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0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8:53.21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159 0 1424,'-3'1'95,"1"-1"0,0 0-1,-1 1 1,1-1 0,0 1 0,0-1-1,-1 1 1,1 0 0,0 0-1,0 0 1,0 0 0,0 1 0,0-1-1,1 1 1,-1-1 0,0 1-1,-2 2 1,-2 4-205,0 0 1,-9 16-1,5-8 229,-37 51 625,43-62-678,1 1-1,-1 0 0,1 0 0,0 0 0,0 0 0,1 1 0,-1-1 1,2 0-1,-1 1 0,1 0 0,-1 9 0,0 8 125,5 46 0,-1-24-34,-8 384 208,6 180-331,39 28 138,-30-521-88,28 372 458,-13-160-183,0-76-214,1 2-98,-17-61 370,-21 230-1,-22 321 767,36-687-1085,-2 172 487,-10 31 170,9-227-674,-6 189 269,39 140 131,10 79 152,-14-114-570,-22-280-36,-4-25-6,1 0 0,2-1-1,7 29 1,-10-48-205,0 0-1,-1 0 1,1 0 0,0 0-1,-1 0 1,0 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00.9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149 18 1648,'2'-2'86,"1"0"0,-1 0-1,1 1 1,-1-1-1,1 1 1,0-1 0,-1 1-1,1 0 1,0 0-1,0 1 1,0-1 0,0 0-1,0 1 1,0 0-1,0 0 1,0 0 0,0 0-1,0 0 1,0 0-1,0 1 1,0-1 0,-1 1-1,1 0 1,0 0-1,0 0 1,0 1 0,-1-1-1,1 0 1,-1 1-1,1 0 1,-1 0 0,1-1-1,-1 2 1,0-1-1,0 0 1,3 5 0,4 5-8,-1 0-1,0 1 1,-1 1 0,0-1 0,-1 1 0,-1 1-1,7 28 1,-4-4 282,4 72-1,-11-88-290,-1 1-1,-1-1 0,-1 1 1,-1-1-1,-1 0 1,-11 34-1,3-22 47,-2 0-1,-1-1 1,-27 43 0,-44 53 244,67-106-572,-1 0 0,-1-1 0,-25 20 1,13-15-150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13.1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3962 2072,'-34'29'809,"34"-29"-801,0 0 0,0 0 0,0 0 0,0 0 0,-1 0 0,1 0 0,0 0 1,0 0-1,0 0 0,0 0 0,0 0 0,0 0 0,0 0 0,0 0 0,0 0 0,0 0 1,0 0-1,-1 0 0,1 1 0,0-1 0,0 0 0,0 0 0,0 0 0,0 0 0,0 0 1,0 0-1,0 0 0,0 0 0,-1-1 0,1 1 0,0 0 0,0 0 0,0 0 0,0 0 1,0 0-1,0 0 0,0 0 0,0 0 0,0 0 0,0 0 0,0 0 0,-1 0 0,1 0 1,0 0-1,0 0 0,0 0 0,0 0 0,0-1 0,0 1 0,0 0 0,0 0 0,0 0 1,0 0-1,0 0 0,0-8 179,5-10 177,-2 7 264,0 0 0,1-15 0,-3 17-424,0 1-1,1-1 1,0 0 0,6-15-1,2 5-162,0 2-1,26-33 1,-2 3 197,137-180 885,-65 103-1096,-91 104-21,15-26-1,-15 22-2,18-32 4,-21 34 8,1 1 1,16-21 0,6 0 107,67-58 0,51-26 119,-106 93-222,1 2 1,58-27-1,-88 50-16,0 0 0,1 2-1,0 0 1,29-5 0,79-5 20,-97 14-56,48 4 0,-39 0 12,-27-1 17,0 1 0,1 0-1,-1 0 1,-1 2 0,1-1 0,19 10 0,-7-1-14,44 29 0,-56-31 14,0 0 1,-1 1-1,-1 0 0,1 0 1,-2 1-1,16 27 0,3 1 13,-10-14-21,-1 1 1,26 57 0,14 62 5,-44-109 11,11 17 10,59 101-1,-46-90-7,20 30 12,20 40 8,-72-125-26,43 80 8,-40-77-8,1 1 1,1-1-1,0-1 1,14 14-1,-14-17 16,0 0 0,1 0 0,0-1 1,1 0-1,-1-1 0,2 0 0,-1-1 0,1 0 1,0-1-1,0-1 0,0 0 0,1-1 0,26 3 1,-15-4 27,0-2 0,1-1 0,-1-1 0,0-1 0,43-11 0,-17-1 26,82-36 0,-100 36 17,-1-3 0,45-30 1,54-51 112,-113 84-190,27-22 50,-1-2 0,-2-3 0,-2-1 0,42-60 0,9-16 165,99-147-63,-20-40-100,-132 238-53,69-96 1,-13 25 19,41-58-23,-110 167-16,1 1 0,1 1 0,2 1 0,34-24 0,58-29-8,-98 67 18,1 1 0,1 1 0,33-10 0,-43 17 2,18-6 2,0 1 1,38-4 0,-47 11-13,0 2-1,0 1 0,-1 0 1,1 2-1,-1 1 0,1 1 1,-1 0-1,-1 2 0,1 1 1,-1 1-1,31 16 0,-36-14 2,-1-1 0,0 2 0,0 0 0,-2 1 0,18 18 0,58 82-19,-69-82 34,-1 0 1,-2 2-1,-2 1 0,-1 0 1,20 68-1,-25-61 9,4 52 0,2 11 14,10-4-16,-16-50-10,-3-26-6,-2-9 4,0 0-1,-2 1 0,3 22 1,-2-6 8,-2-15-4,0 0-1,-1 21 0,-4-5 3,-1 42 1,6-41-11,-1-19-1,0 0 0,-1 1 0,-1-1 0,-2 16 0,-17 25-2,18-43-4,0 0 1,1 0 0,0 0 0,2 20-1,0 4-11,-1-30 13,-1 3-2,1-1 1,1 0-1,2 17 0,10 15-12,-8-27 13,-1 0 0,0-1 0,2 23 1,33 188 4,1 16 14,-4-7 14,-18-138-16,52 220 20,-21-139-15,28 89 22,-60-217 0,3 1 0,2-2 0,36 58 0,147 179 50,-140-201-55,25 25 14,-75-94-37,0 0 0,0 0 1,2-2-1,32 21 0,-36-27-1,1 0 0,-1-1 0,1-1 0,0 0 0,22 4 0,76 2 92,-73-7-63,-8-2 21,-1 0-1,1-3 1,0 0-1,-1-2 0,52-13 1,-24 3 8,-27 8-41,0-3-1,0 0 1,34-16-1,342-197 301,-218 92-243,-74 48-32,-90 65-31,-2-2 1,-1-1-1,34-36 0,-25 19 48,39-61 0,-34 46-11,-16 24-23,19-35 0,109-256 50,-95 198-58,-52 118-27,129-268 24,-53 101-11,-26 53-4,15-46-7,-54 131-2,23-44 0,-23 53-1,-1-1 1,9-30-1,-6 5-2,36-80 0,-15 45 8,22-43-10,-5 15-18,-30 62 7,41-69 0,-44 88 15,-1 2-1,0 0 0,2 1 0,35-37 0,-7 17-22,-9 9 3,1 2-1,59-43 1,-78 65 15,151-96-84,-156 102 76,-4 1-4,0 1 1,26-10 0,-1 4-10,-15 5 20,-1 1 0,39-7 0,-44 12-11,0 0 0,-1 2 0,1-1 0,0 2 0,-1 0 0,29 6 0,-5 4-4,-1 1 0,-1 3 0,42 20 0,-65-29 26,27 8 1,8 2 2,53 30 1,-88-41-7,0 1 0,0 1 0,-1 0 0,0 0 0,0 2 0,-1-1 0,0 2 0,14 14 0,192 180 7,-167-157-9,49 56 1,-43-28 0,-40-51 5,25 30-1,31 31 10,16 16 3,-60-75 6,1-1 1,59 37-1,-45-33-4,6 2 23,-31-20-12,1 1 0,17 15 0,-23-17-15,-1-1-1,2-1 1,-1-1 0,1 0 0,19 7-1,6 2 53,40 12 26,-14-6-65,-33-11-2,1-1 0,57 9 0,23 5 103,-74-15-85,0-3 1,46 3 0,-38-4 16,-1-3 221,78-4 0,-12-2-101,177-4-66,-61-20-82,-208 24-22,0-1-1,32-13 1,8-2 21,65-14 19,217-74 243,-287 85-171,61-35 0,-45 20 22,40-30 80,-21 10-138,130-81 66,-11-17 149,-69 31-130,-99 85-135,39-25 26,-58 48-41,-1-1 0,36-35-1,1-15 15,54-56 16,184-226 21,-256 297-67,56-54 4,-67 77-3,-1-3 1,35-49-1,103-169 12,-75 110-8,-36 53-6,-7 10 2,35-51 2,18-9 4,-6 12-3,-85 112-9,-1-1 1,-1 0-1,11-28 1,16-53 14,-16 40-6,-10 31-6,14-38 22,24-99 0,-39 97-19,-2 5 2,-3 37-13,-1 1 1,0-39 0,-3 51-8,2-1 0,-1 1-1,4-13 1,-3 15-2,0 0-1,-1 0 1,0-1 0,0 1-1,-1-13 1,-2 8-7,-1-14-97,3 27 110,0-1 1,0 0-1,0 0 0,0 1 0,0-1 1,1 0-1,-1 0 0,0 1 0,0-1 1,0 0-1,1 0 0,-1 1 0,0-1 1,1 0-1,-1 1 0,0-1 0,1 0 1,-1 1-1,1-1 0,-1 1 0,1-1 1,0 1-1,-1-1 0,1 1 1,0-1-1,0 0 3,0 1 1,-1 0 0,1 0 0,0-1-1,-1 1 1,1 0 0,-1-1-1,1 1 1,-1-1 0,1 1-1,-1-1 1,1 1 0,-1-1-1,1 1 1,-1-1 0,0 1-1,1-1 1,-1 0 0,0 1 0,1-1-1,-1 1 1,0-1 0,0 0-1,0 1 1,0-1 0,0 0-1,0-1 1,0 1 1,0-1 1,0 0-1,-1 1 0,1-1 1,-1 1-1,1-1 0,-1 0 1,0 1-1,0 0 0,1-1 0,-1 1 1,-2-2-1,3 2-151,-1 0-1,1 0 1,0 0-1,-1 0 0,1 1 1,0-1-1,0 0 1,0 0-1,0 0 1,0 0-1,0 0 1,0-1-1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54.75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76 79 688,'-47'-18'468,"18"11"7559,41 13-8000,5 0 45,-1 0 1,1-1-1,0-1 1,0-1-1,22 2 1,9 2 92,39 6 23,-76-13-111,-1 0-1,0 0 0,1-2 1,-1 1-1,0-1 1,11-3-1,-8 1-45,0 1 0,23-1 0,-12 2 3,0 0-1,-1-2 0,1 0 1,44-16-1,-55 16-11,-1 1 1,0 0-1,15-2 0,-3 6 7,-21 0-26,1-1 0,-1 0 1,1 1-1,0-1 0,-1 0 0,1-1 1,-1 1-1,1-1 0,-1 1 0,1-1 1,-1 0-1,4-2 0,-5 2 1,1 0-1,-1-1 1,0 1 0,1 1-1,-1-1 1,1 0 0,-1 1-1,0-1 1,1 1 0,-1-1-1,1 1 1,0 0 0,-1 0-1,1 1 1,-1-1-1,4 1 1,-2 0 2,0-1 1,0 0-1,0 0 1,0 0-1,1 0 0,5-1 1,-1-1 17,-1 1 0,0 0 1,1 1-1,-1 0 0,1 0 0,11 3 1,22 0 538,-26-2-465,-1-2-1,0 0 1,1 0-1,-1-1 1,24-7 0,-29 6-91,-1 1 0,1 1 0,0 0 0,0 0 0,18 2 0,15-1 47,-24-1-15,-14 1-23,1 0 0,0 0 1,0-1-1,6-1 0,-2 0 9,0 1 1,-1 0 0,1 0 0,0 1 0,0 1-1,11 1 1,19 0 296,-40-2-310,0 0 0,0-1 0,0 1-1,0 0 1,0 0 0,0-1 0,0 1-1,0 0 1,0 0 0,0-1 0,0 1 0,0 0-1,0 0 1,0-1 0,0 1 0,0 0-1,0 0 1,0-1 0,0 1 0,-1 0-1,1 0 1,0 0 0,0-1 0,0 1-1,0 0 1,0 0 0,-1 0 0,1 0-1,0-1 1,0 1 0,0 0 0,-1 0-1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21.16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119 197 1832,'37'-37'1145,"-36"37"-1091,-1 0 0,0-1 1,0 1-1,0 0 0,1 0 1,-1-1-1,0 1 0,0 0 1,0 0-1,0-1 0,0 1 1,0 0-1,1-1 0,-1 1 1,0 0-1,0-1 0,0 1 1,0 0-1,0-1 0,0 1 1,0 0-1,0 0 0,-1-1 1,1 1-1,0 0 0,0-1 1,0 1-1,0 0 0,0-1 1,0 1-1,-1 0 1,1 0-1,0-1 0,0 1 1,0 0-1,0 0 0,-1 0 1,1-1-1,0 1 0,0 0 1,-1 0-1,1 0 0,0-1 1,-1 1-1,1 0 0,-9-4 587,7 3-429,1 0-1,-1 0 0,1 1 0,-1-1 1,1 1-1,-1-1 0,1 1 0,-1 0 1,0 0-1,1-1 0,-1 1 0,1 0 1,-1 0-1,0 1 0,1-1 1,-1 0-1,1 0 0,-3 1 0,0 1-172,1 0 0,-1 0 0,0 0 0,1 1 0,-1-1 0,1 1-1,-6 5 1,-36 37 67,41-41-91,1-1 1,0 1 0,0 0-1,1 0 1,-1 0 0,1 0-1,0 0 1,0 0 0,0 1-1,0-1 1,1 1 0,0 0 0,0-1-1,0 1 1,0 0 0,1-1-1,0 1 1,0 0 0,0 0-1,0-1 1,1 1 0,2 8-1,0-4 29,0 0 0,1-1-1,1 1 1,-1-1 0,1 0-1,0 0 1,1-1 0,0 1-1,10 9 1,-12-14-14,-1 0 0,1 1 0,0-2 1,0 1-1,0 0 0,0-1 0,0 0 0,5 2 0,-7-3 0,0 0-1,0-1 0,0 1 1,0-1-1,0 0 1,0 1-1,0-1 1,0 0-1,0 0 1,0-1-1,0 1 0,0 0 1,0 0-1,0-1 1,0 1-1,0-1 1,-1 0-1,1 0 1,0 0-1,0 1 1,2-3-1,6-6 248,-1-1 0,0 0 0,11-15 0,-18 22-248,0 0-1,0 0 0,-1 0 1,1 0-1,-1 0 0,0 0 1,1-5-1,1-3 24,1-1 28,-1 0 0,2-23 0,-1 9 4,-2 15-34,-1 0 0,0 0-1,0 0 1,-1-1 0,-1 1 0,-2-18 0,2 25 16,0-1 1,0 1-1,-1-1 1,0 1 0,1 0-1,-1-1 1,-1 1-1,1 0 1,0 0-1,-1 1 1,0-1 0,0 0-1,0 1 1,0 0-1,-1-1 1,0 1 0,1 1-1,-7-5 1,8 6-64,-1 0 1,1 0 0,-1 0-1,1 0 1,-1 1-1,1-1 1,-1 0 0,1 1-1,-1 0 1,0 0-1,1 0 1,-1 0 0,0 0-1,1 0 1,-1 1 0,1-1-1,-1 1 1,1 0-1,-1 0 1,1 0 0,-1 0-1,1 0 1,0 0 0,-1 1-1,1-1 1,0 1-1,-3 2 1,-40 45-251,43-46 237,0 1-1,0-1 1,0 1-1,1-1 1,-1 1-1,1 0 1,0-1-1,0 1 1,0 0-1,0 0 1,0 7-1,1 6-15,2 24-1,-1-25 5,-1-14 19,0 0-1,1 1 1,-1-1 0,1 0 0,0 0-1,0 0 1,0 0 0,0 0 0,0 0 0,0 0-1,1 0 1,-1 0 0,0 0 0,1-1-1,0 1 1,-1-1 0,1 1 0,0-1-1,0 1 1,0-1 0,0 0 0,0 0-1,0 0 1,2 1 0,1-1 13,-1 1 1,1-1-1,0 1 1,-1-1-1,1-1 0,0 1 1,-1-1-1,1 1 0,0-2 1,8 0-1,-12 1-4,0 0 0,0 0 0,0-1 0,1 1 0,-1-1 0,0 1 0,0-1 1,0 1-1,0-1 0,0 0 0,0 1 0,0-1 0,0 0 0,0 0 0,0 0 0,0 0 0,0 0 0,-1 0 0,1 0 0,1-2 0,-1 2 4,0-1 0,0 0 0,0 1 0,0-1 0,1 1 0,-1-1 0,1 1 1,1-2-1,0 1 4,1 0 0,-1-1 0,0 1 0,0-1 0,0 0 0,0 0 0,0 0 0,-1 0 0,1 0 0,-1-1 0,0 1 0,0-1 0,0 0 0,-1 1 0,1-1 0,-1 0 0,0 0 0,0 0 0,0 0 0,0-5 0,0-5 41,-1 0-1,0 0 1,-1 0-1,-2-15 0,2 23-35,0 0-1,-1 1 0,1-1 0,-1 0 1,-1 0-1,1 1 0,-1-1 0,0 1 0,0 0 1,-1 0-1,-7-8 0,9 10-28,0 2 0,0-1 0,0 0 0,-1 0 0,1 1 0,-1-1 0,1 1 0,-1 0 0,1 0 0,-1 0 0,0 0 0,0 0 0,0 1 0,1-1 0,-1 1 0,0-1 0,0 1 0,0 0 0,0 0 0,0 1 0,1-1 0,-1 1 0,0-1 0,0 1 0,0 0 0,1 0 0,-1 0 0,0 0 0,1 1 0,-1-1 0,1 1 0,0-1 0,-1 1 0,1 0 0,-2 2 0,-3 4-32,1 0-1,0 1 1,0-1 0,1 1-1,0 1 1,-7 18 0,4-5-23,-9 46 1,14-56 53,1-1 0,1 1 0,0-1 0,1 1 0,2 19 0,-2-28 5,1 1 1,0-1-1,0 1 0,1-1 0,-1 1 0,1-1 0,0 0 1,0 1-1,0-1 0,1 0 0,0 0 0,-1-1 1,1 1-1,1-1 0,-1 1 0,0-1 0,1 0 0,5 4 1,-3-3 1,1-1 1,-1 1 0,1-1-1,0 0 1,0-1 0,0 1-1,13 1 1,-16-3 8,1-1 0,-1 0 0,0 0 0,1 0 0,-1 0 0,0-1 0,0 0 1,1 1-1,-1-2 0,0 1 0,0 0 0,0-1 0,0 0 0,0 0 0,4-3 0,7-5 15,-1 0 1,0-2-1,-1 1 0,-1-2 0,0 0 0,0 0 1,-1-1-1,-1-1 0,0 1 0,-1-2 0,-1 1 1,0-1-1,8-28 0,-12 31 19,0 0 0,-1 0 0,-1 0 0,0 0 0,-1-17 0,-1 26-30,0 0-1,0 0 0,0 0 1,-1 0-1,0 0 0,0 1 0,0-1 1,-1 0-1,1 0 0,-1 1 1,1-1-1,-1 1 0,-1 0 1,1-1-1,0 1 0,-1 0 1,1 0-1,-1 0 0,0 1 1,0-1-1,0 1 0,-6-4 0,6 4-19,-1 0 0,1 0 0,-1 1 0,0-1 0,1 1 0,-1 0 0,0 0 0,0 0 0,-6 0 0,8 1-2,0 0 0,0 1 0,1-1 0,-1 0 0,0 1 0,0-1-1,1 1 1,-1-1 0,0 1 0,1 0 0,-1 0 0,0 0 0,1 0 0,-1 0 0,1 0 0,0 0 0,-1 1 0,1-1 0,0 1 0,0-1 0,0 0-1,0 1 1,-2 3 0,-4 9-28,1 1 0,0 0 0,-5 25 0,7-25 47,0-1 0,-1 0 0,0 0 0,-10 18 0,13-28 17,-1 1 1,1-1-1,0 1 0,1 0 1,-1-1-1,-1 9 1,3 8-1159,1-20 758,-1 1 1,1-1-1,-1 0 1,1 1-1,-1-1 1,1 0-1,-1 0 1,1 1-1,0-1 1,0 0-1,1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22.54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 11 656,'0'-2'256,"0"0"-176,0 1-48,-1-1-56,-1 0-128,0 1 104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24.01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2091 3 384,'-6'-2'7043,"4"2"-6927,1 0 0,-1 0 0,1 0 0,-1 0 0,1 0 1,-1 0-1,1 0 0,-1 0 0,0 0 0,1 1 0,-1-1 0,1 0 0,-3 2 1,-5 9 24,0 0 1,-1-1 0,0 0 0,-1-1 0,-20 15-1,-49 40 580,58-45-685,0 4 81,16-15-88,-1 0 0,-11 10 0,-24 21-8,15-17 17,25-21-30,0 1 0,0-1 0,0 1 0,0 0 0,0 0 0,0 0 0,0 0-1,-2 3 1,-3 4 38,0 0-1,-1-1 1,0 0-1,0-1 1,-13 9-1,4-2 38,-72 49 531,60-44-540,23-15-64,0-1 1,0 1-1,1 0 0,0 1 1,-7 6-1,-2 6 101,-21 30 1,33-44-98,-1 0 1,1 0 0,-1 0 0,0-1 0,0 1 0,0-1 0,-1 0 0,1 1-1,-7 2 1,-18 13 58,21-12-55,0 1-1,0 1 1,1-1-1,-9 15 1,11-18-11,0 1 0,0-1 0,-10 8 0,-7 7 16,16-13-14,-1-1 0,0 0 0,-1 0 1,1-1-1,-1 1 0,-9 3 0,8-4 1,0 1-1,0-1 1,1 2-1,-8 6 1,-7 8 16,-1-1 0,-43 27 0,46-32-13,-17 15 0,24-18 38,-1 0 0,1-1 1,-29 15-1,31-19 24,0 0 0,0 1 0,1 0 1,-13 13-1,-3 1 13,4-6-54,14-10-28,-1 1-1,-11 12 1,4-4 11,-31 22 0,31-25 2,2 0 1,-1 1-1,-15 17 1,-66 69 69,86-89-75,0-1-1,-21 14 0,-3 2 19,-32 25 79,62-46-105,1-1 1,0 1-1,0 0 0,0 1 1,-5 6-1,-9 9 21,-1-2 24,-18 13 40,22-19-47,0 1 0,0 0 1,-19 23-1,23-23 81,-1-1 0,0 0 0,-1 0-1,-25 16 1,-6 1 134,28-18-188,0 0 0,0 1 0,-15 16 0,21-20-39,3-2-22,0 1-1,1 0 1,-1 0-1,-7 12 1,11-12-47,3-6-25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26.54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104 1859 488,'0'-11'318,"-1"-18"2664,1 28-2905,0-1 0,-1 1 0,1 0 0,0 0-1,-1 0 1,1 0 0,-1-1 0,1 1-1,-1 0 1,0 0 0,0 0 0,1 0-1,-1 0 1,0 1 0,0-1 0,0 0 0,0 0-1,0 0 1,-2 0 0,0 0-21,0 0 0,0 1 0,-1-1 0,1 1 0,0 0 0,-1 0 0,-4 1 0,-4 0 228,8 0-199,1-1 0,-1 1 0,0-1 0,1 0 0,-8-1 0,6 0 157,-6-4 2756,11 5-2956,18-10 2493,-13 8-3167,5-4 760,1 0 0,-1-1 1,-1-1-1,1 1 1,14-17-1,16-13-21,2 0-68,-13 15 45,-16 13-3,7-7 42,15-13 87,-30 25-152,0 0 0,0 1 0,0-1-1,9-3 1,-9 4-29,0 0 1,0 0-1,0 0 0,0 0 0,4-6 1,22-24 63,1 1 0,1 1 0,58-40 0,-69 55-46,27-25 1,-29 23-22,46-36 53,-57 45-69,1 0 1,14-9 0,-21 16-10,0-1 1,0 1 0,0-1 0,0 0 0,2-4-1,8-7 11,10-6 35,35-34 301,-47 42-288,1 1-1,1 0 1,0 1-1,0 1 1,16-9 0,-17 10-47,-1 0 0,0-1 0,-1 0 0,0-1 0,0 0 0,11-16 1,-14 18-5,0 0 1,1 1-1,0 0 1,1 0-1,0 1 1,0 0-1,10-4 0,-6 3 0,-1-1-1,0 0 1,13-12-1,25-32 9,11-10 1,-57 58-16,80-63 26,7-3-4,-8 4-4,-70 53-16,0 0 0,-1 0-1,19-27 1,-13 15 7,2 1 1,0 0 0,37-31-1,-38 37-10,-11 9 4,0 0 0,11-17 0,-15 19-2,1-1 0,1 1 0,-1 1 0,1-1 0,0 1 0,1 0-1,6-5 1,-3 3 5,0 0 0,0 0 0,14-17-1,-4 4 2,-15 17-3,-1 0-1,1 0 1,8-4-1,-10 7 0,0 0-1,-1-1 1,1 0 0,-1 1-1,1-1 1,-1 0-1,0 0 1,1 0 0,-1 0-1,0 0 1,-1-1 0,1 1-1,0-1 1,-1 1 0,3-6-1,0-3 15,-3 9-1,-1-1-1,1 0 0,0 1 0,-1-1 1,1 0-1,-1 0 0,0-3 1,0 6-21,1-1 1,-1 1 0,0-1 0,1 1 0,-1-1-1,0 1 1,1 0 0,-1-1 0,0 1-1,1-1 1,-1 1 0,1 0 0,-1-1-1,0 1 1,1 0 0,-1 0 0,1-1-1,-1 1 1,1 0 0,-1 0 0,2-1 0,-1 1 4,0 0 1,0-1 0,0 1 0,-1 0-1,1-1 1,0 1 0,0-1 0,0 1-1,-1-1 1,1 0 0,0 1 0,0-2-1,3-4-71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59.02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11 111 2441,'4'-81'1580,"-5"64"282,-1 16-1314,-1 0-19,1-2-142,-2-4 876,4 7-1235,0 0 1,0 0-1,0 0 0,0 0 0,0 0 0,1 0 0,-1 0 1,0 1-1,0-1 0,0 0 0,0 0 0,0 0 1,0 0-1,0 0 0,0 0 0,0 0 0,0 0 0,0 0 1,0 1-1,0-1 0,0 0 0,0 0 0,0 0 0,0 0 1,0 0-1,0 0 0,0 0 0,0 0 0,-1 0 0,1 0 1,0 1-1,0-1 0,0 0 0,0 0 0,0 0 0,0 0 1,0 0-1,0 0 0,0 0 0,0 0 0,0 0 0,0 0 1,0 0-1,-1 0 0,1 0 0,0 0 0,0 0 0,0 0 1,0 0-1,0 0 0,0 0 0,0 0 0,0 0 1,0 0-1,-1 0 0,1 0 0,0 0 0,0 0 0,0 0 1,0 0-1,0 0 0,0 0 0,0 0 0,0 0 0,0 0 1,0 0-1,-1 0 0,1 0 0,0 0 0,5 5 467,67 81-108,-70-83-361,0 0-1,0 0 1,0 0 0,0 1 0,0-1 0,0 0-1,1 8 1,3 3 88,9 10 30,0 0 0,30 34-1,-7-10-106,-31-39 1,1-1-1,0 0 1,15 12 0,3 4-720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59.41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364 0 2657,'-7'9'5890,"6"-9"-5820,1 0 0,-1 1 0,1-1 0,-1 0 0,1 1 0,-1-1 0,1 0 0,-1 1 0,1-1 0,0 0 0,-1 1 0,1-1 1,-1 1-1,1-1 0,0 1 0,-1-1 0,1 1 0,0-1 0,0 1 0,-1-1 0,1 1 0,0-1 0,0 1 0,0 0 0,-2 4 202,-17 31 460,-36 54-1,48-81-617,-145 224 508,144-220-702,0-1 0,-1 0 0,0-1 0,-1 0 0,0 0-1,-1-1 1,0 0 0,-18 11 0,22-15-2941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00.46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48 169 2264,'43'-106'1263,"-30"74"2157,-13 32-3310,-1 0 1,1-1-1,0 1 1,0-1-1,0 1 1,-1 0-1,1-1 1,0 1 0,0 0-1,-1-1 1,1 1-1,0 0 1,-1-1-1,1 1 1,0 0-1,-1 0 1,1-1-1,0 1 1,-1 0-1,1 0 1,-1 0-1,1 0 1,0-1-1,-1 1 1,1 0-1,-1 0 1,1 0-1,-1 0 1,1 0 0,0 0-1,-1 0 1,1 0-1,-1 0 1,1 0-1,-1 1 1,1-1-1,0 0 1,-1 0-1,0 1 1,0 2-120,0 0 1,0 0 0,0 0 0,1 0-1,-1 1 1,1 2 0,-3 14-2,-20 77 3,9-28 48,6-21-11,-1-4 6,5-21 25,-11 29 1211,15-52-1247,-1-10 296,0-19-336,1 26 18,0-29 31,-5-34 0,4 43-32,1 0 0,1 0 1,1-1-1,7-35 0,-1 13-1,-3 19 2,-3 21 30,0-1 1,-1 0 0,1-9-1,-7 13-1375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8:54.6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1 647 3161,'196'-25'1763,"112"-9"-1606,183 0 3,392-27 1371,12-2-999,-77 10-469,1 25 126,-699 24-134,1411-35 664,-36 13 42,-1060 20-763,399-12 24,104-2 412,-364 17 105,637-14 507,8-67 503,357-42-576,-1249 120-911,-273 9-37,-1 2 0,0 2 1,-1 3-1,54 16 0,-86-19-28,-1 0 1,0 1-1,0 1 0,-1 1 0,22 15 0,-38-24 9,-1 0 0,-1 0-1,1 0 1,0 0 0,0 0 0,0 0 0,0 0 0,-1 0 0,1 0-1,0 1 1,-1-1 0,1 2 0,-1-2-105,1-1 1,-1 0 0,0 1-1,0-1 1,0 0-1,0 1 1,0-1-1,0 0 1,0 1-1,0-1 1,0 0-1,0 1 1,0-1-1,0 0 1,-1 1-1,1-1 1,0 0 0,0 1-1,0-1 1,0 0-1,0 1 1,-1-1-1,1 0 1,0 0-1,0 1 1,-1-1-1,1 0 1,0 0-1,0 1 1,-1-1 0,1 0-1,0 0 1,-1 0-1,1 1 1,0-1-1,0 0 1,-1 0-1,1 0 1,0 0-1,-1 0 1,1 0-1,0 0 1,-1 0 0,1 0-1,-1 0 1,1 0-1,-1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02.52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13 40 672,'0'-39'10626,"0"42"-10594,2 15-5,-1 0 0,-2 1 0,0-1 0,0 0 0,-6 21 0,4-17 32,1 0 0,2 44 0,10 46 199,0-3-24,-7-68-154,-1-17 105,-1-1-1,-1 0 0,-6 43 1,4-53-155,-1 1 0,2 0 0,0 0 0,0 0 0,2 0 0,-1-1 0,4 17 0,-1-16-17,-1-1 0,-1 1 0,0 0 1,-1-1-1,-1 1 0,0 0 0,-4 16 0,4-20 65,1-1 0,0 1 0,1 14 0,0-15-6,-1 0 0,0 0-1,0 1 1,-2 8 0,1 16 107,0-40-560,-1-9-4803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04.02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271 1 496,'-17'5'9794,"17"-4"-9588,-5 96-90,5-91-108,-1-1 0,0 0 0,0 0 0,-1 0 0,1 0 0,-1 0 0,-3 6 0,-4 13 22,6-15-20,1-5-5,1 1 0,0-1 1,0 0-1,0 1 0,1 5 1,0-6 1,0-1 1,0 1 0,-1-1-1,1 1 1,-1-1 0,1 1 0,-1-1-1,-2 4 1,3-6-7,0-1 0,0 0 0,0 0-1,-1 0 1,1 0 0,0 0 0,0 0 0,0 0 0,-1 0-1,1 1 1,0-1 0,0 0 0,-1 0 0,1 0 0,0 0-1,0 0 1,-1 0 0,1 0 0,0 0 0,0 0 0,-1-1-1,1 1 1,0 0 0,0 0 0,-1 0 0,1 0 0,0 0 0,0 0-1,0 0 1,-1-1 0,1 1 0,0 0 0,0 0 0,0 0-1,-1 0 1,1-1 0,0 1 0,0 0 0,0 0 0,0 0-1,0-1 1,0 1 0,0 0 0,-1 0 0,1-1 0,0 1-1,0 0 1,0 0 0,0-1 0,-1 0-11,1 1 23,-10-16 1964,8 14-1899,-1 0 0,1 1 0,0-1 0,-1 1 0,1-1 0,-1 1 0,0 0 0,1 0 0,-6-1 0,-4-2 53,-32-10 61,39 13-160,0 0 0,0 0 0,1 1 1,-1 0-1,0 0 0,0 0 1,0 0-1,0 1 0,-6 1 0,-15 1 16,2-4-33,23 1-76,7 0-1000,0 0 1056,104 4-86,60 6 273,-163-8-153,-7-2-90,1 0-1,-1 0 1,1 1-1,-1-1 1,1 0-1,-1 0 1,1 0-1,-1 0 1,1 0-1,-1 1 1,1-1-1,-1 0 1,1 0-1,-1 0 1,1 0-1,-1-1 1,1 1-1,0 0 1,-1 0-1,1 0 1,-1 0-1,1 0 1,-1-1-1,1 1 1,-1-2-488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04.81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216 38 1040,'-38'-33'775,"37"33"-728,1-1 0,0 1-1,0 0 1,-1-1 0,1 1 0,0 0-1,-1 0 1,1-1 0,0 1 0,-1 0 0,1 0-1,0-1 1,-1 1 0,1 0 0,-1 0-1,1 0 1,0 0 0,-1-1 0,1 1-1,-1 0 1,1 0 0,-1 0 0,1 0 0,0 0-1,-1 0 1,1 0 0,-1 0 0,1 0-1,-1 1 1,1-1 0,0 0 0,-1 0 0,1 0-1,-1 0 1,1 1 0,0-1 0,-1 0-1,1 0 1,0 1 0,-1-1 0,1 1-1,-7 2 2488,-7-1 530,-9 7-2712,10-2 137,-63 36 558,48-32-468,27-11-374,4 0-247,-1 0 66,1 0 1,-1 0-1,1 0 1,-1 0-1,1 0 0,4 2 1,11 1 25,11-1 33,-1 0-1,56-5 1,-56 0-846,36 0-1,-56 4-871,1 5 659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15.49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10 384 1120,'-7'3'4203,"7"-2"-4155,0-1 0,0 0 0,-1 1 1,1-1-1,0 1 0,0-1 0,-1 1 0,1-1 1,0 1-1,0 0 0,0-1 0,0 1 0,0-1 1,0 1-1,0-1 0,0 1 0,0-1 0,0 1 0,0-1 1,0 1-1,0-1 0,0 1 0,1-1 0,-1 1 1,0-1-1,0 1 0,1-1 0,-1 1 0,0-1 1,1 1-1,-1-1 0,0 0 0,1 1 0,-1-1 1,1 1-1,-1-1 0,0 0 0,1 0 0,-1 1 1,1-1-1,0 0 0,7 6 81,1-2-1,0 1 1,0-1-1,0-1 1,0 1-1,16 2 1,-23-5-95,0-1-1,0 0 1,1 0-1,-1 1 1,0-2 0,0 1-1,0 0 1,0 0-1,0-1 1,0 1 0,0-1-1,0 1 1,0-1-1,0 0 1,0 0 0,0 0-1,0 0 1,-1 0-1,4-2 1,2-2 112,0 0-15,0 0 0,0 0 1,0-1-1,7-8 0,3-2 49,-3 1-35,-1 0 1,0 0-1,-1-1 0,-1-1 1,-1 0-1,13-27 0,-18 30 72,-1-1 0,0 0 0,0 1 0,1-25 0,-1 15-112,-3 17-77,-1 1 0,1 0 0,-1-1 0,0 1 0,0-1 0,-1 1 1,0 0-1,0-1 0,0 1 0,-1 0 0,0 0 0,0 0 0,0 0 0,-1 0 0,-4-7 0,7 13-33,-1 0-1,1-1 1,0 1-1,-1 0 1,1-1-1,0 1 1,0 0-1,-1-1 1,1 1-1,-1 0 1,1 0-1,0-1 1,-1 1 0,1 0-1,0 0 1,-1 0-1,1 0 1,-1-1-1,1 1 1,-1 0-1,1 0 1,0 0-1,-1 0 1,1 0-1,-1 0 1,1 0-1,-1 0 1,1 0-1,-1 1 1,1-1-1,0 0 1,-1 0-1,1 0 1,-1 0-1,1 0 1,0 1-1,-1-1 1,1 0-1,0 0 1,-1 1-1,1-1 1,0 0-1,-1 1 1,1 0-1,-14 18-58,12-15 70,-39 70-5,33-58 24,1 0-1,1 0 0,-6 29 1,2-8 1,-40 149-16,43-151-10,2 2 0,1-1 0,1 46 0,12 102 40,-8-138-27,0-24-8,-3 43-1,0-28 4,2-29 5,0 0 0,0 0 0,-1 0 0,0 0 0,-1 0 0,-3 10 0,5-18-78,0 0 0,0 0 0,0 0 0,0 0-1,0 1 1,-2 0-651,2-1 651,0 0 0,-1 0 0,1 0-1,0 0 1,0 0 0,0 0 0,-1 0 0,1 0 0,0 0 0,0 0 0,0 0-1,0 0 1,-1 0 0,1 0 0,0 0 0,0 0 0,0 0 0,-1 0 0,1 0-1,0 0 1,0 0 0,0-1 0,0 1 0,-1 0 0,0-1-651,1 0 650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16.33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45 66 2104,'-45'-65'9406,"52"65"-9099,2 1-58,-1 1-1,1 0 0,13 4 1,-11-2-191,6 2 70,1-1 0,24 4 0,-33-8-86,1-1 0,-1 0 0,1-1 0,18-3 0,-15 1 56,23 0 0,-21 4 217,0 0-4322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22.29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0 517 7034,'1'-15'4605,"0"8"-4513,0 0-1,1 1 1,0 0-1,0-1 1,0 1-1,5-8 1,4-6-32,-6 12-31,0-1 1,-1 0-1,0 0 0,0 0 1,2-11-1,7-29 60,24-75 19,15-23-50,-51 144-52,0 0 0,0 0 0,1 0 0,-1 0 0,1 0 0,0 0 0,0 0 0,4-4 0,-6 7-12,0-1 0,1 1 0,-1-1-1,0 1 1,0-1 0,0 1-1,0-1 1,1 0 0,-1 1 0,0-1-1,0 1 1,0-1 0,0 0-1,0 1 1,0-1 0,-1 0 0,1-2-226,5 8 180,71 90-266,-64-78 245,-1 0 1,-1 1-1,10 24 0,-4-9-1,3 10-21,19 62 1,-31-81-37,-5-21 74,0 0 0,-1 0 1,1 0-1,0-1 0,1 1 0,-1-1 1,0 1-1,1-1 0,-1 0 0,5 3 1,-6-4 85,-3-2 131,-4-5 388,6 5-478,-1 1 1,1-1 0,-1 0-1,1 1 1,-1-1-1,1 1 1,-1-1 0,1 1-1,-1-1 1,0 1 0,1-1-1,-1 1 1,0-1 0,0 1-1,1 0 1,-1-1 0,0 1-1,0 0 1,0 0-1,-10-2 107,-5-1-18,0 1 0,-1 0 0,1 1 0,-1 1 0,-30 3 0,20 1-1,11 0-23,1-2-1,-1 0 1,1-1 0,-1-1-1,0 0 1,-28-5 0,30 2-101,-40-11-198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23.94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106 389 1376,'-105'87'10733,"115"-120"-10298,-1 13-335,17-51 264,-11 26-125,-8 27-172,-1 0 1,-1-1-1,-1 1 1,4-29-1,-7 31-48,1-1 0,1 1 0,0 0 0,1 0 0,7-17 0,-10 30-16,1 1 1,-1-1 0,1 1 0,-1-1-1,1 1 1,3-4 0,-4 5-2,1 0-1,-1 0 1,0 0 0,0-1 0,0 1-1,0 0 1,-1-1 0,1 1 0,0-1-1,0 1 1,-1-1 0,1 1 0,-1-1-1,1 1 1,-1-1 0,0-2 0,0 4-2,0-1 1,0 0 0,0 0 0,-1 1-1,1-1 1,0 0 0,0 0 0,0 1 0,0-1-1,1 0 1,-1 0 0,0 1 0,0-1-1,0 0 1,1 1 0,-1-1 0,0 0-1,0 0 1,1 1 0,-1-1 0,1 1-1,-1-1 1,1 0 0,-1 1 0,1-1 0,-1 1-1,1-1 1,-1 1 0,1-1 0,0 1-1,-1 0 1,2-1 0,-1 1 15,0-5-200,0 6 81,5 10 60,-4-4 45,2 0 1,-1 0-1,6 8 1,6 4-7,-10-13 4,1 1-1,-1 0 1,0 0-1,-1 1 0,1-1 1,-2 1-1,6 13 1,1 9 0,42 125-3,-48-143-8,0 0 0,1-1 1,1 0-1,0 1 0,0-2 0,1 1 0,1-1 0,-1 0 0,11 9 1,2 5 1,-4 1 2,-15-24 50,-3-3 95,0 0 0,0 1 0,0-1 0,0 1 0,0-1 0,-1 1 0,1 0 0,-3-1-1,-12 0 235,-31 0-1,28 2-162,-28-3 0,-27-11 257,55 9-507,-1 1 0,0 0 0,0 2 0,-33 0 0,54 2-27,-1 0-207,-1 0 0,1 0 0,0 0 0,0 1 0,-1-1 0,1 0 0,0 1 1,0-1-1,0 0 0,-1 1 0,1-1 0,-1 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29.39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105 680 1072,'-90'25'920,"77"-19"-320,11 0-92,3-6-451,-1 1 1,0 0-1,1-1 0,-1 1 0,1-1 0,0 1 0,-1-1 1,1 1-1,-1-1 0,1 1 0,0-1 0,-1 0 1,2 1-1,-1 0 119,5 2 130,0 1 0,0-1 1,0 0-1,0 0 0,1 0 1,-1-1-1,1 0 0,-1-1 0,1 1 1,0-1-1,-1-1 0,1 1 1,7-1-1,5-1 357,1-1-1,-1-1 1,24-6 0,-37 8-531,0-1 1,-1 0 0,1-1-1,0 0 1,-1 1-1,1-1 1,-1-1 0,0 1-1,0-1 1,5-5 0,-3 2-2,0-1 0,-1 0 0,1 0 0,-2-1 0,8-13 0,-1-4 8,-1 0 1,-1-1-1,8-37 1,7-59 191,-22 104-238,-1 0 0,0 0 0,-2 0-1,-2-34 1,-18-76 73,15 101-160,3 19-9,1 0 22,-1 0 0,0 0 0,-4-9 0,5 16-16,0 0-1,1 0 1,-1 0-1,-1 0 1,1 0 0,0 0-1,0 0 1,-1 1-1,1-1 1,-1 1 0,1-1-1,-1 1 1,0-1-1,0 1 1,1 0 0,-1 0-1,0 0 1,-3-1 0,2 0-510,2 2-52,0 7 582,-12 69-59,0 16 17,2 113-28,7 100 46,-12 57 32,17-298-26,0-30 6,-5 45-1,1-43 0,1-1 0,1 1 0,7 51 0,-2-20-2,-4-49-10,1 0 1,0 0-1,6 22 1,-4-29 264,-1-4-1273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29.89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50 68 2465,'-50'-40'6464,"58"42"-5117,96 19 112,-90-19-1397,1 0 0,-1-1 0,0 0 0,1-1 0,15-2 1,-16 1 0,-5 0-13,-1 0 1,1-1 0,10-4 0,15-2 80,119-18-551,-127 19-2220,-19 5 1717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0.39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 0 2192,'-1'6'8041,"0"25"-6243,2-6-1304,0 58 26,0-72-473,1 1 0,3 13 0,2 14-472,-6-34 130,0 0-1,0 0 1,0 1-1,1-1 1,3 5-1,-4-7 193,6 21-548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8:55.5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0 3793,'-1'0'100,"1"1"1,0-1-1,0 1 1,0-1-1,0 0 1,0 1-1,0-1 1,0 1-1,0-1 1,0 0-1,0 1 0,0-1 1,0 1-1,0-1 1,0 0-1,0 1 1,0-1-1,0 1 1,0-1-1,0 0 1,1 1-1,-1-1 1,0 0-1,0 1 1,0-1-1,1 0 1,-1 1-1,0-1 1,1 0-1,-1 0 0,1 1 1,12 15 119,32 25 254,24 25 150,195 171 1803,-154-144-1759,-68-57-506,72 66 76,-97-85-225,-1 2-1,0 0 0,-2 1 0,16 26 1,-26-39-14,9 18-82,33 45 0,-38-59-71,-6-9 13,-1 0 1,1 0-1,-1 0 1,1 0-1,0 0 1,0 0-1,0 0 0,3 1 1,-5-3 55,0 0 0,0 1 0,0-1 0,1 0 0,-1 0 0,0 0 0,0 0 0,1 0 0,-1 0 0,0 0 0,0 0 0,1 0 0,-1 0 0,0 0 0,1 0 0,-1 0 0,0 0 0,0-1 0,0 1 0,1 0 0,-1 0 0,0 0 0,0 0 0,1 0 0,-1 0 0,0-1 0,1 0-595,-1 1 595,1-1 0,-1 1 0,0 0 0,0 0 0,0-1 0,0 1 0,0 0 0,0 0 1,0-1-1,0 1 0,0 0 0,0 0 0,0-1 0,0 1 0,0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1.21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214 158 1400,'94'-95'1343,"-91"93"-1190,-1-1 0,0 1 0,0-1 0,0 0 1,-1 0-1,4-5 0,-5 7-70,0 0 0,0 0 0,0 1 0,0-1 0,0 0 0,1 1 1,-1-1-1,-1 0 0,1 1 0,0-1 0,0 0 0,0 0 0,0 1 0,-1-2 0,0-4 715,-1-10 5190,2 15-5867,-1 1 1,1-1 0,0 1-1,-1 0 1,1-1 0,-1 1 0,1 0-1,-1 0 1,1-1 0,-1 1 0,1 0-1,-1 0 1,1 0 0,-1-1 0,1 1-1,-1 0 1,1 0 0,-1 0 0,1 0-1,-1 0 1,1 0 0,-1 0 0,0 0-1,1 0 1,-1 0 0,0 1 0,-1 0-111,1 0 1,-1-1-1,1 1 1,0 1 0,-1-1-1,1 0 1,0 0-1,-2 2 1,-71 81 36,57-63-18,2 1-1,0 0 1,2 1 0,0 0-1,2 1 1,-9 27 0,7-20-13,-9 24-18,2 1 0,3 1 0,2 1 0,-8 68 0,21-106-15,0-1 1,2 0-1,2 35 1,-1-46-4,0-1 0,1 0 0,0 0 0,0 0 0,0 0 0,1 0 0,0 0 0,0 0 0,1-1 1,0 0-1,0 0 0,10 12 0,-10-14-26,-1 0-50,1 0 0,0 0 1,0-1-1,0 1 1,0-1-1,0 0 1,1 0-1,0 0 1,-1 0-1,1-1 1,0 0-1,0 0 1,1 0-1,6 1 1,-10-3-9,1 1-233,0-1 0,0 1-1,0-1 1,0 0 0,0 0 0,0-1-1,0 1 1,-1 0 0,1-1 0,0 0-1,0 1 1,0-1 0,5-3 0,6-2-723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1.6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 0 3697,'-5'0'2904,"5"4"-1759,496 592-5018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2.00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82 79 1352,'-29'-28'7322,"2"1"-4661,2 4-1671,24 23-691,4 6-114,11 15-49,22 27-65,-14-28-14,36 29 1,4 1 6,-28-18-437,42 28 0,-75-60 242,-1 1 0,0-1-1,1 0 1,-1 1-1,0-1 1,1 0 0,-1 0-1,1 1 1,-1-1-1,1 0 1,-1 0 0,1 0-1,-1 1 1,0-1-1,1 0 1,-1 0 0,1 0-1,-1 0 1,1 0-1,0 0 1,-1-4-741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2.41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378 1 2489,'-7'-1'2913,"-4"26"898,-4 11-3223,-2 0 0,-28 46 0,23-43-193,-17 46 1,-18 35-220,48-106-162,-15 16-1,-1 3-48,9-9-87,9-11-236,-1-1 0,-1 0-1,-19 20 1,23-28 100,1-1-311,1 1 0,-1-1 0,0 1 0,1 0 0,0 0 0,0 0 0,-4 6 0,5 0-561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2.79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44 5 3289,'4'-4'2106,"-4"4"-1983,0 0 1,0 0 0,1 0 0,-1 0 0,0 0 0,7 2 2601,-7-2-2601,14 14 1321,-11-10-1512,78 96 1180,-73-89-1001,-1 1-1,0 1 0,0-1 1,-1 1-1,4 14 0,-5-15-56,4 15 48,-1 1-1,-1 0 0,-2 0 0,-1 0 1,2 37-1,-6-10 82,-10 98 0,6-125-117,-1-1 0,-1-1 1,-1 1-1,-1-1 0,-2 0 1,-14 27-1,13-33-609,0 0-1,-2 0 1,-1-2 0,0 1-1,-1-2 1,-1 0 0,-28 23-1,14-15-698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3.48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12 8 1880,'-12'-7'9357,"37"17"-9236,0 0 1,33 7-1,-47-14-108,1-1 1,18 2-1,-2 0 11,-5 0-84,-15-2-225,1 1 0,0-2-1,0 0 1,0 0 0,0 0 0,0-1-1,0-1 1,11-1 0,-8 0-1370,-1 3 745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3.85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 30 2128,'-15'-12'9446,"17"12"-9024,34 4-217,-1-1 0,56-3 0,-47-2-172,-20 2-469,41-7 0,-1-4-2454,-34 7 1954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5.53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331 1004 2144,'-4'-41'444,"-5"-39"1209,7 43 317,2 31-1468,0-1 0,-1 1-1,0-1 1,0 1 0,0-1 0,0 1 0,-1 0-1,0-1 1,-5-8 0,6 13-466,0 0 0,0 0 0,0 1 1,0-1-1,0 1 0,0-1 0,0 1 0,0-1 0,-1 1 0,1 0 1,-1 0-1,1-1 0,-1 1 0,1 0 0,-1 0 0,0 1 0,1-1 1,-1 0-1,0 0 0,0 1 0,0-1 0,1 1 0,-1 0 0,0 0 1,0-1-1,0 1 0,0 0 0,0 0 0,-3 1 0,-2 0-23,0 0-1,0 0 1,0 0-1,0 1 1,0 0-1,0 1 1,1 0-1,-1 0 1,1 0-1,0 1 0,0-1 1,0 2-1,0-1 1,1 1-1,-1-1 1,1 1-1,0 1 1,1-1-1,-6 9 1,-28 41-61,28-42 32,1-1-1,0 1 1,1 1-1,1-1 1,-12 29-1,13-21-18,1 0-1,0 0 1,2 1-1,0-1 1,2 1-1,1 25 1,0-43 11,1 1-1,0-1 1,0 1 0,1-1 0,-1 0-1,1 1 1,0-1 0,0 0 0,0 0 0,5 6-1,-5-8-6,0 0-1,-1 0 0,1 0 1,0 0-1,0 0 0,0 0 1,1-1-1,-1 1 0,0-1 1,1 1-1,-1-1 0,0 0 1,1 0-1,0 0 0,-1 0 1,1 0-1,0-1 0,4 1 1,-5-1 20,0 0 0,-1 0 0,1-1 0,0 1 0,-1-1 0,1 1 0,-1-1 0,1 0 0,-1 0 0,1 0 0,-1 0 0,3-2 0,16-16-17,-12 11 29,4-5 7,0-1-1,-1 0 0,0-1 0,-1 0 0,-1-1 0,9-18 0,36-104 57,-50 128-59,60-228 67,-20-5-17,-15 75 5,-23 136-43,3-8 69,-2 0 1,-2-1-1,-1-55 1,-4 93-75,0 0 0,0 0 0,-1 0 0,1 0 0,-1 0 0,0 0 0,0 0 0,-2-4 0,3 7-13,0 0 0,0 0 0,0 0 1,0 0-1,0-1 0,0 1 0,0 0 1,0 0-1,0 0 0,0 0 1,-1-1-1,1 1 0,0 0 0,0 0 1,0 0-1,0 0 0,0 0 1,-1 0-1,1 0 0,0-1 0,0 1 1,0 0-1,0 0 0,-1 0 1,1 0-1,0 0 0,0 0 0,0 0 1,-1 0-1,1 0 0,0 0 0,0 0 1,0 0-1,0 0 0,-1 0 1,1 0-1,0 0 0,0 0 0,0 0 1,-1 0-1,1 0 0,0 1 1,0-1-1,0 0 0,0 0 0,-1 0 1,1 0-1,0 0 0,0 0 0,0 1 1,0-1-1,0 0 0,0 0 1,-1 0-1,1 1 0,-6 11-30,-2 14 35,1 1 0,1-1 0,-4 52 0,-31 198 400,-6 72 108,43-294-509,3 1 1,13 106-1,-11-153-40,1-1 0,0 1 0,0-1-1,4 8 1,-5-13-150,0 0 0,0 0-1,0 0 1,0 0 0,0 0 0,1 0 0,-1-1-1,0 1 1,1 0 0,-1-1 0,1 1-1,0-1 1,0 0 0,-1 0 0,1 1 0,0-1-1,0 0 1,3 1 0,7 0-877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6.42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0 711 1744,'4'-1'411,"-1"0"1,1 0-1,0 0 0,0 1 0,-1-1 0,1 1 0,0 0 0,0 1 0,6 0 1,28 9 1068,-25-7-1165,-11-2-190,1-1 0,0 0 0,0 0 0,0 0 0,0 0 0,0 0 0,0-1 0,-1 1 0,1-1 1,0 0-1,0 0 0,0 0 0,-1 0 0,1 0 0,-1 0 0,1-1 0,-1 1 0,1-1 0,-1 0 0,0 0 0,3-3 0,4-3 167,-1 2-143,0-1-1,-1-1 1,0 1-1,0-1 1,-1 0-1,0-1 1,-1 1-1,1-1 1,6-18-1,1-5 86,12-53 0,-23 76-166,11-44 233,7-60 1,-16 82-254,-2-1-1,-2 0 1,-3-38-1,2 61-26,-1 1-1,1 0 1,-2 0-1,1 0 1,-1 0-1,-4-9 1,-4-2 50,-13-19 0,22 35-65,-8-8-320,10 11 296,-1 0 1,1 0-1,0 0 1,-1 0-1,1 0 1,0 0-1,0 0 1,-1 0-1,1 0 1,0 0-1,-1 0 1,1 0 0,0 0-1,0 0 1,-1 0-1,1 0 1,0 0-1,-1 0 1,1 0-1,0 1 1,0-1-1,-1 0 1,1 0-1,0 0 1,0 0 0,-1 1-1,1-1 1,0 0-1,-3 4-30,1 0-1,-1 1 1,1-1 0,0 0 0,-2 7-1,4-9 77,-8 17-33,-21 56-24,5 15-11,-14 96 0,33-162 40,-25 183 23,11-68-6,-12 122 33,20-152-38,7 4-2,1-96-84,1 5-200,2-21 253,0 0-1,0 0 1,0 0-1,1 0 1,-1 0 0,0 0-1,0 0 1,1 0 0,-1-1-1,1 1 1,-1 0 0,1 0-1,-1 0 1,1-1 0,-1 1-1,1 0 1,0-1 0,-1 1-1,1 0 1,0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6.89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0 688,'7'10'8050,"7"-1"-6003,11 6-1687,27 24 340,-46-35-613,1 0-1,-1-1 0,0 0 1,1 0-1,0 0 0,0-1 1,0 0-1,0 0 0,0-1 1,11 1-1,-12-1-57,127 4 327,-92-5-1453,62 8-1,-84-4-394,-4 4 649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8:55.9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912 62 6065,'-10'-14'958,"-22"-27"-1,32 41-928,-1-1-1,0 0 1,0 1-1,1-1 0,-1 1 1,0-1-1,0 1 1,0-1-1,0 1 0,1 0 1,-1-1-1,0 1 0,0 0 1,0 0-1,0 0 1,0-1-1,0 1 0,0 0 1,0 0-1,0 0 1,0 1-1,0-1 0,0 0 1,-1 0-1,0 2-10,-1-1 1,1 0-1,0 0 0,-1 1 0,1-1 0,-3 3 0,0 0 18,-113 99 577,55-45 53,-455 371 188,504-419-1108,7-3-86,-1-2 1,1 1-1,-1-1 1,0 0-1,0-1 1,-11 4-1,10-5 52,0-1-1,-17 1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7.63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 1 1736,'-2'10'5891,"3"-10"-5793,14 7 2047,127 28-2,-96-24-1812,0-3 0,0-1 0,92 1 1,-45-12 157,0-4 0,114-25-1,-190 29-437,0 1-1,0 0 0,0 1 0,0 1 0,0 1 0,0 1 0,0 0 0,19 4 0,-32-4-171,0 0 0,0 1 1,0-1-1,0 1 0,-1 0 0,1 0 0,-1 1 0,5 2 0,-7-4-127,0 0-1,0 0 1,0 0-1,0 0 1,0 0-1,0 0 1,0 0 0,-1 0-1,1 0 1,0 0-1,-1 0 1,1 1-1,0-1 1,-1 0-1,1 1 1,-1-1-1,0 0 1,0 1 0,1-1-1,-1 0 1,0 1-1,0-1 1,0 0-1,0 1 1,0-1-1,-1 3 1,-6 7-1402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9.07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258 707 5305,'-24'56'2415,"24"-56"-2333,0 0-1,0 1 1,0-1 0,0 1-1,0-1 1,-1 0-1,1 1 1,0-1 0,0 0-1,0 1 1,-1-1-1,1 0 1,0 0-1,-1 1 1,1-1 0,0 0-1,0 1 1,-1-1-1,1 0 1,-1 0-1,1 0 1,0 0 0,-1 1-1,1-1 1,0 0-1,-1 0 1,-5-4 1146,4 2-791,-1 1 168,0 0 0,0 0 1,0 0-1,0 1 0,0-1 0,-5 1 1,2 0-538,-1 1 0,0 0 0,1 0 0,0 1 0,-1 0 0,1 0 0,-8 4 0,13-6-72,-2 2-4,0-1 0,0 1-1,0 0 1,0 0 0,-5 4-1,-41 39-44,43-39 44,1 0 1,0 1-1,1-1 0,-1 1 0,1 0 0,1 0 1,-1 0-1,1 1 0,1-1 0,-3 9 0,1 3-51,1 1 0,-1 28 0,2-21-60,1 42-193,1-45 216,3 14-87,-2-37 174,-1-1-1,0 1 0,0 0 1,1 0-1,-1-1 1,0 1-1,1 0 1,-1-1-1,1 1 0,-1-1 1,0 1-1,1 0 1,0-1-1,-1 1 0,1-1 1,-1 1-1,1-1 1,0 0-1,-1 1 0,1-1 1,0 0-1,-1 1 1,1-1-1,0 0 1,0 0-1,-1 1 0,1-1 1,1 0-1,1 0-16,0 1 1,1-1-1,-1 0 0,0 0 0,0-1 0,5 0 0,-1-1 20,-1 0-1,1 0 0,-1-1 0,0 0 0,0 0 0,0 0 0,-1-1 1,1 0-1,-1 0 0,0 0 0,0-1 0,0 0 0,-1 0 0,1 0 0,-1 0 1,-1-1-1,1 0 0,3-6 0,5-14 22,0 0-1,15-56 1,-23 68-15,27-84 21,27-95 39,-15-2 30,-19-19 59,-23 174-78,-1 0-1,-2 1 0,-10-55 1,11 90-39,-3-14 77,4 18-94,0-1 0,-1 1 1,1-1-1,0 1 0,0-1 1,0 1-1,-1-1 0,1 1 1,0-1-1,-1 1 0,1 0 0,0-1 1,-1 1-1,1-1 0,-1 1 1,1 0-1,-1-1 0,1 1 1,-1 0-1,1 0 0,-1-1 1,1 1-1,-1 0 0,1 0 0,-1 0 1,0 0-1,0 1-16,1 0 0,-1 0 0,1 0 1,-1 0-1,1 0 0,-1 0 0,1 0 0,0 0 0,0 0 0,-1 0 0,1 0 0,0 1 1,0 0-1,0 1 1,-18 107 60,12-75-35,-9 49 9,-4 102 1,18-70-34,23 173 0,-16-245-88,1-1 1,3 0 0,2-1-1,1-1 1,24 51 0,-35-87-162,0-1 0,0 0 1,1 0-1,-1 0 1,1-1-1,3 5 0,-4-7-130,-1 1 0,1-1-1,-1 0 1,1 0 0,0 0-1,-1 0 1,1 0-1,0 0 1,0 0 0,0-1-1,0 1 1,0-1-1,0 1 1,-1-1 0,1 0-1,4 0 1,9-2-1079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39.65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3129,'6'1'5466,"-6"-1"-5222,1 1 0,-1 0 0,1-1 0,-1 1 0,1-1 0,-1 1 0,1 0 0,-1 0 0,0-1 0,1 1 0,-1 0 0,0 0 0,0-1 0,1 1 0,-1 2 0,0-1-162,1 2 11,0-1 0,0 1 0,0 0 0,1 0 0,0-1 0,3 6 0,16 23 240,-9-15-97,0 0-1,8 19 1,8 21 228,30 93 1,-52-133-443,1-1 0,16 27 0,2 4 10,5 4-1,-5-9-20,-21-36-18,0 0 1,0 0 0,6 5-1,5 8-385,-14-18 117,0 0 0,0 0 0,0 0 0,1 0 1,-1 0-1,0 0 0,0 0 0,1 0 0,-1-1 0,0 1 0,1-1 0,-1 1 0,1-1 0,-1 1 0,1-1 0,-1 0 0,1 1 0,2-1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0.07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354 38 3193,'-2'-4'826,"1"0"0,-1 0 1,0 0-1,0 0 1,-6-7-1,8 11-753,-1-1 1,1 1-1,-1-1 1,1 1-1,-1-1 0,1 1 1,-1-1-1,0 1 1,1-1-1,-1 1 0,0 0 1,1-1-1,-1 1 1,0 0-1,1 0 0,-1 0 1,0-1-1,1 1 1,-1 0-1,0 0 1,0 0-1,1 0 0,-1 0 1,0 0-1,0 0 1,1 0-1,-1 1 0,0-1 1,1 0-1,-1 0 1,0 1-1,1-1 0,-1 0 1,0 1-1,1-1 1,-1 0-1,1 1 0,-1-1 1,0 1-1,1-1 1,-1 1-1,1 0 0,0-1 1,-1 1-1,1-1 1,-1 1-1,1 1 0,-9 11 248,1 0-1,1 1 0,0 1 1,-7 19-1,-4 10 76,-111 215 244,99-197-680,21-41-889,-2 0 0,0 0 0,-15 20 0,13-30-1613,-3 1 1025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0.93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355 26 2152,'-4'-13'7910,"2"11"-7345,2 1-247,-1 1 0,0-1 0,0 0 0,0 0 0,0 0 0,0 1 0,-1-1 0,1 1 0,0-1 0,-2 0 0,1 0-249,0 1 0,-1-1-1,1 1 1,0 0-1,-1 0 1,1 0 0,-1 0-1,1 0 1,-1 0-1,1 1 1,-4 0 0,2 0-53,1 1 1,-1 0 0,1 0 0,-1 0 0,-5 4 0,-2 1 0,3-1-8,-1 0 1,2 0 0,-1 0 0,0 1 0,1 0 0,1 1 0,-10 11 0,-11 24 42,-34 75 0,-9 54-41,62-149-8,2 1 0,0 0 1,1 0-1,-1 26 1,1 102 1,3-77-11,2-55 4,0-1 0,1 1 1,1 0-1,9 38 1,-2-16-99,-7-28 154,0-1-1,1 0 1,7 19-1,-8-28-162,-1-1 0,1 1-1,0-1 1,0 1-1,0-1 1,1 0-1,-1 0 1,1 0-1,0 0 1,0-1 0,0 1-1,0-1 1,0 1-1,0-1 1,1 0-1,4 2 1,1-1-1346,-1-1-1,0 1 1,10 0 0,0-1 138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1.74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 15 2945,'-7'-11'5413,"5"9"-4921,-3 1 1381,7 9 375,1 2-2044,-2-7-172,0 0 1,0 0-1,0-1 1,0 1-1,0 0 1,1 0 0,-1 0-1,1-1 1,2 4-1,18 20 72,-8-10-7,20 29 0,14 32 45,12 18-71,-29-51-28,39 73 1,-48-76-3,-13-27-261,-1 1 1,6 16-1,-7-22-599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2.17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379 1 4017,'0'2'2012,"-1"0"-1758,0 1-1,0-1 1,0 1-1,0-1 1,-1 0-1,1 1 1,-1-1-1,1 0 1,-1 0-1,0 0 1,-4 3 0,-12 16 165,-7 15 393,-21 33 535,-84 171-170,59-107-1189,6-1-2270,63-127 809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2.63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92 74 2913,'44'-64'1667,"-36"54"-900,-5 10-19,-3 0-664,8 8 667,0-1 1,-1 1 0,0 1-1,-1-1 1,1 1 0,6 14 0,-5-7-295,-1 0 1,0 1 0,5 24 0,-4-6-187,-2 0 1,-1 0 0,-1 51 0,-4-41-113,-2 0 1,-13 73-1,9-87-126,-2 1 0,-1-1 0,-2-1 0,-21 43 0,7-26-256,-39 52 0,54-86-717,0 0 0,0-1 0,-1 0 0,-16 12-1,7-13-376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3.64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83 41 2521,'-83'-41'6762,"147"50"-5181,-52-7-1509,73 3 344,-71-5-346,32-1 88,55 8 1,-95-6-189,-1-1 0,1-1 0,-1 1 0,1-1 0,-1 1 0,8-4 0,14-1-1736,-24 5 1261,-2 1 417,-1-1 0,0 0 0,0 0 0,1 0 0,-1 0 0,0 0 0,0 0 0,1 0 0,-1 0 0,0 0 0,1 0 0,-1 0 0,0-1 0,0 1 0,1 0 0,-1 0 0,0 0 0,0 0 0,0 0 0,1 0 0,-1 0 0,0-1 0,0 1 0,1-1-439,0 1 439,-1-1 0,0 1 0,0 0 0,1-4-922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4.04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67 3417,'3'-6'10154,"95"3"-9225,-77 0-820,24-6-1,-19 3-78,-11 3-152,0-1-1,0 0 1,23-11 0,-30 12-625,0 1 1,-1-1 0,1 1-1,0 1 1,0 0 0,0 0-1,13 0 1,-1 4-524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8:58.6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6 683 1688,'-1'0'35,"1"1"0,0-1 0,0 0 0,0 0-1,0 0 1,0 0 0,-1 0 0,1 0 0,0 0 0,0 0-1,0 0 1,0 0 0,-1 0 0,1 0 0,0 0-1,0 0 1,0 0 0,0-1 0,-1 1 0,1 0-1,0 0 1,0 0 0,0 0 0,0 0 0,0 0 0,-1 0-1,1 0 1,0 0 0,0-1 0,0 1 0,0 0-1,0 0 1,0 0 0,0 0 0,0 0 0,0-1 0,0 1-1,-1 0 1,1 0 0,0 0 0,0 0 0,0-1-1,0 1 1,0 0 0,0 0 0,0 0 0,0-1-1,1 1 41,-1 0 0,0-1 0,1 1 0,-1 0 0,0 0 0,1-1 0,-1 1 0,0 0 0,1 0 0,-1 0 0,0 0 0,1-1 0,-1 1 0,1 0 0,-1 0 0,1 0 0,-1 0 0,0 0-1,1 0 1,-1 0 0,1 0 0,-1 0 0,0 0 0,1 0 0,9 1 26,-5 0-74,-1-1 1,1 1 0,-1-1 0,0 1 0,1 1 0,6 2 0,4 3 36,-11-5-36,-1 0 1,1 0 0,0 0-1,-1-1 1,1 1 0,0-1-1,0 0 1,0 0 0,0-1-1,0 1 1,1-1 0,-1 0-1,0 0 1,0 0 0,0 0-1,0-1 1,0 1 0,8-4-1,17-7 694,-1-2 0,0-1 0,32-21-1,-46 25-546,0 0-1,-1-1 0,0-1 0,-1 0 0,0-1 1,-1 0-1,13-21 0,-12 16-129,0 0-14,-1-1 0,0 0-1,14-38 1,-16 33-2,-2-1-1,0 0 0,5-44 1,-11 58-6,1 0 0,5-16 0,-3 15 5,2-23 0,-4 27-28,-1 1-1,-1-1 1,0 1 0,0-1 0,0 1-1,-1-1 1,0 1 0,0 0 0,-5-15-1,-3 5-3,7 13 1,0 0 0,0 0 0,1 0 0,-1 0 0,0-6 0,2 10-5,0-1 1,0 1-1,0-1 1,1 1 0,-1-1-1,0 1 1,0 0-1,1-1 1,-1 1 0,0-1-1,1 1 1,-1 0 0,0-1-1,1 1 1,-1 0-1,0-1 1,1 1 0,0 0-1,1-2-244,-7 5-142,2 2 352,-40 55-16,29-41 40,11-14 9,-1 0-1,1 0 0,0 1 0,0-1 0,0 1 0,1 0 0,0 0 0,0 0 0,-2 8 0,-3 15-23,-14 30 17,-29 94-9,33-83 27,-32 137 12,16-60 4,-12 70-12,24 40 13,18-200-5,3-41 6,1 1-1,4 26 0,0-8 41,-5-34-92,0-1 12,0 0 0,0 1 0,0-1 0,0 1 0,0-1 0,0 0 0,0 1 0,0-1 0,0 1 0,0-1 0,0 0 0,0 1 0,0-1 1,0 0-1,0 1 0,0-1 0,0 1 0,-1-1 0,1 0 0,0 1 0,0-1 0,0 0 0,-1 1 0,1-1 0,0 0 0,0 1 0,-1-1 0,1 0 0,0 0 0,-1 1 0,1-1 0,0 0 0,-1 0 0,1 0 0,0 1 0,-1-1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5.32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16 1258 1464,'-8'19'1468,"7"-16"-1222,0-1 1,0 1-1,0-1 0,0 0 1,1 1-1,-1 0 1,1-1-1,-1 4 0,1-4-180,0-1 0,1 0 0,-1 0 0,0 0 0,1 0-1,-1 0 1,1 0 0,0 0 0,-1 0 0,1 0 0,0 0-1,-1 0 1,1 0 0,0 0 0,0-1 0,0 1 0,0 0-1,0 0 1,-1-1 0,1 1 0,1-1 0,-1 1 0,2 0-1,1 1 93,-1-1 0,1 0 0,0 0 0,0 0 0,0 0 0,0 0 0,0-1 0,0 0 0,0 0 0,0 0-1,0 0 1,0 0 0,0-1 0,0 0 0,0 0 0,0 0 0,-1 0 0,1-1 0,0 1 0,-1-1 0,1 0 0,4-4-1,6-4 243,-1 0-1,-1-1 0,1-1 1,9-13-1,-21 24-380,29-31 537,-8 9-217,-1-1 1,18-28-1,26-44 40,88-140-107,-126 187-227,-2-2 1,21-63-1,24-110 132,-63 198-189,-1 1 0,-2-1 0,0 1 0,-2-1 0,-1 0 0,0 0 0,-2-1 0,-6-33 0,6 56 15,0 0 0,0 1 0,0-1 0,0 1 0,-1-1 0,1 1 1,-1 0-1,0 0 0,0-1 0,0 1 0,0 0 0,-1 1 0,1-1 0,-1 0 0,0 1 0,1-1 0,-6-2 0,3 2-85,0 1 1,0-1-1,0 1 0,0 0 0,0 1 1,-1-1-1,1 1 0,-1 0 0,1 0 1,-12 1-1,15 0 53,-1 1-1,1-1 1,-1 1 0,1 0 0,-1 0-1,1 0 1,-1 0 0,1 0-1,0 1 1,-1-1 0,1 1-1,0-1 1,-3 4 0,0 0 5,0 0 0,1 0 0,-1 0 0,-4 8 1,-6 16 7,1 0 0,1 1 1,1 1-1,-9 40 0,6-24 1,2 0 8,2 2 0,2-1 0,2 1 0,2 0-1,2 1 1,2-1 0,11 91 0,0-91 74,1-1-1,30 75 1,-15-47-12,-17-47-38,1 0 0,2 0 1,1-1-1,24 39 0,-33-62-45,0 0 0,0-1 0,0 1-1,1-1 1,0 0 0,0 0 0,0-1 0,0 1-1,8 3 1,-9-5-188,-1-1 0,0 0 0,1 1-1,-1-1 1,1 0 0,-1-1 0,1 1-1,-1-1 1,1 1 0,0-1 0,-1 0-1,1 0 1,-1-1 0,1 1 0,0-1-1,-1 0 1,7-2 0,5-5-600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5.81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23 3 3081,'-17'-2'10643,"17"2"-10556,0 0 0,0 0 0,0 0 0,0 1 0,-3 25 28,1 1 0,2-1 0,3 37 0,-3-55-364,1 0-1,0-1 0,0 1 1,1 0-1,0-1 1,4 13-1,-5-19 123,-1-1 75,0 0 0,0 1-1,0-1 1,0 0 0,0 0-1,0 0 1,0 0 0,0 0-1,0 1 1,0-1 0,0 0-1,0 0 1,0 0 0,0 0-1,0 0 1,0 1 0,4 0-1413,-4-1 1412,0 0 1,0 0 0,0 0 0,0 0-1,0 0 1,1 0 0,-1 0-1,1-2-522,5-1-612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6.24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68 5 6073,'-7'-3'3257,"0"3"-1057,-5 0-479,2-2-329,1 7-632,2-3-280,6 8-328,-6-1-128,2-4-64,3 0-120,2-1-312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7.37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0 3305,'87'32'1689,"-76"-28"-799,0 11 4391,-7 15-5132,-1-1-1,-2 57 0,-25 130 438,19-148-436,4-47-128,-5 36-1,1-45-114,5-12 17,-2-7 24,3-5 53,0 1-1,0 0 1,1-1 0,7-18-1,-4 9 4,3-14 18,-4 16 39,0 1 1,1-1 0,1 1-1,1 0 1,14-28 0,56-84 675,-73 124-666,0 0-1,1 0 0,-1 0 1,1 1-1,1 0 1,-1 0-1,1 0 0,-1 0 1,10-4-1,-12 7-33,-1 1-5,0 0 0,0 0-1,-1 0 1,1-1-1,-1 1 1,1 0-1,-1-1 1,1 1-1,-1-1 1,0 1-1,0-1 1,0 0 0,0 1-1,0-1 1,0 0-1,1-2 1,-2 4-25,0-1 1,0 1-1,0 0 1,0 0-1,0-1 0,0 1 1,0 0-1,0-1 1,0 1-1,0 0 1,0 0-1,0-1 0,1 1 1,-1 0-1,0 0 1,0-1-1,0 1 1,0 0-1,0 0 0,1 0 1,-1-1-1,0 1 1,0 0-1,0 0 1,1 0-1,-1 0 1,0 0-1,0-1 0,1 1 1,-1 0-1,0 0 1,0 0-1,1 0 1,-1 0-1,0 0 0,1 0 1,0 0-3,-1 0 1,1 1-1,-1-1 0,1 1 0,0-1 1,-1 1-1,1-1 0,-1 1 1,1-1-1,-1 1 0,0-1 1,1 1-1,-1 0 0,1-1 1,-1 1-1,1 0 0,6 15 20,14 19 0,-5-6-4,-15-27-18,0 0 0,0 0-1,-1 0 1,1 1 0,-1-1 0,1 0 0,-1 0 0,0 0-1,0 0 1,0 0 0,0 1 0,0-1 0,-1 0-1,1 0 1,-1 0 0,1 0 0,-2 4 0,-2 8 21,3 14 45,4 48-1,-2-58-49,-4 21-66,3-38 21,0-1 0,0 1 0,0-1-1,0 1 1,0-1 0,0 1 0,0 0 0,0-1 0,0 1 0,-1-1 0,1 1 0,0-1 0,0 1-1,-1-1 1,1 0 0,0 1 0,-1-1 0,1 1 0,-1 0 0,-2-2-543,4-5 418,1-2 155,1 1 0,0 0 0,0 0 0,1 0 0,0 0 0,0 1 0,7-9 0,-6 8-2,1-1-1,-2 1 1,1-1 0,-1 0-1,6-13 1,0-12-3,-9 26-2,1 1 1,0-1-1,0 1 0,1 0 0,0-1 1,0 1-1,5-7 0,8-6 8,0 1-1,25-20 1,-6 4 65,-29 28-38,0 1 1,0-1-1,0 1 1,1 0-1,-1 1 0,14-7 1,-20 11-29,1-1 1,-1 1 0,1 0 0,-1-1-1,1 1 1,-1 0 0,1 0 0,0 0-1,-1-1 1,1 1 0,-1 0 0,1 0-1,0 0 1,-1 0 0,1 0 0,-1 0-1,1 0 1,0 0 0,-1 1 0,1-1-1,-1 0 1,1 0 0,0 0 0,-1 1-1,1-1 1,-1 0 0,1 1 0,-1-1-1,1 0 1,-1 1 0,1-1 0,-1 0-1,0 1 1,1-1 0,-1 1 0,0-1-1,1 1 1,-1-1 0,0 1 0,1-1-1,-1 1 1,0 0 0,0-1 0,0 1-1,1-1 1,-1 2 0,0 2 19,1 0 1,-1-1 0,0 1-1,0 0 1,-1 6-1,0-9-21,-17 95 102,10-65-91,-5 48-1,7-21-2,2-19-9,1 49 0,3-82-3,1 0 1,-1-1 0,1 1-1,1 0 1,-1 0 0,1-1-1,0 1 1,1-1 0,-1 0-1,1 1 1,0-1 0,0 0-1,1-1 1,3 6-1,-2-5-283,1 0 0,-1 0 0,1 0-1,7 5 1,-5-6-903,0 1 0,0-1-1,10 4 1,-2-4 27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9.13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1 829 2296,'2'-17'7441,"8"-7"-6189,0 2-769,25-76 477,-12 31-516,11-31-189,-19 39-200,21-73 11,9-43 64,-29 102-77,-13 64-46,0 0 1,0 1 0,9-14-1,-7 10 19,-5 12-25,0 0 0,1 0 0,-1 0 0,0 0-1,0 0 1,0 0 0,0 0 0,0-1 0,0 1 0,0 0 0,0 0 0,0 0 0,0 0 0,0 0 0,0 0 0,0 0 0,0 0-1,0-1 1,0 1 0,0 0 0,0 0 0,0 0 0,0 0 0,-1 0 0,1 0 0,0 0 0,0 0 0,0 0 0,0-1-1,0 1 1,0 0 0,0 0 0,0 0 0,0 0 0,0 0 0,0 0 0,-1 0 0,1 0 0,0 0 0,0 0 0,0 0-1,0 0 1,0 0-4,0 0-1,-1 0 0,1 0 0,0 1 0,0-1 1,0 0-1,0 0 0,0 0 0,-1 1 1,1-1-1,0 0 0,0 0 0,0 1 0,0-1 1,0 0-1,0 0 0,0 1 0,0-1 0,0 0 1,0 0-1,0 0 0,0 1 0,0-1 0,0 0 1,0 0-1,0 1 0,0-1 0,0 0 1,0 0-1,1 1 0,-1-1 0,0 0 0,0 0 1,29 93-94,-1-1-21,-7-14 29,18 76-14,-1 4-1435,-34-147 1457,0 0 0,10 19-1,-9-19 100,0 0 0,4 13-1,-7-13-11,-2-10 62,-11-1 1388,-83 13-392,82-13-926,1 0 0,-1 0 0,1-1 0,0-1-1,-1 0 1,1 0 0,0-1 0,-11-5 0,-23-5 223,14 5-216,-57-23 1,79 24-1241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49.93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 0 2513,'-6'3'8436,"6"-3"-8297,9 20 520,13 19 0,-12-22-170,15 34 0,-9 11 406,-5-28-764,1-1-1,2 0 1,30 52 0,9 2-89,-18-30 14,43 55 1,-63-90-40,3 3-26,-18-25-19,0 1 0,0-1 1,0 0-1,0 0 0,0 0 1,0 0-1,0 0 1,0 0-1,0 0 0,0 1 1,0-1-1,1 0 1,-1 0-1,0 0 0,0 0 1,0 0-1,0 0 0,0 0 1,0 0-1,0 0 1,0 0-1,1 0 0,-1 0 1,0 0-1,0 0 1,0 1-1,0-1 0,0 0 1,0 0-1,1 0 1,-1 0-1,0 0 0,0 0 1,0 0-1,0 0 0,0-1 1,0 1-1,1 0 1,-1 0-1,0 0 0,0 0 1,0 0-1,0 0 1,0 0-1,0 0 0,0 0 1,1 0-1,-1 0 0,0 0 1,0 0-1,0-1 1,0 1-1,0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0.32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428 0 3169,'0'2'368,"0"-1"1,0 0 0,0 0-1,-1 0 1,1 0 0,0 0-1,-1 0 1,1 1-1,-1-1 1,1 0 0,-1 0-1,1 0 1,-1-1 0,-1 3-1,-6 11 1643,-3 14-1240,-18 35 0,-1-4 39,13-21-404,-3 0 0,0-2 0,-3 0-1,-38 46 1,-26 11-206,7-9-127,77-80-179,0-1 0,-1 0-1,0 0 1,1-1 0,-6 4-1,0-1-1118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1.18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73 57 2617,'-73'-56'9230,"81"60"-6760,-2 0-2404,0 0 0,0 0 0,1-1 0,7 3 0,39 13 120,-43-16-132,0-1 0,0 0 0,0 0 0,1-1 0,-1 0 0,0-1 0,13-1 0,7 0 52,149-4 302,-178 5-406,10-1 47,-1 0 1,1 1 0,0 0-1,20 3 1,-27-1 14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1.84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24 68 2489,'2'-60'1776,"-2"60"-1729,0 0 1,0 0 0,0-1-1,0 1 1,0 0-1,0-1 1,0 1 0,0 0-1,0-1 1,0 1-1,0 0 1,0 0-1,0-1 1,0 1 0,0 0-1,-1 0 1,1-1-1,0 1 1,0 0-1,0 0 1,-1-1 0,1 1-1,0 0 1,0 0-1,-1 0 1,1 0-1,0-1 1,0 1 0,-1 0-1,1 0 1,0 0-1,0 0 1,-1 0 0,1 0-1,0 0 1,-1 0-1,1 0 1,0-1-1,0 1 1,-1 0 0,1 1-1,0-1 1,-1 0-1,1 0 1,0 0-1,-1 0 1,1 0 0,0 0-1,0 0 1,-1 0-1,1 0 1,0 1-1,0-1 1,-1 0 0,1 0-1,0 1 1,-12 9 1937,11-9-1547,1 1 1,-1-1-1,1 1 0,0-1 1,0 1-1,0-1 0,-1 1 1,2-1-1,-1 1 0,0 1 1,1-1-424,-1 0 0,1 0 0,-1 0 1,1-1-1,0 1 0,-1 0 0,1-1 0,0 1 1,0 0-1,1-1 0,-1 1 0,0-1 1,0 0-1,1 1 0,-1-1 0,1 0 1,-1 0-1,1 0 0,1 1 0,2 0 0,-2-1-8,1 1-1,-1 0 1,1-1-1,-1 2 1,0-1-1,0 0 1,5 5-1,40 32 22,-44-35-19,0-1 0,1-1 1,-1 1-1,1-1 0,-1 1 0,1-1 1,0-1-1,0 1 0,7 1 0,8 2 23,20 12 12,-28-12-40,0 0-1,0 0 0,17 3 0,1-1 7,-22-4 21,-1-1 0,1-1-1,0 1 1,8-1-1,-14-1 254,-2 0-278,-1 0 1,1 0-1,0 0 0,0 1 1,0-1-1,-1 0 0,1 0 1,0 0-1,0 0 0,0 0 0,-1 0 1,1 0-1,0 1 0,0-1 1,0 0-1,0 0 0,0 0 1,-1 0-1,1 1 0,0-1 0,0 0 1,0 0-1,0 0 0,0 1 1,0-1-1,0 0 0,0 0 0,0 0 1,0 1-1,0-1 0,0 0 1,0 1-3,-9 20 34,0-1 0,-16 27 0,22-43-30,0 0 0,0 1 0,-1-1-1,0 0 1,1 0 0,-1-1 0,-1 1 0,-8 4-1,2 0 10,-28 21 37,0-1 2,-38 37 1,68-58-144,-1 1 1,0-2 0,0 1 0,0-2-1,-1 1 1,-22 7 0,31-12 24,-3 2-457,-1-1-1518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2.59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99 119 2977,'-6'-5'6700,"6"5"-6602,-10 11 316,-42 66 43,47-70-408,1 0 0,1 0 0,-1 1-1,1-1 1,0 1 0,1 0 0,0 0-1,0 0 1,1 0 0,0 0 0,0 0 0,1 0-1,1 13 1,-1-7 32,0-9-39,1 1-1,0-1 0,0 0 1,0 0-1,0 1 0,1-1 1,0 0-1,0 0 0,0-1 0,1 1 1,-1 0-1,1-1 0,5 6 1,-6-6-25,1-1 0,1 0-1,-1 1 1,0-1 0,1-1 0,0 1 0,-1 0 0,1-1 0,0 0 0,0 0 0,1 0 0,-1 0 0,0-1 0,1 1 0,8 0 0,-6-1 13,1 0 0,0-1-1,-1 0 1,1 0 0,0-1 0,-1 0-1,1-1 1,-1 1 0,1-1 0,-1-1 0,0 0-1,0 0 1,0 0 0,11-7 0,-8 4 23,0-2 0,0 1 0,0-1 0,-1-1 0,0 0 0,-1 0 0,0 0 0,0-1 0,-1 0 0,0-1 0,-1 0 0,-1 0 0,9-22 1,-6 14 153,-1 0 0,-1-1 1,-1 0-1,4-32 0,-9 47-133,0-1 0,1 1-1,-2-1 1,1 0 0,-1 1-1,1-1 1,-2 1 0,1 0-1,0-1 1,-1 1 0,0 0 0,-1 0-1,1 0 1,-1 0 0,0 0-1,0 1 1,0-1 0,0 1-1,-1 0 1,0 0 0,-8-7-1,7 8-37,0 0-1,0 0 0,-1 0 0,1 1 0,0 0 0,-1 0 1,0 0-1,1 1 0,-11-1 0,-6 0-386,-26 0-1,40 2 146,2 1-150,0-1 0,1 0 0,-1 1 0,1 0 0,-1 1 0,1-1 0,0 1 0,-1 0 0,1 0 0,0 1 0,0-1 0,-7 6 0,-1 0-452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8:59.0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139 79 2745,'-115'-66'876,"92"53"-484,31 19 2731,97 22-1636,-82-24-1351,26 2 0,-22-3-94,93 8 90,-115-10-362,0-1 1,0 1 0,0-1 0,0 0-1,0 0 1,0 0 0,0-1-1,0 0 1,0 0 0,0 0 0,5-2-1,1-5-574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4.31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1 502 2433,'49'39'1619,"-48"-39"-1487,0 1 1,0 0 0,0-1 0,0 1 0,0 0 0,-1 0 0,1 0 0,0 0 0,0 0-1,-1 0 1,1 0 0,0 0 0,-1 0 0,1 0 0,-1 0 0,1 2 0,2 4 652,1-1-403,1 0 0,0 0 0,0-1 0,0 0 0,1 0 1,-1 0-1,1 0 0,1-1 0,-1 0 0,9 4 0,-11-6-248,-1-1 0,1 1 1,0-1-1,0 0 0,0 0 1,0 0-1,0-1 0,0 1 0,0-1 1,0 0-1,0 0 0,0 0 1,0-1-1,0 1 0,0-1 1,0 0-1,0 0 0,-1 0 0,1-1 1,6-3-1,1-2-49,0-1-1,-1 0 1,0-1-1,-1 0 1,0 0-1,0-1 1,8-12 0,-5 4-28,0-1 1,-1-1 0,10-26 0,-13 25-14,-1 0 0,-1 0 0,-1-1 0,-1 1 0,-1-1-1,-1 0 1,-1 0 0,-1 0 0,-3-26 0,2-14-36,1 40-7,-1 1 1,-4-26-1,5 45-22,-1-1 0,1 1 0,-1 0 0,1 0 0,-1 0-1,0 0 1,0 1 0,0-1 0,0 0 0,0 0 0,0 0 0,-1 1 0,1-1 0,-1 1 0,1-1 0,-1 1-1,1 0 1,-1-1 0,0 1 0,0 0 0,0 0 0,0 0 0,1 0 0,-1 1 0,0-1 0,0 0 0,-1 1 0,1-1-1,0 1 1,0 0 0,-3 0 0,5 0 18,-1 0 0,1 0 0,-1 1-1,1-1 1,0 0 0,-1 1 0,1-1 0,-1 0-1,1 1 1,0-1 0,0 0 0,-1 1 0,1-1-1,0 1 1,0-1 0,-1 1 0,1-1-1,0 0 1,0 1 0,0 0 0,-2 3-6,-16 33 3,-23 69 0,-18 114 20,33-111-1,17-67 24,2 0 1,1 1 0,2 0-1,3 58 1,2-84-32,0 10 13,-1 0 0,-2 0 0,-5 36 1,1-35-1,-3 57 0,9-76-17,1 0 1,3 16-1,0 8-1,-3-6 5,-1 0 0,-6 40 0,6-61 1,0-1 1,0 1 0,0 0-1,2 7 1,-1-9 1,-1-1-1,1 1 1,-1 0 0,0 0 0,0 0-1,0 0 1,-1 0 0,1 0-1,-2 6 1,-5-2 552,3-7-1898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4.77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 8 4441,'-2'-7'6505,"14"8"-3313,41 17-2474,19 6-255,-19-13-309,-6-2-1424,-14 1-2576,-17-3 2587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5.22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311 9 3345,'-4'-9'5583,"3"9"-5421,1 1 0,-1-1 0,1 0 0,-1 1 0,1-1-1,-1 1 1,1-1 0,-1 1 0,1-1 0,-1 1 0,1-1 0,0 1 0,-1-1 0,1 1 0,0 0 0,-1-1 0,1 2 0,-7 8 86,1 0 1,-2 0 0,-12 15 0,-2 1 38,12-14-118,1 1 0,0 0 0,1 0 0,0 1-1,1 0 1,1 0 0,1 1 0,-7 24-1,-80 315 1402,42-130-351,41-171-990,3 1 1,1 65-1,8 30-187,-2-139-171,0 0 0,1 0 1,0 0-1,1 0 0,0 0 1,1 0-1,0-1 0,0 1 1,1-1-1,0-1 0,0 1 1,1 0-1,1-1 0,-1 0 1,1-1-1,8 8 0,-13-14-260,1 1-1,-1 0 0,0 0 1,0-1-1,1 1 0,-1-1 1,1 0-1,-1 0 0,4 2 1,7-5-792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6.23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95 33 1536,'-68'-14'1417,"65"14"-990,-21-19 10009,26 24-10360,4 16-35,1-1 0,2 0-1,0 0 1,13 21 0,-21-39-38,31 60 89,-12-21-27,41 61-1,-7-20 28,18 25-2179,-70-104 1694,-2-2 70,1 0 1,0 0 0,-1 0 0,1 0 0,0 0 0,0 0 0,-1-1 0,1 1-1,0 0 1,0 0 0,0-1 0,0 1 0,0-1 0,0 1 0,0-1 0,0 1-1,2 0 1,2-1-1114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6.69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370 1 3393,'1'14'8887,"-2"-14"-8799,-2 3 400,-2 11-18,3-9-366,0 0 0,1 0 0,-2 0 0,1 0 0,-5 7 0,-34 41 351,2-4 54,-155 200 104,184-237-645,-46 62-988,51-59-978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7.17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61 2312,'5'-51'12168,"-6"51"-12106,97 12 174,-91-12-231,0 1-1,0-2 1,0 1 0,0-1-1,0 0 1,6-1 0,14-2 19,-16 4-9,1 1 0,15 3-1,-16-2-171,0 0 0,14 0-1,-22-2 31,1 0 0,-1-1 0,0 1 0,0 0 0,1-1 0,-1 1 0,0-1 0,0 1-1,0-1 1,0 1 0,1-1 0,-1 0 0,0 0 0,0 0 0,0 1 0,-1-1 0,3-2 0,9-7-3654,-4 8 2540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7.59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146 43 2921,'-43'-37'1717,"43"36"-1619,-1 1 0,1 0 1,-1-1-1,1 1 0,-1-1 0,1 1 0,-1 0 0,1-1 0,-1 1 0,1 0 0,-1-1 0,1 1 0,-1 0 0,0 0 0,1 0 0,-1-1 0,0 1 0,1 0 0,-2 0 1,1 7 883,1-7-898,0 1 1,0-1-1,0 0 1,0 0-1,0 0 0,0 1 1,0-1-1,0 0 1,0 0-1,0 1 1,0-1-1,0 0 0,-2 4 1436,2-4-1436,-1 0 1,1 1-11,-1-1 0,1 1 1,-1 0-1,1-1 0,0 1 1,-1 0-1,1-1 0,0 1 1,0 0-1,0 0 0,0-1 1,0 1-1,-1 0 1,1 0-1,1 0 0,-2 3 93,0 4-43,-1 12 75,-2 0 0,0 0-1,-12 34 1,-31 78 223,40-107-664,7-24 99,0-1 1,0 1 0,-1 0 0,1-1 0,0 1 0,0 0 0,0-1 0,0 1 0,0 0 0,0-1 0,0 1 0,0 0 0,0-1 0,0 1 0,0 0 0,0-1 0,1 1 0,-1 0 0,0-1 0,0 1 0,1-1 0,-1 1-1,0 0 1,1-1 0,-1 1 0,1-1 0,-1 1 0,2 0 0,6 0-1175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8.3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10 646 3313,'-9'25'6416,"11"-35"-2259,17-61-3338,1 6-287,37-131 58,-9 34-470,-33 117-66,-8 26 32,-1 0 0,6-36 0,-12 52-67,0 1-7,0 0 1,1 1-1,-1-1 1,0 0-1,0 1 0,1-1 1,-1 1-1,1-1 1,0 0-1,-1 1 1,1-1-1,1-1 1,-2 0-350,3 10 268,5 13 70,0-1-1,21 32 1,-2-5-16,25 53 7,-44-86 7,-1 1 0,-1 0 0,0 0 0,-1 1 0,5 23 0,-8-31-23,0 0-1,0 0 1,6 13-1,-4-12-23,-1 0-1,4 15 0,-4-14 6,1 1 0,8 16 0,-2-6 38,-10-19 6,0-1 0,0 1 1,0-1-1,1 1 1,-1-1-1,0 0 0,0 1 1,0-1-1,0 1 0,0-1 1,0 1-1,0-1 1,0 1-1,0-1 0,-1 1 1,1-1-1,0 1 1,0-1-1,0 0 0,0 1 1,-1-1-1,1 1 0,0-1 1,0 0-1,-1 1 1,1-1-1,0 0 0,-1 1 1,1-1-1,0 0 0,-1 1 1,0-1-1,-13 5 322,4-1-260,4-1-46,-10 4 5,0-1 0,0 0-1,-19 3 1,29-7-15,-5 0 13,1 0-1,0-1 1,-1 0-1,0-1 1,1 0-1,-1-1 1,-11-2-1,-21 0 60,35 3-81,2 0-41,1 1 0,0-2 0,-1 1 0,1 0 0,0-1 0,0 0 0,-1 0 0,1-1 0,-8-2 0,5 2-662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8.92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0 128 2705,'33'-100'1543,"-32"97"-1333,0 0 0,6-19 8353,47 125-7554,-31-65-774,1-1-1,58 66 0,-42-54-212,12 16-2987,-44-58 1350,0-1 712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9.366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351 0 5313,'-1'0'270,"-1"0"-1,1 1 1,-1-1-1,1 0 1,-1 1-1,1-1 1,0 1-1,-1-1 1,1 1-1,0-1 1,0 1-1,-1 0 1,1 0-1,0-1 1,0 1-1,-2 2 1,-14 21 806,7-10-495,-93 125 1370,3-2-1179,66-92-724,21-28-408,0 0 0,-17 31 0,25-32-582,5-16 792,-1 1 0,1-1 0,0 1-1,0-1 1,0 1 0,0-1 0,0 1 0,0-1-1,0 1 1,0-1 0,0 1 0,0-1-1,0 1 1,0-1 0,1 1 0,-1-1 0,0 1-1,0-1 1,1 1 0,-1-1 0,0 0-1,0 1 1,1-1 0,0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8:59.6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556 0 2465,'-6'1'226,"1"0"0,0 0 1,0 0-1,1 0 1,-1 1-1,0 0 1,0 0-1,1 1 0,-1-1 1,1 1-1,-5 3 1,-8 5-15,-17 9 178,2 2 0,1 1 0,1 1 0,0 2 0,-41 48 0,-97 142 885,155-197-1228,1 0 0,2 1 0,-14 33 0,19-40-27,1 0 0,1 0 0,0 1 0,0-1 0,2 1 1,0 0-1,0 14 0,1-23-23,1 0 0,0-1 0,0 1 0,0 0 0,1 0 0,-1 0 0,1-1 0,0 1 0,0-1 0,1 1 0,-1-1 0,7 7-1,3 2 6,0 0-1,20 15 0,-18-16-427,20 21 0,-11-10-1781,-12-12 1529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0:59.77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135 1 4825,'4'1'325,"0"1"-1,0-1 1,-1 1-1,1 0 1,0 0-1,-1 1 1,1-1-1,-1 1 1,0 0-1,5 5 1,1 2 31,-2 1 1,8 12-1,-11-17-202,10 18 306,-1 0 0,0 1-1,14 46 1,-13-24 210,9 61 0,-20-94-572,-1-1-1,-1 0 0,0 0 0,-1 1 0,-1-1 0,-3 24 1,-3 5 92,3-14-61,-9 33 1,-31 58 70,32-89-179,-24 50-311,-50 82 0,53-101-437,-11 9-1236,24-41 539,-1 8 228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0.45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8 3425,'7'-7'12477,"19"9"-13318,-2 2 1423,4-3-487,28 0 0,43 5 37,-94-6-136,0 1 1,-1 0 0,1 1-1,-1-1 1,6 3-1,1 5-464,-11-9 420,0 1 0,1-1 0,-1 0-1,0 1 1,0-1 0,0 0 0,0 1 0,0-1 0,0 0 0,0 1 0,0-1 0,0 0 0,0 1 0,0-1 0,0 0 0,0 1 0,0-1 0,0 0 0,0 1-1,0-1 1,0 0 0,0 1 0,-1-1 0,1 0 0,0 0 0,0 1 0,0-1 0,0 0 0,-1 1 0,1-1 0,0 0 0,-1 1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1.34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0 468 3681,'114'10'1952,"-111"-10"-1813,-1 0-1,1 1 0,0 0 1,0 0-1,-1 0 1,1 0-1,-1 0 1,1 0-1,2 2 0,-4-2-18,0 0-1,0 0 0,0 1 1,0-1-1,0 0 0,0 0 1,0 0-1,-1 1 0,2 1 1,2 5 542,-1-4-467,0 0 0,1-1 1,-1 0-1,0 0 1,1 0-1,0 0 0,0 0 1,0-1-1,0 1 1,0-1-1,0 0 0,0-1 1,1 1-1,-1-1 1,1 1-1,-1-1 0,1-1 1,0 1-1,-1-1 1,6 0-1,-3 0-127,-1-1 1,0 0-1,0 0 0,0-1 0,0 0 1,0 0-1,0 0 0,0-1 1,-1 0-1,1 0 0,-1-1 0,0 1 1,0-1-1,8-7 0,8-9 18,-2 0-1,0-2 0,18-27 1,-31 39-68,0 1 1,-1-1 0,0-1-1,0 1 1,-1-1 0,-1 0-1,0 0 1,0 0 0,-1 0-1,1-22 1,-2 7-15,-2 0 0,-1 0 1,0 0-1,-2 0 0,-1 1 0,-1-1 0,-13-33 0,18 53 6,-2-6-62,3 11 46,0 1 0,0 0 0,0 0 0,0-1 1,-1 1-1,1 0 0,0 0 0,0 0 1,0 0-1,-1-1 0,1 1 0,0 0 0,0 0 1,0 0-1,-1 0 0,1 0 0,0 0 1,0 0-1,-1 0 0,1 0 0,0 0 0,0-1 1,-1 1-1,1 0 0,0 0 0,0 0 1,-1 1-1,1-1 0,0 0 0,0 0 1,-1 0-1,1 0 0,0 0 0,0 0 0,0 0 1,-1 0-1,1 0 0,0 1 0,0-1 1,0 0-1,-1 0 0,1 0 0,0 0 0,0 1 1,0-1-1,0 0 0,-1 0 0,-1 3 2,-1-1 0,1 0 0,0 1 0,0 0 0,0-1 0,-3 7 0,-1 0 0,-5 7 1,-30 54-10,24-34 36,2 1 0,2 1 0,-12 53 0,4-13 27,-15 67-1,1-2-33,-31 99-9,61-222 0,1 0 0,-1 21 1,4-31-34,1 1 0,0-1 1,0 0-1,1 0 1,1 0-1,3 12 0,5 26-1836,-3-14-2681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1.70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50 71 4745,'-50'-70'3289,"56"73"-2233,2 4 1849,-4-7-2425,18 7-144,4 1-200,39 8-64,-37-18-40,5-3 0,-1 2-248,3 4-216,-4-8-665,-7 1-567,2-3 1048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2.1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379 0 3873,'-3'1'267,"0"-1"1,0 1 0,1 0-1,-1 0 1,0 0 0,1 0-1,-1 0 1,1 1 0,-1-1-1,1 1 1,0-1-1,0 1 1,-1 0 0,-2 4-1,-6 3 284,-22 21 253,1 2 0,1 1 0,2 1 0,-37 57 1,48-65-546,1 2 0,2-1 0,0 2 1,-14 43-1,18-41 36,5-14-127,0 1 0,1 0 1,0 0-1,2 1 0,-2 22 0,5-24-116,5 28 0,-3-30-107,-1-1 1,0 27-1,-1-34-183,-1 0 1,1 0-1,0 0 0,0 0 1,1 0-1,0 0 0,0-1 0,1 1 1,0 0-1,0 0 0,1-1 1,0 0-1,0 1 0,0-1 0,5 6 1,9 14-3395,-9-17 2485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2.73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0 127 5025,'12'-100'2434,"-11"76"-247,-1 24-2176,0 0 1,0 0-1,0 0 0,1 0 0,-1 0 0,0 0 1,0 0-1,0 0 0,0 0 0,0 0 0,0 0 1,0 0-1,0-1 0,0 1 0,0 0 0,0 0 0,0 0 1,0 0-1,0 0 0,0 0 0,0 0 0,0 0 1,0 0-1,0 0 0,0-1 0,0 1 0,0 0 1,0 0-1,0 0 0,0 0 0,0 0 0,0 0 0,0 0 1,-1 0-1,1 0 0,0 0 0,0 0 0,0 0 1,0-1-1,0 1 0,0 0 0,0 0 0,0 0 1,0 0-1,0 0 0,0 0 0,0 0 0,0 0 0,-1 0 1,1 0-1,0 0 0,0 0 0,0 0 0,0 0 1,0 0-1,0 0 0,0 0 0,0 0 0,0 0 1,0 0-1,-1 0 0,1 0 0,0 0 0,0 0 0,0 0 1,0 0-1,0 0 0,0 0 0,0 0 0,-5 12 3354,6 5-2983,1 1 1,1-1-1,9 29 1,-8-31-257,2 7-72,1-1 0,1-1 1,0 1-1,2-1 0,0-1 0,1 1 1,1-2-1,28 34 0,-34-47-106,-1 1-1,1-1 1,1 0-1,-1-1 1,1 1-1,9 3 1,-7-3-612,-1 0 0,0 0 1,8 7-1,-4-4-2578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3.17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336 69 4081,'14'-69'2040,"-36"88"-727,-4 9 47,-5 5-136,-4-2-256,-1 8-320,2-8-183,4 11-297,-1-8-64,0-3-72,11 4-16,-3-11-200,13 2-224,-1-11-513,5 1-287,2-8-736,4 1-441,2-4 1545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3.594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476 1 6017,'2'3'375,"0"0"0,0 1 0,0-1 0,0 1 0,-1 0-1,1-1 1,-1 1 0,0 0 0,-1 0 0,2 6 0,0 41 453,-2-44-605,1 13 130,-2 1 1,0-1-1,-1 0 0,-1 1 1,-7 22-1,-10 13 149,-3-1 0,-3-1-1,-59 94 1,53-96-1327,-3-2 0,-2-2 0,-75 77 0,100-115-326,0 1 0,-1-2 0,-24 15 0,2-7-223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4.64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244 26 568,'-7'-3'236,"0"0"1,1 1-1,-1-1 0,0 2 0,0-1 1,-1 1-1,-6-1 0,-6 2 1522,-24 1 1,-17 1 1281,31-8-2025,5 0 2753,26 6-3770,1 0 0,0 0 1,-1 1-1,1-1 0,0 0 0,-1 1 1,1-1-1,-1 1 0,1-1 1,1 2-1,12 4 2,4 1 0,-1 0 2,1-1 0,-1 0-1,27 3 1,155 7-29,-134-12 7,290 7-19,-15-1 138,-3 24 165,146 0 272,-274-25-184,25 2-51,115 8 378,192 13-144,-412-22-484,-1 6 0,220 55-1,-213-30-13,139 33 33,-255-70-70,526 107 893,-533-108-886,22 5 69,55 6 1,-81-13-65,1-1-1,0 0 0,0 0 1,0-1-1,0 0 1,0-1-1,0 0 1,-1-1-1,1 0 0,11-5 1,-16 5-169,0 0 0,-1 0 0,0 0 0,0-1 1,0 0-1,0 1 0,0-1 0,-1-1 0,0 1 0,1-1 1,-2 1-1,1-1 0,0 0 0,2-8 0,-5 12-40,0 0-1,0 0 1,1 0 0,-1 0-1,0 0 1,0 0-1,0 0 1,-1 0-1,1 0 1,0 1-1,0-1 1,0 0-1,-1 0 1,1 0 0,-1 0-1,0-1 1,-4-7-844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6.01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0 941 2793,'1'-1'232,"0"1"1,1-1 0,-1 1 0,0-1-1,0 0 1,0 0 0,0 0 0,0 1-1,0-1 1,0 0 0,0 0 0,-1-1-1,1 1 1,0 0 0,0 0 0,0-2-1,4-5 667,82-118 3821,-59 80-4330,-2-1 0,25-64 0,-16 23-317,29-75-4,-49 117-48,16-75 1,-24 69-4,-7 39 4,1 1 1,1 0-1,1-1 0,-1 1 1,2 0-1,5-14 1,-7 10 53,-1 16-94,-1 2 13,1 1 13,0-1 1,0 1-1,-1-1 0,1 1 0,-1-1 1,0 1-1,0 4 0,2 20 18,16 73 27,0 52-23,-15-103-28,3 0-1,16 62 1,49 97 15,-67-200-16,-1-1 0,1 1 0,1-1 0,-1 0 0,1 0 0,1 0 0,-1-1 0,1 0 0,0 0 0,0 0 0,1-1 0,0 0 0,0 0 0,0-1 0,11 5 0,-16-8 5,0 1 0,0-1-1,0 0 1,0 0 0,0 1-1,0-1 1,0 1-1,0 0 1,0 0 0,-1 0-1,1-1 1,1 5 310,-9-6 926,-6 3-1086,1 0 0,-1 0-1,1 1 1,-12 7 0,-5 0-13,14-6 24,-1-2 0,0 0 0,-1-1 1,-14 1-1,11-1-1,-4-2 17,-1 0 0,0-1 0,1-1-1,0-2 1,-27-6 0,11 2-167,-69-15-2397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00.16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1 109 584,'66'-92'678,"-54"77"-332,-9 14-3,6 11 286,0 0 0,12 23 1,8 8 101,-2-11-75,1-2 0,60 46 0,-60-52-542,-14-11-71,0 1-13,0 0-1,1-1 1,0-1 0,1 0-1,0-1 1,19 7 0,-33-15-199,0 0-1,1 0 1,-1 0 0,0-1-1,1 1 1,-1-1 0,1 0 0,-1 0-1,0 0 1,1 0 0,-1 0 0,1 0-1,3-2 1,1-5-595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6.77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1 128 2881,'39'-98'1863,"-29"68"7289,42 132-8171,6 2-117,12 16-134,-45-74-636,1-2 0,34 43 0,-38-58-114,26 28-21,-42-50-118,1 0 0,0-1-1,0 1 1,1-2 0,12 8 0,-18-12-23,-1 0 0,1-1 0,-1 1 0,1 0 0,0-1 0,-1 1 0,1-1 0,0 0 0,-1 1 0,1-1 0,0 0 0,0 0 0,-1 0 0,3-1 0,-3 1-10,0 0 1,0-1 0,0 1-1,0 0 1,0-1 0,0 1-1,0-1 1,0 0 0,0 1-1,0-1 1,-1 0 0,1 1-1,0-1 1,0 0 0,-1 0-1,1 0 1,-1 0 0,1 1-1,-1-1 1,2-2 0,5-16-1148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07.23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695 1 5601,'-3'0'343,"-1"0"0,1 1 0,0 0 0,0-1 0,0 1 0,0 0 0,1 0 0,-1 1 0,0-1-1,0 0 1,1 1 0,-5 3 0,-2 3 129,-17 16-1,19-16-115,-234 253 3164,203-218-3133,-1-1 1,-88 70 0,42-37-1661,52-44-906,11-18-288,8-4 177,2 2 915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10.03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0 596 1576,'22'74'878,"-16"-66"1203,-2-20 799,-2 6-2265,51-82 1563,-53 88-2174,11-16 308,0 1 1,16-15-1,-17 19-183,15-21 1,-17 20-86,3-5 116,1 0 1,0 1-1,25-25 0,1 1 267,-25 26-282,1 0 0,0 1 0,19-14 0,-23 19-108,-7 6-28,1-1 0,-1 1 0,0 0 0,1 0 1,-1 0-1,1 1 0,0-1 0,0 1 0,-1 0 0,8-1 0,114-16 68,-38 7-20,-69 8 5,52-4 102,-60 6-150,-1 2 0,1-1 0,-1 1 1,0 0-1,14 5 0,83 29 99,49 13 10,-106-31-86,-37-15-12,0 0 0,0 0 0,0-1 0,0-1 0,0 0 0,22-3 0,0 1 153,9-4 77,-34 4-231,1 1 0,-1 0 0,0 0-1,1 1 1,11 1 0,-5 2-16,26 9-1,-27-8 7,0 0-1,24 3 1,-26-3 18,-12-3-27,0-1 0,0 1 0,0-1 0,1 1 0,-1-1 0,0 0 1,0 0-1,0 1 0,0-1 0,1 0 0,-1 0 0,0 0 0,0 0 0,0 0 0,1 0 0,-1 0 0,0-1 0,0 1 0,0 0 0,0-1 0,0 1 0,0-1 0,2 0 0,11-12 63,-7 5-3,1 1 0,16-11 0,-17 13-39,0 0-1,0 0 1,-1-1-1,0 0 1,0 0 0,6-8-1,26-45 44,-36 55-69,69-96 3,-65 94-2,0 0 0,0 0 0,1 0 0,0 1 0,0 0 0,11-5 0,10-8-27,-27 18 19,-1-1 0,1 1 0,-1-1 0,1 1 0,0-1 0,-1 1 0,1 0 0,0-1 0,-1 1 0,1 0 0,0 0 0,0-1 0,-1 1 0,1 0 0,0 0 0,0 0 0,-1 0 0,1 0 0,0 0 0,0 0 0,-1 0 0,1 0 0,0 0 0,0 1 0,-1-1 0,1 0 0,1 1 0,0 1 11,0 0 0,1 0 1,-1 1-1,0-1 1,0 0-1,2 5 0,13 15-2,55 59 53,-68-76-50,6 6 3,-1 0-1,1 0 0,1-1 0,-1-1 1,2 0-1,-1 0 0,17 8 1,1-2-2,1-2 0,0-2 0,49 13 0,-51-20 0,-1-1 0,1-1 0,56-4 0,-47 0 6,49 4 0,-5 8 8,52 4-10,-110-14-10,0 1 0,0 1 0,38 9 0,-10 1 5,1-2 0,-1-2 0,2-2 0,90-3-1,-110-2 0,-1 1 0,35 6 0,17 2 0,-49-10-4,53-5 0,-28 0 0,-27 2-8,-24 1 0,0 1 0,0 0 0,1 1 0,-1 0 1,12 1-1,-19 0 6,0-1 1,1 1-1,-1-1 0,0 1 1,1 0-1,-1 0 1,0 0-1,0 1 0,0-1 1,0 0-1,0 1 0,0-1 1,0 1-1,-1 0 1,1 0-1,-1-1 0,1 1 1,-1 0-1,1 0 0,-1 0 1,0 1-1,0-1 1,0 0-1,1 4 0,0 1-1,0 0-1,0 0 1,-1 1-1,0-1 1,0 0-1,-1 0 0,0 1 1,0-1-1,-1 0 1,1 1-1,-4 8 1,2-8-76,0 0 1,1 0-1,-1 0 0,2 0 1,-1 1-1,1-1 1,0 0-1,1 0 1,1 8-1,-1-12 13,0-2-72,0 1 1,-1-1-1,1 1 0,-1-1 0,0 1 0,1 0 1,-1-1-1,0 1 0,-1 0 0,1-1 0,0 1 1,-1-1-1,0 1 0,1-1 0,-1 1 0,0-1 1,0 1-1,0-1 0,-2 3 0,-18 27-3333,8-16 2503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11.37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8 370 1976,'-7'-16'11898,"7"16"-11756,18-13 79,-1 0 0,18-19 1,-12 11-147,0 0 23,-2-2-1,0 0 1,-1-1 0,33-53-1,-36 51-41,-13 20-53,-1 1-1,0-1 1,0 0-1,-1 0 1,0 0-1,2-7 1,-4 11-5,1 1-1,0-1 1,-1 0 0,1 0 0,0 0 0,0 0 0,0 0 0,0 1 0,0-1 0,0 0 0,0 1 0,1-1 0,-1 1-1,0-1 1,3-1 0,0-1-336,22 58 296,-17-37 33,0 1 0,11 36-1,-15-36 6,0 0 3,0-1 1,2 1-1,13 24 1,2-1 5,-7-14 8,33 47-1,-39-64-2,-7-9-7,-1 0 1,0 0-1,0 0 1,0 0-1,0 0 1,0 1-1,0-1 1,0 0-1,-1 1 1,2 2-1,-2-3 252,-3-1-180,0 0 1,0 0-1,0 0 1,-1 1-1,1-1 1,0 1-1,0 0 1,0 0-1,-5 2 1,-18 6 36,15-7-85,0 2 10,-1-1 1,-1-1 0,1 0 0,0-1-1,-17 0 1,-218-13 529,171 0-1016,75 12 256,-7-2-702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12.44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1 423 2144,'125'13'1438,"-122"-12"-1351,-1-1 0,1 0 0,-1 1 0,1-1 0,-1 1 1,1 0-1,-1 0 0,0 0 0,1 0 0,-1 0 0,0 0 0,2 2 0,-2-2 15,1 2 133,1 0 1,0 0 0,0-1 0,0 0-1,0 0 1,1 0 0,-1 0 0,1-1-1,-1 1 1,1-1 0,-1 0 0,10 0-1,-7-1 4,-1 0-1,1-1 0,0 1 1,-1-2-1,1 1 0,0-1 1,-1 0-1,8-3 1,0-2 9,0-1 1,0 0 0,-1-1 0,0 0 0,-1-1 0,21-21 0,-19 16-69,0 0 1,-2-1 0,0-1-1,0 0 1,-2-1 0,13-28-1,-19 35-82,1-1 0,-1 0 0,-1-1 0,0 1 0,-1-1 0,0 1 0,-1-1 0,0 0 0,-1 0 0,-1 1 0,-3-21 0,3 24-104,-7-23-62,8 30 64,-1 0-1,1 1 1,-1-1 0,0 1-1,0-1 1,0 0-1,0 1 1,0 0 0,0-1-1,0 1 1,0 0 0,-1-1-1,1 1 1,0 0 0,-3-1-1,4 2 0,-1 0-1,1 0 1,-1 0-1,1 0 0,-1 0 1,1 0-1,-1 0 1,1 0-1,-1 0 0,1 1 1,-1-1-1,1 0 1,-1 0-1,1 1 0,-1-1 1,1 0-1,0 0 1,-1 1-1,1-1 0,0 1 1,-1-1-1,1 0 1,0 1-1,-1-1 0,1 1 1,0-1-1,0 1 0,-1-1 1,1 1-1,0-1 1,0 1-1,0-1 0,0 1 1,-1-1-1,1 1 1,0 0-1,-1 2-8,1-2 12,-17 30-25,-2-9 18,12-13 7,-1 0-1,2 0 1,-1 1 0,1-1-1,-8 19 1,-8 31 115,-20 78-1,25-77 2,-48 181 339,60-216-418,2-1-1,0 0 1,1 29 0,0-3-10,2-35-5,1 0 0,4 27-1,-3-26 12,1 25-1,-3-38-27,1-1 1,-1 1-1,-1 0 0,1-1 1,0 1-1,-1-1 0,1 1 0,-1 0 1,0-1-1,-2 5 0,1 1-60,0 0-519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31:12.85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13 1 5673,'-13'6'7421,"26"-2"-5673,-9-3-2080,16 5 444,-1 0-1,1-1 1,28 3 0,-31-6-62,18 3-22,112 13-2891,-111-16 2013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0T20:29:00.5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417 20 1376,'-13'-7'234,"9"5"-169,1 0-1,-1 0 0,0 1 1,0-1-1,0 1 0,-5-1 0,8 2-18,0 0 0,-1 0-1,1 0 1,0 0-1,-1 0 1,1 0-1,0 0 1,0 1-1,0-1 1,-1 1 0,1-1-1,0 1 1,0-1-1,0 1 1,0 0-1,0-1 1,0 1-1,0 0 1,0 0 0,0 0-1,0 0 1,0 0-1,0 0 1,-1 2-1,-97 127 2813,-41 6-1234,101-100-1470,30-29-174,-1 0 0,-11 6 1,5-2-189,15-11 159,1 0-1,-1 0 0,1 0 1,-1 0-1,1 1 1,-1-1-1,1 0 0,0 0 1,-1 1-1,1-1 0,0 0 1,-1 1-1,1-1 1,0 1-1,-1-1 0,1 0 1,0 1-1,-1-1 0,1 1 1,0-1-1,0 1 1,0-1-1,-1 1 0,1-1 1,0 0-1,0 1 1,0-1-1,0 1 0,0-1 1,0 1-1,0-1 0,0 1 1,0-1-1,0 1 1,0-1-1,1 1 0,-1-1 1,0 1-1,0-1 0,0 1 1,1-1-1,-1 1 1,0-1-1,0 0 0,1 1 1,-1-1-1,1 1 0,2 4-623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2D8C6-2993-468B-B4EF-DC67C2F3A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CE3C5-46A1-4869-9513-23C0C47E8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DAB9F-7423-4455-B8DD-C2960B4F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0F328-F9FF-48AF-AA07-4612B456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F037-569B-49E2-9CE0-034EA6C7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B998-BA6C-49D8-B1AC-133458A5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A22A7-93BF-4296-804C-E49175CF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F248D-BBC0-4AB5-8FC0-E784A8C4C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4DA21-061E-4CDF-ADF7-B365EFA1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67D6E-2BE4-4CB1-A939-23519381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7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715EA2-D0B5-4848-8C00-9F25B3D16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E6770-0FB4-4B82-A563-C133B36DF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D8DBD-F88A-4E8C-85B6-0876FB09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AC637-5E5F-4269-B86A-C2CD2B13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3F3E1-9828-4988-8948-15B1AD57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20E73-7413-4457-9B16-A58ED96D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C6629-7339-409D-90A2-19E3087C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E133F-C109-4569-A735-B629D7DB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6B8ED-57E5-4875-94AB-F0597980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DB1D9-2ACE-412D-A16C-A2F73189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4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EC3A-0DFB-4DFC-8BDB-FD3AF3583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6D7F6-0EAE-4F18-BCB5-E1DC4DADA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A5061-1EB4-4FBD-ABD9-D0C85DE85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D97B6-5DD9-4C18-8E77-7354F8310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3491F-AD10-4FF4-9984-3249AC25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7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D856C-8312-4E92-B527-47BB2DC5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AB3DB-3714-4C18-9064-F15311590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778CF-4E84-433F-9448-53564D3C3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70771-4695-4027-A736-B07597C89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29B0F-A1B3-4D55-8116-085C4457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66F0D-1FFD-4E15-82CF-13714FCC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9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2980F-9F70-4DF9-938A-9FCF8C8F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52E37-06A3-49A4-B2D3-AB54F9704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4ABF6-0864-4EF5-B5A5-C6CB5F489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307B9-2809-4B7B-8019-066551CFB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9279DA-0162-4C8F-A7E2-E46DFB9D0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20E3F9-EAD0-44BB-A4BE-4664BE6E9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77A34-2256-4090-955A-30F5927A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E2669-1E92-4C0B-9C6C-E94D29AF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6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2E4D4-E904-4695-848E-1D3E139C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5EDC2-29EE-4EA2-B87D-4D1E2096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1946E-03C5-45BB-96AF-7240AA29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2E5C7-A18B-462B-B7F9-8FC2BA6B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954FCC-EFC3-4753-AE01-657977AB0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B26AE-D568-4DD1-8EB7-93F68515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DAA04-E8C7-4CE9-AD18-2DE77E67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6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7777-A2C6-4298-9612-F31D09AA4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E700-F4E2-404A-A277-FC91F3D4D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CA707-9E01-4A52-B954-0DFD81B62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1C544-0A98-41EB-AE72-67398FBEF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B0C11-2531-4A17-AF1A-22D58D0A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58105-27DB-427D-9EA2-B0A26F772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6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876E-3E05-4666-88EB-2172B12B1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4C7F3-DE6C-4D1E-85E6-731063AD9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1B337-4BC3-4389-93CE-947ED20C5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1F79F-A5C7-40C7-90CB-D6BF03C1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E1B75-F9B1-4DAD-BBEC-39077517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D8819-5557-4987-B784-4E515BC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315F5-C414-493E-80C3-6268D04F8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DB2D4-7483-4A0B-B0F3-E700E6EFF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A1B9-0082-4782-9E74-6F727F87B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8208-F0F0-4B9D-A9EC-C24CAF40B30E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4742F-943C-48FC-8F81-CA4416624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76F19-E295-429F-9619-34122A26A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3DE1-9058-4CAD-8530-4A830A3BE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8.xml"/><Relationship Id="rId21" Type="http://schemas.openxmlformats.org/officeDocument/2006/relationships/customXml" Target="../ink/ink10.xml"/><Relationship Id="rId42" Type="http://schemas.openxmlformats.org/officeDocument/2006/relationships/image" Target="../media/image20.png"/><Relationship Id="rId63" Type="http://schemas.openxmlformats.org/officeDocument/2006/relationships/customXml" Target="../ink/ink31.xml"/><Relationship Id="rId84" Type="http://schemas.openxmlformats.org/officeDocument/2006/relationships/image" Target="../media/image41.png"/><Relationship Id="rId138" Type="http://schemas.openxmlformats.org/officeDocument/2006/relationships/image" Target="../media/image68.png"/><Relationship Id="rId159" Type="http://schemas.openxmlformats.org/officeDocument/2006/relationships/customXml" Target="../ink/ink79.xml"/><Relationship Id="rId170" Type="http://schemas.openxmlformats.org/officeDocument/2006/relationships/image" Target="../media/image84.png"/><Relationship Id="rId107" Type="http://schemas.openxmlformats.org/officeDocument/2006/relationships/customXml" Target="../ink/ink53.xml"/><Relationship Id="rId11" Type="http://schemas.openxmlformats.org/officeDocument/2006/relationships/customXml" Target="../ink/ink5.xml"/><Relationship Id="rId32" Type="http://schemas.openxmlformats.org/officeDocument/2006/relationships/image" Target="../media/image15.png"/><Relationship Id="rId53" Type="http://schemas.openxmlformats.org/officeDocument/2006/relationships/customXml" Target="../ink/ink26.xml"/><Relationship Id="rId74" Type="http://schemas.openxmlformats.org/officeDocument/2006/relationships/image" Target="../media/image36.png"/><Relationship Id="rId128" Type="http://schemas.openxmlformats.org/officeDocument/2006/relationships/image" Target="../media/image63.png"/><Relationship Id="rId149" Type="http://schemas.openxmlformats.org/officeDocument/2006/relationships/customXml" Target="../ink/ink74.xml"/><Relationship Id="rId5" Type="http://schemas.openxmlformats.org/officeDocument/2006/relationships/customXml" Target="../ink/ink2.xml"/><Relationship Id="rId95" Type="http://schemas.openxmlformats.org/officeDocument/2006/relationships/customXml" Target="../ink/ink47.xml"/><Relationship Id="rId160" Type="http://schemas.openxmlformats.org/officeDocument/2006/relationships/image" Target="../media/image79.png"/><Relationship Id="rId22" Type="http://schemas.openxmlformats.org/officeDocument/2006/relationships/image" Target="../media/image10.png"/><Relationship Id="rId43" Type="http://schemas.openxmlformats.org/officeDocument/2006/relationships/customXml" Target="../ink/ink21.xml"/><Relationship Id="rId64" Type="http://schemas.openxmlformats.org/officeDocument/2006/relationships/image" Target="../media/image31.png"/><Relationship Id="rId118" Type="http://schemas.openxmlformats.org/officeDocument/2006/relationships/image" Target="../media/image58.png"/><Relationship Id="rId139" Type="http://schemas.openxmlformats.org/officeDocument/2006/relationships/customXml" Target="../ink/ink69.xml"/><Relationship Id="rId85" Type="http://schemas.openxmlformats.org/officeDocument/2006/relationships/customXml" Target="../ink/ink42.xml"/><Relationship Id="rId150" Type="http://schemas.openxmlformats.org/officeDocument/2006/relationships/image" Target="../media/image74.png"/><Relationship Id="rId171" Type="http://schemas.openxmlformats.org/officeDocument/2006/relationships/customXml" Target="../ink/ink85.xml"/><Relationship Id="rId12" Type="http://schemas.openxmlformats.org/officeDocument/2006/relationships/image" Target="../media/image5.png"/><Relationship Id="rId33" Type="http://schemas.openxmlformats.org/officeDocument/2006/relationships/customXml" Target="../ink/ink16.xml"/><Relationship Id="rId108" Type="http://schemas.openxmlformats.org/officeDocument/2006/relationships/image" Target="../media/image53.png"/><Relationship Id="rId129" Type="http://schemas.openxmlformats.org/officeDocument/2006/relationships/customXml" Target="../ink/ink64.xml"/><Relationship Id="rId54" Type="http://schemas.openxmlformats.org/officeDocument/2006/relationships/image" Target="../media/image26.png"/><Relationship Id="rId70" Type="http://schemas.openxmlformats.org/officeDocument/2006/relationships/image" Target="../media/image34.png"/><Relationship Id="rId75" Type="http://schemas.openxmlformats.org/officeDocument/2006/relationships/customXml" Target="../ink/ink37.xml"/><Relationship Id="rId91" Type="http://schemas.openxmlformats.org/officeDocument/2006/relationships/customXml" Target="../ink/ink45.xml"/><Relationship Id="rId96" Type="http://schemas.openxmlformats.org/officeDocument/2006/relationships/image" Target="../media/image47.png"/><Relationship Id="rId140" Type="http://schemas.openxmlformats.org/officeDocument/2006/relationships/image" Target="../media/image69.png"/><Relationship Id="rId145" Type="http://schemas.openxmlformats.org/officeDocument/2006/relationships/customXml" Target="../ink/ink72.xml"/><Relationship Id="rId161" Type="http://schemas.openxmlformats.org/officeDocument/2006/relationships/customXml" Target="../ink/ink80.xml"/><Relationship Id="rId166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23" Type="http://schemas.openxmlformats.org/officeDocument/2006/relationships/customXml" Target="../ink/ink11.xml"/><Relationship Id="rId28" Type="http://schemas.openxmlformats.org/officeDocument/2006/relationships/image" Target="../media/image13.png"/><Relationship Id="rId49" Type="http://schemas.openxmlformats.org/officeDocument/2006/relationships/customXml" Target="../ink/ink24.xml"/><Relationship Id="rId114" Type="http://schemas.openxmlformats.org/officeDocument/2006/relationships/image" Target="../media/image56.png"/><Relationship Id="rId119" Type="http://schemas.openxmlformats.org/officeDocument/2006/relationships/customXml" Target="../ink/ink59.xml"/><Relationship Id="rId44" Type="http://schemas.openxmlformats.org/officeDocument/2006/relationships/image" Target="../media/image21.png"/><Relationship Id="rId60" Type="http://schemas.openxmlformats.org/officeDocument/2006/relationships/image" Target="../media/image29.png"/><Relationship Id="rId65" Type="http://schemas.openxmlformats.org/officeDocument/2006/relationships/customXml" Target="../ink/ink32.xml"/><Relationship Id="rId81" Type="http://schemas.openxmlformats.org/officeDocument/2006/relationships/customXml" Target="../ink/ink40.xml"/><Relationship Id="rId86" Type="http://schemas.openxmlformats.org/officeDocument/2006/relationships/image" Target="../media/image42.png"/><Relationship Id="rId130" Type="http://schemas.openxmlformats.org/officeDocument/2006/relationships/image" Target="../media/image64.png"/><Relationship Id="rId135" Type="http://schemas.openxmlformats.org/officeDocument/2006/relationships/customXml" Target="../ink/ink67.xml"/><Relationship Id="rId151" Type="http://schemas.openxmlformats.org/officeDocument/2006/relationships/customXml" Target="../ink/ink75.xml"/><Relationship Id="rId156" Type="http://schemas.openxmlformats.org/officeDocument/2006/relationships/image" Target="../media/image77.png"/><Relationship Id="rId172" Type="http://schemas.openxmlformats.org/officeDocument/2006/relationships/image" Target="../media/image85.png"/><Relationship Id="rId13" Type="http://schemas.openxmlformats.org/officeDocument/2006/relationships/customXml" Target="../ink/ink6.xml"/><Relationship Id="rId18" Type="http://schemas.openxmlformats.org/officeDocument/2006/relationships/image" Target="../media/image8.png"/><Relationship Id="rId39" Type="http://schemas.openxmlformats.org/officeDocument/2006/relationships/customXml" Target="../ink/ink19.xml"/><Relationship Id="rId109" Type="http://schemas.openxmlformats.org/officeDocument/2006/relationships/customXml" Target="../ink/ink54.xml"/><Relationship Id="rId34" Type="http://schemas.openxmlformats.org/officeDocument/2006/relationships/image" Target="../media/image16.png"/><Relationship Id="rId50" Type="http://schemas.openxmlformats.org/officeDocument/2006/relationships/image" Target="../media/image24.png"/><Relationship Id="rId55" Type="http://schemas.openxmlformats.org/officeDocument/2006/relationships/customXml" Target="../ink/ink27.xml"/><Relationship Id="rId76" Type="http://schemas.openxmlformats.org/officeDocument/2006/relationships/image" Target="../media/image37.png"/><Relationship Id="rId97" Type="http://schemas.openxmlformats.org/officeDocument/2006/relationships/customXml" Target="../ink/ink48.xml"/><Relationship Id="rId104" Type="http://schemas.openxmlformats.org/officeDocument/2006/relationships/image" Target="../media/image51.png"/><Relationship Id="rId120" Type="http://schemas.openxmlformats.org/officeDocument/2006/relationships/image" Target="../media/image59.png"/><Relationship Id="rId125" Type="http://schemas.openxmlformats.org/officeDocument/2006/relationships/customXml" Target="../ink/ink62.xml"/><Relationship Id="rId141" Type="http://schemas.openxmlformats.org/officeDocument/2006/relationships/customXml" Target="../ink/ink70.xml"/><Relationship Id="rId146" Type="http://schemas.openxmlformats.org/officeDocument/2006/relationships/image" Target="../media/image72.png"/><Relationship Id="rId167" Type="http://schemas.openxmlformats.org/officeDocument/2006/relationships/customXml" Target="../ink/ink83.xml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45.png"/><Relationship Id="rId162" Type="http://schemas.openxmlformats.org/officeDocument/2006/relationships/image" Target="../media/image80.png"/><Relationship Id="rId2" Type="http://schemas.openxmlformats.org/officeDocument/2006/relationships/hyperlink" Target="https://www.youtube.com/playlist?list=PLW3u28VuDAHKr76iVkXSWIlGqQJwfGgCa" TargetMode="External"/><Relationship Id="rId29" Type="http://schemas.openxmlformats.org/officeDocument/2006/relationships/customXml" Target="../ink/ink14.xml"/><Relationship Id="rId24" Type="http://schemas.openxmlformats.org/officeDocument/2006/relationships/image" Target="../media/image11.png"/><Relationship Id="rId40" Type="http://schemas.openxmlformats.org/officeDocument/2006/relationships/image" Target="../media/image19.png"/><Relationship Id="rId45" Type="http://schemas.openxmlformats.org/officeDocument/2006/relationships/customXml" Target="../ink/ink22.xml"/><Relationship Id="rId66" Type="http://schemas.openxmlformats.org/officeDocument/2006/relationships/image" Target="../media/image32.png"/><Relationship Id="rId87" Type="http://schemas.openxmlformats.org/officeDocument/2006/relationships/customXml" Target="../ink/ink43.xml"/><Relationship Id="rId110" Type="http://schemas.openxmlformats.org/officeDocument/2006/relationships/image" Target="../media/image54.png"/><Relationship Id="rId115" Type="http://schemas.openxmlformats.org/officeDocument/2006/relationships/customXml" Target="../ink/ink57.xml"/><Relationship Id="rId131" Type="http://schemas.openxmlformats.org/officeDocument/2006/relationships/customXml" Target="../ink/ink65.xml"/><Relationship Id="rId136" Type="http://schemas.openxmlformats.org/officeDocument/2006/relationships/image" Target="../media/image67.png"/><Relationship Id="rId157" Type="http://schemas.openxmlformats.org/officeDocument/2006/relationships/customXml" Target="../ink/ink78.xml"/><Relationship Id="rId61" Type="http://schemas.openxmlformats.org/officeDocument/2006/relationships/customXml" Target="../ink/ink30.xml"/><Relationship Id="rId82" Type="http://schemas.openxmlformats.org/officeDocument/2006/relationships/image" Target="../media/image40.png"/><Relationship Id="rId152" Type="http://schemas.openxmlformats.org/officeDocument/2006/relationships/image" Target="../media/image75.png"/><Relationship Id="rId19" Type="http://schemas.openxmlformats.org/officeDocument/2006/relationships/customXml" Target="../ink/ink9.xml"/><Relationship Id="rId14" Type="http://schemas.openxmlformats.org/officeDocument/2006/relationships/image" Target="../media/image6.png"/><Relationship Id="rId30" Type="http://schemas.openxmlformats.org/officeDocument/2006/relationships/image" Target="../media/image14.png"/><Relationship Id="rId35" Type="http://schemas.openxmlformats.org/officeDocument/2006/relationships/customXml" Target="../ink/ink17.xml"/><Relationship Id="rId56" Type="http://schemas.openxmlformats.org/officeDocument/2006/relationships/image" Target="../media/image27.png"/><Relationship Id="rId77" Type="http://schemas.openxmlformats.org/officeDocument/2006/relationships/customXml" Target="../ink/ink38.xml"/><Relationship Id="rId100" Type="http://schemas.openxmlformats.org/officeDocument/2006/relationships/image" Target="../media/image49.png"/><Relationship Id="rId105" Type="http://schemas.openxmlformats.org/officeDocument/2006/relationships/customXml" Target="../ink/ink52.xml"/><Relationship Id="rId126" Type="http://schemas.openxmlformats.org/officeDocument/2006/relationships/image" Target="../media/image62.png"/><Relationship Id="rId147" Type="http://schemas.openxmlformats.org/officeDocument/2006/relationships/customXml" Target="../ink/ink73.xml"/><Relationship Id="rId168" Type="http://schemas.openxmlformats.org/officeDocument/2006/relationships/image" Target="../media/image83.png"/><Relationship Id="rId8" Type="http://schemas.openxmlformats.org/officeDocument/2006/relationships/image" Target="../media/image3.png"/><Relationship Id="rId51" Type="http://schemas.openxmlformats.org/officeDocument/2006/relationships/customXml" Target="../ink/ink25.xml"/><Relationship Id="rId72" Type="http://schemas.openxmlformats.org/officeDocument/2006/relationships/image" Target="../media/image35.png"/><Relationship Id="rId93" Type="http://schemas.openxmlformats.org/officeDocument/2006/relationships/customXml" Target="../ink/ink46.xml"/><Relationship Id="rId98" Type="http://schemas.openxmlformats.org/officeDocument/2006/relationships/image" Target="../media/image48.png"/><Relationship Id="rId121" Type="http://schemas.openxmlformats.org/officeDocument/2006/relationships/customXml" Target="../ink/ink60.xml"/><Relationship Id="rId142" Type="http://schemas.openxmlformats.org/officeDocument/2006/relationships/image" Target="../media/image70.png"/><Relationship Id="rId163" Type="http://schemas.openxmlformats.org/officeDocument/2006/relationships/customXml" Target="../ink/ink81.xml"/><Relationship Id="rId3" Type="http://schemas.openxmlformats.org/officeDocument/2006/relationships/customXml" Target="../ink/ink1.xml"/><Relationship Id="rId25" Type="http://schemas.openxmlformats.org/officeDocument/2006/relationships/customXml" Target="../ink/ink12.xml"/><Relationship Id="rId46" Type="http://schemas.openxmlformats.org/officeDocument/2006/relationships/image" Target="../media/image22.png"/><Relationship Id="rId67" Type="http://schemas.openxmlformats.org/officeDocument/2006/relationships/customXml" Target="../ink/ink33.xml"/><Relationship Id="rId116" Type="http://schemas.openxmlformats.org/officeDocument/2006/relationships/image" Target="../media/image57.png"/><Relationship Id="rId137" Type="http://schemas.openxmlformats.org/officeDocument/2006/relationships/customXml" Target="../ink/ink68.xml"/><Relationship Id="rId158" Type="http://schemas.openxmlformats.org/officeDocument/2006/relationships/image" Target="../media/image78.png"/><Relationship Id="rId20" Type="http://schemas.openxmlformats.org/officeDocument/2006/relationships/image" Target="../media/image9.png"/><Relationship Id="rId41" Type="http://schemas.openxmlformats.org/officeDocument/2006/relationships/customXml" Target="../ink/ink20.xml"/><Relationship Id="rId62" Type="http://schemas.openxmlformats.org/officeDocument/2006/relationships/image" Target="../media/image30.png"/><Relationship Id="rId83" Type="http://schemas.openxmlformats.org/officeDocument/2006/relationships/customXml" Target="../ink/ink41.xml"/><Relationship Id="rId88" Type="http://schemas.openxmlformats.org/officeDocument/2006/relationships/image" Target="../media/image43.png"/><Relationship Id="rId111" Type="http://schemas.openxmlformats.org/officeDocument/2006/relationships/customXml" Target="../ink/ink55.xml"/><Relationship Id="rId132" Type="http://schemas.openxmlformats.org/officeDocument/2006/relationships/image" Target="../media/image65.png"/><Relationship Id="rId153" Type="http://schemas.openxmlformats.org/officeDocument/2006/relationships/customXml" Target="../ink/ink76.xml"/><Relationship Id="rId15" Type="http://schemas.openxmlformats.org/officeDocument/2006/relationships/customXml" Target="../ink/ink7.xml"/><Relationship Id="rId36" Type="http://schemas.openxmlformats.org/officeDocument/2006/relationships/image" Target="../media/image17.png"/><Relationship Id="rId57" Type="http://schemas.openxmlformats.org/officeDocument/2006/relationships/customXml" Target="../ink/ink28.xml"/><Relationship Id="rId106" Type="http://schemas.openxmlformats.org/officeDocument/2006/relationships/image" Target="../media/image52.png"/><Relationship Id="rId127" Type="http://schemas.openxmlformats.org/officeDocument/2006/relationships/customXml" Target="../ink/ink63.xml"/><Relationship Id="rId10" Type="http://schemas.openxmlformats.org/officeDocument/2006/relationships/image" Target="../media/image4.png"/><Relationship Id="rId31" Type="http://schemas.openxmlformats.org/officeDocument/2006/relationships/customXml" Target="../ink/ink15.xml"/><Relationship Id="rId52" Type="http://schemas.openxmlformats.org/officeDocument/2006/relationships/image" Target="../media/image25.png"/><Relationship Id="rId73" Type="http://schemas.openxmlformats.org/officeDocument/2006/relationships/customXml" Target="../ink/ink36.xml"/><Relationship Id="rId78" Type="http://schemas.openxmlformats.org/officeDocument/2006/relationships/image" Target="../media/image38.png"/><Relationship Id="rId94" Type="http://schemas.openxmlformats.org/officeDocument/2006/relationships/image" Target="../media/image46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122" Type="http://schemas.openxmlformats.org/officeDocument/2006/relationships/image" Target="../media/image60.png"/><Relationship Id="rId143" Type="http://schemas.openxmlformats.org/officeDocument/2006/relationships/customXml" Target="../ink/ink71.xml"/><Relationship Id="rId148" Type="http://schemas.openxmlformats.org/officeDocument/2006/relationships/image" Target="../media/image73.png"/><Relationship Id="rId164" Type="http://schemas.openxmlformats.org/officeDocument/2006/relationships/image" Target="../media/image81.png"/><Relationship Id="rId169" Type="http://schemas.openxmlformats.org/officeDocument/2006/relationships/customXml" Target="../ink/ink84.xml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26" Type="http://schemas.openxmlformats.org/officeDocument/2006/relationships/image" Target="../media/image12.png"/><Relationship Id="rId47" Type="http://schemas.openxmlformats.org/officeDocument/2006/relationships/customXml" Target="../ink/ink23.xml"/><Relationship Id="rId68" Type="http://schemas.openxmlformats.org/officeDocument/2006/relationships/image" Target="../media/image33.png"/><Relationship Id="rId89" Type="http://schemas.openxmlformats.org/officeDocument/2006/relationships/customXml" Target="../ink/ink44.xml"/><Relationship Id="rId112" Type="http://schemas.openxmlformats.org/officeDocument/2006/relationships/image" Target="../media/image55.png"/><Relationship Id="rId133" Type="http://schemas.openxmlformats.org/officeDocument/2006/relationships/customXml" Target="../ink/ink66.xml"/><Relationship Id="rId154" Type="http://schemas.openxmlformats.org/officeDocument/2006/relationships/image" Target="../media/image76.png"/><Relationship Id="rId16" Type="http://schemas.openxmlformats.org/officeDocument/2006/relationships/image" Target="../media/image7.png"/><Relationship Id="rId37" Type="http://schemas.openxmlformats.org/officeDocument/2006/relationships/customXml" Target="../ink/ink18.xml"/><Relationship Id="rId58" Type="http://schemas.openxmlformats.org/officeDocument/2006/relationships/image" Target="../media/image28.png"/><Relationship Id="rId79" Type="http://schemas.openxmlformats.org/officeDocument/2006/relationships/customXml" Target="../ink/ink39.xml"/><Relationship Id="rId102" Type="http://schemas.openxmlformats.org/officeDocument/2006/relationships/image" Target="../media/image50.png"/><Relationship Id="rId123" Type="http://schemas.openxmlformats.org/officeDocument/2006/relationships/customXml" Target="../ink/ink61.xml"/><Relationship Id="rId144" Type="http://schemas.openxmlformats.org/officeDocument/2006/relationships/image" Target="../media/image71.png"/><Relationship Id="rId90" Type="http://schemas.openxmlformats.org/officeDocument/2006/relationships/image" Target="../media/image44.png"/><Relationship Id="rId165" Type="http://schemas.openxmlformats.org/officeDocument/2006/relationships/customXml" Target="../ink/ink82.xml"/><Relationship Id="rId27" Type="http://schemas.openxmlformats.org/officeDocument/2006/relationships/customXml" Target="../ink/ink13.xml"/><Relationship Id="rId48" Type="http://schemas.openxmlformats.org/officeDocument/2006/relationships/image" Target="../media/image23.png"/><Relationship Id="rId69" Type="http://schemas.openxmlformats.org/officeDocument/2006/relationships/customXml" Target="../ink/ink34.xml"/><Relationship Id="rId113" Type="http://schemas.openxmlformats.org/officeDocument/2006/relationships/customXml" Target="../ink/ink56.xml"/><Relationship Id="rId134" Type="http://schemas.openxmlformats.org/officeDocument/2006/relationships/image" Target="../media/image66.png"/><Relationship Id="rId80" Type="http://schemas.openxmlformats.org/officeDocument/2006/relationships/image" Target="../media/image39.png"/><Relationship Id="rId155" Type="http://schemas.openxmlformats.org/officeDocument/2006/relationships/customXml" Target="../ink/ink77.xml"/><Relationship Id="rId17" Type="http://schemas.openxmlformats.org/officeDocument/2006/relationships/customXml" Target="../ink/ink8.xml"/><Relationship Id="rId38" Type="http://schemas.openxmlformats.org/officeDocument/2006/relationships/image" Target="../media/image18.png"/><Relationship Id="rId59" Type="http://schemas.openxmlformats.org/officeDocument/2006/relationships/customXml" Target="../ink/ink29.xml"/><Relationship Id="rId103" Type="http://schemas.openxmlformats.org/officeDocument/2006/relationships/customXml" Target="../ink/ink51.xml"/><Relationship Id="rId124" Type="http://schemas.openxmlformats.org/officeDocument/2006/relationships/image" Target="../media/image6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2MIpDrF7Es" TargetMode="External"/><Relationship Id="rId2" Type="http://schemas.openxmlformats.org/officeDocument/2006/relationships/hyperlink" Target="https://www.youtube.com/playlist?list=PLW3u28VuDAHJKcDApeFRhE4oFOQ2QUFM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0YEaeIClKY" TargetMode="External"/><Relationship Id="rId2" Type="http://schemas.openxmlformats.org/officeDocument/2006/relationships/hyperlink" Target="https://www.youtube.com/playlist?list=PLW3u28VuDAHLNAYXYDHqvsD6NM-kVOKZ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74356-8269-43B2-B60A-0644F81A2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err="1"/>
              <a:t>רענון</a:t>
            </a:r>
            <a:r>
              <a:rPr lang="he-IL" dirty="0"/>
              <a:t> מתמטיקה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E3CE0-44B7-4897-BEDC-E18FCFEB24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4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C931-6EEF-4D26-BF94-E729EE2F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נושאים מהתיכון שיופיעו בקורס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6407-D4C2-4E3E-BA2F-0DED273EC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נגזרת</a:t>
            </a:r>
          </a:p>
          <a:p>
            <a:pPr algn="r" rtl="1"/>
            <a:r>
              <a:rPr lang="he-IL" dirty="0"/>
              <a:t>פונקציה </a:t>
            </a:r>
            <a:r>
              <a:rPr lang="he-IL" dirty="0" err="1"/>
              <a:t>מעריכית</a:t>
            </a:r>
            <a:endParaRPr lang="he-IL" dirty="0"/>
          </a:p>
          <a:p>
            <a:pPr algn="r" rtl="1"/>
            <a:r>
              <a:rPr lang="he-IL" dirty="0"/>
              <a:t>מספרים מרוכבים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1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8981-9401-440B-BBB4-B9582FA9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נגזרת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AFD4-BA26-4770-A780-842A87099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306"/>
            <a:ext cx="10515600" cy="4918657"/>
          </a:xfrm>
        </p:spPr>
        <p:txBody>
          <a:bodyPr/>
          <a:lstStyle/>
          <a:p>
            <a:pPr marL="0" indent="0" algn="r" rtl="1">
              <a:buNone/>
            </a:pPr>
            <a:r>
              <a:rPr lang="en-US" dirty="0">
                <a:hlinkClick r:id="rId2"/>
              </a:rPr>
              <a:t>https://www.youtube.com/playlist?list=PLW3u28VuDAHKr76iVkXSWIlGqQJwfGgCa</a:t>
            </a:r>
            <a:endParaRPr lang="he-IL" dirty="0"/>
          </a:p>
          <a:p>
            <a:pPr marL="0" indent="0" algn="r" rtl="1">
              <a:buNone/>
            </a:pPr>
            <a:r>
              <a:rPr lang="he-IL" dirty="0"/>
              <a:t>השיפוע של המשיק לפונקציה בנקודה מסוימת.</a:t>
            </a:r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9953CDF-134E-409F-8CDF-9FB11617971E}"/>
              </a:ext>
            </a:extLst>
          </p:cNvPr>
          <p:cNvGrpSpPr/>
          <p:nvPr/>
        </p:nvGrpSpPr>
        <p:grpSpPr>
          <a:xfrm>
            <a:off x="1396151" y="2684054"/>
            <a:ext cx="5814360" cy="2513880"/>
            <a:chOff x="1396151" y="2684054"/>
            <a:chExt cx="5814360" cy="251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4FB6396-397A-42F8-A7C3-E5DEA54BC239}"/>
                    </a:ext>
                  </a:extLst>
                </p14:cNvPr>
                <p14:cNvContentPartPr/>
                <p14:nvPr/>
              </p14:nvContentPartPr>
              <p14:xfrm>
                <a:off x="2274911" y="2684054"/>
                <a:ext cx="80640" cy="25138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4FB6396-397A-42F8-A7C3-E5DEA54BC23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257271" y="2666054"/>
                  <a:ext cx="116280" cy="254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C437315-4356-40E8-BDF7-487BD96315AF}"/>
                    </a:ext>
                  </a:extLst>
                </p14:cNvPr>
                <p14:cNvContentPartPr/>
                <p14:nvPr/>
              </p14:nvContentPartPr>
              <p14:xfrm>
                <a:off x="1396151" y="4289294"/>
                <a:ext cx="5448960" cy="23328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C437315-4356-40E8-BDF7-487BD96315A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378511" y="4271294"/>
                  <a:ext cx="548460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AA8FA5AB-5AB7-4CB1-8581-7846507E68F6}"/>
                    </a:ext>
                  </a:extLst>
                </p14:cNvPr>
                <p14:cNvContentPartPr/>
                <p14:nvPr/>
              </p14:nvContentPartPr>
              <p14:xfrm>
                <a:off x="6903071" y="4473254"/>
                <a:ext cx="307440" cy="3088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AA8FA5AB-5AB7-4CB1-8581-7846507E68F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885431" y="4455254"/>
                  <a:ext cx="34308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D02FE55-CB25-4ECD-9D47-B466635BC592}"/>
                    </a:ext>
                  </a:extLst>
                </p14:cNvPr>
                <p14:cNvContentPartPr/>
                <p14:nvPr/>
              </p14:nvContentPartPr>
              <p14:xfrm>
                <a:off x="6867431" y="4562534"/>
                <a:ext cx="328680" cy="2397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D02FE55-CB25-4ECD-9D47-B466635BC59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49791" y="4544534"/>
                  <a:ext cx="364320" cy="275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D5C4894-2722-4747-8BA4-02EDD25D6970}"/>
              </a:ext>
            </a:extLst>
          </p:cNvPr>
          <p:cNvGrpSpPr/>
          <p:nvPr/>
        </p:nvGrpSpPr>
        <p:grpSpPr>
          <a:xfrm>
            <a:off x="1456991" y="2171414"/>
            <a:ext cx="758520" cy="529560"/>
            <a:chOff x="1456991" y="2171414"/>
            <a:chExt cx="758520" cy="52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1E16F86-F6D7-4DE2-B7CC-B41534205963}"/>
                    </a:ext>
                  </a:extLst>
                </p14:cNvPr>
                <p14:cNvContentPartPr/>
                <p14:nvPr/>
              </p14:nvContentPartPr>
              <p14:xfrm>
                <a:off x="1491191" y="2171414"/>
                <a:ext cx="195840" cy="5295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1E16F86-F6D7-4DE2-B7CC-B4153420596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473191" y="2153414"/>
                  <a:ext cx="231480" cy="56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9D6CFEA-8BFB-42BA-B7DA-34BCDCA8DE97}"/>
                    </a:ext>
                  </a:extLst>
                </p14:cNvPr>
                <p14:cNvContentPartPr/>
                <p14:nvPr/>
              </p14:nvContentPartPr>
              <p14:xfrm>
                <a:off x="1456991" y="2541494"/>
                <a:ext cx="147240" cy="2880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9D6CFEA-8BFB-42BA-B7DA-34BCDCA8DE9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439351" y="2523494"/>
                  <a:ext cx="18288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EC2FB8B-A48B-4D1C-A371-7DA2E26B6080}"/>
                    </a:ext>
                  </a:extLst>
                </p14:cNvPr>
                <p14:cNvContentPartPr/>
                <p14:nvPr/>
              </p14:nvContentPartPr>
              <p14:xfrm>
                <a:off x="1764071" y="2243054"/>
                <a:ext cx="200160" cy="315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EC2FB8B-A48B-4D1C-A371-7DA2E26B608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746431" y="2225054"/>
                  <a:ext cx="235800" cy="35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3B2E757-FDB4-47C9-876F-B3BD476749CF}"/>
                    </a:ext>
                  </a:extLst>
                </p14:cNvPr>
                <p14:cNvContentPartPr/>
                <p14:nvPr/>
              </p14:nvContentPartPr>
              <p14:xfrm>
                <a:off x="1903031" y="2404334"/>
                <a:ext cx="181440" cy="1245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3B2E757-FDB4-47C9-876F-B3BD476749C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885391" y="2386694"/>
                  <a:ext cx="21708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C45B446-7779-4B63-ADAC-F7F046FEF81A}"/>
                    </a:ext>
                  </a:extLst>
                </p14:cNvPr>
                <p14:cNvContentPartPr/>
                <p14:nvPr/>
              </p14:nvContentPartPr>
              <p14:xfrm>
                <a:off x="1946591" y="2399654"/>
                <a:ext cx="150480" cy="1371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C45B446-7779-4B63-ADAC-F7F046FEF81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928591" y="2382014"/>
                  <a:ext cx="18612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92F4CB2-9558-4D12-AE11-FC7F72DB796E}"/>
                    </a:ext>
                  </a:extLst>
                </p14:cNvPr>
                <p14:cNvContentPartPr/>
                <p14:nvPr/>
              </p14:nvContentPartPr>
              <p14:xfrm>
                <a:off x="2095271" y="2249174"/>
                <a:ext cx="120240" cy="3484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92F4CB2-9558-4D12-AE11-FC7F72DB796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077631" y="2231534"/>
                  <a:ext cx="155880" cy="384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4D348E8-4D88-40DF-A3FF-74EA5775EE48}"/>
                  </a:ext>
                </a:extLst>
              </p14:cNvPr>
              <p14:cNvContentPartPr/>
              <p14:nvPr/>
            </p14:nvContentPartPr>
            <p14:xfrm>
              <a:off x="924551" y="2648774"/>
              <a:ext cx="5971680" cy="21625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4D348E8-4D88-40DF-A3FF-74EA5775EE4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06911" y="2631134"/>
                <a:ext cx="6007320" cy="21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8753E10-DF64-4FBA-A173-C1817B000B29}"/>
                  </a:ext>
                </a:extLst>
              </p14:cNvPr>
              <p14:cNvContentPartPr/>
              <p14:nvPr/>
            </p14:nvContentPartPr>
            <p14:xfrm>
              <a:off x="6355871" y="3679454"/>
              <a:ext cx="474840" cy="396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8753E10-DF64-4FBA-A173-C1817B000B29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337871" y="3661814"/>
                <a:ext cx="510480" cy="7524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4A01696B-A042-4562-9B62-96B82630C920}"/>
              </a:ext>
            </a:extLst>
          </p:cNvPr>
          <p:cNvGrpSpPr/>
          <p:nvPr/>
        </p:nvGrpSpPr>
        <p:grpSpPr>
          <a:xfrm>
            <a:off x="5498351" y="3030374"/>
            <a:ext cx="1889640" cy="1314360"/>
            <a:chOff x="5498351" y="3030374"/>
            <a:chExt cx="1889640" cy="131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51C78C1-2CB2-4C04-A664-8F2E3EA40DAF}"/>
                    </a:ext>
                  </a:extLst>
                </p14:cNvPr>
                <p14:cNvContentPartPr/>
                <p14:nvPr/>
              </p14:nvContentPartPr>
              <p14:xfrm>
                <a:off x="6191351" y="3630494"/>
                <a:ext cx="135360" cy="1584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51C78C1-2CB2-4C04-A664-8F2E3EA40DA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173711" y="3612494"/>
                  <a:ext cx="1710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38E4471-C30F-417F-8041-C128ABBF786C}"/>
                    </a:ext>
                  </a:extLst>
                </p14:cNvPr>
                <p14:cNvContentPartPr/>
                <p14:nvPr/>
              </p14:nvContentPartPr>
              <p14:xfrm>
                <a:off x="6253991" y="3716894"/>
                <a:ext cx="2160" cy="39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38E4471-C30F-417F-8041-C128ABBF786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235991" y="3699254"/>
                  <a:ext cx="378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5BAB405-5E64-4BAB-A804-DF094AC11844}"/>
                    </a:ext>
                  </a:extLst>
                </p14:cNvPr>
                <p14:cNvContentPartPr/>
                <p14:nvPr/>
              </p14:nvContentPartPr>
              <p14:xfrm>
                <a:off x="5498351" y="3714734"/>
                <a:ext cx="753120" cy="6300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5BAB405-5E64-4BAB-A804-DF094AC11844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480351" y="3697094"/>
                  <a:ext cx="788760" cy="66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A950C52-2D99-495D-97CC-08E64D80DA84}"/>
                    </a:ext>
                  </a:extLst>
                </p14:cNvPr>
                <p14:cNvContentPartPr/>
                <p14:nvPr/>
              </p14:nvContentPartPr>
              <p14:xfrm>
                <a:off x="6294311" y="3030374"/>
                <a:ext cx="717840" cy="6692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A950C52-2D99-495D-97CC-08E64D80DA84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276311" y="3012734"/>
                  <a:ext cx="753480" cy="70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974D7AD-1D67-436B-951F-FE213309D841}"/>
                    </a:ext>
                  </a:extLst>
                </p14:cNvPr>
                <p14:cNvContentPartPr/>
                <p14:nvPr/>
              </p14:nvContentPartPr>
              <p14:xfrm>
                <a:off x="6603911" y="3923534"/>
                <a:ext cx="102960" cy="131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974D7AD-1D67-436B-951F-FE213309D84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585911" y="3905894"/>
                  <a:ext cx="13860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0AC9E68-5D12-4951-8933-F7ACB2288D0F}"/>
                    </a:ext>
                  </a:extLst>
                </p14:cNvPr>
                <p14:cNvContentPartPr/>
                <p14:nvPr/>
              </p14:nvContentPartPr>
              <p14:xfrm>
                <a:off x="6590231" y="3903014"/>
                <a:ext cx="131040" cy="1839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0AC9E68-5D12-4951-8933-F7ACB2288D0F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572591" y="3885014"/>
                  <a:ext cx="16668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C4F15E6-D2C7-4529-91CE-2008AE3C0887}"/>
                    </a:ext>
                  </a:extLst>
                </p14:cNvPr>
                <p14:cNvContentPartPr/>
                <p14:nvPr/>
              </p14:nvContentPartPr>
              <p14:xfrm>
                <a:off x="6829991" y="3624014"/>
                <a:ext cx="37800" cy="1458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C4F15E6-D2C7-4529-91CE-2008AE3C088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811991" y="3606014"/>
                  <a:ext cx="7344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EA4D6766-5D0A-4F9E-B0D9-5D268F32BCE3}"/>
                    </a:ext>
                  </a:extLst>
                </p14:cNvPr>
                <p14:cNvContentPartPr/>
                <p14:nvPr/>
              </p14:nvContentPartPr>
              <p14:xfrm>
                <a:off x="6861671" y="3230534"/>
                <a:ext cx="9720" cy="3729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EA4D6766-5D0A-4F9E-B0D9-5D268F32BCE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844031" y="3212894"/>
                  <a:ext cx="4536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8974F51-8774-47CE-A238-6B58BC356F59}"/>
                    </a:ext>
                  </a:extLst>
                </p14:cNvPr>
                <p14:cNvContentPartPr/>
                <p14:nvPr/>
              </p14:nvContentPartPr>
              <p14:xfrm>
                <a:off x="6782471" y="3585854"/>
                <a:ext cx="112680" cy="910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8974F51-8774-47CE-A238-6B58BC356F5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764471" y="3568214"/>
                  <a:ext cx="14832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4C0580E-F2CD-4673-AA7B-DF120A089E5E}"/>
                    </a:ext>
                  </a:extLst>
                </p14:cNvPr>
                <p14:cNvContentPartPr/>
                <p14:nvPr/>
              </p14:nvContentPartPr>
              <p14:xfrm>
                <a:off x="6820991" y="3225134"/>
                <a:ext cx="105840" cy="316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4C0580E-F2CD-4673-AA7B-DF120A089E5E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802991" y="3207134"/>
                  <a:ext cx="14148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910EEC1-1F35-47DC-9070-FFAA0BCFF748}"/>
                    </a:ext>
                  </a:extLst>
                </p14:cNvPr>
                <p14:cNvContentPartPr/>
                <p14:nvPr/>
              </p14:nvContentPartPr>
              <p14:xfrm>
                <a:off x="7272791" y="3163214"/>
                <a:ext cx="115200" cy="37116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910EEC1-1F35-47DC-9070-FFAA0BCFF748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255151" y="3145214"/>
                  <a:ext cx="15084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83A829A-CAB5-4DB7-8689-604232EADDB7}"/>
                    </a:ext>
                  </a:extLst>
                </p14:cNvPr>
                <p14:cNvContentPartPr/>
                <p14:nvPr/>
              </p14:nvContentPartPr>
              <p14:xfrm>
                <a:off x="7264151" y="3370214"/>
                <a:ext cx="103680" cy="237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83A829A-CAB5-4DB7-8689-604232EADDB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246151" y="3352574"/>
                  <a:ext cx="13932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EB8C4CD7-18C4-402F-A734-64435C056CDC}"/>
                    </a:ext>
                  </a:extLst>
                </p14:cNvPr>
                <p14:cNvContentPartPr/>
                <p14:nvPr/>
              </p14:nvContentPartPr>
              <p14:xfrm>
                <a:off x="6343991" y="3898694"/>
                <a:ext cx="151920" cy="1864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EB8C4CD7-18C4-402F-A734-64435C056CDC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325991" y="3881054"/>
                  <a:ext cx="18756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C48D3FF-A30C-488C-B193-FC9A5EDDDD5D}"/>
                    </a:ext>
                  </a:extLst>
                </p14:cNvPr>
                <p14:cNvContentPartPr/>
                <p14:nvPr/>
              </p14:nvContentPartPr>
              <p14:xfrm>
                <a:off x="7003151" y="3340694"/>
                <a:ext cx="146160" cy="1767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C48D3FF-A30C-488C-B193-FC9A5EDDDD5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985511" y="3322694"/>
                  <a:ext cx="181800" cy="21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FB290E6-A378-407E-BC19-B20EF6B9EF51}"/>
              </a:ext>
            </a:extLst>
          </p:cNvPr>
          <p:cNvGrpSpPr/>
          <p:nvPr/>
        </p:nvGrpSpPr>
        <p:grpSpPr>
          <a:xfrm>
            <a:off x="4451831" y="5581694"/>
            <a:ext cx="1056600" cy="645480"/>
            <a:chOff x="4451831" y="5581694"/>
            <a:chExt cx="1056600" cy="64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04F509C9-6BD5-45FA-962B-44463395C43F}"/>
                    </a:ext>
                  </a:extLst>
                </p14:cNvPr>
                <p14:cNvContentPartPr/>
                <p14:nvPr/>
              </p14:nvContentPartPr>
              <p14:xfrm>
                <a:off x="4451831" y="5651534"/>
                <a:ext cx="144720" cy="5756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04F509C9-6BD5-45FA-962B-44463395C43F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433831" y="5633894"/>
                  <a:ext cx="180360" cy="61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7DD85D9-3BF3-4D97-97FE-7FAC84D6C45D}"/>
                    </a:ext>
                  </a:extLst>
                </p14:cNvPr>
                <p14:cNvContentPartPr/>
                <p14:nvPr/>
              </p14:nvContentPartPr>
              <p14:xfrm>
                <a:off x="4480271" y="6038174"/>
                <a:ext cx="177840" cy="244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7DD85D9-3BF3-4D97-97FE-7FAC84D6C45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462271" y="6020534"/>
                  <a:ext cx="21348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EAEFC9E-C275-4018-A3C2-4531B5A1D138}"/>
                    </a:ext>
                  </a:extLst>
                </p14:cNvPr>
                <p14:cNvContentPartPr/>
                <p14:nvPr/>
              </p14:nvContentPartPr>
              <p14:xfrm>
                <a:off x="4778351" y="5581694"/>
                <a:ext cx="13680" cy="10656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EAEFC9E-C275-4018-A3C2-4531B5A1D138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760711" y="5563694"/>
                  <a:ext cx="4932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699A6858-4679-4D70-B202-10E42E2E6AEE}"/>
                    </a:ext>
                  </a:extLst>
                </p14:cNvPr>
                <p14:cNvContentPartPr/>
                <p14:nvPr/>
              </p14:nvContentPartPr>
              <p14:xfrm>
                <a:off x="4943591" y="5739014"/>
                <a:ext cx="117360" cy="33444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699A6858-4679-4D70-B202-10E42E2E6AEE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4925951" y="5721014"/>
                  <a:ext cx="15300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FC9C0B4-1715-4EA0-B405-A285D3006D6B}"/>
                    </a:ext>
                  </a:extLst>
                </p14:cNvPr>
                <p14:cNvContentPartPr/>
                <p14:nvPr/>
              </p14:nvContentPartPr>
              <p14:xfrm>
                <a:off x="5165711" y="5821814"/>
                <a:ext cx="178920" cy="2163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FC9C0B4-1715-4EA0-B405-A285D3006D6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148071" y="5803814"/>
                  <a:ext cx="2145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0ED40F0-3EC7-480B-B72C-25DE21BBB4BC}"/>
                    </a:ext>
                  </a:extLst>
                </p14:cNvPr>
                <p14:cNvContentPartPr/>
                <p14:nvPr/>
              </p14:nvContentPartPr>
              <p14:xfrm>
                <a:off x="5226911" y="5916494"/>
                <a:ext cx="113760" cy="1047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0ED40F0-3EC7-480B-B72C-25DE21BBB4BC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208911" y="5898854"/>
                  <a:ext cx="14940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2D1ACFE-81F7-4081-95A1-E9B9083592F8}"/>
                    </a:ext>
                  </a:extLst>
                </p14:cNvPr>
                <p14:cNvContentPartPr/>
                <p14:nvPr/>
              </p14:nvContentPartPr>
              <p14:xfrm>
                <a:off x="5206031" y="5829734"/>
                <a:ext cx="136080" cy="2318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2D1ACFE-81F7-4081-95A1-E9B9083592F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188391" y="5811734"/>
                  <a:ext cx="17172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F66DD9ED-8CAB-49EF-9D87-3E9A5BB75772}"/>
                    </a:ext>
                  </a:extLst>
                </p14:cNvPr>
                <p14:cNvContentPartPr/>
                <p14:nvPr/>
              </p14:nvContentPartPr>
              <p14:xfrm>
                <a:off x="5420591" y="5754494"/>
                <a:ext cx="87840" cy="3754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F66DD9ED-8CAB-49EF-9D87-3E9A5BB7577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402951" y="5736854"/>
                  <a:ext cx="123480" cy="411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2E8FFF-B625-4DD0-8E51-C015B5362610}"/>
              </a:ext>
            </a:extLst>
          </p:cNvPr>
          <p:cNvGrpSpPr/>
          <p:nvPr/>
        </p:nvGrpSpPr>
        <p:grpSpPr>
          <a:xfrm>
            <a:off x="5982911" y="5814254"/>
            <a:ext cx="152640" cy="133200"/>
            <a:chOff x="5982911" y="5814254"/>
            <a:chExt cx="152640" cy="13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3E28759-68A6-4A6E-A086-DFD04537CBD6}"/>
                    </a:ext>
                  </a:extLst>
                </p14:cNvPr>
                <p14:cNvContentPartPr/>
                <p14:nvPr/>
              </p14:nvContentPartPr>
              <p14:xfrm>
                <a:off x="5982911" y="5924414"/>
                <a:ext cx="117720" cy="230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3E28759-68A6-4A6E-A086-DFD04537CBD6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964911" y="5906774"/>
                  <a:ext cx="15336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479DA593-5CA5-4729-A989-6B8D2DA30C70}"/>
                    </a:ext>
                  </a:extLst>
                </p14:cNvPr>
                <p14:cNvContentPartPr/>
                <p14:nvPr/>
              </p14:nvContentPartPr>
              <p14:xfrm>
                <a:off x="5994431" y="5814254"/>
                <a:ext cx="141120" cy="1080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479DA593-5CA5-4729-A989-6B8D2DA30C70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976791" y="5796614"/>
                  <a:ext cx="176760" cy="4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55E883C-3493-4261-B549-1F241D13D9A9}"/>
              </a:ext>
            </a:extLst>
          </p:cNvPr>
          <p:cNvGrpSpPr/>
          <p:nvPr/>
        </p:nvGrpSpPr>
        <p:grpSpPr>
          <a:xfrm>
            <a:off x="6585551" y="5229254"/>
            <a:ext cx="1006920" cy="1193040"/>
            <a:chOff x="6585551" y="5229254"/>
            <a:chExt cx="1006920" cy="1193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14D6E8A-F6C3-4D5F-A863-BF93D39BC617}"/>
                    </a:ext>
                  </a:extLst>
                </p14:cNvPr>
                <p14:cNvContentPartPr/>
                <p14:nvPr/>
              </p14:nvContentPartPr>
              <p14:xfrm>
                <a:off x="6595991" y="5270654"/>
                <a:ext cx="155160" cy="4460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14D6E8A-F6C3-4D5F-A863-BF93D39BC61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578351" y="5252654"/>
                  <a:ext cx="190800" cy="48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CF67744-F1F3-42F4-83F0-710DDB6D460F}"/>
                    </a:ext>
                  </a:extLst>
                </p14:cNvPr>
                <p14:cNvContentPartPr/>
                <p14:nvPr/>
              </p14:nvContentPartPr>
              <p14:xfrm>
                <a:off x="6945191" y="5229254"/>
                <a:ext cx="114120" cy="47412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CF67744-F1F3-42F4-83F0-710DDB6D460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6927191" y="5211614"/>
                  <a:ext cx="149760" cy="50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08FE76C-F4A0-47DE-B03B-CE56482D9344}"/>
                    </a:ext>
                  </a:extLst>
                </p14:cNvPr>
                <p14:cNvContentPartPr/>
                <p14:nvPr/>
              </p14:nvContentPartPr>
              <p14:xfrm>
                <a:off x="6889031" y="5553254"/>
                <a:ext cx="180360" cy="464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08FE76C-F4A0-47DE-B03B-CE56482D9344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6871391" y="5535254"/>
                  <a:ext cx="21600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EA5800E-ADD2-4F4A-AAAD-2AADBADAAFC1}"/>
                    </a:ext>
                  </a:extLst>
                </p14:cNvPr>
                <p14:cNvContentPartPr/>
                <p14:nvPr/>
              </p14:nvContentPartPr>
              <p14:xfrm>
                <a:off x="6597791" y="5843414"/>
                <a:ext cx="378360" cy="363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EA5800E-ADD2-4F4A-AAAD-2AADBADAAFC1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579791" y="5825774"/>
                  <a:ext cx="414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260EE04B-BABB-4964-942A-3EE04042C052}"/>
                    </a:ext>
                  </a:extLst>
                </p14:cNvPr>
                <p14:cNvContentPartPr/>
                <p14:nvPr/>
              </p14:nvContentPartPr>
              <p14:xfrm>
                <a:off x="6585551" y="5993534"/>
                <a:ext cx="160200" cy="4287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260EE04B-BABB-4964-942A-3EE04042C052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6567911" y="5975894"/>
                  <a:ext cx="195840" cy="46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D50671B8-F57D-4C17-B81D-BF09E35796A0}"/>
                    </a:ext>
                  </a:extLst>
                </p14:cNvPr>
                <p14:cNvContentPartPr/>
                <p14:nvPr/>
              </p14:nvContentPartPr>
              <p14:xfrm>
                <a:off x="6866351" y="6140054"/>
                <a:ext cx="128880" cy="2278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D50671B8-F57D-4C17-B81D-BF09E35796A0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6848351" y="6122054"/>
                  <a:ext cx="16452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FDA150F-69AE-48F7-99DC-5B63C9A1E7F8}"/>
                    </a:ext>
                  </a:extLst>
                </p14:cNvPr>
                <p14:cNvContentPartPr/>
                <p14:nvPr/>
              </p14:nvContentPartPr>
              <p14:xfrm>
                <a:off x="6872471" y="6159854"/>
                <a:ext cx="127440" cy="2131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FDA150F-69AE-48F7-99DC-5B63C9A1E7F8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6854471" y="6141854"/>
                  <a:ext cx="16308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562E27A-4465-4F27-A1B0-2C7EF783F8DC}"/>
                    </a:ext>
                  </a:extLst>
                </p14:cNvPr>
                <p14:cNvContentPartPr/>
                <p14:nvPr/>
              </p14:nvContentPartPr>
              <p14:xfrm>
                <a:off x="7179191" y="5626334"/>
                <a:ext cx="127800" cy="3999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562E27A-4465-4F27-A1B0-2C7EF783F8DC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161551" y="5608694"/>
                  <a:ext cx="163440" cy="43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3B795C4-1A19-4F81-BB83-C6C68990556C}"/>
                    </a:ext>
                  </a:extLst>
                </p14:cNvPr>
                <p14:cNvContentPartPr/>
                <p14:nvPr/>
              </p14:nvContentPartPr>
              <p14:xfrm>
                <a:off x="7355231" y="5742254"/>
                <a:ext cx="129240" cy="2088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3B795C4-1A19-4F81-BB83-C6C68990556C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7337231" y="5724614"/>
                  <a:ext cx="16488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E2DDF9F-1CBD-41FC-B4E0-E42C0DF5E3EC}"/>
                    </a:ext>
                  </a:extLst>
                </p14:cNvPr>
                <p14:cNvContentPartPr/>
                <p14:nvPr/>
              </p14:nvContentPartPr>
              <p14:xfrm>
                <a:off x="7366391" y="5724254"/>
                <a:ext cx="136440" cy="2408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E2DDF9F-1CBD-41FC-B4E0-E42C0DF5E3EC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7348751" y="5706614"/>
                  <a:ext cx="17208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8DC1A29-8A71-437E-BB83-E1A84BB70E9B}"/>
                    </a:ext>
                  </a:extLst>
                </p14:cNvPr>
                <p14:cNvContentPartPr/>
                <p14:nvPr/>
              </p14:nvContentPartPr>
              <p14:xfrm>
                <a:off x="7498511" y="5681774"/>
                <a:ext cx="93960" cy="3564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8DC1A29-8A71-437E-BB83-E1A84BB70E9B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7480511" y="5663774"/>
                  <a:ext cx="129600" cy="392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6FAD97E-ED7D-4D86-A22B-B7E0A3F0AB00}"/>
              </a:ext>
            </a:extLst>
          </p:cNvPr>
          <p:cNvGrpSpPr/>
          <p:nvPr/>
        </p:nvGrpSpPr>
        <p:grpSpPr>
          <a:xfrm>
            <a:off x="7979111" y="5730374"/>
            <a:ext cx="170280" cy="140760"/>
            <a:chOff x="7979111" y="5730374"/>
            <a:chExt cx="170280" cy="140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B39C3C8C-9F10-4D44-B195-CB9A30BDA51F}"/>
                    </a:ext>
                  </a:extLst>
                </p14:cNvPr>
                <p14:cNvContentPartPr/>
                <p14:nvPr/>
              </p14:nvContentPartPr>
              <p14:xfrm>
                <a:off x="7979111" y="5856014"/>
                <a:ext cx="146880" cy="1512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B39C3C8C-9F10-4D44-B195-CB9A30BDA51F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7961111" y="5838014"/>
                  <a:ext cx="18252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8925083-B47C-4C52-8DE7-422E0DF0A43E}"/>
                    </a:ext>
                  </a:extLst>
                </p14:cNvPr>
                <p14:cNvContentPartPr/>
                <p14:nvPr/>
              </p14:nvContentPartPr>
              <p14:xfrm>
                <a:off x="8015111" y="5730374"/>
                <a:ext cx="134280" cy="241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8925083-B47C-4C52-8DE7-422E0DF0A43E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7997471" y="5712374"/>
                  <a:ext cx="169920" cy="5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65CB324-5DBD-4EB2-8435-778C58172F02}"/>
              </a:ext>
            </a:extLst>
          </p:cNvPr>
          <p:cNvGrpSpPr/>
          <p:nvPr/>
        </p:nvGrpSpPr>
        <p:grpSpPr>
          <a:xfrm>
            <a:off x="8431631" y="5425454"/>
            <a:ext cx="707040" cy="480240"/>
            <a:chOff x="8431631" y="5425454"/>
            <a:chExt cx="707040" cy="48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E13ABB15-EF17-42C4-95A5-991510A78DE9}"/>
                    </a:ext>
                  </a:extLst>
                </p14:cNvPr>
                <p14:cNvContentPartPr/>
                <p14:nvPr/>
              </p14:nvContentPartPr>
              <p14:xfrm>
                <a:off x="8431631" y="5425454"/>
                <a:ext cx="255960" cy="4802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E13ABB15-EF17-42C4-95A5-991510A78DE9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8413991" y="5407814"/>
                  <a:ext cx="291600" cy="51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F24BC4F-DC7C-42B8-8B76-18CD98EF4FE0}"/>
                    </a:ext>
                  </a:extLst>
                </p14:cNvPr>
                <p14:cNvContentPartPr/>
                <p14:nvPr/>
              </p14:nvContentPartPr>
              <p14:xfrm>
                <a:off x="8770751" y="5781134"/>
                <a:ext cx="10800" cy="7740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F24BC4F-DC7C-42B8-8B76-18CD98EF4FE0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8753111" y="5763494"/>
                  <a:ext cx="4644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15DC4405-C361-4011-812C-A5EE16AAD78F}"/>
                    </a:ext>
                  </a:extLst>
                </p14:cNvPr>
                <p14:cNvContentPartPr/>
                <p14:nvPr/>
              </p14:nvContentPartPr>
              <p14:xfrm>
                <a:off x="8772551" y="5629574"/>
                <a:ext cx="24480" cy="147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15DC4405-C361-4011-812C-A5EE16AAD78F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8754911" y="5611574"/>
                  <a:ext cx="6012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7A52030E-FF5C-4573-95A0-65CC2335BAC3}"/>
                    </a:ext>
                  </a:extLst>
                </p14:cNvPr>
                <p14:cNvContentPartPr/>
                <p14:nvPr/>
              </p14:nvContentPartPr>
              <p14:xfrm>
                <a:off x="8877671" y="5683574"/>
                <a:ext cx="261000" cy="2113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7A52030E-FF5C-4573-95A0-65CC2335BAC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8859671" y="5665574"/>
                  <a:ext cx="296640" cy="24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38351C0-1D38-46F6-BCA4-484D0FB92181}"/>
              </a:ext>
            </a:extLst>
          </p:cNvPr>
          <p:cNvGrpSpPr/>
          <p:nvPr/>
        </p:nvGrpSpPr>
        <p:grpSpPr>
          <a:xfrm>
            <a:off x="8462951" y="6041414"/>
            <a:ext cx="1029960" cy="298440"/>
            <a:chOff x="8462951" y="6041414"/>
            <a:chExt cx="1029960" cy="298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1A7EDF2B-0CA0-4A39-A4AA-D489199CF394}"/>
                    </a:ext>
                  </a:extLst>
                </p14:cNvPr>
                <p14:cNvContentPartPr/>
                <p14:nvPr/>
              </p14:nvContentPartPr>
              <p14:xfrm>
                <a:off x="8462951" y="6041414"/>
                <a:ext cx="161640" cy="29844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1A7EDF2B-0CA0-4A39-A4AA-D489199CF394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8445311" y="6023774"/>
                  <a:ext cx="19728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517CD07F-0997-44CA-9CEE-9B8715DAD01B}"/>
                    </a:ext>
                  </a:extLst>
                </p14:cNvPr>
                <p14:cNvContentPartPr/>
                <p14:nvPr/>
              </p14:nvContentPartPr>
              <p14:xfrm>
                <a:off x="8734751" y="6079214"/>
                <a:ext cx="132480" cy="24588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517CD07F-0997-44CA-9CEE-9B8715DAD01B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8716751" y="6061214"/>
                  <a:ext cx="16812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34C4DD89-2E3F-4B15-8341-B9BF0B352407}"/>
                    </a:ext>
                  </a:extLst>
                </p14:cNvPr>
                <p14:cNvContentPartPr/>
                <p14:nvPr/>
              </p14:nvContentPartPr>
              <p14:xfrm>
                <a:off x="8737271" y="6090374"/>
                <a:ext cx="154440" cy="22176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34C4DD89-2E3F-4B15-8341-B9BF0B352407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8719271" y="6072374"/>
                  <a:ext cx="19008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AE7C0CDA-C7BF-439E-8EF7-B7460F3C8187}"/>
                    </a:ext>
                  </a:extLst>
                </p14:cNvPr>
                <p14:cNvContentPartPr/>
                <p14:nvPr/>
              </p14:nvContentPartPr>
              <p14:xfrm>
                <a:off x="9020231" y="6177854"/>
                <a:ext cx="173880" cy="2088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AE7C0CDA-C7BF-439E-8EF7-B7460F3C8187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002231" y="6160214"/>
                  <a:ext cx="2095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7AD8028-52C2-452E-BE47-4314EF7EE383}"/>
                    </a:ext>
                  </a:extLst>
                </p14:cNvPr>
                <p14:cNvContentPartPr/>
                <p14:nvPr/>
              </p14:nvContentPartPr>
              <p14:xfrm>
                <a:off x="9173231" y="6096494"/>
                <a:ext cx="131400" cy="19152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7AD8028-52C2-452E-BE47-4314EF7EE383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9155231" y="6078494"/>
                  <a:ext cx="16704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E7B45B15-C516-4EC6-A10E-EB51DBBD30B6}"/>
                    </a:ext>
                  </a:extLst>
                </p14:cNvPr>
                <p14:cNvContentPartPr/>
                <p14:nvPr/>
              </p14:nvContentPartPr>
              <p14:xfrm>
                <a:off x="9356831" y="6156974"/>
                <a:ext cx="136080" cy="16380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E7B45B15-C516-4EC6-A10E-EB51DBBD30B6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9338831" y="6138974"/>
                  <a:ext cx="171720" cy="19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B0F642B-61BE-43AF-8EB9-7BA2ACCEB73B}"/>
              </a:ext>
            </a:extLst>
          </p:cNvPr>
          <p:cNvGrpSpPr/>
          <p:nvPr/>
        </p:nvGrpSpPr>
        <p:grpSpPr>
          <a:xfrm>
            <a:off x="9897911" y="4880054"/>
            <a:ext cx="2137320" cy="1285920"/>
            <a:chOff x="9897911" y="4880054"/>
            <a:chExt cx="2137320" cy="128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4A4A7732-B730-4691-8C02-7A4CFC0BAB7B}"/>
                    </a:ext>
                  </a:extLst>
                </p14:cNvPr>
                <p14:cNvContentPartPr/>
                <p14:nvPr/>
              </p14:nvContentPartPr>
              <p14:xfrm>
                <a:off x="9904751" y="4893014"/>
                <a:ext cx="144360" cy="47412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4A4A7732-B730-4691-8C02-7A4CFC0BAB7B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9887111" y="4875374"/>
                  <a:ext cx="180000" cy="50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3C20F454-946C-4E35-B38D-CE4D358C8CEE}"/>
                    </a:ext>
                  </a:extLst>
                </p14:cNvPr>
                <p14:cNvContentPartPr/>
                <p14:nvPr/>
              </p14:nvContentPartPr>
              <p14:xfrm>
                <a:off x="9897911" y="5200454"/>
                <a:ext cx="103320" cy="291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3C20F454-946C-4E35-B38D-CE4D358C8CEE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9880271" y="5182814"/>
                  <a:ext cx="13896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7072AC7F-0D35-49EC-A9A0-A409705EC587}"/>
                    </a:ext>
                  </a:extLst>
                </p14:cNvPr>
                <p14:cNvContentPartPr/>
                <p14:nvPr/>
              </p14:nvContentPartPr>
              <p14:xfrm>
                <a:off x="10176551" y="4881854"/>
                <a:ext cx="111960" cy="4932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7072AC7F-0D35-49EC-A9A0-A409705EC587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10158551" y="4863854"/>
                  <a:ext cx="147600" cy="52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85C058B-2833-4DED-9B10-3840BB1413E9}"/>
                    </a:ext>
                  </a:extLst>
                </p14:cNvPr>
                <p14:cNvContentPartPr/>
                <p14:nvPr/>
              </p14:nvContentPartPr>
              <p14:xfrm>
                <a:off x="10334951" y="5084894"/>
                <a:ext cx="115200" cy="19440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85C058B-2833-4DED-9B10-3840BB1413E9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10316951" y="5066894"/>
                  <a:ext cx="15084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084C03B-A4AB-451C-A5D0-375C89B5F235}"/>
                    </a:ext>
                  </a:extLst>
                </p14:cNvPr>
                <p14:cNvContentPartPr/>
                <p14:nvPr/>
              </p14:nvContentPartPr>
              <p14:xfrm>
                <a:off x="10321991" y="5105774"/>
                <a:ext cx="133920" cy="1875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084C03B-A4AB-451C-A5D0-375C89B5F235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10303991" y="5088134"/>
                  <a:ext cx="16956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0ADC0A5B-A54E-4D1E-9008-7BE4BAC915BA}"/>
                    </a:ext>
                  </a:extLst>
                </p14:cNvPr>
                <p14:cNvContentPartPr/>
                <p14:nvPr/>
              </p14:nvContentPartPr>
              <p14:xfrm>
                <a:off x="10560671" y="5170934"/>
                <a:ext cx="105840" cy="219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0ADC0A5B-A54E-4D1E-9008-7BE4BAC915BA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10542671" y="5153294"/>
                  <a:ext cx="14148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0275CAA0-AAEA-4A61-9D11-1A16866F12A3}"/>
                    </a:ext>
                  </a:extLst>
                </p14:cNvPr>
                <p14:cNvContentPartPr/>
                <p14:nvPr/>
              </p14:nvContentPartPr>
              <p14:xfrm>
                <a:off x="10597751" y="5129534"/>
                <a:ext cx="52560" cy="11880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0275CAA0-AAEA-4A61-9D11-1A16866F12A3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10580111" y="5111534"/>
                  <a:ext cx="8820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86FDBC6-1542-4200-AE51-50FED62F915F}"/>
                    </a:ext>
                  </a:extLst>
                </p14:cNvPr>
                <p14:cNvContentPartPr/>
                <p14:nvPr/>
              </p14:nvContentPartPr>
              <p14:xfrm>
                <a:off x="10694951" y="5114054"/>
                <a:ext cx="151560" cy="24192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86FDBC6-1542-4200-AE51-50FED62F915F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10677311" y="5096054"/>
                  <a:ext cx="18720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6084247-CFD2-46D6-9484-24A68AD214AA}"/>
                    </a:ext>
                  </a:extLst>
                </p14:cNvPr>
                <p14:cNvContentPartPr/>
                <p14:nvPr/>
              </p14:nvContentPartPr>
              <p14:xfrm>
                <a:off x="10883951" y="5150414"/>
                <a:ext cx="120240" cy="1468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46084247-CFD2-46D6-9484-24A68AD214AA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10865951" y="5132414"/>
                  <a:ext cx="15588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540F1F55-1A79-42C2-9ADE-553976F6E9D3}"/>
                    </a:ext>
                  </a:extLst>
                </p14:cNvPr>
                <p14:cNvContentPartPr/>
                <p14:nvPr/>
              </p14:nvContentPartPr>
              <p14:xfrm>
                <a:off x="10874951" y="5174174"/>
                <a:ext cx="126360" cy="17316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540F1F55-1A79-42C2-9ADE-553976F6E9D3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10857311" y="5156174"/>
                  <a:ext cx="16200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0316E19-B1DF-4780-B98B-F57653A41D0F}"/>
                    </a:ext>
                  </a:extLst>
                </p14:cNvPr>
                <p14:cNvContentPartPr/>
                <p14:nvPr/>
              </p14:nvContentPartPr>
              <p14:xfrm>
                <a:off x="11040911" y="4947014"/>
                <a:ext cx="117000" cy="43776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0316E19-B1DF-4780-B98B-F57653A41D0F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11022911" y="4929374"/>
                  <a:ext cx="152640" cy="47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5031CED-EE4A-488B-A479-739A02A3938B}"/>
                    </a:ext>
                  </a:extLst>
                </p14:cNvPr>
                <p14:cNvContentPartPr/>
                <p14:nvPr/>
              </p14:nvContentPartPr>
              <p14:xfrm>
                <a:off x="11331791" y="5175254"/>
                <a:ext cx="102960" cy="158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5031CED-EE4A-488B-A479-739A02A3938B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11313791" y="5157614"/>
                  <a:ext cx="13860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7B045ADC-1FD9-48EF-8317-FD429808ECB7}"/>
                    </a:ext>
                  </a:extLst>
                </p14:cNvPr>
                <p14:cNvContentPartPr/>
                <p14:nvPr/>
              </p14:nvContentPartPr>
              <p14:xfrm>
                <a:off x="11592431" y="4880054"/>
                <a:ext cx="173880" cy="42444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7B045ADC-1FD9-48EF-8317-FD429808ECB7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11574431" y="4862054"/>
                  <a:ext cx="209520" cy="46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BA703222-CA7F-4E93-8357-DE857ACA253C}"/>
                    </a:ext>
                  </a:extLst>
                </p14:cNvPr>
                <p14:cNvContentPartPr/>
                <p14:nvPr/>
              </p14:nvContentPartPr>
              <p14:xfrm>
                <a:off x="11553911" y="5166614"/>
                <a:ext cx="122400" cy="2592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BA703222-CA7F-4E93-8357-DE857ACA253C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11535911" y="5148974"/>
                  <a:ext cx="15804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FAA87AE-11FB-4260-A02A-2DA4AEED7BC3}"/>
                    </a:ext>
                  </a:extLst>
                </p14:cNvPr>
                <p14:cNvContentPartPr/>
                <p14:nvPr/>
              </p14:nvContentPartPr>
              <p14:xfrm>
                <a:off x="11776391" y="4986254"/>
                <a:ext cx="136440" cy="3153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FAA87AE-11FB-4260-A02A-2DA4AEED7BC3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11758751" y="4968254"/>
                  <a:ext cx="17208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8182C050-9639-4A4B-9A95-6D9B98DD20F1}"/>
                    </a:ext>
                  </a:extLst>
                </p14:cNvPr>
                <p14:cNvContentPartPr/>
                <p14:nvPr/>
              </p14:nvContentPartPr>
              <p14:xfrm>
                <a:off x="11852351" y="5157254"/>
                <a:ext cx="88560" cy="14832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8182C050-9639-4A4B-9A95-6D9B98DD20F1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11834351" y="5139254"/>
                  <a:ext cx="1242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38FC8743-EEB6-4F25-A457-F29410BA668E}"/>
                    </a:ext>
                  </a:extLst>
                </p14:cNvPr>
                <p14:cNvContentPartPr/>
                <p14:nvPr/>
              </p14:nvContentPartPr>
              <p14:xfrm>
                <a:off x="11817071" y="5149334"/>
                <a:ext cx="126360" cy="1537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38FC8743-EEB6-4F25-A457-F29410BA668E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11799071" y="5131334"/>
                  <a:ext cx="16200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44F55177-971B-42C1-AFA8-CE0174BD7243}"/>
                    </a:ext>
                  </a:extLst>
                </p14:cNvPr>
                <p14:cNvContentPartPr/>
                <p14:nvPr/>
              </p14:nvContentPartPr>
              <p14:xfrm>
                <a:off x="11856671" y="5076614"/>
                <a:ext cx="178560" cy="32724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44F55177-971B-42C1-AFA8-CE0174BD7243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11838671" y="5058974"/>
                  <a:ext cx="214200" cy="36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3FA2D2EB-633F-44E0-86CE-C7E56B1C5737}"/>
                    </a:ext>
                  </a:extLst>
                </p14:cNvPr>
                <p14:cNvContentPartPr/>
                <p14:nvPr/>
              </p14:nvContentPartPr>
              <p14:xfrm>
                <a:off x="9983591" y="5497454"/>
                <a:ext cx="1863360" cy="20880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3FA2D2EB-633F-44E0-86CE-C7E56B1C5737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9965951" y="5479454"/>
                  <a:ext cx="189900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6C29B04-0D51-4D1A-9DC7-B3057FA993DA}"/>
                    </a:ext>
                  </a:extLst>
                </p14:cNvPr>
                <p14:cNvContentPartPr/>
                <p14:nvPr/>
              </p14:nvContentPartPr>
              <p14:xfrm>
                <a:off x="10702871" y="5826854"/>
                <a:ext cx="237960" cy="3391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6C29B04-0D51-4D1A-9DC7-B3057FA993DA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0684871" y="5808854"/>
                  <a:ext cx="27360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8523BB8-6D1F-4757-9BD2-41A877ED7518}"/>
                    </a:ext>
                  </a:extLst>
                </p14:cNvPr>
                <p14:cNvContentPartPr/>
                <p14:nvPr/>
              </p14:nvContentPartPr>
              <p14:xfrm>
                <a:off x="11127671" y="5911094"/>
                <a:ext cx="186480" cy="230400"/>
              </p14:xfrm>
            </p:contentPart>
          </mc:Choice>
          <mc:Fallback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8523BB8-6D1F-4757-9BD2-41A877ED7518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1110031" y="5893094"/>
                  <a:ext cx="22212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91348C3-82A2-44D4-8486-4F897E802589}"/>
                    </a:ext>
                  </a:extLst>
                </p14:cNvPr>
                <p14:cNvContentPartPr/>
                <p14:nvPr/>
              </p14:nvContentPartPr>
              <p14:xfrm>
                <a:off x="11108591" y="5914694"/>
                <a:ext cx="250200" cy="23544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91348C3-82A2-44D4-8486-4F897E802589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1090591" y="5897054"/>
                  <a:ext cx="285840" cy="271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A087130-358B-48C8-96D3-8262433B062E}"/>
              </a:ext>
            </a:extLst>
          </p:cNvPr>
          <p:cNvGrpSpPr/>
          <p:nvPr/>
        </p:nvGrpSpPr>
        <p:grpSpPr>
          <a:xfrm>
            <a:off x="10444751" y="4008494"/>
            <a:ext cx="1352520" cy="707400"/>
            <a:chOff x="10444751" y="4008494"/>
            <a:chExt cx="1352520" cy="70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E1686BAE-A177-4D11-BCBB-EEC84A29DA10}"/>
                    </a:ext>
                  </a:extLst>
                </p14:cNvPr>
                <p14:cNvContentPartPr/>
                <p14:nvPr/>
              </p14:nvContentPartPr>
              <p14:xfrm>
                <a:off x="10444751" y="4463534"/>
                <a:ext cx="1352520" cy="2523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E1686BAE-A177-4D11-BCBB-EEC84A29DA10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0426751" y="4445894"/>
                  <a:ext cx="13881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980D39E-B739-4CFC-A0DB-2FA0B7D91F5D}"/>
                    </a:ext>
                  </a:extLst>
                </p14:cNvPr>
                <p14:cNvContentPartPr/>
                <p14:nvPr/>
              </p14:nvContentPartPr>
              <p14:xfrm>
                <a:off x="10861271" y="4179494"/>
                <a:ext cx="181800" cy="16452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980D39E-B739-4CFC-A0DB-2FA0B7D91F5D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10843631" y="4161494"/>
                  <a:ext cx="21744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08D3AC4E-F389-4965-88B3-F990CF23AC38}"/>
                    </a:ext>
                  </a:extLst>
                </p14:cNvPr>
                <p14:cNvContentPartPr/>
                <p14:nvPr/>
              </p14:nvContentPartPr>
              <p14:xfrm>
                <a:off x="11108951" y="4008494"/>
                <a:ext cx="189720" cy="35820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08D3AC4E-F389-4965-88B3-F990CF23AC38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11091311" y="3990854"/>
                  <a:ext cx="22536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3ED52D67-1186-4B58-A1CE-6BAE6CC35793}"/>
                    </a:ext>
                  </a:extLst>
                </p14:cNvPr>
                <p14:cNvContentPartPr/>
                <p14:nvPr/>
              </p14:nvContentPartPr>
              <p14:xfrm>
                <a:off x="11131271" y="4245374"/>
                <a:ext cx="129600" cy="2340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3ED52D67-1186-4B58-A1CE-6BAE6CC35793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11113271" y="4227734"/>
                  <a:ext cx="165240" cy="59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3202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766E-7DF9-468A-8A8F-14690B0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נגזרת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57785D-E3C6-4780-883E-BD15A74C58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br>
                  <a:rPr lang="en-US" b="0" dirty="0"/>
                </a:b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57785D-E3C6-4780-883E-BD15A74C58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36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770FC-5205-4CD5-AEA7-D6B7A310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נגזרת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957715-361E-452B-A57D-F3E0270F50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he-IL" b="0" i="1" dirty="0">
                    <a:latin typeface="Cambria Math" panose="02040503050406030204" pitchFamily="18" charset="0"/>
                  </a:rPr>
                  <a:t>נגזרת של פולינום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br>
                  <a:rPr lang="en-US" b="0" dirty="0"/>
                </a:br>
                <a:endParaRPr lang="en-US" b="0" dirty="0"/>
              </a:p>
              <a:p>
                <a:pPr marL="0" indent="0" algn="r" rtl="1">
                  <a:buNone/>
                </a:pPr>
                <a:r>
                  <a:rPr lang="he-IL" dirty="0"/>
                  <a:t>נגזרת של מכפלה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 algn="r" rtl="1">
                  <a:buNone/>
                </a:pPr>
                <a:r>
                  <a:rPr lang="he-IL" dirty="0"/>
                  <a:t>כלל השרשרת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957715-361E-452B-A57D-F3E0270F50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8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02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59D5D-A228-4DAA-9B7A-DA874AE12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פונקציה </a:t>
            </a:r>
            <a:r>
              <a:rPr lang="he-IL" dirty="0" err="1"/>
              <a:t>מעריכית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D2496-98F9-440F-8F09-92FF992F7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>
                <a:hlinkClick r:id="rId2"/>
              </a:rPr>
              <a:t>https://www.youtube.com/playlist?list=PLW3u28VuDAHJKcDApeFRhE4oFOQ2QUFMk</a:t>
            </a:r>
            <a:endParaRPr lang="he-IL" dirty="0"/>
          </a:p>
          <a:p>
            <a:pPr algn="r" rtl="1"/>
            <a:r>
              <a:rPr lang="en-US" dirty="0">
                <a:hlinkClick r:id="rId3"/>
              </a:rPr>
              <a:t>https://www.youtube.com/watch?v=m2MIpDrF7Es</a:t>
            </a:r>
            <a:endParaRPr lang="he-IL"/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6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9FF0-B91D-4F24-AE17-3B1524F76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פונקציה </a:t>
            </a:r>
            <a:r>
              <a:rPr lang="he-IL" dirty="0" err="1"/>
              <a:t>מעריכית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D3B4FE-8DC5-497B-8736-81ABEC289C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br>
                  <a:rPr lang="en-US" b="0" dirty="0"/>
                </a:br>
                <a:br>
                  <a:rPr lang="en-US" b="0" dirty="0"/>
                </a:br>
                <a:endParaRPr lang="en-US" b="0" dirty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 algn="l">
                  <a:buNone/>
                </a:pPr>
                <a:endParaRPr lang="en-US" dirty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D3B4FE-8DC5-497B-8736-81ABEC289C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65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2F20-9F64-4802-B40C-A7F75BAE9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פונקציה </a:t>
            </a:r>
            <a:r>
              <a:rPr lang="he-IL" dirty="0" err="1"/>
              <a:t>מעריכית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59E4E3-2766-4A37-BA58-A41B4C4EB3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 algn="l">
                  <a:buNone/>
                </a:pP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 algn="l">
                  <a:buNone/>
                </a:pP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59E4E3-2766-4A37-BA58-A41B4C4EB3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9324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0A11A-E029-4625-BC76-1DD39AD8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מספרים מרוכבים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D8999A-F0B0-47AB-A7E8-41374298FF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en-US" dirty="0">
                    <a:hlinkClick r:id="rId2"/>
                  </a:rPr>
                  <a:t>https://www.youtube.com/playlist?list=PLW3u28VuDAHLNAYXYDHqvsD6NM-kVOKZP</a:t>
                </a:r>
                <a:endParaRPr lang="he-IL" dirty="0"/>
              </a:p>
              <a:p>
                <a:pPr algn="r" rtl="1"/>
                <a:r>
                  <a:rPr lang="en-US" dirty="0">
                    <a:hlinkClick r:id="rId3"/>
                  </a:rPr>
                  <a:t>https://youtu.be/v0YEaeIClKY</a:t>
                </a:r>
                <a:endParaRPr lang="en-US" dirty="0"/>
              </a:p>
              <a:p>
                <a:pPr algn="r" rtl="1"/>
                <a:endParaRPr lang="en-US" dirty="0"/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D8999A-F0B0-47AB-A7E8-41374298FF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17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193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רענון מתמטיקה</vt:lpstr>
      <vt:lpstr>נושאים מהתיכון שיופיעו בקורס</vt:lpstr>
      <vt:lpstr>נגזרת</vt:lpstr>
      <vt:lpstr>נגזרת</vt:lpstr>
      <vt:lpstr>נגזרת</vt:lpstr>
      <vt:lpstr>פונקציה מעריכית</vt:lpstr>
      <vt:lpstr>פונקציה מעריכית</vt:lpstr>
      <vt:lpstr>פונקציה מעריכית</vt:lpstr>
      <vt:lpstr>מספרים מרוכבים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רענון מתמטיקה</dc:title>
  <dc:creator>Omri Barak</dc:creator>
  <cp:lastModifiedBy>Omri Barak</cp:lastModifiedBy>
  <cp:revision>8</cp:revision>
  <dcterms:created xsi:type="dcterms:W3CDTF">2021-03-20T20:20:43Z</dcterms:created>
  <dcterms:modified xsi:type="dcterms:W3CDTF">2021-03-20T21:02:56Z</dcterms:modified>
</cp:coreProperties>
</file>