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41" r:id="rId3"/>
    <p:sldId id="462" r:id="rId4"/>
    <p:sldId id="482" r:id="rId5"/>
    <p:sldId id="486" r:id="rId6"/>
    <p:sldId id="463" r:id="rId7"/>
    <p:sldId id="465" r:id="rId8"/>
    <p:sldId id="466" r:id="rId9"/>
    <p:sldId id="467" r:id="rId10"/>
    <p:sldId id="464" r:id="rId11"/>
    <p:sldId id="444" r:id="rId12"/>
    <p:sldId id="445" r:id="rId13"/>
    <p:sldId id="442" r:id="rId14"/>
    <p:sldId id="443" r:id="rId15"/>
    <p:sldId id="468" r:id="rId16"/>
    <p:sldId id="318" r:id="rId17"/>
    <p:sldId id="347" r:id="rId18"/>
    <p:sldId id="322" r:id="rId19"/>
    <p:sldId id="348" r:id="rId20"/>
    <p:sldId id="484" r:id="rId21"/>
    <p:sldId id="485" r:id="rId22"/>
    <p:sldId id="483" r:id="rId23"/>
    <p:sldId id="471" r:id="rId24"/>
    <p:sldId id="472" r:id="rId25"/>
    <p:sldId id="473" r:id="rId26"/>
    <p:sldId id="454" r:id="rId27"/>
    <p:sldId id="474" r:id="rId28"/>
    <p:sldId id="475" r:id="rId29"/>
    <p:sldId id="476" r:id="rId30"/>
    <p:sldId id="477" r:id="rId31"/>
    <p:sldId id="478" r:id="rId32"/>
    <p:sldId id="481" r:id="rId33"/>
    <p:sldId id="480" r:id="rId34"/>
    <p:sldId id="352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5" autoAdjust="0"/>
  </p:normalViewPr>
  <p:slideViewPr>
    <p:cSldViewPr>
      <p:cViewPr varScale="1">
        <p:scale>
          <a:sx n="55" d="100"/>
          <a:sy n="55" d="100"/>
        </p:scale>
        <p:origin x="154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7213-15A4-48FF-943B-D8F842B3F32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ECDB-3E31-4BEC-A0A6-19FA6067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𝑥_𝑛=𝑞𝑥_(𝑛−1)</a:t>
                </a:r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𝑥_𝑛=𝑥_0 𝑞^(𝑛−1 )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Ln </a:t>
            </a:r>
            <a:r>
              <a:rPr lang="en-US" dirty="0" err="1"/>
              <a:t>x_n</a:t>
            </a:r>
            <a:r>
              <a:rPr lang="en-US" dirty="0"/>
              <a:t> = 4 + 0.22 n</a:t>
            </a:r>
          </a:p>
          <a:p>
            <a:r>
              <a:rPr lang="en-US" dirty="0"/>
              <a:t>4 + 0.22 * 60 = 17</a:t>
            </a:r>
          </a:p>
          <a:p>
            <a:r>
              <a:rPr lang="en-US" dirty="0"/>
              <a:t>Exp(17) = 24,000,000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4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Jwj07COFc9_C9XgrXGnhnIcvtlY3j8qEkYqok-Z66U/edit#gid=181914916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שיטות כמותיות במדעי הרפואה ב</a:t>
            </a:r>
            <a:br>
              <a:rPr lang="he-IL" dirty="0"/>
            </a:br>
            <a:r>
              <a:rPr lang="en-US" dirty="0"/>
              <a:t>274166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- מבוא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00F2-1452-4BE0-B4A6-92618074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סדרה הנדסית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F94A7-377A-4D2D-8C10-A2EBA6349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b="0" dirty="0">
                    <a:latin typeface="Cambria Math" panose="02040503050406030204" pitchFamily="18" charset="0"/>
                  </a:rPr>
                  <a:t>כל חולה מדביק בממוצע מספר אנשים כל יום</a:t>
                </a:r>
              </a:p>
              <a:p>
                <a:r>
                  <a:rPr lang="he-IL" dirty="0">
                    <a:latin typeface="Cambria Math" panose="02040503050406030204" pitchFamily="18" charset="0"/>
                  </a:rPr>
                  <a:t>כמות החולים החדשים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>
                    <a:latin typeface="Cambria Math" panose="02040503050406030204" pitchFamily="18" charset="0"/>
                  </a:rPr>
                  <a:t> ) יחסית לכמות הקיימים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>
                    <a:latin typeface="Cambria Math" panose="02040503050406030204" pitchFamily="18" charset="0"/>
                  </a:rPr>
                  <a:t>)</a:t>
                </a:r>
              </a:p>
              <a:p>
                <a:endParaRPr lang="he-IL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he-IL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F94A7-377A-4D2D-8C10-A2EBA6349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E990-1847-40AC-96BF-56F419B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164A4-B58C-4D43-987B-742091223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תזכורת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b="0" dirty="0"/>
                </a:b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164A4-B58C-4D43-987B-742091223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75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17FB-4409-45BD-862C-AC53FDE1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6CF1-505F-4A90-93D5-84B442DD8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סדרה הנדסית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6CF1-505F-4A90-93D5-84B442DD8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9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7F23-C3BF-4FF3-8C42-EE9163DD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D53FE-9E34-4346-8BC9-43A7DB8E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7" y="1484784"/>
            <a:ext cx="7773485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F1AA-4D1F-47F3-BF14-BAA1C371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חשיבה של סמסטר 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ECBE-4E7D-489F-8198-6E6395E5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התאמת עקום</a:t>
            </a:r>
          </a:p>
          <a:p>
            <a:r>
              <a:rPr lang="he-IL" dirty="0"/>
              <a:t>כמה מקרים יהיו 3 חודשים מתחילת המגיפה?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041A-ED91-410F-B520-4EE87F1C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קרה בפועל?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B5EFF-5B5C-49CB-B700-0FA950B3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6" y="1916832"/>
            <a:ext cx="768774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למערכת דינמית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מספר החולים והמחוסנים </a:t>
            </a:r>
            <a:r>
              <a:rPr lang="he-IL" dirty="0" err="1"/>
              <a:t>באוכלוסיה</a:t>
            </a:r>
            <a:r>
              <a:rPr lang="he-IL" dirty="0"/>
              <a:t> משתנים כל הזמן.</a:t>
            </a:r>
          </a:p>
          <a:p>
            <a:r>
              <a:rPr lang="he-IL" dirty="0"/>
              <a:t>יותר חולים -&gt; יותר הדבקות -&gt; יותר חולים -&gt; יותר מחוסנים (טבעית) -&gt; פחות חולים -&gt; פחות מחוסנים -&gt; יותר חולים?</a:t>
            </a:r>
            <a:endParaRPr lang="en-US" dirty="0"/>
          </a:p>
          <a:p>
            <a:r>
              <a:rPr lang="he-IL" dirty="0"/>
              <a:t>וגם:</a:t>
            </a:r>
            <a:br>
              <a:rPr lang="en-US" dirty="0"/>
            </a:br>
            <a:r>
              <a:rPr lang="he-IL" dirty="0"/>
              <a:t>יותר חולים -&gt; נזהרים יותר (או סגר) -&gt; פחות חולים -&gt; נזהרים פחות -&gt; יותר חולים?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מקרי חצבת </a:t>
            </a:r>
            <a:r>
              <a:rPr lang="he-IL" dirty="0" err="1"/>
              <a:t>בגלסגו</a:t>
            </a:r>
            <a:r>
              <a:rPr lang="he-IL" dirty="0"/>
              <a:t> 1899-1918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2160" y="168234"/>
            <a:ext cx="4865349" cy="7704855"/>
          </a:xfrm>
        </p:spPr>
      </p:pic>
      <p:sp>
        <p:nvSpPr>
          <p:cNvPr id="5" name="TextBox 4"/>
          <p:cNvSpPr txBox="1"/>
          <p:nvPr/>
        </p:nvSpPr>
        <p:spPr>
          <a:xfrm>
            <a:off x="7882983" y="6453336"/>
            <a:ext cx="12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Soper</a:t>
            </a:r>
            <a:r>
              <a:rPr lang="en-US" dirty="0"/>
              <a:t>, 1929</a:t>
            </a:r>
          </a:p>
        </p:txBody>
      </p:sp>
    </p:spTree>
    <p:extLst>
      <p:ext uri="{BB962C8B-B14F-4D97-AF65-F5344CB8AC3E}">
        <p14:creationId xmlns:p14="http://schemas.microsoft.com/office/powerpoint/2010/main" val="202271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אפשר להבין את זה?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מערכת דינמית:</a:t>
            </a:r>
          </a:p>
          <a:p>
            <a:pPr lvl="1"/>
            <a:r>
              <a:rPr lang="he-IL" dirty="0"/>
              <a:t>מצב המערכת כרגע הוא פונקציה של מצבה לפני רגע.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e-IL" dirty="0"/>
              <a:t>אם אני יודע את מספר החולים, בריאים, מחוסנים ברגע זה, מה יהיו הערכים שלהם בעוד רגע?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4817" y="4797152"/>
            <a:ext cx="44743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he-IL" dirty="0"/>
              <a:t>בסמסטר א' למדנו לנתח אותות שמשתנים בזמן, </a:t>
            </a:r>
          </a:p>
          <a:p>
            <a:pPr algn="r" rtl="1"/>
            <a:r>
              <a:rPr lang="he-IL" dirty="0"/>
              <a:t>אבל לא למדנו איך נוצרים כאלו אותות.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4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504611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504611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509836" r="-200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609836" r="-20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  <a:p>
            <a:r>
              <a:rPr lang="en-US" dirty="0"/>
              <a:t>	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465A8C1-C124-43A1-81D9-23A7AA7E33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16463" y="2997200"/>
            <a:ext cx="38163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4C9FE-18D4-4D48-A934-F5042C8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1" y="2997200"/>
            <a:ext cx="7531100" cy="36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9E856E9-81E7-4D23-99C5-D9C4EF48CD30}"/>
              </a:ext>
            </a:extLst>
          </p:cNvPr>
          <p:cNvSpPr>
            <a:spLocks/>
          </p:cNvSpPr>
          <p:nvPr/>
        </p:nvSpPr>
        <p:spPr bwMode="auto">
          <a:xfrm>
            <a:off x="5508626" y="3525838"/>
            <a:ext cx="1933575" cy="42863"/>
          </a:xfrm>
          <a:custGeom>
            <a:avLst/>
            <a:gdLst>
              <a:gd name="T0" fmla="*/ 23 w 4287"/>
              <a:gd name="T1" fmla="*/ 71 h 94"/>
              <a:gd name="T2" fmla="*/ 20 w 4287"/>
              <a:gd name="T3" fmla="*/ 66 h 94"/>
              <a:gd name="T4" fmla="*/ 10 w 4287"/>
              <a:gd name="T5" fmla="*/ 63 h 94"/>
              <a:gd name="T6" fmla="*/ 13 w 4287"/>
              <a:gd name="T7" fmla="*/ 61 h 94"/>
              <a:gd name="T8" fmla="*/ 37 w 4287"/>
              <a:gd name="T9" fmla="*/ 70 h 94"/>
              <a:gd name="T10" fmla="*/ 66 w 4287"/>
              <a:gd name="T11" fmla="*/ 73 h 94"/>
              <a:gd name="T12" fmla="*/ 108 w 4287"/>
              <a:gd name="T13" fmla="*/ 78 h 94"/>
              <a:gd name="T14" fmla="*/ 159 w 4287"/>
              <a:gd name="T15" fmla="*/ 84 h 94"/>
              <a:gd name="T16" fmla="*/ 241 w 4287"/>
              <a:gd name="T17" fmla="*/ 92 h 94"/>
              <a:gd name="T18" fmla="*/ 368 w 4287"/>
              <a:gd name="T19" fmla="*/ 94 h 94"/>
              <a:gd name="T20" fmla="*/ 548 w 4287"/>
              <a:gd name="T21" fmla="*/ 82 h 94"/>
              <a:gd name="T22" fmla="*/ 772 w 4287"/>
              <a:gd name="T23" fmla="*/ 75 h 94"/>
              <a:gd name="T24" fmla="*/ 1038 w 4287"/>
              <a:gd name="T25" fmla="*/ 69 h 94"/>
              <a:gd name="T26" fmla="*/ 1348 w 4287"/>
              <a:gd name="T27" fmla="*/ 61 h 94"/>
              <a:gd name="T28" fmla="*/ 1701 w 4287"/>
              <a:gd name="T29" fmla="*/ 47 h 94"/>
              <a:gd name="T30" fmla="*/ 2079 w 4287"/>
              <a:gd name="T31" fmla="*/ 35 h 94"/>
              <a:gd name="T32" fmla="*/ 2462 w 4287"/>
              <a:gd name="T33" fmla="*/ 30 h 94"/>
              <a:gd name="T34" fmla="*/ 2833 w 4287"/>
              <a:gd name="T35" fmla="*/ 29 h 94"/>
              <a:gd name="T36" fmla="*/ 3181 w 4287"/>
              <a:gd name="T37" fmla="*/ 29 h 94"/>
              <a:gd name="T38" fmla="*/ 3494 w 4287"/>
              <a:gd name="T39" fmla="*/ 24 h 94"/>
              <a:gd name="T40" fmla="*/ 3756 w 4287"/>
              <a:gd name="T41" fmla="*/ 20 h 94"/>
              <a:gd name="T42" fmla="*/ 3951 w 4287"/>
              <a:gd name="T43" fmla="*/ 20 h 94"/>
              <a:gd name="T44" fmla="*/ 4096 w 4287"/>
              <a:gd name="T45" fmla="*/ 24 h 94"/>
              <a:gd name="T46" fmla="*/ 4196 w 4287"/>
              <a:gd name="T47" fmla="*/ 23 h 94"/>
              <a:gd name="T48" fmla="*/ 4257 w 4287"/>
              <a:gd name="T49" fmla="*/ 30 h 94"/>
              <a:gd name="T50" fmla="*/ 4284 w 4287"/>
              <a:gd name="T51" fmla="*/ 28 h 94"/>
              <a:gd name="T52" fmla="*/ 4272 w 4287"/>
              <a:gd name="T53" fmla="*/ 9 h 94"/>
              <a:gd name="T54" fmla="*/ 4255 w 4287"/>
              <a:gd name="T55" fmla="*/ 21 h 94"/>
              <a:gd name="T56" fmla="*/ 4283 w 4287"/>
              <a:gd name="T57" fmla="*/ 21 h 94"/>
              <a:gd name="T58" fmla="*/ 4257 w 4287"/>
              <a:gd name="T59" fmla="*/ 27 h 94"/>
              <a:gd name="T60" fmla="*/ 4264 w 4287"/>
              <a:gd name="T61" fmla="*/ 22 h 94"/>
              <a:gd name="T62" fmla="*/ 4281 w 4287"/>
              <a:gd name="T63" fmla="*/ 14 h 94"/>
              <a:gd name="T64" fmla="*/ 4246 w 4287"/>
              <a:gd name="T65" fmla="*/ 5 h 94"/>
              <a:gd name="T66" fmla="*/ 4174 w 4287"/>
              <a:gd name="T67" fmla="*/ 3 h 94"/>
              <a:gd name="T68" fmla="*/ 4064 w 4287"/>
              <a:gd name="T69" fmla="*/ 4 h 94"/>
              <a:gd name="T70" fmla="*/ 3910 w 4287"/>
              <a:gd name="T71" fmla="*/ 0 h 94"/>
              <a:gd name="T72" fmla="*/ 3696 w 4287"/>
              <a:gd name="T73" fmla="*/ 0 h 94"/>
              <a:gd name="T74" fmla="*/ 3419 w 4287"/>
              <a:gd name="T75" fmla="*/ 6 h 94"/>
              <a:gd name="T76" fmla="*/ 3096 w 4287"/>
              <a:gd name="T77" fmla="*/ 9 h 94"/>
              <a:gd name="T78" fmla="*/ 2742 w 4287"/>
              <a:gd name="T79" fmla="*/ 9 h 94"/>
              <a:gd name="T80" fmla="*/ 2367 w 4287"/>
              <a:gd name="T81" fmla="*/ 10 h 94"/>
              <a:gd name="T82" fmla="*/ 1984 w 4287"/>
              <a:gd name="T83" fmla="*/ 19 h 94"/>
              <a:gd name="T84" fmla="*/ 1611 w 4287"/>
              <a:gd name="T85" fmla="*/ 31 h 94"/>
              <a:gd name="T86" fmla="*/ 1266 w 4287"/>
              <a:gd name="T87" fmla="*/ 41 h 94"/>
              <a:gd name="T88" fmla="*/ 964 w 4287"/>
              <a:gd name="T89" fmla="*/ 49 h 94"/>
              <a:gd name="T90" fmla="*/ 712 w 4287"/>
              <a:gd name="T91" fmla="*/ 55 h 94"/>
              <a:gd name="T92" fmla="*/ 497 w 4287"/>
              <a:gd name="T93" fmla="*/ 66 h 94"/>
              <a:gd name="T94" fmla="*/ 331 w 4287"/>
              <a:gd name="T95" fmla="*/ 74 h 94"/>
              <a:gd name="T96" fmla="*/ 219 w 4287"/>
              <a:gd name="T97" fmla="*/ 72 h 94"/>
              <a:gd name="T98" fmla="*/ 146 w 4287"/>
              <a:gd name="T99" fmla="*/ 61 h 94"/>
              <a:gd name="T100" fmla="*/ 98 w 4287"/>
              <a:gd name="T101" fmla="*/ 56 h 94"/>
              <a:gd name="T102" fmla="*/ 59 w 4287"/>
              <a:gd name="T103" fmla="*/ 54 h 94"/>
              <a:gd name="T104" fmla="*/ 36 w 4287"/>
              <a:gd name="T105" fmla="*/ 51 h 94"/>
              <a:gd name="T106" fmla="*/ 16 w 4287"/>
              <a:gd name="T107" fmla="*/ 44 h 94"/>
              <a:gd name="T108" fmla="*/ 1 w 4287"/>
              <a:gd name="T109" fmla="*/ 57 h 94"/>
              <a:gd name="T110" fmla="*/ 5 w 4287"/>
              <a:gd name="T111" fmla="*/ 68 h 94"/>
              <a:gd name="T112" fmla="*/ 24 w 4287"/>
              <a:gd name="T113" fmla="*/ 7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7" h="94">
                <a:moveTo>
                  <a:pt x="15" y="71"/>
                </a:moveTo>
                <a:lnTo>
                  <a:pt x="9" y="69"/>
                </a:lnTo>
                <a:cubicBezTo>
                  <a:pt x="7" y="68"/>
                  <a:pt x="4" y="68"/>
                  <a:pt x="2" y="70"/>
                </a:cubicBezTo>
                <a:cubicBezTo>
                  <a:pt x="1" y="72"/>
                  <a:pt x="0" y="74"/>
                  <a:pt x="1" y="77"/>
                </a:cubicBezTo>
                <a:cubicBezTo>
                  <a:pt x="2" y="79"/>
                  <a:pt x="4" y="81"/>
                  <a:pt x="6" y="81"/>
                </a:cubicBezTo>
                <a:lnTo>
                  <a:pt x="16" y="82"/>
                </a:lnTo>
                <a:cubicBezTo>
                  <a:pt x="19" y="82"/>
                  <a:pt x="22" y="81"/>
                  <a:pt x="23" y="78"/>
                </a:cubicBezTo>
                <a:cubicBezTo>
                  <a:pt x="24" y="76"/>
                  <a:pt x="24" y="73"/>
                  <a:pt x="23" y="71"/>
                </a:cubicBezTo>
                <a:lnTo>
                  <a:pt x="20" y="66"/>
                </a:lnTo>
                <a:lnTo>
                  <a:pt x="21" y="72"/>
                </a:lnTo>
                <a:lnTo>
                  <a:pt x="22" y="70"/>
                </a:lnTo>
                <a:lnTo>
                  <a:pt x="21" y="65"/>
                </a:lnTo>
                <a:lnTo>
                  <a:pt x="19" y="62"/>
                </a:lnTo>
                <a:lnTo>
                  <a:pt x="20" y="68"/>
                </a:lnTo>
                <a:lnTo>
                  <a:pt x="20" y="68"/>
                </a:lnTo>
                <a:lnTo>
                  <a:pt x="20" y="66"/>
                </a:lnTo>
                <a:lnTo>
                  <a:pt x="21" y="63"/>
                </a:lnTo>
                <a:lnTo>
                  <a:pt x="20" y="59"/>
                </a:lnTo>
                <a:lnTo>
                  <a:pt x="18" y="56"/>
                </a:lnTo>
                <a:lnTo>
                  <a:pt x="19" y="60"/>
                </a:lnTo>
                <a:lnTo>
                  <a:pt x="19" y="57"/>
                </a:lnTo>
                <a:lnTo>
                  <a:pt x="19" y="57"/>
                </a:lnTo>
                <a:lnTo>
                  <a:pt x="20" y="54"/>
                </a:lnTo>
                <a:lnTo>
                  <a:pt x="10" y="63"/>
                </a:lnTo>
                <a:lnTo>
                  <a:pt x="12" y="63"/>
                </a:lnTo>
                <a:lnTo>
                  <a:pt x="12" y="63"/>
                </a:lnTo>
                <a:lnTo>
                  <a:pt x="14" y="63"/>
                </a:lnTo>
                <a:lnTo>
                  <a:pt x="14" y="63"/>
                </a:lnTo>
                <a:lnTo>
                  <a:pt x="16" y="63"/>
                </a:lnTo>
                <a:lnTo>
                  <a:pt x="16" y="63"/>
                </a:lnTo>
                <a:lnTo>
                  <a:pt x="19" y="63"/>
                </a:lnTo>
                <a:lnTo>
                  <a:pt x="13" y="61"/>
                </a:lnTo>
                <a:lnTo>
                  <a:pt x="18" y="65"/>
                </a:lnTo>
                <a:lnTo>
                  <a:pt x="24" y="67"/>
                </a:lnTo>
                <a:lnTo>
                  <a:pt x="27" y="67"/>
                </a:lnTo>
                <a:lnTo>
                  <a:pt x="22" y="65"/>
                </a:lnTo>
                <a:lnTo>
                  <a:pt x="26" y="68"/>
                </a:lnTo>
                <a:lnTo>
                  <a:pt x="29" y="69"/>
                </a:lnTo>
                <a:lnTo>
                  <a:pt x="35" y="70"/>
                </a:lnTo>
                <a:lnTo>
                  <a:pt x="37" y="70"/>
                </a:lnTo>
                <a:lnTo>
                  <a:pt x="44" y="70"/>
                </a:lnTo>
                <a:lnTo>
                  <a:pt x="40" y="69"/>
                </a:lnTo>
                <a:lnTo>
                  <a:pt x="46" y="72"/>
                </a:lnTo>
                <a:lnTo>
                  <a:pt x="50" y="73"/>
                </a:lnTo>
                <a:lnTo>
                  <a:pt x="59" y="73"/>
                </a:lnTo>
                <a:lnTo>
                  <a:pt x="59" y="73"/>
                </a:lnTo>
                <a:lnTo>
                  <a:pt x="68" y="73"/>
                </a:lnTo>
                <a:lnTo>
                  <a:pt x="66" y="73"/>
                </a:lnTo>
                <a:lnTo>
                  <a:pt x="76" y="75"/>
                </a:lnTo>
                <a:lnTo>
                  <a:pt x="78" y="75"/>
                </a:lnTo>
                <a:lnTo>
                  <a:pt x="87" y="75"/>
                </a:lnTo>
                <a:lnTo>
                  <a:pt x="87" y="75"/>
                </a:lnTo>
                <a:lnTo>
                  <a:pt x="98" y="75"/>
                </a:lnTo>
                <a:lnTo>
                  <a:pt x="95" y="75"/>
                </a:lnTo>
                <a:lnTo>
                  <a:pt x="106" y="78"/>
                </a:lnTo>
                <a:lnTo>
                  <a:pt x="108" y="78"/>
                </a:lnTo>
                <a:lnTo>
                  <a:pt x="120" y="78"/>
                </a:lnTo>
                <a:lnTo>
                  <a:pt x="118" y="78"/>
                </a:lnTo>
                <a:lnTo>
                  <a:pt x="133" y="81"/>
                </a:lnTo>
                <a:lnTo>
                  <a:pt x="134" y="81"/>
                </a:lnTo>
                <a:lnTo>
                  <a:pt x="146" y="81"/>
                </a:lnTo>
                <a:lnTo>
                  <a:pt x="144" y="80"/>
                </a:lnTo>
                <a:lnTo>
                  <a:pt x="157" y="84"/>
                </a:lnTo>
                <a:lnTo>
                  <a:pt x="159" y="84"/>
                </a:lnTo>
                <a:lnTo>
                  <a:pt x="176" y="86"/>
                </a:lnTo>
                <a:lnTo>
                  <a:pt x="176" y="86"/>
                </a:lnTo>
                <a:lnTo>
                  <a:pt x="195" y="88"/>
                </a:lnTo>
                <a:lnTo>
                  <a:pt x="194" y="88"/>
                </a:lnTo>
                <a:lnTo>
                  <a:pt x="216" y="92"/>
                </a:lnTo>
                <a:lnTo>
                  <a:pt x="218" y="92"/>
                </a:lnTo>
                <a:lnTo>
                  <a:pt x="242" y="92"/>
                </a:lnTo>
                <a:lnTo>
                  <a:pt x="241" y="92"/>
                </a:lnTo>
                <a:lnTo>
                  <a:pt x="268" y="94"/>
                </a:lnTo>
                <a:lnTo>
                  <a:pt x="269" y="94"/>
                </a:lnTo>
                <a:lnTo>
                  <a:pt x="299" y="94"/>
                </a:lnTo>
                <a:lnTo>
                  <a:pt x="299" y="94"/>
                </a:lnTo>
                <a:lnTo>
                  <a:pt x="331" y="94"/>
                </a:lnTo>
                <a:lnTo>
                  <a:pt x="331" y="94"/>
                </a:lnTo>
                <a:lnTo>
                  <a:pt x="368" y="94"/>
                </a:lnTo>
                <a:lnTo>
                  <a:pt x="368" y="94"/>
                </a:lnTo>
                <a:lnTo>
                  <a:pt x="408" y="91"/>
                </a:lnTo>
                <a:lnTo>
                  <a:pt x="408" y="91"/>
                </a:lnTo>
                <a:lnTo>
                  <a:pt x="452" y="88"/>
                </a:lnTo>
                <a:lnTo>
                  <a:pt x="452" y="88"/>
                </a:lnTo>
                <a:lnTo>
                  <a:pt x="498" y="86"/>
                </a:lnTo>
                <a:lnTo>
                  <a:pt x="498" y="86"/>
                </a:lnTo>
                <a:lnTo>
                  <a:pt x="548" y="82"/>
                </a:lnTo>
                <a:lnTo>
                  <a:pt x="548" y="82"/>
                </a:lnTo>
                <a:lnTo>
                  <a:pt x="600" y="80"/>
                </a:lnTo>
                <a:lnTo>
                  <a:pt x="600" y="80"/>
                </a:lnTo>
                <a:lnTo>
                  <a:pt x="656" y="77"/>
                </a:lnTo>
                <a:lnTo>
                  <a:pt x="655" y="77"/>
                </a:lnTo>
                <a:lnTo>
                  <a:pt x="713" y="75"/>
                </a:lnTo>
                <a:lnTo>
                  <a:pt x="712" y="75"/>
                </a:lnTo>
                <a:lnTo>
                  <a:pt x="772" y="75"/>
                </a:lnTo>
                <a:lnTo>
                  <a:pt x="772" y="75"/>
                </a:lnTo>
                <a:lnTo>
                  <a:pt x="834" y="72"/>
                </a:lnTo>
                <a:lnTo>
                  <a:pt x="834" y="72"/>
                </a:lnTo>
                <a:lnTo>
                  <a:pt x="899" y="69"/>
                </a:lnTo>
                <a:lnTo>
                  <a:pt x="898" y="69"/>
                </a:lnTo>
                <a:lnTo>
                  <a:pt x="965" y="69"/>
                </a:lnTo>
                <a:lnTo>
                  <a:pt x="965" y="69"/>
                </a:lnTo>
                <a:lnTo>
                  <a:pt x="1037" y="69"/>
                </a:lnTo>
                <a:lnTo>
                  <a:pt x="1038" y="69"/>
                </a:lnTo>
                <a:lnTo>
                  <a:pt x="1112" y="66"/>
                </a:lnTo>
                <a:lnTo>
                  <a:pt x="1112" y="66"/>
                </a:lnTo>
                <a:lnTo>
                  <a:pt x="1187" y="63"/>
                </a:lnTo>
                <a:lnTo>
                  <a:pt x="1187" y="63"/>
                </a:lnTo>
                <a:lnTo>
                  <a:pt x="1267" y="61"/>
                </a:lnTo>
                <a:lnTo>
                  <a:pt x="1266" y="61"/>
                </a:lnTo>
                <a:lnTo>
                  <a:pt x="1348" y="61"/>
                </a:lnTo>
                <a:lnTo>
                  <a:pt x="1348" y="61"/>
                </a:lnTo>
                <a:lnTo>
                  <a:pt x="1434" y="57"/>
                </a:lnTo>
                <a:lnTo>
                  <a:pt x="1434" y="57"/>
                </a:lnTo>
                <a:lnTo>
                  <a:pt x="1521" y="53"/>
                </a:lnTo>
                <a:lnTo>
                  <a:pt x="1521" y="53"/>
                </a:lnTo>
                <a:lnTo>
                  <a:pt x="1611" y="51"/>
                </a:lnTo>
                <a:lnTo>
                  <a:pt x="1612" y="51"/>
                </a:lnTo>
                <a:lnTo>
                  <a:pt x="1702" y="47"/>
                </a:lnTo>
                <a:lnTo>
                  <a:pt x="1701" y="47"/>
                </a:lnTo>
                <a:lnTo>
                  <a:pt x="1795" y="45"/>
                </a:lnTo>
                <a:lnTo>
                  <a:pt x="1795" y="45"/>
                </a:lnTo>
                <a:lnTo>
                  <a:pt x="1888" y="42"/>
                </a:lnTo>
                <a:lnTo>
                  <a:pt x="1888" y="42"/>
                </a:lnTo>
                <a:lnTo>
                  <a:pt x="1984" y="39"/>
                </a:lnTo>
                <a:lnTo>
                  <a:pt x="1984" y="39"/>
                </a:lnTo>
                <a:lnTo>
                  <a:pt x="2079" y="35"/>
                </a:lnTo>
                <a:lnTo>
                  <a:pt x="2079" y="35"/>
                </a:lnTo>
                <a:lnTo>
                  <a:pt x="2177" y="35"/>
                </a:lnTo>
                <a:lnTo>
                  <a:pt x="2177" y="35"/>
                </a:lnTo>
                <a:lnTo>
                  <a:pt x="2272" y="32"/>
                </a:lnTo>
                <a:lnTo>
                  <a:pt x="2272" y="32"/>
                </a:lnTo>
                <a:lnTo>
                  <a:pt x="2367" y="30"/>
                </a:lnTo>
                <a:lnTo>
                  <a:pt x="2367" y="30"/>
                </a:lnTo>
                <a:lnTo>
                  <a:pt x="2462" y="30"/>
                </a:lnTo>
                <a:lnTo>
                  <a:pt x="2462" y="30"/>
                </a:lnTo>
                <a:lnTo>
                  <a:pt x="2556" y="30"/>
                </a:lnTo>
                <a:lnTo>
                  <a:pt x="2556" y="30"/>
                </a:lnTo>
                <a:lnTo>
                  <a:pt x="2651" y="29"/>
                </a:lnTo>
                <a:lnTo>
                  <a:pt x="2651" y="29"/>
                </a:lnTo>
                <a:lnTo>
                  <a:pt x="2742" y="29"/>
                </a:lnTo>
                <a:lnTo>
                  <a:pt x="2742" y="29"/>
                </a:lnTo>
                <a:lnTo>
                  <a:pt x="2833" y="29"/>
                </a:lnTo>
                <a:lnTo>
                  <a:pt x="2833" y="29"/>
                </a:lnTo>
                <a:lnTo>
                  <a:pt x="2923" y="29"/>
                </a:lnTo>
                <a:lnTo>
                  <a:pt x="2923" y="29"/>
                </a:lnTo>
                <a:lnTo>
                  <a:pt x="3010" y="29"/>
                </a:lnTo>
                <a:lnTo>
                  <a:pt x="3010" y="29"/>
                </a:lnTo>
                <a:lnTo>
                  <a:pt x="3096" y="29"/>
                </a:lnTo>
                <a:lnTo>
                  <a:pt x="3096" y="29"/>
                </a:lnTo>
                <a:lnTo>
                  <a:pt x="3180" y="29"/>
                </a:lnTo>
                <a:lnTo>
                  <a:pt x="3181" y="29"/>
                </a:lnTo>
                <a:lnTo>
                  <a:pt x="3262" y="26"/>
                </a:lnTo>
                <a:lnTo>
                  <a:pt x="3261" y="26"/>
                </a:lnTo>
                <a:lnTo>
                  <a:pt x="3341" y="26"/>
                </a:lnTo>
                <a:lnTo>
                  <a:pt x="3341" y="26"/>
                </a:lnTo>
                <a:lnTo>
                  <a:pt x="3419" y="26"/>
                </a:lnTo>
                <a:lnTo>
                  <a:pt x="3419" y="26"/>
                </a:lnTo>
                <a:lnTo>
                  <a:pt x="3494" y="24"/>
                </a:lnTo>
                <a:lnTo>
                  <a:pt x="3494" y="24"/>
                </a:lnTo>
                <a:lnTo>
                  <a:pt x="3567" y="24"/>
                </a:lnTo>
                <a:lnTo>
                  <a:pt x="3567" y="24"/>
                </a:lnTo>
                <a:lnTo>
                  <a:pt x="3634" y="24"/>
                </a:lnTo>
                <a:lnTo>
                  <a:pt x="3635" y="24"/>
                </a:lnTo>
                <a:lnTo>
                  <a:pt x="3697" y="20"/>
                </a:lnTo>
                <a:lnTo>
                  <a:pt x="3697" y="20"/>
                </a:lnTo>
                <a:lnTo>
                  <a:pt x="3756" y="20"/>
                </a:lnTo>
                <a:lnTo>
                  <a:pt x="3756" y="20"/>
                </a:lnTo>
                <a:lnTo>
                  <a:pt x="3812" y="20"/>
                </a:lnTo>
                <a:lnTo>
                  <a:pt x="3812" y="20"/>
                </a:lnTo>
                <a:lnTo>
                  <a:pt x="3862" y="20"/>
                </a:lnTo>
                <a:lnTo>
                  <a:pt x="3862" y="20"/>
                </a:lnTo>
                <a:lnTo>
                  <a:pt x="3910" y="20"/>
                </a:lnTo>
                <a:lnTo>
                  <a:pt x="3910" y="20"/>
                </a:lnTo>
                <a:lnTo>
                  <a:pt x="3951" y="20"/>
                </a:lnTo>
                <a:lnTo>
                  <a:pt x="3951" y="20"/>
                </a:lnTo>
                <a:lnTo>
                  <a:pt x="3990" y="23"/>
                </a:lnTo>
                <a:lnTo>
                  <a:pt x="3991" y="23"/>
                </a:lnTo>
                <a:lnTo>
                  <a:pt x="4030" y="24"/>
                </a:lnTo>
                <a:lnTo>
                  <a:pt x="4030" y="24"/>
                </a:lnTo>
                <a:lnTo>
                  <a:pt x="4064" y="24"/>
                </a:lnTo>
                <a:lnTo>
                  <a:pt x="4064" y="24"/>
                </a:lnTo>
                <a:lnTo>
                  <a:pt x="4096" y="24"/>
                </a:lnTo>
                <a:lnTo>
                  <a:pt x="4096" y="24"/>
                </a:lnTo>
                <a:lnTo>
                  <a:pt x="4125" y="23"/>
                </a:lnTo>
                <a:lnTo>
                  <a:pt x="4124" y="23"/>
                </a:lnTo>
                <a:lnTo>
                  <a:pt x="4150" y="23"/>
                </a:lnTo>
                <a:lnTo>
                  <a:pt x="4150" y="23"/>
                </a:lnTo>
                <a:lnTo>
                  <a:pt x="4174" y="23"/>
                </a:lnTo>
                <a:lnTo>
                  <a:pt x="4174" y="23"/>
                </a:lnTo>
                <a:lnTo>
                  <a:pt x="4196" y="23"/>
                </a:lnTo>
                <a:lnTo>
                  <a:pt x="4196" y="23"/>
                </a:lnTo>
                <a:lnTo>
                  <a:pt x="4216" y="23"/>
                </a:lnTo>
                <a:lnTo>
                  <a:pt x="4214" y="23"/>
                </a:lnTo>
                <a:lnTo>
                  <a:pt x="4230" y="25"/>
                </a:lnTo>
                <a:lnTo>
                  <a:pt x="4231" y="25"/>
                </a:lnTo>
                <a:lnTo>
                  <a:pt x="4246" y="25"/>
                </a:lnTo>
                <a:lnTo>
                  <a:pt x="4242" y="24"/>
                </a:lnTo>
                <a:lnTo>
                  <a:pt x="4253" y="29"/>
                </a:lnTo>
                <a:lnTo>
                  <a:pt x="4257" y="30"/>
                </a:lnTo>
                <a:lnTo>
                  <a:pt x="4266" y="30"/>
                </a:lnTo>
                <a:lnTo>
                  <a:pt x="4266" y="30"/>
                </a:lnTo>
                <a:lnTo>
                  <a:pt x="4271" y="30"/>
                </a:lnTo>
                <a:lnTo>
                  <a:pt x="4265" y="27"/>
                </a:lnTo>
                <a:lnTo>
                  <a:pt x="4268" y="30"/>
                </a:lnTo>
                <a:lnTo>
                  <a:pt x="4272" y="32"/>
                </a:lnTo>
                <a:lnTo>
                  <a:pt x="4274" y="32"/>
                </a:lnTo>
                <a:cubicBezTo>
                  <a:pt x="4278" y="33"/>
                  <a:pt x="4282" y="32"/>
                  <a:pt x="4284" y="28"/>
                </a:cubicBezTo>
                <a:cubicBezTo>
                  <a:pt x="4287" y="25"/>
                  <a:pt x="4287" y="21"/>
                  <a:pt x="4286" y="17"/>
                </a:cubicBezTo>
                <a:cubicBezTo>
                  <a:pt x="4284" y="14"/>
                  <a:pt x="4280" y="12"/>
                  <a:pt x="4276" y="11"/>
                </a:cubicBezTo>
                <a:lnTo>
                  <a:pt x="4275" y="11"/>
                </a:lnTo>
                <a:lnTo>
                  <a:pt x="4285" y="22"/>
                </a:lnTo>
                <a:lnTo>
                  <a:pt x="4285" y="21"/>
                </a:lnTo>
                <a:cubicBezTo>
                  <a:pt x="4285" y="18"/>
                  <a:pt x="4284" y="15"/>
                  <a:pt x="4282" y="13"/>
                </a:cubicBezTo>
                <a:cubicBezTo>
                  <a:pt x="4280" y="11"/>
                  <a:pt x="4277" y="10"/>
                  <a:pt x="4275" y="9"/>
                </a:cubicBezTo>
                <a:lnTo>
                  <a:pt x="4272" y="9"/>
                </a:lnTo>
                <a:lnTo>
                  <a:pt x="4272" y="9"/>
                </a:lnTo>
                <a:lnTo>
                  <a:pt x="4268" y="9"/>
                </a:lnTo>
                <a:lnTo>
                  <a:pt x="4268" y="9"/>
                </a:lnTo>
                <a:lnTo>
                  <a:pt x="4266" y="9"/>
                </a:lnTo>
                <a:lnTo>
                  <a:pt x="4276" y="18"/>
                </a:lnTo>
                <a:lnTo>
                  <a:pt x="4276" y="17"/>
                </a:lnTo>
                <a:cubicBezTo>
                  <a:pt x="4275" y="11"/>
                  <a:pt x="4269" y="7"/>
                  <a:pt x="4264" y="9"/>
                </a:cubicBezTo>
                <a:cubicBezTo>
                  <a:pt x="4258" y="10"/>
                  <a:pt x="4254" y="15"/>
                  <a:pt x="4255" y="21"/>
                </a:cubicBezTo>
                <a:cubicBezTo>
                  <a:pt x="4256" y="26"/>
                  <a:pt x="4261" y="30"/>
                  <a:pt x="4267" y="29"/>
                </a:cubicBezTo>
                <a:lnTo>
                  <a:pt x="4272" y="29"/>
                </a:lnTo>
                <a:lnTo>
                  <a:pt x="4276" y="28"/>
                </a:lnTo>
                <a:lnTo>
                  <a:pt x="4278" y="27"/>
                </a:lnTo>
                <a:lnTo>
                  <a:pt x="4271" y="27"/>
                </a:lnTo>
                <a:lnTo>
                  <a:pt x="4274" y="28"/>
                </a:lnTo>
                <a:cubicBezTo>
                  <a:pt x="4276" y="29"/>
                  <a:pt x="4278" y="29"/>
                  <a:pt x="4280" y="27"/>
                </a:cubicBezTo>
                <a:cubicBezTo>
                  <a:pt x="4282" y="26"/>
                  <a:pt x="4283" y="24"/>
                  <a:pt x="4283" y="21"/>
                </a:cubicBezTo>
                <a:lnTo>
                  <a:pt x="4282" y="18"/>
                </a:lnTo>
                <a:lnTo>
                  <a:pt x="4278" y="11"/>
                </a:lnTo>
                <a:lnTo>
                  <a:pt x="4276" y="10"/>
                </a:lnTo>
                <a:lnTo>
                  <a:pt x="4272" y="9"/>
                </a:lnTo>
                <a:lnTo>
                  <a:pt x="4267" y="8"/>
                </a:lnTo>
                <a:cubicBezTo>
                  <a:pt x="4262" y="8"/>
                  <a:pt x="4257" y="11"/>
                  <a:pt x="4255" y="17"/>
                </a:cubicBezTo>
                <a:lnTo>
                  <a:pt x="4255" y="18"/>
                </a:lnTo>
                <a:cubicBezTo>
                  <a:pt x="4254" y="21"/>
                  <a:pt x="4255" y="24"/>
                  <a:pt x="4257" y="27"/>
                </a:cubicBezTo>
                <a:cubicBezTo>
                  <a:pt x="4259" y="30"/>
                  <a:pt x="4262" y="31"/>
                  <a:pt x="4266" y="31"/>
                </a:cubicBezTo>
                <a:lnTo>
                  <a:pt x="4268" y="31"/>
                </a:lnTo>
                <a:lnTo>
                  <a:pt x="4268" y="31"/>
                </a:lnTo>
                <a:lnTo>
                  <a:pt x="4272" y="31"/>
                </a:lnTo>
                <a:lnTo>
                  <a:pt x="4272" y="31"/>
                </a:lnTo>
                <a:lnTo>
                  <a:pt x="4275" y="31"/>
                </a:lnTo>
                <a:lnTo>
                  <a:pt x="4264" y="21"/>
                </a:lnTo>
                <a:lnTo>
                  <a:pt x="4264" y="22"/>
                </a:lnTo>
                <a:cubicBezTo>
                  <a:pt x="4264" y="25"/>
                  <a:pt x="4265" y="28"/>
                  <a:pt x="4267" y="30"/>
                </a:cubicBezTo>
                <a:cubicBezTo>
                  <a:pt x="4269" y="32"/>
                  <a:pt x="4272" y="33"/>
                  <a:pt x="4275" y="33"/>
                </a:cubicBezTo>
                <a:lnTo>
                  <a:pt x="4276" y="33"/>
                </a:lnTo>
                <a:cubicBezTo>
                  <a:pt x="4280" y="32"/>
                  <a:pt x="4284" y="30"/>
                  <a:pt x="4286" y="26"/>
                </a:cubicBezTo>
                <a:cubicBezTo>
                  <a:pt x="4287" y="23"/>
                  <a:pt x="4287" y="19"/>
                  <a:pt x="4284" y="16"/>
                </a:cubicBezTo>
                <a:cubicBezTo>
                  <a:pt x="4282" y="12"/>
                  <a:pt x="4278" y="11"/>
                  <a:pt x="4274" y="12"/>
                </a:cubicBezTo>
                <a:lnTo>
                  <a:pt x="4272" y="12"/>
                </a:lnTo>
                <a:lnTo>
                  <a:pt x="4281" y="14"/>
                </a:lnTo>
                <a:lnTo>
                  <a:pt x="4278" y="12"/>
                </a:lnTo>
                <a:lnTo>
                  <a:pt x="4271" y="9"/>
                </a:lnTo>
                <a:lnTo>
                  <a:pt x="4266" y="9"/>
                </a:lnTo>
                <a:lnTo>
                  <a:pt x="4266" y="9"/>
                </a:lnTo>
                <a:lnTo>
                  <a:pt x="4257" y="9"/>
                </a:lnTo>
                <a:lnTo>
                  <a:pt x="4261" y="10"/>
                </a:lnTo>
                <a:lnTo>
                  <a:pt x="4250" y="5"/>
                </a:lnTo>
                <a:lnTo>
                  <a:pt x="4246" y="5"/>
                </a:lnTo>
                <a:lnTo>
                  <a:pt x="4231" y="5"/>
                </a:lnTo>
                <a:lnTo>
                  <a:pt x="4232" y="5"/>
                </a:lnTo>
                <a:lnTo>
                  <a:pt x="4217" y="3"/>
                </a:lnTo>
                <a:lnTo>
                  <a:pt x="4216" y="3"/>
                </a:lnTo>
                <a:lnTo>
                  <a:pt x="4196" y="3"/>
                </a:lnTo>
                <a:lnTo>
                  <a:pt x="4196" y="3"/>
                </a:lnTo>
                <a:lnTo>
                  <a:pt x="4174" y="3"/>
                </a:lnTo>
                <a:lnTo>
                  <a:pt x="4174" y="3"/>
                </a:lnTo>
                <a:lnTo>
                  <a:pt x="4150" y="3"/>
                </a:lnTo>
                <a:lnTo>
                  <a:pt x="4150" y="3"/>
                </a:lnTo>
                <a:lnTo>
                  <a:pt x="4124" y="3"/>
                </a:lnTo>
                <a:lnTo>
                  <a:pt x="4124" y="3"/>
                </a:lnTo>
                <a:lnTo>
                  <a:pt x="4095" y="4"/>
                </a:lnTo>
                <a:lnTo>
                  <a:pt x="4096" y="4"/>
                </a:lnTo>
                <a:lnTo>
                  <a:pt x="4064" y="4"/>
                </a:lnTo>
                <a:lnTo>
                  <a:pt x="4064" y="4"/>
                </a:lnTo>
                <a:lnTo>
                  <a:pt x="4030" y="4"/>
                </a:lnTo>
                <a:lnTo>
                  <a:pt x="4030" y="4"/>
                </a:lnTo>
                <a:lnTo>
                  <a:pt x="3992" y="3"/>
                </a:lnTo>
                <a:lnTo>
                  <a:pt x="3992" y="3"/>
                </a:lnTo>
                <a:lnTo>
                  <a:pt x="3952" y="0"/>
                </a:lnTo>
                <a:lnTo>
                  <a:pt x="3951" y="0"/>
                </a:lnTo>
                <a:lnTo>
                  <a:pt x="3910" y="0"/>
                </a:lnTo>
                <a:lnTo>
                  <a:pt x="3910" y="0"/>
                </a:lnTo>
                <a:lnTo>
                  <a:pt x="3862" y="0"/>
                </a:lnTo>
                <a:lnTo>
                  <a:pt x="3862" y="0"/>
                </a:lnTo>
                <a:lnTo>
                  <a:pt x="3812" y="0"/>
                </a:lnTo>
                <a:lnTo>
                  <a:pt x="3812" y="0"/>
                </a:lnTo>
                <a:lnTo>
                  <a:pt x="3756" y="0"/>
                </a:lnTo>
                <a:lnTo>
                  <a:pt x="3756" y="0"/>
                </a:lnTo>
                <a:lnTo>
                  <a:pt x="3697" y="0"/>
                </a:lnTo>
                <a:lnTo>
                  <a:pt x="3696" y="0"/>
                </a:lnTo>
                <a:lnTo>
                  <a:pt x="3634" y="4"/>
                </a:lnTo>
                <a:lnTo>
                  <a:pt x="3634" y="4"/>
                </a:lnTo>
                <a:lnTo>
                  <a:pt x="3567" y="4"/>
                </a:lnTo>
                <a:lnTo>
                  <a:pt x="3567" y="4"/>
                </a:lnTo>
                <a:lnTo>
                  <a:pt x="3494" y="4"/>
                </a:lnTo>
                <a:lnTo>
                  <a:pt x="3494" y="4"/>
                </a:lnTo>
                <a:lnTo>
                  <a:pt x="3419" y="6"/>
                </a:lnTo>
                <a:lnTo>
                  <a:pt x="3419" y="6"/>
                </a:lnTo>
                <a:lnTo>
                  <a:pt x="3341" y="6"/>
                </a:lnTo>
                <a:lnTo>
                  <a:pt x="3341" y="6"/>
                </a:lnTo>
                <a:lnTo>
                  <a:pt x="3261" y="6"/>
                </a:lnTo>
                <a:lnTo>
                  <a:pt x="3261" y="6"/>
                </a:lnTo>
                <a:lnTo>
                  <a:pt x="3180" y="9"/>
                </a:lnTo>
                <a:lnTo>
                  <a:pt x="3180" y="9"/>
                </a:lnTo>
                <a:lnTo>
                  <a:pt x="3096" y="9"/>
                </a:lnTo>
                <a:lnTo>
                  <a:pt x="3096" y="9"/>
                </a:lnTo>
                <a:lnTo>
                  <a:pt x="3010" y="9"/>
                </a:lnTo>
                <a:lnTo>
                  <a:pt x="3010" y="9"/>
                </a:lnTo>
                <a:lnTo>
                  <a:pt x="2923" y="9"/>
                </a:lnTo>
                <a:lnTo>
                  <a:pt x="2923" y="9"/>
                </a:lnTo>
                <a:lnTo>
                  <a:pt x="2833" y="9"/>
                </a:lnTo>
                <a:lnTo>
                  <a:pt x="2833" y="9"/>
                </a:lnTo>
                <a:lnTo>
                  <a:pt x="2742" y="9"/>
                </a:lnTo>
                <a:lnTo>
                  <a:pt x="2742" y="9"/>
                </a:lnTo>
                <a:lnTo>
                  <a:pt x="2651" y="9"/>
                </a:lnTo>
                <a:lnTo>
                  <a:pt x="2650" y="9"/>
                </a:lnTo>
                <a:lnTo>
                  <a:pt x="2555" y="10"/>
                </a:lnTo>
                <a:lnTo>
                  <a:pt x="2556" y="10"/>
                </a:lnTo>
                <a:lnTo>
                  <a:pt x="2462" y="10"/>
                </a:lnTo>
                <a:lnTo>
                  <a:pt x="2462" y="10"/>
                </a:lnTo>
                <a:lnTo>
                  <a:pt x="2367" y="10"/>
                </a:lnTo>
                <a:lnTo>
                  <a:pt x="2367" y="10"/>
                </a:lnTo>
                <a:lnTo>
                  <a:pt x="2271" y="12"/>
                </a:lnTo>
                <a:lnTo>
                  <a:pt x="2271" y="12"/>
                </a:lnTo>
                <a:lnTo>
                  <a:pt x="2177" y="16"/>
                </a:lnTo>
                <a:lnTo>
                  <a:pt x="2177" y="16"/>
                </a:lnTo>
                <a:lnTo>
                  <a:pt x="2079" y="16"/>
                </a:lnTo>
                <a:lnTo>
                  <a:pt x="2079" y="16"/>
                </a:lnTo>
                <a:lnTo>
                  <a:pt x="1984" y="19"/>
                </a:lnTo>
                <a:lnTo>
                  <a:pt x="1984" y="19"/>
                </a:lnTo>
                <a:lnTo>
                  <a:pt x="1888" y="22"/>
                </a:lnTo>
                <a:lnTo>
                  <a:pt x="1888" y="22"/>
                </a:lnTo>
                <a:lnTo>
                  <a:pt x="1794" y="25"/>
                </a:lnTo>
                <a:lnTo>
                  <a:pt x="1794" y="25"/>
                </a:lnTo>
                <a:lnTo>
                  <a:pt x="1701" y="27"/>
                </a:lnTo>
                <a:lnTo>
                  <a:pt x="1701" y="27"/>
                </a:lnTo>
                <a:lnTo>
                  <a:pt x="1611" y="31"/>
                </a:lnTo>
                <a:lnTo>
                  <a:pt x="1611" y="31"/>
                </a:lnTo>
                <a:lnTo>
                  <a:pt x="1520" y="33"/>
                </a:lnTo>
                <a:lnTo>
                  <a:pt x="1520" y="33"/>
                </a:lnTo>
                <a:lnTo>
                  <a:pt x="1433" y="37"/>
                </a:lnTo>
                <a:lnTo>
                  <a:pt x="1433" y="37"/>
                </a:lnTo>
                <a:lnTo>
                  <a:pt x="1348" y="41"/>
                </a:lnTo>
                <a:lnTo>
                  <a:pt x="1348" y="41"/>
                </a:lnTo>
                <a:lnTo>
                  <a:pt x="1266" y="41"/>
                </a:lnTo>
                <a:lnTo>
                  <a:pt x="1266" y="41"/>
                </a:lnTo>
                <a:lnTo>
                  <a:pt x="1187" y="43"/>
                </a:lnTo>
                <a:lnTo>
                  <a:pt x="1187" y="43"/>
                </a:lnTo>
                <a:lnTo>
                  <a:pt x="1111" y="46"/>
                </a:lnTo>
                <a:lnTo>
                  <a:pt x="1111" y="46"/>
                </a:lnTo>
                <a:lnTo>
                  <a:pt x="1037" y="49"/>
                </a:lnTo>
                <a:lnTo>
                  <a:pt x="1037" y="49"/>
                </a:lnTo>
                <a:lnTo>
                  <a:pt x="965" y="49"/>
                </a:lnTo>
                <a:lnTo>
                  <a:pt x="964" y="49"/>
                </a:lnTo>
                <a:lnTo>
                  <a:pt x="898" y="49"/>
                </a:lnTo>
                <a:lnTo>
                  <a:pt x="898" y="49"/>
                </a:lnTo>
                <a:lnTo>
                  <a:pt x="833" y="53"/>
                </a:lnTo>
                <a:lnTo>
                  <a:pt x="834" y="53"/>
                </a:lnTo>
                <a:lnTo>
                  <a:pt x="771" y="55"/>
                </a:lnTo>
                <a:lnTo>
                  <a:pt x="772" y="55"/>
                </a:lnTo>
                <a:lnTo>
                  <a:pt x="712" y="55"/>
                </a:lnTo>
                <a:lnTo>
                  <a:pt x="712" y="55"/>
                </a:lnTo>
                <a:lnTo>
                  <a:pt x="655" y="57"/>
                </a:lnTo>
                <a:lnTo>
                  <a:pt x="654" y="57"/>
                </a:lnTo>
                <a:lnTo>
                  <a:pt x="599" y="60"/>
                </a:lnTo>
                <a:lnTo>
                  <a:pt x="600" y="60"/>
                </a:lnTo>
                <a:lnTo>
                  <a:pt x="547" y="62"/>
                </a:lnTo>
                <a:lnTo>
                  <a:pt x="547" y="62"/>
                </a:lnTo>
                <a:lnTo>
                  <a:pt x="496" y="66"/>
                </a:lnTo>
                <a:lnTo>
                  <a:pt x="497" y="66"/>
                </a:lnTo>
                <a:lnTo>
                  <a:pt x="451" y="68"/>
                </a:lnTo>
                <a:lnTo>
                  <a:pt x="450" y="68"/>
                </a:lnTo>
                <a:lnTo>
                  <a:pt x="407" y="71"/>
                </a:lnTo>
                <a:lnTo>
                  <a:pt x="407" y="71"/>
                </a:lnTo>
                <a:lnTo>
                  <a:pt x="367" y="74"/>
                </a:lnTo>
                <a:lnTo>
                  <a:pt x="368" y="74"/>
                </a:lnTo>
                <a:lnTo>
                  <a:pt x="331" y="74"/>
                </a:lnTo>
                <a:lnTo>
                  <a:pt x="331" y="74"/>
                </a:lnTo>
                <a:lnTo>
                  <a:pt x="299" y="74"/>
                </a:lnTo>
                <a:lnTo>
                  <a:pt x="299" y="74"/>
                </a:lnTo>
                <a:lnTo>
                  <a:pt x="269" y="74"/>
                </a:lnTo>
                <a:lnTo>
                  <a:pt x="270" y="74"/>
                </a:lnTo>
                <a:lnTo>
                  <a:pt x="243" y="72"/>
                </a:lnTo>
                <a:lnTo>
                  <a:pt x="242" y="72"/>
                </a:lnTo>
                <a:lnTo>
                  <a:pt x="218" y="72"/>
                </a:lnTo>
                <a:lnTo>
                  <a:pt x="219" y="72"/>
                </a:lnTo>
                <a:lnTo>
                  <a:pt x="198" y="68"/>
                </a:lnTo>
                <a:lnTo>
                  <a:pt x="197" y="68"/>
                </a:lnTo>
                <a:lnTo>
                  <a:pt x="178" y="67"/>
                </a:lnTo>
                <a:lnTo>
                  <a:pt x="178" y="67"/>
                </a:lnTo>
                <a:lnTo>
                  <a:pt x="161" y="65"/>
                </a:lnTo>
                <a:lnTo>
                  <a:pt x="162" y="65"/>
                </a:lnTo>
                <a:lnTo>
                  <a:pt x="149" y="61"/>
                </a:lnTo>
                <a:lnTo>
                  <a:pt x="146" y="61"/>
                </a:lnTo>
                <a:lnTo>
                  <a:pt x="134" y="61"/>
                </a:lnTo>
                <a:lnTo>
                  <a:pt x="136" y="61"/>
                </a:lnTo>
                <a:lnTo>
                  <a:pt x="121" y="59"/>
                </a:lnTo>
                <a:lnTo>
                  <a:pt x="120" y="59"/>
                </a:lnTo>
                <a:lnTo>
                  <a:pt x="108" y="59"/>
                </a:lnTo>
                <a:lnTo>
                  <a:pt x="111" y="59"/>
                </a:lnTo>
                <a:lnTo>
                  <a:pt x="101" y="56"/>
                </a:lnTo>
                <a:lnTo>
                  <a:pt x="98" y="56"/>
                </a:lnTo>
                <a:lnTo>
                  <a:pt x="87" y="56"/>
                </a:lnTo>
                <a:lnTo>
                  <a:pt x="87" y="56"/>
                </a:lnTo>
                <a:lnTo>
                  <a:pt x="78" y="56"/>
                </a:lnTo>
                <a:lnTo>
                  <a:pt x="80" y="56"/>
                </a:lnTo>
                <a:lnTo>
                  <a:pt x="69" y="54"/>
                </a:lnTo>
                <a:lnTo>
                  <a:pt x="68" y="54"/>
                </a:lnTo>
                <a:lnTo>
                  <a:pt x="59" y="54"/>
                </a:lnTo>
                <a:lnTo>
                  <a:pt x="59" y="54"/>
                </a:lnTo>
                <a:lnTo>
                  <a:pt x="50" y="54"/>
                </a:lnTo>
                <a:lnTo>
                  <a:pt x="55" y="55"/>
                </a:lnTo>
                <a:lnTo>
                  <a:pt x="48" y="52"/>
                </a:lnTo>
                <a:lnTo>
                  <a:pt x="44" y="51"/>
                </a:lnTo>
                <a:lnTo>
                  <a:pt x="37" y="51"/>
                </a:lnTo>
                <a:lnTo>
                  <a:pt x="39" y="51"/>
                </a:lnTo>
                <a:lnTo>
                  <a:pt x="33" y="50"/>
                </a:lnTo>
                <a:lnTo>
                  <a:pt x="36" y="51"/>
                </a:lnTo>
                <a:lnTo>
                  <a:pt x="31" y="49"/>
                </a:lnTo>
                <a:lnTo>
                  <a:pt x="27" y="48"/>
                </a:lnTo>
                <a:lnTo>
                  <a:pt x="24" y="48"/>
                </a:lnTo>
                <a:lnTo>
                  <a:pt x="29" y="49"/>
                </a:lnTo>
                <a:lnTo>
                  <a:pt x="24" y="46"/>
                </a:lnTo>
                <a:lnTo>
                  <a:pt x="19" y="44"/>
                </a:lnTo>
                <a:lnTo>
                  <a:pt x="16" y="44"/>
                </a:lnTo>
                <a:lnTo>
                  <a:pt x="16" y="44"/>
                </a:lnTo>
                <a:lnTo>
                  <a:pt x="14" y="44"/>
                </a:lnTo>
                <a:lnTo>
                  <a:pt x="14" y="44"/>
                </a:lnTo>
                <a:lnTo>
                  <a:pt x="12" y="44"/>
                </a:lnTo>
                <a:lnTo>
                  <a:pt x="12" y="44"/>
                </a:lnTo>
                <a:lnTo>
                  <a:pt x="10" y="44"/>
                </a:lnTo>
                <a:cubicBezTo>
                  <a:pt x="7" y="44"/>
                  <a:pt x="5" y="46"/>
                  <a:pt x="3" y="47"/>
                </a:cubicBezTo>
                <a:cubicBezTo>
                  <a:pt x="2" y="49"/>
                  <a:pt x="1" y="52"/>
                  <a:pt x="1" y="54"/>
                </a:cubicBezTo>
                <a:lnTo>
                  <a:pt x="1" y="57"/>
                </a:lnTo>
                <a:lnTo>
                  <a:pt x="1" y="57"/>
                </a:lnTo>
                <a:lnTo>
                  <a:pt x="2" y="60"/>
                </a:lnTo>
                <a:lnTo>
                  <a:pt x="3" y="65"/>
                </a:lnTo>
                <a:lnTo>
                  <a:pt x="5" y="67"/>
                </a:lnTo>
                <a:lnTo>
                  <a:pt x="4" y="63"/>
                </a:lnTo>
                <a:lnTo>
                  <a:pt x="4" y="66"/>
                </a:lnTo>
                <a:lnTo>
                  <a:pt x="4" y="68"/>
                </a:lnTo>
                <a:lnTo>
                  <a:pt x="5" y="68"/>
                </a:lnTo>
                <a:lnTo>
                  <a:pt x="6" y="70"/>
                </a:lnTo>
                <a:lnTo>
                  <a:pt x="8" y="73"/>
                </a:lnTo>
                <a:lnTo>
                  <a:pt x="6" y="70"/>
                </a:lnTo>
                <a:lnTo>
                  <a:pt x="7" y="72"/>
                </a:lnTo>
                <a:lnTo>
                  <a:pt x="8" y="75"/>
                </a:lnTo>
                <a:lnTo>
                  <a:pt x="11" y="79"/>
                </a:lnTo>
                <a:cubicBezTo>
                  <a:pt x="14" y="82"/>
                  <a:pt x="17" y="82"/>
                  <a:pt x="20" y="81"/>
                </a:cubicBezTo>
                <a:cubicBezTo>
                  <a:pt x="23" y="79"/>
                  <a:pt x="25" y="76"/>
                  <a:pt x="24" y="73"/>
                </a:cubicBezTo>
                <a:cubicBezTo>
                  <a:pt x="23" y="69"/>
                  <a:pt x="20" y="67"/>
                  <a:pt x="16" y="67"/>
                </a:cubicBezTo>
                <a:lnTo>
                  <a:pt x="6" y="68"/>
                </a:lnTo>
                <a:cubicBezTo>
                  <a:pt x="3" y="68"/>
                  <a:pt x="1" y="71"/>
                  <a:pt x="0" y="74"/>
                </a:cubicBezTo>
                <a:cubicBezTo>
                  <a:pt x="0" y="77"/>
                  <a:pt x="2" y="80"/>
                  <a:pt x="6" y="81"/>
                </a:cubicBezTo>
                <a:lnTo>
                  <a:pt x="12" y="82"/>
                </a:lnTo>
                <a:cubicBezTo>
                  <a:pt x="15" y="82"/>
                  <a:pt x="17" y="81"/>
                  <a:pt x="18" y="78"/>
                </a:cubicBezTo>
                <a:cubicBezTo>
                  <a:pt x="19" y="75"/>
                  <a:pt x="18" y="72"/>
                  <a:pt x="15" y="7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C462B49-A548-4B73-9838-614411676E8E}"/>
              </a:ext>
            </a:extLst>
          </p:cNvPr>
          <p:cNvSpPr>
            <a:spLocks/>
          </p:cNvSpPr>
          <p:nvPr/>
        </p:nvSpPr>
        <p:spPr bwMode="auto">
          <a:xfrm>
            <a:off x="6215063" y="3941763"/>
            <a:ext cx="1117600" cy="473075"/>
          </a:xfrm>
          <a:custGeom>
            <a:avLst/>
            <a:gdLst>
              <a:gd name="T0" fmla="*/ 26 w 2477"/>
              <a:gd name="T1" fmla="*/ 1028 h 1046"/>
              <a:gd name="T2" fmla="*/ 13 w 2477"/>
              <a:gd name="T3" fmla="*/ 1023 h 1046"/>
              <a:gd name="T4" fmla="*/ 21 w 2477"/>
              <a:gd name="T5" fmla="*/ 1021 h 1046"/>
              <a:gd name="T6" fmla="*/ 23 w 2477"/>
              <a:gd name="T7" fmla="*/ 1002 h 1046"/>
              <a:gd name="T8" fmla="*/ 38 w 2477"/>
              <a:gd name="T9" fmla="*/ 968 h 1046"/>
              <a:gd name="T10" fmla="*/ 73 w 2477"/>
              <a:gd name="T11" fmla="*/ 907 h 1046"/>
              <a:gd name="T12" fmla="*/ 126 w 2477"/>
              <a:gd name="T13" fmla="*/ 819 h 1046"/>
              <a:gd name="T14" fmla="*/ 186 w 2477"/>
              <a:gd name="T15" fmla="*/ 708 h 1046"/>
              <a:gd name="T16" fmla="*/ 269 w 2477"/>
              <a:gd name="T17" fmla="*/ 592 h 1046"/>
              <a:gd name="T18" fmla="*/ 384 w 2477"/>
              <a:gd name="T19" fmla="*/ 472 h 1046"/>
              <a:gd name="T20" fmla="*/ 523 w 2477"/>
              <a:gd name="T21" fmla="*/ 350 h 1046"/>
              <a:gd name="T22" fmla="*/ 688 w 2477"/>
              <a:gd name="T23" fmla="*/ 251 h 1046"/>
              <a:gd name="T24" fmla="*/ 859 w 2477"/>
              <a:gd name="T25" fmla="*/ 166 h 1046"/>
              <a:gd name="T26" fmla="*/ 1045 w 2477"/>
              <a:gd name="T27" fmla="*/ 89 h 1046"/>
              <a:gd name="T28" fmla="*/ 1248 w 2477"/>
              <a:gd name="T29" fmla="*/ 38 h 1046"/>
              <a:gd name="T30" fmla="*/ 1462 w 2477"/>
              <a:gd name="T31" fmla="*/ 26 h 1046"/>
              <a:gd name="T32" fmla="*/ 1661 w 2477"/>
              <a:gd name="T33" fmla="*/ 55 h 1046"/>
              <a:gd name="T34" fmla="*/ 1840 w 2477"/>
              <a:gd name="T35" fmla="*/ 122 h 1046"/>
              <a:gd name="T36" fmla="*/ 2007 w 2477"/>
              <a:gd name="T37" fmla="*/ 211 h 1046"/>
              <a:gd name="T38" fmla="*/ 2152 w 2477"/>
              <a:gd name="T39" fmla="*/ 303 h 1046"/>
              <a:gd name="T40" fmla="*/ 2258 w 2477"/>
              <a:gd name="T41" fmla="*/ 398 h 1046"/>
              <a:gd name="T42" fmla="*/ 2336 w 2477"/>
              <a:gd name="T43" fmla="*/ 491 h 1046"/>
              <a:gd name="T44" fmla="*/ 2389 w 2477"/>
              <a:gd name="T45" fmla="*/ 561 h 1046"/>
              <a:gd name="T46" fmla="*/ 2414 w 2477"/>
              <a:gd name="T47" fmla="*/ 602 h 1046"/>
              <a:gd name="T48" fmla="*/ 2423 w 2477"/>
              <a:gd name="T49" fmla="*/ 615 h 1046"/>
              <a:gd name="T50" fmla="*/ 2443 w 2477"/>
              <a:gd name="T51" fmla="*/ 630 h 1046"/>
              <a:gd name="T52" fmla="*/ 2447 w 2477"/>
              <a:gd name="T53" fmla="*/ 610 h 1046"/>
              <a:gd name="T54" fmla="*/ 2444 w 2477"/>
              <a:gd name="T55" fmla="*/ 593 h 1046"/>
              <a:gd name="T56" fmla="*/ 2452 w 2477"/>
              <a:gd name="T57" fmla="*/ 583 h 1046"/>
              <a:gd name="T58" fmla="*/ 2466 w 2477"/>
              <a:gd name="T59" fmla="*/ 567 h 1046"/>
              <a:gd name="T60" fmla="*/ 2464 w 2477"/>
              <a:gd name="T61" fmla="*/ 543 h 1046"/>
              <a:gd name="T62" fmla="*/ 2439 w 2477"/>
              <a:gd name="T63" fmla="*/ 557 h 1046"/>
              <a:gd name="T64" fmla="*/ 2424 w 2477"/>
              <a:gd name="T65" fmla="*/ 573 h 1046"/>
              <a:gd name="T66" fmla="*/ 2420 w 2477"/>
              <a:gd name="T67" fmla="*/ 609 h 1046"/>
              <a:gd name="T68" fmla="*/ 2438 w 2477"/>
              <a:gd name="T69" fmla="*/ 629 h 1046"/>
              <a:gd name="T70" fmla="*/ 2435 w 2477"/>
              <a:gd name="T71" fmla="*/ 602 h 1046"/>
              <a:gd name="T72" fmla="*/ 2440 w 2477"/>
              <a:gd name="T73" fmla="*/ 596 h 1046"/>
              <a:gd name="T74" fmla="*/ 2418 w 2477"/>
              <a:gd name="T75" fmla="*/ 558 h 1046"/>
              <a:gd name="T76" fmla="*/ 2372 w 2477"/>
              <a:gd name="T77" fmla="*/ 495 h 1046"/>
              <a:gd name="T78" fmla="*/ 2299 w 2477"/>
              <a:gd name="T79" fmla="*/ 406 h 1046"/>
              <a:gd name="T80" fmla="*/ 2198 w 2477"/>
              <a:gd name="T81" fmla="*/ 307 h 1046"/>
              <a:gd name="T82" fmla="*/ 2060 w 2477"/>
              <a:gd name="T83" fmla="*/ 211 h 1046"/>
              <a:gd name="T84" fmla="*/ 1895 w 2477"/>
              <a:gd name="T85" fmla="*/ 121 h 1046"/>
              <a:gd name="T86" fmla="*/ 1717 w 2477"/>
              <a:gd name="T87" fmla="*/ 43 h 1046"/>
              <a:gd name="T88" fmla="*/ 1516 w 2477"/>
              <a:gd name="T89" fmla="*/ 2 h 1046"/>
              <a:gd name="T90" fmla="*/ 1298 w 2477"/>
              <a:gd name="T91" fmla="*/ 6 h 1046"/>
              <a:gd name="T92" fmla="*/ 1089 w 2477"/>
              <a:gd name="T93" fmla="*/ 47 h 1046"/>
              <a:gd name="T94" fmla="*/ 892 w 2477"/>
              <a:gd name="T95" fmla="*/ 121 h 1046"/>
              <a:gd name="T96" fmla="*/ 718 w 2477"/>
              <a:gd name="T97" fmla="*/ 207 h 1046"/>
              <a:gd name="T98" fmla="*/ 550 w 2477"/>
              <a:gd name="T99" fmla="*/ 303 h 1046"/>
              <a:gd name="T100" fmla="*/ 400 w 2477"/>
              <a:gd name="T101" fmla="*/ 423 h 1046"/>
              <a:gd name="T102" fmla="*/ 277 w 2477"/>
              <a:gd name="T103" fmla="*/ 546 h 1046"/>
              <a:gd name="T104" fmla="*/ 182 w 2477"/>
              <a:gd name="T105" fmla="*/ 665 h 1046"/>
              <a:gd name="T106" fmla="*/ 118 w 2477"/>
              <a:gd name="T107" fmla="*/ 780 h 1046"/>
              <a:gd name="T108" fmla="*/ 65 w 2477"/>
              <a:gd name="T109" fmla="*/ 873 h 1046"/>
              <a:gd name="T110" fmla="*/ 24 w 2477"/>
              <a:gd name="T111" fmla="*/ 947 h 1046"/>
              <a:gd name="T112" fmla="*/ 5 w 2477"/>
              <a:gd name="T113" fmla="*/ 989 h 1046"/>
              <a:gd name="T114" fmla="*/ 0 w 2477"/>
              <a:gd name="T115" fmla="*/ 1017 h 1046"/>
              <a:gd name="T116" fmla="*/ 4 w 2477"/>
              <a:gd name="T117" fmla="*/ 1035 h 1046"/>
              <a:gd name="T118" fmla="*/ 18 w 2477"/>
              <a:gd name="T119" fmla="*/ 1045 h 1046"/>
              <a:gd name="T120" fmla="*/ 31 w 2477"/>
              <a:gd name="T121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77" h="1046">
                <a:moveTo>
                  <a:pt x="44" y="1030"/>
                </a:moveTo>
                <a:lnTo>
                  <a:pt x="38" y="1031"/>
                </a:lnTo>
                <a:lnTo>
                  <a:pt x="39" y="1031"/>
                </a:lnTo>
                <a:lnTo>
                  <a:pt x="31" y="1030"/>
                </a:lnTo>
                <a:lnTo>
                  <a:pt x="31" y="1030"/>
                </a:lnTo>
                <a:lnTo>
                  <a:pt x="27" y="1029"/>
                </a:lnTo>
                <a:lnTo>
                  <a:pt x="30" y="1030"/>
                </a:lnTo>
                <a:lnTo>
                  <a:pt x="26" y="1028"/>
                </a:lnTo>
                <a:lnTo>
                  <a:pt x="23" y="1027"/>
                </a:lnTo>
                <a:lnTo>
                  <a:pt x="19" y="1027"/>
                </a:lnTo>
                <a:lnTo>
                  <a:pt x="20" y="1027"/>
                </a:lnTo>
                <a:lnTo>
                  <a:pt x="18" y="1027"/>
                </a:lnTo>
                <a:lnTo>
                  <a:pt x="25" y="1032"/>
                </a:lnTo>
                <a:lnTo>
                  <a:pt x="23" y="1029"/>
                </a:lnTo>
                <a:cubicBezTo>
                  <a:pt x="22" y="1026"/>
                  <a:pt x="19" y="1024"/>
                  <a:pt x="16" y="1024"/>
                </a:cubicBezTo>
                <a:lnTo>
                  <a:pt x="13" y="1023"/>
                </a:lnTo>
                <a:lnTo>
                  <a:pt x="22" y="1034"/>
                </a:lnTo>
                <a:lnTo>
                  <a:pt x="22" y="1031"/>
                </a:lnTo>
                <a:lnTo>
                  <a:pt x="22" y="1027"/>
                </a:lnTo>
                <a:lnTo>
                  <a:pt x="20" y="1023"/>
                </a:lnTo>
                <a:lnTo>
                  <a:pt x="21" y="1028"/>
                </a:lnTo>
                <a:lnTo>
                  <a:pt x="21" y="1025"/>
                </a:lnTo>
                <a:lnTo>
                  <a:pt x="21" y="1025"/>
                </a:lnTo>
                <a:lnTo>
                  <a:pt x="21" y="1021"/>
                </a:lnTo>
                <a:lnTo>
                  <a:pt x="21" y="1021"/>
                </a:lnTo>
                <a:lnTo>
                  <a:pt x="21" y="1017"/>
                </a:lnTo>
                <a:lnTo>
                  <a:pt x="21" y="1017"/>
                </a:lnTo>
                <a:lnTo>
                  <a:pt x="21" y="1013"/>
                </a:lnTo>
                <a:lnTo>
                  <a:pt x="21" y="1013"/>
                </a:lnTo>
                <a:lnTo>
                  <a:pt x="22" y="1007"/>
                </a:lnTo>
                <a:lnTo>
                  <a:pt x="21" y="1009"/>
                </a:lnTo>
                <a:lnTo>
                  <a:pt x="23" y="1002"/>
                </a:lnTo>
                <a:lnTo>
                  <a:pt x="22" y="1004"/>
                </a:lnTo>
                <a:lnTo>
                  <a:pt x="25" y="998"/>
                </a:lnTo>
                <a:lnTo>
                  <a:pt x="25" y="997"/>
                </a:lnTo>
                <a:lnTo>
                  <a:pt x="28" y="990"/>
                </a:lnTo>
                <a:lnTo>
                  <a:pt x="28" y="990"/>
                </a:lnTo>
                <a:lnTo>
                  <a:pt x="33" y="979"/>
                </a:lnTo>
                <a:lnTo>
                  <a:pt x="33" y="979"/>
                </a:lnTo>
                <a:lnTo>
                  <a:pt x="38" y="968"/>
                </a:lnTo>
                <a:lnTo>
                  <a:pt x="37" y="970"/>
                </a:lnTo>
                <a:lnTo>
                  <a:pt x="45" y="958"/>
                </a:lnTo>
                <a:lnTo>
                  <a:pt x="46" y="956"/>
                </a:lnTo>
                <a:lnTo>
                  <a:pt x="52" y="941"/>
                </a:lnTo>
                <a:lnTo>
                  <a:pt x="52" y="942"/>
                </a:lnTo>
                <a:lnTo>
                  <a:pt x="62" y="925"/>
                </a:lnTo>
                <a:lnTo>
                  <a:pt x="62" y="925"/>
                </a:lnTo>
                <a:lnTo>
                  <a:pt x="73" y="907"/>
                </a:lnTo>
                <a:lnTo>
                  <a:pt x="72" y="907"/>
                </a:lnTo>
                <a:lnTo>
                  <a:pt x="85" y="887"/>
                </a:lnTo>
                <a:lnTo>
                  <a:pt x="85" y="888"/>
                </a:lnTo>
                <a:lnTo>
                  <a:pt x="98" y="869"/>
                </a:lnTo>
                <a:lnTo>
                  <a:pt x="99" y="868"/>
                </a:lnTo>
                <a:lnTo>
                  <a:pt x="112" y="845"/>
                </a:lnTo>
                <a:lnTo>
                  <a:pt x="112" y="845"/>
                </a:lnTo>
                <a:lnTo>
                  <a:pt x="126" y="819"/>
                </a:lnTo>
                <a:lnTo>
                  <a:pt x="126" y="818"/>
                </a:lnTo>
                <a:lnTo>
                  <a:pt x="140" y="791"/>
                </a:lnTo>
                <a:lnTo>
                  <a:pt x="140" y="791"/>
                </a:lnTo>
                <a:lnTo>
                  <a:pt x="155" y="764"/>
                </a:lnTo>
                <a:lnTo>
                  <a:pt x="155" y="764"/>
                </a:lnTo>
                <a:lnTo>
                  <a:pt x="170" y="736"/>
                </a:lnTo>
                <a:lnTo>
                  <a:pt x="170" y="736"/>
                </a:lnTo>
                <a:lnTo>
                  <a:pt x="186" y="708"/>
                </a:lnTo>
                <a:lnTo>
                  <a:pt x="186" y="708"/>
                </a:lnTo>
                <a:lnTo>
                  <a:pt x="204" y="678"/>
                </a:lnTo>
                <a:lnTo>
                  <a:pt x="204" y="678"/>
                </a:lnTo>
                <a:lnTo>
                  <a:pt x="222" y="647"/>
                </a:lnTo>
                <a:lnTo>
                  <a:pt x="221" y="648"/>
                </a:lnTo>
                <a:lnTo>
                  <a:pt x="243" y="619"/>
                </a:lnTo>
                <a:lnTo>
                  <a:pt x="243" y="620"/>
                </a:lnTo>
                <a:lnTo>
                  <a:pt x="269" y="592"/>
                </a:lnTo>
                <a:lnTo>
                  <a:pt x="269" y="592"/>
                </a:lnTo>
                <a:lnTo>
                  <a:pt x="295" y="564"/>
                </a:lnTo>
                <a:lnTo>
                  <a:pt x="295" y="564"/>
                </a:lnTo>
                <a:lnTo>
                  <a:pt x="325" y="535"/>
                </a:lnTo>
                <a:lnTo>
                  <a:pt x="325" y="534"/>
                </a:lnTo>
                <a:lnTo>
                  <a:pt x="353" y="503"/>
                </a:lnTo>
                <a:lnTo>
                  <a:pt x="352" y="503"/>
                </a:lnTo>
                <a:lnTo>
                  <a:pt x="384" y="472"/>
                </a:lnTo>
                <a:lnTo>
                  <a:pt x="383" y="473"/>
                </a:lnTo>
                <a:lnTo>
                  <a:pt x="417" y="442"/>
                </a:lnTo>
                <a:lnTo>
                  <a:pt x="417" y="442"/>
                </a:lnTo>
                <a:lnTo>
                  <a:pt x="451" y="412"/>
                </a:lnTo>
                <a:lnTo>
                  <a:pt x="451" y="412"/>
                </a:lnTo>
                <a:lnTo>
                  <a:pt x="487" y="380"/>
                </a:lnTo>
                <a:lnTo>
                  <a:pt x="486" y="381"/>
                </a:lnTo>
                <a:lnTo>
                  <a:pt x="523" y="350"/>
                </a:lnTo>
                <a:lnTo>
                  <a:pt x="522" y="351"/>
                </a:lnTo>
                <a:lnTo>
                  <a:pt x="563" y="325"/>
                </a:lnTo>
                <a:lnTo>
                  <a:pt x="563" y="325"/>
                </a:lnTo>
                <a:lnTo>
                  <a:pt x="605" y="300"/>
                </a:lnTo>
                <a:lnTo>
                  <a:pt x="605" y="300"/>
                </a:lnTo>
                <a:lnTo>
                  <a:pt x="646" y="275"/>
                </a:lnTo>
                <a:lnTo>
                  <a:pt x="645" y="275"/>
                </a:lnTo>
                <a:lnTo>
                  <a:pt x="688" y="251"/>
                </a:lnTo>
                <a:lnTo>
                  <a:pt x="687" y="252"/>
                </a:lnTo>
                <a:lnTo>
                  <a:pt x="730" y="230"/>
                </a:lnTo>
                <a:lnTo>
                  <a:pt x="730" y="230"/>
                </a:lnTo>
                <a:lnTo>
                  <a:pt x="773" y="208"/>
                </a:lnTo>
                <a:lnTo>
                  <a:pt x="773" y="208"/>
                </a:lnTo>
                <a:lnTo>
                  <a:pt x="816" y="186"/>
                </a:lnTo>
                <a:lnTo>
                  <a:pt x="816" y="186"/>
                </a:lnTo>
                <a:lnTo>
                  <a:pt x="859" y="166"/>
                </a:lnTo>
                <a:lnTo>
                  <a:pt x="859" y="166"/>
                </a:lnTo>
                <a:lnTo>
                  <a:pt x="903" y="145"/>
                </a:lnTo>
                <a:lnTo>
                  <a:pt x="902" y="145"/>
                </a:lnTo>
                <a:lnTo>
                  <a:pt x="948" y="126"/>
                </a:lnTo>
                <a:lnTo>
                  <a:pt x="947" y="126"/>
                </a:lnTo>
                <a:lnTo>
                  <a:pt x="996" y="108"/>
                </a:lnTo>
                <a:lnTo>
                  <a:pt x="996" y="108"/>
                </a:lnTo>
                <a:lnTo>
                  <a:pt x="1045" y="89"/>
                </a:lnTo>
                <a:lnTo>
                  <a:pt x="1045" y="89"/>
                </a:lnTo>
                <a:lnTo>
                  <a:pt x="1096" y="72"/>
                </a:lnTo>
                <a:lnTo>
                  <a:pt x="1095" y="72"/>
                </a:lnTo>
                <a:lnTo>
                  <a:pt x="1144" y="61"/>
                </a:lnTo>
                <a:lnTo>
                  <a:pt x="1144" y="61"/>
                </a:lnTo>
                <a:lnTo>
                  <a:pt x="1197" y="49"/>
                </a:lnTo>
                <a:lnTo>
                  <a:pt x="1196" y="49"/>
                </a:lnTo>
                <a:lnTo>
                  <a:pt x="1248" y="38"/>
                </a:lnTo>
                <a:lnTo>
                  <a:pt x="1247" y="38"/>
                </a:lnTo>
                <a:lnTo>
                  <a:pt x="1301" y="32"/>
                </a:lnTo>
                <a:lnTo>
                  <a:pt x="1300" y="32"/>
                </a:lnTo>
                <a:lnTo>
                  <a:pt x="1354" y="27"/>
                </a:lnTo>
                <a:lnTo>
                  <a:pt x="1354" y="27"/>
                </a:lnTo>
                <a:lnTo>
                  <a:pt x="1409" y="26"/>
                </a:lnTo>
                <a:lnTo>
                  <a:pt x="1409" y="26"/>
                </a:lnTo>
                <a:lnTo>
                  <a:pt x="1462" y="26"/>
                </a:lnTo>
                <a:lnTo>
                  <a:pt x="1461" y="26"/>
                </a:lnTo>
                <a:lnTo>
                  <a:pt x="1514" y="28"/>
                </a:lnTo>
                <a:lnTo>
                  <a:pt x="1513" y="28"/>
                </a:lnTo>
                <a:lnTo>
                  <a:pt x="1564" y="34"/>
                </a:lnTo>
                <a:lnTo>
                  <a:pt x="1563" y="34"/>
                </a:lnTo>
                <a:lnTo>
                  <a:pt x="1613" y="44"/>
                </a:lnTo>
                <a:lnTo>
                  <a:pt x="1613" y="44"/>
                </a:lnTo>
                <a:lnTo>
                  <a:pt x="1661" y="55"/>
                </a:lnTo>
                <a:lnTo>
                  <a:pt x="1661" y="55"/>
                </a:lnTo>
                <a:lnTo>
                  <a:pt x="1709" y="68"/>
                </a:lnTo>
                <a:lnTo>
                  <a:pt x="1708" y="68"/>
                </a:lnTo>
                <a:lnTo>
                  <a:pt x="1753" y="84"/>
                </a:lnTo>
                <a:lnTo>
                  <a:pt x="1752" y="83"/>
                </a:lnTo>
                <a:lnTo>
                  <a:pt x="1795" y="101"/>
                </a:lnTo>
                <a:lnTo>
                  <a:pt x="1795" y="101"/>
                </a:lnTo>
                <a:lnTo>
                  <a:pt x="1840" y="122"/>
                </a:lnTo>
                <a:lnTo>
                  <a:pt x="1839" y="122"/>
                </a:lnTo>
                <a:lnTo>
                  <a:pt x="1883" y="143"/>
                </a:lnTo>
                <a:lnTo>
                  <a:pt x="1883" y="143"/>
                </a:lnTo>
                <a:lnTo>
                  <a:pt x="1925" y="166"/>
                </a:lnTo>
                <a:lnTo>
                  <a:pt x="1925" y="166"/>
                </a:lnTo>
                <a:lnTo>
                  <a:pt x="1967" y="188"/>
                </a:lnTo>
                <a:lnTo>
                  <a:pt x="1967" y="188"/>
                </a:lnTo>
                <a:lnTo>
                  <a:pt x="2007" y="211"/>
                </a:lnTo>
                <a:lnTo>
                  <a:pt x="2007" y="211"/>
                </a:lnTo>
                <a:lnTo>
                  <a:pt x="2047" y="233"/>
                </a:lnTo>
                <a:lnTo>
                  <a:pt x="2046" y="233"/>
                </a:lnTo>
                <a:lnTo>
                  <a:pt x="2084" y="256"/>
                </a:lnTo>
                <a:lnTo>
                  <a:pt x="2084" y="256"/>
                </a:lnTo>
                <a:lnTo>
                  <a:pt x="2119" y="279"/>
                </a:lnTo>
                <a:lnTo>
                  <a:pt x="2118" y="278"/>
                </a:lnTo>
                <a:lnTo>
                  <a:pt x="2152" y="303"/>
                </a:lnTo>
                <a:lnTo>
                  <a:pt x="2151" y="303"/>
                </a:lnTo>
                <a:lnTo>
                  <a:pt x="2182" y="327"/>
                </a:lnTo>
                <a:lnTo>
                  <a:pt x="2182" y="327"/>
                </a:lnTo>
                <a:lnTo>
                  <a:pt x="2211" y="350"/>
                </a:lnTo>
                <a:lnTo>
                  <a:pt x="2210" y="350"/>
                </a:lnTo>
                <a:lnTo>
                  <a:pt x="2235" y="373"/>
                </a:lnTo>
                <a:lnTo>
                  <a:pt x="2235" y="373"/>
                </a:lnTo>
                <a:lnTo>
                  <a:pt x="2258" y="398"/>
                </a:lnTo>
                <a:lnTo>
                  <a:pt x="2258" y="398"/>
                </a:lnTo>
                <a:lnTo>
                  <a:pt x="2279" y="422"/>
                </a:lnTo>
                <a:lnTo>
                  <a:pt x="2279" y="422"/>
                </a:lnTo>
                <a:lnTo>
                  <a:pt x="2299" y="448"/>
                </a:lnTo>
                <a:lnTo>
                  <a:pt x="2299" y="448"/>
                </a:lnTo>
                <a:lnTo>
                  <a:pt x="2318" y="470"/>
                </a:lnTo>
                <a:lnTo>
                  <a:pt x="2318" y="470"/>
                </a:lnTo>
                <a:lnTo>
                  <a:pt x="2336" y="491"/>
                </a:lnTo>
                <a:lnTo>
                  <a:pt x="2335" y="490"/>
                </a:lnTo>
                <a:lnTo>
                  <a:pt x="2351" y="511"/>
                </a:lnTo>
                <a:lnTo>
                  <a:pt x="2351" y="511"/>
                </a:lnTo>
                <a:lnTo>
                  <a:pt x="2364" y="529"/>
                </a:lnTo>
                <a:lnTo>
                  <a:pt x="2364" y="529"/>
                </a:lnTo>
                <a:lnTo>
                  <a:pt x="2378" y="546"/>
                </a:lnTo>
                <a:lnTo>
                  <a:pt x="2378" y="546"/>
                </a:lnTo>
                <a:lnTo>
                  <a:pt x="2389" y="561"/>
                </a:lnTo>
                <a:lnTo>
                  <a:pt x="2388" y="559"/>
                </a:lnTo>
                <a:lnTo>
                  <a:pt x="2396" y="571"/>
                </a:lnTo>
                <a:lnTo>
                  <a:pt x="2396" y="572"/>
                </a:lnTo>
                <a:lnTo>
                  <a:pt x="2402" y="582"/>
                </a:lnTo>
                <a:lnTo>
                  <a:pt x="2402" y="582"/>
                </a:lnTo>
                <a:lnTo>
                  <a:pt x="2408" y="593"/>
                </a:lnTo>
                <a:lnTo>
                  <a:pt x="2409" y="594"/>
                </a:lnTo>
                <a:lnTo>
                  <a:pt x="2414" y="602"/>
                </a:lnTo>
                <a:lnTo>
                  <a:pt x="2413" y="600"/>
                </a:lnTo>
                <a:lnTo>
                  <a:pt x="2417" y="609"/>
                </a:lnTo>
                <a:lnTo>
                  <a:pt x="2418" y="610"/>
                </a:lnTo>
                <a:lnTo>
                  <a:pt x="2421" y="616"/>
                </a:lnTo>
                <a:lnTo>
                  <a:pt x="2423" y="618"/>
                </a:lnTo>
                <a:lnTo>
                  <a:pt x="2426" y="621"/>
                </a:lnTo>
                <a:lnTo>
                  <a:pt x="2423" y="612"/>
                </a:lnTo>
                <a:lnTo>
                  <a:pt x="2423" y="615"/>
                </a:lnTo>
                <a:cubicBezTo>
                  <a:pt x="2422" y="622"/>
                  <a:pt x="2428" y="628"/>
                  <a:pt x="2435" y="628"/>
                </a:cubicBezTo>
                <a:lnTo>
                  <a:pt x="2438" y="628"/>
                </a:lnTo>
                <a:cubicBezTo>
                  <a:pt x="2445" y="628"/>
                  <a:pt x="2450" y="623"/>
                  <a:pt x="2451" y="617"/>
                </a:cubicBezTo>
                <a:cubicBezTo>
                  <a:pt x="2452" y="610"/>
                  <a:pt x="2448" y="603"/>
                  <a:pt x="2441" y="602"/>
                </a:cubicBezTo>
                <a:cubicBezTo>
                  <a:pt x="2434" y="601"/>
                  <a:pt x="2428" y="605"/>
                  <a:pt x="2425" y="611"/>
                </a:cubicBezTo>
                <a:lnTo>
                  <a:pt x="2425" y="613"/>
                </a:lnTo>
                <a:cubicBezTo>
                  <a:pt x="2423" y="618"/>
                  <a:pt x="2425" y="623"/>
                  <a:pt x="2429" y="627"/>
                </a:cubicBezTo>
                <a:cubicBezTo>
                  <a:pt x="2433" y="631"/>
                  <a:pt x="2439" y="632"/>
                  <a:pt x="2443" y="630"/>
                </a:cubicBezTo>
                <a:cubicBezTo>
                  <a:pt x="2448" y="627"/>
                  <a:pt x="2452" y="623"/>
                  <a:pt x="2452" y="617"/>
                </a:cubicBezTo>
                <a:lnTo>
                  <a:pt x="2452" y="616"/>
                </a:lnTo>
                <a:cubicBezTo>
                  <a:pt x="2452" y="612"/>
                  <a:pt x="2451" y="608"/>
                  <a:pt x="2448" y="606"/>
                </a:cubicBezTo>
                <a:cubicBezTo>
                  <a:pt x="2446" y="603"/>
                  <a:pt x="2442" y="601"/>
                  <a:pt x="2438" y="601"/>
                </a:cubicBezTo>
                <a:lnTo>
                  <a:pt x="2436" y="601"/>
                </a:lnTo>
                <a:lnTo>
                  <a:pt x="2448" y="608"/>
                </a:lnTo>
                <a:lnTo>
                  <a:pt x="2445" y="603"/>
                </a:lnTo>
                <a:lnTo>
                  <a:pt x="2447" y="610"/>
                </a:lnTo>
                <a:lnTo>
                  <a:pt x="2447" y="606"/>
                </a:lnTo>
                <a:lnTo>
                  <a:pt x="2447" y="606"/>
                </a:lnTo>
                <a:lnTo>
                  <a:pt x="2447" y="603"/>
                </a:lnTo>
                <a:lnTo>
                  <a:pt x="2446" y="597"/>
                </a:lnTo>
                <a:lnTo>
                  <a:pt x="2443" y="592"/>
                </a:lnTo>
                <a:lnTo>
                  <a:pt x="2444" y="597"/>
                </a:lnTo>
                <a:lnTo>
                  <a:pt x="2444" y="593"/>
                </a:lnTo>
                <a:lnTo>
                  <a:pt x="2444" y="593"/>
                </a:lnTo>
                <a:lnTo>
                  <a:pt x="2444" y="588"/>
                </a:lnTo>
                <a:lnTo>
                  <a:pt x="2442" y="596"/>
                </a:lnTo>
                <a:lnTo>
                  <a:pt x="2446" y="590"/>
                </a:lnTo>
                <a:lnTo>
                  <a:pt x="2445" y="591"/>
                </a:lnTo>
                <a:lnTo>
                  <a:pt x="2448" y="587"/>
                </a:lnTo>
                <a:lnTo>
                  <a:pt x="2448" y="588"/>
                </a:lnTo>
                <a:lnTo>
                  <a:pt x="2451" y="585"/>
                </a:lnTo>
                <a:lnTo>
                  <a:pt x="2452" y="583"/>
                </a:lnTo>
                <a:lnTo>
                  <a:pt x="2456" y="578"/>
                </a:lnTo>
                <a:lnTo>
                  <a:pt x="2454" y="580"/>
                </a:lnTo>
                <a:lnTo>
                  <a:pt x="2458" y="577"/>
                </a:lnTo>
                <a:lnTo>
                  <a:pt x="2460" y="574"/>
                </a:lnTo>
                <a:lnTo>
                  <a:pt x="2462" y="571"/>
                </a:lnTo>
                <a:lnTo>
                  <a:pt x="2460" y="573"/>
                </a:lnTo>
                <a:lnTo>
                  <a:pt x="2465" y="568"/>
                </a:lnTo>
                <a:lnTo>
                  <a:pt x="2466" y="567"/>
                </a:lnTo>
                <a:lnTo>
                  <a:pt x="2469" y="564"/>
                </a:lnTo>
                <a:lnTo>
                  <a:pt x="2469" y="564"/>
                </a:lnTo>
                <a:lnTo>
                  <a:pt x="2472" y="560"/>
                </a:lnTo>
                <a:lnTo>
                  <a:pt x="2474" y="557"/>
                </a:lnTo>
                <a:lnTo>
                  <a:pt x="2476" y="553"/>
                </a:lnTo>
                <a:cubicBezTo>
                  <a:pt x="2477" y="551"/>
                  <a:pt x="2477" y="548"/>
                  <a:pt x="2475" y="546"/>
                </a:cubicBezTo>
                <a:cubicBezTo>
                  <a:pt x="2474" y="544"/>
                  <a:pt x="2471" y="542"/>
                  <a:pt x="2468" y="543"/>
                </a:cubicBezTo>
                <a:lnTo>
                  <a:pt x="2464" y="543"/>
                </a:lnTo>
                <a:lnTo>
                  <a:pt x="2463" y="543"/>
                </a:lnTo>
                <a:lnTo>
                  <a:pt x="2458" y="544"/>
                </a:lnTo>
                <a:lnTo>
                  <a:pt x="2454" y="546"/>
                </a:lnTo>
                <a:lnTo>
                  <a:pt x="2450" y="548"/>
                </a:lnTo>
                <a:lnTo>
                  <a:pt x="2450" y="548"/>
                </a:lnTo>
                <a:lnTo>
                  <a:pt x="2444" y="552"/>
                </a:lnTo>
                <a:lnTo>
                  <a:pt x="2442" y="554"/>
                </a:lnTo>
                <a:lnTo>
                  <a:pt x="2439" y="557"/>
                </a:lnTo>
                <a:lnTo>
                  <a:pt x="2440" y="556"/>
                </a:lnTo>
                <a:lnTo>
                  <a:pt x="2437" y="559"/>
                </a:lnTo>
                <a:lnTo>
                  <a:pt x="2434" y="561"/>
                </a:lnTo>
                <a:lnTo>
                  <a:pt x="2430" y="566"/>
                </a:lnTo>
                <a:lnTo>
                  <a:pt x="2431" y="565"/>
                </a:lnTo>
                <a:lnTo>
                  <a:pt x="2428" y="568"/>
                </a:lnTo>
                <a:lnTo>
                  <a:pt x="2427" y="569"/>
                </a:lnTo>
                <a:lnTo>
                  <a:pt x="2424" y="573"/>
                </a:lnTo>
                <a:lnTo>
                  <a:pt x="2423" y="574"/>
                </a:lnTo>
                <a:lnTo>
                  <a:pt x="2419" y="580"/>
                </a:lnTo>
                <a:lnTo>
                  <a:pt x="2416" y="588"/>
                </a:lnTo>
                <a:lnTo>
                  <a:pt x="2416" y="593"/>
                </a:lnTo>
                <a:lnTo>
                  <a:pt x="2416" y="593"/>
                </a:lnTo>
                <a:lnTo>
                  <a:pt x="2416" y="597"/>
                </a:lnTo>
                <a:lnTo>
                  <a:pt x="2417" y="603"/>
                </a:lnTo>
                <a:lnTo>
                  <a:pt x="2420" y="609"/>
                </a:lnTo>
                <a:lnTo>
                  <a:pt x="2419" y="603"/>
                </a:lnTo>
                <a:lnTo>
                  <a:pt x="2419" y="606"/>
                </a:lnTo>
                <a:lnTo>
                  <a:pt x="2419" y="606"/>
                </a:lnTo>
                <a:lnTo>
                  <a:pt x="2419" y="610"/>
                </a:lnTo>
                <a:lnTo>
                  <a:pt x="2421" y="616"/>
                </a:lnTo>
                <a:lnTo>
                  <a:pt x="2424" y="622"/>
                </a:lnTo>
                <a:cubicBezTo>
                  <a:pt x="2426" y="626"/>
                  <a:pt x="2431" y="629"/>
                  <a:pt x="2436" y="629"/>
                </a:cubicBezTo>
                <a:lnTo>
                  <a:pt x="2438" y="629"/>
                </a:lnTo>
                <a:lnTo>
                  <a:pt x="2424" y="616"/>
                </a:lnTo>
                <a:lnTo>
                  <a:pt x="2424" y="617"/>
                </a:lnTo>
                <a:cubicBezTo>
                  <a:pt x="2425" y="623"/>
                  <a:pt x="2428" y="627"/>
                  <a:pt x="2433" y="630"/>
                </a:cubicBezTo>
                <a:cubicBezTo>
                  <a:pt x="2438" y="632"/>
                  <a:pt x="2443" y="631"/>
                  <a:pt x="2447" y="627"/>
                </a:cubicBezTo>
                <a:cubicBezTo>
                  <a:pt x="2451" y="623"/>
                  <a:pt x="2453" y="618"/>
                  <a:pt x="2451" y="613"/>
                </a:cubicBezTo>
                <a:lnTo>
                  <a:pt x="2451" y="611"/>
                </a:lnTo>
                <a:cubicBezTo>
                  <a:pt x="2449" y="605"/>
                  <a:pt x="2444" y="602"/>
                  <a:pt x="2438" y="602"/>
                </a:cubicBezTo>
                <a:lnTo>
                  <a:pt x="2435" y="602"/>
                </a:lnTo>
                <a:cubicBezTo>
                  <a:pt x="2428" y="602"/>
                  <a:pt x="2422" y="608"/>
                  <a:pt x="2423" y="615"/>
                </a:cubicBezTo>
                <a:cubicBezTo>
                  <a:pt x="2423" y="623"/>
                  <a:pt x="2429" y="628"/>
                  <a:pt x="2436" y="628"/>
                </a:cubicBezTo>
                <a:cubicBezTo>
                  <a:pt x="2443" y="628"/>
                  <a:pt x="2449" y="622"/>
                  <a:pt x="2449" y="615"/>
                </a:cubicBezTo>
                <a:lnTo>
                  <a:pt x="2449" y="612"/>
                </a:lnTo>
                <a:cubicBezTo>
                  <a:pt x="2449" y="608"/>
                  <a:pt x="2447" y="605"/>
                  <a:pt x="2445" y="603"/>
                </a:cubicBezTo>
                <a:lnTo>
                  <a:pt x="2442" y="600"/>
                </a:lnTo>
                <a:lnTo>
                  <a:pt x="2444" y="602"/>
                </a:lnTo>
                <a:lnTo>
                  <a:pt x="2440" y="596"/>
                </a:lnTo>
                <a:lnTo>
                  <a:pt x="2441" y="597"/>
                </a:lnTo>
                <a:lnTo>
                  <a:pt x="2436" y="589"/>
                </a:lnTo>
                <a:lnTo>
                  <a:pt x="2436" y="587"/>
                </a:lnTo>
                <a:lnTo>
                  <a:pt x="2430" y="579"/>
                </a:lnTo>
                <a:lnTo>
                  <a:pt x="2431" y="580"/>
                </a:lnTo>
                <a:lnTo>
                  <a:pt x="2425" y="569"/>
                </a:lnTo>
                <a:lnTo>
                  <a:pt x="2424" y="569"/>
                </a:lnTo>
                <a:lnTo>
                  <a:pt x="2418" y="558"/>
                </a:lnTo>
                <a:lnTo>
                  <a:pt x="2418" y="558"/>
                </a:lnTo>
                <a:lnTo>
                  <a:pt x="2411" y="546"/>
                </a:lnTo>
                <a:lnTo>
                  <a:pt x="2410" y="545"/>
                </a:lnTo>
                <a:lnTo>
                  <a:pt x="2398" y="530"/>
                </a:lnTo>
                <a:lnTo>
                  <a:pt x="2398" y="530"/>
                </a:lnTo>
                <a:lnTo>
                  <a:pt x="2385" y="513"/>
                </a:lnTo>
                <a:lnTo>
                  <a:pt x="2385" y="514"/>
                </a:lnTo>
                <a:lnTo>
                  <a:pt x="2372" y="495"/>
                </a:lnTo>
                <a:lnTo>
                  <a:pt x="2372" y="495"/>
                </a:lnTo>
                <a:lnTo>
                  <a:pt x="2356" y="475"/>
                </a:lnTo>
                <a:lnTo>
                  <a:pt x="2355" y="474"/>
                </a:lnTo>
                <a:lnTo>
                  <a:pt x="2338" y="454"/>
                </a:lnTo>
                <a:lnTo>
                  <a:pt x="2338" y="454"/>
                </a:lnTo>
                <a:lnTo>
                  <a:pt x="2319" y="431"/>
                </a:lnTo>
                <a:lnTo>
                  <a:pt x="2319" y="432"/>
                </a:lnTo>
                <a:lnTo>
                  <a:pt x="2299" y="406"/>
                </a:lnTo>
                <a:lnTo>
                  <a:pt x="2298" y="405"/>
                </a:lnTo>
                <a:lnTo>
                  <a:pt x="2277" y="381"/>
                </a:lnTo>
                <a:lnTo>
                  <a:pt x="2277" y="381"/>
                </a:lnTo>
                <a:lnTo>
                  <a:pt x="2253" y="355"/>
                </a:lnTo>
                <a:lnTo>
                  <a:pt x="2253" y="355"/>
                </a:lnTo>
                <a:lnTo>
                  <a:pt x="2228" y="331"/>
                </a:lnTo>
                <a:lnTo>
                  <a:pt x="2227" y="330"/>
                </a:lnTo>
                <a:lnTo>
                  <a:pt x="2198" y="307"/>
                </a:lnTo>
                <a:lnTo>
                  <a:pt x="2198" y="307"/>
                </a:lnTo>
                <a:lnTo>
                  <a:pt x="2167" y="283"/>
                </a:lnTo>
                <a:lnTo>
                  <a:pt x="2167" y="282"/>
                </a:lnTo>
                <a:lnTo>
                  <a:pt x="2134" y="258"/>
                </a:lnTo>
                <a:lnTo>
                  <a:pt x="2133" y="257"/>
                </a:lnTo>
                <a:lnTo>
                  <a:pt x="2097" y="235"/>
                </a:lnTo>
                <a:lnTo>
                  <a:pt x="2097" y="235"/>
                </a:lnTo>
                <a:lnTo>
                  <a:pt x="2060" y="211"/>
                </a:lnTo>
                <a:lnTo>
                  <a:pt x="2059" y="211"/>
                </a:lnTo>
                <a:lnTo>
                  <a:pt x="2019" y="188"/>
                </a:lnTo>
                <a:lnTo>
                  <a:pt x="2019" y="188"/>
                </a:lnTo>
                <a:lnTo>
                  <a:pt x="1980" y="165"/>
                </a:lnTo>
                <a:lnTo>
                  <a:pt x="1979" y="165"/>
                </a:lnTo>
                <a:lnTo>
                  <a:pt x="1937" y="143"/>
                </a:lnTo>
                <a:lnTo>
                  <a:pt x="1937" y="144"/>
                </a:lnTo>
                <a:lnTo>
                  <a:pt x="1895" y="121"/>
                </a:lnTo>
                <a:lnTo>
                  <a:pt x="1895" y="120"/>
                </a:lnTo>
                <a:lnTo>
                  <a:pt x="1851" y="98"/>
                </a:lnTo>
                <a:lnTo>
                  <a:pt x="1850" y="98"/>
                </a:lnTo>
                <a:lnTo>
                  <a:pt x="1806" y="78"/>
                </a:lnTo>
                <a:lnTo>
                  <a:pt x="1805" y="78"/>
                </a:lnTo>
                <a:lnTo>
                  <a:pt x="1762" y="59"/>
                </a:lnTo>
                <a:lnTo>
                  <a:pt x="1762" y="59"/>
                </a:lnTo>
                <a:lnTo>
                  <a:pt x="1717" y="43"/>
                </a:lnTo>
                <a:lnTo>
                  <a:pt x="1716" y="43"/>
                </a:lnTo>
                <a:lnTo>
                  <a:pt x="1668" y="30"/>
                </a:lnTo>
                <a:lnTo>
                  <a:pt x="1667" y="30"/>
                </a:lnTo>
                <a:lnTo>
                  <a:pt x="1619" y="19"/>
                </a:lnTo>
                <a:lnTo>
                  <a:pt x="1618" y="19"/>
                </a:lnTo>
                <a:lnTo>
                  <a:pt x="1568" y="9"/>
                </a:lnTo>
                <a:lnTo>
                  <a:pt x="1567" y="8"/>
                </a:lnTo>
                <a:lnTo>
                  <a:pt x="1516" y="2"/>
                </a:lnTo>
                <a:lnTo>
                  <a:pt x="1515" y="2"/>
                </a:lnTo>
                <a:lnTo>
                  <a:pt x="1462" y="0"/>
                </a:lnTo>
                <a:lnTo>
                  <a:pt x="1462" y="0"/>
                </a:lnTo>
                <a:lnTo>
                  <a:pt x="1409" y="0"/>
                </a:lnTo>
                <a:lnTo>
                  <a:pt x="1408" y="0"/>
                </a:lnTo>
                <a:lnTo>
                  <a:pt x="1353" y="2"/>
                </a:lnTo>
                <a:lnTo>
                  <a:pt x="1352" y="2"/>
                </a:lnTo>
                <a:lnTo>
                  <a:pt x="1298" y="6"/>
                </a:lnTo>
                <a:lnTo>
                  <a:pt x="1298" y="6"/>
                </a:lnTo>
                <a:lnTo>
                  <a:pt x="1244" y="13"/>
                </a:lnTo>
                <a:lnTo>
                  <a:pt x="1243" y="13"/>
                </a:lnTo>
                <a:lnTo>
                  <a:pt x="1191" y="24"/>
                </a:lnTo>
                <a:lnTo>
                  <a:pt x="1191" y="24"/>
                </a:lnTo>
                <a:lnTo>
                  <a:pt x="1138" y="36"/>
                </a:lnTo>
                <a:lnTo>
                  <a:pt x="1138" y="36"/>
                </a:lnTo>
                <a:lnTo>
                  <a:pt x="1089" y="47"/>
                </a:lnTo>
                <a:lnTo>
                  <a:pt x="1088" y="48"/>
                </a:lnTo>
                <a:lnTo>
                  <a:pt x="1037" y="65"/>
                </a:lnTo>
                <a:lnTo>
                  <a:pt x="1036" y="65"/>
                </a:lnTo>
                <a:lnTo>
                  <a:pt x="986" y="83"/>
                </a:lnTo>
                <a:lnTo>
                  <a:pt x="987" y="83"/>
                </a:lnTo>
                <a:lnTo>
                  <a:pt x="938" y="102"/>
                </a:lnTo>
                <a:lnTo>
                  <a:pt x="938" y="102"/>
                </a:lnTo>
                <a:lnTo>
                  <a:pt x="892" y="121"/>
                </a:lnTo>
                <a:lnTo>
                  <a:pt x="892" y="121"/>
                </a:lnTo>
                <a:lnTo>
                  <a:pt x="848" y="143"/>
                </a:lnTo>
                <a:lnTo>
                  <a:pt x="848" y="142"/>
                </a:lnTo>
                <a:lnTo>
                  <a:pt x="805" y="162"/>
                </a:lnTo>
                <a:lnTo>
                  <a:pt x="804" y="163"/>
                </a:lnTo>
                <a:lnTo>
                  <a:pt x="761" y="185"/>
                </a:lnTo>
                <a:lnTo>
                  <a:pt x="761" y="185"/>
                </a:lnTo>
                <a:lnTo>
                  <a:pt x="718" y="207"/>
                </a:lnTo>
                <a:lnTo>
                  <a:pt x="718" y="207"/>
                </a:lnTo>
                <a:lnTo>
                  <a:pt x="676" y="229"/>
                </a:lnTo>
                <a:lnTo>
                  <a:pt x="675" y="229"/>
                </a:lnTo>
                <a:lnTo>
                  <a:pt x="633" y="253"/>
                </a:lnTo>
                <a:lnTo>
                  <a:pt x="632" y="253"/>
                </a:lnTo>
                <a:lnTo>
                  <a:pt x="591" y="278"/>
                </a:lnTo>
                <a:lnTo>
                  <a:pt x="591" y="278"/>
                </a:lnTo>
                <a:lnTo>
                  <a:pt x="550" y="303"/>
                </a:lnTo>
                <a:lnTo>
                  <a:pt x="549" y="304"/>
                </a:lnTo>
                <a:lnTo>
                  <a:pt x="508" y="330"/>
                </a:lnTo>
                <a:lnTo>
                  <a:pt x="507" y="330"/>
                </a:lnTo>
                <a:lnTo>
                  <a:pt x="470" y="361"/>
                </a:lnTo>
                <a:lnTo>
                  <a:pt x="470" y="361"/>
                </a:lnTo>
                <a:lnTo>
                  <a:pt x="434" y="392"/>
                </a:lnTo>
                <a:lnTo>
                  <a:pt x="434" y="393"/>
                </a:lnTo>
                <a:lnTo>
                  <a:pt x="400" y="423"/>
                </a:lnTo>
                <a:lnTo>
                  <a:pt x="400" y="423"/>
                </a:lnTo>
                <a:lnTo>
                  <a:pt x="366" y="454"/>
                </a:lnTo>
                <a:lnTo>
                  <a:pt x="366" y="454"/>
                </a:lnTo>
                <a:lnTo>
                  <a:pt x="334" y="485"/>
                </a:lnTo>
                <a:lnTo>
                  <a:pt x="334" y="486"/>
                </a:lnTo>
                <a:lnTo>
                  <a:pt x="306" y="517"/>
                </a:lnTo>
                <a:lnTo>
                  <a:pt x="306" y="516"/>
                </a:lnTo>
                <a:lnTo>
                  <a:pt x="277" y="546"/>
                </a:lnTo>
                <a:lnTo>
                  <a:pt x="277" y="546"/>
                </a:lnTo>
                <a:lnTo>
                  <a:pt x="250" y="575"/>
                </a:lnTo>
                <a:lnTo>
                  <a:pt x="250" y="575"/>
                </a:lnTo>
                <a:lnTo>
                  <a:pt x="224" y="603"/>
                </a:lnTo>
                <a:lnTo>
                  <a:pt x="223" y="604"/>
                </a:lnTo>
                <a:lnTo>
                  <a:pt x="201" y="633"/>
                </a:lnTo>
                <a:lnTo>
                  <a:pt x="200" y="634"/>
                </a:lnTo>
                <a:lnTo>
                  <a:pt x="182" y="665"/>
                </a:lnTo>
                <a:lnTo>
                  <a:pt x="182" y="665"/>
                </a:lnTo>
                <a:lnTo>
                  <a:pt x="164" y="695"/>
                </a:lnTo>
                <a:lnTo>
                  <a:pt x="164" y="695"/>
                </a:lnTo>
                <a:lnTo>
                  <a:pt x="148" y="724"/>
                </a:lnTo>
                <a:lnTo>
                  <a:pt x="148" y="724"/>
                </a:lnTo>
                <a:lnTo>
                  <a:pt x="133" y="753"/>
                </a:lnTo>
                <a:lnTo>
                  <a:pt x="133" y="753"/>
                </a:lnTo>
                <a:lnTo>
                  <a:pt x="118" y="780"/>
                </a:lnTo>
                <a:lnTo>
                  <a:pt x="118" y="780"/>
                </a:lnTo>
                <a:lnTo>
                  <a:pt x="104" y="807"/>
                </a:lnTo>
                <a:lnTo>
                  <a:pt x="105" y="807"/>
                </a:lnTo>
                <a:lnTo>
                  <a:pt x="91" y="833"/>
                </a:lnTo>
                <a:lnTo>
                  <a:pt x="91" y="833"/>
                </a:lnTo>
                <a:lnTo>
                  <a:pt x="78" y="856"/>
                </a:lnTo>
                <a:lnTo>
                  <a:pt x="79" y="855"/>
                </a:lnTo>
                <a:lnTo>
                  <a:pt x="65" y="873"/>
                </a:lnTo>
                <a:lnTo>
                  <a:pt x="65" y="874"/>
                </a:lnTo>
                <a:lnTo>
                  <a:pt x="52" y="895"/>
                </a:lnTo>
                <a:lnTo>
                  <a:pt x="52" y="895"/>
                </a:lnTo>
                <a:lnTo>
                  <a:pt x="42" y="913"/>
                </a:lnTo>
                <a:lnTo>
                  <a:pt x="42" y="913"/>
                </a:lnTo>
                <a:lnTo>
                  <a:pt x="32" y="930"/>
                </a:lnTo>
                <a:lnTo>
                  <a:pt x="31" y="932"/>
                </a:lnTo>
                <a:lnTo>
                  <a:pt x="24" y="947"/>
                </a:lnTo>
                <a:lnTo>
                  <a:pt x="25" y="946"/>
                </a:lnTo>
                <a:lnTo>
                  <a:pt x="18" y="957"/>
                </a:lnTo>
                <a:lnTo>
                  <a:pt x="17" y="959"/>
                </a:lnTo>
                <a:lnTo>
                  <a:pt x="12" y="970"/>
                </a:lnTo>
                <a:lnTo>
                  <a:pt x="12" y="970"/>
                </a:lnTo>
                <a:lnTo>
                  <a:pt x="8" y="981"/>
                </a:lnTo>
                <a:lnTo>
                  <a:pt x="8" y="982"/>
                </a:lnTo>
                <a:lnTo>
                  <a:pt x="5" y="989"/>
                </a:lnTo>
                <a:lnTo>
                  <a:pt x="5" y="989"/>
                </a:lnTo>
                <a:lnTo>
                  <a:pt x="2" y="995"/>
                </a:lnTo>
                <a:lnTo>
                  <a:pt x="1" y="998"/>
                </a:lnTo>
                <a:lnTo>
                  <a:pt x="0" y="1005"/>
                </a:lnTo>
                <a:lnTo>
                  <a:pt x="0" y="1007"/>
                </a:lnTo>
                <a:lnTo>
                  <a:pt x="0" y="1013"/>
                </a:lnTo>
                <a:lnTo>
                  <a:pt x="0" y="1013"/>
                </a:lnTo>
                <a:lnTo>
                  <a:pt x="0" y="1017"/>
                </a:lnTo>
                <a:lnTo>
                  <a:pt x="0" y="1017"/>
                </a:lnTo>
                <a:lnTo>
                  <a:pt x="0" y="1021"/>
                </a:lnTo>
                <a:lnTo>
                  <a:pt x="0" y="1021"/>
                </a:lnTo>
                <a:lnTo>
                  <a:pt x="1" y="1025"/>
                </a:lnTo>
                <a:lnTo>
                  <a:pt x="1" y="1025"/>
                </a:lnTo>
                <a:lnTo>
                  <a:pt x="1" y="1028"/>
                </a:lnTo>
                <a:lnTo>
                  <a:pt x="2" y="1032"/>
                </a:lnTo>
                <a:lnTo>
                  <a:pt x="4" y="1035"/>
                </a:lnTo>
                <a:lnTo>
                  <a:pt x="3" y="1031"/>
                </a:lnTo>
                <a:lnTo>
                  <a:pt x="3" y="1034"/>
                </a:lnTo>
                <a:cubicBezTo>
                  <a:pt x="3" y="1036"/>
                  <a:pt x="5" y="1039"/>
                  <a:pt x="6" y="1040"/>
                </a:cubicBezTo>
                <a:cubicBezTo>
                  <a:pt x="8" y="1042"/>
                  <a:pt x="11" y="1043"/>
                  <a:pt x="13" y="1042"/>
                </a:cubicBezTo>
                <a:lnTo>
                  <a:pt x="16" y="1042"/>
                </a:lnTo>
                <a:lnTo>
                  <a:pt x="7" y="1038"/>
                </a:lnTo>
                <a:lnTo>
                  <a:pt x="9" y="1041"/>
                </a:lnTo>
                <a:cubicBezTo>
                  <a:pt x="11" y="1044"/>
                  <a:pt x="15" y="1045"/>
                  <a:pt x="18" y="1045"/>
                </a:cubicBezTo>
                <a:lnTo>
                  <a:pt x="20" y="1045"/>
                </a:lnTo>
                <a:lnTo>
                  <a:pt x="19" y="1045"/>
                </a:lnTo>
                <a:lnTo>
                  <a:pt x="23" y="1045"/>
                </a:lnTo>
                <a:lnTo>
                  <a:pt x="19" y="1044"/>
                </a:lnTo>
                <a:lnTo>
                  <a:pt x="24" y="1046"/>
                </a:lnTo>
                <a:lnTo>
                  <a:pt x="27" y="1046"/>
                </a:lnTo>
                <a:lnTo>
                  <a:pt x="31" y="1046"/>
                </a:lnTo>
                <a:lnTo>
                  <a:pt x="31" y="1046"/>
                </a:lnTo>
                <a:lnTo>
                  <a:pt x="39" y="1045"/>
                </a:lnTo>
                <a:lnTo>
                  <a:pt x="42" y="1044"/>
                </a:lnTo>
                <a:lnTo>
                  <a:pt x="47" y="1042"/>
                </a:lnTo>
                <a:cubicBezTo>
                  <a:pt x="50" y="1040"/>
                  <a:pt x="52" y="1037"/>
                  <a:pt x="51" y="1034"/>
                </a:cubicBezTo>
                <a:cubicBezTo>
                  <a:pt x="50" y="1031"/>
                  <a:pt x="47" y="1029"/>
                  <a:pt x="44" y="103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13CDEBC-76B0-4EC8-B21E-4418EC40467B}"/>
              </a:ext>
            </a:extLst>
          </p:cNvPr>
          <p:cNvSpPr>
            <a:spLocks/>
          </p:cNvSpPr>
          <p:nvPr/>
        </p:nvSpPr>
        <p:spPr bwMode="auto">
          <a:xfrm>
            <a:off x="5734051" y="5688013"/>
            <a:ext cx="1014413" cy="355600"/>
          </a:xfrm>
          <a:custGeom>
            <a:avLst/>
            <a:gdLst>
              <a:gd name="T0" fmla="*/ 54 w 2250"/>
              <a:gd name="T1" fmla="*/ 759 h 784"/>
              <a:gd name="T2" fmla="*/ 34 w 2250"/>
              <a:gd name="T3" fmla="*/ 744 h 784"/>
              <a:gd name="T4" fmla="*/ 24 w 2250"/>
              <a:gd name="T5" fmla="*/ 724 h 784"/>
              <a:gd name="T6" fmla="*/ 25 w 2250"/>
              <a:gd name="T7" fmla="*/ 688 h 784"/>
              <a:gd name="T8" fmla="*/ 42 w 2250"/>
              <a:gd name="T9" fmla="*/ 636 h 784"/>
              <a:gd name="T10" fmla="*/ 66 w 2250"/>
              <a:gd name="T11" fmla="*/ 576 h 784"/>
              <a:gd name="T12" fmla="*/ 98 w 2250"/>
              <a:gd name="T13" fmla="*/ 512 h 784"/>
              <a:gd name="T14" fmla="*/ 146 w 2250"/>
              <a:gd name="T15" fmla="*/ 444 h 784"/>
              <a:gd name="T16" fmla="*/ 217 w 2250"/>
              <a:gd name="T17" fmla="*/ 370 h 784"/>
              <a:gd name="T18" fmla="*/ 335 w 2250"/>
              <a:gd name="T19" fmla="*/ 288 h 784"/>
              <a:gd name="T20" fmla="*/ 492 w 2250"/>
              <a:gd name="T21" fmla="*/ 199 h 784"/>
              <a:gd name="T22" fmla="*/ 655 w 2250"/>
              <a:gd name="T23" fmla="*/ 123 h 784"/>
              <a:gd name="T24" fmla="*/ 819 w 2250"/>
              <a:gd name="T25" fmla="*/ 72 h 784"/>
              <a:gd name="T26" fmla="*/ 997 w 2250"/>
              <a:gd name="T27" fmla="*/ 43 h 784"/>
              <a:gd name="T28" fmla="*/ 1183 w 2250"/>
              <a:gd name="T29" fmla="*/ 26 h 784"/>
              <a:gd name="T30" fmla="*/ 1373 w 2250"/>
              <a:gd name="T31" fmla="*/ 31 h 784"/>
              <a:gd name="T32" fmla="*/ 1553 w 2250"/>
              <a:gd name="T33" fmla="*/ 59 h 784"/>
              <a:gd name="T34" fmla="*/ 1723 w 2250"/>
              <a:gd name="T35" fmla="*/ 110 h 784"/>
              <a:gd name="T36" fmla="*/ 1867 w 2250"/>
              <a:gd name="T37" fmla="*/ 184 h 784"/>
              <a:gd name="T38" fmla="*/ 1987 w 2250"/>
              <a:gd name="T39" fmla="*/ 268 h 784"/>
              <a:gd name="T40" fmla="*/ 2083 w 2250"/>
              <a:gd name="T41" fmla="*/ 345 h 784"/>
              <a:gd name="T42" fmla="*/ 2154 w 2250"/>
              <a:gd name="T43" fmla="*/ 411 h 784"/>
              <a:gd name="T44" fmla="*/ 2199 w 2250"/>
              <a:gd name="T45" fmla="*/ 466 h 784"/>
              <a:gd name="T46" fmla="*/ 2221 w 2250"/>
              <a:gd name="T47" fmla="*/ 501 h 784"/>
              <a:gd name="T48" fmla="*/ 2224 w 2250"/>
              <a:gd name="T49" fmla="*/ 508 h 784"/>
              <a:gd name="T50" fmla="*/ 2229 w 2250"/>
              <a:gd name="T51" fmla="*/ 496 h 784"/>
              <a:gd name="T52" fmla="*/ 2219 w 2250"/>
              <a:gd name="T53" fmla="*/ 483 h 784"/>
              <a:gd name="T54" fmla="*/ 2208 w 2250"/>
              <a:gd name="T55" fmla="*/ 451 h 784"/>
              <a:gd name="T56" fmla="*/ 2196 w 2250"/>
              <a:gd name="T57" fmla="*/ 427 h 784"/>
              <a:gd name="T58" fmla="*/ 2190 w 2250"/>
              <a:gd name="T59" fmla="*/ 471 h 784"/>
              <a:gd name="T60" fmla="*/ 2204 w 2250"/>
              <a:gd name="T61" fmla="*/ 505 h 784"/>
              <a:gd name="T62" fmla="*/ 2231 w 2250"/>
              <a:gd name="T63" fmla="*/ 523 h 784"/>
              <a:gd name="T64" fmla="*/ 2250 w 2250"/>
              <a:gd name="T65" fmla="*/ 506 h 784"/>
              <a:gd name="T66" fmla="*/ 2238 w 2250"/>
              <a:gd name="T67" fmla="*/ 476 h 784"/>
              <a:gd name="T68" fmla="*/ 2206 w 2250"/>
              <a:gd name="T69" fmla="*/ 432 h 784"/>
              <a:gd name="T70" fmla="*/ 2152 w 2250"/>
              <a:gd name="T71" fmla="*/ 370 h 784"/>
              <a:gd name="T72" fmla="*/ 2071 w 2250"/>
              <a:gd name="T73" fmla="*/ 299 h 784"/>
              <a:gd name="T74" fmla="*/ 1963 w 2250"/>
              <a:gd name="T75" fmla="*/ 218 h 784"/>
              <a:gd name="T76" fmla="*/ 1833 w 2250"/>
              <a:gd name="T77" fmla="*/ 135 h 784"/>
              <a:gd name="T78" fmla="*/ 1675 w 2250"/>
              <a:gd name="T79" fmla="*/ 67 h 784"/>
              <a:gd name="T80" fmla="*/ 1497 w 2250"/>
              <a:gd name="T81" fmla="*/ 21 h 784"/>
              <a:gd name="T82" fmla="*/ 1310 w 2250"/>
              <a:gd name="T83" fmla="*/ 2 h 784"/>
              <a:gd name="T84" fmla="*/ 1118 w 2250"/>
              <a:gd name="T85" fmla="*/ 4 h 784"/>
              <a:gd name="T86" fmla="*/ 930 w 2250"/>
              <a:gd name="T87" fmla="*/ 26 h 784"/>
              <a:gd name="T88" fmla="*/ 758 w 2250"/>
              <a:gd name="T89" fmla="*/ 62 h 784"/>
              <a:gd name="T90" fmla="*/ 589 w 2250"/>
              <a:gd name="T91" fmla="*/ 122 h 784"/>
              <a:gd name="T92" fmla="*/ 422 w 2250"/>
              <a:gd name="T93" fmla="*/ 205 h 784"/>
              <a:gd name="T94" fmla="*/ 275 w 2250"/>
              <a:gd name="T95" fmla="*/ 294 h 784"/>
              <a:gd name="T96" fmla="*/ 172 w 2250"/>
              <a:gd name="T97" fmla="*/ 379 h 784"/>
              <a:gd name="T98" fmla="*/ 105 w 2250"/>
              <a:gd name="T99" fmla="*/ 452 h 784"/>
              <a:gd name="T100" fmla="*/ 62 w 2250"/>
              <a:gd name="T101" fmla="*/ 524 h 784"/>
              <a:gd name="T102" fmla="*/ 34 w 2250"/>
              <a:gd name="T103" fmla="*/ 587 h 784"/>
              <a:gd name="T104" fmla="*/ 12 w 2250"/>
              <a:gd name="T105" fmla="*/ 648 h 784"/>
              <a:gd name="T106" fmla="*/ 0 w 2250"/>
              <a:gd name="T107" fmla="*/ 703 h 784"/>
              <a:gd name="T108" fmla="*/ 8 w 2250"/>
              <a:gd name="T109" fmla="*/ 743 h 784"/>
              <a:gd name="T110" fmla="*/ 28 w 2250"/>
              <a:gd name="T111" fmla="*/ 765 h 784"/>
              <a:gd name="T112" fmla="*/ 54 w 2250"/>
              <a:gd name="T113" fmla="*/ 78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50" h="784">
                <a:moveTo>
                  <a:pt x="75" y="769"/>
                </a:moveTo>
                <a:lnTo>
                  <a:pt x="66" y="768"/>
                </a:lnTo>
                <a:lnTo>
                  <a:pt x="70" y="769"/>
                </a:lnTo>
                <a:lnTo>
                  <a:pt x="62" y="764"/>
                </a:lnTo>
                <a:lnTo>
                  <a:pt x="62" y="764"/>
                </a:lnTo>
                <a:lnTo>
                  <a:pt x="54" y="759"/>
                </a:lnTo>
                <a:lnTo>
                  <a:pt x="53" y="758"/>
                </a:lnTo>
                <a:lnTo>
                  <a:pt x="44" y="754"/>
                </a:lnTo>
                <a:lnTo>
                  <a:pt x="47" y="756"/>
                </a:lnTo>
                <a:lnTo>
                  <a:pt x="41" y="750"/>
                </a:lnTo>
                <a:lnTo>
                  <a:pt x="40" y="749"/>
                </a:lnTo>
                <a:lnTo>
                  <a:pt x="34" y="744"/>
                </a:lnTo>
                <a:lnTo>
                  <a:pt x="36" y="746"/>
                </a:lnTo>
                <a:lnTo>
                  <a:pt x="30" y="739"/>
                </a:lnTo>
                <a:lnTo>
                  <a:pt x="31" y="739"/>
                </a:lnTo>
                <a:lnTo>
                  <a:pt x="25" y="731"/>
                </a:lnTo>
                <a:lnTo>
                  <a:pt x="27" y="734"/>
                </a:lnTo>
                <a:lnTo>
                  <a:pt x="24" y="724"/>
                </a:lnTo>
                <a:lnTo>
                  <a:pt x="24" y="725"/>
                </a:lnTo>
                <a:lnTo>
                  <a:pt x="23" y="714"/>
                </a:lnTo>
                <a:lnTo>
                  <a:pt x="23" y="716"/>
                </a:lnTo>
                <a:lnTo>
                  <a:pt x="23" y="703"/>
                </a:lnTo>
                <a:lnTo>
                  <a:pt x="23" y="704"/>
                </a:lnTo>
                <a:lnTo>
                  <a:pt x="25" y="688"/>
                </a:lnTo>
                <a:lnTo>
                  <a:pt x="25" y="689"/>
                </a:lnTo>
                <a:lnTo>
                  <a:pt x="29" y="672"/>
                </a:lnTo>
                <a:lnTo>
                  <a:pt x="28" y="674"/>
                </a:lnTo>
                <a:lnTo>
                  <a:pt x="35" y="657"/>
                </a:lnTo>
                <a:lnTo>
                  <a:pt x="35" y="656"/>
                </a:lnTo>
                <a:lnTo>
                  <a:pt x="42" y="636"/>
                </a:lnTo>
                <a:lnTo>
                  <a:pt x="41" y="637"/>
                </a:lnTo>
                <a:lnTo>
                  <a:pt x="49" y="618"/>
                </a:lnTo>
                <a:lnTo>
                  <a:pt x="49" y="618"/>
                </a:lnTo>
                <a:lnTo>
                  <a:pt x="58" y="597"/>
                </a:lnTo>
                <a:lnTo>
                  <a:pt x="58" y="597"/>
                </a:lnTo>
                <a:lnTo>
                  <a:pt x="66" y="576"/>
                </a:lnTo>
                <a:lnTo>
                  <a:pt x="66" y="576"/>
                </a:lnTo>
                <a:lnTo>
                  <a:pt x="76" y="554"/>
                </a:lnTo>
                <a:lnTo>
                  <a:pt x="76" y="555"/>
                </a:lnTo>
                <a:lnTo>
                  <a:pt x="86" y="535"/>
                </a:lnTo>
                <a:lnTo>
                  <a:pt x="85" y="535"/>
                </a:lnTo>
                <a:lnTo>
                  <a:pt x="98" y="512"/>
                </a:lnTo>
                <a:lnTo>
                  <a:pt x="98" y="513"/>
                </a:lnTo>
                <a:lnTo>
                  <a:pt x="112" y="491"/>
                </a:lnTo>
                <a:lnTo>
                  <a:pt x="112" y="491"/>
                </a:lnTo>
                <a:lnTo>
                  <a:pt x="127" y="466"/>
                </a:lnTo>
                <a:lnTo>
                  <a:pt x="126" y="467"/>
                </a:lnTo>
                <a:lnTo>
                  <a:pt x="146" y="444"/>
                </a:lnTo>
                <a:lnTo>
                  <a:pt x="146" y="444"/>
                </a:lnTo>
                <a:lnTo>
                  <a:pt x="168" y="420"/>
                </a:lnTo>
                <a:lnTo>
                  <a:pt x="168" y="421"/>
                </a:lnTo>
                <a:lnTo>
                  <a:pt x="191" y="398"/>
                </a:lnTo>
                <a:lnTo>
                  <a:pt x="191" y="398"/>
                </a:lnTo>
                <a:lnTo>
                  <a:pt x="217" y="370"/>
                </a:lnTo>
                <a:lnTo>
                  <a:pt x="216" y="371"/>
                </a:lnTo>
                <a:lnTo>
                  <a:pt x="251" y="343"/>
                </a:lnTo>
                <a:lnTo>
                  <a:pt x="251" y="343"/>
                </a:lnTo>
                <a:lnTo>
                  <a:pt x="290" y="315"/>
                </a:lnTo>
                <a:lnTo>
                  <a:pt x="289" y="316"/>
                </a:lnTo>
                <a:lnTo>
                  <a:pt x="335" y="288"/>
                </a:lnTo>
                <a:lnTo>
                  <a:pt x="335" y="288"/>
                </a:lnTo>
                <a:lnTo>
                  <a:pt x="383" y="259"/>
                </a:lnTo>
                <a:lnTo>
                  <a:pt x="383" y="259"/>
                </a:lnTo>
                <a:lnTo>
                  <a:pt x="436" y="228"/>
                </a:lnTo>
                <a:lnTo>
                  <a:pt x="435" y="228"/>
                </a:lnTo>
                <a:lnTo>
                  <a:pt x="492" y="199"/>
                </a:lnTo>
                <a:lnTo>
                  <a:pt x="492" y="199"/>
                </a:lnTo>
                <a:lnTo>
                  <a:pt x="548" y="170"/>
                </a:lnTo>
                <a:lnTo>
                  <a:pt x="548" y="170"/>
                </a:lnTo>
                <a:lnTo>
                  <a:pt x="600" y="146"/>
                </a:lnTo>
                <a:lnTo>
                  <a:pt x="600" y="146"/>
                </a:lnTo>
                <a:lnTo>
                  <a:pt x="655" y="123"/>
                </a:lnTo>
                <a:lnTo>
                  <a:pt x="655" y="123"/>
                </a:lnTo>
                <a:lnTo>
                  <a:pt x="711" y="104"/>
                </a:lnTo>
                <a:lnTo>
                  <a:pt x="710" y="104"/>
                </a:lnTo>
                <a:lnTo>
                  <a:pt x="765" y="87"/>
                </a:lnTo>
                <a:lnTo>
                  <a:pt x="765" y="87"/>
                </a:lnTo>
                <a:lnTo>
                  <a:pt x="819" y="72"/>
                </a:lnTo>
                <a:lnTo>
                  <a:pt x="819" y="72"/>
                </a:lnTo>
                <a:lnTo>
                  <a:pt x="875" y="60"/>
                </a:lnTo>
                <a:lnTo>
                  <a:pt x="874" y="60"/>
                </a:lnTo>
                <a:lnTo>
                  <a:pt x="934" y="52"/>
                </a:lnTo>
                <a:lnTo>
                  <a:pt x="934" y="52"/>
                </a:lnTo>
                <a:lnTo>
                  <a:pt x="997" y="43"/>
                </a:lnTo>
                <a:lnTo>
                  <a:pt x="997" y="43"/>
                </a:lnTo>
                <a:lnTo>
                  <a:pt x="1059" y="37"/>
                </a:lnTo>
                <a:lnTo>
                  <a:pt x="1059" y="37"/>
                </a:lnTo>
                <a:lnTo>
                  <a:pt x="1120" y="31"/>
                </a:lnTo>
                <a:lnTo>
                  <a:pt x="1120" y="31"/>
                </a:lnTo>
                <a:lnTo>
                  <a:pt x="1183" y="26"/>
                </a:lnTo>
                <a:lnTo>
                  <a:pt x="1182" y="26"/>
                </a:lnTo>
                <a:lnTo>
                  <a:pt x="1246" y="26"/>
                </a:lnTo>
                <a:lnTo>
                  <a:pt x="1245" y="26"/>
                </a:lnTo>
                <a:lnTo>
                  <a:pt x="1310" y="28"/>
                </a:lnTo>
                <a:lnTo>
                  <a:pt x="1309" y="28"/>
                </a:lnTo>
                <a:lnTo>
                  <a:pt x="1373" y="31"/>
                </a:lnTo>
                <a:lnTo>
                  <a:pt x="1372" y="31"/>
                </a:lnTo>
                <a:lnTo>
                  <a:pt x="1433" y="37"/>
                </a:lnTo>
                <a:lnTo>
                  <a:pt x="1432" y="37"/>
                </a:lnTo>
                <a:lnTo>
                  <a:pt x="1493" y="47"/>
                </a:lnTo>
                <a:lnTo>
                  <a:pt x="1492" y="47"/>
                </a:lnTo>
                <a:lnTo>
                  <a:pt x="1553" y="59"/>
                </a:lnTo>
                <a:lnTo>
                  <a:pt x="1552" y="59"/>
                </a:lnTo>
                <a:lnTo>
                  <a:pt x="1611" y="75"/>
                </a:lnTo>
                <a:lnTo>
                  <a:pt x="1610" y="75"/>
                </a:lnTo>
                <a:lnTo>
                  <a:pt x="1668" y="92"/>
                </a:lnTo>
                <a:lnTo>
                  <a:pt x="1668" y="92"/>
                </a:lnTo>
                <a:lnTo>
                  <a:pt x="1723" y="110"/>
                </a:lnTo>
                <a:lnTo>
                  <a:pt x="1721" y="110"/>
                </a:lnTo>
                <a:lnTo>
                  <a:pt x="1772" y="132"/>
                </a:lnTo>
                <a:lnTo>
                  <a:pt x="1771" y="132"/>
                </a:lnTo>
                <a:lnTo>
                  <a:pt x="1821" y="158"/>
                </a:lnTo>
                <a:lnTo>
                  <a:pt x="1821" y="158"/>
                </a:lnTo>
                <a:lnTo>
                  <a:pt x="1867" y="184"/>
                </a:lnTo>
                <a:lnTo>
                  <a:pt x="1866" y="184"/>
                </a:lnTo>
                <a:lnTo>
                  <a:pt x="1909" y="212"/>
                </a:lnTo>
                <a:lnTo>
                  <a:pt x="1908" y="212"/>
                </a:lnTo>
                <a:lnTo>
                  <a:pt x="1948" y="239"/>
                </a:lnTo>
                <a:lnTo>
                  <a:pt x="1948" y="239"/>
                </a:lnTo>
                <a:lnTo>
                  <a:pt x="1987" y="268"/>
                </a:lnTo>
                <a:lnTo>
                  <a:pt x="1987" y="267"/>
                </a:lnTo>
                <a:lnTo>
                  <a:pt x="2022" y="294"/>
                </a:lnTo>
                <a:lnTo>
                  <a:pt x="2022" y="294"/>
                </a:lnTo>
                <a:lnTo>
                  <a:pt x="2055" y="320"/>
                </a:lnTo>
                <a:lnTo>
                  <a:pt x="2054" y="320"/>
                </a:lnTo>
                <a:lnTo>
                  <a:pt x="2083" y="345"/>
                </a:lnTo>
                <a:lnTo>
                  <a:pt x="2083" y="345"/>
                </a:lnTo>
                <a:lnTo>
                  <a:pt x="2110" y="369"/>
                </a:lnTo>
                <a:lnTo>
                  <a:pt x="2110" y="369"/>
                </a:lnTo>
                <a:lnTo>
                  <a:pt x="2135" y="390"/>
                </a:lnTo>
                <a:lnTo>
                  <a:pt x="2134" y="389"/>
                </a:lnTo>
                <a:lnTo>
                  <a:pt x="2154" y="411"/>
                </a:lnTo>
                <a:lnTo>
                  <a:pt x="2153" y="410"/>
                </a:lnTo>
                <a:lnTo>
                  <a:pt x="2170" y="431"/>
                </a:lnTo>
                <a:lnTo>
                  <a:pt x="2170" y="430"/>
                </a:lnTo>
                <a:lnTo>
                  <a:pt x="2185" y="449"/>
                </a:lnTo>
                <a:lnTo>
                  <a:pt x="2185" y="449"/>
                </a:lnTo>
                <a:lnTo>
                  <a:pt x="2199" y="466"/>
                </a:lnTo>
                <a:lnTo>
                  <a:pt x="2198" y="465"/>
                </a:lnTo>
                <a:lnTo>
                  <a:pt x="2208" y="480"/>
                </a:lnTo>
                <a:lnTo>
                  <a:pt x="2208" y="481"/>
                </a:lnTo>
                <a:lnTo>
                  <a:pt x="2216" y="492"/>
                </a:lnTo>
                <a:lnTo>
                  <a:pt x="2215" y="490"/>
                </a:lnTo>
                <a:lnTo>
                  <a:pt x="2221" y="501"/>
                </a:lnTo>
                <a:lnTo>
                  <a:pt x="2222" y="502"/>
                </a:lnTo>
                <a:lnTo>
                  <a:pt x="2226" y="508"/>
                </a:lnTo>
                <a:lnTo>
                  <a:pt x="2224" y="501"/>
                </a:lnTo>
                <a:lnTo>
                  <a:pt x="2224" y="506"/>
                </a:lnTo>
                <a:lnTo>
                  <a:pt x="2224" y="506"/>
                </a:lnTo>
                <a:lnTo>
                  <a:pt x="2224" y="508"/>
                </a:lnTo>
                <a:lnTo>
                  <a:pt x="2227" y="499"/>
                </a:lnTo>
                <a:lnTo>
                  <a:pt x="2225" y="501"/>
                </a:lnTo>
                <a:lnTo>
                  <a:pt x="2234" y="497"/>
                </a:lnTo>
                <a:lnTo>
                  <a:pt x="2231" y="497"/>
                </a:lnTo>
                <a:lnTo>
                  <a:pt x="2236" y="498"/>
                </a:lnTo>
                <a:lnTo>
                  <a:pt x="2229" y="496"/>
                </a:lnTo>
                <a:lnTo>
                  <a:pt x="2232" y="497"/>
                </a:lnTo>
                <a:lnTo>
                  <a:pt x="2226" y="494"/>
                </a:lnTo>
                <a:lnTo>
                  <a:pt x="2228" y="495"/>
                </a:lnTo>
                <a:lnTo>
                  <a:pt x="2222" y="489"/>
                </a:lnTo>
                <a:lnTo>
                  <a:pt x="2224" y="492"/>
                </a:lnTo>
                <a:lnTo>
                  <a:pt x="2219" y="483"/>
                </a:lnTo>
                <a:lnTo>
                  <a:pt x="2220" y="484"/>
                </a:lnTo>
                <a:lnTo>
                  <a:pt x="2214" y="473"/>
                </a:lnTo>
                <a:lnTo>
                  <a:pt x="2215" y="475"/>
                </a:lnTo>
                <a:lnTo>
                  <a:pt x="2211" y="464"/>
                </a:lnTo>
                <a:lnTo>
                  <a:pt x="2212" y="465"/>
                </a:lnTo>
                <a:lnTo>
                  <a:pt x="2208" y="451"/>
                </a:lnTo>
                <a:lnTo>
                  <a:pt x="2208" y="452"/>
                </a:lnTo>
                <a:lnTo>
                  <a:pt x="2206" y="439"/>
                </a:lnTo>
                <a:lnTo>
                  <a:pt x="2206" y="438"/>
                </a:lnTo>
                <a:lnTo>
                  <a:pt x="2201" y="427"/>
                </a:lnTo>
                <a:cubicBezTo>
                  <a:pt x="2201" y="426"/>
                  <a:pt x="2200" y="425"/>
                  <a:pt x="2199" y="425"/>
                </a:cubicBezTo>
                <a:cubicBezTo>
                  <a:pt x="2198" y="425"/>
                  <a:pt x="2197" y="426"/>
                  <a:pt x="2196" y="427"/>
                </a:cubicBezTo>
                <a:lnTo>
                  <a:pt x="2192" y="438"/>
                </a:lnTo>
                <a:lnTo>
                  <a:pt x="2192" y="439"/>
                </a:lnTo>
                <a:lnTo>
                  <a:pt x="2189" y="452"/>
                </a:lnTo>
                <a:lnTo>
                  <a:pt x="2189" y="454"/>
                </a:lnTo>
                <a:lnTo>
                  <a:pt x="2190" y="468"/>
                </a:lnTo>
                <a:lnTo>
                  <a:pt x="2190" y="471"/>
                </a:lnTo>
                <a:lnTo>
                  <a:pt x="2194" y="482"/>
                </a:lnTo>
                <a:lnTo>
                  <a:pt x="2194" y="482"/>
                </a:lnTo>
                <a:lnTo>
                  <a:pt x="2198" y="493"/>
                </a:lnTo>
                <a:lnTo>
                  <a:pt x="2198" y="494"/>
                </a:lnTo>
                <a:lnTo>
                  <a:pt x="2202" y="503"/>
                </a:lnTo>
                <a:lnTo>
                  <a:pt x="2204" y="505"/>
                </a:lnTo>
                <a:lnTo>
                  <a:pt x="2210" y="512"/>
                </a:lnTo>
                <a:lnTo>
                  <a:pt x="2212" y="514"/>
                </a:lnTo>
                <a:lnTo>
                  <a:pt x="2217" y="518"/>
                </a:lnTo>
                <a:lnTo>
                  <a:pt x="2220" y="520"/>
                </a:lnTo>
                <a:lnTo>
                  <a:pt x="2226" y="522"/>
                </a:lnTo>
                <a:lnTo>
                  <a:pt x="2231" y="523"/>
                </a:lnTo>
                <a:lnTo>
                  <a:pt x="2234" y="524"/>
                </a:lnTo>
                <a:cubicBezTo>
                  <a:pt x="2238" y="524"/>
                  <a:pt x="2241" y="522"/>
                  <a:pt x="2244" y="520"/>
                </a:cubicBezTo>
                <a:lnTo>
                  <a:pt x="2246" y="518"/>
                </a:lnTo>
                <a:cubicBezTo>
                  <a:pt x="2249" y="515"/>
                  <a:pt x="2250" y="512"/>
                  <a:pt x="2250" y="508"/>
                </a:cubicBezTo>
                <a:lnTo>
                  <a:pt x="2250" y="506"/>
                </a:lnTo>
                <a:lnTo>
                  <a:pt x="2250" y="506"/>
                </a:lnTo>
                <a:lnTo>
                  <a:pt x="2250" y="501"/>
                </a:lnTo>
                <a:lnTo>
                  <a:pt x="2248" y="494"/>
                </a:lnTo>
                <a:lnTo>
                  <a:pt x="2244" y="487"/>
                </a:lnTo>
                <a:lnTo>
                  <a:pt x="2244" y="488"/>
                </a:lnTo>
                <a:lnTo>
                  <a:pt x="2238" y="477"/>
                </a:lnTo>
                <a:lnTo>
                  <a:pt x="2238" y="476"/>
                </a:lnTo>
                <a:lnTo>
                  <a:pt x="2230" y="465"/>
                </a:lnTo>
                <a:lnTo>
                  <a:pt x="2230" y="466"/>
                </a:lnTo>
                <a:lnTo>
                  <a:pt x="2220" y="451"/>
                </a:lnTo>
                <a:lnTo>
                  <a:pt x="2219" y="449"/>
                </a:lnTo>
                <a:lnTo>
                  <a:pt x="2206" y="432"/>
                </a:lnTo>
                <a:lnTo>
                  <a:pt x="2206" y="432"/>
                </a:lnTo>
                <a:lnTo>
                  <a:pt x="2191" y="414"/>
                </a:lnTo>
                <a:lnTo>
                  <a:pt x="2190" y="414"/>
                </a:lnTo>
                <a:lnTo>
                  <a:pt x="2173" y="393"/>
                </a:lnTo>
                <a:lnTo>
                  <a:pt x="2173" y="392"/>
                </a:lnTo>
                <a:lnTo>
                  <a:pt x="2153" y="371"/>
                </a:lnTo>
                <a:lnTo>
                  <a:pt x="2152" y="370"/>
                </a:lnTo>
                <a:lnTo>
                  <a:pt x="2128" y="349"/>
                </a:lnTo>
                <a:lnTo>
                  <a:pt x="2128" y="349"/>
                </a:lnTo>
                <a:lnTo>
                  <a:pt x="2101" y="325"/>
                </a:lnTo>
                <a:lnTo>
                  <a:pt x="2101" y="325"/>
                </a:lnTo>
                <a:lnTo>
                  <a:pt x="2072" y="300"/>
                </a:lnTo>
                <a:lnTo>
                  <a:pt x="2071" y="299"/>
                </a:lnTo>
                <a:lnTo>
                  <a:pt x="2038" y="273"/>
                </a:lnTo>
                <a:lnTo>
                  <a:pt x="2038" y="273"/>
                </a:lnTo>
                <a:lnTo>
                  <a:pt x="2002" y="247"/>
                </a:lnTo>
                <a:lnTo>
                  <a:pt x="2002" y="246"/>
                </a:lnTo>
                <a:lnTo>
                  <a:pt x="1964" y="218"/>
                </a:lnTo>
                <a:lnTo>
                  <a:pt x="1963" y="218"/>
                </a:lnTo>
                <a:lnTo>
                  <a:pt x="1923" y="190"/>
                </a:lnTo>
                <a:lnTo>
                  <a:pt x="1923" y="190"/>
                </a:lnTo>
                <a:lnTo>
                  <a:pt x="1880" y="162"/>
                </a:lnTo>
                <a:lnTo>
                  <a:pt x="1879" y="162"/>
                </a:lnTo>
                <a:lnTo>
                  <a:pt x="1833" y="136"/>
                </a:lnTo>
                <a:lnTo>
                  <a:pt x="1833" y="135"/>
                </a:lnTo>
                <a:lnTo>
                  <a:pt x="1784" y="109"/>
                </a:lnTo>
                <a:lnTo>
                  <a:pt x="1783" y="108"/>
                </a:lnTo>
                <a:lnTo>
                  <a:pt x="1732" y="86"/>
                </a:lnTo>
                <a:lnTo>
                  <a:pt x="1731" y="85"/>
                </a:lnTo>
                <a:lnTo>
                  <a:pt x="1676" y="67"/>
                </a:lnTo>
                <a:lnTo>
                  <a:pt x="1675" y="67"/>
                </a:lnTo>
                <a:lnTo>
                  <a:pt x="1618" y="50"/>
                </a:lnTo>
                <a:lnTo>
                  <a:pt x="1618" y="50"/>
                </a:lnTo>
                <a:lnTo>
                  <a:pt x="1559" y="34"/>
                </a:lnTo>
                <a:lnTo>
                  <a:pt x="1558" y="34"/>
                </a:lnTo>
                <a:lnTo>
                  <a:pt x="1498" y="21"/>
                </a:lnTo>
                <a:lnTo>
                  <a:pt x="1497" y="21"/>
                </a:lnTo>
                <a:lnTo>
                  <a:pt x="1436" y="11"/>
                </a:lnTo>
                <a:lnTo>
                  <a:pt x="1435" y="11"/>
                </a:lnTo>
                <a:lnTo>
                  <a:pt x="1375" y="5"/>
                </a:lnTo>
                <a:lnTo>
                  <a:pt x="1374" y="5"/>
                </a:lnTo>
                <a:lnTo>
                  <a:pt x="1311" y="2"/>
                </a:lnTo>
                <a:lnTo>
                  <a:pt x="1310" y="2"/>
                </a:lnTo>
                <a:lnTo>
                  <a:pt x="1246" y="0"/>
                </a:lnTo>
                <a:lnTo>
                  <a:pt x="1246" y="0"/>
                </a:lnTo>
                <a:lnTo>
                  <a:pt x="1182" y="0"/>
                </a:lnTo>
                <a:lnTo>
                  <a:pt x="1181" y="0"/>
                </a:lnTo>
                <a:lnTo>
                  <a:pt x="1118" y="4"/>
                </a:lnTo>
                <a:lnTo>
                  <a:pt x="1118" y="4"/>
                </a:lnTo>
                <a:lnTo>
                  <a:pt x="1057" y="11"/>
                </a:lnTo>
                <a:lnTo>
                  <a:pt x="1057" y="11"/>
                </a:lnTo>
                <a:lnTo>
                  <a:pt x="994" y="17"/>
                </a:lnTo>
                <a:lnTo>
                  <a:pt x="994" y="17"/>
                </a:lnTo>
                <a:lnTo>
                  <a:pt x="930" y="26"/>
                </a:lnTo>
                <a:lnTo>
                  <a:pt x="930" y="26"/>
                </a:lnTo>
                <a:lnTo>
                  <a:pt x="870" y="34"/>
                </a:lnTo>
                <a:lnTo>
                  <a:pt x="869" y="34"/>
                </a:lnTo>
                <a:lnTo>
                  <a:pt x="813" y="46"/>
                </a:lnTo>
                <a:lnTo>
                  <a:pt x="812" y="47"/>
                </a:lnTo>
                <a:lnTo>
                  <a:pt x="758" y="62"/>
                </a:lnTo>
                <a:lnTo>
                  <a:pt x="758" y="62"/>
                </a:lnTo>
                <a:lnTo>
                  <a:pt x="703" y="79"/>
                </a:lnTo>
                <a:lnTo>
                  <a:pt x="702" y="79"/>
                </a:lnTo>
                <a:lnTo>
                  <a:pt x="646" y="98"/>
                </a:lnTo>
                <a:lnTo>
                  <a:pt x="645" y="98"/>
                </a:lnTo>
                <a:lnTo>
                  <a:pt x="590" y="121"/>
                </a:lnTo>
                <a:lnTo>
                  <a:pt x="589" y="122"/>
                </a:lnTo>
                <a:lnTo>
                  <a:pt x="537" y="147"/>
                </a:lnTo>
                <a:lnTo>
                  <a:pt x="537" y="147"/>
                </a:lnTo>
                <a:lnTo>
                  <a:pt x="480" y="175"/>
                </a:lnTo>
                <a:lnTo>
                  <a:pt x="480" y="175"/>
                </a:lnTo>
                <a:lnTo>
                  <a:pt x="423" y="205"/>
                </a:lnTo>
                <a:lnTo>
                  <a:pt x="422" y="205"/>
                </a:lnTo>
                <a:lnTo>
                  <a:pt x="370" y="236"/>
                </a:lnTo>
                <a:lnTo>
                  <a:pt x="369" y="236"/>
                </a:lnTo>
                <a:lnTo>
                  <a:pt x="321" y="266"/>
                </a:lnTo>
                <a:lnTo>
                  <a:pt x="321" y="266"/>
                </a:lnTo>
                <a:lnTo>
                  <a:pt x="276" y="294"/>
                </a:lnTo>
                <a:lnTo>
                  <a:pt x="275" y="294"/>
                </a:lnTo>
                <a:lnTo>
                  <a:pt x="236" y="322"/>
                </a:lnTo>
                <a:lnTo>
                  <a:pt x="235" y="322"/>
                </a:lnTo>
                <a:lnTo>
                  <a:pt x="199" y="351"/>
                </a:lnTo>
                <a:lnTo>
                  <a:pt x="198" y="352"/>
                </a:lnTo>
                <a:lnTo>
                  <a:pt x="172" y="380"/>
                </a:lnTo>
                <a:lnTo>
                  <a:pt x="172" y="379"/>
                </a:lnTo>
                <a:lnTo>
                  <a:pt x="149" y="402"/>
                </a:lnTo>
                <a:lnTo>
                  <a:pt x="149" y="402"/>
                </a:lnTo>
                <a:lnTo>
                  <a:pt x="127" y="427"/>
                </a:lnTo>
                <a:lnTo>
                  <a:pt x="126" y="427"/>
                </a:lnTo>
                <a:lnTo>
                  <a:pt x="106" y="451"/>
                </a:lnTo>
                <a:lnTo>
                  <a:pt x="105" y="452"/>
                </a:lnTo>
                <a:lnTo>
                  <a:pt x="90" y="477"/>
                </a:lnTo>
                <a:lnTo>
                  <a:pt x="90" y="477"/>
                </a:lnTo>
                <a:lnTo>
                  <a:pt x="76" y="499"/>
                </a:lnTo>
                <a:lnTo>
                  <a:pt x="75" y="500"/>
                </a:lnTo>
                <a:lnTo>
                  <a:pt x="63" y="523"/>
                </a:lnTo>
                <a:lnTo>
                  <a:pt x="62" y="524"/>
                </a:lnTo>
                <a:lnTo>
                  <a:pt x="53" y="543"/>
                </a:lnTo>
                <a:lnTo>
                  <a:pt x="52" y="544"/>
                </a:lnTo>
                <a:lnTo>
                  <a:pt x="43" y="566"/>
                </a:lnTo>
                <a:lnTo>
                  <a:pt x="43" y="566"/>
                </a:lnTo>
                <a:lnTo>
                  <a:pt x="34" y="587"/>
                </a:lnTo>
                <a:lnTo>
                  <a:pt x="34" y="587"/>
                </a:lnTo>
                <a:lnTo>
                  <a:pt x="26" y="608"/>
                </a:lnTo>
                <a:lnTo>
                  <a:pt x="25" y="609"/>
                </a:lnTo>
                <a:lnTo>
                  <a:pt x="18" y="628"/>
                </a:lnTo>
                <a:lnTo>
                  <a:pt x="18" y="629"/>
                </a:lnTo>
                <a:lnTo>
                  <a:pt x="12" y="649"/>
                </a:lnTo>
                <a:lnTo>
                  <a:pt x="12" y="648"/>
                </a:lnTo>
                <a:lnTo>
                  <a:pt x="6" y="665"/>
                </a:lnTo>
                <a:lnTo>
                  <a:pt x="5" y="667"/>
                </a:lnTo>
                <a:lnTo>
                  <a:pt x="2" y="685"/>
                </a:lnTo>
                <a:lnTo>
                  <a:pt x="2" y="686"/>
                </a:lnTo>
                <a:lnTo>
                  <a:pt x="0" y="702"/>
                </a:lnTo>
                <a:lnTo>
                  <a:pt x="0" y="703"/>
                </a:lnTo>
                <a:lnTo>
                  <a:pt x="0" y="716"/>
                </a:lnTo>
                <a:lnTo>
                  <a:pt x="1" y="717"/>
                </a:lnTo>
                <a:lnTo>
                  <a:pt x="3" y="729"/>
                </a:lnTo>
                <a:lnTo>
                  <a:pt x="3" y="730"/>
                </a:lnTo>
                <a:lnTo>
                  <a:pt x="6" y="740"/>
                </a:lnTo>
                <a:lnTo>
                  <a:pt x="8" y="743"/>
                </a:lnTo>
                <a:lnTo>
                  <a:pt x="13" y="751"/>
                </a:lnTo>
                <a:lnTo>
                  <a:pt x="14" y="751"/>
                </a:lnTo>
                <a:lnTo>
                  <a:pt x="19" y="759"/>
                </a:lnTo>
                <a:lnTo>
                  <a:pt x="22" y="761"/>
                </a:lnTo>
                <a:lnTo>
                  <a:pt x="28" y="765"/>
                </a:lnTo>
                <a:lnTo>
                  <a:pt x="28" y="765"/>
                </a:lnTo>
                <a:lnTo>
                  <a:pt x="34" y="770"/>
                </a:lnTo>
                <a:lnTo>
                  <a:pt x="36" y="771"/>
                </a:lnTo>
                <a:lnTo>
                  <a:pt x="45" y="775"/>
                </a:lnTo>
                <a:lnTo>
                  <a:pt x="45" y="775"/>
                </a:lnTo>
                <a:lnTo>
                  <a:pt x="53" y="779"/>
                </a:lnTo>
                <a:lnTo>
                  <a:pt x="54" y="780"/>
                </a:lnTo>
                <a:lnTo>
                  <a:pt x="63" y="783"/>
                </a:lnTo>
                <a:lnTo>
                  <a:pt x="66" y="784"/>
                </a:lnTo>
                <a:lnTo>
                  <a:pt x="75" y="783"/>
                </a:lnTo>
                <a:cubicBezTo>
                  <a:pt x="78" y="782"/>
                  <a:pt x="81" y="779"/>
                  <a:pt x="81" y="776"/>
                </a:cubicBezTo>
                <a:cubicBezTo>
                  <a:pt x="81" y="772"/>
                  <a:pt x="78" y="770"/>
                  <a:pt x="75" y="76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C44725B-C3EB-4F82-8E9B-271F19BFE8C2}"/>
              </a:ext>
            </a:extLst>
          </p:cNvPr>
          <p:cNvSpPr>
            <a:spLocks/>
          </p:cNvSpPr>
          <p:nvPr/>
        </p:nvSpPr>
        <p:spPr bwMode="auto">
          <a:xfrm>
            <a:off x="6572251" y="3130550"/>
            <a:ext cx="192088" cy="295275"/>
          </a:xfrm>
          <a:custGeom>
            <a:avLst/>
            <a:gdLst>
              <a:gd name="T0" fmla="*/ 22 w 424"/>
              <a:gd name="T1" fmla="*/ 640 h 653"/>
              <a:gd name="T2" fmla="*/ 39 w 424"/>
              <a:gd name="T3" fmla="*/ 614 h 653"/>
              <a:gd name="T4" fmla="*/ 70 w 424"/>
              <a:gd name="T5" fmla="*/ 564 h 653"/>
              <a:gd name="T6" fmla="*/ 116 w 424"/>
              <a:gd name="T7" fmla="*/ 494 h 653"/>
              <a:gd name="T8" fmla="*/ 169 w 424"/>
              <a:gd name="T9" fmla="*/ 395 h 653"/>
              <a:gd name="T10" fmla="*/ 216 w 424"/>
              <a:gd name="T11" fmla="*/ 294 h 653"/>
              <a:gd name="T12" fmla="*/ 240 w 424"/>
              <a:gd name="T13" fmla="*/ 189 h 653"/>
              <a:gd name="T14" fmla="*/ 251 w 424"/>
              <a:gd name="T15" fmla="*/ 98 h 653"/>
              <a:gd name="T16" fmla="*/ 263 w 424"/>
              <a:gd name="T17" fmla="*/ 38 h 653"/>
              <a:gd name="T18" fmla="*/ 266 w 424"/>
              <a:gd name="T19" fmla="*/ 18 h 653"/>
              <a:gd name="T20" fmla="*/ 238 w 424"/>
              <a:gd name="T21" fmla="*/ 23 h 653"/>
              <a:gd name="T22" fmla="*/ 222 w 424"/>
              <a:gd name="T23" fmla="*/ 92 h 653"/>
              <a:gd name="T24" fmla="*/ 199 w 424"/>
              <a:gd name="T25" fmla="*/ 209 h 653"/>
              <a:gd name="T26" fmla="*/ 180 w 424"/>
              <a:gd name="T27" fmla="*/ 335 h 653"/>
              <a:gd name="T28" fmla="*/ 173 w 424"/>
              <a:gd name="T29" fmla="*/ 431 h 653"/>
              <a:gd name="T30" fmla="*/ 188 w 424"/>
              <a:gd name="T31" fmla="*/ 484 h 653"/>
              <a:gd name="T32" fmla="*/ 223 w 424"/>
              <a:gd name="T33" fmla="*/ 494 h 653"/>
              <a:gd name="T34" fmla="*/ 251 w 424"/>
              <a:gd name="T35" fmla="*/ 463 h 653"/>
              <a:gd name="T36" fmla="*/ 285 w 424"/>
              <a:gd name="T37" fmla="*/ 400 h 653"/>
              <a:gd name="T38" fmla="*/ 323 w 424"/>
              <a:gd name="T39" fmla="*/ 321 h 653"/>
              <a:gd name="T40" fmla="*/ 358 w 424"/>
              <a:gd name="T41" fmla="*/ 235 h 653"/>
              <a:gd name="T42" fmla="*/ 381 w 424"/>
              <a:gd name="T43" fmla="*/ 151 h 653"/>
              <a:gd name="T44" fmla="*/ 392 w 424"/>
              <a:gd name="T45" fmla="*/ 87 h 653"/>
              <a:gd name="T46" fmla="*/ 368 w 424"/>
              <a:gd name="T47" fmla="*/ 75 h 653"/>
              <a:gd name="T48" fmla="*/ 361 w 424"/>
              <a:gd name="T49" fmla="*/ 126 h 653"/>
              <a:gd name="T50" fmla="*/ 349 w 424"/>
              <a:gd name="T51" fmla="*/ 225 h 653"/>
              <a:gd name="T52" fmla="*/ 345 w 424"/>
              <a:gd name="T53" fmla="*/ 344 h 653"/>
              <a:gd name="T54" fmla="*/ 357 w 424"/>
              <a:gd name="T55" fmla="*/ 437 h 653"/>
              <a:gd name="T56" fmla="*/ 394 w 424"/>
              <a:gd name="T57" fmla="*/ 487 h 653"/>
              <a:gd name="T58" fmla="*/ 424 w 424"/>
              <a:gd name="T59" fmla="*/ 495 h 653"/>
              <a:gd name="T60" fmla="*/ 398 w 424"/>
              <a:gd name="T61" fmla="*/ 462 h 653"/>
              <a:gd name="T62" fmla="*/ 374 w 424"/>
              <a:gd name="T63" fmla="*/ 405 h 653"/>
              <a:gd name="T64" fmla="*/ 370 w 424"/>
              <a:gd name="T65" fmla="*/ 307 h 653"/>
              <a:gd name="T66" fmla="*/ 377 w 424"/>
              <a:gd name="T67" fmla="*/ 189 h 653"/>
              <a:gd name="T68" fmla="*/ 387 w 424"/>
              <a:gd name="T69" fmla="*/ 106 h 653"/>
              <a:gd name="T70" fmla="*/ 380 w 424"/>
              <a:gd name="T71" fmla="*/ 60 h 653"/>
              <a:gd name="T72" fmla="*/ 365 w 424"/>
              <a:gd name="T73" fmla="*/ 99 h 653"/>
              <a:gd name="T74" fmla="*/ 353 w 424"/>
              <a:gd name="T75" fmla="*/ 175 h 653"/>
              <a:gd name="T76" fmla="*/ 326 w 424"/>
              <a:gd name="T77" fmla="*/ 257 h 653"/>
              <a:gd name="T78" fmla="*/ 290 w 424"/>
              <a:gd name="T79" fmla="*/ 337 h 653"/>
              <a:gd name="T80" fmla="*/ 252 w 424"/>
              <a:gd name="T81" fmla="*/ 415 h 653"/>
              <a:gd name="T82" fmla="*/ 223 w 424"/>
              <a:gd name="T83" fmla="*/ 463 h 653"/>
              <a:gd name="T84" fmla="*/ 207 w 424"/>
              <a:gd name="T85" fmla="*/ 473 h 653"/>
              <a:gd name="T86" fmla="*/ 202 w 424"/>
              <a:gd name="T87" fmla="*/ 461 h 653"/>
              <a:gd name="T88" fmla="*/ 197 w 424"/>
              <a:gd name="T89" fmla="*/ 402 h 653"/>
              <a:gd name="T90" fmla="*/ 208 w 424"/>
              <a:gd name="T91" fmla="*/ 300 h 653"/>
              <a:gd name="T92" fmla="*/ 229 w 424"/>
              <a:gd name="T93" fmla="*/ 172 h 653"/>
              <a:gd name="T94" fmla="*/ 251 w 424"/>
              <a:gd name="T95" fmla="*/ 67 h 653"/>
              <a:gd name="T96" fmla="*/ 263 w 424"/>
              <a:gd name="T97" fmla="*/ 18 h 653"/>
              <a:gd name="T98" fmla="*/ 243 w 424"/>
              <a:gd name="T99" fmla="*/ 13 h 653"/>
              <a:gd name="T100" fmla="*/ 238 w 424"/>
              <a:gd name="T101" fmla="*/ 52 h 653"/>
              <a:gd name="T102" fmla="*/ 226 w 424"/>
              <a:gd name="T103" fmla="*/ 124 h 653"/>
              <a:gd name="T104" fmla="*/ 211 w 424"/>
              <a:gd name="T105" fmla="*/ 215 h 653"/>
              <a:gd name="T106" fmla="*/ 183 w 424"/>
              <a:gd name="T107" fmla="*/ 319 h 653"/>
              <a:gd name="T108" fmla="*/ 133 w 424"/>
              <a:gd name="T109" fmla="*/ 421 h 653"/>
              <a:gd name="T110" fmla="*/ 82 w 424"/>
              <a:gd name="T111" fmla="*/ 509 h 653"/>
              <a:gd name="T112" fmla="*/ 42 w 424"/>
              <a:gd name="T113" fmla="*/ 575 h 653"/>
              <a:gd name="T114" fmla="*/ 16 w 424"/>
              <a:gd name="T115" fmla="*/ 615 h 653"/>
              <a:gd name="T116" fmla="*/ 4 w 424"/>
              <a:gd name="T117" fmla="*/ 635 h 653"/>
              <a:gd name="T118" fmla="*/ 6 w 424"/>
              <a:gd name="T119" fmla="*/ 651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4" h="653">
                <a:moveTo>
                  <a:pt x="6" y="651"/>
                </a:moveTo>
                <a:lnTo>
                  <a:pt x="7" y="651"/>
                </a:lnTo>
                <a:cubicBezTo>
                  <a:pt x="11" y="653"/>
                  <a:pt x="16" y="651"/>
                  <a:pt x="18" y="647"/>
                </a:cubicBezTo>
                <a:lnTo>
                  <a:pt x="20" y="643"/>
                </a:lnTo>
                <a:lnTo>
                  <a:pt x="19" y="644"/>
                </a:lnTo>
                <a:lnTo>
                  <a:pt x="22" y="640"/>
                </a:lnTo>
                <a:lnTo>
                  <a:pt x="22" y="640"/>
                </a:lnTo>
                <a:lnTo>
                  <a:pt x="27" y="633"/>
                </a:lnTo>
                <a:lnTo>
                  <a:pt x="27" y="633"/>
                </a:lnTo>
                <a:lnTo>
                  <a:pt x="32" y="625"/>
                </a:lnTo>
                <a:lnTo>
                  <a:pt x="32" y="625"/>
                </a:lnTo>
                <a:lnTo>
                  <a:pt x="39" y="614"/>
                </a:lnTo>
                <a:lnTo>
                  <a:pt x="39" y="614"/>
                </a:lnTo>
                <a:lnTo>
                  <a:pt x="49" y="600"/>
                </a:lnTo>
                <a:lnTo>
                  <a:pt x="50" y="600"/>
                </a:lnTo>
                <a:lnTo>
                  <a:pt x="59" y="585"/>
                </a:lnTo>
                <a:lnTo>
                  <a:pt x="59" y="584"/>
                </a:lnTo>
                <a:lnTo>
                  <a:pt x="70" y="564"/>
                </a:lnTo>
                <a:lnTo>
                  <a:pt x="70" y="565"/>
                </a:lnTo>
                <a:lnTo>
                  <a:pt x="84" y="544"/>
                </a:lnTo>
                <a:lnTo>
                  <a:pt x="84" y="544"/>
                </a:lnTo>
                <a:lnTo>
                  <a:pt x="99" y="520"/>
                </a:lnTo>
                <a:lnTo>
                  <a:pt x="99" y="520"/>
                </a:lnTo>
                <a:lnTo>
                  <a:pt x="116" y="494"/>
                </a:lnTo>
                <a:lnTo>
                  <a:pt x="116" y="493"/>
                </a:lnTo>
                <a:lnTo>
                  <a:pt x="133" y="463"/>
                </a:lnTo>
                <a:lnTo>
                  <a:pt x="133" y="463"/>
                </a:lnTo>
                <a:lnTo>
                  <a:pt x="152" y="431"/>
                </a:lnTo>
                <a:lnTo>
                  <a:pt x="152" y="430"/>
                </a:lnTo>
                <a:lnTo>
                  <a:pt x="169" y="395"/>
                </a:lnTo>
                <a:lnTo>
                  <a:pt x="169" y="395"/>
                </a:lnTo>
                <a:lnTo>
                  <a:pt x="187" y="362"/>
                </a:lnTo>
                <a:lnTo>
                  <a:pt x="187" y="362"/>
                </a:lnTo>
                <a:lnTo>
                  <a:pt x="203" y="328"/>
                </a:lnTo>
                <a:lnTo>
                  <a:pt x="203" y="327"/>
                </a:lnTo>
                <a:lnTo>
                  <a:pt x="216" y="294"/>
                </a:lnTo>
                <a:lnTo>
                  <a:pt x="216" y="292"/>
                </a:lnTo>
                <a:lnTo>
                  <a:pt x="225" y="256"/>
                </a:lnTo>
                <a:lnTo>
                  <a:pt x="225" y="256"/>
                </a:lnTo>
                <a:lnTo>
                  <a:pt x="232" y="220"/>
                </a:lnTo>
                <a:lnTo>
                  <a:pt x="232" y="220"/>
                </a:lnTo>
                <a:lnTo>
                  <a:pt x="240" y="189"/>
                </a:lnTo>
                <a:lnTo>
                  <a:pt x="240" y="188"/>
                </a:lnTo>
                <a:lnTo>
                  <a:pt x="245" y="157"/>
                </a:lnTo>
                <a:lnTo>
                  <a:pt x="245" y="157"/>
                </a:lnTo>
                <a:lnTo>
                  <a:pt x="248" y="127"/>
                </a:lnTo>
                <a:lnTo>
                  <a:pt x="248" y="126"/>
                </a:lnTo>
                <a:lnTo>
                  <a:pt x="251" y="98"/>
                </a:lnTo>
                <a:lnTo>
                  <a:pt x="251" y="99"/>
                </a:lnTo>
                <a:lnTo>
                  <a:pt x="255" y="75"/>
                </a:lnTo>
                <a:lnTo>
                  <a:pt x="255" y="76"/>
                </a:lnTo>
                <a:lnTo>
                  <a:pt x="260" y="56"/>
                </a:lnTo>
                <a:lnTo>
                  <a:pt x="261" y="55"/>
                </a:lnTo>
                <a:lnTo>
                  <a:pt x="263" y="38"/>
                </a:lnTo>
                <a:lnTo>
                  <a:pt x="263" y="39"/>
                </a:lnTo>
                <a:lnTo>
                  <a:pt x="264" y="26"/>
                </a:lnTo>
                <a:lnTo>
                  <a:pt x="265" y="24"/>
                </a:lnTo>
                <a:lnTo>
                  <a:pt x="265" y="18"/>
                </a:lnTo>
                <a:lnTo>
                  <a:pt x="263" y="23"/>
                </a:lnTo>
                <a:lnTo>
                  <a:pt x="266" y="18"/>
                </a:lnTo>
                <a:cubicBezTo>
                  <a:pt x="268" y="14"/>
                  <a:pt x="267" y="8"/>
                  <a:pt x="264" y="5"/>
                </a:cubicBezTo>
                <a:cubicBezTo>
                  <a:pt x="260" y="1"/>
                  <a:pt x="255" y="0"/>
                  <a:pt x="251" y="2"/>
                </a:cubicBezTo>
                <a:lnTo>
                  <a:pt x="247" y="4"/>
                </a:lnTo>
                <a:cubicBezTo>
                  <a:pt x="244" y="6"/>
                  <a:pt x="242" y="8"/>
                  <a:pt x="241" y="12"/>
                </a:cubicBezTo>
                <a:lnTo>
                  <a:pt x="238" y="22"/>
                </a:lnTo>
                <a:lnTo>
                  <a:pt x="238" y="23"/>
                </a:lnTo>
                <a:lnTo>
                  <a:pt x="233" y="40"/>
                </a:lnTo>
                <a:lnTo>
                  <a:pt x="233" y="40"/>
                </a:lnTo>
                <a:lnTo>
                  <a:pt x="228" y="62"/>
                </a:lnTo>
                <a:lnTo>
                  <a:pt x="228" y="63"/>
                </a:lnTo>
                <a:lnTo>
                  <a:pt x="222" y="92"/>
                </a:lnTo>
                <a:lnTo>
                  <a:pt x="222" y="92"/>
                </a:lnTo>
                <a:lnTo>
                  <a:pt x="213" y="128"/>
                </a:lnTo>
                <a:lnTo>
                  <a:pt x="213" y="129"/>
                </a:lnTo>
                <a:lnTo>
                  <a:pt x="206" y="168"/>
                </a:lnTo>
                <a:lnTo>
                  <a:pt x="206" y="168"/>
                </a:lnTo>
                <a:lnTo>
                  <a:pt x="199" y="209"/>
                </a:lnTo>
                <a:lnTo>
                  <a:pt x="199" y="209"/>
                </a:lnTo>
                <a:lnTo>
                  <a:pt x="191" y="254"/>
                </a:lnTo>
                <a:lnTo>
                  <a:pt x="191" y="254"/>
                </a:lnTo>
                <a:lnTo>
                  <a:pt x="185" y="296"/>
                </a:lnTo>
                <a:lnTo>
                  <a:pt x="185" y="297"/>
                </a:lnTo>
                <a:lnTo>
                  <a:pt x="180" y="334"/>
                </a:lnTo>
                <a:lnTo>
                  <a:pt x="180" y="335"/>
                </a:lnTo>
                <a:lnTo>
                  <a:pt x="176" y="370"/>
                </a:lnTo>
                <a:lnTo>
                  <a:pt x="176" y="370"/>
                </a:lnTo>
                <a:lnTo>
                  <a:pt x="173" y="401"/>
                </a:lnTo>
                <a:lnTo>
                  <a:pt x="173" y="402"/>
                </a:lnTo>
                <a:lnTo>
                  <a:pt x="173" y="430"/>
                </a:lnTo>
                <a:lnTo>
                  <a:pt x="173" y="431"/>
                </a:lnTo>
                <a:lnTo>
                  <a:pt x="176" y="453"/>
                </a:lnTo>
                <a:lnTo>
                  <a:pt x="176" y="454"/>
                </a:lnTo>
                <a:lnTo>
                  <a:pt x="180" y="470"/>
                </a:lnTo>
                <a:lnTo>
                  <a:pt x="181" y="473"/>
                </a:lnTo>
                <a:lnTo>
                  <a:pt x="187" y="482"/>
                </a:lnTo>
                <a:lnTo>
                  <a:pt x="188" y="484"/>
                </a:lnTo>
                <a:lnTo>
                  <a:pt x="192" y="488"/>
                </a:lnTo>
                <a:lnTo>
                  <a:pt x="194" y="490"/>
                </a:lnTo>
                <a:lnTo>
                  <a:pt x="200" y="495"/>
                </a:lnTo>
                <a:lnTo>
                  <a:pt x="207" y="497"/>
                </a:lnTo>
                <a:lnTo>
                  <a:pt x="215" y="497"/>
                </a:lnTo>
                <a:lnTo>
                  <a:pt x="223" y="494"/>
                </a:lnTo>
                <a:lnTo>
                  <a:pt x="230" y="487"/>
                </a:lnTo>
                <a:lnTo>
                  <a:pt x="231" y="487"/>
                </a:lnTo>
                <a:lnTo>
                  <a:pt x="241" y="477"/>
                </a:lnTo>
                <a:lnTo>
                  <a:pt x="243" y="475"/>
                </a:lnTo>
                <a:lnTo>
                  <a:pt x="250" y="463"/>
                </a:lnTo>
                <a:lnTo>
                  <a:pt x="251" y="463"/>
                </a:lnTo>
                <a:lnTo>
                  <a:pt x="261" y="445"/>
                </a:lnTo>
                <a:lnTo>
                  <a:pt x="261" y="445"/>
                </a:lnTo>
                <a:lnTo>
                  <a:pt x="273" y="426"/>
                </a:lnTo>
                <a:lnTo>
                  <a:pt x="273" y="425"/>
                </a:lnTo>
                <a:lnTo>
                  <a:pt x="285" y="400"/>
                </a:lnTo>
                <a:lnTo>
                  <a:pt x="285" y="400"/>
                </a:lnTo>
                <a:lnTo>
                  <a:pt x="298" y="373"/>
                </a:lnTo>
                <a:lnTo>
                  <a:pt x="297" y="373"/>
                </a:lnTo>
                <a:lnTo>
                  <a:pt x="311" y="347"/>
                </a:lnTo>
                <a:lnTo>
                  <a:pt x="311" y="347"/>
                </a:lnTo>
                <a:lnTo>
                  <a:pt x="323" y="321"/>
                </a:lnTo>
                <a:lnTo>
                  <a:pt x="323" y="321"/>
                </a:lnTo>
                <a:lnTo>
                  <a:pt x="336" y="294"/>
                </a:lnTo>
                <a:lnTo>
                  <a:pt x="336" y="294"/>
                </a:lnTo>
                <a:lnTo>
                  <a:pt x="347" y="265"/>
                </a:lnTo>
                <a:lnTo>
                  <a:pt x="348" y="265"/>
                </a:lnTo>
                <a:lnTo>
                  <a:pt x="359" y="235"/>
                </a:lnTo>
                <a:lnTo>
                  <a:pt x="358" y="235"/>
                </a:lnTo>
                <a:lnTo>
                  <a:pt x="369" y="209"/>
                </a:lnTo>
                <a:lnTo>
                  <a:pt x="369" y="207"/>
                </a:lnTo>
                <a:lnTo>
                  <a:pt x="376" y="179"/>
                </a:lnTo>
                <a:lnTo>
                  <a:pt x="376" y="179"/>
                </a:lnTo>
                <a:lnTo>
                  <a:pt x="381" y="151"/>
                </a:lnTo>
                <a:lnTo>
                  <a:pt x="381" y="151"/>
                </a:lnTo>
                <a:lnTo>
                  <a:pt x="385" y="124"/>
                </a:lnTo>
                <a:lnTo>
                  <a:pt x="384" y="124"/>
                </a:lnTo>
                <a:lnTo>
                  <a:pt x="388" y="104"/>
                </a:lnTo>
                <a:lnTo>
                  <a:pt x="388" y="105"/>
                </a:lnTo>
                <a:lnTo>
                  <a:pt x="392" y="90"/>
                </a:lnTo>
                <a:lnTo>
                  <a:pt x="392" y="87"/>
                </a:lnTo>
                <a:lnTo>
                  <a:pt x="392" y="76"/>
                </a:lnTo>
                <a:lnTo>
                  <a:pt x="392" y="76"/>
                </a:lnTo>
                <a:lnTo>
                  <a:pt x="392" y="72"/>
                </a:lnTo>
                <a:cubicBezTo>
                  <a:pt x="392" y="66"/>
                  <a:pt x="387" y="60"/>
                  <a:pt x="380" y="60"/>
                </a:cubicBezTo>
                <a:cubicBezTo>
                  <a:pt x="374" y="60"/>
                  <a:pt x="368" y="65"/>
                  <a:pt x="368" y="72"/>
                </a:cubicBezTo>
                <a:lnTo>
                  <a:pt x="368" y="75"/>
                </a:lnTo>
                <a:lnTo>
                  <a:pt x="368" y="75"/>
                </a:lnTo>
                <a:lnTo>
                  <a:pt x="368" y="85"/>
                </a:lnTo>
                <a:lnTo>
                  <a:pt x="369" y="82"/>
                </a:lnTo>
                <a:lnTo>
                  <a:pt x="364" y="100"/>
                </a:lnTo>
                <a:lnTo>
                  <a:pt x="363" y="102"/>
                </a:lnTo>
                <a:lnTo>
                  <a:pt x="361" y="126"/>
                </a:lnTo>
                <a:lnTo>
                  <a:pt x="361" y="125"/>
                </a:lnTo>
                <a:lnTo>
                  <a:pt x="358" y="153"/>
                </a:lnTo>
                <a:lnTo>
                  <a:pt x="358" y="153"/>
                </a:lnTo>
                <a:lnTo>
                  <a:pt x="353" y="185"/>
                </a:lnTo>
                <a:lnTo>
                  <a:pt x="353" y="186"/>
                </a:lnTo>
                <a:lnTo>
                  <a:pt x="349" y="225"/>
                </a:lnTo>
                <a:lnTo>
                  <a:pt x="349" y="225"/>
                </a:lnTo>
                <a:lnTo>
                  <a:pt x="346" y="267"/>
                </a:lnTo>
                <a:lnTo>
                  <a:pt x="345" y="267"/>
                </a:lnTo>
                <a:lnTo>
                  <a:pt x="345" y="307"/>
                </a:lnTo>
                <a:lnTo>
                  <a:pt x="345" y="307"/>
                </a:lnTo>
                <a:lnTo>
                  <a:pt x="345" y="344"/>
                </a:lnTo>
                <a:lnTo>
                  <a:pt x="345" y="344"/>
                </a:lnTo>
                <a:lnTo>
                  <a:pt x="345" y="377"/>
                </a:lnTo>
                <a:lnTo>
                  <a:pt x="346" y="379"/>
                </a:lnTo>
                <a:lnTo>
                  <a:pt x="350" y="409"/>
                </a:lnTo>
                <a:lnTo>
                  <a:pt x="350" y="410"/>
                </a:lnTo>
                <a:lnTo>
                  <a:pt x="357" y="437"/>
                </a:lnTo>
                <a:lnTo>
                  <a:pt x="358" y="439"/>
                </a:lnTo>
                <a:lnTo>
                  <a:pt x="367" y="459"/>
                </a:lnTo>
                <a:lnTo>
                  <a:pt x="368" y="461"/>
                </a:lnTo>
                <a:lnTo>
                  <a:pt x="380" y="475"/>
                </a:lnTo>
                <a:lnTo>
                  <a:pt x="381" y="477"/>
                </a:lnTo>
                <a:lnTo>
                  <a:pt x="394" y="487"/>
                </a:lnTo>
                <a:lnTo>
                  <a:pt x="395" y="488"/>
                </a:lnTo>
                <a:lnTo>
                  <a:pt x="407" y="496"/>
                </a:lnTo>
                <a:lnTo>
                  <a:pt x="409" y="497"/>
                </a:lnTo>
                <a:lnTo>
                  <a:pt x="421" y="499"/>
                </a:lnTo>
                <a:cubicBezTo>
                  <a:pt x="422" y="499"/>
                  <a:pt x="423" y="499"/>
                  <a:pt x="423" y="498"/>
                </a:cubicBezTo>
                <a:cubicBezTo>
                  <a:pt x="424" y="497"/>
                  <a:pt x="424" y="496"/>
                  <a:pt x="424" y="495"/>
                </a:cubicBezTo>
                <a:lnTo>
                  <a:pt x="417" y="485"/>
                </a:lnTo>
                <a:lnTo>
                  <a:pt x="417" y="485"/>
                </a:lnTo>
                <a:lnTo>
                  <a:pt x="408" y="473"/>
                </a:lnTo>
                <a:lnTo>
                  <a:pt x="408" y="473"/>
                </a:lnTo>
                <a:lnTo>
                  <a:pt x="397" y="461"/>
                </a:lnTo>
                <a:lnTo>
                  <a:pt x="398" y="462"/>
                </a:lnTo>
                <a:lnTo>
                  <a:pt x="387" y="447"/>
                </a:lnTo>
                <a:lnTo>
                  <a:pt x="389" y="449"/>
                </a:lnTo>
                <a:lnTo>
                  <a:pt x="380" y="429"/>
                </a:lnTo>
                <a:lnTo>
                  <a:pt x="380" y="431"/>
                </a:lnTo>
                <a:lnTo>
                  <a:pt x="374" y="404"/>
                </a:lnTo>
                <a:lnTo>
                  <a:pt x="374" y="405"/>
                </a:lnTo>
                <a:lnTo>
                  <a:pt x="370" y="375"/>
                </a:lnTo>
                <a:lnTo>
                  <a:pt x="370" y="377"/>
                </a:lnTo>
                <a:lnTo>
                  <a:pt x="370" y="344"/>
                </a:lnTo>
                <a:lnTo>
                  <a:pt x="370" y="344"/>
                </a:lnTo>
                <a:lnTo>
                  <a:pt x="370" y="307"/>
                </a:lnTo>
                <a:lnTo>
                  <a:pt x="370" y="307"/>
                </a:lnTo>
                <a:lnTo>
                  <a:pt x="370" y="267"/>
                </a:lnTo>
                <a:lnTo>
                  <a:pt x="370" y="268"/>
                </a:lnTo>
                <a:lnTo>
                  <a:pt x="373" y="227"/>
                </a:lnTo>
                <a:lnTo>
                  <a:pt x="373" y="228"/>
                </a:lnTo>
                <a:lnTo>
                  <a:pt x="377" y="188"/>
                </a:lnTo>
                <a:lnTo>
                  <a:pt x="377" y="189"/>
                </a:lnTo>
                <a:lnTo>
                  <a:pt x="382" y="156"/>
                </a:lnTo>
                <a:lnTo>
                  <a:pt x="382" y="156"/>
                </a:lnTo>
                <a:lnTo>
                  <a:pt x="386" y="128"/>
                </a:lnTo>
                <a:lnTo>
                  <a:pt x="386" y="127"/>
                </a:lnTo>
                <a:lnTo>
                  <a:pt x="387" y="104"/>
                </a:lnTo>
                <a:lnTo>
                  <a:pt x="387" y="106"/>
                </a:lnTo>
                <a:lnTo>
                  <a:pt x="392" y="89"/>
                </a:lnTo>
                <a:lnTo>
                  <a:pt x="392" y="85"/>
                </a:lnTo>
                <a:lnTo>
                  <a:pt x="392" y="75"/>
                </a:lnTo>
                <a:lnTo>
                  <a:pt x="392" y="75"/>
                </a:lnTo>
                <a:lnTo>
                  <a:pt x="392" y="72"/>
                </a:lnTo>
                <a:cubicBezTo>
                  <a:pt x="392" y="65"/>
                  <a:pt x="387" y="60"/>
                  <a:pt x="380" y="60"/>
                </a:cubicBezTo>
                <a:cubicBezTo>
                  <a:pt x="373" y="60"/>
                  <a:pt x="368" y="66"/>
                  <a:pt x="368" y="72"/>
                </a:cubicBezTo>
                <a:lnTo>
                  <a:pt x="368" y="76"/>
                </a:lnTo>
                <a:lnTo>
                  <a:pt x="368" y="76"/>
                </a:lnTo>
                <a:lnTo>
                  <a:pt x="368" y="87"/>
                </a:lnTo>
                <a:lnTo>
                  <a:pt x="369" y="84"/>
                </a:lnTo>
                <a:lnTo>
                  <a:pt x="365" y="99"/>
                </a:lnTo>
                <a:lnTo>
                  <a:pt x="365" y="100"/>
                </a:lnTo>
                <a:lnTo>
                  <a:pt x="361" y="120"/>
                </a:lnTo>
                <a:lnTo>
                  <a:pt x="361" y="121"/>
                </a:lnTo>
                <a:lnTo>
                  <a:pt x="358" y="147"/>
                </a:lnTo>
                <a:lnTo>
                  <a:pt x="358" y="147"/>
                </a:lnTo>
                <a:lnTo>
                  <a:pt x="353" y="175"/>
                </a:lnTo>
                <a:lnTo>
                  <a:pt x="353" y="174"/>
                </a:lnTo>
                <a:lnTo>
                  <a:pt x="346" y="202"/>
                </a:lnTo>
                <a:lnTo>
                  <a:pt x="347" y="200"/>
                </a:lnTo>
                <a:lnTo>
                  <a:pt x="337" y="227"/>
                </a:lnTo>
                <a:lnTo>
                  <a:pt x="336" y="227"/>
                </a:lnTo>
                <a:lnTo>
                  <a:pt x="326" y="257"/>
                </a:lnTo>
                <a:lnTo>
                  <a:pt x="326" y="256"/>
                </a:lnTo>
                <a:lnTo>
                  <a:pt x="314" y="285"/>
                </a:lnTo>
                <a:lnTo>
                  <a:pt x="314" y="284"/>
                </a:lnTo>
                <a:lnTo>
                  <a:pt x="302" y="311"/>
                </a:lnTo>
                <a:lnTo>
                  <a:pt x="302" y="311"/>
                </a:lnTo>
                <a:lnTo>
                  <a:pt x="290" y="337"/>
                </a:lnTo>
                <a:lnTo>
                  <a:pt x="290" y="337"/>
                </a:lnTo>
                <a:lnTo>
                  <a:pt x="277" y="363"/>
                </a:lnTo>
                <a:lnTo>
                  <a:pt x="276" y="363"/>
                </a:lnTo>
                <a:lnTo>
                  <a:pt x="264" y="390"/>
                </a:lnTo>
                <a:lnTo>
                  <a:pt x="264" y="390"/>
                </a:lnTo>
                <a:lnTo>
                  <a:pt x="252" y="415"/>
                </a:lnTo>
                <a:lnTo>
                  <a:pt x="253" y="414"/>
                </a:lnTo>
                <a:lnTo>
                  <a:pt x="241" y="433"/>
                </a:lnTo>
                <a:lnTo>
                  <a:pt x="241" y="433"/>
                </a:lnTo>
                <a:lnTo>
                  <a:pt x="230" y="451"/>
                </a:lnTo>
                <a:lnTo>
                  <a:pt x="230" y="451"/>
                </a:lnTo>
                <a:lnTo>
                  <a:pt x="223" y="463"/>
                </a:lnTo>
                <a:lnTo>
                  <a:pt x="225" y="460"/>
                </a:lnTo>
                <a:lnTo>
                  <a:pt x="215" y="470"/>
                </a:lnTo>
                <a:lnTo>
                  <a:pt x="215" y="470"/>
                </a:lnTo>
                <a:lnTo>
                  <a:pt x="208" y="476"/>
                </a:lnTo>
                <a:lnTo>
                  <a:pt x="215" y="473"/>
                </a:lnTo>
                <a:lnTo>
                  <a:pt x="207" y="473"/>
                </a:lnTo>
                <a:lnTo>
                  <a:pt x="214" y="476"/>
                </a:lnTo>
                <a:lnTo>
                  <a:pt x="207" y="471"/>
                </a:lnTo>
                <a:lnTo>
                  <a:pt x="209" y="473"/>
                </a:lnTo>
                <a:lnTo>
                  <a:pt x="206" y="468"/>
                </a:lnTo>
                <a:lnTo>
                  <a:pt x="207" y="470"/>
                </a:lnTo>
                <a:lnTo>
                  <a:pt x="202" y="461"/>
                </a:lnTo>
                <a:lnTo>
                  <a:pt x="203" y="464"/>
                </a:lnTo>
                <a:lnTo>
                  <a:pt x="199" y="449"/>
                </a:lnTo>
                <a:lnTo>
                  <a:pt x="199" y="450"/>
                </a:lnTo>
                <a:lnTo>
                  <a:pt x="196" y="428"/>
                </a:lnTo>
                <a:lnTo>
                  <a:pt x="197" y="430"/>
                </a:lnTo>
                <a:lnTo>
                  <a:pt x="197" y="402"/>
                </a:lnTo>
                <a:lnTo>
                  <a:pt x="196" y="403"/>
                </a:lnTo>
                <a:lnTo>
                  <a:pt x="200" y="372"/>
                </a:lnTo>
                <a:lnTo>
                  <a:pt x="200" y="372"/>
                </a:lnTo>
                <a:lnTo>
                  <a:pt x="203" y="337"/>
                </a:lnTo>
                <a:lnTo>
                  <a:pt x="203" y="337"/>
                </a:lnTo>
                <a:lnTo>
                  <a:pt x="208" y="300"/>
                </a:lnTo>
                <a:lnTo>
                  <a:pt x="208" y="300"/>
                </a:lnTo>
                <a:lnTo>
                  <a:pt x="215" y="258"/>
                </a:lnTo>
                <a:lnTo>
                  <a:pt x="214" y="258"/>
                </a:lnTo>
                <a:lnTo>
                  <a:pt x="222" y="213"/>
                </a:lnTo>
                <a:lnTo>
                  <a:pt x="222" y="213"/>
                </a:lnTo>
                <a:lnTo>
                  <a:pt x="229" y="172"/>
                </a:lnTo>
                <a:lnTo>
                  <a:pt x="229" y="172"/>
                </a:lnTo>
                <a:lnTo>
                  <a:pt x="236" y="133"/>
                </a:lnTo>
                <a:lnTo>
                  <a:pt x="236" y="133"/>
                </a:lnTo>
                <a:lnTo>
                  <a:pt x="245" y="97"/>
                </a:lnTo>
                <a:lnTo>
                  <a:pt x="245" y="97"/>
                </a:lnTo>
                <a:lnTo>
                  <a:pt x="251" y="67"/>
                </a:lnTo>
                <a:lnTo>
                  <a:pt x="251" y="68"/>
                </a:lnTo>
                <a:lnTo>
                  <a:pt x="256" y="45"/>
                </a:lnTo>
                <a:lnTo>
                  <a:pt x="256" y="45"/>
                </a:lnTo>
                <a:lnTo>
                  <a:pt x="260" y="28"/>
                </a:lnTo>
                <a:lnTo>
                  <a:pt x="260" y="29"/>
                </a:lnTo>
                <a:lnTo>
                  <a:pt x="263" y="18"/>
                </a:lnTo>
                <a:lnTo>
                  <a:pt x="257" y="25"/>
                </a:lnTo>
                <a:lnTo>
                  <a:pt x="261" y="23"/>
                </a:lnTo>
                <a:cubicBezTo>
                  <a:pt x="265" y="21"/>
                  <a:pt x="268" y="16"/>
                  <a:pt x="267" y="11"/>
                </a:cubicBezTo>
                <a:cubicBezTo>
                  <a:pt x="266" y="6"/>
                  <a:pt x="262" y="2"/>
                  <a:pt x="257" y="1"/>
                </a:cubicBezTo>
                <a:cubicBezTo>
                  <a:pt x="252" y="1"/>
                  <a:pt x="247" y="3"/>
                  <a:pt x="245" y="8"/>
                </a:cubicBezTo>
                <a:lnTo>
                  <a:pt x="243" y="13"/>
                </a:lnTo>
                <a:lnTo>
                  <a:pt x="242" y="18"/>
                </a:lnTo>
                <a:lnTo>
                  <a:pt x="242" y="24"/>
                </a:lnTo>
                <a:lnTo>
                  <a:pt x="242" y="23"/>
                </a:lnTo>
                <a:lnTo>
                  <a:pt x="240" y="36"/>
                </a:lnTo>
                <a:lnTo>
                  <a:pt x="240" y="36"/>
                </a:lnTo>
                <a:lnTo>
                  <a:pt x="238" y="52"/>
                </a:lnTo>
                <a:lnTo>
                  <a:pt x="239" y="50"/>
                </a:lnTo>
                <a:lnTo>
                  <a:pt x="233" y="70"/>
                </a:lnTo>
                <a:lnTo>
                  <a:pt x="233" y="71"/>
                </a:lnTo>
                <a:lnTo>
                  <a:pt x="229" y="95"/>
                </a:lnTo>
                <a:lnTo>
                  <a:pt x="229" y="96"/>
                </a:lnTo>
                <a:lnTo>
                  <a:pt x="226" y="124"/>
                </a:lnTo>
                <a:lnTo>
                  <a:pt x="226" y="124"/>
                </a:lnTo>
                <a:lnTo>
                  <a:pt x="223" y="154"/>
                </a:lnTo>
                <a:lnTo>
                  <a:pt x="223" y="154"/>
                </a:lnTo>
                <a:lnTo>
                  <a:pt x="218" y="185"/>
                </a:lnTo>
                <a:lnTo>
                  <a:pt x="218" y="184"/>
                </a:lnTo>
                <a:lnTo>
                  <a:pt x="211" y="215"/>
                </a:lnTo>
                <a:lnTo>
                  <a:pt x="211" y="216"/>
                </a:lnTo>
                <a:lnTo>
                  <a:pt x="204" y="251"/>
                </a:lnTo>
                <a:lnTo>
                  <a:pt x="204" y="251"/>
                </a:lnTo>
                <a:lnTo>
                  <a:pt x="195" y="287"/>
                </a:lnTo>
                <a:lnTo>
                  <a:pt x="195" y="286"/>
                </a:lnTo>
                <a:lnTo>
                  <a:pt x="183" y="319"/>
                </a:lnTo>
                <a:lnTo>
                  <a:pt x="183" y="319"/>
                </a:lnTo>
                <a:lnTo>
                  <a:pt x="168" y="352"/>
                </a:lnTo>
                <a:lnTo>
                  <a:pt x="168" y="352"/>
                </a:lnTo>
                <a:lnTo>
                  <a:pt x="150" y="385"/>
                </a:lnTo>
                <a:lnTo>
                  <a:pt x="150" y="386"/>
                </a:lnTo>
                <a:lnTo>
                  <a:pt x="133" y="421"/>
                </a:lnTo>
                <a:lnTo>
                  <a:pt x="133" y="421"/>
                </a:lnTo>
                <a:lnTo>
                  <a:pt x="115" y="453"/>
                </a:lnTo>
                <a:lnTo>
                  <a:pt x="115" y="453"/>
                </a:lnTo>
                <a:lnTo>
                  <a:pt x="98" y="483"/>
                </a:lnTo>
                <a:lnTo>
                  <a:pt x="98" y="483"/>
                </a:lnTo>
                <a:lnTo>
                  <a:pt x="82" y="509"/>
                </a:lnTo>
                <a:lnTo>
                  <a:pt x="82" y="509"/>
                </a:lnTo>
                <a:lnTo>
                  <a:pt x="67" y="533"/>
                </a:lnTo>
                <a:lnTo>
                  <a:pt x="67" y="533"/>
                </a:lnTo>
                <a:lnTo>
                  <a:pt x="53" y="553"/>
                </a:lnTo>
                <a:lnTo>
                  <a:pt x="53" y="554"/>
                </a:lnTo>
                <a:lnTo>
                  <a:pt x="42" y="575"/>
                </a:lnTo>
                <a:lnTo>
                  <a:pt x="42" y="575"/>
                </a:lnTo>
                <a:lnTo>
                  <a:pt x="33" y="590"/>
                </a:lnTo>
                <a:lnTo>
                  <a:pt x="34" y="589"/>
                </a:lnTo>
                <a:lnTo>
                  <a:pt x="24" y="603"/>
                </a:lnTo>
                <a:lnTo>
                  <a:pt x="23" y="604"/>
                </a:lnTo>
                <a:lnTo>
                  <a:pt x="16" y="615"/>
                </a:lnTo>
                <a:lnTo>
                  <a:pt x="16" y="615"/>
                </a:lnTo>
                <a:lnTo>
                  <a:pt x="11" y="623"/>
                </a:lnTo>
                <a:lnTo>
                  <a:pt x="11" y="623"/>
                </a:lnTo>
                <a:lnTo>
                  <a:pt x="7" y="630"/>
                </a:lnTo>
                <a:lnTo>
                  <a:pt x="6" y="631"/>
                </a:lnTo>
                <a:lnTo>
                  <a:pt x="4" y="635"/>
                </a:lnTo>
                <a:lnTo>
                  <a:pt x="4" y="636"/>
                </a:lnTo>
                <a:lnTo>
                  <a:pt x="2" y="641"/>
                </a:lnTo>
                <a:lnTo>
                  <a:pt x="7" y="636"/>
                </a:lnTo>
                <a:lnTo>
                  <a:pt x="6" y="636"/>
                </a:lnTo>
                <a:cubicBezTo>
                  <a:pt x="3" y="637"/>
                  <a:pt x="0" y="640"/>
                  <a:pt x="0" y="644"/>
                </a:cubicBezTo>
                <a:cubicBezTo>
                  <a:pt x="0" y="647"/>
                  <a:pt x="3" y="650"/>
                  <a:pt x="6" y="65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3459D97-10C0-41E5-A3CB-5EAD9CA8506E}"/>
              </a:ext>
            </a:extLst>
          </p:cNvPr>
          <p:cNvSpPr>
            <a:spLocks/>
          </p:cNvSpPr>
          <p:nvPr/>
        </p:nvSpPr>
        <p:spPr bwMode="auto">
          <a:xfrm>
            <a:off x="6826251" y="3316288"/>
            <a:ext cx="77788" cy="84138"/>
          </a:xfrm>
          <a:custGeom>
            <a:avLst/>
            <a:gdLst>
              <a:gd name="T0" fmla="*/ 96 w 171"/>
              <a:gd name="T1" fmla="*/ 73 h 188"/>
              <a:gd name="T2" fmla="*/ 90 w 171"/>
              <a:gd name="T3" fmla="*/ 66 h 188"/>
              <a:gd name="T4" fmla="*/ 85 w 171"/>
              <a:gd name="T5" fmla="*/ 56 h 188"/>
              <a:gd name="T6" fmla="*/ 80 w 171"/>
              <a:gd name="T7" fmla="*/ 47 h 188"/>
              <a:gd name="T8" fmla="*/ 76 w 171"/>
              <a:gd name="T9" fmla="*/ 38 h 188"/>
              <a:gd name="T10" fmla="*/ 70 w 171"/>
              <a:gd name="T11" fmla="*/ 47 h 188"/>
              <a:gd name="T12" fmla="*/ 78 w 171"/>
              <a:gd name="T13" fmla="*/ 45 h 188"/>
              <a:gd name="T14" fmla="*/ 88 w 171"/>
              <a:gd name="T15" fmla="*/ 41 h 188"/>
              <a:gd name="T16" fmla="*/ 105 w 171"/>
              <a:gd name="T17" fmla="*/ 34 h 188"/>
              <a:gd name="T18" fmla="*/ 118 w 171"/>
              <a:gd name="T19" fmla="*/ 30 h 188"/>
              <a:gd name="T20" fmla="*/ 129 w 171"/>
              <a:gd name="T21" fmla="*/ 31 h 188"/>
              <a:gd name="T22" fmla="*/ 137 w 171"/>
              <a:gd name="T23" fmla="*/ 38 h 188"/>
              <a:gd name="T24" fmla="*/ 145 w 171"/>
              <a:gd name="T25" fmla="*/ 53 h 188"/>
              <a:gd name="T26" fmla="*/ 149 w 171"/>
              <a:gd name="T27" fmla="*/ 74 h 188"/>
              <a:gd name="T28" fmla="*/ 149 w 171"/>
              <a:gd name="T29" fmla="*/ 99 h 188"/>
              <a:gd name="T30" fmla="*/ 142 w 171"/>
              <a:gd name="T31" fmla="*/ 123 h 188"/>
              <a:gd name="T32" fmla="*/ 127 w 171"/>
              <a:gd name="T33" fmla="*/ 140 h 188"/>
              <a:gd name="T34" fmla="*/ 106 w 171"/>
              <a:gd name="T35" fmla="*/ 155 h 188"/>
              <a:gd name="T36" fmla="*/ 83 w 171"/>
              <a:gd name="T37" fmla="*/ 164 h 188"/>
              <a:gd name="T38" fmla="*/ 58 w 171"/>
              <a:gd name="T39" fmla="*/ 166 h 188"/>
              <a:gd name="T40" fmla="*/ 39 w 171"/>
              <a:gd name="T41" fmla="*/ 164 h 188"/>
              <a:gd name="T42" fmla="*/ 26 w 171"/>
              <a:gd name="T43" fmla="*/ 156 h 188"/>
              <a:gd name="T44" fmla="*/ 23 w 171"/>
              <a:gd name="T45" fmla="*/ 147 h 188"/>
              <a:gd name="T46" fmla="*/ 24 w 171"/>
              <a:gd name="T47" fmla="*/ 126 h 188"/>
              <a:gd name="T48" fmla="*/ 28 w 171"/>
              <a:gd name="T49" fmla="*/ 99 h 188"/>
              <a:gd name="T50" fmla="*/ 41 w 171"/>
              <a:gd name="T51" fmla="*/ 65 h 188"/>
              <a:gd name="T52" fmla="*/ 55 w 171"/>
              <a:gd name="T53" fmla="*/ 37 h 188"/>
              <a:gd name="T54" fmla="*/ 69 w 171"/>
              <a:gd name="T55" fmla="*/ 17 h 188"/>
              <a:gd name="T56" fmla="*/ 77 w 171"/>
              <a:gd name="T57" fmla="*/ 8 h 188"/>
              <a:gd name="T58" fmla="*/ 66 w 171"/>
              <a:gd name="T59" fmla="*/ 0 h 188"/>
              <a:gd name="T60" fmla="*/ 46 w 171"/>
              <a:gd name="T61" fmla="*/ 13 h 188"/>
              <a:gd name="T62" fmla="*/ 27 w 171"/>
              <a:gd name="T63" fmla="*/ 39 h 188"/>
              <a:gd name="T64" fmla="*/ 13 w 171"/>
              <a:gd name="T65" fmla="*/ 73 h 188"/>
              <a:gd name="T66" fmla="*/ 0 w 171"/>
              <a:gd name="T67" fmla="*/ 112 h 188"/>
              <a:gd name="T68" fmla="*/ 0 w 171"/>
              <a:gd name="T69" fmla="*/ 140 h 188"/>
              <a:gd name="T70" fmla="*/ 7 w 171"/>
              <a:gd name="T71" fmla="*/ 168 h 188"/>
              <a:gd name="T72" fmla="*/ 25 w 171"/>
              <a:gd name="T73" fmla="*/ 180 h 188"/>
              <a:gd name="T74" fmla="*/ 48 w 171"/>
              <a:gd name="T75" fmla="*/ 187 h 188"/>
              <a:gd name="T76" fmla="*/ 73 w 171"/>
              <a:gd name="T77" fmla="*/ 188 h 188"/>
              <a:gd name="T78" fmla="*/ 105 w 171"/>
              <a:gd name="T79" fmla="*/ 181 h 188"/>
              <a:gd name="T80" fmla="*/ 132 w 171"/>
              <a:gd name="T81" fmla="*/ 166 h 188"/>
              <a:gd name="T82" fmla="*/ 155 w 171"/>
              <a:gd name="T83" fmla="*/ 145 h 188"/>
              <a:gd name="T84" fmla="*/ 168 w 171"/>
              <a:gd name="T85" fmla="*/ 117 h 188"/>
              <a:gd name="T86" fmla="*/ 171 w 171"/>
              <a:gd name="T87" fmla="*/ 86 h 188"/>
              <a:gd name="T88" fmla="*/ 169 w 171"/>
              <a:gd name="T89" fmla="*/ 56 h 188"/>
              <a:gd name="T90" fmla="*/ 157 w 171"/>
              <a:gd name="T91" fmla="*/ 30 h 188"/>
              <a:gd name="T92" fmla="*/ 143 w 171"/>
              <a:gd name="T93" fmla="*/ 15 h 188"/>
              <a:gd name="T94" fmla="*/ 121 w 171"/>
              <a:gd name="T95" fmla="*/ 9 h 188"/>
              <a:gd name="T96" fmla="*/ 103 w 171"/>
              <a:gd name="T97" fmla="*/ 12 h 188"/>
              <a:gd name="T98" fmla="*/ 89 w 171"/>
              <a:gd name="T99" fmla="*/ 19 h 188"/>
              <a:gd name="T100" fmla="*/ 75 w 171"/>
              <a:gd name="T101" fmla="*/ 24 h 188"/>
              <a:gd name="T102" fmla="*/ 66 w 171"/>
              <a:gd name="T103" fmla="*/ 28 h 188"/>
              <a:gd name="T104" fmla="*/ 60 w 171"/>
              <a:gd name="T105" fmla="*/ 31 h 188"/>
              <a:gd name="T106" fmla="*/ 61 w 171"/>
              <a:gd name="T107" fmla="*/ 50 h 188"/>
              <a:gd name="T108" fmla="*/ 65 w 171"/>
              <a:gd name="T109" fmla="*/ 59 h 188"/>
              <a:gd name="T110" fmla="*/ 72 w 171"/>
              <a:gd name="T111" fmla="*/ 68 h 188"/>
              <a:gd name="T112" fmla="*/ 84 w 171"/>
              <a:gd name="T113" fmla="*/ 81 h 188"/>
              <a:gd name="T114" fmla="*/ 92 w 171"/>
              <a:gd name="T115" fmla="*/ 84 h 188"/>
              <a:gd name="T116" fmla="*/ 100 w 171"/>
              <a:gd name="T117" fmla="*/ 7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1" h="188">
                <a:moveTo>
                  <a:pt x="100" y="74"/>
                </a:moveTo>
                <a:lnTo>
                  <a:pt x="95" y="74"/>
                </a:lnTo>
                <a:lnTo>
                  <a:pt x="98" y="75"/>
                </a:lnTo>
                <a:lnTo>
                  <a:pt x="96" y="73"/>
                </a:lnTo>
                <a:lnTo>
                  <a:pt x="96" y="73"/>
                </a:lnTo>
                <a:lnTo>
                  <a:pt x="94" y="70"/>
                </a:lnTo>
                <a:lnTo>
                  <a:pt x="93" y="70"/>
                </a:lnTo>
                <a:lnTo>
                  <a:pt x="90" y="66"/>
                </a:lnTo>
                <a:lnTo>
                  <a:pt x="90" y="67"/>
                </a:lnTo>
                <a:lnTo>
                  <a:pt x="86" y="60"/>
                </a:lnTo>
                <a:lnTo>
                  <a:pt x="87" y="62"/>
                </a:lnTo>
                <a:lnTo>
                  <a:pt x="85" y="56"/>
                </a:lnTo>
                <a:lnTo>
                  <a:pt x="83" y="54"/>
                </a:lnTo>
                <a:lnTo>
                  <a:pt x="80" y="49"/>
                </a:lnTo>
                <a:lnTo>
                  <a:pt x="81" y="52"/>
                </a:lnTo>
                <a:lnTo>
                  <a:pt x="80" y="47"/>
                </a:lnTo>
                <a:lnTo>
                  <a:pt x="80" y="47"/>
                </a:lnTo>
                <a:lnTo>
                  <a:pt x="78" y="43"/>
                </a:lnTo>
                <a:lnTo>
                  <a:pt x="78" y="43"/>
                </a:lnTo>
                <a:lnTo>
                  <a:pt x="76" y="38"/>
                </a:lnTo>
                <a:lnTo>
                  <a:pt x="77" y="42"/>
                </a:lnTo>
                <a:lnTo>
                  <a:pt x="77" y="38"/>
                </a:lnTo>
                <a:lnTo>
                  <a:pt x="67" y="47"/>
                </a:lnTo>
                <a:lnTo>
                  <a:pt x="70" y="47"/>
                </a:lnTo>
                <a:lnTo>
                  <a:pt x="77" y="44"/>
                </a:lnTo>
                <a:lnTo>
                  <a:pt x="80" y="42"/>
                </a:lnTo>
                <a:lnTo>
                  <a:pt x="73" y="45"/>
                </a:lnTo>
                <a:lnTo>
                  <a:pt x="78" y="45"/>
                </a:lnTo>
                <a:lnTo>
                  <a:pt x="85" y="42"/>
                </a:lnTo>
                <a:lnTo>
                  <a:pt x="89" y="38"/>
                </a:lnTo>
                <a:lnTo>
                  <a:pt x="82" y="41"/>
                </a:lnTo>
                <a:lnTo>
                  <a:pt x="88" y="41"/>
                </a:lnTo>
                <a:lnTo>
                  <a:pt x="92" y="40"/>
                </a:lnTo>
                <a:lnTo>
                  <a:pt x="98" y="37"/>
                </a:lnTo>
                <a:lnTo>
                  <a:pt x="98" y="37"/>
                </a:lnTo>
                <a:lnTo>
                  <a:pt x="105" y="34"/>
                </a:lnTo>
                <a:lnTo>
                  <a:pt x="103" y="34"/>
                </a:lnTo>
                <a:lnTo>
                  <a:pt x="110" y="32"/>
                </a:lnTo>
                <a:lnTo>
                  <a:pt x="110" y="32"/>
                </a:lnTo>
                <a:lnTo>
                  <a:pt x="118" y="30"/>
                </a:lnTo>
                <a:lnTo>
                  <a:pt x="114" y="30"/>
                </a:lnTo>
                <a:lnTo>
                  <a:pt x="121" y="30"/>
                </a:lnTo>
                <a:lnTo>
                  <a:pt x="121" y="30"/>
                </a:lnTo>
                <a:lnTo>
                  <a:pt x="129" y="31"/>
                </a:lnTo>
                <a:lnTo>
                  <a:pt x="123" y="29"/>
                </a:lnTo>
                <a:lnTo>
                  <a:pt x="131" y="34"/>
                </a:lnTo>
                <a:lnTo>
                  <a:pt x="131" y="34"/>
                </a:lnTo>
                <a:lnTo>
                  <a:pt x="137" y="38"/>
                </a:lnTo>
                <a:lnTo>
                  <a:pt x="134" y="34"/>
                </a:lnTo>
                <a:lnTo>
                  <a:pt x="138" y="42"/>
                </a:lnTo>
                <a:lnTo>
                  <a:pt x="138" y="42"/>
                </a:lnTo>
                <a:lnTo>
                  <a:pt x="145" y="53"/>
                </a:lnTo>
                <a:lnTo>
                  <a:pt x="144" y="50"/>
                </a:lnTo>
                <a:lnTo>
                  <a:pt x="147" y="61"/>
                </a:lnTo>
                <a:lnTo>
                  <a:pt x="146" y="60"/>
                </a:lnTo>
                <a:lnTo>
                  <a:pt x="149" y="74"/>
                </a:lnTo>
                <a:lnTo>
                  <a:pt x="149" y="72"/>
                </a:lnTo>
                <a:lnTo>
                  <a:pt x="149" y="86"/>
                </a:lnTo>
                <a:lnTo>
                  <a:pt x="149" y="86"/>
                </a:lnTo>
                <a:lnTo>
                  <a:pt x="149" y="99"/>
                </a:lnTo>
                <a:lnTo>
                  <a:pt x="149" y="97"/>
                </a:lnTo>
                <a:lnTo>
                  <a:pt x="146" y="113"/>
                </a:lnTo>
                <a:lnTo>
                  <a:pt x="146" y="110"/>
                </a:lnTo>
                <a:lnTo>
                  <a:pt x="142" y="123"/>
                </a:lnTo>
                <a:lnTo>
                  <a:pt x="142" y="121"/>
                </a:lnTo>
                <a:lnTo>
                  <a:pt x="135" y="133"/>
                </a:lnTo>
                <a:lnTo>
                  <a:pt x="137" y="130"/>
                </a:lnTo>
                <a:lnTo>
                  <a:pt x="127" y="140"/>
                </a:lnTo>
                <a:lnTo>
                  <a:pt x="128" y="139"/>
                </a:lnTo>
                <a:lnTo>
                  <a:pt x="117" y="148"/>
                </a:lnTo>
                <a:lnTo>
                  <a:pt x="118" y="147"/>
                </a:lnTo>
                <a:lnTo>
                  <a:pt x="106" y="155"/>
                </a:lnTo>
                <a:lnTo>
                  <a:pt x="107" y="154"/>
                </a:lnTo>
                <a:lnTo>
                  <a:pt x="95" y="160"/>
                </a:lnTo>
                <a:lnTo>
                  <a:pt x="97" y="160"/>
                </a:lnTo>
                <a:lnTo>
                  <a:pt x="83" y="164"/>
                </a:lnTo>
                <a:lnTo>
                  <a:pt x="86" y="163"/>
                </a:lnTo>
                <a:lnTo>
                  <a:pt x="71" y="165"/>
                </a:lnTo>
                <a:lnTo>
                  <a:pt x="71" y="165"/>
                </a:lnTo>
                <a:lnTo>
                  <a:pt x="58" y="166"/>
                </a:lnTo>
                <a:lnTo>
                  <a:pt x="59" y="166"/>
                </a:lnTo>
                <a:lnTo>
                  <a:pt x="48" y="166"/>
                </a:lnTo>
                <a:lnTo>
                  <a:pt x="49" y="166"/>
                </a:lnTo>
                <a:lnTo>
                  <a:pt x="39" y="164"/>
                </a:lnTo>
                <a:lnTo>
                  <a:pt x="43" y="166"/>
                </a:lnTo>
                <a:lnTo>
                  <a:pt x="36" y="162"/>
                </a:lnTo>
                <a:lnTo>
                  <a:pt x="36" y="162"/>
                </a:lnTo>
                <a:lnTo>
                  <a:pt x="26" y="156"/>
                </a:lnTo>
                <a:lnTo>
                  <a:pt x="28" y="157"/>
                </a:lnTo>
                <a:lnTo>
                  <a:pt x="22" y="151"/>
                </a:lnTo>
                <a:lnTo>
                  <a:pt x="25" y="157"/>
                </a:lnTo>
                <a:lnTo>
                  <a:pt x="23" y="147"/>
                </a:lnTo>
                <a:lnTo>
                  <a:pt x="23" y="151"/>
                </a:lnTo>
                <a:lnTo>
                  <a:pt x="24" y="140"/>
                </a:lnTo>
                <a:lnTo>
                  <a:pt x="24" y="139"/>
                </a:lnTo>
                <a:lnTo>
                  <a:pt x="24" y="126"/>
                </a:lnTo>
                <a:lnTo>
                  <a:pt x="24" y="126"/>
                </a:lnTo>
                <a:lnTo>
                  <a:pt x="24" y="112"/>
                </a:lnTo>
                <a:lnTo>
                  <a:pt x="24" y="115"/>
                </a:lnTo>
                <a:lnTo>
                  <a:pt x="28" y="99"/>
                </a:lnTo>
                <a:lnTo>
                  <a:pt x="27" y="101"/>
                </a:lnTo>
                <a:lnTo>
                  <a:pt x="35" y="83"/>
                </a:lnTo>
                <a:lnTo>
                  <a:pt x="35" y="83"/>
                </a:lnTo>
                <a:lnTo>
                  <a:pt x="41" y="65"/>
                </a:lnTo>
                <a:lnTo>
                  <a:pt x="41" y="65"/>
                </a:lnTo>
                <a:lnTo>
                  <a:pt x="48" y="47"/>
                </a:lnTo>
                <a:lnTo>
                  <a:pt x="47" y="50"/>
                </a:lnTo>
                <a:lnTo>
                  <a:pt x="55" y="37"/>
                </a:lnTo>
                <a:lnTo>
                  <a:pt x="55" y="36"/>
                </a:lnTo>
                <a:lnTo>
                  <a:pt x="63" y="24"/>
                </a:lnTo>
                <a:lnTo>
                  <a:pt x="62" y="25"/>
                </a:lnTo>
                <a:lnTo>
                  <a:pt x="69" y="17"/>
                </a:lnTo>
                <a:lnTo>
                  <a:pt x="69" y="16"/>
                </a:lnTo>
                <a:lnTo>
                  <a:pt x="74" y="10"/>
                </a:lnTo>
                <a:lnTo>
                  <a:pt x="72" y="11"/>
                </a:lnTo>
                <a:lnTo>
                  <a:pt x="77" y="8"/>
                </a:lnTo>
                <a:cubicBezTo>
                  <a:pt x="78" y="8"/>
                  <a:pt x="79" y="7"/>
                  <a:pt x="79" y="6"/>
                </a:cubicBezTo>
                <a:cubicBezTo>
                  <a:pt x="79" y="5"/>
                  <a:pt x="78" y="4"/>
                  <a:pt x="77" y="4"/>
                </a:cubicBezTo>
                <a:lnTo>
                  <a:pt x="72" y="0"/>
                </a:lnTo>
                <a:lnTo>
                  <a:pt x="66" y="0"/>
                </a:lnTo>
                <a:lnTo>
                  <a:pt x="58" y="3"/>
                </a:lnTo>
                <a:lnTo>
                  <a:pt x="57" y="4"/>
                </a:lnTo>
                <a:lnTo>
                  <a:pt x="48" y="11"/>
                </a:lnTo>
                <a:lnTo>
                  <a:pt x="46" y="13"/>
                </a:lnTo>
                <a:lnTo>
                  <a:pt x="38" y="24"/>
                </a:lnTo>
                <a:lnTo>
                  <a:pt x="38" y="24"/>
                </a:lnTo>
                <a:lnTo>
                  <a:pt x="28" y="37"/>
                </a:lnTo>
                <a:lnTo>
                  <a:pt x="27" y="39"/>
                </a:lnTo>
                <a:lnTo>
                  <a:pt x="20" y="57"/>
                </a:lnTo>
                <a:lnTo>
                  <a:pt x="20" y="57"/>
                </a:lnTo>
                <a:lnTo>
                  <a:pt x="13" y="74"/>
                </a:lnTo>
                <a:lnTo>
                  <a:pt x="13" y="73"/>
                </a:lnTo>
                <a:lnTo>
                  <a:pt x="5" y="91"/>
                </a:lnTo>
                <a:lnTo>
                  <a:pt x="5" y="93"/>
                </a:lnTo>
                <a:lnTo>
                  <a:pt x="0" y="109"/>
                </a:lnTo>
                <a:lnTo>
                  <a:pt x="0" y="112"/>
                </a:lnTo>
                <a:lnTo>
                  <a:pt x="0" y="126"/>
                </a:lnTo>
                <a:lnTo>
                  <a:pt x="0" y="126"/>
                </a:lnTo>
                <a:lnTo>
                  <a:pt x="0" y="139"/>
                </a:lnTo>
                <a:lnTo>
                  <a:pt x="0" y="140"/>
                </a:lnTo>
                <a:lnTo>
                  <a:pt x="1" y="151"/>
                </a:lnTo>
                <a:lnTo>
                  <a:pt x="1" y="152"/>
                </a:lnTo>
                <a:lnTo>
                  <a:pt x="4" y="162"/>
                </a:lnTo>
                <a:lnTo>
                  <a:pt x="7" y="168"/>
                </a:lnTo>
                <a:lnTo>
                  <a:pt x="13" y="173"/>
                </a:lnTo>
                <a:lnTo>
                  <a:pt x="15" y="174"/>
                </a:lnTo>
                <a:lnTo>
                  <a:pt x="24" y="180"/>
                </a:lnTo>
                <a:lnTo>
                  <a:pt x="25" y="180"/>
                </a:lnTo>
                <a:lnTo>
                  <a:pt x="32" y="185"/>
                </a:lnTo>
                <a:lnTo>
                  <a:pt x="36" y="186"/>
                </a:lnTo>
                <a:lnTo>
                  <a:pt x="46" y="187"/>
                </a:lnTo>
                <a:lnTo>
                  <a:pt x="48" y="187"/>
                </a:lnTo>
                <a:lnTo>
                  <a:pt x="59" y="187"/>
                </a:lnTo>
                <a:lnTo>
                  <a:pt x="58" y="187"/>
                </a:lnTo>
                <a:lnTo>
                  <a:pt x="71" y="188"/>
                </a:lnTo>
                <a:lnTo>
                  <a:pt x="73" y="188"/>
                </a:lnTo>
                <a:lnTo>
                  <a:pt x="88" y="187"/>
                </a:lnTo>
                <a:lnTo>
                  <a:pt x="90" y="186"/>
                </a:lnTo>
                <a:lnTo>
                  <a:pt x="104" y="182"/>
                </a:lnTo>
                <a:lnTo>
                  <a:pt x="105" y="181"/>
                </a:lnTo>
                <a:lnTo>
                  <a:pt x="118" y="175"/>
                </a:lnTo>
                <a:lnTo>
                  <a:pt x="119" y="175"/>
                </a:lnTo>
                <a:lnTo>
                  <a:pt x="131" y="167"/>
                </a:lnTo>
                <a:lnTo>
                  <a:pt x="132" y="166"/>
                </a:lnTo>
                <a:lnTo>
                  <a:pt x="143" y="157"/>
                </a:lnTo>
                <a:lnTo>
                  <a:pt x="143" y="156"/>
                </a:lnTo>
                <a:lnTo>
                  <a:pt x="153" y="147"/>
                </a:lnTo>
                <a:lnTo>
                  <a:pt x="155" y="145"/>
                </a:lnTo>
                <a:lnTo>
                  <a:pt x="162" y="133"/>
                </a:lnTo>
                <a:lnTo>
                  <a:pt x="163" y="131"/>
                </a:lnTo>
                <a:lnTo>
                  <a:pt x="168" y="119"/>
                </a:lnTo>
                <a:lnTo>
                  <a:pt x="168" y="117"/>
                </a:lnTo>
                <a:lnTo>
                  <a:pt x="171" y="101"/>
                </a:lnTo>
                <a:lnTo>
                  <a:pt x="171" y="99"/>
                </a:lnTo>
                <a:lnTo>
                  <a:pt x="171" y="86"/>
                </a:lnTo>
                <a:lnTo>
                  <a:pt x="171" y="86"/>
                </a:lnTo>
                <a:lnTo>
                  <a:pt x="171" y="72"/>
                </a:lnTo>
                <a:lnTo>
                  <a:pt x="171" y="70"/>
                </a:lnTo>
                <a:lnTo>
                  <a:pt x="169" y="56"/>
                </a:lnTo>
                <a:lnTo>
                  <a:pt x="169" y="56"/>
                </a:lnTo>
                <a:lnTo>
                  <a:pt x="165" y="44"/>
                </a:lnTo>
                <a:lnTo>
                  <a:pt x="164" y="41"/>
                </a:lnTo>
                <a:lnTo>
                  <a:pt x="157" y="30"/>
                </a:lnTo>
                <a:lnTo>
                  <a:pt x="157" y="30"/>
                </a:lnTo>
                <a:lnTo>
                  <a:pt x="152" y="22"/>
                </a:lnTo>
                <a:lnTo>
                  <a:pt x="149" y="19"/>
                </a:lnTo>
                <a:lnTo>
                  <a:pt x="143" y="15"/>
                </a:lnTo>
                <a:lnTo>
                  <a:pt x="143" y="15"/>
                </a:lnTo>
                <a:lnTo>
                  <a:pt x="135" y="10"/>
                </a:lnTo>
                <a:lnTo>
                  <a:pt x="129" y="9"/>
                </a:lnTo>
                <a:lnTo>
                  <a:pt x="121" y="9"/>
                </a:lnTo>
                <a:lnTo>
                  <a:pt x="121" y="9"/>
                </a:lnTo>
                <a:lnTo>
                  <a:pt x="114" y="9"/>
                </a:lnTo>
                <a:lnTo>
                  <a:pt x="111" y="10"/>
                </a:lnTo>
                <a:lnTo>
                  <a:pt x="104" y="12"/>
                </a:lnTo>
                <a:lnTo>
                  <a:pt x="103" y="12"/>
                </a:lnTo>
                <a:lnTo>
                  <a:pt x="96" y="15"/>
                </a:lnTo>
                <a:lnTo>
                  <a:pt x="95" y="15"/>
                </a:lnTo>
                <a:lnTo>
                  <a:pt x="89" y="19"/>
                </a:lnTo>
                <a:lnTo>
                  <a:pt x="89" y="19"/>
                </a:lnTo>
                <a:lnTo>
                  <a:pt x="83" y="22"/>
                </a:lnTo>
                <a:lnTo>
                  <a:pt x="88" y="21"/>
                </a:lnTo>
                <a:lnTo>
                  <a:pt x="82" y="21"/>
                </a:lnTo>
                <a:lnTo>
                  <a:pt x="75" y="24"/>
                </a:lnTo>
                <a:lnTo>
                  <a:pt x="71" y="28"/>
                </a:lnTo>
                <a:lnTo>
                  <a:pt x="78" y="25"/>
                </a:lnTo>
                <a:lnTo>
                  <a:pt x="73" y="25"/>
                </a:lnTo>
                <a:lnTo>
                  <a:pt x="66" y="28"/>
                </a:lnTo>
                <a:lnTo>
                  <a:pt x="64" y="31"/>
                </a:lnTo>
                <a:lnTo>
                  <a:pt x="70" y="28"/>
                </a:lnTo>
                <a:lnTo>
                  <a:pt x="67" y="28"/>
                </a:lnTo>
                <a:cubicBezTo>
                  <a:pt x="65" y="28"/>
                  <a:pt x="62" y="29"/>
                  <a:pt x="60" y="31"/>
                </a:cubicBezTo>
                <a:cubicBezTo>
                  <a:pt x="59" y="33"/>
                  <a:pt x="58" y="35"/>
                  <a:pt x="58" y="38"/>
                </a:cubicBezTo>
                <a:lnTo>
                  <a:pt x="58" y="42"/>
                </a:lnTo>
                <a:lnTo>
                  <a:pt x="59" y="45"/>
                </a:lnTo>
                <a:lnTo>
                  <a:pt x="61" y="50"/>
                </a:lnTo>
                <a:lnTo>
                  <a:pt x="61" y="50"/>
                </a:lnTo>
                <a:lnTo>
                  <a:pt x="63" y="54"/>
                </a:lnTo>
                <a:lnTo>
                  <a:pt x="63" y="55"/>
                </a:lnTo>
                <a:lnTo>
                  <a:pt x="65" y="59"/>
                </a:lnTo>
                <a:lnTo>
                  <a:pt x="67" y="61"/>
                </a:lnTo>
                <a:lnTo>
                  <a:pt x="70" y="65"/>
                </a:lnTo>
                <a:lnTo>
                  <a:pt x="69" y="63"/>
                </a:lnTo>
                <a:lnTo>
                  <a:pt x="72" y="68"/>
                </a:lnTo>
                <a:lnTo>
                  <a:pt x="73" y="70"/>
                </a:lnTo>
                <a:lnTo>
                  <a:pt x="78" y="76"/>
                </a:lnTo>
                <a:lnTo>
                  <a:pt x="79" y="78"/>
                </a:lnTo>
                <a:lnTo>
                  <a:pt x="84" y="81"/>
                </a:lnTo>
                <a:lnTo>
                  <a:pt x="86" y="82"/>
                </a:lnTo>
                <a:lnTo>
                  <a:pt x="90" y="83"/>
                </a:lnTo>
                <a:lnTo>
                  <a:pt x="88" y="82"/>
                </a:lnTo>
                <a:lnTo>
                  <a:pt x="92" y="84"/>
                </a:lnTo>
                <a:lnTo>
                  <a:pt x="95" y="84"/>
                </a:lnTo>
                <a:lnTo>
                  <a:pt x="100" y="84"/>
                </a:lnTo>
                <a:cubicBezTo>
                  <a:pt x="102" y="83"/>
                  <a:pt x="104" y="81"/>
                  <a:pt x="104" y="79"/>
                </a:cubicBezTo>
                <a:cubicBezTo>
                  <a:pt x="104" y="77"/>
                  <a:pt x="102" y="75"/>
                  <a:pt x="100" y="74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1D4440-9451-40DD-A345-7856FE3A8E2B}"/>
              </a:ext>
            </a:extLst>
          </p:cNvPr>
          <p:cNvSpPr>
            <a:spLocks/>
          </p:cNvSpPr>
          <p:nvPr/>
        </p:nvSpPr>
        <p:spPr bwMode="auto">
          <a:xfrm>
            <a:off x="6929438" y="3287713"/>
            <a:ext cx="63500" cy="106363"/>
          </a:xfrm>
          <a:custGeom>
            <a:avLst/>
            <a:gdLst>
              <a:gd name="T0" fmla="*/ 96 w 140"/>
              <a:gd name="T1" fmla="*/ 121 h 235"/>
              <a:gd name="T2" fmla="*/ 94 w 140"/>
              <a:gd name="T3" fmla="*/ 114 h 235"/>
              <a:gd name="T4" fmla="*/ 91 w 140"/>
              <a:gd name="T5" fmla="*/ 103 h 235"/>
              <a:gd name="T6" fmla="*/ 90 w 140"/>
              <a:gd name="T7" fmla="*/ 109 h 235"/>
              <a:gd name="T8" fmla="*/ 86 w 140"/>
              <a:gd name="T9" fmla="*/ 101 h 235"/>
              <a:gd name="T10" fmla="*/ 73 w 140"/>
              <a:gd name="T11" fmla="*/ 94 h 235"/>
              <a:gd name="T12" fmla="*/ 58 w 140"/>
              <a:gd name="T13" fmla="*/ 103 h 235"/>
              <a:gd name="T14" fmla="*/ 45 w 140"/>
              <a:gd name="T15" fmla="*/ 121 h 235"/>
              <a:gd name="T16" fmla="*/ 33 w 140"/>
              <a:gd name="T17" fmla="*/ 142 h 235"/>
              <a:gd name="T18" fmla="*/ 16 w 140"/>
              <a:gd name="T19" fmla="*/ 178 h 235"/>
              <a:gd name="T20" fmla="*/ 10 w 140"/>
              <a:gd name="T21" fmla="*/ 198 h 235"/>
              <a:gd name="T22" fmla="*/ 2 w 140"/>
              <a:gd name="T23" fmla="*/ 220 h 235"/>
              <a:gd name="T24" fmla="*/ 3 w 140"/>
              <a:gd name="T25" fmla="*/ 232 h 235"/>
              <a:gd name="T26" fmla="*/ 25 w 140"/>
              <a:gd name="T27" fmla="*/ 232 h 235"/>
              <a:gd name="T28" fmla="*/ 44 w 140"/>
              <a:gd name="T29" fmla="*/ 208 h 235"/>
              <a:gd name="T30" fmla="*/ 61 w 140"/>
              <a:gd name="T31" fmla="*/ 188 h 235"/>
              <a:gd name="T32" fmla="*/ 87 w 140"/>
              <a:gd name="T33" fmla="*/ 144 h 235"/>
              <a:gd name="T34" fmla="*/ 105 w 140"/>
              <a:gd name="T35" fmla="*/ 115 h 235"/>
              <a:gd name="T36" fmla="*/ 122 w 140"/>
              <a:gd name="T37" fmla="*/ 78 h 235"/>
              <a:gd name="T38" fmla="*/ 132 w 140"/>
              <a:gd name="T39" fmla="*/ 54 h 235"/>
              <a:gd name="T40" fmla="*/ 138 w 140"/>
              <a:gd name="T41" fmla="*/ 29 h 235"/>
              <a:gd name="T42" fmla="*/ 140 w 140"/>
              <a:gd name="T43" fmla="*/ 18 h 235"/>
              <a:gd name="T44" fmla="*/ 140 w 140"/>
              <a:gd name="T45" fmla="*/ 10 h 235"/>
              <a:gd name="T46" fmla="*/ 124 w 140"/>
              <a:gd name="T47" fmla="*/ 0 h 235"/>
              <a:gd name="T48" fmla="*/ 117 w 140"/>
              <a:gd name="T49" fmla="*/ 25 h 235"/>
              <a:gd name="T50" fmla="*/ 130 w 140"/>
              <a:gd name="T51" fmla="*/ 16 h 235"/>
              <a:gd name="T52" fmla="*/ 109 w 140"/>
              <a:gd name="T53" fmla="*/ 17 h 235"/>
              <a:gd name="T54" fmla="*/ 109 w 140"/>
              <a:gd name="T55" fmla="*/ 22 h 235"/>
              <a:gd name="T56" fmla="*/ 111 w 140"/>
              <a:gd name="T57" fmla="*/ 21 h 235"/>
              <a:gd name="T58" fmla="*/ 122 w 140"/>
              <a:gd name="T59" fmla="*/ 31 h 235"/>
              <a:gd name="T60" fmla="*/ 128 w 140"/>
              <a:gd name="T61" fmla="*/ 19 h 235"/>
              <a:gd name="T62" fmla="*/ 125 w 140"/>
              <a:gd name="T63" fmla="*/ 26 h 235"/>
              <a:gd name="T64" fmla="*/ 120 w 140"/>
              <a:gd name="T65" fmla="*/ 3 h 235"/>
              <a:gd name="T66" fmla="*/ 121 w 140"/>
              <a:gd name="T67" fmla="*/ 26 h 235"/>
              <a:gd name="T68" fmla="*/ 124 w 140"/>
              <a:gd name="T69" fmla="*/ 20 h 235"/>
              <a:gd name="T70" fmla="*/ 119 w 140"/>
              <a:gd name="T71" fmla="*/ 12 h 235"/>
              <a:gd name="T72" fmla="*/ 119 w 140"/>
              <a:gd name="T73" fmla="*/ 18 h 235"/>
              <a:gd name="T74" fmla="*/ 117 w 140"/>
              <a:gd name="T75" fmla="*/ 35 h 235"/>
              <a:gd name="T76" fmla="*/ 112 w 140"/>
              <a:gd name="T77" fmla="*/ 48 h 235"/>
              <a:gd name="T78" fmla="*/ 98 w 140"/>
              <a:gd name="T79" fmla="*/ 81 h 235"/>
              <a:gd name="T80" fmla="*/ 88 w 140"/>
              <a:gd name="T81" fmla="*/ 106 h 235"/>
              <a:gd name="T82" fmla="*/ 61 w 140"/>
              <a:gd name="T83" fmla="*/ 150 h 235"/>
              <a:gd name="T84" fmla="*/ 45 w 140"/>
              <a:gd name="T85" fmla="*/ 176 h 235"/>
              <a:gd name="T86" fmla="*/ 21 w 140"/>
              <a:gd name="T87" fmla="*/ 209 h 235"/>
              <a:gd name="T88" fmla="*/ 18 w 140"/>
              <a:gd name="T89" fmla="*/ 215 h 235"/>
              <a:gd name="T90" fmla="*/ 20 w 140"/>
              <a:gd name="T91" fmla="*/ 222 h 235"/>
              <a:gd name="T92" fmla="*/ 20 w 140"/>
              <a:gd name="T93" fmla="*/ 220 h 235"/>
              <a:gd name="T94" fmla="*/ 31 w 140"/>
              <a:gd name="T95" fmla="*/ 196 h 235"/>
              <a:gd name="T96" fmla="*/ 40 w 140"/>
              <a:gd name="T97" fmla="*/ 175 h 235"/>
              <a:gd name="T98" fmla="*/ 56 w 140"/>
              <a:gd name="T99" fmla="*/ 140 h 235"/>
              <a:gd name="T100" fmla="*/ 65 w 140"/>
              <a:gd name="T101" fmla="*/ 125 h 235"/>
              <a:gd name="T102" fmla="*/ 72 w 140"/>
              <a:gd name="T103" fmla="*/ 115 h 235"/>
              <a:gd name="T104" fmla="*/ 75 w 140"/>
              <a:gd name="T105" fmla="*/ 113 h 235"/>
              <a:gd name="T106" fmla="*/ 82 w 140"/>
              <a:gd name="T107" fmla="*/ 115 h 235"/>
              <a:gd name="T108" fmla="*/ 76 w 140"/>
              <a:gd name="T109" fmla="*/ 109 h 235"/>
              <a:gd name="T110" fmla="*/ 79 w 140"/>
              <a:gd name="T111" fmla="*/ 115 h 235"/>
              <a:gd name="T112" fmla="*/ 85 w 140"/>
              <a:gd name="T113" fmla="*/ 124 h 235"/>
              <a:gd name="T114" fmla="*/ 97 w 140"/>
              <a:gd name="T115" fmla="*/ 1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0" h="235">
                <a:moveTo>
                  <a:pt x="97" y="126"/>
                </a:moveTo>
                <a:lnTo>
                  <a:pt x="98" y="124"/>
                </a:lnTo>
                <a:lnTo>
                  <a:pt x="97" y="122"/>
                </a:lnTo>
                <a:lnTo>
                  <a:pt x="96" y="118"/>
                </a:lnTo>
                <a:lnTo>
                  <a:pt x="96" y="121"/>
                </a:lnTo>
                <a:lnTo>
                  <a:pt x="97" y="118"/>
                </a:lnTo>
                <a:lnTo>
                  <a:pt x="96" y="113"/>
                </a:lnTo>
                <a:lnTo>
                  <a:pt x="93" y="109"/>
                </a:lnTo>
                <a:lnTo>
                  <a:pt x="94" y="115"/>
                </a:lnTo>
                <a:lnTo>
                  <a:pt x="94" y="114"/>
                </a:lnTo>
                <a:lnTo>
                  <a:pt x="93" y="107"/>
                </a:lnTo>
                <a:lnTo>
                  <a:pt x="91" y="104"/>
                </a:lnTo>
                <a:lnTo>
                  <a:pt x="92" y="111"/>
                </a:lnTo>
                <a:lnTo>
                  <a:pt x="93" y="109"/>
                </a:lnTo>
                <a:cubicBezTo>
                  <a:pt x="93" y="107"/>
                  <a:pt x="92" y="104"/>
                  <a:pt x="91" y="103"/>
                </a:cubicBezTo>
                <a:cubicBezTo>
                  <a:pt x="89" y="101"/>
                  <a:pt x="87" y="100"/>
                  <a:pt x="85" y="100"/>
                </a:cubicBezTo>
                <a:lnTo>
                  <a:pt x="82" y="99"/>
                </a:lnTo>
                <a:cubicBezTo>
                  <a:pt x="77" y="99"/>
                  <a:pt x="73" y="103"/>
                  <a:pt x="73" y="107"/>
                </a:cubicBezTo>
                <a:cubicBezTo>
                  <a:pt x="72" y="112"/>
                  <a:pt x="76" y="116"/>
                  <a:pt x="80" y="116"/>
                </a:cubicBezTo>
                <a:cubicBezTo>
                  <a:pt x="85" y="117"/>
                  <a:pt x="89" y="114"/>
                  <a:pt x="90" y="109"/>
                </a:cubicBezTo>
                <a:lnTo>
                  <a:pt x="90" y="108"/>
                </a:lnTo>
                <a:cubicBezTo>
                  <a:pt x="90" y="106"/>
                  <a:pt x="90" y="103"/>
                  <a:pt x="88" y="101"/>
                </a:cubicBezTo>
                <a:cubicBezTo>
                  <a:pt x="87" y="99"/>
                  <a:pt x="85" y="98"/>
                  <a:pt x="82" y="98"/>
                </a:cubicBezTo>
                <a:lnTo>
                  <a:pt x="80" y="98"/>
                </a:lnTo>
                <a:lnTo>
                  <a:pt x="86" y="101"/>
                </a:lnTo>
                <a:lnTo>
                  <a:pt x="84" y="98"/>
                </a:lnTo>
                <a:lnTo>
                  <a:pt x="77" y="95"/>
                </a:lnTo>
                <a:lnTo>
                  <a:pt x="75" y="95"/>
                </a:lnTo>
                <a:lnTo>
                  <a:pt x="75" y="95"/>
                </a:lnTo>
                <a:lnTo>
                  <a:pt x="73" y="94"/>
                </a:lnTo>
                <a:lnTo>
                  <a:pt x="68" y="96"/>
                </a:lnTo>
                <a:lnTo>
                  <a:pt x="63" y="99"/>
                </a:lnTo>
                <a:lnTo>
                  <a:pt x="65" y="98"/>
                </a:lnTo>
                <a:lnTo>
                  <a:pt x="62" y="99"/>
                </a:lnTo>
                <a:lnTo>
                  <a:pt x="58" y="103"/>
                </a:lnTo>
                <a:lnTo>
                  <a:pt x="54" y="109"/>
                </a:lnTo>
                <a:lnTo>
                  <a:pt x="56" y="107"/>
                </a:lnTo>
                <a:lnTo>
                  <a:pt x="51" y="112"/>
                </a:lnTo>
                <a:lnTo>
                  <a:pt x="50" y="114"/>
                </a:lnTo>
                <a:lnTo>
                  <a:pt x="45" y="121"/>
                </a:lnTo>
                <a:lnTo>
                  <a:pt x="45" y="121"/>
                </a:lnTo>
                <a:lnTo>
                  <a:pt x="39" y="131"/>
                </a:lnTo>
                <a:lnTo>
                  <a:pt x="38" y="132"/>
                </a:lnTo>
                <a:lnTo>
                  <a:pt x="33" y="143"/>
                </a:lnTo>
                <a:lnTo>
                  <a:pt x="33" y="142"/>
                </a:lnTo>
                <a:lnTo>
                  <a:pt x="27" y="154"/>
                </a:lnTo>
                <a:lnTo>
                  <a:pt x="27" y="155"/>
                </a:lnTo>
                <a:lnTo>
                  <a:pt x="22" y="168"/>
                </a:lnTo>
                <a:lnTo>
                  <a:pt x="22" y="167"/>
                </a:lnTo>
                <a:lnTo>
                  <a:pt x="16" y="178"/>
                </a:lnTo>
                <a:lnTo>
                  <a:pt x="16" y="179"/>
                </a:lnTo>
                <a:lnTo>
                  <a:pt x="12" y="190"/>
                </a:lnTo>
                <a:lnTo>
                  <a:pt x="12" y="190"/>
                </a:lnTo>
                <a:lnTo>
                  <a:pt x="9" y="200"/>
                </a:lnTo>
                <a:lnTo>
                  <a:pt x="10" y="198"/>
                </a:lnTo>
                <a:lnTo>
                  <a:pt x="6" y="206"/>
                </a:lnTo>
                <a:lnTo>
                  <a:pt x="7" y="205"/>
                </a:lnTo>
                <a:lnTo>
                  <a:pt x="3" y="210"/>
                </a:lnTo>
                <a:lnTo>
                  <a:pt x="2" y="215"/>
                </a:lnTo>
                <a:lnTo>
                  <a:pt x="2" y="220"/>
                </a:lnTo>
                <a:lnTo>
                  <a:pt x="5" y="213"/>
                </a:lnTo>
                <a:lnTo>
                  <a:pt x="3" y="215"/>
                </a:lnTo>
                <a:lnTo>
                  <a:pt x="0" y="222"/>
                </a:lnTo>
                <a:lnTo>
                  <a:pt x="0" y="224"/>
                </a:lnTo>
                <a:cubicBezTo>
                  <a:pt x="0" y="227"/>
                  <a:pt x="1" y="230"/>
                  <a:pt x="3" y="232"/>
                </a:cubicBezTo>
                <a:cubicBezTo>
                  <a:pt x="5" y="234"/>
                  <a:pt x="7" y="235"/>
                  <a:pt x="10" y="235"/>
                </a:cubicBezTo>
                <a:lnTo>
                  <a:pt x="14" y="235"/>
                </a:lnTo>
                <a:lnTo>
                  <a:pt x="14" y="235"/>
                </a:lnTo>
                <a:lnTo>
                  <a:pt x="18" y="235"/>
                </a:lnTo>
                <a:lnTo>
                  <a:pt x="25" y="232"/>
                </a:lnTo>
                <a:lnTo>
                  <a:pt x="30" y="228"/>
                </a:lnTo>
                <a:lnTo>
                  <a:pt x="30" y="228"/>
                </a:lnTo>
                <a:lnTo>
                  <a:pt x="37" y="222"/>
                </a:lnTo>
                <a:lnTo>
                  <a:pt x="38" y="219"/>
                </a:lnTo>
                <a:lnTo>
                  <a:pt x="44" y="208"/>
                </a:lnTo>
                <a:lnTo>
                  <a:pt x="43" y="210"/>
                </a:lnTo>
                <a:lnTo>
                  <a:pt x="51" y="200"/>
                </a:lnTo>
                <a:lnTo>
                  <a:pt x="51" y="200"/>
                </a:lnTo>
                <a:lnTo>
                  <a:pt x="61" y="189"/>
                </a:lnTo>
                <a:lnTo>
                  <a:pt x="61" y="188"/>
                </a:lnTo>
                <a:lnTo>
                  <a:pt x="70" y="176"/>
                </a:lnTo>
                <a:lnTo>
                  <a:pt x="71" y="174"/>
                </a:lnTo>
                <a:lnTo>
                  <a:pt x="79" y="159"/>
                </a:lnTo>
                <a:lnTo>
                  <a:pt x="79" y="159"/>
                </a:lnTo>
                <a:lnTo>
                  <a:pt x="87" y="144"/>
                </a:lnTo>
                <a:lnTo>
                  <a:pt x="87" y="144"/>
                </a:lnTo>
                <a:lnTo>
                  <a:pt x="94" y="129"/>
                </a:lnTo>
                <a:lnTo>
                  <a:pt x="93" y="131"/>
                </a:lnTo>
                <a:lnTo>
                  <a:pt x="103" y="119"/>
                </a:lnTo>
                <a:lnTo>
                  <a:pt x="105" y="115"/>
                </a:lnTo>
                <a:lnTo>
                  <a:pt x="110" y="101"/>
                </a:lnTo>
                <a:lnTo>
                  <a:pt x="109" y="103"/>
                </a:lnTo>
                <a:lnTo>
                  <a:pt x="116" y="91"/>
                </a:lnTo>
                <a:lnTo>
                  <a:pt x="117" y="90"/>
                </a:lnTo>
                <a:lnTo>
                  <a:pt x="122" y="78"/>
                </a:lnTo>
                <a:lnTo>
                  <a:pt x="122" y="78"/>
                </a:lnTo>
                <a:lnTo>
                  <a:pt x="128" y="66"/>
                </a:lnTo>
                <a:lnTo>
                  <a:pt x="128" y="65"/>
                </a:lnTo>
                <a:lnTo>
                  <a:pt x="132" y="55"/>
                </a:lnTo>
                <a:lnTo>
                  <a:pt x="132" y="54"/>
                </a:lnTo>
                <a:lnTo>
                  <a:pt x="134" y="45"/>
                </a:lnTo>
                <a:lnTo>
                  <a:pt x="134" y="46"/>
                </a:lnTo>
                <a:lnTo>
                  <a:pt x="137" y="40"/>
                </a:lnTo>
                <a:lnTo>
                  <a:pt x="138" y="35"/>
                </a:lnTo>
                <a:lnTo>
                  <a:pt x="138" y="29"/>
                </a:lnTo>
                <a:lnTo>
                  <a:pt x="137" y="33"/>
                </a:lnTo>
                <a:lnTo>
                  <a:pt x="139" y="27"/>
                </a:lnTo>
                <a:lnTo>
                  <a:pt x="140" y="23"/>
                </a:lnTo>
                <a:lnTo>
                  <a:pt x="140" y="18"/>
                </a:lnTo>
                <a:lnTo>
                  <a:pt x="140" y="18"/>
                </a:lnTo>
                <a:lnTo>
                  <a:pt x="140" y="13"/>
                </a:lnTo>
                <a:lnTo>
                  <a:pt x="140" y="13"/>
                </a:lnTo>
                <a:lnTo>
                  <a:pt x="140" y="12"/>
                </a:lnTo>
                <a:lnTo>
                  <a:pt x="140" y="12"/>
                </a:lnTo>
                <a:lnTo>
                  <a:pt x="140" y="10"/>
                </a:lnTo>
                <a:cubicBezTo>
                  <a:pt x="140" y="7"/>
                  <a:pt x="139" y="5"/>
                  <a:pt x="137" y="3"/>
                </a:cubicBezTo>
                <a:cubicBezTo>
                  <a:pt x="135" y="1"/>
                  <a:pt x="132" y="0"/>
                  <a:pt x="130" y="0"/>
                </a:cubicBezTo>
                <a:lnTo>
                  <a:pt x="127" y="0"/>
                </a:lnTo>
                <a:lnTo>
                  <a:pt x="127" y="0"/>
                </a:lnTo>
                <a:lnTo>
                  <a:pt x="124" y="0"/>
                </a:lnTo>
                <a:lnTo>
                  <a:pt x="118" y="2"/>
                </a:lnTo>
                <a:lnTo>
                  <a:pt x="115" y="4"/>
                </a:lnTo>
                <a:cubicBezTo>
                  <a:pt x="112" y="6"/>
                  <a:pt x="111" y="9"/>
                  <a:pt x="111" y="12"/>
                </a:cubicBezTo>
                <a:lnTo>
                  <a:pt x="111" y="16"/>
                </a:lnTo>
                <a:cubicBezTo>
                  <a:pt x="111" y="20"/>
                  <a:pt x="114" y="24"/>
                  <a:pt x="117" y="25"/>
                </a:cubicBezTo>
                <a:cubicBezTo>
                  <a:pt x="121" y="27"/>
                  <a:pt x="126" y="26"/>
                  <a:pt x="129" y="23"/>
                </a:cubicBezTo>
                <a:cubicBezTo>
                  <a:pt x="131" y="20"/>
                  <a:pt x="132" y="16"/>
                  <a:pt x="131" y="12"/>
                </a:cubicBezTo>
                <a:cubicBezTo>
                  <a:pt x="129" y="8"/>
                  <a:pt x="125" y="6"/>
                  <a:pt x="121" y="6"/>
                </a:cubicBezTo>
                <a:lnTo>
                  <a:pt x="119" y="6"/>
                </a:lnTo>
                <a:lnTo>
                  <a:pt x="130" y="16"/>
                </a:lnTo>
                <a:lnTo>
                  <a:pt x="130" y="13"/>
                </a:lnTo>
                <a:cubicBezTo>
                  <a:pt x="130" y="7"/>
                  <a:pt x="125" y="3"/>
                  <a:pt x="119" y="3"/>
                </a:cubicBezTo>
                <a:cubicBezTo>
                  <a:pt x="114" y="3"/>
                  <a:pt x="109" y="7"/>
                  <a:pt x="109" y="13"/>
                </a:cubicBezTo>
                <a:lnTo>
                  <a:pt x="109" y="16"/>
                </a:lnTo>
                <a:lnTo>
                  <a:pt x="109" y="17"/>
                </a:lnTo>
                <a:lnTo>
                  <a:pt x="110" y="19"/>
                </a:lnTo>
                <a:lnTo>
                  <a:pt x="117" y="8"/>
                </a:lnTo>
                <a:lnTo>
                  <a:pt x="116" y="9"/>
                </a:lnTo>
                <a:cubicBezTo>
                  <a:pt x="111" y="10"/>
                  <a:pt x="108" y="14"/>
                  <a:pt x="109" y="19"/>
                </a:cubicBezTo>
                <a:lnTo>
                  <a:pt x="109" y="22"/>
                </a:lnTo>
                <a:lnTo>
                  <a:pt x="109" y="23"/>
                </a:lnTo>
                <a:lnTo>
                  <a:pt x="109" y="25"/>
                </a:lnTo>
                <a:lnTo>
                  <a:pt x="114" y="31"/>
                </a:lnTo>
                <a:lnTo>
                  <a:pt x="114" y="31"/>
                </a:lnTo>
                <a:lnTo>
                  <a:pt x="111" y="21"/>
                </a:lnTo>
                <a:lnTo>
                  <a:pt x="109" y="25"/>
                </a:lnTo>
                <a:cubicBezTo>
                  <a:pt x="108" y="27"/>
                  <a:pt x="108" y="30"/>
                  <a:pt x="110" y="31"/>
                </a:cubicBezTo>
                <a:cubicBezTo>
                  <a:pt x="112" y="33"/>
                  <a:pt x="114" y="34"/>
                  <a:pt x="117" y="33"/>
                </a:cubicBezTo>
                <a:lnTo>
                  <a:pt x="121" y="32"/>
                </a:lnTo>
                <a:lnTo>
                  <a:pt x="122" y="31"/>
                </a:lnTo>
                <a:lnTo>
                  <a:pt x="123" y="31"/>
                </a:lnTo>
                <a:lnTo>
                  <a:pt x="127" y="25"/>
                </a:lnTo>
                <a:lnTo>
                  <a:pt x="128" y="23"/>
                </a:lnTo>
                <a:lnTo>
                  <a:pt x="128" y="22"/>
                </a:lnTo>
                <a:lnTo>
                  <a:pt x="128" y="19"/>
                </a:lnTo>
                <a:cubicBezTo>
                  <a:pt x="128" y="14"/>
                  <a:pt x="125" y="9"/>
                  <a:pt x="120" y="8"/>
                </a:cubicBezTo>
                <a:cubicBezTo>
                  <a:pt x="115" y="8"/>
                  <a:pt x="110" y="11"/>
                  <a:pt x="109" y="16"/>
                </a:cubicBezTo>
                <a:cubicBezTo>
                  <a:pt x="108" y="21"/>
                  <a:pt x="111" y="26"/>
                  <a:pt x="116" y="27"/>
                </a:cubicBezTo>
                <a:lnTo>
                  <a:pt x="117" y="27"/>
                </a:lnTo>
                <a:cubicBezTo>
                  <a:pt x="120" y="28"/>
                  <a:pt x="123" y="28"/>
                  <a:pt x="125" y="26"/>
                </a:cubicBezTo>
                <a:cubicBezTo>
                  <a:pt x="127" y="24"/>
                  <a:pt x="129" y="22"/>
                  <a:pt x="129" y="19"/>
                </a:cubicBezTo>
                <a:lnTo>
                  <a:pt x="130" y="17"/>
                </a:lnTo>
                <a:lnTo>
                  <a:pt x="130" y="16"/>
                </a:lnTo>
                <a:lnTo>
                  <a:pt x="130" y="13"/>
                </a:lnTo>
                <a:cubicBezTo>
                  <a:pt x="130" y="7"/>
                  <a:pt x="125" y="3"/>
                  <a:pt x="120" y="3"/>
                </a:cubicBezTo>
                <a:cubicBezTo>
                  <a:pt x="114" y="3"/>
                  <a:pt x="109" y="7"/>
                  <a:pt x="109" y="13"/>
                </a:cubicBezTo>
                <a:lnTo>
                  <a:pt x="109" y="16"/>
                </a:lnTo>
                <a:cubicBezTo>
                  <a:pt x="109" y="19"/>
                  <a:pt x="110" y="21"/>
                  <a:pt x="112" y="23"/>
                </a:cubicBezTo>
                <a:cubicBezTo>
                  <a:pt x="114" y="25"/>
                  <a:pt x="117" y="26"/>
                  <a:pt x="119" y="26"/>
                </a:cubicBezTo>
                <a:lnTo>
                  <a:pt x="121" y="26"/>
                </a:lnTo>
                <a:cubicBezTo>
                  <a:pt x="127" y="26"/>
                  <a:pt x="132" y="22"/>
                  <a:pt x="132" y="16"/>
                </a:cubicBezTo>
                <a:lnTo>
                  <a:pt x="132" y="12"/>
                </a:lnTo>
                <a:lnTo>
                  <a:pt x="128" y="20"/>
                </a:lnTo>
                <a:lnTo>
                  <a:pt x="131" y="18"/>
                </a:lnTo>
                <a:lnTo>
                  <a:pt x="124" y="20"/>
                </a:lnTo>
                <a:lnTo>
                  <a:pt x="127" y="20"/>
                </a:lnTo>
                <a:lnTo>
                  <a:pt x="127" y="20"/>
                </a:lnTo>
                <a:lnTo>
                  <a:pt x="130" y="20"/>
                </a:lnTo>
                <a:lnTo>
                  <a:pt x="119" y="10"/>
                </a:lnTo>
                <a:lnTo>
                  <a:pt x="119" y="12"/>
                </a:lnTo>
                <a:lnTo>
                  <a:pt x="119" y="12"/>
                </a:lnTo>
                <a:lnTo>
                  <a:pt x="119" y="13"/>
                </a:lnTo>
                <a:lnTo>
                  <a:pt x="119" y="13"/>
                </a:lnTo>
                <a:lnTo>
                  <a:pt x="119" y="18"/>
                </a:lnTo>
                <a:lnTo>
                  <a:pt x="119" y="18"/>
                </a:lnTo>
                <a:lnTo>
                  <a:pt x="120" y="23"/>
                </a:lnTo>
                <a:lnTo>
                  <a:pt x="120" y="19"/>
                </a:lnTo>
                <a:lnTo>
                  <a:pt x="118" y="26"/>
                </a:lnTo>
                <a:lnTo>
                  <a:pt x="117" y="29"/>
                </a:lnTo>
                <a:lnTo>
                  <a:pt x="117" y="35"/>
                </a:lnTo>
                <a:lnTo>
                  <a:pt x="118" y="31"/>
                </a:lnTo>
                <a:lnTo>
                  <a:pt x="115" y="38"/>
                </a:lnTo>
                <a:lnTo>
                  <a:pt x="114" y="40"/>
                </a:lnTo>
                <a:lnTo>
                  <a:pt x="112" y="49"/>
                </a:lnTo>
                <a:lnTo>
                  <a:pt x="112" y="48"/>
                </a:lnTo>
                <a:lnTo>
                  <a:pt x="109" y="59"/>
                </a:lnTo>
                <a:lnTo>
                  <a:pt x="109" y="58"/>
                </a:lnTo>
                <a:lnTo>
                  <a:pt x="104" y="70"/>
                </a:lnTo>
                <a:lnTo>
                  <a:pt x="104" y="70"/>
                </a:lnTo>
                <a:lnTo>
                  <a:pt x="98" y="81"/>
                </a:lnTo>
                <a:lnTo>
                  <a:pt x="99" y="80"/>
                </a:lnTo>
                <a:lnTo>
                  <a:pt x="91" y="92"/>
                </a:lnTo>
                <a:lnTo>
                  <a:pt x="90" y="94"/>
                </a:lnTo>
                <a:lnTo>
                  <a:pt x="86" y="109"/>
                </a:lnTo>
                <a:lnTo>
                  <a:pt x="88" y="106"/>
                </a:lnTo>
                <a:lnTo>
                  <a:pt x="77" y="118"/>
                </a:lnTo>
                <a:lnTo>
                  <a:pt x="76" y="120"/>
                </a:lnTo>
                <a:lnTo>
                  <a:pt x="69" y="135"/>
                </a:lnTo>
                <a:lnTo>
                  <a:pt x="69" y="135"/>
                </a:lnTo>
                <a:lnTo>
                  <a:pt x="61" y="150"/>
                </a:lnTo>
                <a:lnTo>
                  <a:pt x="61" y="150"/>
                </a:lnTo>
                <a:lnTo>
                  <a:pt x="53" y="165"/>
                </a:lnTo>
                <a:lnTo>
                  <a:pt x="54" y="164"/>
                </a:lnTo>
                <a:lnTo>
                  <a:pt x="45" y="176"/>
                </a:lnTo>
                <a:lnTo>
                  <a:pt x="45" y="176"/>
                </a:lnTo>
                <a:lnTo>
                  <a:pt x="36" y="187"/>
                </a:lnTo>
                <a:lnTo>
                  <a:pt x="35" y="187"/>
                </a:lnTo>
                <a:lnTo>
                  <a:pt x="28" y="197"/>
                </a:lnTo>
                <a:lnTo>
                  <a:pt x="27" y="199"/>
                </a:lnTo>
                <a:lnTo>
                  <a:pt x="21" y="209"/>
                </a:lnTo>
                <a:lnTo>
                  <a:pt x="22" y="207"/>
                </a:lnTo>
                <a:lnTo>
                  <a:pt x="16" y="213"/>
                </a:lnTo>
                <a:lnTo>
                  <a:pt x="17" y="213"/>
                </a:lnTo>
                <a:lnTo>
                  <a:pt x="12" y="217"/>
                </a:lnTo>
                <a:lnTo>
                  <a:pt x="18" y="215"/>
                </a:lnTo>
                <a:lnTo>
                  <a:pt x="14" y="215"/>
                </a:lnTo>
                <a:lnTo>
                  <a:pt x="14" y="215"/>
                </a:lnTo>
                <a:lnTo>
                  <a:pt x="10" y="215"/>
                </a:lnTo>
                <a:lnTo>
                  <a:pt x="20" y="224"/>
                </a:lnTo>
                <a:lnTo>
                  <a:pt x="20" y="222"/>
                </a:lnTo>
                <a:lnTo>
                  <a:pt x="17" y="229"/>
                </a:lnTo>
                <a:lnTo>
                  <a:pt x="19" y="227"/>
                </a:lnTo>
                <a:lnTo>
                  <a:pt x="22" y="220"/>
                </a:lnTo>
                <a:lnTo>
                  <a:pt x="22" y="215"/>
                </a:lnTo>
                <a:lnTo>
                  <a:pt x="20" y="220"/>
                </a:lnTo>
                <a:lnTo>
                  <a:pt x="23" y="215"/>
                </a:lnTo>
                <a:lnTo>
                  <a:pt x="24" y="215"/>
                </a:lnTo>
                <a:lnTo>
                  <a:pt x="27" y="207"/>
                </a:lnTo>
                <a:lnTo>
                  <a:pt x="28" y="206"/>
                </a:lnTo>
                <a:lnTo>
                  <a:pt x="31" y="196"/>
                </a:lnTo>
                <a:lnTo>
                  <a:pt x="31" y="196"/>
                </a:lnTo>
                <a:lnTo>
                  <a:pt x="34" y="185"/>
                </a:lnTo>
                <a:lnTo>
                  <a:pt x="34" y="187"/>
                </a:lnTo>
                <a:lnTo>
                  <a:pt x="39" y="176"/>
                </a:lnTo>
                <a:lnTo>
                  <a:pt x="40" y="175"/>
                </a:lnTo>
                <a:lnTo>
                  <a:pt x="45" y="163"/>
                </a:lnTo>
                <a:lnTo>
                  <a:pt x="45" y="163"/>
                </a:lnTo>
                <a:lnTo>
                  <a:pt x="51" y="151"/>
                </a:lnTo>
                <a:lnTo>
                  <a:pt x="51" y="151"/>
                </a:lnTo>
                <a:lnTo>
                  <a:pt x="56" y="140"/>
                </a:lnTo>
                <a:lnTo>
                  <a:pt x="55" y="141"/>
                </a:lnTo>
                <a:lnTo>
                  <a:pt x="61" y="131"/>
                </a:lnTo>
                <a:lnTo>
                  <a:pt x="61" y="131"/>
                </a:lnTo>
                <a:lnTo>
                  <a:pt x="66" y="124"/>
                </a:lnTo>
                <a:lnTo>
                  <a:pt x="65" y="125"/>
                </a:lnTo>
                <a:lnTo>
                  <a:pt x="70" y="120"/>
                </a:lnTo>
                <a:lnTo>
                  <a:pt x="71" y="118"/>
                </a:lnTo>
                <a:lnTo>
                  <a:pt x="74" y="112"/>
                </a:lnTo>
                <a:lnTo>
                  <a:pt x="69" y="117"/>
                </a:lnTo>
                <a:lnTo>
                  <a:pt x="72" y="115"/>
                </a:lnTo>
                <a:lnTo>
                  <a:pt x="74" y="114"/>
                </a:lnTo>
                <a:lnTo>
                  <a:pt x="78" y="111"/>
                </a:lnTo>
                <a:lnTo>
                  <a:pt x="73" y="113"/>
                </a:lnTo>
                <a:lnTo>
                  <a:pt x="75" y="113"/>
                </a:lnTo>
                <a:lnTo>
                  <a:pt x="75" y="113"/>
                </a:lnTo>
                <a:lnTo>
                  <a:pt x="77" y="113"/>
                </a:lnTo>
                <a:lnTo>
                  <a:pt x="70" y="110"/>
                </a:lnTo>
                <a:lnTo>
                  <a:pt x="72" y="113"/>
                </a:lnTo>
                <a:lnTo>
                  <a:pt x="80" y="116"/>
                </a:lnTo>
                <a:lnTo>
                  <a:pt x="82" y="115"/>
                </a:lnTo>
                <a:lnTo>
                  <a:pt x="73" y="108"/>
                </a:lnTo>
                <a:lnTo>
                  <a:pt x="73" y="109"/>
                </a:lnTo>
                <a:cubicBezTo>
                  <a:pt x="74" y="114"/>
                  <a:pt x="78" y="117"/>
                  <a:pt x="82" y="116"/>
                </a:cubicBezTo>
                <a:lnTo>
                  <a:pt x="85" y="116"/>
                </a:lnTo>
                <a:lnTo>
                  <a:pt x="76" y="109"/>
                </a:lnTo>
                <a:lnTo>
                  <a:pt x="76" y="111"/>
                </a:lnTo>
                <a:lnTo>
                  <a:pt x="79" y="116"/>
                </a:lnTo>
                <a:lnTo>
                  <a:pt x="82" y="118"/>
                </a:lnTo>
                <a:lnTo>
                  <a:pt x="79" y="114"/>
                </a:lnTo>
                <a:lnTo>
                  <a:pt x="79" y="115"/>
                </a:lnTo>
                <a:lnTo>
                  <a:pt x="81" y="119"/>
                </a:lnTo>
                <a:lnTo>
                  <a:pt x="85" y="122"/>
                </a:lnTo>
                <a:lnTo>
                  <a:pt x="83" y="118"/>
                </a:lnTo>
                <a:lnTo>
                  <a:pt x="83" y="121"/>
                </a:lnTo>
                <a:lnTo>
                  <a:pt x="85" y="124"/>
                </a:lnTo>
                <a:lnTo>
                  <a:pt x="87" y="127"/>
                </a:lnTo>
                <a:lnTo>
                  <a:pt x="87" y="127"/>
                </a:lnTo>
                <a:lnTo>
                  <a:pt x="88" y="129"/>
                </a:lnTo>
                <a:cubicBezTo>
                  <a:pt x="89" y="131"/>
                  <a:pt x="91" y="132"/>
                  <a:pt x="94" y="131"/>
                </a:cubicBezTo>
                <a:cubicBezTo>
                  <a:pt x="96" y="131"/>
                  <a:pt x="97" y="129"/>
                  <a:pt x="97" y="126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89798A1-CB4C-4DAD-853E-7A83D9764F6E}"/>
              </a:ext>
            </a:extLst>
          </p:cNvPr>
          <p:cNvSpPr>
            <a:spLocks/>
          </p:cNvSpPr>
          <p:nvPr/>
        </p:nvSpPr>
        <p:spPr bwMode="auto">
          <a:xfrm>
            <a:off x="6940551" y="3060700"/>
            <a:ext cx="146050" cy="366713"/>
          </a:xfrm>
          <a:custGeom>
            <a:avLst/>
            <a:gdLst>
              <a:gd name="T0" fmla="*/ 83 w 322"/>
              <a:gd name="T1" fmla="*/ 563 h 810"/>
              <a:gd name="T2" fmla="*/ 77 w 322"/>
              <a:gd name="T3" fmla="*/ 546 h 810"/>
              <a:gd name="T4" fmla="*/ 65 w 322"/>
              <a:gd name="T5" fmla="*/ 551 h 810"/>
              <a:gd name="T6" fmla="*/ 51 w 322"/>
              <a:gd name="T7" fmla="*/ 567 h 810"/>
              <a:gd name="T8" fmla="*/ 38 w 322"/>
              <a:gd name="T9" fmla="*/ 602 h 810"/>
              <a:gd name="T10" fmla="*/ 20 w 322"/>
              <a:gd name="T11" fmla="*/ 659 h 810"/>
              <a:gd name="T12" fmla="*/ 6 w 322"/>
              <a:gd name="T13" fmla="*/ 722 h 810"/>
              <a:gd name="T14" fmla="*/ 0 w 322"/>
              <a:gd name="T15" fmla="*/ 768 h 810"/>
              <a:gd name="T16" fmla="*/ 4 w 322"/>
              <a:gd name="T17" fmla="*/ 800 h 810"/>
              <a:gd name="T18" fmla="*/ 30 w 322"/>
              <a:gd name="T19" fmla="*/ 808 h 810"/>
              <a:gd name="T20" fmla="*/ 50 w 322"/>
              <a:gd name="T21" fmla="*/ 786 h 810"/>
              <a:gd name="T22" fmla="*/ 83 w 322"/>
              <a:gd name="T23" fmla="*/ 745 h 810"/>
              <a:gd name="T24" fmla="*/ 126 w 322"/>
              <a:gd name="T25" fmla="*/ 682 h 810"/>
              <a:gd name="T26" fmla="*/ 175 w 322"/>
              <a:gd name="T27" fmla="*/ 596 h 810"/>
              <a:gd name="T28" fmla="*/ 224 w 322"/>
              <a:gd name="T29" fmla="*/ 484 h 810"/>
              <a:gd name="T30" fmla="*/ 268 w 322"/>
              <a:gd name="T31" fmla="*/ 349 h 810"/>
              <a:gd name="T32" fmla="*/ 304 w 322"/>
              <a:gd name="T33" fmla="*/ 214 h 810"/>
              <a:gd name="T34" fmla="*/ 321 w 322"/>
              <a:gd name="T35" fmla="*/ 105 h 810"/>
              <a:gd name="T36" fmla="*/ 321 w 322"/>
              <a:gd name="T37" fmla="*/ 35 h 810"/>
              <a:gd name="T38" fmla="*/ 296 w 322"/>
              <a:gd name="T39" fmla="*/ 0 h 810"/>
              <a:gd name="T40" fmla="*/ 265 w 322"/>
              <a:gd name="T41" fmla="*/ 20 h 810"/>
              <a:gd name="T42" fmla="*/ 230 w 322"/>
              <a:gd name="T43" fmla="*/ 78 h 810"/>
              <a:gd name="T44" fmla="*/ 193 w 322"/>
              <a:gd name="T45" fmla="*/ 176 h 810"/>
              <a:gd name="T46" fmla="*/ 172 w 322"/>
              <a:gd name="T47" fmla="*/ 305 h 810"/>
              <a:gd name="T48" fmla="*/ 167 w 322"/>
              <a:gd name="T49" fmla="*/ 422 h 810"/>
              <a:gd name="T50" fmla="*/ 175 w 322"/>
              <a:gd name="T51" fmla="*/ 511 h 810"/>
              <a:gd name="T52" fmla="*/ 199 w 322"/>
              <a:gd name="T53" fmla="*/ 573 h 810"/>
              <a:gd name="T54" fmla="*/ 231 w 322"/>
              <a:gd name="T55" fmla="*/ 607 h 810"/>
              <a:gd name="T56" fmla="*/ 268 w 322"/>
              <a:gd name="T57" fmla="*/ 611 h 810"/>
              <a:gd name="T58" fmla="*/ 240 w 322"/>
              <a:gd name="T59" fmla="*/ 591 h 810"/>
              <a:gd name="T60" fmla="*/ 216 w 322"/>
              <a:gd name="T61" fmla="*/ 561 h 810"/>
              <a:gd name="T62" fmla="*/ 197 w 322"/>
              <a:gd name="T63" fmla="*/ 505 h 810"/>
              <a:gd name="T64" fmla="*/ 191 w 322"/>
              <a:gd name="T65" fmla="*/ 422 h 810"/>
              <a:gd name="T66" fmla="*/ 196 w 322"/>
              <a:gd name="T67" fmla="*/ 307 h 810"/>
              <a:gd name="T68" fmla="*/ 217 w 322"/>
              <a:gd name="T69" fmla="*/ 181 h 810"/>
              <a:gd name="T70" fmla="*/ 252 w 322"/>
              <a:gd name="T71" fmla="*/ 88 h 810"/>
              <a:gd name="T72" fmla="*/ 284 w 322"/>
              <a:gd name="T73" fmla="*/ 35 h 810"/>
              <a:gd name="T74" fmla="*/ 296 w 322"/>
              <a:gd name="T75" fmla="*/ 24 h 810"/>
              <a:gd name="T76" fmla="*/ 298 w 322"/>
              <a:gd name="T77" fmla="*/ 41 h 810"/>
              <a:gd name="T78" fmla="*/ 297 w 322"/>
              <a:gd name="T79" fmla="*/ 105 h 810"/>
              <a:gd name="T80" fmla="*/ 280 w 322"/>
              <a:gd name="T81" fmla="*/ 210 h 810"/>
              <a:gd name="T82" fmla="*/ 245 w 322"/>
              <a:gd name="T83" fmla="*/ 343 h 810"/>
              <a:gd name="T84" fmla="*/ 201 w 322"/>
              <a:gd name="T85" fmla="*/ 476 h 810"/>
              <a:gd name="T86" fmla="*/ 153 w 322"/>
              <a:gd name="T87" fmla="*/ 587 h 810"/>
              <a:gd name="T88" fmla="*/ 106 w 322"/>
              <a:gd name="T89" fmla="*/ 670 h 810"/>
              <a:gd name="T90" fmla="*/ 64 w 322"/>
              <a:gd name="T91" fmla="*/ 732 h 810"/>
              <a:gd name="T92" fmla="*/ 34 w 322"/>
              <a:gd name="T93" fmla="*/ 772 h 810"/>
              <a:gd name="T94" fmla="*/ 18 w 322"/>
              <a:gd name="T95" fmla="*/ 791 h 810"/>
              <a:gd name="T96" fmla="*/ 22 w 322"/>
              <a:gd name="T97" fmla="*/ 790 h 810"/>
              <a:gd name="T98" fmla="*/ 20 w 322"/>
              <a:gd name="T99" fmla="*/ 768 h 810"/>
              <a:gd name="T100" fmla="*/ 25 w 322"/>
              <a:gd name="T101" fmla="*/ 725 h 810"/>
              <a:gd name="T102" fmla="*/ 39 w 322"/>
              <a:gd name="T103" fmla="*/ 663 h 810"/>
              <a:gd name="T104" fmla="*/ 56 w 322"/>
              <a:gd name="T105" fmla="*/ 609 h 810"/>
              <a:gd name="T106" fmla="*/ 68 w 322"/>
              <a:gd name="T107" fmla="*/ 576 h 810"/>
              <a:gd name="T108" fmla="*/ 75 w 322"/>
              <a:gd name="T109" fmla="*/ 566 h 810"/>
              <a:gd name="T110" fmla="*/ 77 w 322"/>
              <a:gd name="T111" fmla="*/ 563 h 810"/>
              <a:gd name="T112" fmla="*/ 69 w 322"/>
              <a:gd name="T113" fmla="*/ 565 h 810"/>
              <a:gd name="T114" fmla="*/ 84 w 322"/>
              <a:gd name="T115" fmla="*/ 567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" h="810">
                <a:moveTo>
                  <a:pt x="84" y="567"/>
                </a:moveTo>
                <a:lnTo>
                  <a:pt x="84" y="566"/>
                </a:lnTo>
                <a:lnTo>
                  <a:pt x="84" y="563"/>
                </a:lnTo>
                <a:lnTo>
                  <a:pt x="83" y="561"/>
                </a:lnTo>
                <a:lnTo>
                  <a:pt x="83" y="565"/>
                </a:lnTo>
                <a:lnTo>
                  <a:pt x="83" y="563"/>
                </a:lnTo>
                <a:lnTo>
                  <a:pt x="84" y="562"/>
                </a:lnTo>
                <a:lnTo>
                  <a:pt x="84" y="559"/>
                </a:lnTo>
                <a:lnTo>
                  <a:pt x="84" y="558"/>
                </a:lnTo>
                <a:lnTo>
                  <a:pt x="85" y="555"/>
                </a:lnTo>
                <a:cubicBezTo>
                  <a:pt x="85" y="553"/>
                  <a:pt x="84" y="551"/>
                  <a:pt x="83" y="549"/>
                </a:cubicBezTo>
                <a:cubicBezTo>
                  <a:pt x="81" y="547"/>
                  <a:pt x="79" y="546"/>
                  <a:pt x="77" y="546"/>
                </a:cubicBezTo>
                <a:lnTo>
                  <a:pt x="74" y="546"/>
                </a:lnTo>
                <a:lnTo>
                  <a:pt x="74" y="546"/>
                </a:lnTo>
                <a:lnTo>
                  <a:pt x="71" y="546"/>
                </a:lnTo>
                <a:cubicBezTo>
                  <a:pt x="67" y="546"/>
                  <a:pt x="64" y="548"/>
                  <a:pt x="63" y="552"/>
                </a:cubicBezTo>
                <a:lnTo>
                  <a:pt x="61" y="555"/>
                </a:lnTo>
                <a:lnTo>
                  <a:pt x="65" y="551"/>
                </a:lnTo>
                <a:lnTo>
                  <a:pt x="61" y="553"/>
                </a:lnTo>
                <a:lnTo>
                  <a:pt x="58" y="556"/>
                </a:lnTo>
                <a:lnTo>
                  <a:pt x="56" y="560"/>
                </a:lnTo>
                <a:lnTo>
                  <a:pt x="56" y="560"/>
                </a:lnTo>
                <a:lnTo>
                  <a:pt x="52" y="567"/>
                </a:lnTo>
                <a:lnTo>
                  <a:pt x="51" y="567"/>
                </a:lnTo>
                <a:lnTo>
                  <a:pt x="47" y="576"/>
                </a:lnTo>
                <a:lnTo>
                  <a:pt x="47" y="577"/>
                </a:lnTo>
                <a:lnTo>
                  <a:pt x="42" y="588"/>
                </a:lnTo>
                <a:lnTo>
                  <a:pt x="42" y="589"/>
                </a:lnTo>
                <a:lnTo>
                  <a:pt x="38" y="603"/>
                </a:lnTo>
                <a:lnTo>
                  <a:pt x="38" y="602"/>
                </a:lnTo>
                <a:lnTo>
                  <a:pt x="32" y="618"/>
                </a:lnTo>
                <a:lnTo>
                  <a:pt x="31" y="620"/>
                </a:lnTo>
                <a:lnTo>
                  <a:pt x="27" y="639"/>
                </a:lnTo>
                <a:lnTo>
                  <a:pt x="27" y="638"/>
                </a:lnTo>
                <a:lnTo>
                  <a:pt x="20" y="658"/>
                </a:lnTo>
                <a:lnTo>
                  <a:pt x="20" y="659"/>
                </a:lnTo>
                <a:lnTo>
                  <a:pt x="16" y="680"/>
                </a:lnTo>
                <a:lnTo>
                  <a:pt x="16" y="680"/>
                </a:lnTo>
                <a:lnTo>
                  <a:pt x="10" y="700"/>
                </a:lnTo>
                <a:lnTo>
                  <a:pt x="10" y="701"/>
                </a:lnTo>
                <a:lnTo>
                  <a:pt x="6" y="722"/>
                </a:lnTo>
                <a:lnTo>
                  <a:pt x="6" y="722"/>
                </a:lnTo>
                <a:lnTo>
                  <a:pt x="3" y="740"/>
                </a:lnTo>
                <a:lnTo>
                  <a:pt x="4" y="739"/>
                </a:lnTo>
                <a:lnTo>
                  <a:pt x="0" y="755"/>
                </a:lnTo>
                <a:lnTo>
                  <a:pt x="0" y="757"/>
                </a:lnTo>
                <a:lnTo>
                  <a:pt x="0" y="768"/>
                </a:lnTo>
                <a:lnTo>
                  <a:pt x="0" y="768"/>
                </a:lnTo>
                <a:lnTo>
                  <a:pt x="0" y="779"/>
                </a:lnTo>
                <a:lnTo>
                  <a:pt x="0" y="779"/>
                </a:lnTo>
                <a:lnTo>
                  <a:pt x="0" y="790"/>
                </a:lnTo>
                <a:lnTo>
                  <a:pt x="1" y="795"/>
                </a:lnTo>
                <a:lnTo>
                  <a:pt x="4" y="800"/>
                </a:lnTo>
                <a:lnTo>
                  <a:pt x="4" y="800"/>
                </a:lnTo>
                <a:lnTo>
                  <a:pt x="7" y="804"/>
                </a:lnTo>
                <a:cubicBezTo>
                  <a:pt x="8" y="808"/>
                  <a:pt x="12" y="810"/>
                  <a:pt x="15" y="810"/>
                </a:cubicBezTo>
                <a:lnTo>
                  <a:pt x="18" y="810"/>
                </a:lnTo>
                <a:lnTo>
                  <a:pt x="18" y="810"/>
                </a:lnTo>
                <a:lnTo>
                  <a:pt x="24" y="810"/>
                </a:lnTo>
                <a:lnTo>
                  <a:pt x="30" y="808"/>
                </a:lnTo>
                <a:lnTo>
                  <a:pt x="34" y="805"/>
                </a:lnTo>
                <a:lnTo>
                  <a:pt x="35" y="805"/>
                </a:lnTo>
                <a:lnTo>
                  <a:pt x="43" y="798"/>
                </a:lnTo>
                <a:lnTo>
                  <a:pt x="45" y="795"/>
                </a:lnTo>
                <a:lnTo>
                  <a:pt x="51" y="784"/>
                </a:lnTo>
                <a:lnTo>
                  <a:pt x="50" y="786"/>
                </a:lnTo>
                <a:lnTo>
                  <a:pt x="59" y="776"/>
                </a:lnTo>
                <a:lnTo>
                  <a:pt x="60" y="775"/>
                </a:lnTo>
                <a:lnTo>
                  <a:pt x="70" y="761"/>
                </a:lnTo>
                <a:lnTo>
                  <a:pt x="69" y="762"/>
                </a:lnTo>
                <a:lnTo>
                  <a:pt x="82" y="745"/>
                </a:lnTo>
                <a:lnTo>
                  <a:pt x="83" y="745"/>
                </a:lnTo>
                <a:lnTo>
                  <a:pt x="96" y="726"/>
                </a:lnTo>
                <a:lnTo>
                  <a:pt x="96" y="725"/>
                </a:lnTo>
                <a:lnTo>
                  <a:pt x="110" y="705"/>
                </a:lnTo>
                <a:lnTo>
                  <a:pt x="110" y="705"/>
                </a:lnTo>
                <a:lnTo>
                  <a:pt x="125" y="683"/>
                </a:lnTo>
                <a:lnTo>
                  <a:pt x="126" y="682"/>
                </a:lnTo>
                <a:lnTo>
                  <a:pt x="141" y="656"/>
                </a:lnTo>
                <a:lnTo>
                  <a:pt x="141" y="656"/>
                </a:lnTo>
                <a:lnTo>
                  <a:pt x="159" y="628"/>
                </a:lnTo>
                <a:lnTo>
                  <a:pt x="159" y="627"/>
                </a:lnTo>
                <a:lnTo>
                  <a:pt x="174" y="597"/>
                </a:lnTo>
                <a:lnTo>
                  <a:pt x="175" y="596"/>
                </a:lnTo>
                <a:lnTo>
                  <a:pt x="190" y="559"/>
                </a:lnTo>
                <a:lnTo>
                  <a:pt x="189" y="560"/>
                </a:lnTo>
                <a:lnTo>
                  <a:pt x="207" y="524"/>
                </a:lnTo>
                <a:lnTo>
                  <a:pt x="207" y="524"/>
                </a:lnTo>
                <a:lnTo>
                  <a:pt x="224" y="484"/>
                </a:lnTo>
                <a:lnTo>
                  <a:pt x="224" y="484"/>
                </a:lnTo>
                <a:lnTo>
                  <a:pt x="239" y="441"/>
                </a:lnTo>
                <a:lnTo>
                  <a:pt x="239" y="441"/>
                </a:lnTo>
                <a:lnTo>
                  <a:pt x="254" y="396"/>
                </a:lnTo>
                <a:lnTo>
                  <a:pt x="254" y="396"/>
                </a:lnTo>
                <a:lnTo>
                  <a:pt x="268" y="350"/>
                </a:lnTo>
                <a:lnTo>
                  <a:pt x="268" y="349"/>
                </a:lnTo>
                <a:lnTo>
                  <a:pt x="282" y="302"/>
                </a:lnTo>
                <a:lnTo>
                  <a:pt x="282" y="302"/>
                </a:lnTo>
                <a:lnTo>
                  <a:pt x="295" y="259"/>
                </a:lnTo>
                <a:lnTo>
                  <a:pt x="295" y="258"/>
                </a:lnTo>
                <a:lnTo>
                  <a:pt x="304" y="214"/>
                </a:lnTo>
                <a:lnTo>
                  <a:pt x="304" y="214"/>
                </a:lnTo>
                <a:lnTo>
                  <a:pt x="312" y="173"/>
                </a:lnTo>
                <a:lnTo>
                  <a:pt x="312" y="173"/>
                </a:lnTo>
                <a:lnTo>
                  <a:pt x="318" y="137"/>
                </a:lnTo>
                <a:lnTo>
                  <a:pt x="318" y="136"/>
                </a:lnTo>
                <a:lnTo>
                  <a:pt x="321" y="106"/>
                </a:lnTo>
                <a:lnTo>
                  <a:pt x="321" y="105"/>
                </a:lnTo>
                <a:lnTo>
                  <a:pt x="322" y="78"/>
                </a:lnTo>
                <a:lnTo>
                  <a:pt x="322" y="78"/>
                </a:lnTo>
                <a:lnTo>
                  <a:pt x="322" y="55"/>
                </a:lnTo>
                <a:lnTo>
                  <a:pt x="322" y="55"/>
                </a:lnTo>
                <a:lnTo>
                  <a:pt x="322" y="38"/>
                </a:lnTo>
                <a:lnTo>
                  <a:pt x="321" y="35"/>
                </a:lnTo>
                <a:lnTo>
                  <a:pt x="318" y="24"/>
                </a:lnTo>
                <a:lnTo>
                  <a:pt x="317" y="21"/>
                </a:lnTo>
                <a:lnTo>
                  <a:pt x="311" y="10"/>
                </a:lnTo>
                <a:lnTo>
                  <a:pt x="309" y="9"/>
                </a:lnTo>
                <a:lnTo>
                  <a:pt x="305" y="4"/>
                </a:lnTo>
                <a:cubicBezTo>
                  <a:pt x="303" y="1"/>
                  <a:pt x="300" y="0"/>
                  <a:pt x="296" y="0"/>
                </a:cubicBezTo>
                <a:lnTo>
                  <a:pt x="290" y="0"/>
                </a:lnTo>
                <a:lnTo>
                  <a:pt x="282" y="2"/>
                </a:lnTo>
                <a:lnTo>
                  <a:pt x="276" y="8"/>
                </a:lnTo>
                <a:lnTo>
                  <a:pt x="274" y="9"/>
                </a:lnTo>
                <a:lnTo>
                  <a:pt x="265" y="19"/>
                </a:lnTo>
                <a:lnTo>
                  <a:pt x="265" y="20"/>
                </a:lnTo>
                <a:lnTo>
                  <a:pt x="254" y="35"/>
                </a:lnTo>
                <a:lnTo>
                  <a:pt x="253" y="36"/>
                </a:lnTo>
                <a:lnTo>
                  <a:pt x="243" y="53"/>
                </a:lnTo>
                <a:lnTo>
                  <a:pt x="242" y="54"/>
                </a:lnTo>
                <a:lnTo>
                  <a:pt x="230" y="78"/>
                </a:lnTo>
                <a:lnTo>
                  <a:pt x="230" y="78"/>
                </a:lnTo>
                <a:lnTo>
                  <a:pt x="217" y="106"/>
                </a:lnTo>
                <a:lnTo>
                  <a:pt x="216" y="107"/>
                </a:lnTo>
                <a:lnTo>
                  <a:pt x="205" y="140"/>
                </a:lnTo>
                <a:lnTo>
                  <a:pt x="205" y="140"/>
                </a:lnTo>
                <a:lnTo>
                  <a:pt x="193" y="175"/>
                </a:lnTo>
                <a:lnTo>
                  <a:pt x="193" y="176"/>
                </a:lnTo>
                <a:lnTo>
                  <a:pt x="184" y="218"/>
                </a:lnTo>
                <a:lnTo>
                  <a:pt x="184" y="219"/>
                </a:lnTo>
                <a:lnTo>
                  <a:pt x="177" y="261"/>
                </a:lnTo>
                <a:lnTo>
                  <a:pt x="176" y="262"/>
                </a:lnTo>
                <a:lnTo>
                  <a:pt x="172" y="305"/>
                </a:lnTo>
                <a:lnTo>
                  <a:pt x="172" y="305"/>
                </a:lnTo>
                <a:lnTo>
                  <a:pt x="167" y="345"/>
                </a:lnTo>
                <a:lnTo>
                  <a:pt x="167" y="347"/>
                </a:lnTo>
                <a:lnTo>
                  <a:pt x="167" y="387"/>
                </a:lnTo>
                <a:lnTo>
                  <a:pt x="167" y="387"/>
                </a:lnTo>
                <a:lnTo>
                  <a:pt x="167" y="422"/>
                </a:lnTo>
                <a:lnTo>
                  <a:pt x="167" y="422"/>
                </a:lnTo>
                <a:lnTo>
                  <a:pt x="167" y="454"/>
                </a:lnTo>
                <a:lnTo>
                  <a:pt x="168" y="456"/>
                </a:lnTo>
                <a:lnTo>
                  <a:pt x="171" y="484"/>
                </a:lnTo>
                <a:lnTo>
                  <a:pt x="171" y="485"/>
                </a:lnTo>
                <a:lnTo>
                  <a:pt x="175" y="510"/>
                </a:lnTo>
                <a:lnTo>
                  <a:pt x="175" y="511"/>
                </a:lnTo>
                <a:lnTo>
                  <a:pt x="181" y="533"/>
                </a:lnTo>
                <a:lnTo>
                  <a:pt x="181" y="534"/>
                </a:lnTo>
                <a:lnTo>
                  <a:pt x="188" y="554"/>
                </a:lnTo>
                <a:lnTo>
                  <a:pt x="189" y="556"/>
                </a:lnTo>
                <a:lnTo>
                  <a:pt x="198" y="572"/>
                </a:lnTo>
                <a:lnTo>
                  <a:pt x="199" y="573"/>
                </a:lnTo>
                <a:lnTo>
                  <a:pt x="209" y="587"/>
                </a:lnTo>
                <a:lnTo>
                  <a:pt x="209" y="588"/>
                </a:lnTo>
                <a:lnTo>
                  <a:pt x="217" y="596"/>
                </a:lnTo>
                <a:lnTo>
                  <a:pt x="218" y="597"/>
                </a:lnTo>
                <a:lnTo>
                  <a:pt x="229" y="606"/>
                </a:lnTo>
                <a:lnTo>
                  <a:pt x="231" y="607"/>
                </a:lnTo>
                <a:lnTo>
                  <a:pt x="241" y="611"/>
                </a:lnTo>
                <a:lnTo>
                  <a:pt x="244" y="612"/>
                </a:lnTo>
                <a:lnTo>
                  <a:pt x="254" y="613"/>
                </a:lnTo>
                <a:lnTo>
                  <a:pt x="255" y="613"/>
                </a:lnTo>
                <a:lnTo>
                  <a:pt x="266" y="613"/>
                </a:lnTo>
                <a:cubicBezTo>
                  <a:pt x="267" y="613"/>
                  <a:pt x="268" y="612"/>
                  <a:pt x="268" y="611"/>
                </a:cubicBezTo>
                <a:cubicBezTo>
                  <a:pt x="269" y="610"/>
                  <a:pt x="268" y="609"/>
                  <a:pt x="267" y="608"/>
                </a:cubicBezTo>
                <a:lnTo>
                  <a:pt x="259" y="602"/>
                </a:lnTo>
                <a:lnTo>
                  <a:pt x="258" y="601"/>
                </a:lnTo>
                <a:lnTo>
                  <a:pt x="248" y="596"/>
                </a:lnTo>
                <a:lnTo>
                  <a:pt x="249" y="597"/>
                </a:lnTo>
                <a:lnTo>
                  <a:pt x="240" y="591"/>
                </a:lnTo>
                <a:lnTo>
                  <a:pt x="241" y="591"/>
                </a:lnTo>
                <a:lnTo>
                  <a:pt x="231" y="582"/>
                </a:lnTo>
                <a:lnTo>
                  <a:pt x="232" y="583"/>
                </a:lnTo>
                <a:lnTo>
                  <a:pt x="225" y="574"/>
                </a:lnTo>
                <a:lnTo>
                  <a:pt x="225" y="575"/>
                </a:lnTo>
                <a:lnTo>
                  <a:pt x="216" y="561"/>
                </a:lnTo>
                <a:lnTo>
                  <a:pt x="217" y="562"/>
                </a:lnTo>
                <a:lnTo>
                  <a:pt x="209" y="546"/>
                </a:lnTo>
                <a:lnTo>
                  <a:pt x="209" y="547"/>
                </a:lnTo>
                <a:lnTo>
                  <a:pt x="202" y="526"/>
                </a:lnTo>
                <a:lnTo>
                  <a:pt x="202" y="527"/>
                </a:lnTo>
                <a:lnTo>
                  <a:pt x="197" y="505"/>
                </a:lnTo>
                <a:lnTo>
                  <a:pt x="197" y="507"/>
                </a:lnTo>
                <a:lnTo>
                  <a:pt x="194" y="481"/>
                </a:lnTo>
                <a:lnTo>
                  <a:pt x="194" y="482"/>
                </a:lnTo>
                <a:lnTo>
                  <a:pt x="191" y="453"/>
                </a:lnTo>
                <a:lnTo>
                  <a:pt x="191" y="454"/>
                </a:lnTo>
                <a:lnTo>
                  <a:pt x="191" y="422"/>
                </a:lnTo>
                <a:lnTo>
                  <a:pt x="191" y="422"/>
                </a:lnTo>
                <a:lnTo>
                  <a:pt x="191" y="387"/>
                </a:lnTo>
                <a:lnTo>
                  <a:pt x="191" y="387"/>
                </a:lnTo>
                <a:lnTo>
                  <a:pt x="191" y="347"/>
                </a:lnTo>
                <a:lnTo>
                  <a:pt x="191" y="348"/>
                </a:lnTo>
                <a:lnTo>
                  <a:pt x="196" y="307"/>
                </a:lnTo>
                <a:lnTo>
                  <a:pt x="196" y="308"/>
                </a:lnTo>
                <a:lnTo>
                  <a:pt x="200" y="265"/>
                </a:lnTo>
                <a:lnTo>
                  <a:pt x="200" y="265"/>
                </a:lnTo>
                <a:lnTo>
                  <a:pt x="208" y="223"/>
                </a:lnTo>
                <a:lnTo>
                  <a:pt x="207" y="223"/>
                </a:lnTo>
                <a:lnTo>
                  <a:pt x="217" y="181"/>
                </a:lnTo>
                <a:lnTo>
                  <a:pt x="216" y="182"/>
                </a:lnTo>
                <a:lnTo>
                  <a:pt x="228" y="147"/>
                </a:lnTo>
                <a:lnTo>
                  <a:pt x="228" y="147"/>
                </a:lnTo>
                <a:lnTo>
                  <a:pt x="239" y="115"/>
                </a:lnTo>
                <a:lnTo>
                  <a:pt x="239" y="116"/>
                </a:lnTo>
                <a:lnTo>
                  <a:pt x="252" y="88"/>
                </a:lnTo>
                <a:lnTo>
                  <a:pt x="252" y="89"/>
                </a:lnTo>
                <a:lnTo>
                  <a:pt x="264" y="65"/>
                </a:lnTo>
                <a:lnTo>
                  <a:pt x="264" y="66"/>
                </a:lnTo>
                <a:lnTo>
                  <a:pt x="274" y="48"/>
                </a:lnTo>
                <a:lnTo>
                  <a:pt x="273" y="49"/>
                </a:lnTo>
                <a:lnTo>
                  <a:pt x="284" y="35"/>
                </a:lnTo>
                <a:lnTo>
                  <a:pt x="283" y="35"/>
                </a:lnTo>
                <a:lnTo>
                  <a:pt x="292" y="25"/>
                </a:lnTo>
                <a:lnTo>
                  <a:pt x="291" y="26"/>
                </a:lnTo>
                <a:lnTo>
                  <a:pt x="298" y="21"/>
                </a:lnTo>
                <a:lnTo>
                  <a:pt x="290" y="24"/>
                </a:lnTo>
                <a:lnTo>
                  <a:pt x="296" y="24"/>
                </a:lnTo>
                <a:lnTo>
                  <a:pt x="287" y="20"/>
                </a:lnTo>
                <a:lnTo>
                  <a:pt x="291" y="24"/>
                </a:lnTo>
                <a:lnTo>
                  <a:pt x="290" y="23"/>
                </a:lnTo>
                <a:lnTo>
                  <a:pt x="296" y="33"/>
                </a:lnTo>
                <a:lnTo>
                  <a:pt x="295" y="30"/>
                </a:lnTo>
                <a:lnTo>
                  <a:pt x="298" y="41"/>
                </a:lnTo>
                <a:lnTo>
                  <a:pt x="297" y="38"/>
                </a:lnTo>
                <a:lnTo>
                  <a:pt x="297" y="55"/>
                </a:lnTo>
                <a:lnTo>
                  <a:pt x="297" y="55"/>
                </a:lnTo>
                <a:lnTo>
                  <a:pt x="297" y="78"/>
                </a:lnTo>
                <a:lnTo>
                  <a:pt x="297" y="78"/>
                </a:lnTo>
                <a:lnTo>
                  <a:pt x="297" y="105"/>
                </a:lnTo>
                <a:lnTo>
                  <a:pt x="297" y="104"/>
                </a:lnTo>
                <a:lnTo>
                  <a:pt x="294" y="133"/>
                </a:lnTo>
                <a:lnTo>
                  <a:pt x="294" y="132"/>
                </a:lnTo>
                <a:lnTo>
                  <a:pt x="288" y="169"/>
                </a:lnTo>
                <a:lnTo>
                  <a:pt x="288" y="168"/>
                </a:lnTo>
                <a:lnTo>
                  <a:pt x="280" y="210"/>
                </a:lnTo>
                <a:lnTo>
                  <a:pt x="280" y="210"/>
                </a:lnTo>
                <a:lnTo>
                  <a:pt x="271" y="253"/>
                </a:lnTo>
                <a:lnTo>
                  <a:pt x="272" y="252"/>
                </a:lnTo>
                <a:lnTo>
                  <a:pt x="259" y="295"/>
                </a:lnTo>
                <a:lnTo>
                  <a:pt x="259" y="295"/>
                </a:lnTo>
                <a:lnTo>
                  <a:pt x="245" y="343"/>
                </a:lnTo>
                <a:lnTo>
                  <a:pt x="245" y="342"/>
                </a:lnTo>
                <a:lnTo>
                  <a:pt x="231" y="388"/>
                </a:lnTo>
                <a:lnTo>
                  <a:pt x="231" y="388"/>
                </a:lnTo>
                <a:lnTo>
                  <a:pt x="216" y="433"/>
                </a:lnTo>
                <a:lnTo>
                  <a:pt x="216" y="433"/>
                </a:lnTo>
                <a:lnTo>
                  <a:pt x="201" y="476"/>
                </a:lnTo>
                <a:lnTo>
                  <a:pt x="202" y="475"/>
                </a:lnTo>
                <a:lnTo>
                  <a:pt x="185" y="514"/>
                </a:lnTo>
                <a:lnTo>
                  <a:pt x="186" y="514"/>
                </a:lnTo>
                <a:lnTo>
                  <a:pt x="168" y="550"/>
                </a:lnTo>
                <a:lnTo>
                  <a:pt x="168" y="550"/>
                </a:lnTo>
                <a:lnTo>
                  <a:pt x="153" y="587"/>
                </a:lnTo>
                <a:lnTo>
                  <a:pt x="153" y="586"/>
                </a:lnTo>
                <a:lnTo>
                  <a:pt x="138" y="617"/>
                </a:lnTo>
                <a:lnTo>
                  <a:pt x="138" y="616"/>
                </a:lnTo>
                <a:lnTo>
                  <a:pt x="122" y="644"/>
                </a:lnTo>
                <a:lnTo>
                  <a:pt x="122" y="644"/>
                </a:lnTo>
                <a:lnTo>
                  <a:pt x="106" y="670"/>
                </a:lnTo>
                <a:lnTo>
                  <a:pt x="106" y="670"/>
                </a:lnTo>
                <a:lnTo>
                  <a:pt x="91" y="692"/>
                </a:lnTo>
                <a:lnTo>
                  <a:pt x="91" y="692"/>
                </a:lnTo>
                <a:lnTo>
                  <a:pt x="78" y="713"/>
                </a:lnTo>
                <a:lnTo>
                  <a:pt x="78" y="713"/>
                </a:lnTo>
                <a:lnTo>
                  <a:pt x="64" y="732"/>
                </a:lnTo>
                <a:lnTo>
                  <a:pt x="65" y="732"/>
                </a:lnTo>
                <a:lnTo>
                  <a:pt x="52" y="748"/>
                </a:lnTo>
                <a:lnTo>
                  <a:pt x="52" y="749"/>
                </a:lnTo>
                <a:lnTo>
                  <a:pt x="42" y="763"/>
                </a:lnTo>
                <a:lnTo>
                  <a:pt x="43" y="762"/>
                </a:lnTo>
                <a:lnTo>
                  <a:pt x="34" y="772"/>
                </a:lnTo>
                <a:lnTo>
                  <a:pt x="33" y="774"/>
                </a:lnTo>
                <a:lnTo>
                  <a:pt x="27" y="785"/>
                </a:lnTo>
                <a:lnTo>
                  <a:pt x="29" y="782"/>
                </a:lnTo>
                <a:lnTo>
                  <a:pt x="21" y="789"/>
                </a:lnTo>
                <a:lnTo>
                  <a:pt x="22" y="788"/>
                </a:lnTo>
                <a:lnTo>
                  <a:pt x="18" y="791"/>
                </a:lnTo>
                <a:lnTo>
                  <a:pt x="24" y="789"/>
                </a:lnTo>
                <a:lnTo>
                  <a:pt x="18" y="790"/>
                </a:lnTo>
                <a:lnTo>
                  <a:pt x="18" y="790"/>
                </a:lnTo>
                <a:lnTo>
                  <a:pt x="15" y="790"/>
                </a:lnTo>
                <a:lnTo>
                  <a:pt x="24" y="795"/>
                </a:lnTo>
                <a:lnTo>
                  <a:pt x="22" y="790"/>
                </a:lnTo>
                <a:lnTo>
                  <a:pt x="22" y="790"/>
                </a:lnTo>
                <a:lnTo>
                  <a:pt x="19" y="785"/>
                </a:lnTo>
                <a:lnTo>
                  <a:pt x="20" y="790"/>
                </a:lnTo>
                <a:lnTo>
                  <a:pt x="20" y="779"/>
                </a:lnTo>
                <a:lnTo>
                  <a:pt x="20" y="779"/>
                </a:lnTo>
                <a:lnTo>
                  <a:pt x="20" y="768"/>
                </a:lnTo>
                <a:lnTo>
                  <a:pt x="20" y="768"/>
                </a:lnTo>
                <a:lnTo>
                  <a:pt x="20" y="757"/>
                </a:lnTo>
                <a:lnTo>
                  <a:pt x="20" y="759"/>
                </a:lnTo>
                <a:lnTo>
                  <a:pt x="23" y="743"/>
                </a:lnTo>
                <a:lnTo>
                  <a:pt x="23" y="742"/>
                </a:lnTo>
                <a:lnTo>
                  <a:pt x="25" y="725"/>
                </a:lnTo>
                <a:lnTo>
                  <a:pt x="25" y="725"/>
                </a:lnTo>
                <a:lnTo>
                  <a:pt x="29" y="705"/>
                </a:lnTo>
                <a:lnTo>
                  <a:pt x="28" y="706"/>
                </a:lnTo>
                <a:lnTo>
                  <a:pt x="34" y="685"/>
                </a:lnTo>
                <a:lnTo>
                  <a:pt x="35" y="684"/>
                </a:lnTo>
                <a:lnTo>
                  <a:pt x="39" y="663"/>
                </a:lnTo>
                <a:lnTo>
                  <a:pt x="38" y="664"/>
                </a:lnTo>
                <a:lnTo>
                  <a:pt x="45" y="644"/>
                </a:lnTo>
                <a:lnTo>
                  <a:pt x="45" y="643"/>
                </a:lnTo>
                <a:lnTo>
                  <a:pt x="49" y="624"/>
                </a:lnTo>
                <a:lnTo>
                  <a:pt x="49" y="625"/>
                </a:lnTo>
                <a:lnTo>
                  <a:pt x="56" y="609"/>
                </a:lnTo>
                <a:lnTo>
                  <a:pt x="56" y="608"/>
                </a:lnTo>
                <a:lnTo>
                  <a:pt x="60" y="594"/>
                </a:lnTo>
                <a:lnTo>
                  <a:pt x="60" y="595"/>
                </a:lnTo>
                <a:lnTo>
                  <a:pt x="64" y="583"/>
                </a:lnTo>
                <a:lnTo>
                  <a:pt x="64" y="584"/>
                </a:lnTo>
                <a:lnTo>
                  <a:pt x="68" y="576"/>
                </a:lnTo>
                <a:lnTo>
                  <a:pt x="67" y="577"/>
                </a:lnTo>
                <a:lnTo>
                  <a:pt x="72" y="570"/>
                </a:lnTo>
                <a:lnTo>
                  <a:pt x="72" y="569"/>
                </a:lnTo>
                <a:lnTo>
                  <a:pt x="74" y="565"/>
                </a:lnTo>
                <a:lnTo>
                  <a:pt x="71" y="568"/>
                </a:lnTo>
                <a:lnTo>
                  <a:pt x="75" y="566"/>
                </a:lnTo>
                <a:lnTo>
                  <a:pt x="79" y="561"/>
                </a:lnTo>
                <a:lnTo>
                  <a:pt x="80" y="557"/>
                </a:lnTo>
                <a:lnTo>
                  <a:pt x="71" y="564"/>
                </a:lnTo>
                <a:lnTo>
                  <a:pt x="74" y="564"/>
                </a:lnTo>
                <a:lnTo>
                  <a:pt x="74" y="564"/>
                </a:lnTo>
                <a:lnTo>
                  <a:pt x="77" y="563"/>
                </a:lnTo>
                <a:lnTo>
                  <a:pt x="67" y="555"/>
                </a:lnTo>
                <a:lnTo>
                  <a:pt x="68" y="558"/>
                </a:lnTo>
                <a:lnTo>
                  <a:pt x="68" y="559"/>
                </a:lnTo>
                <a:lnTo>
                  <a:pt x="68" y="562"/>
                </a:lnTo>
                <a:lnTo>
                  <a:pt x="68" y="563"/>
                </a:lnTo>
                <a:lnTo>
                  <a:pt x="69" y="565"/>
                </a:lnTo>
                <a:lnTo>
                  <a:pt x="72" y="569"/>
                </a:lnTo>
                <a:lnTo>
                  <a:pt x="74" y="570"/>
                </a:lnTo>
                <a:lnTo>
                  <a:pt x="75" y="570"/>
                </a:lnTo>
                <a:lnTo>
                  <a:pt x="76" y="571"/>
                </a:lnTo>
                <a:cubicBezTo>
                  <a:pt x="77" y="572"/>
                  <a:pt x="79" y="572"/>
                  <a:pt x="81" y="571"/>
                </a:cubicBezTo>
                <a:cubicBezTo>
                  <a:pt x="83" y="570"/>
                  <a:pt x="84" y="569"/>
                  <a:pt x="84" y="567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94600B6-0369-4C40-AB6B-8C9658E34045}"/>
              </a:ext>
            </a:extLst>
          </p:cNvPr>
          <p:cNvSpPr>
            <a:spLocks/>
          </p:cNvSpPr>
          <p:nvPr/>
        </p:nvSpPr>
        <p:spPr bwMode="auto">
          <a:xfrm>
            <a:off x="7086601" y="3094038"/>
            <a:ext cx="220663" cy="328613"/>
          </a:xfrm>
          <a:custGeom>
            <a:avLst/>
            <a:gdLst>
              <a:gd name="T0" fmla="*/ 27 w 490"/>
              <a:gd name="T1" fmla="*/ 505 h 728"/>
              <a:gd name="T2" fmla="*/ 1 w 490"/>
              <a:gd name="T3" fmla="*/ 507 h 728"/>
              <a:gd name="T4" fmla="*/ 0 w 490"/>
              <a:gd name="T5" fmla="*/ 532 h 728"/>
              <a:gd name="T6" fmla="*/ 14 w 490"/>
              <a:gd name="T7" fmla="*/ 562 h 728"/>
              <a:gd name="T8" fmla="*/ 47 w 490"/>
              <a:gd name="T9" fmla="*/ 578 h 728"/>
              <a:gd name="T10" fmla="*/ 81 w 490"/>
              <a:gd name="T11" fmla="*/ 566 h 728"/>
              <a:gd name="T12" fmla="*/ 113 w 490"/>
              <a:gd name="T13" fmla="*/ 541 h 728"/>
              <a:gd name="T14" fmla="*/ 121 w 490"/>
              <a:gd name="T15" fmla="*/ 521 h 728"/>
              <a:gd name="T16" fmla="*/ 104 w 490"/>
              <a:gd name="T17" fmla="*/ 498 h 728"/>
              <a:gd name="T18" fmla="*/ 69 w 490"/>
              <a:gd name="T19" fmla="*/ 497 h 728"/>
              <a:gd name="T20" fmla="*/ 36 w 490"/>
              <a:gd name="T21" fmla="*/ 531 h 728"/>
              <a:gd name="T22" fmla="*/ 24 w 490"/>
              <a:gd name="T23" fmla="*/ 567 h 728"/>
              <a:gd name="T24" fmla="*/ 22 w 490"/>
              <a:gd name="T25" fmla="*/ 612 h 728"/>
              <a:gd name="T26" fmla="*/ 25 w 490"/>
              <a:gd name="T27" fmla="*/ 640 h 728"/>
              <a:gd name="T28" fmla="*/ 35 w 490"/>
              <a:gd name="T29" fmla="*/ 677 h 728"/>
              <a:gd name="T30" fmla="*/ 45 w 490"/>
              <a:gd name="T31" fmla="*/ 708 h 728"/>
              <a:gd name="T32" fmla="*/ 88 w 490"/>
              <a:gd name="T33" fmla="*/ 728 h 728"/>
              <a:gd name="T34" fmla="*/ 149 w 490"/>
              <a:gd name="T35" fmla="*/ 694 h 728"/>
              <a:gd name="T36" fmla="*/ 260 w 490"/>
              <a:gd name="T37" fmla="*/ 585 h 728"/>
              <a:gd name="T38" fmla="*/ 348 w 490"/>
              <a:gd name="T39" fmla="*/ 462 h 728"/>
              <a:gd name="T40" fmla="*/ 441 w 490"/>
              <a:gd name="T41" fmla="*/ 275 h 728"/>
              <a:gd name="T42" fmla="*/ 482 w 490"/>
              <a:gd name="T43" fmla="*/ 125 h 728"/>
              <a:gd name="T44" fmla="*/ 483 w 490"/>
              <a:gd name="T45" fmla="*/ 7 h 728"/>
              <a:gd name="T46" fmla="*/ 413 w 490"/>
              <a:gd name="T47" fmla="*/ 40 h 728"/>
              <a:gd name="T48" fmla="*/ 319 w 490"/>
              <a:gd name="T49" fmla="*/ 238 h 728"/>
              <a:gd name="T50" fmla="*/ 284 w 490"/>
              <a:gd name="T51" fmla="*/ 431 h 728"/>
              <a:gd name="T52" fmla="*/ 322 w 490"/>
              <a:gd name="T53" fmla="*/ 592 h 728"/>
              <a:gd name="T54" fmla="*/ 402 w 490"/>
              <a:gd name="T55" fmla="*/ 633 h 728"/>
              <a:gd name="T56" fmla="*/ 429 w 490"/>
              <a:gd name="T57" fmla="*/ 623 h 728"/>
              <a:gd name="T58" fmla="*/ 339 w 490"/>
              <a:gd name="T59" fmla="*/ 577 h 728"/>
              <a:gd name="T60" fmla="*/ 308 w 490"/>
              <a:gd name="T61" fmla="*/ 482 h 728"/>
              <a:gd name="T62" fmla="*/ 342 w 490"/>
              <a:gd name="T63" fmla="*/ 245 h 728"/>
              <a:gd name="T64" fmla="*/ 412 w 490"/>
              <a:gd name="T65" fmla="*/ 88 h 728"/>
              <a:gd name="T66" fmla="*/ 472 w 490"/>
              <a:gd name="T67" fmla="*/ 23 h 728"/>
              <a:gd name="T68" fmla="*/ 464 w 490"/>
              <a:gd name="T69" fmla="*/ 82 h 728"/>
              <a:gd name="T70" fmla="*/ 418 w 490"/>
              <a:gd name="T71" fmla="*/ 266 h 728"/>
              <a:gd name="T72" fmla="*/ 352 w 490"/>
              <a:gd name="T73" fmla="*/ 408 h 728"/>
              <a:gd name="T74" fmla="*/ 241 w 490"/>
              <a:gd name="T75" fmla="*/ 571 h 728"/>
              <a:gd name="T76" fmla="*/ 160 w 490"/>
              <a:gd name="T77" fmla="*/ 658 h 728"/>
              <a:gd name="T78" fmla="*/ 83 w 490"/>
              <a:gd name="T79" fmla="*/ 708 h 728"/>
              <a:gd name="T80" fmla="*/ 68 w 490"/>
              <a:gd name="T81" fmla="*/ 703 h 728"/>
              <a:gd name="T82" fmla="*/ 55 w 490"/>
              <a:gd name="T83" fmla="*/ 672 h 728"/>
              <a:gd name="T84" fmla="*/ 46 w 490"/>
              <a:gd name="T85" fmla="*/ 647 h 728"/>
              <a:gd name="T86" fmla="*/ 43 w 490"/>
              <a:gd name="T87" fmla="*/ 612 h 728"/>
              <a:gd name="T88" fmla="*/ 43 w 490"/>
              <a:gd name="T89" fmla="*/ 582 h 728"/>
              <a:gd name="T90" fmla="*/ 55 w 490"/>
              <a:gd name="T91" fmla="*/ 541 h 728"/>
              <a:gd name="T92" fmla="*/ 70 w 490"/>
              <a:gd name="T93" fmla="*/ 521 h 728"/>
              <a:gd name="T94" fmla="*/ 95 w 490"/>
              <a:gd name="T95" fmla="*/ 517 h 728"/>
              <a:gd name="T96" fmla="*/ 100 w 490"/>
              <a:gd name="T97" fmla="*/ 517 h 728"/>
              <a:gd name="T98" fmla="*/ 100 w 490"/>
              <a:gd name="T99" fmla="*/ 525 h 728"/>
              <a:gd name="T100" fmla="*/ 77 w 490"/>
              <a:gd name="T101" fmla="*/ 543 h 728"/>
              <a:gd name="T102" fmla="*/ 47 w 490"/>
              <a:gd name="T103" fmla="*/ 558 h 728"/>
              <a:gd name="T104" fmla="*/ 35 w 490"/>
              <a:gd name="T105" fmla="*/ 557 h 728"/>
              <a:gd name="T106" fmla="*/ 19 w 490"/>
              <a:gd name="T107" fmla="*/ 527 h 728"/>
              <a:gd name="T108" fmla="*/ 20 w 490"/>
              <a:gd name="T109" fmla="*/ 512 h 728"/>
              <a:gd name="T110" fmla="*/ 14 w 490"/>
              <a:gd name="T111" fmla="*/ 518 h 728"/>
              <a:gd name="T112" fmla="*/ 35 w 490"/>
              <a:gd name="T113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0" h="728">
                <a:moveTo>
                  <a:pt x="34" y="513"/>
                </a:moveTo>
                <a:lnTo>
                  <a:pt x="29" y="510"/>
                </a:lnTo>
                <a:lnTo>
                  <a:pt x="32" y="514"/>
                </a:lnTo>
                <a:lnTo>
                  <a:pt x="30" y="509"/>
                </a:lnTo>
                <a:lnTo>
                  <a:pt x="24" y="503"/>
                </a:lnTo>
                <a:lnTo>
                  <a:pt x="22" y="502"/>
                </a:lnTo>
                <a:lnTo>
                  <a:pt x="27" y="505"/>
                </a:lnTo>
                <a:lnTo>
                  <a:pt x="23" y="501"/>
                </a:lnTo>
                <a:lnTo>
                  <a:pt x="16" y="498"/>
                </a:lnTo>
                <a:lnTo>
                  <a:pt x="13" y="497"/>
                </a:lnTo>
                <a:lnTo>
                  <a:pt x="13" y="498"/>
                </a:lnTo>
                <a:lnTo>
                  <a:pt x="12" y="497"/>
                </a:lnTo>
                <a:cubicBezTo>
                  <a:pt x="9" y="497"/>
                  <a:pt x="6" y="498"/>
                  <a:pt x="4" y="500"/>
                </a:cubicBezTo>
                <a:cubicBezTo>
                  <a:pt x="2" y="501"/>
                  <a:pt x="1" y="504"/>
                  <a:pt x="1" y="507"/>
                </a:cubicBezTo>
                <a:lnTo>
                  <a:pt x="1" y="512"/>
                </a:lnTo>
                <a:lnTo>
                  <a:pt x="1" y="512"/>
                </a:lnTo>
                <a:lnTo>
                  <a:pt x="1" y="517"/>
                </a:lnTo>
                <a:lnTo>
                  <a:pt x="1" y="517"/>
                </a:lnTo>
                <a:lnTo>
                  <a:pt x="0" y="524"/>
                </a:lnTo>
                <a:lnTo>
                  <a:pt x="0" y="524"/>
                </a:lnTo>
                <a:lnTo>
                  <a:pt x="0" y="532"/>
                </a:lnTo>
                <a:lnTo>
                  <a:pt x="2" y="538"/>
                </a:lnTo>
                <a:lnTo>
                  <a:pt x="6" y="544"/>
                </a:lnTo>
                <a:lnTo>
                  <a:pt x="5" y="542"/>
                </a:lnTo>
                <a:lnTo>
                  <a:pt x="8" y="552"/>
                </a:lnTo>
                <a:lnTo>
                  <a:pt x="9" y="556"/>
                </a:lnTo>
                <a:lnTo>
                  <a:pt x="14" y="562"/>
                </a:lnTo>
                <a:lnTo>
                  <a:pt x="14" y="562"/>
                </a:lnTo>
                <a:lnTo>
                  <a:pt x="18" y="568"/>
                </a:lnTo>
                <a:lnTo>
                  <a:pt x="21" y="571"/>
                </a:lnTo>
                <a:lnTo>
                  <a:pt x="28" y="575"/>
                </a:lnTo>
                <a:lnTo>
                  <a:pt x="32" y="577"/>
                </a:lnTo>
                <a:lnTo>
                  <a:pt x="39" y="578"/>
                </a:lnTo>
                <a:lnTo>
                  <a:pt x="41" y="578"/>
                </a:lnTo>
                <a:lnTo>
                  <a:pt x="47" y="578"/>
                </a:lnTo>
                <a:lnTo>
                  <a:pt x="47" y="578"/>
                </a:lnTo>
                <a:lnTo>
                  <a:pt x="56" y="578"/>
                </a:lnTo>
                <a:lnTo>
                  <a:pt x="61" y="577"/>
                </a:lnTo>
                <a:lnTo>
                  <a:pt x="70" y="572"/>
                </a:lnTo>
                <a:lnTo>
                  <a:pt x="71" y="571"/>
                </a:lnTo>
                <a:lnTo>
                  <a:pt x="80" y="566"/>
                </a:lnTo>
                <a:lnTo>
                  <a:pt x="81" y="566"/>
                </a:lnTo>
                <a:lnTo>
                  <a:pt x="89" y="560"/>
                </a:lnTo>
                <a:lnTo>
                  <a:pt x="87" y="561"/>
                </a:lnTo>
                <a:lnTo>
                  <a:pt x="96" y="556"/>
                </a:lnTo>
                <a:lnTo>
                  <a:pt x="99" y="555"/>
                </a:lnTo>
                <a:lnTo>
                  <a:pt x="107" y="548"/>
                </a:lnTo>
                <a:lnTo>
                  <a:pt x="108" y="547"/>
                </a:lnTo>
                <a:lnTo>
                  <a:pt x="113" y="541"/>
                </a:lnTo>
                <a:lnTo>
                  <a:pt x="111" y="543"/>
                </a:lnTo>
                <a:lnTo>
                  <a:pt x="116" y="540"/>
                </a:lnTo>
                <a:cubicBezTo>
                  <a:pt x="119" y="538"/>
                  <a:pt x="121" y="535"/>
                  <a:pt x="121" y="531"/>
                </a:cubicBezTo>
                <a:lnTo>
                  <a:pt x="121" y="524"/>
                </a:lnTo>
                <a:lnTo>
                  <a:pt x="121" y="524"/>
                </a:lnTo>
                <a:lnTo>
                  <a:pt x="121" y="521"/>
                </a:lnTo>
                <a:lnTo>
                  <a:pt x="121" y="521"/>
                </a:lnTo>
                <a:lnTo>
                  <a:pt x="121" y="517"/>
                </a:lnTo>
                <a:lnTo>
                  <a:pt x="118" y="510"/>
                </a:lnTo>
                <a:lnTo>
                  <a:pt x="114" y="505"/>
                </a:lnTo>
                <a:lnTo>
                  <a:pt x="111" y="502"/>
                </a:lnTo>
                <a:lnTo>
                  <a:pt x="107" y="500"/>
                </a:lnTo>
                <a:lnTo>
                  <a:pt x="109" y="501"/>
                </a:lnTo>
                <a:lnTo>
                  <a:pt x="104" y="498"/>
                </a:lnTo>
                <a:lnTo>
                  <a:pt x="100" y="496"/>
                </a:lnTo>
                <a:lnTo>
                  <a:pt x="91" y="494"/>
                </a:lnTo>
                <a:lnTo>
                  <a:pt x="89" y="494"/>
                </a:lnTo>
                <a:lnTo>
                  <a:pt x="81" y="494"/>
                </a:lnTo>
                <a:lnTo>
                  <a:pt x="78" y="494"/>
                </a:lnTo>
                <a:lnTo>
                  <a:pt x="70" y="497"/>
                </a:lnTo>
                <a:lnTo>
                  <a:pt x="69" y="497"/>
                </a:lnTo>
                <a:lnTo>
                  <a:pt x="61" y="502"/>
                </a:lnTo>
                <a:lnTo>
                  <a:pt x="58" y="503"/>
                </a:lnTo>
                <a:lnTo>
                  <a:pt x="50" y="511"/>
                </a:lnTo>
                <a:lnTo>
                  <a:pt x="49" y="512"/>
                </a:lnTo>
                <a:lnTo>
                  <a:pt x="43" y="521"/>
                </a:lnTo>
                <a:lnTo>
                  <a:pt x="43" y="521"/>
                </a:lnTo>
                <a:lnTo>
                  <a:pt x="36" y="531"/>
                </a:lnTo>
                <a:lnTo>
                  <a:pt x="35" y="533"/>
                </a:lnTo>
                <a:lnTo>
                  <a:pt x="31" y="543"/>
                </a:lnTo>
                <a:lnTo>
                  <a:pt x="31" y="543"/>
                </a:lnTo>
                <a:lnTo>
                  <a:pt x="27" y="554"/>
                </a:lnTo>
                <a:lnTo>
                  <a:pt x="26" y="556"/>
                </a:lnTo>
                <a:lnTo>
                  <a:pt x="24" y="568"/>
                </a:lnTo>
                <a:lnTo>
                  <a:pt x="24" y="567"/>
                </a:lnTo>
                <a:lnTo>
                  <a:pt x="22" y="578"/>
                </a:lnTo>
                <a:lnTo>
                  <a:pt x="22" y="580"/>
                </a:lnTo>
                <a:lnTo>
                  <a:pt x="22" y="591"/>
                </a:lnTo>
                <a:lnTo>
                  <a:pt x="22" y="591"/>
                </a:lnTo>
                <a:lnTo>
                  <a:pt x="22" y="601"/>
                </a:lnTo>
                <a:lnTo>
                  <a:pt x="22" y="601"/>
                </a:lnTo>
                <a:lnTo>
                  <a:pt x="22" y="612"/>
                </a:lnTo>
                <a:lnTo>
                  <a:pt x="22" y="612"/>
                </a:lnTo>
                <a:lnTo>
                  <a:pt x="22" y="622"/>
                </a:lnTo>
                <a:lnTo>
                  <a:pt x="22" y="622"/>
                </a:lnTo>
                <a:lnTo>
                  <a:pt x="22" y="631"/>
                </a:lnTo>
                <a:lnTo>
                  <a:pt x="23" y="634"/>
                </a:lnTo>
                <a:lnTo>
                  <a:pt x="26" y="643"/>
                </a:lnTo>
                <a:lnTo>
                  <a:pt x="25" y="640"/>
                </a:lnTo>
                <a:lnTo>
                  <a:pt x="25" y="647"/>
                </a:lnTo>
                <a:lnTo>
                  <a:pt x="26" y="652"/>
                </a:lnTo>
                <a:lnTo>
                  <a:pt x="31" y="662"/>
                </a:lnTo>
                <a:lnTo>
                  <a:pt x="30" y="659"/>
                </a:lnTo>
                <a:lnTo>
                  <a:pt x="32" y="668"/>
                </a:lnTo>
                <a:lnTo>
                  <a:pt x="32" y="669"/>
                </a:lnTo>
                <a:lnTo>
                  <a:pt x="35" y="677"/>
                </a:lnTo>
                <a:lnTo>
                  <a:pt x="35" y="677"/>
                </a:lnTo>
                <a:lnTo>
                  <a:pt x="37" y="687"/>
                </a:lnTo>
                <a:lnTo>
                  <a:pt x="37" y="688"/>
                </a:lnTo>
                <a:lnTo>
                  <a:pt x="40" y="695"/>
                </a:lnTo>
                <a:lnTo>
                  <a:pt x="40" y="696"/>
                </a:lnTo>
                <a:lnTo>
                  <a:pt x="44" y="706"/>
                </a:lnTo>
                <a:lnTo>
                  <a:pt x="45" y="708"/>
                </a:lnTo>
                <a:lnTo>
                  <a:pt x="51" y="715"/>
                </a:lnTo>
                <a:lnTo>
                  <a:pt x="53" y="718"/>
                </a:lnTo>
                <a:lnTo>
                  <a:pt x="61" y="722"/>
                </a:lnTo>
                <a:lnTo>
                  <a:pt x="63" y="724"/>
                </a:lnTo>
                <a:lnTo>
                  <a:pt x="72" y="727"/>
                </a:lnTo>
                <a:lnTo>
                  <a:pt x="76" y="728"/>
                </a:lnTo>
                <a:lnTo>
                  <a:pt x="88" y="728"/>
                </a:lnTo>
                <a:lnTo>
                  <a:pt x="94" y="727"/>
                </a:lnTo>
                <a:lnTo>
                  <a:pt x="108" y="718"/>
                </a:lnTo>
                <a:lnTo>
                  <a:pt x="107" y="719"/>
                </a:lnTo>
                <a:lnTo>
                  <a:pt x="125" y="711"/>
                </a:lnTo>
                <a:lnTo>
                  <a:pt x="128" y="710"/>
                </a:lnTo>
                <a:lnTo>
                  <a:pt x="149" y="694"/>
                </a:lnTo>
                <a:lnTo>
                  <a:pt x="149" y="694"/>
                </a:lnTo>
                <a:lnTo>
                  <a:pt x="174" y="677"/>
                </a:lnTo>
                <a:lnTo>
                  <a:pt x="175" y="676"/>
                </a:lnTo>
                <a:lnTo>
                  <a:pt x="202" y="650"/>
                </a:lnTo>
                <a:lnTo>
                  <a:pt x="203" y="649"/>
                </a:lnTo>
                <a:lnTo>
                  <a:pt x="231" y="620"/>
                </a:lnTo>
                <a:lnTo>
                  <a:pt x="231" y="619"/>
                </a:lnTo>
                <a:lnTo>
                  <a:pt x="260" y="585"/>
                </a:lnTo>
                <a:lnTo>
                  <a:pt x="260" y="585"/>
                </a:lnTo>
                <a:lnTo>
                  <a:pt x="289" y="546"/>
                </a:lnTo>
                <a:lnTo>
                  <a:pt x="289" y="546"/>
                </a:lnTo>
                <a:lnTo>
                  <a:pt x="318" y="506"/>
                </a:lnTo>
                <a:lnTo>
                  <a:pt x="319" y="505"/>
                </a:lnTo>
                <a:lnTo>
                  <a:pt x="348" y="463"/>
                </a:lnTo>
                <a:lnTo>
                  <a:pt x="348" y="462"/>
                </a:lnTo>
                <a:lnTo>
                  <a:pt x="373" y="420"/>
                </a:lnTo>
                <a:lnTo>
                  <a:pt x="373" y="420"/>
                </a:lnTo>
                <a:lnTo>
                  <a:pt x="397" y="374"/>
                </a:lnTo>
                <a:lnTo>
                  <a:pt x="398" y="373"/>
                </a:lnTo>
                <a:lnTo>
                  <a:pt x="420" y="325"/>
                </a:lnTo>
                <a:lnTo>
                  <a:pt x="420" y="325"/>
                </a:lnTo>
                <a:lnTo>
                  <a:pt x="441" y="275"/>
                </a:lnTo>
                <a:lnTo>
                  <a:pt x="441" y="274"/>
                </a:lnTo>
                <a:lnTo>
                  <a:pt x="458" y="223"/>
                </a:lnTo>
                <a:lnTo>
                  <a:pt x="458" y="222"/>
                </a:lnTo>
                <a:lnTo>
                  <a:pt x="471" y="176"/>
                </a:lnTo>
                <a:lnTo>
                  <a:pt x="472" y="175"/>
                </a:lnTo>
                <a:lnTo>
                  <a:pt x="482" y="126"/>
                </a:lnTo>
                <a:lnTo>
                  <a:pt x="482" y="125"/>
                </a:lnTo>
                <a:lnTo>
                  <a:pt x="488" y="85"/>
                </a:lnTo>
                <a:lnTo>
                  <a:pt x="488" y="84"/>
                </a:lnTo>
                <a:lnTo>
                  <a:pt x="490" y="50"/>
                </a:lnTo>
                <a:lnTo>
                  <a:pt x="490" y="50"/>
                </a:lnTo>
                <a:lnTo>
                  <a:pt x="490" y="26"/>
                </a:lnTo>
                <a:lnTo>
                  <a:pt x="489" y="21"/>
                </a:lnTo>
                <a:lnTo>
                  <a:pt x="483" y="7"/>
                </a:lnTo>
                <a:cubicBezTo>
                  <a:pt x="481" y="3"/>
                  <a:pt x="476" y="0"/>
                  <a:pt x="472" y="0"/>
                </a:cubicBezTo>
                <a:lnTo>
                  <a:pt x="461" y="0"/>
                </a:lnTo>
                <a:lnTo>
                  <a:pt x="455" y="1"/>
                </a:lnTo>
                <a:lnTo>
                  <a:pt x="437" y="12"/>
                </a:lnTo>
                <a:lnTo>
                  <a:pt x="434" y="15"/>
                </a:lnTo>
                <a:lnTo>
                  <a:pt x="414" y="38"/>
                </a:lnTo>
                <a:lnTo>
                  <a:pt x="413" y="40"/>
                </a:lnTo>
                <a:lnTo>
                  <a:pt x="392" y="76"/>
                </a:lnTo>
                <a:lnTo>
                  <a:pt x="391" y="77"/>
                </a:lnTo>
                <a:lnTo>
                  <a:pt x="368" y="123"/>
                </a:lnTo>
                <a:lnTo>
                  <a:pt x="368" y="123"/>
                </a:lnTo>
                <a:lnTo>
                  <a:pt x="343" y="178"/>
                </a:lnTo>
                <a:lnTo>
                  <a:pt x="342" y="179"/>
                </a:lnTo>
                <a:lnTo>
                  <a:pt x="319" y="238"/>
                </a:lnTo>
                <a:lnTo>
                  <a:pt x="319" y="239"/>
                </a:lnTo>
                <a:lnTo>
                  <a:pt x="301" y="305"/>
                </a:lnTo>
                <a:lnTo>
                  <a:pt x="300" y="306"/>
                </a:lnTo>
                <a:lnTo>
                  <a:pt x="291" y="370"/>
                </a:lnTo>
                <a:lnTo>
                  <a:pt x="290" y="371"/>
                </a:lnTo>
                <a:lnTo>
                  <a:pt x="284" y="429"/>
                </a:lnTo>
                <a:lnTo>
                  <a:pt x="284" y="431"/>
                </a:lnTo>
                <a:lnTo>
                  <a:pt x="284" y="482"/>
                </a:lnTo>
                <a:lnTo>
                  <a:pt x="285" y="484"/>
                </a:lnTo>
                <a:lnTo>
                  <a:pt x="291" y="524"/>
                </a:lnTo>
                <a:lnTo>
                  <a:pt x="291" y="526"/>
                </a:lnTo>
                <a:lnTo>
                  <a:pt x="303" y="564"/>
                </a:lnTo>
                <a:lnTo>
                  <a:pt x="305" y="567"/>
                </a:lnTo>
                <a:lnTo>
                  <a:pt x="322" y="592"/>
                </a:lnTo>
                <a:lnTo>
                  <a:pt x="324" y="594"/>
                </a:lnTo>
                <a:lnTo>
                  <a:pt x="346" y="612"/>
                </a:lnTo>
                <a:lnTo>
                  <a:pt x="348" y="614"/>
                </a:lnTo>
                <a:lnTo>
                  <a:pt x="374" y="626"/>
                </a:lnTo>
                <a:lnTo>
                  <a:pt x="376" y="627"/>
                </a:lnTo>
                <a:lnTo>
                  <a:pt x="401" y="633"/>
                </a:lnTo>
                <a:lnTo>
                  <a:pt x="402" y="633"/>
                </a:lnTo>
                <a:lnTo>
                  <a:pt x="427" y="636"/>
                </a:lnTo>
                <a:lnTo>
                  <a:pt x="428" y="636"/>
                </a:lnTo>
                <a:lnTo>
                  <a:pt x="452" y="636"/>
                </a:lnTo>
                <a:cubicBezTo>
                  <a:pt x="453" y="636"/>
                  <a:pt x="454" y="635"/>
                  <a:pt x="454" y="634"/>
                </a:cubicBezTo>
                <a:cubicBezTo>
                  <a:pt x="455" y="632"/>
                  <a:pt x="454" y="631"/>
                  <a:pt x="453" y="631"/>
                </a:cubicBezTo>
                <a:lnTo>
                  <a:pt x="430" y="623"/>
                </a:lnTo>
                <a:lnTo>
                  <a:pt x="429" y="623"/>
                </a:lnTo>
                <a:lnTo>
                  <a:pt x="406" y="616"/>
                </a:lnTo>
                <a:lnTo>
                  <a:pt x="406" y="616"/>
                </a:lnTo>
                <a:lnTo>
                  <a:pt x="382" y="607"/>
                </a:lnTo>
                <a:lnTo>
                  <a:pt x="383" y="608"/>
                </a:lnTo>
                <a:lnTo>
                  <a:pt x="358" y="595"/>
                </a:lnTo>
                <a:lnTo>
                  <a:pt x="360" y="596"/>
                </a:lnTo>
                <a:lnTo>
                  <a:pt x="339" y="577"/>
                </a:lnTo>
                <a:lnTo>
                  <a:pt x="341" y="579"/>
                </a:lnTo>
                <a:lnTo>
                  <a:pt x="323" y="554"/>
                </a:lnTo>
                <a:lnTo>
                  <a:pt x="325" y="557"/>
                </a:lnTo>
                <a:lnTo>
                  <a:pt x="314" y="519"/>
                </a:lnTo>
                <a:lnTo>
                  <a:pt x="314" y="521"/>
                </a:lnTo>
                <a:lnTo>
                  <a:pt x="308" y="480"/>
                </a:lnTo>
                <a:lnTo>
                  <a:pt x="308" y="482"/>
                </a:lnTo>
                <a:lnTo>
                  <a:pt x="308" y="431"/>
                </a:lnTo>
                <a:lnTo>
                  <a:pt x="308" y="432"/>
                </a:lnTo>
                <a:lnTo>
                  <a:pt x="314" y="373"/>
                </a:lnTo>
                <a:lnTo>
                  <a:pt x="314" y="374"/>
                </a:lnTo>
                <a:lnTo>
                  <a:pt x="324" y="310"/>
                </a:lnTo>
                <a:lnTo>
                  <a:pt x="324" y="311"/>
                </a:lnTo>
                <a:lnTo>
                  <a:pt x="342" y="245"/>
                </a:lnTo>
                <a:lnTo>
                  <a:pt x="341" y="246"/>
                </a:lnTo>
                <a:lnTo>
                  <a:pt x="364" y="187"/>
                </a:lnTo>
                <a:lnTo>
                  <a:pt x="364" y="188"/>
                </a:lnTo>
                <a:lnTo>
                  <a:pt x="389" y="133"/>
                </a:lnTo>
                <a:lnTo>
                  <a:pt x="389" y="134"/>
                </a:lnTo>
                <a:lnTo>
                  <a:pt x="412" y="87"/>
                </a:lnTo>
                <a:lnTo>
                  <a:pt x="412" y="88"/>
                </a:lnTo>
                <a:lnTo>
                  <a:pt x="433" y="51"/>
                </a:lnTo>
                <a:lnTo>
                  <a:pt x="432" y="53"/>
                </a:lnTo>
                <a:lnTo>
                  <a:pt x="452" y="29"/>
                </a:lnTo>
                <a:lnTo>
                  <a:pt x="448" y="32"/>
                </a:lnTo>
                <a:lnTo>
                  <a:pt x="467" y="22"/>
                </a:lnTo>
                <a:lnTo>
                  <a:pt x="461" y="23"/>
                </a:lnTo>
                <a:lnTo>
                  <a:pt x="472" y="23"/>
                </a:lnTo>
                <a:lnTo>
                  <a:pt x="461" y="16"/>
                </a:lnTo>
                <a:lnTo>
                  <a:pt x="467" y="31"/>
                </a:lnTo>
                <a:lnTo>
                  <a:pt x="466" y="26"/>
                </a:lnTo>
                <a:lnTo>
                  <a:pt x="466" y="50"/>
                </a:lnTo>
                <a:lnTo>
                  <a:pt x="466" y="49"/>
                </a:lnTo>
                <a:lnTo>
                  <a:pt x="464" y="83"/>
                </a:lnTo>
                <a:lnTo>
                  <a:pt x="464" y="82"/>
                </a:lnTo>
                <a:lnTo>
                  <a:pt x="458" y="122"/>
                </a:lnTo>
                <a:lnTo>
                  <a:pt x="458" y="121"/>
                </a:lnTo>
                <a:lnTo>
                  <a:pt x="448" y="170"/>
                </a:lnTo>
                <a:lnTo>
                  <a:pt x="448" y="169"/>
                </a:lnTo>
                <a:lnTo>
                  <a:pt x="435" y="216"/>
                </a:lnTo>
                <a:lnTo>
                  <a:pt x="435" y="215"/>
                </a:lnTo>
                <a:lnTo>
                  <a:pt x="418" y="266"/>
                </a:lnTo>
                <a:lnTo>
                  <a:pt x="418" y="265"/>
                </a:lnTo>
                <a:lnTo>
                  <a:pt x="397" y="315"/>
                </a:lnTo>
                <a:lnTo>
                  <a:pt x="398" y="315"/>
                </a:lnTo>
                <a:lnTo>
                  <a:pt x="375" y="363"/>
                </a:lnTo>
                <a:lnTo>
                  <a:pt x="376" y="362"/>
                </a:lnTo>
                <a:lnTo>
                  <a:pt x="351" y="408"/>
                </a:lnTo>
                <a:lnTo>
                  <a:pt x="352" y="408"/>
                </a:lnTo>
                <a:lnTo>
                  <a:pt x="327" y="450"/>
                </a:lnTo>
                <a:lnTo>
                  <a:pt x="327" y="449"/>
                </a:lnTo>
                <a:lnTo>
                  <a:pt x="298" y="492"/>
                </a:lnTo>
                <a:lnTo>
                  <a:pt x="299" y="491"/>
                </a:lnTo>
                <a:lnTo>
                  <a:pt x="269" y="532"/>
                </a:lnTo>
                <a:lnTo>
                  <a:pt x="269" y="532"/>
                </a:lnTo>
                <a:lnTo>
                  <a:pt x="241" y="571"/>
                </a:lnTo>
                <a:lnTo>
                  <a:pt x="241" y="570"/>
                </a:lnTo>
                <a:lnTo>
                  <a:pt x="213" y="604"/>
                </a:lnTo>
                <a:lnTo>
                  <a:pt x="213" y="603"/>
                </a:lnTo>
                <a:lnTo>
                  <a:pt x="186" y="633"/>
                </a:lnTo>
                <a:lnTo>
                  <a:pt x="186" y="633"/>
                </a:lnTo>
                <a:lnTo>
                  <a:pt x="159" y="659"/>
                </a:lnTo>
                <a:lnTo>
                  <a:pt x="160" y="658"/>
                </a:lnTo>
                <a:lnTo>
                  <a:pt x="135" y="676"/>
                </a:lnTo>
                <a:lnTo>
                  <a:pt x="135" y="676"/>
                </a:lnTo>
                <a:lnTo>
                  <a:pt x="114" y="692"/>
                </a:lnTo>
                <a:lnTo>
                  <a:pt x="117" y="691"/>
                </a:lnTo>
                <a:lnTo>
                  <a:pt x="98" y="699"/>
                </a:lnTo>
                <a:lnTo>
                  <a:pt x="97" y="699"/>
                </a:lnTo>
                <a:lnTo>
                  <a:pt x="83" y="708"/>
                </a:lnTo>
                <a:lnTo>
                  <a:pt x="88" y="707"/>
                </a:lnTo>
                <a:lnTo>
                  <a:pt x="76" y="707"/>
                </a:lnTo>
                <a:lnTo>
                  <a:pt x="80" y="707"/>
                </a:lnTo>
                <a:lnTo>
                  <a:pt x="70" y="704"/>
                </a:lnTo>
                <a:lnTo>
                  <a:pt x="72" y="705"/>
                </a:lnTo>
                <a:lnTo>
                  <a:pt x="65" y="700"/>
                </a:lnTo>
                <a:lnTo>
                  <a:pt x="68" y="703"/>
                </a:lnTo>
                <a:lnTo>
                  <a:pt x="62" y="695"/>
                </a:lnTo>
                <a:lnTo>
                  <a:pt x="64" y="697"/>
                </a:lnTo>
                <a:lnTo>
                  <a:pt x="59" y="688"/>
                </a:lnTo>
                <a:lnTo>
                  <a:pt x="60" y="689"/>
                </a:lnTo>
                <a:lnTo>
                  <a:pt x="57" y="681"/>
                </a:lnTo>
                <a:lnTo>
                  <a:pt x="57" y="682"/>
                </a:lnTo>
                <a:lnTo>
                  <a:pt x="55" y="672"/>
                </a:lnTo>
                <a:lnTo>
                  <a:pt x="55" y="672"/>
                </a:lnTo>
                <a:lnTo>
                  <a:pt x="52" y="663"/>
                </a:lnTo>
                <a:lnTo>
                  <a:pt x="53" y="664"/>
                </a:lnTo>
                <a:lnTo>
                  <a:pt x="51" y="655"/>
                </a:lnTo>
                <a:lnTo>
                  <a:pt x="50" y="652"/>
                </a:lnTo>
                <a:lnTo>
                  <a:pt x="45" y="643"/>
                </a:lnTo>
                <a:lnTo>
                  <a:pt x="46" y="647"/>
                </a:lnTo>
                <a:lnTo>
                  <a:pt x="46" y="640"/>
                </a:lnTo>
                <a:lnTo>
                  <a:pt x="46" y="637"/>
                </a:lnTo>
                <a:lnTo>
                  <a:pt x="43" y="628"/>
                </a:lnTo>
                <a:lnTo>
                  <a:pt x="43" y="631"/>
                </a:lnTo>
                <a:lnTo>
                  <a:pt x="43" y="622"/>
                </a:lnTo>
                <a:lnTo>
                  <a:pt x="43" y="622"/>
                </a:lnTo>
                <a:lnTo>
                  <a:pt x="43" y="612"/>
                </a:lnTo>
                <a:lnTo>
                  <a:pt x="43" y="612"/>
                </a:lnTo>
                <a:lnTo>
                  <a:pt x="43" y="601"/>
                </a:lnTo>
                <a:lnTo>
                  <a:pt x="43" y="601"/>
                </a:lnTo>
                <a:lnTo>
                  <a:pt x="43" y="591"/>
                </a:lnTo>
                <a:lnTo>
                  <a:pt x="43" y="591"/>
                </a:lnTo>
                <a:lnTo>
                  <a:pt x="43" y="580"/>
                </a:lnTo>
                <a:lnTo>
                  <a:pt x="43" y="582"/>
                </a:lnTo>
                <a:lnTo>
                  <a:pt x="45" y="571"/>
                </a:lnTo>
                <a:lnTo>
                  <a:pt x="45" y="571"/>
                </a:lnTo>
                <a:lnTo>
                  <a:pt x="47" y="559"/>
                </a:lnTo>
                <a:lnTo>
                  <a:pt x="46" y="562"/>
                </a:lnTo>
                <a:lnTo>
                  <a:pt x="50" y="551"/>
                </a:lnTo>
                <a:lnTo>
                  <a:pt x="50" y="551"/>
                </a:lnTo>
                <a:lnTo>
                  <a:pt x="55" y="541"/>
                </a:lnTo>
                <a:lnTo>
                  <a:pt x="53" y="543"/>
                </a:lnTo>
                <a:lnTo>
                  <a:pt x="60" y="533"/>
                </a:lnTo>
                <a:lnTo>
                  <a:pt x="60" y="533"/>
                </a:lnTo>
                <a:lnTo>
                  <a:pt x="66" y="525"/>
                </a:lnTo>
                <a:lnTo>
                  <a:pt x="65" y="526"/>
                </a:lnTo>
                <a:lnTo>
                  <a:pt x="73" y="519"/>
                </a:lnTo>
                <a:lnTo>
                  <a:pt x="70" y="521"/>
                </a:lnTo>
                <a:lnTo>
                  <a:pt x="79" y="516"/>
                </a:lnTo>
                <a:lnTo>
                  <a:pt x="77" y="517"/>
                </a:lnTo>
                <a:lnTo>
                  <a:pt x="84" y="515"/>
                </a:lnTo>
                <a:lnTo>
                  <a:pt x="81" y="515"/>
                </a:lnTo>
                <a:lnTo>
                  <a:pt x="89" y="515"/>
                </a:lnTo>
                <a:lnTo>
                  <a:pt x="87" y="515"/>
                </a:lnTo>
                <a:lnTo>
                  <a:pt x="95" y="517"/>
                </a:lnTo>
                <a:lnTo>
                  <a:pt x="91" y="515"/>
                </a:lnTo>
                <a:lnTo>
                  <a:pt x="96" y="518"/>
                </a:lnTo>
                <a:lnTo>
                  <a:pt x="98" y="519"/>
                </a:lnTo>
                <a:lnTo>
                  <a:pt x="101" y="521"/>
                </a:lnTo>
                <a:lnTo>
                  <a:pt x="98" y="519"/>
                </a:lnTo>
                <a:lnTo>
                  <a:pt x="102" y="524"/>
                </a:lnTo>
                <a:lnTo>
                  <a:pt x="100" y="517"/>
                </a:lnTo>
                <a:lnTo>
                  <a:pt x="100" y="521"/>
                </a:lnTo>
                <a:lnTo>
                  <a:pt x="100" y="521"/>
                </a:lnTo>
                <a:lnTo>
                  <a:pt x="100" y="524"/>
                </a:lnTo>
                <a:lnTo>
                  <a:pt x="100" y="524"/>
                </a:lnTo>
                <a:lnTo>
                  <a:pt x="100" y="531"/>
                </a:lnTo>
                <a:lnTo>
                  <a:pt x="105" y="522"/>
                </a:lnTo>
                <a:lnTo>
                  <a:pt x="100" y="525"/>
                </a:lnTo>
                <a:lnTo>
                  <a:pt x="97" y="527"/>
                </a:lnTo>
                <a:lnTo>
                  <a:pt x="92" y="533"/>
                </a:lnTo>
                <a:lnTo>
                  <a:pt x="93" y="532"/>
                </a:lnTo>
                <a:lnTo>
                  <a:pt x="85" y="539"/>
                </a:lnTo>
                <a:lnTo>
                  <a:pt x="88" y="537"/>
                </a:lnTo>
                <a:lnTo>
                  <a:pt x="78" y="542"/>
                </a:lnTo>
                <a:lnTo>
                  <a:pt x="77" y="543"/>
                </a:lnTo>
                <a:lnTo>
                  <a:pt x="68" y="549"/>
                </a:lnTo>
                <a:lnTo>
                  <a:pt x="69" y="548"/>
                </a:lnTo>
                <a:lnTo>
                  <a:pt x="60" y="554"/>
                </a:lnTo>
                <a:lnTo>
                  <a:pt x="60" y="553"/>
                </a:lnTo>
                <a:lnTo>
                  <a:pt x="51" y="559"/>
                </a:lnTo>
                <a:lnTo>
                  <a:pt x="56" y="558"/>
                </a:lnTo>
                <a:lnTo>
                  <a:pt x="47" y="558"/>
                </a:lnTo>
                <a:lnTo>
                  <a:pt x="47" y="558"/>
                </a:lnTo>
                <a:lnTo>
                  <a:pt x="41" y="558"/>
                </a:lnTo>
                <a:lnTo>
                  <a:pt x="42" y="558"/>
                </a:lnTo>
                <a:lnTo>
                  <a:pt x="35" y="557"/>
                </a:lnTo>
                <a:lnTo>
                  <a:pt x="39" y="558"/>
                </a:lnTo>
                <a:lnTo>
                  <a:pt x="32" y="554"/>
                </a:lnTo>
                <a:lnTo>
                  <a:pt x="35" y="557"/>
                </a:lnTo>
                <a:lnTo>
                  <a:pt x="31" y="551"/>
                </a:lnTo>
                <a:lnTo>
                  <a:pt x="31" y="550"/>
                </a:lnTo>
                <a:lnTo>
                  <a:pt x="26" y="544"/>
                </a:lnTo>
                <a:lnTo>
                  <a:pt x="27" y="547"/>
                </a:lnTo>
                <a:lnTo>
                  <a:pt x="24" y="536"/>
                </a:lnTo>
                <a:lnTo>
                  <a:pt x="23" y="533"/>
                </a:lnTo>
                <a:lnTo>
                  <a:pt x="19" y="527"/>
                </a:lnTo>
                <a:lnTo>
                  <a:pt x="20" y="532"/>
                </a:lnTo>
                <a:lnTo>
                  <a:pt x="20" y="524"/>
                </a:lnTo>
                <a:lnTo>
                  <a:pt x="20" y="524"/>
                </a:lnTo>
                <a:lnTo>
                  <a:pt x="20" y="517"/>
                </a:lnTo>
                <a:lnTo>
                  <a:pt x="20" y="517"/>
                </a:lnTo>
                <a:lnTo>
                  <a:pt x="20" y="512"/>
                </a:lnTo>
                <a:lnTo>
                  <a:pt x="20" y="512"/>
                </a:lnTo>
                <a:lnTo>
                  <a:pt x="20" y="507"/>
                </a:lnTo>
                <a:lnTo>
                  <a:pt x="12" y="516"/>
                </a:lnTo>
                <a:lnTo>
                  <a:pt x="13" y="516"/>
                </a:lnTo>
                <a:lnTo>
                  <a:pt x="13" y="516"/>
                </a:lnTo>
                <a:lnTo>
                  <a:pt x="16" y="516"/>
                </a:lnTo>
                <a:lnTo>
                  <a:pt x="10" y="514"/>
                </a:lnTo>
                <a:lnTo>
                  <a:pt x="14" y="518"/>
                </a:lnTo>
                <a:lnTo>
                  <a:pt x="22" y="520"/>
                </a:lnTo>
                <a:lnTo>
                  <a:pt x="24" y="519"/>
                </a:lnTo>
                <a:lnTo>
                  <a:pt x="16" y="516"/>
                </a:lnTo>
                <a:lnTo>
                  <a:pt x="19" y="520"/>
                </a:lnTo>
                <a:lnTo>
                  <a:pt x="23" y="523"/>
                </a:lnTo>
                <a:lnTo>
                  <a:pt x="28" y="525"/>
                </a:lnTo>
                <a:cubicBezTo>
                  <a:pt x="31" y="525"/>
                  <a:pt x="34" y="524"/>
                  <a:pt x="35" y="521"/>
                </a:cubicBezTo>
                <a:cubicBezTo>
                  <a:pt x="37" y="518"/>
                  <a:pt x="36" y="515"/>
                  <a:pt x="34" y="513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53804F-A4AC-49A9-A70B-2AF990DC5B6D}"/>
              </a:ext>
            </a:extLst>
          </p:cNvPr>
          <p:cNvSpPr>
            <a:spLocks/>
          </p:cNvSpPr>
          <p:nvPr/>
        </p:nvSpPr>
        <p:spPr bwMode="auto">
          <a:xfrm>
            <a:off x="5564188" y="3192463"/>
            <a:ext cx="161925" cy="185738"/>
          </a:xfrm>
          <a:custGeom>
            <a:avLst/>
            <a:gdLst>
              <a:gd name="T0" fmla="*/ 315 w 358"/>
              <a:gd name="T1" fmla="*/ 42 h 412"/>
              <a:gd name="T2" fmla="*/ 318 w 358"/>
              <a:gd name="T3" fmla="*/ 29 h 412"/>
              <a:gd name="T4" fmla="*/ 315 w 358"/>
              <a:gd name="T5" fmla="*/ 16 h 412"/>
              <a:gd name="T6" fmla="*/ 306 w 358"/>
              <a:gd name="T7" fmla="*/ 5 h 412"/>
              <a:gd name="T8" fmla="*/ 292 w 358"/>
              <a:gd name="T9" fmla="*/ 1 h 412"/>
              <a:gd name="T10" fmla="*/ 273 w 358"/>
              <a:gd name="T11" fmla="*/ 0 h 412"/>
              <a:gd name="T12" fmla="*/ 231 w 358"/>
              <a:gd name="T13" fmla="*/ 6 h 412"/>
              <a:gd name="T14" fmla="*/ 184 w 358"/>
              <a:gd name="T15" fmla="*/ 18 h 412"/>
              <a:gd name="T16" fmla="*/ 140 w 358"/>
              <a:gd name="T17" fmla="*/ 40 h 412"/>
              <a:gd name="T18" fmla="*/ 99 w 358"/>
              <a:gd name="T19" fmla="*/ 60 h 412"/>
              <a:gd name="T20" fmla="*/ 70 w 358"/>
              <a:gd name="T21" fmla="*/ 75 h 412"/>
              <a:gd name="T22" fmla="*/ 55 w 358"/>
              <a:gd name="T23" fmla="*/ 101 h 412"/>
              <a:gd name="T24" fmla="*/ 59 w 358"/>
              <a:gd name="T25" fmla="*/ 116 h 412"/>
              <a:gd name="T26" fmla="*/ 87 w 358"/>
              <a:gd name="T27" fmla="*/ 138 h 412"/>
              <a:gd name="T28" fmla="*/ 136 w 358"/>
              <a:gd name="T29" fmla="*/ 168 h 412"/>
              <a:gd name="T30" fmla="*/ 197 w 358"/>
              <a:gd name="T31" fmla="*/ 206 h 412"/>
              <a:gd name="T32" fmla="*/ 256 w 358"/>
              <a:gd name="T33" fmla="*/ 251 h 412"/>
              <a:gd name="T34" fmla="*/ 301 w 358"/>
              <a:gd name="T35" fmla="*/ 289 h 412"/>
              <a:gd name="T36" fmla="*/ 325 w 358"/>
              <a:gd name="T37" fmla="*/ 317 h 412"/>
              <a:gd name="T38" fmla="*/ 334 w 358"/>
              <a:gd name="T39" fmla="*/ 334 h 412"/>
              <a:gd name="T40" fmla="*/ 315 w 358"/>
              <a:gd name="T41" fmla="*/ 353 h 412"/>
              <a:gd name="T42" fmla="*/ 259 w 358"/>
              <a:gd name="T43" fmla="*/ 369 h 412"/>
              <a:gd name="T44" fmla="*/ 191 w 358"/>
              <a:gd name="T45" fmla="*/ 379 h 412"/>
              <a:gd name="T46" fmla="*/ 126 w 358"/>
              <a:gd name="T47" fmla="*/ 383 h 412"/>
              <a:gd name="T48" fmla="*/ 76 w 358"/>
              <a:gd name="T49" fmla="*/ 384 h 412"/>
              <a:gd name="T50" fmla="*/ 43 w 358"/>
              <a:gd name="T51" fmla="*/ 380 h 412"/>
              <a:gd name="T52" fmla="*/ 25 w 358"/>
              <a:gd name="T53" fmla="*/ 370 h 412"/>
              <a:gd name="T54" fmla="*/ 23 w 358"/>
              <a:gd name="T55" fmla="*/ 365 h 412"/>
              <a:gd name="T56" fmla="*/ 2 w 358"/>
              <a:gd name="T57" fmla="*/ 365 h 412"/>
              <a:gd name="T58" fmla="*/ 14 w 358"/>
              <a:gd name="T59" fmla="*/ 396 h 412"/>
              <a:gd name="T60" fmla="*/ 47 w 358"/>
              <a:gd name="T61" fmla="*/ 407 h 412"/>
              <a:gd name="T62" fmla="*/ 88 w 358"/>
              <a:gd name="T63" fmla="*/ 412 h 412"/>
              <a:gd name="T64" fmla="*/ 149 w 358"/>
              <a:gd name="T65" fmla="*/ 409 h 412"/>
              <a:gd name="T66" fmla="*/ 217 w 358"/>
              <a:gd name="T67" fmla="*/ 403 h 412"/>
              <a:gd name="T68" fmla="*/ 287 w 358"/>
              <a:gd name="T69" fmla="*/ 390 h 412"/>
              <a:gd name="T70" fmla="*/ 339 w 358"/>
              <a:gd name="T71" fmla="*/ 368 h 412"/>
              <a:gd name="T72" fmla="*/ 358 w 358"/>
              <a:gd name="T73" fmla="*/ 331 h 412"/>
              <a:gd name="T74" fmla="*/ 341 w 358"/>
              <a:gd name="T75" fmla="*/ 294 h 412"/>
              <a:gd name="T76" fmla="*/ 306 w 358"/>
              <a:gd name="T77" fmla="*/ 258 h 412"/>
              <a:gd name="T78" fmla="*/ 252 w 358"/>
              <a:gd name="T79" fmla="*/ 215 h 412"/>
              <a:gd name="T80" fmla="*/ 190 w 358"/>
              <a:gd name="T81" fmla="*/ 170 h 412"/>
              <a:gd name="T82" fmla="*/ 132 w 358"/>
              <a:gd name="T83" fmla="*/ 134 h 412"/>
              <a:gd name="T84" fmla="*/ 89 w 358"/>
              <a:gd name="T85" fmla="*/ 108 h 412"/>
              <a:gd name="T86" fmla="*/ 73 w 358"/>
              <a:gd name="T87" fmla="*/ 95 h 412"/>
              <a:gd name="T88" fmla="*/ 81 w 358"/>
              <a:gd name="T89" fmla="*/ 97 h 412"/>
              <a:gd name="T90" fmla="*/ 92 w 358"/>
              <a:gd name="T91" fmla="*/ 91 h 412"/>
              <a:gd name="T92" fmla="*/ 124 w 358"/>
              <a:gd name="T93" fmla="*/ 74 h 412"/>
              <a:gd name="T94" fmla="*/ 165 w 358"/>
              <a:gd name="T95" fmla="*/ 56 h 412"/>
              <a:gd name="T96" fmla="*/ 208 w 358"/>
              <a:gd name="T97" fmla="*/ 34 h 412"/>
              <a:gd name="T98" fmla="*/ 253 w 358"/>
              <a:gd name="T99" fmla="*/ 22 h 412"/>
              <a:gd name="T100" fmla="*/ 283 w 358"/>
              <a:gd name="T101" fmla="*/ 21 h 412"/>
              <a:gd name="T102" fmla="*/ 297 w 358"/>
              <a:gd name="T103" fmla="*/ 21 h 412"/>
              <a:gd name="T104" fmla="*/ 303 w 358"/>
              <a:gd name="T105" fmla="*/ 24 h 412"/>
              <a:gd name="T106" fmla="*/ 303 w 358"/>
              <a:gd name="T107" fmla="*/ 29 h 412"/>
              <a:gd name="T108" fmla="*/ 302 w 358"/>
              <a:gd name="T109" fmla="*/ 34 h 412"/>
              <a:gd name="T110" fmla="*/ 301 w 358"/>
              <a:gd name="T111" fmla="*/ 46 h 412"/>
              <a:gd name="T112" fmla="*/ 312 w 358"/>
              <a:gd name="T113" fmla="*/ 5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8" h="412">
                <a:moveTo>
                  <a:pt x="312" y="52"/>
                </a:moveTo>
                <a:lnTo>
                  <a:pt x="313" y="49"/>
                </a:lnTo>
                <a:lnTo>
                  <a:pt x="312" y="52"/>
                </a:lnTo>
                <a:lnTo>
                  <a:pt x="314" y="49"/>
                </a:lnTo>
                <a:lnTo>
                  <a:pt x="315" y="46"/>
                </a:lnTo>
                <a:lnTo>
                  <a:pt x="315" y="42"/>
                </a:lnTo>
                <a:lnTo>
                  <a:pt x="315" y="42"/>
                </a:lnTo>
                <a:lnTo>
                  <a:pt x="315" y="40"/>
                </a:lnTo>
                <a:lnTo>
                  <a:pt x="315" y="42"/>
                </a:lnTo>
                <a:lnTo>
                  <a:pt x="317" y="37"/>
                </a:lnTo>
                <a:lnTo>
                  <a:pt x="318" y="34"/>
                </a:lnTo>
                <a:lnTo>
                  <a:pt x="318" y="29"/>
                </a:lnTo>
                <a:lnTo>
                  <a:pt x="318" y="30"/>
                </a:lnTo>
                <a:lnTo>
                  <a:pt x="318" y="28"/>
                </a:lnTo>
                <a:lnTo>
                  <a:pt x="318" y="28"/>
                </a:lnTo>
                <a:lnTo>
                  <a:pt x="318" y="24"/>
                </a:lnTo>
                <a:lnTo>
                  <a:pt x="317" y="19"/>
                </a:lnTo>
                <a:lnTo>
                  <a:pt x="315" y="16"/>
                </a:lnTo>
                <a:lnTo>
                  <a:pt x="316" y="19"/>
                </a:lnTo>
                <a:lnTo>
                  <a:pt x="315" y="15"/>
                </a:lnTo>
                <a:lnTo>
                  <a:pt x="316" y="18"/>
                </a:lnTo>
                <a:lnTo>
                  <a:pt x="316" y="17"/>
                </a:lnTo>
                <a:cubicBezTo>
                  <a:pt x="316" y="13"/>
                  <a:pt x="314" y="9"/>
                  <a:pt x="311" y="7"/>
                </a:cubicBezTo>
                <a:lnTo>
                  <a:pt x="306" y="5"/>
                </a:lnTo>
                <a:lnTo>
                  <a:pt x="303" y="4"/>
                </a:lnTo>
                <a:lnTo>
                  <a:pt x="301" y="3"/>
                </a:lnTo>
                <a:lnTo>
                  <a:pt x="306" y="5"/>
                </a:lnTo>
                <a:lnTo>
                  <a:pt x="302" y="3"/>
                </a:lnTo>
                <a:lnTo>
                  <a:pt x="297" y="1"/>
                </a:lnTo>
                <a:lnTo>
                  <a:pt x="292" y="1"/>
                </a:lnTo>
                <a:lnTo>
                  <a:pt x="292" y="1"/>
                </a:lnTo>
                <a:lnTo>
                  <a:pt x="288" y="0"/>
                </a:lnTo>
                <a:lnTo>
                  <a:pt x="288" y="0"/>
                </a:lnTo>
                <a:lnTo>
                  <a:pt x="283" y="0"/>
                </a:lnTo>
                <a:lnTo>
                  <a:pt x="283" y="0"/>
                </a:lnTo>
                <a:lnTo>
                  <a:pt x="273" y="0"/>
                </a:lnTo>
                <a:lnTo>
                  <a:pt x="273" y="0"/>
                </a:lnTo>
                <a:lnTo>
                  <a:pt x="262" y="0"/>
                </a:lnTo>
                <a:lnTo>
                  <a:pt x="261" y="0"/>
                </a:lnTo>
                <a:lnTo>
                  <a:pt x="248" y="1"/>
                </a:lnTo>
                <a:lnTo>
                  <a:pt x="246" y="1"/>
                </a:lnTo>
                <a:lnTo>
                  <a:pt x="231" y="6"/>
                </a:lnTo>
                <a:lnTo>
                  <a:pt x="233" y="6"/>
                </a:lnTo>
                <a:lnTo>
                  <a:pt x="218" y="8"/>
                </a:lnTo>
                <a:lnTo>
                  <a:pt x="216" y="8"/>
                </a:lnTo>
                <a:lnTo>
                  <a:pt x="201" y="12"/>
                </a:lnTo>
                <a:lnTo>
                  <a:pt x="201" y="12"/>
                </a:lnTo>
                <a:lnTo>
                  <a:pt x="184" y="18"/>
                </a:lnTo>
                <a:lnTo>
                  <a:pt x="183" y="18"/>
                </a:lnTo>
                <a:lnTo>
                  <a:pt x="168" y="25"/>
                </a:lnTo>
                <a:lnTo>
                  <a:pt x="165" y="26"/>
                </a:lnTo>
                <a:lnTo>
                  <a:pt x="153" y="36"/>
                </a:lnTo>
                <a:lnTo>
                  <a:pt x="156" y="34"/>
                </a:lnTo>
                <a:lnTo>
                  <a:pt x="140" y="40"/>
                </a:lnTo>
                <a:lnTo>
                  <a:pt x="140" y="40"/>
                </a:lnTo>
                <a:lnTo>
                  <a:pt x="126" y="45"/>
                </a:lnTo>
                <a:lnTo>
                  <a:pt x="125" y="46"/>
                </a:lnTo>
                <a:lnTo>
                  <a:pt x="112" y="52"/>
                </a:lnTo>
                <a:lnTo>
                  <a:pt x="112" y="52"/>
                </a:lnTo>
                <a:lnTo>
                  <a:pt x="99" y="60"/>
                </a:lnTo>
                <a:lnTo>
                  <a:pt x="100" y="59"/>
                </a:lnTo>
                <a:lnTo>
                  <a:pt x="89" y="64"/>
                </a:lnTo>
                <a:lnTo>
                  <a:pt x="88" y="64"/>
                </a:lnTo>
                <a:lnTo>
                  <a:pt x="79" y="69"/>
                </a:lnTo>
                <a:lnTo>
                  <a:pt x="79" y="69"/>
                </a:lnTo>
                <a:lnTo>
                  <a:pt x="70" y="75"/>
                </a:lnTo>
                <a:lnTo>
                  <a:pt x="67" y="77"/>
                </a:lnTo>
                <a:lnTo>
                  <a:pt x="62" y="83"/>
                </a:lnTo>
                <a:lnTo>
                  <a:pt x="60" y="85"/>
                </a:lnTo>
                <a:lnTo>
                  <a:pt x="57" y="91"/>
                </a:lnTo>
                <a:lnTo>
                  <a:pt x="55" y="97"/>
                </a:lnTo>
                <a:lnTo>
                  <a:pt x="55" y="101"/>
                </a:lnTo>
                <a:lnTo>
                  <a:pt x="60" y="92"/>
                </a:lnTo>
                <a:lnTo>
                  <a:pt x="56" y="95"/>
                </a:lnTo>
                <a:cubicBezTo>
                  <a:pt x="53" y="97"/>
                  <a:pt x="52" y="101"/>
                  <a:pt x="52" y="104"/>
                </a:cubicBezTo>
                <a:cubicBezTo>
                  <a:pt x="52" y="108"/>
                  <a:pt x="53" y="112"/>
                  <a:pt x="56" y="114"/>
                </a:cubicBezTo>
                <a:lnTo>
                  <a:pt x="60" y="118"/>
                </a:lnTo>
                <a:lnTo>
                  <a:pt x="59" y="116"/>
                </a:lnTo>
                <a:lnTo>
                  <a:pt x="63" y="121"/>
                </a:lnTo>
                <a:lnTo>
                  <a:pt x="66" y="125"/>
                </a:lnTo>
                <a:lnTo>
                  <a:pt x="76" y="130"/>
                </a:lnTo>
                <a:lnTo>
                  <a:pt x="75" y="130"/>
                </a:lnTo>
                <a:lnTo>
                  <a:pt x="86" y="137"/>
                </a:lnTo>
                <a:lnTo>
                  <a:pt x="87" y="138"/>
                </a:lnTo>
                <a:lnTo>
                  <a:pt x="101" y="146"/>
                </a:lnTo>
                <a:lnTo>
                  <a:pt x="101" y="146"/>
                </a:lnTo>
                <a:lnTo>
                  <a:pt x="118" y="156"/>
                </a:lnTo>
                <a:lnTo>
                  <a:pt x="117" y="155"/>
                </a:lnTo>
                <a:lnTo>
                  <a:pt x="135" y="168"/>
                </a:lnTo>
                <a:lnTo>
                  <a:pt x="136" y="168"/>
                </a:lnTo>
                <a:lnTo>
                  <a:pt x="155" y="180"/>
                </a:lnTo>
                <a:lnTo>
                  <a:pt x="155" y="180"/>
                </a:lnTo>
                <a:lnTo>
                  <a:pt x="176" y="192"/>
                </a:lnTo>
                <a:lnTo>
                  <a:pt x="175" y="192"/>
                </a:lnTo>
                <a:lnTo>
                  <a:pt x="198" y="207"/>
                </a:lnTo>
                <a:lnTo>
                  <a:pt x="197" y="206"/>
                </a:lnTo>
                <a:lnTo>
                  <a:pt x="216" y="220"/>
                </a:lnTo>
                <a:lnTo>
                  <a:pt x="216" y="220"/>
                </a:lnTo>
                <a:lnTo>
                  <a:pt x="236" y="235"/>
                </a:lnTo>
                <a:lnTo>
                  <a:pt x="236" y="235"/>
                </a:lnTo>
                <a:lnTo>
                  <a:pt x="255" y="250"/>
                </a:lnTo>
                <a:lnTo>
                  <a:pt x="256" y="251"/>
                </a:lnTo>
                <a:lnTo>
                  <a:pt x="275" y="264"/>
                </a:lnTo>
                <a:lnTo>
                  <a:pt x="274" y="263"/>
                </a:lnTo>
                <a:lnTo>
                  <a:pt x="289" y="277"/>
                </a:lnTo>
                <a:lnTo>
                  <a:pt x="289" y="276"/>
                </a:lnTo>
                <a:lnTo>
                  <a:pt x="302" y="289"/>
                </a:lnTo>
                <a:lnTo>
                  <a:pt x="301" y="289"/>
                </a:lnTo>
                <a:lnTo>
                  <a:pt x="311" y="299"/>
                </a:lnTo>
                <a:lnTo>
                  <a:pt x="311" y="298"/>
                </a:lnTo>
                <a:lnTo>
                  <a:pt x="320" y="310"/>
                </a:lnTo>
                <a:lnTo>
                  <a:pt x="319" y="309"/>
                </a:lnTo>
                <a:lnTo>
                  <a:pt x="325" y="318"/>
                </a:lnTo>
                <a:lnTo>
                  <a:pt x="325" y="317"/>
                </a:lnTo>
                <a:lnTo>
                  <a:pt x="331" y="328"/>
                </a:lnTo>
                <a:lnTo>
                  <a:pt x="330" y="325"/>
                </a:lnTo>
                <a:lnTo>
                  <a:pt x="332" y="335"/>
                </a:lnTo>
                <a:lnTo>
                  <a:pt x="332" y="331"/>
                </a:lnTo>
                <a:lnTo>
                  <a:pt x="332" y="341"/>
                </a:lnTo>
                <a:lnTo>
                  <a:pt x="334" y="334"/>
                </a:lnTo>
                <a:lnTo>
                  <a:pt x="329" y="341"/>
                </a:lnTo>
                <a:lnTo>
                  <a:pt x="330" y="340"/>
                </a:lnTo>
                <a:lnTo>
                  <a:pt x="322" y="349"/>
                </a:lnTo>
                <a:lnTo>
                  <a:pt x="325" y="346"/>
                </a:lnTo>
                <a:lnTo>
                  <a:pt x="313" y="354"/>
                </a:lnTo>
                <a:lnTo>
                  <a:pt x="315" y="353"/>
                </a:lnTo>
                <a:lnTo>
                  <a:pt x="301" y="359"/>
                </a:lnTo>
                <a:lnTo>
                  <a:pt x="303" y="358"/>
                </a:lnTo>
                <a:lnTo>
                  <a:pt x="281" y="364"/>
                </a:lnTo>
                <a:lnTo>
                  <a:pt x="281" y="364"/>
                </a:lnTo>
                <a:lnTo>
                  <a:pt x="259" y="369"/>
                </a:lnTo>
                <a:lnTo>
                  <a:pt x="259" y="369"/>
                </a:lnTo>
                <a:lnTo>
                  <a:pt x="236" y="375"/>
                </a:lnTo>
                <a:lnTo>
                  <a:pt x="239" y="374"/>
                </a:lnTo>
                <a:lnTo>
                  <a:pt x="215" y="375"/>
                </a:lnTo>
                <a:lnTo>
                  <a:pt x="213" y="376"/>
                </a:lnTo>
                <a:lnTo>
                  <a:pt x="190" y="379"/>
                </a:lnTo>
                <a:lnTo>
                  <a:pt x="191" y="379"/>
                </a:lnTo>
                <a:lnTo>
                  <a:pt x="166" y="381"/>
                </a:lnTo>
                <a:lnTo>
                  <a:pt x="167" y="381"/>
                </a:lnTo>
                <a:lnTo>
                  <a:pt x="147" y="380"/>
                </a:lnTo>
                <a:lnTo>
                  <a:pt x="145" y="381"/>
                </a:lnTo>
                <a:lnTo>
                  <a:pt x="124" y="384"/>
                </a:lnTo>
                <a:lnTo>
                  <a:pt x="126" y="383"/>
                </a:lnTo>
                <a:lnTo>
                  <a:pt x="105" y="383"/>
                </a:lnTo>
                <a:lnTo>
                  <a:pt x="105" y="383"/>
                </a:lnTo>
                <a:lnTo>
                  <a:pt x="88" y="383"/>
                </a:lnTo>
                <a:lnTo>
                  <a:pt x="88" y="383"/>
                </a:lnTo>
                <a:lnTo>
                  <a:pt x="73" y="383"/>
                </a:lnTo>
                <a:lnTo>
                  <a:pt x="76" y="384"/>
                </a:lnTo>
                <a:lnTo>
                  <a:pt x="62" y="380"/>
                </a:lnTo>
                <a:lnTo>
                  <a:pt x="61" y="380"/>
                </a:lnTo>
                <a:lnTo>
                  <a:pt x="49" y="378"/>
                </a:lnTo>
                <a:lnTo>
                  <a:pt x="47" y="378"/>
                </a:lnTo>
                <a:lnTo>
                  <a:pt x="36" y="378"/>
                </a:lnTo>
                <a:lnTo>
                  <a:pt x="43" y="380"/>
                </a:lnTo>
                <a:lnTo>
                  <a:pt x="36" y="376"/>
                </a:lnTo>
                <a:lnTo>
                  <a:pt x="35" y="375"/>
                </a:lnTo>
                <a:lnTo>
                  <a:pt x="30" y="373"/>
                </a:lnTo>
                <a:lnTo>
                  <a:pt x="33" y="374"/>
                </a:lnTo>
                <a:lnTo>
                  <a:pt x="22" y="367"/>
                </a:lnTo>
                <a:lnTo>
                  <a:pt x="25" y="370"/>
                </a:lnTo>
                <a:lnTo>
                  <a:pt x="23" y="366"/>
                </a:lnTo>
                <a:lnTo>
                  <a:pt x="25" y="371"/>
                </a:lnTo>
                <a:lnTo>
                  <a:pt x="24" y="367"/>
                </a:lnTo>
                <a:lnTo>
                  <a:pt x="24" y="365"/>
                </a:lnTo>
                <a:lnTo>
                  <a:pt x="22" y="362"/>
                </a:lnTo>
                <a:lnTo>
                  <a:pt x="23" y="365"/>
                </a:lnTo>
                <a:lnTo>
                  <a:pt x="23" y="361"/>
                </a:lnTo>
                <a:cubicBezTo>
                  <a:pt x="22" y="358"/>
                  <a:pt x="21" y="356"/>
                  <a:pt x="19" y="355"/>
                </a:cubicBezTo>
                <a:cubicBezTo>
                  <a:pt x="17" y="354"/>
                  <a:pt x="14" y="353"/>
                  <a:pt x="12" y="355"/>
                </a:cubicBezTo>
                <a:lnTo>
                  <a:pt x="8" y="356"/>
                </a:lnTo>
                <a:lnTo>
                  <a:pt x="3" y="362"/>
                </a:lnTo>
                <a:lnTo>
                  <a:pt x="2" y="365"/>
                </a:lnTo>
                <a:lnTo>
                  <a:pt x="1" y="367"/>
                </a:lnTo>
                <a:lnTo>
                  <a:pt x="0" y="371"/>
                </a:lnTo>
                <a:lnTo>
                  <a:pt x="0" y="378"/>
                </a:lnTo>
                <a:lnTo>
                  <a:pt x="1" y="382"/>
                </a:lnTo>
                <a:lnTo>
                  <a:pt x="5" y="388"/>
                </a:lnTo>
                <a:lnTo>
                  <a:pt x="14" y="396"/>
                </a:lnTo>
                <a:lnTo>
                  <a:pt x="17" y="398"/>
                </a:lnTo>
                <a:lnTo>
                  <a:pt x="22" y="401"/>
                </a:lnTo>
                <a:lnTo>
                  <a:pt x="22" y="401"/>
                </a:lnTo>
                <a:lnTo>
                  <a:pt x="29" y="405"/>
                </a:lnTo>
                <a:lnTo>
                  <a:pt x="36" y="407"/>
                </a:lnTo>
                <a:lnTo>
                  <a:pt x="47" y="407"/>
                </a:lnTo>
                <a:lnTo>
                  <a:pt x="45" y="407"/>
                </a:lnTo>
                <a:lnTo>
                  <a:pt x="56" y="408"/>
                </a:lnTo>
                <a:lnTo>
                  <a:pt x="55" y="408"/>
                </a:lnTo>
                <a:lnTo>
                  <a:pt x="69" y="412"/>
                </a:lnTo>
                <a:lnTo>
                  <a:pt x="73" y="412"/>
                </a:lnTo>
                <a:lnTo>
                  <a:pt x="88" y="412"/>
                </a:lnTo>
                <a:lnTo>
                  <a:pt x="88" y="412"/>
                </a:lnTo>
                <a:lnTo>
                  <a:pt x="105" y="412"/>
                </a:lnTo>
                <a:lnTo>
                  <a:pt x="105" y="412"/>
                </a:lnTo>
                <a:lnTo>
                  <a:pt x="126" y="412"/>
                </a:lnTo>
                <a:lnTo>
                  <a:pt x="128" y="412"/>
                </a:lnTo>
                <a:lnTo>
                  <a:pt x="149" y="409"/>
                </a:lnTo>
                <a:lnTo>
                  <a:pt x="147" y="409"/>
                </a:lnTo>
                <a:lnTo>
                  <a:pt x="167" y="409"/>
                </a:lnTo>
                <a:lnTo>
                  <a:pt x="169" y="409"/>
                </a:lnTo>
                <a:lnTo>
                  <a:pt x="193" y="407"/>
                </a:lnTo>
                <a:lnTo>
                  <a:pt x="194" y="407"/>
                </a:lnTo>
                <a:lnTo>
                  <a:pt x="217" y="403"/>
                </a:lnTo>
                <a:lnTo>
                  <a:pt x="216" y="403"/>
                </a:lnTo>
                <a:lnTo>
                  <a:pt x="240" y="402"/>
                </a:lnTo>
                <a:lnTo>
                  <a:pt x="243" y="401"/>
                </a:lnTo>
                <a:lnTo>
                  <a:pt x="266" y="395"/>
                </a:lnTo>
                <a:lnTo>
                  <a:pt x="266" y="395"/>
                </a:lnTo>
                <a:lnTo>
                  <a:pt x="287" y="390"/>
                </a:lnTo>
                <a:lnTo>
                  <a:pt x="287" y="390"/>
                </a:lnTo>
                <a:lnTo>
                  <a:pt x="309" y="384"/>
                </a:lnTo>
                <a:lnTo>
                  <a:pt x="311" y="383"/>
                </a:lnTo>
                <a:lnTo>
                  <a:pt x="325" y="377"/>
                </a:lnTo>
                <a:lnTo>
                  <a:pt x="327" y="376"/>
                </a:lnTo>
                <a:lnTo>
                  <a:pt x="339" y="368"/>
                </a:lnTo>
                <a:lnTo>
                  <a:pt x="342" y="366"/>
                </a:lnTo>
                <a:lnTo>
                  <a:pt x="350" y="357"/>
                </a:lnTo>
                <a:lnTo>
                  <a:pt x="351" y="355"/>
                </a:lnTo>
                <a:lnTo>
                  <a:pt x="355" y="348"/>
                </a:lnTo>
                <a:lnTo>
                  <a:pt x="358" y="341"/>
                </a:lnTo>
                <a:lnTo>
                  <a:pt x="358" y="331"/>
                </a:lnTo>
                <a:lnTo>
                  <a:pt x="357" y="328"/>
                </a:lnTo>
                <a:lnTo>
                  <a:pt x="355" y="319"/>
                </a:lnTo>
                <a:lnTo>
                  <a:pt x="354" y="316"/>
                </a:lnTo>
                <a:lnTo>
                  <a:pt x="348" y="305"/>
                </a:lnTo>
                <a:lnTo>
                  <a:pt x="347" y="304"/>
                </a:lnTo>
                <a:lnTo>
                  <a:pt x="341" y="294"/>
                </a:lnTo>
                <a:lnTo>
                  <a:pt x="340" y="293"/>
                </a:lnTo>
                <a:lnTo>
                  <a:pt x="330" y="282"/>
                </a:lnTo>
                <a:lnTo>
                  <a:pt x="330" y="281"/>
                </a:lnTo>
                <a:lnTo>
                  <a:pt x="320" y="271"/>
                </a:lnTo>
                <a:lnTo>
                  <a:pt x="320" y="270"/>
                </a:lnTo>
                <a:lnTo>
                  <a:pt x="306" y="258"/>
                </a:lnTo>
                <a:lnTo>
                  <a:pt x="306" y="258"/>
                </a:lnTo>
                <a:lnTo>
                  <a:pt x="291" y="244"/>
                </a:lnTo>
                <a:lnTo>
                  <a:pt x="290" y="243"/>
                </a:lnTo>
                <a:lnTo>
                  <a:pt x="270" y="229"/>
                </a:lnTo>
                <a:lnTo>
                  <a:pt x="271" y="230"/>
                </a:lnTo>
                <a:lnTo>
                  <a:pt x="252" y="215"/>
                </a:lnTo>
                <a:lnTo>
                  <a:pt x="251" y="214"/>
                </a:lnTo>
                <a:lnTo>
                  <a:pt x="231" y="199"/>
                </a:lnTo>
                <a:lnTo>
                  <a:pt x="231" y="199"/>
                </a:lnTo>
                <a:lnTo>
                  <a:pt x="213" y="185"/>
                </a:lnTo>
                <a:lnTo>
                  <a:pt x="212" y="185"/>
                </a:lnTo>
                <a:lnTo>
                  <a:pt x="190" y="170"/>
                </a:lnTo>
                <a:lnTo>
                  <a:pt x="189" y="170"/>
                </a:lnTo>
                <a:lnTo>
                  <a:pt x="168" y="157"/>
                </a:lnTo>
                <a:lnTo>
                  <a:pt x="168" y="158"/>
                </a:lnTo>
                <a:lnTo>
                  <a:pt x="149" y="146"/>
                </a:lnTo>
                <a:lnTo>
                  <a:pt x="150" y="146"/>
                </a:lnTo>
                <a:lnTo>
                  <a:pt x="132" y="134"/>
                </a:lnTo>
                <a:lnTo>
                  <a:pt x="131" y="133"/>
                </a:lnTo>
                <a:lnTo>
                  <a:pt x="114" y="123"/>
                </a:lnTo>
                <a:lnTo>
                  <a:pt x="114" y="123"/>
                </a:lnTo>
                <a:lnTo>
                  <a:pt x="100" y="116"/>
                </a:lnTo>
                <a:lnTo>
                  <a:pt x="101" y="116"/>
                </a:lnTo>
                <a:lnTo>
                  <a:pt x="89" y="108"/>
                </a:lnTo>
                <a:lnTo>
                  <a:pt x="89" y="108"/>
                </a:lnTo>
                <a:lnTo>
                  <a:pt x="80" y="102"/>
                </a:lnTo>
                <a:lnTo>
                  <a:pt x="83" y="106"/>
                </a:lnTo>
                <a:lnTo>
                  <a:pt x="79" y="100"/>
                </a:lnTo>
                <a:lnTo>
                  <a:pt x="77" y="98"/>
                </a:lnTo>
                <a:lnTo>
                  <a:pt x="73" y="95"/>
                </a:lnTo>
                <a:cubicBezTo>
                  <a:pt x="68" y="90"/>
                  <a:pt x="60" y="91"/>
                  <a:pt x="55" y="96"/>
                </a:cubicBezTo>
                <a:cubicBezTo>
                  <a:pt x="51" y="100"/>
                  <a:pt x="50" y="108"/>
                  <a:pt x="55" y="113"/>
                </a:cubicBezTo>
                <a:cubicBezTo>
                  <a:pt x="60" y="118"/>
                  <a:pt x="68" y="119"/>
                  <a:pt x="73" y="114"/>
                </a:cubicBezTo>
                <a:lnTo>
                  <a:pt x="77" y="111"/>
                </a:lnTo>
                <a:cubicBezTo>
                  <a:pt x="79" y="109"/>
                  <a:pt x="81" y="105"/>
                  <a:pt x="81" y="101"/>
                </a:cubicBezTo>
                <a:lnTo>
                  <a:pt x="81" y="97"/>
                </a:lnTo>
                <a:lnTo>
                  <a:pt x="80" y="103"/>
                </a:lnTo>
                <a:lnTo>
                  <a:pt x="83" y="97"/>
                </a:lnTo>
                <a:lnTo>
                  <a:pt x="81" y="100"/>
                </a:lnTo>
                <a:lnTo>
                  <a:pt x="86" y="94"/>
                </a:lnTo>
                <a:lnTo>
                  <a:pt x="83" y="97"/>
                </a:lnTo>
                <a:lnTo>
                  <a:pt x="92" y="91"/>
                </a:lnTo>
                <a:lnTo>
                  <a:pt x="91" y="91"/>
                </a:lnTo>
                <a:lnTo>
                  <a:pt x="100" y="87"/>
                </a:lnTo>
                <a:lnTo>
                  <a:pt x="99" y="87"/>
                </a:lnTo>
                <a:lnTo>
                  <a:pt x="110" y="82"/>
                </a:lnTo>
                <a:lnTo>
                  <a:pt x="111" y="81"/>
                </a:lnTo>
                <a:lnTo>
                  <a:pt x="124" y="74"/>
                </a:lnTo>
                <a:lnTo>
                  <a:pt x="124" y="74"/>
                </a:lnTo>
                <a:lnTo>
                  <a:pt x="136" y="68"/>
                </a:lnTo>
                <a:lnTo>
                  <a:pt x="135" y="68"/>
                </a:lnTo>
                <a:lnTo>
                  <a:pt x="149" y="63"/>
                </a:lnTo>
                <a:lnTo>
                  <a:pt x="149" y="63"/>
                </a:lnTo>
                <a:lnTo>
                  <a:pt x="165" y="56"/>
                </a:lnTo>
                <a:lnTo>
                  <a:pt x="168" y="55"/>
                </a:lnTo>
                <a:lnTo>
                  <a:pt x="180" y="45"/>
                </a:lnTo>
                <a:lnTo>
                  <a:pt x="177" y="46"/>
                </a:lnTo>
                <a:lnTo>
                  <a:pt x="192" y="40"/>
                </a:lnTo>
                <a:lnTo>
                  <a:pt x="191" y="40"/>
                </a:lnTo>
                <a:lnTo>
                  <a:pt x="208" y="34"/>
                </a:lnTo>
                <a:lnTo>
                  <a:pt x="208" y="35"/>
                </a:lnTo>
                <a:lnTo>
                  <a:pt x="223" y="30"/>
                </a:lnTo>
                <a:lnTo>
                  <a:pt x="221" y="30"/>
                </a:lnTo>
                <a:lnTo>
                  <a:pt x="236" y="28"/>
                </a:lnTo>
                <a:lnTo>
                  <a:pt x="238" y="27"/>
                </a:lnTo>
                <a:lnTo>
                  <a:pt x="253" y="22"/>
                </a:lnTo>
                <a:lnTo>
                  <a:pt x="250" y="23"/>
                </a:lnTo>
                <a:lnTo>
                  <a:pt x="263" y="22"/>
                </a:lnTo>
                <a:lnTo>
                  <a:pt x="262" y="22"/>
                </a:lnTo>
                <a:lnTo>
                  <a:pt x="273" y="21"/>
                </a:lnTo>
                <a:lnTo>
                  <a:pt x="273" y="21"/>
                </a:lnTo>
                <a:lnTo>
                  <a:pt x="283" y="21"/>
                </a:lnTo>
                <a:lnTo>
                  <a:pt x="283" y="21"/>
                </a:lnTo>
                <a:lnTo>
                  <a:pt x="288" y="21"/>
                </a:lnTo>
                <a:lnTo>
                  <a:pt x="288" y="21"/>
                </a:lnTo>
                <a:lnTo>
                  <a:pt x="292" y="21"/>
                </a:lnTo>
                <a:lnTo>
                  <a:pt x="292" y="21"/>
                </a:lnTo>
                <a:lnTo>
                  <a:pt x="297" y="21"/>
                </a:lnTo>
                <a:lnTo>
                  <a:pt x="291" y="19"/>
                </a:lnTo>
                <a:lnTo>
                  <a:pt x="295" y="22"/>
                </a:lnTo>
                <a:lnTo>
                  <a:pt x="301" y="23"/>
                </a:lnTo>
                <a:lnTo>
                  <a:pt x="303" y="23"/>
                </a:lnTo>
                <a:lnTo>
                  <a:pt x="298" y="22"/>
                </a:lnTo>
                <a:lnTo>
                  <a:pt x="303" y="24"/>
                </a:lnTo>
                <a:lnTo>
                  <a:pt x="297" y="17"/>
                </a:lnTo>
                <a:lnTo>
                  <a:pt x="297" y="18"/>
                </a:lnTo>
                <a:lnTo>
                  <a:pt x="298" y="21"/>
                </a:lnTo>
                <a:lnTo>
                  <a:pt x="299" y="24"/>
                </a:lnTo>
                <a:lnTo>
                  <a:pt x="301" y="27"/>
                </a:lnTo>
                <a:lnTo>
                  <a:pt x="303" y="29"/>
                </a:lnTo>
                <a:lnTo>
                  <a:pt x="301" y="24"/>
                </a:lnTo>
                <a:lnTo>
                  <a:pt x="301" y="28"/>
                </a:lnTo>
                <a:lnTo>
                  <a:pt x="301" y="28"/>
                </a:lnTo>
                <a:lnTo>
                  <a:pt x="301" y="30"/>
                </a:lnTo>
                <a:lnTo>
                  <a:pt x="301" y="29"/>
                </a:lnTo>
                <a:lnTo>
                  <a:pt x="302" y="34"/>
                </a:lnTo>
                <a:lnTo>
                  <a:pt x="302" y="31"/>
                </a:lnTo>
                <a:lnTo>
                  <a:pt x="300" y="36"/>
                </a:lnTo>
                <a:lnTo>
                  <a:pt x="300" y="40"/>
                </a:lnTo>
                <a:lnTo>
                  <a:pt x="300" y="42"/>
                </a:lnTo>
                <a:lnTo>
                  <a:pt x="300" y="42"/>
                </a:lnTo>
                <a:lnTo>
                  <a:pt x="301" y="46"/>
                </a:lnTo>
                <a:lnTo>
                  <a:pt x="301" y="44"/>
                </a:lnTo>
                <a:lnTo>
                  <a:pt x="300" y="48"/>
                </a:lnTo>
                <a:lnTo>
                  <a:pt x="301" y="51"/>
                </a:lnTo>
                <a:lnTo>
                  <a:pt x="302" y="54"/>
                </a:lnTo>
                <a:cubicBezTo>
                  <a:pt x="303" y="56"/>
                  <a:pt x="306" y="58"/>
                  <a:pt x="308" y="57"/>
                </a:cubicBezTo>
                <a:cubicBezTo>
                  <a:pt x="311" y="57"/>
                  <a:pt x="312" y="55"/>
                  <a:pt x="312" y="52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E5A604-6B8B-4CB3-91BC-85DA967F0A21}"/>
              </a:ext>
            </a:extLst>
          </p:cNvPr>
          <p:cNvSpPr>
            <a:spLocks/>
          </p:cNvSpPr>
          <p:nvPr/>
        </p:nvSpPr>
        <p:spPr bwMode="auto">
          <a:xfrm>
            <a:off x="5829301" y="3203575"/>
            <a:ext cx="134938" cy="23813"/>
          </a:xfrm>
          <a:custGeom>
            <a:avLst/>
            <a:gdLst>
              <a:gd name="T0" fmla="*/ 52 w 300"/>
              <a:gd name="T1" fmla="*/ 21 h 54"/>
              <a:gd name="T2" fmla="*/ 45 w 300"/>
              <a:gd name="T3" fmla="*/ 13 h 54"/>
              <a:gd name="T4" fmla="*/ 41 w 300"/>
              <a:gd name="T5" fmla="*/ 9 h 54"/>
              <a:gd name="T6" fmla="*/ 30 w 300"/>
              <a:gd name="T7" fmla="*/ 6 h 54"/>
              <a:gd name="T8" fmla="*/ 26 w 300"/>
              <a:gd name="T9" fmla="*/ 1 h 54"/>
              <a:gd name="T10" fmla="*/ 19 w 300"/>
              <a:gd name="T11" fmla="*/ 1 h 54"/>
              <a:gd name="T12" fmla="*/ 18 w 300"/>
              <a:gd name="T13" fmla="*/ 1 h 54"/>
              <a:gd name="T14" fmla="*/ 4 w 300"/>
              <a:gd name="T15" fmla="*/ 10 h 54"/>
              <a:gd name="T16" fmla="*/ 25 w 300"/>
              <a:gd name="T17" fmla="*/ 16 h 54"/>
              <a:gd name="T18" fmla="*/ 4 w 300"/>
              <a:gd name="T19" fmla="*/ 6 h 54"/>
              <a:gd name="T20" fmla="*/ 12 w 300"/>
              <a:gd name="T21" fmla="*/ 25 h 54"/>
              <a:gd name="T22" fmla="*/ 17 w 300"/>
              <a:gd name="T23" fmla="*/ 26 h 54"/>
              <a:gd name="T24" fmla="*/ 31 w 300"/>
              <a:gd name="T25" fmla="*/ 26 h 54"/>
              <a:gd name="T26" fmla="*/ 42 w 300"/>
              <a:gd name="T27" fmla="*/ 26 h 54"/>
              <a:gd name="T28" fmla="*/ 74 w 300"/>
              <a:gd name="T29" fmla="*/ 26 h 54"/>
              <a:gd name="T30" fmla="*/ 94 w 300"/>
              <a:gd name="T31" fmla="*/ 26 h 54"/>
              <a:gd name="T32" fmla="*/ 137 w 300"/>
              <a:gd name="T33" fmla="*/ 27 h 54"/>
              <a:gd name="T34" fmla="*/ 157 w 300"/>
              <a:gd name="T35" fmla="*/ 28 h 54"/>
              <a:gd name="T36" fmla="*/ 192 w 300"/>
              <a:gd name="T37" fmla="*/ 33 h 54"/>
              <a:gd name="T38" fmla="*/ 211 w 300"/>
              <a:gd name="T39" fmla="*/ 38 h 54"/>
              <a:gd name="T40" fmla="*/ 232 w 300"/>
              <a:gd name="T41" fmla="*/ 39 h 54"/>
              <a:gd name="T42" fmla="*/ 244 w 300"/>
              <a:gd name="T43" fmla="*/ 43 h 54"/>
              <a:gd name="T44" fmla="*/ 258 w 300"/>
              <a:gd name="T45" fmla="*/ 45 h 54"/>
              <a:gd name="T46" fmla="*/ 270 w 300"/>
              <a:gd name="T47" fmla="*/ 49 h 54"/>
              <a:gd name="T48" fmla="*/ 278 w 300"/>
              <a:gd name="T49" fmla="*/ 49 h 54"/>
              <a:gd name="T50" fmla="*/ 274 w 300"/>
              <a:gd name="T51" fmla="*/ 45 h 54"/>
              <a:gd name="T52" fmla="*/ 290 w 300"/>
              <a:gd name="T53" fmla="*/ 51 h 54"/>
              <a:gd name="T54" fmla="*/ 279 w 300"/>
              <a:gd name="T55" fmla="*/ 39 h 54"/>
              <a:gd name="T56" fmla="*/ 280 w 300"/>
              <a:gd name="T57" fmla="*/ 48 h 54"/>
              <a:gd name="T58" fmla="*/ 300 w 300"/>
              <a:gd name="T59" fmla="*/ 38 h 54"/>
              <a:gd name="T60" fmla="*/ 295 w 300"/>
              <a:gd name="T61" fmla="*/ 30 h 54"/>
              <a:gd name="T62" fmla="*/ 279 w 300"/>
              <a:gd name="T63" fmla="*/ 22 h 54"/>
              <a:gd name="T64" fmla="*/ 273 w 300"/>
              <a:gd name="T65" fmla="*/ 22 h 54"/>
              <a:gd name="T66" fmla="*/ 268 w 300"/>
              <a:gd name="T67" fmla="*/ 19 h 54"/>
              <a:gd name="T68" fmla="*/ 253 w 300"/>
              <a:gd name="T69" fmla="*/ 16 h 54"/>
              <a:gd name="T70" fmla="*/ 238 w 300"/>
              <a:gd name="T71" fmla="*/ 13 h 54"/>
              <a:gd name="T72" fmla="*/ 223 w 300"/>
              <a:gd name="T73" fmla="*/ 11 h 54"/>
              <a:gd name="T74" fmla="*/ 198 w 300"/>
              <a:gd name="T75" fmla="*/ 7 h 54"/>
              <a:gd name="T76" fmla="*/ 179 w 300"/>
              <a:gd name="T77" fmla="*/ 5 h 54"/>
              <a:gd name="T78" fmla="*/ 138 w 300"/>
              <a:gd name="T79" fmla="*/ 0 h 54"/>
              <a:gd name="T80" fmla="*/ 116 w 300"/>
              <a:gd name="T81" fmla="*/ 0 h 54"/>
              <a:gd name="T82" fmla="*/ 74 w 300"/>
              <a:gd name="T83" fmla="*/ 1 h 54"/>
              <a:gd name="T84" fmla="*/ 57 w 300"/>
              <a:gd name="T85" fmla="*/ 1 h 54"/>
              <a:gd name="T86" fmla="*/ 29 w 300"/>
              <a:gd name="T87" fmla="*/ 1 h 54"/>
              <a:gd name="T88" fmla="*/ 23 w 300"/>
              <a:gd name="T89" fmla="*/ 3 h 54"/>
              <a:gd name="T90" fmla="*/ 17 w 300"/>
              <a:gd name="T91" fmla="*/ 2 h 54"/>
              <a:gd name="T92" fmla="*/ 1 w 300"/>
              <a:gd name="T93" fmla="*/ 10 h 54"/>
              <a:gd name="T94" fmla="*/ 18 w 300"/>
              <a:gd name="T95" fmla="*/ 24 h 54"/>
              <a:gd name="T96" fmla="*/ 16 w 300"/>
              <a:gd name="T97" fmla="*/ 21 h 54"/>
              <a:gd name="T98" fmla="*/ 20 w 300"/>
              <a:gd name="T99" fmla="*/ 20 h 54"/>
              <a:gd name="T100" fmla="*/ 25 w 300"/>
              <a:gd name="T101" fmla="*/ 20 h 54"/>
              <a:gd name="T102" fmla="*/ 23 w 300"/>
              <a:gd name="T103" fmla="*/ 21 h 54"/>
              <a:gd name="T104" fmla="*/ 31 w 300"/>
              <a:gd name="T105" fmla="*/ 23 h 54"/>
              <a:gd name="T106" fmla="*/ 35 w 300"/>
              <a:gd name="T107" fmla="*/ 25 h 54"/>
              <a:gd name="T108" fmla="*/ 37 w 300"/>
              <a:gd name="T109" fmla="*/ 26 h 54"/>
              <a:gd name="T110" fmla="*/ 45 w 300"/>
              <a:gd name="T111" fmla="*/ 3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0" h="54">
                <a:moveTo>
                  <a:pt x="54" y="28"/>
                </a:moveTo>
                <a:lnTo>
                  <a:pt x="52" y="22"/>
                </a:lnTo>
                <a:lnTo>
                  <a:pt x="52" y="21"/>
                </a:lnTo>
                <a:lnTo>
                  <a:pt x="48" y="16"/>
                </a:lnTo>
                <a:lnTo>
                  <a:pt x="47" y="15"/>
                </a:lnTo>
                <a:lnTo>
                  <a:pt x="45" y="13"/>
                </a:lnTo>
                <a:lnTo>
                  <a:pt x="45" y="13"/>
                </a:lnTo>
                <a:lnTo>
                  <a:pt x="42" y="10"/>
                </a:lnTo>
                <a:lnTo>
                  <a:pt x="41" y="9"/>
                </a:lnTo>
                <a:lnTo>
                  <a:pt x="39" y="7"/>
                </a:lnTo>
                <a:lnTo>
                  <a:pt x="35" y="6"/>
                </a:lnTo>
                <a:lnTo>
                  <a:pt x="30" y="6"/>
                </a:lnTo>
                <a:lnTo>
                  <a:pt x="36" y="9"/>
                </a:lnTo>
                <a:lnTo>
                  <a:pt x="32" y="4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19" y="1"/>
                </a:lnTo>
                <a:lnTo>
                  <a:pt x="20" y="1"/>
                </a:lnTo>
                <a:lnTo>
                  <a:pt x="18" y="0"/>
                </a:lnTo>
                <a:lnTo>
                  <a:pt x="18" y="1"/>
                </a:lnTo>
                <a:lnTo>
                  <a:pt x="16" y="0"/>
                </a:lnTo>
                <a:cubicBezTo>
                  <a:pt x="13" y="0"/>
                  <a:pt x="10" y="1"/>
                  <a:pt x="8" y="2"/>
                </a:cubicBezTo>
                <a:cubicBezTo>
                  <a:pt x="6" y="4"/>
                  <a:pt x="4" y="7"/>
                  <a:pt x="4" y="10"/>
                </a:cubicBezTo>
                <a:lnTo>
                  <a:pt x="4" y="13"/>
                </a:lnTo>
                <a:cubicBezTo>
                  <a:pt x="4" y="18"/>
                  <a:pt x="7" y="23"/>
                  <a:pt x="13" y="24"/>
                </a:cubicBezTo>
                <a:cubicBezTo>
                  <a:pt x="18" y="25"/>
                  <a:pt x="24" y="21"/>
                  <a:pt x="25" y="16"/>
                </a:cubicBezTo>
                <a:cubicBezTo>
                  <a:pt x="26" y="11"/>
                  <a:pt x="23" y="5"/>
                  <a:pt x="18" y="3"/>
                </a:cubicBezTo>
                <a:lnTo>
                  <a:pt x="16" y="3"/>
                </a:lnTo>
                <a:cubicBezTo>
                  <a:pt x="12" y="1"/>
                  <a:pt x="7" y="2"/>
                  <a:pt x="4" y="6"/>
                </a:cubicBezTo>
                <a:cubicBezTo>
                  <a:pt x="1" y="9"/>
                  <a:pt x="0" y="13"/>
                  <a:pt x="1" y="17"/>
                </a:cubicBezTo>
                <a:cubicBezTo>
                  <a:pt x="3" y="21"/>
                  <a:pt x="6" y="24"/>
                  <a:pt x="11" y="25"/>
                </a:cubicBezTo>
                <a:lnTo>
                  <a:pt x="12" y="25"/>
                </a:lnTo>
                <a:lnTo>
                  <a:pt x="9" y="24"/>
                </a:lnTo>
                <a:lnTo>
                  <a:pt x="13" y="26"/>
                </a:lnTo>
                <a:lnTo>
                  <a:pt x="17" y="26"/>
                </a:lnTo>
                <a:lnTo>
                  <a:pt x="23" y="27"/>
                </a:lnTo>
                <a:lnTo>
                  <a:pt x="25" y="27"/>
                </a:lnTo>
                <a:lnTo>
                  <a:pt x="31" y="26"/>
                </a:lnTo>
                <a:lnTo>
                  <a:pt x="29" y="26"/>
                </a:lnTo>
                <a:lnTo>
                  <a:pt x="42" y="26"/>
                </a:lnTo>
                <a:lnTo>
                  <a:pt x="42" y="26"/>
                </a:lnTo>
                <a:lnTo>
                  <a:pt x="57" y="26"/>
                </a:lnTo>
                <a:lnTo>
                  <a:pt x="57" y="26"/>
                </a:lnTo>
                <a:lnTo>
                  <a:pt x="74" y="26"/>
                </a:lnTo>
                <a:lnTo>
                  <a:pt x="74" y="26"/>
                </a:lnTo>
                <a:lnTo>
                  <a:pt x="94" y="26"/>
                </a:lnTo>
                <a:lnTo>
                  <a:pt x="94" y="26"/>
                </a:lnTo>
                <a:lnTo>
                  <a:pt x="116" y="27"/>
                </a:lnTo>
                <a:lnTo>
                  <a:pt x="116" y="27"/>
                </a:lnTo>
                <a:lnTo>
                  <a:pt x="137" y="27"/>
                </a:lnTo>
                <a:lnTo>
                  <a:pt x="136" y="27"/>
                </a:lnTo>
                <a:lnTo>
                  <a:pt x="158" y="29"/>
                </a:lnTo>
                <a:lnTo>
                  <a:pt x="157" y="28"/>
                </a:lnTo>
                <a:lnTo>
                  <a:pt x="175" y="31"/>
                </a:lnTo>
                <a:lnTo>
                  <a:pt x="175" y="31"/>
                </a:lnTo>
                <a:lnTo>
                  <a:pt x="192" y="33"/>
                </a:lnTo>
                <a:lnTo>
                  <a:pt x="191" y="33"/>
                </a:lnTo>
                <a:lnTo>
                  <a:pt x="207" y="37"/>
                </a:lnTo>
                <a:lnTo>
                  <a:pt x="211" y="38"/>
                </a:lnTo>
                <a:lnTo>
                  <a:pt x="223" y="38"/>
                </a:lnTo>
                <a:lnTo>
                  <a:pt x="221" y="38"/>
                </a:lnTo>
                <a:lnTo>
                  <a:pt x="232" y="39"/>
                </a:lnTo>
                <a:lnTo>
                  <a:pt x="230" y="39"/>
                </a:lnTo>
                <a:lnTo>
                  <a:pt x="241" y="42"/>
                </a:lnTo>
                <a:lnTo>
                  <a:pt x="244" y="43"/>
                </a:lnTo>
                <a:lnTo>
                  <a:pt x="253" y="43"/>
                </a:lnTo>
                <a:lnTo>
                  <a:pt x="250" y="42"/>
                </a:lnTo>
                <a:lnTo>
                  <a:pt x="258" y="45"/>
                </a:lnTo>
                <a:lnTo>
                  <a:pt x="256" y="44"/>
                </a:lnTo>
                <a:lnTo>
                  <a:pt x="264" y="48"/>
                </a:lnTo>
                <a:lnTo>
                  <a:pt x="270" y="49"/>
                </a:lnTo>
                <a:lnTo>
                  <a:pt x="273" y="49"/>
                </a:lnTo>
                <a:lnTo>
                  <a:pt x="273" y="49"/>
                </a:lnTo>
                <a:lnTo>
                  <a:pt x="278" y="49"/>
                </a:lnTo>
                <a:lnTo>
                  <a:pt x="279" y="49"/>
                </a:lnTo>
                <a:lnTo>
                  <a:pt x="283" y="49"/>
                </a:lnTo>
                <a:lnTo>
                  <a:pt x="274" y="45"/>
                </a:lnTo>
                <a:lnTo>
                  <a:pt x="277" y="48"/>
                </a:lnTo>
                <a:cubicBezTo>
                  <a:pt x="280" y="51"/>
                  <a:pt x="284" y="52"/>
                  <a:pt x="288" y="51"/>
                </a:cubicBezTo>
                <a:lnTo>
                  <a:pt x="290" y="51"/>
                </a:lnTo>
                <a:lnTo>
                  <a:pt x="279" y="48"/>
                </a:lnTo>
                <a:lnTo>
                  <a:pt x="282" y="51"/>
                </a:lnTo>
                <a:lnTo>
                  <a:pt x="279" y="39"/>
                </a:lnTo>
                <a:lnTo>
                  <a:pt x="278" y="41"/>
                </a:lnTo>
                <a:cubicBezTo>
                  <a:pt x="277" y="42"/>
                  <a:pt x="278" y="44"/>
                  <a:pt x="279" y="46"/>
                </a:cubicBezTo>
                <a:lnTo>
                  <a:pt x="280" y="48"/>
                </a:lnTo>
                <a:cubicBezTo>
                  <a:pt x="282" y="52"/>
                  <a:pt x="287" y="54"/>
                  <a:pt x="292" y="53"/>
                </a:cubicBezTo>
                <a:cubicBezTo>
                  <a:pt x="297" y="51"/>
                  <a:pt x="300" y="47"/>
                  <a:pt x="300" y="42"/>
                </a:cubicBezTo>
                <a:lnTo>
                  <a:pt x="300" y="38"/>
                </a:lnTo>
                <a:cubicBezTo>
                  <a:pt x="300" y="32"/>
                  <a:pt x="296" y="27"/>
                  <a:pt x="290" y="26"/>
                </a:cubicBezTo>
                <a:lnTo>
                  <a:pt x="288" y="25"/>
                </a:lnTo>
                <a:lnTo>
                  <a:pt x="295" y="30"/>
                </a:lnTo>
                <a:lnTo>
                  <a:pt x="292" y="26"/>
                </a:lnTo>
                <a:cubicBezTo>
                  <a:pt x="290" y="24"/>
                  <a:pt x="286" y="22"/>
                  <a:pt x="283" y="22"/>
                </a:cubicBezTo>
                <a:lnTo>
                  <a:pt x="279" y="22"/>
                </a:lnTo>
                <a:lnTo>
                  <a:pt x="278" y="22"/>
                </a:lnTo>
                <a:lnTo>
                  <a:pt x="273" y="22"/>
                </a:lnTo>
                <a:lnTo>
                  <a:pt x="273" y="22"/>
                </a:lnTo>
                <a:lnTo>
                  <a:pt x="270" y="22"/>
                </a:lnTo>
                <a:lnTo>
                  <a:pt x="275" y="23"/>
                </a:lnTo>
                <a:lnTo>
                  <a:pt x="268" y="19"/>
                </a:lnTo>
                <a:lnTo>
                  <a:pt x="266" y="19"/>
                </a:lnTo>
                <a:lnTo>
                  <a:pt x="257" y="16"/>
                </a:lnTo>
                <a:lnTo>
                  <a:pt x="253" y="16"/>
                </a:lnTo>
                <a:lnTo>
                  <a:pt x="244" y="16"/>
                </a:lnTo>
                <a:lnTo>
                  <a:pt x="248" y="16"/>
                </a:lnTo>
                <a:lnTo>
                  <a:pt x="238" y="13"/>
                </a:lnTo>
                <a:lnTo>
                  <a:pt x="236" y="13"/>
                </a:lnTo>
                <a:lnTo>
                  <a:pt x="225" y="11"/>
                </a:lnTo>
                <a:lnTo>
                  <a:pt x="223" y="11"/>
                </a:lnTo>
                <a:lnTo>
                  <a:pt x="211" y="11"/>
                </a:lnTo>
                <a:lnTo>
                  <a:pt x="214" y="11"/>
                </a:lnTo>
                <a:lnTo>
                  <a:pt x="198" y="7"/>
                </a:lnTo>
                <a:lnTo>
                  <a:pt x="196" y="7"/>
                </a:lnTo>
                <a:lnTo>
                  <a:pt x="179" y="5"/>
                </a:lnTo>
                <a:lnTo>
                  <a:pt x="179" y="5"/>
                </a:lnTo>
                <a:lnTo>
                  <a:pt x="161" y="2"/>
                </a:lnTo>
                <a:lnTo>
                  <a:pt x="160" y="2"/>
                </a:lnTo>
                <a:lnTo>
                  <a:pt x="138" y="0"/>
                </a:lnTo>
                <a:lnTo>
                  <a:pt x="137" y="0"/>
                </a:lnTo>
                <a:lnTo>
                  <a:pt x="116" y="0"/>
                </a:lnTo>
                <a:lnTo>
                  <a:pt x="116" y="0"/>
                </a:lnTo>
                <a:lnTo>
                  <a:pt x="94" y="1"/>
                </a:lnTo>
                <a:lnTo>
                  <a:pt x="94" y="1"/>
                </a:lnTo>
                <a:lnTo>
                  <a:pt x="74" y="1"/>
                </a:lnTo>
                <a:lnTo>
                  <a:pt x="74" y="1"/>
                </a:lnTo>
                <a:lnTo>
                  <a:pt x="57" y="1"/>
                </a:lnTo>
                <a:lnTo>
                  <a:pt x="57" y="1"/>
                </a:lnTo>
                <a:lnTo>
                  <a:pt x="42" y="1"/>
                </a:lnTo>
                <a:lnTo>
                  <a:pt x="42" y="1"/>
                </a:lnTo>
                <a:lnTo>
                  <a:pt x="29" y="1"/>
                </a:lnTo>
                <a:lnTo>
                  <a:pt x="26" y="2"/>
                </a:lnTo>
                <a:lnTo>
                  <a:pt x="20" y="3"/>
                </a:lnTo>
                <a:lnTo>
                  <a:pt x="23" y="3"/>
                </a:lnTo>
                <a:lnTo>
                  <a:pt x="17" y="3"/>
                </a:lnTo>
                <a:lnTo>
                  <a:pt x="20" y="3"/>
                </a:lnTo>
                <a:lnTo>
                  <a:pt x="17" y="2"/>
                </a:lnTo>
                <a:lnTo>
                  <a:pt x="12" y="2"/>
                </a:lnTo>
                <a:lnTo>
                  <a:pt x="11" y="2"/>
                </a:lnTo>
                <a:cubicBezTo>
                  <a:pt x="6" y="3"/>
                  <a:pt x="3" y="6"/>
                  <a:pt x="1" y="10"/>
                </a:cubicBezTo>
                <a:cubicBezTo>
                  <a:pt x="0" y="14"/>
                  <a:pt x="1" y="18"/>
                  <a:pt x="4" y="22"/>
                </a:cubicBezTo>
                <a:cubicBezTo>
                  <a:pt x="7" y="25"/>
                  <a:pt x="12" y="26"/>
                  <a:pt x="16" y="24"/>
                </a:cubicBezTo>
                <a:lnTo>
                  <a:pt x="18" y="24"/>
                </a:lnTo>
                <a:cubicBezTo>
                  <a:pt x="23" y="22"/>
                  <a:pt x="26" y="18"/>
                  <a:pt x="25" y="13"/>
                </a:cubicBezTo>
                <a:lnTo>
                  <a:pt x="25" y="10"/>
                </a:lnTo>
                <a:lnTo>
                  <a:pt x="16" y="21"/>
                </a:lnTo>
                <a:lnTo>
                  <a:pt x="18" y="21"/>
                </a:lnTo>
                <a:lnTo>
                  <a:pt x="18" y="21"/>
                </a:lnTo>
                <a:lnTo>
                  <a:pt x="20" y="20"/>
                </a:lnTo>
                <a:lnTo>
                  <a:pt x="19" y="20"/>
                </a:lnTo>
                <a:lnTo>
                  <a:pt x="24" y="20"/>
                </a:lnTo>
                <a:lnTo>
                  <a:pt x="25" y="20"/>
                </a:lnTo>
                <a:lnTo>
                  <a:pt x="26" y="20"/>
                </a:lnTo>
                <a:lnTo>
                  <a:pt x="19" y="17"/>
                </a:lnTo>
                <a:lnTo>
                  <a:pt x="23" y="21"/>
                </a:lnTo>
                <a:lnTo>
                  <a:pt x="30" y="24"/>
                </a:lnTo>
                <a:lnTo>
                  <a:pt x="35" y="23"/>
                </a:lnTo>
                <a:lnTo>
                  <a:pt x="31" y="23"/>
                </a:lnTo>
                <a:lnTo>
                  <a:pt x="34" y="24"/>
                </a:lnTo>
                <a:lnTo>
                  <a:pt x="32" y="23"/>
                </a:lnTo>
                <a:lnTo>
                  <a:pt x="35" y="25"/>
                </a:lnTo>
                <a:lnTo>
                  <a:pt x="36" y="25"/>
                </a:lnTo>
                <a:lnTo>
                  <a:pt x="38" y="27"/>
                </a:lnTo>
                <a:lnTo>
                  <a:pt x="37" y="26"/>
                </a:lnTo>
                <a:lnTo>
                  <a:pt x="42" y="30"/>
                </a:lnTo>
                <a:lnTo>
                  <a:pt x="41" y="29"/>
                </a:lnTo>
                <a:lnTo>
                  <a:pt x="45" y="34"/>
                </a:lnTo>
                <a:cubicBezTo>
                  <a:pt x="47" y="36"/>
                  <a:pt x="50" y="36"/>
                  <a:pt x="52" y="35"/>
                </a:cubicBezTo>
                <a:cubicBezTo>
                  <a:pt x="55" y="33"/>
                  <a:pt x="55" y="30"/>
                  <a:pt x="54" y="2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80E11D0-22AB-4806-AF31-B0F3E77B8E8B}"/>
              </a:ext>
            </a:extLst>
          </p:cNvPr>
          <p:cNvSpPr>
            <a:spLocks/>
          </p:cNvSpPr>
          <p:nvPr/>
        </p:nvSpPr>
        <p:spPr bwMode="auto">
          <a:xfrm>
            <a:off x="5870576" y="3222625"/>
            <a:ext cx="26988" cy="192088"/>
          </a:xfrm>
          <a:custGeom>
            <a:avLst/>
            <a:gdLst>
              <a:gd name="T0" fmla="*/ 54 w 60"/>
              <a:gd name="T1" fmla="*/ 6 h 425"/>
              <a:gd name="T2" fmla="*/ 46 w 60"/>
              <a:gd name="T3" fmla="*/ 0 h 425"/>
              <a:gd name="T4" fmla="*/ 36 w 60"/>
              <a:gd name="T5" fmla="*/ 7 h 425"/>
              <a:gd name="T6" fmla="*/ 35 w 60"/>
              <a:gd name="T7" fmla="*/ 10 h 425"/>
              <a:gd name="T8" fmla="*/ 35 w 60"/>
              <a:gd name="T9" fmla="*/ 16 h 425"/>
              <a:gd name="T10" fmla="*/ 35 w 60"/>
              <a:gd name="T11" fmla="*/ 24 h 425"/>
              <a:gd name="T12" fmla="*/ 35 w 60"/>
              <a:gd name="T13" fmla="*/ 37 h 425"/>
              <a:gd name="T14" fmla="*/ 36 w 60"/>
              <a:gd name="T15" fmla="*/ 49 h 425"/>
              <a:gd name="T16" fmla="*/ 36 w 60"/>
              <a:gd name="T17" fmla="*/ 62 h 425"/>
              <a:gd name="T18" fmla="*/ 38 w 60"/>
              <a:gd name="T19" fmla="*/ 78 h 425"/>
              <a:gd name="T20" fmla="*/ 38 w 60"/>
              <a:gd name="T21" fmla="*/ 100 h 425"/>
              <a:gd name="T22" fmla="*/ 39 w 60"/>
              <a:gd name="T23" fmla="*/ 122 h 425"/>
              <a:gd name="T24" fmla="*/ 39 w 60"/>
              <a:gd name="T25" fmla="*/ 147 h 425"/>
              <a:gd name="T26" fmla="*/ 39 w 60"/>
              <a:gd name="T27" fmla="*/ 170 h 425"/>
              <a:gd name="T28" fmla="*/ 39 w 60"/>
              <a:gd name="T29" fmla="*/ 198 h 425"/>
              <a:gd name="T30" fmla="*/ 39 w 60"/>
              <a:gd name="T31" fmla="*/ 226 h 425"/>
              <a:gd name="T32" fmla="*/ 37 w 60"/>
              <a:gd name="T33" fmla="*/ 252 h 425"/>
              <a:gd name="T34" fmla="*/ 36 w 60"/>
              <a:gd name="T35" fmla="*/ 276 h 425"/>
              <a:gd name="T36" fmla="*/ 33 w 60"/>
              <a:gd name="T37" fmla="*/ 298 h 425"/>
              <a:gd name="T38" fmla="*/ 29 w 60"/>
              <a:gd name="T39" fmla="*/ 317 h 425"/>
              <a:gd name="T40" fmla="*/ 25 w 60"/>
              <a:gd name="T41" fmla="*/ 334 h 425"/>
              <a:gd name="T42" fmla="*/ 21 w 60"/>
              <a:gd name="T43" fmla="*/ 348 h 425"/>
              <a:gd name="T44" fmla="*/ 14 w 60"/>
              <a:gd name="T45" fmla="*/ 361 h 425"/>
              <a:gd name="T46" fmla="*/ 12 w 60"/>
              <a:gd name="T47" fmla="*/ 371 h 425"/>
              <a:gd name="T48" fmla="*/ 7 w 60"/>
              <a:gd name="T49" fmla="*/ 380 h 425"/>
              <a:gd name="T50" fmla="*/ 1 w 60"/>
              <a:gd name="T51" fmla="*/ 392 h 425"/>
              <a:gd name="T52" fmla="*/ 0 w 60"/>
              <a:gd name="T53" fmla="*/ 401 h 425"/>
              <a:gd name="T54" fmla="*/ 0 w 60"/>
              <a:gd name="T55" fmla="*/ 410 h 425"/>
              <a:gd name="T56" fmla="*/ 2 w 60"/>
              <a:gd name="T57" fmla="*/ 419 h 425"/>
              <a:gd name="T58" fmla="*/ 7 w 60"/>
              <a:gd name="T59" fmla="*/ 425 h 425"/>
              <a:gd name="T60" fmla="*/ 12 w 60"/>
              <a:gd name="T61" fmla="*/ 419 h 425"/>
              <a:gd name="T62" fmla="*/ 14 w 60"/>
              <a:gd name="T63" fmla="*/ 410 h 425"/>
              <a:gd name="T64" fmla="*/ 17 w 60"/>
              <a:gd name="T65" fmla="*/ 405 h 425"/>
              <a:gd name="T66" fmla="*/ 20 w 60"/>
              <a:gd name="T67" fmla="*/ 396 h 425"/>
              <a:gd name="T68" fmla="*/ 24 w 60"/>
              <a:gd name="T69" fmla="*/ 389 h 425"/>
              <a:gd name="T70" fmla="*/ 29 w 60"/>
              <a:gd name="T71" fmla="*/ 380 h 425"/>
              <a:gd name="T72" fmla="*/ 34 w 60"/>
              <a:gd name="T73" fmla="*/ 367 h 425"/>
              <a:gd name="T74" fmla="*/ 39 w 60"/>
              <a:gd name="T75" fmla="*/ 357 h 425"/>
              <a:gd name="T76" fmla="*/ 45 w 60"/>
              <a:gd name="T77" fmla="*/ 340 h 425"/>
              <a:gd name="T78" fmla="*/ 49 w 60"/>
              <a:gd name="T79" fmla="*/ 321 h 425"/>
              <a:gd name="T80" fmla="*/ 53 w 60"/>
              <a:gd name="T81" fmla="*/ 302 h 425"/>
              <a:gd name="T82" fmla="*/ 56 w 60"/>
              <a:gd name="T83" fmla="*/ 278 h 425"/>
              <a:gd name="T84" fmla="*/ 58 w 60"/>
              <a:gd name="T85" fmla="*/ 254 h 425"/>
              <a:gd name="T86" fmla="*/ 60 w 60"/>
              <a:gd name="T87" fmla="*/ 228 h 425"/>
              <a:gd name="T88" fmla="*/ 60 w 60"/>
              <a:gd name="T89" fmla="*/ 198 h 425"/>
              <a:gd name="T90" fmla="*/ 60 w 60"/>
              <a:gd name="T91" fmla="*/ 170 h 425"/>
              <a:gd name="T92" fmla="*/ 59 w 60"/>
              <a:gd name="T93" fmla="*/ 147 h 425"/>
              <a:gd name="T94" fmla="*/ 59 w 60"/>
              <a:gd name="T95" fmla="*/ 122 h 425"/>
              <a:gd name="T96" fmla="*/ 57 w 60"/>
              <a:gd name="T97" fmla="*/ 99 h 425"/>
              <a:gd name="T98" fmla="*/ 57 w 60"/>
              <a:gd name="T99" fmla="*/ 78 h 425"/>
              <a:gd name="T100" fmla="*/ 55 w 60"/>
              <a:gd name="T101" fmla="*/ 60 h 425"/>
              <a:gd name="T102" fmla="*/ 55 w 60"/>
              <a:gd name="T103" fmla="*/ 49 h 425"/>
              <a:gd name="T104" fmla="*/ 53 w 60"/>
              <a:gd name="T105" fmla="*/ 34 h 425"/>
              <a:gd name="T106" fmla="*/ 53 w 60"/>
              <a:gd name="T107" fmla="*/ 24 h 425"/>
              <a:gd name="T108" fmla="*/ 53 w 60"/>
              <a:gd name="T109" fmla="*/ 16 h 425"/>
              <a:gd name="T110" fmla="*/ 53 w 60"/>
              <a:gd name="T111" fmla="*/ 10 h 425"/>
              <a:gd name="T112" fmla="*/ 52 w 60"/>
              <a:gd name="T113" fmla="*/ 7 h 425"/>
              <a:gd name="T114" fmla="*/ 47 w 60"/>
              <a:gd name="T115" fmla="*/ 16 h 425"/>
              <a:gd name="T116" fmla="*/ 45 w 60"/>
              <a:gd name="T117" fmla="*/ 18 h 425"/>
              <a:gd name="T118" fmla="*/ 55 w 60"/>
              <a:gd name="T119" fmla="*/ 12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" h="425">
                <a:moveTo>
                  <a:pt x="55" y="12"/>
                </a:moveTo>
                <a:lnTo>
                  <a:pt x="54" y="6"/>
                </a:lnTo>
                <a:lnTo>
                  <a:pt x="47" y="0"/>
                </a:lnTo>
                <a:lnTo>
                  <a:pt x="46" y="0"/>
                </a:lnTo>
                <a:cubicBezTo>
                  <a:pt x="43" y="0"/>
                  <a:pt x="41" y="0"/>
                  <a:pt x="39" y="2"/>
                </a:cubicBezTo>
                <a:cubicBezTo>
                  <a:pt x="37" y="3"/>
                  <a:pt x="36" y="5"/>
                  <a:pt x="36" y="7"/>
                </a:cubicBezTo>
                <a:lnTo>
                  <a:pt x="35" y="10"/>
                </a:lnTo>
                <a:lnTo>
                  <a:pt x="35" y="10"/>
                </a:lnTo>
                <a:lnTo>
                  <a:pt x="35" y="16"/>
                </a:lnTo>
                <a:lnTo>
                  <a:pt x="35" y="16"/>
                </a:lnTo>
                <a:lnTo>
                  <a:pt x="35" y="24"/>
                </a:lnTo>
                <a:lnTo>
                  <a:pt x="35" y="24"/>
                </a:lnTo>
                <a:lnTo>
                  <a:pt x="35" y="35"/>
                </a:lnTo>
                <a:lnTo>
                  <a:pt x="35" y="37"/>
                </a:lnTo>
                <a:lnTo>
                  <a:pt x="37" y="50"/>
                </a:lnTo>
                <a:lnTo>
                  <a:pt x="36" y="49"/>
                </a:lnTo>
                <a:lnTo>
                  <a:pt x="36" y="61"/>
                </a:lnTo>
                <a:lnTo>
                  <a:pt x="36" y="62"/>
                </a:lnTo>
                <a:lnTo>
                  <a:pt x="38" y="79"/>
                </a:lnTo>
                <a:lnTo>
                  <a:pt x="38" y="78"/>
                </a:lnTo>
                <a:lnTo>
                  <a:pt x="38" y="99"/>
                </a:lnTo>
                <a:lnTo>
                  <a:pt x="38" y="100"/>
                </a:lnTo>
                <a:lnTo>
                  <a:pt x="39" y="123"/>
                </a:lnTo>
                <a:lnTo>
                  <a:pt x="39" y="122"/>
                </a:lnTo>
                <a:lnTo>
                  <a:pt x="39" y="147"/>
                </a:lnTo>
                <a:lnTo>
                  <a:pt x="39" y="147"/>
                </a:lnTo>
                <a:lnTo>
                  <a:pt x="39" y="170"/>
                </a:lnTo>
                <a:lnTo>
                  <a:pt x="39" y="170"/>
                </a:lnTo>
                <a:lnTo>
                  <a:pt x="39" y="198"/>
                </a:lnTo>
                <a:lnTo>
                  <a:pt x="39" y="198"/>
                </a:lnTo>
                <a:lnTo>
                  <a:pt x="39" y="227"/>
                </a:lnTo>
                <a:lnTo>
                  <a:pt x="39" y="226"/>
                </a:lnTo>
                <a:lnTo>
                  <a:pt x="37" y="252"/>
                </a:lnTo>
                <a:lnTo>
                  <a:pt x="37" y="252"/>
                </a:lnTo>
                <a:lnTo>
                  <a:pt x="36" y="277"/>
                </a:lnTo>
                <a:lnTo>
                  <a:pt x="36" y="276"/>
                </a:lnTo>
                <a:lnTo>
                  <a:pt x="33" y="299"/>
                </a:lnTo>
                <a:lnTo>
                  <a:pt x="33" y="298"/>
                </a:lnTo>
                <a:lnTo>
                  <a:pt x="29" y="317"/>
                </a:lnTo>
                <a:lnTo>
                  <a:pt x="29" y="317"/>
                </a:lnTo>
                <a:lnTo>
                  <a:pt x="25" y="335"/>
                </a:lnTo>
                <a:lnTo>
                  <a:pt x="25" y="334"/>
                </a:lnTo>
                <a:lnTo>
                  <a:pt x="20" y="349"/>
                </a:lnTo>
                <a:lnTo>
                  <a:pt x="21" y="348"/>
                </a:lnTo>
                <a:lnTo>
                  <a:pt x="15" y="359"/>
                </a:lnTo>
                <a:lnTo>
                  <a:pt x="14" y="361"/>
                </a:lnTo>
                <a:lnTo>
                  <a:pt x="11" y="372"/>
                </a:lnTo>
                <a:lnTo>
                  <a:pt x="12" y="371"/>
                </a:lnTo>
                <a:lnTo>
                  <a:pt x="7" y="380"/>
                </a:lnTo>
                <a:lnTo>
                  <a:pt x="7" y="380"/>
                </a:lnTo>
                <a:lnTo>
                  <a:pt x="2" y="389"/>
                </a:lnTo>
                <a:lnTo>
                  <a:pt x="1" y="392"/>
                </a:lnTo>
                <a:lnTo>
                  <a:pt x="0" y="401"/>
                </a:lnTo>
                <a:lnTo>
                  <a:pt x="0" y="401"/>
                </a:lnTo>
                <a:lnTo>
                  <a:pt x="0" y="408"/>
                </a:lnTo>
                <a:lnTo>
                  <a:pt x="0" y="410"/>
                </a:lnTo>
                <a:lnTo>
                  <a:pt x="2" y="417"/>
                </a:lnTo>
                <a:lnTo>
                  <a:pt x="2" y="419"/>
                </a:lnTo>
                <a:lnTo>
                  <a:pt x="5" y="423"/>
                </a:lnTo>
                <a:cubicBezTo>
                  <a:pt x="5" y="424"/>
                  <a:pt x="6" y="425"/>
                  <a:pt x="7" y="425"/>
                </a:cubicBezTo>
                <a:cubicBezTo>
                  <a:pt x="8" y="425"/>
                  <a:pt x="9" y="424"/>
                  <a:pt x="9" y="423"/>
                </a:cubicBezTo>
                <a:lnTo>
                  <a:pt x="12" y="419"/>
                </a:lnTo>
                <a:lnTo>
                  <a:pt x="13" y="417"/>
                </a:lnTo>
                <a:lnTo>
                  <a:pt x="14" y="410"/>
                </a:lnTo>
                <a:lnTo>
                  <a:pt x="14" y="412"/>
                </a:lnTo>
                <a:lnTo>
                  <a:pt x="17" y="405"/>
                </a:lnTo>
                <a:lnTo>
                  <a:pt x="17" y="404"/>
                </a:lnTo>
                <a:lnTo>
                  <a:pt x="20" y="396"/>
                </a:lnTo>
                <a:lnTo>
                  <a:pt x="19" y="398"/>
                </a:lnTo>
                <a:lnTo>
                  <a:pt x="24" y="389"/>
                </a:lnTo>
                <a:lnTo>
                  <a:pt x="24" y="389"/>
                </a:lnTo>
                <a:lnTo>
                  <a:pt x="29" y="380"/>
                </a:lnTo>
                <a:lnTo>
                  <a:pt x="30" y="378"/>
                </a:lnTo>
                <a:lnTo>
                  <a:pt x="34" y="367"/>
                </a:lnTo>
                <a:lnTo>
                  <a:pt x="33" y="369"/>
                </a:lnTo>
                <a:lnTo>
                  <a:pt x="39" y="357"/>
                </a:lnTo>
                <a:lnTo>
                  <a:pt x="40" y="355"/>
                </a:lnTo>
                <a:lnTo>
                  <a:pt x="45" y="340"/>
                </a:lnTo>
                <a:lnTo>
                  <a:pt x="45" y="340"/>
                </a:lnTo>
                <a:lnTo>
                  <a:pt x="49" y="321"/>
                </a:lnTo>
                <a:lnTo>
                  <a:pt x="49" y="321"/>
                </a:lnTo>
                <a:lnTo>
                  <a:pt x="53" y="302"/>
                </a:lnTo>
                <a:lnTo>
                  <a:pt x="54" y="301"/>
                </a:lnTo>
                <a:lnTo>
                  <a:pt x="56" y="278"/>
                </a:lnTo>
                <a:lnTo>
                  <a:pt x="56" y="278"/>
                </a:lnTo>
                <a:lnTo>
                  <a:pt x="58" y="254"/>
                </a:lnTo>
                <a:lnTo>
                  <a:pt x="58" y="254"/>
                </a:lnTo>
                <a:lnTo>
                  <a:pt x="60" y="228"/>
                </a:lnTo>
                <a:lnTo>
                  <a:pt x="60" y="227"/>
                </a:lnTo>
                <a:lnTo>
                  <a:pt x="60" y="198"/>
                </a:lnTo>
                <a:lnTo>
                  <a:pt x="60" y="198"/>
                </a:lnTo>
                <a:lnTo>
                  <a:pt x="60" y="170"/>
                </a:lnTo>
                <a:lnTo>
                  <a:pt x="60" y="170"/>
                </a:lnTo>
                <a:lnTo>
                  <a:pt x="59" y="147"/>
                </a:lnTo>
                <a:lnTo>
                  <a:pt x="59" y="147"/>
                </a:lnTo>
                <a:lnTo>
                  <a:pt x="59" y="122"/>
                </a:lnTo>
                <a:lnTo>
                  <a:pt x="59" y="122"/>
                </a:lnTo>
                <a:lnTo>
                  <a:pt x="57" y="99"/>
                </a:lnTo>
                <a:lnTo>
                  <a:pt x="57" y="99"/>
                </a:lnTo>
                <a:lnTo>
                  <a:pt x="57" y="78"/>
                </a:lnTo>
                <a:lnTo>
                  <a:pt x="57" y="77"/>
                </a:lnTo>
                <a:lnTo>
                  <a:pt x="55" y="60"/>
                </a:lnTo>
                <a:lnTo>
                  <a:pt x="55" y="61"/>
                </a:lnTo>
                <a:lnTo>
                  <a:pt x="55" y="49"/>
                </a:lnTo>
                <a:lnTo>
                  <a:pt x="55" y="47"/>
                </a:lnTo>
                <a:lnTo>
                  <a:pt x="53" y="34"/>
                </a:lnTo>
                <a:lnTo>
                  <a:pt x="53" y="35"/>
                </a:lnTo>
                <a:lnTo>
                  <a:pt x="53" y="24"/>
                </a:lnTo>
                <a:lnTo>
                  <a:pt x="53" y="24"/>
                </a:lnTo>
                <a:lnTo>
                  <a:pt x="53" y="16"/>
                </a:lnTo>
                <a:lnTo>
                  <a:pt x="53" y="16"/>
                </a:lnTo>
                <a:lnTo>
                  <a:pt x="53" y="10"/>
                </a:lnTo>
                <a:lnTo>
                  <a:pt x="53" y="10"/>
                </a:lnTo>
                <a:lnTo>
                  <a:pt x="52" y="7"/>
                </a:lnTo>
                <a:lnTo>
                  <a:pt x="46" y="16"/>
                </a:lnTo>
                <a:lnTo>
                  <a:pt x="47" y="16"/>
                </a:lnTo>
                <a:lnTo>
                  <a:pt x="41" y="14"/>
                </a:lnTo>
                <a:lnTo>
                  <a:pt x="45" y="18"/>
                </a:lnTo>
                <a:cubicBezTo>
                  <a:pt x="47" y="20"/>
                  <a:pt x="50" y="20"/>
                  <a:pt x="52" y="18"/>
                </a:cubicBezTo>
                <a:cubicBezTo>
                  <a:pt x="54" y="17"/>
                  <a:pt x="56" y="14"/>
                  <a:pt x="55" y="12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3C967-E557-42FA-8917-C475C3EC8679}"/>
              </a:ext>
            </a:extLst>
          </p:cNvPr>
          <p:cNvSpPr>
            <a:spLocks/>
          </p:cNvSpPr>
          <p:nvPr/>
        </p:nvSpPr>
        <p:spPr bwMode="auto">
          <a:xfrm>
            <a:off x="5821363" y="3395663"/>
            <a:ext cx="136525" cy="28575"/>
          </a:xfrm>
          <a:custGeom>
            <a:avLst/>
            <a:gdLst>
              <a:gd name="T0" fmla="*/ 13 w 302"/>
              <a:gd name="T1" fmla="*/ 47 h 61"/>
              <a:gd name="T2" fmla="*/ 18 w 302"/>
              <a:gd name="T3" fmla="*/ 49 h 61"/>
              <a:gd name="T4" fmla="*/ 18 w 302"/>
              <a:gd name="T5" fmla="*/ 54 h 61"/>
              <a:gd name="T6" fmla="*/ 13 w 302"/>
              <a:gd name="T7" fmla="*/ 59 h 61"/>
              <a:gd name="T8" fmla="*/ 20 w 302"/>
              <a:gd name="T9" fmla="*/ 58 h 61"/>
              <a:gd name="T10" fmla="*/ 28 w 302"/>
              <a:gd name="T11" fmla="*/ 55 h 61"/>
              <a:gd name="T12" fmla="*/ 37 w 302"/>
              <a:gd name="T13" fmla="*/ 54 h 61"/>
              <a:gd name="T14" fmla="*/ 55 w 302"/>
              <a:gd name="T15" fmla="*/ 49 h 61"/>
              <a:gd name="T16" fmla="*/ 70 w 302"/>
              <a:gd name="T17" fmla="*/ 45 h 61"/>
              <a:gd name="T18" fmla="*/ 91 w 302"/>
              <a:gd name="T19" fmla="*/ 40 h 61"/>
              <a:gd name="T20" fmla="*/ 113 w 302"/>
              <a:gd name="T21" fmla="*/ 36 h 61"/>
              <a:gd name="T22" fmla="*/ 136 w 302"/>
              <a:gd name="T23" fmla="*/ 31 h 61"/>
              <a:gd name="T24" fmla="*/ 158 w 302"/>
              <a:gd name="T25" fmla="*/ 27 h 61"/>
              <a:gd name="T26" fmla="*/ 177 w 302"/>
              <a:gd name="T27" fmla="*/ 28 h 61"/>
              <a:gd name="T28" fmla="*/ 199 w 302"/>
              <a:gd name="T29" fmla="*/ 25 h 61"/>
              <a:gd name="T30" fmla="*/ 214 w 302"/>
              <a:gd name="T31" fmla="*/ 25 h 61"/>
              <a:gd name="T32" fmla="*/ 228 w 302"/>
              <a:gd name="T33" fmla="*/ 25 h 61"/>
              <a:gd name="T34" fmla="*/ 242 w 302"/>
              <a:gd name="T35" fmla="*/ 26 h 61"/>
              <a:gd name="T36" fmla="*/ 251 w 302"/>
              <a:gd name="T37" fmla="*/ 28 h 61"/>
              <a:gd name="T38" fmla="*/ 263 w 302"/>
              <a:gd name="T39" fmla="*/ 28 h 61"/>
              <a:gd name="T40" fmla="*/ 271 w 302"/>
              <a:gd name="T41" fmla="*/ 28 h 61"/>
              <a:gd name="T42" fmla="*/ 279 w 302"/>
              <a:gd name="T43" fmla="*/ 28 h 61"/>
              <a:gd name="T44" fmla="*/ 285 w 302"/>
              <a:gd name="T45" fmla="*/ 27 h 61"/>
              <a:gd name="T46" fmla="*/ 289 w 302"/>
              <a:gd name="T47" fmla="*/ 27 h 61"/>
              <a:gd name="T48" fmla="*/ 292 w 302"/>
              <a:gd name="T49" fmla="*/ 4 h 61"/>
              <a:gd name="T50" fmla="*/ 285 w 302"/>
              <a:gd name="T51" fmla="*/ 3 h 61"/>
              <a:gd name="T52" fmla="*/ 279 w 302"/>
              <a:gd name="T53" fmla="*/ 2 h 61"/>
              <a:gd name="T54" fmla="*/ 271 w 302"/>
              <a:gd name="T55" fmla="*/ 2 h 61"/>
              <a:gd name="T56" fmla="*/ 263 w 302"/>
              <a:gd name="T57" fmla="*/ 2 h 61"/>
              <a:gd name="T58" fmla="*/ 256 w 302"/>
              <a:gd name="T59" fmla="*/ 3 h 61"/>
              <a:gd name="T60" fmla="*/ 242 w 302"/>
              <a:gd name="T61" fmla="*/ 0 h 61"/>
              <a:gd name="T62" fmla="*/ 228 w 302"/>
              <a:gd name="T63" fmla="*/ 0 h 61"/>
              <a:gd name="T64" fmla="*/ 214 w 302"/>
              <a:gd name="T65" fmla="*/ 0 h 61"/>
              <a:gd name="T66" fmla="*/ 196 w 302"/>
              <a:gd name="T67" fmla="*/ 0 h 61"/>
              <a:gd name="T68" fmla="*/ 177 w 302"/>
              <a:gd name="T69" fmla="*/ 3 h 61"/>
              <a:gd name="T70" fmla="*/ 153 w 302"/>
              <a:gd name="T71" fmla="*/ 3 h 61"/>
              <a:gd name="T72" fmla="*/ 131 w 302"/>
              <a:gd name="T73" fmla="*/ 7 h 61"/>
              <a:gd name="T74" fmla="*/ 109 w 302"/>
              <a:gd name="T75" fmla="*/ 12 h 61"/>
              <a:gd name="T76" fmla="*/ 85 w 302"/>
              <a:gd name="T77" fmla="*/ 17 h 61"/>
              <a:gd name="T78" fmla="*/ 64 w 302"/>
              <a:gd name="T79" fmla="*/ 23 h 61"/>
              <a:gd name="T80" fmla="*/ 48 w 302"/>
              <a:gd name="T81" fmla="*/ 28 h 61"/>
              <a:gd name="T82" fmla="*/ 34 w 302"/>
              <a:gd name="T83" fmla="*/ 33 h 61"/>
              <a:gd name="T84" fmla="*/ 21 w 302"/>
              <a:gd name="T85" fmla="*/ 36 h 61"/>
              <a:gd name="T86" fmla="*/ 15 w 302"/>
              <a:gd name="T87" fmla="*/ 38 h 61"/>
              <a:gd name="T88" fmla="*/ 13 w 302"/>
              <a:gd name="T89" fmla="*/ 39 h 61"/>
              <a:gd name="T90" fmla="*/ 1 w 302"/>
              <a:gd name="T91" fmla="*/ 45 h 61"/>
              <a:gd name="T92" fmla="*/ 3 w 302"/>
              <a:gd name="T93" fmla="*/ 55 h 61"/>
              <a:gd name="T94" fmla="*/ 7 w 302"/>
              <a:gd name="T95" fmla="*/ 59 h 61"/>
              <a:gd name="T96" fmla="*/ 17 w 302"/>
              <a:gd name="T97" fmla="*/ 60 h 61"/>
              <a:gd name="T98" fmla="*/ 17 w 302"/>
              <a:gd name="T99" fmla="*/ 4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2" h="61">
                <a:moveTo>
                  <a:pt x="17" y="48"/>
                </a:moveTo>
                <a:lnTo>
                  <a:pt x="13" y="47"/>
                </a:lnTo>
                <a:lnTo>
                  <a:pt x="19" y="52"/>
                </a:lnTo>
                <a:lnTo>
                  <a:pt x="18" y="49"/>
                </a:lnTo>
                <a:lnTo>
                  <a:pt x="17" y="55"/>
                </a:lnTo>
                <a:lnTo>
                  <a:pt x="18" y="54"/>
                </a:lnTo>
                <a:lnTo>
                  <a:pt x="9" y="58"/>
                </a:lnTo>
                <a:lnTo>
                  <a:pt x="13" y="59"/>
                </a:lnTo>
                <a:lnTo>
                  <a:pt x="15" y="59"/>
                </a:lnTo>
                <a:lnTo>
                  <a:pt x="20" y="58"/>
                </a:lnTo>
                <a:lnTo>
                  <a:pt x="21" y="57"/>
                </a:lnTo>
                <a:lnTo>
                  <a:pt x="28" y="55"/>
                </a:lnTo>
                <a:lnTo>
                  <a:pt x="26" y="56"/>
                </a:lnTo>
                <a:lnTo>
                  <a:pt x="37" y="54"/>
                </a:lnTo>
                <a:lnTo>
                  <a:pt x="39" y="54"/>
                </a:lnTo>
                <a:lnTo>
                  <a:pt x="55" y="49"/>
                </a:lnTo>
                <a:lnTo>
                  <a:pt x="55" y="49"/>
                </a:lnTo>
                <a:lnTo>
                  <a:pt x="70" y="45"/>
                </a:lnTo>
                <a:lnTo>
                  <a:pt x="70" y="45"/>
                </a:lnTo>
                <a:lnTo>
                  <a:pt x="91" y="40"/>
                </a:lnTo>
                <a:lnTo>
                  <a:pt x="90" y="40"/>
                </a:lnTo>
                <a:lnTo>
                  <a:pt x="113" y="36"/>
                </a:lnTo>
                <a:lnTo>
                  <a:pt x="114" y="36"/>
                </a:lnTo>
                <a:lnTo>
                  <a:pt x="136" y="31"/>
                </a:lnTo>
                <a:lnTo>
                  <a:pt x="136" y="31"/>
                </a:lnTo>
                <a:lnTo>
                  <a:pt x="158" y="27"/>
                </a:lnTo>
                <a:lnTo>
                  <a:pt x="155" y="28"/>
                </a:lnTo>
                <a:lnTo>
                  <a:pt x="177" y="28"/>
                </a:lnTo>
                <a:lnTo>
                  <a:pt x="179" y="28"/>
                </a:lnTo>
                <a:lnTo>
                  <a:pt x="199" y="25"/>
                </a:lnTo>
                <a:lnTo>
                  <a:pt x="197" y="25"/>
                </a:lnTo>
                <a:lnTo>
                  <a:pt x="214" y="25"/>
                </a:lnTo>
                <a:lnTo>
                  <a:pt x="214" y="25"/>
                </a:lnTo>
                <a:lnTo>
                  <a:pt x="228" y="25"/>
                </a:lnTo>
                <a:lnTo>
                  <a:pt x="228" y="25"/>
                </a:lnTo>
                <a:lnTo>
                  <a:pt x="242" y="26"/>
                </a:lnTo>
                <a:lnTo>
                  <a:pt x="239" y="25"/>
                </a:lnTo>
                <a:lnTo>
                  <a:pt x="251" y="28"/>
                </a:lnTo>
                <a:lnTo>
                  <a:pt x="254" y="28"/>
                </a:lnTo>
                <a:lnTo>
                  <a:pt x="263" y="28"/>
                </a:lnTo>
                <a:lnTo>
                  <a:pt x="263" y="28"/>
                </a:lnTo>
                <a:lnTo>
                  <a:pt x="271" y="28"/>
                </a:lnTo>
                <a:lnTo>
                  <a:pt x="271" y="28"/>
                </a:lnTo>
                <a:lnTo>
                  <a:pt x="279" y="28"/>
                </a:lnTo>
                <a:lnTo>
                  <a:pt x="279" y="28"/>
                </a:lnTo>
                <a:lnTo>
                  <a:pt x="285" y="27"/>
                </a:lnTo>
                <a:lnTo>
                  <a:pt x="284" y="27"/>
                </a:lnTo>
                <a:lnTo>
                  <a:pt x="289" y="27"/>
                </a:lnTo>
                <a:cubicBezTo>
                  <a:pt x="295" y="28"/>
                  <a:pt x="300" y="23"/>
                  <a:pt x="301" y="17"/>
                </a:cubicBezTo>
                <a:cubicBezTo>
                  <a:pt x="302" y="11"/>
                  <a:pt x="298" y="6"/>
                  <a:pt x="292" y="4"/>
                </a:cubicBezTo>
                <a:lnTo>
                  <a:pt x="287" y="3"/>
                </a:lnTo>
                <a:lnTo>
                  <a:pt x="285" y="3"/>
                </a:lnTo>
                <a:lnTo>
                  <a:pt x="279" y="2"/>
                </a:lnTo>
                <a:lnTo>
                  <a:pt x="279" y="2"/>
                </a:lnTo>
                <a:lnTo>
                  <a:pt x="271" y="2"/>
                </a:lnTo>
                <a:lnTo>
                  <a:pt x="271" y="2"/>
                </a:lnTo>
                <a:lnTo>
                  <a:pt x="263" y="2"/>
                </a:lnTo>
                <a:lnTo>
                  <a:pt x="263" y="2"/>
                </a:lnTo>
                <a:lnTo>
                  <a:pt x="254" y="2"/>
                </a:lnTo>
                <a:lnTo>
                  <a:pt x="256" y="3"/>
                </a:lnTo>
                <a:lnTo>
                  <a:pt x="245" y="0"/>
                </a:lnTo>
                <a:lnTo>
                  <a:pt x="242" y="0"/>
                </a:lnTo>
                <a:lnTo>
                  <a:pt x="228" y="0"/>
                </a:lnTo>
                <a:lnTo>
                  <a:pt x="228" y="0"/>
                </a:lnTo>
                <a:lnTo>
                  <a:pt x="214" y="0"/>
                </a:lnTo>
                <a:lnTo>
                  <a:pt x="214" y="0"/>
                </a:lnTo>
                <a:lnTo>
                  <a:pt x="197" y="0"/>
                </a:lnTo>
                <a:lnTo>
                  <a:pt x="196" y="0"/>
                </a:lnTo>
                <a:lnTo>
                  <a:pt x="176" y="3"/>
                </a:lnTo>
                <a:lnTo>
                  <a:pt x="177" y="3"/>
                </a:lnTo>
                <a:lnTo>
                  <a:pt x="155" y="3"/>
                </a:lnTo>
                <a:lnTo>
                  <a:pt x="153" y="3"/>
                </a:lnTo>
                <a:lnTo>
                  <a:pt x="131" y="7"/>
                </a:lnTo>
                <a:lnTo>
                  <a:pt x="131" y="7"/>
                </a:lnTo>
                <a:lnTo>
                  <a:pt x="109" y="12"/>
                </a:lnTo>
                <a:lnTo>
                  <a:pt x="109" y="12"/>
                </a:lnTo>
                <a:lnTo>
                  <a:pt x="86" y="17"/>
                </a:lnTo>
                <a:lnTo>
                  <a:pt x="85" y="17"/>
                </a:lnTo>
                <a:lnTo>
                  <a:pt x="64" y="23"/>
                </a:lnTo>
                <a:lnTo>
                  <a:pt x="64" y="23"/>
                </a:lnTo>
                <a:lnTo>
                  <a:pt x="48" y="28"/>
                </a:lnTo>
                <a:lnTo>
                  <a:pt x="48" y="28"/>
                </a:lnTo>
                <a:lnTo>
                  <a:pt x="33" y="33"/>
                </a:lnTo>
                <a:lnTo>
                  <a:pt x="34" y="33"/>
                </a:lnTo>
                <a:lnTo>
                  <a:pt x="23" y="35"/>
                </a:lnTo>
                <a:lnTo>
                  <a:pt x="21" y="36"/>
                </a:lnTo>
                <a:lnTo>
                  <a:pt x="14" y="38"/>
                </a:lnTo>
                <a:lnTo>
                  <a:pt x="15" y="38"/>
                </a:lnTo>
                <a:lnTo>
                  <a:pt x="11" y="40"/>
                </a:lnTo>
                <a:lnTo>
                  <a:pt x="13" y="39"/>
                </a:lnTo>
                <a:lnTo>
                  <a:pt x="9" y="40"/>
                </a:lnTo>
                <a:cubicBezTo>
                  <a:pt x="6" y="40"/>
                  <a:pt x="3" y="42"/>
                  <a:pt x="1" y="45"/>
                </a:cubicBezTo>
                <a:cubicBezTo>
                  <a:pt x="0" y="48"/>
                  <a:pt x="0" y="51"/>
                  <a:pt x="2" y="54"/>
                </a:cubicBezTo>
                <a:lnTo>
                  <a:pt x="3" y="55"/>
                </a:lnTo>
                <a:lnTo>
                  <a:pt x="4" y="57"/>
                </a:lnTo>
                <a:lnTo>
                  <a:pt x="7" y="59"/>
                </a:lnTo>
                <a:lnTo>
                  <a:pt x="13" y="61"/>
                </a:lnTo>
                <a:lnTo>
                  <a:pt x="17" y="60"/>
                </a:lnTo>
                <a:cubicBezTo>
                  <a:pt x="20" y="59"/>
                  <a:pt x="22" y="57"/>
                  <a:pt x="22" y="54"/>
                </a:cubicBezTo>
                <a:cubicBezTo>
                  <a:pt x="22" y="51"/>
                  <a:pt x="20" y="48"/>
                  <a:pt x="17" y="4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BDFB0F8-6678-48C1-AAF9-5D7216116CC4}"/>
              </a:ext>
            </a:extLst>
          </p:cNvPr>
          <p:cNvSpPr>
            <a:spLocks/>
          </p:cNvSpPr>
          <p:nvPr/>
        </p:nvSpPr>
        <p:spPr bwMode="auto">
          <a:xfrm>
            <a:off x="6092826" y="3197225"/>
            <a:ext cx="215900" cy="227013"/>
          </a:xfrm>
          <a:custGeom>
            <a:avLst/>
            <a:gdLst>
              <a:gd name="T0" fmla="*/ 18 w 479"/>
              <a:gd name="T1" fmla="*/ 120 h 503"/>
              <a:gd name="T2" fmla="*/ 17 w 479"/>
              <a:gd name="T3" fmla="*/ 107 h 503"/>
              <a:gd name="T4" fmla="*/ 21 w 479"/>
              <a:gd name="T5" fmla="*/ 94 h 503"/>
              <a:gd name="T6" fmla="*/ 34 w 479"/>
              <a:gd name="T7" fmla="*/ 69 h 503"/>
              <a:gd name="T8" fmla="*/ 53 w 479"/>
              <a:gd name="T9" fmla="*/ 52 h 503"/>
              <a:gd name="T10" fmla="*/ 95 w 479"/>
              <a:gd name="T11" fmla="*/ 27 h 503"/>
              <a:gd name="T12" fmla="*/ 134 w 479"/>
              <a:gd name="T13" fmla="*/ 21 h 503"/>
              <a:gd name="T14" fmla="*/ 196 w 479"/>
              <a:gd name="T15" fmla="*/ 31 h 503"/>
              <a:gd name="T16" fmla="*/ 225 w 479"/>
              <a:gd name="T17" fmla="*/ 49 h 503"/>
              <a:gd name="T18" fmla="*/ 243 w 479"/>
              <a:gd name="T19" fmla="*/ 85 h 503"/>
              <a:gd name="T20" fmla="*/ 239 w 479"/>
              <a:gd name="T21" fmla="*/ 109 h 503"/>
              <a:gd name="T22" fmla="*/ 211 w 479"/>
              <a:gd name="T23" fmla="*/ 160 h 503"/>
              <a:gd name="T24" fmla="*/ 182 w 479"/>
              <a:gd name="T25" fmla="*/ 193 h 503"/>
              <a:gd name="T26" fmla="*/ 141 w 479"/>
              <a:gd name="T27" fmla="*/ 227 h 503"/>
              <a:gd name="T28" fmla="*/ 122 w 479"/>
              <a:gd name="T29" fmla="*/ 239 h 503"/>
              <a:gd name="T30" fmla="*/ 109 w 479"/>
              <a:gd name="T31" fmla="*/ 243 h 503"/>
              <a:gd name="T32" fmla="*/ 94 w 479"/>
              <a:gd name="T33" fmla="*/ 264 h 503"/>
              <a:gd name="T34" fmla="*/ 115 w 479"/>
              <a:gd name="T35" fmla="*/ 252 h 503"/>
              <a:gd name="T36" fmla="*/ 108 w 479"/>
              <a:gd name="T37" fmla="*/ 259 h 503"/>
              <a:gd name="T38" fmla="*/ 129 w 479"/>
              <a:gd name="T39" fmla="*/ 255 h 503"/>
              <a:gd name="T40" fmla="*/ 155 w 479"/>
              <a:gd name="T41" fmla="*/ 261 h 503"/>
              <a:gd name="T42" fmla="*/ 211 w 479"/>
              <a:gd name="T43" fmla="*/ 282 h 503"/>
              <a:gd name="T44" fmla="*/ 249 w 479"/>
              <a:gd name="T45" fmla="*/ 304 h 503"/>
              <a:gd name="T46" fmla="*/ 310 w 479"/>
              <a:gd name="T47" fmla="*/ 348 h 503"/>
              <a:gd name="T48" fmla="*/ 348 w 479"/>
              <a:gd name="T49" fmla="*/ 376 h 503"/>
              <a:gd name="T50" fmla="*/ 398 w 479"/>
              <a:gd name="T51" fmla="*/ 414 h 503"/>
              <a:gd name="T52" fmla="*/ 423 w 479"/>
              <a:gd name="T53" fmla="*/ 433 h 503"/>
              <a:gd name="T54" fmla="*/ 443 w 479"/>
              <a:gd name="T55" fmla="*/ 457 h 503"/>
              <a:gd name="T56" fmla="*/ 451 w 479"/>
              <a:gd name="T57" fmla="*/ 465 h 503"/>
              <a:gd name="T58" fmla="*/ 454 w 479"/>
              <a:gd name="T59" fmla="*/ 486 h 503"/>
              <a:gd name="T60" fmla="*/ 453 w 479"/>
              <a:gd name="T61" fmla="*/ 488 h 503"/>
              <a:gd name="T62" fmla="*/ 475 w 479"/>
              <a:gd name="T63" fmla="*/ 499 h 503"/>
              <a:gd name="T64" fmla="*/ 479 w 479"/>
              <a:gd name="T65" fmla="*/ 485 h 503"/>
              <a:gd name="T66" fmla="*/ 477 w 479"/>
              <a:gd name="T67" fmla="*/ 477 h 503"/>
              <a:gd name="T68" fmla="*/ 469 w 479"/>
              <a:gd name="T69" fmla="*/ 448 h 503"/>
              <a:gd name="T70" fmla="*/ 457 w 479"/>
              <a:gd name="T71" fmla="*/ 432 h 503"/>
              <a:gd name="T72" fmla="*/ 427 w 479"/>
              <a:gd name="T73" fmla="*/ 403 h 503"/>
              <a:gd name="T74" fmla="*/ 398 w 479"/>
              <a:gd name="T75" fmla="*/ 384 h 503"/>
              <a:gd name="T76" fmla="*/ 345 w 479"/>
              <a:gd name="T77" fmla="*/ 344 h 503"/>
              <a:gd name="T78" fmla="*/ 303 w 479"/>
              <a:gd name="T79" fmla="*/ 313 h 503"/>
              <a:gd name="T80" fmla="*/ 240 w 479"/>
              <a:gd name="T81" fmla="*/ 272 h 503"/>
              <a:gd name="T82" fmla="*/ 198 w 479"/>
              <a:gd name="T83" fmla="*/ 253 h 503"/>
              <a:gd name="T84" fmla="*/ 144 w 479"/>
              <a:gd name="T85" fmla="*/ 236 h 503"/>
              <a:gd name="T86" fmla="*/ 114 w 479"/>
              <a:gd name="T87" fmla="*/ 234 h 503"/>
              <a:gd name="T88" fmla="*/ 101 w 479"/>
              <a:gd name="T89" fmla="*/ 238 h 503"/>
              <a:gd name="T90" fmla="*/ 92 w 479"/>
              <a:gd name="T91" fmla="*/ 254 h 503"/>
              <a:gd name="T92" fmla="*/ 106 w 479"/>
              <a:gd name="T93" fmla="*/ 266 h 503"/>
              <a:gd name="T94" fmla="*/ 121 w 479"/>
              <a:gd name="T95" fmla="*/ 265 h 503"/>
              <a:gd name="T96" fmla="*/ 143 w 479"/>
              <a:gd name="T97" fmla="*/ 253 h 503"/>
              <a:gd name="T98" fmla="*/ 183 w 479"/>
              <a:gd name="T99" fmla="*/ 224 h 503"/>
              <a:gd name="T100" fmla="*/ 215 w 479"/>
              <a:gd name="T101" fmla="*/ 192 h 503"/>
              <a:gd name="T102" fmla="*/ 252 w 479"/>
              <a:gd name="T103" fmla="*/ 136 h 503"/>
              <a:gd name="T104" fmla="*/ 265 w 479"/>
              <a:gd name="T105" fmla="*/ 98 h 503"/>
              <a:gd name="T106" fmla="*/ 255 w 479"/>
              <a:gd name="T107" fmla="*/ 48 h 503"/>
              <a:gd name="T108" fmla="*/ 224 w 479"/>
              <a:gd name="T109" fmla="*/ 20 h 503"/>
              <a:gd name="T110" fmla="*/ 160 w 479"/>
              <a:gd name="T111" fmla="*/ 0 h 503"/>
              <a:gd name="T112" fmla="*/ 108 w 479"/>
              <a:gd name="T113" fmla="*/ 2 h 503"/>
              <a:gd name="T114" fmla="*/ 52 w 479"/>
              <a:gd name="T115" fmla="*/ 26 h 503"/>
              <a:gd name="T116" fmla="*/ 27 w 479"/>
              <a:gd name="T117" fmla="*/ 47 h 503"/>
              <a:gd name="T118" fmla="*/ 6 w 479"/>
              <a:gd name="T119" fmla="*/ 80 h 503"/>
              <a:gd name="T120" fmla="*/ 0 w 479"/>
              <a:gd name="T121" fmla="*/ 99 h 503"/>
              <a:gd name="T122" fmla="*/ 1 w 479"/>
              <a:gd name="T123" fmla="*/ 119 h 503"/>
              <a:gd name="T124" fmla="*/ 8 w 479"/>
              <a:gd name="T125" fmla="*/ 13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9" h="503">
                <a:moveTo>
                  <a:pt x="21" y="135"/>
                </a:moveTo>
                <a:lnTo>
                  <a:pt x="19" y="127"/>
                </a:lnTo>
                <a:lnTo>
                  <a:pt x="19" y="128"/>
                </a:lnTo>
                <a:lnTo>
                  <a:pt x="18" y="122"/>
                </a:lnTo>
                <a:lnTo>
                  <a:pt x="18" y="120"/>
                </a:lnTo>
                <a:lnTo>
                  <a:pt x="15" y="115"/>
                </a:lnTo>
                <a:lnTo>
                  <a:pt x="16" y="119"/>
                </a:lnTo>
                <a:lnTo>
                  <a:pt x="17" y="113"/>
                </a:lnTo>
                <a:lnTo>
                  <a:pt x="17" y="113"/>
                </a:lnTo>
                <a:lnTo>
                  <a:pt x="17" y="107"/>
                </a:lnTo>
                <a:lnTo>
                  <a:pt x="17" y="107"/>
                </a:lnTo>
                <a:lnTo>
                  <a:pt x="17" y="99"/>
                </a:lnTo>
                <a:lnTo>
                  <a:pt x="16" y="103"/>
                </a:lnTo>
                <a:lnTo>
                  <a:pt x="20" y="96"/>
                </a:lnTo>
                <a:lnTo>
                  <a:pt x="21" y="94"/>
                </a:lnTo>
                <a:lnTo>
                  <a:pt x="23" y="87"/>
                </a:lnTo>
                <a:lnTo>
                  <a:pt x="23" y="88"/>
                </a:lnTo>
                <a:lnTo>
                  <a:pt x="27" y="79"/>
                </a:lnTo>
                <a:lnTo>
                  <a:pt x="27" y="80"/>
                </a:lnTo>
                <a:lnTo>
                  <a:pt x="34" y="69"/>
                </a:lnTo>
                <a:lnTo>
                  <a:pt x="33" y="70"/>
                </a:lnTo>
                <a:lnTo>
                  <a:pt x="42" y="60"/>
                </a:lnTo>
                <a:lnTo>
                  <a:pt x="40" y="61"/>
                </a:lnTo>
                <a:lnTo>
                  <a:pt x="52" y="53"/>
                </a:lnTo>
                <a:lnTo>
                  <a:pt x="53" y="52"/>
                </a:lnTo>
                <a:lnTo>
                  <a:pt x="65" y="42"/>
                </a:lnTo>
                <a:lnTo>
                  <a:pt x="64" y="43"/>
                </a:lnTo>
                <a:lnTo>
                  <a:pt x="78" y="33"/>
                </a:lnTo>
                <a:lnTo>
                  <a:pt x="76" y="34"/>
                </a:lnTo>
                <a:lnTo>
                  <a:pt x="95" y="27"/>
                </a:lnTo>
                <a:lnTo>
                  <a:pt x="94" y="28"/>
                </a:lnTo>
                <a:lnTo>
                  <a:pt x="113" y="22"/>
                </a:lnTo>
                <a:lnTo>
                  <a:pt x="111" y="23"/>
                </a:lnTo>
                <a:lnTo>
                  <a:pt x="134" y="21"/>
                </a:lnTo>
                <a:lnTo>
                  <a:pt x="134" y="21"/>
                </a:lnTo>
                <a:lnTo>
                  <a:pt x="158" y="21"/>
                </a:lnTo>
                <a:lnTo>
                  <a:pt x="157" y="21"/>
                </a:lnTo>
                <a:lnTo>
                  <a:pt x="177" y="24"/>
                </a:lnTo>
                <a:lnTo>
                  <a:pt x="176" y="24"/>
                </a:lnTo>
                <a:lnTo>
                  <a:pt x="196" y="31"/>
                </a:lnTo>
                <a:lnTo>
                  <a:pt x="194" y="30"/>
                </a:lnTo>
                <a:lnTo>
                  <a:pt x="214" y="40"/>
                </a:lnTo>
                <a:lnTo>
                  <a:pt x="212" y="39"/>
                </a:lnTo>
                <a:lnTo>
                  <a:pt x="226" y="50"/>
                </a:lnTo>
                <a:lnTo>
                  <a:pt x="225" y="49"/>
                </a:lnTo>
                <a:lnTo>
                  <a:pt x="236" y="61"/>
                </a:lnTo>
                <a:lnTo>
                  <a:pt x="234" y="58"/>
                </a:lnTo>
                <a:lnTo>
                  <a:pt x="241" y="73"/>
                </a:lnTo>
                <a:lnTo>
                  <a:pt x="240" y="70"/>
                </a:lnTo>
                <a:lnTo>
                  <a:pt x="243" y="85"/>
                </a:lnTo>
                <a:lnTo>
                  <a:pt x="243" y="84"/>
                </a:lnTo>
                <a:lnTo>
                  <a:pt x="243" y="98"/>
                </a:lnTo>
                <a:lnTo>
                  <a:pt x="243" y="95"/>
                </a:lnTo>
                <a:lnTo>
                  <a:pt x="239" y="111"/>
                </a:lnTo>
                <a:lnTo>
                  <a:pt x="239" y="109"/>
                </a:lnTo>
                <a:lnTo>
                  <a:pt x="232" y="127"/>
                </a:lnTo>
                <a:lnTo>
                  <a:pt x="231" y="127"/>
                </a:lnTo>
                <a:lnTo>
                  <a:pt x="223" y="147"/>
                </a:lnTo>
                <a:lnTo>
                  <a:pt x="225" y="144"/>
                </a:lnTo>
                <a:lnTo>
                  <a:pt x="211" y="160"/>
                </a:lnTo>
                <a:lnTo>
                  <a:pt x="211" y="160"/>
                </a:lnTo>
                <a:lnTo>
                  <a:pt x="197" y="178"/>
                </a:lnTo>
                <a:lnTo>
                  <a:pt x="198" y="177"/>
                </a:lnTo>
                <a:lnTo>
                  <a:pt x="182" y="193"/>
                </a:lnTo>
                <a:lnTo>
                  <a:pt x="182" y="193"/>
                </a:lnTo>
                <a:lnTo>
                  <a:pt x="168" y="207"/>
                </a:lnTo>
                <a:lnTo>
                  <a:pt x="168" y="206"/>
                </a:lnTo>
                <a:lnTo>
                  <a:pt x="154" y="218"/>
                </a:lnTo>
                <a:lnTo>
                  <a:pt x="154" y="218"/>
                </a:lnTo>
                <a:lnTo>
                  <a:pt x="141" y="227"/>
                </a:lnTo>
                <a:lnTo>
                  <a:pt x="142" y="227"/>
                </a:lnTo>
                <a:lnTo>
                  <a:pt x="131" y="233"/>
                </a:lnTo>
                <a:lnTo>
                  <a:pt x="131" y="233"/>
                </a:lnTo>
                <a:lnTo>
                  <a:pt x="122" y="240"/>
                </a:lnTo>
                <a:lnTo>
                  <a:pt x="122" y="239"/>
                </a:lnTo>
                <a:lnTo>
                  <a:pt x="114" y="243"/>
                </a:lnTo>
                <a:lnTo>
                  <a:pt x="119" y="242"/>
                </a:lnTo>
                <a:lnTo>
                  <a:pt x="113" y="243"/>
                </a:lnTo>
                <a:lnTo>
                  <a:pt x="114" y="243"/>
                </a:lnTo>
                <a:lnTo>
                  <a:pt x="109" y="243"/>
                </a:lnTo>
                <a:lnTo>
                  <a:pt x="109" y="243"/>
                </a:lnTo>
                <a:lnTo>
                  <a:pt x="106" y="243"/>
                </a:lnTo>
                <a:cubicBezTo>
                  <a:pt x="102" y="243"/>
                  <a:pt x="99" y="244"/>
                  <a:pt x="97" y="247"/>
                </a:cubicBezTo>
                <a:lnTo>
                  <a:pt x="94" y="250"/>
                </a:lnTo>
                <a:cubicBezTo>
                  <a:pt x="91" y="254"/>
                  <a:pt x="91" y="259"/>
                  <a:pt x="94" y="264"/>
                </a:cubicBezTo>
                <a:cubicBezTo>
                  <a:pt x="97" y="268"/>
                  <a:pt x="102" y="270"/>
                  <a:pt x="107" y="268"/>
                </a:cubicBezTo>
                <a:cubicBezTo>
                  <a:pt x="112" y="267"/>
                  <a:pt x="115" y="262"/>
                  <a:pt x="115" y="257"/>
                </a:cubicBezTo>
                <a:lnTo>
                  <a:pt x="115" y="254"/>
                </a:lnTo>
                <a:lnTo>
                  <a:pt x="115" y="254"/>
                </a:lnTo>
                <a:lnTo>
                  <a:pt x="115" y="252"/>
                </a:lnTo>
                <a:lnTo>
                  <a:pt x="113" y="258"/>
                </a:lnTo>
                <a:lnTo>
                  <a:pt x="115" y="255"/>
                </a:lnTo>
                <a:lnTo>
                  <a:pt x="110" y="259"/>
                </a:lnTo>
                <a:lnTo>
                  <a:pt x="113" y="258"/>
                </a:lnTo>
                <a:lnTo>
                  <a:pt x="108" y="259"/>
                </a:lnTo>
                <a:lnTo>
                  <a:pt x="114" y="259"/>
                </a:lnTo>
                <a:lnTo>
                  <a:pt x="120" y="257"/>
                </a:lnTo>
                <a:lnTo>
                  <a:pt x="127" y="253"/>
                </a:lnTo>
                <a:lnTo>
                  <a:pt x="120" y="255"/>
                </a:lnTo>
                <a:lnTo>
                  <a:pt x="129" y="255"/>
                </a:lnTo>
                <a:lnTo>
                  <a:pt x="126" y="254"/>
                </a:lnTo>
                <a:lnTo>
                  <a:pt x="138" y="258"/>
                </a:lnTo>
                <a:lnTo>
                  <a:pt x="140" y="258"/>
                </a:lnTo>
                <a:lnTo>
                  <a:pt x="156" y="261"/>
                </a:lnTo>
                <a:lnTo>
                  <a:pt x="155" y="261"/>
                </a:lnTo>
                <a:lnTo>
                  <a:pt x="171" y="266"/>
                </a:lnTo>
                <a:lnTo>
                  <a:pt x="170" y="266"/>
                </a:lnTo>
                <a:lnTo>
                  <a:pt x="189" y="274"/>
                </a:lnTo>
                <a:lnTo>
                  <a:pt x="190" y="274"/>
                </a:lnTo>
                <a:lnTo>
                  <a:pt x="211" y="282"/>
                </a:lnTo>
                <a:lnTo>
                  <a:pt x="209" y="281"/>
                </a:lnTo>
                <a:lnTo>
                  <a:pt x="229" y="293"/>
                </a:lnTo>
                <a:lnTo>
                  <a:pt x="229" y="293"/>
                </a:lnTo>
                <a:lnTo>
                  <a:pt x="250" y="305"/>
                </a:lnTo>
                <a:lnTo>
                  <a:pt x="249" y="304"/>
                </a:lnTo>
                <a:lnTo>
                  <a:pt x="270" y="320"/>
                </a:lnTo>
                <a:lnTo>
                  <a:pt x="271" y="320"/>
                </a:lnTo>
                <a:lnTo>
                  <a:pt x="290" y="333"/>
                </a:lnTo>
                <a:lnTo>
                  <a:pt x="289" y="332"/>
                </a:lnTo>
                <a:lnTo>
                  <a:pt x="310" y="348"/>
                </a:lnTo>
                <a:lnTo>
                  <a:pt x="310" y="348"/>
                </a:lnTo>
                <a:lnTo>
                  <a:pt x="331" y="363"/>
                </a:lnTo>
                <a:lnTo>
                  <a:pt x="331" y="363"/>
                </a:lnTo>
                <a:lnTo>
                  <a:pt x="349" y="376"/>
                </a:lnTo>
                <a:lnTo>
                  <a:pt x="348" y="376"/>
                </a:lnTo>
                <a:lnTo>
                  <a:pt x="366" y="390"/>
                </a:lnTo>
                <a:lnTo>
                  <a:pt x="366" y="391"/>
                </a:lnTo>
                <a:lnTo>
                  <a:pt x="383" y="403"/>
                </a:lnTo>
                <a:lnTo>
                  <a:pt x="383" y="404"/>
                </a:lnTo>
                <a:lnTo>
                  <a:pt x="398" y="414"/>
                </a:lnTo>
                <a:lnTo>
                  <a:pt x="398" y="414"/>
                </a:lnTo>
                <a:lnTo>
                  <a:pt x="412" y="423"/>
                </a:lnTo>
                <a:lnTo>
                  <a:pt x="410" y="422"/>
                </a:lnTo>
                <a:lnTo>
                  <a:pt x="422" y="432"/>
                </a:lnTo>
                <a:lnTo>
                  <a:pt x="423" y="433"/>
                </a:lnTo>
                <a:lnTo>
                  <a:pt x="433" y="440"/>
                </a:lnTo>
                <a:lnTo>
                  <a:pt x="430" y="437"/>
                </a:lnTo>
                <a:lnTo>
                  <a:pt x="436" y="447"/>
                </a:lnTo>
                <a:lnTo>
                  <a:pt x="436" y="447"/>
                </a:lnTo>
                <a:lnTo>
                  <a:pt x="443" y="457"/>
                </a:lnTo>
                <a:lnTo>
                  <a:pt x="443" y="457"/>
                </a:lnTo>
                <a:lnTo>
                  <a:pt x="448" y="464"/>
                </a:lnTo>
                <a:lnTo>
                  <a:pt x="448" y="464"/>
                </a:lnTo>
                <a:lnTo>
                  <a:pt x="453" y="470"/>
                </a:lnTo>
                <a:lnTo>
                  <a:pt x="451" y="465"/>
                </a:lnTo>
                <a:lnTo>
                  <a:pt x="452" y="472"/>
                </a:lnTo>
                <a:lnTo>
                  <a:pt x="452" y="469"/>
                </a:lnTo>
                <a:lnTo>
                  <a:pt x="452" y="477"/>
                </a:lnTo>
                <a:lnTo>
                  <a:pt x="452" y="481"/>
                </a:lnTo>
                <a:lnTo>
                  <a:pt x="454" y="486"/>
                </a:lnTo>
                <a:lnTo>
                  <a:pt x="453" y="482"/>
                </a:lnTo>
                <a:lnTo>
                  <a:pt x="453" y="484"/>
                </a:lnTo>
                <a:lnTo>
                  <a:pt x="453" y="485"/>
                </a:lnTo>
                <a:lnTo>
                  <a:pt x="453" y="488"/>
                </a:lnTo>
                <a:lnTo>
                  <a:pt x="453" y="488"/>
                </a:lnTo>
                <a:lnTo>
                  <a:pt x="454" y="490"/>
                </a:lnTo>
                <a:lnTo>
                  <a:pt x="457" y="498"/>
                </a:lnTo>
                <a:lnTo>
                  <a:pt x="457" y="499"/>
                </a:lnTo>
                <a:cubicBezTo>
                  <a:pt x="460" y="501"/>
                  <a:pt x="463" y="503"/>
                  <a:pt x="466" y="503"/>
                </a:cubicBezTo>
                <a:cubicBezTo>
                  <a:pt x="470" y="503"/>
                  <a:pt x="473" y="501"/>
                  <a:pt x="475" y="499"/>
                </a:cubicBezTo>
                <a:lnTo>
                  <a:pt x="476" y="498"/>
                </a:lnTo>
                <a:lnTo>
                  <a:pt x="479" y="490"/>
                </a:lnTo>
                <a:lnTo>
                  <a:pt x="479" y="488"/>
                </a:lnTo>
                <a:lnTo>
                  <a:pt x="479" y="488"/>
                </a:lnTo>
                <a:lnTo>
                  <a:pt x="479" y="485"/>
                </a:lnTo>
                <a:lnTo>
                  <a:pt x="479" y="484"/>
                </a:lnTo>
                <a:lnTo>
                  <a:pt x="479" y="482"/>
                </a:lnTo>
                <a:lnTo>
                  <a:pt x="479" y="478"/>
                </a:lnTo>
                <a:lnTo>
                  <a:pt x="477" y="472"/>
                </a:lnTo>
                <a:lnTo>
                  <a:pt x="477" y="477"/>
                </a:lnTo>
                <a:lnTo>
                  <a:pt x="477" y="469"/>
                </a:lnTo>
                <a:lnTo>
                  <a:pt x="477" y="467"/>
                </a:lnTo>
                <a:lnTo>
                  <a:pt x="476" y="460"/>
                </a:lnTo>
                <a:lnTo>
                  <a:pt x="474" y="455"/>
                </a:lnTo>
                <a:lnTo>
                  <a:pt x="469" y="448"/>
                </a:lnTo>
                <a:lnTo>
                  <a:pt x="469" y="448"/>
                </a:lnTo>
                <a:lnTo>
                  <a:pt x="464" y="442"/>
                </a:lnTo>
                <a:lnTo>
                  <a:pt x="464" y="442"/>
                </a:lnTo>
                <a:lnTo>
                  <a:pt x="457" y="433"/>
                </a:lnTo>
                <a:lnTo>
                  <a:pt x="457" y="432"/>
                </a:lnTo>
                <a:lnTo>
                  <a:pt x="451" y="423"/>
                </a:lnTo>
                <a:lnTo>
                  <a:pt x="447" y="420"/>
                </a:lnTo>
                <a:lnTo>
                  <a:pt x="437" y="413"/>
                </a:lnTo>
                <a:lnTo>
                  <a:pt x="438" y="413"/>
                </a:lnTo>
                <a:lnTo>
                  <a:pt x="427" y="403"/>
                </a:lnTo>
                <a:lnTo>
                  <a:pt x="425" y="402"/>
                </a:lnTo>
                <a:lnTo>
                  <a:pt x="411" y="393"/>
                </a:lnTo>
                <a:lnTo>
                  <a:pt x="411" y="393"/>
                </a:lnTo>
                <a:lnTo>
                  <a:pt x="397" y="384"/>
                </a:lnTo>
                <a:lnTo>
                  <a:pt x="398" y="384"/>
                </a:lnTo>
                <a:lnTo>
                  <a:pt x="381" y="372"/>
                </a:lnTo>
                <a:lnTo>
                  <a:pt x="381" y="372"/>
                </a:lnTo>
                <a:lnTo>
                  <a:pt x="363" y="357"/>
                </a:lnTo>
                <a:lnTo>
                  <a:pt x="363" y="357"/>
                </a:lnTo>
                <a:lnTo>
                  <a:pt x="345" y="344"/>
                </a:lnTo>
                <a:lnTo>
                  <a:pt x="345" y="344"/>
                </a:lnTo>
                <a:lnTo>
                  <a:pt x="324" y="329"/>
                </a:lnTo>
                <a:lnTo>
                  <a:pt x="324" y="329"/>
                </a:lnTo>
                <a:lnTo>
                  <a:pt x="303" y="314"/>
                </a:lnTo>
                <a:lnTo>
                  <a:pt x="303" y="313"/>
                </a:lnTo>
                <a:lnTo>
                  <a:pt x="283" y="301"/>
                </a:lnTo>
                <a:lnTo>
                  <a:pt x="284" y="301"/>
                </a:lnTo>
                <a:lnTo>
                  <a:pt x="263" y="285"/>
                </a:lnTo>
                <a:lnTo>
                  <a:pt x="262" y="285"/>
                </a:lnTo>
                <a:lnTo>
                  <a:pt x="240" y="272"/>
                </a:lnTo>
                <a:lnTo>
                  <a:pt x="240" y="273"/>
                </a:lnTo>
                <a:lnTo>
                  <a:pt x="221" y="261"/>
                </a:lnTo>
                <a:lnTo>
                  <a:pt x="219" y="260"/>
                </a:lnTo>
                <a:lnTo>
                  <a:pt x="198" y="252"/>
                </a:lnTo>
                <a:lnTo>
                  <a:pt x="198" y="253"/>
                </a:lnTo>
                <a:lnTo>
                  <a:pt x="179" y="245"/>
                </a:lnTo>
                <a:lnTo>
                  <a:pt x="178" y="244"/>
                </a:lnTo>
                <a:lnTo>
                  <a:pt x="162" y="239"/>
                </a:lnTo>
                <a:lnTo>
                  <a:pt x="161" y="239"/>
                </a:lnTo>
                <a:lnTo>
                  <a:pt x="144" y="236"/>
                </a:lnTo>
                <a:lnTo>
                  <a:pt x="145" y="236"/>
                </a:lnTo>
                <a:lnTo>
                  <a:pt x="133" y="232"/>
                </a:lnTo>
                <a:lnTo>
                  <a:pt x="129" y="232"/>
                </a:lnTo>
                <a:lnTo>
                  <a:pt x="120" y="232"/>
                </a:lnTo>
                <a:lnTo>
                  <a:pt x="114" y="234"/>
                </a:lnTo>
                <a:lnTo>
                  <a:pt x="108" y="238"/>
                </a:lnTo>
                <a:lnTo>
                  <a:pt x="114" y="236"/>
                </a:lnTo>
                <a:lnTo>
                  <a:pt x="108" y="236"/>
                </a:lnTo>
                <a:lnTo>
                  <a:pt x="104" y="237"/>
                </a:lnTo>
                <a:lnTo>
                  <a:pt x="101" y="238"/>
                </a:lnTo>
                <a:lnTo>
                  <a:pt x="95" y="243"/>
                </a:lnTo>
                <a:lnTo>
                  <a:pt x="94" y="246"/>
                </a:lnTo>
                <a:lnTo>
                  <a:pt x="92" y="252"/>
                </a:lnTo>
                <a:lnTo>
                  <a:pt x="92" y="254"/>
                </a:lnTo>
                <a:lnTo>
                  <a:pt x="92" y="254"/>
                </a:lnTo>
                <a:lnTo>
                  <a:pt x="92" y="257"/>
                </a:lnTo>
                <a:cubicBezTo>
                  <a:pt x="92" y="262"/>
                  <a:pt x="95" y="266"/>
                  <a:pt x="100" y="268"/>
                </a:cubicBezTo>
                <a:cubicBezTo>
                  <a:pt x="104" y="270"/>
                  <a:pt x="109" y="268"/>
                  <a:pt x="113" y="264"/>
                </a:cubicBezTo>
                <a:lnTo>
                  <a:pt x="115" y="261"/>
                </a:lnTo>
                <a:lnTo>
                  <a:pt x="106" y="266"/>
                </a:lnTo>
                <a:lnTo>
                  <a:pt x="109" y="266"/>
                </a:lnTo>
                <a:lnTo>
                  <a:pt x="109" y="266"/>
                </a:lnTo>
                <a:lnTo>
                  <a:pt x="114" y="266"/>
                </a:lnTo>
                <a:lnTo>
                  <a:pt x="116" y="266"/>
                </a:lnTo>
                <a:lnTo>
                  <a:pt x="121" y="265"/>
                </a:lnTo>
                <a:lnTo>
                  <a:pt x="125" y="264"/>
                </a:lnTo>
                <a:lnTo>
                  <a:pt x="133" y="259"/>
                </a:lnTo>
                <a:lnTo>
                  <a:pt x="134" y="259"/>
                </a:lnTo>
                <a:lnTo>
                  <a:pt x="143" y="253"/>
                </a:lnTo>
                <a:lnTo>
                  <a:pt x="143" y="253"/>
                </a:lnTo>
                <a:lnTo>
                  <a:pt x="154" y="246"/>
                </a:lnTo>
                <a:lnTo>
                  <a:pt x="155" y="246"/>
                </a:lnTo>
                <a:lnTo>
                  <a:pt x="168" y="236"/>
                </a:lnTo>
                <a:lnTo>
                  <a:pt x="168" y="236"/>
                </a:lnTo>
                <a:lnTo>
                  <a:pt x="183" y="224"/>
                </a:lnTo>
                <a:lnTo>
                  <a:pt x="183" y="223"/>
                </a:lnTo>
                <a:lnTo>
                  <a:pt x="198" y="209"/>
                </a:lnTo>
                <a:lnTo>
                  <a:pt x="198" y="209"/>
                </a:lnTo>
                <a:lnTo>
                  <a:pt x="214" y="193"/>
                </a:lnTo>
                <a:lnTo>
                  <a:pt x="215" y="192"/>
                </a:lnTo>
                <a:lnTo>
                  <a:pt x="229" y="175"/>
                </a:lnTo>
                <a:lnTo>
                  <a:pt x="229" y="175"/>
                </a:lnTo>
                <a:lnTo>
                  <a:pt x="242" y="159"/>
                </a:lnTo>
                <a:lnTo>
                  <a:pt x="244" y="156"/>
                </a:lnTo>
                <a:lnTo>
                  <a:pt x="252" y="136"/>
                </a:lnTo>
                <a:lnTo>
                  <a:pt x="252" y="136"/>
                </a:lnTo>
                <a:lnTo>
                  <a:pt x="260" y="118"/>
                </a:lnTo>
                <a:lnTo>
                  <a:pt x="261" y="117"/>
                </a:lnTo>
                <a:lnTo>
                  <a:pt x="265" y="101"/>
                </a:lnTo>
                <a:lnTo>
                  <a:pt x="265" y="98"/>
                </a:lnTo>
                <a:lnTo>
                  <a:pt x="265" y="84"/>
                </a:lnTo>
                <a:lnTo>
                  <a:pt x="265" y="82"/>
                </a:lnTo>
                <a:lnTo>
                  <a:pt x="263" y="67"/>
                </a:lnTo>
                <a:lnTo>
                  <a:pt x="262" y="64"/>
                </a:lnTo>
                <a:lnTo>
                  <a:pt x="255" y="48"/>
                </a:lnTo>
                <a:lnTo>
                  <a:pt x="253" y="46"/>
                </a:lnTo>
                <a:lnTo>
                  <a:pt x="241" y="33"/>
                </a:lnTo>
                <a:lnTo>
                  <a:pt x="240" y="32"/>
                </a:lnTo>
                <a:lnTo>
                  <a:pt x="226" y="22"/>
                </a:lnTo>
                <a:lnTo>
                  <a:pt x="224" y="20"/>
                </a:lnTo>
                <a:lnTo>
                  <a:pt x="205" y="10"/>
                </a:lnTo>
                <a:lnTo>
                  <a:pt x="203" y="10"/>
                </a:lnTo>
                <a:lnTo>
                  <a:pt x="182" y="3"/>
                </a:lnTo>
                <a:lnTo>
                  <a:pt x="181" y="3"/>
                </a:lnTo>
                <a:lnTo>
                  <a:pt x="160" y="0"/>
                </a:lnTo>
                <a:lnTo>
                  <a:pt x="158" y="0"/>
                </a:lnTo>
                <a:lnTo>
                  <a:pt x="134" y="0"/>
                </a:lnTo>
                <a:lnTo>
                  <a:pt x="133" y="0"/>
                </a:lnTo>
                <a:lnTo>
                  <a:pt x="110" y="2"/>
                </a:lnTo>
                <a:lnTo>
                  <a:pt x="108" y="2"/>
                </a:lnTo>
                <a:lnTo>
                  <a:pt x="89" y="8"/>
                </a:lnTo>
                <a:lnTo>
                  <a:pt x="88" y="8"/>
                </a:lnTo>
                <a:lnTo>
                  <a:pt x="69" y="15"/>
                </a:lnTo>
                <a:lnTo>
                  <a:pt x="67" y="16"/>
                </a:lnTo>
                <a:lnTo>
                  <a:pt x="52" y="26"/>
                </a:lnTo>
                <a:lnTo>
                  <a:pt x="51" y="27"/>
                </a:lnTo>
                <a:lnTo>
                  <a:pt x="40" y="38"/>
                </a:lnTo>
                <a:lnTo>
                  <a:pt x="41" y="37"/>
                </a:lnTo>
                <a:lnTo>
                  <a:pt x="29" y="45"/>
                </a:lnTo>
                <a:lnTo>
                  <a:pt x="27" y="47"/>
                </a:lnTo>
                <a:lnTo>
                  <a:pt x="19" y="58"/>
                </a:lnTo>
                <a:lnTo>
                  <a:pt x="18" y="58"/>
                </a:lnTo>
                <a:lnTo>
                  <a:pt x="11" y="69"/>
                </a:lnTo>
                <a:lnTo>
                  <a:pt x="10" y="71"/>
                </a:lnTo>
                <a:lnTo>
                  <a:pt x="6" y="80"/>
                </a:lnTo>
                <a:lnTo>
                  <a:pt x="6" y="81"/>
                </a:lnTo>
                <a:lnTo>
                  <a:pt x="4" y="89"/>
                </a:lnTo>
                <a:lnTo>
                  <a:pt x="4" y="88"/>
                </a:lnTo>
                <a:lnTo>
                  <a:pt x="1" y="95"/>
                </a:lnTo>
                <a:lnTo>
                  <a:pt x="0" y="99"/>
                </a:lnTo>
                <a:lnTo>
                  <a:pt x="0" y="107"/>
                </a:lnTo>
                <a:lnTo>
                  <a:pt x="0" y="107"/>
                </a:lnTo>
                <a:lnTo>
                  <a:pt x="1" y="113"/>
                </a:lnTo>
                <a:lnTo>
                  <a:pt x="1" y="113"/>
                </a:lnTo>
                <a:lnTo>
                  <a:pt x="1" y="119"/>
                </a:lnTo>
                <a:lnTo>
                  <a:pt x="3" y="123"/>
                </a:lnTo>
                <a:lnTo>
                  <a:pt x="6" y="127"/>
                </a:lnTo>
                <a:lnTo>
                  <a:pt x="5" y="126"/>
                </a:lnTo>
                <a:lnTo>
                  <a:pt x="8" y="131"/>
                </a:lnTo>
                <a:lnTo>
                  <a:pt x="8" y="132"/>
                </a:lnTo>
                <a:lnTo>
                  <a:pt x="12" y="139"/>
                </a:lnTo>
                <a:cubicBezTo>
                  <a:pt x="13" y="141"/>
                  <a:pt x="16" y="142"/>
                  <a:pt x="18" y="141"/>
                </a:cubicBezTo>
                <a:cubicBezTo>
                  <a:pt x="21" y="140"/>
                  <a:pt x="22" y="137"/>
                  <a:pt x="21" y="135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09C01DC-CB11-4FBB-A3EF-6DF2DF865EB1}"/>
              </a:ext>
            </a:extLst>
          </p:cNvPr>
          <p:cNvSpPr>
            <a:spLocks/>
          </p:cNvSpPr>
          <p:nvPr/>
        </p:nvSpPr>
        <p:spPr bwMode="auto">
          <a:xfrm>
            <a:off x="6097588" y="3213100"/>
            <a:ext cx="22225" cy="215900"/>
          </a:xfrm>
          <a:custGeom>
            <a:avLst/>
            <a:gdLst>
              <a:gd name="T0" fmla="*/ 18 w 51"/>
              <a:gd name="T1" fmla="*/ 11 h 476"/>
              <a:gd name="T2" fmla="*/ 18 w 51"/>
              <a:gd name="T3" fmla="*/ 10 h 476"/>
              <a:gd name="T4" fmla="*/ 5 w 51"/>
              <a:gd name="T5" fmla="*/ 1 h 476"/>
              <a:gd name="T6" fmla="*/ 0 w 51"/>
              <a:gd name="T7" fmla="*/ 15 h 476"/>
              <a:gd name="T8" fmla="*/ 2 w 51"/>
              <a:gd name="T9" fmla="*/ 27 h 476"/>
              <a:gd name="T10" fmla="*/ 5 w 51"/>
              <a:gd name="T11" fmla="*/ 39 h 476"/>
              <a:gd name="T12" fmla="*/ 7 w 51"/>
              <a:gd name="T13" fmla="*/ 50 h 476"/>
              <a:gd name="T14" fmla="*/ 9 w 51"/>
              <a:gd name="T15" fmla="*/ 63 h 476"/>
              <a:gd name="T16" fmla="*/ 11 w 51"/>
              <a:gd name="T17" fmla="*/ 82 h 476"/>
              <a:gd name="T18" fmla="*/ 15 w 51"/>
              <a:gd name="T19" fmla="*/ 103 h 476"/>
              <a:gd name="T20" fmla="*/ 19 w 51"/>
              <a:gd name="T21" fmla="*/ 124 h 476"/>
              <a:gd name="T22" fmla="*/ 22 w 51"/>
              <a:gd name="T23" fmla="*/ 147 h 476"/>
              <a:gd name="T24" fmla="*/ 27 w 51"/>
              <a:gd name="T25" fmla="*/ 173 h 476"/>
              <a:gd name="T26" fmla="*/ 26 w 51"/>
              <a:gd name="T27" fmla="*/ 198 h 476"/>
              <a:gd name="T28" fmla="*/ 29 w 51"/>
              <a:gd name="T29" fmla="*/ 226 h 476"/>
              <a:gd name="T30" fmla="*/ 29 w 51"/>
              <a:gd name="T31" fmla="*/ 253 h 476"/>
              <a:gd name="T32" fmla="*/ 28 w 51"/>
              <a:gd name="T33" fmla="*/ 279 h 476"/>
              <a:gd name="T34" fmla="*/ 28 w 51"/>
              <a:gd name="T35" fmla="*/ 305 h 476"/>
              <a:gd name="T36" fmla="*/ 26 w 51"/>
              <a:gd name="T37" fmla="*/ 328 h 476"/>
              <a:gd name="T38" fmla="*/ 23 w 51"/>
              <a:gd name="T39" fmla="*/ 349 h 476"/>
              <a:gd name="T40" fmla="*/ 20 w 51"/>
              <a:gd name="T41" fmla="*/ 368 h 476"/>
              <a:gd name="T42" fmla="*/ 17 w 51"/>
              <a:gd name="T43" fmla="*/ 388 h 476"/>
              <a:gd name="T44" fmla="*/ 15 w 51"/>
              <a:gd name="T45" fmla="*/ 402 h 476"/>
              <a:gd name="T46" fmla="*/ 11 w 51"/>
              <a:gd name="T47" fmla="*/ 416 h 476"/>
              <a:gd name="T48" fmla="*/ 8 w 51"/>
              <a:gd name="T49" fmla="*/ 430 h 476"/>
              <a:gd name="T50" fmla="*/ 6 w 51"/>
              <a:gd name="T51" fmla="*/ 443 h 476"/>
              <a:gd name="T52" fmla="*/ 5 w 51"/>
              <a:gd name="T53" fmla="*/ 452 h 476"/>
              <a:gd name="T54" fmla="*/ 5 w 51"/>
              <a:gd name="T55" fmla="*/ 463 h 476"/>
              <a:gd name="T56" fmla="*/ 5 w 51"/>
              <a:gd name="T57" fmla="*/ 466 h 476"/>
              <a:gd name="T58" fmla="*/ 8 w 51"/>
              <a:gd name="T59" fmla="*/ 473 h 476"/>
              <a:gd name="T60" fmla="*/ 18 w 51"/>
              <a:gd name="T61" fmla="*/ 473 h 476"/>
              <a:gd name="T62" fmla="*/ 20 w 51"/>
              <a:gd name="T63" fmla="*/ 471 h 476"/>
              <a:gd name="T64" fmla="*/ 24 w 51"/>
              <a:gd name="T65" fmla="*/ 463 h 476"/>
              <a:gd name="T66" fmla="*/ 24 w 51"/>
              <a:gd name="T67" fmla="*/ 456 h 476"/>
              <a:gd name="T68" fmla="*/ 27 w 51"/>
              <a:gd name="T69" fmla="*/ 446 h 476"/>
              <a:gd name="T70" fmla="*/ 29 w 51"/>
              <a:gd name="T71" fmla="*/ 434 h 476"/>
              <a:gd name="T72" fmla="*/ 32 w 51"/>
              <a:gd name="T73" fmla="*/ 422 h 476"/>
              <a:gd name="T74" fmla="*/ 37 w 51"/>
              <a:gd name="T75" fmla="*/ 406 h 476"/>
              <a:gd name="T76" fmla="*/ 39 w 51"/>
              <a:gd name="T77" fmla="*/ 391 h 476"/>
              <a:gd name="T78" fmla="*/ 42 w 51"/>
              <a:gd name="T79" fmla="*/ 372 h 476"/>
              <a:gd name="T80" fmla="*/ 45 w 51"/>
              <a:gd name="T81" fmla="*/ 352 h 476"/>
              <a:gd name="T82" fmla="*/ 48 w 51"/>
              <a:gd name="T83" fmla="*/ 330 h 476"/>
              <a:gd name="T84" fmla="*/ 51 w 51"/>
              <a:gd name="T85" fmla="*/ 305 h 476"/>
              <a:gd name="T86" fmla="*/ 51 w 51"/>
              <a:gd name="T87" fmla="*/ 279 h 476"/>
              <a:gd name="T88" fmla="*/ 51 w 51"/>
              <a:gd name="T89" fmla="*/ 253 h 476"/>
              <a:gd name="T90" fmla="*/ 51 w 51"/>
              <a:gd name="T91" fmla="*/ 224 h 476"/>
              <a:gd name="T92" fmla="*/ 48 w 51"/>
              <a:gd name="T93" fmla="*/ 198 h 476"/>
              <a:gd name="T94" fmla="*/ 48 w 51"/>
              <a:gd name="T95" fmla="*/ 169 h 476"/>
              <a:gd name="T96" fmla="*/ 43 w 51"/>
              <a:gd name="T97" fmla="*/ 144 h 476"/>
              <a:gd name="T98" fmla="*/ 39 w 51"/>
              <a:gd name="T99" fmla="*/ 121 h 476"/>
              <a:gd name="T100" fmla="*/ 35 w 51"/>
              <a:gd name="T101" fmla="*/ 99 h 476"/>
              <a:gd name="T102" fmla="*/ 31 w 51"/>
              <a:gd name="T103" fmla="*/ 80 h 476"/>
              <a:gd name="T104" fmla="*/ 28 w 51"/>
              <a:gd name="T105" fmla="*/ 60 h 476"/>
              <a:gd name="T106" fmla="*/ 25 w 51"/>
              <a:gd name="T107" fmla="*/ 46 h 476"/>
              <a:gd name="T108" fmla="*/ 23 w 51"/>
              <a:gd name="T109" fmla="*/ 34 h 476"/>
              <a:gd name="T110" fmla="*/ 20 w 51"/>
              <a:gd name="T111" fmla="*/ 24 h 476"/>
              <a:gd name="T112" fmla="*/ 18 w 51"/>
              <a:gd name="T113" fmla="*/ 15 h 476"/>
              <a:gd name="T114" fmla="*/ 9 w 51"/>
              <a:gd name="T115" fmla="*/ 18 h 476"/>
              <a:gd name="T116" fmla="*/ 4 w 51"/>
              <a:gd name="T117" fmla="*/ 13 h 476"/>
              <a:gd name="T118" fmla="*/ 12 w 51"/>
              <a:gd name="T119" fmla="*/ 2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" h="476">
                <a:moveTo>
                  <a:pt x="17" y="16"/>
                </a:moveTo>
                <a:lnTo>
                  <a:pt x="18" y="11"/>
                </a:lnTo>
                <a:lnTo>
                  <a:pt x="18" y="11"/>
                </a:lnTo>
                <a:lnTo>
                  <a:pt x="18" y="10"/>
                </a:lnTo>
                <a:cubicBezTo>
                  <a:pt x="18" y="6"/>
                  <a:pt x="16" y="3"/>
                  <a:pt x="14" y="2"/>
                </a:cubicBezTo>
                <a:cubicBezTo>
                  <a:pt x="11" y="0"/>
                  <a:pt x="8" y="0"/>
                  <a:pt x="5" y="1"/>
                </a:cubicBezTo>
                <a:cubicBezTo>
                  <a:pt x="2" y="3"/>
                  <a:pt x="0" y="6"/>
                  <a:pt x="0" y="9"/>
                </a:cubicBezTo>
                <a:lnTo>
                  <a:pt x="0" y="15"/>
                </a:lnTo>
                <a:lnTo>
                  <a:pt x="0" y="17"/>
                </a:lnTo>
                <a:lnTo>
                  <a:pt x="2" y="27"/>
                </a:lnTo>
                <a:lnTo>
                  <a:pt x="2" y="28"/>
                </a:lnTo>
                <a:lnTo>
                  <a:pt x="5" y="39"/>
                </a:lnTo>
                <a:lnTo>
                  <a:pt x="5" y="38"/>
                </a:lnTo>
                <a:lnTo>
                  <a:pt x="7" y="50"/>
                </a:lnTo>
                <a:lnTo>
                  <a:pt x="7" y="50"/>
                </a:lnTo>
                <a:lnTo>
                  <a:pt x="9" y="63"/>
                </a:lnTo>
                <a:lnTo>
                  <a:pt x="9" y="63"/>
                </a:lnTo>
                <a:lnTo>
                  <a:pt x="11" y="82"/>
                </a:lnTo>
                <a:lnTo>
                  <a:pt x="11" y="83"/>
                </a:lnTo>
                <a:lnTo>
                  <a:pt x="15" y="103"/>
                </a:lnTo>
                <a:lnTo>
                  <a:pt x="15" y="103"/>
                </a:lnTo>
                <a:lnTo>
                  <a:pt x="19" y="124"/>
                </a:lnTo>
                <a:lnTo>
                  <a:pt x="19" y="124"/>
                </a:lnTo>
                <a:lnTo>
                  <a:pt x="22" y="147"/>
                </a:lnTo>
                <a:lnTo>
                  <a:pt x="22" y="148"/>
                </a:lnTo>
                <a:lnTo>
                  <a:pt x="27" y="173"/>
                </a:lnTo>
                <a:lnTo>
                  <a:pt x="26" y="171"/>
                </a:lnTo>
                <a:lnTo>
                  <a:pt x="26" y="198"/>
                </a:lnTo>
                <a:lnTo>
                  <a:pt x="26" y="199"/>
                </a:lnTo>
                <a:lnTo>
                  <a:pt x="29" y="226"/>
                </a:lnTo>
                <a:lnTo>
                  <a:pt x="29" y="225"/>
                </a:lnTo>
                <a:lnTo>
                  <a:pt x="29" y="253"/>
                </a:lnTo>
                <a:lnTo>
                  <a:pt x="29" y="253"/>
                </a:lnTo>
                <a:lnTo>
                  <a:pt x="28" y="279"/>
                </a:lnTo>
                <a:lnTo>
                  <a:pt x="28" y="279"/>
                </a:lnTo>
                <a:lnTo>
                  <a:pt x="28" y="305"/>
                </a:lnTo>
                <a:lnTo>
                  <a:pt x="28" y="304"/>
                </a:lnTo>
                <a:lnTo>
                  <a:pt x="26" y="328"/>
                </a:lnTo>
                <a:lnTo>
                  <a:pt x="26" y="327"/>
                </a:lnTo>
                <a:lnTo>
                  <a:pt x="23" y="349"/>
                </a:lnTo>
                <a:lnTo>
                  <a:pt x="23" y="349"/>
                </a:lnTo>
                <a:lnTo>
                  <a:pt x="20" y="368"/>
                </a:lnTo>
                <a:lnTo>
                  <a:pt x="20" y="368"/>
                </a:lnTo>
                <a:lnTo>
                  <a:pt x="17" y="388"/>
                </a:lnTo>
                <a:lnTo>
                  <a:pt x="17" y="388"/>
                </a:lnTo>
                <a:lnTo>
                  <a:pt x="15" y="402"/>
                </a:lnTo>
                <a:lnTo>
                  <a:pt x="15" y="401"/>
                </a:lnTo>
                <a:lnTo>
                  <a:pt x="11" y="416"/>
                </a:lnTo>
                <a:lnTo>
                  <a:pt x="11" y="417"/>
                </a:lnTo>
                <a:lnTo>
                  <a:pt x="8" y="430"/>
                </a:lnTo>
                <a:lnTo>
                  <a:pt x="8" y="430"/>
                </a:lnTo>
                <a:lnTo>
                  <a:pt x="6" y="443"/>
                </a:lnTo>
                <a:lnTo>
                  <a:pt x="7" y="442"/>
                </a:lnTo>
                <a:lnTo>
                  <a:pt x="5" y="452"/>
                </a:lnTo>
                <a:lnTo>
                  <a:pt x="4" y="454"/>
                </a:lnTo>
                <a:lnTo>
                  <a:pt x="5" y="463"/>
                </a:lnTo>
                <a:lnTo>
                  <a:pt x="5" y="462"/>
                </a:lnTo>
                <a:lnTo>
                  <a:pt x="5" y="466"/>
                </a:lnTo>
                <a:lnTo>
                  <a:pt x="6" y="471"/>
                </a:lnTo>
                <a:lnTo>
                  <a:pt x="8" y="473"/>
                </a:lnTo>
                <a:cubicBezTo>
                  <a:pt x="9" y="475"/>
                  <a:pt x="11" y="476"/>
                  <a:pt x="13" y="476"/>
                </a:cubicBezTo>
                <a:cubicBezTo>
                  <a:pt x="15" y="476"/>
                  <a:pt x="17" y="475"/>
                  <a:pt x="18" y="473"/>
                </a:cubicBezTo>
                <a:lnTo>
                  <a:pt x="20" y="471"/>
                </a:lnTo>
                <a:lnTo>
                  <a:pt x="20" y="471"/>
                </a:lnTo>
                <a:lnTo>
                  <a:pt x="22" y="467"/>
                </a:lnTo>
                <a:lnTo>
                  <a:pt x="24" y="463"/>
                </a:lnTo>
                <a:lnTo>
                  <a:pt x="24" y="454"/>
                </a:lnTo>
                <a:lnTo>
                  <a:pt x="24" y="456"/>
                </a:lnTo>
                <a:lnTo>
                  <a:pt x="27" y="447"/>
                </a:lnTo>
                <a:lnTo>
                  <a:pt x="27" y="446"/>
                </a:lnTo>
                <a:lnTo>
                  <a:pt x="29" y="434"/>
                </a:lnTo>
                <a:lnTo>
                  <a:pt x="29" y="434"/>
                </a:lnTo>
                <a:lnTo>
                  <a:pt x="32" y="422"/>
                </a:lnTo>
                <a:lnTo>
                  <a:pt x="32" y="422"/>
                </a:lnTo>
                <a:lnTo>
                  <a:pt x="36" y="407"/>
                </a:lnTo>
                <a:lnTo>
                  <a:pt x="37" y="406"/>
                </a:lnTo>
                <a:lnTo>
                  <a:pt x="39" y="391"/>
                </a:lnTo>
                <a:lnTo>
                  <a:pt x="39" y="391"/>
                </a:lnTo>
                <a:lnTo>
                  <a:pt x="42" y="372"/>
                </a:lnTo>
                <a:lnTo>
                  <a:pt x="42" y="372"/>
                </a:lnTo>
                <a:lnTo>
                  <a:pt x="45" y="352"/>
                </a:lnTo>
                <a:lnTo>
                  <a:pt x="45" y="352"/>
                </a:lnTo>
                <a:lnTo>
                  <a:pt x="48" y="331"/>
                </a:lnTo>
                <a:lnTo>
                  <a:pt x="48" y="330"/>
                </a:lnTo>
                <a:lnTo>
                  <a:pt x="51" y="307"/>
                </a:lnTo>
                <a:lnTo>
                  <a:pt x="51" y="305"/>
                </a:lnTo>
                <a:lnTo>
                  <a:pt x="51" y="279"/>
                </a:lnTo>
                <a:lnTo>
                  <a:pt x="51" y="279"/>
                </a:lnTo>
                <a:lnTo>
                  <a:pt x="51" y="253"/>
                </a:lnTo>
                <a:lnTo>
                  <a:pt x="51" y="253"/>
                </a:lnTo>
                <a:lnTo>
                  <a:pt x="51" y="225"/>
                </a:lnTo>
                <a:lnTo>
                  <a:pt x="51" y="224"/>
                </a:lnTo>
                <a:lnTo>
                  <a:pt x="48" y="197"/>
                </a:lnTo>
                <a:lnTo>
                  <a:pt x="48" y="198"/>
                </a:lnTo>
                <a:lnTo>
                  <a:pt x="48" y="171"/>
                </a:lnTo>
                <a:lnTo>
                  <a:pt x="48" y="169"/>
                </a:lnTo>
                <a:lnTo>
                  <a:pt x="43" y="144"/>
                </a:lnTo>
                <a:lnTo>
                  <a:pt x="43" y="144"/>
                </a:lnTo>
                <a:lnTo>
                  <a:pt x="39" y="121"/>
                </a:lnTo>
                <a:lnTo>
                  <a:pt x="39" y="121"/>
                </a:lnTo>
                <a:lnTo>
                  <a:pt x="35" y="99"/>
                </a:lnTo>
                <a:lnTo>
                  <a:pt x="35" y="99"/>
                </a:lnTo>
                <a:lnTo>
                  <a:pt x="31" y="79"/>
                </a:lnTo>
                <a:lnTo>
                  <a:pt x="31" y="80"/>
                </a:lnTo>
                <a:lnTo>
                  <a:pt x="28" y="60"/>
                </a:lnTo>
                <a:lnTo>
                  <a:pt x="28" y="60"/>
                </a:lnTo>
                <a:lnTo>
                  <a:pt x="25" y="47"/>
                </a:lnTo>
                <a:lnTo>
                  <a:pt x="25" y="46"/>
                </a:lnTo>
                <a:lnTo>
                  <a:pt x="23" y="34"/>
                </a:lnTo>
                <a:lnTo>
                  <a:pt x="23" y="34"/>
                </a:lnTo>
                <a:lnTo>
                  <a:pt x="19" y="23"/>
                </a:lnTo>
                <a:lnTo>
                  <a:pt x="20" y="24"/>
                </a:lnTo>
                <a:lnTo>
                  <a:pt x="18" y="14"/>
                </a:lnTo>
                <a:lnTo>
                  <a:pt x="18" y="15"/>
                </a:lnTo>
                <a:lnTo>
                  <a:pt x="18" y="9"/>
                </a:lnTo>
                <a:lnTo>
                  <a:pt x="9" y="18"/>
                </a:lnTo>
                <a:lnTo>
                  <a:pt x="11" y="18"/>
                </a:lnTo>
                <a:lnTo>
                  <a:pt x="4" y="13"/>
                </a:lnTo>
                <a:lnTo>
                  <a:pt x="6" y="17"/>
                </a:lnTo>
                <a:cubicBezTo>
                  <a:pt x="7" y="20"/>
                  <a:pt x="9" y="21"/>
                  <a:pt x="12" y="21"/>
                </a:cubicBezTo>
                <a:cubicBezTo>
                  <a:pt x="15" y="21"/>
                  <a:pt x="17" y="18"/>
                  <a:pt x="17" y="16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F826F6A-CCE4-4369-843B-2624CF91711F}"/>
              </a:ext>
            </a:extLst>
          </p:cNvPr>
          <p:cNvSpPr>
            <a:spLocks/>
          </p:cNvSpPr>
          <p:nvPr/>
        </p:nvSpPr>
        <p:spPr bwMode="auto">
          <a:xfrm>
            <a:off x="6724651" y="5815013"/>
            <a:ext cx="111125" cy="142875"/>
          </a:xfrm>
          <a:custGeom>
            <a:avLst/>
            <a:gdLst>
              <a:gd name="T0" fmla="*/ 26 w 247"/>
              <a:gd name="T1" fmla="*/ 22 h 316"/>
              <a:gd name="T2" fmla="*/ 20 w 247"/>
              <a:gd name="T3" fmla="*/ 14 h 316"/>
              <a:gd name="T4" fmla="*/ 21 w 247"/>
              <a:gd name="T5" fmla="*/ 22 h 316"/>
              <a:gd name="T6" fmla="*/ 20 w 247"/>
              <a:gd name="T7" fmla="*/ 23 h 316"/>
              <a:gd name="T8" fmla="*/ 23 w 247"/>
              <a:gd name="T9" fmla="*/ 24 h 316"/>
              <a:gd name="T10" fmla="*/ 24 w 247"/>
              <a:gd name="T11" fmla="*/ 23 h 316"/>
              <a:gd name="T12" fmla="*/ 21 w 247"/>
              <a:gd name="T13" fmla="*/ 18 h 316"/>
              <a:gd name="T14" fmla="*/ 36 w 247"/>
              <a:gd name="T15" fmla="*/ 31 h 316"/>
              <a:gd name="T16" fmla="*/ 42 w 247"/>
              <a:gd name="T17" fmla="*/ 35 h 316"/>
              <a:gd name="T18" fmla="*/ 61 w 247"/>
              <a:gd name="T19" fmla="*/ 55 h 316"/>
              <a:gd name="T20" fmla="*/ 72 w 247"/>
              <a:gd name="T21" fmla="*/ 67 h 316"/>
              <a:gd name="T22" fmla="*/ 99 w 247"/>
              <a:gd name="T23" fmla="*/ 101 h 316"/>
              <a:gd name="T24" fmla="*/ 113 w 247"/>
              <a:gd name="T25" fmla="*/ 119 h 316"/>
              <a:gd name="T26" fmla="*/ 147 w 247"/>
              <a:gd name="T27" fmla="*/ 159 h 316"/>
              <a:gd name="T28" fmla="*/ 163 w 247"/>
              <a:gd name="T29" fmla="*/ 180 h 316"/>
              <a:gd name="T30" fmla="*/ 193 w 247"/>
              <a:gd name="T31" fmla="*/ 218 h 316"/>
              <a:gd name="T32" fmla="*/ 205 w 247"/>
              <a:gd name="T33" fmla="*/ 232 h 316"/>
              <a:gd name="T34" fmla="*/ 221 w 247"/>
              <a:gd name="T35" fmla="*/ 261 h 316"/>
              <a:gd name="T36" fmla="*/ 222 w 247"/>
              <a:gd name="T37" fmla="*/ 265 h 316"/>
              <a:gd name="T38" fmla="*/ 219 w 247"/>
              <a:gd name="T39" fmla="*/ 280 h 316"/>
              <a:gd name="T40" fmla="*/ 217 w 247"/>
              <a:gd name="T41" fmla="*/ 281 h 316"/>
              <a:gd name="T42" fmla="*/ 200 w 247"/>
              <a:gd name="T43" fmla="*/ 289 h 316"/>
              <a:gd name="T44" fmla="*/ 188 w 247"/>
              <a:gd name="T45" fmla="*/ 289 h 316"/>
              <a:gd name="T46" fmla="*/ 158 w 247"/>
              <a:gd name="T47" fmla="*/ 291 h 316"/>
              <a:gd name="T48" fmla="*/ 144 w 247"/>
              <a:gd name="T49" fmla="*/ 289 h 316"/>
              <a:gd name="T50" fmla="*/ 113 w 247"/>
              <a:gd name="T51" fmla="*/ 282 h 316"/>
              <a:gd name="T52" fmla="*/ 99 w 247"/>
              <a:gd name="T53" fmla="*/ 276 h 316"/>
              <a:gd name="T54" fmla="*/ 72 w 247"/>
              <a:gd name="T55" fmla="*/ 268 h 316"/>
              <a:gd name="T56" fmla="*/ 58 w 247"/>
              <a:gd name="T57" fmla="*/ 263 h 316"/>
              <a:gd name="T58" fmla="*/ 39 w 247"/>
              <a:gd name="T59" fmla="*/ 254 h 316"/>
              <a:gd name="T60" fmla="*/ 24 w 247"/>
              <a:gd name="T61" fmla="*/ 253 h 316"/>
              <a:gd name="T62" fmla="*/ 23 w 247"/>
              <a:gd name="T63" fmla="*/ 258 h 316"/>
              <a:gd name="T64" fmla="*/ 28 w 247"/>
              <a:gd name="T65" fmla="*/ 268 h 316"/>
              <a:gd name="T66" fmla="*/ 50 w 247"/>
              <a:gd name="T67" fmla="*/ 283 h 316"/>
              <a:gd name="T68" fmla="*/ 64 w 247"/>
              <a:gd name="T69" fmla="*/ 290 h 316"/>
              <a:gd name="T70" fmla="*/ 91 w 247"/>
              <a:gd name="T71" fmla="*/ 300 h 316"/>
              <a:gd name="T72" fmla="*/ 106 w 247"/>
              <a:gd name="T73" fmla="*/ 306 h 316"/>
              <a:gd name="T74" fmla="*/ 140 w 247"/>
              <a:gd name="T75" fmla="*/ 314 h 316"/>
              <a:gd name="T76" fmla="*/ 158 w 247"/>
              <a:gd name="T77" fmla="*/ 316 h 316"/>
              <a:gd name="T78" fmla="*/ 192 w 247"/>
              <a:gd name="T79" fmla="*/ 314 h 316"/>
              <a:gd name="T80" fmla="*/ 208 w 247"/>
              <a:gd name="T81" fmla="*/ 313 h 316"/>
              <a:gd name="T82" fmla="*/ 233 w 247"/>
              <a:gd name="T83" fmla="*/ 300 h 316"/>
              <a:gd name="T84" fmla="*/ 242 w 247"/>
              <a:gd name="T85" fmla="*/ 289 h 316"/>
              <a:gd name="T86" fmla="*/ 247 w 247"/>
              <a:gd name="T87" fmla="*/ 265 h 316"/>
              <a:gd name="T88" fmla="*/ 243 w 247"/>
              <a:gd name="T89" fmla="*/ 250 h 316"/>
              <a:gd name="T90" fmla="*/ 226 w 247"/>
              <a:gd name="T91" fmla="*/ 219 h 316"/>
              <a:gd name="T92" fmla="*/ 212 w 247"/>
              <a:gd name="T93" fmla="*/ 202 h 316"/>
              <a:gd name="T94" fmla="*/ 182 w 247"/>
              <a:gd name="T95" fmla="*/ 164 h 316"/>
              <a:gd name="T96" fmla="*/ 166 w 247"/>
              <a:gd name="T97" fmla="*/ 144 h 316"/>
              <a:gd name="T98" fmla="*/ 132 w 247"/>
              <a:gd name="T99" fmla="*/ 103 h 316"/>
              <a:gd name="T100" fmla="*/ 117 w 247"/>
              <a:gd name="T101" fmla="*/ 84 h 316"/>
              <a:gd name="T102" fmla="*/ 91 w 247"/>
              <a:gd name="T103" fmla="*/ 53 h 316"/>
              <a:gd name="T104" fmla="*/ 77 w 247"/>
              <a:gd name="T105" fmla="*/ 38 h 316"/>
              <a:gd name="T106" fmla="*/ 59 w 247"/>
              <a:gd name="T107" fmla="*/ 19 h 316"/>
              <a:gd name="T108" fmla="*/ 46 w 247"/>
              <a:gd name="T109" fmla="*/ 10 h 316"/>
              <a:gd name="T110" fmla="*/ 39 w 247"/>
              <a:gd name="T111" fmla="*/ 4 h 316"/>
              <a:gd name="T112" fmla="*/ 24 w 247"/>
              <a:gd name="T113" fmla="*/ 0 h 316"/>
              <a:gd name="T114" fmla="*/ 9 w 247"/>
              <a:gd name="T115" fmla="*/ 7 h 316"/>
              <a:gd name="T116" fmla="*/ 5 w 247"/>
              <a:gd name="T117" fmla="*/ 8 h 316"/>
              <a:gd name="T118" fmla="*/ 1 w 247"/>
              <a:gd name="T119" fmla="*/ 22 h 316"/>
              <a:gd name="T120" fmla="*/ 16 w 247"/>
              <a:gd name="T121" fmla="*/ 29 h 316"/>
              <a:gd name="T122" fmla="*/ 11 w 247"/>
              <a:gd name="T123" fmla="*/ 31 h 316"/>
              <a:gd name="T124" fmla="*/ 22 w 247"/>
              <a:gd name="T125" fmla="*/ 3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7" h="316">
                <a:moveTo>
                  <a:pt x="28" y="23"/>
                </a:moveTo>
                <a:lnTo>
                  <a:pt x="25" y="21"/>
                </a:lnTo>
                <a:lnTo>
                  <a:pt x="26" y="22"/>
                </a:lnTo>
                <a:lnTo>
                  <a:pt x="24" y="18"/>
                </a:lnTo>
                <a:lnTo>
                  <a:pt x="22" y="17"/>
                </a:lnTo>
                <a:lnTo>
                  <a:pt x="20" y="14"/>
                </a:lnTo>
                <a:lnTo>
                  <a:pt x="16" y="12"/>
                </a:lnTo>
                <a:lnTo>
                  <a:pt x="15" y="11"/>
                </a:lnTo>
                <a:lnTo>
                  <a:pt x="21" y="22"/>
                </a:lnTo>
                <a:lnTo>
                  <a:pt x="22" y="19"/>
                </a:lnTo>
                <a:lnTo>
                  <a:pt x="18" y="25"/>
                </a:lnTo>
                <a:lnTo>
                  <a:pt x="20" y="23"/>
                </a:lnTo>
                <a:lnTo>
                  <a:pt x="13" y="26"/>
                </a:lnTo>
                <a:lnTo>
                  <a:pt x="16" y="26"/>
                </a:lnTo>
                <a:lnTo>
                  <a:pt x="23" y="24"/>
                </a:lnTo>
                <a:lnTo>
                  <a:pt x="27" y="20"/>
                </a:lnTo>
                <a:lnTo>
                  <a:pt x="20" y="23"/>
                </a:lnTo>
                <a:lnTo>
                  <a:pt x="24" y="23"/>
                </a:lnTo>
                <a:lnTo>
                  <a:pt x="24" y="23"/>
                </a:lnTo>
                <a:lnTo>
                  <a:pt x="30" y="23"/>
                </a:lnTo>
                <a:lnTo>
                  <a:pt x="21" y="18"/>
                </a:lnTo>
                <a:lnTo>
                  <a:pt x="25" y="24"/>
                </a:lnTo>
                <a:lnTo>
                  <a:pt x="29" y="27"/>
                </a:lnTo>
                <a:lnTo>
                  <a:pt x="36" y="31"/>
                </a:lnTo>
                <a:lnTo>
                  <a:pt x="34" y="30"/>
                </a:lnTo>
                <a:lnTo>
                  <a:pt x="43" y="37"/>
                </a:lnTo>
                <a:lnTo>
                  <a:pt x="42" y="35"/>
                </a:lnTo>
                <a:lnTo>
                  <a:pt x="50" y="45"/>
                </a:lnTo>
                <a:lnTo>
                  <a:pt x="51" y="45"/>
                </a:lnTo>
                <a:lnTo>
                  <a:pt x="61" y="55"/>
                </a:lnTo>
                <a:lnTo>
                  <a:pt x="60" y="55"/>
                </a:lnTo>
                <a:lnTo>
                  <a:pt x="72" y="68"/>
                </a:lnTo>
                <a:lnTo>
                  <a:pt x="72" y="67"/>
                </a:lnTo>
                <a:lnTo>
                  <a:pt x="84" y="84"/>
                </a:lnTo>
                <a:lnTo>
                  <a:pt x="85" y="85"/>
                </a:lnTo>
                <a:lnTo>
                  <a:pt x="99" y="101"/>
                </a:lnTo>
                <a:lnTo>
                  <a:pt x="98" y="100"/>
                </a:lnTo>
                <a:lnTo>
                  <a:pt x="113" y="118"/>
                </a:lnTo>
                <a:lnTo>
                  <a:pt x="113" y="119"/>
                </a:lnTo>
                <a:lnTo>
                  <a:pt x="130" y="139"/>
                </a:lnTo>
                <a:lnTo>
                  <a:pt x="130" y="138"/>
                </a:lnTo>
                <a:lnTo>
                  <a:pt x="147" y="159"/>
                </a:lnTo>
                <a:lnTo>
                  <a:pt x="147" y="159"/>
                </a:lnTo>
                <a:lnTo>
                  <a:pt x="162" y="179"/>
                </a:lnTo>
                <a:lnTo>
                  <a:pt x="163" y="180"/>
                </a:lnTo>
                <a:lnTo>
                  <a:pt x="179" y="200"/>
                </a:lnTo>
                <a:lnTo>
                  <a:pt x="179" y="199"/>
                </a:lnTo>
                <a:lnTo>
                  <a:pt x="193" y="218"/>
                </a:lnTo>
                <a:lnTo>
                  <a:pt x="193" y="218"/>
                </a:lnTo>
                <a:lnTo>
                  <a:pt x="206" y="233"/>
                </a:lnTo>
                <a:lnTo>
                  <a:pt x="205" y="232"/>
                </a:lnTo>
                <a:lnTo>
                  <a:pt x="214" y="247"/>
                </a:lnTo>
                <a:lnTo>
                  <a:pt x="214" y="247"/>
                </a:lnTo>
                <a:lnTo>
                  <a:pt x="221" y="261"/>
                </a:lnTo>
                <a:lnTo>
                  <a:pt x="220" y="258"/>
                </a:lnTo>
                <a:lnTo>
                  <a:pt x="222" y="268"/>
                </a:lnTo>
                <a:lnTo>
                  <a:pt x="222" y="265"/>
                </a:lnTo>
                <a:lnTo>
                  <a:pt x="222" y="275"/>
                </a:lnTo>
                <a:lnTo>
                  <a:pt x="223" y="271"/>
                </a:lnTo>
                <a:lnTo>
                  <a:pt x="219" y="280"/>
                </a:lnTo>
                <a:lnTo>
                  <a:pt x="222" y="276"/>
                </a:lnTo>
                <a:lnTo>
                  <a:pt x="216" y="282"/>
                </a:lnTo>
                <a:lnTo>
                  <a:pt x="217" y="281"/>
                </a:lnTo>
                <a:lnTo>
                  <a:pt x="209" y="288"/>
                </a:lnTo>
                <a:lnTo>
                  <a:pt x="213" y="285"/>
                </a:lnTo>
                <a:lnTo>
                  <a:pt x="200" y="289"/>
                </a:lnTo>
                <a:lnTo>
                  <a:pt x="204" y="289"/>
                </a:lnTo>
                <a:lnTo>
                  <a:pt x="190" y="289"/>
                </a:lnTo>
                <a:lnTo>
                  <a:pt x="188" y="289"/>
                </a:lnTo>
                <a:lnTo>
                  <a:pt x="172" y="291"/>
                </a:lnTo>
                <a:lnTo>
                  <a:pt x="174" y="291"/>
                </a:lnTo>
                <a:lnTo>
                  <a:pt x="158" y="291"/>
                </a:lnTo>
                <a:lnTo>
                  <a:pt x="160" y="291"/>
                </a:lnTo>
                <a:lnTo>
                  <a:pt x="144" y="289"/>
                </a:lnTo>
                <a:lnTo>
                  <a:pt x="144" y="289"/>
                </a:lnTo>
                <a:lnTo>
                  <a:pt x="127" y="286"/>
                </a:lnTo>
                <a:lnTo>
                  <a:pt x="129" y="287"/>
                </a:lnTo>
                <a:lnTo>
                  <a:pt x="113" y="282"/>
                </a:lnTo>
                <a:lnTo>
                  <a:pt x="114" y="282"/>
                </a:lnTo>
                <a:lnTo>
                  <a:pt x="100" y="276"/>
                </a:lnTo>
                <a:lnTo>
                  <a:pt x="99" y="276"/>
                </a:lnTo>
                <a:lnTo>
                  <a:pt x="85" y="272"/>
                </a:lnTo>
                <a:lnTo>
                  <a:pt x="85" y="272"/>
                </a:lnTo>
                <a:lnTo>
                  <a:pt x="72" y="268"/>
                </a:lnTo>
                <a:lnTo>
                  <a:pt x="72" y="268"/>
                </a:lnTo>
                <a:lnTo>
                  <a:pt x="59" y="263"/>
                </a:lnTo>
                <a:lnTo>
                  <a:pt x="58" y="263"/>
                </a:lnTo>
                <a:lnTo>
                  <a:pt x="47" y="259"/>
                </a:lnTo>
                <a:lnTo>
                  <a:pt x="48" y="259"/>
                </a:lnTo>
                <a:lnTo>
                  <a:pt x="39" y="254"/>
                </a:lnTo>
                <a:lnTo>
                  <a:pt x="38" y="254"/>
                </a:lnTo>
                <a:lnTo>
                  <a:pt x="33" y="251"/>
                </a:lnTo>
                <a:cubicBezTo>
                  <a:pt x="30" y="250"/>
                  <a:pt x="26" y="250"/>
                  <a:pt x="24" y="253"/>
                </a:cubicBezTo>
                <a:lnTo>
                  <a:pt x="24" y="254"/>
                </a:lnTo>
                <a:cubicBezTo>
                  <a:pt x="23" y="255"/>
                  <a:pt x="23" y="255"/>
                  <a:pt x="23" y="256"/>
                </a:cubicBezTo>
                <a:lnTo>
                  <a:pt x="23" y="258"/>
                </a:lnTo>
                <a:lnTo>
                  <a:pt x="24" y="259"/>
                </a:lnTo>
                <a:lnTo>
                  <a:pt x="26" y="265"/>
                </a:lnTo>
                <a:lnTo>
                  <a:pt x="28" y="268"/>
                </a:lnTo>
                <a:lnTo>
                  <a:pt x="36" y="276"/>
                </a:lnTo>
                <a:lnTo>
                  <a:pt x="39" y="278"/>
                </a:lnTo>
                <a:lnTo>
                  <a:pt x="50" y="283"/>
                </a:lnTo>
                <a:lnTo>
                  <a:pt x="50" y="284"/>
                </a:lnTo>
                <a:lnTo>
                  <a:pt x="63" y="289"/>
                </a:lnTo>
                <a:lnTo>
                  <a:pt x="64" y="290"/>
                </a:lnTo>
                <a:lnTo>
                  <a:pt x="77" y="295"/>
                </a:lnTo>
                <a:lnTo>
                  <a:pt x="78" y="295"/>
                </a:lnTo>
                <a:lnTo>
                  <a:pt x="91" y="300"/>
                </a:lnTo>
                <a:lnTo>
                  <a:pt x="90" y="299"/>
                </a:lnTo>
                <a:lnTo>
                  <a:pt x="104" y="305"/>
                </a:lnTo>
                <a:lnTo>
                  <a:pt x="106" y="306"/>
                </a:lnTo>
                <a:lnTo>
                  <a:pt x="122" y="311"/>
                </a:lnTo>
                <a:lnTo>
                  <a:pt x="124" y="311"/>
                </a:lnTo>
                <a:lnTo>
                  <a:pt x="140" y="314"/>
                </a:lnTo>
                <a:lnTo>
                  <a:pt x="140" y="314"/>
                </a:lnTo>
                <a:lnTo>
                  <a:pt x="156" y="316"/>
                </a:lnTo>
                <a:lnTo>
                  <a:pt x="158" y="316"/>
                </a:lnTo>
                <a:lnTo>
                  <a:pt x="174" y="316"/>
                </a:lnTo>
                <a:lnTo>
                  <a:pt x="176" y="316"/>
                </a:lnTo>
                <a:lnTo>
                  <a:pt x="192" y="314"/>
                </a:lnTo>
                <a:lnTo>
                  <a:pt x="190" y="314"/>
                </a:lnTo>
                <a:lnTo>
                  <a:pt x="204" y="314"/>
                </a:lnTo>
                <a:lnTo>
                  <a:pt x="208" y="313"/>
                </a:lnTo>
                <a:lnTo>
                  <a:pt x="221" y="309"/>
                </a:lnTo>
                <a:lnTo>
                  <a:pt x="225" y="306"/>
                </a:lnTo>
                <a:lnTo>
                  <a:pt x="233" y="300"/>
                </a:lnTo>
                <a:lnTo>
                  <a:pt x="233" y="299"/>
                </a:lnTo>
                <a:lnTo>
                  <a:pt x="239" y="293"/>
                </a:lnTo>
                <a:lnTo>
                  <a:pt x="242" y="289"/>
                </a:lnTo>
                <a:lnTo>
                  <a:pt x="246" y="280"/>
                </a:lnTo>
                <a:lnTo>
                  <a:pt x="247" y="275"/>
                </a:lnTo>
                <a:lnTo>
                  <a:pt x="247" y="265"/>
                </a:lnTo>
                <a:lnTo>
                  <a:pt x="246" y="262"/>
                </a:lnTo>
                <a:lnTo>
                  <a:pt x="244" y="252"/>
                </a:lnTo>
                <a:lnTo>
                  <a:pt x="243" y="250"/>
                </a:lnTo>
                <a:lnTo>
                  <a:pt x="236" y="236"/>
                </a:lnTo>
                <a:lnTo>
                  <a:pt x="235" y="235"/>
                </a:lnTo>
                <a:lnTo>
                  <a:pt x="226" y="219"/>
                </a:lnTo>
                <a:lnTo>
                  <a:pt x="225" y="218"/>
                </a:lnTo>
                <a:lnTo>
                  <a:pt x="212" y="202"/>
                </a:lnTo>
                <a:lnTo>
                  <a:pt x="212" y="202"/>
                </a:lnTo>
                <a:lnTo>
                  <a:pt x="198" y="184"/>
                </a:lnTo>
                <a:lnTo>
                  <a:pt x="198" y="184"/>
                </a:lnTo>
                <a:lnTo>
                  <a:pt x="182" y="164"/>
                </a:lnTo>
                <a:lnTo>
                  <a:pt x="182" y="164"/>
                </a:lnTo>
                <a:lnTo>
                  <a:pt x="166" y="144"/>
                </a:lnTo>
                <a:lnTo>
                  <a:pt x="166" y="144"/>
                </a:lnTo>
                <a:lnTo>
                  <a:pt x="149" y="123"/>
                </a:lnTo>
                <a:lnTo>
                  <a:pt x="149" y="123"/>
                </a:lnTo>
                <a:lnTo>
                  <a:pt x="132" y="103"/>
                </a:lnTo>
                <a:lnTo>
                  <a:pt x="132" y="103"/>
                </a:lnTo>
                <a:lnTo>
                  <a:pt x="117" y="85"/>
                </a:lnTo>
                <a:lnTo>
                  <a:pt x="117" y="84"/>
                </a:lnTo>
                <a:lnTo>
                  <a:pt x="102" y="69"/>
                </a:lnTo>
                <a:lnTo>
                  <a:pt x="103" y="70"/>
                </a:lnTo>
                <a:lnTo>
                  <a:pt x="91" y="53"/>
                </a:lnTo>
                <a:lnTo>
                  <a:pt x="90" y="52"/>
                </a:lnTo>
                <a:lnTo>
                  <a:pt x="78" y="39"/>
                </a:lnTo>
                <a:lnTo>
                  <a:pt x="77" y="38"/>
                </a:lnTo>
                <a:lnTo>
                  <a:pt x="67" y="28"/>
                </a:lnTo>
                <a:lnTo>
                  <a:pt x="68" y="29"/>
                </a:lnTo>
                <a:lnTo>
                  <a:pt x="59" y="19"/>
                </a:lnTo>
                <a:lnTo>
                  <a:pt x="57" y="18"/>
                </a:lnTo>
                <a:lnTo>
                  <a:pt x="48" y="11"/>
                </a:lnTo>
                <a:lnTo>
                  <a:pt x="46" y="10"/>
                </a:lnTo>
                <a:lnTo>
                  <a:pt x="39" y="7"/>
                </a:lnTo>
                <a:lnTo>
                  <a:pt x="43" y="10"/>
                </a:lnTo>
                <a:lnTo>
                  <a:pt x="39" y="4"/>
                </a:lnTo>
                <a:cubicBezTo>
                  <a:pt x="37" y="2"/>
                  <a:pt x="33" y="0"/>
                  <a:pt x="30" y="0"/>
                </a:cubicBez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3" y="3"/>
                </a:lnTo>
                <a:lnTo>
                  <a:pt x="9" y="7"/>
                </a:lnTo>
                <a:lnTo>
                  <a:pt x="16" y="4"/>
                </a:lnTo>
                <a:lnTo>
                  <a:pt x="13" y="4"/>
                </a:lnTo>
                <a:lnTo>
                  <a:pt x="5" y="8"/>
                </a:lnTo>
                <a:lnTo>
                  <a:pt x="3" y="10"/>
                </a:lnTo>
                <a:cubicBezTo>
                  <a:pt x="1" y="12"/>
                  <a:pt x="0" y="16"/>
                  <a:pt x="1" y="19"/>
                </a:cubicBezTo>
                <a:lnTo>
                  <a:pt x="1" y="22"/>
                </a:lnTo>
                <a:cubicBezTo>
                  <a:pt x="2" y="25"/>
                  <a:pt x="4" y="28"/>
                  <a:pt x="6" y="29"/>
                </a:cubicBezTo>
                <a:cubicBezTo>
                  <a:pt x="9" y="31"/>
                  <a:pt x="12" y="31"/>
                  <a:pt x="15" y="30"/>
                </a:cubicBezTo>
                <a:lnTo>
                  <a:pt x="16" y="29"/>
                </a:lnTo>
                <a:lnTo>
                  <a:pt x="8" y="29"/>
                </a:lnTo>
                <a:lnTo>
                  <a:pt x="11" y="31"/>
                </a:lnTo>
                <a:lnTo>
                  <a:pt x="11" y="31"/>
                </a:lnTo>
                <a:lnTo>
                  <a:pt x="15" y="33"/>
                </a:lnTo>
                <a:lnTo>
                  <a:pt x="18" y="34"/>
                </a:lnTo>
                <a:lnTo>
                  <a:pt x="22" y="35"/>
                </a:lnTo>
                <a:cubicBezTo>
                  <a:pt x="25" y="36"/>
                  <a:pt x="28" y="34"/>
                  <a:pt x="30" y="32"/>
                </a:cubicBezTo>
                <a:cubicBezTo>
                  <a:pt x="31" y="29"/>
                  <a:pt x="30" y="25"/>
                  <a:pt x="28" y="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2BFA1794-340F-418D-804A-1D333EECE8FD}"/>
              </a:ext>
            </a:extLst>
          </p:cNvPr>
          <p:cNvSpPr>
            <a:spLocks/>
          </p:cNvSpPr>
          <p:nvPr/>
        </p:nvSpPr>
        <p:spPr bwMode="auto">
          <a:xfrm>
            <a:off x="7223126" y="4102100"/>
            <a:ext cx="158750" cy="207963"/>
          </a:xfrm>
          <a:custGeom>
            <a:avLst/>
            <a:gdLst>
              <a:gd name="T0" fmla="*/ 232 w 355"/>
              <a:gd name="T1" fmla="*/ 44 h 460"/>
              <a:gd name="T2" fmla="*/ 224 w 355"/>
              <a:gd name="T3" fmla="*/ 32 h 460"/>
              <a:gd name="T4" fmla="*/ 216 w 355"/>
              <a:gd name="T5" fmla="*/ 23 h 460"/>
              <a:gd name="T6" fmla="*/ 213 w 355"/>
              <a:gd name="T7" fmla="*/ 17 h 460"/>
              <a:gd name="T8" fmla="*/ 210 w 355"/>
              <a:gd name="T9" fmla="*/ 18 h 460"/>
              <a:gd name="T10" fmla="*/ 195 w 355"/>
              <a:gd name="T11" fmla="*/ 24 h 460"/>
              <a:gd name="T12" fmla="*/ 195 w 355"/>
              <a:gd name="T13" fmla="*/ 2 h 460"/>
              <a:gd name="T14" fmla="*/ 183 w 355"/>
              <a:gd name="T15" fmla="*/ 3 h 460"/>
              <a:gd name="T16" fmla="*/ 178 w 355"/>
              <a:gd name="T17" fmla="*/ 17 h 460"/>
              <a:gd name="T18" fmla="*/ 178 w 355"/>
              <a:gd name="T19" fmla="*/ 37 h 460"/>
              <a:gd name="T20" fmla="*/ 180 w 355"/>
              <a:gd name="T21" fmla="*/ 70 h 460"/>
              <a:gd name="T22" fmla="*/ 192 w 355"/>
              <a:gd name="T23" fmla="*/ 138 h 460"/>
              <a:gd name="T24" fmla="*/ 208 w 355"/>
              <a:gd name="T25" fmla="*/ 194 h 460"/>
              <a:gd name="T26" fmla="*/ 238 w 355"/>
              <a:gd name="T27" fmla="*/ 271 h 460"/>
              <a:gd name="T28" fmla="*/ 261 w 355"/>
              <a:gd name="T29" fmla="*/ 319 h 460"/>
              <a:gd name="T30" fmla="*/ 292 w 355"/>
              <a:gd name="T31" fmla="*/ 379 h 460"/>
              <a:gd name="T32" fmla="*/ 310 w 355"/>
              <a:gd name="T33" fmla="*/ 409 h 460"/>
              <a:gd name="T34" fmla="*/ 329 w 355"/>
              <a:gd name="T35" fmla="*/ 436 h 460"/>
              <a:gd name="T36" fmla="*/ 329 w 355"/>
              <a:gd name="T37" fmla="*/ 439 h 460"/>
              <a:gd name="T38" fmla="*/ 330 w 355"/>
              <a:gd name="T39" fmla="*/ 433 h 460"/>
              <a:gd name="T40" fmla="*/ 307 w 355"/>
              <a:gd name="T41" fmla="*/ 434 h 460"/>
              <a:gd name="T42" fmla="*/ 243 w 355"/>
              <a:gd name="T43" fmla="*/ 428 h 460"/>
              <a:gd name="T44" fmla="*/ 189 w 355"/>
              <a:gd name="T45" fmla="*/ 421 h 460"/>
              <a:gd name="T46" fmla="*/ 109 w 355"/>
              <a:gd name="T47" fmla="*/ 400 h 460"/>
              <a:gd name="T48" fmla="*/ 71 w 355"/>
              <a:gd name="T49" fmla="*/ 389 h 460"/>
              <a:gd name="T50" fmla="*/ 27 w 355"/>
              <a:gd name="T51" fmla="*/ 376 h 460"/>
              <a:gd name="T52" fmla="*/ 26 w 355"/>
              <a:gd name="T53" fmla="*/ 389 h 460"/>
              <a:gd name="T54" fmla="*/ 29 w 355"/>
              <a:gd name="T55" fmla="*/ 384 h 460"/>
              <a:gd name="T56" fmla="*/ 17 w 355"/>
              <a:gd name="T57" fmla="*/ 373 h 460"/>
              <a:gd name="T58" fmla="*/ 15 w 355"/>
              <a:gd name="T59" fmla="*/ 402 h 460"/>
              <a:gd name="T60" fmla="*/ 44 w 355"/>
              <a:gd name="T61" fmla="*/ 409 h 460"/>
              <a:gd name="T62" fmla="*/ 82 w 355"/>
              <a:gd name="T63" fmla="*/ 420 h 460"/>
              <a:gd name="T64" fmla="*/ 156 w 355"/>
              <a:gd name="T65" fmla="*/ 437 h 460"/>
              <a:gd name="T66" fmla="*/ 213 w 355"/>
              <a:gd name="T67" fmla="*/ 448 h 460"/>
              <a:gd name="T68" fmla="*/ 285 w 355"/>
              <a:gd name="T69" fmla="*/ 460 h 460"/>
              <a:gd name="T70" fmla="*/ 323 w 355"/>
              <a:gd name="T71" fmla="*/ 460 h 460"/>
              <a:gd name="T72" fmla="*/ 351 w 355"/>
              <a:gd name="T73" fmla="*/ 451 h 460"/>
              <a:gd name="T74" fmla="*/ 354 w 355"/>
              <a:gd name="T75" fmla="*/ 428 h 460"/>
              <a:gd name="T76" fmla="*/ 339 w 355"/>
              <a:gd name="T77" fmla="*/ 405 h 460"/>
              <a:gd name="T78" fmla="*/ 324 w 355"/>
              <a:gd name="T79" fmla="*/ 382 h 460"/>
              <a:gd name="T80" fmla="*/ 295 w 355"/>
              <a:gd name="T81" fmla="*/ 328 h 460"/>
              <a:gd name="T82" fmla="*/ 274 w 355"/>
              <a:gd name="T83" fmla="*/ 284 h 460"/>
              <a:gd name="T84" fmla="*/ 241 w 355"/>
              <a:gd name="T85" fmla="*/ 209 h 460"/>
              <a:gd name="T86" fmla="*/ 223 w 355"/>
              <a:gd name="T87" fmla="*/ 161 h 460"/>
              <a:gd name="T88" fmla="*/ 207 w 355"/>
              <a:gd name="T89" fmla="*/ 85 h 460"/>
              <a:gd name="T90" fmla="*/ 202 w 355"/>
              <a:gd name="T91" fmla="*/ 50 h 460"/>
              <a:gd name="T92" fmla="*/ 202 w 355"/>
              <a:gd name="T93" fmla="*/ 21 h 460"/>
              <a:gd name="T94" fmla="*/ 202 w 355"/>
              <a:gd name="T95" fmla="*/ 12 h 460"/>
              <a:gd name="T96" fmla="*/ 196 w 355"/>
              <a:gd name="T97" fmla="*/ 23 h 460"/>
              <a:gd name="T98" fmla="*/ 197 w 355"/>
              <a:gd name="T99" fmla="*/ 24 h 460"/>
              <a:gd name="T100" fmla="*/ 190 w 355"/>
              <a:gd name="T101" fmla="*/ 18 h 460"/>
              <a:gd name="T102" fmla="*/ 197 w 355"/>
              <a:gd name="T103" fmla="*/ 27 h 460"/>
              <a:gd name="T104" fmla="*/ 204 w 355"/>
              <a:gd name="T105" fmla="*/ 36 h 460"/>
              <a:gd name="T106" fmla="*/ 213 w 355"/>
              <a:gd name="T107" fmla="*/ 44 h 460"/>
              <a:gd name="T108" fmla="*/ 217 w 355"/>
              <a:gd name="T109" fmla="*/ 47 h 460"/>
              <a:gd name="T110" fmla="*/ 234 w 355"/>
              <a:gd name="T111" fmla="*/ 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460">
                <a:moveTo>
                  <a:pt x="239" y="49"/>
                </a:moveTo>
                <a:lnTo>
                  <a:pt x="233" y="45"/>
                </a:lnTo>
                <a:lnTo>
                  <a:pt x="235" y="46"/>
                </a:lnTo>
                <a:lnTo>
                  <a:pt x="231" y="42"/>
                </a:lnTo>
                <a:lnTo>
                  <a:pt x="232" y="44"/>
                </a:lnTo>
                <a:lnTo>
                  <a:pt x="230" y="39"/>
                </a:lnTo>
                <a:lnTo>
                  <a:pt x="227" y="36"/>
                </a:lnTo>
                <a:lnTo>
                  <a:pt x="224" y="34"/>
                </a:lnTo>
                <a:lnTo>
                  <a:pt x="226" y="37"/>
                </a:lnTo>
                <a:lnTo>
                  <a:pt x="224" y="32"/>
                </a:lnTo>
                <a:lnTo>
                  <a:pt x="221" y="30"/>
                </a:lnTo>
                <a:lnTo>
                  <a:pt x="219" y="28"/>
                </a:lnTo>
                <a:lnTo>
                  <a:pt x="221" y="31"/>
                </a:lnTo>
                <a:lnTo>
                  <a:pt x="219" y="26"/>
                </a:lnTo>
                <a:lnTo>
                  <a:pt x="216" y="23"/>
                </a:lnTo>
                <a:lnTo>
                  <a:pt x="213" y="21"/>
                </a:lnTo>
                <a:lnTo>
                  <a:pt x="217" y="25"/>
                </a:lnTo>
                <a:lnTo>
                  <a:pt x="215" y="21"/>
                </a:lnTo>
                <a:lnTo>
                  <a:pt x="215" y="20"/>
                </a:lnTo>
                <a:lnTo>
                  <a:pt x="213" y="17"/>
                </a:lnTo>
                <a:lnTo>
                  <a:pt x="212" y="15"/>
                </a:lnTo>
                <a:lnTo>
                  <a:pt x="210" y="12"/>
                </a:lnTo>
                <a:lnTo>
                  <a:pt x="203" y="8"/>
                </a:lnTo>
                <a:lnTo>
                  <a:pt x="201" y="8"/>
                </a:lnTo>
                <a:lnTo>
                  <a:pt x="210" y="18"/>
                </a:lnTo>
                <a:lnTo>
                  <a:pt x="210" y="14"/>
                </a:lnTo>
                <a:cubicBezTo>
                  <a:pt x="210" y="9"/>
                  <a:pt x="206" y="4"/>
                  <a:pt x="200" y="3"/>
                </a:cubicBezTo>
                <a:lnTo>
                  <a:pt x="197" y="3"/>
                </a:lnTo>
                <a:cubicBezTo>
                  <a:pt x="191" y="3"/>
                  <a:pt x="186" y="7"/>
                  <a:pt x="186" y="13"/>
                </a:cubicBezTo>
                <a:cubicBezTo>
                  <a:pt x="185" y="18"/>
                  <a:pt x="189" y="23"/>
                  <a:pt x="195" y="24"/>
                </a:cubicBezTo>
                <a:cubicBezTo>
                  <a:pt x="200" y="25"/>
                  <a:pt x="205" y="21"/>
                  <a:pt x="206" y="15"/>
                </a:cubicBezTo>
                <a:lnTo>
                  <a:pt x="207" y="14"/>
                </a:lnTo>
                <a:cubicBezTo>
                  <a:pt x="207" y="11"/>
                  <a:pt x="206" y="9"/>
                  <a:pt x="205" y="6"/>
                </a:cubicBezTo>
                <a:cubicBezTo>
                  <a:pt x="203" y="4"/>
                  <a:pt x="201" y="2"/>
                  <a:pt x="198" y="2"/>
                </a:cubicBezTo>
                <a:lnTo>
                  <a:pt x="195" y="2"/>
                </a:lnTo>
                <a:lnTo>
                  <a:pt x="196" y="2"/>
                </a:lnTo>
                <a:lnTo>
                  <a:pt x="194" y="1"/>
                </a:lnTo>
                <a:lnTo>
                  <a:pt x="194" y="1"/>
                </a:lnTo>
                <a:lnTo>
                  <a:pt x="192" y="1"/>
                </a:lnTo>
                <a:cubicBezTo>
                  <a:pt x="189" y="0"/>
                  <a:pt x="186" y="1"/>
                  <a:pt x="183" y="3"/>
                </a:cubicBezTo>
                <a:cubicBezTo>
                  <a:pt x="180" y="5"/>
                  <a:pt x="179" y="8"/>
                  <a:pt x="178" y="12"/>
                </a:cubicBezTo>
                <a:lnTo>
                  <a:pt x="178" y="12"/>
                </a:lnTo>
                <a:lnTo>
                  <a:pt x="178" y="13"/>
                </a:lnTo>
                <a:lnTo>
                  <a:pt x="178" y="17"/>
                </a:lnTo>
                <a:lnTo>
                  <a:pt x="178" y="17"/>
                </a:lnTo>
                <a:lnTo>
                  <a:pt x="178" y="21"/>
                </a:lnTo>
                <a:lnTo>
                  <a:pt x="178" y="21"/>
                </a:lnTo>
                <a:lnTo>
                  <a:pt x="178" y="26"/>
                </a:lnTo>
                <a:lnTo>
                  <a:pt x="178" y="26"/>
                </a:lnTo>
                <a:lnTo>
                  <a:pt x="178" y="37"/>
                </a:lnTo>
                <a:lnTo>
                  <a:pt x="178" y="37"/>
                </a:lnTo>
                <a:lnTo>
                  <a:pt x="178" y="50"/>
                </a:lnTo>
                <a:lnTo>
                  <a:pt x="178" y="52"/>
                </a:lnTo>
                <a:lnTo>
                  <a:pt x="180" y="70"/>
                </a:lnTo>
                <a:lnTo>
                  <a:pt x="180" y="70"/>
                </a:lnTo>
                <a:lnTo>
                  <a:pt x="183" y="88"/>
                </a:lnTo>
                <a:lnTo>
                  <a:pt x="183" y="89"/>
                </a:lnTo>
                <a:lnTo>
                  <a:pt x="187" y="112"/>
                </a:lnTo>
                <a:lnTo>
                  <a:pt x="187" y="112"/>
                </a:lnTo>
                <a:lnTo>
                  <a:pt x="192" y="138"/>
                </a:lnTo>
                <a:lnTo>
                  <a:pt x="192" y="139"/>
                </a:lnTo>
                <a:lnTo>
                  <a:pt x="199" y="167"/>
                </a:lnTo>
                <a:lnTo>
                  <a:pt x="199" y="168"/>
                </a:lnTo>
                <a:lnTo>
                  <a:pt x="208" y="194"/>
                </a:lnTo>
                <a:lnTo>
                  <a:pt x="208" y="194"/>
                </a:lnTo>
                <a:lnTo>
                  <a:pt x="217" y="219"/>
                </a:lnTo>
                <a:lnTo>
                  <a:pt x="217" y="219"/>
                </a:lnTo>
                <a:lnTo>
                  <a:pt x="228" y="245"/>
                </a:lnTo>
                <a:lnTo>
                  <a:pt x="228" y="245"/>
                </a:lnTo>
                <a:lnTo>
                  <a:pt x="238" y="271"/>
                </a:lnTo>
                <a:lnTo>
                  <a:pt x="238" y="272"/>
                </a:lnTo>
                <a:lnTo>
                  <a:pt x="250" y="296"/>
                </a:lnTo>
                <a:lnTo>
                  <a:pt x="250" y="295"/>
                </a:lnTo>
                <a:lnTo>
                  <a:pt x="260" y="318"/>
                </a:lnTo>
                <a:lnTo>
                  <a:pt x="261" y="319"/>
                </a:lnTo>
                <a:lnTo>
                  <a:pt x="272" y="340"/>
                </a:lnTo>
                <a:lnTo>
                  <a:pt x="272" y="339"/>
                </a:lnTo>
                <a:lnTo>
                  <a:pt x="283" y="361"/>
                </a:lnTo>
                <a:lnTo>
                  <a:pt x="283" y="360"/>
                </a:lnTo>
                <a:lnTo>
                  <a:pt x="292" y="379"/>
                </a:lnTo>
                <a:lnTo>
                  <a:pt x="293" y="380"/>
                </a:lnTo>
                <a:lnTo>
                  <a:pt x="302" y="396"/>
                </a:lnTo>
                <a:lnTo>
                  <a:pt x="302" y="395"/>
                </a:lnTo>
                <a:lnTo>
                  <a:pt x="310" y="409"/>
                </a:lnTo>
                <a:lnTo>
                  <a:pt x="310" y="409"/>
                </a:lnTo>
                <a:lnTo>
                  <a:pt x="318" y="420"/>
                </a:lnTo>
                <a:lnTo>
                  <a:pt x="318" y="420"/>
                </a:lnTo>
                <a:lnTo>
                  <a:pt x="324" y="430"/>
                </a:lnTo>
                <a:lnTo>
                  <a:pt x="325" y="430"/>
                </a:lnTo>
                <a:lnTo>
                  <a:pt x="329" y="436"/>
                </a:lnTo>
                <a:lnTo>
                  <a:pt x="328" y="435"/>
                </a:lnTo>
                <a:lnTo>
                  <a:pt x="331" y="440"/>
                </a:lnTo>
                <a:lnTo>
                  <a:pt x="329" y="434"/>
                </a:lnTo>
                <a:lnTo>
                  <a:pt x="329" y="439"/>
                </a:lnTo>
                <a:lnTo>
                  <a:pt x="329" y="439"/>
                </a:lnTo>
                <a:lnTo>
                  <a:pt x="329" y="441"/>
                </a:lnTo>
                <a:lnTo>
                  <a:pt x="334" y="431"/>
                </a:lnTo>
                <a:lnTo>
                  <a:pt x="330" y="434"/>
                </a:lnTo>
                <a:lnTo>
                  <a:pt x="336" y="431"/>
                </a:lnTo>
                <a:lnTo>
                  <a:pt x="330" y="433"/>
                </a:lnTo>
                <a:lnTo>
                  <a:pt x="330" y="433"/>
                </a:lnTo>
                <a:lnTo>
                  <a:pt x="319" y="434"/>
                </a:lnTo>
                <a:lnTo>
                  <a:pt x="321" y="434"/>
                </a:lnTo>
                <a:lnTo>
                  <a:pt x="307" y="434"/>
                </a:lnTo>
                <a:lnTo>
                  <a:pt x="307" y="434"/>
                </a:lnTo>
                <a:lnTo>
                  <a:pt x="288" y="434"/>
                </a:lnTo>
                <a:lnTo>
                  <a:pt x="289" y="434"/>
                </a:lnTo>
                <a:lnTo>
                  <a:pt x="266" y="432"/>
                </a:lnTo>
                <a:lnTo>
                  <a:pt x="267" y="432"/>
                </a:lnTo>
                <a:lnTo>
                  <a:pt x="243" y="428"/>
                </a:lnTo>
                <a:lnTo>
                  <a:pt x="242" y="428"/>
                </a:lnTo>
                <a:lnTo>
                  <a:pt x="216" y="425"/>
                </a:lnTo>
                <a:lnTo>
                  <a:pt x="216" y="425"/>
                </a:lnTo>
                <a:lnTo>
                  <a:pt x="188" y="420"/>
                </a:lnTo>
                <a:lnTo>
                  <a:pt x="189" y="421"/>
                </a:lnTo>
                <a:lnTo>
                  <a:pt x="162" y="413"/>
                </a:lnTo>
                <a:lnTo>
                  <a:pt x="162" y="413"/>
                </a:lnTo>
                <a:lnTo>
                  <a:pt x="135" y="406"/>
                </a:lnTo>
                <a:lnTo>
                  <a:pt x="135" y="406"/>
                </a:lnTo>
                <a:lnTo>
                  <a:pt x="109" y="400"/>
                </a:lnTo>
                <a:lnTo>
                  <a:pt x="110" y="400"/>
                </a:lnTo>
                <a:lnTo>
                  <a:pt x="89" y="394"/>
                </a:lnTo>
                <a:lnTo>
                  <a:pt x="88" y="394"/>
                </a:lnTo>
                <a:lnTo>
                  <a:pt x="70" y="389"/>
                </a:lnTo>
                <a:lnTo>
                  <a:pt x="71" y="389"/>
                </a:lnTo>
                <a:lnTo>
                  <a:pt x="53" y="383"/>
                </a:lnTo>
                <a:lnTo>
                  <a:pt x="53" y="383"/>
                </a:lnTo>
                <a:lnTo>
                  <a:pt x="39" y="379"/>
                </a:lnTo>
                <a:lnTo>
                  <a:pt x="37" y="378"/>
                </a:lnTo>
                <a:lnTo>
                  <a:pt x="27" y="376"/>
                </a:lnTo>
                <a:lnTo>
                  <a:pt x="27" y="376"/>
                </a:lnTo>
                <a:lnTo>
                  <a:pt x="19" y="375"/>
                </a:lnTo>
                <a:lnTo>
                  <a:pt x="23" y="376"/>
                </a:lnTo>
                <a:lnTo>
                  <a:pt x="19" y="374"/>
                </a:lnTo>
                <a:lnTo>
                  <a:pt x="26" y="389"/>
                </a:lnTo>
                <a:lnTo>
                  <a:pt x="27" y="386"/>
                </a:lnTo>
                <a:lnTo>
                  <a:pt x="22" y="392"/>
                </a:lnTo>
                <a:lnTo>
                  <a:pt x="26" y="389"/>
                </a:lnTo>
                <a:lnTo>
                  <a:pt x="29" y="385"/>
                </a:lnTo>
                <a:lnTo>
                  <a:pt x="29" y="384"/>
                </a:lnTo>
                <a:cubicBezTo>
                  <a:pt x="29" y="383"/>
                  <a:pt x="29" y="383"/>
                  <a:pt x="29" y="383"/>
                </a:cubicBezTo>
                <a:lnTo>
                  <a:pt x="29" y="381"/>
                </a:lnTo>
                <a:lnTo>
                  <a:pt x="26" y="377"/>
                </a:lnTo>
                <a:lnTo>
                  <a:pt x="22" y="375"/>
                </a:lnTo>
                <a:lnTo>
                  <a:pt x="17" y="373"/>
                </a:lnTo>
                <a:lnTo>
                  <a:pt x="13" y="373"/>
                </a:lnTo>
                <a:cubicBezTo>
                  <a:pt x="7" y="374"/>
                  <a:pt x="3" y="377"/>
                  <a:pt x="1" y="383"/>
                </a:cubicBezTo>
                <a:cubicBezTo>
                  <a:pt x="0" y="388"/>
                  <a:pt x="2" y="393"/>
                  <a:pt x="6" y="397"/>
                </a:cubicBezTo>
                <a:lnTo>
                  <a:pt x="10" y="399"/>
                </a:lnTo>
                <a:lnTo>
                  <a:pt x="15" y="402"/>
                </a:lnTo>
                <a:lnTo>
                  <a:pt x="22" y="403"/>
                </a:lnTo>
                <a:lnTo>
                  <a:pt x="22" y="403"/>
                </a:lnTo>
                <a:lnTo>
                  <a:pt x="33" y="405"/>
                </a:lnTo>
                <a:lnTo>
                  <a:pt x="31" y="405"/>
                </a:lnTo>
                <a:lnTo>
                  <a:pt x="44" y="409"/>
                </a:lnTo>
                <a:lnTo>
                  <a:pt x="44" y="409"/>
                </a:lnTo>
                <a:lnTo>
                  <a:pt x="62" y="415"/>
                </a:lnTo>
                <a:lnTo>
                  <a:pt x="63" y="415"/>
                </a:lnTo>
                <a:lnTo>
                  <a:pt x="81" y="420"/>
                </a:lnTo>
                <a:lnTo>
                  <a:pt x="82" y="420"/>
                </a:lnTo>
                <a:lnTo>
                  <a:pt x="104" y="424"/>
                </a:lnTo>
                <a:lnTo>
                  <a:pt x="104" y="424"/>
                </a:lnTo>
                <a:lnTo>
                  <a:pt x="129" y="430"/>
                </a:lnTo>
                <a:lnTo>
                  <a:pt x="129" y="430"/>
                </a:lnTo>
                <a:lnTo>
                  <a:pt x="156" y="437"/>
                </a:lnTo>
                <a:lnTo>
                  <a:pt x="156" y="437"/>
                </a:lnTo>
                <a:lnTo>
                  <a:pt x="183" y="444"/>
                </a:lnTo>
                <a:lnTo>
                  <a:pt x="185" y="444"/>
                </a:lnTo>
                <a:lnTo>
                  <a:pt x="212" y="448"/>
                </a:lnTo>
                <a:lnTo>
                  <a:pt x="213" y="448"/>
                </a:lnTo>
                <a:lnTo>
                  <a:pt x="239" y="452"/>
                </a:lnTo>
                <a:lnTo>
                  <a:pt x="239" y="452"/>
                </a:lnTo>
                <a:lnTo>
                  <a:pt x="263" y="455"/>
                </a:lnTo>
                <a:lnTo>
                  <a:pt x="263" y="455"/>
                </a:lnTo>
                <a:lnTo>
                  <a:pt x="285" y="460"/>
                </a:lnTo>
                <a:lnTo>
                  <a:pt x="288" y="460"/>
                </a:lnTo>
                <a:lnTo>
                  <a:pt x="307" y="460"/>
                </a:lnTo>
                <a:lnTo>
                  <a:pt x="307" y="460"/>
                </a:lnTo>
                <a:lnTo>
                  <a:pt x="321" y="460"/>
                </a:lnTo>
                <a:lnTo>
                  <a:pt x="323" y="460"/>
                </a:lnTo>
                <a:lnTo>
                  <a:pt x="334" y="458"/>
                </a:lnTo>
                <a:lnTo>
                  <a:pt x="334" y="458"/>
                </a:lnTo>
                <a:lnTo>
                  <a:pt x="341" y="457"/>
                </a:lnTo>
                <a:lnTo>
                  <a:pt x="347" y="454"/>
                </a:lnTo>
                <a:lnTo>
                  <a:pt x="351" y="451"/>
                </a:lnTo>
                <a:cubicBezTo>
                  <a:pt x="354" y="449"/>
                  <a:pt x="355" y="445"/>
                  <a:pt x="355" y="441"/>
                </a:cubicBezTo>
                <a:lnTo>
                  <a:pt x="355" y="439"/>
                </a:lnTo>
                <a:lnTo>
                  <a:pt x="355" y="439"/>
                </a:lnTo>
                <a:lnTo>
                  <a:pt x="355" y="434"/>
                </a:lnTo>
                <a:lnTo>
                  <a:pt x="354" y="428"/>
                </a:lnTo>
                <a:lnTo>
                  <a:pt x="351" y="422"/>
                </a:lnTo>
                <a:lnTo>
                  <a:pt x="350" y="421"/>
                </a:lnTo>
                <a:lnTo>
                  <a:pt x="346" y="415"/>
                </a:lnTo>
                <a:lnTo>
                  <a:pt x="346" y="415"/>
                </a:lnTo>
                <a:lnTo>
                  <a:pt x="339" y="405"/>
                </a:lnTo>
                <a:lnTo>
                  <a:pt x="339" y="406"/>
                </a:lnTo>
                <a:lnTo>
                  <a:pt x="332" y="395"/>
                </a:lnTo>
                <a:lnTo>
                  <a:pt x="332" y="395"/>
                </a:lnTo>
                <a:lnTo>
                  <a:pt x="325" y="382"/>
                </a:lnTo>
                <a:lnTo>
                  <a:pt x="324" y="382"/>
                </a:lnTo>
                <a:lnTo>
                  <a:pt x="315" y="366"/>
                </a:lnTo>
                <a:lnTo>
                  <a:pt x="315" y="368"/>
                </a:lnTo>
                <a:lnTo>
                  <a:pt x="306" y="349"/>
                </a:lnTo>
                <a:lnTo>
                  <a:pt x="306" y="349"/>
                </a:lnTo>
                <a:lnTo>
                  <a:pt x="295" y="328"/>
                </a:lnTo>
                <a:lnTo>
                  <a:pt x="295" y="327"/>
                </a:lnTo>
                <a:lnTo>
                  <a:pt x="284" y="307"/>
                </a:lnTo>
                <a:lnTo>
                  <a:pt x="284" y="308"/>
                </a:lnTo>
                <a:lnTo>
                  <a:pt x="274" y="285"/>
                </a:lnTo>
                <a:lnTo>
                  <a:pt x="274" y="284"/>
                </a:lnTo>
                <a:lnTo>
                  <a:pt x="261" y="260"/>
                </a:lnTo>
                <a:lnTo>
                  <a:pt x="262" y="261"/>
                </a:lnTo>
                <a:lnTo>
                  <a:pt x="251" y="236"/>
                </a:lnTo>
                <a:lnTo>
                  <a:pt x="251" y="235"/>
                </a:lnTo>
                <a:lnTo>
                  <a:pt x="241" y="209"/>
                </a:lnTo>
                <a:lnTo>
                  <a:pt x="241" y="210"/>
                </a:lnTo>
                <a:lnTo>
                  <a:pt x="232" y="185"/>
                </a:lnTo>
                <a:lnTo>
                  <a:pt x="232" y="186"/>
                </a:lnTo>
                <a:lnTo>
                  <a:pt x="223" y="160"/>
                </a:lnTo>
                <a:lnTo>
                  <a:pt x="223" y="161"/>
                </a:lnTo>
                <a:lnTo>
                  <a:pt x="217" y="133"/>
                </a:lnTo>
                <a:lnTo>
                  <a:pt x="217" y="133"/>
                </a:lnTo>
                <a:lnTo>
                  <a:pt x="211" y="107"/>
                </a:lnTo>
                <a:lnTo>
                  <a:pt x="211" y="108"/>
                </a:lnTo>
                <a:lnTo>
                  <a:pt x="207" y="85"/>
                </a:lnTo>
                <a:lnTo>
                  <a:pt x="207" y="85"/>
                </a:lnTo>
                <a:lnTo>
                  <a:pt x="205" y="67"/>
                </a:lnTo>
                <a:lnTo>
                  <a:pt x="205" y="67"/>
                </a:lnTo>
                <a:lnTo>
                  <a:pt x="202" y="49"/>
                </a:lnTo>
                <a:lnTo>
                  <a:pt x="202" y="50"/>
                </a:lnTo>
                <a:lnTo>
                  <a:pt x="202" y="37"/>
                </a:lnTo>
                <a:lnTo>
                  <a:pt x="202" y="37"/>
                </a:lnTo>
                <a:lnTo>
                  <a:pt x="202" y="26"/>
                </a:lnTo>
                <a:lnTo>
                  <a:pt x="202" y="26"/>
                </a:lnTo>
                <a:lnTo>
                  <a:pt x="202" y="21"/>
                </a:lnTo>
                <a:lnTo>
                  <a:pt x="202" y="21"/>
                </a:lnTo>
                <a:lnTo>
                  <a:pt x="202" y="17"/>
                </a:lnTo>
                <a:lnTo>
                  <a:pt x="202" y="17"/>
                </a:lnTo>
                <a:lnTo>
                  <a:pt x="202" y="13"/>
                </a:lnTo>
                <a:lnTo>
                  <a:pt x="202" y="12"/>
                </a:lnTo>
                <a:lnTo>
                  <a:pt x="202" y="12"/>
                </a:lnTo>
                <a:lnTo>
                  <a:pt x="192" y="24"/>
                </a:lnTo>
                <a:lnTo>
                  <a:pt x="194" y="24"/>
                </a:lnTo>
                <a:lnTo>
                  <a:pt x="194" y="24"/>
                </a:lnTo>
                <a:lnTo>
                  <a:pt x="196" y="23"/>
                </a:lnTo>
                <a:lnTo>
                  <a:pt x="195" y="23"/>
                </a:lnTo>
                <a:lnTo>
                  <a:pt x="198" y="23"/>
                </a:lnTo>
                <a:lnTo>
                  <a:pt x="186" y="14"/>
                </a:lnTo>
                <a:lnTo>
                  <a:pt x="186" y="15"/>
                </a:lnTo>
                <a:cubicBezTo>
                  <a:pt x="187" y="21"/>
                  <a:pt x="191" y="24"/>
                  <a:pt x="197" y="24"/>
                </a:cubicBezTo>
                <a:lnTo>
                  <a:pt x="200" y="24"/>
                </a:lnTo>
                <a:cubicBezTo>
                  <a:pt x="206" y="24"/>
                  <a:pt x="210" y="19"/>
                  <a:pt x="210" y="13"/>
                </a:cubicBezTo>
                <a:cubicBezTo>
                  <a:pt x="210" y="7"/>
                  <a:pt x="205" y="3"/>
                  <a:pt x="199" y="3"/>
                </a:cubicBezTo>
                <a:cubicBezTo>
                  <a:pt x="193" y="4"/>
                  <a:pt x="189" y="9"/>
                  <a:pt x="189" y="14"/>
                </a:cubicBezTo>
                <a:lnTo>
                  <a:pt x="190" y="18"/>
                </a:lnTo>
                <a:cubicBezTo>
                  <a:pt x="190" y="21"/>
                  <a:pt x="191" y="24"/>
                  <a:pt x="193" y="25"/>
                </a:cubicBezTo>
                <a:cubicBezTo>
                  <a:pt x="195" y="27"/>
                  <a:pt x="198" y="28"/>
                  <a:pt x="201" y="28"/>
                </a:cubicBezTo>
                <a:lnTo>
                  <a:pt x="203" y="28"/>
                </a:lnTo>
                <a:lnTo>
                  <a:pt x="195" y="24"/>
                </a:lnTo>
                <a:lnTo>
                  <a:pt x="197" y="27"/>
                </a:lnTo>
                <a:lnTo>
                  <a:pt x="197" y="26"/>
                </a:lnTo>
                <a:lnTo>
                  <a:pt x="199" y="29"/>
                </a:lnTo>
                <a:lnTo>
                  <a:pt x="198" y="28"/>
                </a:lnTo>
                <a:lnTo>
                  <a:pt x="200" y="32"/>
                </a:lnTo>
                <a:lnTo>
                  <a:pt x="204" y="36"/>
                </a:lnTo>
                <a:lnTo>
                  <a:pt x="207" y="38"/>
                </a:lnTo>
                <a:lnTo>
                  <a:pt x="204" y="34"/>
                </a:lnTo>
                <a:lnTo>
                  <a:pt x="206" y="39"/>
                </a:lnTo>
                <a:lnTo>
                  <a:pt x="210" y="42"/>
                </a:lnTo>
                <a:lnTo>
                  <a:pt x="213" y="44"/>
                </a:lnTo>
                <a:lnTo>
                  <a:pt x="210" y="42"/>
                </a:lnTo>
                <a:lnTo>
                  <a:pt x="213" y="46"/>
                </a:lnTo>
                <a:lnTo>
                  <a:pt x="217" y="48"/>
                </a:lnTo>
                <a:lnTo>
                  <a:pt x="220" y="50"/>
                </a:lnTo>
                <a:lnTo>
                  <a:pt x="217" y="47"/>
                </a:lnTo>
                <a:lnTo>
                  <a:pt x="220" y="51"/>
                </a:lnTo>
                <a:lnTo>
                  <a:pt x="222" y="53"/>
                </a:lnTo>
                <a:lnTo>
                  <a:pt x="226" y="56"/>
                </a:lnTo>
                <a:lnTo>
                  <a:pt x="228" y="57"/>
                </a:lnTo>
                <a:lnTo>
                  <a:pt x="234" y="59"/>
                </a:lnTo>
                <a:cubicBezTo>
                  <a:pt x="237" y="60"/>
                  <a:pt x="240" y="59"/>
                  <a:pt x="241" y="56"/>
                </a:cubicBezTo>
                <a:cubicBezTo>
                  <a:pt x="242" y="54"/>
                  <a:pt x="242" y="50"/>
                  <a:pt x="239" y="4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50F88E5-B931-47DC-AE37-53533186C3B4}"/>
              </a:ext>
            </a:extLst>
          </p:cNvPr>
          <p:cNvSpPr>
            <a:spLocks/>
          </p:cNvSpPr>
          <p:nvPr/>
        </p:nvSpPr>
        <p:spPr bwMode="auto">
          <a:xfrm>
            <a:off x="7693026" y="3856038"/>
            <a:ext cx="276225" cy="255588"/>
          </a:xfrm>
          <a:custGeom>
            <a:avLst/>
            <a:gdLst>
              <a:gd name="T0" fmla="*/ 278 w 613"/>
              <a:gd name="T1" fmla="*/ 506 h 568"/>
              <a:gd name="T2" fmla="*/ 233 w 613"/>
              <a:gd name="T3" fmla="*/ 510 h 568"/>
              <a:gd name="T4" fmla="*/ 188 w 613"/>
              <a:gd name="T5" fmla="*/ 511 h 568"/>
              <a:gd name="T6" fmla="*/ 140 w 613"/>
              <a:gd name="T7" fmla="*/ 499 h 568"/>
              <a:gd name="T8" fmla="*/ 92 w 613"/>
              <a:gd name="T9" fmla="*/ 470 h 568"/>
              <a:gd name="T10" fmla="*/ 62 w 613"/>
              <a:gd name="T11" fmla="*/ 435 h 568"/>
              <a:gd name="T12" fmla="*/ 41 w 613"/>
              <a:gd name="T13" fmla="*/ 387 h 568"/>
              <a:gd name="T14" fmla="*/ 31 w 613"/>
              <a:gd name="T15" fmla="*/ 314 h 568"/>
              <a:gd name="T16" fmla="*/ 41 w 613"/>
              <a:gd name="T17" fmla="*/ 234 h 568"/>
              <a:gd name="T18" fmla="*/ 76 w 613"/>
              <a:gd name="T19" fmla="*/ 164 h 568"/>
              <a:gd name="T20" fmla="*/ 128 w 613"/>
              <a:gd name="T21" fmla="*/ 111 h 568"/>
              <a:gd name="T22" fmla="*/ 194 w 613"/>
              <a:gd name="T23" fmla="*/ 58 h 568"/>
              <a:gd name="T24" fmla="*/ 270 w 613"/>
              <a:gd name="T25" fmla="*/ 30 h 568"/>
              <a:gd name="T26" fmla="*/ 348 w 613"/>
              <a:gd name="T27" fmla="*/ 31 h 568"/>
              <a:gd name="T28" fmla="*/ 413 w 613"/>
              <a:gd name="T29" fmla="*/ 58 h 568"/>
              <a:gd name="T30" fmla="*/ 475 w 613"/>
              <a:gd name="T31" fmla="*/ 102 h 568"/>
              <a:gd name="T32" fmla="*/ 521 w 613"/>
              <a:gd name="T33" fmla="*/ 149 h 568"/>
              <a:gd name="T34" fmla="*/ 558 w 613"/>
              <a:gd name="T35" fmla="*/ 209 h 568"/>
              <a:gd name="T36" fmla="*/ 585 w 613"/>
              <a:gd name="T37" fmla="*/ 293 h 568"/>
              <a:gd name="T38" fmla="*/ 585 w 613"/>
              <a:gd name="T39" fmla="*/ 371 h 568"/>
              <a:gd name="T40" fmla="*/ 562 w 613"/>
              <a:gd name="T41" fmla="*/ 422 h 568"/>
              <a:gd name="T42" fmla="*/ 531 w 613"/>
              <a:gd name="T43" fmla="*/ 458 h 568"/>
              <a:gd name="T44" fmla="*/ 487 w 613"/>
              <a:gd name="T45" fmla="*/ 494 h 568"/>
              <a:gd name="T46" fmla="*/ 433 w 613"/>
              <a:gd name="T47" fmla="*/ 516 h 568"/>
              <a:gd name="T48" fmla="*/ 373 w 613"/>
              <a:gd name="T49" fmla="*/ 532 h 568"/>
              <a:gd name="T50" fmla="*/ 332 w 613"/>
              <a:gd name="T51" fmla="*/ 541 h 568"/>
              <a:gd name="T52" fmla="*/ 297 w 613"/>
              <a:gd name="T53" fmla="*/ 530 h 568"/>
              <a:gd name="T54" fmla="*/ 267 w 613"/>
              <a:gd name="T55" fmla="*/ 507 h 568"/>
              <a:gd name="T56" fmla="*/ 251 w 613"/>
              <a:gd name="T57" fmla="*/ 492 h 568"/>
              <a:gd name="T58" fmla="*/ 237 w 613"/>
              <a:gd name="T59" fmla="*/ 512 h 568"/>
              <a:gd name="T60" fmla="*/ 256 w 613"/>
              <a:gd name="T61" fmla="*/ 533 h 568"/>
              <a:gd name="T62" fmla="*/ 297 w 613"/>
              <a:gd name="T63" fmla="*/ 561 h 568"/>
              <a:gd name="T64" fmla="*/ 347 w 613"/>
              <a:gd name="T65" fmla="*/ 568 h 568"/>
              <a:gd name="T66" fmla="*/ 394 w 613"/>
              <a:gd name="T67" fmla="*/ 556 h 568"/>
              <a:gd name="T68" fmla="*/ 457 w 613"/>
              <a:gd name="T69" fmla="*/ 538 h 568"/>
              <a:gd name="T70" fmla="*/ 517 w 613"/>
              <a:gd name="T71" fmla="*/ 504 h 568"/>
              <a:gd name="T72" fmla="*/ 559 w 613"/>
              <a:gd name="T73" fmla="*/ 467 h 568"/>
              <a:gd name="T74" fmla="*/ 594 w 613"/>
              <a:gd name="T75" fmla="*/ 421 h 568"/>
              <a:gd name="T76" fmla="*/ 613 w 613"/>
              <a:gd name="T77" fmla="*/ 352 h 568"/>
              <a:gd name="T78" fmla="*/ 606 w 613"/>
              <a:gd name="T79" fmla="*/ 262 h 568"/>
              <a:gd name="T80" fmla="*/ 574 w 613"/>
              <a:gd name="T81" fmla="*/ 177 h 568"/>
              <a:gd name="T82" fmla="*/ 534 w 613"/>
              <a:gd name="T83" fmla="*/ 118 h 568"/>
              <a:gd name="T84" fmla="*/ 478 w 613"/>
              <a:gd name="T85" fmla="*/ 67 h 568"/>
              <a:gd name="T86" fmla="*/ 409 w 613"/>
              <a:gd name="T87" fmla="*/ 24 h 568"/>
              <a:gd name="T88" fmla="*/ 330 w 613"/>
              <a:gd name="T89" fmla="*/ 0 h 568"/>
              <a:gd name="T90" fmla="*/ 241 w 613"/>
              <a:gd name="T91" fmla="*/ 7 h 568"/>
              <a:gd name="T92" fmla="*/ 159 w 613"/>
              <a:gd name="T93" fmla="*/ 48 h 568"/>
              <a:gd name="T94" fmla="*/ 93 w 613"/>
              <a:gd name="T95" fmla="*/ 104 h 568"/>
              <a:gd name="T96" fmla="*/ 41 w 613"/>
              <a:gd name="T97" fmla="*/ 166 h 568"/>
              <a:gd name="T98" fmla="*/ 7 w 613"/>
              <a:gd name="T99" fmla="*/ 246 h 568"/>
              <a:gd name="T100" fmla="*/ 3 w 613"/>
              <a:gd name="T101" fmla="*/ 337 h 568"/>
              <a:gd name="T102" fmla="*/ 21 w 613"/>
              <a:gd name="T103" fmla="*/ 412 h 568"/>
              <a:gd name="T104" fmla="*/ 48 w 613"/>
              <a:gd name="T105" fmla="*/ 462 h 568"/>
              <a:gd name="T106" fmla="*/ 90 w 613"/>
              <a:gd name="T107" fmla="*/ 500 h 568"/>
              <a:gd name="T108" fmla="*/ 149 w 613"/>
              <a:gd name="T109" fmla="*/ 526 h 568"/>
              <a:gd name="T110" fmla="*/ 199 w 613"/>
              <a:gd name="T111" fmla="*/ 533 h 568"/>
              <a:gd name="T112" fmla="*/ 247 w 613"/>
              <a:gd name="T113" fmla="*/ 529 h 568"/>
              <a:gd name="T114" fmla="*/ 291 w 613"/>
              <a:gd name="T115" fmla="*/ 522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3" h="568">
                <a:moveTo>
                  <a:pt x="316" y="505"/>
                </a:moveTo>
                <a:lnTo>
                  <a:pt x="307" y="505"/>
                </a:lnTo>
                <a:lnTo>
                  <a:pt x="307" y="505"/>
                </a:lnTo>
                <a:lnTo>
                  <a:pt x="299" y="504"/>
                </a:lnTo>
                <a:lnTo>
                  <a:pt x="296" y="504"/>
                </a:lnTo>
                <a:lnTo>
                  <a:pt x="286" y="506"/>
                </a:lnTo>
                <a:lnTo>
                  <a:pt x="288" y="506"/>
                </a:lnTo>
                <a:lnTo>
                  <a:pt x="278" y="506"/>
                </a:lnTo>
                <a:lnTo>
                  <a:pt x="277" y="506"/>
                </a:lnTo>
                <a:lnTo>
                  <a:pt x="265" y="507"/>
                </a:lnTo>
                <a:lnTo>
                  <a:pt x="266" y="507"/>
                </a:lnTo>
                <a:lnTo>
                  <a:pt x="256" y="507"/>
                </a:lnTo>
                <a:lnTo>
                  <a:pt x="253" y="507"/>
                </a:lnTo>
                <a:lnTo>
                  <a:pt x="241" y="511"/>
                </a:lnTo>
                <a:lnTo>
                  <a:pt x="244" y="510"/>
                </a:lnTo>
                <a:lnTo>
                  <a:pt x="233" y="510"/>
                </a:lnTo>
                <a:lnTo>
                  <a:pt x="233" y="510"/>
                </a:lnTo>
                <a:lnTo>
                  <a:pt x="220" y="510"/>
                </a:lnTo>
                <a:lnTo>
                  <a:pt x="219" y="510"/>
                </a:lnTo>
                <a:lnTo>
                  <a:pt x="208" y="511"/>
                </a:lnTo>
                <a:lnTo>
                  <a:pt x="210" y="511"/>
                </a:lnTo>
                <a:lnTo>
                  <a:pt x="199" y="511"/>
                </a:lnTo>
                <a:lnTo>
                  <a:pt x="199" y="511"/>
                </a:lnTo>
                <a:lnTo>
                  <a:pt x="188" y="511"/>
                </a:lnTo>
                <a:lnTo>
                  <a:pt x="190" y="511"/>
                </a:lnTo>
                <a:lnTo>
                  <a:pt x="177" y="509"/>
                </a:lnTo>
                <a:lnTo>
                  <a:pt x="179" y="509"/>
                </a:lnTo>
                <a:lnTo>
                  <a:pt x="167" y="506"/>
                </a:lnTo>
                <a:lnTo>
                  <a:pt x="167" y="506"/>
                </a:lnTo>
                <a:lnTo>
                  <a:pt x="154" y="503"/>
                </a:lnTo>
                <a:lnTo>
                  <a:pt x="155" y="503"/>
                </a:lnTo>
                <a:lnTo>
                  <a:pt x="140" y="499"/>
                </a:lnTo>
                <a:lnTo>
                  <a:pt x="142" y="499"/>
                </a:lnTo>
                <a:lnTo>
                  <a:pt x="128" y="493"/>
                </a:lnTo>
                <a:lnTo>
                  <a:pt x="129" y="494"/>
                </a:lnTo>
                <a:lnTo>
                  <a:pt x="116" y="485"/>
                </a:lnTo>
                <a:lnTo>
                  <a:pt x="115" y="485"/>
                </a:lnTo>
                <a:lnTo>
                  <a:pt x="103" y="477"/>
                </a:lnTo>
                <a:lnTo>
                  <a:pt x="104" y="478"/>
                </a:lnTo>
                <a:lnTo>
                  <a:pt x="92" y="470"/>
                </a:lnTo>
                <a:lnTo>
                  <a:pt x="93" y="471"/>
                </a:lnTo>
                <a:lnTo>
                  <a:pt x="84" y="461"/>
                </a:lnTo>
                <a:lnTo>
                  <a:pt x="84" y="462"/>
                </a:lnTo>
                <a:lnTo>
                  <a:pt x="76" y="452"/>
                </a:lnTo>
                <a:lnTo>
                  <a:pt x="75" y="452"/>
                </a:lnTo>
                <a:lnTo>
                  <a:pt x="67" y="444"/>
                </a:lnTo>
                <a:lnTo>
                  <a:pt x="69" y="446"/>
                </a:lnTo>
                <a:lnTo>
                  <a:pt x="62" y="435"/>
                </a:lnTo>
                <a:lnTo>
                  <a:pt x="63" y="436"/>
                </a:lnTo>
                <a:lnTo>
                  <a:pt x="57" y="426"/>
                </a:lnTo>
                <a:lnTo>
                  <a:pt x="57" y="427"/>
                </a:lnTo>
                <a:lnTo>
                  <a:pt x="53" y="415"/>
                </a:lnTo>
                <a:lnTo>
                  <a:pt x="53" y="415"/>
                </a:lnTo>
                <a:lnTo>
                  <a:pt x="47" y="401"/>
                </a:lnTo>
                <a:lnTo>
                  <a:pt x="47" y="402"/>
                </a:lnTo>
                <a:lnTo>
                  <a:pt x="41" y="387"/>
                </a:lnTo>
                <a:lnTo>
                  <a:pt x="42" y="387"/>
                </a:lnTo>
                <a:lnTo>
                  <a:pt x="36" y="369"/>
                </a:lnTo>
                <a:lnTo>
                  <a:pt x="36" y="372"/>
                </a:lnTo>
                <a:lnTo>
                  <a:pt x="33" y="352"/>
                </a:lnTo>
                <a:lnTo>
                  <a:pt x="33" y="352"/>
                </a:lnTo>
                <a:lnTo>
                  <a:pt x="31" y="334"/>
                </a:lnTo>
                <a:lnTo>
                  <a:pt x="31" y="336"/>
                </a:lnTo>
                <a:lnTo>
                  <a:pt x="31" y="314"/>
                </a:lnTo>
                <a:lnTo>
                  <a:pt x="31" y="312"/>
                </a:lnTo>
                <a:lnTo>
                  <a:pt x="28" y="290"/>
                </a:lnTo>
                <a:lnTo>
                  <a:pt x="28" y="292"/>
                </a:lnTo>
                <a:lnTo>
                  <a:pt x="28" y="273"/>
                </a:lnTo>
                <a:lnTo>
                  <a:pt x="28" y="277"/>
                </a:lnTo>
                <a:lnTo>
                  <a:pt x="34" y="254"/>
                </a:lnTo>
                <a:lnTo>
                  <a:pt x="34" y="254"/>
                </a:lnTo>
                <a:lnTo>
                  <a:pt x="41" y="234"/>
                </a:lnTo>
                <a:lnTo>
                  <a:pt x="41" y="234"/>
                </a:lnTo>
                <a:lnTo>
                  <a:pt x="47" y="214"/>
                </a:lnTo>
                <a:lnTo>
                  <a:pt x="47" y="216"/>
                </a:lnTo>
                <a:lnTo>
                  <a:pt x="56" y="197"/>
                </a:lnTo>
                <a:lnTo>
                  <a:pt x="56" y="197"/>
                </a:lnTo>
                <a:lnTo>
                  <a:pt x="66" y="179"/>
                </a:lnTo>
                <a:lnTo>
                  <a:pt x="65" y="180"/>
                </a:lnTo>
                <a:lnTo>
                  <a:pt x="76" y="164"/>
                </a:lnTo>
                <a:lnTo>
                  <a:pt x="76" y="165"/>
                </a:lnTo>
                <a:lnTo>
                  <a:pt x="89" y="149"/>
                </a:lnTo>
                <a:lnTo>
                  <a:pt x="88" y="150"/>
                </a:lnTo>
                <a:lnTo>
                  <a:pt x="101" y="138"/>
                </a:lnTo>
                <a:lnTo>
                  <a:pt x="102" y="137"/>
                </a:lnTo>
                <a:lnTo>
                  <a:pt x="115" y="122"/>
                </a:lnTo>
                <a:lnTo>
                  <a:pt x="113" y="124"/>
                </a:lnTo>
                <a:lnTo>
                  <a:pt x="128" y="111"/>
                </a:lnTo>
                <a:lnTo>
                  <a:pt x="129" y="110"/>
                </a:lnTo>
                <a:lnTo>
                  <a:pt x="144" y="95"/>
                </a:lnTo>
                <a:lnTo>
                  <a:pt x="143" y="96"/>
                </a:lnTo>
                <a:lnTo>
                  <a:pt x="160" y="83"/>
                </a:lnTo>
                <a:lnTo>
                  <a:pt x="159" y="83"/>
                </a:lnTo>
                <a:lnTo>
                  <a:pt x="176" y="71"/>
                </a:lnTo>
                <a:lnTo>
                  <a:pt x="176" y="71"/>
                </a:lnTo>
                <a:lnTo>
                  <a:pt x="194" y="58"/>
                </a:lnTo>
                <a:lnTo>
                  <a:pt x="192" y="59"/>
                </a:lnTo>
                <a:lnTo>
                  <a:pt x="211" y="48"/>
                </a:lnTo>
                <a:lnTo>
                  <a:pt x="209" y="49"/>
                </a:lnTo>
                <a:lnTo>
                  <a:pt x="229" y="40"/>
                </a:lnTo>
                <a:lnTo>
                  <a:pt x="228" y="41"/>
                </a:lnTo>
                <a:lnTo>
                  <a:pt x="249" y="34"/>
                </a:lnTo>
                <a:lnTo>
                  <a:pt x="248" y="34"/>
                </a:lnTo>
                <a:lnTo>
                  <a:pt x="270" y="30"/>
                </a:lnTo>
                <a:lnTo>
                  <a:pt x="268" y="30"/>
                </a:lnTo>
                <a:lnTo>
                  <a:pt x="289" y="29"/>
                </a:lnTo>
                <a:lnTo>
                  <a:pt x="289" y="29"/>
                </a:lnTo>
                <a:lnTo>
                  <a:pt x="310" y="29"/>
                </a:lnTo>
                <a:lnTo>
                  <a:pt x="310" y="29"/>
                </a:lnTo>
                <a:lnTo>
                  <a:pt x="330" y="29"/>
                </a:lnTo>
                <a:lnTo>
                  <a:pt x="328" y="29"/>
                </a:lnTo>
                <a:lnTo>
                  <a:pt x="348" y="31"/>
                </a:lnTo>
                <a:lnTo>
                  <a:pt x="346" y="31"/>
                </a:lnTo>
                <a:lnTo>
                  <a:pt x="366" y="35"/>
                </a:lnTo>
                <a:lnTo>
                  <a:pt x="364" y="35"/>
                </a:lnTo>
                <a:lnTo>
                  <a:pt x="381" y="42"/>
                </a:lnTo>
                <a:lnTo>
                  <a:pt x="380" y="41"/>
                </a:lnTo>
                <a:lnTo>
                  <a:pt x="397" y="49"/>
                </a:lnTo>
                <a:lnTo>
                  <a:pt x="397" y="49"/>
                </a:lnTo>
                <a:lnTo>
                  <a:pt x="413" y="58"/>
                </a:lnTo>
                <a:lnTo>
                  <a:pt x="413" y="58"/>
                </a:lnTo>
                <a:lnTo>
                  <a:pt x="430" y="68"/>
                </a:lnTo>
                <a:lnTo>
                  <a:pt x="429" y="67"/>
                </a:lnTo>
                <a:lnTo>
                  <a:pt x="446" y="78"/>
                </a:lnTo>
                <a:lnTo>
                  <a:pt x="445" y="78"/>
                </a:lnTo>
                <a:lnTo>
                  <a:pt x="462" y="90"/>
                </a:lnTo>
                <a:lnTo>
                  <a:pt x="461" y="89"/>
                </a:lnTo>
                <a:lnTo>
                  <a:pt x="475" y="102"/>
                </a:lnTo>
                <a:lnTo>
                  <a:pt x="475" y="102"/>
                </a:lnTo>
                <a:lnTo>
                  <a:pt x="489" y="113"/>
                </a:lnTo>
                <a:lnTo>
                  <a:pt x="488" y="113"/>
                </a:lnTo>
                <a:lnTo>
                  <a:pt x="502" y="126"/>
                </a:lnTo>
                <a:lnTo>
                  <a:pt x="501" y="125"/>
                </a:lnTo>
                <a:lnTo>
                  <a:pt x="514" y="138"/>
                </a:lnTo>
                <a:lnTo>
                  <a:pt x="512" y="136"/>
                </a:lnTo>
                <a:lnTo>
                  <a:pt x="521" y="149"/>
                </a:lnTo>
                <a:lnTo>
                  <a:pt x="521" y="148"/>
                </a:lnTo>
                <a:lnTo>
                  <a:pt x="530" y="163"/>
                </a:lnTo>
                <a:lnTo>
                  <a:pt x="530" y="164"/>
                </a:lnTo>
                <a:lnTo>
                  <a:pt x="541" y="178"/>
                </a:lnTo>
                <a:lnTo>
                  <a:pt x="540" y="177"/>
                </a:lnTo>
                <a:lnTo>
                  <a:pt x="550" y="193"/>
                </a:lnTo>
                <a:lnTo>
                  <a:pt x="549" y="192"/>
                </a:lnTo>
                <a:lnTo>
                  <a:pt x="558" y="209"/>
                </a:lnTo>
                <a:lnTo>
                  <a:pt x="558" y="206"/>
                </a:lnTo>
                <a:lnTo>
                  <a:pt x="565" y="228"/>
                </a:lnTo>
                <a:lnTo>
                  <a:pt x="565" y="228"/>
                </a:lnTo>
                <a:lnTo>
                  <a:pt x="573" y="248"/>
                </a:lnTo>
                <a:lnTo>
                  <a:pt x="572" y="246"/>
                </a:lnTo>
                <a:lnTo>
                  <a:pt x="579" y="270"/>
                </a:lnTo>
                <a:lnTo>
                  <a:pt x="579" y="270"/>
                </a:lnTo>
                <a:lnTo>
                  <a:pt x="585" y="293"/>
                </a:lnTo>
                <a:lnTo>
                  <a:pt x="585" y="290"/>
                </a:lnTo>
                <a:lnTo>
                  <a:pt x="585" y="310"/>
                </a:lnTo>
                <a:lnTo>
                  <a:pt x="585" y="310"/>
                </a:lnTo>
                <a:lnTo>
                  <a:pt x="585" y="331"/>
                </a:lnTo>
                <a:lnTo>
                  <a:pt x="585" y="331"/>
                </a:lnTo>
                <a:lnTo>
                  <a:pt x="585" y="352"/>
                </a:lnTo>
                <a:lnTo>
                  <a:pt x="585" y="352"/>
                </a:lnTo>
                <a:lnTo>
                  <a:pt x="585" y="371"/>
                </a:lnTo>
                <a:lnTo>
                  <a:pt x="585" y="367"/>
                </a:lnTo>
                <a:lnTo>
                  <a:pt x="581" y="384"/>
                </a:lnTo>
                <a:lnTo>
                  <a:pt x="582" y="382"/>
                </a:lnTo>
                <a:lnTo>
                  <a:pt x="576" y="397"/>
                </a:lnTo>
                <a:lnTo>
                  <a:pt x="576" y="396"/>
                </a:lnTo>
                <a:lnTo>
                  <a:pt x="570" y="407"/>
                </a:lnTo>
                <a:lnTo>
                  <a:pt x="570" y="408"/>
                </a:lnTo>
                <a:lnTo>
                  <a:pt x="562" y="422"/>
                </a:lnTo>
                <a:lnTo>
                  <a:pt x="563" y="421"/>
                </a:lnTo>
                <a:lnTo>
                  <a:pt x="555" y="431"/>
                </a:lnTo>
                <a:lnTo>
                  <a:pt x="556" y="430"/>
                </a:lnTo>
                <a:lnTo>
                  <a:pt x="549" y="439"/>
                </a:lnTo>
                <a:lnTo>
                  <a:pt x="550" y="438"/>
                </a:lnTo>
                <a:lnTo>
                  <a:pt x="541" y="446"/>
                </a:lnTo>
                <a:lnTo>
                  <a:pt x="539" y="448"/>
                </a:lnTo>
                <a:lnTo>
                  <a:pt x="531" y="458"/>
                </a:lnTo>
                <a:lnTo>
                  <a:pt x="532" y="457"/>
                </a:lnTo>
                <a:lnTo>
                  <a:pt x="522" y="466"/>
                </a:lnTo>
                <a:lnTo>
                  <a:pt x="523" y="465"/>
                </a:lnTo>
                <a:lnTo>
                  <a:pt x="512" y="474"/>
                </a:lnTo>
                <a:lnTo>
                  <a:pt x="512" y="474"/>
                </a:lnTo>
                <a:lnTo>
                  <a:pt x="501" y="481"/>
                </a:lnTo>
                <a:lnTo>
                  <a:pt x="500" y="482"/>
                </a:lnTo>
                <a:lnTo>
                  <a:pt x="487" y="494"/>
                </a:lnTo>
                <a:lnTo>
                  <a:pt x="490" y="492"/>
                </a:lnTo>
                <a:lnTo>
                  <a:pt x="476" y="499"/>
                </a:lnTo>
                <a:lnTo>
                  <a:pt x="476" y="499"/>
                </a:lnTo>
                <a:lnTo>
                  <a:pt x="461" y="508"/>
                </a:lnTo>
                <a:lnTo>
                  <a:pt x="463" y="507"/>
                </a:lnTo>
                <a:lnTo>
                  <a:pt x="448" y="512"/>
                </a:lnTo>
                <a:lnTo>
                  <a:pt x="449" y="512"/>
                </a:lnTo>
                <a:lnTo>
                  <a:pt x="433" y="516"/>
                </a:lnTo>
                <a:lnTo>
                  <a:pt x="432" y="516"/>
                </a:lnTo>
                <a:lnTo>
                  <a:pt x="417" y="521"/>
                </a:lnTo>
                <a:lnTo>
                  <a:pt x="418" y="521"/>
                </a:lnTo>
                <a:lnTo>
                  <a:pt x="401" y="525"/>
                </a:lnTo>
                <a:lnTo>
                  <a:pt x="401" y="525"/>
                </a:lnTo>
                <a:lnTo>
                  <a:pt x="387" y="529"/>
                </a:lnTo>
                <a:lnTo>
                  <a:pt x="387" y="529"/>
                </a:lnTo>
                <a:lnTo>
                  <a:pt x="373" y="532"/>
                </a:lnTo>
                <a:lnTo>
                  <a:pt x="372" y="532"/>
                </a:lnTo>
                <a:lnTo>
                  <a:pt x="360" y="536"/>
                </a:lnTo>
                <a:lnTo>
                  <a:pt x="361" y="535"/>
                </a:lnTo>
                <a:lnTo>
                  <a:pt x="348" y="538"/>
                </a:lnTo>
                <a:lnTo>
                  <a:pt x="346" y="538"/>
                </a:lnTo>
                <a:lnTo>
                  <a:pt x="338" y="541"/>
                </a:lnTo>
                <a:lnTo>
                  <a:pt x="342" y="541"/>
                </a:lnTo>
                <a:lnTo>
                  <a:pt x="332" y="541"/>
                </a:lnTo>
                <a:lnTo>
                  <a:pt x="332" y="541"/>
                </a:lnTo>
                <a:lnTo>
                  <a:pt x="322" y="541"/>
                </a:lnTo>
                <a:lnTo>
                  <a:pt x="326" y="541"/>
                </a:lnTo>
                <a:lnTo>
                  <a:pt x="315" y="538"/>
                </a:lnTo>
                <a:lnTo>
                  <a:pt x="315" y="538"/>
                </a:lnTo>
                <a:lnTo>
                  <a:pt x="306" y="535"/>
                </a:lnTo>
                <a:lnTo>
                  <a:pt x="308" y="535"/>
                </a:lnTo>
                <a:lnTo>
                  <a:pt x="297" y="530"/>
                </a:lnTo>
                <a:lnTo>
                  <a:pt x="298" y="531"/>
                </a:lnTo>
                <a:lnTo>
                  <a:pt x="289" y="525"/>
                </a:lnTo>
                <a:lnTo>
                  <a:pt x="290" y="525"/>
                </a:lnTo>
                <a:lnTo>
                  <a:pt x="281" y="518"/>
                </a:lnTo>
                <a:lnTo>
                  <a:pt x="281" y="519"/>
                </a:lnTo>
                <a:lnTo>
                  <a:pt x="275" y="513"/>
                </a:lnTo>
                <a:lnTo>
                  <a:pt x="273" y="511"/>
                </a:lnTo>
                <a:lnTo>
                  <a:pt x="267" y="507"/>
                </a:lnTo>
                <a:lnTo>
                  <a:pt x="270" y="510"/>
                </a:lnTo>
                <a:lnTo>
                  <a:pt x="264" y="503"/>
                </a:lnTo>
                <a:lnTo>
                  <a:pt x="262" y="501"/>
                </a:lnTo>
                <a:lnTo>
                  <a:pt x="257" y="497"/>
                </a:lnTo>
                <a:lnTo>
                  <a:pt x="256" y="497"/>
                </a:lnTo>
                <a:lnTo>
                  <a:pt x="252" y="494"/>
                </a:lnTo>
                <a:lnTo>
                  <a:pt x="254" y="496"/>
                </a:lnTo>
                <a:lnTo>
                  <a:pt x="251" y="492"/>
                </a:lnTo>
                <a:lnTo>
                  <a:pt x="246" y="489"/>
                </a:lnTo>
                <a:lnTo>
                  <a:pt x="243" y="488"/>
                </a:lnTo>
                <a:cubicBezTo>
                  <a:pt x="238" y="487"/>
                  <a:pt x="233" y="489"/>
                  <a:pt x="231" y="493"/>
                </a:cubicBezTo>
                <a:cubicBezTo>
                  <a:pt x="228" y="497"/>
                  <a:pt x="229" y="502"/>
                  <a:pt x="232" y="506"/>
                </a:cubicBezTo>
                <a:lnTo>
                  <a:pt x="235" y="508"/>
                </a:lnTo>
                <a:lnTo>
                  <a:pt x="233" y="505"/>
                </a:lnTo>
                <a:lnTo>
                  <a:pt x="235" y="510"/>
                </a:lnTo>
                <a:lnTo>
                  <a:pt x="237" y="512"/>
                </a:lnTo>
                <a:lnTo>
                  <a:pt x="240" y="516"/>
                </a:lnTo>
                <a:lnTo>
                  <a:pt x="240" y="516"/>
                </a:lnTo>
                <a:lnTo>
                  <a:pt x="245" y="521"/>
                </a:lnTo>
                <a:lnTo>
                  <a:pt x="243" y="519"/>
                </a:lnTo>
                <a:lnTo>
                  <a:pt x="248" y="526"/>
                </a:lnTo>
                <a:lnTo>
                  <a:pt x="251" y="530"/>
                </a:lnTo>
                <a:lnTo>
                  <a:pt x="257" y="534"/>
                </a:lnTo>
                <a:lnTo>
                  <a:pt x="256" y="533"/>
                </a:lnTo>
                <a:lnTo>
                  <a:pt x="263" y="539"/>
                </a:lnTo>
                <a:lnTo>
                  <a:pt x="263" y="540"/>
                </a:lnTo>
                <a:lnTo>
                  <a:pt x="273" y="547"/>
                </a:lnTo>
                <a:lnTo>
                  <a:pt x="274" y="548"/>
                </a:lnTo>
                <a:lnTo>
                  <a:pt x="283" y="554"/>
                </a:lnTo>
                <a:lnTo>
                  <a:pt x="284" y="555"/>
                </a:lnTo>
                <a:lnTo>
                  <a:pt x="295" y="560"/>
                </a:lnTo>
                <a:lnTo>
                  <a:pt x="297" y="561"/>
                </a:lnTo>
                <a:lnTo>
                  <a:pt x="306" y="564"/>
                </a:lnTo>
                <a:lnTo>
                  <a:pt x="306" y="564"/>
                </a:lnTo>
                <a:lnTo>
                  <a:pt x="318" y="568"/>
                </a:lnTo>
                <a:lnTo>
                  <a:pt x="322" y="568"/>
                </a:lnTo>
                <a:lnTo>
                  <a:pt x="332" y="568"/>
                </a:lnTo>
                <a:lnTo>
                  <a:pt x="332" y="568"/>
                </a:lnTo>
                <a:lnTo>
                  <a:pt x="342" y="568"/>
                </a:lnTo>
                <a:lnTo>
                  <a:pt x="347" y="568"/>
                </a:lnTo>
                <a:lnTo>
                  <a:pt x="356" y="564"/>
                </a:lnTo>
                <a:lnTo>
                  <a:pt x="353" y="565"/>
                </a:lnTo>
                <a:lnTo>
                  <a:pt x="366" y="563"/>
                </a:lnTo>
                <a:lnTo>
                  <a:pt x="367" y="562"/>
                </a:lnTo>
                <a:lnTo>
                  <a:pt x="380" y="559"/>
                </a:lnTo>
                <a:lnTo>
                  <a:pt x="379" y="559"/>
                </a:lnTo>
                <a:lnTo>
                  <a:pt x="393" y="556"/>
                </a:lnTo>
                <a:lnTo>
                  <a:pt x="394" y="556"/>
                </a:lnTo>
                <a:lnTo>
                  <a:pt x="408" y="552"/>
                </a:lnTo>
                <a:lnTo>
                  <a:pt x="408" y="552"/>
                </a:lnTo>
                <a:lnTo>
                  <a:pt x="424" y="548"/>
                </a:lnTo>
                <a:lnTo>
                  <a:pt x="425" y="548"/>
                </a:lnTo>
                <a:lnTo>
                  <a:pt x="440" y="543"/>
                </a:lnTo>
                <a:lnTo>
                  <a:pt x="440" y="543"/>
                </a:lnTo>
                <a:lnTo>
                  <a:pt x="456" y="539"/>
                </a:lnTo>
                <a:lnTo>
                  <a:pt x="457" y="538"/>
                </a:lnTo>
                <a:lnTo>
                  <a:pt x="472" y="533"/>
                </a:lnTo>
                <a:lnTo>
                  <a:pt x="474" y="532"/>
                </a:lnTo>
                <a:lnTo>
                  <a:pt x="489" y="524"/>
                </a:lnTo>
                <a:lnTo>
                  <a:pt x="489" y="524"/>
                </a:lnTo>
                <a:lnTo>
                  <a:pt x="503" y="517"/>
                </a:lnTo>
                <a:lnTo>
                  <a:pt x="506" y="515"/>
                </a:lnTo>
                <a:lnTo>
                  <a:pt x="519" y="503"/>
                </a:lnTo>
                <a:lnTo>
                  <a:pt x="517" y="504"/>
                </a:lnTo>
                <a:lnTo>
                  <a:pt x="528" y="496"/>
                </a:lnTo>
                <a:lnTo>
                  <a:pt x="529" y="496"/>
                </a:lnTo>
                <a:lnTo>
                  <a:pt x="540" y="487"/>
                </a:lnTo>
                <a:lnTo>
                  <a:pt x="541" y="487"/>
                </a:lnTo>
                <a:lnTo>
                  <a:pt x="551" y="477"/>
                </a:lnTo>
                <a:lnTo>
                  <a:pt x="552" y="476"/>
                </a:lnTo>
                <a:lnTo>
                  <a:pt x="561" y="465"/>
                </a:lnTo>
                <a:lnTo>
                  <a:pt x="559" y="467"/>
                </a:lnTo>
                <a:lnTo>
                  <a:pt x="569" y="458"/>
                </a:lnTo>
                <a:lnTo>
                  <a:pt x="570" y="457"/>
                </a:lnTo>
                <a:lnTo>
                  <a:pt x="578" y="448"/>
                </a:lnTo>
                <a:lnTo>
                  <a:pt x="578" y="447"/>
                </a:lnTo>
                <a:lnTo>
                  <a:pt x="585" y="437"/>
                </a:lnTo>
                <a:lnTo>
                  <a:pt x="586" y="435"/>
                </a:lnTo>
                <a:lnTo>
                  <a:pt x="594" y="421"/>
                </a:lnTo>
                <a:lnTo>
                  <a:pt x="594" y="421"/>
                </a:lnTo>
                <a:lnTo>
                  <a:pt x="601" y="410"/>
                </a:lnTo>
                <a:lnTo>
                  <a:pt x="601" y="408"/>
                </a:lnTo>
                <a:lnTo>
                  <a:pt x="608" y="393"/>
                </a:lnTo>
                <a:lnTo>
                  <a:pt x="608" y="391"/>
                </a:lnTo>
                <a:lnTo>
                  <a:pt x="612" y="374"/>
                </a:lnTo>
                <a:lnTo>
                  <a:pt x="613" y="371"/>
                </a:lnTo>
                <a:lnTo>
                  <a:pt x="613" y="352"/>
                </a:lnTo>
                <a:lnTo>
                  <a:pt x="613" y="352"/>
                </a:lnTo>
                <a:lnTo>
                  <a:pt x="613" y="331"/>
                </a:lnTo>
                <a:lnTo>
                  <a:pt x="613" y="331"/>
                </a:lnTo>
                <a:lnTo>
                  <a:pt x="613" y="310"/>
                </a:lnTo>
                <a:lnTo>
                  <a:pt x="613" y="310"/>
                </a:lnTo>
                <a:lnTo>
                  <a:pt x="613" y="290"/>
                </a:lnTo>
                <a:lnTo>
                  <a:pt x="612" y="286"/>
                </a:lnTo>
                <a:lnTo>
                  <a:pt x="606" y="262"/>
                </a:lnTo>
                <a:lnTo>
                  <a:pt x="606" y="262"/>
                </a:lnTo>
                <a:lnTo>
                  <a:pt x="600" y="239"/>
                </a:lnTo>
                <a:lnTo>
                  <a:pt x="599" y="237"/>
                </a:lnTo>
                <a:lnTo>
                  <a:pt x="591" y="218"/>
                </a:lnTo>
                <a:lnTo>
                  <a:pt x="592" y="218"/>
                </a:lnTo>
                <a:lnTo>
                  <a:pt x="584" y="197"/>
                </a:lnTo>
                <a:lnTo>
                  <a:pt x="583" y="195"/>
                </a:lnTo>
                <a:lnTo>
                  <a:pt x="574" y="178"/>
                </a:lnTo>
                <a:lnTo>
                  <a:pt x="574" y="177"/>
                </a:lnTo>
                <a:lnTo>
                  <a:pt x="564" y="162"/>
                </a:lnTo>
                <a:lnTo>
                  <a:pt x="564" y="162"/>
                </a:lnTo>
                <a:lnTo>
                  <a:pt x="554" y="147"/>
                </a:lnTo>
                <a:lnTo>
                  <a:pt x="554" y="148"/>
                </a:lnTo>
                <a:lnTo>
                  <a:pt x="545" y="133"/>
                </a:lnTo>
                <a:lnTo>
                  <a:pt x="544" y="133"/>
                </a:lnTo>
                <a:lnTo>
                  <a:pt x="535" y="120"/>
                </a:lnTo>
                <a:lnTo>
                  <a:pt x="534" y="118"/>
                </a:lnTo>
                <a:lnTo>
                  <a:pt x="522" y="106"/>
                </a:lnTo>
                <a:lnTo>
                  <a:pt x="521" y="105"/>
                </a:lnTo>
                <a:lnTo>
                  <a:pt x="507" y="92"/>
                </a:lnTo>
                <a:lnTo>
                  <a:pt x="507" y="92"/>
                </a:lnTo>
                <a:lnTo>
                  <a:pt x="494" y="80"/>
                </a:lnTo>
                <a:lnTo>
                  <a:pt x="494" y="81"/>
                </a:lnTo>
                <a:lnTo>
                  <a:pt x="479" y="68"/>
                </a:lnTo>
                <a:lnTo>
                  <a:pt x="478" y="67"/>
                </a:lnTo>
                <a:lnTo>
                  <a:pt x="462" y="55"/>
                </a:lnTo>
                <a:lnTo>
                  <a:pt x="462" y="55"/>
                </a:lnTo>
                <a:lnTo>
                  <a:pt x="445" y="44"/>
                </a:lnTo>
                <a:lnTo>
                  <a:pt x="445" y="43"/>
                </a:lnTo>
                <a:lnTo>
                  <a:pt x="427" y="33"/>
                </a:lnTo>
                <a:lnTo>
                  <a:pt x="426" y="33"/>
                </a:lnTo>
                <a:lnTo>
                  <a:pt x="409" y="24"/>
                </a:lnTo>
                <a:lnTo>
                  <a:pt x="409" y="24"/>
                </a:lnTo>
                <a:lnTo>
                  <a:pt x="392" y="16"/>
                </a:lnTo>
                <a:lnTo>
                  <a:pt x="391" y="15"/>
                </a:lnTo>
                <a:lnTo>
                  <a:pt x="374" y="8"/>
                </a:lnTo>
                <a:lnTo>
                  <a:pt x="372" y="8"/>
                </a:lnTo>
                <a:lnTo>
                  <a:pt x="353" y="3"/>
                </a:lnTo>
                <a:lnTo>
                  <a:pt x="351" y="3"/>
                </a:lnTo>
                <a:lnTo>
                  <a:pt x="331" y="0"/>
                </a:lnTo>
                <a:lnTo>
                  <a:pt x="330" y="0"/>
                </a:lnTo>
                <a:lnTo>
                  <a:pt x="310" y="0"/>
                </a:lnTo>
                <a:lnTo>
                  <a:pt x="310" y="0"/>
                </a:lnTo>
                <a:lnTo>
                  <a:pt x="289" y="0"/>
                </a:lnTo>
                <a:lnTo>
                  <a:pt x="288" y="0"/>
                </a:lnTo>
                <a:lnTo>
                  <a:pt x="267" y="1"/>
                </a:lnTo>
                <a:lnTo>
                  <a:pt x="264" y="2"/>
                </a:lnTo>
                <a:lnTo>
                  <a:pt x="242" y="7"/>
                </a:lnTo>
                <a:lnTo>
                  <a:pt x="241" y="7"/>
                </a:lnTo>
                <a:lnTo>
                  <a:pt x="220" y="14"/>
                </a:lnTo>
                <a:lnTo>
                  <a:pt x="218" y="14"/>
                </a:lnTo>
                <a:lnTo>
                  <a:pt x="198" y="22"/>
                </a:lnTo>
                <a:lnTo>
                  <a:pt x="196" y="23"/>
                </a:lnTo>
                <a:lnTo>
                  <a:pt x="178" y="34"/>
                </a:lnTo>
                <a:lnTo>
                  <a:pt x="177" y="35"/>
                </a:lnTo>
                <a:lnTo>
                  <a:pt x="159" y="48"/>
                </a:lnTo>
                <a:lnTo>
                  <a:pt x="159" y="48"/>
                </a:lnTo>
                <a:lnTo>
                  <a:pt x="142" y="60"/>
                </a:lnTo>
                <a:lnTo>
                  <a:pt x="142" y="61"/>
                </a:lnTo>
                <a:lnTo>
                  <a:pt x="125" y="74"/>
                </a:lnTo>
                <a:lnTo>
                  <a:pt x="124" y="75"/>
                </a:lnTo>
                <a:lnTo>
                  <a:pt x="109" y="90"/>
                </a:lnTo>
                <a:lnTo>
                  <a:pt x="110" y="89"/>
                </a:lnTo>
                <a:lnTo>
                  <a:pt x="95" y="102"/>
                </a:lnTo>
                <a:lnTo>
                  <a:pt x="93" y="104"/>
                </a:lnTo>
                <a:lnTo>
                  <a:pt x="81" y="118"/>
                </a:lnTo>
                <a:lnTo>
                  <a:pt x="82" y="117"/>
                </a:lnTo>
                <a:lnTo>
                  <a:pt x="69" y="129"/>
                </a:lnTo>
                <a:lnTo>
                  <a:pt x="67" y="131"/>
                </a:lnTo>
                <a:lnTo>
                  <a:pt x="54" y="147"/>
                </a:lnTo>
                <a:lnTo>
                  <a:pt x="53" y="148"/>
                </a:lnTo>
                <a:lnTo>
                  <a:pt x="42" y="164"/>
                </a:lnTo>
                <a:lnTo>
                  <a:pt x="41" y="166"/>
                </a:lnTo>
                <a:lnTo>
                  <a:pt x="31" y="185"/>
                </a:lnTo>
                <a:lnTo>
                  <a:pt x="31" y="185"/>
                </a:lnTo>
                <a:lnTo>
                  <a:pt x="21" y="203"/>
                </a:lnTo>
                <a:lnTo>
                  <a:pt x="21" y="205"/>
                </a:lnTo>
                <a:lnTo>
                  <a:pt x="14" y="225"/>
                </a:lnTo>
                <a:lnTo>
                  <a:pt x="14" y="225"/>
                </a:lnTo>
                <a:lnTo>
                  <a:pt x="7" y="245"/>
                </a:lnTo>
                <a:lnTo>
                  <a:pt x="7" y="246"/>
                </a:lnTo>
                <a:lnTo>
                  <a:pt x="0" y="269"/>
                </a:lnTo>
                <a:lnTo>
                  <a:pt x="0" y="273"/>
                </a:lnTo>
                <a:lnTo>
                  <a:pt x="0" y="292"/>
                </a:lnTo>
                <a:lnTo>
                  <a:pt x="0" y="294"/>
                </a:lnTo>
                <a:lnTo>
                  <a:pt x="3" y="316"/>
                </a:lnTo>
                <a:lnTo>
                  <a:pt x="3" y="314"/>
                </a:lnTo>
                <a:lnTo>
                  <a:pt x="3" y="336"/>
                </a:lnTo>
                <a:lnTo>
                  <a:pt x="3" y="337"/>
                </a:lnTo>
                <a:lnTo>
                  <a:pt x="6" y="356"/>
                </a:lnTo>
                <a:lnTo>
                  <a:pt x="6" y="356"/>
                </a:lnTo>
                <a:lnTo>
                  <a:pt x="9" y="376"/>
                </a:lnTo>
                <a:lnTo>
                  <a:pt x="9" y="378"/>
                </a:lnTo>
                <a:lnTo>
                  <a:pt x="15" y="396"/>
                </a:lnTo>
                <a:lnTo>
                  <a:pt x="16" y="397"/>
                </a:lnTo>
                <a:lnTo>
                  <a:pt x="21" y="411"/>
                </a:lnTo>
                <a:lnTo>
                  <a:pt x="21" y="412"/>
                </a:lnTo>
                <a:lnTo>
                  <a:pt x="28" y="426"/>
                </a:lnTo>
                <a:lnTo>
                  <a:pt x="27" y="425"/>
                </a:lnTo>
                <a:lnTo>
                  <a:pt x="32" y="437"/>
                </a:lnTo>
                <a:lnTo>
                  <a:pt x="33" y="439"/>
                </a:lnTo>
                <a:lnTo>
                  <a:pt x="39" y="449"/>
                </a:lnTo>
                <a:lnTo>
                  <a:pt x="40" y="450"/>
                </a:lnTo>
                <a:lnTo>
                  <a:pt x="46" y="460"/>
                </a:lnTo>
                <a:lnTo>
                  <a:pt x="48" y="462"/>
                </a:lnTo>
                <a:lnTo>
                  <a:pt x="57" y="471"/>
                </a:lnTo>
                <a:lnTo>
                  <a:pt x="56" y="470"/>
                </a:lnTo>
                <a:lnTo>
                  <a:pt x="65" y="479"/>
                </a:lnTo>
                <a:lnTo>
                  <a:pt x="65" y="480"/>
                </a:lnTo>
                <a:lnTo>
                  <a:pt x="75" y="489"/>
                </a:lnTo>
                <a:lnTo>
                  <a:pt x="77" y="491"/>
                </a:lnTo>
                <a:lnTo>
                  <a:pt x="89" y="499"/>
                </a:lnTo>
                <a:lnTo>
                  <a:pt x="90" y="500"/>
                </a:lnTo>
                <a:lnTo>
                  <a:pt x="103" y="507"/>
                </a:lnTo>
                <a:lnTo>
                  <a:pt x="103" y="507"/>
                </a:lnTo>
                <a:lnTo>
                  <a:pt x="117" y="515"/>
                </a:lnTo>
                <a:lnTo>
                  <a:pt x="118" y="516"/>
                </a:lnTo>
                <a:lnTo>
                  <a:pt x="132" y="522"/>
                </a:lnTo>
                <a:lnTo>
                  <a:pt x="134" y="522"/>
                </a:lnTo>
                <a:lnTo>
                  <a:pt x="148" y="526"/>
                </a:lnTo>
                <a:lnTo>
                  <a:pt x="149" y="526"/>
                </a:lnTo>
                <a:lnTo>
                  <a:pt x="161" y="529"/>
                </a:lnTo>
                <a:lnTo>
                  <a:pt x="161" y="529"/>
                </a:lnTo>
                <a:lnTo>
                  <a:pt x="174" y="532"/>
                </a:lnTo>
                <a:lnTo>
                  <a:pt x="175" y="532"/>
                </a:lnTo>
                <a:lnTo>
                  <a:pt x="187" y="533"/>
                </a:lnTo>
                <a:lnTo>
                  <a:pt x="188" y="533"/>
                </a:lnTo>
                <a:lnTo>
                  <a:pt x="199" y="533"/>
                </a:lnTo>
                <a:lnTo>
                  <a:pt x="199" y="533"/>
                </a:lnTo>
                <a:lnTo>
                  <a:pt x="210" y="532"/>
                </a:lnTo>
                <a:lnTo>
                  <a:pt x="212" y="532"/>
                </a:lnTo>
                <a:lnTo>
                  <a:pt x="222" y="530"/>
                </a:lnTo>
                <a:lnTo>
                  <a:pt x="220" y="530"/>
                </a:lnTo>
                <a:lnTo>
                  <a:pt x="233" y="530"/>
                </a:lnTo>
                <a:lnTo>
                  <a:pt x="233" y="530"/>
                </a:lnTo>
                <a:lnTo>
                  <a:pt x="244" y="530"/>
                </a:lnTo>
                <a:lnTo>
                  <a:pt x="247" y="529"/>
                </a:lnTo>
                <a:lnTo>
                  <a:pt x="258" y="525"/>
                </a:lnTo>
                <a:lnTo>
                  <a:pt x="256" y="526"/>
                </a:lnTo>
                <a:lnTo>
                  <a:pt x="266" y="525"/>
                </a:lnTo>
                <a:lnTo>
                  <a:pt x="268" y="525"/>
                </a:lnTo>
                <a:lnTo>
                  <a:pt x="279" y="523"/>
                </a:lnTo>
                <a:lnTo>
                  <a:pt x="278" y="523"/>
                </a:lnTo>
                <a:lnTo>
                  <a:pt x="288" y="523"/>
                </a:lnTo>
                <a:lnTo>
                  <a:pt x="291" y="522"/>
                </a:lnTo>
                <a:lnTo>
                  <a:pt x="301" y="519"/>
                </a:lnTo>
                <a:lnTo>
                  <a:pt x="299" y="519"/>
                </a:lnTo>
                <a:lnTo>
                  <a:pt x="307" y="518"/>
                </a:lnTo>
                <a:lnTo>
                  <a:pt x="307" y="518"/>
                </a:lnTo>
                <a:lnTo>
                  <a:pt x="316" y="518"/>
                </a:lnTo>
                <a:cubicBezTo>
                  <a:pt x="319" y="517"/>
                  <a:pt x="322" y="515"/>
                  <a:pt x="322" y="512"/>
                </a:cubicBezTo>
                <a:cubicBezTo>
                  <a:pt x="322" y="508"/>
                  <a:pt x="319" y="506"/>
                  <a:pt x="316" y="505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B35A31C6-3860-438E-8FAD-997EF30A257A}"/>
              </a:ext>
            </a:extLst>
          </p:cNvPr>
          <p:cNvSpPr>
            <a:spLocks/>
          </p:cNvSpPr>
          <p:nvPr/>
        </p:nvSpPr>
        <p:spPr bwMode="auto">
          <a:xfrm>
            <a:off x="7808913" y="3965575"/>
            <a:ext cx="49213" cy="80963"/>
          </a:xfrm>
          <a:custGeom>
            <a:avLst/>
            <a:gdLst>
              <a:gd name="T0" fmla="*/ 73 w 110"/>
              <a:gd name="T1" fmla="*/ 3 h 178"/>
              <a:gd name="T2" fmla="*/ 56 w 110"/>
              <a:gd name="T3" fmla="*/ 9 h 178"/>
              <a:gd name="T4" fmla="*/ 58 w 110"/>
              <a:gd name="T5" fmla="*/ 12 h 178"/>
              <a:gd name="T6" fmla="*/ 51 w 110"/>
              <a:gd name="T7" fmla="*/ 30 h 178"/>
              <a:gd name="T8" fmla="*/ 51 w 110"/>
              <a:gd name="T9" fmla="*/ 52 h 178"/>
              <a:gd name="T10" fmla="*/ 50 w 110"/>
              <a:gd name="T11" fmla="*/ 76 h 178"/>
              <a:gd name="T12" fmla="*/ 50 w 110"/>
              <a:gd name="T13" fmla="*/ 103 h 178"/>
              <a:gd name="T14" fmla="*/ 50 w 110"/>
              <a:gd name="T15" fmla="*/ 126 h 178"/>
              <a:gd name="T16" fmla="*/ 50 w 110"/>
              <a:gd name="T17" fmla="*/ 146 h 178"/>
              <a:gd name="T18" fmla="*/ 51 w 110"/>
              <a:gd name="T19" fmla="*/ 150 h 178"/>
              <a:gd name="T20" fmla="*/ 49 w 110"/>
              <a:gd name="T21" fmla="*/ 157 h 178"/>
              <a:gd name="T22" fmla="*/ 52 w 110"/>
              <a:gd name="T23" fmla="*/ 156 h 178"/>
              <a:gd name="T24" fmla="*/ 46 w 110"/>
              <a:gd name="T25" fmla="*/ 156 h 178"/>
              <a:gd name="T26" fmla="*/ 37 w 110"/>
              <a:gd name="T27" fmla="*/ 154 h 178"/>
              <a:gd name="T28" fmla="*/ 30 w 110"/>
              <a:gd name="T29" fmla="*/ 151 h 178"/>
              <a:gd name="T30" fmla="*/ 22 w 110"/>
              <a:gd name="T31" fmla="*/ 148 h 178"/>
              <a:gd name="T32" fmla="*/ 17 w 110"/>
              <a:gd name="T33" fmla="*/ 148 h 178"/>
              <a:gd name="T34" fmla="*/ 3 w 110"/>
              <a:gd name="T35" fmla="*/ 152 h 178"/>
              <a:gd name="T36" fmla="*/ 14 w 110"/>
              <a:gd name="T37" fmla="*/ 170 h 178"/>
              <a:gd name="T38" fmla="*/ 24 w 110"/>
              <a:gd name="T39" fmla="*/ 173 h 178"/>
              <a:gd name="T40" fmla="*/ 41 w 110"/>
              <a:gd name="T41" fmla="*/ 174 h 178"/>
              <a:gd name="T42" fmla="*/ 61 w 110"/>
              <a:gd name="T43" fmla="*/ 173 h 178"/>
              <a:gd name="T44" fmla="*/ 84 w 110"/>
              <a:gd name="T45" fmla="*/ 172 h 178"/>
              <a:gd name="T46" fmla="*/ 97 w 110"/>
              <a:gd name="T47" fmla="*/ 168 h 178"/>
              <a:gd name="T48" fmla="*/ 110 w 110"/>
              <a:gd name="T49" fmla="*/ 158 h 178"/>
              <a:gd name="T50" fmla="*/ 93 w 110"/>
              <a:gd name="T51" fmla="*/ 148 h 178"/>
              <a:gd name="T52" fmla="*/ 76 w 110"/>
              <a:gd name="T53" fmla="*/ 151 h 178"/>
              <a:gd name="T54" fmla="*/ 61 w 110"/>
              <a:gd name="T55" fmla="*/ 150 h 178"/>
              <a:gd name="T56" fmla="*/ 41 w 110"/>
              <a:gd name="T57" fmla="*/ 150 h 178"/>
              <a:gd name="T58" fmla="*/ 24 w 110"/>
              <a:gd name="T59" fmla="*/ 150 h 178"/>
              <a:gd name="T60" fmla="*/ 14 w 110"/>
              <a:gd name="T61" fmla="*/ 148 h 178"/>
              <a:gd name="T62" fmla="*/ 3 w 110"/>
              <a:gd name="T63" fmla="*/ 166 h 178"/>
              <a:gd name="T64" fmla="*/ 17 w 110"/>
              <a:gd name="T65" fmla="*/ 170 h 178"/>
              <a:gd name="T66" fmla="*/ 22 w 110"/>
              <a:gd name="T67" fmla="*/ 169 h 178"/>
              <a:gd name="T68" fmla="*/ 30 w 110"/>
              <a:gd name="T69" fmla="*/ 172 h 178"/>
              <a:gd name="T70" fmla="*/ 37 w 110"/>
              <a:gd name="T71" fmla="*/ 175 h 178"/>
              <a:gd name="T72" fmla="*/ 46 w 110"/>
              <a:gd name="T73" fmla="*/ 177 h 178"/>
              <a:gd name="T74" fmla="*/ 52 w 110"/>
              <a:gd name="T75" fmla="*/ 177 h 178"/>
              <a:gd name="T76" fmla="*/ 64 w 110"/>
              <a:gd name="T77" fmla="*/ 172 h 178"/>
              <a:gd name="T78" fmla="*/ 67 w 110"/>
              <a:gd name="T79" fmla="*/ 166 h 178"/>
              <a:gd name="T80" fmla="*/ 72 w 110"/>
              <a:gd name="T81" fmla="*/ 146 h 178"/>
              <a:gd name="T82" fmla="*/ 72 w 110"/>
              <a:gd name="T83" fmla="*/ 126 h 178"/>
              <a:gd name="T84" fmla="*/ 72 w 110"/>
              <a:gd name="T85" fmla="*/ 103 h 178"/>
              <a:gd name="T86" fmla="*/ 72 w 110"/>
              <a:gd name="T87" fmla="*/ 76 h 178"/>
              <a:gd name="T88" fmla="*/ 71 w 110"/>
              <a:gd name="T89" fmla="*/ 52 h 178"/>
              <a:gd name="T90" fmla="*/ 71 w 110"/>
              <a:gd name="T91" fmla="*/ 30 h 178"/>
              <a:gd name="T92" fmla="*/ 73 w 110"/>
              <a:gd name="T93" fmla="*/ 25 h 178"/>
              <a:gd name="T94" fmla="*/ 74 w 110"/>
              <a:gd name="T95" fmla="*/ 9 h 178"/>
              <a:gd name="T96" fmla="*/ 74 w 110"/>
              <a:gd name="T97" fmla="*/ 15 h 178"/>
              <a:gd name="T98" fmla="*/ 66 w 110"/>
              <a:gd name="T99" fmla="*/ 1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78">
                <a:moveTo>
                  <a:pt x="77" y="13"/>
                </a:moveTo>
                <a:lnTo>
                  <a:pt x="77" y="10"/>
                </a:lnTo>
                <a:lnTo>
                  <a:pt x="74" y="4"/>
                </a:lnTo>
                <a:lnTo>
                  <a:pt x="73" y="3"/>
                </a:lnTo>
                <a:lnTo>
                  <a:pt x="69" y="1"/>
                </a:lnTo>
                <a:lnTo>
                  <a:pt x="67" y="1"/>
                </a:lnTo>
                <a:cubicBezTo>
                  <a:pt x="64" y="0"/>
                  <a:pt x="62" y="1"/>
                  <a:pt x="60" y="2"/>
                </a:cubicBezTo>
                <a:cubicBezTo>
                  <a:pt x="58" y="4"/>
                  <a:pt x="57" y="6"/>
                  <a:pt x="56" y="9"/>
                </a:cubicBezTo>
                <a:lnTo>
                  <a:pt x="56" y="13"/>
                </a:lnTo>
                <a:lnTo>
                  <a:pt x="56" y="13"/>
                </a:lnTo>
                <a:lnTo>
                  <a:pt x="56" y="18"/>
                </a:lnTo>
                <a:lnTo>
                  <a:pt x="58" y="12"/>
                </a:lnTo>
                <a:lnTo>
                  <a:pt x="54" y="17"/>
                </a:lnTo>
                <a:lnTo>
                  <a:pt x="51" y="23"/>
                </a:lnTo>
                <a:lnTo>
                  <a:pt x="51" y="30"/>
                </a:lnTo>
                <a:lnTo>
                  <a:pt x="51" y="30"/>
                </a:lnTo>
                <a:lnTo>
                  <a:pt x="51" y="41"/>
                </a:lnTo>
                <a:lnTo>
                  <a:pt x="51" y="41"/>
                </a:lnTo>
                <a:lnTo>
                  <a:pt x="51" y="52"/>
                </a:lnTo>
                <a:lnTo>
                  <a:pt x="51" y="52"/>
                </a:lnTo>
                <a:lnTo>
                  <a:pt x="50" y="63"/>
                </a:lnTo>
                <a:lnTo>
                  <a:pt x="50" y="63"/>
                </a:lnTo>
                <a:lnTo>
                  <a:pt x="50" y="76"/>
                </a:lnTo>
                <a:lnTo>
                  <a:pt x="50" y="76"/>
                </a:lnTo>
                <a:lnTo>
                  <a:pt x="50" y="90"/>
                </a:lnTo>
                <a:lnTo>
                  <a:pt x="50" y="90"/>
                </a:lnTo>
                <a:lnTo>
                  <a:pt x="50" y="103"/>
                </a:lnTo>
                <a:lnTo>
                  <a:pt x="50" y="103"/>
                </a:lnTo>
                <a:lnTo>
                  <a:pt x="50" y="115"/>
                </a:lnTo>
                <a:lnTo>
                  <a:pt x="50" y="115"/>
                </a:lnTo>
                <a:lnTo>
                  <a:pt x="50" y="126"/>
                </a:lnTo>
                <a:lnTo>
                  <a:pt x="50" y="126"/>
                </a:lnTo>
                <a:lnTo>
                  <a:pt x="50" y="136"/>
                </a:lnTo>
                <a:lnTo>
                  <a:pt x="50" y="136"/>
                </a:lnTo>
                <a:lnTo>
                  <a:pt x="50" y="146"/>
                </a:lnTo>
                <a:lnTo>
                  <a:pt x="50" y="146"/>
                </a:lnTo>
                <a:lnTo>
                  <a:pt x="50" y="152"/>
                </a:lnTo>
                <a:lnTo>
                  <a:pt x="50" y="149"/>
                </a:lnTo>
                <a:lnTo>
                  <a:pt x="49" y="154"/>
                </a:lnTo>
                <a:lnTo>
                  <a:pt x="51" y="150"/>
                </a:lnTo>
                <a:lnTo>
                  <a:pt x="49" y="152"/>
                </a:lnTo>
                <a:lnTo>
                  <a:pt x="46" y="160"/>
                </a:lnTo>
                <a:lnTo>
                  <a:pt x="46" y="164"/>
                </a:lnTo>
                <a:lnTo>
                  <a:pt x="49" y="157"/>
                </a:lnTo>
                <a:lnTo>
                  <a:pt x="46" y="159"/>
                </a:lnTo>
                <a:lnTo>
                  <a:pt x="54" y="156"/>
                </a:lnTo>
                <a:lnTo>
                  <a:pt x="52" y="156"/>
                </a:lnTo>
                <a:lnTo>
                  <a:pt x="52" y="156"/>
                </a:lnTo>
                <a:lnTo>
                  <a:pt x="49" y="156"/>
                </a:lnTo>
                <a:lnTo>
                  <a:pt x="49" y="156"/>
                </a:lnTo>
                <a:lnTo>
                  <a:pt x="46" y="156"/>
                </a:lnTo>
                <a:lnTo>
                  <a:pt x="46" y="156"/>
                </a:lnTo>
                <a:lnTo>
                  <a:pt x="41" y="156"/>
                </a:lnTo>
                <a:lnTo>
                  <a:pt x="45" y="157"/>
                </a:lnTo>
                <a:lnTo>
                  <a:pt x="41" y="155"/>
                </a:lnTo>
                <a:lnTo>
                  <a:pt x="37" y="154"/>
                </a:lnTo>
                <a:lnTo>
                  <a:pt x="33" y="154"/>
                </a:lnTo>
                <a:lnTo>
                  <a:pt x="41" y="157"/>
                </a:lnTo>
                <a:lnTo>
                  <a:pt x="38" y="154"/>
                </a:lnTo>
                <a:lnTo>
                  <a:pt x="30" y="151"/>
                </a:lnTo>
                <a:lnTo>
                  <a:pt x="25" y="151"/>
                </a:lnTo>
                <a:lnTo>
                  <a:pt x="33" y="154"/>
                </a:lnTo>
                <a:lnTo>
                  <a:pt x="30" y="151"/>
                </a:lnTo>
                <a:lnTo>
                  <a:pt x="22" y="148"/>
                </a:lnTo>
                <a:lnTo>
                  <a:pt x="19" y="148"/>
                </a:lnTo>
                <a:lnTo>
                  <a:pt x="19" y="148"/>
                </a:lnTo>
                <a:lnTo>
                  <a:pt x="17" y="148"/>
                </a:lnTo>
                <a:lnTo>
                  <a:pt x="17" y="148"/>
                </a:lnTo>
                <a:lnTo>
                  <a:pt x="15" y="148"/>
                </a:lnTo>
                <a:lnTo>
                  <a:pt x="16" y="148"/>
                </a:lnTo>
                <a:lnTo>
                  <a:pt x="14" y="148"/>
                </a:lnTo>
                <a:cubicBezTo>
                  <a:pt x="10" y="147"/>
                  <a:pt x="6" y="149"/>
                  <a:pt x="3" y="152"/>
                </a:cubicBezTo>
                <a:cubicBezTo>
                  <a:pt x="1" y="155"/>
                  <a:pt x="0" y="160"/>
                  <a:pt x="2" y="163"/>
                </a:cubicBezTo>
                <a:cubicBezTo>
                  <a:pt x="4" y="167"/>
                  <a:pt x="7" y="170"/>
                  <a:pt x="11" y="170"/>
                </a:cubicBezTo>
                <a:lnTo>
                  <a:pt x="13" y="170"/>
                </a:lnTo>
                <a:lnTo>
                  <a:pt x="14" y="170"/>
                </a:lnTo>
                <a:lnTo>
                  <a:pt x="18" y="170"/>
                </a:lnTo>
                <a:lnTo>
                  <a:pt x="13" y="169"/>
                </a:lnTo>
                <a:lnTo>
                  <a:pt x="18" y="172"/>
                </a:lnTo>
                <a:lnTo>
                  <a:pt x="24" y="173"/>
                </a:lnTo>
                <a:lnTo>
                  <a:pt x="31" y="173"/>
                </a:lnTo>
                <a:lnTo>
                  <a:pt x="31" y="173"/>
                </a:lnTo>
                <a:lnTo>
                  <a:pt x="41" y="174"/>
                </a:lnTo>
                <a:lnTo>
                  <a:pt x="41" y="174"/>
                </a:lnTo>
                <a:lnTo>
                  <a:pt x="50" y="174"/>
                </a:lnTo>
                <a:lnTo>
                  <a:pt x="50" y="174"/>
                </a:lnTo>
                <a:lnTo>
                  <a:pt x="61" y="173"/>
                </a:lnTo>
                <a:lnTo>
                  <a:pt x="61" y="173"/>
                </a:lnTo>
                <a:lnTo>
                  <a:pt x="71" y="173"/>
                </a:lnTo>
                <a:lnTo>
                  <a:pt x="71" y="173"/>
                </a:lnTo>
                <a:lnTo>
                  <a:pt x="80" y="173"/>
                </a:lnTo>
                <a:lnTo>
                  <a:pt x="84" y="172"/>
                </a:lnTo>
                <a:lnTo>
                  <a:pt x="92" y="169"/>
                </a:lnTo>
                <a:lnTo>
                  <a:pt x="88" y="170"/>
                </a:lnTo>
                <a:lnTo>
                  <a:pt x="94" y="169"/>
                </a:lnTo>
                <a:lnTo>
                  <a:pt x="97" y="168"/>
                </a:lnTo>
                <a:lnTo>
                  <a:pt x="103" y="166"/>
                </a:lnTo>
                <a:lnTo>
                  <a:pt x="105" y="165"/>
                </a:lnTo>
                <a:lnTo>
                  <a:pt x="107" y="163"/>
                </a:lnTo>
                <a:cubicBezTo>
                  <a:pt x="109" y="162"/>
                  <a:pt x="110" y="160"/>
                  <a:pt x="110" y="158"/>
                </a:cubicBezTo>
                <a:cubicBezTo>
                  <a:pt x="110" y="155"/>
                  <a:pt x="109" y="153"/>
                  <a:pt x="107" y="152"/>
                </a:cubicBezTo>
                <a:lnTo>
                  <a:pt x="105" y="150"/>
                </a:lnTo>
                <a:lnTo>
                  <a:pt x="99" y="149"/>
                </a:lnTo>
                <a:lnTo>
                  <a:pt x="93" y="148"/>
                </a:lnTo>
                <a:lnTo>
                  <a:pt x="94" y="148"/>
                </a:lnTo>
                <a:lnTo>
                  <a:pt x="88" y="148"/>
                </a:lnTo>
                <a:lnTo>
                  <a:pt x="83" y="149"/>
                </a:lnTo>
                <a:lnTo>
                  <a:pt x="76" y="151"/>
                </a:lnTo>
                <a:lnTo>
                  <a:pt x="80" y="151"/>
                </a:lnTo>
                <a:lnTo>
                  <a:pt x="71" y="150"/>
                </a:lnTo>
                <a:lnTo>
                  <a:pt x="71" y="150"/>
                </a:lnTo>
                <a:lnTo>
                  <a:pt x="61" y="150"/>
                </a:lnTo>
                <a:lnTo>
                  <a:pt x="61" y="150"/>
                </a:lnTo>
                <a:lnTo>
                  <a:pt x="50" y="150"/>
                </a:lnTo>
                <a:lnTo>
                  <a:pt x="50" y="150"/>
                </a:lnTo>
                <a:lnTo>
                  <a:pt x="41" y="150"/>
                </a:lnTo>
                <a:lnTo>
                  <a:pt x="41" y="150"/>
                </a:lnTo>
                <a:lnTo>
                  <a:pt x="31" y="150"/>
                </a:lnTo>
                <a:lnTo>
                  <a:pt x="31" y="150"/>
                </a:lnTo>
                <a:lnTo>
                  <a:pt x="24" y="150"/>
                </a:lnTo>
                <a:lnTo>
                  <a:pt x="30" y="152"/>
                </a:lnTo>
                <a:lnTo>
                  <a:pt x="24" y="149"/>
                </a:lnTo>
                <a:lnTo>
                  <a:pt x="18" y="147"/>
                </a:lnTo>
                <a:lnTo>
                  <a:pt x="14" y="148"/>
                </a:lnTo>
                <a:lnTo>
                  <a:pt x="13" y="148"/>
                </a:lnTo>
                <a:lnTo>
                  <a:pt x="11" y="148"/>
                </a:lnTo>
                <a:cubicBezTo>
                  <a:pt x="7" y="148"/>
                  <a:pt x="4" y="150"/>
                  <a:pt x="2" y="154"/>
                </a:cubicBezTo>
                <a:cubicBezTo>
                  <a:pt x="0" y="158"/>
                  <a:pt x="1" y="162"/>
                  <a:pt x="3" y="166"/>
                </a:cubicBezTo>
                <a:cubicBezTo>
                  <a:pt x="6" y="169"/>
                  <a:pt x="10" y="171"/>
                  <a:pt x="14" y="170"/>
                </a:cubicBezTo>
                <a:lnTo>
                  <a:pt x="16" y="170"/>
                </a:lnTo>
                <a:lnTo>
                  <a:pt x="15" y="170"/>
                </a:lnTo>
                <a:lnTo>
                  <a:pt x="17" y="170"/>
                </a:lnTo>
                <a:lnTo>
                  <a:pt x="17" y="170"/>
                </a:lnTo>
                <a:lnTo>
                  <a:pt x="19" y="169"/>
                </a:lnTo>
                <a:lnTo>
                  <a:pt x="19" y="169"/>
                </a:lnTo>
                <a:lnTo>
                  <a:pt x="22" y="169"/>
                </a:lnTo>
                <a:lnTo>
                  <a:pt x="15" y="166"/>
                </a:lnTo>
                <a:lnTo>
                  <a:pt x="18" y="169"/>
                </a:lnTo>
                <a:lnTo>
                  <a:pt x="25" y="172"/>
                </a:lnTo>
                <a:lnTo>
                  <a:pt x="30" y="172"/>
                </a:lnTo>
                <a:lnTo>
                  <a:pt x="23" y="169"/>
                </a:lnTo>
                <a:lnTo>
                  <a:pt x="26" y="172"/>
                </a:lnTo>
                <a:lnTo>
                  <a:pt x="33" y="175"/>
                </a:lnTo>
                <a:lnTo>
                  <a:pt x="37" y="175"/>
                </a:lnTo>
                <a:lnTo>
                  <a:pt x="33" y="175"/>
                </a:lnTo>
                <a:lnTo>
                  <a:pt x="37" y="176"/>
                </a:lnTo>
                <a:lnTo>
                  <a:pt x="41" y="177"/>
                </a:lnTo>
                <a:lnTo>
                  <a:pt x="46" y="177"/>
                </a:lnTo>
                <a:lnTo>
                  <a:pt x="46" y="177"/>
                </a:lnTo>
                <a:lnTo>
                  <a:pt x="49" y="177"/>
                </a:lnTo>
                <a:lnTo>
                  <a:pt x="49" y="177"/>
                </a:lnTo>
                <a:lnTo>
                  <a:pt x="52" y="177"/>
                </a:lnTo>
                <a:lnTo>
                  <a:pt x="52" y="177"/>
                </a:lnTo>
                <a:lnTo>
                  <a:pt x="54" y="178"/>
                </a:lnTo>
                <a:lnTo>
                  <a:pt x="62" y="175"/>
                </a:lnTo>
                <a:lnTo>
                  <a:pt x="64" y="172"/>
                </a:lnTo>
                <a:lnTo>
                  <a:pt x="68" y="164"/>
                </a:lnTo>
                <a:lnTo>
                  <a:pt x="68" y="160"/>
                </a:lnTo>
                <a:lnTo>
                  <a:pt x="64" y="168"/>
                </a:lnTo>
                <a:lnTo>
                  <a:pt x="67" y="166"/>
                </a:lnTo>
                <a:lnTo>
                  <a:pt x="70" y="161"/>
                </a:lnTo>
                <a:lnTo>
                  <a:pt x="71" y="156"/>
                </a:lnTo>
                <a:lnTo>
                  <a:pt x="72" y="152"/>
                </a:lnTo>
                <a:lnTo>
                  <a:pt x="72" y="146"/>
                </a:lnTo>
                <a:lnTo>
                  <a:pt x="72" y="146"/>
                </a:lnTo>
                <a:lnTo>
                  <a:pt x="72" y="136"/>
                </a:lnTo>
                <a:lnTo>
                  <a:pt x="72" y="136"/>
                </a:lnTo>
                <a:lnTo>
                  <a:pt x="72" y="126"/>
                </a:lnTo>
                <a:lnTo>
                  <a:pt x="72" y="126"/>
                </a:lnTo>
                <a:lnTo>
                  <a:pt x="72" y="115"/>
                </a:lnTo>
                <a:lnTo>
                  <a:pt x="72" y="115"/>
                </a:lnTo>
                <a:lnTo>
                  <a:pt x="72" y="103"/>
                </a:lnTo>
                <a:lnTo>
                  <a:pt x="72" y="103"/>
                </a:lnTo>
                <a:lnTo>
                  <a:pt x="72" y="90"/>
                </a:lnTo>
                <a:lnTo>
                  <a:pt x="72" y="90"/>
                </a:lnTo>
                <a:lnTo>
                  <a:pt x="72" y="76"/>
                </a:lnTo>
                <a:lnTo>
                  <a:pt x="72" y="76"/>
                </a:lnTo>
                <a:lnTo>
                  <a:pt x="72" y="63"/>
                </a:lnTo>
                <a:lnTo>
                  <a:pt x="72" y="63"/>
                </a:lnTo>
                <a:lnTo>
                  <a:pt x="71" y="52"/>
                </a:lnTo>
                <a:lnTo>
                  <a:pt x="71" y="52"/>
                </a:lnTo>
                <a:lnTo>
                  <a:pt x="71" y="41"/>
                </a:lnTo>
                <a:lnTo>
                  <a:pt x="71" y="41"/>
                </a:lnTo>
                <a:lnTo>
                  <a:pt x="71" y="30"/>
                </a:lnTo>
                <a:lnTo>
                  <a:pt x="71" y="30"/>
                </a:lnTo>
                <a:lnTo>
                  <a:pt x="71" y="23"/>
                </a:lnTo>
                <a:lnTo>
                  <a:pt x="69" y="30"/>
                </a:lnTo>
                <a:lnTo>
                  <a:pt x="73" y="25"/>
                </a:lnTo>
                <a:lnTo>
                  <a:pt x="75" y="18"/>
                </a:lnTo>
                <a:lnTo>
                  <a:pt x="74" y="13"/>
                </a:lnTo>
                <a:lnTo>
                  <a:pt x="74" y="13"/>
                </a:lnTo>
                <a:lnTo>
                  <a:pt x="74" y="9"/>
                </a:lnTo>
                <a:lnTo>
                  <a:pt x="67" y="18"/>
                </a:lnTo>
                <a:lnTo>
                  <a:pt x="69" y="18"/>
                </a:lnTo>
                <a:lnTo>
                  <a:pt x="73" y="16"/>
                </a:lnTo>
                <a:lnTo>
                  <a:pt x="74" y="15"/>
                </a:lnTo>
                <a:cubicBezTo>
                  <a:pt x="77" y="12"/>
                  <a:pt x="78" y="8"/>
                  <a:pt x="75" y="5"/>
                </a:cubicBezTo>
                <a:cubicBezTo>
                  <a:pt x="73" y="2"/>
                  <a:pt x="69" y="2"/>
                  <a:pt x="66" y="4"/>
                </a:cubicBezTo>
                <a:cubicBezTo>
                  <a:pt x="63" y="6"/>
                  <a:pt x="62" y="10"/>
                  <a:pt x="64" y="13"/>
                </a:cubicBezTo>
                <a:lnTo>
                  <a:pt x="66" y="15"/>
                </a:lnTo>
                <a:cubicBezTo>
                  <a:pt x="67" y="17"/>
                  <a:pt x="70" y="18"/>
                  <a:pt x="72" y="18"/>
                </a:cubicBezTo>
                <a:cubicBezTo>
                  <a:pt x="74" y="17"/>
                  <a:pt x="76" y="15"/>
                  <a:pt x="77" y="1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E1E6F0D-FA88-42BE-B70E-06AC390A4EC2}"/>
              </a:ext>
            </a:extLst>
          </p:cNvPr>
          <p:cNvSpPr>
            <a:spLocks/>
          </p:cNvSpPr>
          <p:nvPr/>
        </p:nvSpPr>
        <p:spPr bwMode="auto">
          <a:xfrm>
            <a:off x="7791451" y="3956050"/>
            <a:ext cx="65088" cy="28575"/>
          </a:xfrm>
          <a:custGeom>
            <a:avLst/>
            <a:gdLst>
              <a:gd name="T0" fmla="*/ 42 w 145"/>
              <a:gd name="T1" fmla="*/ 37 h 62"/>
              <a:gd name="T2" fmla="*/ 36 w 145"/>
              <a:gd name="T3" fmla="*/ 28 h 62"/>
              <a:gd name="T4" fmla="*/ 30 w 145"/>
              <a:gd name="T5" fmla="*/ 20 h 62"/>
              <a:gd name="T6" fmla="*/ 25 w 145"/>
              <a:gd name="T7" fmla="*/ 17 h 62"/>
              <a:gd name="T8" fmla="*/ 23 w 145"/>
              <a:gd name="T9" fmla="*/ 13 h 62"/>
              <a:gd name="T10" fmla="*/ 20 w 145"/>
              <a:gd name="T11" fmla="*/ 9 h 62"/>
              <a:gd name="T12" fmla="*/ 9 w 145"/>
              <a:gd name="T13" fmla="*/ 22 h 62"/>
              <a:gd name="T14" fmla="*/ 20 w 145"/>
              <a:gd name="T15" fmla="*/ 25 h 62"/>
              <a:gd name="T16" fmla="*/ 29 w 145"/>
              <a:gd name="T17" fmla="*/ 29 h 62"/>
              <a:gd name="T18" fmla="*/ 48 w 145"/>
              <a:gd name="T19" fmla="*/ 35 h 62"/>
              <a:gd name="T20" fmla="*/ 62 w 145"/>
              <a:gd name="T21" fmla="*/ 41 h 62"/>
              <a:gd name="T22" fmla="*/ 90 w 145"/>
              <a:gd name="T23" fmla="*/ 48 h 62"/>
              <a:gd name="T24" fmla="*/ 98 w 145"/>
              <a:gd name="T25" fmla="*/ 51 h 62"/>
              <a:gd name="T26" fmla="*/ 111 w 145"/>
              <a:gd name="T27" fmla="*/ 56 h 62"/>
              <a:gd name="T28" fmla="*/ 121 w 145"/>
              <a:gd name="T29" fmla="*/ 58 h 62"/>
              <a:gd name="T30" fmla="*/ 128 w 145"/>
              <a:gd name="T31" fmla="*/ 58 h 62"/>
              <a:gd name="T32" fmla="*/ 131 w 145"/>
              <a:gd name="T33" fmla="*/ 59 h 62"/>
              <a:gd name="T34" fmla="*/ 135 w 145"/>
              <a:gd name="T35" fmla="*/ 58 h 62"/>
              <a:gd name="T36" fmla="*/ 127 w 145"/>
              <a:gd name="T37" fmla="*/ 42 h 62"/>
              <a:gd name="T38" fmla="*/ 124 w 145"/>
              <a:gd name="T39" fmla="*/ 45 h 62"/>
              <a:gd name="T40" fmla="*/ 120 w 145"/>
              <a:gd name="T41" fmla="*/ 56 h 62"/>
              <a:gd name="T42" fmla="*/ 125 w 145"/>
              <a:gd name="T43" fmla="*/ 59 h 62"/>
              <a:gd name="T44" fmla="*/ 139 w 145"/>
              <a:gd name="T45" fmla="*/ 60 h 62"/>
              <a:gd name="T46" fmla="*/ 143 w 145"/>
              <a:gd name="T47" fmla="*/ 40 h 62"/>
              <a:gd name="T48" fmla="*/ 133 w 145"/>
              <a:gd name="T49" fmla="*/ 35 h 62"/>
              <a:gd name="T50" fmla="*/ 135 w 145"/>
              <a:gd name="T51" fmla="*/ 36 h 62"/>
              <a:gd name="T52" fmla="*/ 125 w 145"/>
              <a:gd name="T53" fmla="*/ 33 h 62"/>
              <a:gd name="T54" fmla="*/ 117 w 145"/>
              <a:gd name="T55" fmla="*/ 33 h 62"/>
              <a:gd name="T56" fmla="*/ 114 w 145"/>
              <a:gd name="T57" fmla="*/ 30 h 62"/>
              <a:gd name="T58" fmla="*/ 97 w 145"/>
              <a:gd name="T59" fmla="*/ 24 h 62"/>
              <a:gd name="T60" fmla="*/ 83 w 145"/>
              <a:gd name="T61" fmla="*/ 22 h 62"/>
              <a:gd name="T62" fmla="*/ 57 w 145"/>
              <a:gd name="T63" fmla="*/ 13 h 62"/>
              <a:gd name="T64" fmla="*/ 43 w 145"/>
              <a:gd name="T65" fmla="*/ 8 h 62"/>
              <a:gd name="T66" fmla="*/ 28 w 145"/>
              <a:gd name="T67" fmla="*/ 4 h 62"/>
              <a:gd name="T68" fmla="*/ 20 w 145"/>
              <a:gd name="T69" fmla="*/ 2 h 62"/>
              <a:gd name="T70" fmla="*/ 4 w 145"/>
              <a:gd name="T71" fmla="*/ 6 h 62"/>
              <a:gd name="T72" fmla="*/ 11 w 145"/>
              <a:gd name="T73" fmla="*/ 26 h 62"/>
              <a:gd name="T74" fmla="*/ 11 w 145"/>
              <a:gd name="T75" fmla="*/ 27 h 62"/>
              <a:gd name="T76" fmla="*/ 18 w 145"/>
              <a:gd name="T77" fmla="*/ 33 h 62"/>
              <a:gd name="T78" fmla="*/ 24 w 145"/>
              <a:gd name="T79" fmla="*/ 36 h 62"/>
              <a:gd name="T80" fmla="*/ 29 w 145"/>
              <a:gd name="T81" fmla="*/ 41 h 62"/>
              <a:gd name="T82" fmla="*/ 40 w 145"/>
              <a:gd name="T83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5" h="62">
                <a:moveTo>
                  <a:pt x="46" y="40"/>
                </a:moveTo>
                <a:lnTo>
                  <a:pt x="41" y="36"/>
                </a:lnTo>
                <a:lnTo>
                  <a:pt x="42" y="37"/>
                </a:lnTo>
                <a:lnTo>
                  <a:pt x="39" y="32"/>
                </a:lnTo>
                <a:lnTo>
                  <a:pt x="39" y="32"/>
                </a:lnTo>
                <a:lnTo>
                  <a:pt x="36" y="28"/>
                </a:lnTo>
                <a:lnTo>
                  <a:pt x="36" y="28"/>
                </a:lnTo>
                <a:lnTo>
                  <a:pt x="34" y="23"/>
                </a:lnTo>
                <a:lnTo>
                  <a:pt x="30" y="20"/>
                </a:lnTo>
                <a:lnTo>
                  <a:pt x="23" y="17"/>
                </a:lnTo>
                <a:lnTo>
                  <a:pt x="27" y="20"/>
                </a:lnTo>
                <a:lnTo>
                  <a:pt x="25" y="17"/>
                </a:lnTo>
                <a:lnTo>
                  <a:pt x="26" y="19"/>
                </a:lnTo>
                <a:lnTo>
                  <a:pt x="23" y="14"/>
                </a:lnTo>
                <a:lnTo>
                  <a:pt x="23" y="13"/>
                </a:lnTo>
                <a:lnTo>
                  <a:pt x="21" y="11"/>
                </a:lnTo>
                <a:lnTo>
                  <a:pt x="22" y="13"/>
                </a:lnTo>
                <a:lnTo>
                  <a:pt x="20" y="9"/>
                </a:lnTo>
                <a:lnTo>
                  <a:pt x="16" y="23"/>
                </a:lnTo>
                <a:lnTo>
                  <a:pt x="18" y="21"/>
                </a:lnTo>
                <a:lnTo>
                  <a:pt x="9" y="22"/>
                </a:lnTo>
                <a:lnTo>
                  <a:pt x="13" y="23"/>
                </a:lnTo>
                <a:lnTo>
                  <a:pt x="14" y="23"/>
                </a:lnTo>
                <a:lnTo>
                  <a:pt x="20" y="25"/>
                </a:lnTo>
                <a:lnTo>
                  <a:pt x="19" y="25"/>
                </a:lnTo>
                <a:lnTo>
                  <a:pt x="26" y="28"/>
                </a:lnTo>
                <a:lnTo>
                  <a:pt x="29" y="29"/>
                </a:lnTo>
                <a:lnTo>
                  <a:pt x="39" y="31"/>
                </a:lnTo>
                <a:lnTo>
                  <a:pt x="37" y="30"/>
                </a:lnTo>
                <a:lnTo>
                  <a:pt x="48" y="35"/>
                </a:lnTo>
                <a:lnTo>
                  <a:pt x="48" y="35"/>
                </a:lnTo>
                <a:lnTo>
                  <a:pt x="61" y="40"/>
                </a:lnTo>
                <a:lnTo>
                  <a:pt x="62" y="41"/>
                </a:lnTo>
                <a:lnTo>
                  <a:pt x="77" y="45"/>
                </a:lnTo>
                <a:lnTo>
                  <a:pt x="78" y="45"/>
                </a:lnTo>
                <a:lnTo>
                  <a:pt x="90" y="48"/>
                </a:lnTo>
                <a:lnTo>
                  <a:pt x="88" y="47"/>
                </a:lnTo>
                <a:lnTo>
                  <a:pt x="98" y="51"/>
                </a:lnTo>
                <a:lnTo>
                  <a:pt x="98" y="51"/>
                </a:lnTo>
                <a:lnTo>
                  <a:pt x="106" y="53"/>
                </a:lnTo>
                <a:lnTo>
                  <a:pt x="104" y="53"/>
                </a:lnTo>
                <a:lnTo>
                  <a:pt x="111" y="56"/>
                </a:lnTo>
                <a:lnTo>
                  <a:pt x="117" y="58"/>
                </a:lnTo>
                <a:lnTo>
                  <a:pt x="121" y="58"/>
                </a:lnTo>
                <a:lnTo>
                  <a:pt x="121" y="58"/>
                </a:lnTo>
                <a:lnTo>
                  <a:pt x="125" y="58"/>
                </a:lnTo>
                <a:lnTo>
                  <a:pt x="126" y="58"/>
                </a:lnTo>
                <a:lnTo>
                  <a:pt x="128" y="58"/>
                </a:lnTo>
                <a:lnTo>
                  <a:pt x="122" y="56"/>
                </a:lnTo>
                <a:lnTo>
                  <a:pt x="124" y="57"/>
                </a:lnTo>
                <a:lnTo>
                  <a:pt x="131" y="59"/>
                </a:lnTo>
                <a:lnTo>
                  <a:pt x="133" y="58"/>
                </a:lnTo>
                <a:lnTo>
                  <a:pt x="134" y="58"/>
                </a:lnTo>
                <a:lnTo>
                  <a:pt x="135" y="58"/>
                </a:lnTo>
                <a:lnTo>
                  <a:pt x="122" y="49"/>
                </a:lnTo>
                <a:lnTo>
                  <a:pt x="123" y="53"/>
                </a:lnTo>
                <a:lnTo>
                  <a:pt x="127" y="42"/>
                </a:lnTo>
                <a:lnTo>
                  <a:pt x="124" y="44"/>
                </a:lnTo>
                <a:lnTo>
                  <a:pt x="125" y="44"/>
                </a:lnTo>
                <a:lnTo>
                  <a:pt x="124" y="45"/>
                </a:lnTo>
                <a:lnTo>
                  <a:pt x="121" y="46"/>
                </a:lnTo>
                <a:lnTo>
                  <a:pt x="120" y="47"/>
                </a:lnTo>
                <a:cubicBezTo>
                  <a:pt x="118" y="50"/>
                  <a:pt x="118" y="53"/>
                  <a:pt x="120" y="56"/>
                </a:cubicBezTo>
                <a:lnTo>
                  <a:pt x="121" y="57"/>
                </a:lnTo>
                <a:lnTo>
                  <a:pt x="124" y="58"/>
                </a:lnTo>
                <a:lnTo>
                  <a:pt x="125" y="59"/>
                </a:lnTo>
                <a:lnTo>
                  <a:pt x="127" y="60"/>
                </a:lnTo>
                <a:lnTo>
                  <a:pt x="130" y="61"/>
                </a:lnTo>
                <a:cubicBezTo>
                  <a:pt x="133" y="62"/>
                  <a:pt x="136" y="61"/>
                  <a:pt x="139" y="60"/>
                </a:cubicBezTo>
                <a:cubicBezTo>
                  <a:pt x="141" y="58"/>
                  <a:pt x="143" y="56"/>
                  <a:pt x="144" y="53"/>
                </a:cubicBezTo>
                <a:lnTo>
                  <a:pt x="144" y="49"/>
                </a:lnTo>
                <a:cubicBezTo>
                  <a:pt x="145" y="46"/>
                  <a:pt x="144" y="43"/>
                  <a:pt x="143" y="40"/>
                </a:cubicBezTo>
                <a:cubicBezTo>
                  <a:pt x="141" y="38"/>
                  <a:pt x="138" y="36"/>
                  <a:pt x="135" y="35"/>
                </a:cubicBezTo>
                <a:lnTo>
                  <a:pt x="134" y="35"/>
                </a:lnTo>
                <a:lnTo>
                  <a:pt x="133" y="35"/>
                </a:lnTo>
                <a:lnTo>
                  <a:pt x="131" y="35"/>
                </a:lnTo>
                <a:lnTo>
                  <a:pt x="137" y="37"/>
                </a:lnTo>
                <a:lnTo>
                  <a:pt x="135" y="36"/>
                </a:lnTo>
                <a:lnTo>
                  <a:pt x="128" y="33"/>
                </a:lnTo>
                <a:lnTo>
                  <a:pt x="126" y="33"/>
                </a:lnTo>
                <a:lnTo>
                  <a:pt x="125" y="33"/>
                </a:lnTo>
                <a:lnTo>
                  <a:pt x="121" y="33"/>
                </a:lnTo>
                <a:lnTo>
                  <a:pt x="121" y="33"/>
                </a:lnTo>
                <a:lnTo>
                  <a:pt x="117" y="33"/>
                </a:lnTo>
                <a:lnTo>
                  <a:pt x="122" y="34"/>
                </a:lnTo>
                <a:lnTo>
                  <a:pt x="115" y="31"/>
                </a:lnTo>
                <a:lnTo>
                  <a:pt x="114" y="30"/>
                </a:lnTo>
                <a:lnTo>
                  <a:pt x="106" y="28"/>
                </a:lnTo>
                <a:lnTo>
                  <a:pt x="107" y="28"/>
                </a:lnTo>
                <a:lnTo>
                  <a:pt x="97" y="24"/>
                </a:lnTo>
                <a:lnTo>
                  <a:pt x="95" y="24"/>
                </a:lnTo>
                <a:lnTo>
                  <a:pt x="82" y="21"/>
                </a:lnTo>
                <a:lnTo>
                  <a:pt x="83" y="22"/>
                </a:lnTo>
                <a:lnTo>
                  <a:pt x="69" y="18"/>
                </a:lnTo>
                <a:lnTo>
                  <a:pt x="70" y="18"/>
                </a:lnTo>
                <a:lnTo>
                  <a:pt x="57" y="13"/>
                </a:lnTo>
                <a:lnTo>
                  <a:pt x="56" y="12"/>
                </a:lnTo>
                <a:lnTo>
                  <a:pt x="45" y="8"/>
                </a:lnTo>
                <a:lnTo>
                  <a:pt x="43" y="8"/>
                </a:lnTo>
                <a:lnTo>
                  <a:pt x="33" y="6"/>
                </a:lnTo>
                <a:lnTo>
                  <a:pt x="35" y="7"/>
                </a:lnTo>
                <a:lnTo>
                  <a:pt x="28" y="4"/>
                </a:lnTo>
                <a:lnTo>
                  <a:pt x="26" y="4"/>
                </a:lnTo>
                <a:lnTo>
                  <a:pt x="20" y="2"/>
                </a:lnTo>
                <a:lnTo>
                  <a:pt x="20" y="2"/>
                </a:lnTo>
                <a:lnTo>
                  <a:pt x="16" y="1"/>
                </a:lnTo>
                <a:cubicBezTo>
                  <a:pt x="12" y="0"/>
                  <a:pt x="8" y="1"/>
                  <a:pt x="6" y="4"/>
                </a:cubicBezTo>
                <a:lnTo>
                  <a:pt x="4" y="6"/>
                </a:lnTo>
                <a:cubicBezTo>
                  <a:pt x="0" y="10"/>
                  <a:pt x="0" y="16"/>
                  <a:pt x="3" y="20"/>
                </a:cubicBezTo>
                <a:lnTo>
                  <a:pt x="6" y="23"/>
                </a:lnTo>
                <a:lnTo>
                  <a:pt x="11" y="26"/>
                </a:lnTo>
                <a:lnTo>
                  <a:pt x="13" y="27"/>
                </a:lnTo>
                <a:lnTo>
                  <a:pt x="8" y="23"/>
                </a:lnTo>
                <a:lnTo>
                  <a:pt x="11" y="27"/>
                </a:lnTo>
                <a:lnTo>
                  <a:pt x="12" y="29"/>
                </a:lnTo>
                <a:lnTo>
                  <a:pt x="15" y="31"/>
                </a:lnTo>
                <a:lnTo>
                  <a:pt x="18" y="33"/>
                </a:lnTo>
                <a:lnTo>
                  <a:pt x="25" y="35"/>
                </a:lnTo>
                <a:lnTo>
                  <a:pt x="21" y="32"/>
                </a:lnTo>
                <a:lnTo>
                  <a:pt x="24" y="36"/>
                </a:lnTo>
                <a:lnTo>
                  <a:pt x="25" y="37"/>
                </a:lnTo>
                <a:lnTo>
                  <a:pt x="29" y="41"/>
                </a:lnTo>
                <a:lnTo>
                  <a:pt x="29" y="41"/>
                </a:lnTo>
                <a:lnTo>
                  <a:pt x="33" y="44"/>
                </a:lnTo>
                <a:lnTo>
                  <a:pt x="35" y="45"/>
                </a:lnTo>
                <a:lnTo>
                  <a:pt x="40" y="48"/>
                </a:lnTo>
                <a:cubicBezTo>
                  <a:pt x="43" y="49"/>
                  <a:pt x="45" y="48"/>
                  <a:pt x="47" y="46"/>
                </a:cubicBezTo>
                <a:cubicBezTo>
                  <a:pt x="48" y="44"/>
                  <a:pt x="48" y="41"/>
                  <a:pt x="46" y="4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75BB8263-01EE-49E8-AF7D-1ADC0BCD0F29}"/>
              </a:ext>
            </a:extLst>
          </p:cNvPr>
          <p:cNvSpPr>
            <a:spLocks/>
          </p:cNvSpPr>
          <p:nvPr/>
        </p:nvSpPr>
        <p:spPr bwMode="auto">
          <a:xfrm>
            <a:off x="7831138" y="4110038"/>
            <a:ext cx="23813" cy="222250"/>
          </a:xfrm>
          <a:custGeom>
            <a:avLst/>
            <a:gdLst>
              <a:gd name="T0" fmla="*/ 26 w 52"/>
              <a:gd name="T1" fmla="*/ 20 h 491"/>
              <a:gd name="T2" fmla="*/ 24 w 52"/>
              <a:gd name="T3" fmla="*/ 13 h 491"/>
              <a:gd name="T4" fmla="*/ 23 w 52"/>
              <a:gd name="T5" fmla="*/ 12 h 491"/>
              <a:gd name="T6" fmla="*/ 1 w 52"/>
              <a:gd name="T7" fmla="*/ 10 h 491"/>
              <a:gd name="T8" fmla="*/ 1 w 52"/>
              <a:gd name="T9" fmla="*/ 16 h 491"/>
              <a:gd name="T10" fmla="*/ 0 w 52"/>
              <a:gd name="T11" fmla="*/ 38 h 491"/>
              <a:gd name="T12" fmla="*/ 5 w 52"/>
              <a:gd name="T13" fmla="*/ 72 h 491"/>
              <a:gd name="T14" fmla="*/ 8 w 52"/>
              <a:gd name="T15" fmla="*/ 121 h 491"/>
              <a:gd name="T16" fmla="*/ 12 w 52"/>
              <a:gd name="T17" fmla="*/ 182 h 491"/>
              <a:gd name="T18" fmla="*/ 14 w 52"/>
              <a:gd name="T19" fmla="*/ 247 h 491"/>
              <a:gd name="T20" fmla="*/ 18 w 52"/>
              <a:gd name="T21" fmla="*/ 311 h 491"/>
              <a:gd name="T22" fmla="*/ 22 w 52"/>
              <a:gd name="T23" fmla="*/ 367 h 491"/>
              <a:gd name="T24" fmla="*/ 24 w 52"/>
              <a:gd name="T25" fmla="*/ 409 h 491"/>
              <a:gd name="T26" fmla="*/ 24 w 52"/>
              <a:gd name="T27" fmla="*/ 436 h 491"/>
              <a:gd name="T28" fmla="*/ 24 w 52"/>
              <a:gd name="T29" fmla="*/ 455 h 491"/>
              <a:gd name="T30" fmla="*/ 24 w 52"/>
              <a:gd name="T31" fmla="*/ 468 h 491"/>
              <a:gd name="T32" fmla="*/ 28 w 52"/>
              <a:gd name="T33" fmla="*/ 465 h 491"/>
              <a:gd name="T34" fmla="*/ 49 w 52"/>
              <a:gd name="T35" fmla="*/ 476 h 491"/>
              <a:gd name="T36" fmla="*/ 49 w 52"/>
              <a:gd name="T37" fmla="*/ 470 h 491"/>
              <a:gd name="T38" fmla="*/ 47 w 52"/>
              <a:gd name="T39" fmla="*/ 472 h 491"/>
              <a:gd name="T40" fmla="*/ 50 w 52"/>
              <a:gd name="T41" fmla="*/ 458 h 491"/>
              <a:gd name="T42" fmla="*/ 51 w 52"/>
              <a:gd name="T43" fmla="*/ 443 h 491"/>
              <a:gd name="T44" fmla="*/ 50 w 52"/>
              <a:gd name="T45" fmla="*/ 430 h 491"/>
              <a:gd name="T46" fmla="*/ 48 w 52"/>
              <a:gd name="T47" fmla="*/ 425 h 491"/>
              <a:gd name="T48" fmla="*/ 32 w 52"/>
              <a:gd name="T49" fmla="*/ 430 h 491"/>
              <a:gd name="T50" fmla="*/ 27 w 52"/>
              <a:gd name="T51" fmla="*/ 443 h 491"/>
              <a:gd name="T52" fmla="*/ 26 w 52"/>
              <a:gd name="T53" fmla="*/ 448 h 491"/>
              <a:gd name="T54" fmla="*/ 25 w 52"/>
              <a:gd name="T55" fmla="*/ 456 h 491"/>
              <a:gd name="T56" fmla="*/ 22 w 52"/>
              <a:gd name="T57" fmla="*/ 470 h 491"/>
              <a:gd name="T58" fmla="*/ 22 w 52"/>
              <a:gd name="T59" fmla="*/ 476 h 491"/>
              <a:gd name="T60" fmla="*/ 51 w 52"/>
              <a:gd name="T61" fmla="*/ 474 h 491"/>
              <a:gd name="T62" fmla="*/ 51 w 52"/>
              <a:gd name="T63" fmla="*/ 468 h 491"/>
              <a:gd name="T64" fmla="*/ 51 w 52"/>
              <a:gd name="T65" fmla="*/ 455 h 491"/>
              <a:gd name="T66" fmla="*/ 51 w 52"/>
              <a:gd name="T67" fmla="*/ 436 h 491"/>
              <a:gd name="T68" fmla="*/ 51 w 52"/>
              <a:gd name="T69" fmla="*/ 407 h 491"/>
              <a:gd name="T70" fmla="*/ 48 w 52"/>
              <a:gd name="T71" fmla="*/ 366 h 491"/>
              <a:gd name="T72" fmla="*/ 44 w 52"/>
              <a:gd name="T73" fmla="*/ 310 h 491"/>
              <a:gd name="T74" fmla="*/ 40 w 52"/>
              <a:gd name="T75" fmla="*/ 246 h 491"/>
              <a:gd name="T76" fmla="*/ 37 w 52"/>
              <a:gd name="T77" fmla="*/ 180 h 491"/>
              <a:gd name="T78" fmla="*/ 32 w 52"/>
              <a:gd name="T79" fmla="*/ 119 h 491"/>
              <a:gd name="T80" fmla="*/ 28 w 52"/>
              <a:gd name="T81" fmla="*/ 70 h 491"/>
              <a:gd name="T82" fmla="*/ 22 w 52"/>
              <a:gd name="T83" fmla="*/ 36 h 491"/>
              <a:gd name="T84" fmla="*/ 22 w 52"/>
              <a:gd name="T85" fmla="*/ 16 h 491"/>
              <a:gd name="T86" fmla="*/ 14 w 52"/>
              <a:gd name="T87" fmla="*/ 20 h 491"/>
              <a:gd name="T88" fmla="*/ 4 w 52"/>
              <a:gd name="T89" fmla="*/ 12 h 491"/>
              <a:gd name="T90" fmla="*/ 8 w 52"/>
              <a:gd name="T91" fmla="*/ 19 h 491"/>
              <a:gd name="T92" fmla="*/ 15 w 52"/>
              <a:gd name="T93" fmla="*/ 30 h 491"/>
              <a:gd name="T94" fmla="*/ 32 w 52"/>
              <a:gd name="T95" fmla="*/ 36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" h="491">
                <a:moveTo>
                  <a:pt x="32" y="28"/>
                </a:moveTo>
                <a:lnTo>
                  <a:pt x="29" y="23"/>
                </a:lnTo>
                <a:lnTo>
                  <a:pt x="29" y="24"/>
                </a:lnTo>
                <a:lnTo>
                  <a:pt x="26" y="20"/>
                </a:lnTo>
                <a:lnTo>
                  <a:pt x="27" y="21"/>
                </a:lnTo>
                <a:lnTo>
                  <a:pt x="25" y="16"/>
                </a:lnTo>
                <a:lnTo>
                  <a:pt x="25" y="17"/>
                </a:lnTo>
                <a:lnTo>
                  <a:pt x="24" y="13"/>
                </a:lnTo>
                <a:lnTo>
                  <a:pt x="23" y="11"/>
                </a:lnTo>
                <a:lnTo>
                  <a:pt x="22" y="9"/>
                </a:lnTo>
                <a:lnTo>
                  <a:pt x="23" y="15"/>
                </a:lnTo>
                <a:lnTo>
                  <a:pt x="23" y="12"/>
                </a:lnTo>
                <a:cubicBezTo>
                  <a:pt x="24" y="7"/>
                  <a:pt x="21" y="2"/>
                  <a:pt x="16" y="1"/>
                </a:cubicBezTo>
                <a:lnTo>
                  <a:pt x="14" y="1"/>
                </a:lnTo>
                <a:cubicBezTo>
                  <a:pt x="11" y="0"/>
                  <a:pt x="8" y="1"/>
                  <a:pt x="5" y="2"/>
                </a:cubicBezTo>
                <a:cubicBezTo>
                  <a:pt x="3" y="4"/>
                  <a:pt x="2" y="7"/>
                  <a:pt x="1" y="10"/>
                </a:cubicBezTo>
                <a:lnTo>
                  <a:pt x="1" y="13"/>
                </a:lnTo>
                <a:lnTo>
                  <a:pt x="1" y="13"/>
                </a:lnTo>
                <a:lnTo>
                  <a:pt x="1" y="16"/>
                </a:lnTo>
                <a:lnTo>
                  <a:pt x="1" y="16"/>
                </a:lnTo>
                <a:lnTo>
                  <a:pt x="1" y="25"/>
                </a:lnTo>
                <a:lnTo>
                  <a:pt x="1" y="25"/>
                </a:lnTo>
                <a:lnTo>
                  <a:pt x="0" y="36"/>
                </a:lnTo>
                <a:lnTo>
                  <a:pt x="0" y="38"/>
                </a:lnTo>
                <a:lnTo>
                  <a:pt x="3" y="55"/>
                </a:lnTo>
                <a:lnTo>
                  <a:pt x="3" y="54"/>
                </a:lnTo>
                <a:lnTo>
                  <a:pt x="5" y="72"/>
                </a:lnTo>
                <a:lnTo>
                  <a:pt x="5" y="72"/>
                </a:lnTo>
                <a:lnTo>
                  <a:pt x="6" y="94"/>
                </a:lnTo>
                <a:lnTo>
                  <a:pt x="6" y="94"/>
                </a:lnTo>
                <a:lnTo>
                  <a:pt x="8" y="121"/>
                </a:lnTo>
                <a:lnTo>
                  <a:pt x="8" y="121"/>
                </a:lnTo>
                <a:lnTo>
                  <a:pt x="10" y="150"/>
                </a:lnTo>
                <a:lnTo>
                  <a:pt x="10" y="150"/>
                </a:lnTo>
                <a:lnTo>
                  <a:pt x="12" y="182"/>
                </a:lnTo>
                <a:lnTo>
                  <a:pt x="12" y="182"/>
                </a:lnTo>
                <a:lnTo>
                  <a:pt x="14" y="213"/>
                </a:lnTo>
                <a:lnTo>
                  <a:pt x="14" y="213"/>
                </a:lnTo>
                <a:lnTo>
                  <a:pt x="14" y="246"/>
                </a:lnTo>
                <a:lnTo>
                  <a:pt x="14" y="247"/>
                </a:lnTo>
                <a:lnTo>
                  <a:pt x="17" y="281"/>
                </a:lnTo>
                <a:lnTo>
                  <a:pt x="17" y="280"/>
                </a:lnTo>
                <a:lnTo>
                  <a:pt x="18" y="312"/>
                </a:lnTo>
                <a:lnTo>
                  <a:pt x="18" y="311"/>
                </a:lnTo>
                <a:lnTo>
                  <a:pt x="18" y="341"/>
                </a:lnTo>
                <a:lnTo>
                  <a:pt x="18" y="342"/>
                </a:lnTo>
                <a:lnTo>
                  <a:pt x="22" y="369"/>
                </a:lnTo>
                <a:lnTo>
                  <a:pt x="22" y="367"/>
                </a:lnTo>
                <a:lnTo>
                  <a:pt x="22" y="390"/>
                </a:lnTo>
                <a:lnTo>
                  <a:pt x="22" y="392"/>
                </a:lnTo>
                <a:lnTo>
                  <a:pt x="24" y="411"/>
                </a:lnTo>
                <a:lnTo>
                  <a:pt x="24" y="409"/>
                </a:lnTo>
                <a:lnTo>
                  <a:pt x="24" y="424"/>
                </a:lnTo>
                <a:lnTo>
                  <a:pt x="24" y="424"/>
                </a:lnTo>
                <a:lnTo>
                  <a:pt x="24" y="436"/>
                </a:lnTo>
                <a:lnTo>
                  <a:pt x="24" y="436"/>
                </a:lnTo>
                <a:lnTo>
                  <a:pt x="24" y="447"/>
                </a:lnTo>
                <a:lnTo>
                  <a:pt x="24" y="447"/>
                </a:lnTo>
                <a:lnTo>
                  <a:pt x="24" y="455"/>
                </a:lnTo>
                <a:lnTo>
                  <a:pt x="24" y="455"/>
                </a:lnTo>
                <a:lnTo>
                  <a:pt x="24" y="462"/>
                </a:lnTo>
                <a:lnTo>
                  <a:pt x="24" y="462"/>
                </a:lnTo>
                <a:lnTo>
                  <a:pt x="24" y="468"/>
                </a:lnTo>
                <a:lnTo>
                  <a:pt x="24" y="468"/>
                </a:lnTo>
                <a:lnTo>
                  <a:pt x="24" y="471"/>
                </a:lnTo>
                <a:lnTo>
                  <a:pt x="24" y="471"/>
                </a:lnTo>
                <a:lnTo>
                  <a:pt x="24" y="474"/>
                </a:lnTo>
                <a:lnTo>
                  <a:pt x="28" y="465"/>
                </a:lnTo>
                <a:lnTo>
                  <a:pt x="26" y="466"/>
                </a:lnTo>
                <a:cubicBezTo>
                  <a:pt x="21" y="471"/>
                  <a:pt x="20" y="478"/>
                  <a:pt x="24" y="483"/>
                </a:cubicBezTo>
                <a:cubicBezTo>
                  <a:pt x="27" y="489"/>
                  <a:pt x="33" y="491"/>
                  <a:pt x="39" y="490"/>
                </a:cubicBezTo>
                <a:cubicBezTo>
                  <a:pt x="45" y="488"/>
                  <a:pt x="49" y="483"/>
                  <a:pt x="49" y="476"/>
                </a:cubicBezTo>
                <a:lnTo>
                  <a:pt x="49" y="473"/>
                </a:lnTo>
                <a:lnTo>
                  <a:pt x="49" y="473"/>
                </a:lnTo>
                <a:lnTo>
                  <a:pt x="49" y="471"/>
                </a:lnTo>
                <a:lnTo>
                  <a:pt x="49" y="470"/>
                </a:lnTo>
                <a:lnTo>
                  <a:pt x="49" y="468"/>
                </a:lnTo>
                <a:lnTo>
                  <a:pt x="49" y="468"/>
                </a:lnTo>
                <a:lnTo>
                  <a:pt x="49" y="464"/>
                </a:lnTo>
                <a:lnTo>
                  <a:pt x="47" y="472"/>
                </a:lnTo>
                <a:lnTo>
                  <a:pt x="49" y="470"/>
                </a:lnTo>
                <a:lnTo>
                  <a:pt x="51" y="462"/>
                </a:lnTo>
                <a:lnTo>
                  <a:pt x="50" y="454"/>
                </a:lnTo>
                <a:lnTo>
                  <a:pt x="50" y="458"/>
                </a:lnTo>
                <a:lnTo>
                  <a:pt x="51" y="454"/>
                </a:lnTo>
                <a:lnTo>
                  <a:pt x="52" y="449"/>
                </a:lnTo>
                <a:lnTo>
                  <a:pt x="51" y="444"/>
                </a:lnTo>
                <a:lnTo>
                  <a:pt x="51" y="443"/>
                </a:lnTo>
                <a:lnTo>
                  <a:pt x="51" y="439"/>
                </a:lnTo>
                <a:lnTo>
                  <a:pt x="50" y="443"/>
                </a:lnTo>
                <a:lnTo>
                  <a:pt x="52" y="437"/>
                </a:lnTo>
                <a:lnTo>
                  <a:pt x="50" y="430"/>
                </a:lnTo>
                <a:lnTo>
                  <a:pt x="49" y="428"/>
                </a:lnTo>
                <a:lnTo>
                  <a:pt x="50" y="432"/>
                </a:lnTo>
                <a:lnTo>
                  <a:pt x="50" y="430"/>
                </a:lnTo>
                <a:cubicBezTo>
                  <a:pt x="50" y="428"/>
                  <a:pt x="50" y="426"/>
                  <a:pt x="48" y="425"/>
                </a:cubicBezTo>
                <a:cubicBezTo>
                  <a:pt x="47" y="423"/>
                  <a:pt x="45" y="423"/>
                  <a:pt x="43" y="423"/>
                </a:cubicBezTo>
                <a:lnTo>
                  <a:pt x="41" y="423"/>
                </a:lnTo>
                <a:cubicBezTo>
                  <a:pt x="37" y="423"/>
                  <a:pt x="34" y="425"/>
                  <a:pt x="33" y="428"/>
                </a:cubicBezTo>
                <a:lnTo>
                  <a:pt x="32" y="430"/>
                </a:lnTo>
                <a:lnTo>
                  <a:pt x="31" y="430"/>
                </a:lnTo>
                <a:lnTo>
                  <a:pt x="29" y="436"/>
                </a:lnTo>
                <a:lnTo>
                  <a:pt x="28" y="439"/>
                </a:lnTo>
                <a:lnTo>
                  <a:pt x="27" y="443"/>
                </a:lnTo>
                <a:lnTo>
                  <a:pt x="27" y="444"/>
                </a:lnTo>
                <a:lnTo>
                  <a:pt x="27" y="449"/>
                </a:lnTo>
                <a:lnTo>
                  <a:pt x="28" y="444"/>
                </a:lnTo>
                <a:lnTo>
                  <a:pt x="26" y="448"/>
                </a:lnTo>
                <a:lnTo>
                  <a:pt x="24" y="454"/>
                </a:lnTo>
                <a:lnTo>
                  <a:pt x="24" y="462"/>
                </a:lnTo>
                <a:lnTo>
                  <a:pt x="27" y="454"/>
                </a:lnTo>
                <a:lnTo>
                  <a:pt x="25" y="456"/>
                </a:lnTo>
                <a:cubicBezTo>
                  <a:pt x="23" y="458"/>
                  <a:pt x="22" y="461"/>
                  <a:pt x="22" y="464"/>
                </a:cubicBezTo>
                <a:lnTo>
                  <a:pt x="22" y="468"/>
                </a:lnTo>
                <a:lnTo>
                  <a:pt x="22" y="468"/>
                </a:lnTo>
                <a:lnTo>
                  <a:pt x="22" y="470"/>
                </a:lnTo>
                <a:lnTo>
                  <a:pt x="22" y="471"/>
                </a:lnTo>
                <a:lnTo>
                  <a:pt x="22" y="473"/>
                </a:lnTo>
                <a:lnTo>
                  <a:pt x="22" y="473"/>
                </a:lnTo>
                <a:lnTo>
                  <a:pt x="22" y="476"/>
                </a:lnTo>
                <a:cubicBezTo>
                  <a:pt x="22" y="482"/>
                  <a:pt x="25" y="487"/>
                  <a:pt x="30" y="489"/>
                </a:cubicBezTo>
                <a:cubicBezTo>
                  <a:pt x="36" y="491"/>
                  <a:pt x="42" y="490"/>
                  <a:pt x="45" y="486"/>
                </a:cubicBezTo>
                <a:lnTo>
                  <a:pt x="47" y="484"/>
                </a:lnTo>
                <a:cubicBezTo>
                  <a:pt x="50" y="481"/>
                  <a:pt x="51" y="478"/>
                  <a:pt x="51" y="474"/>
                </a:cubicBezTo>
                <a:lnTo>
                  <a:pt x="51" y="471"/>
                </a:lnTo>
                <a:lnTo>
                  <a:pt x="51" y="471"/>
                </a:lnTo>
                <a:lnTo>
                  <a:pt x="51" y="468"/>
                </a:lnTo>
                <a:lnTo>
                  <a:pt x="51" y="468"/>
                </a:lnTo>
                <a:lnTo>
                  <a:pt x="51" y="462"/>
                </a:lnTo>
                <a:lnTo>
                  <a:pt x="51" y="462"/>
                </a:lnTo>
                <a:lnTo>
                  <a:pt x="51" y="455"/>
                </a:lnTo>
                <a:lnTo>
                  <a:pt x="51" y="455"/>
                </a:lnTo>
                <a:lnTo>
                  <a:pt x="51" y="447"/>
                </a:lnTo>
                <a:lnTo>
                  <a:pt x="51" y="447"/>
                </a:lnTo>
                <a:lnTo>
                  <a:pt x="51" y="436"/>
                </a:lnTo>
                <a:lnTo>
                  <a:pt x="51" y="436"/>
                </a:lnTo>
                <a:lnTo>
                  <a:pt x="51" y="424"/>
                </a:lnTo>
                <a:lnTo>
                  <a:pt x="51" y="424"/>
                </a:lnTo>
                <a:lnTo>
                  <a:pt x="51" y="409"/>
                </a:lnTo>
                <a:lnTo>
                  <a:pt x="51" y="407"/>
                </a:lnTo>
                <a:lnTo>
                  <a:pt x="48" y="389"/>
                </a:lnTo>
                <a:lnTo>
                  <a:pt x="48" y="390"/>
                </a:lnTo>
                <a:lnTo>
                  <a:pt x="48" y="367"/>
                </a:lnTo>
                <a:lnTo>
                  <a:pt x="48" y="366"/>
                </a:lnTo>
                <a:lnTo>
                  <a:pt x="44" y="339"/>
                </a:lnTo>
                <a:lnTo>
                  <a:pt x="44" y="341"/>
                </a:lnTo>
                <a:lnTo>
                  <a:pt x="44" y="311"/>
                </a:lnTo>
                <a:lnTo>
                  <a:pt x="44" y="310"/>
                </a:lnTo>
                <a:lnTo>
                  <a:pt x="42" y="279"/>
                </a:lnTo>
                <a:lnTo>
                  <a:pt x="42" y="279"/>
                </a:lnTo>
                <a:lnTo>
                  <a:pt x="40" y="245"/>
                </a:lnTo>
                <a:lnTo>
                  <a:pt x="40" y="246"/>
                </a:lnTo>
                <a:lnTo>
                  <a:pt x="40" y="213"/>
                </a:lnTo>
                <a:lnTo>
                  <a:pt x="40" y="212"/>
                </a:lnTo>
                <a:lnTo>
                  <a:pt x="37" y="180"/>
                </a:lnTo>
                <a:lnTo>
                  <a:pt x="37" y="180"/>
                </a:lnTo>
                <a:lnTo>
                  <a:pt x="35" y="148"/>
                </a:lnTo>
                <a:lnTo>
                  <a:pt x="35" y="148"/>
                </a:lnTo>
                <a:lnTo>
                  <a:pt x="32" y="119"/>
                </a:lnTo>
                <a:lnTo>
                  <a:pt x="32" y="119"/>
                </a:lnTo>
                <a:lnTo>
                  <a:pt x="30" y="92"/>
                </a:lnTo>
                <a:lnTo>
                  <a:pt x="30" y="92"/>
                </a:lnTo>
                <a:lnTo>
                  <a:pt x="28" y="70"/>
                </a:lnTo>
                <a:lnTo>
                  <a:pt x="28" y="70"/>
                </a:lnTo>
                <a:lnTo>
                  <a:pt x="26" y="52"/>
                </a:lnTo>
                <a:lnTo>
                  <a:pt x="26" y="51"/>
                </a:lnTo>
                <a:lnTo>
                  <a:pt x="22" y="34"/>
                </a:lnTo>
                <a:lnTo>
                  <a:pt x="22" y="36"/>
                </a:lnTo>
                <a:lnTo>
                  <a:pt x="22" y="25"/>
                </a:lnTo>
                <a:lnTo>
                  <a:pt x="22" y="25"/>
                </a:lnTo>
                <a:lnTo>
                  <a:pt x="22" y="16"/>
                </a:lnTo>
                <a:lnTo>
                  <a:pt x="22" y="16"/>
                </a:lnTo>
                <a:lnTo>
                  <a:pt x="22" y="13"/>
                </a:lnTo>
                <a:lnTo>
                  <a:pt x="22" y="13"/>
                </a:lnTo>
                <a:lnTo>
                  <a:pt x="21" y="10"/>
                </a:lnTo>
                <a:lnTo>
                  <a:pt x="14" y="20"/>
                </a:lnTo>
                <a:lnTo>
                  <a:pt x="16" y="20"/>
                </a:lnTo>
                <a:cubicBezTo>
                  <a:pt x="21" y="19"/>
                  <a:pt x="24" y="14"/>
                  <a:pt x="23" y="9"/>
                </a:cubicBezTo>
                <a:cubicBezTo>
                  <a:pt x="22" y="4"/>
                  <a:pt x="18" y="0"/>
                  <a:pt x="12" y="1"/>
                </a:cubicBezTo>
                <a:cubicBezTo>
                  <a:pt x="7" y="2"/>
                  <a:pt x="4" y="6"/>
                  <a:pt x="4" y="12"/>
                </a:cubicBezTo>
                <a:lnTo>
                  <a:pt x="5" y="15"/>
                </a:lnTo>
                <a:lnTo>
                  <a:pt x="9" y="22"/>
                </a:lnTo>
                <a:lnTo>
                  <a:pt x="12" y="23"/>
                </a:lnTo>
                <a:lnTo>
                  <a:pt x="8" y="19"/>
                </a:lnTo>
                <a:lnTo>
                  <a:pt x="10" y="23"/>
                </a:lnTo>
                <a:lnTo>
                  <a:pt x="11" y="24"/>
                </a:lnTo>
                <a:lnTo>
                  <a:pt x="14" y="28"/>
                </a:lnTo>
                <a:lnTo>
                  <a:pt x="15" y="30"/>
                </a:lnTo>
                <a:lnTo>
                  <a:pt x="20" y="33"/>
                </a:lnTo>
                <a:lnTo>
                  <a:pt x="19" y="33"/>
                </a:lnTo>
                <a:lnTo>
                  <a:pt x="24" y="36"/>
                </a:lnTo>
                <a:cubicBezTo>
                  <a:pt x="27" y="38"/>
                  <a:pt x="30" y="38"/>
                  <a:pt x="32" y="36"/>
                </a:cubicBezTo>
                <a:cubicBezTo>
                  <a:pt x="34" y="34"/>
                  <a:pt x="34" y="31"/>
                  <a:pt x="32" y="2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BFEE1A50-16B8-45E1-A361-EDD587CF0498}"/>
              </a:ext>
            </a:extLst>
          </p:cNvPr>
          <p:cNvSpPr>
            <a:spLocks/>
          </p:cNvSpPr>
          <p:nvPr/>
        </p:nvSpPr>
        <p:spPr bwMode="auto">
          <a:xfrm>
            <a:off x="7558088" y="4327525"/>
            <a:ext cx="277813" cy="160338"/>
          </a:xfrm>
          <a:custGeom>
            <a:avLst/>
            <a:gdLst>
              <a:gd name="T0" fmla="*/ 611 w 618"/>
              <a:gd name="T1" fmla="*/ 8 h 353"/>
              <a:gd name="T2" fmla="*/ 593 w 618"/>
              <a:gd name="T3" fmla="*/ 0 h 353"/>
              <a:gd name="T4" fmla="*/ 579 w 618"/>
              <a:gd name="T5" fmla="*/ 4 h 353"/>
              <a:gd name="T6" fmla="*/ 553 w 618"/>
              <a:gd name="T7" fmla="*/ 15 h 353"/>
              <a:gd name="T8" fmla="*/ 536 w 618"/>
              <a:gd name="T9" fmla="*/ 27 h 353"/>
              <a:gd name="T10" fmla="*/ 499 w 618"/>
              <a:gd name="T11" fmla="*/ 52 h 353"/>
              <a:gd name="T12" fmla="*/ 479 w 618"/>
              <a:gd name="T13" fmla="*/ 68 h 353"/>
              <a:gd name="T14" fmla="*/ 427 w 618"/>
              <a:gd name="T15" fmla="*/ 103 h 353"/>
              <a:gd name="T16" fmla="*/ 398 w 618"/>
              <a:gd name="T17" fmla="*/ 121 h 353"/>
              <a:gd name="T18" fmla="*/ 325 w 618"/>
              <a:gd name="T19" fmla="*/ 161 h 353"/>
              <a:gd name="T20" fmla="*/ 284 w 618"/>
              <a:gd name="T21" fmla="*/ 181 h 353"/>
              <a:gd name="T22" fmla="*/ 204 w 618"/>
              <a:gd name="T23" fmla="*/ 220 h 353"/>
              <a:gd name="T24" fmla="*/ 164 w 618"/>
              <a:gd name="T25" fmla="*/ 237 h 353"/>
              <a:gd name="T26" fmla="*/ 95 w 618"/>
              <a:gd name="T27" fmla="*/ 267 h 353"/>
              <a:gd name="T28" fmla="*/ 69 w 618"/>
              <a:gd name="T29" fmla="*/ 280 h 353"/>
              <a:gd name="T30" fmla="*/ 30 w 618"/>
              <a:gd name="T31" fmla="*/ 300 h 353"/>
              <a:gd name="T32" fmla="*/ 16 w 618"/>
              <a:gd name="T33" fmla="*/ 309 h 353"/>
              <a:gd name="T34" fmla="*/ 2 w 618"/>
              <a:gd name="T35" fmla="*/ 327 h 353"/>
              <a:gd name="T36" fmla="*/ 0 w 618"/>
              <a:gd name="T37" fmla="*/ 338 h 353"/>
              <a:gd name="T38" fmla="*/ 20 w 618"/>
              <a:gd name="T39" fmla="*/ 352 h 353"/>
              <a:gd name="T40" fmla="*/ 33 w 618"/>
              <a:gd name="T41" fmla="*/ 351 h 353"/>
              <a:gd name="T42" fmla="*/ 56 w 618"/>
              <a:gd name="T43" fmla="*/ 338 h 353"/>
              <a:gd name="T44" fmla="*/ 74 w 618"/>
              <a:gd name="T45" fmla="*/ 331 h 353"/>
              <a:gd name="T46" fmla="*/ 116 w 618"/>
              <a:gd name="T47" fmla="*/ 306 h 353"/>
              <a:gd name="T48" fmla="*/ 139 w 618"/>
              <a:gd name="T49" fmla="*/ 288 h 353"/>
              <a:gd name="T50" fmla="*/ 110 w 618"/>
              <a:gd name="T51" fmla="*/ 293 h 353"/>
              <a:gd name="T52" fmla="*/ 64 w 618"/>
              <a:gd name="T53" fmla="*/ 312 h 353"/>
              <a:gd name="T54" fmla="*/ 47 w 618"/>
              <a:gd name="T55" fmla="*/ 318 h 353"/>
              <a:gd name="T56" fmla="*/ 22 w 618"/>
              <a:gd name="T57" fmla="*/ 328 h 353"/>
              <a:gd name="T58" fmla="*/ 20 w 618"/>
              <a:gd name="T59" fmla="*/ 327 h 353"/>
              <a:gd name="T60" fmla="*/ 13 w 618"/>
              <a:gd name="T61" fmla="*/ 353 h 353"/>
              <a:gd name="T62" fmla="*/ 27 w 618"/>
              <a:gd name="T63" fmla="*/ 337 h 353"/>
              <a:gd name="T64" fmla="*/ 29 w 618"/>
              <a:gd name="T65" fmla="*/ 333 h 353"/>
              <a:gd name="T66" fmla="*/ 32 w 618"/>
              <a:gd name="T67" fmla="*/ 331 h 353"/>
              <a:gd name="T68" fmla="*/ 59 w 618"/>
              <a:gd name="T69" fmla="*/ 315 h 353"/>
              <a:gd name="T70" fmla="*/ 81 w 618"/>
              <a:gd name="T71" fmla="*/ 305 h 353"/>
              <a:gd name="T72" fmla="*/ 137 w 618"/>
              <a:gd name="T73" fmla="*/ 278 h 353"/>
              <a:gd name="T74" fmla="*/ 175 w 618"/>
              <a:gd name="T75" fmla="*/ 261 h 353"/>
              <a:gd name="T76" fmla="*/ 255 w 618"/>
              <a:gd name="T77" fmla="*/ 224 h 353"/>
              <a:gd name="T78" fmla="*/ 295 w 618"/>
              <a:gd name="T79" fmla="*/ 204 h 353"/>
              <a:gd name="T80" fmla="*/ 375 w 618"/>
              <a:gd name="T81" fmla="*/ 162 h 353"/>
              <a:gd name="T82" fmla="*/ 410 w 618"/>
              <a:gd name="T83" fmla="*/ 142 h 353"/>
              <a:gd name="T84" fmla="*/ 466 w 618"/>
              <a:gd name="T85" fmla="*/ 104 h 353"/>
              <a:gd name="T86" fmla="*/ 492 w 618"/>
              <a:gd name="T87" fmla="*/ 86 h 353"/>
              <a:gd name="T88" fmla="*/ 531 w 618"/>
              <a:gd name="T89" fmla="*/ 54 h 353"/>
              <a:gd name="T90" fmla="*/ 548 w 618"/>
              <a:gd name="T91" fmla="*/ 44 h 353"/>
              <a:gd name="T92" fmla="*/ 575 w 618"/>
              <a:gd name="T93" fmla="*/ 27 h 353"/>
              <a:gd name="T94" fmla="*/ 586 w 618"/>
              <a:gd name="T95" fmla="*/ 22 h 353"/>
              <a:gd name="T96" fmla="*/ 601 w 618"/>
              <a:gd name="T97" fmla="*/ 18 h 353"/>
              <a:gd name="T98" fmla="*/ 608 w 618"/>
              <a:gd name="T99" fmla="*/ 21 h 353"/>
              <a:gd name="T100" fmla="*/ 613 w 618"/>
              <a:gd name="T101" fmla="*/ 7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8" h="353">
                <a:moveTo>
                  <a:pt x="613" y="7"/>
                </a:moveTo>
                <a:lnTo>
                  <a:pt x="608" y="6"/>
                </a:lnTo>
                <a:lnTo>
                  <a:pt x="611" y="8"/>
                </a:lnTo>
                <a:lnTo>
                  <a:pt x="607" y="3"/>
                </a:lnTo>
                <a:lnTo>
                  <a:pt x="601" y="1"/>
                </a:lnTo>
                <a:lnTo>
                  <a:pt x="593" y="0"/>
                </a:lnTo>
                <a:lnTo>
                  <a:pt x="589" y="1"/>
                </a:lnTo>
                <a:lnTo>
                  <a:pt x="580" y="4"/>
                </a:lnTo>
                <a:lnTo>
                  <a:pt x="579" y="4"/>
                </a:lnTo>
                <a:lnTo>
                  <a:pt x="567" y="9"/>
                </a:lnTo>
                <a:lnTo>
                  <a:pt x="567" y="9"/>
                </a:lnTo>
                <a:lnTo>
                  <a:pt x="553" y="15"/>
                </a:lnTo>
                <a:lnTo>
                  <a:pt x="551" y="16"/>
                </a:lnTo>
                <a:lnTo>
                  <a:pt x="536" y="27"/>
                </a:lnTo>
                <a:lnTo>
                  <a:pt x="536" y="27"/>
                </a:lnTo>
                <a:lnTo>
                  <a:pt x="519" y="37"/>
                </a:lnTo>
                <a:lnTo>
                  <a:pt x="517" y="37"/>
                </a:lnTo>
                <a:lnTo>
                  <a:pt x="499" y="52"/>
                </a:lnTo>
                <a:lnTo>
                  <a:pt x="499" y="52"/>
                </a:lnTo>
                <a:lnTo>
                  <a:pt x="478" y="68"/>
                </a:lnTo>
                <a:lnTo>
                  <a:pt x="479" y="68"/>
                </a:lnTo>
                <a:lnTo>
                  <a:pt x="453" y="84"/>
                </a:lnTo>
                <a:lnTo>
                  <a:pt x="452" y="85"/>
                </a:lnTo>
                <a:lnTo>
                  <a:pt x="427" y="103"/>
                </a:lnTo>
                <a:lnTo>
                  <a:pt x="427" y="102"/>
                </a:lnTo>
                <a:lnTo>
                  <a:pt x="397" y="122"/>
                </a:lnTo>
                <a:lnTo>
                  <a:pt x="398" y="121"/>
                </a:lnTo>
                <a:lnTo>
                  <a:pt x="363" y="140"/>
                </a:lnTo>
                <a:lnTo>
                  <a:pt x="363" y="140"/>
                </a:lnTo>
                <a:lnTo>
                  <a:pt x="325" y="161"/>
                </a:lnTo>
                <a:lnTo>
                  <a:pt x="325" y="161"/>
                </a:lnTo>
                <a:lnTo>
                  <a:pt x="284" y="181"/>
                </a:lnTo>
                <a:lnTo>
                  <a:pt x="284" y="181"/>
                </a:lnTo>
                <a:lnTo>
                  <a:pt x="244" y="201"/>
                </a:lnTo>
                <a:lnTo>
                  <a:pt x="244" y="201"/>
                </a:lnTo>
                <a:lnTo>
                  <a:pt x="204" y="220"/>
                </a:lnTo>
                <a:lnTo>
                  <a:pt x="205" y="220"/>
                </a:lnTo>
                <a:lnTo>
                  <a:pt x="165" y="237"/>
                </a:lnTo>
                <a:lnTo>
                  <a:pt x="164" y="237"/>
                </a:lnTo>
                <a:lnTo>
                  <a:pt x="126" y="254"/>
                </a:lnTo>
                <a:lnTo>
                  <a:pt x="126" y="254"/>
                </a:lnTo>
                <a:lnTo>
                  <a:pt x="95" y="267"/>
                </a:lnTo>
                <a:lnTo>
                  <a:pt x="95" y="267"/>
                </a:lnTo>
                <a:lnTo>
                  <a:pt x="69" y="280"/>
                </a:lnTo>
                <a:lnTo>
                  <a:pt x="69" y="280"/>
                </a:lnTo>
                <a:lnTo>
                  <a:pt x="47" y="291"/>
                </a:lnTo>
                <a:lnTo>
                  <a:pt x="47" y="291"/>
                </a:lnTo>
                <a:lnTo>
                  <a:pt x="30" y="300"/>
                </a:lnTo>
                <a:lnTo>
                  <a:pt x="28" y="301"/>
                </a:lnTo>
                <a:lnTo>
                  <a:pt x="17" y="309"/>
                </a:lnTo>
                <a:lnTo>
                  <a:pt x="16" y="309"/>
                </a:lnTo>
                <a:lnTo>
                  <a:pt x="8" y="316"/>
                </a:lnTo>
                <a:lnTo>
                  <a:pt x="4" y="321"/>
                </a:lnTo>
                <a:lnTo>
                  <a:pt x="2" y="327"/>
                </a:lnTo>
                <a:lnTo>
                  <a:pt x="0" y="333"/>
                </a:lnTo>
                <a:lnTo>
                  <a:pt x="0" y="337"/>
                </a:lnTo>
                <a:lnTo>
                  <a:pt x="0" y="338"/>
                </a:lnTo>
                <a:lnTo>
                  <a:pt x="1" y="341"/>
                </a:lnTo>
                <a:cubicBezTo>
                  <a:pt x="1" y="348"/>
                  <a:pt x="7" y="353"/>
                  <a:pt x="14" y="353"/>
                </a:cubicBezTo>
                <a:lnTo>
                  <a:pt x="20" y="352"/>
                </a:lnTo>
                <a:lnTo>
                  <a:pt x="20" y="352"/>
                </a:lnTo>
                <a:lnTo>
                  <a:pt x="28" y="352"/>
                </a:lnTo>
                <a:lnTo>
                  <a:pt x="33" y="351"/>
                </a:lnTo>
                <a:lnTo>
                  <a:pt x="44" y="345"/>
                </a:lnTo>
                <a:lnTo>
                  <a:pt x="44" y="345"/>
                </a:lnTo>
                <a:lnTo>
                  <a:pt x="56" y="338"/>
                </a:lnTo>
                <a:lnTo>
                  <a:pt x="56" y="338"/>
                </a:lnTo>
                <a:lnTo>
                  <a:pt x="72" y="331"/>
                </a:lnTo>
                <a:lnTo>
                  <a:pt x="74" y="331"/>
                </a:lnTo>
                <a:lnTo>
                  <a:pt x="92" y="319"/>
                </a:lnTo>
                <a:lnTo>
                  <a:pt x="92" y="319"/>
                </a:lnTo>
                <a:lnTo>
                  <a:pt x="116" y="306"/>
                </a:lnTo>
                <a:lnTo>
                  <a:pt x="116" y="306"/>
                </a:lnTo>
                <a:lnTo>
                  <a:pt x="138" y="291"/>
                </a:lnTo>
                <a:cubicBezTo>
                  <a:pt x="139" y="290"/>
                  <a:pt x="139" y="289"/>
                  <a:pt x="139" y="288"/>
                </a:cubicBezTo>
                <a:cubicBezTo>
                  <a:pt x="138" y="287"/>
                  <a:pt x="137" y="286"/>
                  <a:pt x="136" y="286"/>
                </a:cubicBezTo>
                <a:lnTo>
                  <a:pt x="110" y="293"/>
                </a:lnTo>
                <a:lnTo>
                  <a:pt x="110" y="293"/>
                </a:lnTo>
                <a:lnTo>
                  <a:pt x="84" y="303"/>
                </a:lnTo>
                <a:lnTo>
                  <a:pt x="84" y="303"/>
                </a:lnTo>
                <a:lnTo>
                  <a:pt x="64" y="312"/>
                </a:lnTo>
                <a:lnTo>
                  <a:pt x="65" y="312"/>
                </a:lnTo>
                <a:lnTo>
                  <a:pt x="47" y="318"/>
                </a:lnTo>
                <a:lnTo>
                  <a:pt x="47" y="318"/>
                </a:lnTo>
                <a:lnTo>
                  <a:pt x="34" y="324"/>
                </a:lnTo>
                <a:lnTo>
                  <a:pt x="34" y="324"/>
                </a:lnTo>
                <a:lnTo>
                  <a:pt x="22" y="328"/>
                </a:lnTo>
                <a:lnTo>
                  <a:pt x="28" y="328"/>
                </a:lnTo>
                <a:lnTo>
                  <a:pt x="20" y="327"/>
                </a:lnTo>
                <a:lnTo>
                  <a:pt x="20" y="327"/>
                </a:lnTo>
                <a:lnTo>
                  <a:pt x="14" y="327"/>
                </a:lnTo>
                <a:cubicBezTo>
                  <a:pt x="7" y="326"/>
                  <a:pt x="1" y="332"/>
                  <a:pt x="1" y="339"/>
                </a:cubicBezTo>
                <a:cubicBezTo>
                  <a:pt x="0" y="346"/>
                  <a:pt x="6" y="352"/>
                  <a:pt x="13" y="353"/>
                </a:cubicBezTo>
                <a:cubicBezTo>
                  <a:pt x="20" y="353"/>
                  <a:pt x="26" y="348"/>
                  <a:pt x="27" y="341"/>
                </a:cubicBezTo>
                <a:lnTo>
                  <a:pt x="27" y="338"/>
                </a:lnTo>
                <a:lnTo>
                  <a:pt x="27" y="337"/>
                </a:lnTo>
                <a:lnTo>
                  <a:pt x="27" y="333"/>
                </a:lnTo>
                <a:lnTo>
                  <a:pt x="26" y="339"/>
                </a:lnTo>
                <a:lnTo>
                  <a:pt x="29" y="333"/>
                </a:lnTo>
                <a:lnTo>
                  <a:pt x="25" y="337"/>
                </a:lnTo>
                <a:lnTo>
                  <a:pt x="33" y="330"/>
                </a:lnTo>
                <a:lnTo>
                  <a:pt x="32" y="331"/>
                </a:lnTo>
                <a:lnTo>
                  <a:pt x="44" y="323"/>
                </a:lnTo>
                <a:lnTo>
                  <a:pt x="42" y="324"/>
                </a:lnTo>
                <a:lnTo>
                  <a:pt x="59" y="315"/>
                </a:lnTo>
                <a:lnTo>
                  <a:pt x="59" y="315"/>
                </a:lnTo>
                <a:lnTo>
                  <a:pt x="81" y="305"/>
                </a:lnTo>
                <a:lnTo>
                  <a:pt x="81" y="305"/>
                </a:lnTo>
                <a:lnTo>
                  <a:pt x="107" y="291"/>
                </a:lnTo>
                <a:lnTo>
                  <a:pt x="106" y="292"/>
                </a:lnTo>
                <a:lnTo>
                  <a:pt x="137" y="278"/>
                </a:lnTo>
                <a:lnTo>
                  <a:pt x="137" y="278"/>
                </a:lnTo>
                <a:lnTo>
                  <a:pt x="175" y="261"/>
                </a:lnTo>
                <a:lnTo>
                  <a:pt x="175" y="261"/>
                </a:lnTo>
                <a:lnTo>
                  <a:pt x="215" y="244"/>
                </a:lnTo>
                <a:lnTo>
                  <a:pt x="216" y="244"/>
                </a:lnTo>
                <a:lnTo>
                  <a:pt x="255" y="224"/>
                </a:lnTo>
                <a:lnTo>
                  <a:pt x="255" y="224"/>
                </a:lnTo>
                <a:lnTo>
                  <a:pt x="295" y="203"/>
                </a:lnTo>
                <a:lnTo>
                  <a:pt x="295" y="204"/>
                </a:lnTo>
                <a:lnTo>
                  <a:pt x="336" y="183"/>
                </a:lnTo>
                <a:lnTo>
                  <a:pt x="337" y="183"/>
                </a:lnTo>
                <a:lnTo>
                  <a:pt x="375" y="162"/>
                </a:lnTo>
                <a:lnTo>
                  <a:pt x="375" y="162"/>
                </a:lnTo>
                <a:lnTo>
                  <a:pt x="410" y="142"/>
                </a:lnTo>
                <a:lnTo>
                  <a:pt x="410" y="142"/>
                </a:lnTo>
                <a:lnTo>
                  <a:pt x="440" y="122"/>
                </a:lnTo>
                <a:lnTo>
                  <a:pt x="440" y="122"/>
                </a:lnTo>
                <a:lnTo>
                  <a:pt x="466" y="104"/>
                </a:lnTo>
                <a:lnTo>
                  <a:pt x="465" y="104"/>
                </a:lnTo>
                <a:lnTo>
                  <a:pt x="491" y="87"/>
                </a:lnTo>
                <a:lnTo>
                  <a:pt x="492" y="86"/>
                </a:lnTo>
                <a:lnTo>
                  <a:pt x="512" y="69"/>
                </a:lnTo>
                <a:lnTo>
                  <a:pt x="512" y="69"/>
                </a:lnTo>
                <a:lnTo>
                  <a:pt x="531" y="54"/>
                </a:lnTo>
                <a:lnTo>
                  <a:pt x="530" y="55"/>
                </a:lnTo>
                <a:lnTo>
                  <a:pt x="547" y="44"/>
                </a:lnTo>
                <a:lnTo>
                  <a:pt x="548" y="44"/>
                </a:lnTo>
                <a:lnTo>
                  <a:pt x="563" y="33"/>
                </a:lnTo>
                <a:lnTo>
                  <a:pt x="561" y="34"/>
                </a:lnTo>
                <a:lnTo>
                  <a:pt x="575" y="27"/>
                </a:lnTo>
                <a:lnTo>
                  <a:pt x="574" y="27"/>
                </a:lnTo>
                <a:lnTo>
                  <a:pt x="586" y="22"/>
                </a:lnTo>
                <a:lnTo>
                  <a:pt x="586" y="22"/>
                </a:lnTo>
                <a:lnTo>
                  <a:pt x="596" y="18"/>
                </a:lnTo>
                <a:lnTo>
                  <a:pt x="593" y="19"/>
                </a:lnTo>
                <a:lnTo>
                  <a:pt x="601" y="18"/>
                </a:lnTo>
                <a:lnTo>
                  <a:pt x="597" y="17"/>
                </a:lnTo>
                <a:lnTo>
                  <a:pt x="603" y="20"/>
                </a:lnTo>
                <a:lnTo>
                  <a:pt x="608" y="21"/>
                </a:lnTo>
                <a:lnTo>
                  <a:pt x="613" y="20"/>
                </a:lnTo>
                <a:cubicBezTo>
                  <a:pt x="616" y="19"/>
                  <a:pt x="618" y="16"/>
                  <a:pt x="618" y="13"/>
                </a:cubicBezTo>
                <a:cubicBezTo>
                  <a:pt x="618" y="10"/>
                  <a:pt x="616" y="7"/>
                  <a:pt x="613" y="7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A671E1CF-59F9-4401-8681-C4DEB617DDA1}"/>
              </a:ext>
            </a:extLst>
          </p:cNvPr>
          <p:cNvSpPr>
            <a:spLocks/>
          </p:cNvSpPr>
          <p:nvPr/>
        </p:nvSpPr>
        <p:spPr bwMode="auto">
          <a:xfrm>
            <a:off x="7840663" y="4337050"/>
            <a:ext cx="112713" cy="66675"/>
          </a:xfrm>
          <a:custGeom>
            <a:avLst/>
            <a:gdLst>
              <a:gd name="T0" fmla="*/ 1 w 251"/>
              <a:gd name="T1" fmla="*/ 15 h 147"/>
              <a:gd name="T2" fmla="*/ 10 w 251"/>
              <a:gd name="T3" fmla="*/ 27 h 147"/>
              <a:gd name="T4" fmla="*/ 20 w 251"/>
              <a:gd name="T5" fmla="*/ 36 h 147"/>
              <a:gd name="T6" fmla="*/ 34 w 251"/>
              <a:gd name="T7" fmla="*/ 45 h 147"/>
              <a:gd name="T8" fmla="*/ 47 w 251"/>
              <a:gd name="T9" fmla="*/ 54 h 147"/>
              <a:gd name="T10" fmla="*/ 63 w 251"/>
              <a:gd name="T11" fmla="*/ 64 h 147"/>
              <a:gd name="T12" fmla="*/ 80 w 251"/>
              <a:gd name="T13" fmla="*/ 73 h 147"/>
              <a:gd name="T14" fmla="*/ 96 w 251"/>
              <a:gd name="T15" fmla="*/ 84 h 147"/>
              <a:gd name="T16" fmla="*/ 114 w 251"/>
              <a:gd name="T17" fmla="*/ 95 h 147"/>
              <a:gd name="T18" fmla="*/ 132 w 251"/>
              <a:gd name="T19" fmla="*/ 102 h 147"/>
              <a:gd name="T20" fmla="*/ 146 w 251"/>
              <a:gd name="T21" fmla="*/ 111 h 147"/>
              <a:gd name="T22" fmla="*/ 164 w 251"/>
              <a:gd name="T23" fmla="*/ 119 h 147"/>
              <a:gd name="T24" fmla="*/ 179 w 251"/>
              <a:gd name="T25" fmla="*/ 126 h 147"/>
              <a:gd name="T26" fmla="*/ 195 w 251"/>
              <a:gd name="T27" fmla="*/ 131 h 147"/>
              <a:gd name="T28" fmla="*/ 206 w 251"/>
              <a:gd name="T29" fmla="*/ 135 h 147"/>
              <a:gd name="T30" fmla="*/ 216 w 251"/>
              <a:gd name="T31" fmla="*/ 138 h 147"/>
              <a:gd name="T32" fmla="*/ 221 w 251"/>
              <a:gd name="T33" fmla="*/ 141 h 147"/>
              <a:gd name="T34" fmla="*/ 233 w 251"/>
              <a:gd name="T35" fmla="*/ 143 h 147"/>
              <a:gd name="T36" fmla="*/ 230 w 251"/>
              <a:gd name="T37" fmla="*/ 143 h 147"/>
              <a:gd name="T38" fmla="*/ 248 w 251"/>
              <a:gd name="T39" fmla="*/ 129 h 147"/>
              <a:gd name="T40" fmla="*/ 238 w 251"/>
              <a:gd name="T41" fmla="*/ 120 h 147"/>
              <a:gd name="T42" fmla="*/ 234 w 251"/>
              <a:gd name="T43" fmla="*/ 119 h 147"/>
              <a:gd name="T44" fmla="*/ 223 w 251"/>
              <a:gd name="T45" fmla="*/ 113 h 147"/>
              <a:gd name="T46" fmla="*/ 215 w 251"/>
              <a:gd name="T47" fmla="*/ 111 h 147"/>
              <a:gd name="T48" fmla="*/ 202 w 251"/>
              <a:gd name="T49" fmla="*/ 106 h 147"/>
              <a:gd name="T50" fmla="*/ 190 w 251"/>
              <a:gd name="T51" fmla="*/ 102 h 147"/>
              <a:gd name="T52" fmla="*/ 174 w 251"/>
              <a:gd name="T53" fmla="*/ 95 h 147"/>
              <a:gd name="T54" fmla="*/ 160 w 251"/>
              <a:gd name="T55" fmla="*/ 89 h 147"/>
              <a:gd name="T56" fmla="*/ 142 w 251"/>
              <a:gd name="T57" fmla="*/ 78 h 147"/>
              <a:gd name="T58" fmla="*/ 127 w 251"/>
              <a:gd name="T59" fmla="*/ 73 h 147"/>
              <a:gd name="T60" fmla="*/ 110 w 251"/>
              <a:gd name="T61" fmla="*/ 62 h 147"/>
              <a:gd name="T62" fmla="*/ 92 w 251"/>
              <a:gd name="T63" fmla="*/ 51 h 147"/>
              <a:gd name="T64" fmla="*/ 75 w 251"/>
              <a:gd name="T65" fmla="*/ 42 h 147"/>
              <a:gd name="T66" fmla="*/ 61 w 251"/>
              <a:gd name="T67" fmla="*/ 34 h 147"/>
              <a:gd name="T68" fmla="*/ 46 w 251"/>
              <a:gd name="T69" fmla="*/ 23 h 147"/>
              <a:gd name="T70" fmla="*/ 35 w 251"/>
              <a:gd name="T71" fmla="*/ 18 h 147"/>
              <a:gd name="T72" fmla="*/ 24 w 251"/>
              <a:gd name="T73" fmla="*/ 9 h 147"/>
              <a:gd name="T74" fmla="*/ 19 w 251"/>
              <a:gd name="T75" fmla="*/ 7 h 147"/>
              <a:gd name="T76" fmla="*/ 6 w 251"/>
              <a:gd name="T77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1" h="147">
                <a:moveTo>
                  <a:pt x="1" y="10"/>
                </a:moveTo>
                <a:lnTo>
                  <a:pt x="1" y="15"/>
                </a:lnTo>
                <a:lnTo>
                  <a:pt x="4" y="21"/>
                </a:lnTo>
                <a:lnTo>
                  <a:pt x="10" y="27"/>
                </a:lnTo>
                <a:lnTo>
                  <a:pt x="10" y="27"/>
                </a:lnTo>
                <a:lnTo>
                  <a:pt x="20" y="36"/>
                </a:lnTo>
                <a:lnTo>
                  <a:pt x="22" y="38"/>
                </a:lnTo>
                <a:lnTo>
                  <a:pt x="34" y="45"/>
                </a:lnTo>
                <a:lnTo>
                  <a:pt x="33" y="44"/>
                </a:lnTo>
                <a:lnTo>
                  <a:pt x="47" y="54"/>
                </a:lnTo>
                <a:lnTo>
                  <a:pt x="48" y="55"/>
                </a:lnTo>
                <a:lnTo>
                  <a:pt x="63" y="64"/>
                </a:lnTo>
                <a:lnTo>
                  <a:pt x="63" y="64"/>
                </a:lnTo>
                <a:lnTo>
                  <a:pt x="80" y="73"/>
                </a:lnTo>
                <a:lnTo>
                  <a:pt x="79" y="73"/>
                </a:lnTo>
                <a:lnTo>
                  <a:pt x="96" y="84"/>
                </a:lnTo>
                <a:lnTo>
                  <a:pt x="96" y="84"/>
                </a:lnTo>
                <a:lnTo>
                  <a:pt x="114" y="95"/>
                </a:lnTo>
                <a:lnTo>
                  <a:pt x="115" y="96"/>
                </a:lnTo>
                <a:lnTo>
                  <a:pt x="132" y="102"/>
                </a:lnTo>
                <a:lnTo>
                  <a:pt x="130" y="101"/>
                </a:lnTo>
                <a:lnTo>
                  <a:pt x="146" y="111"/>
                </a:lnTo>
                <a:lnTo>
                  <a:pt x="148" y="112"/>
                </a:lnTo>
                <a:lnTo>
                  <a:pt x="164" y="119"/>
                </a:lnTo>
                <a:lnTo>
                  <a:pt x="163" y="118"/>
                </a:lnTo>
                <a:lnTo>
                  <a:pt x="179" y="126"/>
                </a:lnTo>
                <a:lnTo>
                  <a:pt x="181" y="126"/>
                </a:lnTo>
                <a:lnTo>
                  <a:pt x="195" y="131"/>
                </a:lnTo>
                <a:lnTo>
                  <a:pt x="194" y="130"/>
                </a:lnTo>
                <a:lnTo>
                  <a:pt x="206" y="135"/>
                </a:lnTo>
                <a:lnTo>
                  <a:pt x="207" y="136"/>
                </a:lnTo>
                <a:lnTo>
                  <a:pt x="216" y="138"/>
                </a:lnTo>
                <a:lnTo>
                  <a:pt x="213" y="137"/>
                </a:lnTo>
                <a:lnTo>
                  <a:pt x="221" y="141"/>
                </a:lnTo>
                <a:lnTo>
                  <a:pt x="225" y="142"/>
                </a:lnTo>
                <a:lnTo>
                  <a:pt x="233" y="143"/>
                </a:lnTo>
                <a:lnTo>
                  <a:pt x="227" y="140"/>
                </a:lnTo>
                <a:lnTo>
                  <a:pt x="230" y="143"/>
                </a:lnTo>
                <a:cubicBezTo>
                  <a:pt x="234" y="147"/>
                  <a:pt x="240" y="147"/>
                  <a:pt x="245" y="144"/>
                </a:cubicBezTo>
                <a:cubicBezTo>
                  <a:pt x="249" y="140"/>
                  <a:pt x="251" y="134"/>
                  <a:pt x="248" y="129"/>
                </a:cubicBezTo>
                <a:lnTo>
                  <a:pt x="246" y="125"/>
                </a:lnTo>
                <a:cubicBezTo>
                  <a:pt x="244" y="123"/>
                  <a:pt x="241" y="121"/>
                  <a:pt x="238" y="120"/>
                </a:cubicBezTo>
                <a:lnTo>
                  <a:pt x="230" y="117"/>
                </a:lnTo>
                <a:lnTo>
                  <a:pt x="234" y="119"/>
                </a:lnTo>
                <a:lnTo>
                  <a:pt x="226" y="115"/>
                </a:lnTo>
                <a:lnTo>
                  <a:pt x="223" y="113"/>
                </a:lnTo>
                <a:lnTo>
                  <a:pt x="214" y="110"/>
                </a:lnTo>
                <a:lnTo>
                  <a:pt x="215" y="111"/>
                </a:lnTo>
                <a:lnTo>
                  <a:pt x="203" y="106"/>
                </a:lnTo>
                <a:lnTo>
                  <a:pt x="202" y="106"/>
                </a:lnTo>
                <a:lnTo>
                  <a:pt x="188" y="101"/>
                </a:lnTo>
                <a:lnTo>
                  <a:pt x="190" y="102"/>
                </a:lnTo>
                <a:lnTo>
                  <a:pt x="174" y="95"/>
                </a:lnTo>
                <a:lnTo>
                  <a:pt x="174" y="95"/>
                </a:lnTo>
                <a:lnTo>
                  <a:pt x="158" y="88"/>
                </a:lnTo>
                <a:lnTo>
                  <a:pt x="160" y="89"/>
                </a:lnTo>
                <a:lnTo>
                  <a:pt x="143" y="79"/>
                </a:lnTo>
                <a:lnTo>
                  <a:pt x="142" y="78"/>
                </a:lnTo>
                <a:lnTo>
                  <a:pt x="125" y="72"/>
                </a:lnTo>
                <a:lnTo>
                  <a:pt x="127" y="73"/>
                </a:lnTo>
                <a:lnTo>
                  <a:pt x="110" y="62"/>
                </a:lnTo>
                <a:lnTo>
                  <a:pt x="110" y="62"/>
                </a:lnTo>
                <a:lnTo>
                  <a:pt x="93" y="51"/>
                </a:lnTo>
                <a:lnTo>
                  <a:pt x="92" y="51"/>
                </a:lnTo>
                <a:lnTo>
                  <a:pt x="75" y="42"/>
                </a:lnTo>
                <a:lnTo>
                  <a:pt x="75" y="42"/>
                </a:lnTo>
                <a:lnTo>
                  <a:pt x="61" y="34"/>
                </a:lnTo>
                <a:lnTo>
                  <a:pt x="61" y="34"/>
                </a:lnTo>
                <a:lnTo>
                  <a:pt x="47" y="24"/>
                </a:lnTo>
                <a:lnTo>
                  <a:pt x="46" y="23"/>
                </a:lnTo>
                <a:lnTo>
                  <a:pt x="33" y="17"/>
                </a:lnTo>
                <a:lnTo>
                  <a:pt x="35" y="18"/>
                </a:lnTo>
                <a:lnTo>
                  <a:pt x="25" y="10"/>
                </a:lnTo>
                <a:lnTo>
                  <a:pt x="24" y="9"/>
                </a:lnTo>
                <a:lnTo>
                  <a:pt x="16" y="5"/>
                </a:lnTo>
                <a:lnTo>
                  <a:pt x="19" y="7"/>
                </a:lnTo>
                <a:lnTo>
                  <a:pt x="16" y="4"/>
                </a:lnTo>
                <a:cubicBezTo>
                  <a:pt x="13" y="1"/>
                  <a:pt x="9" y="0"/>
                  <a:pt x="6" y="1"/>
                </a:cubicBezTo>
                <a:cubicBezTo>
                  <a:pt x="2" y="3"/>
                  <a:pt x="0" y="6"/>
                  <a:pt x="1" y="1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59B4A6CB-63D1-4626-BEF8-6A5B6353AED3}"/>
              </a:ext>
            </a:extLst>
          </p:cNvPr>
          <p:cNvSpPr>
            <a:spLocks/>
          </p:cNvSpPr>
          <p:nvPr/>
        </p:nvSpPr>
        <p:spPr bwMode="auto">
          <a:xfrm>
            <a:off x="7783513" y="4359275"/>
            <a:ext cx="57150" cy="450850"/>
          </a:xfrm>
          <a:custGeom>
            <a:avLst/>
            <a:gdLst>
              <a:gd name="T0" fmla="*/ 108 w 129"/>
              <a:gd name="T1" fmla="*/ 10 h 999"/>
              <a:gd name="T2" fmla="*/ 100 w 129"/>
              <a:gd name="T3" fmla="*/ 36 h 999"/>
              <a:gd name="T4" fmla="*/ 99 w 129"/>
              <a:gd name="T5" fmla="*/ 57 h 999"/>
              <a:gd name="T6" fmla="*/ 99 w 129"/>
              <a:gd name="T7" fmla="*/ 108 h 999"/>
              <a:gd name="T8" fmla="*/ 98 w 129"/>
              <a:gd name="T9" fmla="*/ 139 h 999"/>
              <a:gd name="T10" fmla="*/ 100 w 129"/>
              <a:gd name="T11" fmla="*/ 219 h 999"/>
              <a:gd name="T12" fmla="*/ 102 w 129"/>
              <a:gd name="T13" fmla="*/ 264 h 999"/>
              <a:gd name="T14" fmla="*/ 102 w 129"/>
              <a:gd name="T15" fmla="*/ 360 h 999"/>
              <a:gd name="T16" fmla="*/ 102 w 129"/>
              <a:gd name="T17" fmla="*/ 409 h 999"/>
              <a:gd name="T18" fmla="*/ 94 w 129"/>
              <a:gd name="T19" fmla="*/ 505 h 999"/>
              <a:gd name="T20" fmla="*/ 89 w 129"/>
              <a:gd name="T21" fmla="*/ 549 h 999"/>
              <a:gd name="T22" fmla="*/ 83 w 129"/>
              <a:gd name="T23" fmla="*/ 635 h 999"/>
              <a:gd name="T24" fmla="*/ 76 w 129"/>
              <a:gd name="T25" fmla="*/ 675 h 999"/>
              <a:gd name="T26" fmla="*/ 61 w 129"/>
              <a:gd name="T27" fmla="*/ 753 h 999"/>
              <a:gd name="T28" fmla="*/ 52 w 129"/>
              <a:gd name="T29" fmla="*/ 790 h 999"/>
              <a:gd name="T30" fmla="*/ 36 w 129"/>
              <a:gd name="T31" fmla="*/ 859 h 999"/>
              <a:gd name="T32" fmla="*/ 28 w 129"/>
              <a:gd name="T33" fmla="*/ 886 h 999"/>
              <a:gd name="T34" fmla="*/ 15 w 129"/>
              <a:gd name="T35" fmla="*/ 936 h 999"/>
              <a:gd name="T36" fmla="*/ 9 w 129"/>
              <a:gd name="T37" fmla="*/ 953 h 999"/>
              <a:gd name="T38" fmla="*/ 4 w 129"/>
              <a:gd name="T39" fmla="*/ 973 h 999"/>
              <a:gd name="T40" fmla="*/ 9 w 129"/>
              <a:gd name="T41" fmla="*/ 996 h 999"/>
              <a:gd name="T42" fmla="*/ 22 w 129"/>
              <a:gd name="T43" fmla="*/ 971 h 999"/>
              <a:gd name="T44" fmla="*/ 25 w 129"/>
              <a:gd name="T45" fmla="*/ 972 h 999"/>
              <a:gd name="T46" fmla="*/ 25 w 129"/>
              <a:gd name="T47" fmla="*/ 961 h 999"/>
              <a:gd name="T48" fmla="*/ 25 w 129"/>
              <a:gd name="T49" fmla="*/ 948 h 999"/>
              <a:gd name="T50" fmla="*/ 18 w 129"/>
              <a:gd name="T51" fmla="*/ 937 h 999"/>
              <a:gd name="T52" fmla="*/ 7 w 129"/>
              <a:gd name="T53" fmla="*/ 956 h 999"/>
              <a:gd name="T54" fmla="*/ 2 w 129"/>
              <a:gd name="T55" fmla="*/ 968 h 999"/>
              <a:gd name="T56" fmla="*/ 1 w 129"/>
              <a:gd name="T57" fmla="*/ 979 h 999"/>
              <a:gd name="T58" fmla="*/ 14 w 129"/>
              <a:gd name="T59" fmla="*/ 997 h 999"/>
              <a:gd name="T60" fmla="*/ 31 w 129"/>
              <a:gd name="T61" fmla="*/ 982 h 999"/>
              <a:gd name="T62" fmla="*/ 37 w 129"/>
              <a:gd name="T63" fmla="*/ 958 h 999"/>
              <a:gd name="T64" fmla="*/ 42 w 129"/>
              <a:gd name="T65" fmla="*/ 942 h 999"/>
              <a:gd name="T66" fmla="*/ 55 w 129"/>
              <a:gd name="T67" fmla="*/ 894 h 999"/>
              <a:gd name="T68" fmla="*/ 63 w 129"/>
              <a:gd name="T69" fmla="*/ 866 h 999"/>
              <a:gd name="T70" fmla="*/ 80 w 129"/>
              <a:gd name="T71" fmla="*/ 796 h 999"/>
              <a:gd name="T72" fmla="*/ 88 w 129"/>
              <a:gd name="T73" fmla="*/ 759 h 999"/>
              <a:gd name="T74" fmla="*/ 103 w 129"/>
              <a:gd name="T75" fmla="*/ 680 h 999"/>
              <a:gd name="T76" fmla="*/ 110 w 129"/>
              <a:gd name="T77" fmla="*/ 637 h 999"/>
              <a:gd name="T78" fmla="*/ 116 w 129"/>
              <a:gd name="T79" fmla="*/ 552 h 999"/>
              <a:gd name="T80" fmla="*/ 121 w 129"/>
              <a:gd name="T81" fmla="*/ 508 h 999"/>
              <a:gd name="T82" fmla="*/ 128 w 129"/>
              <a:gd name="T83" fmla="*/ 411 h 999"/>
              <a:gd name="T84" fmla="*/ 128 w 129"/>
              <a:gd name="T85" fmla="*/ 360 h 999"/>
              <a:gd name="T86" fmla="*/ 128 w 129"/>
              <a:gd name="T87" fmla="*/ 264 h 999"/>
              <a:gd name="T88" fmla="*/ 125 w 129"/>
              <a:gd name="T89" fmla="*/ 219 h 999"/>
              <a:gd name="T90" fmla="*/ 122 w 129"/>
              <a:gd name="T91" fmla="*/ 137 h 999"/>
              <a:gd name="T92" fmla="*/ 122 w 129"/>
              <a:gd name="T93" fmla="*/ 108 h 999"/>
              <a:gd name="T94" fmla="*/ 121 w 129"/>
              <a:gd name="T95" fmla="*/ 57 h 999"/>
              <a:gd name="T96" fmla="*/ 120 w 129"/>
              <a:gd name="T97" fmla="*/ 39 h 999"/>
              <a:gd name="T98" fmla="*/ 124 w 129"/>
              <a:gd name="T99" fmla="*/ 15 h 999"/>
              <a:gd name="T100" fmla="*/ 127 w 129"/>
              <a:gd name="T101" fmla="*/ 4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999">
                <a:moveTo>
                  <a:pt x="117" y="2"/>
                </a:moveTo>
                <a:lnTo>
                  <a:pt x="111" y="6"/>
                </a:lnTo>
                <a:lnTo>
                  <a:pt x="108" y="10"/>
                </a:lnTo>
                <a:lnTo>
                  <a:pt x="103" y="19"/>
                </a:lnTo>
                <a:lnTo>
                  <a:pt x="102" y="22"/>
                </a:lnTo>
                <a:lnTo>
                  <a:pt x="100" y="36"/>
                </a:lnTo>
                <a:lnTo>
                  <a:pt x="100" y="37"/>
                </a:lnTo>
                <a:lnTo>
                  <a:pt x="99" y="57"/>
                </a:lnTo>
                <a:lnTo>
                  <a:pt x="99" y="57"/>
                </a:lnTo>
                <a:lnTo>
                  <a:pt x="99" y="80"/>
                </a:lnTo>
                <a:lnTo>
                  <a:pt x="99" y="80"/>
                </a:lnTo>
                <a:lnTo>
                  <a:pt x="99" y="108"/>
                </a:lnTo>
                <a:lnTo>
                  <a:pt x="99" y="108"/>
                </a:lnTo>
                <a:lnTo>
                  <a:pt x="98" y="138"/>
                </a:lnTo>
                <a:lnTo>
                  <a:pt x="98" y="139"/>
                </a:lnTo>
                <a:lnTo>
                  <a:pt x="100" y="177"/>
                </a:lnTo>
                <a:lnTo>
                  <a:pt x="100" y="176"/>
                </a:lnTo>
                <a:lnTo>
                  <a:pt x="100" y="219"/>
                </a:lnTo>
                <a:lnTo>
                  <a:pt x="100" y="220"/>
                </a:lnTo>
                <a:lnTo>
                  <a:pt x="102" y="265"/>
                </a:lnTo>
                <a:lnTo>
                  <a:pt x="102" y="264"/>
                </a:lnTo>
                <a:lnTo>
                  <a:pt x="102" y="312"/>
                </a:lnTo>
                <a:lnTo>
                  <a:pt x="102" y="312"/>
                </a:lnTo>
                <a:lnTo>
                  <a:pt x="102" y="360"/>
                </a:lnTo>
                <a:lnTo>
                  <a:pt x="102" y="360"/>
                </a:lnTo>
                <a:lnTo>
                  <a:pt x="102" y="410"/>
                </a:lnTo>
                <a:lnTo>
                  <a:pt x="102" y="409"/>
                </a:lnTo>
                <a:lnTo>
                  <a:pt x="99" y="458"/>
                </a:lnTo>
                <a:lnTo>
                  <a:pt x="99" y="458"/>
                </a:lnTo>
                <a:lnTo>
                  <a:pt x="94" y="505"/>
                </a:lnTo>
                <a:lnTo>
                  <a:pt x="94" y="505"/>
                </a:lnTo>
                <a:lnTo>
                  <a:pt x="90" y="549"/>
                </a:lnTo>
                <a:lnTo>
                  <a:pt x="89" y="549"/>
                </a:lnTo>
                <a:lnTo>
                  <a:pt x="86" y="592"/>
                </a:lnTo>
                <a:lnTo>
                  <a:pt x="86" y="592"/>
                </a:lnTo>
                <a:lnTo>
                  <a:pt x="83" y="635"/>
                </a:lnTo>
                <a:lnTo>
                  <a:pt x="83" y="634"/>
                </a:lnTo>
                <a:lnTo>
                  <a:pt x="76" y="675"/>
                </a:lnTo>
                <a:lnTo>
                  <a:pt x="76" y="675"/>
                </a:lnTo>
                <a:lnTo>
                  <a:pt x="68" y="716"/>
                </a:lnTo>
                <a:lnTo>
                  <a:pt x="68" y="716"/>
                </a:lnTo>
                <a:lnTo>
                  <a:pt x="61" y="753"/>
                </a:lnTo>
                <a:lnTo>
                  <a:pt x="61" y="753"/>
                </a:lnTo>
                <a:lnTo>
                  <a:pt x="53" y="790"/>
                </a:lnTo>
                <a:lnTo>
                  <a:pt x="52" y="790"/>
                </a:lnTo>
                <a:lnTo>
                  <a:pt x="45" y="827"/>
                </a:lnTo>
                <a:lnTo>
                  <a:pt x="45" y="826"/>
                </a:lnTo>
                <a:lnTo>
                  <a:pt x="36" y="859"/>
                </a:lnTo>
                <a:lnTo>
                  <a:pt x="36" y="858"/>
                </a:lnTo>
                <a:lnTo>
                  <a:pt x="28" y="886"/>
                </a:lnTo>
                <a:lnTo>
                  <a:pt x="28" y="886"/>
                </a:lnTo>
                <a:lnTo>
                  <a:pt x="20" y="912"/>
                </a:lnTo>
                <a:lnTo>
                  <a:pt x="20" y="913"/>
                </a:lnTo>
                <a:lnTo>
                  <a:pt x="15" y="936"/>
                </a:lnTo>
                <a:lnTo>
                  <a:pt x="15" y="935"/>
                </a:lnTo>
                <a:lnTo>
                  <a:pt x="10" y="950"/>
                </a:lnTo>
                <a:lnTo>
                  <a:pt x="9" y="953"/>
                </a:lnTo>
                <a:lnTo>
                  <a:pt x="7" y="966"/>
                </a:lnTo>
                <a:lnTo>
                  <a:pt x="7" y="964"/>
                </a:lnTo>
                <a:lnTo>
                  <a:pt x="4" y="973"/>
                </a:lnTo>
                <a:lnTo>
                  <a:pt x="5" y="973"/>
                </a:lnTo>
                <a:lnTo>
                  <a:pt x="2" y="979"/>
                </a:lnTo>
                <a:cubicBezTo>
                  <a:pt x="0" y="985"/>
                  <a:pt x="3" y="992"/>
                  <a:pt x="9" y="996"/>
                </a:cubicBezTo>
                <a:cubicBezTo>
                  <a:pt x="15" y="999"/>
                  <a:pt x="22" y="997"/>
                  <a:pt x="26" y="991"/>
                </a:cubicBezTo>
                <a:cubicBezTo>
                  <a:pt x="30" y="986"/>
                  <a:pt x="29" y="978"/>
                  <a:pt x="25" y="974"/>
                </a:cubicBezTo>
                <a:lnTo>
                  <a:pt x="22" y="971"/>
                </a:lnTo>
                <a:lnTo>
                  <a:pt x="26" y="979"/>
                </a:lnTo>
                <a:lnTo>
                  <a:pt x="25" y="973"/>
                </a:lnTo>
                <a:lnTo>
                  <a:pt x="25" y="972"/>
                </a:lnTo>
                <a:lnTo>
                  <a:pt x="24" y="968"/>
                </a:lnTo>
                <a:lnTo>
                  <a:pt x="25" y="970"/>
                </a:lnTo>
                <a:lnTo>
                  <a:pt x="25" y="961"/>
                </a:lnTo>
                <a:lnTo>
                  <a:pt x="25" y="961"/>
                </a:lnTo>
                <a:lnTo>
                  <a:pt x="25" y="950"/>
                </a:lnTo>
                <a:lnTo>
                  <a:pt x="25" y="948"/>
                </a:lnTo>
                <a:lnTo>
                  <a:pt x="23" y="938"/>
                </a:lnTo>
                <a:cubicBezTo>
                  <a:pt x="23" y="937"/>
                  <a:pt x="22" y="936"/>
                  <a:pt x="21" y="936"/>
                </a:cubicBezTo>
                <a:cubicBezTo>
                  <a:pt x="20" y="935"/>
                  <a:pt x="19" y="936"/>
                  <a:pt x="18" y="937"/>
                </a:cubicBezTo>
                <a:lnTo>
                  <a:pt x="12" y="946"/>
                </a:lnTo>
                <a:lnTo>
                  <a:pt x="12" y="946"/>
                </a:lnTo>
                <a:lnTo>
                  <a:pt x="7" y="956"/>
                </a:lnTo>
                <a:lnTo>
                  <a:pt x="6" y="957"/>
                </a:lnTo>
                <a:lnTo>
                  <a:pt x="3" y="966"/>
                </a:lnTo>
                <a:lnTo>
                  <a:pt x="2" y="968"/>
                </a:lnTo>
                <a:lnTo>
                  <a:pt x="2" y="972"/>
                </a:lnTo>
                <a:lnTo>
                  <a:pt x="1" y="973"/>
                </a:lnTo>
                <a:lnTo>
                  <a:pt x="1" y="979"/>
                </a:lnTo>
                <a:lnTo>
                  <a:pt x="1" y="984"/>
                </a:lnTo>
                <a:lnTo>
                  <a:pt x="2" y="987"/>
                </a:lnTo>
                <a:cubicBezTo>
                  <a:pt x="4" y="993"/>
                  <a:pt x="8" y="997"/>
                  <a:pt x="14" y="997"/>
                </a:cubicBezTo>
                <a:cubicBezTo>
                  <a:pt x="20" y="998"/>
                  <a:pt x="25" y="994"/>
                  <a:pt x="28" y="989"/>
                </a:cubicBezTo>
                <a:lnTo>
                  <a:pt x="30" y="983"/>
                </a:lnTo>
                <a:lnTo>
                  <a:pt x="31" y="982"/>
                </a:lnTo>
                <a:lnTo>
                  <a:pt x="34" y="973"/>
                </a:lnTo>
                <a:lnTo>
                  <a:pt x="34" y="971"/>
                </a:lnTo>
                <a:lnTo>
                  <a:pt x="37" y="958"/>
                </a:lnTo>
                <a:lnTo>
                  <a:pt x="36" y="960"/>
                </a:lnTo>
                <a:lnTo>
                  <a:pt x="42" y="944"/>
                </a:lnTo>
                <a:lnTo>
                  <a:pt x="42" y="942"/>
                </a:lnTo>
                <a:lnTo>
                  <a:pt x="47" y="919"/>
                </a:lnTo>
                <a:lnTo>
                  <a:pt x="47" y="920"/>
                </a:lnTo>
                <a:lnTo>
                  <a:pt x="55" y="894"/>
                </a:lnTo>
                <a:lnTo>
                  <a:pt x="55" y="894"/>
                </a:lnTo>
                <a:lnTo>
                  <a:pt x="63" y="867"/>
                </a:lnTo>
                <a:lnTo>
                  <a:pt x="63" y="866"/>
                </a:lnTo>
                <a:lnTo>
                  <a:pt x="72" y="834"/>
                </a:lnTo>
                <a:lnTo>
                  <a:pt x="72" y="833"/>
                </a:lnTo>
                <a:lnTo>
                  <a:pt x="80" y="796"/>
                </a:lnTo>
                <a:lnTo>
                  <a:pt x="79" y="796"/>
                </a:lnTo>
                <a:lnTo>
                  <a:pt x="88" y="759"/>
                </a:lnTo>
                <a:lnTo>
                  <a:pt x="88" y="759"/>
                </a:lnTo>
                <a:lnTo>
                  <a:pt x="95" y="721"/>
                </a:lnTo>
                <a:lnTo>
                  <a:pt x="95" y="721"/>
                </a:lnTo>
                <a:lnTo>
                  <a:pt x="103" y="680"/>
                </a:lnTo>
                <a:lnTo>
                  <a:pt x="103" y="680"/>
                </a:lnTo>
                <a:lnTo>
                  <a:pt x="110" y="639"/>
                </a:lnTo>
                <a:lnTo>
                  <a:pt x="110" y="637"/>
                </a:lnTo>
                <a:lnTo>
                  <a:pt x="113" y="594"/>
                </a:lnTo>
                <a:lnTo>
                  <a:pt x="113" y="595"/>
                </a:lnTo>
                <a:lnTo>
                  <a:pt x="116" y="552"/>
                </a:lnTo>
                <a:lnTo>
                  <a:pt x="116" y="552"/>
                </a:lnTo>
                <a:lnTo>
                  <a:pt x="121" y="508"/>
                </a:lnTo>
                <a:lnTo>
                  <a:pt x="121" y="508"/>
                </a:lnTo>
                <a:lnTo>
                  <a:pt x="125" y="460"/>
                </a:lnTo>
                <a:lnTo>
                  <a:pt x="125" y="460"/>
                </a:lnTo>
                <a:lnTo>
                  <a:pt x="128" y="411"/>
                </a:lnTo>
                <a:lnTo>
                  <a:pt x="128" y="410"/>
                </a:lnTo>
                <a:lnTo>
                  <a:pt x="128" y="360"/>
                </a:lnTo>
                <a:lnTo>
                  <a:pt x="128" y="360"/>
                </a:lnTo>
                <a:lnTo>
                  <a:pt x="128" y="312"/>
                </a:lnTo>
                <a:lnTo>
                  <a:pt x="128" y="312"/>
                </a:lnTo>
                <a:lnTo>
                  <a:pt x="128" y="264"/>
                </a:lnTo>
                <a:lnTo>
                  <a:pt x="128" y="264"/>
                </a:lnTo>
                <a:lnTo>
                  <a:pt x="125" y="218"/>
                </a:lnTo>
                <a:lnTo>
                  <a:pt x="125" y="219"/>
                </a:lnTo>
                <a:lnTo>
                  <a:pt x="125" y="176"/>
                </a:lnTo>
                <a:lnTo>
                  <a:pt x="125" y="175"/>
                </a:lnTo>
                <a:lnTo>
                  <a:pt x="122" y="137"/>
                </a:lnTo>
                <a:lnTo>
                  <a:pt x="122" y="138"/>
                </a:lnTo>
                <a:lnTo>
                  <a:pt x="122" y="108"/>
                </a:lnTo>
                <a:lnTo>
                  <a:pt x="122" y="108"/>
                </a:lnTo>
                <a:lnTo>
                  <a:pt x="121" y="80"/>
                </a:lnTo>
                <a:lnTo>
                  <a:pt x="121" y="80"/>
                </a:lnTo>
                <a:lnTo>
                  <a:pt x="121" y="57"/>
                </a:lnTo>
                <a:lnTo>
                  <a:pt x="121" y="57"/>
                </a:lnTo>
                <a:lnTo>
                  <a:pt x="121" y="37"/>
                </a:lnTo>
                <a:lnTo>
                  <a:pt x="120" y="39"/>
                </a:lnTo>
                <a:lnTo>
                  <a:pt x="122" y="25"/>
                </a:lnTo>
                <a:lnTo>
                  <a:pt x="122" y="26"/>
                </a:lnTo>
                <a:lnTo>
                  <a:pt x="124" y="15"/>
                </a:lnTo>
                <a:lnTo>
                  <a:pt x="122" y="19"/>
                </a:lnTo>
                <a:lnTo>
                  <a:pt x="127" y="13"/>
                </a:lnTo>
                <a:cubicBezTo>
                  <a:pt x="129" y="11"/>
                  <a:pt x="129" y="6"/>
                  <a:pt x="127" y="4"/>
                </a:cubicBezTo>
                <a:cubicBezTo>
                  <a:pt x="124" y="1"/>
                  <a:pt x="120" y="0"/>
                  <a:pt x="117" y="2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E7B8AC47-9A92-4D18-80DF-094396AA2500}"/>
              </a:ext>
            </a:extLst>
          </p:cNvPr>
          <p:cNvSpPr>
            <a:spLocks/>
          </p:cNvSpPr>
          <p:nvPr/>
        </p:nvSpPr>
        <p:spPr bwMode="auto">
          <a:xfrm>
            <a:off x="7597776" y="4829175"/>
            <a:ext cx="161925" cy="98425"/>
          </a:xfrm>
          <a:custGeom>
            <a:avLst/>
            <a:gdLst>
              <a:gd name="T0" fmla="*/ 327 w 360"/>
              <a:gd name="T1" fmla="*/ 5 h 216"/>
              <a:gd name="T2" fmla="*/ 305 w 360"/>
              <a:gd name="T3" fmla="*/ 9 h 216"/>
              <a:gd name="T4" fmla="*/ 278 w 360"/>
              <a:gd name="T5" fmla="*/ 15 h 216"/>
              <a:gd name="T6" fmla="*/ 251 w 360"/>
              <a:gd name="T7" fmla="*/ 21 h 216"/>
              <a:gd name="T8" fmla="*/ 220 w 360"/>
              <a:gd name="T9" fmla="*/ 31 h 216"/>
              <a:gd name="T10" fmla="*/ 192 w 360"/>
              <a:gd name="T11" fmla="*/ 40 h 216"/>
              <a:gd name="T12" fmla="*/ 162 w 360"/>
              <a:gd name="T13" fmla="*/ 54 h 216"/>
              <a:gd name="T14" fmla="*/ 135 w 360"/>
              <a:gd name="T15" fmla="*/ 68 h 216"/>
              <a:gd name="T16" fmla="*/ 108 w 360"/>
              <a:gd name="T17" fmla="*/ 81 h 216"/>
              <a:gd name="T18" fmla="*/ 84 w 360"/>
              <a:gd name="T19" fmla="*/ 96 h 216"/>
              <a:gd name="T20" fmla="*/ 63 w 360"/>
              <a:gd name="T21" fmla="*/ 111 h 216"/>
              <a:gd name="T22" fmla="*/ 46 w 360"/>
              <a:gd name="T23" fmla="*/ 124 h 216"/>
              <a:gd name="T24" fmla="*/ 30 w 360"/>
              <a:gd name="T25" fmla="*/ 140 h 216"/>
              <a:gd name="T26" fmla="*/ 19 w 360"/>
              <a:gd name="T27" fmla="*/ 151 h 216"/>
              <a:gd name="T28" fmla="*/ 9 w 360"/>
              <a:gd name="T29" fmla="*/ 162 h 216"/>
              <a:gd name="T30" fmla="*/ 3 w 360"/>
              <a:gd name="T31" fmla="*/ 176 h 216"/>
              <a:gd name="T32" fmla="*/ 0 w 360"/>
              <a:gd name="T33" fmla="*/ 187 h 216"/>
              <a:gd name="T34" fmla="*/ 0 w 360"/>
              <a:gd name="T35" fmla="*/ 197 h 216"/>
              <a:gd name="T36" fmla="*/ 3 w 360"/>
              <a:gd name="T37" fmla="*/ 205 h 216"/>
              <a:gd name="T38" fmla="*/ 12 w 360"/>
              <a:gd name="T39" fmla="*/ 215 h 216"/>
              <a:gd name="T40" fmla="*/ 26 w 360"/>
              <a:gd name="T41" fmla="*/ 215 h 216"/>
              <a:gd name="T42" fmla="*/ 35 w 360"/>
              <a:gd name="T43" fmla="*/ 214 h 216"/>
              <a:gd name="T44" fmla="*/ 47 w 360"/>
              <a:gd name="T45" fmla="*/ 206 h 216"/>
              <a:gd name="T46" fmla="*/ 58 w 360"/>
              <a:gd name="T47" fmla="*/ 195 h 216"/>
              <a:gd name="T48" fmla="*/ 55 w 360"/>
              <a:gd name="T49" fmla="*/ 191 h 216"/>
              <a:gd name="T50" fmla="*/ 42 w 360"/>
              <a:gd name="T51" fmla="*/ 193 h 216"/>
              <a:gd name="T52" fmla="*/ 35 w 360"/>
              <a:gd name="T53" fmla="*/ 195 h 216"/>
              <a:gd name="T54" fmla="*/ 26 w 360"/>
              <a:gd name="T55" fmla="*/ 194 h 216"/>
              <a:gd name="T56" fmla="*/ 26 w 360"/>
              <a:gd name="T57" fmla="*/ 196 h 216"/>
              <a:gd name="T58" fmla="*/ 26 w 360"/>
              <a:gd name="T59" fmla="*/ 200 h 216"/>
              <a:gd name="T60" fmla="*/ 25 w 360"/>
              <a:gd name="T61" fmla="*/ 197 h 216"/>
              <a:gd name="T62" fmla="*/ 25 w 360"/>
              <a:gd name="T63" fmla="*/ 193 h 216"/>
              <a:gd name="T64" fmla="*/ 26 w 360"/>
              <a:gd name="T65" fmla="*/ 187 h 216"/>
              <a:gd name="T66" fmla="*/ 29 w 360"/>
              <a:gd name="T67" fmla="*/ 179 h 216"/>
              <a:gd name="T68" fmla="*/ 38 w 360"/>
              <a:gd name="T69" fmla="*/ 169 h 216"/>
              <a:gd name="T70" fmla="*/ 49 w 360"/>
              <a:gd name="T71" fmla="*/ 158 h 216"/>
              <a:gd name="T72" fmla="*/ 62 w 360"/>
              <a:gd name="T73" fmla="*/ 145 h 216"/>
              <a:gd name="T74" fmla="*/ 79 w 360"/>
              <a:gd name="T75" fmla="*/ 131 h 216"/>
              <a:gd name="T76" fmla="*/ 97 w 360"/>
              <a:gd name="T77" fmla="*/ 117 h 216"/>
              <a:gd name="T78" fmla="*/ 119 w 360"/>
              <a:gd name="T79" fmla="*/ 104 h 216"/>
              <a:gd name="T80" fmla="*/ 146 w 360"/>
              <a:gd name="T81" fmla="*/ 90 h 216"/>
              <a:gd name="T82" fmla="*/ 173 w 360"/>
              <a:gd name="T83" fmla="*/ 76 h 216"/>
              <a:gd name="T84" fmla="*/ 199 w 360"/>
              <a:gd name="T85" fmla="*/ 62 h 216"/>
              <a:gd name="T86" fmla="*/ 228 w 360"/>
              <a:gd name="T87" fmla="*/ 52 h 216"/>
              <a:gd name="T88" fmla="*/ 255 w 360"/>
              <a:gd name="T89" fmla="*/ 42 h 216"/>
              <a:gd name="T90" fmla="*/ 284 w 360"/>
              <a:gd name="T91" fmla="*/ 36 h 216"/>
              <a:gd name="T92" fmla="*/ 310 w 360"/>
              <a:gd name="T93" fmla="*/ 29 h 216"/>
              <a:gd name="T94" fmla="*/ 332 w 360"/>
              <a:gd name="T95" fmla="*/ 22 h 216"/>
              <a:gd name="T96" fmla="*/ 359 w 360"/>
              <a:gd name="T97" fmla="*/ 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16">
                <a:moveTo>
                  <a:pt x="350" y="0"/>
                </a:moveTo>
                <a:lnTo>
                  <a:pt x="327" y="5"/>
                </a:lnTo>
                <a:lnTo>
                  <a:pt x="327" y="5"/>
                </a:lnTo>
                <a:lnTo>
                  <a:pt x="305" y="9"/>
                </a:lnTo>
                <a:lnTo>
                  <a:pt x="304" y="9"/>
                </a:lnTo>
                <a:lnTo>
                  <a:pt x="278" y="15"/>
                </a:lnTo>
                <a:lnTo>
                  <a:pt x="278" y="15"/>
                </a:lnTo>
                <a:lnTo>
                  <a:pt x="251" y="21"/>
                </a:lnTo>
                <a:lnTo>
                  <a:pt x="249" y="21"/>
                </a:lnTo>
                <a:lnTo>
                  <a:pt x="220" y="31"/>
                </a:lnTo>
                <a:lnTo>
                  <a:pt x="220" y="31"/>
                </a:lnTo>
                <a:lnTo>
                  <a:pt x="192" y="40"/>
                </a:lnTo>
                <a:lnTo>
                  <a:pt x="190" y="40"/>
                </a:lnTo>
                <a:lnTo>
                  <a:pt x="162" y="54"/>
                </a:lnTo>
                <a:lnTo>
                  <a:pt x="162" y="54"/>
                </a:lnTo>
                <a:lnTo>
                  <a:pt x="135" y="68"/>
                </a:lnTo>
                <a:lnTo>
                  <a:pt x="135" y="68"/>
                </a:lnTo>
                <a:lnTo>
                  <a:pt x="108" y="81"/>
                </a:lnTo>
                <a:lnTo>
                  <a:pt x="107" y="82"/>
                </a:lnTo>
                <a:lnTo>
                  <a:pt x="84" y="96"/>
                </a:lnTo>
                <a:lnTo>
                  <a:pt x="83" y="96"/>
                </a:lnTo>
                <a:lnTo>
                  <a:pt x="63" y="111"/>
                </a:lnTo>
                <a:lnTo>
                  <a:pt x="63" y="111"/>
                </a:lnTo>
                <a:lnTo>
                  <a:pt x="46" y="124"/>
                </a:lnTo>
                <a:lnTo>
                  <a:pt x="45" y="125"/>
                </a:lnTo>
                <a:lnTo>
                  <a:pt x="30" y="140"/>
                </a:lnTo>
                <a:lnTo>
                  <a:pt x="30" y="140"/>
                </a:lnTo>
                <a:lnTo>
                  <a:pt x="19" y="151"/>
                </a:lnTo>
                <a:lnTo>
                  <a:pt x="18" y="151"/>
                </a:lnTo>
                <a:lnTo>
                  <a:pt x="9" y="162"/>
                </a:lnTo>
                <a:lnTo>
                  <a:pt x="7" y="165"/>
                </a:lnTo>
                <a:lnTo>
                  <a:pt x="3" y="176"/>
                </a:lnTo>
                <a:lnTo>
                  <a:pt x="2" y="179"/>
                </a:lnTo>
                <a:lnTo>
                  <a:pt x="0" y="187"/>
                </a:lnTo>
                <a:lnTo>
                  <a:pt x="0" y="190"/>
                </a:lnTo>
                <a:lnTo>
                  <a:pt x="0" y="197"/>
                </a:lnTo>
                <a:lnTo>
                  <a:pt x="1" y="201"/>
                </a:lnTo>
                <a:lnTo>
                  <a:pt x="3" y="205"/>
                </a:lnTo>
                <a:lnTo>
                  <a:pt x="8" y="212"/>
                </a:lnTo>
                <a:lnTo>
                  <a:pt x="12" y="215"/>
                </a:lnTo>
                <a:lnTo>
                  <a:pt x="19" y="216"/>
                </a:lnTo>
                <a:lnTo>
                  <a:pt x="26" y="215"/>
                </a:lnTo>
                <a:lnTo>
                  <a:pt x="28" y="215"/>
                </a:lnTo>
                <a:lnTo>
                  <a:pt x="35" y="214"/>
                </a:lnTo>
                <a:lnTo>
                  <a:pt x="38" y="212"/>
                </a:lnTo>
                <a:lnTo>
                  <a:pt x="47" y="206"/>
                </a:lnTo>
                <a:lnTo>
                  <a:pt x="49" y="205"/>
                </a:lnTo>
                <a:lnTo>
                  <a:pt x="58" y="195"/>
                </a:lnTo>
                <a:cubicBezTo>
                  <a:pt x="58" y="195"/>
                  <a:pt x="59" y="193"/>
                  <a:pt x="58" y="192"/>
                </a:cubicBezTo>
                <a:cubicBezTo>
                  <a:pt x="57" y="191"/>
                  <a:pt x="56" y="191"/>
                  <a:pt x="55" y="191"/>
                </a:cubicBezTo>
                <a:lnTo>
                  <a:pt x="42" y="193"/>
                </a:lnTo>
                <a:lnTo>
                  <a:pt x="42" y="193"/>
                </a:lnTo>
                <a:lnTo>
                  <a:pt x="31" y="195"/>
                </a:lnTo>
                <a:lnTo>
                  <a:pt x="35" y="195"/>
                </a:lnTo>
                <a:lnTo>
                  <a:pt x="28" y="194"/>
                </a:lnTo>
                <a:lnTo>
                  <a:pt x="26" y="194"/>
                </a:lnTo>
                <a:lnTo>
                  <a:pt x="19" y="193"/>
                </a:lnTo>
                <a:lnTo>
                  <a:pt x="26" y="196"/>
                </a:lnTo>
                <a:lnTo>
                  <a:pt x="22" y="192"/>
                </a:lnTo>
                <a:lnTo>
                  <a:pt x="26" y="200"/>
                </a:lnTo>
                <a:lnTo>
                  <a:pt x="25" y="195"/>
                </a:lnTo>
                <a:lnTo>
                  <a:pt x="25" y="197"/>
                </a:lnTo>
                <a:lnTo>
                  <a:pt x="25" y="190"/>
                </a:lnTo>
                <a:lnTo>
                  <a:pt x="25" y="193"/>
                </a:lnTo>
                <a:lnTo>
                  <a:pt x="27" y="185"/>
                </a:lnTo>
                <a:lnTo>
                  <a:pt x="26" y="187"/>
                </a:lnTo>
                <a:lnTo>
                  <a:pt x="31" y="176"/>
                </a:lnTo>
                <a:lnTo>
                  <a:pt x="29" y="179"/>
                </a:lnTo>
                <a:lnTo>
                  <a:pt x="38" y="168"/>
                </a:lnTo>
                <a:lnTo>
                  <a:pt x="38" y="169"/>
                </a:lnTo>
                <a:lnTo>
                  <a:pt x="49" y="158"/>
                </a:lnTo>
                <a:lnTo>
                  <a:pt x="49" y="158"/>
                </a:lnTo>
                <a:lnTo>
                  <a:pt x="63" y="144"/>
                </a:lnTo>
                <a:lnTo>
                  <a:pt x="62" y="145"/>
                </a:lnTo>
                <a:lnTo>
                  <a:pt x="79" y="131"/>
                </a:lnTo>
                <a:lnTo>
                  <a:pt x="79" y="131"/>
                </a:lnTo>
                <a:lnTo>
                  <a:pt x="98" y="117"/>
                </a:lnTo>
                <a:lnTo>
                  <a:pt x="97" y="117"/>
                </a:lnTo>
                <a:lnTo>
                  <a:pt x="120" y="103"/>
                </a:lnTo>
                <a:lnTo>
                  <a:pt x="119" y="104"/>
                </a:lnTo>
                <a:lnTo>
                  <a:pt x="146" y="90"/>
                </a:lnTo>
                <a:lnTo>
                  <a:pt x="146" y="90"/>
                </a:lnTo>
                <a:lnTo>
                  <a:pt x="173" y="75"/>
                </a:lnTo>
                <a:lnTo>
                  <a:pt x="173" y="76"/>
                </a:lnTo>
                <a:lnTo>
                  <a:pt x="201" y="61"/>
                </a:lnTo>
                <a:lnTo>
                  <a:pt x="199" y="62"/>
                </a:lnTo>
                <a:lnTo>
                  <a:pt x="227" y="53"/>
                </a:lnTo>
                <a:lnTo>
                  <a:pt x="228" y="52"/>
                </a:lnTo>
                <a:lnTo>
                  <a:pt x="257" y="42"/>
                </a:lnTo>
                <a:lnTo>
                  <a:pt x="255" y="42"/>
                </a:lnTo>
                <a:lnTo>
                  <a:pt x="283" y="36"/>
                </a:lnTo>
                <a:lnTo>
                  <a:pt x="284" y="36"/>
                </a:lnTo>
                <a:lnTo>
                  <a:pt x="309" y="29"/>
                </a:lnTo>
                <a:lnTo>
                  <a:pt x="310" y="29"/>
                </a:lnTo>
                <a:lnTo>
                  <a:pt x="332" y="22"/>
                </a:lnTo>
                <a:lnTo>
                  <a:pt x="332" y="22"/>
                </a:lnTo>
                <a:lnTo>
                  <a:pt x="354" y="15"/>
                </a:lnTo>
                <a:cubicBezTo>
                  <a:pt x="358" y="14"/>
                  <a:pt x="360" y="10"/>
                  <a:pt x="359" y="6"/>
                </a:cubicBezTo>
                <a:cubicBezTo>
                  <a:pt x="358" y="2"/>
                  <a:pt x="354" y="0"/>
                  <a:pt x="350" y="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4A6491B4-70A5-4363-8455-46735DC59576}"/>
              </a:ext>
            </a:extLst>
          </p:cNvPr>
          <p:cNvSpPr>
            <a:spLocks/>
          </p:cNvSpPr>
          <p:nvPr/>
        </p:nvSpPr>
        <p:spPr bwMode="auto">
          <a:xfrm>
            <a:off x="7804151" y="4760913"/>
            <a:ext cx="234950" cy="200025"/>
          </a:xfrm>
          <a:custGeom>
            <a:avLst/>
            <a:gdLst>
              <a:gd name="T0" fmla="*/ 12 w 519"/>
              <a:gd name="T1" fmla="*/ 19 h 443"/>
              <a:gd name="T2" fmla="*/ 19 w 519"/>
              <a:gd name="T3" fmla="*/ 30 h 443"/>
              <a:gd name="T4" fmla="*/ 28 w 519"/>
              <a:gd name="T5" fmla="*/ 46 h 443"/>
              <a:gd name="T6" fmla="*/ 39 w 519"/>
              <a:gd name="T7" fmla="*/ 67 h 443"/>
              <a:gd name="T8" fmla="*/ 51 w 519"/>
              <a:gd name="T9" fmla="*/ 91 h 443"/>
              <a:gd name="T10" fmla="*/ 66 w 519"/>
              <a:gd name="T11" fmla="*/ 118 h 443"/>
              <a:gd name="T12" fmla="*/ 85 w 519"/>
              <a:gd name="T13" fmla="*/ 145 h 443"/>
              <a:gd name="T14" fmla="*/ 104 w 519"/>
              <a:gd name="T15" fmla="*/ 172 h 443"/>
              <a:gd name="T16" fmla="*/ 128 w 519"/>
              <a:gd name="T17" fmla="*/ 200 h 443"/>
              <a:gd name="T18" fmla="*/ 153 w 519"/>
              <a:gd name="T19" fmla="*/ 227 h 443"/>
              <a:gd name="T20" fmla="*/ 180 w 519"/>
              <a:gd name="T21" fmla="*/ 252 h 443"/>
              <a:gd name="T22" fmla="*/ 212 w 519"/>
              <a:gd name="T23" fmla="*/ 276 h 443"/>
              <a:gd name="T24" fmla="*/ 243 w 519"/>
              <a:gd name="T25" fmla="*/ 300 h 443"/>
              <a:gd name="T26" fmla="*/ 272 w 519"/>
              <a:gd name="T27" fmla="*/ 323 h 443"/>
              <a:gd name="T28" fmla="*/ 305 w 519"/>
              <a:gd name="T29" fmla="*/ 347 h 443"/>
              <a:gd name="T30" fmla="*/ 338 w 519"/>
              <a:gd name="T31" fmla="*/ 367 h 443"/>
              <a:gd name="T32" fmla="*/ 370 w 519"/>
              <a:gd name="T33" fmla="*/ 385 h 443"/>
              <a:gd name="T34" fmla="*/ 398 w 519"/>
              <a:gd name="T35" fmla="*/ 401 h 443"/>
              <a:gd name="T36" fmla="*/ 426 w 519"/>
              <a:gd name="T37" fmla="*/ 415 h 443"/>
              <a:gd name="T38" fmla="*/ 448 w 519"/>
              <a:gd name="T39" fmla="*/ 426 h 443"/>
              <a:gd name="T40" fmla="*/ 470 w 519"/>
              <a:gd name="T41" fmla="*/ 434 h 443"/>
              <a:gd name="T42" fmla="*/ 484 w 519"/>
              <a:gd name="T43" fmla="*/ 440 h 443"/>
              <a:gd name="T44" fmla="*/ 496 w 519"/>
              <a:gd name="T45" fmla="*/ 442 h 443"/>
              <a:gd name="T46" fmla="*/ 506 w 519"/>
              <a:gd name="T47" fmla="*/ 442 h 443"/>
              <a:gd name="T48" fmla="*/ 514 w 519"/>
              <a:gd name="T49" fmla="*/ 438 h 443"/>
              <a:gd name="T50" fmla="*/ 514 w 519"/>
              <a:gd name="T51" fmla="*/ 420 h 443"/>
              <a:gd name="T52" fmla="*/ 506 w 519"/>
              <a:gd name="T53" fmla="*/ 414 h 443"/>
              <a:gd name="T54" fmla="*/ 502 w 519"/>
              <a:gd name="T55" fmla="*/ 415 h 443"/>
              <a:gd name="T56" fmla="*/ 500 w 519"/>
              <a:gd name="T57" fmla="*/ 420 h 443"/>
              <a:gd name="T58" fmla="*/ 502 w 519"/>
              <a:gd name="T59" fmla="*/ 439 h 443"/>
              <a:gd name="T60" fmla="*/ 514 w 519"/>
              <a:gd name="T61" fmla="*/ 421 h 443"/>
              <a:gd name="T62" fmla="*/ 506 w 519"/>
              <a:gd name="T63" fmla="*/ 417 h 443"/>
              <a:gd name="T64" fmla="*/ 504 w 519"/>
              <a:gd name="T65" fmla="*/ 417 h 443"/>
              <a:gd name="T66" fmla="*/ 495 w 519"/>
              <a:gd name="T67" fmla="*/ 414 h 443"/>
              <a:gd name="T68" fmla="*/ 481 w 519"/>
              <a:gd name="T69" fmla="*/ 407 h 443"/>
              <a:gd name="T70" fmla="*/ 461 w 519"/>
              <a:gd name="T71" fmla="*/ 399 h 443"/>
              <a:gd name="T72" fmla="*/ 440 w 519"/>
              <a:gd name="T73" fmla="*/ 387 h 443"/>
              <a:gd name="T74" fmla="*/ 414 w 519"/>
              <a:gd name="T75" fmla="*/ 374 h 443"/>
              <a:gd name="T76" fmla="*/ 385 w 519"/>
              <a:gd name="T77" fmla="*/ 357 h 443"/>
              <a:gd name="T78" fmla="*/ 355 w 519"/>
              <a:gd name="T79" fmla="*/ 341 h 443"/>
              <a:gd name="T80" fmla="*/ 323 w 519"/>
              <a:gd name="T81" fmla="*/ 321 h 443"/>
              <a:gd name="T82" fmla="*/ 291 w 519"/>
              <a:gd name="T83" fmla="*/ 299 h 443"/>
              <a:gd name="T84" fmla="*/ 262 w 519"/>
              <a:gd name="T85" fmla="*/ 276 h 443"/>
              <a:gd name="T86" fmla="*/ 230 w 519"/>
              <a:gd name="T87" fmla="*/ 252 h 443"/>
              <a:gd name="T88" fmla="*/ 200 w 519"/>
              <a:gd name="T89" fmla="*/ 230 h 443"/>
              <a:gd name="T90" fmla="*/ 174 w 519"/>
              <a:gd name="T91" fmla="*/ 206 h 443"/>
              <a:gd name="T92" fmla="*/ 150 w 519"/>
              <a:gd name="T93" fmla="*/ 181 h 443"/>
              <a:gd name="T94" fmla="*/ 126 w 519"/>
              <a:gd name="T95" fmla="*/ 155 h 443"/>
              <a:gd name="T96" fmla="*/ 106 w 519"/>
              <a:gd name="T97" fmla="*/ 129 h 443"/>
              <a:gd name="T98" fmla="*/ 87 w 519"/>
              <a:gd name="T99" fmla="*/ 105 h 443"/>
              <a:gd name="T100" fmla="*/ 72 w 519"/>
              <a:gd name="T101" fmla="*/ 80 h 443"/>
              <a:gd name="T102" fmla="*/ 59 w 519"/>
              <a:gd name="T103" fmla="*/ 56 h 443"/>
              <a:gd name="T104" fmla="*/ 46 w 519"/>
              <a:gd name="T105" fmla="*/ 34 h 443"/>
              <a:gd name="T106" fmla="*/ 34 w 519"/>
              <a:gd name="T107" fmla="*/ 16 h 443"/>
              <a:gd name="T108" fmla="*/ 20 w 519"/>
              <a:gd name="T109" fmla="*/ 4 h 443"/>
              <a:gd name="T110" fmla="*/ 2 w 519"/>
              <a:gd name="T111" fmla="*/ 4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9" h="443">
                <a:moveTo>
                  <a:pt x="4" y="14"/>
                </a:moveTo>
                <a:lnTo>
                  <a:pt x="12" y="19"/>
                </a:lnTo>
                <a:lnTo>
                  <a:pt x="10" y="18"/>
                </a:lnTo>
                <a:lnTo>
                  <a:pt x="19" y="30"/>
                </a:lnTo>
                <a:lnTo>
                  <a:pt x="18" y="29"/>
                </a:lnTo>
                <a:lnTo>
                  <a:pt x="28" y="46"/>
                </a:lnTo>
                <a:lnTo>
                  <a:pt x="28" y="45"/>
                </a:lnTo>
                <a:lnTo>
                  <a:pt x="39" y="67"/>
                </a:lnTo>
                <a:lnTo>
                  <a:pt x="39" y="67"/>
                </a:lnTo>
                <a:lnTo>
                  <a:pt x="51" y="91"/>
                </a:lnTo>
                <a:lnTo>
                  <a:pt x="51" y="91"/>
                </a:lnTo>
                <a:lnTo>
                  <a:pt x="66" y="118"/>
                </a:lnTo>
                <a:lnTo>
                  <a:pt x="66" y="119"/>
                </a:lnTo>
                <a:lnTo>
                  <a:pt x="85" y="145"/>
                </a:lnTo>
                <a:lnTo>
                  <a:pt x="85" y="145"/>
                </a:lnTo>
                <a:lnTo>
                  <a:pt x="104" y="172"/>
                </a:lnTo>
                <a:lnTo>
                  <a:pt x="105" y="172"/>
                </a:lnTo>
                <a:lnTo>
                  <a:pt x="128" y="200"/>
                </a:lnTo>
                <a:lnTo>
                  <a:pt x="129" y="200"/>
                </a:lnTo>
                <a:lnTo>
                  <a:pt x="153" y="227"/>
                </a:lnTo>
                <a:lnTo>
                  <a:pt x="154" y="227"/>
                </a:lnTo>
                <a:lnTo>
                  <a:pt x="180" y="252"/>
                </a:lnTo>
                <a:lnTo>
                  <a:pt x="181" y="253"/>
                </a:lnTo>
                <a:lnTo>
                  <a:pt x="212" y="276"/>
                </a:lnTo>
                <a:lnTo>
                  <a:pt x="212" y="276"/>
                </a:lnTo>
                <a:lnTo>
                  <a:pt x="243" y="300"/>
                </a:lnTo>
                <a:lnTo>
                  <a:pt x="243" y="300"/>
                </a:lnTo>
                <a:lnTo>
                  <a:pt x="272" y="323"/>
                </a:lnTo>
                <a:lnTo>
                  <a:pt x="273" y="324"/>
                </a:lnTo>
                <a:lnTo>
                  <a:pt x="305" y="347"/>
                </a:lnTo>
                <a:lnTo>
                  <a:pt x="306" y="347"/>
                </a:lnTo>
                <a:lnTo>
                  <a:pt x="338" y="367"/>
                </a:lnTo>
                <a:lnTo>
                  <a:pt x="339" y="368"/>
                </a:lnTo>
                <a:lnTo>
                  <a:pt x="370" y="385"/>
                </a:lnTo>
                <a:lnTo>
                  <a:pt x="370" y="384"/>
                </a:lnTo>
                <a:lnTo>
                  <a:pt x="398" y="401"/>
                </a:lnTo>
                <a:lnTo>
                  <a:pt x="399" y="402"/>
                </a:lnTo>
                <a:lnTo>
                  <a:pt x="426" y="415"/>
                </a:lnTo>
                <a:lnTo>
                  <a:pt x="426" y="415"/>
                </a:lnTo>
                <a:lnTo>
                  <a:pt x="448" y="426"/>
                </a:lnTo>
                <a:lnTo>
                  <a:pt x="449" y="426"/>
                </a:lnTo>
                <a:lnTo>
                  <a:pt x="470" y="434"/>
                </a:lnTo>
                <a:lnTo>
                  <a:pt x="470" y="434"/>
                </a:lnTo>
                <a:lnTo>
                  <a:pt x="484" y="440"/>
                </a:lnTo>
                <a:lnTo>
                  <a:pt x="486" y="440"/>
                </a:lnTo>
                <a:lnTo>
                  <a:pt x="496" y="442"/>
                </a:lnTo>
                <a:lnTo>
                  <a:pt x="501" y="443"/>
                </a:lnTo>
                <a:lnTo>
                  <a:pt x="506" y="442"/>
                </a:lnTo>
                <a:lnTo>
                  <a:pt x="512" y="440"/>
                </a:lnTo>
                <a:lnTo>
                  <a:pt x="514" y="438"/>
                </a:lnTo>
                <a:cubicBezTo>
                  <a:pt x="518" y="435"/>
                  <a:pt x="519" y="429"/>
                  <a:pt x="517" y="424"/>
                </a:cubicBezTo>
                <a:lnTo>
                  <a:pt x="514" y="420"/>
                </a:lnTo>
                <a:lnTo>
                  <a:pt x="511" y="416"/>
                </a:lnTo>
                <a:lnTo>
                  <a:pt x="506" y="414"/>
                </a:lnTo>
                <a:cubicBezTo>
                  <a:pt x="505" y="414"/>
                  <a:pt x="505" y="413"/>
                  <a:pt x="504" y="414"/>
                </a:cubicBezTo>
                <a:cubicBezTo>
                  <a:pt x="503" y="414"/>
                  <a:pt x="503" y="414"/>
                  <a:pt x="502" y="415"/>
                </a:cubicBezTo>
                <a:lnTo>
                  <a:pt x="500" y="420"/>
                </a:lnTo>
                <a:lnTo>
                  <a:pt x="500" y="420"/>
                </a:lnTo>
                <a:lnTo>
                  <a:pt x="498" y="424"/>
                </a:lnTo>
                <a:cubicBezTo>
                  <a:pt x="495" y="429"/>
                  <a:pt x="497" y="436"/>
                  <a:pt x="502" y="439"/>
                </a:cubicBezTo>
                <a:cubicBezTo>
                  <a:pt x="507" y="442"/>
                  <a:pt x="513" y="440"/>
                  <a:pt x="516" y="435"/>
                </a:cubicBezTo>
                <a:cubicBezTo>
                  <a:pt x="519" y="431"/>
                  <a:pt x="518" y="424"/>
                  <a:pt x="514" y="421"/>
                </a:cubicBezTo>
                <a:lnTo>
                  <a:pt x="512" y="419"/>
                </a:lnTo>
                <a:lnTo>
                  <a:pt x="506" y="417"/>
                </a:lnTo>
                <a:lnTo>
                  <a:pt x="501" y="416"/>
                </a:lnTo>
                <a:lnTo>
                  <a:pt x="504" y="417"/>
                </a:lnTo>
                <a:lnTo>
                  <a:pt x="494" y="413"/>
                </a:lnTo>
                <a:lnTo>
                  <a:pt x="495" y="414"/>
                </a:lnTo>
                <a:lnTo>
                  <a:pt x="482" y="407"/>
                </a:lnTo>
                <a:lnTo>
                  <a:pt x="481" y="407"/>
                </a:lnTo>
                <a:lnTo>
                  <a:pt x="461" y="398"/>
                </a:lnTo>
                <a:lnTo>
                  <a:pt x="461" y="399"/>
                </a:lnTo>
                <a:lnTo>
                  <a:pt x="440" y="387"/>
                </a:lnTo>
                <a:lnTo>
                  <a:pt x="440" y="387"/>
                </a:lnTo>
                <a:lnTo>
                  <a:pt x="413" y="374"/>
                </a:lnTo>
                <a:lnTo>
                  <a:pt x="414" y="374"/>
                </a:lnTo>
                <a:lnTo>
                  <a:pt x="386" y="357"/>
                </a:lnTo>
                <a:lnTo>
                  <a:pt x="385" y="357"/>
                </a:lnTo>
                <a:lnTo>
                  <a:pt x="354" y="340"/>
                </a:lnTo>
                <a:lnTo>
                  <a:pt x="355" y="341"/>
                </a:lnTo>
                <a:lnTo>
                  <a:pt x="322" y="321"/>
                </a:lnTo>
                <a:lnTo>
                  <a:pt x="323" y="321"/>
                </a:lnTo>
                <a:lnTo>
                  <a:pt x="290" y="298"/>
                </a:lnTo>
                <a:lnTo>
                  <a:pt x="291" y="299"/>
                </a:lnTo>
                <a:lnTo>
                  <a:pt x="262" y="276"/>
                </a:lnTo>
                <a:lnTo>
                  <a:pt x="262" y="276"/>
                </a:lnTo>
                <a:lnTo>
                  <a:pt x="230" y="252"/>
                </a:lnTo>
                <a:lnTo>
                  <a:pt x="230" y="252"/>
                </a:lnTo>
                <a:lnTo>
                  <a:pt x="199" y="229"/>
                </a:lnTo>
                <a:lnTo>
                  <a:pt x="200" y="230"/>
                </a:lnTo>
                <a:lnTo>
                  <a:pt x="173" y="206"/>
                </a:lnTo>
                <a:lnTo>
                  <a:pt x="174" y="206"/>
                </a:lnTo>
                <a:lnTo>
                  <a:pt x="149" y="181"/>
                </a:lnTo>
                <a:lnTo>
                  <a:pt x="150" y="181"/>
                </a:lnTo>
                <a:lnTo>
                  <a:pt x="126" y="154"/>
                </a:lnTo>
                <a:lnTo>
                  <a:pt x="126" y="155"/>
                </a:lnTo>
                <a:lnTo>
                  <a:pt x="106" y="129"/>
                </a:lnTo>
                <a:lnTo>
                  <a:pt x="106" y="129"/>
                </a:lnTo>
                <a:lnTo>
                  <a:pt x="87" y="104"/>
                </a:lnTo>
                <a:lnTo>
                  <a:pt x="87" y="105"/>
                </a:lnTo>
                <a:lnTo>
                  <a:pt x="72" y="79"/>
                </a:lnTo>
                <a:lnTo>
                  <a:pt x="72" y="80"/>
                </a:lnTo>
                <a:lnTo>
                  <a:pt x="60" y="56"/>
                </a:lnTo>
                <a:lnTo>
                  <a:pt x="59" y="56"/>
                </a:lnTo>
                <a:lnTo>
                  <a:pt x="47" y="35"/>
                </a:lnTo>
                <a:lnTo>
                  <a:pt x="46" y="34"/>
                </a:lnTo>
                <a:lnTo>
                  <a:pt x="35" y="18"/>
                </a:lnTo>
                <a:lnTo>
                  <a:pt x="34" y="16"/>
                </a:lnTo>
                <a:lnTo>
                  <a:pt x="23" y="6"/>
                </a:lnTo>
                <a:lnTo>
                  <a:pt x="20" y="4"/>
                </a:lnTo>
                <a:lnTo>
                  <a:pt x="12" y="1"/>
                </a:lnTo>
                <a:cubicBezTo>
                  <a:pt x="8" y="0"/>
                  <a:pt x="4" y="1"/>
                  <a:pt x="2" y="4"/>
                </a:cubicBezTo>
                <a:cubicBezTo>
                  <a:pt x="0" y="8"/>
                  <a:pt x="1" y="12"/>
                  <a:pt x="4" y="1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DF5A6668-14CC-4051-95C2-C383DF8E77F6}"/>
              </a:ext>
            </a:extLst>
          </p:cNvPr>
          <p:cNvSpPr>
            <a:spLocks/>
          </p:cNvSpPr>
          <p:nvPr/>
        </p:nvSpPr>
        <p:spPr bwMode="auto">
          <a:xfrm>
            <a:off x="8270876" y="3879850"/>
            <a:ext cx="193675" cy="160338"/>
          </a:xfrm>
          <a:custGeom>
            <a:avLst/>
            <a:gdLst>
              <a:gd name="T0" fmla="*/ 427 w 430"/>
              <a:gd name="T1" fmla="*/ 336 h 355"/>
              <a:gd name="T2" fmla="*/ 430 w 430"/>
              <a:gd name="T3" fmla="*/ 316 h 355"/>
              <a:gd name="T4" fmla="*/ 430 w 430"/>
              <a:gd name="T5" fmla="*/ 299 h 355"/>
              <a:gd name="T6" fmla="*/ 426 w 430"/>
              <a:gd name="T7" fmla="*/ 279 h 355"/>
              <a:gd name="T8" fmla="*/ 422 w 430"/>
              <a:gd name="T9" fmla="*/ 248 h 355"/>
              <a:gd name="T10" fmla="*/ 414 w 430"/>
              <a:gd name="T11" fmla="*/ 212 h 355"/>
              <a:gd name="T12" fmla="*/ 398 w 430"/>
              <a:gd name="T13" fmla="*/ 177 h 355"/>
              <a:gd name="T14" fmla="*/ 380 w 430"/>
              <a:gd name="T15" fmla="*/ 146 h 355"/>
              <a:gd name="T16" fmla="*/ 359 w 430"/>
              <a:gd name="T17" fmla="*/ 117 h 355"/>
              <a:gd name="T18" fmla="*/ 336 w 430"/>
              <a:gd name="T19" fmla="*/ 89 h 355"/>
              <a:gd name="T20" fmla="*/ 308 w 430"/>
              <a:gd name="T21" fmla="*/ 65 h 355"/>
              <a:gd name="T22" fmla="*/ 278 w 430"/>
              <a:gd name="T23" fmla="*/ 43 h 355"/>
              <a:gd name="T24" fmla="*/ 249 w 430"/>
              <a:gd name="T25" fmla="*/ 27 h 355"/>
              <a:gd name="T26" fmla="*/ 220 w 430"/>
              <a:gd name="T27" fmla="*/ 16 h 355"/>
              <a:gd name="T28" fmla="*/ 193 w 430"/>
              <a:gd name="T29" fmla="*/ 6 h 355"/>
              <a:gd name="T30" fmla="*/ 162 w 430"/>
              <a:gd name="T31" fmla="*/ 0 h 355"/>
              <a:gd name="T32" fmla="*/ 135 w 430"/>
              <a:gd name="T33" fmla="*/ 0 h 355"/>
              <a:gd name="T34" fmla="*/ 106 w 430"/>
              <a:gd name="T35" fmla="*/ 5 h 355"/>
              <a:gd name="T36" fmla="*/ 82 w 430"/>
              <a:gd name="T37" fmla="*/ 11 h 355"/>
              <a:gd name="T38" fmla="*/ 60 w 430"/>
              <a:gd name="T39" fmla="*/ 17 h 355"/>
              <a:gd name="T40" fmla="*/ 41 w 430"/>
              <a:gd name="T41" fmla="*/ 25 h 355"/>
              <a:gd name="T42" fmla="*/ 24 w 430"/>
              <a:gd name="T43" fmla="*/ 36 h 355"/>
              <a:gd name="T44" fmla="*/ 12 w 430"/>
              <a:gd name="T45" fmla="*/ 47 h 355"/>
              <a:gd name="T46" fmla="*/ 4 w 430"/>
              <a:gd name="T47" fmla="*/ 55 h 355"/>
              <a:gd name="T48" fmla="*/ 2 w 430"/>
              <a:gd name="T49" fmla="*/ 74 h 355"/>
              <a:gd name="T50" fmla="*/ 4 w 430"/>
              <a:gd name="T51" fmla="*/ 84 h 355"/>
              <a:gd name="T52" fmla="*/ 16 w 430"/>
              <a:gd name="T53" fmla="*/ 94 h 355"/>
              <a:gd name="T54" fmla="*/ 20 w 430"/>
              <a:gd name="T55" fmla="*/ 92 h 355"/>
              <a:gd name="T56" fmla="*/ 18 w 430"/>
              <a:gd name="T57" fmla="*/ 84 h 355"/>
              <a:gd name="T58" fmla="*/ 20 w 430"/>
              <a:gd name="T59" fmla="*/ 74 h 355"/>
              <a:gd name="T60" fmla="*/ 18 w 430"/>
              <a:gd name="T61" fmla="*/ 72 h 355"/>
              <a:gd name="T62" fmla="*/ 28 w 430"/>
              <a:gd name="T63" fmla="*/ 64 h 355"/>
              <a:gd name="T64" fmla="*/ 37 w 430"/>
              <a:gd name="T65" fmla="*/ 56 h 355"/>
              <a:gd name="T66" fmla="*/ 50 w 430"/>
              <a:gd name="T67" fmla="*/ 48 h 355"/>
              <a:gd name="T68" fmla="*/ 67 w 430"/>
              <a:gd name="T69" fmla="*/ 42 h 355"/>
              <a:gd name="T70" fmla="*/ 88 w 430"/>
              <a:gd name="T71" fmla="*/ 36 h 355"/>
              <a:gd name="T72" fmla="*/ 111 w 430"/>
              <a:gd name="T73" fmla="*/ 31 h 355"/>
              <a:gd name="T74" fmla="*/ 135 w 430"/>
              <a:gd name="T75" fmla="*/ 27 h 355"/>
              <a:gd name="T76" fmla="*/ 157 w 430"/>
              <a:gd name="T77" fmla="*/ 26 h 355"/>
              <a:gd name="T78" fmla="*/ 184 w 430"/>
              <a:gd name="T79" fmla="*/ 31 h 355"/>
              <a:gd name="T80" fmla="*/ 211 w 430"/>
              <a:gd name="T81" fmla="*/ 41 h 355"/>
              <a:gd name="T82" fmla="*/ 236 w 430"/>
              <a:gd name="T83" fmla="*/ 50 h 355"/>
              <a:gd name="T84" fmla="*/ 263 w 430"/>
              <a:gd name="T85" fmla="*/ 65 h 355"/>
              <a:gd name="T86" fmla="*/ 291 w 430"/>
              <a:gd name="T87" fmla="*/ 85 h 355"/>
              <a:gd name="T88" fmla="*/ 316 w 430"/>
              <a:gd name="T89" fmla="*/ 106 h 355"/>
              <a:gd name="T90" fmla="*/ 338 w 430"/>
              <a:gd name="T91" fmla="*/ 132 h 355"/>
              <a:gd name="T92" fmla="*/ 357 w 430"/>
              <a:gd name="T93" fmla="*/ 159 h 355"/>
              <a:gd name="T94" fmla="*/ 373 w 430"/>
              <a:gd name="T95" fmla="*/ 188 h 355"/>
              <a:gd name="T96" fmla="*/ 388 w 430"/>
              <a:gd name="T97" fmla="*/ 218 h 355"/>
              <a:gd name="T98" fmla="*/ 395 w 430"/>
              <a:gd name="T99" fmla="*/ 252 h 355"/>
              <a:gd name="T100" fmla="*/ 400 w 430"/>
              <a:gd name="T101" fmla="*/ 284 h 355"/>
              <a:gd name="T102" fmla="*/ 403 w 430"/>
              <a:gd name="T103" fmla="*/ 299 h 355"/>
              <a:gd name="T104" fmla="*/ 403 w 430"/>
              <a:gd name="T105" fmla="*/ 313 h 355"/>
              <a:gd name="T106" fmla="*/ 402 w 430"/>
              <a:gd name="T107" fmla="*/ 337 h 355"/>
              <a:gd name="T108" fmla="*/ 415 w 430"/>
              <a:gd name="T109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0" h="355">
                <a:moveTo>
                  <a:pt x="423" y="350"/>
                </a:moveTo>
                <a:lnTo>
                  <a:pt x="427" y="336"/>
                </a:lnTo>
                <a:lnTo>
                  <a:pt x="428" y="333"/>
                </a:lnTo>
                <a:lnTo>
                  <a:pt x="430" y="316"/>
                </a:lnTo>
                <a:lnTo>
                  <a:pt x="430" y="315"/>
                </a:lnTo>
                <a:lnTo>
                  <a:pt x="430" y="299"/>
                </a:lnTo>
                <a:lnTo>
                  <a:pt x="429" y="297"/>
                </a:lnTo>
                <a:lnTo>
                  <a:pt x="426" y="279"/>
                </a:lnTo>
                <a:lnTo>
                  <a:pt x="426" y="279"/>
                </a:lnTo>
                <a:lnTo>
                  <a:pt x="422" y="248"/>
                </a:lnTo>
                <a:lnTo>
                  <a:pt x="421" y="247"/>
                </a:lnTo>
                <a:lnTo>
                  <a:pt x="414" y="212"/>
                </a:lnTo>
                <a:lnTo>
                  <a:pt x="413" y="210"/>
                </a:lnTo>
                <a:lnTo>
                  <a:pt x="398" y="177"/>
                </a:lnTo>
                <a:lnTo>
                  <a:pt x="397" y="176"/>
                </a:lnTo>
                <a:lnTo>
                  <a:pt x="380" y="146"/>
                </a:lnTo>
                <a:lnTo>
                  <a:pt x="379" y="145"/>
                </a:lnTo>
                <a:lnTo>
                  <a:pt x="359" y="117"/>
                </a:lnTo>
                <a:lnTo>
                  <a:pt x="359" y="116"/>
                </a:lnTo>
                <a:lnTo>
                  <a:pt x="336" y="89"/>
                </a:lnTo>
                <a:lnTo>
                  <a:pt x="334" y="87"/>
                </a:lnTo>
                <a:lnTo>
                  <a:pt x="308" y="65"/>
                </a:lnTo>
                <a:lnTo>
                  <a:pt x="307" y="64"/>
                </a:lnTo>
                <a:lnTo>
                  <a:pt x="278" y="43"/>
                </a:lnTo>
                <a:lnTo>
                  <a:pt x="277" y="42"/>
                </a:lnTo>
                <a:lnTo>
                  <a:pt x="249" y="27"/>
                </a:lnTo>
                <a:lnTo>
                  <a:pt x="247" y="26"/>
                </a:lnTo>
                <a:lnTo>
                  <a:pt x="220" y="16"/>
                </a:lnTo>
                <a:lnTo>
                  <a:pt x="220" y="16"/>
                </a:lnTo>
                <a:lnTo>
                  <a:pt x="193" y="6"/>
                </a:lnTo>
                <a:lnTo>
                  <a:pt x="191" y="6"/>
                </a:lnTo>
                <a:lnTo>
                  <a:pt x="162" y="0"/>
                </a:lnTo>
                <a:lnTo>
                  <a:pt x="159" y="0"/>
                </a:lnTo>
                <a:lnTo>
                  <a:pt x="135" y="0"/>
                </a:lnTo>
                <a:lnTo>
                  <a:pt x="133" y="0"/>
                </a:lnTo>
                <a:lnTo>
                  <a:pt x="106" y="5"/>
                </a:lnTo>
                <a:lnTo>
                  <a:pt x="106" y="5"/>
                </a:lnTo>
                <a:lnTo>
                  <a:pt x="82" y="11"/>
                </a:lnTo>
                <a:lnTo>
                  <a:pt x="81" y="11"/>
                </a:lnTo>
                <a:lnTo>
                  <a:pt x="60" y="17"/>
                </a:lnTo>
                <a:lnTo>
                  <a:pt x="59" y="18"/>
                </a:lnTo>
                <a:lnTo>
                  <a:pt x="41" y="25"/>
                </a:lnTo>
                <a:lnTo>
                  <a:pt x="39" y="26"/>
                </a:lnTo>
                <a:lnTo>
                  <a:pt x="24" y="36"/>
                </a:lnTo>
                <a:lnTo>
                  <a:pt x="22" y="37"/>
                </a:lnTo>
                <a:lnTo>
                  <a:pt x="12" y="47"/>
                </a:lnTo>
                <a:lnTo>
                  <a:pt x="12" y="47"/>
                </a:lnTo>
                <a:lnTo>
                  <a:pt x="4" y="55"/>
                </a:lnTo>
                <a:cubicBezTo>
                  <a:pt x="1" y="58"/>
                  <a:pt x="0" y="61"/>
                  <a:pt x="0" y="65"/>
                </a:cubicBezTo>
                <a:lnTo>
                  <a:pt x="2" y="74"/>
                </a:lnTo>
                <a:lnTo>
                  <a:pt x="2" y="75"/>
                </a:lnTo>
                <a:lnTo>
                  <a:pt x="4" y="84"/>
                </a:lnTo>
                <a:lnTo>
                  <a:pt x="7" y="88"/>
                </a:lnTo>
                <a:lnTo>
                  <a:pt x="16" y="94"/>
                </a:lnTo>
                <a:cubicBezTo>
                  <a:pt x="17" y="95"/>
                  <a:pt x="18" y="95"/>
                  <a:pt x="19" y="94"/>
                </a:cubicBezTo>
                <a:cubicBezTo>
                  <a:pt x="20" y="94"/>
                  <a:pt x="20" y="93"/>
                  <a:pt x="20" y="92"/>
                </a:cubicBezTo>
                <a:lnTo>
                  <a:pt x="18" y="81"/>
                </a:lnTo>
                <a:lnTo>
                  <a:pt x="18" y="84"/>
                </a:lnTo>
                <a:lnTo>
                  <a:pt x="20" y="75"/>
                </a:lnTo>
                <a:lnTo>
                  <a:pt x="20" y="74"/>
                </a:lnTo>
                <a:lnTo>
                  <a:pt x="22" y="65"/>
                </a:lnTo>
                <a:lnTo>
                  <a:pt x="18" y="72"/>
                </a:lnTo>
                <a:lnTo>
                  <a:pt x="27" y="64"/>
                </a:lnTo>
                <a:lnTo>
                  <a:pt x="28" y="64"/>
                </a:lnTo>
                <a:lnTo>
                  <a:pt x="38" y="55"/>
                </a:lnTo>
                <a:lnTo>
                  <a:pt x="37" y="56"/>
                </a:lnTo>
                <a:lnTo>
                  <a:pt x="52" y="47"/>
                </a:lnTo>
                <a:lnTo>
                  <a:pt x="50" y="48"/>
                </a:lnTo>
                <a:lnTo>
                  <a:pt x="68" y="42"/>
                </a:lnTo>
                <a:lnTo>
                  <a:pt x="67" y="42"/>
                </a:lnTo>
                <a:lnTo>
                  <a:pt x="88" y="36"/>
                </a:lnTo>
                <a:lnTo>
                  <a:pt x="88" y="36"/>
                </a:lnTo>
                <a:lnTo>
                  <a:pt x="111" y="31"/>
                </a:lnTo>
                <a:lnTo>
                  <a:pt x="111" y="31"/>
                </a:lnTo>
                <a:lnTo>
                  <a:pt x="137" y="26"/>
                </a:lnTo>
                <a:lnTo>
                  <a:pt x="135" y="27"/>
                </a:lnTo>
                <a:lnTo>
                  <a:pt x="159" y="27"/>
                </a:lnTo>
                <a:lnTo>
                  <a:pt x="157" y="26"/>
                </a:lnTo>
                <a:lnTo>
                  <a:pt x="186" y="32"/>
                </a:lnTo>
                <a:lnTo>
                  <a:pt x="184" y="31"/>
                </a:lnTo>
                <a:lnTo>
                  <a:pt x="211" y="41"/>
                </a:lnTo>
                <a:lnTo>
                  <a:pt x="211" y="41"/>
                </a:lnTo>
                <a:lnTo>
                  <a:pt x="238" y="51"/>
                </a:lnTo>
                <a:lnTo>
                  <a:pt x="236" y="50"/>
                </a:lnTo>
                <a:lnTo>
                  <a:pt x="264" y="66"/>
                </a:lnTo>
                <a:lnTo>
                  <a:pt x="263" y="65"/>
                </a:lnTo>
                <a:lnTo>
                  <a:pt x="292" y="86"/>
                </a:lnTo>
                <a:lnTo>
                  <a:pt x="291" y="85"/>
                </a:lnTo>
                <a:lnTo>
                  <a:pt x="317" y="108"/>
                </a:lnTo>
                <a:lnTo>
                  <a:pt x="316" y="106"/>
                </a:lnTo>
                <a:lnTo>
                  <a:pt x="338" y="133"/>
                </a:lnTo>
                <a:lnTo>
                  <a:pt x="338" y="132"/>
                </a:lnTo>
                <a:lnTo>
                  <a:pt x="358" y="160"/>
                </a:lnTo>
                <a:lnTo>
                  <a:pt x="357" y="159"/>
                </a:lnTo>
                <a:lnTo>
                  <a:pt x="374" y="189"/>
                </a:lnTo>
                <a:lnTo>
                  <a:pt x="373" y="188"/>
                </a:lnTo>
                <a:lnTo>
                  <a:pt x="389" y="221"/>
                </a:lnTo>
                <a:lnTo>
                  <a:pt x="388" y="218"/>
                </a:lnTo>
                <a:lnTo>
                  <a:pt x="396" y="253"/>
                </a:lnTo>
                <a:lnTo>
                  <a:pt x="395" y="252"/>
                </a:lnTo>
                <a:lnTo>
                  <a:pt x="400" y="283"/>
                </a:lnTo>
                <a:lnTo>
                  <a:pt x="400" y="284"/>
                </a:lnTo>
                <a:lnTo>
                  <a:pt x="403" y="301"/>
                </a:lnTo>
                <a:lnTo>
                  <a:pt x="403" y="299"/>
                </a:lnTo>
                <a:lnTo>
                  <a:pt x="403" y="315"/>
                </a:lnTo>
                <a:lnTo>
                  <a:pt x="403" y="313"/>
                </a:lnTo>
                <a:lnTo>
                  <a:pt x="401" y="331"/>
                </a:lnTo>
                <a:lnTo>
                  <a:pt x="402" y="337"/>
                </a:lnTo>
                <a:lnTo>
                  <a:pt x="408" y="350"/>
                </a:lnTo>
                <a:cubicBezTo>
                  <a:pt x="409" y="353"/>
                  <a:pt x="412" y="355"/>
                  <a:pt x="415" y="355"/>
                </a:cubicBezTo>
                <a:cubicBezTo>
                  <a:pt x="419" y="355"/>
                  <a:pt x="422" y="353"/>
                  <a:pt x="423" y="35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6495C12A-39ED-4B19-B122-67BC3E2CD43B}"/>
              </a:ext>
            </a:extLst>
          </p:cNvPr>
          <p:cNvSpPr>
            <a:spLocks/>
          </p:cNvSpPr>
          <p:nvPr/>
        </p:nvSpPr>
        <p:spPr bwMode="auto">
          <a:xfrm>
            <a:off x="8175626" y="3889375"/>
            <a:ext cx="287338" cy="246063"/>
          </a:xfrm>
          <a:custGeom>
            <a:avLst/>
            <a:gdLst>
              <a:gd name="T0" fmla="*/ 320 w 639"/>
              <a:gd name="T1" fmla="*/ 36 h 542"/>
              <a:gd name="T2" fmla="*/ 303 w 639"/>
              <a:gd name="T3" fmla="*/ 23 h 542"/>
              <a:gd name="T4" fmla="*/ 279 w 639"/>
              <a:gd name="T5" fmla="*/ 8 h 542"/>
              <a:gd name="T6" fmla="*/ 248 w 639"/>
              <a:gd name="T7" fmla="*/ 0 h 542"/>
              <a:gd name="T8" fmla="*/ 215 w 639"/>
              <a:gd name="T9" fmla="*/ 6 h 542"/>
              <a:gd name="T10" fmla="*/ 181 w 639"/>
              <a:gd name="T11" fmla="*/ 21 h 542"/>
              <a:gd name="T12" fmla="*/ 140 w 639"/>
              <a:gd name="T13" fmla="*/ 48 h 542"/>
              <a:gd name="T14" fmla="*/ 92 w 639"/>
              <a:gd name="T15" fmla="*/ 83 h 542"/>
              <a:gd name="T16" fmla="*/ 46 w 639"/>
              <a:gd name="T17" fmla="*/ 129 h 542"/>
              <a:gd name="T18" fmla="*/ 12 w 639"/>
              <a:gd name="T19" fmla="*/ 185 h 542"/>
              <a:gd name="T20" fmla="*/ 0 w 639"/>
              <a:gd name="T21" fmla="*/ 252 h 542"/>
              <a:gd name="T22" fmla="*/ 6 w 639"/>
              <a:gd name="T23" fmla="*/ 314 h 542"/>
              <a:gd name="T24" fmla="*/ 36 w 639"/>
              <a:gd name="T25" fmla="*/ 378 h 542"/>
              <a:gd name="T26" fmla="*/ 87 w 639"/>
              <a:gd name="T27" fmla="*/ 437 h 542"/>
              <a:gd name="T28" fmla="*/ 155 w 639"/>
              <a:gd name="T29" fmla="*/ 484 h 542"/>
              <a:gd name="T30" fmla="*/ 232 w 639"/>
              <a:gd name="T31" fmla="*/ 520 h 542"/>
              <a:gd name="T32" fmla="*/ 303 w 639"/>
              <a:gd name="T33" fmla="*/ 540 h 542"/>
              <a:gd name="T34" fmla="*/ 375 w 639"/>
              <a:gd name="T35" fmla="*/ 541 h 542"/>
              <a:gd name="T36" fmla="*/ 447 w 639"/>
              <a:gd name="T37" fmla="*/ 520 h 542"/>
              <a:gd name="T38" fmla="*/ 512 w 639"/>
              <a:gd name="T39" fmla="*/ 483 h 542"/>
              <a:gd name="T40" fmla="*/ 575 w 639"/>
              <a:gd name="T41" fmla="*/ 435 h 542"/>
              <a:gd name="T42" fmla="*/ 618 w 639"/>
              <a:gd name="T43" fmla="*/ 379 h 542"/>
              <a:gd name="T44" fmla="*/ 639 w 639"/>
              <a:gd name="T45" fmla="*/ 320 h 542"/>
              <a:gd name="T46" fmla="*/ 635 w 639"/>
              <a:gd name="T47" fmla="*/ 253 h 542"/>
              <a:gd name="T48" fmla="*/ 610 w 639"/>
              <a:gd name="T49" fmla="*/ 185 h 542"/>
              <a:gd name="T50" fmla="*/ 577 w 639"/>
              <a:gd name="T51" fmla="*/ 129 h 542"/>
              <a:gd name="T52" fmla="*/ 542 w 639"/>
              <a:gd name="T53" fmla="*/ 89 h 542"/>
              <a:gd name="T54" fmla="*/ 508 w 639"/>
              <a:gd name="T55" fmla="*/ 66 h 542"/>
              <a:gd name="T56" fmla="*/ 479 w 639"/>
              <a:gd name="T57" fmla="*/ 61 h 542"/>
              <a:gd name="T58" fmla="*/ 456 w 639"/>
              <a:gd name="T59" fmla="*/ 69 h 542"/>
              <a:gd name="T60" fmla="*/ 454 w 639"/>
              <a:gd name="T61" fmla="*/ 82 h 542"/>
              <a:gd name="T62" fmla="*/ 468 w 639"/>
              <a:gd name="T63" fmla="*/ 82 h 542"/>
              <a:gd name="T64" fmla="*/ 485 w 639"/>
              <a:gd name="T65" fmla="*/ 83 h 542"/>
              <a:gd name="T66" fmla="*/ 509 w 639"/>
              <a:gd name="T67" fmla="*/ 95 h 542"/>
              <a:gd name="T68" fmla="*/ 541 w 639"/>
              <a:gd name="T69" fmla="*/ 122 h 542"/>
              <a:gd name="T70" fmla="*/ 573 w 639"/>
              <a:gd name="T71" fmla="*/ 164 h 542"/>
              <a:gd name="T72" fmla="*/ 602 w 639"/>
              <a:gd name="T73" fmla="*/ 225 h 542"/>
              <a:gd name="T74" fmla="*/ 614 w 639"/>
              <a:gd name="T75" fmla="*/ 285 h 542"/>
              <a:gd name="T76" fmla="*/ 607 w 639"/>
              <a:gd name="T77" fmla="*/ 340 h 542"/>
              <a:gd name="T78" fmla="*/ 581 w 639"/>
              <a:gd name="T79" fmla="*/ 392 h 542"/>
              <a:gd name="T80" fmla="*/ 531 w 639"/>
              <a:gd name="T81" fmla="*/ 439 h 542"/>
              <a:gd name="T82" fmla="*/ 468 w 639"/>
              <a:gd name="T83" fmla="*/ 481 h 542"/>
              <a:gd name="T84" fmla="*/ 406 w 639"/>
              <a:gd name="T85" fmla="*/ 509 h 542"/>
              <a:gd name="T86" fmla="*/ 339 w 639"/>
              <a:gd name="T87" fmla="*/ 518 h 542"/>
              <a:gd name="T88" fmla="*/ 276 w 639"/>
              <a:gd name="T89" fmla="*/ 511 h 542"/>
              <a:gd name="T90" fmla="*/ 206 w 639"/>
              <a:gd name="T91" fmla="*/ 484 h 542"/>
              <a:gd name="T92" fmla="*/ 133 w 639"/>
              <a:gd name="T93" fmla="*/ 441 h 542"/>
              <a:gd name="T94" fmla="*/ 78 w 639"/>
              <a:gd name="T95" fmla="*/ 395 h 542"/>
              <a:gd name="T96" fmla="*/ 39 w 639"/>
              <a:gd name="T97" fmla="*/ 340 h 542"/>
              <a:gd name="T98" fmla="*/ 23 w 639"/>
              <a:gd name="T99" fmla="*/ 282 h 542"/>
              <a:gd name="T100" fmla="*/ 26 w 639"/>
              <a:gd name="T101" fmla="*/ 223 h 542"/>
              <a:gd name="T102" fmla="*/ 44 w 639"/>
              <a:gd name="T103" fmla="*/ 169 h 542"/>
              <a:gd name="T104" fmla="*/ 83 w 639"/>
              <a:gd name="T105" fmla="*/ 121 h 542"/>
              <a:gd name="T106" fmla="*/ 130 w 639"/>
              <a:gd name="T107" fmla="*/ 83 h 542"/>
              <a:gd name="T108" fmla="*/ 173 w 639"/>
              <a:gd name="T109" fmla="*/ 50 h 542"/>
              <a:gd name="T110" fmla="*/ 206 w 639"/>
              <a:gd name="T111" fmla="*/ 29 h 542"/>
              <a:gd name="T112" fmla="*/ 233 w 639"/>
              <a:gd name="T113" fmla="*/ 19 h 542"/>
              <a:gd name="T114" fmla="*/ 258 w 639"/>
              <a:gd name="T115" fmla="*/ 20 h 542"/>
              <a:gd name="T116" fmla="*/ 283 w 639"/>
              <a:gd name="T117" fmla="*/ 30 h 542"/>
              <a:gd name="T118" fmla="*/ 303 w 639"/>
              <a:gd name="T119" fmla="*/ 42 h 542"/>
              <a:gd name="T120" fmla="*/ 317 w 639"/>
              <a:gd name="T121" fmla="*/ 5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9" h="542">
                <a:moveTo>
                  <a:pt x="331" y="50"/>
                </a:moveTo>
                <a:lnTo>
                  <a:pt x="326" y="44"/>
                </a:lnTo>
                <a:lnTo>
                  <a:pt x="326" y="44"/>
                </a:lnTo>
                <a:lnTo>
                  <a:pt x="320" y="36"/>
                </a:lnTo>
                <a:lnTo>
                  <a:pt x="319" y="36"/>
                </a:lnTo>
                <a:lnTo>
                  <a:pt x="313" y="30"/>
                </a:lnTo>
                <a:lnTo>
                  <a:pt x="312" y="29"/>
                </a:lnTo>
                <a:lnTo>
                  <a:pt x="303" y="23"/>
                </a:lnTo>
                <a:lnTo>
                  <a:pt x="302" y="22"/>
                </a:lnTo>
                <a:lnTo>
                  <a:pt x="292" y="16"/>
                </a:lnTo>
                <a:lnTo>
                  <a:pt x="292" y="16"/>
                </a:lnTo>
                <a:lnTo>
                  <a:pt x="279" y="8"/>
                </a:lnTo>
                <a:lnTo>
                  <a:pt x="277" y="7"/>
                </a:lnTo>
                <a:lnTo>
                  <a:pt x="263" y="3"/>
                </a:lnTo>
                <a:lnTo>
                  <a:pt x="262" y="3"/>
                </a:lnTo>
                <a:lnTo>
                  <a:pt x="248" y="0"/>
                </a:lnTo>
                <a:lnTo>
                  <a:pt x="247" y="0"/>
                </a:lnTo>
                <a:lnTo>
                  <a:pt x="233" y="0"/>
                </a:lnTo>
                <a:lnTo>
                  <a:pt x="230" y="0"/>
                </a:lnTo>
                <a:lnTo>
                  <a:pt x="215" y="6"/>
                </a:lnTo>
                <a:lnTo>
                  <a:pt x="216" y="6"/>
                </a:lnTo>
                <a:lnTo>
                  <a:pt x="200" y="11"/>
                </a:lnTo>
                <a:lnTo>
                  <a:pt x="198" y="12"/>
                </a:lnTo>
                <a:lnTo>
                  <a:pt x="181" y="21"/>
                </a:lnTo>
                <a:lnTo>
                  <a:pt x="181" y="21"/>
                </a:lnTo>
                <a:lnTo>
                  <a:pt x="163" y="33"/>
                </a:lnTo>
                <a:lnTo>
                  <a:pt x="162" y="33"/>
                </a:lnTo>
                <a:lnTo>
                  <a:pt x="140" y="48"/>
                </a:lnTo>
                <a:lnTo>
                  <a:pt x="140" y="48"/>
                </a:lnTo>
                <a:lnTo>
                  <a:pt x="117" y="66"/>
                </a:lnTo>
                <a:lnTo>
                  <a:pt x="117" y="66"/>
                </a:lnTo>
                <a:lnTo>
                  <a:pt x="92" y="83"/>
                </a:lnTo>
                <a:lnTo>
                  <a:pt x="91" y="84"/>
                </a:lnTo>
                <a:lnTo>
                  <a:pt x="68" y="105"/>
                </a:lnTo>
                <a:lnTo>
                  <a:pt x="67" y="106"/>
                </a:lnTo>
                <a:lnTo>
                  <a:pt x="46" y="129"/>
                </a:lnTo>
                <a:lnTo>
                  <a:pt x="45" y="130"/>
                </a:lnTo>
                <a:lnTo>
                  <a:pt x="26" y="156"/>
                </a:lnTo>
                <a:lnTo>
                  <a:pt x="25" y="158"/>
                </a:lnTo>
                <a:lnTo>
                  <a:pt x="12" y="185"/>
                </a:lnTo>
                <a:lnTo>
                  <a:pt x="11" y="187"/>
                </a:lnTo>
                <a:lnTo>
                  <a:pt x="4" y="218"/>
                </a:lnTo>
                <a:lnTo>
                  <a:pt x="4" y="220"/>
                </a:lnTo>
                <a:lnTo>
                  <a:pt x="0" y="252"/>
                </a:lnTo>
                <a:lnTo>
                  <a:pt x="0" y="253"/>
                </a:lnTo>
                <a:lnTo>
                  <a:pt x="0" y="282"/>
                </a:lnTo>
                <a:lnTo>
                  <a:pt x="0" y="285"/>
                </a:lnTo>
                <a:lnTo>
                  <a:pt x="6" y="314"/>
                </a:lnTo>
                <a:lnTo>
                  <a:pt x="6" y="316"/>
                </a:lnTo>
                <a:lnTo>
                  <a:pt x="17" y="347"/>
                </a:lnTo>
                <a:lnTo>
                  <a:pt x="18" y="350"/>
                </a:lnTo>
                <a:lnTo>
                  <a:pt x="36" y="378"/>
                </a:lnTo>
                <a:lnTo>
                  <a:pt x="36" y="379"/>
                </a:lnTo>
                <a:lnTo>
                  <a:pt x="59" y="409"/>
                </a:lnTo>
                <a:lnTo>
                  <a:pt x="60" y="411"/>
                </a:lnTo>
                <a:lnTo>
                  <a:pt x="87" y="437"/>
                </a:lnTo>
                <a:lnTo>
                  <a:pt x="88" y="438"/>
                </a:lnTo>
                <a:lnTo>
                  <a:pt x="118" y="460"/>
                </a:lnTo>
                <a:lnTo>
                  <a:pt x="119" y="461"/>
                </a:lnTo>
                <a:lnTo>
                  <a:pt x="155" y="484"/>
                </a:lnTo>
                <a:lnTo>
                  <a:pt x="156" y="484"/>
                </a:lnTo>
                <a:lnTo>
                  <a:pt x="194" y="505"/>
                </a:lnTo>
                <a:lnTo>
                  <a:pt x="195" y="505"/>
                </a:lnTo>
                <a:lnTo>
                  <a:pt x="232" y="520"/>
                </a:lnTo>
                <a:lnTo>
                  <a:pt x="233" y="521"/>
                </a:lnTo>
                <a:lnTo>
                  <a:pt x="268" y="533"/>
                </a:lnTo>
                <a:lnTo>
                  <a:pt x="269" y="534"/>
                </a:lnTo>
                <a:lnTo>
                  <a:pt x="303" y="540"/>
                </a:lnTo>
                <a:lnTo>
                  <a:pt x="305" y="541"/>
                </a:lnTo>
                <a:lnTo>
                  <a:pt x="338" y="542"/>
                </a:lnTo>
                <a:lnTo>
                  <a:pt x="339" y="542"/>
                </a:lnTo>
                <a:lnTo>
                  <a:pt x="375" y="541"/>
                </a:lnTo>
                <a:lnTo>
                  <a:pt x="377" y="540"/>
                </a:lnTo>
                <a:lnTo>
                  <a:pt x="412" y="533"/>
                </a:lnTo>
                <a:lnTo>
                  <a:pt x="413" y="532"/>
                </a:lnTo>
                <a:lnTo>
                  <a:pt x="447" y="520"/>
                </a:lnTo>
                <a:lnTo>
                  <a:pt x="449" y="519"/>
                </a:lnTo>
                <a:lnTo>
                  <a:pt x="480" y="502"/>
                </a:lnTo>
                <a:lnTo>
                  <a:pt x="480" y="502"/>
                </a:lnTo>
                <a:lnTo>
                  <a:pt x="512" y="483"/>
                </a:lnTo>
                <a:lnTo>
                  <a:pt x="513" y="482"/>
                </a:lnTo>
                <a:lnTo>
                  <a:pt x="546" y="459"/>
                </a:lnTo>
                <a:lnTo>
                  <a:pt x="546" y="459"/>
                </a:lnTo>
                <a:lnTo>
                  <a:pt x="575" y="435"/>
                </a:lnTo>
                <a:lnTo>
                  <a:pt x="577" y="434"/>
                </a:lnTo>
                <a:lnTo>
                  <a:pt x="599" y="409"/>
                </a:lnTo>
                <a:lnTo>
                  <a:pt x="601" y="407"/>
                </a:lnTo>
                <a:lnTo>
                  <a:pt x="618" y="379"/>
                </a:lnTo>
                <a:lnTo>
                  <a:pt x="619" y="377"/>
                </a:lnTo>
                <a:lnTo>
                  <a:pt x="630" y="349"/>
                </a:lnTo>
                <a:lnTo>
                  <a:pt x="630" y="348"/>
                </a:lnTo>
                <a:lnTo>
                  <a:pt x="639" y="320"/>
                </a:lnTo>
                <a:lnTo>
                  <a:pt x="639" y="316"/>
                </a:lnTo>
                <a:lnTo>
                  <a:pt x="639" y="285"/>
                </a:lnTo>
                <a:lnTo>
                  <a:pt x="639" y="283"/>
                </a:lnTo>
                <a:lnTo>
                  <a:pt x="635" y="253"/>
                </a:lnTo>
                <a:lnTo>
                  <a:pt x="635" y="251"/>
                </a:lnTo>
                <a:lnTo>
                  <a:pt x="625" y="218"/>
                </a:lnTo>
                <a:lnTo>
                  <a:pt x="625" y="216"/>
                </a:lnTo>
                <a:lnTo>
                  <a:pt x="610" y="185"/>
                </a:lnTo>
                <a:lnTo>
                  <a:pt x="610" y="185"/>
                </a:lnTo>
                <a:lnTo>
                  <a:pt x="596" y="154"/>
                </a:lnTo>
                <a:lnTo>
                  <a:pt x="594" y="152"/>
                </a:lnTo>
                <a:lnTo>
                  <a:pt x="577" y="129"/>
                </a:lnTo>
                <a:lnTo>
                  <a:pt x="577" y="129"/>
                </a:lnTo>
                <a:lnTo>
                  <a:pt x="560" y="107"/>
                </a:lnTo>
                <a:lnTo>
                  <a:pt x="559" y="106"/>
                </a:lnTo>
                <a:lnTo>
                  <a:pt x="542" y="89"/>
                </a:lnTo>
                <a:lnTo>
                  <a:pt x="541" y="87"/>
                </a:lnTo>
                <a:lnTo>
                  <a:pt x="523" y="75"/>
                </a:lnTo>
                <a:lnTo>
                  <a:pt x="522" y="75"/>
                </a:lnTo>
                <a:lnTo>
                  <a:pt x="508" y="66"/>
                </a:lnTo>
                <a:lnTo>
                  <a:pt x="505" y="65"/>
                </a:lnTo>
                <a:lnTo>
                  <a:pt x="493" y="61"/>
                </a:lnTo>
                <a:lnTo>
                  <a:pt x="489" y="61"/>
                </a:lnTo>
                <a:lnTo>
                  <a:pt x="479" y="61"/>
                </a:lnTo>
                <a:lnTo>
                  <a:pt x="478" y="61"/>
                </a:lnTo>
                <a:lnTo>
                  <a:pt x="468" y="62"/>
                </a:lnTo>
                <a:lnTo>
                  <a:pt x="463" y="64"/>
                </a:lnTo>
                <a:lnTo>
                  <a:pt x="456" y="69"/>
                </a:lnTo>
                <a:lnTo>
                  <a:pt x="454" y="72"/>
                </a:lnTo>
                <a:lnTo>
                  <a:pt x="451" y="78"/>
                </a:lnTo>
                <a:cubicBezTo>
                  <a:pt x="451" y="79"/>
                  <a:pt x="451" y="80"/>
                  <a:pt x="452" y="81"/>
                </a:cubicBezTo>
                <a:cubicBezTo>
                  <a:pt x="452" y="81"/>
                  <a:pt x="453" y="82"/>
                  <a:pt x="454" y="82"/>
                </a:cubicBezTo>
                <a:lnTo>
                  <a:pt x="460" y="82"/>
                </a:lnTo>
                <a:lnTo>
                  <a:pt x="461" y="82"/>
                </a:lnTo>
                <a:lnTo>
                  <a:pt x="470" y="82"/>
                </a:lnTo>
                <a:lnTo>
                  <a:pt x="468" y="82"/>
                </a:lnTo>
                <a:lnTo>
                  <a:pt x="478" y="83"/>
                </a:lnTo>
                <a:lnTo>
                  <a:pt x="479" y="83"/>
                </a:lnTo>
                <a:lnTo>
                  <a:pt x="489" y="84"/>
                </a:lnTo>
                <a:lnTo>
                  <a:pt x="485" y="83"/>
                </a:lnTo>
                <a:lnTo>
                  <a:pt x="497" y="87"/>
                </a:lnTo>
                <a:lnTo>
                  <a:pt x="495" y="86"/>
                </a:lnTo>
                <a:lnTo>
                  <a:pt x="510" y="96"/>
                </a:lnTo>
                <a:lnTo>
                  <a:pt x="509" y="95"/>
                </a:lnTo>
                <a:lnTo>
                  <a:pt x="527" y="107"/>
                </a:lnTo>
                <a:lnTo>
                  <a:pt x="525" y="106"/>
                </a:lnTo>
                <a:lnTo>
                  <a:pt x="542" y="123"/>
                </a:lnTo>
                <a:lnTo>
                  <a:pt x="541" y="122"/>
                </a:lnTo>
                <a:lnTo>
                  <a:pt x="558" y="144"/>
                </a:lnTo>
                <a:lnTo>
                  <a:pt x="558" y="143"/>
                </a:lnTo>
                <a:lnTo>
                  <a:pt x="575" y="166"/>
                </a:lnTo>
                <a:lnTo>
                  <a:pt x="573" y="164"/>
                </a:lnTo>
                <a:lnTo>
                  <a:pt x="588" y="195"/>
                </a:lnTo>
                <a:lnTo>
                  <a:pt x="588" y="195"/>
                </a:lnTo>
                <a:lnTo>
                  <a:pt x="602" y="227"/>
                </a:lnTo>
                <a:lnTo>
                  <a:pt x="602" y="225"/>
                </a:lnTo>
                <a:lnTo>
                  <a:pt x="611" y="258"/>
                </a:lnTo>
                <a:lnTo>
                  <a:pt x="611" y="256"/>
                </a:lnTo>
                <a:lnTo>
                  <a:pt x="614" y="286"/>
                </a:lnTo>
                <a:lnTo>
                  <a:pt x="614" y="285"/>
                </a:lnTo>
                <a:lnTo>
                  <a:pt x="614" y="316"/>
                </a:lnTo>
                <a:lnTo>
                  <a:pt x="615" y="313"/>
                </a:lnTo>
                <a:lnTo>
                  <a:pt x="606" y="341"/>
                </a:lnTo>
                <a:lnTo>
                  <a:pt x="607" y="340"/>
                </a:lnTo>
                <a:lnTo>
                  <a:pt x="596" y="368"/>
                </a:lnTo>
                <a:lnTo>
                  <a:pt x="597" y="366"/>
                </a:lnTo>
                <a:lnTo>
                  <a:pt x="580" y="394"/>
                </a:lnTo>
                <a:lnTo>
                  <a:pt x="581" y="392"/>
                </a:lnTo>
                <a:lnTo>
                  <a:pt x="558" y="417"/>
                </a:lnTo>
                <a:lnTo>
                  <a:pt x="560" y="416"/>
                </a:lnTo>
                <a:lnTo>
                  <a:pt x="531" y="440"/>
                </a:lnTo>
                <a:lnTo>
                  <a:pt x="531" y="439"/>
                </a:lnTo>
                <a:lnTo>
                  <a:pt x="499" y="462"/>
                </a:lnTo>
                <a:lnTo>
                  <a:pt x="500" y="462"/>
                </a:lnTo>
                <a:lnTo>
                  <a:pt x="468" y="481"/>
                </a:lnTo>
                <a:lnTo>
                  <a:pt x="468" y="481"/>
                </a:lnTo>
                <a:lnTo>
                  <a:pt x="437" y="498"/>
                </a:lnTo>
                <a:lnTo>
                  <a:pt x="439" y="497"/>
                </a:lnTo>
                <a:lnTo>
                  <a:pt x="405" y="509"/>
                </a:lnTo>
                <a:lnTo>
                  <a:pt x="406" y="509"/>
                </a:lnTo>
                <a:lnTo>
                  <a:pt x="372" y="517"/>
                </a:lnTo>
                <a:lnTo>
                  <a:pt x="374" y="517"/>
                </a:lnTo>
                <a:lnTo>
                  <a:pt x="338" y="518"/>
                </a:lnTo>
                <a:lnTo>
                  <a:pt x="339" y="518"/>
                </a:lnTo>
                <a:lnTo>
                  <a:pt x="305" y="517"/>
                </a:lnTo>
                <a:lnTo>
                  <a:pt x="307" y="517"/>
                </a:lnTo>
                <a:lnTo>
                  <a:pt x="274" y="510"/>
                </a:lnTo>
                <a:lnTo>
                  <a:pt x="276" y="511"/>
                </a:lnTo>
                <a:lnTo>
                  <a:pt x="241" y="498"/>
                </a:lnTo>
                <a:lnTo>
                  <a:pt x="241" y="498"/>
                </a:lnTo>
                <a:lnTo>
                  <a:pt x="204" y="483"/>
                </a:lnTo>
                <a:lnTo>
                  <a:pt x="206" y="484"/>
                </a:lnTo>
                <a:lnTo>
                  <a:pt x="167" y="463"/>
                </a:lnTo>
                <a:lnTo>
                  <a:pt x="168" y="463"/>
                </a:lnTo>
                <a:lnTo>
                  <a:pt x="132" y="441"/>
                </a:lnTo>
                <a:lnTo>
                  <a:pt x="133" y="441"/>
                </a:lnTo>
                <a:lnTo>
                  <a:pt x="102" y="419"/>
                </a:lnTo>
                <a:lnTo>
                  <a:pt x="104" y="420"/>
                </a:lnTo>
                <a:lnTo>
                  <a:pt x="77" y="394"/>
                </a:lnTo>
                <a:lnTo>
                  <a:pt x="78" y="395"/>
                </a:lnTo>
                <a:lnTo>
                  <a:pt x="55" y="365"/>
                </a:lnTo>
                <a:lnTo>
                  <a:pt x="56" y="366"/>
                </a:lnTo>
                <a:lnTo>
                  <a:pt x="38" y="337"/>
                </a:lnTo>
                <a:lnTo>
                  <a:pt x="39" y="340"/>
                </a:lnTo>
                <a:lnTo>
                  <a:pt x="28" y="308"/>
                </a:lnTo>
                <a:lnTo>
                  <a:pt x="29" y="310"/>
                </a:lnTo>
                <a:lnTo>
                  <a:pt x="22" y="280"/>
                </a:lnTo>
                <a:lnTo>
                  <a:pt x="23" y="282"/>
                </a:lnTo>
                <a:lnTo>
                  <a:pt x="22" y="253"/>
                </a:lnTo>
                <a:lnTo>
                  <a:pt x="22" y="254"/>
                </a:lnTo>
                <a:lnTo>
                  <a:pt x="26" y="222"/>
                </a:lnTo>
                <a:lnTo>
                  <a:pt x="26" y="223"/>
                </a:lnTo>
                <a:lnTo>
                  <a:pt x="33" y="192"/>
                </a:lnTo>
                <a:lnTo>
                  <a:pt x="32" y="195"/>
                </a:lnTo>
                <a:lnTo>
                  <a:pt x="45" y="168"/>
                </a:lnTo>
                <a:lnTo>
                  <a:pt x="44" y="169"/>
                </a:lnTo>
                <a:lnTo>
                  <a:pt x="63" y="143"/>
                </a:lnTo>
                <a:lnTo>
                  <a:pt x="62" y="144"/>
                </a:lnTo>
                <a:lnTo>
                  <a:pt x="83" y="120"/>
                </a:lnTo>
                <a:lnTo>
                  <a:pt x="83" y="121"/>
                </a:lnTo>
                <a:lnTo>
                  <a:pt x="105" y="100"/>
                </a:lnTo>
                <a:lnTo>
                  <a:pt x="104" y="101"/>
                </a:lnTo>
                <a:lnTo>
                  <a:pt x="129" y="83"/>
                </a:lnTo>
                <a:lnTo>
                  <a:pt x="130" y="83"/>
                </a:lnTo>
                <a:lnTo>
                  <a:pt x="152" y="64"/>
                </a:lnTo>
                <a:lnTo>
                  <a:pt x="152" y="65"/>
                </a:lnTo>
                <a:lnTo>
                  <a:pt x="174" y="50"/>
                </a:lnTo>
                <a:lnTo>
                  <a:pt x="173" y="50"/>
                </a:lnTo>
                <a:lnTo>
                  <a:pt x="192" y="38"/>
                </a:lnTo>
                <a:lnTo>
                  <a:pt x="192" y="38"/>
                </a:lnTo>
                <a:lnTo>
                  <a:pt x="208" y="28"/>
                </a:lnTo>
                <a:lnTo>
                  <a:pt x="206" y="29"/>
                </a:lnTo>
                <a:lnTo>
                  <a:pt x="222" y="24"/>
                </a:lnTo>
                <a:lnTo>
                  <a:pt x="222" y="24"/>
                </a:lnTo>
                <a:lnTo>
                  <a:pt x="237" y="18"/>
                </a:lnTo>
                <a:lnTo>
                  <a:pt x="233" y="19"/>
                </a:lnTo>
                <a:lnTo>
                  <a:pt x="247" y="18"/>
                </a:lnTo>
                <a:lnTo>
                  <a:pt x="245" y="18"/>
                </a:lnTo>
                <a:lnTo>
                  <a:pt x="259" y="20"/>
                </a:lnTo>
                <a:lnTo>
                  <a:pt x="258" y="20"/>
                </a:lnTo>
                <a:lnTo>
                  <a:pt x="272" y="24"/>
                </a:lnTo>
                <a:lnTo>
                  <a:pt x="270" y="24"/>
                </a:lnTo>
                <a:lnTo>
                  <a:pt x="284" y="31"/>
                </a:lnTo>
                <a:lnTo>
                  <a:pt x="283" y="30"/>
                </a:lnTo>
                <a:lnTo>
                  <a:pt x="294" y="36"/>
                </a:lnTo>
                <a:lnTo>
                  <a:pt x="293" y="36"/>
                </a:lnTo>
                <a:lnTo>
                  <a:pt x="303" y="42"/>
                </a:lnTo>
                <a:lnTo>
                  <a:pt x="303" y="42"/>
                </a:lnTo>
                <a:lnTo>
                  <a:pt x="310" y="47"/>
                </a:lnTo>
                <a:lnTo>
                  <a:pt x="309" y="47"/>
                </a:lnTo>
                <a:lnTo>
                  <a:pt x="317" y="53"/>
                </a:lnTo>
                <a:lnTo>
                  <a:pt x="317" y="53"/>
                </a:lnTo>
                <a:lnTo>
                  <a:pt x="323" y="58"/>
                </a:lnTo>
                <a:cubicBezTo>
                  <a:pt x="325" y="60"/>
                  <a:pt x="329" y="60"/>
                  <a:pt x="331" y="58"/>
                </a:cubicBezTo>
                <a:cubicBezTo>
                  <a:pt x="333" y="56"/>
                  <a:pt x="333" y="53"/>
                  <a:pt x="331" y="5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9F9FB89C-6BA6-4DD4-8833-6861C8A3BA80}"/>
              </a:ext>
            </a:extLst>
          </p:cNvPr>
          <p:cNvSpPr>
            <a:spLocks/>
          </p:cNvSpPr>
          <p:nvPr/>
        </p:nvSpPr>
        <p:spPr bwMode="auto">
          <a:xfrm>
            <a:off x="8269288" y="3963988"/>
            <a:ext cx="80963" cy="25400"/>
          </a:xfrm>
          <a:custGeom>
            <a:avLst/>
            <a:gdLst>
              <a:gd name="T0" fmla="*/ 15 w 177"/>
              <a:gd name="T1" fmla="*/ 1 h 57"/>
              <a:gd name="T2" fmla="*/ 2 w 177"/>
              <a:gd name="T3" fmla="*/ 15 h 57"/>
              <a:gd name="T4" fmla="*/ 5 w 177"/>
              <a:gd name="T5" fmla="*/ 19 h 57"/>
              <a:gd name="T6" fmla="*/ 10 w 177"/>
              <a:gd name="T7" fmla="*/ 25 h 57"/>
              <a:gd name="T8" fmla="*/ 18 w 177"/>
              <a:gd name="T9" fmla="*/ 32 h 57"/>
              <a:gd name="T10" fmla="*/ 28 w 177"/>
              <a:gd name="T11" fmla="*/ 38 h 57"/>
              <a:gd name="T12" fmla="*/ 40 w 177"/>
              <a:gd name="T13" fmla="*/ 44 h 57"/>
              <a:gd name="T14" fmla="*/ 56 w 177"/>
              <a:gd name="T15" fmla="*/ 51 h 57"/>
              <a:gd name="T16" fmla="*/ 70 w 177"/>
              <a:gd name="T17" fmla="*/ 54 h 57"/>
              <a:gd name="T18" fmla="*/ 88 w 177"/>
              <a:gd name="T19" fmla="*/ 57 h 57"/>
              <a:gd name="T20" fmla="*/ 102 w 177"/>
              <a:gd name="T21" fmla="*/ 57 h 57"/>
              <a:gd name="T22" fmla="*/ 116 w 177"/>
              <a:gd name="T23" fmla="*/ 57 h 57"/>
              <a:gd name="T24" fmla="*/ 128 w 177"/>
              <a:gd name="T25" fmla="*/ 57 h 57"/>
              <a:gd name="T26" fmla="*/ 139 w 177"/>
              <a:gd name="T27" fmla="*/ 57 h 57"/>
              <a:gd name="T28" fmla="*/ 149 w 177"/>
              <a:gd name="T29" fmla="*/ 57 h 57"/>
              <a:gd name="T30" fmla="*/ 161 w 177"/>
              <a:gd name="T31" fmla="*/ 55 h 57"/>
              <a:gd name="T32" fmla="*/ 169 w 177"/>
              <a:gd name="T33" fmla="*/ 51 h 57"/>
              <a:gd name="T34" fmla="*/ 175 w 177"/>
              <a:gd name="T35" fmla="*/ 46 h 57"/>
              <a:gd name="T36" fmla="*/ 176 w 177"/>
              <a:gd name="T37" fmla="*/ 35 h 57"/>
              <a:gd name="T38" fmla="*/ 173 w 177"/>
              <a:gd name="T39" fmla="*/ 32 h 57"/>
              <a:gd name="T40" fmla="*/ 173 w 177"/>
              <a:gd name="T41" fmla="*/ 33 h 57"/>
              <a:gd name="T42" fmla="*/ 165 w 177"/>
              <a:gd name="T43" fmla="*/ 31 h 57"/>
              <a:gd name="T44" fmla="*/ 160 w 177"/>
              <a:gd name="T45" fmla="*/ 32 h 57"/>
              <a:gd name="T46" fmla="*/ 157 w 177"/>
              <a:gd name="T47" fmla="*/ 33 h 57"/>
              <a:gd name="T48" fmla="*/ 149 w 177"/>
              <a:gd name="T49" fmla="*/ 33 h 57"/>
              <a:gd name="T50" fmla="*/ 139 w 177"/>
              <a:gd name="T51" fmla="*/ 32 h 57"/>
              <a:gd name="T52" fmla="*/ 128 w 177"/>
              <a:gd name="T53" fmla="*/ 32 h 57"/>
              <a:gd name="T54" fmla="*/ 116 w 177"/>
              <a:gd name="T55" fmla="*/ 32 h 57"/>
              <a:gd name="T56" fmla="*/ 102 w 177"/>
              <a:gd name="T57" fmla="*/ 32 h 57"/>
              <a:gd name="T58" fmla="*/ 90 w 177"/>
              <a:gd name="T59" fmla="*/ 33 h 57"/>
              <a:gd name="T60" fmla="*/ 74 w 177"/>
              <a:gd name="T61" fmla="*/ 30 h 57"/>
              <a:gd name="T62" fmla="*/ 63 w 177"/>
              <a:gd name="T63" fmla="*/ 28 h 57"/>
              <a:gd name="T64" fmla="*/ 50 w 177"/>
              <a:gd name="T65" fmla="*/ 23 h 57"/>
              <a:gd name="T66" fmla="*/ 39 w 177"/>
              <a:gd name="T67" fmla="*/ 18 h 57"/>
              <a:gd name="T68" fmla="*/ 30 w 177"/>
              <a:gd name="T69" fmla="*/ 13 h 57"/>
              <a:gd name="T70" fmla="*/ 24 w 177"/>
              <a:gd name="T71" fmla="*/ 9 h 57"/>
              <a:gd name="T72" fmla="*/ 20 w 177"/>
              <a:gd name="T73" fmla="*/ 5 h 57"/>
              <a:gd name="T74" fmla="*/ 5 w 177"/>
              <a:gd name="T75" fmla="*/ 3 h 57"/>
              <a:gd name="T76" fmla="*/ 15 w 177"/>
              <a:gd name="T77" fmla="*/ 19 h 57"/>
              <a:gd name="T78" fmla="*/ 23 w 177"/>
              <a:gd name="T7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7" h="57">
                <a:moveTo>
                  <a:pt x="19" y="3"/>
                </a:moveTo>
                <a:lnTo>
                  <a:pt x="15" y="1"/>
                </a:lnTo>
                <a:cubicBezTo>
                  <a:pt x="11" y="0"/>
                  <a:pt x="7" y="0"/>
                  <a:pt x="4" y="3"/>
                </a:cubicBezTo>
                <a:cubicBezTo>
                  <a:pt x="1" y="6"/>
                  <a:pt x="0" y="11"/>
                  <a:pt x="2" y="15"/>
                </a:cubicBezTo>
                <a:lnTo>
                  <a:pt x="4" y="17"/>
                </a:lnTo>
                <a:lnTo>
                  <a:pt x="5" y="19"/>
                </a:lnTo>
                <a:lnTo>
                  <a:pt x="8" y="23"/>
                </a:lnTo>
                <a:lnTo>
                  <a:pt x="10" y="25"/>
                </a:lnTo>
                <a:lnTo>
                  <a:pt x="17" y="31"/>
                </a:lnTo>
                <a:lnTo>
                  <a:pt x="18" y="32"/>
                </a:lnTo>
                <a:lnTo>
                  <a:pt x="27" y="38"/>
                </a:lnTo>
                <a:lnTo>
                  <a:pt x="28" y="38"/>
                </a:lnTo>
                <a:lnTo>
                  <a:pt x="40" y="44"/>
                </a:lnTo>
                <a:lnTo>
                  <a:pt x="40" y="44"/>
                </a:lnTo>
                <a:lnTo>
                  <a:pt x="53" y="50"/>
                </a:lnTo>
                <a:lnTo>
                  <a:pt x="56" y="51"/>
                </a:lnTo>
                <a:lnTo>
                  <a:pt x="70" y="54"/>
                </a:lnTo>
                <a:lnTo>
                  <a:pt x="70" y="54"/>
                </a:lnTo>
                <a:lnTo>
                  <a:pt x="85" y="57"/>
                </a:lnTo>
                <a:lnTo>
                  <a:pt x="88" y="57"/>
                </a:lnTo>
                <a:lnTo>
                  <a:pt x="102" y="57"/>
                </a:lnTo>
                <a:lnTo>
                  <a:pt x="102" y="57"/>
                </a:lnTo>
                <a:lnTo>
                  <a:pt x="116" y="57"/>
                </a:lnTo>
                <a:lnTo>
                  <a:pt x="116" y="57"/>
                </a:lnTo>
                <a:lnTo>
                  <a:pt x="128" y="57"/>
                </a:lnTo>
                <a:lnTo>
                  <a:pt x="128" y="57"/>
                </a:lnTo>
                <a:lnTo>
                  <a:pt x="139" y="57"/>
                </a:lnTo>
                <a:lnTo>
                  <a:pt x="139" y="57"/>
                </a:lnTo>
                <a:lnTo>
                  <a:pt x="149" y="57"/>
                </a:lnTo>
                <a:lnTo>
                  <a:pt x="149" y="57"/>
                </a:lnTo>
                <a:lnTo>
                  <a:pt x="157" y="56"/>
                </a:lnTo>
                <a:lnTo>
                  <a:pt x="161" y="55"/>
                </a:lnTo>
                <a:lnTo>
                  <a:pt x="167" y="53"/>
                </a:lnTo>
                <a:lnTo>
                  <a:pt x="169" y="51"/>
                </a:lnTo>
                <a:lnTo>
                  <a:pt x="173" y="48"/>
                </a:lnTo>
                <a:lnTo>
                  <a:pt x="175" y="46"/>
                </a:lnTo>
                <a:lnTo>
                  <a:pt x="177" y="43"/>
                </a:lnTo>
                <a:lnTo>
                  <a:pt x="176" y="35"/>
                </a:lnTo>
                <a:lnTo>
                  <a:pt x="175" y="33"/>
                </a:lnTo>
                <a:cubicBezTo>
                  <a:pt x="175" y="33"/>
                  <a:pt x="174" y="33"/>
                  <a:pt x="173" y="32"/>
                </a:cubicBezTo>
                <a:lnTo>
                  <a:pt x="172" y="32"/>
                </a:lnTo>
                <a:lnTo>
                  <a:pt x="173" y="33"/>
                </a:lnTo>
                <a:lnTo>
                  <a:pt x="170" y="32"/>
                </a:lnTo>
                <a:lnTo>
                  <a:pt x="165" y="31"/>
                </a:lnTo>
                <a:lnTo>
                  <a:pt x="160" y="32"/>
                </a:lnTo>
                <a:lnTo>
                  <a:pt x="160" y="32"/>
                </a:lnTo>
                <a:lnTo>
                  <a:pt x="154" y="33"/>
                </a:lnTo>
                <a:lnTo>
                  <a:pt x="157" y="33"/>
                </a:lnTo>
                <a:lnTo>
                  <a:pt x="149" y="33"/>
                </a:lnTo>
                <a:lnTo>
                  <a:pt x="149" y="33"/>
                </a:lnTo>
                <a:lnTo>
                  <a:pt x="139" y="32"/>
                </a:lnTo>
                <a:lnTo>
                  <a:pt x="139" y="32"/>
                </a:lnTo>
                <a:lnTo>
                  <a:pt x="128" y="32"/>
                </a:lnTo>
                <a:lnTo>
                  <a:pt x="128" y="32"/>
                </a:lnTo>
                <a:lnTo>
                  <a:pt x="116" y="32"/>
                </a:lnTo>
                <a:lnTo>
                  <a:pt x="116" y="32"/>
                </a:lnTo>
                <a:lnTo>
                  <a:pt x="102" y="32"/>
                </a:lnTo>
                <a:lnTo>
                  <a:pt x="102" y="32"/>
                </a:lnTo>
                <a:lnTo>
                  <a:pt x="88" y="32"/>
                </a:lnTo>
                <a:lnTo>
                  <a:pt x="90" y="33"/>
                </a:lnTo>
                <a:lnTo>
                  <a:pt x="74" y="30"/>
                </a:lnTo>
                <a:lnTo>
                  <a:pt x="74" y="30"/>
                </a:lnTo>
                <a:lnTo>
                  <a:pt x="60" y="27"/>
                </a:lnTo>
                <a:lnTo>
                  <a:pt x="63" y="28"/>
                </a:lnTo>
                <a:lnTo>
                  <a:pt x="50" y="22"/>
                </a:lnTo>
                <a:lnTo>
                  <a:pt x="50" y="23"/>
                </a:lnTo>
                <a:lnTo>
                  <a:pt x="38" y="17"/>
                </a:lnTo>
                <a:lnTo>
                  <a:pt x="39" y="18"/>
                </a:lnTo>
                <a:lnTo>
                  <a:pt x="29" y="13"/>
                </a:lnTo>
                <a:lnTo>
                  <a:pt x="30" y="13"/>
                </a:lnTo>
                <a:lnTo>
                  <a:pt x="22" y="8"/>
                </a:lnTo>
                <a:lnTo>
                  <a:pt x="24" y="9"/>
                </a:lnTo>
                <a:lnTo>
                  <a:pt x="20" y="5"/>
                </a:lnTo>
                <a:lnTo>
                  <a:pt x="20" y="5"/>
                </a:lnTo>
                <a:lnTo>
                  <a:pt x="18" y="3"/>
                </a:lnTo>
                <a:cubicBezTo>
                  <a:pt x="14" y="0"/>
                  <a:pt x="9" y="0"/>
                  <a:pt x="5" y="3"/>
                </a:cubicBezTo>
                <a:cubicBezTo>
                  <a:pt x="1" y="6"/>
                  <a:pt x="0" y="11"/>
                  <a:pt x="3" y="16"/>
                </a:cubicBezTo>
                <a:cubicBezTo>
                  <a:pt x="5" y="20"/>
                  <a:pt x="11" y="21"/>
                  <a:pt x="15" y="19"/>
                </a:cubicBezTo>
                <a:lnTo>
                  <a:pt x="19" y="17"/>
                </a:lnTo>
                <a:cubicBezTo>
                  <a:pt x="21" y="16"/>
                  <a:pt x="23" y="13"/>
                  <a:pt x="23" y="10"/>
                </a:cubicBezTo>
                <a:cubicBezTo>
                  <a:pt x="23" y="7"/>
                  <a:pt x="21" y="4"/>
                  <a:pt x="19" y="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6E44123-7945-40C5-A6AA-8503453BF646}"/>
              </a:ext>
            </a:extLst>
          </p:cNvPr>
          <p:cNvSpPr>
            <a:spLocks/>
          </p:cNvSpPr>
          <p:nvPr/>
        </p:nvSpPr>
        <p:spPr bwMode="auto">
          <a:xfrm>
            <a:off x="8286751" y="3989388"/>
            <a:ext cx="71438" cy="82550"/>
          </a:xfrm>
          <a:custGeom>
            <a:avLst/>
            <a:gdLst>
              <a:gd name="T0" fmla="*/ 54 w 157"/>
              <a:gd name="T1" fmla="*/ 19 h 181"/>
              <a:gd name="T2" fmla="*/ 50 w 157"/>
              <a:gd name="T3" fmla="*/ 47 h 181"/>
              <a:gd name="T4" fmla="*/ 50 w 157"/>
              <a:gd name="T5" fmla="*/ 65 h 181"/>
              <a:gd name="T6" fmla="*/ 49 w 157"/>
              <a:gd name="T7" fmla="*/ 98 h 181"/>
              <a:gd name="T8" fmla="*/ 49 w 157"/>
              <a:gd name="T9" fmla="*/ 111 h 181"/>
              <a:gd name="T10" fmla="*/ 49 w 157"/>
              <a:gd name="T11" fmla="*/ 132 h 181"/>
              <a:gd name="T12" fmla="*/ 49 w 157"/>
              <a:gd name="T13" fmla="*/ 139 h 181"/>
              <a:gd name="T14" fmla="*/ 48 w 157"/>
              <a:gd name="T15" fmla="*/ 156 h 181"/>
              <a:gd name="T16" fmla="*/ 44 w 157"/>
              <a:gd name="T17" fmla="*/ 161 h 181"/>
              <a:gd name="T18" fmla="*/ 45 w 157"/>
              <a:gd name="T19" fmla="*/ 160 h 181"/>
              <a:gd name="T20" fmla="*/ 47 w 157"/>
              <a:gd name="T21" fmla="*/ 162 h 181"/>
              <a:gd name="T22" fmla="*/ 42 w 157"/>
              <a:gd name="T23" fmla="*/ 162 h 181"/>
              <a:gd name="T24" fmla="*/ 43 w 157"/>
              <a:gd name="T25" fmla="*/ 159 h 181"/>
              <a:gd name="T26" fmla="*/ 35 w 157"/>
              <a:gd name="T27" fmla="*/ 153 h 181"/>
              <a:gd name="T28" fmla="*/ 30 w 157"/>
              <a:gd name="T29" fmla="*/ 149 h 181"/>
              <a:gd name="T30" fmla="*/ 22 w 157"/>
              <a:gd name="T31" fmla="*/ 142 h 181"/>
              <a:gd name="T32" fmla="*/ 21 w 157"/>
              <a:gd name="T33" fmla="*/ 143 h 181"/>
              <a:gd name="T34" fmla="*/ 20 w 157"/>
              <a:gd name="T35" fmla="*/ 149 h 181"/>
              <a:gd name="T36" fmla="*/ 13 w 157"/>
              <a:gd name="T37" fmla="*/ 155 h 181"/>
              <a:gd name="T38" fmla="*/ 27 w 157"/>
              <a:gd name="T39" fmla="*/ 156 h 181"/>
              <a:gd name="T40" fmla="*/ 41 w 157"/>
              <a:gd name="T41" fmla="*/ 155 h 181"/>
              <a:gd name="T42" fmla="*/ 64 w 157"/>
              <a:gd name="T43" fmla="*/ 151 h 181"/>
              <a:gd name="T44" fmla="*/ 81 w 157"/>
              <a:gd name="T45" fmla="*/ 149 h 181"/>
              <a:gd name="T46" fmla="*/ 108 w 157"/>
              <a:gd name="T47" fmla="*/ 142 h 181"/>
              <a:gd name="T48" fmla="*/ 124 w 157"/>
              <a:gd name="T49" fmla="*/ 137 h 181"/>
              <a:gd name="T50" fmla="*/ 141 w 157"/>
              <a:gd name="T51" fmla="*/ 129 h 181"/>
              <a:gd name="T52" fmla="*/ 152 w 157"/>
              <a:gd name="T53" fmla="*/ 124 h 181"/>
              <a:gd name="T54" fmla="*/ 155 w 157"/>
              <a:gd name="T55" fmla="*/ 114 h 181"/>
              <a:gd name="T56" fmla="*/ 140 w 157"/>
              <a:gd name="T57" fmla="*/ 110 h 181"/>
              <a:gd name="T58" fmla="*/ 124 w 157"/>
              <a:gd name="T59" fmla="*/ 111 h 181"/>
              <a:gd name="T60" fmla="*/ 103 w 157"/>
              <a:gd name="T61" fmla="*/ 117 h 181"/>
              <a:gd name="T62" fmla="*/ 88 w 157"/>
              <a:gd name="T63" fmla="*/ 120 h 181"/>
              <a:gd name="T64" fmla="*/ 61 w 157"/>
              <a:gd name="T65" fmla="*/ 126 h 181"/>
              <a:gd name="T66" fmla="*/ 45 w 157"/>
              <a:gd name="T67" fmla="*/ 129 h 181"/>
              <a:gd name="T68" fmla="*/ 27 w 157"/>
              <a:gd name="T69" fmla="*/ 132 h 181"/>
              <a:gd name="T70" fmla="*/ 19 w 157"/>
              <a:gd name="T71" fmla="*/ 133 h 181"/>
              <a:gd name="T72" fmla="*/ 10 w 157"/>
              <a:gd name="T73" fmla="*/ 133 h 181"/>
              <a:gd name="T74" fmla="*/ 2 w 157"/>
              <a:gd name="T75" fmla="*/ 150 h 181"/>
              <a:gd name="T76" fmla="*/ 8 w 157"/>
              <a:gd name="T77" fmla="*/ 156 h 181"/>
              <a:gd name="T78" fmla="*/ 14 w 157"/>
              <a:gd name="T79" fmla="*/ 160 h 181"/>
              <a:gd name="T80" fmla="*/ 18 w 157"/>
              <a:gd name="T81" fmla="*/ 163 h 181"/>
              <a:gd name="T82" fmla="*/ 28 w 157"/>
              <a:gd name="T83" fmla="*/ 171 h 181"/>
              <a:gd name="T84" fmla="*/ 31 w 157"/>
              <a:gd name="T85" fmla="*/ 173 h 181"/>
              <a:gd name="T86" fmla="*/ 45 w 157"/>
              <a:gd name="T87" fmla="*/ 181 h 181"/>
              <a:gd name="T88" fmla="*/ 55 w 157"/>
              <a:gd name="T89" fmla="*/ 177 h 181"/>
              <a:gd name="T90" fmla="*/ 59 w 157"/>
              <a:gd name="T91" fmla="*/ 174 h 181"/>
              <a:gd name="T92" fmla="*/ 62 w 157"/>
              <a:gd name="T93" fmla="*/ 166 h 181"/>
              <a:gd name="T94" fmla="*/ 67 w 157"/>
              <a:gd name="T95" fmla="*/ 150 h 181"/>
              <a:gd name="T96" fmla="*/ 69 w 157"/>
              <a:gd name="T97" fmla="*/ 141 h 181"/>
              <a:gd name="T98" fmla="*/ 69 w 157"/>
              <a:gd name="T99" fmla="*/ 123 h 181"/>
              <a:gd name="T100" fmla="*/ 69 w 157"/>
              <a:gd name="T101" fmla="*/ 111 h 181"/>
              <a:gd name="T102" fmla="*/ 69 w 157"/>
              <a:gd name="T103" fmla="*/ 82 h 181"/>
              <a:gd name="T104" fmla="*/ 69 w 157"/>
              <a:gd name="T105" fmla="*/ 65 h 181"/>
              <a:gd name="T106" fmla="*/ 71 w 157"/>
              <a:gd name="T107" fmla="*/ 35 h 181"/>
              <a:gd name="T108" fmla="*/ 69 w 157"/>
              <a:gd name="T109" fmla="*/ 22 h 181"/>
              <a:gd name="T110" fmla="*/ 59 w 157"/>
              <a:gd name="T111" fmla="*/ 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" h="181">
                <a:moveTo>
                  <a:pt x="59" y="5"/>
                </a:moveTo>
                <a:lnTo>
                  <a:pt x="54" y="17"/>
                </a:lnTo>
                <a:lnTo>
                  <a:pt x="54" y="19"/>
                </a:lnTo>
                <a:lnTo>
                  <a:pt x="53" y="33"/>
                </a:lnTo>
                <a:lnTo>
                  <a:pt x="53" y="32"/>
                </a:lnTo>
                <a:lnTo>
                  <a:pt x="50" y="47"/>
                </a:lnTo>
                <a:lnTo>
                  <a:pt x="50" y="49"/>
                </a:lnTo>
                <a:lnTo>
                  <a:pt x="50" y="65"/>
                </a:lnTo>
                <a:lnTo>
                  <a:pt x="50" y="65"/>
                </a:lnTo>
                <a:lnTo>
                  <a:pt x="49" y="82"/>
                </a:lnTo>
                <a:lnTo>
                  <a:pt x="49" y="82"/>
                </a:lnTo>
                <a:lnTo>
                  <a:pt x="49" y="98"/>
                </a:lnTo>
                <a:lnTo>
                  <a:pt x="49" y="98"/>
                </a:lnTo>
                <a:lnTo>
                  <a:pt x="49" y="111"/>
                </a:lnTo>
                <a:lnTo>
                  <a:pt x="49" y="111"/>
                </a:lnTo>
                <a:lnTo>
                  <a:pt x="49" y="123"/>
                </a:lnTo>
                <a:lnTo>
                  <a:pt x="49" y="123"/>
                </a:lnTo>
                <a:lnTo>
                  <a:pt x="49" y="132"/>
                </a:lnTo>
                <a:lnTo>
                  <a:pt x="49" y="132"/>
                </a:lnTo>
                <a:lnTo>
                  <a:pt x="49" y="141"/>
                </a:lnTo>
                <a:lnTo>
                  <a:pt x="49" y="139"/>
                </a:lnTo>
                <a:lnTo>
                  <a:pt x="48" y="147"/>
                </a:lnTo>
                <a:lnTo>
                  <a:pt x="47" y="150"/>
                </a:lnTo>
                <a:lnTo>
                  <a:pt x="48" y="156"/>
                </a:lnTo>
                <a:lnTo>
                  <a:pt x="49" y="150"/>
                </a:lnTo>
                <a:lnTo>
                  <a:pt x="46" y="156"/>
                </a:lnTo>
                <a:lnTo>
                  <a:pt x="44" y="161"/>
                </a:lnTo>
                <a:lnTo>
                  <a:pt x="44" y="166"/>
                </a:lnTo>
                <a:lnTo>
                  <a:pt x="48" y="158"/>
                </a:lnTo>
                <a:lnTo>
                  <a:pt x="45" y="160"/>
                </a:lnTo>
                <a:lnTo>
                  <a:pt x="43" y="162"/>
                </a:lnTo>
                <a:lnTo>
                  <a:pt x="40" y="165"/>
                </a:lnTo>
                <a:lnTo>
                  <a:pt x="47" y="162"/>
                </a:lnTo>
                <a:lnTo>
                  <a:pt x="45" y="162"/>
                </a:lnTo>
                <a:lnTo>
                  <a:pt x="45" y="162"/>
                </a:lnTo>
                <a:lnTo>
                  <a:pt x="42" y="162"/>
                </a:lnTo>
                <a:lnTo>
                  <a:pt x="49" y="165"/>
                </a:lnTo>
                <a:lnTo>
                  <a:pt x="45" y="160"/>
                </a:lnTo>
                <a:lnTo>
                  <a:pt x="43" y="159"/>
                </a:lnTo>
                <a:lnTo>
                  <a:pt x="39" y="156"/>
                </a:lnTo>
                <a:lnTo>
                  <a:pt x="39" y="157"/>
                </a:lnTo>
                <a:lnTo>
                  <a:pt x="35" y="153"/>
                </a:lnTo>
                <a:lnTo>
                  <a:pt x="35" y="153"/>
                </a:lnTo>
                <a:lnTo>
                  <a:pt x="30" y="149"/>
                </a:lnTo>
                <a:lnTo>
                  <a:pt x="30" y="149"/>
                </a:lnTo>
                <a:lnTo>
                  <a:pt x="25" y="145"/>
                </a:lnTo>
                <a:lnTo>
                  <a:pt x="25" y="145"/>
                </a:lnTo>
                <a:lnTo>
                  <a:pt x="22" y="142"/>
                </a:lnTo>
                <a:lnTo>
                  <a:pt x="21" y="142"/>
                </a:lnTo>
                <a:lnTo>
                  <a:pt x="18" y="140"/>
                </a:lnTo>
                <a:lnTo>
                  <a:pt x="21" y="143"/>
                </a:lnTo>
                <a:lnTo>
                  <a:pt x="20" y="140"/>
                </a:lnTo>
                <a:lnTo>
                  <a:pt x="20" y="150"/>
                </a:lnTo>
                <a:lnTo>
                  <a:pt x="20" y="149"/>
                </a:lnTo>
                <a:lnTo>
                  <a:pt x="10" y="155"/>
                </a:lnTo>
                <a:lnTo>
                  <a:pt x="13" y="155"/>
                </a:lnTo>
                <a:lnTo>
                  <a:pt x="13" y="155"/>
                </a:lnTo>
                <a:lnTo>
                  <a:pt x="19" y="155"/>
                </a:lnTo>
                <a:lnTo>
                  <a:pt x="19" y="155"/>
                </a:lnTo>
                <a:lnTo>
                  <a:pt x="27" y="156"/>
                </a:lnTo>
                <a:lnTo>
                  <a:pt x="27" y="156"/>
                </a:lnTo>
                <a:lnTo>
                  <a:pt x="37" y="156"/>
                </a:lnTo>
                <a:lnTo>
                  <a:pt x="41" y="155"/>
                </a:lnTo>
                <a:lnTo>
                  <a:pt x="52" y="152"/>
                </a:lnTo>
                <a:lnTo>
                  <a:pt x="50" y="152"/>
                </a:lnTo>
                <a:lnTo>
                  <a:pt x="64" y="151"/>
                </a:lnTo>
                <a:lnTo>
                  <a:pt x="64" y="151"/>
                </a:lnTo>
                <a:lnTo>
                  <a:pt x="79" y="149"/>
                </a:lnTo>
                <a:lnTo>
                  <a:pt x="81" y="149"/>
                </a:lnTo>
                <a:lnTo>
                  <a:pt x="95" y="144"/>
                </a:lnTo>
                <a:lnTo>
                  <a:pt x="95" y="145"/>
                </a:lnTo>
                <a:lnTo>
                  <a:pt x="108" y="142"/>
                </a:lnTo>
                <a:lnTo>
                  <a:pt x="109" y="141"/>
                </a:lnTo>
                <a:lnTo>
                  <a:pt x="122" y="138"/>
                </a:lnTo>
                <a:lnTo>
                  <a:pt x="124" y="137"/>
                </a:lnTo>
                <a:lnTo>
                  <a:pt x="134" y="132"/>
                </a:lnTo>
                <a:lnTo>
                  <a:pt x="133" y="133"/>
                </a:lnTo>
                <a:lnTo>
                  <a:pt x="141" y="129"/>
                </a:lnTo>
                <a:lnTo>
                  <a:pt x="140" y="130"/>
                </a:lnTo>
                <a:lnTo>
                  <a:pt x="148" y="127"/>
                </a:lnTo>
                <a:lnTo>
                  <a:pt x="152" y="124"/>
                </a:lnTo>
                <a:lnTo>
                  <a:pt x="156" y="118"/>
                </a:lnTo>
                <a:cubicBezTo>
                  <a:pt x="157" y="118"/>
                  <a:pt x="157" y="117"/>
                  <a:pt x="157" y="116"/>
                </a:cubicBezTo>
                <a:cubicBezTo>
                  <a:pt x="156" y="115"/>
                  <a:pt x="156" y="114"/>
                  <a:pt x="155" y="114"/>
                </a:cubicBezTo>
                <a:lnTo>
                  <a:pt x="148" y="112"/>
                </a:lnTo>
                <a:lnTo>
                  <a:pt x="148" y="112"/>
                </a:lnTo>
                <a:lnTo>
                  <a:pt x="140" y="110"/>
                </a:lnTo>
                <a:lnTo>
                  <a:pt x="137" y="109"/>
                </a:lnTo>
                <a:lnTo>
                  <a:pt x="128" y="110"/>
                </a:lnTo>
                <a:lnTo>
                  <a:pt x="124" y="111"/>
                </a:lnTo>
                <a:lnTo>
                  <a:pt x="114" y="115"/>
                </a:lnTo>
                <a:lnTo>
                  <a:pt x="116" y="114"/>
                </a:lnTo>
                <a:lnTo>
                  <a:pt x="103" y="117"/>
                </a:lnTo>
                <a:lnTo>
                  <a:pt x="103" y="117"/>
                </a:lnTo>
                <a:lnTo>
                  <a:pt x="89" y="120"/>
                </a:lnTo>
                <a:lnTo>
                  <a:pt x="88" y="120"/>
                </a:lnTo>
                <a:lnTo>
                  <a:pt x="74" y="125"/>
                </a:lnTo>
                <a:lnTo>
                  <a:pt x="76" y="124"/>
                </a:lnTo>
                <a:lnTo>
                  <a:pt x="61" y="126"/>
                </a:lnTo>
                <a:lnTo>
                  <a:pt x="61" y="126"/>
                </a:lnTo>
                <a:lnTo>
                  <a:pt x="47" y="128"/>
                </a:lnTo>
                <a:lnTo>
                  <a:pt x="45" y="129"/>
                </a:lnTo>
                <a:lnTo>
                  <a:pt x="34" y="133"/>
                </a:lnTo>
                <a:lnTo>
                  <a:pt x="37" y="132"/>
                </a:lnTo>
                <a:lnTo>
                  <a:pt x="27" y="132"/>
                </a:lnTo>
                <a:lnTo>
                  <a:pt x="27" y="132"/>
                </a:lnTo>
                <a:lnTo>
                  <a:pt x="19" y="133"/>
                </a:lnTo>
                <a:lnTo>
                  <a:pt x="19" y="133"/>
                </a:lnTo>
                <a:lnTo>
                  <a:pt x="13" y="133"/>
                </a:lnTo>
                <a:lnTo>
                  <a:pt x="13" y="133"/>
                </a:lnTo>
                <a:lnTo>
                  <a:pt x="10" y="133"/>
                </a:lnTo>
                <a:cubicBezTo>
                  <a:pt x="6" y="134"/>
                  <a:pt x="3" y="136"/>
                  <a:pt x="1" y="139"/>
                </a:cubicBezTo>
                <a:cubicBezTo>
                  <a:pt x="0" y="142"/>
                  <a:pt x="0" y="146"/>
                  <a:pt x="2" y="149"/>
                </a:cubicBezTo>
                <a:lnTo>
                  <a:pt x="2" y="150"/>
                </a:lnTo>
                <a:lnTo>
                  <a:pt x="4" y="152"/>
                </a:lnTo>
                <a:lnTo>
                  <a:pt x="6" y="155"/>
                </a:lnTo>
                <a:lnTo>
                  <a:pt x="8" y="156"/>
                </a:lnTo>
                <a:lnTo>
                  <a:pt x="11" y="158"/>
                </a:lnTo>
                <a:lnTo>
                  <a:pt x="10" y="157"/>
                </a:lnTo>
                <a:lnTo>
                  <a:pt x="14" y="160"/>
                </a:lnTo>
                <a:lnTo>
                  <a:pt x="14" y="160"/>
                </a:lnTo>
                <a:lnTo>
                  <a:pt x="19" y="164"/>
                </a:lnTo>
                <a:lnTo>
                  <a:pt x="18" y="163"/>
                </a:lnTo>
                <a:lnTo>
                  <a:pt x="23" y="167"/>
                </a:lnTo>
                <a:lnTo>
                  <a:pt x="23" y="168"/>
                </a:lnTo>
                <a:lnTo>
                  <a:pt x="28" y="171"/>
                </a:lnTo>
                <a:lnTo>
                  <a:pt x="28" y="171"/>
                </a:lnTo>
                <a:lnTo>
                  <a:pt x="33" y="174"/>
                </a:lnTo>
                <a:lnTo>
                  <a:pt x="31" y="173"/>
                </a:lnTo>
                <a:lnTo>
                  <a:pt x="36" y="178"/>
                </a:lnTo>
                <a:lnTo>
                  <a:pt x="42" y="180"/>
                </a:lnTo>
                <a:lnTo>
                  <a:pt x="45" y="181"/>
                </a:lnTo>
                <a:lnTo>
                  <a:pt x="45" y="181"/>
                </a:lnTo>
                <a:lnTo>
                  <a:pt x="47" y="181"/>
                </a:lnTo>
                <a:lnTo>
                  <a:pt x="55" y="177"/>
                </a:lnTo>
                <a:lnTo>
                  <a:pt x="57" y="174"/>
                </a:lnTo>
                <a:lnTo>
                  <a:pt x="55" y="176"/>
                </a:lnTo>
                <a:lnTo>
                  <a:pt x="59" y="174"/>
                </a:lnTo>
                <a:cubicBezTo>
                  <a:pt x="62" y="172"/>
                  <a:pt x="63" y="169"/>
                  <a:pt x="64" y="166"/>
                </a:cubicBezTo>
                <a:lnTo>
                  <a:pt x="64" y="161"/>
                </a:lnTo>
                <a:lnTo>
                  <a:pt x="62" y="166"/>
                </a:lnTo>
                <a:lnTo>
                  <a:pt x="66" y="161"/>
                </a:lnTo>
                <a:lnTo>
                  <a:pt x="67" y="156"/>
                </a:lnTo>
                <a:lnTo>
                  <a:pt x="67" y="150"/>
                </a:lnTo>
                <a:lnTo>
                  <a:pt x="67" y="152"/>
                </a:lnTo>
                <a:lnTo>
                  <a:pt x="69" y="143"/>
                </a:lnTo>
                <a:lnTo>
                  <a:pt x="69" y="141"/>
                </a:lnTo>
                <a:lnTo>
                  <a:pt x="69" y="132"/>
                </a:lnTo>
                <a:lnTo>
                  <a:pt x="69" y="132"/>
                </a:lnTo>
                <a:lnTo>
                  <a:pt x="69" y="123"/>
                </a:lnTo>
                <a:lnTo>
                  <a:pt x="69" y="123"/>
                </a:lnTo>
                <a:lnTo>
                  <a:pt x="69" y="111"/>
                </a:lnTo>
                <a:lnTo>
                  <a:pt x="69" y="111"/>
                </a:lnTo>
                <a:lnTo>
                  <a:pt x="69" y="98"/>
                </a:lnTo>
                <a:lnTo>
                  <a:pt x="69" y="98"/>
                </a:lnTo>
                <a:lnTo>
                  <a:pt x="69" y="82"/>
                </a:lnTo>
                <a:lnTo>
                  <a:pt x="69" y="82"/>
                </a:lnTo>
                <a:lnTo>
                  <a:pt x="69" y="65"/>
                </a:lnTo>
                <a:lnTo>
                  <a:pt x="69" y="65"/>
                </a:lnTo>
                <a:lnTo>
                  <a:pt x="69" y="49"/>
                </a:lnTo>
                <a:lnTo>
                  <a:pt x="69" y="50"/>
                </a:lnTo>
                <a:lnTo>
                  <a:pt x="71" y="35"/>
                </a:lnTo>
                <a:lnTo>
                  <a:pt x="71" y="33"/>
                </a:lnTo>
                <a:lnTo>
                  <a:pt x="70" y="19"/>
                </a:lnTo>
                <a:lnTo>
                  <a:pt x="69" y="22"/>
                </a:lnTo>
                <a:lnTo>
                  <a:pt x="72" y="9"/>
                </a:lnTo>
                <a:cubicBezTo>
                  <a:pt x="73" y="5"/>
                  <a:pt x="71" y="2"/>
                  <a:pt x="67" y="1"/>
                </a:cubicBezTo>
                <a:cubicBezTo>
                  <a:pt x="64" y="0"/>
                  <a:pt x="60" y="1"/>
                  <a:pt x="59" y="5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6D6CBAD2-E8A9-436D-BBFC-F31A4E738549}"/>
              </a:ext>
            </a:extLst>
          </p:cNvPr>
          <p:cNvSpPr>
            <a:spLocks/>
          </p:cNvSpPr>
          <p:nvPr/>
        </p:nvSpPr>
        <p:spPr bwMode="auto">
          <a:xfrm>
            <a:off x="8329613" y="4151313"/>
            <a:ext cx="19050" cy="165100"/>
          </a:xfrm>
          <a:custGeom>
            <a:avLst/>
            <a:gdLst>
              <a:gd name="T0" fmla="*/ 37 w 41"/>
              <a:gd name="T1" fmla="*/ 35 h 365"/>
              <a:gd name="T2" fmla="*/ 39 w 41"/>
              <a:gd name="T3" fmla="*/ 36 h 365"/>
              <a:gd name="T4" fmla="*/ 40 w 41"/>
              <a:gd name="T5" fmla="*/ 29 h 365"/>
              <a:gd name="T6" fmla="*/ 27 w 41"/>
              <a:gd name="T7" fmla="*/ 39 h 365"/>
              <a:gd name="T8" fmla="*/ 40 w 41"/>
              <a:gd name="T9" fmla="*/ 30 h 365"/>
              <a:gd name="T10" fmla="*/ 40 w 41"/>
              <a:gd name="T11" fmla="*/ 21 h 365"/>
              <a:gd name="T12" fmla="*/ 37 w 41"/>
              <a:gd name="T13" fmla="*/ 11 h 365"/>
              <a:gd name="T14" fmla="*/ 25 w 41"/>
              <a:gd name="T15" fmla="*/ 27 h 365"/>
              <a:gd name="T16" fmla="*/ 28 w 41"/>
              <a:gd name="T17" fmla="*/ 6 h 365"/>
              <a:gd name="T18" fmla="*/ 27 w 41"/>
              <a:gd name="T19" fmla="*/ 1 h 365"/>
              <a:gd name="T20" fmla="*/ 12 w 41"/>
              <a:gd name="T21" fmla="*/ 16 h 365"/>
              <a:gd name="T22" fmla="*/ 34 w 41"/>
              <a:gd name="T23" fmla="*/ 13 h 365"/>
              <a:gd name="T24" fmla="*/ 25 w 41"/>
              <a:gd name="T25" fmla="*/ 24 h 365"/>
              <a:gd name="T26" fmla="*/ 14 w 41"/>
              <a:gd name="T27" fmla="*/ 14 h 365"/>
              <a:gd name="T28" fmla="*/ 13 w 41"/>
              <a:gd name="T29" fmla="*/ 27 h 365"/>
              <a:gd name="T30" fmla="*/ 11 w 41"/>
              <a:gd name="T31" fmla="*/ 41 h 365"/>
              <a:gd name="T32" fmla="*/ 7 w 41"/>
              <a:gd name="T33" fmla="*/ 73 h 365"/>
              <a:gd name="T34" fmla="*/ 4 w 41"/>
              <a:gd name="T35" fmla="*/ 113 h 365"/>
              <a:gd name="T36" fmla="*/ 1 w 41"/>
              <a:gd name="T37" fmla="*/ 162 h 365"/>
              <a:gd name="T38" fmla="*/ 1 w 41"/>
              <a:gd name="T39" fmla="*/ 213 h 365"/>
              <a:gd name="T40" fmla="*/ 3 w 41"/>
              <a:gd name="T41" fmla="*/ 264 h 365"/>
              <a:gd name="T42" fmla="*/ 6 w 41"/>
              <a:gd name="T43" fmla="*/ 304 h 365"/>
              <a:gd name="T44" fmla="*/ 6 w 41"/>
              <a:gd name="T45" fmla="*/ 329 h 365"/>
              <a:gd name="T46" fmla="*/ 9 w 41"/>
              <a:gd name="T47" fmla="*/ 343 h 365"/>
              <a:gd name="T48" fmla="*/ 11 w 41"/>
              <a:gd name="T49" fmla="*/ 352 h 365"/>
              <a:gd name="T50" fmla="*/ 25 w 41"/>
              <a:gd name="T51" fmla="*/ 365 h 365"/>
              <a:gd name="T52" fmla="*/ 37 w 41"/>
              <a:gd name="T53" fmla="*/ 345 h 365"/>
              <a:gd name="T54" fmla="*/ 36 w 41"/>
              <a:gd name="T55" fmla="*/ 338 h 365"/>
              <a:gd name="T56" fmla="*/ 18 w 41"/>
              <a:gd name="T57" fmla="*/ 345 h 365"/>
              <a:gd name="T58" fmla="*/ 25 w 41"/>
              <a:gd name="T59" fmla="*/ 341 h 365"/>
              <a:gd name="T60" fmla="*/ 36 w 41"/>
              <a:gd name="T61" fmla="*/ 348 h 365"/>
              <a:gd name="T62" fmla="*/ 34 w 41"/>
              <a:gd name="T63" fmla="*/ 337 h 365"/>
              <a:gd name="T64" fmla="*/ 31 w 41"/>
              <a:gd name="T65" fmla="*/ 316 h 365"/>
              <a:gd name="T66" fmla="*/ 28 w 41"/>
              <a:gd name="T67" fmla="*/ 282 h 365"/>
              <a:gd name="T68" fmla="*/ 25 w 41"/>
              <a:gd name="T69" fmla="*/ 236 h 365"/>
              <a:gd name="T70" fmla="*/ 25 w 41"/>
              <a:gd name="T71" fmla="*/ 187 h 365"/>
              <a:gd name="T72" fmla="*/ 25 w 41"/>
              <a:gd name="T73" fmla="*/ 138 h 365"/>
              <a:gd name="T74" fmla="*/ 28 w 41"/>
              <a:gd name="T75" fmla="*/ 94 h 365"/>
              <a:gd name="T76" fmla="*/ 32 w 41"/>
              <a:gd name="T77" fmla="*/ 59 h 365"/>
              <a:gd name="T78" fmla="*/ 36 w 41"/>
              <a:gd name="T79" fmla="*/ 36 h 365"/>
              <a:gd name="T80" fmla="*/ 36 w 41"/>
              <a:gd name="T81" fmla="*/ 21 h 365"/>
              <a:gd name="T82" fmla="*/ 36 w 41"/>
              <a:gd name="T83" fmla="*/ 11 h 365"/>
              <a:gd name="T84" fmla="*/ 12 w 41"/>
              <a:gd name="T85" fmla="*/ 16 h 365"/>
              <a:gd name="T86" fmla="*/ 34 w 41"/>
              <a:gd name="T87" fmla="*/ 11 h 365"/>
              <a:gd name="T88" fmla="*/ 24 w 41"/>
              <a:gd name="T89" fmla="*/ 1 h 365"/>
              <a:gd name="T90" fmla="*/ 25 w 41"/>
              <a:gd name="T91" fmla="*/ 27 h 365"/>
              <a:gd name="T92" fmla="*/ 28 w 41"/>
              <a:gd name="T93" fmla="*/ 28 h 365"/>
              <a:gd name="T94" fmla="*/ 21 w 41"/>
              <a:gd name="T95" fmla="*/ 25 h 365"/>
              <a:gd name="T96" fmla="*/ 23 w 41"/>
              <a:gd name="T97" fmla="*/ 29 h 365"/>
              <a:gd name="T98" fmla="*/ 28 w 41"/>
              <a:gd name="T99" fmla="*/ 40 h 365"/>
              <a:gd name="T100" fmla="*/ 31 w 41"/>
              <a:gd name="T101" fmla="*/ 21 h 365"/>
              <a:gd name="T102" fmla="*/ 25 w 41"/>
              <a:gd name="T103" fmla="*/ 38 h 365"/>
              <a:gd name="T104" fmla="*/ 25 w 41"/>
              <a:gd name="T105" fmla="*/ 40 h 365"/>
              <a:gd name="T106" fmla="*/ 29 w 41"/>
              <a:gd name="T107" fmla="*/ 46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" h="365">
                <a:moveTo>
                  <a:pt x="39" y="44"/>
                </a:moveTo>
                <a:lnTo>
                  <a:pt x="39" y="40"/>
                </a:lnTo>
                <a:lnTo>
                  <a:pt x="38" y="36"/>
                </a:lnTo>
                <a:lnTo>
                  <a:pt x="37" y="35"/>
                </a:lnTo>
                <a:lnTo>
                  <a:pt x="38" y="40"/>
                </a:lnTo>
                <a:lnTo>
                  <a:pt x="38" y="37"/>
                </a:lnTo>
                <a:lnTo>
                  <a:pt x="38" y="38"/>
                </a:lnTo>
                <a:lnTo>
                  <a:pt x="39" y="36"/>
                </a:lnTo>
                <a:lnTo>
                  <a:pt x="38" y="38"/>
                </a:lnTo>
                <a:lnTo>
                  <a:pt x="39" y="37"/>
                </a:lnTo>
                <a:lnTo>
                  <a:pt x="40" y="33"/>
                </a:lnTo>
                <a:lnTo>
                  <a:pt x="40" y="29"/>
                </a:lnTo>
                <a:cubicBezTo>
                  <a:pt x="40" y="25"/>
                  <a:pt x="37" y="21"/>
                  <a:pt x="32" y="21"/>
                </a:cubicBezTo>
                <a:cubicBezTo>
                  <a:pt x="28" y="20"/>
                  <a:pt x="24" y="24"/>
                  <a:pt x="23" y="28"/>
                </a:cubicBezTo>
                <a:lnTo>
                  <a:pt x="23" y="31"/>
                </a:lnTo>
                <a:cubicBezTo>
                  <a:pt x="23" y="34"/>
                  <a:pt x="24" y="37"/>
                  <a:pt x="27" y="39"/>
                </a:cubicBezTo>
                <a:cubicBezTo>
                  <a:pt x="29" y="41"/>
                  <a:pt x="32" y="41"/>
                  <a:pt x="35" y="40"/>
                </a:cubicBezTo>
                <a:cubicBezTo>
                  <a:pt x="38" y="38"/>
                  <a:pt x="40" y="36"/>
                  <a:pt x="40" y="33"/>
                </a:cubicBezTo>
                <a:lnTo>
                  <a:pt x="40" y="29"/>
                </a:lnTo>
                <a:lnTo>
                  <a:pt x="40" y="30"/>
                </a:lnTo>
                <a:lnTo>
                  <a:pt x="40" y="29"/>
                </a:lnTo>
                <a:lnTo>
                  <a:pt x="40" y="29"/>
                </a:lnTo>
                <a:lnTo>
                  <a:pt x="41" y="27"/>
                </a:lnTo>
                <a:lnTo>
                  <a:pt x="40" y="21"/>
                </a:lnTo>
                <a:lnTo>
                  <a:pt x="38" y="16"/>
                </a:lnTo>
                <a:lnTo>
                  <a:pt x="39" y="21"/>
                </a:lnTo>
                <a:lnTo>
                  <a:pt x="39" y="19"/>
                </a:lnTo>
                <a:cubicBezTo>
                  <a:pt x="39" y="16"/>
                  <a:pt x="38" y="13"/>
                  <a:pt x="37" y="11"/>
                </a:cubicBezTo>
                <a:cubicBezTo>
                  <a:pt x="35" y="9"/>
                  <a:pt x="32" y="8"/>
                  <a:pt x="30" y="8"/>
                </a:cubicBezTo>
                <a:lnTo>
                  <a:pt x="28" y="8"/>
                </a:lnTo>
                <a:cubicBezTo>
                  <a:pt x="23" y="7"/>
                  <a:pt x="18" y="11"/>
                  <a:pt x="17" y="16"/>
                </a:cubicBezTo>
                <a:cubicBezTo>
                  <a:pt x="17" y="22"/>
                  <a:pt x="20" y="26"/>
                  <a:pt x="25" y="27"/>
                </a:cubicBezTo>
                <a:cubicBezTo>
                  <a:pt x="31" y="28"/>
                  <a:pt x="36" y="25"/>
                  <a:pt x="37" y="20"/>
                </a:cubicBezTo>
                <a:lnTo>
                  <a:pt x="37" y="19"/>
                </a:lnTo>
                <a:cubicBezTo>
                  <a:pt x="38" y="16"/>
                  <a:pt x="38" y="13"/>
                  <a:pt x="36" y="10"/>
                </a:cubicBezTo>
                <a:cubicBezTo>
                  <a:pt x="34" y="8"/>
                  <a:pt x="31" y="6"/>
                  <a:pt x="28" y="6"/>
                </a:cubicBezTo>
                <a:lnTo>
                  <a:pt x="25" y="6"/>
                </a:lnTo>
                <a:lnTo>
                  <a:pt x="35" y="16"/>
                </a:lnTo>
                <a:lnTo>
                  <a:pt x="35" y="12"/>
                </a:lnTo>
                <a:cubicBezTo>
                  <a:pt x="35" y="7"/>
                  <a:pt x="32" y="2"/>
                  <a:pt x="27" y="1"/>
                </a:cubicBezTo>
                <a:lnTo>
                  <a:pt x="25" y="1"/>
                </a:lnTo>
                <a:cubicBezTo>
                  <a:pt x="22" y="0"/>
                  <a:pt x="19" y="1"/>
                  <a:pt x="16" y="3"/>
                </a:cubicBezTo>
                <a:cubicBezTo>
                  <a:pt x="14" y="5"/>
                  <a:pt x="12" y="8"/>
                  <a:pt x="12" y="11"/>
                </a:cubicBezTo>
                <a:lnTo>
                  <a:pt x="12" y="16"/>
                </a:lnTo>
                <a:cubicBezTo>
                  <a:pt x="12" y="20"/>
                  <a:pt x="14" y="24"/>
                  <a:pt x="18" y="26"/>
                </a:cubicBezTo>
                <a:cubicBezTo>
                  <a:pt x="21" y="28"/>
                  <a:pt x="25" y="28"/>
                  <a:pt x="28" y="26"/>
                </a:cubicBezTo>
                <a:cubicBezTo>
                  <a:pt x="32" y="24"/>
                  <a:pt x="34" y="20"/>
                  <a:pt x="34" y="16"/>
                </a:cubicBezTo>
                <a:lnTo>
                  <a:pt x="34" y="13"/>
                </a:lnTo>
                <a:cubicBezTo>
                  <a:pt x="34" y="7"/>
                  <a:pt x="29" y="3"/>
                  <a:pt x="23" y="2"/>
                </a:cubicBezTo>
                <a:cubicBezTo>
                  <a:pt x="17" y="2"/>
                  <a:pt x="12" y="7"/>
                  <a:pt x="12" y="13"/>
                </a:cubicBezTo>
                <a:cubicBezTo>
                  <a:pt x="12" y="19"/>
                  <a:pt x="17" y="24"/>
                  <a:pt x="23" y="24"/>
                </a:cubicBezTo>
                <a:lnTo>
                  <a:pt x="25" y="24"/>
                </a:lnTo>
                <a:cubicBezTo>
                  <a:pt x="31" y="24"/>
                  <a:pt x="35" y="20"/>
                  <a:pt x="36" y="14"/>
                </a:cubicBezTo>
                <a:cubicBezTo>
                  <a:pt x="36" y="8"/>
                  <a:pt x="32" y="3"/>
                  <a:pt x="26" y="2"/>
                </a:cubicBezTo>
                <a:cubicBezTo>
                  <a:pt x="21" y="2"/>
                  <a:pt x="15" y="6"/>
                  <a:pt x="14" y="11"/>
                </a:cubicBezTo>
                <a:lnTo>
                  <a:pt x="14" y="14"/>
                </a:lnTo>
                <a:lnTo>
                  <a:pt x="13" y="16"/>
                </a:lnTo>
                <a:lnTo>
                  <a:pt x="13" y="21"/>
                </a:lnTo>
                <a:lnTo>
                  <a:pt x="13" y="21"/>
                </a:lnTo>
                <a:lnTo>
                  <a:pt x="13" y="27"/>
                </a:lnTo>
                <a:lnTo>
                  <a:pt x="13" y="27"/>
                </a:lnTo>
                <a:lnTo>
                  <a:pt x="13" y="34"/>
                </a:lnTo>
                <a:lnTo>
                  <a:pt x="14" y="31"/>
                </a:lnTo>
                <a:lnTo>
                  <a:pt x="11" y="41"/>
                </a:lnTo>
                <a:lnTo>
                  <a:pt x="11" y="43"/>
                </a:lnTo>
                <a:lnTo>
                  <a:pt x="9" y="56"/>
                </a:lnTo>
                <a:lnTo>
                  <a:pt x="9" y="56"/>
                </a:lnTo>
                <a:lnTo>
                  <a:pt x="7" y="73"/>
                </a:lnTo>
                <a:lnTo>
                  <a:pt x="7" y="73"/>
                </a:lnTo>
                <a:lnTo>
                  <a:pt x="4" y="92"/>
                </a:lnTo>
                <a:lnTo>
                  <a:pt x="4" y="94"/>
                </a:lnTo>
                <a:lnTo>
                  <a:pt x="4" y="113"/>
                </a:lnTo>
                <a:lnTo>
                  <a:pt x="4" y="112"/>
                </a:lnTo>
                <a:lnTo>
                  <a:pt x="1" y="136"/>
                </a:lnTo>
                <a:lnTo>
                  <a:pt x="1" y="138"/>
                </a:lnTo>
                <a:lnTo>
                  <a:pt x="1" y="162"/>
                </a:lnTo>
                <a:lnTo>
                  <a:pt x="1" y="162"/>
                </a:lnTo>
                <a:lnTo>
                  <a:pt x="1" y="187"/>
                </a:lnTo>
                <a:lnTo>
                  <a:pt x="1" y="187"/>
                </a:lnTo>
                <a:lnTo>
                  <a:pt x="1" y="213"/>
                </a:lnTo>
                <a:lnTo>
                  <a:pt x="1" y="213"/>
                </a:lnTo>
                <a:lnTo>
                  <a:pt x="0" y="238"/>
                </a:lnTo>
                <a:lnTo>
                  <a:pt x="1" y="239"/>
                </a:lnTo>
                <a:lnTo>
                  <a:pt x="3" y="264"/>
                </a:lnTo>
                <a:lnTo>
                  <a:pt x="3" y="262"/>
                </a:lnTo>
                <a:lnTo>
                  <a:pt x="3" y="284"/>
                </a:lnTo>
                <a:lnTo>
                  <a:pt x="3" y="286"/>
                </a:lnTo>
                <a:lnTo>
                  <a:pt x="6" y="304"/>
                </a:lnTo>
                <a:lnTo>
                  <a:pt x="6" y="302"/>
                </a:lnTo>
                <a:lnTo>
                  <a:pt x="6" y="316"/>
                </a:lnTo>
                <a:lnTo>
                  <a:pt x="6" y="316"/>
                </a:lnTo>
                <a:lnTo>
                  <a:pt x="6" y="329"/>
                </a:lnTo>
                <a:lnTo>
                  <a:pt x="7" y="333"/>
                </a:lnTo>
                <a:lnTo>
                  <a:pt x="10" y="341"/>
                </a:lnTo>
                <a:lnTo>
                  <a:pt x="9" y="337"/>
                </a:lnTo>
                <a:lnTo>
                  <a:pt x="9" y="343"/>
                </a:lnTo>
                <a:lnTo>
                  <a:pt x="10" y="349"/>
                </a:lnTo>
                <a:lnTo>
                  <a:pt x="12" y="353"/>
                </a:lnTo>
                <a:lnTo>
                  <a:pt x="11" y="348"/>
                </a:lnTo>
                <a:lnTo>
                  <a:pt x="11" y="352"/>
                </a:lnTo>
                <a:lnTo>
                  <a:pt x="11" y="354"/>
                </a:lnTo>
                <a:lnTo>
                  <a:pt x="11" y="355"/>
                </a:lnTo>
                <a:cubicBezTo>
                  <a:pt x="12" y="358"/>
                  <a:pt x="14" y="361"/>
                  <a:pt x="16" y="363"/>
                </a:cubicBezTo>
                <a:cubicBezTo>
                  <a:pt x="19" y="364"/>
                  <a:pt x="22" y="365"/>
                  <a:pt x="25" y="365"/>
                </a:cubicBezTo>
                <a:lnTo>
                  <a:pt x="27" y="364"/>
                </a:lnTo>
                <a:cubicBezTo>
                  <a:pt x="31" y="364"/>
                  <a:pt x="34" y="361"/>
                  <a:pt x="35" y="358"/>
                </a:cubicBezTo>
                <a:lnTo>
                  <a:pt x="37" y="355"/>
                </a:lnTo>
                <a:cubicBezTo>
                  <a:pt x="39" y="352"/>
                  <a:pt x="39" y="348"/>
                  <a:pt x="37" y="345"/>
                </a:cubicBezTo>
                <a:lnTo>
                  <a:pt x="36" y="343"/>
                </a:lnTo>
                <a:lnTo>
                  <a:pt x="36" y="350"/>
                </a:lnTo>
                <a:lnTo>
                  <a:pt x="38" y="346"/>
                </a:lnTo>
                <a:cubicBezTo>
                  <a:pt x="39" y="343"/>
                  <a:pt x="38" y="340"/>
                  <a:pt x="36" y="338"/>
                </a:cubicBezTo>
                <a:cubicBezTo>
                  <a:pt x="34" y="337"/>
                  <a:pt x="31" y="336"/>
                  <a:pt x="29" y="337"/>
                </a:cubicBezTo>
                <a:lnTo>
                  <a:pt x="24" y="338"/>
                </a:lnTo>
                <a:lnTo>
                  <a:pt x="19" y="343"/>
                </a:lnTo>
                <a:lnTo>
                  <a:pt x="18" y="345"/>
                </a:lnTo>
                <a:lnTo>
                  <a:pt x="22" y="341"/>
                </a:lnTo>
                <a:lnTo>
                  <a:pt x="19" y="342"/>
                </a:lnTo>
                <a:lnTo>
                  <a:pt x="27" y="341"/>
                </a:lnTo>
                <a:lnTo>
                  <a:pt x="25" y="341"/>
                </a:lnTo>
                <a:lnTo>
                  <a:pt x="35" y="355"/>
                </a:lnTo>
                <a:lnTo>
                  <a:pt x="35" y="354"/>
                </a:lnTo>
                <a:lnTo>
                  <a:pt x="36" y="352"/>
                </a:lnTo>
                <a:lnTo>
                  <a:pt x="36" y="348"/>
                </a:lnTo>
                <a:lnTo>
                  <a:pt x="34" y="342"/>
                </a:lnTo>
                <a:lnTo>
                  <a:pt x="33" y="338"/>
                </a:lnTo>
                <a:lnTo>
                  <a:pt x="34" y="343"/>
                </a:lnTo>
                <a:lnTo>
                  <a:pt x="34" y="337"/>
                </a:lnTo>
                <a:lnTo>
                  <a:pt x="33" y="332"/>
                </a:lnTo>
                <a:lnTo>
                  <a:pt x="30" y="324"/>
                </a:lnTo>
                <a:lnTo>
                  <a:pt x="31" y="329"/>
                </a:lnTo>
                <a:lnTo>
                  <a:pt x="31" y="316"/>
                </a:lnTo>
                <a:lnTo>
                  <a:pt x="31" y="316"/>
                </a:lnTo>
                <a:lnTo>
                  <a:pt x="31" y="302"/>
                </a:lnTo>
                <a:lnTo>
                  <a:pt x="31" y="300"/>
                </a:lnTo>
                <a:lnTo>
                  <a:pt x="28" y="282"/>
                </a:lnTo>
                <a:lnTo>
                  <a:pt x="28" y="284"/>
                </a:lnTo>
                <a:lnTo>
                  <a:pt x="28" y="262"/>
                </a:lnTo>
                <a:lnTo>
                  <a:pt x="28" y="261"/>
                </a:lnTo>
                <a:lnTo>
                  <a:pt x="25" y="236"/>
                </a:lnTo>
                <a:lnTo>
                  <a:pt x="25" y="238"/>
                </a:lnTo>
                <a:lnTo>
                  <a:pt x="25" y="213"/>
                </a:lnTo>
                <a:lnTo>
                  <a:pt x="25" y="213"/>
                </a:lnTo>
                <a:lnTo>
                  <a:pt x="25" y="187"/>
                </a:lnTo>
                <a:lnTo>
                  <a:pt x="25" y="187"/>
                </a:lnTo>
                <a:lnTo>
                  <a:pt x="25" y="162"/>
                </a:lnTo>
                <a:lnTo>
                  <a:pt x="25" y="162"/>
                </a:lnTo>
                <a:lnTo>
                  <a:pt x="25" y="138"/>
                </a:lnTo>
                <a:lnTo>
                  <a:pt x="25" y="139"/>
                </a:lnTo>
                <a:lnTo>
                  <a:pt x="28" y="115"/>
                </a:lnTo>
                <a:lnTo>
                  <a:pt x="28" y="113"/>
                </a:lnTo>
                <a:lnTo>
                  <a:pt x="28" y="94"/>
                </a:lnTo>
                <a:lnTo>
                  <a:pt x="28" y="95"/>
                </a:lnTo>
                <a:lnTo>
                  <a:pt x="30" y="76"/>
                </a:lnTo>
                <a:lnTo>
                  <a:pt x="30" y="76"/>
                </a:lnTo>
                <a:lnTo>
                  <a:pt x="32" y="59"/>
                </a:lnTo>
                <a:lnTo>
                  <a:pt x="32" y="59"/>
                </a:lnTo>
                <a:lnTo>
                  <a:pt x="34" y="46"/>
                </a:lnTo>
                <a:lnTo>
                  <a:pt x="34" y="47"/>
                </a:lnTo>
                <a:lnTo>
                  <a:pt x="36" y="36"/>
                </a:lnTo>
                <a:lnTo>
                  <a:pt x="37" y="34"/>
                </a:lnTo>
                <a:lnTo>
                  <a:pt x="37" y="27"/>
                </a:lnTo>
                <a:lnTo>
                  <a:pt x="37" y="27"/>
                </a:lnTo>
                <a:lnTo>
                  <a:pt x="36" y="21"/>
                </a:lnTo>
                <a:lnTo>
                  <a:pt x="36" y="21"/>
                </a:lnTo>
                <a:lnTo>
                  <a:pt x="36" y="16"/>
                </a:lnTo>
                <a:lnTo>
                  <a:pt x="36" y="14"/>
                </a:lnTo>
                <a:lnTo>
                  <a:pt x="36" y="11"/>
                </a:lnTo>
                <a:cubicBezTo>
                  <a:pt x="35" y="6"/>
                  <a:pt x="30" y="2"/>
                  <a:pt x="25" y="2"/>
                </a:cubicBezTo>
                <a:lnTo>
                  <a:pt x="23" y="2"/>
                </a:lnTo>
                <a:cubicBezTo>
                  <a:pt x="17" y="3"/>
                  <a:pt x="12" y="7"/>
                  <a:pt x="12" y="13"/>
                </a:cubicBezTo>
                <a:lnTo>
                  <a:pt x="12" y="16"/>
                </a:lnTo>
                <a:cubicBezTo>
                  <a:pt x="12" y="20"/>
                  <a:pt x="14" y="24"/>
                  <a:pt x="18" y="26"/>
                </a:cubicBezTo>
                <a:cubicBezTo>
                  <a:pt x="21" y="28"/>
                  <a:pt x="25" y="28"/>
                  <a:pt x="29" y="26"/>
                </a:cubicBezTo>
                <a:cubicBezTo>
                  <a:pt x="32" y="24"/>
                  <a:pt x="34" y="20"/>
                  <a:pt x="34" y="16"/>
                </a:cubicBezTo>
                <a:lnTo>
                  <a:pt x="34" y="11"/>
                </a:lnTo>
                <a:lnTo>
                  <a:pt x="25" y="22"/>
                </a:lnTo>
                <a:lnTo>
                  <a:pt x="27" y="22"/>
                </a:lnTo>
                <a:cubicBezTo>
                  <a:pt x="32" y="21"/>
                  <a:pt x="36" y="16"/>
                  <a:pt x="35" y="10"/>
                </a:cubicBezTo>
                <a:cubicBezTo>
                  <a:pt x="35" y="5"/>
                  <a:pt x="30" y="1"/>
                  <a:pt x="24" y="1"/>
                </a:cubicBezTo>
                <a:cubicBezTo>
                  <a:pt x="19" y="1"/>
                  <a:pt x="14" y="6"/>
                  <a:pt x="14" y="12"/>
                </a:cubicBezTo>
                <a:lnTo>
                  <a:pt x="15" y="16"/>
                </a:lnTo>
                <a:cubicBezTo>
                  <a:pt x="15" y="19"/>
                  <a:pt x="16" y="22"/>
                  <a:pt x="18" y="24"/>
                </a:cubicBezTo>
                <a:cubicBezTo>
                  <a:pt x="20" y="26"/>
                  <a:pt x="22" y="27"/>
                  <a:pt x="25" y="27"/>
                </a:cubicBezTo>
                <a:lnTo>
                  <a:pt x="28" y="27"/>
                </a:lnTo>
                <a:lnTo>
                  <a:pt x="17" y="19"/>
                </a:lnTo>
                <a:lnTo>
                  <a:pt x="18" y="20"/>
                </a:lnTo>
                <a:cubicBezTo>
                  <a:pt x="19" y="25"/>
                  <a:pt x="23" y="28"/>
                  <a:pt x="28" y="28"/>
                </a:cubicBezTo>
                <a:lnTo>
                  <a:pt x="30" y="28"/>
                </a:lnTo>
                <a:lnTo>
                  <a:pt x="19" y="19"/>
                </a:lnTo>
                <a:lnTo>
                  <a:pt x="19" y="21"/>
                </a:lnTo>
                <a:lnTo>
                  <a:pt x="21" y="25"/>
                </a:lnTo>
                <a:lnTo>
                  <a:pt x="23" y="29"/>
                </a:lnTo>
                <a:lnTo>
                  <a:pt x="22" y="27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3" y="29"/>
                </a:lnTo>
                <a:lnTo>
                  <a:pt x="23" y="33"/>
                </a:lnTo>
                <a:cubicBezTo>
                  <a:pt x="23" y="36"/>
                  <a:pt x="25" y="38"/>
                  <a:pt x="28" y="40"/>
                </a:cubicBezTo>
                <a:cubicBezTo>
                  <a:pt x="31" y="41"/>
                  <a:pt x="34" y="41"/>
                  <a:pt x="37" y="39"/>
                </a:cubicBezTo>
                <a:cubicBezTo>
                  <a:pt x="39" y="37"/>
                  <a:pt x="41" y="34"/>
                  <a:pt x="40" y="31"/>
                </a:cubicBezTo>
                <a:lnTo>
                  <a:pt x="40" y="28"/>
                </a:lnTo>
                <a:cubicBezTo>
                  <a:pt x="39" y="24"/>
                  <a:pt x="35" y="20"/>
                  <a:pt x="31" y="21"/>
                </a:cubicBezTo>
                <a:cubicBezTo>
                  <a:pt x="26" y="21"/>
                  <a:pt x="23" y="25"/>
                  <a:pt x="23" y="29"/>
                </a:cubicBezTo>
                <a:lnTo>
                  <a:pt x="24" y="33"/>
                </a:lnTo>
                <a:lnTo>
                  <a:pt x="25" y="37"/>
                </a:lnTo>
                <a:lnTo>
                  <a:pt x="25" y="38"/>
                </a:lnTo>
                <a:lnTo>
                  <a:pt x="25" y="36"/>
                </a:lnTo>
                <a:lnTo>
                  <a:pt x="25" y="38"/>
                </a:lnTo>
                <a:lnTo>
                  <a:pt x="25" y="37"/>
                </a:lnTo>
                <a:lnTo>
                  <a:pt x="25" y="40"/>
                </a:lnTo>
                <a:lnTo>
                  <a:pt x="30" y="45"/>
                </a:lnTo>
                <a:lnTo>
                  <a:pt x="32" y="46"/>
                </a:lnTo>
                <a:lnTo>
                  <a:pt x="28" y="42"/>
                </a:lnTo>
                <a:lnTo>
                  <a:pt x="29" y="46"/>
                </a:lnTo>
                <a:cubicBezTo>
                  <a:pt x="30" y="48"/>
                  <a:pt x="32" y="50"/>
                  <a:pt x="35" y="49"/>
                </a:cubicBezTo>
                <a:cubicBezTo>
                  <a:pt x="37" y="49"/>
                  <a:pt x="39" y="47"/>
                  <a:pt x="39" y="4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6C21AF45-13DB-4926-B9E3-549E97D098FF}"/>
              </a:ext>
            </a:extLst>
          </p:cNvPr>
          <p:cNvSpPr>
            <a:spLocks/>
          </p:cNvSpPr>
          <p:nvPr/>
        </p:nvSpPr>
        <p:spPr bwMode="auto">
          <a:xfrm>
            <a:off x="8156576" y="4327525"/>
            <a:ext cx="171450" cy="76200"/>
          </a:xfrm>
          <a:custGeom>
            <a:avLst/>
            <a:gdLst>
              <a:gd name="T0" fmla="*/ 376 w 378"/>
              <a:gd name="T1" fmla="*/ 11 h 167"/>
              <a:gd name="T2" fmla="*/ 373 w 378"/>
              <a:gd name="T3" fmla="*/ 5 h 167"/>
              <a:gd name="T4" fmla="*/ 363 w 378"/>
              <a:gd name="T5" fmla="*/ 1 h 167"/>
              <a:gd name="T6" fmla="*/ 354 w 378"/>
              <a:gd name="T7" fmla="*/ 1 h 167"/>
              <a:gd name="T8" fmla="*/ 347 w 378"/>
              <a:gd name="T9" fmla="*/ 0 h 167"/>
              <a:gd name="T10" fmla="*/ 324 w 378"/>
              <a:gd name="T11" fmla="*/ 5 h 167"/>
              <a:gd name="T12" fmla="*/ 309 w 378"/>
              <a:gd name="T13" fmla="*/ 8 h 167"/>
              <a:gd name="T14" fmla="*/ 273 w 378"/>
              <a:gd name="T15" fmla="*/ 21 h 167"/>
              <a:gd name="T16" fmla="*/ 254 w 378"/>
              <a:gd name="T17" fmla="*/ 30 h 167"/>
              <a:gd name="T18" fmla="*/ 209 w 378"/>
              <a:gd name="T19" fmla="*/ 50 h 167"/>
              <a:gd name="T20" fmla="*/ 183 w 378"/>
              <a:gd name="T21" fmla="*/ 61 h 167"/>
              <a:gd name="T22" fmla="*/ 126 w 378"/>
              <a:gd name="T23" fmla="*/ 83 h 167"/>
              <a:gd name="T24" fmla="*/ 99 w 378"/>
              <a:gd name="T25" fmla="*/ 91 h 167"/>
              <a:gd name="T26" fmla="*/ 49 w 378"/>
              <a:gd name="T27" fmla="*/ 111 h 167"/>
              <a:gd name="T28" fmla="*/ 31 w 378"/>
              <a:gd name="T29" fmla="*/ 119 h 167"/>
              <a:gd name="T30" fmla="*/ 10 w 378"/>
              <a:gd name="T31" fmla="*/ 131 h 167"/>
              <a:gd name="T32" fmla="*/ 2 w 378"/>
              <a:gd name="T33" fmla="*/ 141 h 167"/>
              <a:gd name="T34" fmla="*/ 0 w 378"/>
              <a:gd name="T35" fmla="*/ 153 h 167"/>
              <a:gd name="T36" fmla="*/ 5 w 378"/>
              <a:gd name="T37" fmla="*/ 164 h 167"/>
              <a:gd name="T38" fmla="*/ 15 w 378"/>
              <a:gd name="T39" fmla="*/ 166 h 167"/>
              <a:gd name="T40" fmla="*/ 28 w 378"/>
              <a:gd name="T41" fmla="*/ 164 h 167"/>
              <a:gd name="T42" fmla="*/ 44 w 378"/>
              <a:gd name="T43" fmla="*/ 161 h 167"/>
              <a:gd name="T44" fmla="*/ 62 w 378"/>
              <a:gd name="T45" fmla="*/ 148 h 167"/>
              <a:gd name="T46" fmla="*/ 27 w 378"/>
              <a:gd name="T47" fmla="*/ 146 h 167"/>
              <a:gd name="T48" fmla="*/ 20 w 378"/>
              <a:gd name="T49" fmla="*/ 145 h 167"/>
              <a:gd name="T50" fmla="*/ 13 w 378"/>
              <a:gd name="T51" fmla="*/ 144 h 167"/>
              <a:gd name="T52" fmla="*/ 23 w 378"/>
              <a:gd name="T53" fmla="*/ 153 h 167"/>
              <a:gd name="T54" fmla="*/ 24 w 378"/>
              <a:gd name="T55" fmla="*/ 150 h 167"/>
              <a:gd name="T56" fmla="*/ 24 w 378"/>
              <a:gd name="T57" fmla="*/ 150 h 167"/>
              <a:gd name="T58" fmla="*/ 42 w 378"/>
              <a:gd name="T59" fmla="*/ 140 h 167"/>
              <a:gd name="T60" fmla="*/ 58 w 378"/>
              <a:gd name="T61" fmla="*/ 133 h 167"/>
              <a:gd name="T62" fmla="*/ 107 w 378"/>
              <a:gd name="T63" fmla="*/ 113 h 167"/>
              <a:gd name="T64" fmla="*/ 135 w 378"/>
              <a:gd name="T65" fmla="*/ 104 h 167"/>
              <a:gd name="T66" fmla="*/ 191 w 378"/>
              <a:gd name="T67" fmla="*/ 82 h 167"/>
              <a:gd name="T68" fmla="*/ 218 w 378"/>
              <a:gd name="T69" fmla="*/ 70 h 167"/>
              <a:gd name="T70" fmla="*/ 264 w 378"/>
              <a:gd name="T71" fmla="*/ 50 h 167"/>
              <a:gd name="T72" fmla="*/ 281 w 378"/>
              <a:gd name="T73" fmla="*/ 41 h 167"/>
              <a:gd name="T74" fmla="*/ 316 w 378"/>
              <a:gd name="T75" fmla="*/ 27 h 167"/>
              <a:gd name="T76" fmla="*/ 331 w 378"/>
              <a:gd name="T77" fmla="*/ 24 h 167"/>
              <a:gd name="T78" fmla="*/ 347 w 378"/>
              <a:gd name="T79" fmla="*/ 20 h 167"/>
              <a:gd name="T80" fmla="*/ 354 w 378"/>
              <a:gd name="T81" fmla="*/ 19 h 167"/>
              <a:gd name="T82" fmla="*/ 363 w 378"/>
              <a:gd name="T83" fmla="*/ 19 h 167"/>
              <a:gd name="T84" fmla="*/ 359 w 378"/>
              <a:gd name="T85" fmla="*/ 15 h 167"/>
              <a:gd name="T86" fmla="*/ 371 w 378"/>
              <a:gd name="T87" fmla="*/ 22 h 167"/>
              <a:gd name="T88" fmla="*/ 373 w 378"/>
              <a:gd name="T89" fmla="*/ 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" h="167">
                <a:moveTo>
                  <a:pt x="378" y="19"/>
                </a:moveTo>
                <a:lnTo>
                  <a:pt x="378" y="16"/>
                </a:lnTo>
                <a:lnTo>
                  <a:pt x="376" y="11"/>
                </a:lnTo>
                <a:lnTo>
                  <a:pt x="375" y="9"/>
                </a:lnTo>
                <a:lnTo>
                  <a:pt x="375" y="10"/>
                </a:lnTo>
                <a:lnTo>
                  <a:pt x="373" y="5"/>
                </a:lnTo>
                <a:lnTo>
                  <a:pt x="366" y="1"/>
                </a:lnTo>
                <a:lnTo>
                  <a:pt x="363" y="1"/>
                </a:lnTo>
                <a:lnTo>
                  <a:pt x="363" y="1"/>
                </a:lnTo>
                <a:lnTo>
                  <a:pt x="360" y="1"/>
                </a:lnTo>
                <a:lnTo>
                  <a:pt x="360" y="1"/>
                </a:lnTo>
                <a:lnTo>
                  <a:pt x="354" y="1"/>
                </a:lnTo>
                <a:lnTo>
                  <a:pt x="354" y="1"/>
                </a:lnTo>
                <a:lnTo>
                  <a:pt x="347" y="0"/>
                </a:lnTo>
                <a:lnTo>
                  <a:pt x="347" y="0"/>
                </a:lnTo>
                <a:lnTo>
                  <a:pt x="339" y="0"/>
                </a:lnTo>
                <a:lnTo>
                  <a:pt x="336" y="1"/>
                </a:lnTo>
                <a:lnTo>
                  <a:pt x="324" y="5"/>
                </a:lnTo>
                <a:lnTo>
                  <a:pt x="325" y="4"/>
                </a:lnTo>
                <a:lnTo>
                  <a:pt x="310" y="8"/>
                </a:lnTo>
                <a:lnTo>
                  <a:pt x="309" y="8"/>
                </a:lnTo>
                <a:lnTo>
                  <a:pt x="292" y="14"/>
                </a:lnTo>
                <a:lnTo>
                  <a:pt x="292" y="14"/>
                </a:lnTo>
                <a:lnTo>
                  <a:pt x="273" y="21"/>
                </a:lnTo>
                <a:lnTo>
                  <a:pt x="273" y="21"/>
                </a:lnTo>
                <a:lnTo>
                  <a:pt x="254" y="30"/>
                </a:lnTo>
                <a:lnTo>
                  <a:pt x="254" y="30"/>
                </a:lnTo>
                <a:lnTo>
                  <a:pt x="233" y="39"/>
                </a:lnTo>
                <a:lnTo>
                  <a:pt x="233" y="39"/>
                </a:lnTo>
                <a:lnTo>
                  <a:pt x="209" y="50"/>
                </a:lnTo>
                <a:lnTo>
                  <a:pt x="209" y="50"/>
                </a:lnTo>
                <a:lnTo>
                  <a:pt x="183" y="61"/>
                </a:lnTo>
                <a:lnTo>
                  <a:pt x="183" y="61"/>
                </a:lnTo>
                <a:lnTo>
                  <a:pt x="155" y="71"/>
                </a:lnTo>
                <a:lnTo>
                  <a:pt x="154" y="71"/>
                </a:lnTo>
                <a:lnTo>
                  <a:pt x="126" y="83"/>
                </a:lnTo>
                <a:lnTo>
                  <a:pt x="127" y="82"/>
                </a:lnTo>
                <a:lnTo>
                  <a:pt x="99" y="91"/>
                </a:lnTo>
                <a:lnTo>
                  <a:pt x="99" y="91"/>
                </a:lnTo>
                <a:lnTo>
                  <a:pt x="72" y="101"/>
                </a:lnTo>
                <a:lnTo>
                  <a:pt x="71" y="101"/>
                </a:lnTo>
                <a:lnTo>
                  <a:pt x="49" y="111"/>
                </a:lnTo>
                <a:lnTo>
                  <a:pt x="49" y="111"/>
                </a:lnTo>
                <a:lnTo>
                  <a:pt x="32" y="118"/>
                </a:lnTo>
                <a:lnTo>
                  <a:pt x="31" y="119"/>
                </a:lnTo>
                <a:lnTo>
                  <a:pt x="18" y="125"/>
                </a:lnTo>
                <a:lnTo>
                  <a:pt x="17" y="126"/>
                </a:lnTo>
                <a:lnTo>
                  <a:pt x="10" y="131"/>
                </a:lnTo>
                <a:lnTo>
                  <a:pt x="8" y="133"/>
                </a:lnTo>
                <a:lnTo>
                  <a:pt x="4" y="137"/>
                </a:lnTo>
                <a:lnTo>
                  <a:pt x="2" y="141"/>
                </a:lnTo>
                <a:lnTo>
                  <a:pt x="1" y="145"/>
                </a:lnTo>
                <a:lnTo>
                  <a:pt x="0" y="150"/>
                </a:lnTo>
                <a:lnTo>
                  <a:pt x="0" y="153"/>
                </a:lnTo>
                <a:lnTo>
                  <a:pt x="0" y="152"/>
                </a:lnTo>
                <a:lnTo>
                  <a:pt x="1" y="156"/>
                </a:lnTo>
                <a:cubicBezTo>
                  <a:pt x="1" y="159"/>
                  <a:pt x="2" y="162"/>
                  <a:pt x="5" y="164"/>
                </a:cubicBezTo>
                <a:cubicBezTo>
                  <a:pt x="7" y="166"/>
                  <a:pt x="10" y="167"/>
                  <a:pt x="13" y="166"/>
                </a:cubicBezTo>
                <a:lnTo>
                  <a:pt x="16" y="166"/>
                </a:lnTo>
                <a:lnTo>
                  <a:pt x="15" y="166"/>
                </a:lnTo>
                <a:lnTo>
                  <a:pt x="20" y="165"/>
                </a:lnTo>
                <a:lnTo>
                  <a:pt x="20" y="165"/>
                </a:lnTo>
                <a:lnTo>
                  <a:pt x="28" y="164"/>
                </a:lnTo>
                <a:lnTo>
                  <a:pt x="27" y="164"/>
                </a:lnTo>
                <a:lnTo>
                  <a:pt x="42" y="162"/>
                </a:lnTo>
                <a:lnTo>
                  <a:pt x="44" y="161"/>
                </a:lnTo>
                <a:lnTo>
                  <a:pt x="63" y="153"/>
                </a:lnTo>
                <a:cubicBezTo>
                  <a:pt x="65" y="153"/>
                  <a:pt x="65" y="152"/>
                  <a:pt x="65" y="150"/>
                </a:cubicBezTo>
                <a:cubicBezTo>
                  <a:pt x="65" y="149"/>
                  <a:pt x="64" y="148"/>
                  <a:pt x="62" y="148"/>
                </a:cubicBezTo>
                <a:lnTo>
                  <a:pt x="41" y="148"/>
                </a:lnTo>
                <a:lnTo>
                  <a:pt x="42" y="148"/>
                </a:lnTo>
                <a:lnTo>
                  <a:pt x="27" y="146"/>
                </a:lnTo>
                <a:lnTo>
                  <a:pt x="28" y="146"/>
                </a:lnTo>
                <a:lnTo>
                  <a:pt x="20" y="145"/>
                </a:lnTo>
                <a:lnTo>
                  <a:pt x="20" y="145"/>
                </a:lnTo>
                <a:lnTo>
                  <a:pt x="15" y="144"/>
                </a:lnTo>
                <a:lnTo>
                  <a:pt x="16" y="144"/>
                </a:lnTo>
                <a:lnTo>
                  <a:pt x="13" y="144"/>
                </a:lnTo>
                <a:lnTo>
                  <a:pt x="23" y="156"/>
                </a:lnTo>
                <a:lnTo>
                  <a:pt x="23" y="152"/>
                </a:lnTo>
                <a:lnTo>
                  <a:pt x="23" y="153"/>
                </a:lnTo>
                <a:lnTo>
                  <a:pt x="23" y="150"/>
                </a:lnTo>
                <a:lnTo>
                  <a:pt x="22" y="154"/>
                </a:lnTo>
                <a:lnTo>
                  <a:pt x="24" y="150"/>
                </a:lnTo>
                <a:lnTo>
                  <a:pt x="22" y="153"/>
                </a:lnTo>
                <a:lnTo>
                  <a:pt x="26" y="148"/>
                </a:lnTo>
                <a:lnTo>
                  <a:pt x="24" y="150"/>
                </a:lnTo>
                <a:lnTo>
                  <a:pt x="31" y="145"/>
                </a:lnTo>
                <a:lnTo>
                  <a:pt x="29" y="146"/>
                </a:lnTo>
                <a:lnTo>
                  <a:pt x="42" y="140"/>
                </a:lnTo>
                <a:lnTo>
                  <a:pt x="41" y="140"/>
                </a:lnTo>
                <a:lnTo>
                  <a:pt x="58" y="133"/>
                </a:lnTo>
                <a:lnTo>
                  <a:pt x="58" y="133"/>
                </a:lnTo>
                <a:lnTo>
                  <a:pt x="80" y="123"/>
                </a:lnTo>
                <a:lnTo>
                  <a:pt x="80" y="123"/>
                </a:lnTo>
                <a:lnTo>
                  <a:pt x="107" y="113"/>
                </a:lnTo>
                <a:lnTo>
                  <a:pt x="107" y="113"/>
                </a:lnTo>
                <a:lnTo>
                  <a:pt x="134" y="104"/>
                </a:lnTo>
                <a:lnTo>
                  <a:pt x="135" y="104"/>
                </a:lnTo>
                <a:lnTo>
                  <a:pt x="163" y="93"/>
                </a:lnTo>
                <a:lnTo>
                  <a:pt x="163" y="93"/>
                </a:lnTo>
                <a:lnTo>
                  <a:pt x="191" y="82"/>
                </a:lnTo>
                <a:lnTo>
                  <a:pt x="192" y="82"/>
                </a:lnTo>
                <a:lnTo>
                  <a:pt x="218" y="70"/>
                </a:lnTo>
                <a:lnTo>
                  <a:pt x="218" y="70"/>
                </a:lnTo>
                <a:lnTo>
                  <a:pt x="242" y="59"/>
                </a:lnTo>
                <a:lnTo>
                  <a:pt x="242" y="59"/>
                </a:lnTo>
                <a:lnTo>
                  <a:pt x="264" y="50"/>
                </a:lnTo>
                <a:lnTo>
                  <a:pt x="264" y="49"/>
                </a:lnTo>
                <a:lnTo>
                  <a:pt x="282" y="41"/>
                </a:lnTo>
                <a:lnTo>
                  <a:pt x="281" y="41"/>
                </a:lnTo>
                <a:lnTo>
                  <a:pt x="300" y="34"/>
                </a:lnTo>
                <a:lnTo>
                  <a:pt x="300" y="34"/>
                </a:lnTo>
                <a:lnTo>
                  <a:pt x="316" y="27"/>
                </a:lnTo>
                <a:lnTo>
                  <a:pt x="315" y="28"/>
                </a:lnTo>
                <a:lnTo>
                  <a:pt x="330" y="24"/>
                </a:lnTo>
                <a:lnTo>
                  <a:pt x="331" y="24"/>
                </a:lnTo>
                <a:lnTo>
                  <a:pt x="342" y="19"/>
                </a:lnTo>
                <a:lnTo>
                  <a:pt x="339" y="20"/>
                </a:lnTo>
                <a:lnTo>
                  <a:pt x="347" y="20"/>
                </a:lnTo>
                <a:lnTo>
                  <a:pt x="347" y="20"/>
                </a:lnTo>
                <a:lnTo>
                  <a:pt x="354" y="19"/>
                </a:lnTo>
                <a:lnTo>
                  <a:pt x="354" y="19"/>
                </a:lnTo>
                <a:lnTo>
                  <a:pt x="360" y="19"/>
                </a:lnTo>
                <a:lnTo>
                  <a:pt x="360" y="19"/>
                </a:lnTo>
                <a:lnTo>
                  <a:pt x="363" y="19"/>
                </a:lnTo>
                <a:lnTo>
                  <a:pt x="363" y="19"/>
                </a:lnTo>
                <a:lnTo>
                  <a:pt x="366" y="18"/>
                </a:lnTo>
                <a:lnTo>
                  <a:pt x="359" y="15"/>
                </a:lnTo>
                <a:lnTo>
                  <a:pt x="362" y="19"/>
                </a:lnTo>
                <a:lnTo>
                  <a:pt x="369" y="22"/>
                </a:lnTo>
                <a:lnTo>
                  <a:pt x="371" y="22"/>
                </a:lnTo>
                <a:lnTo>
                  <a:pt x="365" y="19"/>
                </a:lnTo>
                <a:lnTo>
                  <a:pt x="366" y="21"/>
                </a:lnTo>
                <a:cubicBezTo>
                  <a:pt x="367" y="24"/>
                  <a:pt x="370" y="25"/>
                  <a:pt x="373" y="24"/>
                </a:cubicBezTo>
                <a:cubicBezTo>
                  <a:pt x="375" y="24"/>
                  <a:pt x="377" y="22"/>
                  <a:pt x="378" y="19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8DA40BE5-6762-4066-91C2-409112043402}"/>
              </a:ext>
            </a:extLst>
          </p:cNvPr>
          <p:cNvSpPr>
            <a:spLocks/>
          </p:cNvSpPr>
          <p:nvPr/>
        </p:nvSpPr>
        <p:spPr bwMode="auto">
          <a:xfrm>
            <a:off x="8355013" y="4319588"/>
            <a:ext cx="144463" cy="125413"/>
          </a:xfrm>
          <a:custGeom>
            <a:avLst/>
            <a:gdLst>
              <a:gd name="T0" fmla="*/ 16 w 321"/>
              <a:gd name="T1" fmla="*/ 19 h 276"/>
              <a:gd name="T2" fmla="*/ 11 w 321"/>
              <a:gd name="T3" fmla="*/ 21 h 276"/>
              <a:gd name="T4" fmla="*/ 4 w 321"/>
              <a:gd name="T5" fmla="*/ 18 h 276"/>
              <a:gd name="T6" fmla="*/ 12 w 321"/>
              <a:gd name="T7" fmla="*/ 28 h 276"/>
              <a:gd name="T8" fmla="*/ 18 w 321"/>
              <a:gd name="T9" fmla="*/ 36 h 276"/>
              <a:gd name="T10" fmla="*/ 24 w 321"/>
              <a:gd name="T11" fmla="*/ 45 h 276"/>
              <a:gd name="T12" fmla="*/ 39 w 321"/>
              <a:gd name="T13" fmla="*/ 59 h 276"/>
              <a:gd name="T14" fmla="*/ 52 w 321"/>
              <a:gd name="T15" fmla="*/ 74 h 276"/>
              <a:gd name="T16" fmla="*/ 68 w 321"/>
              <a:gd name="T17" fmla="*/ 91 h 276"/>
              <a:gd name="T18" fmla="*/ 88 w 321"/>
              <a:gd name="T19" fmla="*/ 109 h 276"/>
              <a:gd name="T20" fmla="*/ 108 w 321"/>
              <a:gd name="T21" fmla="*/ 129 h 276"/>
              <a:gd name="T22" fmla="*/ 132 w 321"/>
              <a:gd name="T23" fmla="*/ 151 h 276"/>
              <a:gd name="T24" fmla="*/ 155 w 321"/>
              <a:gd name="T25" fmla="*/ 171 h 276"/>
              <a:gd name="T26" fmla="*/ 179 w 321"/>
              <a:gd name="T27" fmla="*/ 191 h 276"/>
              <a:gd name="T28" fmla="*/ 202 w 321"/>
              <a:gd name="T29" fmla="*/ 209 h 276"/>
              <a:gd name="T30" fmla="*/ 224 w 321"/>
              <a:gd name="T31" fmla="*/ 227 h 276"/>
              <a:gd name="T32" fmla="*/ 244 w 321"/>
              <a:gd name="T33" fmla="*/ 241 h 276"/>
              <a:gd name="T34" fmla="*/ 262 w 321"/>
              <a:gd name="T35" fmla="*/ 252 h 276"/>
              <a:gd name="T36" fmla="*/ 275 w 321"/>
              <a:gd name="T37" fmla="*/ 261 h 276"/>
              <a:gd name="T38" fmla="*/ 288 w 321"/>
              <a:gd name="T39" fmla="*/ 268 h 276"/>
              <a:gd name="T40" fmla="*/ 298 w 321"/>
              <a:gd name="T41" fmla="*/ 272 h 276"/>
              <a:gd name="T42" fmla="*/ 307 w 321"/>
              <a:gd name="T43" fmla="*/ 274 h 276"/>
              <a:gd name="T44" fmla="*/ 310 w 321"/>
              <a:gd name="T45" fmla="*/ 275 h 276"/>
              <a:gd name="T46" fmla="*/ 320 w 321"/>
              <a:gd name="T47" fmla="*/ 265 h 276"/>
              <a:gd name="T48" fmla="*/ 314 w 321"/>
              <a:gd name="T49" fmla="*/ 255 h 276"/>
              <a:gd name="T50" fmla="*/ 308 w 321"/>
              <a:gd name="T51" fmla="*/ 250 h 276"/>
              <a:gd name="T52" fmla="*/ 300 w 321"/>
              <a:gd name="T53" fmla="*/ 246 h 276"/>
              <a:gd name="T54" fmla="*/ 290 w 321"/>
              <a:gd name="T55" fmla="*/ 240 h 276"/>
              <a:gd name="T56" fmla="*/ 276 w 321"/>
              <a:gd name="T57" fmla="*/ 230 h 276"/>
              <a:gd name="T58" fmla="*/ 260 w 321"/>
              <a:gd name="T59" fmla="*/ 219 h 276"/>
              <a:gd name="T60" fmla="*/ 241 w 321"/>
              <a:gd name="T61" fmla="*/ 206 h 276"/>
              <a:gd name="T62" fmla="*/ 218 w 321"/>
              <a:gd name="T63" fmla="*/ 187 h 276"/>
              <a:gd name="T64" fmla="*/ 196 w 321"/>
              <a:gd name="T65" fmla="*/ 171 h 276"/>
              <a:gd name="T66" fmla="*/ 173 w 321"/>
              <a:gd name="T67" fmla="*/ 151 h 276"/>
              <a:gd name="T68" fmla="*/ 150 w 321"/>
              <a:gd name="T69" fmla="*/ 131 h 276"/>
              <a:gd name="T70" fmla="*/ 127 w 321"/>
              <a:gd name="T71" fmla="*/ 110 h 276"/>
              <a:gd name="T72" fmla="*/ 105 w 321"/>
              <a:gd name="T73" fmla="*/ 89 h 276"/>
              <a:gd name="T74" fmla="*/ 86 w 321"/>
              <a:gd name="T75" fmla="*/ 73 h 276"/>
              <a:gd name="T76" fmla="*/ 71 w 321"/>
              <a:gd name="T77" fmla="*/ 58 h 276"/>
              <a:gd name="T78" fmla="*/ 55 w 321"/>
              <a:gd name="T79" fmla="*/ 41 h 276"/>
              <a:gd name="T80" fmla="*/ 43 w 321"/>
              <a:gd name="T81" fmla="*/ 30 h 276"/>
              <a:gd name="T82" fmla="*/ 35 w 321"/>
              <a:gd name="T83" fmla="*/ 20 h 276"/>
              <a:gd name="T84" fmla="*/ 27 w 321"/>
              <a:gd name="T85" fmla="*/ 13 h 276"/>
              <a:gd name="T86" fmla="*/ 24 w 321"/>
              <a:gd name="T87" fmla="*/ 11 h 276"/>
              <a:gd name="T88" fmla="*/ 11 w 321"/>
              <a:gd name="T89" fmla="*/ 1 h 276"/>
              <a:gd name="T90" fmla="*/ 0 w 321"/>
              <a:gd name="T91" fmla="*/ 11 h 276"/>
              <a:gd name="T92" fmla="*/ 10 w 321"/>
              <a:gd name="T93" fmla="*/ 2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1" h="276">
                <a:moveTo>
                  <a:pt x="15" y="19"/>
                </a:moveTo>
                <a:lnTo>
                  <a:pt x="16" y="19"/>
                </a:lnTo>
                <a:lnTo>
                  <a:pt x="8" y="20"/>
                </a:lnTo>
                <a:lnTo>
                  <a:pt x="11" y="21"/>
                </a:lnTo>
                <a:lnTo>
                  <a:pt x="3" y="13"/>
                </a:lnTo>
                <a:lnTo>
                  <a:pt x="4" y="18"/>
                </a:lnTo>
                <a:lnTo>
                  <a:pt x="7" y="23"/>
                </a:lnTo>
                <a:lnTo>
                  <a:pt x="12" y="28"/>
                </a:lnTo>
                <a:lnTo>
                  <a:pt x="12" y="28"/>
                </a:lnTo>
                <a:lnTo>
                  <a:pt x="18" y="36"/>
                </a:lnTo>
                <a:lnTo>
                  <a:pt x="17" y="35"/>
                </a:lnTo>
                <a:lnTo>
                  <a:pt x="24" y="45"/>
                </a:lnTo>
                <a:lnTo>
                  <a:pt x="26" y="46"/>
                </a:lnTo>
                <a:lnTo>
                  <a:pt x="39" y="59"/>
                </a:lnTo>
                <a:lnTo>
                  <a:pt x="38" y="58"/>
                </a:lnTo>
                <a:lnTo>
                  <a:pt x="52" y="74"/>
                </a:lnTo>
                <a:lnTo>
                  <a:pt x="53" y="75"/>
                </a:lnTo>
                <a:lnTo>
                  <a:pt x="68" y="91"/>
                </a:lnTo>
                <a:lnTo>
                  <a:pt x="69" y="92"/>
                </a:lnTo>
                <a:lnTo>
                  <a:pt x="88" y="109"/>
                </a:lnTo>
                <a:lnTo>
                  <a:pt x="87" y="108"/>
                </a:lnTo>
                <a:lnTo>
                  <a:pt x="108" y="129"/>
                </a:lnTo>
                <a:lnTo>
                  <a:pt x="108" y="129"/>
                </a:lnTo>
                <a:lnTo>
                  <a:pt x="132" y="151"/>
                </a:lnTo>
                <a:lnTo>
                  <a:pt x="132" y="151"/>
                </a:lnTo>
                <a:lnTo>
                  <a:pt x="155" y="171"/>
                </a:lnTo>
                <a:lnTo>
                  <a:pt x="155" y="171"/>
                </a:lnTo>
                <a:lnTo>
                  <a:pt x="179" y="191"/>
                </a:lnTo>
                <a:lnTo>
                  <a:pt x="179" y="192"/>
                </a:lnTo>
                <a:lnTo>
                  <a:pt x="202" y="209"/>
                </a:lnTo>
                <a:lnTo>
                  <a:pt x="202" y="209"/>
                </a:lnTo>
                <a:lnTo>
                  <a:pt x="224" y="227"/>
                </a:lnTo>
                <a:lnTo>
                  <a:pt x="225" y="227"/>
                </a:lnTo>
                <a:lnTo>
                  <a:pt x="244" y="241"/>
                </a:lnTo>
                <a:lnTo>
                  <a:pt x="245" y="241"/>
                </a:lnTo>
                <a:lnTo>
                  <a:pt x="262" y="252"/>
                </a:lnTo>
                <a:lnTo>
                  <a:pt x="261" y="252"/>
                </a:lnTo>
                <a:lnTo>
                  <a:pt x="275" y="261"/>
                </a:lnTo>
                <a:lnTo>
                  <a:pt x="276" y="262"/>
                </a:lnTo>
                <a:lnTo>
                  <a:pt x="288" y="268"/>
                </a:lnTo>
                <a:lnTo>
                  <a:pt x="289" y="268"/>
                </a:lnTo>
                <a:lnTo>
                  <a:pt x="298" y="272"/>
                </a:lnTo>
                <a:lnTo>
                  <a:pt x="301" y="273"/>
                </a:lnTo>
                <a:lnTo>
                  <a:pt x="307" y="274"/>
                </a:lnTo>
                <a:lnTo>
                  <a:pt x="305" y="273"/>
                </a:lnTo>
                <a:lnTo>
                  <a:pt x="310" y="275"/>
                </a:lnTo>
                <a:cubicBezTo>
                  <a:pt x="313" y="276"/>
                  <a:pt x="316" y="275"/>
                  <a:pt x="318" y="273"/>
                </a:cubicBezTo>
                <a:cubicBezTo>
                  <a:pt x="320" y="271"/>
                  <a:pt x="321" y="268"/>
                  <a:pt x="320" y="265"/>
                </a:cubicBezTo>
                <a:lnTo>
                  <a:pt x="318" y="260"/>
                </a:lnTo>
                <a:lnTo>
                  <a:pt x="314" y="255"/>
                </a:lnTo>
                <a:lnTo>
                  <a:pt x="309" y="251"/>
                </a:lnTo>
                <a:lnTo>
                  <a:pt x="308" y="250"/>
                </a:lnTo>
                <a:lnTo>
                  <a:pt x="299" y="246"/>
                </a:lnTo>
                <a:lnTo>
                  <a:pt x="300" y="246"/>
                </a:lnTo>
                <a:lnTo>
                  <a:pt x="289" y="240"/>
                </a:lnTo>
                <a:lnTo>
                  <a:pt x="290" y="240"/>
                </a:lnTo>
                <a:lnTo>
                  <a:pt x="277" y="230"/>
                </a:lnTo>
                <a:lnTo>
                  <a:pt x="276" y="230"/>
                </a:lnTo>
                <a:lnTo>
                  <a:pt x="259" y="219"/>
                </a:lnTo>
                <a:lnTo>
                  <a:pt x="260" y="219"/>
                </a:lnTo>
                <a:lnTo>
                  <a:pt x="241" y="205"/>
                </a:lnTo>
                <a:lnTo>
                  <a:pt x="241" y="206"/>
                </a:lnTo>
                <a:lnTo>
                  <a:pt x="219" y="188"/>
                </a:lnTo>
                <a:lnTo>
                  <a:pt x="218" y="187"/>
                </a:lnTo>
                <a:lnTo>
                  <a:pt x="195" y="170"/>
                </a:lnTo>
                <a:lnTo>
                  <a:pt x="196" y="171"/>
                </a:lnTo>
                <a:lnTo>
                  <a:pt x="172" y="151"/>
                </a:lnTo>
                <a:lnTo>
                  <a:pt x="173" y="151"/>
                </a:lnTo>
                <a:lnTo>
                  <a:pt x="150" y="131"/>
                </a:lnTo>
                <a:lnTo>
                  <a:pt x="150" y="131"/>
                </a:lnTo>
                <a:lnTo>
                  <a:pt x="126" y="110"/>
                </a:lnTo>
                <a:lnTo>
                  <a:pt x="127" y="110"/>
                </a:lnTo>
                <a:lnTo>
                  <a:pt x="106" y="90"/>
                </a:lnTo>
                <a:lnTo>
                  <a:pt x="105" y="89"/>
                </a:lnTo>
                <a:lnTo>
                  <a:pt x="86" y="72"/>
                </a:lnTo>
                <a:lnTo>
                  <a:pt x="86" y="73"/>
                </a:lnTo>
                <a:lnTo>
                  <a:pt x="70" y="57"/>
                </a:lnTo>
                <a:lnTo>
                  <a:pt x="71" y="58"/>
                </a:lnTo>
                <a:lnTo>
                  <a:pt x="56" y="42"/>
                </a:lnTo>
                <a:lnTo>
                  <a:pt x="55" y="41"/>
                </a:lnTo>
                <a:lnTo>
                  <a:pt x="42" y="29"/>
                </a:lnTo>
                <a:lnTo>
                  <a:pt x="43" y="30"/>
                </a:lnTo>
                <a:lnTo>
                  <a:pt x="35" y="21"/>
                </a:lnTo>
                <a:lnTo>
                  <a:pt x="35" y="20"/>
                </a:lnTo>
                <a:lnTo>
                  <a:pt x="28" y="13"/>
                </a:lnTo>
                <a:lnTo>
                  <a:pt x="27" y="13"/>
                </a:lnTo>
                <a:lnTo>
                  <a:pt x="22" y="8"/>
                </a:lnTo>
                <a:lnTo>
                  <a:pt x="24" y="11"/>
                </a:lnTo>
                <a:lnTo>
                  <a:pt x="22" y="6"/>
                </a:lnTo>
                <a:cubicBezTo>
                  <a:pt x="20" y="2"/>
                  <a:pt x="15" y="0"/>
                  <a:pt x="11" y="1"/>
                </a:cubicBezTo>
                <a:lnTo>
                  <a:pt x="8" y="1"/>
                </a:lnTo>
                <a:cubicBezTo>
                  <a:pt x="4" y="2"/>
                  <a:pt x="0" y="6"/>
                  <a:pt x="0" y="11"/>
                </a:cubicBezTo>
                <a:cubicBezTo>
                  <a:pt x="1" y="16"/>
                  <a:pt x="4" y="20"/>
                  <a:pt x="9" y="20"/>
                </a:cubicBezTo>
                <a:lnTo>
                  <a:pt x="10" y="20"/>
                </a:lnTo>
                <a:cubicBezTo>
                  <a:pt x="12" y="21"/>
                  <a:pt x="14" y="20"/>
                  <a:pt x="15" y="19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A70E108E-CE8F-425A-9FF5-31C4794E249E}"/>
              </a:ext>
            </a:extLst>
          </p:cNvPr>
          <p:cNvSpPr>
            <a:spLocks/>
          </p:cNvSpPr>
          <p:nvPr/>
        </p:nvSpPr>
        <p:spPr bwMode="auto">
          <a:xfrm>
            <a:off x="8334376" y="4349750"/>
            <a:ext cx="26988" cy="506413"/>
          </a:xfrm>
          <a:custGeom>
            <a:avLst/>
            <a:gdLst>
              <a:gd name="T0" fmla="*/ 45 w 63"/>
              <a:gd name="T1" fmla="*/ 8 h 1119"/>
              <a:gd name="T2" fmla="*/ 45 w 63"/>
              <a:gd name="T3" fmla="*/ 12 h 1119"/>
              <a:gd name="T4" fmla="*/ 38 w 63"/>
              <a:gd name="T5" fmla="*/ 1 h 1119"/>
              <a:gd name="T6" fmla="*/ 26 w 63"/>
              <a:gd name="T7" fmla="*/ 2 h 1119"/>
              <a:gd name="T8" fmla="*/ 21 w 63"/>
              <a:gd name="T9" fmla="*/ 15 h 1119"/>
              <a:gd name="T10" fmla="*/ 20 w 63"/>
              <a:gd name="T11" fmla="*/ 21 h 1119"/>
              <a:gd name="T12" fmla="*/ 20 w 63"/>
              <a:gd name="T13" fmla="*/ 43 h 1119"/>
              <a:gd name="T14" fmla="*/ 23 w 63"/>
              <a:gd name="T15" fmla="*/ 58 h 1119"/>
              <a:gd name="T16" fmla="*/ 28 w 63"/>
              <a:gd name="T17" fmla="*/ 97 h 1119"/>
              <a:gd name="T18" fmla="*/ 30 w 63"/>
              <a:gd name="T19" fmla="*/ 125 h 1119"/>
              <a:gd name="T20" fmla="*/ 35 w 63"/>
              <a:gd name="T21" fmla="*/ 196 h 1119"/>
              <a:gd name="T22" fmla="*/ 38 w 63"/>
              <a:gd name="T23" fmla="*/ 245 h 1119"/>
              <a:gd name="T24" fmla="*/ 37 w 63"/>
              <a:gd name="T25" fmla="*/ 363 h 1119"/>
              <a:gd name="T26" fmla="*/ 35 w 63"/>
              <a:gd name="T27" fmla="*/ 431 h 1119"/>
              <a:gd name="T28" fmla="*/ 29 w 63"/>
              <a:gd name="T29" fmla="*/ 576 h 1119"/>
              <a:gd name="T30" fmla="*/ 24 w 63"/>
              <a:gd name="T31" fmla="*/ 650 h 1119"/>
              <a:gd name="T32" fmla="*/ 13 w 63"/>
              <a:gd name="T33" fmla="*/ 789 h 1119"/>
              <a:gd name="T34" fmla="*/ 8 w 63"/>
              <a:gd name="T35" fmla="*/ 852 h 1119"/>
              <a:gd name="T36" fmla="*/ 2 w 63"/>
              <a:gd name="T37" fmla="*/ 957 h 1119"/>
              <a:gd name="T38" fmla="*/ 2 w 63"/>
              <a:gd name="T39" fmla="*/ 999 h 1119"/>
              <a:gd name="T40" fmla="*/ 0 w 63"/>
              <a:gd name="T41" fmla="*/ 1061 h 1119"/>
              <a:gd name="T42" fmla="*/ 0 w 63"/>
              <a:gd name="T43" fmla="*/ 1079 h 1119"/>
              <a:gd name="T44" fmla="*/ 0 w 63"/>
              <a:gd name="T45" fmla="*/ 1101 h 1119"/>
              <a:gd name="T46" fmla="*/ 17 w 63"/>
              <a:gd name="T47" fmla="*/ 1117 h 1119"/>
              <a:gd name="T48" fmla="*/ 31 w 63"/>
              <a:gd name="T49" fmla="*/ 1098 h 1119"/>
              <a:gd name="T50" fmla="*/ 34 w 63"/>
              <a:gd name="T51" fmla="*/ 1072 h 1119"/>
              <a:gd name="T52" fmla="*/ 31 w 63"/>
              <a:gd name="T53" fmla="*/ 1053 h 1119"/>
              <a:gd name="T54" fmla="*/ 20 w 63"/>
              <a:gd name="T55" fmla="*/ 1068 h 1119"/>
              <a:gd name="T56" fmla="*/ 8 w 63"/>
              <a:gd name="T57" fmla="*/ 1091 h 1119"/>
              <a:gd name="T58" fmla="*/ 6 w 63"/>
              <a:gd name="T59" fmla="*/ 1113 h 1119"/>
              <a:gd name="T60" fmla="*/ 25 w 63"/>
              <a:gd name="T61" fmla="*/ 1095 h 1119"/>
              <a:gd name="T62" fmla="*/ 27 w 63"/>
              <a:gd name="T63" fmla="*/ 1093 h 1119"/>
              <a:gd name="T64" fmla="*/ 27 w 63"/>
              <a:gd name="T65" fmla="*/ 1061 h 1119"/>
              <a:gd name="T66" fmla="*/ 27 w 63"/>
              <a:gd name="T67" fmla="*/ 1035 h 1119"/>
              <a:gd name="T68" fmla="*/ 29 w 63"/>
              <a:gd name="T69" fmla="*/ 958 h 1119"/>
              <a:gd name="T70" fmla="*/ 32 w 63"/>
              <a:gd name="T71" fmla="*/ 910 h 1119"/>
              <a:gd name="T72" fmla="*/ 39 w 63"/>
              <a:gd name="T73" fmla="*/ 790 h 1119"/>
              <a:gd name="T74" fmla="*/ 45 w 63"/>
              <a:gd name="T75" fmla="*/ 724 h 1119"/>
              <a:gd name="T76" fmla="*/ 55 w 63"/>
              <a:gd name="T77" fmla="*/ 578 h 1119"/>
              <a:gd name="T78" fmla="*/ 60 w 63"/>
              <a:gd name="T79" fmla="*/ 505 h 1119"/>
              <a:gd name="T80" fmla="*/ 63 w 63"/>
              <a:gd name="T81" fmla="*/ 363 h 1119"/>
              <a:gd name="T82" fmla="*/ 63 w 63"/>
              <a:gd name="T83" fmla="*/ 302 h 1119"/>
              <a:gd name="T84" fmla="*/ 60 w 63"/>
              <a:gd name="T85" fmla="*/ 195 h 1119"/>
              <a:gd name="T86" fmla="*/ 57 w 63"/>
              <a:gd name="T87" fmla="*/ 156 h 1119"/>
              <a:gd name="T88" fmla="*/ 51 w 63"/>
              <a:gd name="T89" fmla="*/ 95 h 1119"/>
              <a:gd name="T90" fmla="*/ 48 w 63"/>
              <a:gd name="T91" fmla="*/ 73 h 1119"/>
              <a:gd name="T92" fmla="*/ 41 w 63"/>
              <a:gd name="T93" fmla="*/ 40 h 1119"/>
              <a:gd name="T94" fmla="*/ 42 w 63"/>
              <a:gd name="T95" fmla="*/ 32 h 1119"/>
              <a:gd name="T96" fmla="*/ 41 w 63"/>
              <a:gd name="T97" fmla="*/ 15 h 1119"/>
              <a:gd name="T98" fmla="*/ 38 w 63"/>
              <a:gd name="T99" fmla="*/ 18 h 1119"/>
              <a:gd name="T100" fmla="*/ 37 w 63"/>
              <a:gd name="T101" fmla="*/ 19 h 1119"/>
              <a:gd name="T102" fmla="*/ 29 w 63"/>
              <a:gd name="T103" fmla="*/ 12 h 1119"/>
              <a:gd name="T104" fmla="*/ 37 w 63"/>
              <a:gd name="T105" fmla="*/ 20 h 1119"/>
              <a:gd name="T106" fmla="*/ 41 w 63"/>
              <a:gd name="T107" fmla="*/ 23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" h="1119">
                <a:moveTo>
                  <a:pt x="46" y="17"/>
                </a:moveTo>
                <a:lnTo>
                  <a:pt x="47" y="13"/>
                </a:lnTo>
                <a:lnTo>
                  <a:pt x="45" y="8"/>
                </a:lnTo>
                <a:lnTo>
                  <a:pt x="44" y="6"/>
                </a:lnTo>
                <a:lnTo>
                  <a:pt x="45" y="14"/>
                </a:lnTo>
                <a:lnTo>
                  <a:pt x="45" y="12"/>
                </a:lnTo>
                <a:cubicBezTo>
                  <a:pt x="46" y="10"/>
                  <a:pt x="46" y="8"/>
                  <a:pt x="45" y="6"/>
                </a:cubicBezTo>
                <a:cubicBezTo>
                  <a:pt x="44" y="4"/>
                  <a:pt x="42" y="2"/>
                  <a:pt x="40" y="1"/>
                </a:cubicBezTo>
                <a:lnTo>
                  <a:pt x="38" y="1"/>
                </a:lnTo>
                <a:lnTo>
                  <a:pt x="37" y="0"/>
                </a:lnTo>
                <a:lnTo>
                  <a:pt x="34" y="0"/>
                </a:lnTo>
                <a:lnTo>
                  <a:pt x="26" y="2"/>
                </a:lnTo>
                <a:lnTo>
                  <a:pt x="24" y="4"/>
                </a:lnTo>
                <a:lnTo>
                  <a:pt x="21" y="11"/>
                </a:lnTo>
                <a:lnTo>
                  <a:pt x="21" y="15"/>
                </a:lnTo>
                <a:lnTo>
                  <a:pt x="21" y="15"/>
                </a:lnTo>
                <a:lnTo>
                  <a:pt x="20" y="21"/>
                </a:lnTo>
                <a:lnTo>
                  <a:pt x="20" y="21"/>
                </a:lnTo>
                <a:lnTo>
                  <a:pt x="20" y="32"/>
                </a:lnTo>
                <a:lnTo>
                  <a:pt x="20" y="32"/>
                </a:lnTo>
                <a:lnTo>
                  <a:pt x="20" y="43"/>
                </a:lnTo>
                <a:lnTo>
                  <a:pt x="20" y="45"/>
                </a:lnTo>
                <a:lnTo>
                  <a:pt x="23" y="58"/>
                </a:lnTo>
                <a:lnTo>
                  <a:pt x="23" y="58"/>
                </a:lnTo>
                <a:lnTo>
                  <a:pt x="26" y="77"/>
                </a:lnTo>
                <a:lnTo>
                  <a:pt x="25" y="76"/>
                </a:lnTo>
                <a:lnTo>
                  <a:pt x="28" y="97"/>
                </a:lnTo>
                <a:lnTo>
                  <a:pt x="28" y="97"/>
                </a:lnTo>
                <a:lnTo>
                  <a:pt x="30" y="125"/>
                </a:lnTo>
                <a:lnTo>
                  <a:pt x="30" y="125"/>
                </a:lnTo>
                <a:lnTo>
                  <a:pt x="33" y="158"/>
                </a:lnTo>
                <a:lnTo>
                  <a:pt x="33" y="158"/>
                </a:lnTo>
                <a:lnTo>
                  <a:pt x="35" y="196"/>
                </a:lnTo>
                <a:lnTo>
                  <a:pt x="35" y="196"/>
                </a:lnTo>
                <a:lnTo>
                  <a:pt x="38" y="246"/>
                </a:lnTo>
                <a:lnTo>
                  <a:pt x="38" y="245"/>
                </a:lnTo>
                <a:lnTo>
                  <a:pt x="37" y="302"/>
                </a:lnTo>
                <a:lnTo>
                  <a:pt x="37" y="302"/>
                </a:lnTo>
                <a:lnTo>
                  <a:pt x="37" y="363"/>
                </a:lnTo>
                <a:lnTo>
                  <a:pt x="37" y="362"/>
                </a:lnTo>
                <a:lnTo>
                  <a:pt x="35" y="431"/>
                </a:lnTo>
                <a:lnTo>
                  <a:pt x="35" y="431"/>
                </a:lnTo>
                <a:lnTo>
                  <a:pt x="33" y="504"/>
                </a:lnTo>
                <a:lnTo>
                  <a:pt x="33" y="503"/>
                </a:lnTo>
                <a:lnTo>
                  <a:pt x="29" y="576"/>
                </a:lnTo>
                <a:lnTo>
                  <a:pt x="29" y="576"/>
                </a:lnTo>
                <a:lnTo>
                  <a:pt x="24" y="650"/>
                </a:lnTo>
                <a:lnTo>
                  <a:pt x="24" y="650"/>
                </a:lnTo>
                <a:lnTo>
                  <a:pt x="18" y="722"/>
                </a:lnTo>
                <a:lnTo>
                  <a:pt x="18" y="722"/>
                </a:lnTo>
                <a:lnTo>
                  <a:pt x="13" y="789"/>
                </a:lnTo>
                <a:lnTo>
                  <a:pt x="13" y="789"/>
                </a:lnTo>
                <a:lnTo>
                  <a:pt x="8" y="852"/>
                </a:lnTo>
                <a:lnTo>
                  <a:pt x="8" y="852"/>
                </a:lnTo>
                <a:lnTo>
                  <a:pt x="5" y="908"/>
                </a:lnTo>
                <a:lnTo>
                  <a:pt x="5" y="908"/>
                </a:lnTo>
                <a:lnTo>
                  <a:pt x="2" y="957"/>
                </a:lnTo>
                <a:lnTo>
                  <a:pt x="2" y="958"/>
                </a:lnTo>
                <a:lnTo>
                  <a:pt x="2" y="1000"/>
                </a:lnTo>
                <a:lnTo>
                  <a:pt x="2" y="999"/>
                </a:lnTo>
                <a:lnTo>
                  <a:pt x="0" y="1033"/>
                </a:lnTo>
                <a:lnTo>
                  <a:pt x="0" y="1034"/>
                </a:lnTo>
                <a:lnTo>
                  <a:pt x="0" y="1061"/>
                </a:lnTo>
                <a:lnTo>
                  <a:pt x="0" y="1061"/>
                </a:lnTo>
                <a:lnTo>
                  <a:pt x="0" y="1079"/>
                </a:lnTo>
                <a:lnTo>
                  <a:pt x="0" y="1079"/>
                </a:lnTo>
                <a:lnTo>
                  <a:pt x="0" y="1093"/>
                </a:lnTo>
                <a:lnTo>
                  <a:pt x="0" y="1093"/>
                </a:lnTo>
                <a:lnTo>
                  <a:pt x="0" y="1101"/>
                </a:lnTo>
                <a:lnTo>
                  <a:pt x="2" y="1109"/>
                </a:lnTo>
                <a:lnTo>
                  <a:pt x="4" y="1112"/>
                </a:lnTo>
                <a:cubicBezTo>
                  <a:pt x="7" y="1116"/>
                  <a:pt x="12" y="1118"/>
                  <a:pt x="17" y="1117"/>
                </a:cubicBezTo>
                <a:cubicBezTo>
                  <a:pt x="22" y="1116"/>
                  <a:pt x="26" y="1113"/>
                  <a:pt x="27" y="1109"/>
                </a:cubicBezTo>
                <a:lnTo>
                  <a:pt x="31" y="1100"/>
                </a:lnTo>
                <a:lnTo>
                  <a:pt x="31" y="1098"/>
                </a:lnTo>
                <a:lnTo>
                  <a:pt x="33" y="1087"/>
                </a:lnTo>
                <a:lnTo>
                  <a:pt x="33" y="1086"/>
                </a:lnTo>
                <a:lnTo>
                  <a:pt x="34" y="1072"/>
                </a:lnTo>
                <a:lnTo>
                  <a:pt x="34" y="1071"/>
                </a:lnTo>
                <a:lnTo>
                  <a:pt x="33" y="1055"/>
                </a:lnTo>
                <a:cubicBezTo>
                  <a:pt x="33" y="1054"/>
                  <a:pt x="32" y="1053"/>
                  <a:pt x="31" y="1053"/>
                </a:cubicBezTo>
                <a:cubicBezTo>
                  <a:pt x="30" y="1052"/>
                  <a:pt x="29" y="1053"/>
                  <a:pt x="28" y="1054"/>
                </a:cubicBezTo>
                <a:lnTo>
                  <a:pt x="20" y="1068"/>
                </a:lnTo>
                <a:lnTo>
                  <a:pt x="20" y="1068"/>
                </a:lnTo>
                <a:lnTo>
                  <a:pt x="13" y="1081"/>
                </a:lnTo>
                <a:lnTo>
                  <a:pt x="13" y="1081"/>
                </a:lnTo>
                <a:lnTo>
                  <a:pt x="8" y="1091"/>
                </a:lnTo>
                <a:lnTo>
                  <a:pt x="10" y="1089"/>
                </a:lnTo>
                <a:lnTo>
                  <a:pt x="4" y="1096"/>
                </a:lnTo>
                <a:cubicBezTo>
                  <a:pt x="1" y="1101"/>
                  <a:pt x="1" y="1109"/>
                  <a:pt x="6" y="1113"/>
                </a:cubicBezTo>
                <a:cubicBezTo>
                  <a:pt x="10" y="1118"/>
                  <a:pt x="17" y="1119"/>
                  <a:pt x="23" y="1115"/>
                </a:cubicBezTo>
                <a:cubicBezTo>
                  <a:pt x="28" y="1111"/>
                  <a:pt x="30" y="1104"/>
                  <a:pt x="27" y="1098"/>
                </a:cubicBezTo>
                <a:lnTo>
                  <a:pt x="25" y="1095"/>
                </a:lnTo>
                <a:lnTo>
                  <a:pt x="27" y="1101"/>
                </a:lnTo>
                <a:lnTo>
                  <a:pt x="27" y="1093"/>
                </a:lnTo>
                <a:lnTo>
                  <a:pt x="27" y="1093"/>
                </a:lnTo>
                <a:lnTo>
                  <a:pt x="27" y="1079"/>
                </a:lnTo>
                <a:lnTo>
                  <a:pt x="27" y="1079"/>
                </a:lnTo>
                <a:lnTo>
                  <a:pt x="27" y="1061"/>
                </a:lnTo>
                <a:lnTo>
                  <a:pt x="27" y="1061"/>
                </a:lnTo>
                <a:lnTo>
                  <a:pt x="27" y="1034"/>
                </a:lnTo>
                <a:lnTo>
                  <a:pt x="27" y="1035"/>
                </a:lnTo>
                <a:lnTo>
                  <a:pt x="29" y="1001"/>
                </a:lnTo>
                <a:lnTo>
                  <a:pt x="29" y="1000"/>
                </a:lnTo>
                <a:lnTo>
                  <a:pt x="29" y="958"/>
                </a:lnTo>
                <a:lnTo>
                  <a:pt x="29" y="959"/>
                </a:lnTo>
                <a:lnTo>
                  <a:pt x="32" y="910"/>
                </a:lnTo>
                <a:lnTo>
                  <a:pt x="32" y="910"/>
                </a:lnTo>
                <a:lnTo>
                  <a:pt x="35" y="853"/>
                </a:lnTo>
                <a:lnTo>
                  <a:pt x="35" y="853"/>
                </a:lnTo>
                <a:lnTo>
                  <a:pt x="39" y="790"/>
                </a:lnTo>
                <a:lnTo>
                  <a:pt x="39" y="791"/>
                </a:lnTo>
                <a:lnTo>
                  <a:pt x="45" y="724"/>
                </a:lnTo>
                <a:lnTo>
                  <a:pt x="45" y="724"/>
                </a:lnTo>
                <a:lnTo>
                  <a:pt x="51" y="652"/>
                </a:lnTo>
                <a:lnTo>
                  <a:pt x="51" y="652"/>
                </a:lnTo>
                <a:lnTo>
                  <a:pt x="55" y="578"/>
                </a:lnTo>
                <a:lnTo>
                  <a:pt x="55" y="578"/>
                </a:lnTo>
                <a:lnTo>
                  <a:pt x="60" y="505"/>
                </a:lnTo>
                <a:lnTo>
                  <a:pt x="60" y="505"/>
                </a:lnTo>
                <a:lnTo>
                  <a:pt x="61" y="431"/>
                </a:lnTo>
                <a:lnTo>
                  <a:pt x="61" y="431"/>
                </a:lnTo>
                <a:lnTo>
                  <a:pt x="63" y="363"/>
                </a:lnTo>
                <a:lnTo>
                  <a:pt x="63" y="363"/>
                </a:lnTo>
                <a:lnTo>
                  <a:pt x="63" y="302"/>
                </a:lnTo>
                <a:lnTo>
                  <a:pt x="63" y="302"/>
                </a:lnTo>
                <a:lnTo>
                  <a:pt x="63" y="245"/>
                </a:lnTo>
                <a:lnTo>
                  <a:pt x="63" y="245"/>
                </a:lnTo>
                <a:lnTo>
                  <a:pt x="60" y="195"/>
                </a:lnTo>
                <a:lnTo>
                  <a:pt x="60" y="194"/>
                </a:lnTo>
                <a:lnTo>
                  <a:pt x="57" y="156"/>
                </a:lnTo>
                <a:lnTo>
                  <a:pt x="57" y="156"/>
                </a:lnTo>
                <a:lnTo>
                  <a:pt x="54" y="123"/>
                </a:lnTo>
                <a:lnTo>
                  <a:pt x="54" y="123"/>
                </a:lnTo>
                <a:lnTo>
                  <a:pt x="51" y="95"/>
                </a:lnTo>
                <a:lnTo>
                  <a:pt x="51" y="95"/>
                </a:lnTo>
                <a:lnTo>
                  <a:pt x="48" y="73"/>
                </a:lnTo>
                <a:lnTo>
                  <a:pt x="48" y="73"/>
                </a:lnTo>
                <a:lnTo>
                  <a:pt x="45" y="54"/>
                </a:lnTo>
                <a:lnTo>
                  <a:pt x="45" y="53"/>
                </a:lnTo>
                <a:lnTo>
                  <a:pt x="41" y="40"/>
                </a:lnTo>
                <a:lnTo>
                  <a:pt x="42" y="43"/>
                </a:lnTo>
                <a:lnTo>
                  <a:pt x="42" y="32"/>
                </a:lnTo>
                <a:lnTo>
                  <a:pt x="42" y="32"/>
                </a:lnTo>
                <a:lnTo>
                  <a:pt x="41" y="21"/>
                </a:lnTo>
                <a:lnTo>
                  <a:pt x="41" y="21"/>
                </a:lnTo>
                <a:lnTo>
                  <a:pt x="41" y="15"/>
                </a:lnTo>
                <a:lnTo>
                  <a:pt x="41" y="15"/>
                </a:lnTo>
                <a:lnTo>
                  <a:pt x="41" y="11"/>
                </a:lnTo>
                <a:lnTo>
                  <a:pt x="38" y="18"/>
                </a:lnTo>
                <a:lnTo>
                  <a:pt x="40" y="16"/>
                </a:lnTo>
                <a:lnTo>
                  <a:pt x="34" y="19"/>
                </a:lnTo>
                <a:lnTo>
                  <a:pt x="37" y="19"/>
                </a:lnTo>
                <a:lnTo>
                  <a:pt x="38" y="18"/>
                </a:lnTo>
                <a:lnTo>
                  <a:pt x="40" y="18"/>
                </a:lnTo>
                <a:lnTo>
                  <a:pt x="29" y="12"/>
                </a:lnTo>
                <a:lnTo>
                  <a:pt x="29" y="14"/>
                </a:lnTo>
                <a:lnTo>
                  <a:pt x="34" y="19"/>
                </a:lnTo>
                <a:lnTo>
                  <a:pt x="37" y="20"/>
                </a:lnTo>
                <a:lnTo>
                  <a:pt x="33" y="16"/>
                </a:lnTo>
                <a:lnTo>
                  <a:pt x="34" y="19"/>
                </a:lnTo>
                <a:cubicBezTo>
                  <a:pt x="35" y="22"/>
                  <a:pt x="38" y="23"/>
                  <a:pt x="41" y="23"/>
                </a:cubicBezTo>
                <a:cubicBezTo>
                  <a:pt x="44" y="22"/>
                  <a:pt x="46" y="20"/>
                  <a:pt x="46" y="17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7AB26727-9435-416D-863A-A291EDC91EDF}"/>
              </a:ext>
            </a:extLst>
          </p:cNvPr>
          <p:cNvSpPr>
            <a:spLocks/>
          </p:cNvSpPr>
          <p:nvPr/>
        </p:nvSpPr>
        <p:spPr bwMode="auto">
          <a:xfrm>
            <a:off x="8178801" y="4832350"/>
            <a:ext cx="169863" cy="112713"/>
          </a:xfrm>
          <a:custGeom>
            <a:avLst/>
            <a:gdLst>
              <a:gd name="T0" fmla="*/ 360 w 374"/>
              <a:gd name="T1" fmla="*/ 1 h 250"/>
              <a:gd name="T2" fmla="*/ 351 w 374"/>
              <a:gd name="T3" fmla="*/ 0 h 250"/>
              <a:gd name="T4" fmla="*/ 336 w 374"/>
              <a:gd name="T5" fmla="*/ 6 h 250"/>
              <a:gd name="T6" fmla="*/ 322 w 374"/>
              <a:gd name="T7" fmla="*/ 12 h 250"/>
              <a:gd name="T8" fmla="*/ 306 w 374"/>
              <a:gd name="T9" fmla="*/ 21 h 250"/>
              <a:gd name="T10" fmla="*/ 286 w 374"/>
              <a:gd name="T11" fmla="*/ 34 h 250"/>
              <a:gd name="T12" fmla="*/ 264 w 374"/>
              <a:gd name="T13" fmla="*/ 46 h 250"/>
              <a:gd name="T14" fmla="*/ 240 w 374"/>
              <a:gd name="T15" fmla="*/ 62 h 250"/>
              <a:gd name="T16" fmla="*/ 216 w 374"/>
              <a:gd name="T17" fmla="*/ 79 h 250"/>
              <a:gd name="T18" fmla="*/ 189 w 374"/>
              <a:gd name="T19" fmla="*/ 95 h 250"/>
              <a:gd name="T20" fmla="*/ 164 w 374"/>
              <a:gd name="T21" fmla="*/ 112 h 250"/>
              <a:gd name="T22" fmla="*/ 137 w 374"/>
              <a:gd name="T23" fmla="*/ 129 h 250"/>
              <a:gd name="T24" fmla="*/ 110 w 374"/>
              <a:gd name="T25" fmla="*/ 146 h 250"/>
              <a:gd name="T26" fmla="*/ 86 w 374"/>
              <a:gd name="T27" fmla="*/ 162 h 250"/>
              <a:gd name="T28" fmla="*/ 62 w 374"/>
              <a:gd name="T29" fmla="*/ 176 h 250"/>
              <a:gd name="T30" fmla="*/ 40 w 374"/>
              <a:gd name="T31" fmla="*/ 190 h 250"/>
              <a:gd name="T32" fmla="*/ 24 w 374"/>
              <a:gd name="T33" fmla="*/ 202 h 250"/>
              <a:gd name="T34" fmla="*/ 11 w 374"/>
              <a:gd name="T35" fmla="*/ 214 h 250"/>
              <a:gd name="T36" fmla="*/ 3 w 374"/>
              <a:gd name="T37" fmla="*/ 224 h 250"/>
              <a:gd name="T38" fmla="*/ 1 w 374"/>
              <a:gd name="T39" fmla="*/ 237 h 250"/>
              <a:gd name="T40" fmla="*/ 15 w 374"/>
              <a:gd name="T41" fmla="*/ 250 h 250"/>
              <a:gd name="T42" fmla="*/ 33 w 374"/>
              <a:gd name="T43" fmla="*/ 249 h 250"/>
              <a:gd name="T44" fmla="*/ 51 w 374"/>
              <a:gd name="T45" fmla="*/ 243 h 250"/>
              <a:gd name="T46" fmla="*/ 69 w 374"/>
              <a:gd name="T47" fmla="*/ 233 h 250"/>
              <a:gd name="T48" fmla="*/ 67 w 374"/>
              <a:gd name="T49" fmla="*/ 228 h 250"/>
              <a:gd name="T50" fmla="*/ 48 w 374"/>
              <a:gd name="T51" fmla="*/ 231 h 250"/>
              <a:gd name="T52" fmla="*/ 33 w 374"/>
              <a:gd name="T53" fmla="*/ 233 h 250"/>
              <a:gd name="T54" fmla="*/ 24 w 374"/>
              <a:gd name="T55" fmla="*/ 233 h 250"/>
              <a:gd name="T56" fmla="*/ 22 w 374"/>
              <a:gd name="T57" fmla="*/ 237 h 250"/>
              <a:gd name="T58" fmla="*/ 19 w 374"/>
              <a:gd name="T59" fmla="*/ 238 h 250"/>
              <a:gd name="T60" fmla="*/ 26 w 374"/>
              <a:gd name="T61" fmla="*/ 231 h 250"/>
              <a:gd name="T62" fmla="*/ 38 w 374"/>
              <a:gd name="T63" fmla="*/ 221 h 250"/>
              <a:gd name="T64" fmla="*/ 53 w 374"/>
              <a:gd name="T65" fmla="*/ 210 h 250"/>
              <a:gd name="T66" fmla="*/ 74 w 374"/>
              <a:gd name="T67" fmla="*/ 196 h 250"/>
              <a:gd name="T68" fmla="*/ 99 w 374"/>
              <a:gd name="T69" fmla="*/ 182 h 250"/>
              <a:gd name="T70" fmla="*/ 123 w 374"/>
              <a:gd name="T71" fmla="*/ 165 h 250"/>
              <a:gd name="T72" fmla="*/ 149 w 374"/>
              <a:gd name="T73" fmla="*/ 148 h 250"/>
              <a:gd name="T74" fmla="*/ 177 w 374"/>
              <a:gd name="T75" fmla="*/ 131 h 250"/>
              <a:gd name="T76" fmla="*/ 201 w 374"/>
              <a:gd name="T77" fmla="*/ 114 h 250"/>
              <a:gd name="T78" fmla="*/ 229 w 374"/>
              <a:gd name="T79" fmla="*/ 97 h 250"/>
              <a:gd name="T80" fmla="*/ 253 w 374"/>
              <a:gd name="T81" fmla="*/ 80 h 250"/>
              <a:gd name="T82" fmla="*/ 275 w 374"/>
              <a:gd name="T83" fmla="*/ 64 h 250"/>
              <a:gd name="T84" fmla="*/ 297 w 374"/>
              <a:gd name="T85" fmla="*/ 51 h 250"/>
              <a:gd name="T86" fmla="*/ 316 w 374"/>
              <a:gd name="T87" fmla="*/ 38 h 250"/>
              <a:gd name="T88" fmla="*/ 331 w 374"/>
              <a:gd name="T89" fmla="*/ 30 h 250"/>
              <a:gd name="T90" fmla="*/ 344 w 374"/>
              <a:gd name="T91" fmla="*/ 23 h 250"/>
              <a:gd name="T92" fmla="*/ 351 w 374"/>
              <a:gd name="T93" fmla="*/ 18 h 250"/>
              <a:gd name="T94" fmla="*/ 360 w 374"/>
              <a:gd name="T95" fmla="*/ 17 h 250"/>
              <a:gd name="T96" fmla="*/ 374 w 374"/>
              <a:gd name="T97" fmla="*/ 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4" h="250">
                <a:moveTo>
                  <a:pt x="368" y="2"/>
                </a:moveTo>
                <a:lnTo>
                  <a:pt x="360" y="1"/>
                </a:lnTo>
                <a:lnTo>
                  <a:pt x="360" y="1"/>
                </a:lnTo>
                <a:lnTo>
                  <a:pt x="351" y="0"/>
                </a:lnTo>
                <a:lnTo>
                  <a:pt x="346" y="1"/>
                </a:lnTo>
                <a:lnTo>
                  <a:pt x="336" y="6"/>
                </a:lnTo>
                <a:lnTo>
                  <a:pt x="336" y="6"/>
                </a:lnTo>
                <a:lnTo>
                  <a:pt x="322" y="12"/>
                </a:lnTo>
                <a:lnTo>
                  <a:pt x="322" y="12"/>
                </a:lnTo>
                <a:lnTo>
                  <a:pt x="306" y="21"/>
                </a:lnTo>
                <a:lnTo>
                  <a:pt x="305" y="21"/>
                </a:lnTo>
                <a:lnTo>
                  <a:pt x="286" y="34"/>
                </a:lnTo>
                <a:lnTo>
                  <a:pt x="286" y="34"/>
                </a:lnTo>
                <a:lnTo>
                  <a:pt x="264" y="46"/>
                </a:lnTo>
                <a:lnTo>
                  <a:pt x="264" y="46"/>
                </a:lnTo>
                <a:lnTo>
                  <a:pt x="240" y="62"/>
                </a:lnTo>
                <a:lnTo>
                  <a:pt x="240" y="62"/>
                </a:lnTo>
                <a:lnTo>
                  <a:pt x="216" y="79"/>
                </a:lnTo>
                <a:lnTo>
                  <a:pt x="216" y="78"/>
                </a:lnTo>
                <a:lnTo>
                  <a:pt x="189" y="95"/>
                </a:lnTo>
                <a:lnTo>
                  <a:pt x="189" y="95"/>
                </a:lnTo>
                <a:lnTo>
                  <a:pt x="164" y="112"/>
                </a:lnTo>
                <a:lnTo>
                  <a:pt x="164" y="112"/>
                </a:lnTo>
                <a:lnTo>
                  <a:pt x="137" y="129"/>
                </a:lnTo>
                <a:lnTo>
                  <a:pt x="137" y="129"/>
                </a:lnTo>
                <a:lnTo>
                  <a:pt x="110" y="146"/>
                </a:lnTo>
                <a:lnTo>
                  <a:pt x="110" y="146"/>
                </a:lnTo>
                <a:lnTo>
                  <a:pt x="86" y="162"/>
                </a:lnTo>
                <a:lnTo>
                  <a:pt x="86" y="162"/>
                </a:lnTo>
                <a:lnTo>
                  <a:pt x="62" y="176"/>
                </a:lnTo>
                <a:lnTo>
                  <a:pt x="62" y="176"/>
                </a:lnTo>
                <a:lnTo>
                  <a:pt x="40" y="190"/>
                </a:lnTo>
                <a:lnTo>
                  <a:pt x="40" y="190"/>
                </a:lnTo>
                <a:lnTo>
                  <a:pt x="24" y="202"/>
                </a:lnTo>
                <a:lnTo>
                  <a:pt x="23" y="202"/>
                </a:lnTo>
                <a:lnTo>
                  <a:pt x="11" y="214"/>
                </a:lnTo>
                <a:lnTo>
                  <a:pt x="10" y="215"/>
                </a:lnTo>
                <a:lnTo>
                  <a:pt x="3" y="224"/>
                </a:lnTo>
                <a:lnTo>
                  <a:pt x="0" y="231"/>
                </a:lnTo>
                <a:lnTo>
                  <a:pt x="1" y="237"/>
                </a:lnTo>
                <a:cubicBezTo>
                  <a:pt x="1" y="241"/>
                  <a:pt x="3" y="245"/>
                  <a:pt x="7" y="246"/>
                </a:cubicBezTo>
                <a:lnTo>
                  <a:pt x="15" y="250"/>
                </a:lnTo>
                <a:lnTo>
                  <a:pt x="19" y="250"/>
                </a:lnTo>
                <a:lnTo>
                  <a:pt x="33" y="249"/>
                </a:lnTo>
                <a:lnTo>
                  <a:pt x="34" y="249"/>
                </a:lnTo>
                <a:lnTo>
                  <a:pt x="51" y="243"/>
                </a:lnTo>
                <a:lnTo>
                  <a:pt x="52" y="243"/>
                </a:lnTo>
                <a:lnTo>
                  <a:pt x="69" y="233"/>
                </a:lnTo>
                <a:cubicBezTo>
                  <a:pt x="70" y="232"/>
                  <a:pt x="70" y="231"/>
                  <a:pt x="70" y="230"/>
                </a:cubicBezTo>
                <a:cubicBezTo>
                  <a:pt x="70" y="229"/>
                  <a:pt x="68" y="228"/>
                  <a:pt x="67" y="228"/>
                </a:cubicBezTo>
                <a:lnTo>
                  <a:pt x="48" y="231"/>
                </a:lnTo>
                <a:lnTo>
                  <a:pt x="48" y="231"/>
                </a:lnTo>
                <a:lnTo>
                  <a:pt x="31" y="233"/>
                </a:lnTo>
                <a:lnTo>
                  <a:pt x="33" y="233"/>
                </a:lnTo>
                <a:lnTo>
                  <a:pt x="19" y="231"/>
                </a:lnTo>
                <a:lnTo>
                  <a:pt x="24" y="233"/>
                </a:lnTo>
                <a:lnTo>
                  <a:pt x="18" y="228"/>
                </a:lnTo>
                <a:lnTo>
                  <a:pt x="22" y="237"/>
                </a:lnTo>
                <a:lnTo>
                  <a:pt x="22" y="231"/>
                </a:lnTo>
                <a:lnTo>
                  <a:pt x="19" y="238"/>
                </a:lnTo>
                <a:lnTo>
                  <a:pt x="27" y="230"/>
                </a:lnTo>
                <a:lnTo>
                  <a:pt x="26" y="231"/>
                </a:lnTo>
                <a:lnTo>
                  <a:pt x="39" y="220"/>
                </a:lnTo>
                <a:lnTo>
                  <a:pt x="38" y="221"/>
                </a:lnTo>
                <a:lnTo>
                  <a:pt x="54" y="209"/>
                </a:lnTo>
                <a:lnTo>
                  <a:pt x="53" y="210"/>
                </a:lnTo>
                <a:lnTo>
                  <a:pt x="75" y="196"/>
                </a:lnTo>
                <a:lnTo>
                  <a:pt x="74" y="196"/>
                </a:lnTo>
                <a:lnTo>
                  <a:pt x="98" y="182"/>
                </a:lnTo>
                <a:lnTo>
                  <a:pt x="99" y="182"/>
                </a:lnTo>
                <a:lnTo>
                  <a:pt x="123" y="165"/>
                </a:lnTo>
                <a:lnTo>
                  <a:pt x="123" y="165"/>
                </a:lnTo>
                <a:lnTo>
                  <a:pt x="149" y="148"/>
                </a:lnTo>
                <a:lnTo>
                  <a:pt x="149" y="148"/>
                </a:lnTo>
                <a:lnTo>
                  <a:pt x="176" y="131"/>
                </a:lnTo>
                <a:lnTo>
                  <a:pt x="177" y="131"/>
                </a:lnTo>
                <a:lnTo>
                  <a:pt x="201" y="114"/>
                </a:lnTo>
                <a:lnTo>
                  <a:pt x="201" y="114"/>
                </a:lnTo>
                <a:lnTo>
                  <a:pt x="228" y="97"/>
                </a:lnTo>
                <a:lnTo>
                  <a:pt x="229" y="97"/>
                </a:lnTo>
                <a:lnTo>
                  <a:pt x="253" y="80"/>
                </a:lnTo>
                <a:lnTo>
                  <a:pt x="253" y="80"/>
                </a:lnTo>
                <a:lnTo>
                  <a:pt x="275" y="64"/>
                </a:lnTo>
                <a:lnTo>
                  <a:pt x="275" y="64"/>
                </a:lnTo>
                <a:lnTo>
                  <a:pt x="296" y="51"/>
                </a:lnTo>
                <a:lnTo>
                  <a:pt x="297" y="51"/>
                </a:lnTo>
                <a:lnTo>
                  <a:pt x="316" y="38"/>
                </a:lnTo>
                <a:lnTo>
                  <a:pt x="316" y="38"/>
                </a:lnTo>
                <a:lnTo>
                  <a:pt x="331" y="29"/>
                </a:lnTo>
                <a:lnTo>
                  <a:pt x="331" y="30"/>
                </a:lnTo>
                <a:lnTo>
                  <a:pt x="344" y="23"/>
                </a:lnTo>
                <a:lnTo>
                  <a:pt x="344" y="23"/>
                </a:lnTo>
                <a:lnTo>
                  <a:pt x="354" y="17"/>
                </a:lnTo>
                <a:lnTo>
                  <a:pt x="351" y="18"/>
                </a:lnTo>
                <a:lnTo>
                  <a:pt x="360" y="17"/>
                </a:lnTo>
                <a:lnTo>
                  <a:pt x="360" y="17"/>
                </a:lnTo>
                <a:lnTo>
                  <a:pt x="368" y="16"/>
                </a:lnTo>
                <a:cubicBezTo>
                  <a:pt x="371" y="16"/>
                  <a:pt x="374" y="13"/>
                  <a:pt x="374" y="9"/>
                </a:cubicBezTo>
                <a:cubicBezTo>
                  <a:pt x="374" y="6"/>
                  <a:pt x="371" y="3"/>
                  <a:pt x="368" y="2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BB86F0C5-F72D-4FF8-90DD-B2BB1270D178}"/>
              </a:ext>
            </a:extLst>
          </p:cNvPr>
          <p:cNvSpPr>
            <a:spLocks/>
          </p:cNvSpPr>
          <p:nvPr/>
        </p:nvSpPr>
        <p:spPr bwMode="auto">
          <a:xfrm>
            <a:off x="8361363" y="4856163"/>
            <a:ext cx="115888" cy="88900"/>
          </a:xfrm>
          <a:custGeom>
            <a:avLst/>
            <a:gdLst>
              <a:gd name="T0" fmla="*/ 3 w 255"/>
              <a:gd name="T1" fmla="*/ 16 h 197"/>
              <a:gd name="T2" fmla="*/ 13 w 255"/>
              <a:gd name="T3" fmla="*/ 26 h 197"/>
              <a:gd name="T4" fmla="*/ 13 w 255"/>
              <a:gd name="T5" fmla="*/ 26 h 197"/>
              <a:gd name="T6" fmla="*/ 25 w 255"/>
              <a:gd name="T7" fmla="*/ 38 h 197"/>
              <a:gd name="T8" fmla="*/ 26 w 255"/>
              <a:gd name="T9" fmla="*/ 38 h 197"/>
              <a:gd name="T10" fmla="*/ 40 w 255"/>
              <a:gd name="T11" fmla="*/ 51 h 197"/>
              <a:gd name="T12" fmla="*/ 40 w 255"/>
              <a:gd name="T13" fmla="*/ 51 h 197"/>
              <a:gd name="T14" fmla="*/ 58 w 255"/>
              <a:gd name="T15" fmla="*/ 66 h 197"/>
              <a:gd name="T16" fmla="*/ 58 w 255"/>
              <a:gd name="T17" fmla="*/ 66 h 197"/>
              <a:gd name="T18" fmla="*/ 77 w 255"/>
              <a:gd name="T19" fmla="*/ 82 h 197"/>
              <a:gd name="T20" fmla="*/ 77 w 255"/>
              <a:gd name="T21" fmla="*/ 83 h 197"/>
              <a:gd name="T22" fmla="*/ 98 w 255"/>
              <a:gd name="T23" fmla="*/ 99 h 197"/>
              <a:gd name="T24" fmla="*/ 98 w 255"/>
              <a:gd name="T25" fmla="*/ 99 h 197"/>
              <a:gd name="T26" fmla="*/ 120 w 255"/>
              <a:gd name="T27" fmla="*/ 115 h 197"/>
              <a:gd name="T28" fmla="*/ 122 w 255"/>
              <a:gd name="T29" fmla="*/ 116 h 197"/>
              <a:gd name="T30" fmla="*/ 145 w 255"/>
              <a:gd name="T31" fmla="*/ 129 h 197"/>
              <a:gd name="T32" fmla="*/ 145 w 255"/>
              <a:gd name="T33" fmla="*/ 129 h 197"/>
              <a:gd name="T34" fmla="*/ 167 w 255"/>
              <a:gd name="T35" fmla="*/ 142 h 197"/>
              <a:gd name="T36" fmla="*/ 168 w 255"/>
              <a:gd name="T37" fmla="*/ 142 h 197"/>
              <a:gd name="T38" fmla="*/ 189 w 255"/>
              <a:gd name="T39" fmla="*/ 154 h 197"/>
              <a:gd name="T40" fmla="*/ 189 w 255"/>
              <a:gd name="T41" fmla="*/ 153 h 197"/>
              <a:gd name="T42" fmla="*/ 208 w 255"/>
              <a:gd name="T43" fmla="*/ 165 h 197"/>
              <a:gd name="T44" fmla="*/ 208 w 255"/>
              <a:gd name="T45" fmla="*/ 165 h 197"/>
              <a:gd name="T46" fmla="*/ 224 w 255"/>
              <a:gd name="T47" fmla="*/ 175 h 197"/>
              <a:gd name="T48" fmla="*/ 224 w 255"/>
              <a:gd name="T49" fmla="*/ 175 h 197"/>
              <a:gd name="T50" fmla="*/ 240 w 255"/>
              <a:gd name="T51" fmla="*/ 186 h 197"/>
              <a:gd name="T52" fmla="*/ 239 w 255"/>
              <a:gd name="T53" fmla="*/ 185 h 197"/>
              <a:gd name="T54" fmla="*/ 251 w 255"/>
              <a:gd name="T55" fmla="*/ 196 h 197"/>
              <a:gd name="T56" fmla="*/ 254 w 255"/>
              <a:gd name="T57" fmla="*/ 196 h 197"/>
              <a:gd name="T58" fmla="*/ 255 w 255"/>
              <a:gd name="T59" fmla="*/ 193 h 197"/>
              <a:gd name="T60" fmla="*/ 253 w 255"/>
              <a:gd name="T61" fmla="*/ 178 h 197"/>
              <a:gd name="T62" fmla="*/ 251 w 255"/>
              <a:gd name="T63" fmla="*/ 174 h 197"/>
              <a:gd name="T64" fmla="*/ 238 w 255"/>
              <a:gd name="T65" fmla="*/ 159 h 197"/>
              <a:gd name="T66" fmla="*/ 237 w 255"/>
              <a:gd name="T67" fmla="*/ 158 h 197"/>
              <a:gd name="T68" fmla="*/ 222 w 255"/>
              <a:gd name="T69" fmla="*/ 145 h 197"/>
              <a:gd name="T70" fmla="*/ 221 w 255"/>
              <a:gd name="T71" fmla="*/ 144 h 197"/>
              <a:gd name="T72" fmla="*/ 202 w 255"/>
              <a:gd name="T73" fmla="*/ 132 h 197"/>
              <a:gd name="T74" fmla="*/ 201 w 255"/>
              <a:gd name="T75" fmla="*/ 131 h 197"/>
              <a:gd name="T76" fmla="*/ 180 w 255"/>
              <a:gd name="T77" fmla="*/ 119 h 197"/>
              <a:gd name="T78" fmla="*/ 180 w 255"/>
              <a:gd name="T79" fmla="*/ 120 h 197"/>
              <a:gd name="T80" fmla="*/ 158 w 255"/>
              <a:gd name="T81" fmla="*/ 107 h 197"/>
              <a:gd name="T82" fmla="*/ 158 w 255"/>
              <a:gd name="T83" fmla="*/ 107 h 197"/>
              <a:gd name="T84" fmla="*/ 134 w 255"/>
              <a:gd name="T85" fmla="*/ 93 h 197"/>
              <a:gd name="T86" fmla="*/ 136 w 255"/>
              <a:gd name="T87" fmla="*/ 94 h 197"/>
              <a:gd name="T88" fmla="*/ 113 w 255"/>
              <a:gd name="T89" fmla="*/ 78 h 197"/>
              <a:gd name="T90" fmla="*/ 113 w 255"/>
              <a:gd name="T91" fmla="*/ 78 h 197"/>
              <a:gd name="T92" fmla="*/ 93 w 255"/>
              <a:gd name="T93" fmla="*/ 63 h 197"/>
              <a:gd name="T94" fmla="*/ 93 w 255"/>
              <a:gd name="T95" fmla="*/ 63 h 197"/>
              <a:gd name="T96" fmla="*/ 74 w 255"/>
              <a:gd name="T97" fmla="*/ 47 h 197"/>
              <a:gd name="T98" fmla="*/ 73 w 255"/>
              <a:gd name="T99" fmla="*/ 47 h 197"/>
              <a:gd name="T100" fmla="*/ 55 w 255"/>
              <a:gd name="T101" fmla="*/ 32 h 197"/>
              <a:gd name="T102" fmla="*/ 55 w 255"/>
              <a:gd name="T103" fmla="*/ 32 h 197"/>
              <a:gd name="T104" fmla="*/ 40 w 255"/>
              <a:gd name="T105" fmla="*/ 21 h 197"/>
              <a:gd name="T106" fmla="*/ 40 w 255"/>
              <a:gd name="T107" fmla="*/ 21 h 197"/>
              <a:gd name="T108" fmla="*/ 25 w 255"/>
              <a:gd name="T109" fmla="*/ 11 h 197"/>
              <a:gd name="T110" fmla="*/ 25 w 255"/>
              <a:gd name="T111" fmla="*/ 11 h 197"/>
              <a:gd name="T112" fmla="*/ 14 w 255"/>
              <a:gd name="T113" fmla="*/ 3 h 197"/>
              <a:gd name="T114" fmla="*/ 2 w 255"/>
              <a:gd name="T115" fmla="*/ 4 h 197"/>
              <a:gd name="T116" fmla="*/ 3 w 255"/>
              <a:gd name="T117" fmla="*/ 1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" h="197">
                <a:moveTo>
                  <a:pt x="3" y="16"/>
                </a:moveTo>
                <a:lnTo>
                  <a:pt x="13" y="26"/>
                </a:lnTo>
                <a:lnTo>
                  <a:pt x="13" y="26"/>
                </a:lnTo>
                <a:lnTo>
                  <a:pt x="25" y="38"/>
                </a:lnTo>
                <a:lnTo>
                  <a:pt x="26" y="38"/>
                </a:lnTo>
                <a:lnTo>
                  <a:pt x="40" y="51"/>
                </a:lnTo>
                <a:lnTo>
                  <a:pt x="40" y="51"/>
                </a:lnTo>
                <a:lnTo>
                  <a:pt x="58" y="66"/>
                </a:lnTo>
                <a:lnTo>
                  <a:pt x="58" y="66"/>
                </a:lnTo>
                <a:lnTo>
                  <a:pt x="77" y="82"/>
                </a:lnTo>
                <a:lnTo>
                  <a:pt x="77" y="83"/>
                </a:lnTo>
                <a:lnTo>
                  <a:pt x="98" y="99"/>
                </a:lnTo>
                <a:lnTo>
                  <a:pt x="98" y="99"/>
                </a:lnTo>
                <a:lnTo>
                  <a:pt x="120" y="115"/>
                </a:lnTo>
                <a:lnTo>
                  <a:pt x="122" y="116"/>
                </a:lnTo>
                <a:lnTo>
                  <a:pt x="145" y="129"/>
                </a:lnTo>
                <a:lnTo>
                  <a:pt x="145" y="129"/>
                </a:lnTo>
                <a:lnTo>
                  <a:pt x="167" y="142"/>
                </a:lnTo>
                <a:lnTo>
                  <a:pt x="168" y="142"/>
                </a:lnTo>
                <a:lnTo>
                  <a:pt x="189" y="154"/>
                </a:lnTo>
                <a:lnTo>
                  <a:pt x="189" y="153"/>
                </a:lnTo>
                <a:lnTo>
                  <a:pt x="208" y="165"/>
                </a:lnTo>
                <a:lnTo>
                  <a:pt x="208" y="165"/>
                </a:lnTo>
                <a:lnTo>
                  <a:pt x="224" y="175"/>
                </a:lnTo>
                <a:lnTo>
                  <a:pt x="224" y="175"/>
                </a:lnTo>
                <a:lnTo>
                  <a:pt x="240" y="186"/>
                </a:lnTo>
                <a:lnTo>
                  <a:pt x="239" y="185"/>
                </a:lnTo>
                <a:lnTo>
                  <a:pt x="251" y="196"/>
                </a:lnTo>
                <a:cubicBezTo>
                  <a:pt x="252" y="196"/>
                  <a:pt x="253" y="197"/>
                  <a:pt x="254" y="196"/>
                </a:cubicBezTo>
                <a:cubicBezTo>
                  <a:pt x="255" y="195"/>
                  <a:pt x="255" y="194"/>
                  <a:pt x="255" y="193"/>
                </a:cubicBezTo>
                <a:lnTo>
                  <a:pt x="253" y="178"/>
                </a:lnTo>
                <a:lnTo>
                  <a:pt x="251" y="174"/>
                </a:lnTo>
                <a:lnTo>
                  <a:pt x="238" y="159"/>
                </a:lnTo>
                <a:lnTo>
                  <a:pt x="237" y="158"/>
                </a:lnTo>
                <a:lnTo>
                  <a:pt x="222" y="145"/>
                </a:lnTo>
                <a:lnTo>
                  <a:pt x="221" y="144"/>
                </a:lnTo>
                <a:lnTo>
                  <a:pt x="202" y="132"/>
                </a:lnTo>
                <a:lnTo>
                  <a:pt x="201" y="131"/>
                </a:lnTo>
                <a:lnTo>
                  <a:pt x="180" y="119"/>
                </a:lnTo>
                <a:lnTo>
                  <a:pt x="180" y="120"/>
                </a:lnTo>
                <a:lnTo>
                  <a:pt x="158" y="107"/>
                </a:lnTo>
                <a:lnTo>
                  <a:pt x="158" y="107"/>
                </a:lnTo>
                <a:lnTo>
                  <a:pt x="134" y="93"/>
                </a:lnTo>
                <a:lnTo>
                  <a:pt x="136" y="94"/>
                </a:lnTo>
                <a:lnTo>
                  <a:pt x="113" y="78"/>
                </a:lnTo>
                <a:lnTo>
                  <a:pt x="113" y="78"/>
                </a:lnTo>
                <a:lnTo>
                  <a:pt x="93" y="63"/>
                </a:lnTo>
                <a:lnTo>
                  <a:pt x="93" y="63"/>
                </a:lnTo>
                <a:lnTo>
                  <a:pt x="74" y="47"/>
                </a:lnTo>
                <a:lnTo>
                  <a:pt x="73" y="47"/>
                </a:lnTo>
                <a:lnTo>
                  <a:pt x="55" y="32"/>
                </a:lnTo>
                <a:lnTo>
                  <a:pt x="55" y="32"/>
                </a:lnTo>
                <a:lnTo>
                  <a:pt x="40" y="21"/>
                </a:lnTo>
                <a:lnTo>
                  <a:pt x="40" y="21"/>
                </a:lnTo>
                <a:lnTo>
                  <a:pt x="25" y="11"/>
                </a:lnTo>
                <a:lnTo>
                  <a:pt x="25" y="11"/>
                </a:lnTo>
                <a:lnTo>
                  <a:pt x="14" y="3"/>
                </a:lnTo>
                <a:cubicBezTo>
                  <a:pt x="10" y="0"/>
                  <a:pt x="5" y="1"/>
                  <a:pt x="2" y="4"/>
                </a:cubicBezTo>
                <a:cubicBezTo>
                  <a:pt x="0" y="8"/>
                  <a:pt x="0" y="13"/>
                  <a:pt x="3" y="16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80119D94-0D18-4740-B33B-EABB7DA9648E}"/>
              </a:ext>
            </a:extLst>
          </p:cNvPr>
          <p:cNvSpPr>
            <a:spLocks/>
          </p:cNvSpPr>
          <p:nvPr/>
        </p:nvSpPr>
        <p:spPr bwMode="auto">
          <a:xfrm>
            <a:off x="5749926" y="4143375"/>
            <a:ext cx="20638" cy="195263"/>
          </a:xfrm>
          <a:custGeom>
            <a:avLst/>
            <a:gdLst>
              <a:gd name="T0" fmla="*/ 26 w 43"/>
              <a:gd name="T1" fmla="*/ 32 h 431"/>
              <a:gd name="T2" fmla="*/ 25 w 43"/>
              <a:gd name="T3" fmla="*/ 23 h 431"/>
              <a:gd name="T4" fmla="*/ 22 w 43"/>
              <a:gd name="T5" fmla="*/ 20 h 431"/>
              <a:gd name="T6" fmla="*/ 21 w 43"/>
              <a:gd name="T7" fmla="*/ 10 h 431"/>
              <a:gd name="T8" fmla="*/ 8 w 43"/>
              <a:gd name="T9" fmla="*/ 1 h 431"/>
              <a:gd name="T10" fmla="*/ 1 w 43"/>
              <a:gd name="T11" fmla="*/ 14 h 431"/>
              <a:gd name="T12" fmla="*/ 0 w 43"/>
              <a:gd name="T13" fmla="*/ 24 h 431"/>
              <a:gd name="T14" fmla="*/ 0 w 43"/>
              <a:gd name="T15" fmla="*/ 37 h 431"/>
              <a:gd name="T16" fmla="*/ 2 w 43"/>
              <a:gd name="T17" fmla="*/ 68 h 431"/>
              <a:gd name="T18" fmla="*/ 1 w 43"/>
              <a:gd name="T19" fmla="*/ 91 h 431"/>
              <a:gd name="T20" fmla="*/ 3 w 43"/>
              <a:gd name="T21" fmla="*/ 147 h 431"/>
              <a:gd name="T22" fmla="*/ 3 w 43"/>
              <a:gd name="T23" fmla="*/ 176 h 431"/>
              <a:gd name="T24" fmla="*/ 6 w 43"/>
              <a:gd name="T25" fmla="*/ 235 h 431"/>
              <a:gd name="T26" fmla="*/ 9 w 43"/>
              <a:gd name="T27" fmla="*/ 266 h 431"/>
              <a:gd name="T28" fmla="*/ 13 w 43"/>
              <a:gd name="T29" fmla="*/ 315 h 431"/>
              <a:gd name="T30" fmla="*/ 13 w 43"/>
              <a:gd name="T31" fmla="*/ 337 h 431"/>
              <a:gd name="T32" fmla="*/ 17 w 43"/>
              <a:gd name="T33" fmla="*/ 367 h 431"/>
              <a:gd name="T34" fmla="*/ 16 w 43"/>
              <a:gd name="T35" fmla="*/ 380 h 431"/>
              <a:gd name="T36" fmla="*/ 16 w 43"/>
              <a:gd name="T37" fmla="*/ 398 h 431"/>
              <a:gd name="T38" fmla="*/ 16 w 43"/>
              <a:gd name="T39" fmla="*/ 404 h 431"/>
              <a:gd name="T40" fmla="*/ 16 w 43"/>
              <a:gd name="T41" fmla="*/ 414 h 431"/>
              <a:gd name="T42" fmla="*/ 25 w 43"/>
              <a:gd name="T43" fmla="*/ 429 h 431"/>
              <a:gd name="T44" fmla="*/ 36 w 43"/>
              <a:gd name="T45" fmla="*/ 404 h 431"/>
              <a:gd name="T46" fmla="*/ 38 w 43"/>
              <a:gd name="T47" fmla="*/ 407 h 431"/>
              <a:gd name="T48" fmla="*/ 37 w 43"/>
              <a:gd name="T49" fmla="*/ 397 h 431"/>
              <a:gd name="T50" fmla="*/ 37 w 43"/>
              <a:gd name="T51" fmla="*/ 389 h 431"/>
              <a:gd name="T52" fmla="*/ 32 w 43"/>
              <a:gd name="T53" fmla="*/ 377 h 431"/>
              <a:gd name="T54" fmla="*/ 18 w 43"/>
              <a:gd name="T55" fmla="*/ 381 h 431"/>
              <a:gd name="T56" fmla="*/ 16 w 43"/>
              <a:gd name="T57" fmla="*/ 390 h 431"/>
              <a:gd name="T58" fmla="*/ 15 w 43"/>
              <a:gd name="T59" fmla="*/ 401 h 431"/>
              <a:gd name="T60" fmla="*/ 14 w 43"/>
              <a:gd name="T61" fmla="*/ 407 h 431"/>
              <a:gd name="T62" fmla="*/ 18 w 43"/>
              <a:gd name="T63" fmla="*/ 423 h 431"/>
              <a:gd name="T64" fmla="*/ 42 w 43"/>
              <a:gd name="T65" fmla="*/ 414 h 431"/>
              <a:gd name="T66" fmla="*/ 42 w 43"/>
              <a:gd name="T67" fmla="*/ 410 h 431"/>
              <a:gd name="T68" fmla="*/ 42 w 43"/>
              <a:gd name="T69" fmla="*/ 398 h 431"/>
              <a:gd name="T70" fmla="*/ 42 w 43"/>
              <a:gd name="T71" fmla="*/ 389 h 431"/>
              <a:gd name="T72" fmla="*/ 42 w 43"/>
              <a:gd name="T73" fmla="*/ 367 h 431"/>
              <a:gd name="T74" fmla="*/ 42 w 43"/>
              <a:gd name="T75" fmla="*/ 350 h 431"/>
              <a:gd name="T76" fmla="*/ 38 w 43"/>
              <a:gd name="T77" fmla="*/ 314 h 431"/>
              <a:gd name="T78" fmla="*/ 36 w 43"/>
              <a:gd name="T79" fmla="*/ 289 h 431"/>
              <a:gd name="T80" fmla="*/ 30 w 43"/>
              <a:gd name="T81" fmla="*/ 234 h 431"/>
              <a:gd name="T82" fmla="*/ 30 w 43"/>
              <a:gd name="T83" fmla="*/ 204 h 431"/>
              <a:gd name="T84" fmla="*/ 26 w 43"/>
              <a:gd name="T85" fmla="*/ 146 h 431"/>
              <a:gd name="T86" fmla="*/ 24 w 43"/>
              <a:gd name="T87" fmla="*/ 117 h 431"/>
              <a:gd name="T88" fmla="*/ 23 w 43"/>
              <a:gd name="T89" fmla="*/ 68 h 431"/>
              <a:gd name="T90" fmla="*/ 23 w 43"/>
              <a:gd name="T91" fmla="*/ 49 h 431"/>
              <a:gd name="T92" fmla="*/ 21 w 43"/>
              <a:gd name="T93" fmla="*/ 24 h 431"/>
              <a:gd name="T94" fmla="*/ 20 w 43"/>
              <a:gd name="T95" fmla="*/ 16 h 431"/>
              <a:gd name="T96" fmla="*/ 20 w 43"/>
              <a:gd name="T97" fmla="*/ 10 h 431"/>
              <a:gd name="T98" fmla="*/ 4 w 43"/>
              <a:gd name="T99" fmla="*/ 17 h 431"/>
              <a:gd name="T100" fmla="*/ 7 w 43"/>
              <a:gd name="T101" fmla="*/ 22 h 431"/>
              <a:gd name="T102" fmla="*/ 8 w 43"/>
              <a:gd name="T103" fmla="*/ 23 h 431"/>
              <a:gd name="T104" fmla="*/ 10 w 43"/>
              <a:gd name="T105" fmla="*/ 28 h 431"/>
              <a:gd name="T106" fmla="*/ 13 w 43"/>
              <a:gd name="T107" fmla="*/ 35 h 431"/>
              <a:gd name="T108" fmla="*/ 25 w 43"/>
              <a:gd name="T109" fmla="*/ 3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" h="431">
                <a:moveTo>
                  <a:pt x="25" y="38"/>
                </a:moveTo>
                <a:lnTo>
                  <a:pt x="26" y="33"/>
                </a:lnTo>
                <a:lnTo>
                  <a:pt x="26" y="32"/>
                </a:lnTo>
                <a:lnTo>
                  <a:pt x="25" y="26"/>
                </a:lnTo>
                <a:lnTo>
                  <a:pt x="25" y="28"/>
                </a:lnTo>
                <a:lnTo>
                  <a:pt x="25" y="23"/>
                </a:lnTo>
                <a:lnTo>
                  <a:pt x="24" y="18"/>
                </a:lnTo>
                <a:lnTo>
                  <a:pt x="21" y="14"/>
                </a:lnTo>
                <a:lnTo>
                  <a:pt x="22" y="20"/>
                </a:lnTo>
                <a:lnTo>
                  <a:pt x="23" y="18"/>
                </a:lnTo>
                <a:lnTo>
                  <a:pt x="22" y="13"/>
                </a:lnTo>
                <a:lnTo>
                  <a:pt x="21" y="10"/>
                </a:lnTo>
                <a:lnTo>
                  <a:pt x="20" y="9"/>
                </a:lnTo>
                <a:lnTo>
                  <a:pt x="19" y="6"/>
                </a:lnTo>
                <a:cubicBezTo>
                  <a:pt x="17" y="2"/>
                  <a:pt x="12" y="0"/>
                  <a:pt x="8" y="1"/>
                </a:cubicBezTo>
                <a:cubicBezTo>
                  <a:pt x="4" y="2"/>
                  <a:pt x="1" y="6"/>
                  <a:pt x="1" y="10"/>
                </a:cubicBezTo>
                <a:lnTo>
                  <a:pt x="1" y="15"/>
                </a:lnTo>
                <a:lnTo>
                  <a:pt x="1" y="14"/>
                </a:lnTo>
                <a:lnTo>
                  <a:pt x="1" y="16"/>
                </a:lnTo>
                <a:lnTo>
                  <a:pt x="1" y="17"/>
                </a:lnTo>
                <a:lnTo>
                  <a:pt x="0" y="24"/>
                </a:lnTo>
                <a:lnTo>
                  <a:pt x="0" y="24"/>
                </a:lnTo>
                <a:lnTo>
                  <a:pt x="0" y="35"/>
                </a:lnTo>
                <a:lnTo>
                  <a:pt x="0" y="37"/>
                </a:lnTo>
                <a:lnTo>
                  <a:pt x="2" y="52"/>
                </a:lnTo>
                <a:lnTo>
                  <a:pt x="2" y="51"/>
                </a:lnTo>
                <a:lnTo>
                  <a:pt x="2" y="68"/>
                </a:lnTo>
                <a:lnTo>
                  <a:pt x="2" y="68"/>
                </a:lnTo>
                <a:lnTo>
                  <a:pt x="1" y="91"/>
                </a:lnTo>
                <a:lnTo>
                  <a:pt x="1" y="91"/>
                </a:lnTo>
                <a:lnTo>
                  <a:pt x="1" y="117"/>
                </a:lnTo>
                <a:lnTo>
                  <a:pt x="1" y="118"/>
                </a:lnTo>
                <a:lnTo>
                  <a:pt x="3" y="147"/>
                </a:lnTo>
                <a:lnTo>
                  <a:pt x="3" y="146"/>
                </a:lnTo>
                <a:lnTo>
                  <a:pt x="3" y="175"/>
                </a:lnTo>
                <a:lnTo>
                  <a:pt x="3" y="176"/>
                </a:lnTo>
                <a:lnTo>
                  <a:pt x="6" y="207"/>
                </a:lnTo>
                <a:lnTo>
                  <a:pt x="6" y="205"/>
                </a:lnTo>
                <a:lnTo>
                  <a:pt x="6" y="235"/>
                </a:lnTo>
                <a:lnTo>
                  <a:pt x="6" y="236"/>
                </a:lnTo>
                <a:lnTo>
                  <a:pt x="9" y="266"/>
                </a:lnTo>
                <a:lnTo>
                  <a:pt x="9" y="266"/>
                </a:lnTo>
                <a:lnTo>
                  <a:pt x="12" y="292"/>
                </a:lnTo>
                <a:lnTo>
                  <a:pt x="11" y="292"/>
                </a:lnTo>
                <a:lnTo>
                  <a:pt x="13" y="315"/>
                </a:lnTo>
                <a:lnTo>
                  <a:pt x="13" y="314"/>
                </a:lnTo>
                <a:lnTo>
                  <a:pt x="13" y="335"/>
                </a:lnTo>
                <a:lnTo>
                  <a:pt x="13" y="337"/>
                </a:lnTo>
                <a:lnTo>
                  <a:pt x="17" y="355"/>
                </a:lnTo>
                <a:lnTo>
                  <a:pt x="17" y="352"/>
                </a:lnTo>
                <a:lnTo>
                  <a:pt x="17" y="367"/>
                </a:lnTo>
                <a:lnTo>
                  <a:pt x="17" y="367"/>
                </a:lnTo>
                <a:lnTo>
                  <a:pt x="16" y="380"/>
                </a:lnTo>
                <a:lnTo>
                  <a:pt x="16" y="380"/>
                </a:lnTo>
                <a:lnTo>
                  <a:pt x="16" y="389"/>
                </a:lnTo>
                <a:lnTo>
                  <a:pt x="16" y="389"/>
                </a:lnTo>
                <a:lnTo>
                  <a:pt x="16" y="398"/>
                </a:lnTo>
                <a:lnTo>
                  <a:pt x="16" y="398"/>
                </a:lnTo>
                <a:lnTo>
                  <a:pt x="16" y="404"/>
                </a:lnTo>
                <a:lnTo>
                  <a:pt x="16" y="404"/>
                </a:lnTo>
                <a:lnTo>
                  <a:pt x="16" y="410"/>
                </a:lnTo>
                <a:lnTo>
                  <a:pt x="16" y="410"/>
                </a:lnTo>
                <a:lnTo>
                  <a:pt x="16" y="414"/>
                </a:lnTo>
                <a:lnTo>
                  <a:pt x="16" y="414"/>
                </a:lnTo>
                <a:lnTo>
                  <a:pt x="16" y="416"/>
                </a:lnTo>
                <a:cubicBezTo>
                  <a:pt x="16" y="422"/>
                  <a:pt x="20" y="427"/>
                  <a:pt x="25" y="429"/>
                </a:cubicBezTo>
                <a:cubicBezTo>
                  <a:pt x="31" y="431"/>
                  <a:pt x="36" y="429"/>
                  <a:pt x="40" y="424"/>
                </a:cubicBezTo>
                <a:cubicBezTo>
                  <a:pt x="43" y="420"/>
                  <a:pt x="43" y="413"/>
                  <a:pt x="40" y="409"/>
                </a:cubicBezTo>
                <a:lnTo>
                  <a:pt x="36" y="404"/>
                </a:lnTo>
                <a:lnTo>
                  <a:pt x="39" y="410"/>
                </a:lnTo>
                <a:lnTo>
                  <a:pt x="38" y="407"/>
                </a:lnTo>
                <a:lnTo>
                  <a:pt x="38" y="407"/>
                </a:lnTo>
                <a:lnTo>
                  <a:pt x="38" y="402"/>
                </a:lnTo>
                <a:lnTo>
                  <a:pt x="38" y="401"/>
                </a:lnTo>
                <a:lnTo>
                  <a:pt x="37" y="397"/>
                </a:lnTo>
                <a:lnTo>
                  <a:pt x="37" y="397"/>
                </a:lnTo>
                <a:lnTo>
                  <a:pt x="37" y="390"/>
                </a:lnTo>
                <a:lnTo>
                  <a:pt x="37" y="389"/>
                </a:lnTo>
                <a:lnTo>
                  <a:pt x="35" y="383"/>
                </a:lnTo>
                <a:lnTo>
                  <a:pt x="34" y="381"/>
                </a:lnTo>
                <a:lnTo>
                  <a:pt x="32" y="377"/>
                </a:lnTo>
                <a:cubicBezTo>
                  <a:pt x="31" y="375"/>
                  <a:pt x="29" y="373"/>
                  <a:pt x="26" y="373"/>
                </a:cubicBezTo>
                <a:cubicBezTo>
                  <a:pt x="24" y="373"/>
                  <a:pt x="21" y="375"/>
                  <a:pt x="20" y="377"/>
                </a:cubicBezTo>
                <a:lnTo>
                  <a:pt x="18" y="381"/>
                </a:lnTo>
                <a:lnTo>
                  <a:pt x="17" y="383"/>
                </a:lnTo>
                <a:lnTo>
                  <a:pt x="16" y="389"/>
                </a:lnTo>
                <a:lnTo>
                  <a:pt x="16" y="390"/>
                </a:lnTo>
                <a:lnTo>
                  <a:pt x="15" y="397"/>
                </a:lnTo>
                <a:lnTo>
                  <a:pt x="15" y="397"/>
                </a:lnTo>
                <a:lnTo>
                  <a:pt x="15" y="401"/>
                </a:lnTo>
                <a:lnTo>
                  <a:pt x="15" y="402"/>
                </a:lnTo>
                <a:lnTo>
                  <a:pt x="14" y="407"/>
                </a:lnTo>
                <a:lnTo>
                  <a:pt x="14" y="407"/>
                </a:lnTo>
                <a:lnTo>
                  <a:pt x="14" y="410"/>
                </a:lnTo>
                <a:lnTo>
                  <a:pt x="15" y="418"/>
                </a:lnTo>
                <a:lnTo>
                  <a:pt x="18" y="423"/>
                </a:lnTo>
                <a:cubicBezTo>
                  <a:pt x="21" y="428"/>
                  <a:pt x="27" y="431"/>
                  <a:pt x="32" y="429"/>
                </a:cubicBezTo>
                <a:cubicBezTo>
                  <a:pt x="38" y="428"/>
                  <a:pt x="42" y="422"/>
                  <a:pt x="42" y="416"/>
                </a:cubicBezTo>
                <a:lnTo>
                  <a:pt x="42" y="414"/>
                </a:lnTo>
                <a:lnTo>
                  <a:pt x="42" y="414"/>
                </a:lnTo>
                <a:lnTo>
                  <a:pt x="42" y="410"/>
                </a:lnTo>
                <a:lnTo>
                  <a:pt x="42" y="410"/>
                </a:lnTo>
                <a:lnTo>
                  <a:pt x="42" y="404"/>
                </a:lnTo>
                <a:lnTo>
                  <a:pt x="42" y="404"/>
                </a:lnTo>
                <a:lnTo>
                  <a:pt x="42" y="398"/>
                </a:lnTo>
                <a:lnTo>
                  <a:pt x="42" y="398"/>
                </a:lnTo>
                <a:lnTo>
                  <a:pt x="42" y="389"/>
                </a:lnTo>
                <a:lnTo>
                  <a:pt x="42" y="389"/>
                </a:lnTo>
                <a:lnTo>
                  <a:pt x="42" y="380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2" y="352"/>
                </a:lnTo>
                <a:lnTo>
                  <a:pt x="42" y="350"/>
                </a:lnTo>
                <a:lnTo>
                  <a:pt x="38" y="332"/>
                </a:lnTo>
                <a:lnTo>
                  <a:pt x="38" y="335"/>
                </a:lnTo>
                <a:lnTo>
                  <a:pt x="38" y="314"/>
                </a:lnTo>
                <a:lnTo>
                  <a:pt x="38" y="313"/>
                </a:lnTo>
                <a:lnTo>
                  <a:pt x="36" y="290"/>
                </a:lnTo>
                <a:lnTo>
                  <a:pt x="36" y="289"/>
                </a:lnTo>
                <a:lnTo>
                  <a:pt x="33" y="263"/>
                </a:lnTo>
                <a:lnTo>
                  <a:pt x="33" y="263"/>
                </a:lnTo>
                <a:lnTo>
                  <a:pt x="30" y="234"/>
                </a:lnTo>
                <a:lnTo>
                  <a:pt x="30" y="235"/>
                </a:lnTo>
                <a:lnTo>
                  <a:pt x="30" y="205"/>
                </a:lnTo>
                <a:lnTo>
                  <a:pt x="30" y="204"/>
                </a:lnTo>
                <a:lnTo>
                  <a:pt x="26" y="174"/>
                </a:lnTo>
                <a:lnTo>
                  <a:pt x="27" y="175"/>
                </a:lnTo>
                <a:lnTo>
                  <a:pt x="26" y="146"/>
                </a:lnTo>
                <a:lnTo>
                  <a:pt x="26" y="145"/>
                </a:lnTo>
                <a:lnTo>
                  <a:pt x="24" y="116"/>
                </a:lnTo>
                <a:lnTo>
                  <a:pt x="24" y="117"/>
                </a:lnTo>
                <a:lnTo>
                  <a:pt x="23" y="91"/>
                </a:lnTo>
                <a:lnTo>
                  <a:pt x="23" y="91"/>
                </a:lnTo>
                <a:lnTo>
                  <a:pt x="23" y="68"/>
                </a:lnTo>
                <a:lnTo>
                  <a:pt x="23" y="68"/>
                </a:lnTo>
                <a:lnTo>
                  <a:pt x="23" y="51"/>
                </a:lnTo>
                <a:lnTo>
                  <a:pt x="23" y="49"/>
                </a:lnTo>
                <a:lnTo>
                  <a:pt x="21" y="34"/>
                </a:lnTo>
                <a:lnTo>
                  <a:pt x="21" y="35"/>
                </a:lnTo>
                <a:lnTo>
                  <a:pt x="21" y="24"/>
                </a:lnTo>
                <a:lnTo>
                  <a:pt x="21" y="24"/>
                </a:lnTo>
                <a:lnTo>
                  <a:pt x="20" y="17"/>
                </a:lnTo>
                <a:lnTo>
                  <a:pt x="20" y="16"/>
                </a:lnTo>
                <a:lnTo>
                  <a:pt x="20" y="14"/>
                </a:lnTo>
                <a:lnTo>
                  <a:pt x="20" y="15"/>
                </a:lnTo>
                <a:lnTo>
                  <a:pt x="20" y="10"/>
                </a:lnTo>
                <a:cubicBezTo>
                  <a:pt x="20" y="6"/>
                  <a:pt x="17" y="2"/>
                  <a:pt x="13" y="1"/>
                </a:cubicBezTo>
                <a:cubicBezTo>
                  <a:pt x="9" y="0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lnTo>
                  <a:pt x="6" y="20"/>
                </a:lnTo>
                <a:lnTo>
                  <a:pt x="5" y="19"/>
                </a:lnTo>
                <a:lnTo>
                  <a:pt x="7" y="22"/>
                </a:lnTo>
                <a:lnTo>
                  <a:pt x="6" y="18"/>
                </a:lnTo>
                <a:lnTo>
                  <a:pt x="6" y="20"/>
                </a:lnTo>
                <a:lnTo>
                  <a:pt x="8" y="23"/>
                </a:lnTo>
                <a:lnTo>
                  <a:pt x="11" y="27"/>
                </a:lnTo>
                <a:lnTo>
                  <a:pt x="9" y="23"/>
                </a:lnTo>
                <a:lnTo>
                  <a:pt x="10" y="28"/>
                </a:lnTo>
                <a:lnTo>
                  <a:pt x="10" y="30"/>
                </a:lnTo>
                <a:lnTo>
                  <a:pt x="13" y="36"/>
                </a:lnTo>
                <a:lnTo>
                  <a:pt x="13" y="35"/>
                </a:lnTo>
                <a:lnTo>
                  <a:pt x="14" y="40"/>
                </a:lnTo>
                <a:cubicBezTo>
                  <a:pt x="15" y="42"/>
                  <a:pt x="17" y="44"/>
                  <a:pt x="20" y="44"/>
                </a:cubicBezTo>
                <a:cubicBezTo>
                  <a:pt x="23" y="43"/>
                  <a:pt x="25" y="41"/>
                  <a:pt x="25" y="3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737410FF-FCF3-4E1A-ABBA-08117372D65F}"/>
              </a:ext>
            </a:extLst>
          </p:cNvPr>
          <p:cNvSpPr>
            <a:spLocks/>
          </p:cNvSpPr>
          <p:nvPr/>
        </p:nvSpPr>
        <p:spPr bwMode="auto">
          <a:xfrm>
            <a:off x="5608638" y="4348163"/>
            <a:ext cx="149225" cy="134938"/>
          </a:xfrm>
          <a:custGeom>
            <a:avLst/>
            <a:gdLst>
              <a:gd name="T0" fmla="*/ 320 w 328"/>
              <a:gd name="T1" fmla="*/ 1 h 299"/>
              <a:gd name="T2" fmla="*/ 306 w 328"/>
              <a:gd name="T3" fmla="*/ 7 h 299"/>
              <a:gd name="T4" fmla="*/ 305 w 328"/>
              <a:gd name="T5" fmla="*/ 7 h 299"/>
              <a:gd name="T6" fmla="*/ 294 w 328"/>
              <a:gd name="T7" fmla="*/ 18 h 299"/>
              <a:gd name="T8" fmla="*/ 286 w 328"/>
              <a:gd name="T9" fmla="*/ 24 h 299"/>
              <a:gd name="T10" fmla="*/ 270 w 328"/>
              <a:gd name="T11" fmla="*/ 40 h 299"/>
              <a:gd name="T12" fmla="*/ 258 w 328"/>
              <a:gd name="T13" fmla="*/ 51 h 299"/>
              <a:gd name="T14" fmla="*/ 233 w 328"/>
              <a:gd name="T15" fmla="*/ 76 h 299"/>
              <a:gd name="T16" fmla="*/ 217 w 328"/>
              <a:gd name="T17" fmla="*/ 90 h 299"/>
              <a:gd name="T18" fmla="*/ 184 w 328"/>
              <a:gd name="T19" fmla="*/ 119 h 299"/>
              <a:gd name="T20" fmla="*/ 166 w 328"/>
              <a:gd name="T21" fmla="*/ 137 h 299"/>
              <a:gd name="T22" fmla="*/ 127 w 328"/>
              <a:gd name="T23" fmla="*/ 171 h 299"/>
              <a:gd name="T24" fmla="*/ 109 w 328"/>
              <a:gd name="T25" fmla="*/ 186 h 299"/>
              <a:gd name="T26" fmla="*/ 75 w 328"/>
              <a:gd name="T27" fmla="*/ 215 h 299"/>
              <a:gd name="T28" fmla="*/ 60 w 328"/>
              <a:gd name="T29" fmla="*/ 228 h 299"/>
              <a:gd name="T30" fmla="*/ 38 w 328"/>
              <a:gd name="T31" fmla="*/ 247 h 299"/>
              <a:gd name="T32" fmla="*/ 30 w 328"/>
              <a:gd name="T33" fmla="*/ 256 h 299"/>
              <a:gd name="T34" fmla="*/ 15 w 328"/>
              <a:gd name="T35" fmla="*/ 267 h 299"/>
              <a:gd name="T36" fmla="*/ 8 w 328"/>
              <a:gd name="T37" fmla="*/ 274 h 299"/>
              <a:gd name="T38" fmla="*/ 12 w 328"/>
              <a:gd name="T39" fmla="*/ 272 h 299"/>
              <a:gd name="T40" fmla="*/ 1 w 328"/>
              <a:gd name="T41" fmla="*/ 289 h 299"/>
              <a:gd name="T42" fmla="*/ 26 w 328"/>
              <a:gd name="T43" fmla="*/ 290 h 299"/>
              <a:gd name="T44" fmla="*/ 29 w 328"/>
              <a:gd name="T45" fmla="*/ 286 h 299"/>
              <a:gd name="T46" fmla="*/ 36 w 328"/>
              <a:gd name="T47" fmla="*/ 280 h 299"/>
              <a:gd name="T48" fmla="*/ 43 w 328"/>
              <a:gd name="T49" fmla="*/ 269 h 299"/>
              <a:gd name="T50" fmla="*/ 45 w 328"/>
              <a:gd name="T51" fmla="*/ 256 h 299"/>
              <a:gd name="T52" fmla="*/ 35 w 328"/>
              <a:gd name="T53" fmla="*/ 259 h 299"/>
              <a:gd name="T54" fmla="*/ 20 w 328"/>
              <a:gd name="T55" fmla="*/ 268 h 299"/>
              <a:gd name="T56" fmla="*/ 14 w 328"/>
              <a:gd name="T57" fmla="*/ 271 h 299"/>
              <a:gd name="T58" fmla="*/ 6 w 328"/>
              <a:gd name="T59" fmla="*/ 282 h 299"/>
              <a:gd name="T60" fmla="*/ 1 w 328"/>
              <a:gd name="T61" fmla="*/ 285 h 299"/>
              <a:gd name="T62" fmla="*/ 24 w 328"/>
              <a:gd name="T63" fmla="*/ 287 h 299"/>
              <a:gd name="T64" fmla="*/ 25 w 328"/>
              <a:gd name="T65" fmla="*/ 292 h 299"/>
              <a:gd name="T66" fmla="*/ 30 w 328"/>
              <a:gd name="T67" fmla="*/ 286 h 299"/>
              <a:gd name="T68" fmla="*/ 37 w 328"/>
              <a:gd name="T69" fmla="*/ 282 h 299"/>
              <a:gd name="T70" fmla="*/ 54 w 328"/>
              <a:gd name="T71" fmla="*/ 265 h 299"/>
              <a:gd name="T72" fmla="*/ 65 w 328"/>
              <a:gd name="T73" fmla="*/ 257 h 299"/>
              <a:gd name="T74" fmla="*/ 91 w 328"/>
              <a:gd name="T75" fmla="*/ 232 h 299"/>
              <a:gd name="T76" fmla="*/ 106 w 328"/>
              <a:gd name="T77" fmla="*/ 219 h 299"/>
              <a:gd name="T78" fmla="*/ 142 w 328"/>
              <a:gd name="T79" fmla="*/ 189 h 299"/>
              <a:gd name="T80" fmla="*/ 162 w 328"/>
              <a:gd name="T81" fmla="*/ 172 h 299"/>
              <a:gd name="T82" fmla="*/ 199 w 328"/>
              <a:gd name="T83" fmla="*/ 136 h 299"/>
              <a:gd name="T84" fmla="*/ 217 w 328"/>
              <a:gd name="T85" fmla="*/ 121 h 299"/>
              <a:gd name="T86" fmla="*/ 247 w 328"/>
              <a:gd name="T87" fmla="*/ 90 h 299"/>
              <a:gd name="T88" fmla="*/ 260 w 328"/>
              <a:gd name="T89" fmla="*/ 77 h 299"/>
              <a:gd name="T90" fmla="*/ 282 w 328"/>
              <a:gd name="T91" fmla="*/ 55 h 299"/>
              <a:gd name="T92" fmla="*/ 294 w 328"/>
              <a:gd name="T93" fmla="*/ 45 h 299"/>
              <a:gd name="T94" fmla="*/ 307 w 328"/>
              <a:gd name="T95" fmla="*/ 31 h 299"/>
              <a:gd name="T96" fmla="*/ 311 w 328"/>
              <a:gd name="T97" fmla="*/ 25 h 299"/>
              <a:gd name="T98" fmla="*/ 319 w 328"/>
              <a:gd name="T99" fmla="*/ 18 h 299"/>
              <a:gd name="T100" fmla="*/ 316 w 328"/>
              <a:gd name="T101" fmla="*/ 17 h 299"/>
              <a:gd name="T102" fmla="*/ 327 w 328"/>
              <a:gd name="T103" fmla="*/ 5 h 299"/>
              <a:gd name="T104" fmla="*/ 314 w 328"/>
              <a:gd name="T105" fmla="*/ 4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8" h="299">
                <a:moveTo>
                  <a:pt x="314" y="4"/>
                </a:moveTo>
                <a:lnTo>
                  <a:pt x="313" y="5"/>
                </a:lnTo>
                <a:lnTo>
                  <a:pt x="320" y="1"/>
                </a:lnTo>
                <a:lnTo>
                  <a:pt x="316" y="1"/>
                </a:lnTo>
                <a:lnTo>
                  <a:pt x="308" y="4"/>
                </a:lnTo>
                <a:lnTo>
                  <a:pt x="306" y="7"/>
                </a:lnTo>
                <a:lnTo>
                  <a:pt x="308" y="5"/>
                </a:lnTo>
                <a:lnTo>
                  <a:pt x="305" y="7"/>
                </a:lnTo>
                <a:lnTo>
                  <a:pt x="305" y="7"/>
                </a:lnTo>
                <a:lnTo>
                  <a:pt x="300" y="11"/>
                </a:lnTo>
                <a:lnTo>
                  <a:pt x="299" y="12"/>
                </a:lnTo>
                <a:lnTo>
                  <a:pt x="294" y="18"/>
                </a:lnTo>
                <a:lnTo>
                  <a:pt x="295" y="17"/>
                </a:lnTo>
                <a:lnTo>
                  <a:pt x="287" y="23"/>
                </a:lnTo>
                <a:lnTo>
                  <a:pt x="286" y="24"/>
                </a:lnTo>
                <a:lnTo>
                  <a:pt x="279" y="34"/>
                </a:lnTo>
                <a:lnTo>
                  <a:pt x="280" y="32"/>
                </a:lnTo>
                <a:lnTo>
                  <a:pt x="270" y="40"/>
                </a:lnTo>
                <a:lnTo>
                  <a:pt x="269" y="41"/>
                </a:lnTo>
                <a:lnTo>
                  <a:pt x="258" y="50"/>
                </a:lnTo>
                <a:lnTo>
                  <a:pt x="258" y="51"/>
                </a:lnTo>
                <a:lnTo>
                  <a:pt x="246" y="62"/>
                </a:lnTo>
                <a:lnTo>
                  <a:pt x="246" y="63"/>
                </a:lnTo>
                <a:lnTo>
                  <a:pt x="233" y="76"/>
                </a:lnTo>
                <a:lnTo>
                  <a:pt x="233" y="75"/>
                </a:lnTo>
                <a:lnTo>
                  <a:pt x="218" y="90"/>
                </a:lnTo>
                <a:lnTo>
                  <a:pt x="217" y="90"/>
                </a:lnTo>
                <a:lnTo>
                  <a:pt x="201" y="106"/>
                </a:lnTo>
                <a:lnTo>
                  <a:pt x="203" y="105"/>
                </a:lnTo>
                <a:lnTo>
                  <a:pt x="184" y="119"/>
                </a:lnTo>
                <a:lnTo>
                  <a:pt x="183" y="120"/>
                </a:lnTo>
                <a:lnTo>
                  <a:pt x="166" y="137"/>
                </a:lnTo>
                <a:lnTo>
                  <a:pt x="166" y="137"/>
                </a:lnTo>
                <a:lnTo>
                  <a:pt x="146" y="155"/>
                </a:lnTo>
                <a:lnTo>
                  <a:pt x="147" y="155"/>
                </a:lnTo>
                <a:lnTo>
                  <a:pt x="127" y="171"/>
                </a:lnTo>
                <a:lnTo>
                  <a:pt x="127" y="171"/>
                </a:lnTo>
                <a:lnTo>
                  <a:pt x="109" y="186"/>
                </a:lnTo>
                <a:lnTo>
                  <a:pt x="109" y="186"/>
                </a:lnTo>
                <a:lnTo>
                  <a:pt x="91" y="200"/>
                </a:lnTo>
                <a:lnTo>
                  <a:pt x="91" y="201"/>
                </a:lnTo>
                <a:lnTo>
                  <a:pt x="75" y="215"/>
                </a:lnTo>
                <a:lnTo>
                  <a:pt x="76" y="214"/>
                </a:lnTo>
                <a:lnTo>
                  <a:pt x="60" y="228"/>
                </a:lnTo>
                <a:lnTo>
                  <a:pt x="60" y="228"/>
                </a:lnTo>
                <a:lnTo>
                  <a:pt x="48" y="239"/>
                </a:lnTo>
                <a:lnTo>
                  <a:pt x="49" y="239"/>
                </a:lnTo>
                <a:lnTo>
                  <a:pt x="38" y="247"/>
                </a:lnTo>
                <a:lnTo>
                  <a:pt x="36" y="249"/>
                </a:lnTo>
                <a:lnTo>
                  <a:pt x="28" y="258"/>
                </a:lnTo>
                <a:lnTo>
                  <a:pt x="30" y="256"/>
                </a:lnTo>
                <a:lnTo>
                  <a:pt x="22" y="263"/>
                </a:lnTo>
                <a:lnTo>
                  <a:pt x="22" y="263"/>
                </a:lnTo>
                <a:lnTo>
                  <a:pt x="15" y="267"/>
                </a:lnTo>
                <a:lnTo>
                  <a:pt x="14" y="268"/>
                </a:lnTo>
                <a:lnTo>
                  <a:pt x="10" y="272"/>
                </a:lnTo>
                <a:lnTo>
                  <a:pt x="8" y="274"/>
                </a:lnTo>
                <a:lnTo>
                  <a:pt x="6" y="277"/>
                </a:lnTo>
                <a:lnTo>
                  <a:pt x="15" y="272"/>
                </a:lnTo>
                <a:lnTo>
                  <a:pt x="12" y="272"/>
                </a:lnTo>
                <a:cubicBezTo>
                  <a:pt x="8" y="272"/>
                  <a:pt x="5" y="274"/>
                  <a:pt x="3" y="277"/>
                </a:cubicBezTo>
                <a:cubicBezTo>
                  <a:pt x="0" y="280"/>
                  <a:pt x="0" y="283"/>
                  <a:pt x="0" y="287"/>
                </a:cubicBezTo>
                <a:lnTo>
                  <a:pt x="1" y="289"/>
                </a:lnTo>
                <a:cubicBezTo>
                  <a:pt x="2" y="295"/>
                  <a:pt x="7" y="299"/>
                  <a:pt x="13" y="298"/>
                </a:cubicBezTo>
                <a:lnTo>
                  <a:pt x="17" y="298"/>
                </a:lnTo>
                <a:cubicBezTo>
                  <a:pt x="21" y="298"/>
                  <a:pt x="25" y="295"/>
                  <a:pt x="26" y="290"/>
                </a:cubicBezTo>
                <a:lnTo>
                  <a:pt x="28" y="286"/>
                </a:lnTo>
                <a:lnTo>
                  <a:pt x="26" y="290"/>
                </a:lnTo>
                <a:lnTo>
                  <a:pt x="29" y="286"/>
                </a:lnTo>
                <a:lnTo>
                  <a:pt x="27" y="288"/>
                </a:lnTo>
                <a:lnTo>
                  <a:pt x="32" y="284"/>
                </a:lnTo>
                <a:lnTo>
                  <a:pt x="36" y="280"/>
                </a:lnTo>
                <a:lnTo>
                  <a:pt x="38" y="275"/>
                </a:lnTo>
                <a:lnTo>
                  <a:pt x="37" y="277"/>
                </a:lnTo>
                <a:lnTo>
                  <a:pt x="43" y="269"/>
                </a:lnTo>
                <a:lnTo>
                  <a:pt x="45" y="265"/>
                </a:lnTo>
                <a:lnTo>
                  <a:pt x="46" y="259"/>
                </a:lnTo>
                <a:cubicBezTo>
                  <a:pt x="46" y="258"/>
                  <a:pt x="45" y="257"/>
                  <a:pt x="45" y="256"/>
                </a:cubicBezTo>
                <a:cubicBezTo>
                  <a:pt x="44" y="256"/>
                  <a:pt x="43" y="256"/>
                  <a:pt x="42" y="256"/>
                </a:cubicBezTo>
                <a:lnTo>
                  <a:pt x="36" y="258"/>
                </a:lnTo>
                <a:lnTo>
                  <a:pt x="35" y="259"/>
                </a:lnTo>
                <a:lnTo>
                  <a:pt x="26" y="263"/>
                </a:lnTo>
                <a:lnTo>
                  <a:pt x="24" y="265"/>
                </a:lnTo>
                <a:lnTo>
                  <a:pt x="20" y="268"/>
                </a:lnTo>
                <a:lnTo>
                  <a:pt x="22" y="267"/>
                </a:lnTo>
                <a:lnTo>
                  <a:pt x="17" y="269"/>
                </a:lnTo>
                <a:lnTo>
                  <a:pt x="14" y="271"/>
                </a:lnTo>
                <a:lnTo>
                  <a:pt x="10" y="274"/>
                </a:lnTo>
                <a:lnTo>
                  <a:pt x="8" y="278"/>
                </a:lnTo>
                <a:lnTo>
                  <a:pt x="6" y="282"/>
                </a:lnTo>
                <a:lnTo>
                  <a:pt x="17" y="276"/>
                </a:lnTo>
                <a:lnTo>
                  <a:pt x="13" y="275"/>
                </a:lnTo>
                <a:cubicBezTo>
                  <a:pt x="7" y="275"/>
                  <a:pt x="1" y="279"/>
                  <a:pt x="1" y="285"/>
                </a:cubicBezTo>
                <a:cubicBezTo>
                  <a:pt x="0" y="292"/>
                  <a:pt x="4" y="297"/>
                  <a:pt x="10" y="298"/>
                </a:cubicBezTo>
                <a:cubicBezTo>
                  <a:pt x="16" y="299"/>
                  <a:pt x="22" y="295"/>
                  <a:pt x="23" y="289"/>
                </a:cubicBezTo>
                <a:lnTo>
                  <a:pt x="24" y="287"/>
                </a:lnTo>
                <a:lnTo>
                  <a:pt x="12" y="297"/>
                </a:lnTo>
                <a:lnTo>
                  <a:pt x="15" y="297"/>
                </a:lnTo>
                <a:cubicBezTo>
                  <a:pt x="19" y="297"/>
                  <a:pt x="22" y="295"/>
                  <a:pt x="25" y="292"/>
                </a:cubicBezTo>
                <a:lnTo>
                  <a:pt x="27" y="289"/>
                </a:lnTo>
                <a:lnTo>
                  <a:pt x="26" y="291"/>
                </a:lnTo>
                <a:lnTo>
                  <a:pt x="30" y="286"/>
                </a:lnTo>
                <a:lnTo>
                  <a:pt x="30" y="287"/>
                </a:lnTo>
                <a:lnTo>
                  <a:pt x="36" y="282"/>
                </a:lnTo>
                <a:lnTo>
                  <a:pt x="37" y="282"/>
                </a:lnTo>
                <a:lnTo>
                  <a:pt x="45" y="275"/>
                </a:lnTo>
                <a:lnTo>
                  <a:pt x="47" y="274"/>
                </a:lnTo>
                <a:lnTo>
                  <a:pt x="54" y="265"/>
                </a:lnTo>
                <a:lnTo>
                  <a:pt x="53" y="266"/>
                </a:lnTo>
                <a:lnTo>
                  <a:pt x="64" y="258"/>
                </a:lnTo>
                <a:lnTo>
                  <a:pt x="65" y="257"/>
                </a:lnTo>
                <a:lnTo>
                  <a:pt x="77" y="245"/>
                </a:lnTo>
                <a:lnTo>
                  <a:pt x="76" y="246"/>
                </a:lnTo>
                <a:lnTo>
                  <a:pt x="91" y="232"/>
                </a:lnTo>
                <a:lnTo>
                  <a:pt x="92" y="232"/>
                </a:lnTo>
                <a:lnTo>
                  <a:pt x="107" y="218"/>
                </a:lnTo>
                <a:lnTo>
                  <a:pt x="106" y="219"/>
                </a:lnTo>
                <a:lnTo>
                  <a:pt x="124" y="204"/>
                </a:lnTo>
                <a:lnTo>
                  <a:pt x="124" y="204"/>
                </a:lnTo>
                <a:lnTo>
                  <a:pt x="142" y="189"/>
                </a:lnTo>
                <a:lnTo>
                  <a:pt x="142" y="189"/>
                </a:lnTo>
                <a:lnTo>
                  <a:pt x="162" y="172"/>
                </a:lnTo>
                <a:lnTo>
                  <a:pt x="162" y="172"/>
                </a:lnTo>
                <a:lnTo>
                  <a:pt x="181" y="154"/>
                </a:lnTo>
                <a:lnTo>
                  <a:pt x="182" y="153"/>
                </a:lnTo>
                <a:lnTo>
                  <a:pt x="199" y="136"/>
                </a:lnTo>
                <a:lnTo>
                  <a:pt x="198" y="137"/>
                </a:lnTo>
                <a:lnTo>
                  <a:pt x="216" y="122"/>
                </a:lnTo>
                <a:lnTo>
                  <a:pt x="217" y="121"/>
                </a:lnTo>
                <a:lnTo>
                  <a:pt x="233" y="105"/>
                </a:lnTo>
                <a:lnTo>
                  <a:pt x="232" y="105"/>
                </a:lnTo>
                <a:lnTo>
                  <a:pt x="247" y="90"/>
                </a:lnTo>
                <a:lnTo>
                  <a:pt x="248" y="90"/>
                </a:lnTo>
                <a:lnTo>
                  <a:pt x="260" y="77"/>
                </a:lnTo>
                <a:lnTo>
                  <a:pt x="260" y="77"/>
                </a:lnTo>
                <a:lnTo>
                  <a:pt x="272" y="65"/>
                </a:lnTo>
                <a:lnTo>
                  <a:pt x="272" y="65"/>
                </a:lnTo>
                <a:lnTo>
                  <a:pt x="282" y="55"/>
                </a:lnTo>
                <a:lnTo>
                  <a:pt x="282" y="55"/>
                </a:lnTo>
                <a:lnTo>
                  <a:pt x="292" y="47"/>
                </a:lnTo>
                <a:lnTo>
                  <a:pt x="294" y="45"/>
                </a:lnTo>
                <a:lnTo>
                  <a:pt x="301" y="35"/>
                </a:lnTo>
                <a:lnTo>
                  <a:pt x="299" y="37"/>
                </a:lnTo>
                <a:lnTo>
                  <a:pt x="307" y="31"/>
                </a:lnTo>
                <a:lnTo>
                  <a:pt x="308" y="30"/>
                </a:lnTo>
                <a:lnTo>
                  <a:pt x="312" y="24"/>
                </a:lnTo>
                <a:lnTo>
                  <a:pt x="311" y="25"/>
                </a:lnTo>
                <a:lnTo>
                  <a:pt x="316" y="20"/>
                </a:lnTo>
                <a:lnTo>
                  <a:pt x="316" y="21"/>
                </a:lnTo>
                <a:lnTo>
                  <a:pt x="319" y="18"/>
                </a:lnTo>
                <a:lnTo>
                  <a:pt x="321" y="15"/>
                </a:lnTo>
                <a:lnTo>
                  <a:pt x="322" y="12"/>
                </a:lnTo>
                <a:lnTo>
                  <a:pt x="316" y="17"/>
                </a:lnTo>
                <a:lnTo>
                  <a:pt x="320" y="16"/>
                </a:lnTo>
                <a:cubicBezTo>
                  <a:pt x="323" y="16"/>
                  <a:pt x="325" y="15"/>
                  <a:pt x="327" y="12"/>
                </a:cubicBezTo>
                <a:cubicBezTo>
                  <a:pt x="328" y="10"/>
                  <a:pt x="328" y="7"/>
                  <a:pt x="327" y="5"/>
                </a:cubicBezTo>
                <a:lnTo>
                  <a:pt x="326" y="4"/>
                </a:lnTo>
                <a:cubicBezTo>
                  <a:pt x="325" y="1"/>
                  <a:pt x="322" y="0"/>
                  <a:pt x="320" y="0"/>
                </a:cubicBezTo>
                <a:cubicBezTo>
                  <a:pt x="317" y="0"/>
                  <a:pt x="315" y="1"/>
                  <a:pt x="314" y="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38CEA3B1-D5E9-4B87-9775-82EEA53C3A64}"/>
              </a:ext>
            </a:extLst>
          </p:cNvPr>
          <p:cNvSpPr>
            <a:spLocks/>
          </p:cNvSpPr>
          <p:nvPr/>
        </p:nvSpPr>
        <p:spPr bwMode="auto">
          <a:xfrm>
            <a:off x="5762626" y="4344988"/>
            <a:ext cx="190500" cy="119063"/>
          </a:xfrm>
          <a:custGeom>
            <a:avLst/>
            <a:gdLst>
              <a:gd name="T0" fmla="*/ 24 w 423"/>
              <a:gd name="T1" fmla="*/ 7 h 265"/>
              <a:gd name="T2" fmla="*/ 24 w 423"/>
              <a:gd name="T3" fmla="*/ 8 h 265"/>
              <a:gd name="T4" fmla="*/ 10 w 423"/>
              <a:gd name="T5" fmla="*/ 19 h 265"/>
              <a:gd name="T6" fmla="*/ 15 w 423"/>
              <a:gd name="T7" fmla="*/ 1 h 265"/>
              <a:gd name="T8" fmla="*/ 10 w 423"/>
              <a:gd name="T9" fmla="*/ 20 h 265"/>
              <a:gd name="T10" fmla="*/ 7 w 423"/>
              <a:gd name="T11" fmla="*/ 17 h 265"/>
              <a:gd name="T12" fmla="*/ 18 w 423"/>
              <a:gd name="T13" fmla="*/ 29 h 265"/>
              <a:gd name="T14" fmla="*/ 37 w 423"/>
              <a:gd name="T15" fmla="*/ 45 h 265"/>
              <a:gd name="T16" fmla="*/ 68 w 423"/>
              <a:gd name="T17" fmla="*/ 67 h 265"/>
              <a:gd name="T18" fmla="*/ 106 w 423"/>
              <a:gd name="T19" fmla="*/ 91 h 265"/>
              <a:gd name="T20" fmla="*/ 149 w 423"/>
              <a:gd name="T21" fmla="*/ 121 h 265"/>
              <a:gd name="T22" fmla="*/ 192 w 423"/>
              <a:gd name="T23" fmla="*/ 149 h 265"/>
              <a:gd name="T24" fmla="*/ 229 w 423"/>
              <a:gd name="T25" fmla="*/ 172 h 265"/>
              <a:gd name="T26" fmla="*/ 265 w 423"/>
              <a:gd name="T27" fmla="*/ 194 h 265"/>
              <a:gd name="T28" fmla="*/ 297 w 423"/>
              <a:gd name="T29" fmla="*/ 211 h 265"/>
              <a:gd name="T30" fmla="*/ 326 w 423"/>
              <a:gd name="T31" fmla="*/ 224 h 265"/>
              <a:gd name="T32" fmla="*/ 352 w 423"/>
              <a:gd name="T33" fmla="*/ 238 h 265"/>
              <a:gd name="T34" fmla="*/ 371 w 423"/>
              <a:gd name="T35" fmla="*/ 246 h 265"/>
              <a:gd name="T36" fmla="*/ 381 w 423"/>
              <a:gd name="T37" fmla="*/ 251 h 265"/>
              <a:gd name="T38" fmla="*/ 389 w 423"/>
              <a:gd name="T39" fmla="*/ 254 h 265"/>
              <a:gd name="T40" fmla="*/ 403 w 423"/>
              <a:gd name="T41" fmla="*/ 260 h 265"/>
              <a:gd name="T42" fmla="*/ 415 w 423"/>
              <a:gd name="T43" fmla="*/ 262 h 265"/>
              <a:gd name="T44" fmla="*/ 404 w 423"/>
              <a:gd name="T45" fmla="*/ 236 h 265"/>
              <a:gd name="T46" fmla="*/ 401 w 423"/>
              <a:gd name="T47" fmla="*/ 233 h 265"/>
              <a:gd name="T48" fmla="*/ 389 w 423"/>
              <a:gd name="T49" fmla="*/ 232 h 265"/>
              <a:gd name="T50" fmla="*/ 376 w 423"/>
              <a:gd name="T51" fmla="*/ 238 h 265"/>
              <a:gd name="T52" fmla="*/ 376 w 423"/>
              <a:gd name="T53" fmla="*/ 248 h 265"/>
              <a:gd name="T54" fmla="*/ 389 w 423"/>
              <a:gd name="T55" fmla="*/ 253 h 265"/>
              <a:gd name="T56" fmla="*/ 390 w 423"/>
              <a:gd name="T57" fmla="*/ 255 h 265"/>
              <a:gd name="T58" fmla="*/ 404 w 423"/>
              <a:gd name="T59" fmla="*/ 264 h 265"/>
              <a:gd name="T60" fmla="*/ 418 w 423"/>
              <a:gd name="T61" fmla="*/ 240 h 265"/>
              <a:gd name="T62" fmla="*/ 403 w 423"/>
              <a:gd name="T63" fmla="*/ 233 h 265"/>
              <a:gd name="T64" fmla="*/ 399 w 423"/>
              <a:gd name="T65" fmla="*/ 230 h 265"/>
              <a:gd name="T66" fmla="*/ 395 w 423"/>
              <a:gd name="T67" fmla="*/ 228 h 265"/>
              <a:gd name="T68" fmla="*/ 382 w 423"/>
              <a:gd name="T69" fmla="*/ 222 h 265"/>
              <a:gd name="T70" fmla="*/ 362 w 423"/>
              <a:gd name="T71" fmla="*/ 213 h 265"/>
              <a:gd name="T72" fmla="*/ 340 w 423"/>
              <a:gd name="T73" fmla="*/ 201 h 265"/>
              <a:gd name="T74" fmla="*/ 308 w 423"/>
              <a:gd name="T75" fmla="*/ 187 h 265"/>
              <a:gd name="T76" fmla="*/ 278 w 423"/>
              <a:gd name="T77" fmla="*/ 172 h 265"/>
              <a:gd name="T78" fmla="*/ 242 w 423"/>
              <a:gd name="T79" fmla="*/ 151 h 265"/>
              <a:gd name="T80" fmla="*/ 205 w 423"/>
              <a:gd name="T81" fmla="*/ 128 h 265"/>
              <a:gd name="T82" fmla="*/ 163 w 423"/>
              <a:gd name="T83" fmla="*/ 101 h 265"/>
              <a:gd name="T84" fmla="*/ 119 w 423"/>
              <a:gd name="T85" fmla="*/ 71 h 265"/>
              <a:gd name="T86" fmla="*/ 80 w 423"/>
              <a:gd name="T87" fmla="*/ 48 h 265"/>
              <a:gd name="T88" fmla="*/ 50 w 423"/>
              <a:gd name="T89" fmla="*/ 28 h 265"/>
              <a:gd name="T90" fmla="*/ 31 w 423"/>
              <a:gd name="T91" fmla="*/ 12 h 265"/>
              <a:gd name="T92" fmla="*/ 22 w 423"/>
              <a:gd name="T93" fmla="*/ 4 h 265"/>
              <a:gd name="T94" fmla="*/ 2 w 423"/>
              <a:gd name="T95" fmla="*/ 6 h 265"/>
              <a:gd name="T96" fmla="*/ 5 w 423"/>
              <a:gd name="T97" fmla="*/ 14 h 265"/>
              <a:gd name="T98" fmla="*/ 9 w 423"/>
              <a:gd name="T99" fmla="*/ 15 h 265"/>
              <a:gd name="T100" fmla="*/ 20 w 423"/>
              <a:gd name="T101" fmla="*/ 22 h 265"/>
              <a:gd name="T102" fmla="*/ 37 w 423"/>
              <a:gd name="T103" fmla="*/ 1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3" h="265">
                <a:moveTo>
                  <a:pt x="32" y="10"/>
                </a:moveTo>
                <a:lnTo>
                  <a:pt x="28" y="9"/>
                </a:lnTo>
                <a:lnTo>
                  <a:pt x="30" y="10"/>
                </a:lnTo>
                <a:lnTo>
                  <a:pt x="24" y="7"/>
                </a:lnTo>
                <a:lnTo>
                  <a:pt x="22" y="7"/>
                </a:lnTo>
                <a:lnTo>
                  <a:pt x="19" y="6"/>
                </a:lnTo>
                <a:lnTo>
                  <a:pt x="25" y="11"/>
                </a:lnTo>
                <a:lnTo>
                  <a:pt x="24" y="8"/>
                </a:lnTo>
                <a:lnTo>
                  <a:pt x="17" y="2"/>
                </a:lnTo>
                <a:lnTo>
                  <a:pt x="15" y="2"/>
                </a:lnTo>
                <a:cubicBezTo>
                  <a:pt x="10" y="1"/>
                  <a:pt x="6" y="4"/>
                  <a:pt x="5" y="9"/>
                </a:cubicBezTo>
                <a:cubicBezTo>
                  <a:pt x="4" y="13"/>
                  <a:pt x="6" y="17"/>
                  <a:pt x="10" y="19"/>
                </a:cubicBezTo>
                <a:cubicBezTo>
                  <a:pt x="15" y="20"/>
                  <a:pt x="19" y="19"/>
                  <a:pt x="21" y="15"/>
                </a:cubicBezTo>
                <a:lnTo>
                  <a:pt x="22" y="14"/>
                </a:lnTo>
                <a:cubicBezTo>
                  <a:pt x="23" y="12"/>
                  <a:pt x="23" y="9"/>
                  <a:pt x="22" y="6"/>
                </a:cubicBezTo>
                <a:cubicBezTo>
                  <a:pt x="20" y="3"/>
                  <a:pt x="18" y="2"/>
                  <a:pt x="15" y="1"/>
                </a:cubicBezTo>
                <a:lnTo>
                  <a:pt x="12" y="1"/>
                </a:lnTo>
                <a:cubicBezTo>
                  <a:pt x="9" y="0"/>
                  <a:pt x="5" y="1"/>
                  <a:pt x="3" y="4"/>
                </a:cubicBezTo>
                <a:cubicBezTo>
                  <a:pt x="1" y="7"/>
                  <a:pt x="0" y="11"/>
                  <a:pt x="2" y="14"/>
                </a:cubicBezTo>
                <a:cubicBezTo>
                  <a:pt x="3" y="17"/>
                  <a:pt x="7" y="20"/>
                  <a:pt x="10" y="20"/>
                </a:cubicBezTo>
                <a:lnTo>
                  <a:pt x="13" y="20"/>
                </a:lnTo>
                <a:lnTo>
                  <a:pt x="7" y="18"/>
                </a:lnTo>
                <a:lnTo>
                  <a:pt x="10" y="19"/>
                </a:lnTo>
                <a:lnTo>
                  <a:pt x="7" y="17"/>
                </a:lnTo>
                <a:lnTo>
                  <a:pt x="10" y="22"/>
                </a:lnTo>
                <a:lnTo>
                  <a:pt x="13" y="25"/>
                </a:lnTo>
                <a:lnTo>
                  <a:pt x="19" y="29"/>
                </a:lnTo>
                <a:lnTo>
                  <a:pt x="18" y="29"/>
                </a:lnTo>
                <a:lnTo>
                  <a:pt x="25" y="34"/>
                </a:lnTo>
                <a:lnTo>
                  <a:pt x="25" y="34"/>
                </a:lnTo>
                <a:lnTo>
                  <a:pt x="36" y="44"/>
                </a:lnTo>
                <a:lnTo>
                  <a:pt x="37" y="45"/>
                </a:lnTo>
                <a:lnTo>
                  <a:pt x="50" y="55"/>
                </a:lnTo>
                <a:lnTo>
                  <a:pt x="51" y="55"/>
                </a:lnTo>
                <a:lnTo>
                  <a:pt x="68" y="67"/>
                </a:lnTo>
                <a:lnTo>
                  <a:pt x="68" y="67"/>
                </a:lnTo>
                <a:lnTo>
                  <a:pt x="87" y="80"/>
                </a:lnTo>
                <a:lnTo>
                  <a:pt x="88" y="80"/>
                </a:lnTo>
                <a:lnTo>
                  <a:pt x="107" y="92"/>
                </a:lnTo>
                <a:lnTo>
                  <a:pt x="106" y="91"/>
                </a:lnTo>
                <a:lnTo>
                  <a:pt x="127" y="105"/>
                </a:lnTo>
                <a:lnTo>
                  <a:pt x="127" y="104"/>
                </a:lnTo>
                <a:lnTo>
                  <a:pt x="148" y="120"/>
                </a:lnTo>
                <a:lnTo>
                  <a:pt x="149" y="121"/>
                </a:lnTo>
                <a:lnTo>
                  <a:pt x="171" y="135"/>
                </a:lnTo>
                <a:lnTo>
                  <a:pt x="171" y="135"/>
                </a:lnTo>
                <a:lnTo>
                  <a:pt x="191" y="149"/>
                </a:lnTo>
                <a:lnTo>
                  <a:pt x="192" y="149"/>
                </a:lnTo>
                <a:lnTo>
                  <a:pt x="211" y="161"/>
                </a:lnTo>
                <a:lnTo>
                  <a:pt x="211" y="161"/>
                </a:lnTo>
                <a:lnTo>
                  <a:pt x="229" y="172"/>
                </a:lnTo>
                <a:lnTo>
                  <a:pt x="229" y="172"/>
                </a:lnTo>
                <a:lnTo>
                  <a:pt x="247" y="183"/>
                </a:lnTo>
                <a:lnTo>
                  <a:pt x="247" y="184"/>
                </a:lnTo>
                <a:lnTo>
                  <a:pt x="265" y="194"/>
                </a:lnTo>
                <a:lnTo>
                  <a:pt x="265" y="194"/>
                </a:lnTo>
                <a:lnTo>
                  <a:pt x="282" y="203"/>
                </a:lnTo>
                <a:lnTo>
                  <a:pt x="283" y="204"/>
                </a:lnTo>
                <a:lnTo>
                  <a:pt x="297" y="210"/>
                </a:lnTo>
                <a:lnTo>
                  <a:pt x="297" y="211"/>
                </a:lnTo>
                <a:lnTo>
                  <a:pt x="314" y="218"/>
                </a:lnTo>
                <a:lnTo>
                  <a:pt x="314" y="218"/>
                </a:lnTo>
                <a:lnTo>
                  <a:pt x="328" y="225"/>
                </a:lnTo>
                <a:lnTo>
                  <a:pt x="326" y="224"/>
                </a:lnTo>
                <a:lnTo>
                  <a:pt x="338" y="232"/>
                </a:lnTo>
                <a:lnTo>
                  <a:pt x="341" y="234"/>
                </a:lnTo>
                <a:lnTo>
                  <a:pt x="353" y="238"/>
                </a:lnTo>
                <a:lnTo>
                  <a:pt x="352" y="238"/>
                </a:lnTo>
                <a:lnTo>
                  <a:pt x="362" y="242"/>
                </a:lnTo>
                <a:lnTo>
                  <a:pt x="362" y="242"/>
                </a:lnTo>
                <a:lnTo>
                  <a:pt x="372" y="247"/>
                </a:lnTo>
                <a:lnTo>
                  <a:pt x="371" y="246"/>
                </a:lnTo>
                <a:lnTo>
                  <a:pt x="377" y="249"/>
                </a:lnTo>
                <a:lnTo>
                  <a:pt x="377" y="250"/>
                </a:lnTo>
                <a:lnTo>
                  <a:pt x="384" y="253"/>
                </a:lnTo>
                <a:lnTo>
                  <a:pt x="381" y="251"/>
                </a:lnTo>
                <a:lnTo>
                  <a:pt x="385" y="254"/>
                </a:lnTo>
                <a:cubicBezTo>
                  <a:pt x="387" y="256"/>
                  <a:pt x="391" y="258"/>
                  <a:pt x="394" y="258"/>
                </a:cubicBezTo>
                <a:lnTo>
                  <a:pt x="399" y="258"/>
                </a:lnTo>
                <a:lnTo>
                  <a:pt x="389" y="254"/>
                </a:lnTo>
                <a:lnTo>
                  <a:pt x="391" y="256"/>
                </a:lnTo>
                <a:cubicBezTo>
                  <a:pt x="394" y="259"/>
                  <a:pt x="397" y="260"/>
                  <a:pt x="401" y="260"/>
                </a:cubicBezTo>
                <a:lnTo>
                  <a:pt x="403" y="260"/>
                </a:lnTo>
                <a:lnTo>
                  <a:pt x="403" y="260"/>
                </a:lnTo>
                <a:lnTo>
                  <a:pt x="405" y="260"/>
                </a:lnTo>
                <a:lnTo>
                  <a:pt x="395" y="256"/>
                </a:lnTo>
                <a:lnTo>
                  <a:pt x="399" y="260"/>
                </a:lnTo>
                <a:cubicBezTo>
                  <a:pt x="403" y="264"/>
                  <a:pt x="410" y="265"/>
                  <a:pt x="415" y="262"/>
                </a:cubicBezTo>
                <a:cubicBezTo>
                  <a:pt x="421" y="259"/>
                  <a:pt x="423" y="253"/>
                  <a:pt x="422" y="247"/>
                </a:cubicBezTo>
                <a:cubicBezTo>
                  <a:pt x="420" y="241"/>
                  <a:pt x="415" y="236"/>
                  <a:pt x="408" y="236"/>
                </a:cubicBezTo>
                <a:lnTo>
                  <a:pt x="405" y="236"/>
                </a:lnTo>
                <a:lnTo>
                  <a:pt x="404" y="236"/>
                </a:lnTo>
                <a:lnTo>
                  <a:pt x="402" y="236"/>
                </a:lnTo>
                <a:lnTo>
                  <a:pt x="414" y="241"/>
                </a:lnTo>
                <a:lnTo>
                  <a:pt x="411" y="238"/>
                </a:lnTo>
                <a:cubicBezTo>
                  <a:pt x="408" y="235"/>
                  <a:pt x="405" y="233"/>
                  <a:pt x="401" y="233"/>
                </a:cubicBezTo>
                <a:lnTo>
                  <a:pt x="399" y="233"/>
                </a:lnTo>
                <a:lnTo>
                  <a:pt x="402" y="234"/>
                </a:lnTo>
                <a:lnTo>
                  <a:pt x="397" y="232"/>
                </a:lnTo>
                <a:lnTo>
                  <a:pt x="389" y="232"/>
                </a:lnTo>
                <a:lnTo>
                  <a:pt x="385" y="234"/>
                </a:lnTo>
                <a:lnTo>
                  <a:pt x="386" y="234"/>
                </a:lnTo>
                <a:lnTo>
                  <a:pt x="379" y="236"/>
                </a:lnTo>
                <a:lnTo>
                  <a:pt x="376" y="238"/>
                </a:lnTo>
                <a:lnTo>
                  <a:pt x="373" y="241"/>
                </a:lnTo>
                <a:cubicBezTo>
                  <a:pt x="372" y="241"/>
                  <a:pt x="372" y="242"/>
                  <a:pt x="372" y="243"/>
                </a:cubicBezTo>
                <a:cubicBezTo>
                  <a:pt x="372" y="244"/>
                  <a:pt x="372" y="244"/>
                  <a:pt x="373" y="245"/>
                </a:cubicBezTo>
                <a:lnTo>
                  <a:pt x="376" y="248"/>
                </a:lnTo>
                <a:lnTo>
                  <a:pt x="379" y="250"/>
                </a:lnTo>
                <a:lnTo>
                  <a:pt x="386" y="252"/>
                </a:lnTo>
                <a:lnTo>
                  <a:pt x="385" y="252"/>
                </a:lnTo>
                <a:lnTo>
                  <a:pt x="389" y="253"/>
                </a:lnTo>
                <a:lnTo>
                  <a:pt x="387" y="252"/>
                </a:lnTo>
                <a:lnTo>
                  <a:pt x="391" y="255"/>
                </a:lnTo>
                <a:lnTo>
                  <a:pt x="389" y="253"/>
                </a:lnTo>
                <a:lnTo>
                  <a:pt x="390" y="255"/>
                </a:lnTo>
                <a:lnTo>
                  <a:pt x="389" y="253"/>
                </a:lnTo>
                <a:lnTo>
                  <a:pt x="391" y="257"/>
                </a:lnTo>
                <a:cubicBezTo>
                  <a:pt x="393" y="261"/>
                  <a:pt x="397" y="264"/>
                  <a:pt x="402" y="264"/>
                </a:cubicBezTo>
                <a:lnTo>
                  <a:pt x="404" y="264"/>
                </a:lnTo>
                <a:lnTo>
                  <a:pt x="405" y="264"/>
                </a:lnTo>
                <a:lnTo>
                  <a:pt x="408" y="264"/>
                </a:lnTo>
                <a:cubicBezTo>
                  <a:pt x="414" y="264"/>
                  <a:pt x="419" y="260"/>
                  <a:pt x="421" y="255"/>
                </a:cubicBezTo>
                <a:cubicBezTo>
                  <a:pt x="423" y="250"/>
                  <a:pt x="422" y="244"/>
                  <a:pt x="418" y="240"/>
                </a:cubicBezTo>
                <a:lnTo>
                  <a:pt x="414" y="237"/>
                </a:lnTo>
                <a:cubicBezTo>
                  <a:pt x="412" y="234"/>
                  <a:pt x="408" y="233"/>
                  <a:pt x="405" y="233"/>
                </a:cubicBezTo>
                <a:lnTo>
                  <a:pt x="403" y="233"/>
                </a:lnTo>
                <a:lnTo>
                  <a:pt x="403" y="233"/>
                </a:lnTo>
                <a:lnTo>
                  <a:pt x="401" y="233"/>
                </a:lnTo>
                <a:lnTo>
                  <a:pt x="411" y="237"/>
                </a:lnTo>
                <a:lnTo>
                  <a:pt x="408" y="234"/>
                </a:lnTo>
                <a:cubicBezTo>
                  <a:pt x="406" y="232"/>
                  <a:pt x="402" y="230"/>
                  <a:pt x="399" y="230"/>
                </a:cubicBezTo>
                <a:lnTo>
                  <a:pt x="394" y="230"/>
                </a:lnTo>
                <a:lnTo>
                  <a:pt x="403" y="234"/>
                </a:lnTo>
                <a:lnTo>
                  <a:pt x="398" y="230"/>
                </a:lnTo>
                <a:lnTo>
                  <a:pt x="395" y="228"/>
                </a:lnTo>
                <a:lnTo>
                  <a:pt x="389" y="225"/>
                </a:lnTo>
                <a:lnTo>
                  <a:pt x="389" y="225"/>
                </a:lnTo>
                <a:lnTo>
                  <a:pt x="383" y="222"/>
                </a:lnTo>
                <a:lnTo>
                  <a:pt x="382" y="222"/>
                </a:lnTo>
                <a:lnTo>
                  <a:pt x="373" y="218"/>
                </a:lnTo>
                <a:lnTo>
                  <a:pt x="373" y="218"/>
                </a:lnTo>
                <a:lnTo>
                  <a:pt x="363" y="214"/>
                </a:lnTo>
                <a:lnTo>
                  <a:pt x="362" y="213"/>
                </a:lnTo>
                <a:lnTo>
                  <a:pt x="350" y="209"/>
                </a:lnTo>
                <a:lnTo>
                  <a:pt x="353" y="211"/>
                </a:lnTo>
                <a:lnTo>
                  <a:pt x="342" y="203"/>
                </a:lnTo>
                <a:lnTo>
                  <a:pt x="340" y="201"/>
                </a:lnTo>
                <a:lnTo>
                  <a:pt x="325" y="194"/>
                </a:lnTo>
                <a:lnTo>
                  <a:pt x="325" y="194"/>
                </a:lnTo>
                <a:lnTo>
                  <a:pt x="308" y="187"/>
                </a:lnTo>
                <a:lnTo>
                  <a:pt x="308" y="187"/>
                </a:lnTo>
                <a:lnTo>
                  <a:pt x="293" y="180"/>
                </a:lnTo>
                <a:lnTo>
                  <a:pt x="294" y="181"/>
                </a:lnTo>
                <a:lnTo>
                  <a:pt x="277" y="172"/>
                </a:lnTo>
                <a:lnTo>
                  <a:pt x="278" y="172"/>
                </a:lnTo>
                <a:lnTo>
                  <a:pt x="260" y="162"/>
                </a:lnTo>
                <a:lnTo>
                  <a:pt x="260" y="162"/>
                </a:lnTo>
                <a:lnTo>
                  <a:pt x="242" y="151"/>
                </a:lnTo>
                <a:lnTo>
                  <a:pt x="242" y="151"/>
                </a:lnTo>
                <a:lnTo>
                  <a:pt x="225" y="140"/>
                </a:lnTo>
                <a:lnTo>
                  <a:pt x="224" y="140"/>
                </a:lnTo>
                <a:lnTo>
                  <a:pt x="204" y="128"/>
                </a:lnTo>
                <a:lnTo>
                  <a:pt x="205" y="128"/>
                </a:lnTo>
                <a:lnTo>
                  <a:pt x="185" y="115"/>
                </a:lnTo>
                <a:lnTo>
                  <a:pt x="185" y="115"/>
                </a:lnTo>
                <a:lnTo>
                  <a:pt x="162" y="100"/>
                </a:lnTo>
                <a:lnTo>
                  <a:pt x="163" y="101"/>
                </a:lnTo>
                <a:lnTo>
                  <a:pt x="141" y="85"/>
                </a:lnTo>
                <a:lnTo>
                  <a:pt x="140" y="84"/>
                </a:lnTo>
                <a:lnTo>
                  <a:pt x="119" y="71"/>
                </a:lnTo>
                <a:lnTo>
                  <a:pt x="119" y="71"/>
                </a:lnTo>
                <a:lnTo>
                  <a:pt x="100" y="60"/>
                </a:lnTo>
                <a:lnTo>
                  <a:pt x="100" y="61"/>
                </a:lnTo>
                <a:lnTo>
                  <a:pt x="80" y="48"/>
                </a:lnTo>
                <a:lnTo>
                  <a:pt x="80" y="48"/>
                </a:lnTo>
                <a:lnTo>
                  <a:pt x="63" y="37"/>
                </a:lnTo>
                <a:lnTo>
                  <a:pt x="63" y="37"/>
                </a:lnTo>
                <a:lnTo>
                  <a:pt x="49" y="27"/>
                </a:lnTo>
                <a:lnTo>
                  <a:pt x="50" y="28"/>
                </a:lnTo>
                <a:lnTo>
                  <a:pt x="38" y="18"/>
                </a:lnTo>
                <a:lnTo>
                  <a:pt x="38" y="18"/>
                </a:lnTo>
                <a:lnTo>
                  <a:pt x="31" y="13"/>
                </a:lnTo>
                <a:lnTo>
                  <a:pt x="31" y="12"/>
                </a:lnTo>
                <a:lnTo>
                  <a:pt x="25" y="8"/>
                </a:lnTo>
                <a:lnTo>
                  <a:pt x="27" y="11"/>
                </a:lnTo>
                <a:lnTo>
                  <a:pt x="24" y="6"/>
                </a:lnTo>
                <a:lnTo>
                  <a:pt x="22" y="4"/>
                </a:lnTo>
                <a:lnTo>
                  <a:pt x="19" y="2"/>
                </a:lnTo>
                <a:lnTo>
                  <a:pt x="13" y="0"/>
                </a:lnTo>
                <a:lnTo>
                  <a:pt x="10" y="0"/>
                </a:lnTo>
                <a:cubicBezTo>
                  <a:pt x="7" y="1"/>
                  <a:pt x="3" y="3"/>
                  <a:pt x="2" y="6"/>
                </a:cubicBezTo>
                <a:cubicBezTo>
                  <a:pt x="0" y="9"/>
                  <a:pt x="1" y="13"/>
                  <a:pt x="3" y="16"/>
                </a:cubicBezTo>
                <a:cubicBezTo>
                  <a:pt x="5" y="19"/>
                  <a:pt x="9" y="20"/>
                  <a:pt x="12" y="20"/>
                </a:cubicBezTo>
                <a:lnTo>
                  <a:pt x="15" y="19"/>
                </a:lnTo>
                <a:lnTo>
                  <a:pt x="5" y="14"/>
                </a:lnTo>
                <a:lnTo>
                  <a:pt x="6" y="15"/>
                </a:lnTo>
                <a:cubicBezTo>
                  <a:pt x="7" y="18"/>
                  <a:pt x="11" y="20"/>
                  <a:pt x="15" y="19"/>
                </a:cubicBezTo>
                <a:lnTo>
                  <a:pt x="17" y="19"/>
                </a:lnTo>
                <a:lnTo>
                  <a:pt x="9" y="15"/>
                </a:lnTo>
                <a:lnTo>
                  <a:pt x="11" y="19"/>
                </a:lnTo>
                <a:cubicBezTo>
                  <a:pt x="13" y="21"/>
                  <a:pt x="16" y="23"/>
                  <a:pt x="19" y="22"/>
                </a:cubicBezTo>
                <a:lnTo>
                  <a:pt x="22" y="22"/>
                </a:lnTo>
                <a:lnTo>
                  <a:pt x="20" y="22"/>
                </a:lnTo>
                <a:lnTo>
                  <a:pt x="26" y="23"/>
                </a:lnTo>
                <a:lnTo>
                  <a:pt x="28" y="23"/>
                </a:lnTo>
                <a:lnTo>
                  <a:pt x="32" y="22"/>
                </a:lnTo>
                <a:cubicBezTo>
                  <a:pt x="35" y="21"/>
                  <a:pt x="37" y="19"/>
                  <a:pt x="37" y="16"/>
                </a:cubicBezTo>
                <a:cubicBezTo>
                  <a:pt x="37" y="13"/>
                  <a:pt x="35" y="11"/>
                  <a:pt x="32" y="1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E10713DB-0786-4563-8A33-6812AE02F3FB}"/>
              </a:ext>
            </a:extLst>
          </p:cNvPr>
          <p:cNvSpPr>
            <a:spLocks/>
          </p:cNvSpPr>
          <p:nvPr/>
        </p:nvSpPr>
        <p:spPr bwMode="auto">
          <a:xfrm>
            <a:off x="5749926" y="4386263"/>
            <a:ext cx="33338" cy="419100"/>
          </a:xfrm>
          <a:custGeom>
            <a:avLst/>
            <a:gdLst>
              <a:gd name="T0" fmla="*/ 43 w 73"/>
              <a:gd name="T1" fmla="*/ 17 h 926"/>
              <a:gd name="T2" fmla="*/ 41 w 73"/>
              <a:gd name="T3" fmla="*/ 10 h 926"/>
              <a:gd name="T4" fmla="*/ 41 w 73"/>
              <a:gd name="T5" fmla="*/ 9 h 926"/>
              <a:gd name="T6" fmla="*/ 23 w 73"/>
              <a:gd name="T7" fmla="*/ 8 h 926"/>
              <a:gd name="T8" fmla="*/ 25 w 73"/>
              <a:gd name="T9" fmla="*/ 22 h 926"/>
              <a:gd name="T10" fmla="*/ 29 w 73"/>
              <a:gd name="T11" fmla="*/ 44 h 926"/>
              <a:gd name="T12" fmla="*/ 37 w 73"/>
              <a:gd name="T13" fmla="*/ 81 h 926"/>
              <a:gd name="T14" fmla="*/ 42 w 73"/>
              <a:gd name="T15" fmla="*/ 131 h 926"/>
              <a:gd name="T16" fmla="*/ 43 w 73"/>
              <a:gd name="T17" fmla="*/ 197 h 926"/>
              <a:gd name="T18" fmla="*/ 45 w 73"/>
              <a:gd name="T19" fmla="*/ 273 h 926"/>
              <a:gd name="T20" fmla="*/ 47 w 73"/>
              <a:gd name="T21" fmla="*/ 355 h 926"/>
              <a:gd name="T22" fmla="*/ 49 w 73"/>
              <a:gd name="T23" fmla="*/ 434 h 926"/>
              <a:gd name="T24" fmla="*/ 49 w 73"/>
              <a:gd name="T25" fmla="*/ 508 h 926"/>
              <a:gd name="T26" fmla="*/ 49 w 73"/>
              <a:gd name="T27" fmla="*/ 574 h 926"/>
              <a:gd name="T28" fmla="*/ 45 w 73"/>
              <a:gd name="T29" fmla="*/ 635 h 926"/>
              <a:gd name="T30" fmla="*/ 42 w 73"/>
              <a:gd name="T31" fmla="*/ 690 h 926"/>
              <a:gd name="T32" fmla="*/ 37 w 73"/>
              <a:gd name="T33" fmla="*/ 743 h 926"/>
              <a:gd name="T34" fmla="*/ 33 w 73"/>
              <a:gd name="T35" fmla="*/ 787 h 926"/>
              <a:gd name="T36" fmla="*/ 31 w 73"/>
              <a:gd name="T37" fmla="*/ 821 h 926"/>
              <a:gd name="T38" fmla="*/ 29 w 73"/>
              <a:gd name="T39" fmla="*/ 846 h 926"/>
              <a:gd name="T40" fmla="*/ 30 w 73"/>
              <a:gd name="T41" fmla="*/ 856 h 926"/>
              <a:gd name="T42" fmla="*/ 27 w 73"/>
              <a:gd name="T43" fmla="*/ 866 h 926"/>
              <a:gd name="T44" fmla="*/ 33 w 73"/>
              <a:gd name="T45" fmla="*/ 859 h 926"/>
              <a:gd name="T46" fmla="*/ 25 w 73"/>
              <a:gd name="T47" fmla="*/ 868 h 926"/>
              <a:gd name="T48" fmla="*/ 18 w 73"/>
              <a:gd name="T49" fmla="*/ 879 h 926"/>
              <a:gd name="T50" fmla="*/ 13 w 73"/>
              <a:gd name="T51" fmla="*/ 889 h 926"/>
              <a:gd name="T52" fmla="*/ 16 w 73"/>
              <a:gd name="T53" fmla="*/ 891 h 926"/>
              <a:gd name="T54" fmla="*/ 8 w 73"/>
              <a:gd name="T55" fmla="*/ 902 h 926"/>
              <a:gd name="T56" fmla="*/ 19 w 73"/>
              <a:gd name="T57" fmla="*/ 923 h 926"/>
              <a:gd name="T58" fmla="*/ 6 w 73"/>
              <a:gd name="T59" fmla="*/ 902 h 926"/>
              <a:gd name="T60" fmla="*/ 13 w 73"/>
              <a:gd name="T61" fmla="*/ 900 h 926"/>
              <a:gd name="T62" fmla="*/ 4 w 73"/>
              <a:gd name="T63" fmla="*/ 921 h 926"/>
              <a:gd name="T64" fmla="*/ 28 w 73"/>
              <a:gd name="T65" fmla="*/ 913 h 926"/>
              <a:gd name="T66" fmla="*/ 31 w 73"/>
              <a:gd name="T67" fmla="*/ 911 h 926"/>
              <a:gd name="T68" fmla="*/ 32 w 73"/>
              <a:gd name="T69" fmla="*/ 906 h 926"/>
              <a:gd name="T70" fmla="*/ 36 w 73"/>
              <a:gd name="T71" fmla="*/ 902 h 926"/>
              <a:gd name="T72" fmla="*/ 35 w 73"/>
              <a:gd name="T73" fmla="*/ 901 h 926"/>
              <a:gd name="T74" fmla="*/ 42 w 73"/>
              <a:gd name="T75" fmla="*/ 888 h 926"/>
              <a:gd name="T76" fmla="*/ 46 w 73"/>
              <a:gd name="T77" fmla="*/ 882 h 926"/>
              <a:gd name="T78" fmla="*/ 53 w 73"/>
              <a:gd name="T79" fmla="*/ 870 h 926"/>
              <a:gd name="T80" fmla="*/ 53 w 73"/>
              <a:gd name="T81" fmla="*/ 864 h 926"/>
              <a:gd name="T82" fmla="*/ 55 w 73"/>
              <a:gd name="T83" fmla="*/ 859 h 926"/>
              <a:gd name="T84" fmla="*/ 55 w 73"/>
              <a:gd name="T85" fmla="*/ 846 h 926"/>
              <a:gd name="T86" fmla="*/ 56 w 73"/>
              <a:gd name="T87" fmla="*/ 823 h 926"/>
              <a:gd name="T88" fmla="*/ 58 w 73"/>
              <a:gd name="T89" fmla="*/ 789 h 926"/>
              <a:gd name="T90" fmla="*/ 62 w 73"/>
              <a:gd name="T91" fmla="*/ 746 h 926"/>
              <a:gd name="T92" fmla="*/ 66 w 73"/>
              <a:gd name="T93" fmla="*/ 692 h 926"/>
              <a:gd name="T94" fmla="*/ 69 w 73"/>
              <a:gd name="T95" fmla="*/ 636 h 926"/>
              <a:gd name="T96" fmla="*/ 72 w 73"/>
              <a:gd name="T97" fmla="*/ 574 h 926"/>
              <a:gd name="T98" fmla="*/ 72 w 73"/>
              <a:gd name="T99" fmla="*/ 508 h 926"/>
              <a:gd name="T100" fmla="*/ 72 w 73"/>
              <a:gd name="T101" fmla="*/ 433 h 926"/>
              <a:gd name="T102" fmla="*/ 69 w 73"/>
              <a:gd name="T103" fmla="*/ 355 h 926"/>
              <a:gd name="T104" fmla="*/ 66 w 73"/>
              <a:gd name="T105" fmla="*/ 273 h 926"/>
              <a:gd name="T106" fmla="*/ 63 w 73"/>
              <a:gd name="T107" fmla="*/ 196 h 926"/>
              <a:gd name="T108" fmla="*/ 61 w 73"/>
              <a:gd name="T109" fmla="*/ 129 h 926"/>
              <a:gd name="T110" fmla="*/ 55 w 73"/>
              <a:gd name="T111" fmla="*/ 78 h 926"/>
              <a:gd name="T112" fmla="*/ 47 w 73"/>
              <a:gd name="T113" fmla="*/ 40 h 926"/>
              <a:gd name="T114" fmla="*/ 42 w 73"/>
              <a:gd name="T115" fmla="*/ 18 h 926"/>
              <a:gd name="T116" fmla="*/ 34 w 73"/>
              <a:gd name="T117" fmla="*/ 16 h 926"/>
              <a:gd name="T118" fmla="*/ 25 w 73"/>
              <a:gd name="T119" fmla="*/ 9 h 926"/>
              <a:gd name="T120" fmla="*/ 29 w 73"/>
              <a:gd name="T121" fmla="*/ 18 h 926"/>
              <a:gd name="T122" fmla="*/ 32 w 73"/>
              <a:gd name="T123" fmla="*/ 25 h 926"/>
              <a:gd name="T124" fmla="*/ 42 w 73"/>
              <a:gd name="T125" fmla="*/ 34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" h="926">
                <a:moveTo>
                  <a:pt x="46" y="29"/>
                </a:moveTo>
                <a:lnTo>
                  <a:pt x="46" y="25"/>
                </a:lnTo>
                <a:lnTo>
                  <a:pt x="45" y="22"/>
                </a:lnTo>
                <a:lnTo>
                  <a:pt x="43" y="17"/>
                </a:lnTo>
                <a:lnTo>
                  <a:pt x="44" y="21"/>
                </a:lnTo>
                <a:lnTo>
                  <a:pt x="44" y="18"/>
                </a:lnTo>
                <a:lnTo>
                  <a:pt x="43" y="14"/>
                </a:lnTo>
                <a:lnTo>
                  <a:pt x="41" y="10"/>
                </a:lnTo>
                <a:lnTo>
                  <a:pt x="41" y="11"/>
                </a:lnTo>
                <a:lnTo>
                  <a:pt x="40" y="8"/>
                </a:lnTo>
                <a:lnTo>
                  <a:pt x="40" y="12"/>
                </a:lnTo>
                <a:lnTo>
                  <a:pt x="41" y="9"/>
                </a:lnTo>
                <a:cubicBezTo>
                  <a:pt x="41" y="5"/>
                  <a:pt x="39" y="2"/>
                  <a:pt x="35" y="1"/>
                </a:cubicBezTo>
                <a:lnTo>
                  <a:pt x="34" y="0"/>
                </a:lnTo>
                <a:cubicBezTo>
                  <a:pt x="31" y="0"/>
                  <a:pt x="28" y="0"/>
                  <a:pt x="26" y="2"/>
                </a:cubicBezTo>
                <a:cubicBezTo>
                  <a:pt x="24" y="3"/>
                  <a:pt x="23" y="5"/>
                  <a:pt x="23" y="8"/>
                </a:cubicBezTo>
                <a:lnTo>
                  <a:pt x="23" y="13"/>
                </a:lnTo>
                <a:lnTo>
                  <a:pt x="23" y="16"/>
                </a:lnTo>
                <a:lnTo>
                  <a:pt x="25" y="23"/>
                </a:lnTo>
                <a:lnTo>
                  <a:pt x="25" y="22"/>
                </a:lnTo>
                <a:lnTo>
                  <a:pt x="27" y="31"/>
                </a:lnTo>
                <a:lnTo>
                  <a:pt x="27" y="31"/>
                </a:lnTo>
                <a:lnTo>
                  <a:pt x="29" y="43"/>
                </a:lnTo>
                <a:lnTo>
                  <a:pt x="29" y="44"/>
                </a:lnTo>
                <a:lnTo>
                  <a:pt x="35" y="63"/>
                </a:lnTo>
                <a:lnTo>
                  <a:pt x="35" y="61"/>
                </a:lnTo>
                <a:lnTo>
                  <a:pt x="37" y="81"/>
                </a:lnTo>
                <a:lnTo>
                  <a:pt x="37" y="81"/>
                </a:lnTo>
                <a:lnTo>
                  <a:pt x="39" y="104"/>
                </a:lnTo>
                <a:lnTo>
                  <a:pt x="39" y="104"/>
                </a:lnTo>
                <a:lnTo>
                  <a:pt x="42" y="131"/>
                </a:lnTo>
                <a:lnTo>
                  <a:pt x="42" y="131"/>
                </a:lnTo>
                <a:lnTo>
                  <a:pt x="43" y="162"/>
                </a:lnTo>
                <a:lnTo>
                  <a:pt x="43" y="162"/>
                </a:lnTo>
                <a:lnTo>
                  <a:pt x="43" y="196"/>
                </a:lnTo>
                <a:lnTo>
                  <a:pt x="43" y="197"/>
                </a:lnTo>
                <a:lnTo>
                  <a:pt x="45" y="234"/>
                </a:lnTo>
                <a:lnTo>
                  <a:pt x="45" y="233"/>
                </a:lnTo>
                <a:lnTo>
                  <a:pt x="45" y="273"/>
                </a:lnTo>
                <a:lnTo>
                  <a:pt x="45" y="273"/>
                </a:lnTo>
                <a:lnTo>
                  <a:pt x="45" y="314"/>
                </a:lnTo>
                <a:lnTo>
                  <a:pt x="45" y="315"/>
                </a:lnTo>
                <a:lnTo>
                  <a:pt x="47" y="356"/>
                </a:lnTo>
                <a:lnTo>
                  <a:pt x="47" y="355"/>
                </a:lnTo>
                <a:lnTo>
                  <a:pt x="47" y="395"/>
                </a:lnTo>
                <a:lnTo>
                  <a:pt x="47" y="396"/>
                </a:lnTo>
                <a:lnTo>
                  <a:pt x="50" y="435"/>
                </a:lnTo>
                <a:lnTo>
                  <a:pt x="49" y="434"/>
                </a:lnTo>
                <a:lnTo>
                  <a:pt x="49" y="473"/>
                </a:lnTo>
                <a:lnTo>
                  <a:pt x="49" y="473"/>
                </a:lnTo>
                <a:lnTo>
                  <a:pt x="49" y="508"/>
                </a:lnTo>
                <a:lnTo>
                  <a:pt x="49" y="508"/>
                </a:lnTo>
                <a:lnTo>
                  <a:pt x="49" y="541"/>
                </a:lnTo>
                <a:lnTo>
                  <a:pt x="49" y="541"/>
                </a:lnTo>
                <a:lnTo>
                  <a:pt x="49" y="574"/>
                </a:lnTo>
                <a:lnTo>
                  <a:pt x="49" y="574"/>
                </a:lnTo>
                <a:lnTo>
                  <a:pt x="49" y="604"/>
                </a:lnTo>
                <a:lnTo>
                  <a:pt x="49" y="603"/>
                </a:lnTo>
                <a:lnTo>
                  <a:pt x="45" y="633"/>
                </a:lnTo>
                <a:lnTo>
                  <a:pt x="45" y="635"/>
                </a:lnTo>
                <a:lnTo>
                  <a:pt x="45" y="664"/>
                </a:lnTo>
                <a:lnTo>
                  <a:pt x="45" y="663"/>
                </a:lnTo>
                <a:lnTo>
                  <a:pt x="42" y="690"/>
                </a:lnTo>
                <a:lnTo>
                  <a:pt x="42" y="690"/>
                </a:lnTo>
                <a:lnTo>
                  <a:pt x="40" y="718"/>
                </a:lnTo>
                <a:lnTo>
                  <a:pt x="40" y="717"/>
                </a:lnTo>
                <a:lnTo>
                  <a:pt x="37" y="743"/>
                </a:lnTo>
                <a:lnTo>
                  <a:pt x="37" y="743"/>
                </a:lnTo>
                <a:lnTo>
                  <a:pt x="35" y="766"/>
                </a:lnTo>
                <a:lnTo>
                  <a:pt x="35" y="766"/>
                </a:lnTo>
                <a:lnTo>
                  <a:pt x="33" y="787"/>
                </a:lnTo>
                <a:lnTo>
                  <a:pt x="33" y="787"/>
                </a:lnTo>
                <a:lnTo>
                  <a:pt x="31" y="805"/>
                </a:lnTo>
                <a:lnTo>
                  <a:pt x="31" y="807"/>
                </a:lnTo>
                <a:lnTo>
                  <a:pt x="31" y="823"/>
                </a:lnTo>
                <a:lnTo>
                  <a:pt x="31" y="821"/>
                </a:lnTo>
                <a:lnTo>
                  <a:pt x="29" y="835"/>
                </a:lnTo>
                <a:lnTo>
                  <a:pt x="29" y="837"/>
                </a:lnTo>
                <a:lnTo>
                  <a:pt x="29" y="846"/>
                </a:lnTo>
                <a:lnTo>
                  <a:pt x="29" y="846"/>
                </a:lnTo>
                <a:lnTo>
                  <a:pt x="29" y="854"/>
                </a:lnTo>
                <a:lnTo>
                  <a:pt x="29" y="854"/>
                </a:lnTo>
                <a:lnTo>
                  <a:pt x="29" y="859"/>
                </a:lnTo>
                <a:lnTo>
                  <a:pt x="30" y="856"/>
                </a:lnTo>
                <a:lnTo>
                  <a:pt x="28" y="862"/>
                </a:lnTo>
                <a:lnTo>
                  <a:pt x="28" y="863"/>
                </a:lnTo>
                <a:lnTo>
                  <a:pt x="27" y="864"/>
                </a:lnTo>
                <a:lnTo>
                  <a:pt x="27" y="866"/>
                </a:lnTo>
                <a:lnTo>
                  <a:pt x="27" y="868"/>
                </a:lnTo>
                <a:lnTo>
                  <a:pt x="27" y="868"/>
                </a:lnTo>
                <a:lnTo>
                  <a:pt x="27" y="870"/>
                </a:lnTo>
                <a:lnTo>
                  <a:pt x="33" y="859"/>
                </a:lnTo>
                <a:lnTo>
                  <a:pt x="29" y="862"/>
                </a:lnTo>
                <a:lnTo>
                  <a:pt x="25" y="867"/>
                </a:lnTo>
                <a:lnTo>
                  <a:pt x="23" y="870"/>
                </a:lnTo>
                <a:lnTo>
                  <a:pt x="25" y="868"/>
                </a:lnTo>
                <a:lnTo>
                  <a:pt x="22" y="871"/>
                </a:lnTo>
                <a:lnTo>
                  <a:pt x="20" y="875"/>
                </a:lnTo>
                <a:lnTo>
                  <a:pt x="18" y="879"/>
                </a:lnTo>
                <a:lnTo>
                  <a:pt x="18" y="879"/>
                </a:lnTo>
                <a:lnTo>
                  <a:pt x="17" y="884"/>
                </a:lnTo>
                <a:lnTo>
                  <a:pt x="19" y="880"/>
                </a:lnTo>
                <a:lnTo>
                  <a:pt x="15" y="885"/>
                </a:lnTo>
                <a:lnTo>
                  <a:pt x="13" y="889"/>
                </a:lnTo>
                <a:lnTo>
                  <a:pt x="11" y="893"/>
                </a:lnTo>
                <a:lnTo>
                  <a:pt x="10" y="898"/>
                </a:lnTo>
                <a:lnTo>
                  <a:pt x="10" y="902"/>
                </a:lnTo>
                <a:lnTo>
                  <a:pt x="16" y="891"/>
                </a:lnTo>
                <a:lnTo>
                  <a:pt x="12" y="893"/>
                </a:lnTo>
                <a:cubicBezTo>
                  <a:pt x="9" y="896"/>
                  <a:pt x="7" y="900"/>
                  <a:pt x="7" y="904"/>
                </a:cubicBezTo>
                <a:lnTo>
                  <a:pt x="7" y="906"/>
                </a:lnTo>
                <a:lnTo>
                  <a:pt x="8" y="902"/>
                </a:lnTo>
                <a:lnTo>
                  <a:pt x="6" y="905"/>
                </a:lnTo>
                <a:lnTo>
                  <a:pt x="6" y="910"/>
                </a:lnTo>
                <a:lnTo>
                  <a:pt x="6" y="911"/>
                </a:lnTo>
                <a:cubicBezTo>
                  <a:pt x="6" y="918"/>
                  <a:pt x="12" y="924"/>
                  <a:pt x="19" y="923"/>
                </a:cubicBezTo>
                <a:cubicBezTo>
                  <a:pt x="26" y="923"/>
                  <a:pt x="31" y="917"/>
                  <a:pt x="31" y="910"/>
                </a:cubicBezTo>
                <a:cubicBezTo>
                  <a:pt x="31" y="903"/>
                  <a:pt x="25" y="898"/>
                  <a:pt x="18" y="898"/>
                </a:cubicBezTo>
                <a:lnTo>
                  <a:pt x="15" y="898"/>
                </a:lnTo>
                <a:cubicBezTo>
                  <a:pt x="12" y="898"/>
                  <a:pt x="9" y="899"/>
                  <a:pt x="6" y="902"/>
                </a:cubicBezTo>
                <a:cubicBezTo>
                  <a:pt x="4" y="904"/>
                  <a:pt x="2" y="908"/>
                  <a:pt x="3" y="911"/>
                </a:cubicBezTo>
                <a:lnTo>
                  <a:pt x="3" y="913"/>
                </a:lnTo>
                <a:lnTo>
                  <a:pt x="14" y="900"/>
                </a:lnTo>
                <a:lnTo>
                  <a:pt x="13" y="900"/>
                </a:lnTo>
                <a:cubicBezTo>
                  <a:pt x="9" y="901"/>
                  <a:pt x="6" y="902"/>
                  <a:pt x="4" y="905"/>
                </a:cubicBezTo>
                <a:lnTo>
                  <a:pt x="3" y="906"/>
                </a:lnTo>
                <a:cubicBezTo>
                  <a:pt x="0" y="910"/>
                  <a:pt x="0" y="916"/>
                  <a:pt x="3" y="921"/>
                </a:cubicBezTo>
                <a:lnTo>
                  <a:pt x="4" y="921"/>
                </a:lnTo>
                <a:cubicBezTo>
                  <a:pt x="6" y="924"/>
                  <a:pt x="9" y="925"/>
                  <a:pt x="13" y="926"/>
                </a:cubicBezTo>
                <a:lnTo>
                  <a:pt x="14" y="926"/>
                </a:lnTo>
                <a:cubicBezTo>
                  <a:pt x="18" y="926"/>
                  <a:pt x="21" y="925"/>
                  <a:pt x="24" y="922"/>
                </a:cubicBezTo>
                <a:cubicBezTo>
                  <a:pt x="26" y="920"/>
                  <a:pt x="28" y="917"/>
                  <a:pt x="28" y="913"/>
                </a:cubicBezTo>
                <a:lnTo>
                  <a:pt x="28" y="911"/>
                </a:lnTo>
                <a:lnTo>
                  <a:pt x="15" y="923"/>
                </a:lnTo>
                <a:lnTo>
                  <a:pt x="18" y="923"/>
                </a:lnTo>
                <a:cubicBezTo>
                  <a:pt x="25" y="923"/>
                  <a:pt x="31" y="918"/>
                  <a:pt x="31" y="911"/>
                </a:cubicBezTo>
                <a:lnTo>
                  <a:pt x="31" y="910"/>
                </a:lnTo>
                <a:lnTo>
                  <a:pt x="30" y="914"/>
                </a:lnTo>
                <a:lnTo>
                  <a:pt x="31" y="911"/>
                </a:lnTo>
                <a:lnTo>
                  <a:pt x="32" y="906"/>
                </a:lnTo>
                <a:lnTo>
                  <a:pt x="32" y="904"/>
                </a:lnTo>
                <a:lnTo>
                  <a:pt x="27" y="915"/>
                </a:lnTo>
                <a:lnTo>
                  <a:pt x="30" y="912"/>
                </a:lnTo>
                <a:cubicBezTo>
                  <a:pt x="34" y="910"/>
                  <a:pt x="36" y="906"/>
                  <a:pt x="36" y="902"/>
                </a:cubicBezTo>
                <a:lnTo>
                  <a:pt x="36" y="898"/>
                </a:lnTo>
                <a:lnTo>
                  <a:pt x="35" y="902"/>
                </a:lnTo>
                <a:lnTo>
                  <a:pt x="37" y="898"/>
                </a:lnTo>
                <a:lnTo>
                  <a:pt x="35" y="901"/>
                </a:lnTo>
                <a:lnTo>
                  <a:pt x="38" y="897"/>
                </a:lnTo>
                <a:lnTo>
                  <a:pt x="41" y="893"/>
                </a:lnTo>
                <a:lnTo>
                  <a:pt x="42" y="888"/>
                </a:lnTo>
                <a:lnTo>
                  <a:pt x="42" y="888"/>
                </a:lnTo>
                <a:lnTo>
                  <a:pt x="44" y="884"/>
                </a:lnTo>
                <a:lnTo>
                  <a:pt x="42" y="887"/>
                </a:lnTo>
                <a:lnTo>
                  <a:pt x="45" y="884"/>
                </a:lnTo>
                <a:lnTo>
                  <a:pt x="46" y="882"/>
                </a:lnTo>
                <a:lnTo>
                  <a:pt x="48" y="878"/>
                </a:lnTo>
                <a:lnTo>
                  <a:pt x="44" y="883"/>
                </a:lnTo>
                <a:lnTo>
                  <a:pt x="47" y="881"/>
                </a:lnTo>
                <a:cubicBezTo>
                  <a:pt x="51" y="878"/>
                  <a:pt x="53" y="874"/>
                  <a:pt x="53" y="870"/>
                </a:cubicBezTo>
                <a:lnTo>
                  <a:pt x="53" y="868"/>
                </a:lnTo>
                <a:lnTo>
                  <a:pt x="53" y="868"/>
                </a:lnTo>
                <a:lnTo>
                  <a:pt x="53" y="866"/>
                </a:lnTo>
                <a:lnTo>
                  <a:pt x="53" y="864"/>
                </a:lnTo>
                <a:lnTo>
                  <a:pt x="53" y="863"/>
                </a:lnTo>
                <a:lnTo>
                  <a:pt x="52" y="869"/>
                </a:lnTo>
                <a:lnTo>
                  <a:pt x="54" y="863"/>
                </a:lnTo>
                <a:lnTo>
                  <a:pt x="55" y="859"/>
                </a:lnTo>
                <a:lnTo>
                  <a:pt x="55" y="854"/>
                </a:lnTo>
                <a:lnTo>
                  <a:pt x="55" y="854"/>
                </a:lnTo>
                <a:lnTo>
                  <a:pt x="55" y="846"/>
                </a:lnTo>
                <a:lnTo>
                  <a:pt x="55" y="846"/>
                </a:lnTo>
                <a:lnTo>
                  <a:pt x="55" y="837"/>
                </a:lnTo>
                <a:lnTo>
                  <a:pt x="55" y="838"/>
                </a:lnTo>
                <a:lnTo>
                  <a:pt x="56" y="825"/>
                </a:lnTo>
                <a:lnTo>
                  <a:pt x="56" y="823"/>
                </a:lnTo>
                <a:lnTo>
                  <a:pt x="56" y="807"/>
                </a:lnTo>
                <a:lnTo>
                  <a:pt x="56" y="808"/>
                </a:lnTo>
                <a:lnTo>
                  <a:pt x="58" y="789"/>
                </a:lnTo>
                <a:lnTo>
                  <a:pt x="58" y="789"/>
                </a:lnTo>
                <a:lnTo>
                  <a:pt x="60" y="768"/>
                </a:lnTo>
                <a:lnTo>
                  <a:pt x="60" y="768"/>
                </a:lnTo>
                <a:lnTo>
                  <a:pt x="62" y="745"/>
                </a:lnTo>
                <a:lnTo>
                  <a:pt x="62" y="746"/>
                </a:lnTo>
                <a:lnTo>
                  <a:pt x="64" y="720"/>
                </a:lnTo>
                <a:lnTo>
                  <a:pt x="64" y="720"/>
                </a:lnTo>
                <a:lnTo>
                  <a:pt x="66" y="692"/>
                </a:lnTo>
                <a:lnTo>
                  <a:pt x="66" y="692"/>
                </a:lnTo>
                <a:lnTo>
                  <a:pt x="69" y="666"/>
                </a:lnTo>
                <a:lnTo>
                  <a:pt x="69" y="664"/>
                </a:lnTo>
                <a:lnTo>
                  <a:pt x="69" y="635"/>
                </a:lnTo>
                <a:lnTo>
                  <a:pt x="69" y="636"/>
                </a:lnTo>
                <a:lnTo>
                  <a:pt x="72" y="605"/>
                </a:lnTo>
                <a:lnTo>
                  <a:pt x="73" y="604"/>
                </a:lnTo>
                <a:lnTo>
                  <a:pt x="72" y="574"/>
                </a:lnTo>
                <a:lnTo>
                  <a:pt x="72" y="574"/>
                </a:lnTo>
                <a:lnTo>
                  <a:pt x="72" y="541"/>
                </a:lnTo>
                <a:lnTo>
                  <a:pt x="72" y="541"/>
                </a:lnTo>
                <a:lnTo>
                  <a:pt x="72" y="508"/>
                </a:lnTo>
                <a:lnTo>
                  <a:pt x="72" y="508"/>
                </a:lnTo>
                <a:lnTo>
                  <a:pt x="72" y="473"/>
                </a:lnTo>
                <a:lnTo>
                  <a:pt x="72" y="473"/>
                </a:lnTo>
                <a:lnTo>
                  <a:pt x="72" y="434"/>
                </a:lnTo>
                <a:lnTo>
                  <a:pt x="72" y="433"/>
                </a:lnTo>
                <a:lnTo>
                  <a:pt x="69" y="394"/>
                </a:lnTo>
                <a:lnTo>
                  <a:pt x="69" y="395"/>
                </a:lnTo>
                <a:lnTo>
                  <a:pt x="69" y="355"/>
                </a:lnTo>
                <a:lnTo>
                  <a:pt x="69" y="355"/>
                </a:lnTo>
                <a:lnTo>
                  <a:pt x="67" y="314"/>
                </a:lnTo>
                <a:lnTo>
                  <a:pt x="67" y="314"/>
                </a:lnTo>
                <a:lnTo>
                  <a:pt x="66" y="273"/>
                </a:lnTo>
                <a:lnTo>
                  <a:pt x="66" y="273"/>
                </a:lnTo>
                <a:lnTo>
                  <a:pt x="66" y="233"/>
                </a:lnTo>
                <a:lnTo>
                  <a:pt x="66" y="232"/>
                </a:lnTo>
                <a:lnTo>
                  <a:pt x="63" y="195"/>
                </a:lnTo>
                <a:lnTo>
                  <a:pt x="63" y="196"/>
                </a:lnTo>
                <a:lnTo>
                  <a:pt x="63" y="162"/>
                </a:lnTo>
                <a:lnTo>
                  <a:pt x="63" y="162"/>
                </a:lnTo>
                <a:lnTo>
                  <a:pt x="61" y="130"/>
                </a:lnTo>
                <a:lnTo>
                  <a:pt x="61" y="129"/>
                </a:lnTo>
                <a:lnTo>
                  <a:pt x="58" y="102"/>
                </a:lnTo>
                <a:lnTo>
                  <a:pt x="58" y="102"/>
                </a:lnTo>
                <a:lnTo>
                  <a:pt x="55" y="79"/>
                </a:lnTo>
                <a:lnTo>
                  <a:pt x="55" y="78"/>
                </a:lnTo>
                <a:lnTo>
                  <a:pt x="53" y="59"/>
                </a:lnTo>
                <a:lnTo>
                  <a:pt x="52" y="57"/>
                </a:lnTo>
                <a:lnTo>
                  <a:pt x="46" y="39"/>
                </a:lnTo>
                <a:lnTo>
                  <a:pt x="47" y="40"/>
                </a:lnTo>
                <a:lnTo>
                  <a:pt x="44" y="28"/>
                </a:lnTo>
                <a:lnTo>
                  <a:pt x="44" y="28"/>
                </a:lnTo>
                <a:lnTo>
                  <a:pt x="42" y="19"/>
                </a:lnTo>
                <a:lnTo>
                  <a:pt x="42" y="18"/>
                </a:lnTo>
                <a:lnTo>
                  <a:pt x="39" y="10"/>
                </a:lnTo>
                <a:lnTo>
                  <a:pt x="40" y="13"/>
                </a:lnTo>
                <a:lnTo>
                  <a:pt x="39" y="8"/>
                </a:lnTo>
                <a:lnTo>
                  <a:pt x="34" y="16"/>
                </a:lnTo>
                <a:lnTo>
                  <a:pt x="35" y="16"/>
                </a:lnTo>
                <a:cubicBezTo>
                  <a:pt x="39" y="15"/>
                  <a:pt x="41" y="11"/>
                  <a:pt x="40" y="7"/>
                </a:cubicBezTo>
                <a:cubicBezTo>
                  <a:pt x="40" y="3"/>
                  <a:pt x="36" y="0"/>
                  <a:pt x="32" y="1"/>
                </a:cubicBezTo>
                <a:cubicBezTo>
                  <a:pt x="28" y="1"/>
                  <a:pt x="25" y="5"/>
                  <a:pt x="25" y="9"/>
                </a:cubicBezTo>
                <a:lnTo>
                  <a:pt x="25" y="12"/>
                </a:lnTo>
                <a:lnTo>
                  <a:pt x="28" y="17"/>
                </a:lnTo>
                <a:lnTo>
                  <a:pt x="30" y="19"/>
                </a:lnTo>
                <a:lnTo>
                  <a:pt x="29" y="18"/>
                </a:lnTo>
                <a:lnTo>
                  <a:pt x="31" y="21"/>
                </a:lnTo>
                <a:lnTo>
                  <a:pt x="30" y="18"/>
                </a:lnTo>
                <a:lnTo>
                  <a:pt x="31" y="21"/>
                </a:lnTo>
                <a:lnTo>
                  <a:pt x="32" y="25"/>
                </a:lnTo>
                <a:lnTo>
                  <a:pt x="36" y="29"/>
                </a:lnTo>
                <a:lnTo>
                  <a:pt x="34" y="26"/>
                </a:lnTo>
                <a:lnTo>
                  <a:pt x="36" y="30"/>
                </a:lnTo>
                <a:cubicBezTo>
                  <a:pt x="36" y="33"/>
                  <a:pt x="39" y="35"/>
                  <a:pt x="42" y="34"/>
                </a:cubicBezTo>
                <a:cubicBezTo>
                  <a:pt x="44" y="34"/>
                  <a:pt x="46" y="32"/>
                  <a:pt x="46" y="29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76903C-0BEF-4E02-895C-D3D4B419A2F9}"/>
              </a:ext>
            </a:extLst>
          </p:cNvPr>
          <p:cNvSpPr>
            <a:spLocks/>
          </p:cNvSpPr>
          <p:nvPr/>
        </p:nvSpPr>
        <p:spPr bwMode="auto">
          <a:xfrm>
            <a:off x="5597526" y="4779963"/>
            <a:ext cx="166688" cy="157163"/>
          </a:xfrm>
          <a:custGeom>
            <a:avLst/>
            <a:gdLst>
              <a:gd name="T0" fmla="*/ 366 w 369"/>
              <a:gd name="T1" fmla="*/ 18 h 347"/>
              <a:gd name="T2" fmla="*/ 362 w 369"/>
              <a:gd name="T3" fmla="*/ 4 h 347"/>
              <a:gd name="T4" fmla="*/ 361 w 369"/>
              <a:gd name="T5" fmla="*/ 2 h 347"/>
              <a:gd name="T6" fmla="*/ 347 w 369"/>
              <a:gd name="T7" fmla="*/ 2 h 347"/>
              <a:gd name="T8" fmla="*/ 340 w 369"/>
              <a:gd name="T9" fmla="*/ 7 h 347"/>
              <a:gd name="T10" fmla="*/ 332 w 369"/>
              <a:gd name="T11" fmla="*/ 13 h 347"/>
              <a:gd name="T12" fmla="*/ 317 w 369"/>
              <a:gd name="T13" fmla="*/ 29 h 347"/>
              <a:gd name="T14" fmla="*/ 309 w 369"/>
              <a:gd name="T15" fmla="*/ 39 h 347"/>
              <a:gd name="T16" fmla="*/ 287 w 369"/>
              <a:gd name="T17" fmla="*/ 64 h 347"/>
              <a:gd name="T18" fmla="*/ 275 w 369"/>
              <a:gd name="T19" fmla="*/ 78 h 347"/>
              <a:gd name="T20" fmla="*/ 250 w 369"/>
              <a:gd name="T21" fmla="*/ 107 h 347"/>
              <a:gd name="T22" fmla="*/ 234 w 369"/>
              <a:gd name="T23" fmla="*/ 121 h 347"/>
              <a:gd name="T24" fmla="*/ 198 w 369"/>
              <a:gd name="T25" fmla="*/ 150 h 347"/>
              <a:gd name="T26" fmla="*/ 177 w 369"/>
              <a:gd name="T27" fmla="*/ 167 h 347"/>
              <a:gd name="T28" fmla="*/ 132 w 369"/>
              <a:gd name="T29" fmla="*/ 201 h 347"/>
              <a:gd name="T30" fmla="*/ 107 w 369"/>
              <a:gd name="T31" fmla="*/ 220 h 347"/>
              <a:gd name="T32" fmla="*/ 69 w 369"/>
              <a:gd name="T33" fmla="*/ 253 h 347"/>
              <a:gd name="T34" fmla="*/ 51 w 369"/>
              <a:gd name="T35" fmla="*/ 270 h 347"/>
              <a:gd name="T36" fmla="*/ 27 w 369"/>
              <a:gd name="T37" fmla="*/ 293 h 347"/>
              <a:gd name="T38" fmla="*/ 16 w 369"/>
              <a:gd name="T39" fmla="*/ 304 h 347"/>
              <a:gd name="T40" fmla="*/ 7 w 369"/>
              <a:gd name="T41" fmla="*/ 314 h 347"/>
              <a:gd name="T42" fmla="*/ 0 w 369"/>
              <a:gd name="T43" fmla="*/ 329 h 347"/>
              <a:gd name="T44" fmla="*/ 15 w 369"/>
              <a:gd name="T45" fmla="*/ 347 h 347"/>
              <a:gd name="T46" fmla="*/ 24 w 369"/>
              <a:gd name="T47" fmla="*/ 347 h 347"/>
              <a:gd name="T48" fmla="*/ 37 w 369"/>
              <a:gd name="T49" fmla="*/ 346 h 347"/>
              <a:gd name="T50" fmla="*/ 50 w 369"/>
              <a:gd name="T51" fmla="*/ 342 h 347"/>
              <a:gd name="T52" fmla="*/ 69 w 369"/>
              <a:gd name="T53" fmla="*/ 335 h 347"/>
              <a:gd name="T54" fmla="*/ 82 w 369"/>
              <a:gd name="T55" fmla="*/ 326 h 347"/>
              <a:gd name="T56" fmla="*/ 88 w 369"/>
              <a:gd name="T57" fmla="*/ 314 h 347"/>
              <a:gd name="T58" fmla="*/ 64 w 369"/>
              <a:gd name="T59" fmla="*/ 318 h 347"/>
              <a:gd name="T60" fmla="*/ 52 w 369"/>
              <a:gd name="T61" fmla="*/ 320 h 347"/>
              <a:gd name="T62" fmla="*/ 34 w 369"/>
              <a:gd name="T63" fmla="*/ 324 h 347"/>
              <a:gd name="T64" fmla="*/ 30 w 369"/>
              <a:gd name="T65" fmla="*/ 324 h 347"/>
              <a:gd name="T66" fmla="*/ 20 w 369"/>
              <a:gd name="T67" fmla="*/ 323 h 347"/>
              <a:gd name="T68" fmla="*/ 26 w 369"/>
              <a:gd name="T69" fmla="*/ 333 h 347"/>
              <a:gd name="T70" fmla="*/ 27 w 369"/>
              <a:gd name="T71" fmla="*/ 329 h 347"/>
              <a:gd name="T72" fmla="*/ 32 w 369"/>
              <a:gd name="T73" fmla="*/ 327 h 347"/>
              <a:gd name="T74" fmla="*/ 44 w 369"/>
              <a:gd name="T75" fmla="*/ 312 h 347"/>
              <a:gd name="T76" fmla="*/ 56 w 369"/>
              <a:gd name="T77" fmla="*/ 302 h 347"/>
              <a:gd name="T78" fmla="*/ 86 w 369"/>
              <a:gd name="T79" fmla="*/ 272 h 347"/>
              <a:gd name="T80" fmla="*/ 106 w 369"/>
              <a:gd name="T81" fmla="*/ 255 h 347"/>
              <a:gd name="T82" fmla="*/ 147 w 369"/>
              <a:gd name="T83" fmla="*/ 221 h 347"/>
              <a:gd name="T84" fmla="*/ 170 w 369"/>
              <a:gd name="T85" fmla="*/ 204 h 347"/>
              <a:gd name="T86" fmla="*/ 213 w 369"/>
              <a:gd name="T87" fmla="*/ 169 h 347"/>
              <a:gd name="T88" fmla="*/ 232 w 369"/>
              <a:gd name="T89" fmla="*/ 153 h 347"/>
              <a:gd name="T90" fmla="*/ 266 w 369"/>
              <a:gd name="T91" fmla="*/ 122 h 347"/>
              <a:gd name="T92" fmla="*/ 279 w 369"/>
              <a:gd name="T93" fmla="*/ 106 h 347"/>
              <a:gd name="T94" fmla="*/ 303 w 369"/>
              <a:gd name="T95" fmla="*/ 78 h 347"/>
              <a:gd name="T96" fmla="*/ 313 w 369"/>
              <a:gd name="T97" fmla="*/ 64 h 347"/>
              <a:gd name="T98" fmla="*/ 333 w 369"/>
              <a:gd name="T99" fmla="*/ 41 h 347"/>
              <a:gd name="T100" fmla="*/ 338 w 369"/>
              <a:gd name="T101" fmla="*/ 34 h 347"/>
              <a:gd name="T102" fmla="*/ 350 w 369"/>
              <a:gd name="T103" fmla="*/ 22 h 347"/>
              <a:gd name="T104" fmla="*/ 356 w 369"/>
              <a:gd name="T105" fmla="*/ 18 h 347"/>
              <a:gd name="T106" fmla="*/ 356 w 369"/>
              <a:gd name="T107" fmla="*/ 17 h 347"/>
              <a:gd name="T108" fmla="*/ 361 w 369"/>
              <a:gd name="T109" fmla="*/ 20 h 347"/>
              <a:gd name="T110" fmla="*/ 356 w 369"/>
              <a:gd name="T111" fmla="*/ 18 h 347"/>
              <a:gd name="T112" fmla="*/ 363 w 369"/>
              <a:gd name="T113" fmla="*/ 2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9" h="347">
                <a:moveTo>
                  <a:pt x="368" y="16"/>
                </a:moveTo>
                <a:lnTo>
                  <a:pt x="368" y="14"/>
                </a:lnTo>
                <a:lnTo>
                  <a:pt x="366" y="18"/>
                </a:lnTo>
                <a:lnTo>
                  <a:pt x="366" y="17"/>
                </a:lnTo>
                <a:cubicBezTo>
                  <a:pt x="368" y="15"/>
                  <a:pt x="369" y="12"/>
                  <a:pt x="369" y="9"/>
                </a:cubicBezTo>
                <a:cubicBezTo>
                  <a:pt x="368" y="6"/>
                  <a:pt x="365" y="4"/>
                  <a:pt x="362" y="4"/>
                </a:cubicBezTo>
                <a:lnTo>
                  <a:pt x="361" y="3"/>
                </a:lnTo>
                <a:lnTo>
                  <a:pt x="365" y="5"/>
                </a:lnTo>
                <a:lnTo>
                  <a:pt x="361" y="2"/>
                </a:lnTo>
                <a:lnTo>
                  <a:pt x="356" y="0"/>
                </a:lnTo>
                <a:lnTo>
                  <a:pt x="354" y="0"/>
                </a:lnTo>
                <a:lnTo>
                  <a:pt x="347" y="2"/>
                </a:lnTo>
                <a:lnTo>
                  <a:pt x="343" y="6"/>
                </a:lnTo>
                <a:lnTo>
                  <a:pt x="345" y="4"/>
                </a:lnTo>
                <a:lnTo>
                  <a:pt x="340" y="7"/>
                </a:lnTo>
                <a:lnTo>
                  <a:pt x="339" y="8"/>
                </a:lnTo>
                <a:lnTo>
                  <a:pt x="333" y="13"/>
                </a:lnTo>
                <a:lnTo>
                  <a:pt x="332" y="13"/>
                </a:lnTo>
                <a:lnTo>
                  <a:pt x="325" y="20"/>
                </a:lnTo>
                <a:lnTo>
                  <a:pt x="324" y="21"/>
                </a:lnTo>
                <a:lnTo>
                  <a:pt x="317" y="29"/>
                </a:lnTo>
                <a:lnTo>
                  <a:pt x="318" y="29"/>
                </a:lnTo>
                <a:lnTo>
                  <a:pt x="309" y="40"/>
                </a:lnTo>
                <a:lnTo>
                  <a:pt x="309" y="39"/>
                </a:lnTo>
                <a:lnTo>
                  <a:pt x="298" y="51"/>
                </a:lnTo>
                <a:lnTo>
                  <a:pt x="298" y="51"/>
                </a:lnTo>
                <a:lnTo>
                  <a:pt x="287" y="64"/>
                </a:lnTo>
                <a:lnTo>
                  <a:pt x="287" y="64"/>
                </a:lnTo>
                <a:lnTo>
                  <a:pt x="275" y="78"/>
                </a:lnTo>
                <a:lnTo>
                  <a:pt x="275" y="78"/>
                </a:lnTo>
                <a:lnTo>
                  <a:pt x="262" y="92"/>
                </a:lnTo>
                <a:lnTo>
                  <a:pt x="262" y="92"/>
                </a:lnTo>
                <a:lnTo>
                  <a:pt x="250" y="107"/>
                </a:lnTo>
                <a:lnTo>
                  <a:pt x="250" y="106"/>
                </a:lnTo>
                <a:lnTo>
                  <a:pt x="234" y="122"/>
                </a:lnTo>
                <a:lnTo>
                  <a:pt x="234" y="121"/>
                </a:lnTo>
                <a:lnTo>
                  <a:pt x="217" y="136"/>
                </a:lnTo>
                <a:lnTo>
                  <a:pt x="218" y="135"/>
                </a:lnTo>
                <a:lnTo>
                  <a:pt x="198" y="150"/>
                </a:lnTo>
                <a:lnTo>
                  <a:pt x="198" y="150"/>
                </a:lnTo>
                <a:lnTo>
                  <a:pt x="177" y="166"/>
                </a:lnTo>
                <a:lnTo>
                  <a:pt x="177" y="167"/>
                </a:lnTo>
                <a:lnTo>
                  <a:pt x="154" y="185"/>
                </a:lnTo>
                <a:lnTo>
                  <a:pt x="155" y="184"/>
                </a:lnTo>
                <a:lnTo>
                  <a:pt x="132" y="201"/>
                </a:lnTo>
                <a:lnTo>
                  <a:pt x="132" y="201"/>
                </a:lnTo>
                <a:lnTo>
                  <a:pt x="108" y="219"/>
                </a:lnTo>
                <a:lnTo>
                  <a:pt x="107" y="220"/>
                </a:lnTo>
                <a:lnTo>
                  <a:pt x="89" y="237"/>
                </a:lnTo>
                <a:lnTo>
                  <a:pt x="90" y="236"/>
                </a:lnTo>
                <a:lnTo>
                  <a:pt x="69" y="253"/>
                </a:lnTo>
                <a:lnTo>
                  <a:pt x="68" y="253"/>
                </a:lnTo>
                <a:lnTo>
                  <a:pt x="51" y="270"/>
                </a:lnTo>
                <a:lnTo>
                  <a:pt x="51" y="270"/>
                </a:lnTo>
                <a:lnTo>
                  <a:pt x="38" y="284"/>
                </a:lnTo>
                <a:lnTo>
                  <a:pt x="38" y="283"/>
                </a:lnTo>
                <a:lnTo>
                  <a:pt x="27" y="293"/>
                </a:lnTo>
                <a:lnTo>
                  <a:pt x="27" y="294"/>
                </a:lnTo>
                <a:lnTo>
                  <a:pt x="18" y="302"/>
                </a:lnTo>
                <a:lnTo>
                  <a:pt x="16" y="304"/>
                </a:lnTo>
                <a:lnTo>
                  <a:pt x="10" y="312"/>
                </a:lnTo>
                <a:lnTo>
                  <a:pt x="13" y="309"/>
                </a:lnTo>
                <a:lnTo>
                  <a:pt x="7" y="314"/>
                </a:lnTo>
                <a:lnTo>
                  <a:pt x="3" y="320"/>
                </a:lnTo>
                <a:lnTo>
                  <a:pt x="1" y="325"/>
                </a:lnTo>
                <a:lnTo>
                  <a:pt x="0" y="329"/>
                </a:lnTo>
                <a:lnTo>
                  <a:pt x="0" y="333"/>
                </a:lnTo>
                <a:cubicBezTo>
                  <a:pt x="1" y="338"/>
                  <a:pt x="4" y="343"/>
                  <a:pt x="9" y="345"/>
                </a:cubicBezTo>
                <a:lnTo>
                  <a:pt x="15" y="347"/>
                </a:lnTo>
                <a:lnTo>
                  <a:pt x="20" y="347"/>
                </a:lnTo>
                <a:lnTo>
                  <a:pt x="24" y="347"/>
                </a:lnTo>
                <a:lnTo>
                  <a:pt x="24" y="347"/>
                </a:lnTo>
                <a:lnTo>
                  <a:pt x="30" y="347"/>
                </a:lnTo>
                <a:lnTo>
                  <a:pt x="29" y="347"/>
                </a:lnTo>
                <a:lnTo>
                  <a:pt x="37" y="346"/>
                </a:lnTo>
                <a:lnTo>
                  <a:pt x="40" y="346"/>
                </a:lnTo>
                <a:lnTo>
                  <a:pt x="49" y="343"/>
                </a:lnTo>
                <a:lnTo>
                  <a:pt x="50" y="342"/>
                </a:lnTo>
                <a:lnTo>
                  <a:pt x="59" y="338"/>
                </a:lnTo>
                <a:lnTo>
                  <a:pt x="58" y="338"/>
                </a:lnTo>
                <a:lnTo>
                  <a:pt x="69" y="335"/>
                </a:lnTo>
                <a:lnTo>
                  <a:pt x="71" y="334"/>
                </a:lnTo>
                <a:lnTo>
                  <a:pt x="81" y="327"/>
                </a:lnTo>
                <a:lnTo>
                  <a:pt x="82" y="326"/>
                </a:lnTo>
                <a:lnTo>
                  <a:pt x="90" y="318"/>
                </a:lnTo>
                <a:cubicBezTo>
                  <a:pt x="91" y="317"/>
                  <a:pt x="91" y="316"/>
                  <a:pt x="90" y="315"/>
                </a:cubicBezTo>
                <a:cubicBezTo>
                  <a:pt x="90" y="314"/>
                  <a:pt x="89" y="314"/>
                  <a:pt x="88" y="314"/>
                </a:cubicBezTo>
                <a:lnTo>
                  <a:pt x="76" y="315"/>
                </a:lnTo>
                <a:lnTo>
                  <a:pt x="76" y="316"/>
                </a:lnTo>
                <a:lnTo>
                  <a:pt x="64" y="318"/>
                </a:lnTo>
                <a:lnTo>
                  <a:pt x="65" y="318"/>
                </a:lnTo>
                <a:lnTo>
                  <a:pt x="54" y="319"/>
                </a:lnTo>
                <a:lnTo>
                  <a:pt x="52" y="320"/>
                </a:lnTo>
                <a:lnTo>
                  <a:pt x="42" y="323"/>
                </a:lnTo>
                <a:lnTo>
                  <a:pt x="44" y="322"/>
                </a:lnTo>
                <a:lnTo>
                  <a:pt x="34" y="324"/>
                </a:lnTo>
                <a:lnTo>
                  <a:pt x="37" y="324"/>
                </a:lnTo>
                <a:lnTo>
                  <a:pt x="29" y="324"/>
                </a:lnTo>
                <a:lnTo>
                  <a:pt x="30" y="324"/>
                </a:lnTo>
                <a:lnTo>
                  <a:pt x="24" y="323"/>
                </a:lnTo>
                <a:lnTo>
                  <a:pt x="24" y="323"/>
                </a:lnTo>
                <a:lnTo>
                  <a:pt x="20" y="323"/>
                </a:lnTo>
                <a:lnTo>
                  <a:pt x="24" y="324"/>
                </a:lnTo>
                <a:lnTo>
                  <a:pt x="19" y="321"/>
                </a:lnTo>
                <a:lnTo>
                  <a:pt x="26" y="333"/>
                </a:lnTo>
                <a:lnTo>
                  <a:pt x="26" y="329"/>
                </a:lnTo>
                <a:lnTo>
                  <a:pt x="25" y="334"/>
                </a:lnTo>
                <a:lnTo>
                  <a:pt x="27" y="329"/>
                </a:lnTo>
                <a:lnTo>
                  <a:pt x="23" y="334"/>
                </a:lnTo>
                <a:lnTo>
                  <a:pt x="29" y="329"/>
                </a:lnTo>
                <a:lnTo>
                  <a:pt x="32" y="327"/>
                </a:lnTo>
                <a:lnTo>
                  <a:pt x="37" y="319"/>
                </a:lnTo>
                <a:lnTo>
                  <a:pt x="35" y="321"/>
                </a:lnTo>
                <a:lnTo>
                  <a:pt x="44" y="312"/>
                </a:lnTo>
                <a:lnTo>
                  <a:pt x="44" y="313"/>
                </a:lnTo>
                <a:lnTo>
                  <a:pt x="56" y="302"/>
                </a:lnTo>
                <a:lnTo>
                  <a:pt x="56" y="302"/>
                </a:lnTo>
                <a:lnTo>
                  <a:pt x="70" y="288"/>
                </a:lnTo>
                <a:lnTo>
                  <a:pt x="69" y="288"/>
                </a:lnTo>
                <a:lnTo>
                  <a:pt x="86" y="272"/>
                </a:lnTo>
                <a:lnTo>
                  <a:pt x="85" y="272"/>
                </a:lnTo>
                <a:lnTo>
                  <a:pt x="106" y="256"/>
                </a:lnTo>
                <a:lnTo>
                  <a:pt x="106" y="255"/>
                </a:lnTo>
                <a:lnTo>
                  <a:pt x="124" y="238"/>
                </a:lnTo>
                <a:lnTo>
                  <a:pt x="124" y="239"/>
                </a:lnTo>
                <a:lnTo>
                  <a:pt x="147" y="221"/>
                </a:lnTo>
                <a:lnTo>
                  <a:pt x="147" y="221"/>
                </a:lnTo>
                <a:lnTo>
                  <a:pt x="169" y="204"/>
                </a:lnTo>
                <a:lnTo>
                  <a:pt x="170" y="204"/>
                </a:lnTo>
                <a:lnTo>
                  <a:pt x="192" y="185"/>
                </a:lnTo>
                <a:lnTo>
                  <a:pt x="192" y="186"/>
                </a:lnTo>
                <a:lnTo>
                  <a:pt x="213" y="169"/>
                </a:lnTo>
                <a:lnTo>
                  <a:pt x="213" y="169"/>
                </a:lnTo>
                <a:lnTo>
                  <a:pt x="232" y="154"/>
                </a:lnTo>
                <a:lnTo>
                  <a:pt x="232" y="153"/>
                </a:lnTo>
                <a:lnTo>
                  <a:pt x="249" y="139"/>
                </a:lnTo>
                <a:lnTo>
                  <a:pt x="250" y="138"/>
                </a:lnTo>
                <a:lnTo>
                  <a:pt x="266" y="122"/>
                </a:lnTo>
                <a:lnTo>
                  <a:pt x="267" y="121"/>
                </a:lnTo>
                <a:lnTo>
                  <a:pt x="279" y="106"/>
                </a:lnTo>
                <a:lnTo>
                  <a:pt x="279" y="106"/>
                </a:lnTo>
                <a:lnTo>
                  <a:pt x="291" y="91"/>
                </a:lnTo>
                <a:lnTo>
                  <a:pt x="291" y="92"/>
                </a:lnTo>
                <a:lnTo>
                  <a:pt x="303" y="78"/>
                </a:lnTo>
                <a:lnTo>
                  <a:pt x="303" y="77"/>
                </a:lnTo>
                <a:lnTo>
                  <a:pt x="314" y="64"/>
                </a:lnTo>
                <a:lnTo>
                  <a:pt x="313" y="64"/>
                </a:lnTo>
                <a:lnTo>
                  <a:pt x="324" y="53"/>
                </a:lnTo>
                <a:lnTo>
                  <a:pt x="324" y="52"/>
                </a:lnTo>
                <a:lnTo>
                  <a:pt x="333" y="41"/>
                </a:lnTo>
                <a:lnTo>
                  <a:pt x="333" y="41"/>
                </a:lnTo>
                <a:lnTo>
                  <a:pt x="339" y="32"/>
                </a:lnTo>
                <a:lnTo>
                  <a:pt x="338" y="34"/>
                </a:lnTo>
                <a:lnTo>
                  <a:pt x="345" y="27"/>
                </a:lnTo>
                <a:lnTo>
                  <a:pt x="344" y="27"/>
                </a:lnTo>
                <a:lnTo>
                  <a:pt x="350" y="22"/>
                </a:lnTo>
                <a:lnTo>
                  <a:pt x="350" y="23"/>
                </a:lnTo>
                <a:lnTo>
                  <a:pt x="354" y="20"/>
                </a:lnTo>
                <a:lnTo>
                  <a:pt x="356" y="18"/>
                </a:lnTo>
                <a:lnTo>
                  <a:pt x="359" y="15"/>
                </a:lnTo>
                <a:lnTo>
                  <a:pt x="354" y="17"/>
                </a:lnTo>
                <a:lnTo>
                  <a:pt x="356" y="17"/>
                </a:lnTo>
                <a:lnTo>
                  <a:pt x="350" y="15"/>
                </a:lnTo>
                <a:lnTo>
                  <a:pt x="354" y="18"/>
                </a:lnTo>
                <a:lnTo>
                  <a:pt x="361" y="20"/>
                </a:lnTo>
                <a:lnTo>
                  <a:pt x="362" y="19"/>
                </a:lnTo>
                <a:lnTo>
                  <a:pt x="355" y="17"/>
                </a:lnTo>
                <a:lnTo>
                  <a:pt x="356" y="18"/>
                </a:lnTo>
                <a:lnTo>
                  <a:pt x="356" y="18"/>
                </a:lnTo>
                <a:lnTo>
                  <a:pt x="357" y="19"/>
                </a:lnTo>
                <a:cubicBezTo>
                  <a:pt x="359" y="21"/>
                  <a:pt x="361" y="21"/>
                  <a:pt x="363" y="21"/>
                </a:cubicBezTo>
                <a:cubicBezTo>
                  <a:pt x="366" y="20"/>
                  <a:pt x="367" y="18"/>
                  <a:pt x="368" y="16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53CD0996-4084-420D-A773-79CE119A3B1D}"/>
              </a:ext>
            </a:extLst>
          </p:cNvPr>
          <p:cNvSpPr>
            <a:spLocks/>
          </p:cNvSpPr>
          <p:nvPr/>
        </p:nvSpPr>
        <p:spPr bwMode="auto">
          <a:xfrm>
            <a:off x="5783263" y="4792663"/>
            <a:ext cx="214313" cy="163513"/>
          </a:xfrm>
          <a:custGeom>
            <a:avLst/>
            <a:gdLst>
              <a:gd name="T0" fmla="*/ 18 w 475"/>
              <a:gd name="T1" fmla="*/ 28 h 364"/>
              <a:gd name="T2" fmla="*/ 18 w 475"/>
              <a:gd name="T3" fmla="*/ 15 h 364"/>
              <a:gd name="T4" fmla="*/ 21 w 475"/>
              <a:gd name="T5" fmla="*/ 16 h 364"/>
              <a:gd name="T6" fmla="*/ 20 w 475"/>
              <a:gd name="T7" fmla="*/ 19 h 364"/>
              <a:gd name="T8" fmla="*/ 32 w 475"/>
              <a:gd name="T9" fmla="*/ 24 h 364"/>
              <a:gd name="T10" fmla="*/ 55 w 475"/>
              <a:gd name="T11" fmla="*/ 39 h 364"/>
              <a:gd name="T12" fmla="*/ 88 w 475"/>
              <a:gd name="T13" fmla="*/ 68 h 364"/>
              <a:gd name="T14" fmla="*/ 129 w 475"/>
              <a:gd name="T15" fmla="*/ 106 h 364"/>
              <a:gd name="T16" fmla="*/ 171 w 475"/>
              <a:gd name="T17" fmla="*/ 149 h 364"/>
              <a:gd name="T18" fmla="*/ 220 w 475"/>
              <a:gd name="T19" fmla="*/ 198 h 364"/>
              <a:gd name="T20" fmla="*/ 268 w 475"/>
              <a:gd name="T21" fmla="*/ 243 h 364"/>
              <a:gd name="T22" fmla="*/ 316 w 475"/>
              <a:gd name="T23" fmla="*/ 282 h 364"/>
              <a:gd name="T24" fmla="*/ 359 w 475"/>
              <a:gd name="T25" fmla="*/ 308 h 364"/>
              <a:gd name="T26" fmla="*/ 397 w 475"/>
              <a:gd name="T27" fmla="*/ 327 h 364"/>
              <a:gd name="T28" fmla="*/ 426 w 475"/>
              <a:gd name="T29" fmla="*/ 339 h 364"/>
              <a:gd name="T30" fmla="*/ 444 w 475"/>
              <a:gd name="T31" fmla="*/ 345 h 364"/>
              <a:gd name="T32" fmla="*/ 450 w 475"/>
              <a:gd name="T33" fmla="*/ 345 h 364"/>
              <a:gd name="T34" fmla="*/ 451 w 475"/>
              <a:gd name="T35" fmla="*/ 326 h 364"/>
              <a:gd name="T36" fmla="*/ 451 w 475"/>
              <a:gd name="T37" fmla="*/ 324 h 364"/>
              <a:gd name="T38" fmla="*/ 443 w 475"/>
              <a:gd name="T39" fmla="*/ 327 h 364"/>
              <a:gd name="T40" fmla="*/ 435 w 475"/>
              <a:gd name="T41" fmla="*/ 330 h 364"/>
              <a:gd name="T42" fmla="*/ 428 w 475"/>
              <a:gd name="T43" fmla="*/ 332 h 364"/>
              <a:gd name="T44" fmla="*/ 428 w 475"/>
              <a:gd name="T45" fmla="*/ 335 h 364"/>
              <a:gd name="T46" fmla="*/ 437 w 475"/>
              <a:gd name="T47" fmla="*/ 348 h 364"/>
              <a:gd name="T48" fmla="*/ 414 w 475"/>
              <a:gd name="T49" fmla="*/ 336 h 364"/>
              <a:gd name="T50" fmla="*/ 432 w 475"/>
              <a:gd name="T51" fmla="*/ 340 h 364"/>
              <a:gd name="T52" fmla="*/ 414 w 475"/>
              <a:gd name="T53" fmla="*/ 358 h 364"/>
              <a:gd name="T54" fmla="*/ 412 w 475"/>
              <a:gd name="T55" fmla="*/ 359 h 364"/>
              <a:gd name="T56" fmla="*/ 428 w 475"/>
              <a:gd name="T57" fmla="*/ 364 h 364"/>
              <a:gd name="T58" fmla="*/ 428 w 475"/>
              <a:gd name="T59" fmla="*/ 361 h 364"/>
              <a:gd name="T60" fmla="*/ 435 w 475"/>
              <a:gd name="T61" fmla="*/ 359 h 364"/>
              <a:gd name="T62" fmla="*/ 443 w 475"/>
              <a:gd name="T63" fmla="*/ 356 h 364"/>
              <a:gd name="T64" fmla="*/ 451 w 475"/>
              <a:gd name="T65" fmla="*/ 353 h 364"/>
              <a:gd name="T66" fmla="*/ 465 w 475"/>
              <a:gd name="T67" fmla="*/ 350 h 364"/>
              <a:gd name="T68" fmla="*/ 448 w 475"/>
              <a:gd name="T69" fmla="*/ 330 h 364"/>
              <a:gd name="T70" fmla="*/ 467 w 475"/>
              <a:gd name="T71" fmla="*/ 328 h 364"/>
              <a:gd name="T72" fmla="*/ 454 w 475"/>
              <a:gd name="T73" fmla="*/ 322 h 364"/>
              <a:gd name="T74" fmla="*/ 437 w 475"/>
              <a:gd name="T75" fmla="*/ 317 h 364"/>
              <a:gd name="T76" fmla="*/ 409 w 475"/>
              <a:gd name="T77" fmla="*/ 303 h 364"/>
              <a:gd name="T78" fmla="*/ 373 w 475"/>
              <a:gd name="T79" fmla="*/ 285 h 364"/>
              <a:gd name="T80" fmla="*/ 332 w 475"/>
              <a:gd name="T81" fmla="*/ 262 h 364"/>
              <a:gd name="T82" fmla="*/ 285 w 475"/>
              <a:gd name="T83" fmla="*/ 224 h 364"/>
              <a:gd name="T84" fmla="*/ 238 w 475"/>
              <a:gd name="T85" fmla="*/ 180 h 364"/>
              <a:gd name="T86" fmla="*/ 189 w 475"/>
              <a:gd name="T87" fmla="*/ 132 h 364"/>
              <a:gd name="T88" fmla="*/ 145 w 475"/>
              <a:gd name="T89" fmla="*/ 88 h 364"/>
              <a:gd name="T90" fmla="*/ 103 w 475"/>
              <a:gd name="T91" fmla="*/ 50 h 364"/>
              <a:gd name="T92" fmla="*/ 68 w 475"/>
              <a:gd name="T93" fmla="*/ 23 h 364"/>
              <a:gd name="T94" fmla="*/ 41 w 475"/>
              <a:gd name="T95" fmla="*/ 6 h 364"/>
              <a:gd name="T96" fmla="*/ 20 w 475"/>
              <a:gd name="T97" fmla="*/ 0 h 364"/>
              <a:gd name="T98" fmla="*/ 7 w 475"/>
              <a:gd name="T99" fmla="*/ 4 h 364"/>
              <a:gd name="T100" fmla="*/ 0 w 475"/>
              <a:gd name="T101" fmla="*/ 15 h 364"/>
              <a:gd name="T102" fmla="*/ 1 w 475"/>
              <a:gd name="T103" fmla="*/ 28 h 364"/>
              <a:gd name="T104" fmla="*/ 11 w 475"/>
              <a:gd name="T105" fmla="*/ 3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5" h="364">
                <a:moveTo>
                  <a:pt x="17" y="33"/>
                </a:moveTo>
                <a:lnTo>
                  <a:pt x="17" y="29"/>
                </a:lnTo>
                <a:lnTo>
                  <a:pt x="17" y="30"/>
                </a:lnTo>
                <a:lnTo>
                  <a:pt x="18" y="28"/>
                </a:lnTo>
                <a:lnTo>
                  <a:pt x="18" y="26"/>
                </a:lnTo>
                <a:lnTo>
                  <a:pt x="18" y="20"/>
                </a:lnTo>
                <a:lnTo>
                  <a:pt x="18" y="19"/>
                </a:lnTo>
                <a:lnTo>
                  <a:pt x="18" y="15"/>
                </a:lnTo>
                <a:lnTo>
                  <a:pt x="15" y="22"/>
                </a:lnTo>
                <a:lnTo>
                  <a:pt x="17" y="20"/>
                </a:lnTo>
                <a:lnTo>
                  <a:pt x="18" y="20"/>
                </a:lnTo>
                <a:lnTo>
                  <a:pt x="21" y="16"/>
                </a:lnTo>
                <a:lnTo>
                  <a:pt x="14" y="19"/>
                </a:lnTo>
                <a:lnTo>
                  <a:pt x="16" y="19"/>
                </a:lnTo>
                <a:lnTo>
                  <a:pt x="16" y="19"/>
                </a:lnTo>
                <a:lnTo>
                  <a:pt x="20" y="19"/>
                </a:lnTo>
                <a:lnTo>
                  <a:pt x="20" y="19"/>
                </a:lnTo>
                <a:lnTo>
                  <a:pt x="27" y="20"/>
                </a:lnTo>
                <a:lnTo>
                  <a:pt x="23" y="19"/>
                </a:lnTo>
                <a:lnTo>
                  <a:pt x="32" y="24"/>
                </a:lnTo>
                <a:lnTo>
                  <a:pt x="32" y="23"/>
                </a:lnTo>
                <a:lnTo>
                  <a:pt x="43" y="30"/>
                </a:lnTo>
                <a:lnTo>
                  <a:pt x="42" y="30"/>
                </a:lnTo>
                <a:lnTo>
                  <a:pt x="55" y="39"/>
                </a:lnTo>
                <a:lnTo>
                  <a:pt x="55" y="39"/>
                </a:lnTo>
                <a:lnTo>
                  <a:pt x="71" y="52"/>
                </a:lnTo>
                <a:lnTo>
                  <a:pt x="70" y="52"/>
                </a:lnTo>
                <a:lnTo>
                  <a:pt x="88" y="68"/>
                </a:lnTo>
                <a:lnTo>
                  <a:pt x="88" y="67"/>
                </a:lnTo>
                <a:lnTo>
                  <a:pt x="108" y="86"/>
                </a:lnTo>
                <a:lnTo>
                  <a:pt x="108" y="86"/>
                </a:lnTo>
                <a:lnTo>
                  <a:pt x="129" y="106"/>
                </a:lnTo>
                <a:lnTo>
                  <a:pt x="129" y="105"/>
                </a:lnTo>
                <a:lnTo>
                  <a:pt x="149" y="126"/>
                </a:lnTo>
                <a:lnTo>
                  <a:pt x="149" y="126"/>
                </a:lnTo>
                <a:lnTo>
                  <a:pt x="171" y="149"/>
                </a:lnTo>
                <a:lnTo>
                  <a:pt x="171" y="149"/>
                </a:lnTo>
                <a:lnTo>
                  <a:pt x="196" y="174"/>
                </a:lnTo>
                <a:lnTo>
                  <a:pt x="196" y="174"/>
                </a:lnTo>
                <a:lnTo>
                  <a:pt x="220" y="198"/>
                </a:lnTo>
                <a:lnTo>
                  <a:pt x="220" y="198"/>
                </a:lnTo>
                <a:lnTo>
                  <a:pt x="244" y="221"/>
                </a:lnTo>
                <a:lnTo>
                  <a:pt x="244" y="221"/>
                </a:lnTo>
                <a:lnTo>
                  <a:pt x="268" y="243"/>
                </a:lnTo>
                <a:lnTo>
                  <a:pt x="268" y="243"/>
                </a:lnTo>
                <a:lnTo>
                  <a:pt x="292" y="263"/>
                </a:lnTo>
                <a:lnTo>
                  <a:pt x="292" y="263"/>
                </a:lnTo>
                <a:lnTo>
                  <a:pt x="316" y="282"/>
                </a:lnTo>
                <a:lnTo>
                  <a:pt x="318" y="283"/>
                </a:lnTo>
                <a:lnTo>
                  <a:pt x="340" y="296"/>
                </a:lnTo>
                <a:lnTo>
                  <a:pt x="339" y="296"/>
                </a:lnTo>
                <a:lnTo>
                  <a:pt x="359" y="308"/>
                </a:lnTo>
                <a:lnTo>
                  <a:pt x="360" y="308"/>
                </a:lnTo>
                <a:lnTo>
                  <a:pt x="380" y="318"/>
                </a:lnTo>
                <a:lnTo>
                  <a:pt x="380" y="318"/>
                </a:lnTo>
                <a:lnTo>
                  <a:pt x="397" y="327"/>
                </a:lnTo>
                <a:lnTo>
                  <a:pt x="398" y="327"/>
                </a:lnTo>
                <a:lnTo>
                  <a:pt x="415" y="333"/>
                </a:lnTo>
                <a:lnTo>
                  <a:pt x="414" y="333"/>
                </a:lnTo>
                <a:lnTo>
                  <a:pt x="426" y="339"/>
                </a:lnTo>
                <a:lnTo>
                  <a:pt x="429" y="340"/>
                </a:lnTo>
                <a:lnTo>
                  <a:pt x="440" y="342"/>
                </a:lnTo>
                <a:lnTo>
                  <a:pt x="437" y="342"/>
                </a:lnTo>
                <a:lnTo>
                  <a:pt x="444" y="345"/>
                </a:lnTo>
                <a:lnTo>
                  <a:pt x="449" y="346"/>
                </a:lnTo>
                <a:lnTo>
                  <a:pt x="455" y="346"/>
                </a:lnTo>
                <a:lnTo>
                  <a:pt x="447" y="342"/>
                </a:lnTo>
                <a:lnTo>
                  <a:pt x="450" y="345"/>
                </a:lnTo>
                <a:lnTo>
                  <a:pt x="448" y="342"/>
                </a:lnTo>
                <a:lnTo>
                  <a:pt x="448" y="343"/>
                </a:lnTo>
                <a:lnTo>
                  <a:pt x="454" y="324"/>
                </a:lnTo>
                <a:lnTo>
                  <a:pt x="451" y="326"/>
                </a:lnTo>
                <a:lnTo>
                  <a:pt x="458" y="324"/>
                </a:lnTo>
                <a:lnTo>
                  <a:pt x="456" y="324"/>
                </a:lnTo>
                <a:lnTo>
                  <a:pt x="455" y="324"/>
                </a:lnTo>
                <a:lnTo>
                  <a:pt x="451" y="324"/>
                </a:lnTo>
                <a:cubicBezTo>
                  <a:pt x="448" y="324"/>
                  <a:pt x="444" y="325"/>
                  <a:pt x="442" y="327"/>
                </a:cubicBezTo>
                <a:lnTo>
                  <a:pt x="438" y="330"/>
                </a:lnTo>
                <a:lnTo>
                  <a:pt x="447" y="327"/>
                </a:lnTo>
                <a:lnTo>
                  <a:pt x="443" y="327"/>
                </a:lnTo>
                <a:cubicBezTo>
                  <a:pt x="440" y="327"/>
                  <a:pt x="437" y="328"/>
                  <a:pt x="435" y="330"/>
                </a:cubicBezTo>
                <a:lnTo>
                  <a:pt x="430" y="333"/>
                </a:lnTo>
                <a:lnTo>
                  <a:pt x="439" y="330"/>
                </a:lnTo>
                <a:lnTo>
                  <a:pt x="435" y="330"/>
                </a:lnTo>
                <a:lnTo>
                  <a:pt x="429" y="331"/>
                </a:lnTo>
                <a:lnTo>
                  <a:pt x="425" y="333"/>
                </a:lnTo>
                <a:lnTo>
                  <a:pt x="431" y="332"/>
                </a:lnTo>
                <a:lnTo>
                  <a:pt x="428" y="332"/>
                </a:lnTo>
                <a:cubicBezTo>
                  <a:pt x="424" y="332"/>
                  <a:pt x="420" y="333"/>
                  <a:pt x="418" y="336"/>
                </a:cubicBezTo>
                <a:cubicBezTo>
                  <a:pt x="415" y="339"/>
                  <a:pt x="413" y="342"/>
                  <a:pt x="413" y="346"/>
                </a:cubicBezTo>
                <a:lnTo>
                  <a:pt x="413" y="350"/>
                </a:lnTo>
                <a:lnTo>
                  <a:pt x="428" y="335"/>
                </a:lnTo>
                <a:lnTo>
                  <a:pt x="425" y="335"/>
                </a:lnTo>
                <a:lnTo>
                  <a:pt x="424" y="335"/>
                </a:lnTo>
                <a:lnTo>
                  <a:pt x="422" y="335"/>
                </a:lnTo>
                <a:lnTo>
                  <a:pt x="437" y="348"/>
                </a:lnTo>
                <a:lnTo>
                  <a:pt x="437" y="345"/>
                </a:lnTo>
                <a:cubicBezTo>
                  <a:pt x="436" y="340"/>
                  <a:pt x="433" y="336"/>
                  <a:pt x="429" y="334"/>
                </a:cubicBezTo>
                <a:cubicBezTo>
                  <a:pt x="425" y="332"/>
                  <a:pt x="420" y="332"/>
                  <a:pt x="416" y="335"/>
                </a:cubicBezTo>
                <a:lnTo>
                  <a:pt x="414" y="336"/>
                </a:lnTo>
                <a:cubicBezTo>
                  <a:pt x="408" y="339"/>
                  <a:pt x="406" y="347"/>
                  <a:pt x="410" y="353"/>
                </a:cubicBezTo>
                <a:cubicBezTo>
                  <a:pt x="413" y="359"/>
                  <a:pt x="420" y="362"/>
                  <a:pt x="427" y="359"/>
                </a:cubicBezTo>
                <a:cubicBezTo>
                  <a:pt x="433" y="356"/>
                  <a:pt x="436" y="348"/>
                  <a:pt x="433" y="342"/>
                </a:cubicBezTo>
                <a:lnTo>
                  <a:pt x="432" y="340"/>
                </a:lnTo>
                <a:cubicBezTo>
                  <a:pt x="431" y="336"/>
                  <a:pt x="426" y="333"/>
                  <a:pt x="421" y="333"/>
                </a:cubicBezTo>
                <a:cubicBezTo>
                  <a:pt x="416" y="333"/>
                  <a:pt x="412" y="336"/>
                  <a:pt x="410" y="340"/>
                </a:cubicBezTo>
                <a:lnTo>
                  <a:pt x="409" y="342"/>
                </a:lnTo>
                <a:cubicBezTo>
                  <a:pt x="406" y="348"/>
                  <a:pt x="409" y="355"/>
                  <a:pt x="414" y="358"/>
                </a:cubicBezTo>
                <a:lnTo>
                  <a:pt x="416" y="359"/>
                </a:lnTo>
                <a:lnTo>
                  <a:pt x="409" y="345"/>
                </a:lnTo>
                <a:lnTo>
                  <a:pt x="409" y="348"/>
                </a:lnTo>
                <a:cubicBezTo>
                  <a:pt x="408" y="352"/>
                  <a:pt x="409" y="356"/>
                  <a:pt x="412" y="359"/>
                </a:cubicBezTo>
                <a:cubicBezTo>
                  <a:pt x="414" y="362"/>
                  <a:pt x="418" y="364"/>
                  <a:pt x="422" y="364"/>
                </a:cubicBezTo>
                <a:lnTo>
                  <a:pt x="424" y="364"/>
                </a:lnTo>
                <a:lnTo>
                  <a:pt x="425" y="364"/>
                </a:lnTo>
                <a:lnTo>
                  <a:pt x="428" y="364"/>
                </a:lnTo>
                <a:cubicBezTo>
                  <a:pt x="432" y="364"/>
                  <a:pt x="435" y="363"/>
                  <a:pt x="438" y="360"/>
                </a:cubicBezTo>
                <a:cubicBezTo>
                  <a:pt x="441" y="357"/>
                  <a:pt x="442" y="354"/>
                  <a:pt x="442" y="350"/>
                </a:cubicBezTo>
                <a:lnTo>
                  <a:pt x="442" y="346"/>
                </a:lnTo>
                <a:lnTo>
                  <a:pt x="428" y="361"/>
                </a:lnTo>
                <a:lnTo>
                  <a:pt x="431" y="361"/>
                </a:lnTo>
                <a:lnTo>
                  <a:pt x="438" y="359"/>
                </a:lnTo>
                <a:lnTo>
                  <a:pt x="442" y="357"/>
                </a:lnTo>
                <a:lnTo>
                  <a:pt x="435" y="359"/>
                </a:lnTo>
                <a:lnTo>
                  <a:pt x="439" y="359"/>
                </a:lnTo>
                <a:lnTo>
                  <a:pt x="447" y="356"/>
                </a:lnTo>
                <a:lnTo>
                  <a:pt x="451" y="353"/>
                </a:lnTo>
                <a:lnTo>
                  <a:pt x="443" y="356"/>
                </a:lnTo>
                <a:lnTo>
                  <a:pt x="447" y="356"/>
                </a:lnTo>
                <a:cubicBezTo>
                  <a:pt x="451" y="356"/>
                  <a:pt x="454" y="354"/>
                  <a:pt x="456" y="352"/>
                </a:cubicBezTo>
                <a:lnTo>
                  <a:pt x="460" y="349"/>
                </a:lnTo>
                <a:lnTo>
                  <a:pt x="451" y="353"/>
                </a:lnTo>
                <a:lnTo>
                  <a:pt x="455" y="353"/>
                </a:lnTo>
                <a:lnTo>
                  <a:pt x="456" y="352"/>
                </a:lnTo>
                <a:lnTo>
                  <a:pt x="458" y="352"/>
                </a:lnTo>
                <a:lnTo>
                  <a:pt x="465" y="350"/>
                </a:lnTo>
                <a:lnTo>
                  <a:pt x="468" y="348"/>
                </a:lnTo>
                <a:cubicBezTo>
                  <a:pt x="473" y="345"/>
                  <a:pt x="475" y="339"/>
                  <a:pt x="474" y="334"/>
                </a:cubicBezTo>
                <a:cubicBezTo>
                  <a:pt x="473" y="328"/>
                  <a:pt x="468" y="324"/>
                  <a:pt x="462" y="323"/>
                </a:cubicBezTo>
                <a:cubicBezTo>
                  <a:pt x="457" y="322"/>
                  <a:pt x="451" y="325"/>
                  <a:pt x="448" y="330"/>
                </a:cubicBezTo>
                <a:lnTo>
                  <a:pt x="448" y="331"/>
                </a:lnTo>
                <a:cubicBezTo>
                  <a:pt x="445" y="336"/>
                  <a:pt x="446" y="343"/>
                  <a:pt x="452" y="347"/>
                </a:cubicBezTo>
                <a:cubicBezTo>
                  <a:pt x="457" y="350"/>
                  <a:pt x="464" y="349"/>
                  <a:pt x="468" y="344"/>
                </a:cubicBezTo>
                <a:cubicBezTo>
                  <a:pt x="472" y="339"/>
                  <a:pt x="472" y="332"/>
                  <a:pt x="467" y="328"/>
                </a:cubicBezTo>
                <a:lnTo>
                  <a:pt x="464" y="325"/>
                </a:lnTo>
                <a:cubicBezTo>
                  <a:pt x="462" y="322"/>
                  <a:pt x="459" y="321"/>
                  <a:pt x="455" y="321"/>
                </a:cubicBezTo>
                <a:lnTo>
                  <a:pt x="449" y="321"/>
                </a:lnTo>
                <a:lnTo>
                  <a:pt x="454" y="322"/>
                </a:lnTo>
                <a:lnTo>
                  <a:pt x="447" y="319"/>
                </a:lnTo>
                <a:lnTo>
                  <a:pt x="445" y="319"/>
                </a:lnTo>
                <a:lnTo>
                  <a:pt x="434" y="316"/>
                </a:lnTo>
                <a:lnTo>
                  <a:pt x="437" y="317"/>
                </a:lnTo>
                <a:lnTo>
                  <a:pt x="425" y="311"/>
                </a:lnTo>
                <a:lnTo>
                  <a:pt x="425" y="311"/>
                </a:lnTo>
                <a:lnTo>
                  <a:pt x="409" y="303"/>
                </a:lnTo>
                <a:lnTo>
                  <a:pt x="409" y="303"/>
                </a:lnTo>
                <a:lnTo>
                  <a:pt x="392" y="294"/>
                </a:lnTo>
                <a:lnTo>
                  <a:pt x="392" y="294"/>
                </a:lnTo>
                <a:lnTo>
                  <a:pt x="372" y="285"/>
                </a:lnTo>
                <a:lnTo>
                  <a:pt x="373" y="285"/>
                </a:lnTo>
                <a:lnTo>
                  <a:pt x="353" y="273"/>
                </a:lnTo>
                <a:lnTo>
                  <a:pt x="353" y="273"/>
                </a:lnTo>
                <a:lnTo>
                  <a:pt x="331" y="261"/>
                </a:lnTo>
                <a:lnTo>
                  <a:pt x="332" y="262"/>
                </a:lnTo>
                <a:lnTo>
                  <a:pt x="308" y="243"/>
                </a:lnTo>
                <a:lnTo>
                  <a:pt x="308" y="243"/>
                </a:lnTo>
                <a:lnTo>
                  <a:pt x="285" y="223"/>
                </a:lnTo>
                <a:lnTo>
                  <a:pt x="285" y="224"/>
                </a:lnTo>
                <a:lnTo>
                  <a:pt x="261" y="202"/>
                </a:lnTo>
                <a:lnTo>
                  <a:pt x="261" y="202"/>
                </a:lnTo>
                <a:lnTo>
                  <a:pt x="238" y="180"/>
                </a:lnTo>
                <a:lnTo>
                  <a:pt x="238" y="180"/>
                </a:lnTo>
                <a:lnTo>
                  <a:pt x="213" y="156"/>
                </a:lnTo>
                <a:lnTo>
                  <a:pt x="213" y="156"/>
                </a:lnTo>
                <a:lnTo>
                  <a:pt x="189" y="132"/>
                </a:lnTo>
                <a:lnTo>
                  <a:pt x="189" y="132"/>
                </a:lnTo>
                <a:lnTo>
                  <a:pt x="167" y="109"/>
                </a:lnTo>
                <a:lnTo>
                  <a:pt x="167" y="109"/>
                </a:lnTo>
                <a:lnTo>
                  <a:pt x="146" y="89"/>
                </a:lnTo>
                <a:lnTo>
                  <a:pt x="145" y="88"/>
                </a:lnTo>
                <a:lnTo>
                  <a:pt x="123" y="68"/>
                </a:lnTo>
                <a:lnTo>
                  <a:pt x="123" y="68"/>
                </a:lnTo>
                <a:lnTo>
                  <a:pt x="103" y="50"/>
                </a:lnTo>
                <a:lnTo>
                  <a:pt x="103" y="50"/>
                </a:lnTo>
                <a:lnTo>
                  <a:pt x="85" y="35"/>
                </a:lnTo>
                <a:lnTo>
                  <a:pt x="84" y="35"/>
                </a:lnTo>
                <a:lnTo>
                  <a:pt x="68" y="23"/>
                </a:lnTo>
                <a:lnTo>
                  <a:pt x="68" y="23"/>
                </a:lnTo>
                <a:lnTo>
                  <a:pt x="55" y="13"/>
                </a:lnTo>
                <a:lnTo>
                  <a:pt x="54" y="12"/>
                </a:lnTo>
                <a:lnTo>
                  <a:pt x="42" y="6"/>
                </a:lnTo>
                <a:lnTo>
                  <a:pt x="41" y="6"/>
                </a:lnTo>
                <a:lnTo>
                  <a:pt x="32" y="1"/>
                </a:lnTo>
                <a:lnTo>
                  <a:pt x="27" y="0"/>
                </a:lnTo>
                <a:lnTo>
                  <a:pt x="20" y="0"/>
                </a:lnTo>
                <a:lnTo>
                  <a:pt x="20" y="0"/>
                </a:lnTo>
                <a:lnTo>
                  <a:pt x="16" y="1"/>
                </a:lnTo>
                <a:lnTo>
                  <a:pt x="16" y="1"/>
                </a:lnTo>
                <a:lnTo>
                  <a:pt x="14" y="1"/>
                </a:lnTo>
                <a:lnTo>
                  <a:pt x="7" y="4"/>
                </a:lnTo>
                <a:lnTo>
                  <a:pt x="4" y="8"/>
                </a:lnTo>
                <a:lnTo>
                  <a:pt x="4" y="8"/>
                </a:lnTo>
                <a:lnTo>
                  <a:pt x="3" y="9"/>
                </a:lnTo>
                <a:lnTo>
                  <a:pt x="0" y="15"/>
                </a:lnTo>
                <a:lnTo>
                  <a:pt x="0" y="19"/>
                </a:lnTo>
                <a:lnTo>
                  <a:pt x="0" y="20"/>
                </a:lnTo>
                <a:lnTo>
                  <a:pt x="1" y="26"/>
                </a:lnTo>
                <a:lnTo>
                  <a:pt x="1" y="28"/>
                </a:lnTo>
                <a:lnTo>
                  <a:pt x="2" y="30"/>
                </a:lnTo>
                <a:lnTo>
                  <a:pt x="2" y="31"/>
                </a:lnTo>
                <a:lnTo>
                  <a:pt x="3" y="35"/>
                </a:lnTo>
                <a:cubicBezTo>
                  <a:pt x="4" y="38"/>
                  <a:pt x="8" y="40"/>
                  <a:pt x="11" y="39"/>
                </a:cubicBezTo>
                <a:cubicBezTo>
                  <a:pt x="14" y="39"/>
                  <a:pt x="17" y="36"/>
                  <a:pt x="17" y="3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0DFF685B-B3E4-4BD3-9105-020AB2A1E513}"/>
              </a:ext>
            </a:extLst>
          </p:cNvPr>
          <p:cNvSpPr>
            <a:spLocks/>
          </p:cNvSpPr>
          <p:nvPr/>
        </p:nvSpPr>
        <p:spPr bwMode="auto">
          <a:xfrm>
            <a:off x="5576888" y="3825875"/>
            <a:ext cx="314325" cy="309563"/>
          </a:xfrm>
          <a:custGeom>
            <a:avLst/>
            <a:gdLst>
              <a:gd name="T0" fmla="*/ 373 w 697"/>
              <a:gd name="T1" fmla="*/ 621 h 683"/>
              <a:gd name="T2" fmla="*/ 334 w 697"/>
              <a:gd name="T3" fmla="*/ 626 h 683"/>
              <a:gd name="T4" fmla="*/ 289 w 697"/>
              <a:gd name="T5" fmla="*/ 625 h 683"/>
              <a:gd name="T6" fmla="*/ 222 w 697"/>
              <a:gd name="T7" fmla="*/ 609 h 683"/>
              <a:gd name="T8" fmla="*/ 155 w 697"/>
              <a:gd name="T9" fmla="*/ 576 h 683"/>
              <a:gd name="T10" fmla="*/ 95 w 697"/>
              <a:gd name="T11" fmla="*/ 519 h 683"/>
              <a:gd name="T12" fmla="*/ 59 w 697"/>
              <a:gd name="T13" fmla="*/ 457 h 683"/>
              <a:gd name="T14" fmla="*/ 28 w 697"/>
              <a:gd name="T15" fmla="*/ 348 h 683"/>
              <a:gd name="T16" fmla="*/ 36 w 697"/>
              <a:gd name="T17" fmla="*/ 259 h 683"/>
              <a:gd name="T18" fmla="*/ 75 w 697"/>
              <a:gd name="T19" fmla="*/ 170 h 683"/>
              <a:gd name="T20" fmla="*/ 132 w 697"/>
              <a:gd name="T21" fmla="*/ 91 h 683"/>
              <a:gd name="T22" fmla="*/ 224 w 697"/>
              <a:gd name="T23" fmla="*/ 42 h 683"/>
              <a:gd name="T24" fmla="*/ 310 w 697"/>
              <a:gd name="T25" fmla="*/ 27 h 683"/>
              <a:gd name="T26" fmla="*/ 416 w 697"/>
              <a:gd name="T27" fmla="*/ 50 h 683"/>
              <a:gd name="T28" fmla="*/ 518 w 697"/>
              <a:gd name="T29" fmla="*/ 97 h 683"/>
              <a:gd name="T30" fmla="*/ 591 w 697"/>
              <a:gd name="T31" fmla="*/ 161 h 683"/>
              <a:gd name="T32" fmla="*/ 624 w 697"/>
              <a:gd name="T33" fmla="*/ 219 h 683"/>
              <a:gd name="T34" fmla="*/ 653 w 697"/>
              <a:gd name="T35" fmla="*/ 303 h 683"/>
              <a:gd name="T36" fmla="*/ 668 w 697"/>
              <a:gd name="T37" fmla="*/ 368 h 683"/>
              <a:gd name="T38" fmla="*/ 670 w 697"/>
              <a:gd name="T39" fmla="*/ 441 h 683"/>
              <a:gd name="T40" fmla="*/ 650 w 697"/>
              <a:gd name="T41" fmla="*/ 488 h 683"/>
              <a:gd name="T42" fmla="*/ 627 w 697"/>
              <a:gd name="T43" fmla="*/ 530 h 683"/>
              <a:gd name="T44" fmla="*/ 599 w 697"/>
              <a:gd name="T45" fmla="*/ 577 h 683"/>
              <a:gd name="T46" fmla="*/ 576 w 697"/>
              <a:gd name="T47" fmla="*/ 614 h 683"/>
              <a:gd name="T48" fmla="*/ 549 w 697"/>
              <a:gd name="T49" fmla="*/ 639 h 683"/>
              <a:gd name="T50" fmla="*/ 493 w 697"/>
              <a:gd name="T51" fmla="*/ 652 h 683"/>
              <a:gd name="T52" fmla="*/ 433 w 697"/>
              <a:gd name="T53" fmla="*/ 653 h 683"/>
              <a:gd name="T54" fmla="*/ 382 w 697"/>
              <a:gd name="T55" fmla="*/ 631 h 683"/>
              <a:gd name="T56" fmla="*/ 333 w 697"/>
              <a:gd name="T57" fmla="*/ 607 h 683"/>
              <a:gd name="T58" fmla="*/ 283 w 697"/>
              <a:gd name="T59" fmla="*/ 596 h 683"/>
              <a:gd name="T60" fmla="*/ 286 w 697"/>
              <a:gd name="T61" fmla="*/ 598 h 683"/>
              <a:gd name="T62" fmla="*/ 305 w 697"/>
              <a:gd name="T63" fmla="*/ 624 h 683"/>
              <a:gd name="T64" fmla="*/ 350 w 697"/>
              <a:gd name="T65" fmla="*/ 648 h 683"/>
              <a:gd name="T66" fmla="*/ 405 w 697"/>
              <a:gd name="T67" fmla="*/ 671 h 683"/>
              <a:gd name="T68" fmla="*/ 467 w 697"/>
              <a:gd name="T69" fmla="*/ 680 h 683"/>
              <a:gd name="T70" fmla="*/ 540 w 697"/>
              <a:gd name="T71" fmla="*/ 670 h 683"/>
              <a:gd name="T72" fmla="*/ 588 w 697"/>
              <a:gd name="T73" fmla="*/ 642 h 683"/>
              <a:gd name="T74" fmla="*/ 613 w 697"/>
              <a:gd name="T75" fmla="*/ 603 h 683"/>
              <a:gd name="T76" fmla="*/ 636 w 697"/>
              <a:gd name="T77" fmla="*/ 565 h 683"/>
              <a:gd name="T78" fmla="*/ 664 w 697"/>
              <a:gd name="T79" fmla="*/ 520 h 683"/>
              <a:gd name="T80" fmla="*/ 690 w 697"/>
              <a:gd name="T81" fmla="*/ 469 h 683"/>
              <a:gd name="T82" fmla="*/ 697 w 697"/>
              <a:gd name="T83" fmla="*/ 396 h 683"/>
              <a:gd name="T84" fmla="*/ 686 w 697"/>
              <a:gd name="T85" fmla="*/ 327 h 683"/>
              <a:gd name="T86" fmla="*/ 659 w 697"/>
              <a:gd name="T87" fmla="*/ 237 h 683"/>
              <a:gd name="T88" fmla="*/ 628 w 697"/>
              <a:gd name="T89" fmla="*/ 169 h 683"/>
              <a:gd name="T90" fmla="*/ 571 w 697"/>
              <a:gd name="T91" fmla="*/ 100 h 683"/>
              <a:gd name="T92" fmla="*/ 472 w 697"/>
              <a:gd name="T93" fmla="*/ 45 h 683"/>
              <a:gd name="T94" fmla="*/ 354 w 697"/>
              <a:gd name="T95" fmla="*/ 3 h 683"/>
              <a:gd name="T96" fmla="*/ 256 w 697"/>
              <a:gd name="T97" fmla="*/ 5 h 683"/>
              <a:gd name="T98" fmla="*/ 152 w 697"/>
              <a:gd name="T99" fmla="*/ 46 h 683"/>
              <a:gd name="T100" fmla="*/ 78 w 697"/>
              <a:gd name="T101" fmla="*/ 118 h 683"/>
              <a:gd name="T102" fmla="*/ 22 w 697"/>
              <a:gd name="T103" fmla="*/ 216 h 683"/>
              <a:gd name="T104" fmla="*/ 0 w 697"/>
              <a:gd name="T105" fmla="*/ 307 h 683"/>
              <a:gd name="T106" fmla="*/ 20 w 697"/>
              <a:gd name="T107" fmla="*/ 422 h 683"/>
              <a:gd name="T108" fmla="*/ 56 w 697"/>
              <a:gd name="T109" fmla="*/ 509 h 683"/>
              <a:gd name="T110" fmla="*/ 115 w 697"/>
              <a:gd name="T111" fmla="*/ 573 h 683"/>
              <a:gd name="T112" fmla="*/ 181 w 697"/>
              <a:gd name="T113" fmla="*/ 619 h 683"/>
              <a:gd name="T114" fmla="*/ 256 w 697"/>
              <a:gd name="T115" fmla="*/ 646 h 683"/>
              <a:gd name="T116" fmla="*/ 320 w 697"/>
              <a:gd name="T117" fmla="*/ 646 h 683"/>
              <a:gd name="T118" fmla="*/ 367 w 697"/>
              <a:gd name="T119" fmla="*/ 639 h 683"/>
              <a:gd name="T120" fmla="*/ 386 w 697"/>
              <a:gd name="T121" fmla="*/ 639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7" h="683">
                <a:moveTo>
                  <a:pt x="397" y="626"/>
                </a:moveTo>
                <a:lnTo>
                  <a:pt x="394" y="623"/>
                </a:lnTo>
                <a:lnTo>
                  <a:pt x="386" y="622"/>
                </a:lnTo>
                <a:lnTo>
                  <a:pt x="384" y="622"/>
                </a:lnTo>
                <a:lnTo>
                  <a:pt x="388" y="622"/>
                </a:lnTo>
                <a:lnTo>
                  <a:pt x="386" y="621"/>
                </a:lnTo>
                <a:lnTo>
                  <a:pt x="385" y="621"/>
                </a:lnTo>
                <a:lnTo>
                  <a:pt x="383" y="621"/>
                </a:lnTo>
                <a:lnTo>
                  <a:pt x="383" y="621"/>
                </a:lnTo>
                <a:lnTo>
                  <a:pt x="379" y="621"/>
                </a:lnTo>
                <a:lnTo>
                  <a:pt x="379" y="621"/>
                </a:lnTo>
                <a:lnTo>
                  <a:pt x="377" y="621"/>
                </a:lnTo>
                <a:lnTo>
                  <a:pt x="376" y="621"/>
                </a:lnTo>
                <a:lnTo>
                  <a:pt x="373" y="621"/>
                </a:lnTo>
                <a:lnTo>
                  <a:pt x="373" y="621"/>
                </a:lnTo>
                <a:lnTo>
                  <a:pt x="369" y="621"/>
                </a:lnTo>
                <a:lnTo>
                  <a:pt x="369" y="621"/>
                </a:lnTo>
                <a:lnTo>
                  <a:pt x="365" y="621"/>
                </a:lnTo>
                <a:lnTo>
                  <a:pt x="365" y="621"/>
                </a:lnTo>
                <a:lnTo>
                  <a:pt x="362" y="621"/>
                </a:lnTo>
                <a:lnTo>
                  <a:pt x="357" y="622"/>
                </a:lnTo>
                <a:lnTo>
                  <a:pt x="353" y="624"/>
                </a:lnTo>
                <a:lnTo>
                  <a:pt x="358" y="623"/>
                </a:lnTo>
                <a:lnTo>
                  <a:pt x="353" y="623"/>
                </a:lnTo>
                <a:lnTo>
                  <a:pt x="353" y="623"/>
                </a:lnTo>
                <a:lnTo>
                  <a:pt x="349" y="623"/>
                </a:lnTo>
                <a:lnTo>
                  <a:pt x="349" y="623"/>
                </a:lnTo>
                <a:lnTo>
                  <a:pt x="344" y="623"/>
                </a:lnTo>
                <a:lnTo>
                  <a:pt x="339" y="624"/>
                </a:lnTo>
                <a:lnTo>
                  <a:pt x="334" y="626"/>
                </a:lnTo>
                <a:lnTo>
                  <a:pt x="339" y="625"/>
                </a:lnTo>
                <a:lnTo>
                  <a:pt x="333" y="625"/>
                </a:lnTo>
                <a:lnTo>
                  <a:pt x="333" y="625"/>
                </a:lnTo>
                <a:lnTo>
                  <a:pt x="327" y="625"/>
                </a:lnTo>
                <a:lnTo>
                  <a:pt x="327" y="625"/>
                </a:lnTo>
                <a:lnTo>
                  <a:pt x="320" y="625"/>
                </a:lnTo>
                <a:lnTo>
                  <a:pt x="319" y="625"/>
                </a:lnTo>
                <a:lnTo>
                  <a:pt x="310" y="626"/>
                </a:lnTo>
                <a:lnTo>
                  <a:pt x="312" y="626"/>
                </a:lnTo>
                <a:lnTo>
                  <a:pt x="306" y="625"/>
                </a:lnTo>
                <a:lnTo>
                  <a:pt x="306" y="625"/>
                </a:lnTo>
                <a:lnTo>
                  <a:pt x="297" y="625"/>
                </a:lnTo>
                <a:lnTo>
                  <a:pt x="297" y="625"/>
                </a:lnTo>
                <a:lnTo>
                  <a:pt x="289" y="625"/>
                </a:lnTo>
                <a:lnTo>
                  <a:pt x="289" y="625"/>
                </a:lnTo>
                <a:lnTo>
                  <a:pt x="278" y="625"/>
                </a:lnTo>
                <a:lnTo>
                  <a:pt x="280" y="625"/>
                </a:lnTo>
                <a:lnTo>
                  <a:pt x="273" y="624"/>
                </a:lnTo>
                <a:lnTo>
                  <a:pt x="271" y="624"/>
                </a:lnTo>
                <a:lnTo>
                  <a:pt x="261" y="624"/>
                </a:lnTo>
                <a:lnTo>
                  <a:pt x="266" y="625"/>
                </a:lnTo>
                <a:lnTo>
                  <a:pt x="257" y="620"/>
                </a:lnTo>
                <a:lnTo>
                  <a:pt x="254" y="619"/>
                </a:lnTo>
                <a:lnTo>
                  <a:pt x="245" y="618"/>
                </a:lnTo>
                <a:lnTo>
                  <a:pt x="246" y="618"/>
                </a:lnTo>
                <a:lnTo>
                  <a:pt x="235" y="615"/>
                </a:lnTo>
                <a:lnTo>
                  <a:pt x="236" y="616"/>
                </a:lnTo>
                <a:lnTo>
                  <a:pt x="225" y="612"/>
                </a:lnTo>
                <a:lnTo>
                  <a:pt x="228" y="613"/>
                </a:lnTo>
                <a:lnTo>
                  <a:pt x="222" y="609"/>
                </a:lnTo>
                <a:lnTo>
                  <a:pt x="220" y="608"/>
                </a:lnTo>
                <a:lnTo>
                  <a:pt x="209" y="604"/>
                </a:lnTo>
                <a:lnTo>
                  <a:pt x="209" y="604"/>
                </a:lnTo>
                <a:lnTo>
                  <a:pt x="200" y="599"/>
                </a:lnTo>
                <a:lnTo>
                  <a:pt x="197" y="598"/>
                </a:lnTo>
                <a:lnTo>
                  <a:pt x="187" y="596"/>
                </a:lnTo>
                <a:lnTo>
                  <a:pt x="189" y="597"/>
                </a:lnTo>
                <a:lnTo>
                  <a:pt x="180" y="592"/>
                </a:lnTo>
                <a:lnTo>
                  <a:pt x="180" y="592"/>
                </a:lnTo>
                <a:lnTo>
                  <a:pt x="170" y="586"/>
                </a:lnTo>
                <a:lnTo>
                  <a:pt x="171" y="587"/>
                </a:lnTo>
                <a:lnTo>
                  <a:pt x="162" y="581"/>
                </a:lnTo>
                <a:lnTo>
                  <a:pt x="162" y="581"/>
                </a:lnTo>
                <a:lnTo>
                  <a:pt x="154" y="575"/>
                </a:lnTo>
                <a:lnTo>
                  <a:pt x="155" y="576"/>
                </a:lnTo>
                <a:lnTo>
                  <a:pt x="147" y="569"/>
                </a:lnTo>
                <a:lnTo>
                  <a:pt x="148" y="570"/>
                </a:lnTo>
                <a:lnTo>
                  <a:pt x="139" y="562"/>
                </a:lnTo>
                <a:lnTo>
                  <a:pt x="140" y="563"/>
                </a:lnTo>
                <a:lnTo>
                  <a:pt x="133" y="555"/>
                </a:lnTo>
                <a:lnTo>
                  <a:pt x="132" y="554"/>
                </a:lnTo>
                <a:lnTo>
                  <a:pt x="124" y="547"/>
                </a:lnTo>
                <a:lnTo>
                  <a:pt x="125" y="548"/>
                </a:lnTo>
                <a:lnTo>
                  <a:pt x="117" y="540"/>
                </a:lnTo>
                <a:lnTo>
                  <a:pt x="116" y="539"/>
                </a:lnTo>
                <a:lnTo>
                  <a:pt x="109" y="533"/>
                </a:lnTo>
                <a:lnTo>
                  <a:pt x="110" y="535"/>
                </a:lnTo>
                <a:lnTo>
                  <a:pt x="103" y="526"/>
                </a:lnTo>
                <a:lnTo>
                  <a:pt x="102" y="525"/>
                </a:lnTo>
                <a:lnTo>
                  <a:pt x="95" y="519"/>
                </a:lnTo>
                <a:lnTo>
                  <a:pt x="97" y="521"/>
                </a:lnTo>
                <a:lnTo>
                  <a:pt x="91" y="513"/>
                </a:lnTo>
                <a:lnTo>
                  <a:pt x="90" y="511"/>
                </a:lnTo>
                <a:lnTo>
                  <a:pt x="82" y="503"/>
                </a:lnTo>
                <a:lnTo>
                  <a:pt x="85" y="506"/>
                </a:lnTo>
                <a:lnTo>
                  <a:pt x="79" y="496"/>
                </a:lnTo>
                <a:lnTo>
                  <a:pt x="78" y="495"/>
                </a:lnTo>
                <a:lnTo>
                  <a:pt x="71" y="486"/>
                </a:lnTo>
                <a:lnTo>
                  <a:pt x="74" y="491"/>
                </a:lnTo>
                <a:lnTo>
                  <a:pt x="70" y="478"/>
                </a:lnTo>
                <a:lnTo>
                  <a:pt x="68" y="474"/>
                </a:lnTo>
                <a:lnTo>
                  <a:pt x="61" y="465"/>
                </a:lnTo>
                <a:lnTo>
                  <a:pt x="63" y="468"/>
                </a:lnTo>
                <a:lnTo>
                  <a:pt x="59" y="456"/>
                </a:lnTo>
                <a:lnTo>
                  <a:pt x="59" y="457"/>
                </a:lnTo>
                <a:lnTo>
                  <a:pt x="54" y="441"/>
                </a:lnTo>
                <a:lnTo>
                  <a:pt x="54" y="441"/>
                </a:lnTo>
                <a:lnTo>
                  <a:pt x="49" y="428"/>
                </a:lnTo>
                <a:lnTo>
                  <a:pt x="49" y="429"/>
                </a:lnTo>
                <a:lnTo>
                  <a:pt x="45" y="415"/>
                </a:lnTo>
                <a:lnTo>
                  <a:pt x="45" y="414"/>
                </a:lnTo>
                <a:lnTo>
                  <a:pt x="40" y="400"/>
                </a:lnTo>
                <a:lnTo>
                  <a:pt x="41" y="401"/>
                </a:lnTo>
                <a:lnTo>
                  <a:pt x="37" y="386"/>
                </a:lnTo>
                <a:lnTo>
                  <a:pt x="37" y="387"/>
                </a:lnTo>
                <a:lnTo>
                  <a:pt x="35" y="373"/>
                </a:lnTo>
                <a:lnTo>
                  <a:pt x="34" y="371"/>
                </a:lnTo>
                <a:lnTo>
                  <a:pt x="30" y="356"/>
                </a:lnTo>
                <a:lnTo>
                  <a:pt x="30" y="358"/>
                </a:lnTo>
                <a:lnTo>
                  <a:pt x="28" y="348"/>
                </a:lnTo>
                <a:lnTo>
                  <a:pt x="28" y="350"/>
                </a:lnTo>
                <a:lnTo>
                  <a:pt x="28" y="335"/>
                </a:lnTo>
                <a:lnTo>
                  <a:pt x="28" y="333"/>
                </a:lnTo>
                <a:lnTo>
                  <a:pt x="26" y="320"/>
                </a:lnTo>
                <a:lnTo>
                  <a:pt x="27" y="322"/>
                </a:lnTo>
                <a:lnTo>
                  <a:pt x="27" y="307"/>
                </a:lnTo>
                <a:lnTo>
                  <a:pt x="27" y="307"/>
                </a:lnTo>
                <a:lnTo>
                  <a:pt x="27" y="294"/>
                </a:lnTo>
                <a:lnTo>
                  <a:pt x="26" y="297"/>
                </a:lnTo>
                <a:lnTo>
                  <a:pt x="29" y="284"/>
                </a:lnTo>
                <a:lnTo>
                  <a:pt x="29" y="285"/>
                </a:lnTo>
                <a:lnTo>
                  <a:pt x="32" y="272"/>
                </a:lnTo>
                <a:lnTo>
                  <a:pt x="32" y="272"/>
                </a:lnTo>
                <a:lnTo>
                  <a:pt x="36" y="259"/>
                </a:lnTo>
                <a:lnTo>
                  <a:pt x="36" y="259"/>
                </a:lnTo>
                <a:lnTo>
                  <a:pt x="39" y="247"/>
                </a:lnTo>
                <a:lnTo>
                  <a:pt x="39" y="247"/>
                </a:lnTo>
                <a:lnTo>
                  <a:pt x="42" y="235"/>
                </a:lnTo>
                <a:lnTo>
                  <a:pt x="41" y="238"/>
                </a:lnTo>
                <a:lnTo>
                  <a:pt x="46" y="227"/>
                </a:lnTo>
                <a:lnTo>
                  <a:pt x="47" y="226"/>
                </a:lnTo>
                <a:lnTo>
                  <a:pt x="51" y="214"/>
                </a:lnTo>
                <a:lnTo>
                  <a:pt x="50" y="216"/>
                </a:lnTo>
                <a:lnTo>
                  <a:pt x="57" y="204"/>
                </a:lnTo>
                <a:lnTo>
                  <a:pt x="57" y="203"/>
                </a:lnTo>
                <a:lnTo>
                  <a:pt x="62" y="193"/>
                </a:lnTo>
                <a:lnTo>
                  <a:pt x="62" y="193"/>
                </a:lnTo>
                <a:lnTo>
                  <a:pt x="69" y="180"/>
                </a:lnTo>
                <a:lnTo>
                  <a:pt x="69" y="181"/>
                </a:lnTo>
                <a:lnTo>
                  <a:pt x="75" y="170"/>
                </a:lnTo>
                <a:lnTo>
                  <a:pt x="76" y="169"/>
                </a:lnTo>
                <a:lnTo>
                  <a:pt x="83" y="157"/>
                </a:lnTo>
                <a:lnTo>
                  <a:pt x="82" y="158"/>
                </a:lnTo>
                <a:lnTo>
                  <a:pt x="91" y="146"/>
                </a:lnTo>
                <a:lnTo>
                  <a:pt x="91" y="146"/>
                </a:lnTo>
                <a:lnTo>
                  <a:pt x="100" y="133"/>
                </a:lnTo>
                <a:lnTo>
                  <a:pt x="100" y="133"/>
                </a:lnTo>
                <a:lnTo>
                  <a:pt x="108" y="121"/>
                </a:lnTo>
                <a:lnTo>
                  <a:pt x="108" y="122"/>
                </a:lnTo>
                <a:lnTo>
                  <a:pt x="117" y="109"/>
                </a:lnTo>
                <a:lnTo>
                  <a:pt x="115" y="111"/>
                </a:lnTo>
                <a:lnTo>
                  <a:pt x="125" y="101"/>
                </a:lnTo>
                <a:lnTo>
                  <a:pt x="126" y="100"/>
                </a:lnTo>
                <a:lnTo>
                  <a:pt x="135" y="88"/>
                </a:lnTo>
                <a:lnTo>
                  <a:pt x="132" y="91"/>
                </a:lnTo>
                <a:lnTo>
                  <a:pt x="143" y="84"/>
                </a:lnTo>
                <a:lnTo>
                  <a:pt x="145" y="83"/>
                </a:lnTo>
                <a:lnTo>
                  <a:pt x="155" y="74"/>
                </a:lnTo>
                <a:lnTo>
                  <a:pt x="153" y="75"/>
                </a:lnTo>
                <a:lnTo>
                  <a:pt x="164" y="69"/>
                </a:lnTo>
                <a:lnTo>
                  <a:pt x="164" y="70"/>
                </a:lnTo>
                <a:lnTo>
                  <a:pt x="175" y="64"/>
                </a:lnTo>
                <a:lnTo>
                  <a:pt x="174" y="64"/>
                </a:lnTo>
                <a:lnTo>
                  <a:pt x="186" y="60"/>
                </a:lnTo>
                <a:lnTo>
                  <a:pt x="186" y="60"/>
                </a:lnTo>
                <a:lnTo>
                  <a:pt x="199" y="54"/>
                </a:lnTo>
                <a:lnTo>
                  <a:pt x="198" y="54"/>
                </a:lnTo>
                <a:lnTo>
                  <a:pt x="211" y="49"/>
                </a:lnTo>
                <a:lnTo>
                  <a:pt x="212" y="49"/>
                </a:lnTo>
                <a:lnTo>
                  <a:pt x="224" y="42"/>
                </a:lnTo>
                <a:lnTo>
                  <a:pt x="222" y="43"/>
                </a:lnTo>
                <a:lnTo>
                  <a:pt x="236" y="38"/>
                </a:lnTo>
                <a:lnTo>
                  <a:pt x="236" y="38"/>
                </a:lnTo>
                <a:lnTo>
                  <a:pt x="249" y="32"/>
                </a:lnTo>
                <a:lnTo>
                  <a:pt x="247" y="33"/>
                </a:lnTo>
                <a:lnTo>
                  <a:pt x="261" y="31"/>
                </a:lnTo>
                <a:lnTo>
                  <a:pt x="261" y="31"/>
                </a:lnTo>
                <a:lnTo>
                  <a:pt x="273" y="28"/>
                </a:lnTo>
                <a:lnTo>
                  <a:pt x="273" y="28"/>
                </a:lnTo>
                <a:lnTo>
                  <a:pt x="286" y="27"/>
                </a:lnTo>
                <a:lnTo>
                  <a:pt x="284" y="27"/>
                </a:lnTo>
                <a:lnTo>
                  <a:pt x="297" y="27"/>
                </a:lnTo>
                <a:lnTo>
                  <a:pt x="297" y="27"/>
                </a:lnTo>
                <a:lnTo>
                  <a:pt x="310" y="27"/>
                </a:lnTo>
                <a:lnTo>
                  <a:pt x="310" y="27"/>
                </a:lnTo>
                <a:lnTo>
                  <a:pt x="323" y="27"/>
                </a:lnTo>
                <a:lnTo>
                  <a:pt x="321" y="27"/>
                </a:lnTo>
                <a:lnTo>
                  <a:pt x="336" y="28"/>
                </a:lnTo>
                <a:lnTo>
                  <a:pt x="338" y="29"/>
                </a:lnTo>
                <a:lnTo>
                  <a:pt x="350" y="29"/>
                </a:lnTo>
                <a:lnTo>
                  <a:pt x="346" y="28"/>
                </a:lnTo>
                <a:lnTo>
                  <a:pt x="359" y="32"/>
                </a:lnTo>
                <a:lnTo>
                  <a:pt x="360" y="32"/>
                </a:lnTo>
                <a:lnTo>
                  <a:pt x="374" y="36"/>
                </a:lnTo>
                <a:lnTo>
                  <a:pt x="373" y="36"/>
                </a:lnTo>
                <a:lnTo>
                  <a:pt x="387" y="41"/>
                </a:lnTo>
                <a:lnTo>
                  <a:pt x="388" y="41"/>
                </a:lnTo>
                <a:lnTo>
                  <a:pt x="403" y="45"/>
                </a:lnTo>
                <a:lnTo>
                  <a:pt x="402" y="45"/>
                </a:lnTo>
                <a:lnTo>
                  <a:pt x="416" y="50"/>
                </a:lnTo>
                <a:lnTo>
                  <a:pt x="415" y="49"/>
                </a:lnTo>
                <a:lnTo>
                  <a:pt x="431" y="55"/>
                </a:lnTo>
                <a:lnTo>
                  <a:pt x="431" y="56"/>
                </a:lnTo>
                <a:lnTo>
                  <a:pt x="447" y="61"/>
                </a:lnTo>
                <a:lnTo>
                  <a:pt x="445" y="60"/>
                </a:lnTo>
                <a:lnTo>
                  <a:pt x="459" y="68"/>
                </a:lnTo>
                <a:lnTo>
                  <a:pt x="461" y="69"/>
                </a:lnTo>
                <a:lnTo>
                  <a:pt x="475" y="75"/>
                </a:lnTo>
                <a:lnTo>
                  <a:pt x="475" y="75"/>
                </a:lnTo>
                <a:lnTo>
                  <a:pt x="491" y="81"/>
                </a:lnTo>
                <a:lnTo>
                  <a:pt x="491" y="81"/>
                </a:lnTo>
                <a:lnTo>
                  <a:pt x="505" y="87"/>
                </a:lnTo>
                <a:lnTo>
                  <a:pt x="503" y="86"/>
                </a:lnTo>
                <a:lnTo>
                  <a:pt x="517" y="96"/>
                </a:lnTo>
                <a:lnTo>
                  <a:pt x="518" y="97"/>
                </a:lnTo>
                <a:lnTo>
                  <a:pt x="531" y="103"/>
                </a:lnTo>
                <a:lnTo>
                  <a:pt x="529" y="102"/>
                </a:lnTo>
                <a:lnTo>
                  <a:pt x="542" y="112"/>
                </a:lnTo>
                <a:lnTo>
                  <a:pt x="542" y="112"/>
                </a:lnTo>
                <a:lnTo>
                  <a:pt x="554" y="120"/>
                </a:lnTo>
                <a:lnTo>
                  <a:pt x="552" y="118"/>
                </a:lnTo>
                <a:lnTo>
                  <a:pt x="562" y="128"/>
                </a:lnTo>
                <a:lnTo>
                  <a:pt x="563" y="129"/>
                </a:lnTo>
                <a:lnTo>
                  <a:pt x="572" y="136"/>
                </a:lnTo>
                <a:lnTo>
                  <a:pt x="570" y="134"/>
                </a:lnTo>
                <a:lnTo>
                  <a:pt x="578" y="144"/>
                </a:lnTo>
                <a:lnTo>
                  <a:pt x="577" y="144"/>
                </a:lnTo>
                <a:lnTo>
                  <a:pt x="583" y="152"/>
                </a:lnTo>
                <a:lnTo>
                  <a:pt x="584" y="152"/>
                </a:lnTo>
                <a:lnTo>
                  <a:pt x="591" y="161"/>
                </a:lnTo>
                <a:lnTo>
                  <a:pt x="591" y="161"/>
                </a:lnTo>
                <a:lnTo>
                  <a:pt x="598" y="168"/>
                </a:lnTo>
                <a:lnTo>
                  <a:pt x="596" y="165"/>
                </a:lnTo>
                <a:lnTo>
                  <a:pt x="601" y="175"/>
                </a:lnTo>
                <a:lnTo>
                  <a:pt x="602" y="176"/>
                </a:lnTo>
                <a:lnTo>
                  <a:pt x="606" y="183"/>
                </a:lnTo>
                <a:lnTo>
                  <a:pt x="606" y="183"/>
                </a:lnTo>
                <a:lnTo>
                  <a:pt x="611" y="192"/>
                </a:lnTo>
                <a:lnTo>
                  <a:pt x="611" y="191"/>
                </a:lnTo>
                <a:lnTo>
                  <a:pt x="614" y="200"/>
                </a:lnTo>
                <a:lnTo>
                  <a:pt x="615" y="200"/>
                </a:lnTo>
                <a:lnTo>
                  <a:pt x="620" y="210"/>
                </a:lnTo>
                <a:lnTo>
                  <a:pt x="620" y="210"/>
                </a:lnTo>
                <a:lnTo>
                  <a:pt x="624" y="220"/>
                </a:lnTo>
                <a:lnTo>
                  <a:pt x="624" y="219"/>
                </a:lnTo>
                <a:lnTo>
                  <a:pt x="628" y="228"/>
                </a:lnTo>
                <a:lnTo>
                  <a:pt x="628" y="228"/>
                </a:lnTo>
                <a:lnTo>
                  <a:pt x="632" y="237"/>
                </a:lnTo>
                <a:lnTo>
                  <a:pt x="631" y="236"/>
                </a:lnTo>
                <a:lnTo>
                  <a:pt x="635" y="247"/>
                </a:lnTo>
                <a:lnTo>
                  <a:pt x="636" y="249"/>
                </a:lnTo>
                <a:lnTo>
                  <a:pt x="641" y="260"/>
                </a:lnTo>
                <a:lnTo>
                  <a:pt x="640" y="257"/>
                </a:lnTo>
                <a:lnTo>
                  <a:pt x="643" y="268"/>
                </a:lnTo>
                <a:lnTo>
                  <a:pt x="643" y="270"/>
                </a:lnTo>
                <a:lnTo>
                  <a:pt x="647" y="280"/>
                </a:lnTo>
                <a:lnTo>
                  <a:pt x="646" y="279"/>
                </a:lnTo>
                <a:lnTo>
                  <a:pt x="649" y="291"/>
                </a:lnTo>
                <a:lnTo>
                  <a:pt x="649" y="292"/>
                </a:lnTo>
                <a:lnTo>
                  <a:pt x="653" y="303"/>
                </a:lnTo>
                <a:lnTo>
                  <a:pt x="652" y="301"/>
                </a:lnTo>
                <a:lnTo>
                  <a:pt x="654" y="312"/>
                </a:lnTo>
                <a:lnTo>
                  <a:pt x="655" y="315"/>
                </a:lnTo>
                <a:lnTo>
                  <a:pt x="658" y="325"/>
                </a:lnTo>
                <a:lnTo>
                  <a:pt x="658" y="324"/>
                </a:lnTo>
                <a:lnTo>
                  <a:pt x="660" y="334"/>
                </a:lnTo>
                <a:lnTo>
                  <a:pt x="661" y="335"/>
                </a:lnTo>
                <a:lnTo>
                  <a:pt x="664" y="345"/>
                </a:lnTo>
                <a:lnTo>
                  <a:pt x="664" y="342"/>
                </a:lnTo>
                <a:lnTo>
                  <a:pt x="665" y="351"/>
                </a:lnTo>
                <a:lnTo>
                  <a:pt x="665" y="352"/>
                </a:lnTo>
                <a:lnTo>
                  <a:pt x="667" y="362"/>
                </a:lnTo>
                <a:lnTo>
                  <a:pt x="667" y="363"/>
                </a:lnTo>
                <a:lnTo>
                  <a:pt x="669" y="371"/>
                </a:lnTo>
                <a:lnTo>
                  <a:pt x="668" y="368"/>
                </a:lnTo>
                <a:lnTo>
                  <a:pt x="668" y="377"/>
                </a:lnTo>
                <a:lnTo>
                  <a:pt x="668" y="377"/>
                </a:lnTo>
                <a:lnTo>
                  <a:pt x="668" y="387"/>
                </a:lnTo>
                <a:lnTo>
                  <a:pt x="669" y="389"/>
                </a:lnTo>
                <a:lnTo>
                  <a:pt x="670" y="398"/>
                </a:lnTo>
                <a:lnTo>
                  <a:pt x="670" y="396"/>
                </a:lnTo>
                <a:lnTo>
                  <a:pt x="670" y="406"/>
                </a:lnTo>
                <a:lnTo>
                  <a:pt x="670" y="406"/>
                </a:lnTo>
                <a:lnTo>
                  <a:pt x="670" y="414"/>
                </a:lnTo>
                <a:lnTo>
                  <a:pt x="670" y="414"/>
                </a:lnTo>
                <a:lnTo>
                  <a:pt x="670" y="424"/>
                </a:lnTo>
                <a:lnTo>
                  <a:pt x="670" y="423"/>
                </a:lnTo>
                <a:lnTo>
                  <a:pt x="670" y="433"/>
                </a:lnTo>
                <a:lnTo>
                  <a:pt x="670" y="433"/>
                </a:lnTo>
                <a:lnTo>
                  <a:pt x="670" y="441"/>
                </a:lnTo>
                <a:lnTo>
                  <a:pt x="671" y="438"/>
                </a:lnTo>
                <a:lnTo>
                  <a:pt x="668" y="448"/>
                </a:lnTo>
                <a:lnTo>
                  <a:pt x="668" y="448"/>
                </a:lnTo>
                <a:lnTo>
                  <a:pt x="666" y="455"/>
                </a:lnTo>
                <a:lnTo>
                  <a:pt x="666" y="455"/>
                </a:lnTo>
                <a:lnTo>
                  <a:pt x="664" y="463"/>
                </a:lnTo>
                <a:lnTo>
                  <a:pt x="666" y="459"/>
                </a:lnTo>
                <a:lnTo>
                  <a:pt x="662" y="466"/>
                </a:lnTo>
                <a:lnTo>
                  <a:pt x="662" y="466"/>
                </a:lnTo>
                <a:lnTo>
                  <a:pt x="658" y="473"/>
                </a:lnTo>
                <a:lnTo>
                  <a:pt x="657" y="474"/>
                </a:lnTo>
                <a:lnTo>
                  <a:pt x="654" y="481"/>
                </a:lnTo>
                <a:lnTo>
                  <a:pt x="654" y="480"/>
                </a:lnTo>
                <a:lnTo>
                  <a:pt x="651" y="487"/>
                </a:lnTo>
                <a:lnTo>
                  <a:pt x="650" y="488"/>
                </a:lnTo>
                <a:lnTo>
                  <a:pt x="647" y="494"/>
                </a:lnTo>
                <a:lnTo>
                  <a:pt x="647" y="494"/>
                </a:lnTo>
                <a:lnTo>
                  <a:pt x="644" y="500"/>
                </a:lnTo>
                <a:lnTo>
                  <a:pt x="644" y="501"/>
                </a:lnTo>
                <a:lnTo>
                  <a:pt x="641" y="507"/>
                </a:lnTo>
                <a:lnTo>
                  <a:pt x="644" y="503"/>
                </a:lnTo>
                <a:lnTo>
                  <a:pt x="640" y="508"/>
                </a:lnTo>
                <a:lnTo>
                  <a:pt x="637" y="511"/>
                </a:lnTo>
                <a:lnTo>
                  <a:pt x="635" y="517"/>
                </a:lnTo>
                <a:lnTo>
                  <a:pt x="635" y="516"/>
                </a:lnTo>
                <a:lnTo>
                  <a:pt x="632" y="522"/>
                </a:lnTo>
                <a:lnTo>
                  <a:pt x="632" y="523"/>
                </a:lnTo>
                <a:lnTo>
                  <a:pt x="630" y="528"/>
                </a:lnTo>
                <a:lnTo>
                  <a:pt x="632" y="525"/>
                </a:lnTo>
                <a:lnTo>
                  <a:pt x="627" y="530"/>
                </a:lnTo>
                <a:lnTo>
                  <a:pt x="626" y="531"/>
                </a:lnTo>
                <a:lnTo>
                  <a:pt x="622" y="537"/>
                </a:lnTo>
                <a:lnTo>
                  <a:pt x="621" y="538"/>
                </a:lnTo>
                <a:lnTo>
                  <a:pt x="617" y="545"/>
                </a:lnTo>
                <a:lnTo>
                  <a:pt x="617" y="545"/>
                </a:lnTo>
                <a:lnTo>
                  <a:pt x="613" y="552"/>
                </a:lnTo>
                <a:lnTo>
                  <a:pt x="613" y="552"/>
                </a:lnTo>
                <a:lnTo>
                  <a:pt x="609" y="559"/>
                </a:lnTo>
                <a:lnTo>
                  <a:pt x="610" y="558"/>
                </a:lnTo>
                <a:lnTo>
                  <a:pt x="606" y="565"/>
                </a:lnTo>
                <a:lnTo>
                  <a:pt x="605" y="566"/>
                </a:lnTo>
                <a:lnTo>
                  <a:pt x="601" y="573"/>
                </a:lnTo>
                <a:lnTo>
                  <a:pt x="602" y="573"/>
                </a:lnTo>
                <a:lnTo>
                  <a:pt x="599" y="578"/>
                </a:lnTo>
                <a:lnTo>
                  <a:pt x="599" y="577"/>
                </a:lnTo>
                <a:lnTo>
                  <a:pt x="597" y="581"/>
                </a:lnTo>
                <a:lnTo>
                  <a:pt x="598" y="579"/>
                </a:lnTo>
                <a:lnTo>
                  <a:pt x="594" y="583"/>
                </a:lnTo>
                <a:lnTo>
                  <a:pt x="592" y="586"/>
                </a:lnTo>
                <a:lnTo>
                  <a:pt x="589" y="591"/>
                </a:lnTo>
                <a:lnTo>
                  <a:pt x="590" y="591"/>
                </a:lnTo>
                <a:lnTo>
                  <a:pt x="587" y="596"/>
                </a:lnTo>
                <a:lnTo>
                  <a:pt x="585" y="599"/>
                </a:lnTo>
                <a:lnTo>
                  <a:pt x="584" y="603"/>
                </a:lnTo>
                <a:lnTo>
                  <a:pt x="588" y="597"/>
                </a:lnTo>
                <a:lnTo>
                  <a:pt x="584" y="600"/>
                </a:lnTo>
                <a:lnTo>
                  <a:pt x="581" y="605"/>
                </a:lnTo>
                <a:lnTo>
                  <a:pt x="578" y="611"/>
                </a:lnTo>
                <a:lnTo>
                  <a:pt x="579" y="609"/>
                </a:lnTo>
                <a:lnTo>
                  <a:pt x="576" y="614"/>
                </a:lnTo>
                <a:lnTo>
                  <a:pt x="576" y="614"/>
                </a:lnTo>
                <a:lnTo>
                  <a:pt x="574" y="619"/>
                </a:lnTo>
                <a:lnTo>
                  <a:pt x="576" y="616"/>
                </a:lnTo>
                <a:lnTo>
                  <a:pt x="571" y="621"/>
                </a:lnTo>
                <a:lnTo>
                  <a:pt x="571" y="621"/>
                </a:lnTo>
                <a:lnTo>
                  <a:pt x="568" y="625"/>
                </a:lnTo>
                <a:lnTo>
                  <a:pt x="570" y="623"/>
                </a:lnTo>
                <a:lnTo>
                  <a:pt x="565" y="627"/>
                </a:lnTo>
                <a:lnTo>
                  <a:pt x="566" y="626"/>
                </a:lnTo>
                <a:lnTo>
                  <a:pt x="560" y="631"/>
                </a:lnTo>
                <a:lnTo>
                  <a:pt x="560" y="631"/>
                </a:lnTo>
                <a:lnTo>
                  <a:pt x="556" y="634"/>
                </a:lnTo>
                <a:lnTo>
                  <a:pt x="557" y="633"/>
                </a:lnTo>
                <a:lnTo>
                  <a:pt x="551" y="637"/>
                </a:lnTo>
                <a:lnTo>
                  <a:pt x="549" y="639"/>
                </a:lnTo>
                <a:lnTo>
                  <a:pt x="544" y="643"/>
                </a:lnTo>
                <a:lnTo>
                  <a:pt x="550" y="640"/>
                </a:lnTo>
                <a:lnTo>
                  <a:pt x="542" y="642"/>
                </a:lnTo>
                <a:lnTo>
                  <a:pt x="541" y="642"/>
                </a:lnTo>
                <a:lnTo>
                  <a:pt x="532" y="645"/>
                </a:lnTo>
                <a:lnTo>
                  <a:pt x="532" y="645"/>
                </a:lnTo>
                <a:lnTo>
                  <a:pt x="526" y="647"/>
                </a:lnTo>
                <a:lnTo>
                  <a:pt x="530" y="646"/>
                </a:lnTo>
                <a:lnTo>
                  <a:pt x="521" y="646"/>
                </a:lnTo>
                <a:lnTo>
                  <a:pt x="515" y="648"/>
                </a:lnTo>
                <a:lnTo>
                  <a:pt x="506" y="652"/>
                </a:lnTo>
                <a:lnTo>
                  <a:pt x="510" y="651"/>
                </a:lnTo>
                <a:lnTo>
                  <a:pt x="500" y="652"/>
                </a:lnTo>
                <a:lnTo>
                  <a:pt x="502" y="652"/>
                </a:lnTo>
                <a:lnTo>
                  <a:pt x="493" y="652"/>
                </a:lnTo>
                <a:lnTo>
                  <a:pt x="490" y="652"/>
                </a:lnTo>
                <a:lnTo>
                  <a:pt x="482" y="654"/>
                </a:lnTo>
                <a:lnTo>
                  <a:pt x="485" y="654"/>
                </a:lnTo>
                <a:lnTo>
                  <a:pt x="476" y="654"/>
                </a:lnTo>
                <a:lnTo>
                  <a:pt x="476" y="654"/>
                </a:lnTo>
                <a:lnTo>
                  <a:pt x="467" y="654"/>
                </a:lnTo>
                <a:lnTo>
                  <a:pt x="463" y="654"/>
                </a:lnTo>
                <a:lnTo>
                  <a:pt x="454" y="657"/>
                </a:lnTo>
                <a:lnTo>
                  <a:pt x="458" y="657"/>
                </a:lnTo>
                <a:lnTo>
                  <a:pt x="452" y="656"/>
                </a:lnTo>
                <a:lnTo>
                  <a:pt x="456" y="657"/>
                </a:lnTo>
                <a:lnTo>
                  <a:pt x="446" y="654"/>
                </a:lnTo>
                <a:lnTo>
                  <a:pt x="442" y="653"/>
                </a:lnTo>
                <a:lnTo>
                  <a:pt x="433" y="653"/>
                </a:lnTo>
                <a:lnTo>
                  <a:pt x="433" y="653"/>
                </a:lnTo>
                <a:lnTo>
                  <a:pt x="425" y="653"/>
                </a:lnTo>
                <a:lnTo>
                  <a:pt x="431" y="654"/>
                </a:lnTo>
                <a:lnTo>
                  <a:pt x="424" y="651"/>
                </a:lnTo>
                <a:lnTo>
                  <a:pt x="423" y="650"/>
                </a:lnTo>
                <a:lnTo>
                  <a:pt x="416" y="647"/>
                </a:lnTo>
                <a:lnTo>
                  <a:pt x="415" y="646"/>
                </a:lnTo>
                <a:lnTo>
                  <a:pt x="407" y="643"/>
                </a:lnTo>
                <a:lnTo>
                  <a:pt x="407" y="643"/>
                </a:lnTo>
                <a:lnTo>
                  <a:pt x="400" y="640"/>
                </a:lnTo>
                <a:lnTo>
                  <a:pt x="399" y="640"/>
                </a:lnTo>
                <a:lnTo>
                  <a:pt x="391" y="637"/>
                </a:lnTo>
                <a:lnTo>
                  <a:pt x="392" y="638"/>
                </a:lnTo>
                <a:lnTo>
                  <a:pt x="385" y="635"/>
                </a:lnTo>
                <a:lnTo>
                  <a:pt x="388" y="636"/>
                </a:lnTo>
                <a:lnTo>
                  <a:pt x="382" y="631"/>
                </a:lnTo>
                <a:lnTo>
                  <a:pt x="376" y="629"/>
                </a:lnTo>
                <a:lnTo>
                  <a:pt x="369" y="627"/>
                </a:lnTo>
                <a:lnTo>
                  <a:pt x="375" y="630"/>
                </a:lnTo>
                <a:lnTo>
                  <a:pt x="369" y="626"/>
                </a:lnTo>
                <a:lnTo>
                  <a:pt x="364" y="623"/>
                </a:lnTo>
                <a:lnTo>
                  <a:pt x="356" y="622"/>
                </a:lnTo>
                <a:lnTo>
                  <a:pt x="360" y="623"/>
                </a:lnTo>
                <a:lnTo>
                  <a:pt x="353" y="619"/>
                </a:lnTo>
                <a:lnTo>
                  <a:pt x="352" y="619"/>
                </a:lnTo>
                <a:lnTo>
                  <a:pt x="347" y="616"/>
                </a:lnTo>
                <a:lnTo>
                  <a:pt x="346" y="615"/>
                </a:lnTo>
                <a:lnTo>
                  <a:pt x="338" y="612"/>
                </a:lnTo>
                <a:lnTo>
                  <a:pt x="342" y="614"/>
                </a:lnTo>
                <a:lnTo>
                  <a:pt x="335" y="609"/>
                </a:lnTo>
                <a:lnTo>
                  <a:pt x="333" y="607"/>
                </a:lnTo>
                <a:lnTo>
                  <a:pt x="325" y="604"/>
                </a:lnTo>
                <a:lnTo>
                  <a:pt x="323" y="603"/>
                </a:lnTo>
                <a:lnTo>
                  <a:pt x="315" y="601"/>
                </a:lnTo>
                <a:lnTo>
                  <a:pt x="318" y="602"/>
                </a:lnTo>
                <a:lnTo>
                  <a:pt x="312" y="599"/>
                </a:lnTo>
                <a:lnTo>
                  <a:pt x="305" y="597"/>
                </a:lnTo>
                <a:lnTo>
                  <a:pt x="299" y="597"/>
                </a:lnTo>
                <a:lnTo>
                  <a:pt x="304" y="598"/>
                </a:lnTo>
                <a:lnTo>
                  <a:pt x="298" y="596"/>
                </a:lnTo>
                <a:lnTo>
                  <a:pt x="294" y="595"/>
                </a:lnTo>
                <a:lnTo>
                  <a:pt x="290" y="595"/>
                </a:lnTo>
                <a:lnTo>
                  <a:pt x="289" y="595"/>
                </a:lnTo>
                <a:lnTo>
                  <a:pt x="286" y="595"/>
                </a:lnTo>
                <a:lnTo>
                  <a:pt x="285" y="596"/>
                </a:lnTo>
                <a:lnTo>
                  <a:pt x="283" y="596"/>
                </a:lnTo>
                <a:cubicBezTo>
                  <a:pt x="279" y="596"/>
                  <a:pt x="276" y="598"/>
                  <a:pt x="274" y="601"/>
                </a:cubicBezTo>
                <a:lnTo>
                  <a:pt x="274" y="601"/>
                </a:lnTo>
                <a:cubicBezTo>
                  <a:pt x="271" y="605"/>
                  <a:pt x="270" y="610"/>
                  <a:pt x="272" y="614"/>
                </a:cubicBezTo>
                <a:cubicBezTo>
                  <a:pt x="274" y="618"/>
                  <a:pt x="279" y="620"/>
                  <a:pt x="283" y="620"/>
                </a:cubicBezTo>
                <a:cubicBezTo>
                  <a:pt x="288" y="620"/>
                  <a:pt x="292" y="618"/>
                  <a:pt x="294" y="614"/>
                </a:cubicBezTo>
                <a:lnTo>
                  <a:pt x="295" y="612"/>
                </a:lnTo>
                <a:lnTo>
                  <a:pt x="295" y="611"/>
                </a:lnTo>
                <a:lnTo>
                  <a:pt x="296" y="608"/>
                </a:lnTo>
                <a:lnTo>
                  <a:pt x="296" y="609"/>
                </a:lnTo>
                <a:lnTo>
                  <a:pt x="299" y="604"/>
                </a:lnTo>
                <a:cubicBezTo>
                  <a:pt x="299" y="603"/>
                  <a:pt x="299" y="602"/>
                  <a:pt x="299" y="602"/>
                </a:cubicBezTo>
                <a:cubicBezTo>
                  <a:pt x="299" y="601"/>
                  <a:pt x="298" y="600"/>
                  <a:pt x="297" y="600"/>
                </a:cubicBezTo>
                <a:lnTo>
                  <a:pt x="292" y="598"/>
                </a:lnTo>
                <a:lnTo>
                  <a:pt x="290" y="598"/>
                </a:lnTo>
                <a:lnTo>
                  <a:pt x="286" y="598"/>
                </a:lnTo>
                <a:lnTo>
                  <a:pt x="289" y="598"/>
                </a:lnTo>
                <a:lnTo>
                  <a:pt x="287" y="597"/>
                </a:lnTo>
                <a:cubicBezTo>
                  <a:pt x="282" y="596"/>
                  <a:pt x="277" y="597"/>
                  <a:pt x="274" y="601"/>
                </a:cubicBezTo>
                <a:cubicBezTo>
                  <a:pt x="270" y="606"/>
                  <a:pt x="270" y="611"/>
                  <a:pt x="274" y="616"/>
                </a:cubicBezTo>
                <a:lnTo>
                  <a:pt x="274" y="616"/>
                </a:lnTo>
                <a:cubicBezTo>
                  <a:pt x="276" y="619"/>
                  <a:pt x="279" y="621"/>
                  <a:pt x="283" y="621"/>
                </a:cubicBezTo>
                <a:lnTo>
                  <a:pt x="285" y="622"/>
                </a:lnTo>
                <a:lnTo>
                  <a:pt x="286" y="622"/>
                </a:lnTo>
                <a:lnTo>
                  <a:pt x="289" y="622"/>
                </a:lnTo>
                <a:lnTo>
                  <a:pt x="290" y="622"/>
                </a:lnTo>
                <a:lnTo>
                  <a:pt x="294" y="622"/>
                </a:lnTo>
                <a:lnTo>
                  <a:pt x="290" y="621"/>
                </a:lnTo>
                <a:lnTo>
                  <a:pt x="295" y="623"/>
                </a:lnTo>
                <a:lnTo>
                  <a:pt x="299" y="624"/>
                </a:lnTo>
                <a:lnTo>
                  <a:pt x="305" y="624"/>
                </a:lnTo>
                <a:lnTo>
                  <a:pt x="299" y="622"/>
                </a:lnTo>
                <a:lnTo>
                  <a:pt x="306" y="626"/>
                </a:lnTo>
                <a:lnTo>
                  <a:pt x="309" y="627"/>
                </a:lnTo>
                <a:lnTo>
                  <a:pt x="316" y="629"/>
                </a:lnTo>
                <a:lnTo>
                  <a:pt x="314" y="628"/>
                </a:lnTo>
                <a:lnTo>
                  <a:pt x="322" y="632"/>
                </a:lnTo>
                <a:lnTo>
                  <a:pt x="319" y="630"/>
                </a:lnTo>
                <a:lnTo>
                  <a:pt x="325" y="635"/>
                </a:lnTo>
                <a:lnTo>
                  <a:pt x="328" y="637"/>
                </a:lnTo>
                <a:lnTo>
                  <a:pt x="335" y="640"/>
                </a:lnTo>
                <a:lnTo>
                  <a:pt x="334" y="639"/>
                </a:lnTo>
                <a:lnTo>
                  <a:pt x="339" y="642"/>
                </a:lnTo>
                <a:lnTo>
                  <a:pt x="339" y="642"/>
                </a:lnTo>
                <a:lnTo>
                  <a:pt x="346" y="646"/>
                </a:lnTo>
                <a:lnTo>
                  <a:pt x="350" y="648"/>
                </a:lnTo>
                <a:lnTo>
                  <a:pt x="358" y="649"/>
                </a:lnTo>
                <a:lnTo>
                  <a:pt x="353" y="647"/>
                </a:lnTo>
                <a:lnTo>
                  <a:pt x="358" y="651"/>
                </a:lnTo>
                <a:lnTo>
                  <a:pt x="364" y="654"/>
                </a:lnTo>
                <a:lnTo>
                  <a:pt x="372" y="655"/>
                </a:lnTo>
                <a:lnTo>
                  <a:pt x="365" y="652"/>
                </a:lnTo>
                <a:lnTo>
                  <a:pt x="371" y="657"/>
                </a:lnTo>
                <a:lnTo>
                  <a:pt x="374" y="659"/>
                </a:lnTo>
                <a:lnTo>
                  <a:pt x="381" y="662"/>
                </a:lnTo>
                <a:lnTo>
                  <a:pt x="382" y="662"/>
                </a:lnTo>
                <a:lnTo>
                  <a:pt x="390" y="665"/>
                </a:lnTo>
                <a:lnTo>
                  <a:pt x="390" y="665"/>
                </a:lnTo>
                <a:lnTo>
                  <a:pt x="397" y="668"/>
                </a:lnTo>
                <a:lnTo>
                  <a:pt x="397" y="668"/>
                </a:lnTo>
                <a:lnTo>
                  <a:pt x="405" y="671"/>
                </a:lnTo>
                <a:lnTo>
                  <a:pt x="405" y="671"/>
                </a:lnTo>
                <a:lnTo>
                  <a:pt x="412" y="674"/>
                </a:lnTo>
                <a:lnTo>
                  <a:pt x="412" y="674"/>
                </a:lnTo>
                <a:lnTo>
                  <a:pt x="419" y="678"/>
                </a:lnTo>
                <a:lnTo>
                  <a:pt x="425" y="679"/>
                </a:lnTo>
                <a:lnTo>
                  <a:pt x="433" y="679"/>
                </a:lnTo>
                <a:lnTo>
                  <a:pt x="433" y="679"/>
                </a:lnTo>
                <a:lnTo>
                  <a:pt x="442" y="679"/>
                </a:lnTo>
                <a:lnTo>
                  <a:pt x="437" y="678"/>
                </a:lnTo>
                <a:lnTo>
                  <a:pt x="447" y="682"/>
                </a:lnTo>
                <a:lnTo>
                  <a:pt x="452" y="683"/>
                </a:lnTo>
                <a:lnTo>
                  <a:pt x="458" y="683"/>
                </a:lnTo>
                <a:lnTo>
                  <a:pt x="462" y="682"/>
                </a:lnTo>
                <a:lnTo>
                  <a:pt x="471" y="679"/>
                </a:lnTo>
                <a:lnTo>
                  <a:pt x="467" y="680"/>
                </a:lnTo>
                <a:lnTo>
                  <a:pt x="476" y="680"/>
                </a:lnTo>
                <a:lnTo>
                  <a:pt x="476" y="680"/>
                </a:lnTo>
                <a:lnTo>
                  <a:pt x="485" y="680"/>
                </a:lnTo>
                <a:lnTo>
                  <a:pt x="488" y="679"/>
                </a:lnTo>
                <a:lnTo>
                  <a:pt x="496" y="678"/>
                </a:lnTo>
                <a:lnTo>
                  <a:pt x="493" y="678"/>
                </a:lnTo>
                <a:lnTo>
                  <a:pt x="502" y="678"/>
                </a:lnTo>
                <a:lnTo>
                  <a:pt x="504" y="678"/>
                </a:lnTo>
                <a:lnTo>
                  <a:pt x="513" y="677"/>
                </a:lnTo>
                <a:lnTo>
                  <a:pt x="517" y="675"/>
                </a:lnTo>
                <a:lnTo>
                  <a:pt x="526" y="671"/>
                </a:lnTo>
                <a:lnTo>
                  <a:pt x="521" y="672"/>
                </a:lnTo>
                <a:lnTo>
                  <a:pt x="530" y="672"/>
                </a:lnTo>
                <a:lnTo>
                  <a:pt x="534" y="672"/>
                </a:lnTo>
                <a:lnTo>
                  <a:pt x="540" y="670"/>
                </a:lnTo>
                <a:lnTo>
                  <a:pt x="540" y="670"/>
                </a:lnTo>
                <a:lnTo>
                  <a:pt x="549" y="667"/>
                </a:lnTo>
                <a:lnTo>
                  <a:pt x="548" y="667"/>
                </a:lnTo>
                <a:lnTo>
                  <a:pt x="556" y="665"/>
                </a:lnTo>
                <a:lnTo>
                  <a:pt x="561" y="663"/>
                </a:lnTo>
                <a:lnTo>
                  <a:pt x="566" y="658"/>
                </a:lnTo>
                <a:lnTo>
                  <a:pt x="565" y="659"/>
                </a:lnTo>
                <a:lnTo>
                  <a:pt x="571" y="655"/>
                </a:lnTo>
                <a:lnTo>
                  <a:pt x="573" y="654"/>
                </a:lnTo>
                <a:lnTo>
                  <a:pt x="576" y="651"/>
                </a:lnTo>
                <a:lnTo>
                  <a:pt x="575" y="652"/>
                </a:lnTo>
                <a:lnTo>
                  <a:pt x="581" y="648"/>
                </a:lnTo>
                <a:lnTo>
                  <a:pt x="582" y="647"/>
                </a:lnTo>
                <a:lnTo>
                  <a:pt x="587" y="643"/>
                </a:lnTo>
                <a:lnTo>
                  <a:pt x="588" y="642"/>
                </a:lnTo>
                <a:lnTo>
                  <a:pt x="591" y="638"/>
                </a:lnTo>
                <a:lnTo>
                  <a:pt x="591" y="638"/>
                </a:lnTo>
                <a:lnTo>
                  <a:pt x="595" y="633"/>
                </a:lnTo>
                <a:lnTo>
                  <a:pt x="597" y="631"/>
                </a:lnTo>
                <a:lnTo>
                  <a:pt x="599" y="626"/>
                </a:lnTo>
                <a:lnTo>
                  <a:pt x="599" y="627"/>
                </a:lnTo>
                <a:lnTo>
                  <a:pt x="602" y="622"/>
                </a:lnTo>
                <a:lnTo>
                  <a:pt x="602" y="621"/>
                </a:lnTo>
                <a:lnTo>
                  <a:pt x="605" y="616"/>
                </a:lnTo>
                <a:lnTo>
                  <a:pt x="601" y="620"/>
                </a:lnTo>
                <a:lnTo>
                  <a:pt x="605" y="617"/>
                </a:lnTo>
                <a:lnTo>
                  <a:pt x="609" y="610"/>
                </a:lnTo>
                <a:lnTo>
                  <a:pt x="611" y="606"/>
                </a:lnTo>
                <a:lnTo>
                  <a:pt x="610" y="609"/>
                </a:lnTo>
                <a:lnTo>
                  <a:pt x="613" y="603"/>
                </a:lnTo>
                <a:lnTo>
                  <a:pt x="613" y="603"/>
                </a:lnTo>
                <a:lnTo>
                  <a:pt x="615" y="598"/>
                </a:lnTo>
                <a:lnTo>
                  <a:pt x="613" y="602"/>
                </a:lnTo>
                <a:lnTo>
                  <a:pt x="617" y="597"/>
                </a:lnTo>
                <a:lnTo>
                  <a:pt x="619" y="595"/>
                </a:lnTo>
                <a:lnTo>
                  <a:pt x="621" y="592"/>
                </a:lnTo>
                <a:lnTo>
                  <a:pt x="622" y="591"/>
                </a:lnTo>
                <a:lnTo>
                  <a:pt x="625" y="585"/>
                </a:lnTo>
                <a:lnTo>
                  <a:pt x="625" y="585"/>
                </a:lnTo>
                <a:lnTo>
                  <a:pt x="629" y="578"/>
                </a:lnTo>
                <a:lnTo>
                  <a:pt x="628" y="579"/>
                </a:lnTo>
                <a:lnTo>
                  <a:pt x="632" y="572"/>
                </a:lnTo>
                <a:lnTo>
                  <a:pt x="633" y="571"/>
                </a:lnTo>
                <a:lnTo>
                  <a:pt x="636" y="565"/>
                </a:lnTo>
                <a:lnTo>
                  <a:pt x="636" y="565"/>
                </a:lnTo>
                <a:lnTo>
                  <a:pt x="640" y="558"/>
                </a:lnTo>
                <a:lnTo>
                  <a:pt x="639" y="559"/>
                </a:lnTo>
                <a:lnTo>
                  <a:pt x="644" y="552"/>
                </a:lnTo>
                <a:lnTo>
                  <a:pt x="643" y="553"/>
                </a:lnTo>
                <a:lnTo>
                  <a:pt x="648" y="547"/>
                </a:lnTo>
                <a:lnTo>
                  <a:pt x="647" y="548"/>
                </a:lnTo>
                <a:lnTo>
                  <a:pt x="652" y="542"/>
                </a:lnTo>
                <a:lnTo>
                  <a:pt x="654" y="539"/>
                </a:lnTo>
                <a:lnTo>
                  <a:pt x="656" y="534"/>
                </a:lnTo>
                <a:lnTo>
                  <a:pt x="656" y="534"/>
                </a:lnTo>
                <a:lnTo>
                  <a:pt x="659" y="528"/>
                </a:lnTo>
                <a:lnTo>
                  <a:pt x="659" y="527"/>
                </a:lnTo>
                <a:lnTo>
                  <a:pt x="662" y="522"/>
                </a:lnTo>
                <a:lnTo>
                  <a:pt x="659" y="525"/>
                </a:lnTo>
                <a:lnTo>
                  <a:pt x="664" y="520"/>
                </a:lnTo>
                <a:lnTo>
                  <a:pt x="666" y="517"/>
                </a:lnTo>
                <a:lnTo>
                  <a:pt x="668" y="511"/>
                </a:lnTo>
                <a:lnTo>
                  <a:pt x="668" y="512"/>
                </a:lnTo>
                <a:lnTo>
                  <a:pt x="671" y="506"/>
                </a:lnTo>
                <a:lnTo>
                  <a:pt x="671" y="505"/>
                </a:lnTo>
                <a:lnTo>
                  <a:pt x="674" y="499"/>
                </a:lnTo>
                <a:lnTo>
                  <a:pt x="674" y="499"/>
                </a:lnTo>
                <a:lnTo>
                  <a:pt x="677" y="493"/>
                </a:lnTo>
                <a:lnTo>
                  <a:pt x="678" y="492"/>
                </a:lnTo>
                <a:lnTo>
                  <a:pt x="681" y="485"/>
                </a:lnTo>
                <a:lnTo>
                  <a:pt x="680" y="487"/>
                </a:lnTo>
                <a:lnTo>
                  <a:pt x="684" y="480"/>
                </a:lnTo>
                <a:lnTo>
                  <a:pt x="685" y="480"/>
                </a:lnTo>
                <a:lnTo>
                  <a:pt x="689" y="472"/>
                </a:lnTo>
                <a:lnTo>
                  <a:pt x="690" y="469"/>
                </a:lnTo>
                <a:lnTo>
                  <a:pt x="692" y="461"/>
                </a:lnTo>
                <a:lnTo>
                  <a:pt x="692" y="461"/>
                </a:lnTo>
                <a:lnTo>
                  <a:pt x="694" y="454"/>
                </a:lnTo>
                <a:lnTo>
                  <a:pt x="694" y="454"/>
                </a:lnTo>
                <a:lnTo>
                  <a:pt x="696" y="444"/>
                </a:lnTo>
                <a:lnTo>
                  <a:pt x="697" y="441"/>
                </a:lnTo>
                <a:lnTo>
                  <a:pt x="697" y="433"/>
                </a:lnTo>
                <a:lnTo>
                  <a:pt x="697" y="433"/>
                </a:lnTo>
                <a:lnTo>
                  <a:pt x="697" y="423"/>
                </a:lnTo>
                <a:lnTo>
                  <a:pt x="697" y="424"/>
                </a:lnTo>
                <a:lnTo>
                  <a:pt x="697" y="414"/>
                </a:lnTo>
                <a:lnTo>
                  <a:pt x="697" y="414"/>
                </a:lnTo>
                <a:lnTo>
                  <a:pt x="697" y="406"/>
                </a:lnTo>
                <a:lnTo>
                  <a:pt x="697" y="406"/>
                </a:lnTo>
                <a:lnTo>
                  <a:pt x="697" y="396"/>
                </a:lnTo>
                <a:lnTo>
                  <a:pt x="696" y="393"/>
                </a:lnTo>
                <a:lnTo>
                  <a:pt x="694" y="384"/>
                </a:lnTo>
                <a:lnTo>
                  <a:pt x="695" y="387"/>
                </a:lnTo>
                <a:lnTo>
                  <a:pt x="695" y="377"/>
                </a:lnTo>
                <a:lnTo>
                  <a:pt x="695" y="377"/>
                </a:lnTo>
                <a:lnTo>
                  <a:pt x="695" y="368"/>
                </a:lnTo>
                <a:lnTo>
                  <a:pt x="694" y="365"/>
                </a:lnTo>
                <a:lnTo>
                  <a:pt x="693" y="357"/>
                </a:lnTo>
                <a:lnTo>
                  <a:pt x="693" y="358"/>
                </a:lnTo>
                <a:lnTo>
                  <a:pt x="691" y="347"/>
                </a:lnTo>
                <a:lnTo>
                  <a:pt x="691" y="348"/>
                </a:lnTo>
                <a:lnTo>
                  <a:pt x="690" y="339"/>
                </a:lnTo>
                <a:lnTo>
                  <a:pt x="689" y="336"/>
                </a:lnTo>
                <a:lnTo>
                  <a:pt x="686" y="326"/>
                </a:lnTo>
                <a:lnTo>
                  <a:pt x="686" y="327"/>
                </a:lnTo>
                <a:lnTo>
                  <a:pt x="683" y="318"/>
                </a:lnTo>
                <a:lnTo>
                  <a:pt x="683" y="316"/>
                </a:lnTo>
                <a:lnTo>
                  <a:pt x="679" y="306"/>
                </a:lnTo>
                <a:lnTo>
                  <a:pt x="680" y="308"/>
                </a:lnTo>
                <a:lnTo>
                  <a:pt x="678" y="297"/>
                </a:lnTo>
                <a:lnTo>
                  <a:pt x="678" y="295"/>
                </a:lnTo>
                <a:lnTo>
                  <a:pt x="674" y="284"/>
                </a:lnTo>
                <a:lnTo>
                  <a:pt x="675" y="285"/>
                </a:lnTo>
                <a:lnTo>
                  <a:pt x="672" y="273"/>
                </a:lnTo>
                <a:lnTo>
                  <a:pt x="672" y="272"/>
                </a:lnTo>
                <a:lnTo>
                  <a:pt x="668" y="261"/>
                </a:lnTo>
                <a:lnTo>
                  <a:pt x="668" y="263"/>
                </a:lnTo>
                <a:lnTo>
                  <a:pt x="666" y="251"/>
                </a:lnTo>
                <a:lnTo>
                  <a:pt x="665" y="248"/>
                </a:lnTo>
                <a:lnTo>
                  <a:pt x="659" y="237"/>
                </a:lnTo>
                <a:lnTo>
                  <a:pt x="660" y="239"/>
                </a:lnTo>
                <a:lnTo>
                  <a:pt x="657" y="228"/>
                </a:lnTo>
                <a:lnTo>
                  <a:pt x="656" y="226"/>
                </a:lnTo>
                <a:lnTo>
                  <a:pt x="652" y="217"/>
                </a:lnTo>
                <a:lnTo>
                  <a:pt x="652" y="218"/>
                </a:lnTo>
                <a:lnTo>
                  <a:pt x="648" y="209"/>
                </a:lnTo>
                <a:lnTo>
                  <a:pt x="648" y="208"/>
                </a:lnTo>
                <a:lnTo>
                  <a:pt x="643" y="198"/>
                </a:lnTo>
                <a:lnTo>
                  <a:pt x="643" y="198"/>
                </a:lnTo>
                <a:lnTo>
                  <a:pt x="638" y="188"/>
                </a:lnTo>
                <a:lnTo>
                  <a:pt x="639" y="189"/>
                </a:lnTo>
                <a:lnTo>
                  <a:pt x="635" y="181"/>
                </a:lnTo>
                <a:lnTo>
                  <a:pt x="634" y="179"/>
                </a:lnTo>
                <a:lnTo>
                  <a:pt x="629" y="170"/>
                </a:lnTo>
                <a:lnTo>
                  <a:pt x="628" y="169"/>
                </a:lnTo>
                <a:lnTo>
                  <a:pt x="624" y="162"/>
                </a:lnTo>
                <a:lnTo>
                  <a:pt x="624" y="163"/>
                </a:lnTo>
                <a:lnTo>
                  <a:pt x="620" y="153"/>
                </a:lnTo>
                <a:lnTo>
                  <a:pt x="618" y="150"/>
                </a:lnTo>
                <a:lnTo>
                  <a:pt x="611" y="143"/>
                </a:lnTo>
                <a:lnTo>
                  <a:pt x="611" y="143"/>
                </a:lnTo>
                <a:lnTo>
                  <a:pt x="604" y="135"/>
                </a:lnTo>
                <a:lnTo>
                  <a:pt x="604" y="135"/>
                </a:lnTo>
                <a:lnTo>
                  <a:pt x="598" y="128"/>
                </a:lnTo>
                <a:lnTo>
                  <a:pt x="598" y="127"/>
                </a:lnTo>
                <a:lnTo>
                  <a:pt x="590" y="118"/>
                </a:lnTo>
                <a:lnTo>
                  <a:pt x="588" y="116"/>
                </a:lnTo>
                <a:lnTo>
                  <a:pt x="579" y="108"/>
                </a:lnTo>
                <a:lnTo>
                  <a:pt x="580" y="109"/>
                </a:lnTo>
                <a:lnTo>
                  <a:pt x="571" y="100"/>
                </a:lnTo>
                <a:lnTo>
                  <a:pt x="569" y="98"/>
                </a:lnTo>
                <a:lnTo>
                  <a:pt x="557" y="90"/>
                </a:lnTo>
                <a:lnTo>
                  <a:pt x="558" y="91"/>
                </a:lnTo>
                <a:lnTo>
                  <a:pt x="545" y="81"/>
                </a:lnTo>
                <a:lnTo>
                  <a:pt x="543" y="80"/>
                </a:lnTo>
                <a:lnTo>
                  <a:pt x="530" y="73"/>
                </a:lnTo>
                <a:lnTo>
                  <a:pt x="532" y="74"/>
                </a:lnTo>
                <a:lnTo>
                  <a:pt x="518" y="64"/>
                </a:lnTo>
                <a:lnTo>
                  <a:pt x="515" y="63"/>
                </a:lnTo>
                <a:lnTo>
                  <a:pt x="501" y="57"/>
                </a:lnTo>
                <a:lnTo>
                  <a:pt x="501" y="57"/>
                </a:lnTo>
                <a:lnTo>
                  <a:pt x="485" y="50"/>
                </a:lnTo>
                <a:lnTo>
                  <a:pt x="485" y="50"/>
                </a:lnTo>
                <a:lnTo>
                  <a:pt x="471" y="44"/>
                </a:lnTo>
                <a:lnTo>
                  <a:pt x="472" y="45"/>
                </a:lnTo>
                <a:lnTo>
                  <a:pt x="457" y="37"/>
                </a:lnTo>
                <a:lnTo>
                  <a:pt x="455" y="36"/>
                </a:lnTo>
                <a:lnTo>
                  <a:pt x="440" y="31"/>
                </a:lnTo>
                <a:lnTo>
                  <a:pt x="440" y="31"/>
                </a:lnTo>
                <a:lnTo>
                  <a:pt x="425" y="25"/>
                </a:lnTo>
                <a:lnTo>
                  <a:pt x="425" y="25"/>
                </a:lnTo>
                <a:lnTo>
                  <a:pt x="411" y="20"/>
                </a:lnTo>
                <a:lnTo>
                  <a:pt x="409" y="19"/>
                </a:lnTo>
                <a:lnTo>
                  <a:pt x="394" y="16"/>
                </a:lnTo>
                <a:lnTo>
                  <a:pt x="396" y="16"/>
                </a:lnTo>
                <a:lnTo>
                  <a:pt x="382" y="11"/>
                </a:lnTo>
                <a:lnTo>
                  <a:pt x="381" y="11"/>
                </a:lnTo>
                <a:lnTo>
                  <a:pt x="367" y="7"/>
                </a:lnTo>
                <a:lnTo>
                  <a:pt x="367" y="7"/>
                </a:lnTo>
                <a:lnTo>
                  <a:pt x="354" y="3"/>
                </a:lnTo>
                <a:lnTo>
                  <a:pt x="350" y="2"/>
                </a:lnTo>
                <a:lnTo>
                  <a:pt x="338" y="2"/>
                </a:lnTo>
                <a:lnTo>
                  <a:pt x="340" y="2"/>
                </a:lnTo>
                <a:lnTo>
                  <a:pt x="325" y="0"/>
                </a:lnTo>
                <a:lnTo>
                  <a:pt x="323" y="0"/>
                </a:lnTo>
                <a:lnTo>
                  <a:pt x="310" y="0"/>
                </a:lnTo>
                <a:lnTo>
                  <a:pt x="310" y="0"/>
                </a:lnTo>
                <a:lnTo>
                  <a:pt x="297" y="0"/>
                </a:lnTo>
                <a:lnTo>
                  <a:pt x="297" y="0"/>
                </a:lnTo>
                <a:lnTo>
                  <a:pt x="284" y="0"/>
                </a:lnTo>
                <a:lnTo>
                  <a:pt x="282" y="0"/>
                </a:lnTo>
                <a:lnTo>
                  <a:pt x="269" y="2"/>
                </a:lnTo>
                <a:lnTo>
                  <a:pt x="268" y="2"/>
                </a:lnTo>
                <a:lnTo>
                  <a:pt x="256" y="5"/>
                </a:lnTo>
                <a:lnTo>
                  <a:pt x="256" y="5"/>
                </a:lnTo>
                <a:lnTo>
                  <a:pt x="242" y="7"/>
                </a:lnTo>
                <a:lnTo>
                  <a:pt x="239" y="8"/>
                </a:lnTo>
                <a:lnTo>
                  <a:pt x="226" y="13"/>
                </a:lnTo>
                <a:lnTo>
                  <a:pt x="227" y="13"/>
                </a:lnTo>
                <a:lnTo>
                  <a:pt x="213" y="18"/>
                </a:lnTo>
                <a:lnTo>
                  <a:pt x="211" y="19"/>
                </a:lnTo>
                <a:lnTo>
                  <a:pt x="199" y="25"/>
                </a:lnTo>
                <a:lnTo>
                  <a:pt x="201" y="25"/>
                </a:lnTo>
                <a:lnTo>
                  <a:pt x="189" y="30"/>
                </a:lnTo>
                <a:lnTo>
                  <a:pt x="188" y="30"/>
                </a:lnTo>
                <a:lnTo>
                  <a:pt x="176" y="35"/>
                </a:lnTo>
                <a:lnTo>
                  <a:pt x="176" y="35"/>
                </a:lnTo>
                <a:lnTo>
                  <a:pt x="164" y="40"/>
                </a:lnTo>
                <a:lnTo>
                  <a:pt x="164" y="40"/>
                </a:lnTo>
                <a:lnTo>
                  <a:pt x="152" y="46"/>
                </a:lnTo>
                <a:lnTo>
                  <a:pt x="151" y="46"/>
                </a:lnTo>
                <a:lnTo>
                  <a:pt x="141" y="52"/>
                </a:lnTo>
                <a:lnTo>
                  <a:pt x="138" y="54"/>
                </a:lnTo>
                <a:lnTo>
                  <a:pt x="128" y="63"/>
                </a:lnTo>
                <a:lnTo>
                  <a:pt x="129" y="62"/>
                </a:lnTo>
                <a:lnTo>
                  <a:pt x="118" y="69"/>
                </a:lnTo>
                <a:lnTo>
                  <a:pt x="114" y="72"/>
                </a:lnTo>
                <a:lnTo>
                  <a:pt x="105" y="83"/>
                </a:lnTo>
                <a:lnTo>
                  <a:pt x="106" y="82"/>
                </a:lnTo>
                <a:lnTo>
                  <a:pt x="96" y="92"/>
                </a:lnTo>
                <a:lnTo>
                  <a:pt x="95" y="93"/>
                </a:lnTo>
                <a:lnTo>
                  <a:pt x="86" y="106"/>
                </a:lnTo>
                <a:lnTo>
                  <a:pt x="86" y="106"/>
                </a:lnTo>
                <a:lnTo>
                  <a:pt x="78" y="118"/>
                </a:lnTo>
                <a:lnTo>
                  <a:pt x="78" y="118"/>
                </a:lnTo>
                <a:lnTo>
                  <a:pt x="69" y="130"/>
                </a:lnTo>
                <a:lnTo>
                  <a:pt x="69" y="130"/>
                </a:lnTo>
                <a:lnTo>
                  <a:pt x="61" y="143"/>
                </a:lnTo>
                <a:lnTo>
                  <a:pt x="60" y="144"/>
                </a:lnTo>
                <a:lnTo>
                  <a:pt x="53" y="156"/>
                </a:lnTo>
                <a:lnTo>
                  <a:pt x="53" y="156"/>
                </a:lnTo>
                <a:lnTo>
                  <a:pt x="46" y="167"/>
                </a:lnTo>
                <a:lnTo>
                  <a:pt x="46" y="167"/>
                </a:lnTo>
                <a:lnTo>
                  <a:pt x="39" y="181"/>
                </a:lnTo>
                <a:lnTo>
                  <a:pt x="38" y="181"/>
                </a:lnTo>
                <a:lnTo>
                  <a:pt x="33" y="192"/>
                </a:lnTo>
                <a:lnTo>
                  <a:pt x="34" y="191"/>
                </a:lnTo>
                <a:lnTo>
                  <a:pt x="27" y="203"/>
                </a:lnTo>
                <a:lnTo>
                  <a:pt x="26" y="205"/>
                </a:lnTo>
                <a:lnTo>
                  <a:pt x="22" y="216"/>
                </a:lnTo>
                <a:lnTo>
                  <a:pt x="23" y="215"/>
                </a:lnTo>
                <a:lnTo>
                  <a:pt x="17" y="226"/>
                </a:lnTo>
                <a:lnTo>
                  <a:pt x="16" y="229"/>
                </a:lnTo>
                <a:lnTo>
                  <a:pt x="13" y="241"/>
                </a:lnTo>
                <a:lnTo>
                  <a:pt x="13" y="241"/>
                </a:lnTo>
                <a:lnTo>
                  <a:pt x="10" y="252"/>
                </a:lnTo>
                <a:lnTo>
                  <a:pt x="10" y="252"/>
                </a:lnTo>
                <a:lnTo>
                  <a:pt x="7" y="264"/>
                </a:lnTo>
                <a:lnTo>
                  <a:pt x="7" y="265"/>
                </a:lnTo>
                <a:lnTo>
                  <a:pt x="3" y="278"/>
                </a:lnTo>
                <a:lnTo>
                  <a:pt x="3" y="279"/>
                </a:lnTo>
                <a:lnTo>
                  <a:pt x="0" y="292"/>
                </a:lnTo>
                <a:lnTo>
                  <a:pt x="0" y="294"/>
                </a:lnTo>
                <a:lnTo>
                  <a:pt x="0" y="307"/>
                </a:lnTo>
                <a:lnTo>
                  <a:pt x="0" y="307"/>
                </a:lnTo>
                <a:lnTo>
                  <a:pt x="0" y="322"/>
                </a:lnTo>
                <a:lnTo>
                  <a:pt x="0" y="324"/>
                </a:lnTo>
                <a:lnTo>
                  <a:pt x="2" y="336"/>
                </a:lnTo>
                <a:lnTo>
                  <a:pt x="2" y="335"/>
                </a:lnTo>
                <a:lnTo>
                  <a:pt x="2" y="350"/>
                </a:lnTo>
                <a:lnTo>
                  <a:pt x="2" y="352"/>
                </a:lnTo>
                <a:lnTo>
                  <a:pt x="4" y="363"/>
                </a:lnTo>
                <a:lnTo>
                  <a:pt x="4" y="365"/>
                </a:lnTo>
                <a:lnTo>
                  <a:pt x="9" y="379"/>
                </a:lnTo>
                <a:lnTo>
                  <a:pt x="9" y="377"/>
                </a:lnTo>
                <a:lnTo>
                  <a:pt x="11" y="392"/>
                </a:lnTo>
                <a:lnTo>
                  <a:pt x="11" y="393"/>
                </a:lnTo>
                <a:lnTo>
                  <a:pt x="15" y="407"/>
                </a:lnTo>
                <a:lnTo>
                  <a:pt x="15" y="409"/>
                </a:lnTo>
                <a:lnTo>
                  <a:pt x="20" y="422"/>
                </a:lnTo>
                <a:lnTo>
                  <a:pt x="20" y="421"/>
                </a:lnTo>
                <a:lnTo>
                  <a:pt x="24" y="436"/>
                </a:lnTo>
                <a:lnTo>
                  <a:pt x="24" y="437"/>
                </a:lnTo>
                <a:lnTo>
                  <a:pt x="29" y="450"/>
                </a:lnTo>
                <a:lnTo>
                  <a:pt x="29" y="450"/>
                </a:lnTo>
                <a:lnTo>
                  <a:pt x="34" y="465"/>
                </a:lnTo>
                <a:lnTo>
                  <a:pt x="34" y="466"/>
                </a:lnTo>
                <a:lnTo>
                  <a:pt x="39" y="477"/>
                </a:lnTo>
                <a:lnTo>
                  <a:pt x="40" y="480"/>
                </a:lnTo>
                <a:lnTo>
                  <a:pt x="47" y="489"/>
                </a:lnTo>
                <a:lnTo>
                  <a:pt x="45" y="485"/>
                </a:lnTo>
                <a:lnTo>
                  <a:pt x="49" y="498"/>
                </a:lnTo>
                <a:lnTo>
                  <a:pt x="51" y="502"/>
                </a:lnTo>
                <a:lnTo>
                  <a:pt x="58" y="511"/>
                </a:lnTo>
                <a:lnTo>
                  <a:pt x="56" y="509"/>
                </a:lnTo>
                <a:lnTo>
                  <a:pt x="62" y="519"/>
                </a:lnTo>
                <a:lnTo>
                  <a:pt x="64" y="522"/>
                </a:lnTo>
                <a:lnTo>
                  <a:pt x="71" y="529"/>
                </a:lnTo>
                <a:lnTo>
                  <a:pt x="70" y="527"/>
                </a:lnTo>
                <a:lnTo>
                  <a:pt x="75" y="535"/>
                </a:lnTo>
                <a:lnTo>
                  <a:pt x="77" y="538"/>
                </a:lnTo>
                <a:lnTo>
                  <a:pt x="85" y="544"/>
                </a:lnTo>
                <a:lnTo>
                  <a:pt x="84" y="544"/>
                </a:lnTo>
                <a:lnTo>
                  <a:pt x="92" y="552"/>
                </a:lnTo>
                <a:lnTo>
                  <a:pt x="93" y="553"/>
                </a:lnTo>
                <a:lnTo>
                  <a:pt x="100" y="559"/>
                </a:lnTo>
                <a:lnTo>
                  <a:pt x="99" y="558"/>
                </a:lnTo>
                <a:lnTo>
                  <a:pt x="107" y="566"/>
                </a:lnTo>
                <a:lnTo>
                  <a:pt x="107" y="566"/>
                </a:lnTo>
                <a:lnTo>
                  <a:pt x="115" y="573"/>
                </a:lnTo>
                <a:lnTo>
                  <a:pt x="114" y="572"/>
                </a:lnTo>
                <a:lnTo>
                  <a:pt x="121" y="580"/>
                </a:lnTo>
                <a:lnTo>
                  <a:pt x="122" y="580"/>
                </a:lnTo>
                <a:lnTo>
                  <a:pt x="131" y="588"/>
                </a:lnTo>
                <a:lnTo>
                  <a:pt x="131" y="589"/>
                </a:lnTo>
                <a:lnTo>
                  <a:pt x="139" y="595"/>
                </a:lnTo>
                <a:lnTo>
                  <a:pt x="140" y="596"/>
                </a:lnTo>
                <a:lnTo>
                  <a:pt x="148" y="601"/>
                </a:lnTo>
                <a:lnTo>
                  <a:pt x="148" y="601"/>
                </a:lnTo>
                <a:lnTo>
                  <a:pt x="157" y="607"/>
                </a:lnTo>
                <a:lnTo>
                  <a:pt x="158" y="608"/>
                </a:lnTo>
                <a:lnTo>
                  <a:pt x="169" y="613"/>
                </a:lnTo>
                <a:lnTo>
                  <a:pt x="169" y="613"/>
                </a:lnTo>
                <a:lnTo>
                  <a:pt x="179" y="618"/>
                </a:lnTo>
                <a:lnTo>
                  <a:pt x="181" y="619"/>
                </a:lnTo>
                <a:lnTo>
                  <a:pt x="191" y="622"/>
                </a:lnTo>
                <a:lnTo>
                  <a:pt x="189" y="621"/>
                </a:lnTo>
                <a:lnTo>
                  <a:pt x="199" y="625"/>
                </a:lnTo>
                <a:lnTo>
                  <a:pt x="199" y="626"/>
                </a:lnTo>
                <a:lnTo>
                  <a:pt x="211" y="630"/>
                </a:lnTo>
                <a:lnTo>
                  <a:pt x="209" y="630"/>
                </a:lnTo>
                <a:lnTo>
                  <a:pt x="215" y="633"/>
                </a:lnTo>
                <a:lnTo>
                  <a:pt x="218" y="634"/>
                </a:lnTo>
                <a:lnTo>
                  <a:pt x="229" y="638"/>
                </a:lnTo>
                <a:lnTo>
                  <a:pt x="229" y="638"/>
                </a:lnTo>
                <a:lnTo>
                  <a:pt x="240" y="641"/>
                </a:lnTo>
                <a:lnTo>
                  <a:pt x="242" y="641"/>
                </a:lnTo>
                <a:lnTo>
                  <a:pt x="251" y="642"/>
                </a:lnTo>
                <a:lnTo>
                  <a:pt x="247" y="642"/>
                </a:lnTo>
                <a:lnTo>
                  <a:pt x="256" y="646"/>
                </a:lnTo>
                <a:lnTo>
                  <a:pt x="261" y="647"/>
                </a:lnTo>
                <a:lnTo>
                  <a:pt x="271" y="647"/>
                </a:lnTo>
                <a:lnTo>
                  <a:pt x="269" y="646"/>
                </a:lnTo>
                <a:lnTo>
                  <a:pt x="276" y="648"/>
                </a:lnTo>
                <a:lnTo>
                  <a:pt x="278" y="648"/>
                </a:lnTo>
                <a:lnTo>
                  <a:pt x="289" y="648"/>
                </a:lnTo>
                <a:lnTo>
                  <a:pt x="289" y="648"/>
                </a:lnTo>
                <a:lnTo>
                  <a:pt x="297" y="647"/>
                </a:lnTo>
                <a:lnTo>
                  <a:pt x="297" y="647"/>
                </a:lnTo>
                <a:lnTo>
                  <a:pt x="306" y="647"/>
                </a:lnTo>
                <a:lnTo>
                  <a:pt x="306" y="647"/>
                </a:lnTo>
                <a:lnTo>
                  <a:pt x="312" y="647"/>
                </a:lnTo>
                <a:lnTo>
                  <a:pt x="313" y="647"/>
                </a:lnTo>
                <a:lnTo>
                  <a:pt x="322" y="646"/>
                </a:lnTo>
                <a:lnTo>
                  <a:pt x="320" y="646"/>
                </a:lnTo>
                <a:lnTo>
                  <a:pt x="327" y="646"/>
                </a:lnTo>
                <a:lnTo>
                  <a:pt x="327" y="646"/>
                </a:lnTo>
                <a:lnTo>
                  <a:pt x="333" y="646"/>
                </a:lnTo>
                <a:lnTo>
                  <a:pt x="333" y="646"/>
                </a:lnTo>
                <a:lnTo>
                  <a:pt x="339" y="645"/>
                </a:lnTo>
                <a:lnTo>
                  <a:pt x="345" y="644"/>
                </a:lnTo>
                <a:lnTo>
                  <a:pt x="349" y="641"/>
                </a:lnTo>
                <a:lnTo>
                  <a:pt x="344" y="643"/>
                </a:lnTo>
                <a:lnTo>
                  <a:pt x="349" y="643"/>
                </a:lnTo>
                <a:lnTo>
                  <a:pt x="349" y="643"/>
                </a:lnTo>
                <a:lnTo>
                  <a:pt x="353" y="643"/>
                </a:lnTo>
                <a:lnTo>
                  <a:pt x="353" y="643"/>
                </a:lnTo>
                <a:lnTo>
                  <a:pt x="358" y="643"/>
                </a:lnTo>
                <a:lnTo>
                  <a:pt x="362" y="641"/>
                </a:lnTo>
                <a:lnTo>
                  <a:pt x="367" y="639"/>
                </a:lnTo>
                <a:lnTo>
                  <a:pt x="362" y="640"/>
                </a:lnTo>
                <a:lnTo>
                  <a:pt x="365" y="640"/>
                </a:lnTo>
                <a:lnTo>
                  <a:pt x="365" y="640"/>
                </a:lnTo>
                <a:lnTo>
                  <a:pt x="369" y="640"/>
                </a:lnTo>
                <a:lnTo>
                  <a:pt x="369" y="640"/>
                </a:lnTo>
                <a:lnTo>
                  <a:pt x="373" y="640"/>
                </a:lnTo>
                <a:lnTo>
                  <a:pt x="373" y="640"/>
                </a:lnTo>
                <a:lnTo>
                  <a:pt x="376" y="640"/>
                </a:lnTo>
                <a:lnTo>
                  <a:pt x="377" y="640"/>
                </a:lnTo>
                <a:lnTo>
                  <a:pt x="379" y="640"/>
                </a:lnTo>
                <a:lnTo>
                  <a:pt x="379" y="640"/>
                </a:lnTo>
                <a:lnTo>
                  <a:pt x="383" y="639"/>
                </a:lnTo>
                <a:lnTo>
                  <a:pt x="383" y="639"/>
                </a:lnTo>
                <a:lnTo>
                  <a:pt x="385" y="639"/>
                </a:lnTo>
                <a:lnTo>
                  <a:pt x="386" y="639"/>
                </a:lnTo>
                <a:lnTo>
                  <a:pt x="388" y="639"/>
                </a:lnTo>
                <a:lnTo>
                  <a:pt x="393" y="636"/>
                </a:lnTo>
                <a:lnTo>
                  <a:pt x="395" y="635"/>
                </a:lnTo>
                <a:lnTo>
                  <a:pt x="386" y="637"/>
                </a:lnTo>
                <a:lnTo>
                  <a:pt x="390" y="638"/>
                </a:lnTo>
                <a:cubicBezTo>
                  <a:pt x="393" y="639"/>
                  <a:pt x="396" y="638"/>
                  <a:pt x="398" y="635"/>
                </a:cubicBezTo>
                <a:cubicBezTo>
                  <a:pt x="400" y="632"/>
                  <a:pt x="399" y="628"/>
                  <a:pt x="397" y="626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5C4E91C3-B2B9-4FE3-B8E9-2E6AFD2110C1}"/>
              </a:ext>
            </a:extLst>
          </p:cNvPr>
          <p:cNvSpPr>
            <a:spLocks/>
          </p:cNvSpPr>
          <p:nvPr/>
        </p:nvSpPr>
        <p:spPr bwMode="auto">
          <a:xfrm>
            <a:off x="5694363" y="3944938"/>
            <a:ext cx="88900" cy="28575"/>
          </a:xfrm>
          <a:custGeom>
            <a:avLst/>
            <a:gdLst>
              <a:gd name="T0" fmla="*/ 40 w 198"/>
              <a:gd name="T1" fmla="*/ 31 h 63"/>
              <a:gd name="T2" fmla="*/ 35 w 198"/>
              <a:gd name="T3" fmla="*/ 19 h 63"/>
              <a:gd name="T4" fmla="*/ 34 w 198"/>
              <a:gd name="T5" fmla="*/ 19 h 63"/>
              <a:gd name="T6" fmla="*/ 31 w 198"/>
              <a:gd name="T7" fmla="*/ 14 h 63"/>
              <a:gd name="T8" fmla="*/ 31 w 198"/>
              <a:gd name="T9" fmla="*/ 13 h 63"/>
              <a:gd name="T10" fmla="*/ 27 w 198"/>
              <a:gd name="T11" fmla="*/ 14 h 63"/>
              <a:gd name="T12" fmla="*/ 15 w 198"/>
              <a:gd name="T13" fmla="*/ 4 h 63"/>
              <a:gd name="T14" fmla="*/ 8 w 198"/>
              <a:gd name="T15" fmla="*/ 2 h 63"/>
              <a:gd name="T16" fmla="*/ 13 w 198"/>
              <a:gd name="T17" fmla="*/ 24 h 63"/>
              <a:gd name="T18" fmla="*/ 15 w 198"/>
              <a:gd name="T19" fmla="*/ 26 h 63"/>
              <a:gd name="T20" fmla="*/ 26 w 198"/>
              <a:gd name="T21" fmla="*/ 26 h 63"/>
              <a:gd name="T22" fmla="*/ 34 w 198"/>
              <a:gd name="T23" fmla="*/ 30 h 63"/>
              <a:gd name="T24" fmla="*/ 52 w 198"/>
              <a:gd name="T25" fmla="*/ 32 h 63"/>
              <a:gd name="T26" fmla="*/ 63 w 198"/>
              <a:gd name="T27" fmla="*/ 32 h 63"/>
              <a:gd name="T28" fmla="*/ 88 w 198"/>
              <a:gd name="T29" fmla="*/ 37 h 63"/>
              <a:gd name="T30" fmla="*/ 100 w 198"/>
              <a:gd name="T31" fmla="*/ 40 h 63"/>
              <a:gd name="T32" fmla="*/ 125 w 198"/>
              <a:gd name="T33" fmla="*/ 46 h 63"/>
              <a:gd name="T34" fmla="*/ 137 w 198"/>
              <a:gd name="T35" fmla="*/ 48 h 63"/>
              <a:gd name="T36" fmla="*/ 153 w 198"/>
              <a:gd name="T37" fmla="*/ 53 h 63"/>
              <a:gd name="T38" fmla="*/ 165 w 198"/>
              <a:gd name="T39" fmla="*/ 56 h 63"/>
              <a:gd name="T40" fmla="*/ 171 w 198"/>
              <a:gd name="T41" fmla="*/ 57 h 63"/>
              <a:gd name="T42" fmla="*/ 168 w 198"/>
              <a:gd name="T43" fmla="*/ 50 h 63"/>
              <a:gd name="T44" fmla="*/ 184 w 198"/>
              <a:gd name="T45" fmla="*/ 61 h 63"/>
              <a:gd name="T46" fmla="*/ 183 w 198"/>
              <a:gd name="T47" fmla="*/ 63 h 63"/>
              <a:gd name="T48" fmla="*/ 187 w 198"/>
              <a:gd name="T49" fmla="*/ 37 h 63"/>
              <a:gd name="T50" fmla="*/ 171 w 198"/>
              <a:gd name="T51" fmla="*/ 52 h 63"/>
              <a:gd name="T52" fmla="*/ 197 w 198"/>
              <a:gd name="T53" fmla="*/ 49 h 63"/>
              <a:gd name="T54" fmla="*/ 182 w 198"/>
              <a:gd name="T55" fmla="*/ 35 h 63"/>
              <a:gd name="T56" fmla="*/ 180 w 198"/>
              <a:gd name="T57" fmla="*/ 31 h 63"/>
              <a:gd name="T58" fmla="*/ 177 w 198"/>
              <a:gd name="T59" fmla="*/ 30 h 63"/>
              <a:gd name="T60" fmla="*/ 169 w 198"/>
              <a:gd name="T61" fmla="*/ 30 h 63"/>
              <a:gd name="T62" fmla="*/ 155 w 198"/>
              <a:gd name="T63" fmla="*/ 25 h 63"/>
              <a:gd name="T64" fmla="*/ 142 w 198"/>
              <a:gd name="T65" fmla="*/ 22 h 63"/>
              <a:gd name="T66" fmla="*/ 119 w 198"/>
              <a:gd name="T67" fmla="*/ 18 h 63"/>
              <a:gd name="T68" fmla="*/ 106 w 198"/>
              <a:gd name="T69" fmla="*/ 15 h 63"/>
              <a:gd name="T70" fmla="*/ 82 w 198"/>
              <a:gd name="T71" fmla="*/ 10 h 63"/>
              <a:gd name="T72" fmla="*/ 66 w 198"/>
              <a:gd name="T73" fmla="*/ 7 h 63"/>
              <a:gd name="T74" fmla="*/ 46 w 198"/>
              <a:gd name="T75" fmla="*/ 6 h 63"/>
              <a:gd name="T76" fmla="*/ 39 w 198"/>
              <a:gd name="T77" fmla="*/ 7 h 63"/>
              <a:gd name="T78" fmla="*/ 21 w 198"/>
              <a:gd name="T79" fmla="*/ 2 h 63"/>
              <a:gd name="T80" fmla="*/ 20 w 198"/>
              <a:gd name="T81" fmla="*/ 4 h 63"/>
              <a:gd name="T82" fmla="*/ 11 w 198"/>
              <a:gd name="T83" fmla="*/ 2 h 63"/>
              <a:gd name="T84" fmla="*/ 13 w 198"/>
              <a:gd name="T85" fmla="*/ 24 h 63"/>
              <a:gd name="T86" fmla="*/ 18 w 198"/>
              <a:gd name="T87" fmla="*/ 24 h 63"/>
              <a:gd name="T88" fmla="*/ 19 w 198"/>
              <a:gd name="T89" fmla="*/ 27 h 63"/>
              <a:gd name="T90" fmla="*/ 17 w 198"/>
              <a:gd name="T91" fmla="*/ 25 h 63"/>
              <a:gd name="T92" fmla="*/ 19 w 198"/>
              <a:gd name="T93" fmla="*/ 27 h 63"/>
              <a:gd name="T94" fmla="*/ 24 w 198"/>
              <a:gd name="T95" fmla="*/ 32 h 63"/>
              <a:gd name="T96" fmla="*/ 27 w 198"/>
              <a:gd name="T97" fmla="*/ 29 h 63"/>
              <a:gd name="T98" fmla="*/ 37 w 198"/>
              <a:gd name="T99" fmla="*/ 35 h 63"/>
              <a:gd name="T100" fmla="*/ 39 w 198"/>
              <a:gd name="T101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63">
                <a:moveTo>
                  <a:pt x="39" y="23"/>
                </a:moveTo>
                <a:lnTo>
                  <a:pt x="37" y="23"/>
                </a:lnTo>
                <a:lnTo>
                  <a:pt x="40" y="31"/>
                </a:lnTo>
                <a:lnTo>
                  <a:pt x="41" y="29"/>
                </a:lnTo>
                <a:cubicBezTo>
                  <a:pt x="42" y="27"/>
                  <a:pt x="42" y="24"/>
                  <a:pt x="41" y="22"/>
                </a:cubicBezTo>
                <a:cubicBezTo>
                  <a:pt x="39" y="20"/>
                  <a:pt x="37" y="19"/>
                  <a:pt x="35" y="19"/>
                </a:cubicBezTo>
                <a:lnTo>
                  <a:pt x="31" y="18"/>
                </a:lnTo>
                <a:lnTo>
                  <a:pt x="37" y="22"/>
                </a:lnTo>
                <a:lnTo>
                  <a:pt x="34" y="19"/>
                </a:lnTo>
                <a:lnTo>
                  <a:pt x="35" y="19"/>
                </a:lnTo>
                <a:lnTo>
                  <a:pt x="33" y="16"/>
                </a:lnTo>
                <a:lnTo>
                  <a:pt x="31" y="14"/>
                </a:lnTo>
                <a:lnTo>
                  <a:pt x="29" y="13"/>
                </a:lnTo>
                <a:lnTo>
                  <a:pt x="32" y="15"/>
                </a:lnTo>
                <a:lnTo>
                  <a:pt x="31" y="13"/>
                </a:lnTo>
                <a:cubicBezTo>
                  <a:pt x="29" y="11"/>
                  <a:pt x="26" y="9"/>
                  <a:pt x="23" y="9"/>
                </a:cubicBezTo>
                <a:lnTo>
                  <a:pt x="19" y="8"/>
                </a:lnTo>
                <a:lnTo>
                  <a:pt x="27" y="14"/>
                </a:lnTo>
                <a:lnTo>
                  <a:pt x="25" y="10"/>
                </a:lnTo>
                <a:cubicBezTo>
                  <a:pt x="24" y="7"/>
                  <a:pt x="21" y="5"/>
                  <a:pt x="18" y="5"/>
                </a:cubicBezTo>
                <a:lnTo>
                  <a:pt x="15" y="4"/>
                </a:lnTo>
                <a:lnTo>
                  <a:pt x="22" y="9"/>
                </a:lnTo>
                <a:lnTo>
                  <a:pt x="21" y="7"/>
                </a:lnTo>
                <a:cubicBezTo>
                  <a:pt x="18" y="2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1" y="20"/>
                  <a:pt x="5" y="24"/>
                  <a:pt x="11" y="24"/>
                </a:cubicBezTo>
                <a:lnTo>
                  <a:pt x="13" y="24"/>
                </a:lnTo>
                <a:lnTo>
                  <a:pt x="8" y="23"/>
                </a:lnTo>
                <a:lnTo>
                  <a:pt x="10" y="24"/>
                </a:lnTo>
                <a:lnTo>
                  <a:pt x="15" y="26"/>
                </a:lnTo>
                <a:lnTo>
                  <a:pt x="22" y="26"/>
                </a:lnTo>
                <a:lnTo>
                  <a:pt x="21" y="26"/>
                </a:lnTo>
                <a:lnTo>
                  <a:pt x="26" y="26"/>
                </a:lnTo>
                <a:lnTo>
                  <a:pt x="21" y="25"/>
                </a:lnTo>
                <a:lnTo>
                  <a:pt x="29" y="29"/>
                </a:lnTo>
                <a:lnTo>
                  <a:pt x="34" y="30"/>
                </a:lnTo>
                <a:lnTo>
                  <a:pt x="44" y="30"/>
                </a:lnTo>
                <a:lnTo>
                  <a:pt x="42" y="30"/>
                </a:lnTo>
                <a:lnTo>
                  <a:pt x="52" y="32"/>
                </a:lnTo>
                <a:lnTo>
                  <a:pt x="54" y="32"/>
                </a:lnTo>
                <a:lnTo>
                  <a:pt x="66" y="32"/>
                </a:lnTo>
                <a:lnTo>
                  <a:pt x="63" y="32"/>
                </a:lnTo>
                <a:lnTo>
                  <a:pt x="76" y="35"/>
                </a:lnTo>
                <a:lnTo>
                  <a:pt x="75" y="34"/>
                </a:lnTo>
                <a:lnTo>
                  <a:pt x="88" y="37"/>
                </a:lnTo>
                <a:lnTo>
                  <a:pt x="88" y="38"/>
                </a:lnTo>
                <a:lnTo>
                  <a:pt x="102" y="40"/>
                </a:lnTo>
                <a:lnTo>
                  <a:pt x="100" y="40"/>
                </a:lnTo>
                <a:lnTo>
                  <a:pt x="113" y="44"/>
                </a:lnTo>
                <a:lnTo>
                  <a:pt x="115" y="44"/>
                </a:lnTo>
                <a:lnTo>
                  <a:pt x="125" y="46"/>
                </a:lnTo>
                <a:lnTo>
                  <a:pt x="125" y="46"/>
                </a:lnTo>
                <a:lnTo>
                  <a:pt x="136" y="48"/>
                </a:lnTo>
                <a:lnTo>
                  <a:pt x="137" y="48"/>
                </a:lnTo>
                <a:lnTo>
                  <a:pt x="148" y="50"/>
                </a:lnTo>
                <a:lnTo>
                  <a:pt x="145" y="49"/>
                </a:lnTo>
                <a:lnTo>
                  <a:pt x="153" y="53"/>
                </a:lnTo>
                <a:lnTo>
                  <a:pt x="155" y="53"/>
                </a:lnTo>
                <a:lnTo>
                  <a:pt x="162" y="55"/>
                </a:lnTo>
                <a:lnTo>
                  <a:pt x="165" y="56"/>
                </a:lnTo>
                <a:lnTo>
                  <a:pt x="172" y="56"/>
                </a:lnTo>
                <a:lnTo>
                  <a:pt x="167" y="55"/>
                </a:lnTo>
                <a:lnTo>
                  <a:pt x="171" y="57"/>
                </a:lnTo>
                <a:lnTo>
                  <a:pt x="176" y="58"/>
                </a:lnTo>
                <a:lnTo>
                  <a:pt x="180" y="58"/>
                </a:lnTo>
                <a:lnTo>
                  <a:pt x="168" y="50"/>
                </a:lnTo>
                <a:lnTo>
                  <a:pt x="170" y="54"/>
                </a:lnTo>
                <a:cubicBezTo>
                  <a:pt x="172" y="58"/>
                  <a:pt x="177" y="61"/>
                  <a:pt x="182" y="61"/>
                </a:cubicBezTo>
                <a:lnTo>
                  <a:pt x="184" y="61"/>
                </a:lnTo>
                <a:lnTo>
                  <a:pt x="171" y="49"/>
                </a:lnTo>
                <a:lnTo>
                  <a:pt x="171" y="50"/>
                </a:lnTo>
                <a:cubicBezTo>
                  <a:pt x="171" y="57"/>
                  <a:pt x="176" y="63"/>
                  <a:pt x="183" y="63"/>
                </a:cubicBezTo>
                <a:cubicBezTo>
                  <a:pt x="190" y="63"/>
                  <a:pt x="196" y="59"/>
                  <a:pt x="197" y="52"/>
                </a:cubicBezTo>
                <a:cubicBezTo>
                  <a:pt x="198" y="45"/>
                  <a:pt x="194" y="39"/>
                  <a:pt x="187" y="37"/>
                </a:cubicBezTo>
                <a:lnTo>
                  <a:pt x="187" y="37"/>
                </a:lnTo>
                <a:cubicBezTo>
                  <a:pt x="185" y="36"/>
                  <a:pt x="183" y="36"/>
                  <a:pt x="181" y="37"/>
                </a:cubicBezTo>
                <a:lnTo>
                  <a:pt x="180" y="37"/>
                </a:lnTo>
                <a:cubicBezTo>
                  <a:pt x="174" y="39"/>
                  <a:pt x="170" y="45"/>
                  <a:pt x="171" y="52"/>
                </a:cubicBezTo>
                <a:cubicBezTo>
                  <a:pt x="172" y="59"/>
                  <a:pt x="178" y="63"/>
                  <a:pt x="185" y="63"/>
                </a:cubicBezTo>
                <a:cubicBezTo>
                  <a:pt x="191" y="63"/>
                  <a:pt x="197" y="57"/>
                  <a:pt x="197" y="50"/>
                </a:cubicBezTo>
                <a:lnTo>
                  <a:pt x="197" y="49"/>
                </a:lnTo>
                <a:cubicBezTo>
                  <a:pt x="197" y="45"/>
                  <a:pt x="196" y="42"/>
                  <a:pt x="193" y="39"/>
                </a:cubicBezTo>
                <a:cubicBezTo>
                  <a:pt x="191" y="36"/>
                  <a:pt x="188" y="35"/>
                  <a:pt x="184" y="35"/>
                </a:cubicBezTo>
                <a:lnTo>
                  <a:pt x="182" y="35"/>
                </a:lnTo>
                <a:lnTo>
                  <a:pt x="194" y="42"/>
                </a:lnTo>
                <a:lnTo>
                  <a:pt x="192" y="38"/>
                </a:lnTo>
                <a:cubicBezTo>
                  <a:pt x="190" y="34"/>
                  <a:pt x="185" y="31"/>
                  <a:pt x="180" y="31"/>
                </a:cubicBezTo>
                <a:lnTo>
                  <a:pt x="176" y="31"/>
                </a:lnTo>
                <a:lnTo>
                  <a:pt x="181" y="32"/>
                </a:lnTo>
                <a:lnTo>
                  <a:pt x="177" y="30"/>
                </a:lnTo>
                <a:lnTo>
                  <a:pt x="172" y="29"/>
                </a:lnTo>
                <a:lnTo>
                  <a:pt x="165" y="29"/>
                </a:lnTo>
                <a:lnTo>
                  <a:pt x="169" y="30"/>
                </a:lnTo>
                <a:lnTo>
                  <a:pt x="162" y="28"/>
                </a:lnTo>
                <a:lnTo>
                  <a:pt x="164" y="29"/>
                </a:lnTo>
                <a:lnTo>
                  <a:pt x="155" y="25"/>
                </a:lnTo>
                <a:lnTo>
                  <a:pt x="152" y="24"/>
                </a:lnTo>
                <a:lnTo>
                  <a:pt x="141" y="22"/>
                </a:lnTo>
                <a:lnTo>
                  <a:pt x="142" y="22"/>
                </a:lnTo>
                <a:lnTo>
                  <a:pt x="130" y="20"/>
                </a:lnTo>
                <a:lnTo>
                  <a:pt x="130" y="20"/>
                </a:lnTo>
                <a:lnTo>
                  <a:pt x="119" y="18"/>
                </a:lnTo>
                <a:lnTo>
                  <a:pt x="120" y="19"/>
                </a:lnTo>
                <a:lnTo>
                  <a:pt x="108" y="15"/>
                </a:lnTo>
                <a:lnTo>
                  <a:pt x="106" y="15"/>
                </a:lnTo>
                <a:lnTo>
                  <a:pt x="93" y="12"/>
                </a:lnTo>
                <a:lnTo>
                  <a:pt x="94" y="13"/>
                </a:lnTo>
                <a:lnTo>
                  <a:pt x="82" y="10"/>
                </a:lnTo>
                <a:lnTo>
                  <a:pt x="81" y="9"/>
                </a:lnTo>
                <a:lnTo>
                  <a:pt x="68" y="7"/>
                </a:lnTo>
                <a:lnTo>
                  <a:pt x="66" y="7"/>
                </a:lnTo>
                <a:lnTo>
                  <a:pt x="54" y="7"/>
                </a:lnTo>
                <a:lnTo>
                  <a:pt x="56" y="7"/>
                </a:lnTo>
                <a:lnTo>
                  <a:pt x="46" y="6"/>
                </a:lnTo>
                <a:lnTo>
                  <a:pt x="44" y="6"/>
                </a:lnTo>
                <a:lnTo>
                  <a:pt x="34" y="6"/>
                </a:lnTo>
                <a:lnTo>
                  <a:pt x="39" y="7"/>
                </a:lnTo>
                <a:lnTo>
                  <a:pt x="31" y="3"/>
                </a:lnTo>
                <a:lnTo>
                  <a:pt x="26" y="2"/>
                </a:lnTo>
                <a:lnTo>
                  <a:pt x="21" y="2"/>
                </a:lnTo>
                <a:lnTo>
                  <a:pt x="22" y="2"/>
                </a:lnTo>
                <a:lnTo>
                  <a:pt x="15" y="3"/>
                </a:lnTo>
                <a:lnTo>
                  <a:pt x="20" y="4"/>
                </a:lnTo>
                <a:lnTo>
                  <a:pt x="18" y="2"/>
                </a:lnTo>
                <a:lnTo>
                  <a:pt x="13" y="2"/>
                </a:lnTo>
                <a:lnTo>
                  <a:pt x="11" y="2"/>
                </a:lnTo>
                <a:cubicBezTo>
                  <a:pt x="7" y="2"/>
                  <a:pt x="3" y="4"/>
                  <a:pt x="1" y="8"/>
                </a:cubicBezTo>
                <a:cubicBezTo>
                  <a:pt x="0" y="12"/>
                  <a:pt x="0" y="16"/>
                  <a:pt x="2" y="19"/>
                </a:cubicBezTo>
                <a:cubicBezTo>
                  <a:pt x="5" y="23"/>
                  <a:pt x="9" y="25"/>
                  <a:pt x="13" y="24"/>
                </a:cubicBezTo>
                <a:lnTo>
                  <a:pt x="15" y="24"/>
                </a:lnTo>
                <a:lnTo>
                  <a:pt x="15" y="24"/>
                </a:lnTo>
                <a:lnTo>
                  <a:pt x="18" y="24"/>
                </a:lnTo>
                <a:lnTo>
                  <a:pt x="8" y="19"/>
                </a:lnTo>
                <a:lnTo>
                  <a:pt x="10" y="22"/>
                </a:lnTo>
                <a:cubicBezTo>
                  <a:pt x="12" y="25"/>
                  <a:pt x="15" y="27"/>
                  <a:pt x="19" y="27"/>
                </a:cubicBezTo>
                <a:lnTo>
                  <a:pt x="23" y="27"/>
                </a:lnTo>
                <a:lnTo>
                  <a:pt x="15" y="24"/>
                </a:lnTo>
                <a:lnTo>
                  <a:pt x="17" y="25"/>
                </a:lnTo>
                <a:lnTo>
                  <a:pt x="19" y="28"/>
                </a:lnTo>
                <a:lnTo>
                  <a:pt x="21" y="29"/>
                </a:lnTo>
                <a:lnTo>
                  <a:pt x="19" y="27"/>
                </a:lnTo>
                <a:lnTo>
                  <a:pt x="21" y="29"/>
                </a:lnTo>
                <a:lnTo>
                  <a:pt x="21" y="29"/>
                </a:lnTo>
                <a:lnTo>
                  <a:pt x="24" y="32"/>
                </a:lnTo>
                <a:lnTo>
                  <a:pt x="31" y="34"/>
                </a:lnTo>
                <a:lnTo>
                  <a:pt x="35" y="34"/>
                </a:lnTo>
                <a:lnTo>
                  <a:pt x="27" y="29"/>
                </a:lnTo>
                <a:lnTo>
                  <a:pt x="28" y="31"/>
                </a:lnTo>
                <a:cubicBezTo>
                  <a:pt x="28" y="33"/>
                  <a:pt x="30" y="34"/>
                  <a:pt x="32" y="35"/>
                </a:cubicBezTo>
                <a:cubicBezTo>
                  <a:pt x="33" y="36"/>
                  <a:pt x="35" y="36"/>
                  <a:pt x="37" y="35"/>
                </a:cubicBezTo>
                <a:lnTo>
                  <a:pt x="39" y="34"/>
                </a:lnTo>
                <a:cubicBezTo>
                  <a:pt x="40" y="33"/>
                  <a:pt x="42" y="31"/>
                  <a:pt x="42" y="29"/>
                </a:cubicBezTo>
                <a:cubicBezTo>
                  <a:pt x="42" y="26"/>
                  <a:pt x="40" y="24"/>
                  <a:pt x="39" y="2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81472388-C2E4-4B26-92EF-9DF9D8F18FFB}"/>
              </a:ext>
            </a:extLst>
          </p:cNvPr>
          <p:cNvSpPr>
            <a:spLocks/>
          </p:cNvSpPr>
          <p:nvPr/>
        </p:nvSpPr>
        <p:spPr bwMode="auto">
          <a:xfrm>
            <a:off x="5727701" y="3975100"/>
            <a:ext cx="17463" cy="114300"/>
          </a:xfrm>
          <a:custGeom>
            <a:avLst/>
            <a:gdLst>
              <a:gd name="T0" fmla="*/ 33 w 41"/>
              <a:gd name="T1" fmla="*/ 4 h 254"/>
              <a:gd name="T2" fmla="*/ 23 w 41"/>
              <a:gd name="T3" fmla="*/ 17 h 254"/>
              <a:gd name="T4" fmla="*/ 36 w 41"/>
              <a:gd name="T5" fmla="*/ 5 h 254"/>
              <a:gd name="T6" fmla="*/ 21 w 41"/>
              <a:gd name="T7" fmla="*/ 2 h 254"/>
              <a:gd name="T8" fmla="*/ 17 w 41"/>
              <a:gd name="T9" fmla="*/ 9 h 254"/>
              <a:gd name="T10" fmla="*/ 17 w 41"/>
              <a:gd name="T11" fmla="*/ 16 h 254"/>
              <a:gd name="T12" fmla="*/ 18 w 41"/>
              <a:gd name="T13" fmla="*/ 17 h 254"/>
              <a:gd name="T14" fmla="*/ 13 w 41"/>
              <a:gd name="T15" fmla="*/ 38 h 254"/>
              <a:gd name="T16" fmla="*/ 17 w 41"/>
              <a:gd name="T17" fmla="*/ 51 h 254"/>
              <a:gd name="T18" fmla="*/ 19 w 41"/>
              <a:gd name="T19" fmla="*/ 79 h 254"/>
              <a:gd name="T20" fmla="*/ 18 w 41"/>
              <a:gd name="T21" fmla="*/ 96 h 254"/>
              <a:gd name="T22" fmla="*/ 18 w 41"/>
              <a:gd name="T23" fmla="*/ 131 h 254"/>
              <a:gd name="T24" fmla="*/ 18 w 41"/>
              <a:gd name="T25" fmla="*/ 146 h 254"/>
              <a:gd name="T26" fmla="*/ 16 w 41"/>
              <a:gd name="T27" fmla="*/ 172 h 254"/>
              <a:gd name="T28" fmla="*/ 15 w 41"/>
              <a:gd name="T29" fmla="*/ 180 h 254"/>
              <a:gd name="T30" fmla="*/ 10 w 41"/>
              <a:gd name="T31" fmla="*/ 191 h 254"/>
              <a:gd name="T32" fmla="*/ 8 w 41"/>
              <a:gd name="T33" fmla="*/ 200 h 254"/>
              <a:gd name="T34" fmla="*/ 5 w 41"/>
              <a:gd name="T35" fmla="*/ 216 h 254"/>
              <a:gd name="T36" fmla="*/ 4 w 41"/>
              <a:gd name="T37" fmla="*/ 219 h 254"/>
              <a:gd name="T38" fmla="*/ 4 w 41"/>
              <a:gd name="T39" fmla="*/ 230 h 254"/>
              <a:gd name="T40" fmla="*/ 4 w 41"/>
              <a:gd name="T41" fmla="*/ 235 h 254"/>
              <a:gd name="T42" fmla="*/ 4 w 41"/>
              <a:gd name="T43" fmla="*/ 232 h 254"/>
              <a:gd name="T44" fmla="*/ 24 w 41"/>
              <a:gd name="T45" fmla="*/ 239 h 254"/>
              <a:gd name="T46" fmla="*/ 23 w 41"/>
              <a:gd name="T47" fmla="*/ 233 h 254"/>
              <a:gd name="T48" fmla="*/ 22 w 41"/>
              <a:gd name="T49" fmla="*/ 235 h 254"/>
              <a:gd name="T50" fmla="*/ 25 w 41"/>
              <a:gd name="T51" fmla="*/ 217 h 254"/>
              <a:gd name="T52" fmla="*/ 22 w 41"/>
              <a:gd name="T53" fmla="*/ 213 h 254"/>
              <a:gd name="T54" fmla="*/ 18 w 41"/>
              <a:gd name="T55" fmla="*/ 207 h 254"/>
              <a:gd name="T56" fmla="*/ 9 w 41"/>
              <a:gd name="T57" fmla="*/ 215 h 254"/>
              <a:gd name="T58" fmla="*/ 8 w 41"/>
              <a:gd name="T59" fmla="*/ 218 h 254"/>
              <a:gd name="T60" fmla="*/ 2 w 41"/>
              <a:gd name="T61" fmla="*/ 234 h 254"/>
              <a:gd name="T62" fmla="*/ 1 w 41"/>
              <a:gd name="T63" fmla="*/ 235 h 254"/>
              <a:gd name="T64" fmla="*/ 21 w 41"/>
              <a:gd name="T65" fmla="*/ 249 h 254"/>
              <a:gd name="T66" fmla="*/ 27 w 41"/>
              <a:gd name="T67" fmla="*/ 235 h 254"/>
              <a:gd name="T68" fmla="*/ 27 w 41"/>
              <a:gd name="T69" fmla="*/ 230 h 254"/>
              <a:gd name="T70" fmla="*/ 27 w 41"/>
              <a:gd name="T71" fmla="*/ 219 h 254"/>
              <a:gd name="T72" fmla="*/ 29 w 41"/>
              <a:gd name="T73" fmla="*/ 216 h 254"/>
              <a:gd name="T74" fmla="*/ 30 w 41"/>
              <a:gd name="T75" fmla="*/ 207 h 254"/>
              <a:gd name="T76" fmla="*/ 29 w 41"/>
              <a:gd name="T77" fmla="*/ 204 h 254"/>
              <a:gd name="T78" fmla="*/ 37 w 41"/>
              <a:gd name="T79" fmla="*/ 189 h 254"/>
              <a:gd name="T80" fmla="*/ 39 w 41"/>
              <a:gd name="T81" fmla="*/ 175 h 254"/>
              <a:gd name="T82" fmla="*/ 41 w 41"/>
              <a:gd name="T83" fmla="*/ 146 h 254"/>
              <a:gd name="T84" fmla="*/ 41 w 41"/>
              <a:gd name="T85" fmla="*/ 131 h 254"/>
              <a:gd name="T86" fmla="*/ 40 w 41"/>
              <a:gd name="T87" fmla="*/ 96 h 254"/>
              <a:gd name="T88" fmla="*/ 40 w 41"/>
              <a:gd name="T89" fmla="*/ 77 h 254"/>
              <a:gd name="T90" fmla="*/ 38 w 41"/>
              <a:gd name="T91" fmla="*/ 51 h 254"/>
              <a:gd name="T92" fmla="*/ 34 w 41"/>
              <a:gd name="T93" fmla="*/ 38 h 254"/>
              <a:gd name="T94" fmla="*/ 35 w 41"/>
              <a:gd name="T95" fmla="*/ 26 h 254"/>
              <a:gd name="T96" fmla="*/ 36 w 41"/>
              <a:gd name="T97" fmla="*/ 16 h 254"/>
              <a:gd name="T98" fmla="*/ 36 w 41"/>
              <a:gd name="T99" fmla="*/ 9 h 254"/>
              <a:gd name="T100" fmla="*/ 28 w 41"/>
              <a:gd name="T101" fmla="*/ 18 h 254"/>
              <a:gd name="T102" fmla="*/ 21 w 41"/>
              <a:gd name="T103" fmla="*/ 15 h 254"/>
              <a:gd name="T104" fmla="*/ 31 w 41"/>
              <a:gd name="T105" fmla="*/ 17 h 254"/>
              <a:gd name="T106" fmla="*/ 35 w 41"/>
              <a:gd name="T107" fmla="*/ 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" h="254">
                <a:moveTo>
                  <a:pt x="35" y="4"/>
                </a:moveTo>
                <a:lnTo>
                  <a:pt x="31" y="3"/>
                </a:lnTo>
                <a:lnTo>
                  <a:pt x="33" y="4"/>
                </a:lnTo>
                <a:lnTo>
                  <a:pt x="32" y="3"/>
                </a:lnTo>
                <a:cubicBezTo>
                  <a:pt x="28" y="1"/>
                  <a:pt x="23" y="2"/>
                  <a:pt x="21" y="6"/>
                </a:cubicBezTo>
                <a:cubicBezTo>
                  <a:pt x="18" y="10"/>
                  <a:pt x="19" y="15"/>
                  <a:pt x="23" y="17"/>
                </a:cubicBezTo>
                <a:cubicBezTo>
                  <a:pt x="27" y="20"/>
                  <a:pt x="32" y="19"/>
                  <a:pt x="35" y="15"/>
                </a:cubicBezTo>
                <a:lnTo>
                  <a:pt x="35" y="14"/>
                </a:lnTo>
                <a:cubicBezTo>
                  <a:pt x="37" y="11"/>
                  <a:pt x="37" y="8"/>
                  <a:pt x="36" y="5"/>
                </a:cubicBezTo>
                <a:cubicBezTo>
                  <a:pt x="35" y="3"/>
                  <a:pt x="32" y="1"/>
                  <a:pt x="29" y="0"/>
                </a:cubicBezTo>
                <a:lnTo>
                  <a:pt x="28" y="0"/>
                </a:lnTo>
                <a:cubicBezTo>
                  <a:pt x="26" y="0"/>
                  <a:pt x="23" y="0"/>
                  <a:pt x="21" y="2"/>
                </a:cubicBezTo>
                <a:cubicBezTo>
                  <a:pt x="19" y="3"/>
                  <a:pt x="18" y="5"/>
                  <a:pt x="17" y="8"/>
                </a:cubicBezTo>
                <a:lnTo>
                  <a:pt x="17" y="9"/>
                </a:lnTo>
                <a:lnTo>
                  <a:pt x="17" y="9"/>
                </a:lnTo>
                <a:lnTo>
                  <a:pt x="17" y="11"/>
                </a:lnTo>
                <a:lnTo>
                  <a:pt x="17" y="12"/>
                </a:lnTo>
                <a:lnTo>
                  <a:pt x="17" y="16"/>
                </a:lnTo>
                <a:lnTo>
                  <a:pt x="17" y="16"/>
                </a:lnTo>
                <a:lnTo>
                  <a:pt x="17" y="21"/>
                </a:lnTo>
                <a:lnTo>
                  <a:pt x="18" y="17"/>
                </a:lnTo>
                <a:lnTo>
                  <a:pt x="15" y="23"/>
                </a:lnTo>
                <a:lnTo>
                  <a:pt x="13" y="28"/>
                </a:lnTo>
                <a:lnTo>
                  <a:pt x="13" y="38"/>
                </a:lnTo>
                <a:lnTo>
                  <a:pt x="14" y="42"/>
                </a:lnTo>
                <a:lnTo>
                  <a:pt x="18" y="54"/>
                </a:lnTo>
                <a:lnTo>
                  <a:pt x="17" y="51"/>
                </a:lnTo>
                <a:lnTo>
                  <a:pt x="17" y="62"/>
                </a:lnTo>
                <a:lnTo>
                  <a:pt x="17" y="63"/>
                </a:lnTo>
                <a:lnTo>
                  <a:pt x="19" y="79"/>
                </a:lnTo>
                <a:lnTo>
                  <a:pt x="19" y="78"/>
                </a:lnTo>
                <a:lnTo>
                  <a:pt x="18" y="96"/>
                </a:lnTo>
                <a:lnTo>
                  <a:pt x="18" y="96"/>
                </a:lnTo>
                <a:lnTo>
                  <a:pt x="18" y="114"/>
                </a:lnTo>
                <a:lnTo>
                  <a:pt x="18" y="114"/>
                </a:lnTo>
                <a:lnTo>
                  <a:pt x="18" y="131"/>
                </a:lnTo>
                <a:lnTo>
                  <a:pt x="18" y="131"/>
                </a:lnTo>
                <a:lnTo>
                  <a:pt x="18" y="146"/>
                </a:lnTo>
                <a:lnTo>
                  <a:pt x="18" y="146"/>
                </a:lnTo>
                <a:lnTo>
                  <a:pt x="18" y="159"/>
                </a:lnTo>
                <a:lnTo>
                  <a:pt x="18" y="158"/>
                </a:lnTo>
                <a:lnTo>
                  <a:pt x="16" y="172"/>
                </a:lnTo>
                <a:lnTo>
                  <a:pt x="16" y="172"/>
                </a:lnTo>
                <a:lnTo>
                  <a:pt x="14" y="182"/>
                </a:lnTo>
                <a:lnTo>
                  <a:pt x="15" y="180"/>
                </a:lnTo>
                <a:lnTo>
                  <a:pt x="12" y="187"/>
                </a:lnTo>
                <a:lnTo>
                  <a:pt x="13" y="185"/>
                </a:lnTo>
                <a:lnTo>
                  <a:pt x="10" y="191"/>
                </a:lnTo>
                <a:lnTo>
                  <a:pt x="8" y="197"/>
                </a:lnTo>
                <a:lnTo>
                  <a:pt x="7" y="204"/>
                </a:lnTo>
                <a:lnTo>
                  <a:pt x="8" y="200"/>
                </a:lnTo>
                <a:lnTo>
                  <a:pt x="6" y="207"/>
                </a:lnTo>
                <a:lnTo>
                  <a:pt x="5" y="211"/>
                </a:lnTo>
                <a:lnTo>
                  <a:pt x="5" y="216"/>
                </a:lnTo>
                <a:lnTo>
                  <a:pt x="6" y="212"/>
                </a:lnTo>
                <a:lnTo>
                  <a:pt x="5" y="215"/>
                </a:lnTo>
                <a:lnTo>
                  <a:pt x="4" y="219"/>
                </a:lnTo>
                <a:lnTo>
                  <a:pt x="4" y="225"/>
                </a:lnTo>
                <a:lnTo>
                  <a:pt x="4" y="225"/>
                </a:lnTo>
                <a:lnTo>
                  <a:pt x="4" y="230"/>
                </a:lnTo>
                <a:lnTo>
                  <a:pt x="4" y="230"/>
                </a:lnTo>
                <a:lnTo>
                  <a:pt x="4" y="235"/>
                </a:lnTo>
                <a:lnTo>
                  <a:pt x="4" y="235"/>
                </a:lnTo>
                <a:lnTo>
                  <a:pt x="4" y="238"/>
                </a:lnTo>
                <a:lnTo>
                  <a:pt x="7" y="229"/>
                </a:lnTo>
                <a:lnTo>
                  <a:pt x="4" y="232"/>
                </a:lnTo>
                <a:cubicBezTo>
                  <a:pt x="0" y="236"/>
                  <a:pt x="0" y="242"/>
                  <a:pt x="3" y="247"/>
                </a:cubicBezTo>
                <a:cubicBezTo>
                  <a:pt x="6" y="252"/>
                  <a:pt x="12" y="254"/>
                  <a:pt x="17" y="252"/>
                </a:cubicBezTo>
                <a:cubicBezTo>
                  <a:pt x="22" y="250"/>
                  <a:pt x="25" y="244"/>
                  <a:pt x="24" y="239"/>
                </a:cubicBezTo>
                <a:lnTo>
                  <a:pt x="24" y="235"/>
                </a:lnTo>
                <a:lnTo>
                  <a:pt x="24" y="235"/>
                </a:lnTo>
                <a:lnTo>
                  <a:pt x="23" y="233"/>
                </a:lnTo>
                <a:lnTo>
                  <a:pt x="23" y="234"/>
                </a:lnTo>
                <a:lnTo>
                  <a:pt x="23" y="229"/>
                </a:lnTo>
                <a:lnTo>
                  <a:pt x="22" y="235"/>
                </a:lnTo>
                <a:lnTo>
                  <a:pt x="25" y="229"/>
                </a:lnTo>
                <a:lnTo>
                  <a:pt x="26" y="222"/>
                </a:lnTo>
                <a:lnTo>
                  <a:pt x="25" y="217"/>
                </a:lnTo>
                <a:lnTo>
                  <a:pt x="24" y="215"/>
                </a:lnTo>
                <a:lnTo>
                  <a:pt x="22" y="211"/>
                </a:lnTo>
                <a:lnTo>
                  <a:pt x="22" y="213"/>
                </a:lnTo>
                <a:lnTo>
                  <a:pt x="21" y="208"/>
                </a:lnTo>
                <a:cubicBezTo>
                  <a:pt x="21" y="208"/>
                  <a:pt x="20" y="207"/>
                  <a:pt x="20" y="207"/>
                </a:cubicBezTo>
                <a:cubicBezTo>
                  <a:pt x="19" y="206"/>
                  <a:pt x="18" y="206"/>
                  <a:pt x="18" y="207"/>
                </a:cubicBezTo>
                <a:lnTo>
                  <a:pt x="13" y="209"/>
                </a:lnTo>
                <a:lnTo>
                  <a:pt x="10" y="211"/>
                </a:lnTo>
                <a:lnTo>
                  <a:pt x="9" y="215"/>
                </a:lnTo>
                <a:lnTo>
                  <a:pt x="8" y="217"/>
                </a:lnTo>
                <a:lnTo>
                  <a:pt x="6" y="222"/>
                </a:lnTo>
                <a:lnTo>
                  <a:pt x="8" y="218"/>
                </a:lnTo>
                <a:lnTo>
                  <a:pt x="4" y="223"/>
                </a:lnTo>
                <a:lnTo>
                  <a:pt x="2" y="229"/>
                </a:lnTo>
                <a:lnTo>
                  <a:pt x="2" y="234"/>
                </a:lnTo>
                <a:lnTo>
                  <a:pt x="2" y="233"/>
                </a:lnTo>
                <a:lnTo>
                  <a:pt x="1" y="235"/>
                </a:lnTo>
                <a:lnTo>
                  <a:pt x="1" y="235"/>
                </a:lnTo>
                <a:lnTo>
                  <a:pt x="1" y="239"/>
                </a:lnTo>
                <a:cubicBezTo>
                  <a:pt x="0" y="244"/>
                  <a:pt x="3" y="249"/>
                  <a:pt x="7" y="251"/>
                </a:cubicBezTo>
                <a:cubicBezTo>
                  <a:pt x="12" y="253"/>
                  <a:pt x="17" y="253"/>
                  <a:pt x="21" y="249"/>
                </a:cubicBezTo>
                <a:lnTo>
                  <a:pt x="24" y="246"/>
                </a:lnTo>
                <a:cubicBezTo>
                  <a:pt x="26" y="244"/>
                  <a:pt x="27" y="241"/>
                  <a:pt x="27" y="238"/>
                </a:cubicBezTo>
                <a:lnTo>
                  <a:pt x="27" y="235"/>
                </a:lnTo>
                <a:lnTo>
                  <a:pt x="27" y="235"/>
                </a:lnTo>
                <a:lnTo>
                  <a:pt x="27" y="230"/>
                </a:lnTo>
                <a:lnTo>
                  <a:pt x="27" y="230"/>
                </a:lnTo>
                <a:lnTo>
                  <a:pt x="27" y="225"/>
                </a:lnTo>
                <a:lnTo>
                  <a:pt x="27" y="225"/>
                </a:lnTo>
                <a:lnTo>
                  <a:pt x="27" y="219"/>
                </a:lnTo>
                <a:lnTo>
                  <a:pt x="27" y="224"/>
                </a:lnTo>
                <a:lnTo>
                  <a:pt x="28" y="221"/>
                </a:lnTo>
                <a:lnTo>
                  <a:pt x="29" y="216"/>
                </a:lnTo>
                <a:lnTo>
                  <a:pt x="29" y="211"/>
                </a:lnTo>
                <a:lnTo>
                  <a:pt x="28" y="215"/>
                </a:lnTo>
                <a:lnTo>
                  <a:pt x="30" y="207"/>
                </a:lnTo>
                <a:lnTo>
                  <a:pt x="31" y="204"/>
                </a:lnTo>
                <a:lnTo>
                  <a:pt x="31" y="197"/>
                </a:lnTo>
                <a:lnTo>
                  <a:pt x="29" y="204"/>
                </a:lnTo>
                <a:lnTo>
                  <a:pt x="33" y="198"/>
                </a:lnTo>
                <a:lnTo>
                  <a:pt x="34" y="196"/>
                </a:lnTo>
                <a:lnTo>
                  <a:pt x="37" y="189"/>
                </a:lnTo>
                <a:lnTo>
                  <a:pt x="37" y="186"/>
                </a:lnTo>
                <a:lnTo>
                  <a:pt x="39" y="175"/>
                </a:lnTo>
                <a:lnTo>
                  <a:pt x="39" y="175"/>
                </a:lnTo>
                <a:lnTo>
                  <a:pt x="41" y="160"/>
                </a:lnTo>
                <a:lnTo>
                  <a:pt x="41" y="159"/>
                </a:lnTo>
                <a:lnTo>
                  <a:pt x="41" y="146"/>
                </a:lnTo>
                <a:lnTo>
                  <a:pt x="41" y="146"/>
                </a:lnTo>
                <a:lnTo>
                  <a:pt x="41" y="131"/>
                </a:lnTo>
                <a:lnTo>
                  <a:pt x="41" y="131"/>
                </a:lnTo>
                <a:lnTo>
                  <a:pt x="41" y="114"/>
                </a:lnTo>
                <a:lnTo>
                  <a:pt x="41" y="114"/>
                </a:lnTo>
                <a:lnTo>
                  <a:pt x="40" y="96"/>
                </a:lnTo>
                <a:lnTo>
                  <a:pt x="40" y="96"/>
                </a:lnTo>
                <a:lnTo>
                  <a:pt x="40" y="78"/>
                </a:lnTo>
                <a:lnTo>
                  <a:pt x="40" y="77"/>
                </a:lnTo>
                <a:lnTo>
                  <a:pt x="38" y="61"/>
                </a:lnTo>
                <a:lnTo>
                  <a:pt x="38" y="62"/>
                </a:lnTo>
                <a:lnTo>
                  <a:pt x="38" y="51"/>
                </a:lnTo>
                <a:lnTo>
                  <a:pt x="37" y="47"/>
                </a:lnTo>
                <a:lnTo>
                  <a:pt x="33" y="35"/>
                </a:lnTo>
                <a:lnTo>
                  <a:pt x="34" y="38"/>
                </a:lnTo>
                <a:lnTo>
                  <a:pt x="33" y="28"/>
                </a:lnTo>
                <a:lnTo>
                  <a:pt x="33" y="32"/>
                </a:lnTo>
                <a:lnTo>
                  <a:pt x="35" y="26"/>
                </a:lnTo>
                <a:lnTo>
                  <a:pt x="36" y="21"/>
                </a:lnTo>
                <a:lnTo>
                  <a:pt x="36" y="16"/>
                </a:lnTo>
                <a:lnTo>
                  <a:pt x="36" y="16"/>
                </a:lnTo>
                <a:lnTo>
                  <a:pt x="36" y="12"/>
                </a:lnTo>
                <a:lnTo>
                  <a:pt x="36" y="11"/>
                </a:lnTo>
                <a:lnTo>
                  <a:pt x="36" y="9"/>
                </a:lnTo>
                <a:lnTo>
                  <a:pt x="36" y="9"/>
                </a:lnTo>
                <a:lnTo>
                  <a:pt x="36" y="8"/>
                </a:lnTo>
                <a:lnTo>
                  <a:pt x="28" y="18"/>
                </a:lnTo>
                <a:lnTo>
                  <a:pt x="29" y="18"/>
                </a:lnTo>
                <a:lnTo>
                  <a:pt x="20" y="14"/>
                </a:lnTo>
                <a:lnTo>
                  <a:pt x="21" y="15"/>
                </a:lnTo>
                <a:cubicBezTo>
                  <a:pt x="23" y="19"/>
                  <a:pt x="28" y="20"/>
                  <a:pt x="32" y="17"/>
                </a:cubicBezTo>
                <a:lnTo>
                  <a:pt x="33" y="17"/>
                </a:lnTo>
                <a:lnTo>
                  <a:pt x="31" y="17"/>
                </a:lnTo>
                <a:lnTo>
                  <a:pt x="35" y="17"/>
                </a:lnTo>
                <a:cubicBezTo>
                  <a:pt x="38" y="16"/>
                  <a:pt x="40" y="13"/>
                  <a:pt x="40" y="10"/>
                </a:cubicBezTo>
                <a:cubicBezTo>
                  <a:pt x="40" y="7"/>
                  <a:pt x="38" y="5"/>
                  <a:pt x="35" y="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45F403EC-D654-4442-95EB-9A6918E71304}"/>
              </a:ext>
            </a:extLst>
          </p:cNvPr>
          <p:cNvSpPr>
            <a:spLocks/>
          </p:cNvSpPr>
          <p:nvPr/>
        </p:nvSpPr>
        <p:spPr bwMode="auto">
          <a:xfrm>
            <a:off x="5707063" y="4048125"/>
            <a:ext cx="90488" cy="20638"/>
          </a:xfrm>
          <a:custGeom>
            <a:avLst/>
            <a:gdLst>
              <a:gd name="T0" fmla="*/ 19 w 201"/>
              <a:gd name="T1" fmla="*/ 28 h 47"/>
              <a:gd name="T2" fmla="*/ 20 w 201"/>
              <a:gd name="T3" fmla="*/ 29 h 47"/>
              <a:gd name="T4" fmla="*/ 2 w 201"/>
              <a:gd name="T5" fmla="*/ 39 h 47"/>
              <a:gd name="T6" fmla="*/ 20 w 201"/>
              <a:gd name="T7" fmla="*/ 43 h 47"/>
              <a:gd name="T8" fmla="*/ 19 w 201"/>
              <a:gd name="T9" fmla="*/ 44 h 47"/>
              <a:gd name="T10" fmla="*/ 26 w 201"/>
              <a:gd name="T11" fmla="*/ 45 h 47"/>
              <a:gd name="T12" fmla="*/ 33 w 201"/>
              <a:gd name="T13" fmla="*/ 45 h 47"/>
              <a:gd name="T14" fmla="*/ 41 w 201"/>
              <a:gd name="T15" fmla="*/ 45 h 47"/>
              <a:gd name="T16" fmla="*/ 52 w 201"/>
              <a:gd name="T17" fmla="*/ 46 h 47"/>
              <a:gd name="T18" fmla="*/ 63 w 201"/>
              <a:gd name="T19" fmla="*/ 46 h 47"/>
              <a:gd name="T20" fmla="*/ 75 w 201"/>
              <a:gd name="T21" fmla="*/ 46 h 47"/>
              <a:gd name="T22" fmla="*/ 87 w 201"/>
              <a:gd name="T23" fmla="*/ 46 h 47"/>
              <a:gd name="T24" fmla="*/ 99 w 201"/>
              <a:gd name="T25" fmla="*/ 46 h 47"/>
              <a:gd name="T26" fmla="*/ 112 w 201"/>
              <a:gd name="T27" fmla="*/ 47 h 47"/>
              <a:gd name="T28" fmla="*/ 125 w 201"/>
              <a:gd name="T29" fmla="*/ 45 h 47"/>
              <a:gd name="T30" fmla="*/ 133 w 201"/>
              <a:gd name="T31" fmla="*/ 46 h 47"/>
              <a:gd name="T32" fmla="*/ 148 w 201"/>
              <a:gd name="T33" fmla="*/ 41 h 47"/>
              <a:gd name="T34" fmla="*/ 152 w 201"/>
              <a:gd name="T35" fmla="*/ 42 h 47"/>
              <a:gd name="T36" fmla="*/ 163 w 201"/>
              <a:gd name="T37" fmla="*/ 40 h 47"/>
              <a:gd name="T38" fmla="*/ 175 w 201"/>
              <a:gd name="T39" fmla="*/ 34 h 47"/>
              <a:gd name="T40" fmla="*/ 179 w 201"/>
              <a:gd name="T41" fmla="*/ 33 h 47"/>
              <a:gd name="T42" fmla="*/ 188 w 201"/>
              <a:gd name="T43" fmla="*/ 27 h 47"/>
              <a:gd name="T44" fmla="*/ 193 w 201"/>
              <a:gd name="T45" fmla="*/ 24 h 47"/>
              <a:gd name="T46" fmla="*/ 198 w 201"/>
              <a:gd name="T47" fmla="*/ 18 h 47"/>
              <a:gd name="T48" fmla="*/ 187 w 201"/>
              <a:gd name="T49" fmla="*/ 1 h 47"/>
              <a:gd name="T50" fmla="*/ 182 w 201"/>
              <a:gd name="T51" fmla="*/ 3 h 47"/>
              <a:gd name="T52" fmla="*/ 174 w 201"/>
              <a:gd name="T53" fmla="*/ 6 h 47"/>
              <a:gd name="T54" fmla="*/ 172 w 201"/>
              <a:gd name="T55" fmla="*/ 8 h 47"/>
              <a:gd name="T56" fmla="*/ 162 w 201"/>
              <a:gd name="T57" fmla="*/ 11 h 47"/>
              <a:gd name="T58" fmla="*/ 157 w 201"/>
              <a:gd name="T59" fmla="*/ 13 h 47"/>
              <a:gd name="T60" fmla="*/ 152 w 201"/>
              <a:gd name="T61" fmla="*/ 15 h 47"/>
              <a:gd name="T62" fmla="*/ 139 w 201"/>
              <a:gd name="T63" fmla="*/ 16 h 47"/>
              <a:gd name="T64" fmla="*/ 133 w 201"/>
              <a:gd name="T65" fmla="*/ 19 h 47"/>
              <a:gd name="T66" fmla="*/ 122 w 201"/>
              <a:gd name="T67" fmla="*/ 19 h 47"/>
              <a:gd name="T68" fmla="*/ 112 w 201"/>
              <a:gd name="T69" fmla="*/ 20 h 47"/>
              <a:gd name="T70" fmla="*/ 99 w 201"/>
              <a:gd name="T71" fmla="*/ 20 h 47"/>
              <a:gd name="T72" fmla="*/ 87 w 201"/>
              <a:gd name="T73" fmla="*/ 20 h 47"/>
              <a:gd name="T74" fmla="*/ 75 w 201"/>
              <a:gd name="T75" fmla="*/ 20 h 47"/>
              <a:gd name="T76" fmla="*/ 63 w 201"/>
              <a:gd name="T77" fmla="*/ 21 h 47"/>
              <a:gd name="T78" fmla="*/ 52 w 201"/>
              <a:gd name="T79" fmla="*/ 21 h 47"/>
              <a:gd name="T80" fmla="*/ 41 w 201"/>
              <a:gd name="T81" fmla="*/ 21 h 47"/>
              <a:gd name="T82" fmla="*/ 33 w 201"/>
              <a:gd name="T83" fmla="*/ 22 h 47"/>
              <a:gd name="T84" fmla="*/ 26 w 201"/>
              <a:gd name="T85" fmla="*/ 22 h 47"/>
              <a:gd name="T86" fmla="*/ 19 w 201"/>
              <a:gd name="T87" fmla="*/ 22 h 47"/>
              <a:gd name="T88" fmla="*/ 12 w 201"/>
              <a:gd name="T89" fmla="*/ 24 h 47"/>
              <a:gd name="T90" fmla="*/ 2 w 201"/>
              <a:gd name="T91" fmla="*/ 36 h 47"/>
              <a:gd name="T92" fmla="*/ 20 w 201"/>
              <a:gd name="T93" fmla="*/ 41 h 47"/>
              <a:gd name="T94" fmla="*/ 19 w 201"/>
              <a:gd name="T95" fmla="*/ 42 h 47"/>
              <a:gd name="T96" fmla="*/ 24 w 201"/>
              <a:gd name="T97" fmla="*/ 3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1" h="47">
                <a:moveTo>
                  <a:pt x="21" y="30"/>
                </a:moveTo>
                <a:lnTo>
                  <a:pt x="19" y="28"/>
                </a:lnTo>
                <a:lnTo>
                  <a:pt x="21" y="30"/>
                </a:lnTo>
                <a:lnTo>
                  <a:pt x="20" y="29"/>
                </a:lnTo>
                <a:cubicBezTo>
                  <a:pt x="17" y="25"/>
                  <a:pt x="11" y="24"/>
                  <a:pt x="7" y="26"/>
                </a:cubicBezTo>
                <a:cubicBezTo>
                  <a:pt x="2" y="29"/>
                  <a:pt x="0" y="34"/>
                  <a:pt x="2" y="39"/>
                </a:cubicBezTo>
                <a:cubicBezTo>
                  <a:pt x="5" y="44"/>
                  <a:pt x="10" y="47"/>
                  <a:pt x="15" y="45"/>
                </a:cubicBezTo>
                <a:lnTo>
                  <a:pt x="20" y="43"/>
                </a:lnTo>
                <a:lnTo>
                  <a:pt x="16" y="44"/>
                </a:lnTo>
                <a:lnTo>
                  <a:pt x="19" y="44"/>
                </a:lnTo>
                <a:lnTo>
                  <a:pt x="19" y="44"/>
                </a:lnTo>
                <a:lnTo>
                  <a:pt x="26" y="45"/>
                </a:lnTo>
                <a:lnTo>
                  <a:pt x="26" y="45"/>
                </a:lnTo>
                <a:lnTo>
                  <a:pt x="33" y="45"/>
                </a:lnTo>
                <a:lnTo>
                  <a:pt x="33" y="45"/>
                </a:lnTo>
                <a:lnTo>
                  <a:pt x="41" y="45"/>
                </a:lnTo>
                <a:lnTo>
                  <a:pt x="41" y="45"/>
                </a:lnTo>
                <a:lnTo>
                  <a:pt x="52" y="46"/>
                </a:lnTo>
                <a:lnTo>
                  <a:pt x="52" y="46"/>
                </a:lnTo>
                <a:lnTo>
                  <a:pt x="63" y="46"/>
                </a:lnTo>
                <a:lnTo>
                  <a:pt x="63" y="46"/>
                </a:lnTo>
                <a:lnTo>
                  <a:pt x="75" y="46"/>
                </a:lnTo>
                <a:lnTo>
                  <a:pt x="75" y="46"/>
                </a:lnTo>
                <a:lnTo>
                  <a:pt x="87" y="46"/>
                </a:lnTo>
                <a:lnTo>
                  <a:pt x="87" y="46"/>
                </a:lnTo>
                <a:lnTo>
                  <a:pt x="99" y="46"/>
                </a:lnTo>
                <a:lnTo>
                  <a:pt x="99" y="46"/>
                </a:lnTo>
                <a:lnTo>
                  <a:pt x="112" y="47"/>
                </a:lnTo>
                <a:lnTo>
                  <a:pt x="113" y="47"/>
                </a:lnTo>
                <a:lnTo>
                  <a:pt x="125" y="45"/>
                </a:lnTo>
                <a:lnTo>
                  <a:pt x="123" y="45"/>
                </a:lnTo>
                <a:lnTo>
                  <a:pt x="133" y="46"/>
                </a:lnTo>
                <a:lnTo>
                  <a:pt x="137" y="45"/>
                </a:lnTo>
                <a:lnTo>
                  <a:pt x="148" y="41"/>
                </a:lnTo>
                <a:lnTo>
                  <a:pt x="143" y="42"/>
                </a:lnTo>
                <a:lnTo>
                  <a:pt x="152" y="42"/>
                </a:lnTo>
                <a:lnTo>
                  <a:pt x="155" y="42"/>
                </a:lnTo>
                <a:lnTo>
                  <a:pt x="163" y="40"/>
                </a:lnTo>
                <a:lnTo>
                  <a:pt x="167" y="38"/>
                </a:lnTo>
                <a:lnTo>
                  <a:pt x="175" y="34"/>
                </a:lnTo>
                <a:lnTo>
                  <a:pt x="172" y="35"/>
                </a:lnTo>
                <a:lnTo>
                  <a:pt x="179" y="33"/>
                </a:lnTo>
                <a:lnTo>
                  <a:pt x="183" y="31"/>
                </a:lnTo>
                <a:lnTo>
                  <a:pt x="188" y="27"/>
                </a:lnTo>
                <a:lnTo>
                  <a:pt x="187" y="28"/>
                </a:lnTo>
                <a:lnTo>
                  <a:pt x="193" y="24"/>
                </a:lnTo>
                <a:lnTo>
                  <a:pt x="196" y="21"/>
                </a:lnTo>
                <a:lnTo>
                  <a:pt x="198" y="18"/>
                </a:lnTo>
                <a:cubicBezTo>
                  <a:pt x="201" y="14"/>
                  <a:pt x="201" y="9"/>
                  <a:pt x="198" y="6"/>
                </a:cubicBezTo>
                <a:cubicBezTo>
                  <a:pt x="196" y="2"/>
                  <a:pt x="192" y="0"/>
                  <a:pt x="187" y="1"/>
                </a:cubicBezTo>
                <a:lnTo>
                  <a:pt x="183" y="2"/>
                </a:lnTo>
                <a:lnTo>
                  <a:pt x="182" y="3"/>
                </a:lnTo>
                <a:lnTo>
                  <a:pt x="176" y="5"/>
                </a:lnTo>
                <a:lnTo>
                  <a:pt x="174" y="6"/>
                </a:lnTo>
                <a:lnTo>
                  <a:pt x="168" y="9"/>
                </a:lnTo>
                <a:lnTo>
                  <a:pt x="172" y="8"/>
                </a:lnTo>
                <a:lnTo>
                  <a:pt x="165" y="9"/>
                </a:lnTo>
                <a:lnTo>
                  <a:pt x="162" y="11"/>
                </a:lnTo>
                <a:lnTo>
                  <a:pt x="154" y="15"/>
                </a:lnTo>
                <a:lnTo>
                  <a:pt x="157" y="13"/>
                </a:lnTo>
                <a:lnTo>
                  <a:pt x="149" y="15"/>
                </a:lnTo>
                <a:lnTo>
                  <a:pt x="152" y="15"/>
                </a:lnTo>
                <a:lnTo>
                  <a:pt x="143" y="15"/>
                </a:lnTo>
                <a:lnTo>
                  <a:pt x="139" y="16"/>
                </a:lnTo>
                <a:lnTo>
                  <a:pt x="128" y="19"/>
                </a:lnTo>
                <a:lnTo>
                  <a:pt x="133" y="19"/>
                </a:lnTo>
                <a:lnTo>
                  <a:pt x="123" y="19"/>
                </a:lnTo>
                <a:lnTo>
                  <a:pt x="122" y="19"/>
                </a:lnTo>
                <a:lnTo>
                  <a:pt x="110" y="20"/>
                </a:lnTo>
                <a:lnTo>
                  <a:pt x="112" y="20"/>
                </a:lnTo>
                <a:lnTo>
                  <a:pt x="99" y="20"/>
                </a:lnTo>
                <a:lnTo>
                  <a:pt x="99" y="20"/>
                </a:lnTo>
                <a:lnTo>
                  <a:pt x="87" y="20"/>
                </a:lnTo>
                <a:lnTo>
                  <a:pt x="87" y="20"/>
                </a:lnTo>
                <a:lnTo>
                  <a:pt x="75" y="20"/>
                </a:lnTo>
                <a:lnTo>
                  <a:pt x="75" y="20"/>
                </a:lnTo>
                <a:lnTo>
                  <a:pt x="63" y="21"/>
                </a:lnTo>
                <a:lnTo>
                  <a:pt x="63" y="21"/>
                </a:lnTo>
                <a:lnTo>
                  <a:pt x="52" y="21"/>
                </a:lnTo>
                <a:lnTo>
                  <a:pt x="52" y="21"/>
                </a:lnTo>
                <a:lnTo>
                  <a:pt x="41" y="21"/>
                </a:lnTo>
                <a:lnTo>
                  <a:pt x="41" y="21"/>
                </a:lnTo>
                <a:lnTo>
                  <a:pt x="33" y="22"/>
                </a:lnTo>
                <a:lnTo>
                  <a:pt x="33" y="22"/>
                </a:lnTo>
                <a:lnTo>
                  <a:pt x="26" y="22"/>
                </a:lnTo>
                <a:lnTo>
                  <a:pt x="26" y="22"/>
                </a:lnTo>
                <a:lnTo>
                  <a:pt x="19" y="22"/>
                </a:lnTo>
                <a:lnTo>
                  <a:pt x="19" y="22"/>
                </a:lnTo>
                <a:lnTo>
                  <a:pt x="16" y="23"/>
                </a:lnTo>
                <a:lnTo>
                  <a:pt x="12" y="24"/>
                </a:lnTo>
                <a:lnTo>
                  <a:pt x="8" y="26"/>
                </a:lnTo>
                <a:cubicBezTo>
                  <a:pt x="4" y="27"/>
                  <a:pt x="1" y="32"/>
                  <a:pt x="2" y="36"/>
                </a:cubicBezTo>
                <a:cubicBezTo>
                  <a:pt x="2" y="40"/>
                  <a:pt x="5" y="44"/>
                  <a:pt x="9" y="45"/>
                </a:cubicBezTo>
                <a:cubicBezTo>
                  <a:pt x="13" y="46"/>
                  <a:pt x="18" y="45"/>
                  <a:pt x="20" y="41"/>
                </a:cubicBezTo>
                <a:lnTo>
                  <a:pt x="21" y="40"/>
                </a:lnTo>
                <a:lnTo>
                  <a:pt x="19" y="42"/>
                </a:lnTo>
                <a:lnTo>
                  <a:pt x="21" y="41"/>
                </a:lnTo>
                <a:cubicBezTo>
                  <a:pt x="23" y="39"/>
                  <a:pt x="24" y="37"/>
                  <a:pt x="24" y="35"/>
                </a:cubicBezTo>
                <a:cubicBezTo>
                  <a:pt x="24" y="33"/>
                  <a:pt x="23" y="31"/>
                  <a:pt x="21" y="3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6B3DE9E4-FA28-4CC0-9F4E-4C472AA120D5}"/>
              </a:ext>
            </a:extLst>
          </p:cNvPr>
          <p:cNvSpPr>
            <a:spLocks/>
          </p:cNvSpPr>
          <p:nvPr/>
        </p:nvSpPr>
        <p:spPr bwMode="auto">
          <a:xfrm>
            <a:off x="6359526" y="4997450"/>
            <a:ext cx="42863" cy="12700"/>
          </a:xfrm>
          <a:custGeom>
            <a:avLst/>
            <a:gdLst>
              <a:gd name="T0" fmla="*/ 91 w 94"/>
              <a:gd name="T1" fmla="*/ 1 h 30"/>
              <a:gd name="T2" fmla="*/ 2 w 94"/>
              <a:gd name="T3" fmla="*/ 25 h 30"/>
              <a:gd name="T4" fmla="*/ 0 w 94"/>
              <a:gd name="T5" fmla="*/ 28 h 30"/>
              <a:gd name="T6" fmla="*/ 3 w 94"/>
              <a:gd name="T7" fmla="*/ 30 h 30"/>
              <a:gd name="T8" fmla="*/ 92 w 94"/>
              <a:gd name="T9" fmla="*/ 6 h 30"/>
              <a:gd name="T10" fmla="*/ 94 w 94"/>
              <a:gd name="T11" fmla="*/ 4 h 30"/>
              <a:gd name="T12" fmla="*/ 93 w 94"/>
              <a:gd name="T13" fmla="*/ 1 h 30"/>
              <a:gd name="T14" fmla="*/ 91 w 94"/>
              <a:gd name="T1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30">
                <a:moveTo>
                  <a:pt x="91" y="1"/>
                </a:moveTo>
                <a:lnTo>
                  <a:pt x="2" y="25"/>
                </a:ln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2" y="30"/>
                  <a:pt x="3" y="30"/>
                </a:cubicBezTo>
                <a:lnTo>
                  <a:pt x="92" y="6"/>
                </a:lnTo>
                <a:cubicBezTo>
                  <a:pt x="93" y="6"/>
                  <a:pt x="94" y="5"/>
                  <a:pt x="94" y="4"/>
                </a:cubicBezTo>
                <a:cubicBezTo>
                  <a:pt x="94" y="3"/>
                  <a:pt x="94" y="2"/>
                  <a:pt x="93" y="1"/>
                </a:cubicBezTo>
                <a:cubicBezTo>
                  <a:pt x="93" y="1"/>
                  <a:pt x="92" y="0"/>
                  <a:pt x="91" y="1"/>
                </a:cubicBezTo>
                <a:close/>
              </a:path>
            </a:pathLst>
          </a:custGeom>
          <a:solidFill>
            <a:srgbClr val="177D3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C2C3184C-F9FF-4820-BEC6-19A8F76FA083}"/>
              </a:ext>
            </a:extLst>
          </p:cNvPr>
          <p:cNvSpPr>
            <a:spLocks/>
          </p:cNvSpPr>
          <p:nvPr/>
        </p:nvSpPr>
        <p:spPr bwMode="auto">
          <a:xfrm>
            <a:off x="4986338" y="3822700"/>
            <a:ext cx="306388" cy="317500"/>
          </a:xfrm>
          <a:custGeom>
            <a:avLst/>
            <a:gdLst>
              <a:gd name="T0" fmla="*/ 120 w 677"/>
              <a:gd name="T1" fmla="*/ 189 h 701"/>
              <a:gd name="T2" fmla="*/ 124 w 677"/>
              <a:gd name="T3" fmla="*/ 154 h 701"/>
              <a:gd name="T4" fmla="*/ 141 w 677"/>
              <a:gd name="T5" fmla="*/ 111 h 701"/>
              <a:gd name="T6" fmla="*/ 173 w 677"/>
              <a:gd name="T7" fmla="*/ 79 h 701"/>
              <a:gd name="T8" fmla="*/ 223 w 677"/>
              <a:gd name="T9" fmla="*/ 51 h 701"/>
              <a:gd name="T10" fmla="*/ 278 w 677"/>
              <a:gd name="T11" fmla="*/ 31 h 701"/>
              <a:gd name="T12" fmla="*/ 346 w 677"/>
              <a:gd name="T13" fmla="*/ 21 h 701"/>
              <a:gd name="T14" fmla="*/ 413 w 677"/>
              <a:gd name="T15" fmla="*/ 22 h 701"/>
              <a:gd name="T16" fmla="*/ 473 w 677"/>
              <a:gd name="T17" fmla="*/ 42 h 701"/>
              <a:gd name="T18" fmla="*/ 536 w 677"/>
              <a:gd name="T19" fmla="*/ 75 h 701"/>
              <a:gd name="T20" fmla="*/ 592 w 677"/>
              <a:gd name="T21" fmla="*/ 120 h 701"/>
              <a:gd name="T22" fmla="*/ 634 w 677"/>
              <a:gd name="T23" fmla="*/ 184 h 701"/>
              <a:gd name="T24" fmla="*/ 651 w 677"/>
              <a:gd name="T25" fmla="*/ 264 h 701"/>
              <a:gd name="T26" fmla="*/ 654 w 677"/>
              <a:gd name="T27" fmla="*/ 355 h 701"/>
              <a:gd name="T28" fmla="*/ 640 w 677"/>
              <a:gd name="T29" fmla="*/ 425 h 701"/>
              <a:gd name="T30" fmla="*/ 612 w 677"/>
              <a:gd name="T31" fmla="*/ 485 h 701"/>
              <a:gd name="T32" fmla="*/ 561 w 677"/>
              <a:gd name="T33" fmla="*/ 532 h 701"/>
              <a:gd name="T34" fmla="*/ 495 w 677"/>
              <a:gd name="T35" fmla="*/ 584 h 701"/>
              <a:gd name="T36" fmla="*/ 418 w 677"/>
              <a:gd name="T37" fmla="*/ 632 h 701"/>
              <a:gd name="T38" fmla="*/ 337 w 677"/>
              <a:gd name="T39" fmla="*/ 665 h 701"/>
              <a:gd name="T40" fmla="*/ 244 w 677"/>
              <a:gd name="T41" fmla="*/ 677 h 701"/>
              <a:gd name="T42" fmla="*/ 155 w 677"/>
              <a:gd name="T43" fmla="*/ 655 h 701"/>
              <a:gd name="T44" fmla="*/ 94 w 677"/>
              <a:gd name="T45" fmla="*/ 598 h 701"/>
              <a:gd name="T46" fmla="*/ 51 w 677"/>
              <a:gd name="T47" fmla="*/ 482 h 701"/>
              <a:gd name="T48" fmla="*/ 26 w 677"/>
              <a:gd name="T49" fmla="*/ 324 h 701"/>
              <a:gd name="T50" fmla="*/ 32 w 677"/>
              <a:gd name="T51" fmla="*/ 202 h 701"/>
              <a:gd name="T52" fmla="*/ 66 w 677"/>
              <a:gd name="T53" fmla="*/ 139 h 701"/>
              <a:gd name="T54" fmla="*/ 97 w 677"/>
              <a:gd name="T55" fmla="*/ 133 h 701"/>
              <a:gd name="T56" fmla="*/ 64 w 677"/>
              <a:gd name="T57" fmla="*/ 117 h 701"/>
              <a:gd name="T58" fmla="*/ 16 w 677"/>
              <a:gd name="T59" fmla="*/ 173 h 701"/>
              <a:gd name="T60" fmla="*/ 0 w 677"/>
              <a:gd name="T61" fmla="*/ 289 h 701"/>
              <a:gd name="T62" fmla="*/ 18 w 677"/>
              <a:gd name="T63" fmla="*/ 448 h 701"/>
              <a:gd name="T64" fmla="*/ 59 w 677"/>
              <a:gd name="T65" fmla="*/ 587 h 701"/>
              <a:gd name="T66" fmla="*/ 124 w 677"/>
              <a:gd name="T67" fmla="*/ 666 h 701"/>
              <a:gd name="T68" fmla="*/ 218 w 677"/>
              <a:gd name="T69" fmla="*/ 699 h 701"/>
              <a:gd name="T70" fmla="*/ 319 w 677"/>
              <a:gd name="T71" fmla="*/ 694 h 701"/>
              <a:gd name="T72" fmla="*/ 407 w 677"/>
              <a:gd name="T73" fmla="*/ 662 h 701"/>
              <a:gd name="T74" fmla="*/ 492 w 677"/>
              <a:gd name="T75" fmla="*/ 617 h 701"/>
              <a:gd name="T76" fmla="*/ 561 w 677"/>
              <a:gd name="T77" fmla="*/ 562 h 701"/>
              <a:gd name="T78" fmla="*/ 617 w 677"/>
              <a:gd name="T79" fmla="*/ 511 h 701"/>
              <a:gd name="T80" fmla="*/ 658 w 677"/>
              <a:gd name="T81" fmla="*/ 449 h 701"/>
              <a:gd name="T82" fmla="*/ 672 w 677"/>
              <a:gd name="T83" fmla="*/ 377 h 701"/>
              <a:gd name="T84" fmla="*/ 674 w 677"/>
              <a:gd name="T85" fmla="*/ 286 h 701"/>
              <a:gd name="T86" fmla="*/ 661 w 677"/>
              <a:gd name="T87" fmla="*/ 197 h 701"/>
              <a:gd name="T88" fmla="*/ 622 w 677"/>
              <a:gd name="T89" fmla="*/ 121 h 701"/>
              <a:gd name="T90" fmla="*/ 563 w 677"/>
              <a:gd name="T91" fmla="*/ 66 h 701"/>
              <a:gd name="T92" fmla="*/ 500 w 677"/>
              <a:gd name="T93" fmla="*/ 27 h 701"/>
              <a:gd name="T94" fmla="*/ 432 w 677"/>
              <a:gd name="T95" fmla="*/ 6 h 701"/>
              <a:gd name="T96" fmla="*/ 364 w 677"/>
              <a:gd name="T97" fmla="*/ 1 h 701"/>
              <a:gd name="T98" fmla="*/ 290 w 677"/>
              <a:gd name="T99" fmla="*/ 4 h 701"/>
              <a:gd name="T100" fmla="*/ 225 w 677"/>
              <a:gd name="T101" fmla="*/ 26 h 701"/>
              <a:gd name="T102" fmla="*/ 173 w 677"/>
              <a:gd name="T103" fmla="*/ 55 h 701"/>
              <a:gd name="T104" fmla="*/ 131 w 677"/>
              <a:gd name="T105" fmla="*/ 90 h 701"/>
              <a:gd name="T106" fmla="*/ 108 w 677"/>
              <a:gd name="T107" fmla="*/ 138 h 701"/>
              <a:gd name="T108" fmla="*/ 103 w 677"/>
              <a:gd name="T109" fmla="*/ 181 h 701"/>
              <a:gd name="T110" fmla="*/ 108 w 677"/>
              <a:gd name="T111" fmla="*/ 215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7" h="701">
                <a:moveTo>
                  <a:pt x="122" y="213"/>
                </a:moveTo>
                <a:lnTo>
                  <a:pt x="120" y="208"/>
                </a:lnTo>
                <a:lnTo>
                  <a:pt x="120" y="209"/>
                </a:lnTo>
                <a:lnTo>
                  <a:pt x="119" y="203"/>
                </a:lnTo>
                <a:lnTo>
                  <a:pt x="119" y="204"/>
                </a:lnTo>
                <a:lnTo>
                  <a:pt x="120" y="196"/>
                </a:lnTo>
                <a:lnTo>
                  <a:pt x="120" y="196"/>
                </a:lnTo>
                <a:lnTo>
                  <a:pt x="120" y="189"/>
                </a:lnTo>
                <a:lnTo>
                  <a:pt x="120" y="189"/>
                </a:lnTo>
                <a:lnTo>
                  <a:pt x="120" y="181"/>
                </a:lnTo>
                <a:lnTo>
                  <a:pt x="120" y="181"/>
                </a:lnTo>
                <a:lnTo>
                  <a:pt x="121" y="173"/>
                </a:lnTo>
                <a:lnTo>
                  <a:pt x="121" y="172"/>
                </a:lnTo>
                <a:lnTo>
                  <a:pt x="121" y="163"/>
                </a:lnTo>
                <a:lnTo>
                  <a:pt x="120" y="165"/>
                </a:lnTo>
                <a:lnTo>
                  <a:pt x="124" y="154"/>
                </a:lnTo>
                <a:lnTo>
                  <a:pt x="124" y="154"/>
                </a:lnTo>
                <a:lnTo>
                  <a:pt x="127" y="144"/>
                </a:lnTo>
                <a:lnTo>
                  <a:pt x="127" y="143"/>
                </a:lnTo>
                <a:lnTo>
                  <a:pt x="130" y="131"/>
                </a:lnTo>
                <a:lnTo>
                  <a:pt x="130" y="133"/>
                </a:lnTo>
                <a:lnTo>
                  <a:pt x="135" y="122"/>
                </a:lnTo>
                <a:lnTo>
                  <a:pt x="135" y="122"/>
                </a:lnTo>
                <a:lnTo>
                  <a:pt x="141" y="111"/>
                </a:lnTo>
                <a:lnTo>
                  <a:pt x="140" y="112"/>
                </a:lnTo>
                <a:lnTo>
                  <a:pt x="148" y="102"/>
                </a:lnTo>
                <a:lnTo>
                  <a:pt x="147" y="103"/>
                </a:lnTo>
                <a:lnTo>
                  <a:pt x="155" y="94"/>
                </a:lnTo>
                <a:lnTo>
                  <a:pt x="156" y="94"/>
                </a:lnTo>
                <a:lnTo>
                  <a:pt x="163" y="86"/>
                </a:lnTo>
                <a:lnTo>
                  <a:pt x="162" y="87"/>
                </a:lnTo>
                <a:lnTo>
                  <a:pt x="173" y="79"/>
                </a:lnTo>
                <a:lnTo>
                  <a:pt x="172" y="80"/>
                </a:lnTo>
                <a:lnTo>
                  <a:pt x="184" y="73"/>
                </a:lnTo>
                <a:lnTo>
                  <a:pt x="183" y="74"/>
                </a:lnTo>
                <a:lnTo>
                  <a:pt x="196" y="68"/>
                </a:lnTo>
                <a:lnTo>
                  <a:pt x="197" y="67"/>
                </a:lnTo>
                <a:lnTo>
                  <a:pt x="210" y="60"/>
                </a:lnTo>
                <a:lnTo>
                  <a:pt x="210" y="60"/>
                </a:lnTo>
                <a:lnTo>
                  <a:pt x="223" y="51"/>
                </a:lnTo>
                <a:lnTo>
                  <a:pt x="221" y="52"/>
                </a:lnTo>
                <a:lnTo>
                  <a:pt x="235" y="46"/>
                </a:lnTo>
                <a:lnTo>
                  <a:pt x="235" y="45"/>
                </a:lnTo>
                <a:lnTo>
                  <a:pt x="250" y="38"/>
                </a:lnTo>
                <a:lnTo>
                  <a:pt x="248" y="39"/>
                </a:lnTo>
                <a:lnTo>
                  <a:pt x="265" y="33"/>
                </a:lnTo>
                <a:lnTo>
                  <a:pt x="263" y="34"/>
                </a:lnTo>
                <a:lnTo>
                  <a:pt x="278" y="31"/>
                </a:lnTo>
                <a:lnTo>
                  <a:pt x="279" y="31"/>
                </a:lnTo>
                <a:lnTo>
                  <a:pt x="297" y="25"/>
                </a:lnTo>
                <a:lnTo>
                  <a:pt x="296" y="25"/>
                </a:lnTo>
                <a:lnTo>
                  <a:pt x="312" y="22"/>
                </a:lnTo>
                <a:lnTo>
                  <a:pt x="311" y="23"/>
                </a:lnTo>
                <a:lnTo>
                  <a:pt x="329" y="21"/>
                </a:lnTo>
                <a:lnTo>
                  <a:pt x="329" y="21"/>
                </a:lnTo>
                <a:lnTo>
                  <a:pt x="346" y="21"/>
                </a:lnTo>
                <a:lnTo>
                  <a:pt x="346" y="21"/>
                </a:lnTo>
                <a:lnTo>
                  <a:pt x="364" y="22"/>
                </a:lnTo>
                <a:lnTo>
                  <a:pt x="364" y="22"/>
                </a:lnTo>
                <a:lnTo>
                  <a:pt x="380" y="22"/>
                </a:lnTo>
                <a:lnTo>
                  <a:pt x="380" y="22"/>
                </a:lnTo>
                <a:lnTo>
                  <a:pt x="397" y="22"/>
                </a:lnTo>
                <a:lnTo>
                  <a:pt x="397" y="22"/>
                </a:lnTo>
                <a:lnTo>
                  <a:pt x="413" y="22"/>
                </a:lnTo>
                <a:lnTo>
                  <a:pt x="410" y="21"/>
                </a:lnTo>
                <a:lnTo>
                  <a:pt x="427" y="25"/>
                </a:lnTo>
                <a:lnTo>
                  <a:pt x="426" y="25"/>
                </a:lnTo>
                <a:lnTo>
                  <a:pt x="441" y="31"/>
                </a:lnTo>
                <a:lnTo>
                  <a:pt x="442" y="31"/>
                </a:lnTo>
                <a:lnTo>
                  <a:pt x="460" y="36"/>
                </a:lnTo>
                <a:lnTo>
                  <a:pt x="459" y="36"/>
                </a:lnTo>
                <a:lnTo>
                  <a:pt x="473" y="42"/>
                </a:lnTo>
                <a:lnTo>
                  <a:pt x="474" y="42"/>
                </a:lnTo>
                <a:lnTo>
                  <a:pt x="492" y="49"/>
                </a:lnTo>
                <a:lnTo>
                  <a:pt x="490" y="48"/>
                </a:lnTo>
                <a:lnTo>
                  <a:pt x="504" y="56"/>
                </a:lnTo>
                <a:lnTo>
                  <a:pt x="505" y="57"/>
                </a:lnTo>
                <a:lnTo>
                  <a:pt x="521" y="65"/>
                </a:lnTo>
                <a:lnTo>
                  <a:pt x="520" y="65"/>
                </a:lnTo>
                <a:lnTo>
                  <a:pt x="536" y="75"/>
                </a:lnTo>
                <a:lnTo>
                  <a:pt x="536" y="75"/>
                </a:lnTo>
                <a:lnTo>
                  <a:pt x="550" y="84"/>
                </a:lnTo>
                <a:lnTo>
                  <a:pt x="549" y="84"/>
                </a:lnTo>
                <a:lnTo>
                  <a:pt x="564" y="95"/>
                </a:lnTo>
                <a:lnTo>
                  <a:pt x="564" y="95"/>
                </a:lnTo>
                <a:lnTo>
                  <a:pt x="580" y="107"/>
                </a:lnTo>
                <a:lnTo>
                  <a:pt x="579" y="106"/>
                </a:lnTo>
                <a:lnTo>
                  <a:pt x="592" y="120"/>
                </a:lnTo>
                <a:lnTo>
                  <a:pt x="591" y="119"/>
                </a:lnTo>
                <a:lnTo>
                  <a:pt x="604" y="135"/>
                </a:lnTo>
                <a:lnTo>
                  <a:pt x="604" y="135"/>
                </a:lnTo>
                <a:lnTo>
                  <a:pt x="616" y="151"/>
                </a:lnTo>
                <a:lnTo>
                  <a:pt x="615" y="150"/>
                </a:lnTo>
                <a:lnTo>
                  <a:pt x="625" y="166"/>
                </a:lnTo>
                <a:lnTo>
                  <a:pt x="625" y="166"/>
                </a:lnTo>
                <a:lnTo>
                  <a:pt x="634" y="184"/>
                </a:lnTo>
                <a:lnTo>
                  <a:pt x="633" y="182"/>
                </a:lnTo>
                <a:lnTo>
                  <a:pt x="639" y="202"/>
                </a:lnTo>
                <a:lnTo>
                  <a:pt x="639" y="203"/>
                </a:lnTo>
                <a:lnTo>
                  <a:pt x="647" y="226"/>
                </a:lnTo>
                <a:lnTo>
                  <a:pt x="646" y="224"/>
                </a:lnTo>
                <a:lnTo>
                  <a:pt x="649" y="244"/>
                </a:lnTo>
                <a:lnTo>
                  <a:pt x="649" y="243"/>
                </a:lnTo>
                <a:lnTo>
                  <a:pt x="651" y="264"/>
                </a:lnTo>
                <a:lnTo>
                  <a:pt x="651" y="263"/>
                </a:lnTo>
                <a:lnTo>
                  <a:pt x="651" y="286"/>
                </a:lnTo>
                <a:lnTo>
                  <a:pt x="651" y="287"/>
                </a:lnTo>
                <a:lnTo>
                  <a:pt x="654" y="312"/>
                </a:lnTo>
                <a:lnTo>
                  <a:pt x="654" y="310"/>
                </a:lnTo>
                <a:lnTo>
                  <a:pt x="654" y="333"/>
                </a:lnTo>
                <a:lnTo>
                  <a:pt x="654" y="333"/>
                </a:lnTo>
                <a:lnTo>
                  <a:pt x="654" y="355"/>
                </a:lnTo>
                <a:lnTo>
                  <a:pt x="654" y="352"/>
                </a:lnTo>
                <a:lnTo>
                  <a:pt x="650" y="371"/>
                </a:lnTo>
                <a:lnTo>
                  <a:pt x="649" y="374"/>
                </a:lnTo>
                <a:lnTo>
                  <a:pt x="649" y="395"/>
                </a:lnTo>
                <a:lnTo>
                  <a:pt x="649" y="394"/>
                </a:lnTo>
                <a:lnTo>
                  <a:pt x="646" y="412"/>
                </a:lnTo>
                <a:lnTo>
                  <a:pt x="647" y="409"/>
                </a:lnTo>
                <a:lnTo>
                  <a:pt x="640" y="425"/>
                </a:lnTo>
                <a:lnTo>
                  <a:pt x="639" y="427"/>
                </a:lnTo>
                <a:lnTo>
                  <a:pt x="636" y="444"/>
                </a:lnTo>
                <a:lnTo>
                  <a:pt x="636" y="442"/>
                </a:lnTo>
                <a:lnTo>
                  <a:pt x="629" y="458"/>
                </a:lnTo>
                <a:lnTo>
                  <a:pt x="629" y="458"/>
                </a:lnTo>
                <a:lnTo>
                  <a:pt x="621" y="472"/>
                </a:lnTo>
                <a:lnTo>
                  <a:pt x="622" y="471"/>
                </a:lnTo>
                <a:lnTo>
                  <a:pt x="612" y="485"/>
                </a:lnTo>
                <a:lnTo>
                  <a:pt x="614" y="483"/>
                </a:lnTo>
                <a:lnTo>
                  <a:pt x="601" y="495"/>
                </a:lnTo>
                <a:lnTo>
                  <a:pt x="602" y="494"/>
                </a:lnTo>
                <a:lnTo>
                  <a:pt x="588" y="505"/>
                </a:lnTo>
                <a:lnTo>
                  <a:pt x="586" y="507"/>
                </a:lnTo>
                <a:lnTo>
                  <a:pt x="575" y="521"/>
                </a:lnTo>
                <a:lnTo>
                  <a:pt x="577" y="519"/>
                </a:lnTo>
                <a:lnTo>
                  <a:pt x="561" y="532"/>
                </a:lnTo>
                <a:lnTo>
                  <a:pt x="562" y="531"/>
                </a:lnTo>
                <a:lnTo>
                  <a:pt x="546" y="544"/>
                </a:lnTo>
                <a:lnTo>
                  <a:pt x="546" y="544"/>
                </a:lnTo>
                <a:lnTo>
                  <a:pt x="530" y="557"/>
                </a:lnTo>
                <a:lnTo>
                  <a:pt x="531" y="557"/>
                </a:lnTo>
                <a:lnTo>
                  <a:pt x="513" y="571"/>
                </a:lnTo>
                <a:lnTo>
                  <a:pt x="514" y="570"/>
                </a:lnTo>
                <a:lnTo>
                  <a:pt x="495" y="584"/>
                </a:lnTo>
                <a:lnTo>
                  <a:pt x="495" y="584"/>
                </a:lnTo>
                <a:lnTo>
                  <a:pt x="477" y="599"/>
                </a:lnTo>
                <a:lnTo>
                  <a:pt x="478" y="598"/>
                </a:lnTo>
                <a:lnTo>
                  <a:pt x="458" y="611"/>
                </a:lnTo>
                <a:lnTo>
                  <a:pt x="459" y="611"/>
                </a:lnTo>
                <a:lnTo>
                  <a:pt x="439" y="622"/>
                </a:lnTo>
                <a:lnTo>
                  <a:pt x="439" y="622"/>
                </a:lnTo>
                <a:lnTo>
                  <a:pt x="418" y="632"/>
                </a:lnTo>
                <a:lnTo>
                  <a:pt x="419" y="632"/>
                </a:lnTo>
                <a:lnTo>
                  <a:pt x="398" y="640"/>
                </a:lnTo>
                <a:lnTo>
                  <a:pt x="398" y="641"/>
                </a:lnTo>
                <a:lnTo>
                  <a:pt x="378" y="650"/>
                </a:lnTo>
                <a:lnTo>
                  <a:pt x="378" y="650"/>
                </a:lnTo>
                <a:lnTo>
                  <a:pt x="357" y="659"/>
                </a:lnTo>
                <a:lnTo>
                  <a:pt x="359" y="659"/>
                </a:lnTo>
                <a:lnTo>
                  <a:pt x="337" y="665"/>
                </a:lnTo>
                <a:lnTo>
                  <a:pt x="338" y="665"/>
                </a:lnTo>
                <a:lnTo>
                  <a:pt x="314" y="671"/>
                </a:lnTo>
                <a:lnTo>
                  <a:pt x="314" y="671"/>
                </a:lnTo>
                <a:lnTo>
                  <a:pt x="291" y="676"/>
                </a:lnTo>
                <a:lnTo>
                  <a:pt x="293" y="676"/>
                </a:lnTo>
                <a:lnTo>
                  <a:pt x="268" y="677"/>
                </a:lnTo>
                <a:lnTo>
                  <a:pt x="268" y="677"/>
                </a:lnTo>
                <a:lnTo>
                  <a:pt x="244" y="677"/>
                </a:lnTo>
                <a:lnTo>
                  <a:pt x="244" y="677"/>
                </a:lnTo>
                <a:lnTo>
                  <a:pt x="219" y="676"/>
                </a:lnTo>
                <a:lnTo>
                  <a:pt x="221" y="676"/>
                </a:lnTo>
                <a:lnTo>
                  <a:pt x="198" y="670"/>
                </a:lnTo>
                <a:lnTo>
                  <a:pt x="198" y="671"/>
                </a:lnTo>
                <a:lnTo>
                  <a:pt x="174" y="664"/>
                </a:lnTo>
                <a:lnTo>
                  <a:pt x="176" y="664"/>
                </a:lnTo>
                <a:lnTo>
                  <a:pt x="155" y="655"/>
                </a:lnTo>
                <a:lnTo>
                  <a:pt x="156" y="656"/>
                </a:lnTo>
                <a:lnTo>
                  <a:pt x="136" y="645"/>
                </a:lnTo>
                <a:lnTo>
                  <a:pt x="137" y="646"/>
                </a:lnTo>
                <a:lnTo>
                  <a:pt x="121" y="633"/>
                </a:lnTo>
                <a:lnTo>
                  <a:pt x="122" y="633"/>
                </a:lnTo>
                <a:lnTo>
                  <a:pt x="105" y="616"/>
                </a:lnTo>
                <a:lnTo>
                  <a:pt x="107" y="619"/>
                </a:lnTo>
                <a:lnTo>
                  <a:pt x="94" y="598"/>
                </a:lnTo>
                <a:lnTo>
                  <a:pt x="94" y="598"/>
                </a:lnTo>
                <a:lnTo>
                  <a:pt x="81" y="574"/>
                </a:lnTo>
                <a:lnTo>
                  <a:pt x="82" y="576"/>
                </a:lnTo>
                <a:lnTo>
                  <a:pt x="70" y="548"/>
                </a:lnTo>
                <a:lnTo>
                  <a:pt x="71" y="549"/>
                </a:lnTo>
                <a:lnTo>
                  <a:pt x="61" y="516"/>
                </a:lnTo>
                <a:lnTo>
                  <a:pt x="61" y="516"/>
                </a:lnTo>
                <a:lnTo>
                  <a:pt x="51" y="482"/>
                </a:lnTo>
                <a:lnTo>
                  <a:pt x="51" y="482"/>
                </a:lnTo>
                <a:lnTo>
                  <a:pt x="42" y="443"/>
                </a:lnTo>
                <a:lnTo>
                  <a:pt x="43" y="444"/>
                </a:lnTo>
                <a:lnTo>
                  <a:pt x="37" y="404"/>
                </a:lnTo>
                <a:lnTo>
                  <a:pt x="37" y="403"/>
                </a:lnTo>
                <a:lnTo>
                  <a:pt x="29" y="362"/>
                </a:lnTo>
                <a:lnTo>
                  <a:pt x="29" y="363"/>
                </a:lnTo>
                <a:lnTo>
                  <a:pt x="26" y="324"/>
                </a:lnTo>
                <a:lnTo>
                  <a:pt x="26" y="325"/>
                </a:lnTo>
                <a:lnTo>
                  <a:pt x="26" y="289"/>
                </a:lnTo>
                <a:lnTo>
                  <a:pt x="26" y="289"/>
                </a:lnTo>
                <a:lnTo>
                  <a:pt x="26" y="256"/>
                </a:lnTo>
                <a:lnTo>
                  <a:pt x="26" y="257"/>
                </a:lnTo>
                <a:lnTo>
                  <a:pt x="28" y="227"/>
                </a:lnTo>
                <a:lnTo>
                  <a:pt x="27" y="228"/>
                </a:lnTo>
                <a:lnTo>
                  <a:pt x="32" y="202"/>
                </a:lnTo>
                <a:lnTo>
                  <a:pt x="32" y="204"/>
                </a:lnTo>
                <a:lnTo>
                  <a:pt x="40" y="182"/>
                </a:lnTo>
                <a:lnTo>
                  <a:pt x="40" y="183"/>
                </a:lnTo>
                <a:lnTo>
                  <a:pt x="48" y="166"/>
                </a:lnTo>
                <a:lnTo>
                  <a:pt x="47" y="167"/>
                </a:lnTo>
                <a:lnTo>
                  <a:pt x="57" y="150"/>
                </a:lnTo>
                <a:lnTo>
                  <a:pt x="56" y="151"/>
                </a:lnTo>
                <a:lnTo>
                  <a:pt x="66" y="139"/>
                </a:lnTo>
                <a:lnTo>
                  <a:pt x="63" y="142"/>
                </a:lnTo>
                <a:lnTo>
                  <a:pt x="74" y="136"/>
                </a:lnTo>
                <a:lnTo>
                  <a:pt x="73" y="136"/>
                </a:lnTo>
                <a:lnTo>
                  <a:pt x="83" y="131"/>
                </a:lnTo>
                <a:lnTo>
                  <a:pt x="82" y="132"/>
                </a:lnTo>
                <a:lnTo>
                  <a:pt x="91" y="130"/>
                </a:lnTo>
                <a:lnTo>
                  <a:pt x="87" y="129"/>
                </a:lnTo>
                <a:lnTo>
                  <a:pt x="97" y="133"/>
                </a:lnTo>
                <a:cubicBezTo>
                  <a:pt x="99" y="133"/>
                  <a:pt x="100" y="133"/>
                  <a:pt x="100" y="132"/>
                </a:cubicBezTo>
                <a:cubicBezTo>
                  <a:pt x="101" y="131"/>
                  <a:pt x="101" y="130"/>
                  <a:pt x="101" y="129"/>
                </a:cubicBezTo>
                <a:lnTo>
                  <a:pt x="96" y="119"/>
                </a:lnTo>
                <a:lnTo>
                  <a:pt x="91" y="116"/>
                </a:lnTo>
                <a:lnTo>
                  <a:pt x="82" y="114"/>
                </a:lnTo>
                <a:lnTo>
                  <a:pt x="78" y="113"/>
                </a:lnTo>
                <a:lnTo>
                  <a:pt x="66" y="116"/>
                </a:lnTo>
                <a:lnTo>
                  <a:pt x="64" y="117"/>
                </a:lnTo>
                <a:lnTo>
                  <a:pt x="52" y="122"/>
                </a:lnTo>
                <a:lnTo>
                  <a:pt x="48" y="125"/>
                </a:lnTo>
                <a:lnTo>
                  <a:pt x="38" y="136"/>
                </a:lnTo>
                <a:lnTo>
                  <a:pt x="37" y="137"/>
                </a:lnTo>
                <a:lnTo>
                  <a:pt x="26" y="153"/>
                </a:lnTo>
                <a:lnTo>
                  <a:pt x="26" y="155"/>
                </a:lnTo>
                <a:lnTo>
                  <a:pt x="17" y="171"/>
                </a:lnTo>
                <a:lnTo>
                  <a:pt x="16" y="173"/>
                </a:lnTo>
                <a:lnTo>
                  <a:pt x="8" y="195"/>
                </a:lnTo>
                <a:lnTo>
                  <a:pt x="7" y="197"/>
                </a:lnTo>
                <a:lnTo>
                  <a:pt x="2" y="224"/>
                </a:lnTo>
                <a:lnTo>
                  <a:pt x="2" y="225"/>
                </a:lnTo>
                <a:lnTo>
                  <a:pt x="0" y="255"/>
                </a:lnTo>
                <a:lnTo>
                  <a:pt x="0" y="256"/>
                </a:lnTo>
                <a:lnTo>
                  <a:pt x="0" y="289"/>
                </a:lnTo>
                <a:lnTo>
                  <a:pt x="0" y="289"/>
                </a:lnTo>
                <a:lnTo>
                  <a:pt x="0" y="325"/>
                </a:lnTo>
                <a:lnTo>
                  <a:pt x="0" y="326"/>
                </a:lnTo>
                <a:lnTo>
                  <a:pt x="3" y="365"/>
                </a:lnTo>
                <a:lnTo>
                  <a:pt x="4" y="366"/>
                </a:lnTo>
                <a:lnTo>
                  <a:pt x="11" y="408"/>
                </a:lnTo>
                <a:lnTo>
                  <a:pt x="11" y="408"/>
                </a:lnTo>
                <a:lnTo>
                  <a:pt x="17" y="448"/>
                </a:lnTo>
                <a:lnTo>
                  <a:pt x="18" y="448"/>
                </a:lnTo>
                <a:lnTo>
                  <a:pt x="27" y="488"/>
                </a:lnTo>
                <a:lnTo>
                  <a:pt x="27" y="488"/>
                </a:lnTo>
                <a:lnTo>
                  <a:pt x="37" y="523"/>
                </a:lnTo>
                <a:lnTo>
                  <a:pt x="37" y="523"/>
                </a:lnTo>
                <a:lnTo>
                  <a:pt x="46" y="556"/>
                </a:lnTo>
                <a:lnTo>
                  <a:pt x="47" y="558"/>
                </a:lnTo>
                <a:lnTo>
                  <a:pt x="58" y="585"/>
                </a:lnTo>
                <a:lnTo>
                  <a:pt x="59" y="587"/>
                </a:lnTo>
                <a:lnTo>
                  <a:pt x="72" y="610"/>
                </a:lnTo>
                <a:lnTo>
                  <a:pt x="73" y="611"/>
                </a:lnTo>
                <a:lnTo>
                  <a:pt x="85" y="632"/>
                </a:lnTo>
                <a:lnTo>
                  <a:pt x="87" y="634"/>
                </a:lnTo>
                <a:lnTo>
                  <a:pt x="104" y="651"/>
                </a:lnTo>
                <a:lnTo>
                  <a:pt x="105" y="652"/>
                </a:lnTo>
                <a:lnTo>
                  <a:pt x="122" y="665"/>
                </a:lnTo>
                <a:lnTo>
                  <a:pt x="124" y="666"/>
                </a:lnTo>
                <a:lnTo>
                  <a:pt x="144" y="677"/>
                </a:lnTo>
                <a:lnTo>
                  <a:pt x="145" y="678"/>
                </a:lnTo>
                <a:lnTo>
                  <a:pt x="166" y="687"/>
                </a:lnTo>
                <a:lnTo>
                  <a:pt x="168" y="687"/>
                </a:lnTo>
                <a:lnTo>
                  <a:pt x="192" y="694"/>
                </a:lnTo>
                <a:lnTo>
                  <a:pt x="192" y="694"/>
                </a:lnTo>
                <a:lnTo>
                  <a:pt x="216" y="699"/>
                </a:lnTo>
                <a:lnTo>
                  <a:pt x="218" y="699"/>
                </a:lnTo>
                <a:lnTo>
                  <a:pt x="243" y="701"/>
                </a:lnTo>
                <a:lnTo>
                  <a:pt x="244" y="701"/>
                </a:lnTo>
                <a:lnTo>
                  <a:pt x="268" y="701"/>
                </a:lnTo>
                <a:lnTo>
                  <a:pt x="269" y="701"/>
                </a:lnTo>
                <a:lnTo>
                  <a:pt x="294" y="699"/>
                </a:lnTo>
                <a:lnTo>
                  <a:pt x="296" y="699"/>
                </a:lnTo>
                <a:lnTo>
                  <a:pt x="319" y="694"/>
                </a:lnTo>
                <a:lnTo>
                  <a:pt x="319" y="694"/>
                </a:lnTo>
                <a:lnTo>
                  <a:pt x="343" y="688"/>
                </a:lnTo>
                <a:lnTo>
                  <a:pt x="344" y="688"/>
                </a:lnTo>
                <a:lnTo>
                  <a:pt x="365" y="681"/>
                </a:lnTo>
                <a:lnTo>
                  <a:pt x="367" y="681"/>
                </a:lnTo>
                <a:lnTo>
                  <a:pt x="388" y="671"/>
                </a:lnTo>
                <a:lnTo>
                  <a:pt x="388" y="671"/>
                </a:lnTo>
                <a:lnTo>
                  <a:pt x="408" y="662"/>
                </a:lnTo>
                <a:lnTo>
                  <a:pt x="407" y="662"/>
                </a:lnTo>
                <a:lnTo>
                  <a:pt x="428" y="654"/>
                </a:lnTo>
                <a:lnTo>
                  <a:pt x="429" y="653"/>
                </a:lnTo>
                <a:lnTo>
                  <a:pt x="450" y="642"/>
                </a:lnTo>
                <a:lnTo>
                  <a:pt x="450" y="642"/>
                </a:lnTo>
                <a:lnTo>
                  <a:pt x="470" y="631"/>
                </a:lnTo>
                <a:lnTo>
                  <a:pt x="471" y="631"/>
                </a:lnTo>
                <a:lnTo>
                  <a:pt x="490" y="618"/>
                </a:lnTo>
                <a:lnTo>
                  <a:pt x="492" y="617"/>
                </a:lnTo>
                <a:lnTo>
                  <a:pt x="510" y="602"/>
                </a:lnTo>
                <a:lnTo>
                  <a:pt x="509" y="603"/>
                </a:lnTo>
                <a:lnTo>
                  <a:pt x="527" y="589"/>
                </a:lnTo>
                <a:lnTo>
                  <a:pt x="528" y="589"/>
                </a:lnTo>
                <a:lnTo>
                  <a:pt x="545" y="575"/>
                </a:lnTo>
                <a:lnTo>
                  <a:pt x="546" y="575"/>
                </a:lnTo>
                <a:lnTo>
                  <a:pt x="561" y="562"/>
                </a:lnTo>
                <a:lnTo>
                  <a:pt x="561" y="562"/>
                </a:lnTo>
                <a:lnTo>
                  <a:pt x="576" y="550"/>
                </a:lnTo>
                <a:lnTo>
                  <a:pt x="576" y="549"/>
                </a:lnTo>
                <a:lnTo>
                  <a:pt x="591" y="537"/>
                </a:lnTo>
                <a:lnTo>
                  <a:pt x="593" y="535"/>
                </a:lnTo>
                <a:lnTo>
                  <a:pt x="604" y="521"/>
                </a:lnTo>
                <a:lnTo>
                  <a:pt x="602" y="523"/>
                </a:lnTo>
                <a:lnTo>
                  <a:pt x="616" y="512"/>
                </a:lnTo>
                <a:lnTo>
                  <a:pt x="617" y="511"/>
                </a:lnTo>
                <a:lnTo>
                  <a:pt x="629" y="500"/>
                </a:lnTo>
                <a:lnTo>
                  <a:pt x="631" y="498"/>
                </a:lnTo>
                <a:lnTo>
                  <a:pt x="641" y="484"/>
                </a:lnTo>
                <a:lnTo>
                  <a:pt x="641" y="483"/>
                </a:lnTo>
                <a:lnTo>
                  <a:pt x="649" y="469"/>
                </a:lnTo>
                <a:lnTo>
                  <a:pt x="649" y="468"/>
                </a:lnTo>
                <a:lnTo>
                  <a:pt x="657" y="452"/>
                </a:lnTo>
                <a:lnTo>
                  <a:pt x="658" y="449"/>
                </a:lnTo>
                <a:lnTo>
                  <a:pt x="662" y="432"/>
                </a:lnTo>
                <a:lnTo>
                  <a:pt x="661" y="435"/>
                </a:lnTo>
                <a:lnTo>
                  <a:pt x="668" y="419"/>
                </a:lnTo>
                <a:lnTo>
                  <a:pt x="669" y="416"/>
                </a:lnTo>
                <a:lnTo>
                  <a:pt x="672" y="397"/>
                </a:lnTo>
                <a:lnTo>
                  <a:pt x="672" y="395"/>
                </a:lnTo>
                <a:lnTo>
                  <a:pt x="672" y="374"/>
                </a:lnTo>
                <a:lnTo>
                  <a:pt x="672" y="377"/>
                </a:lnTo>
                <a:lnTo>
                  <a:pt x="677" y="358"/>
                </a:lnTo>
                <a:lnTo>
                  <a:pt x="677" y="355"/>
                </a:lnTo>
                <a:lnTo>
                  <a:pt x="677" y="333"/>
                </a:lnTo>
                <a:lnTo>
                  <a:pt x="677" y="333"/>
                </a:lnTo>
                <a:lnTo>
                  <a:pt x="677" y="310"/>
                </a:lnTo>
                <a:lnTo>
                  <a:pt x="677" y="309"/>
                </a:lnTo>
                <a:lnTo>
                  <a:pt x="674" y="285"/>
                </a:lnTo>
                <a:lnTo>
                  <a:pt x="674" y="286"/>
                </a:lnTo>
                <a:lnTo>
                  <a:pt x="674" y="263"/>
                </a:lnTo>
                <a:lnTo>
                  <a:pt x="674" y="262"/>
                </a:lnTo>
                <a:lnTo>
                  <a:pt x="672" y="241"/>
                </a:lnTo>
                <a:lnTo>
                  <a:pt x="672" y="240"/>
                </a:lnTo>
                <a:lnTo>
                  <a:pt x="669" y="220"/>
                </a:lnTo>
                <a:lnTo>
                  <a:pt x="669" y="218"/>
                </a:lnTo>
                <a:lnTo>
                  <a:pt x="661" y="196"/>
                </a:lnTo>
                <a:lnTo>
                  <a:pt x="661" y="197"/>
                </a:lnTo>
                <a:lnTo>
                  <a:pt x="655" y="176"/>
                </a:lnTo>
                <a:lnTo>
                  <a:pt x="655" y="174"/>
                </a:lnTo>
                <a:lnTo>
                  <a:pt x="645" y="155"/>
                </a:lnTo>
                <a:lnTo>
                  <a:pt x="645" y="155"/>
                </a:lnTo>
                <a:lnTo>
                  <a:pt x="635" y="138"/>
                </a:lnTo>
                <a:lnTo>
                  <a:pt x="634" y="137"/>
                </a:lnTo>
                <a:lnTo>
                  <a:pt x="622" y="121"/>
                </a:lnTo>
                <a:lnTo>
                  <a:pt x="622" y="121"/>
                </a:lnTo>
                <a:lnTo>
                  <a:pt x="609" y="105"/>
                </a:lnTo>
                <a:lnTo>
                  <a:pt x="609" y="104"/>
                </a:lnTo>
                <a:lnTo>
                  <a:pt x="595" y="90"/>
                </a:lnTo>
                <a:lnTo>
                  <a:pt x="594" y="89"/>
                </a:lnTo>
                <a:lnTo>
                  <a:pt x="577" y="77"/>
                </a:lnTo>
                <a:lnTo>
                  <a:pt x="577" y="77"/>
                </a:lnTo>
                <a:lnTo>
                  <a:pt x="563" y="66"/>
                </a:lnTo>
                <a:lnTo>
                  <a:pt x="563" y="66"/>
                </a:lnTo>
                <a:lnTo>
                  <a:pt x="549" y="56"/>
                </a:lnTo>
                <a:lnTo>
                  <a:pt x="548" y="56"/>
                </a:lnTo>
                <a:lnTo>
                  <a:pt x="532" y="45"/>
                </a:lnTo>
                <a:lnTo>
                  <a:pt x="531" y="45"/>
                </a:lnTo>
                <a:lnTo>
                  <a:pt x="516" y="36"/>
                </a:lnTo>
                <a:lnTo>
                  <a:pt x="516" y="37"/>
                </a:lnTo>
                <a:lnTo>
                  <a:pt x="501" y="28"/>
                </a:lnTo>
                <a:lnTo>
                  <a:pt x="500" y="27"/>
                </a:lnTo>
                <a:lnTo>
                  <a:pt x="481" y="21"/>
                </a:lnTo>
                <a:lnTo>
                  <a:pt x="482" y="21"/>
                </a:lnTo>
                <a:lnTo>
                  <a:pt x="467" y="15"/>
                </a:lnTo>
                <a:lnTo>
                  <a:pt x="466" y="14"/>
                </a:lnTo>
                <a:lnTo>
                  <a:pt x="448" y="10"/>
                </a:lnTo>
                <a:lnTo>
                  <a:pt x="448" y="9"/>
                </a:lnTo>
                <a:lnTo>
                  <a:pt x="432" y="6"/>
                </a:lnTo>
                <a:lnTo>
                  <a:pt x="432" y="6"/>
                </a:lnTo>
                <a:lnTo>
                  <a:pt x="415" y="2"/>
                </a:lnTo>
                <a:lnTo>
                  <a:pt x="413" y="1"/>
                </a:lnTo>
                <a:lnTo>
                  <a:pt x="397" y="1"/>
                </a:lnTo>
                <a:lnTo>
                  <a:pt x="397" y="1"/>
                </a:lnTo>
                <a:lnTo>
                  <a:pt x="380" y="1"/>
                </a:lnTo>
                <a:lnTo>
                  <a:pt x="380" y="1"/>
                </a:lnTo>
                <a:lnTo>
                  <a:pt x="364" y="1"/>
                </a:lnTo>
                <a:lnTo>
                  <a:pt x="364" y="1"/>
                </a:lnTo>
                <a:lnTo>
                  <a:pt x="346" y="1"/>
                </a:lnTo>
                <a:lnTo>
                  <a:pt x="346" y="1"/>
                </a:lnTo>
                <a:lnTo>
                  <a:pt x="329" y="1"/>
                </a:lnTo>
                <a:lnTo>
                  <a:pt x="329" y="1"/>
                </a:lnTo>
                <a:lnTo>
                  <a:pt x="311" y="0"/>
                </a:lnTo>
                <a:lnTo>
                  <a:pt x="308" y="0"/>
                </a:lnTo>
                <a:lnTo>
                  <a:pt x="292" y="3"/>
                </a:lnTo>
                <a:lnTo>
                  <a:pt x="290" y="4"/>
                </a:lnTo>
                <a:lnTo>
                  <a:pt x="273" y="9"/>
                </a:lnTo>
                <a:lnTo>
                  <a:pt x="274" y="9"/>
                </a:lnTo>
                <a:lnTo>
                  <a:pt x="259" y="12"/>
                </a:lnTo>
                <a:lnTo>
                  <a:pt x="258" y="12"/>
                </a:lnTo>
                <a:lnTo>
                  <a:pt x="241" y="18"/>
                </a:lnTo>
                <a:lnTo>
                  <a:pt x="240" y="19"/>
                </a:lnTo>
                <a:lnTo>
                  <a:pt x="225" y="26"/>
                </a:lnTo>
                <a:lnTo>
                  <a:pt x="225" y="26"/>
                </a:lnTo>
                <a:lnTo>
                  <a:pt x="212" y="32"/>
                </a:lnTo>
                <a:lnTo>
                  <a:pt x="210" y="33"/>
                </a:lnTo>
                <a:lnTo>
                  <a:pt x="198" y="42"/>
                </a:lnTo>
                <a:lnTo>
                  <a:pt x="199" y="41"/>
                </a:lnTo>
                <a:lnTo>
                  <a:pt x="186" y="49"/>
                </a:lnTo>
                <a:lnTo>
                  <a:pt x="187" y="48"/>
                </a:lnTo>
                <a:lnTo>
                  <a:pt x="174" y="54"/>
                </a:lnTo>
                <a:lnTo>
                  <a:pt x="173" y="55"/>
                </a:lnTo>
                <a:lnTo>
                  <a:pt x="161" y="62"/>
                </a:lnTo>
                <a:lnTo>
                  <a:pt x="160" y="62"/>
                </a:lnTo>
                <a:lnTo>
                  <a:pt x="150" y="70"/>
                </a:lnTo>
                <a:lnTo>
                  <a:pt x="148" y="71"/>
                </a:lnTo>
                <a:lnTo>
                  <a:pt x="140" y="80"/>
                </a:lnTo>
                <a:lnTo>
                  <a:pt x="141" y="80"/>
                </a:lnTo>
                <a:lnTo>
                  <a:pt x="132" y="88"/>
                </a:lnTo>
                <a:lnTo>
                  <a:pt x="131" y="90"/>
                </a:lnTo>
                <a:lnTo>
                  <a:pt x="123" y="101"/>
                </a:lnTo>
                <a:lnTo>
                  <a:pt x="123" y="102"/>
                </a:lnTo>
                <a:lnTo>
                  <a:pt x="117" y="113"/>
                </a:lnTo>
                <a:lnTo>
                  <a:pt x="117" y="113"/>
                </a:lnTo>
                <a:lnTo>
                  <a:pt x="112" y="125"/>
                </a:lnTo>
                <a:lnTo>
                  <a:pt x="111" y="127"/>
                </a:lnTo>
                <a:lnTo>
                  <a:pt x="108" y="139"/>
                </a:lnTo>
                <a:lnTo>
                  <a:pt x="108" y="138"/>
                </a:lnTo>
                <a:lnTo>
                  <a:pt x="106" y="149"/>
                </a:lnTo>
                <a:lnTo>
                  <a:pt x="106" y="149"/>
                </a:lnTo>
                <a:lnTo>
                  <a:pt x="103" y="160"/>
                </a:lnTo>
                <a:lnTo>
                  <a:pt x="102" y="163"/>
                </a:lnTo>
                <a:lnTo>
                  <a:pt x="103" y="172"/>
                </a:lnTo>
                <a:lnTo>
                  <a:pt x="103" y="173"/>
                </a:lnTo>
                <a:lnTo>
                  <a:pt x="103" y="181"/>
                </a:lnTo>
                <a:lnTo>
                  <a:pt x="103" y="181"/>
                </a:lnTo>
                <a:lnTo>
                  <a:pt x="103" y="189"/>
                </a:lnTo>
                <a:lnTo>
                  <a:pt x="103" y="189"/>
                </a:lnTo>
                <a:lnTo>
                  <a:pt x="103" y="196"/>
                </a:lnTo>
                <a:lnTo>
                  <a:pt x="103" y="196"/>
                </a:lnTo>
                <a:lnTo>
                  <a:pt x="104" y="204"/>
                </a:lnTo>
                <a:lnTo>
                  <a:pt x="104" y="207"/>
                </a:lnTo>
                <a:lnTo>
                  <a:pt x="107" y="213"/>
                </a:lnTo>
                <a:lnTo>
                  <a:pt x="108" y="215"/>
                </a:lnTo>
                <a:lnTo>
                  <a:pt x="112" y="219"/>
                </a:lnTo>
                <a:cubicBezTo>
                  <a:pt x="114" y="221"/>
                  <a:pt x="117" y="222"/>
                  <a:pt x="120" y="220"/>
                </a:cubicBezTo>
                <a:cubicBezTo>
                  <a:pt x="122" y="219"/>
                  <a:pt x="123" y="216"/>
                  <a:pt x="122" y="213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D95E1E3C-A9DB-49CB-84E4-0A496E86D12C}"/>
              </a:ext>
            </a:extLst>
          </p:cNvPr>
          <p:cNvSpPr>
            <a:spLocks/>
          </p:cNvSpPr>
          <p:nvPr/>
        </p:nvSpPr>
        <p:spPr bwMode="auto">
          <a:xfrm>
            <a:off x="5100638" y="3930650"/>
            <a:ext cx="79375" cy="134938"/>
          </a:xfrm>
          <a:custGeom>
            <a:avLst/>
            <a:gdLst>
              <a:gd name="T0" fmla="*/ 150 w 176"/>
              <a:gd name="T1" fmla="*/ 25 h 299"/>
              <a:gd name="T2" fmla="*/ 148 w 176"/>
              <a:gd name="T3" fmla="*/ 15 h 299"/>
              <a:gd name="T4" fmla="*/ 134 w 176"/>
              <a:gd name="T5" fmla="*/ 22 h 299"/>
              <a:gd name="T6" fmla="*/ 138 w 176"/>
              <a:gd name="T7" fmla="*/ 5 h 299"/>
              <a:gd name="T8" fmla="*/ 116 w 176"/>
              <a:gd name="T9" fmla="*/ 1 h 299"/>
              <a:gd name="T10" fmla="*/ 96 w 176"/>
              <a:gd name="T11" fmla="*/ 9 h 299"/>
              <a:gd name="T12" fmla="*/ 72 w 176"/>
              <a:gd name="T13" fmla="*/ 24 h 299"/>
              <a:gd name="T14" fmla="*/ 49 w 176"/>
              <a:gd name="T15" fmla="*/ 42 h 299"/>
              <a:gd name="T16" fmla="*/ 34 w 176"/>
              <a:gd name="T17" fmla="*/ 56 h 299"/>
              <a:gd name="T18" fmla="*/ 26 w 176"/>
              <a:gd name="T19" fmla="*/ 66 h 299"/>
              <a:gd name="T20" fmla="*/ 18 w 176"/>
              <a:gd name="T21" fmla="*/ 87 h 299"/>
              <a:gd name="T22" fmla="*/ 16 w 176"/>
              <a:gd name="T23" fmla="*/ 106 h 299"/>
              <a:gd name="T24" fmla="*/ 29 w 176"/>
              <a:gd name="T25" fmla="*/ 121 h 299"/>
              <a:gd name="T26" fmla="*/ 49 w 176"/>
              <a:gd name="T27" fmla="*/ 139 h 299"/>
              <a:gd name="T28" fmla="*/ 73 w 176"/>
              <a:gd name="T29" fmla="*/ 157 h 299"/>
              <a:gd name="T30" fmla="*/ 99 w 176"/>
              <a:gd name="T31" fmla="*/ 174 h 299"/>
              <a:gd name="T32" fmla="*/ 127 w 176"/>
              <a:gd name="T33" fmla="*/ 201 h 299"/>
              <a:gd name="T34" fmla="*/ 145 w 176"/>
              <a:gd name="T35" fmla="*/ 219 h 299"/>
              <a:gd name="T36" fmla="*/ 155 w 176"/>
              <a:gd name="T37" fmla="*/ 232 h 299"/>
              <a:gd name="T38" fmla="*/ 155 w 176"/>
              <a:gd name="T39" fmla="*/ 243 h 299"/>
              <a:gd name="T40" fmla="*/ 148 w 176"/>
              <a:gd name="T41" fmla="*/ 252 h 299"/>
              <a:gd name="T42" fmla="*/ 131 w 176"/>
              <a:gd name="T43" fmla="*/ 265 h 299"/>
              <a:gd name="T44" fmla="*/ 104 w 176"/>
              <a:gd name="T45" fmla="*/ 273 h 299"/>
              <a:gd name="T46" fmla="*/ 71 w 176"/>
              <a:gd name="T47" fmla="*/ 275 h 299"/>
              <a:gd name="T48" fmla="*/ 40 w 176"/>
              <a:gd name="T49" fmla="*/ 273 h 299"/>
              <a:gd name="T50" fmla="*/ 27 w 176"/>
              <a:gd name="T51" fmla="*/ 273 h 299"/>
              <a:gd name="T52" fmla="*/ 12 w 176"/>
              <a:gd name="T53" fmla="*/ 262 h 299"/>
              <a:gd name="T54" fmla="*/ 10 w 176"/>
              <a:gd name="T55" fmla="*/ 290 h 299"/>
              <a:gd name="T56" fmla="*/ 32 w 176"/>
              <a:gd name="T57" fmla="*/ 296 h 299"/>
              <a:gd name="T58" fmla="*/ 71 w 176"/>
              <a:gd name="T59" fmla="*/ 299 h 299"/>
              <a:gd name="T60" fmla="*/ 109 w 176"/>
              <a:gd name="T61" fmla="*/ 296 h 299"/>
              <a:gd name="T62" fmla="*/ 138 w 176"/>
              <a:gd name="T63" fmla="*/ 287 h 299"/>
              <a:gd name="T64" fmla="*/ 162 w 176"/>
              <a:gd name="T65" fmla="*/ 269 h 299"/>
              <a:gd name="T66" fmla="*/ 176 w 176"/>
              <a:gd name="T67" fmla="*/ 250 h 299"/>
              <a:gd name="T68" fmla="*/ 176 w 176"/>
              <a:gd name="T69" fmla="*/ 232 h 299"/>
              <a:gd name="T70" fmla="*/ 163 w 176"/>
              <a:gd name="T71" fmla="*/ 207 h 299"/>
              <a:gd name="T72" fmla="*/ 139 w 176"/>
              <a:gd name="T73" fmla="*/ 183 h 299"/>
              <a:gd name="T74" fmla="*/ 115 w 176"/>
              <a:gd name="T75" fmla="*/ 159 h 299"/>
              <a:gd name="T76" fmla="*/ 84 w 176"/>
              <a:gd name="T77" fmla="*/ 138 h 299"/>
              <a:gd name="T78" fmla="*/ 61 w 176"/>
              <a:gd name="T79" fmla="*/ 121 h 299"/>
              <a:gd name="T80" fmla="*/ 45 w 176"/>
              <a:gd name="T81" fmla="*/ 107 h 299"/>
              <a:gd name="T82" fmla="*/ 34 w 176"/>
              <a:gd name="T83" fmla="*/ 94 h 299"/>
              <a:gd name="T84" fmla="*/ 39 w 176"/>
              <a:gd name="T85" fmla="*/ 87 h 299"/>
              <a:gd name="T86" fmla="*/ 41 w 176"/>
              <a:gd name="T87" fmla="*/ 81 h 299"/>
              <a:gd name="T88" fmla="*/ 53 w 176"/>
              <a:gd name="T89" fmla="*/ 64 h 299"/>
              <a:gd name="T90" fmla="*/ 68 w 176"/>
              <a:gd name="T91" fmla="*/ 50 h 299"/>
              <a:gd name="T92" fmla="*/ 86 w 176"/>
              <a:gd name="T93" fmla="*/ 38 h 299"/>
              <a:gd name="T94" fmla="*/ 104 w 176"/>
              <a:gd name="T95" fmla="*/ 27 h 299"/>
              <a:gd name="T96" fmla="*/ 125 w 176"/>
              <a:gd name="T97" fmla="*/ 17 h 299"/>
              <a:gd name="T98" fmla="*/ 125 w 176"/>
              <a:gd name="T99" fmla="*/ 18 h 299"/>
              <a:gd name="T100" fmla="*/ 138 w 176"/>
              <a:gd name="T101" fmla="*/ 21 h 299"/>
              <a:gd name="T102" fmla="*/ 137 w 176"/>
              <a:gd name="T103" fmla="*/ 27 h 299"/>
              <a:gd name="T104" fmla="*/ 136 w 176"/>
              <a:gd name="T105" fmla="*/ 35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99">
                <a:moveTo>
                  <a:pt x="149" y="38"/>
                </a:moveTo>
                <a:lnTo>
                  <a:pt x="149" y="34"/>
                </a:lnTo>
                <a:lnTo>
                  <a:pt x="149" y="35"/>
                </a:lnTo>
                <a:lnTo>
                  <a:pt x="150" y="31"/>
                </a:lnTo>
                <a:lnTo>
                  <a:pt x="150" y="30"/>
                </a:lnTo>
                <a:lnTo>
                  <a:pt x="150" y="25"/>
                </a:lnTo>
                <a:lnTo>
                  <a:pt x="150" y="24"/>
                </a:lnTo>
                <a:lnTo>
                  <a:pt x="150" y="21"/>
                </a:lnTo>
                <a:lnTo>
                  <a:pt x="148" y="16"/>
                </a:lnTo>
                <a:lnTo>
                  <a:pt x="146" y="13"/>
                </a:lnTo>
                <a:lnTo>
                  <a:pt x="148" y="19"/>
                </a:lnTo>
                <a:lnTo>
                  <a:pt x="148" y="15"/>
                </a:lnTo>
                <a:lnTo>
                  <a:pt x="145" y="8"/>
                </a:lnTo>
                <a:lnTo>
                  <a:pt x="142" y="6"/>
                </a:lnTo>
                <a:lnTo>
                  <a:pt x="138" y="4"/>
                </a:lnTo>
                <a:lnTo>
                  <a:pt x="136" y="4"/>
                </a:lnTo>
                <a:cubicBezTo>
                  <a:pt x="131" y="4"/>
                  <a:pt x="127" y="7"/>
                  <a:pt x="127" y="12"/>
                </a:cubicBezTo>
                <a:cubicBezTo>
                  <a:pt x="126" y="17"/>
                  <a:pt x="129" y="21"/>
                  <a:pt x="134" y="22"/>
                </a:cubicBezTo>
                <a:cubicBezTo>
                  <a:pt x="139" y="22"/>
                  <a:pt x="143" y="19"/>
                  <a:pt x="144" y="14"/>
                </a:cubicBezTo>
                <a:lnTo>
                  <a:pt x="144" y="13"/>
                </a:lnTo>
                <a:cubicBezTo>
                  <a:pt x="145" y="11"/>
                  <a:pt x="144" y="8"/>
                  <a:pt x="142" y="6"/>
                </a:cubicBezTo>
                <a:cubicBezTo>
                  <a:pt x="141" y="4"/>
                  <a:pt x="138" y="3"/>
                  <a:pt x="136" y="3"/>
                </a:cubicBezTo>
                <a:lnTo>
                  <a:pt x="132" y="3"/>
                </a:lnTo>
                <a:lnTo>
                  <a:pt x="138" y="5"/>
                </a:lnTo>
                <a:lnTo>
                  <a:pt x="136" y="3"/>
                </a:lnTo>
                <a:lnTo>
                  <a:pt x="129" y="0"/>
                </a:lnTo>
                <a:lnTo>
                  <a:pt x="125" y="0"/>
                </a:lnTo>
                <a:lnTo>
                  <a:pt x="125" y="0"/>
                </a:lnTo>
                <a:lnTo>
                  <a:pt x="120" y="0"/>
                </a:lnTo>
                <a:lnTo>
                  <a:pt x="116" y="1"/>
                </a:lnTo>
                <a:lnTo>
                  <a:pt x="110" y="4"/>
                </a:lnTo>
                <a:lnTo>
                  <a:pt x="111" y="4"/>
                </a:lnTo>
                <a:lnTo>
                  <a:pt x="106" y="6"/>
                </a:lnTo>
                <a:lnTo>
                  <a:pt x="107" y="5"/>
                </a:lnTo>
                <a:lnTo>
                  <a:pt x="97" y="8"/>
                </a:lnTo>
                <a:lnTo>
                  <a:pt x="96" y="9"/>
                </a:lnTo>
                <a:lnTo>
                  <a:pt x="89" y="12"/>
                </a:lnTo>
                <a:lnTo>
                  <a:pt x="87" y="13"/>
                </a:lnTo>
                <a:lnTo>
                  <a:pt x="81" y="18"/>
                </a:lnTo>
                <a:lnTo>
                  <a:pt x="81" y="17"/>
                </a:lnTo>
                <a:lnTo>
                  <a:pt x="73" y="23"/>
                </a:lnTo>
                <a:lnTo>
                  <a:pt x="72" y="24"/>
                </a:lnTo>
                <a:lnTo>
                  <a:pt x="67" y="28"/>
                </a:lnTo>
                <a:lnTo>
                  <a:pt x="68" y="27"/>
                </a:lnTo>
                <a:lnTo>
                  <a:pt x="60" y="33"/>
                </a:lnTo>
                <a:lnTo>
                  <a:pt x="59" y="33"/>
                </a:lnTo>
                <a:lnTo>
                  <a:pt x="53" y="38"/>
                </a:lnTo>
                <a:lnTo>
                  <a:pt x="49" y="42"/>
                </a:lnTo>
                <a:lnTo>
                  <a:pt x="47" y="48"/>
                </a:lnTo>
                <a:lnTo>
                  <a:pt x="50" y="44"/>
                </a:lnTo>
                <a:lnTo>
                  <a:pt x="45" y="47"/>
                </a:lnTo>
                <a:lnTo>
                  <a:pt x="45" y="47"/>
                </a:lnTo>
                <a:lnTo>
                  <a:pt x="38" y="51"/>
                </a:lnTo>
                <a:lnTo>
                  <a:pt x="34" y="56"/>
                </a:lnTo>
                <a:lnTo>
                  <a:pt x="32" y="61"/>
                </a:lnTo>
                <a:lnTo>
                  <a:pt x="36" y="57"/>
                </a:lnTo>
                <a:lnTo>
                  <a:pt x="31" y="60"/>
                </a:lnTo>
                <a:lnTo>
                  <a:pt x="28" y="63"/>
                </a:lnTo>
                <a:lnTo>
                  <a:pt x="25" y="69"/>
                </a:lnTo>
                <a:lnTo>
                  <a:pt x="26" y="66"/>
                </a:lnTo>
                <a:lnTo>
                  <a:pt x="23" y="69"/>
                </a:lnTo>
                <a:lnTo>
                  <a:pt x="21" y="73"/>
                </a:lnTo>
                <a:lnTo>
                  <a:pt x="19" y="78"/>
                </a:lnTo>
                <a:lnTo>
                  <a:pt x="18" y="82"/>
                </a:lnTo>
                <a:lnTo>
                  <a:pt x="18" y="87"/>
                </a:lnTo>
                <a:lnTo>
                  <a:pt x="18" y="87"/>
                </a:lnTo>
                <a:lnTo>
                  <a:pt x="18" y="91"/>
                </a:lnTo>
                <a:lnTo>
                  <a:pt x="21" y="85"/>
                </a:lnTo>
                <a:lnTo>
                  <a:pt x="17" y="89"/>
                </a:lnTo>
                <a:lnTo>
                  <a:pt x="14" y="96"/>
                </a:lnTo>
                <a:lnTo>
                  <a:pt x="14" y="100"/>
                </a:lnTo>
                <a:lnTo>
                  <a:pt x="16" y="106"/>
                </a:lnTo>
                <a:lnTo>
                  <a:pt x="19" y="110"/>
                </a:lnTo>
                <a:lnTo>
                  <a:pt x="20" y="111"/>
                </a:lnTo>
                <a:lnTo>
                  <a:pt x="25" y="117"/>
                </a:lnTo>
                <a:lnTo>
                  <a:pt x="25" y="117"/>
                </a:lnTo>
                <a:lnTo>
                  <a:pt x="28" y="121"/>
                </a:lnTo>
                <a:lnTo>
                  <a:pt x="29" y="121"/>
                </a:lnTo>
                <a:lnTo>
                  <a:pt x="33" y="126"/>
                </a:lnTo>
                <a:lnTo>
                  <a:pt x="34" y="127"/>
                </a:lnTo>
                <a:lnTo>
                  <a:pt x="39" y="132"/>
                </a:lnTo>
                <a:lnTo>
                  <a:pt x="41" y="134"/>
                </a:lnTo>
                <a:lnTo>
                  <a:pt x="49" y="139"/>
                </a:lnTo>
                <a:lnTo>
                  <a:pt x="49" y="139"/>
                </a:lnTo>
                <a:lnTo>
                  <a:pt x="57" y="145"/>
                </a:lnTo>
                <a:lnTo>
                  <a:pt x="57" y="144"/>
                </a:lnTo>
                <a:lnTo>
                  <a:pt x="64" y="150"/>
                </a:lnTo>
                <a:lnTo>
                  <a:pt x="64" y="150"/>
                </a:lnTo>
                <a:lnTo>
                  <a:pt x="71" y="156"/>
                </a:lnTo>
                <a:lnTo>
                  <a:pt x="73" y="157"/>
                </a:lnTo>
                <a:lnTo>
                  <a:pt x="83" y="163"/>
                </a:lnTo>
                <a:lnTo>
                  <a:pt x="81" y="162"/>
                </a:lnTo>
                <a:lnTo>
                  <a:pt x="91" y="170"/>
                </a:lnTo>
                <a:lnTo>
                  <a:pt x="92" y="170"/>
                </a:lnTo>
                <a:lnTo>
                  <a:pt x="101" y="176"/>
                </a:lnTo>
                <a:lnTo>
                  <a:pt x="99" y="174"/>
                </a:lnTo>
                <a:lnTo>
                  <a:pt x="107" y="183"/>
                </a:lnTo>
                <a:lnTo>
                  <a:pt x="109" y="185"/>
                </a:lnTo>
                <a:lnTo>
                  <a:pt x="119" y="192"/>
                </a:lnTo>
                <a:lnTo>
                  <a:pt x="117" y="190"/>
                </a:lnTo>
                <a:lnTo>
                  <a:pt x="125" y="199"/>
                </a:lnTo>
                <a:lnTo>
                  <a:pt x="127" y="201"/>
                </a:lnTo>
                <a:lnTo>
                  <a:pt x="136" y="207"/>
                </a:lnTo>
                <a:lnTo>
                  <a:pt x="134" y="204"/>
                </a:lnTo>
                <a:lnTo>
                  <a:pt x="139" y="212"/>
                </a:lnTo>
                <a:lnTo>
                  <a:pt x="140" y="213"/>
                </a:lnTo>
                <a:lnTo>
                  <a:pt x="146" y="220"/>
                </a:lnTo>
                <a:lnTo>
                  <a:pt x="145" y="219"/>
                </a:lnTo>
                <a:lnTo>
                  <a:pt x="150" y="227"/>
                </a:lnTo>
                <a:lnTo>
                  <a:pt x="151" y="228"/>
                </a:lnTo>
                <a:lnTo>
                  <a:pt x="156" y="234"/>
                </a:lnTo>
                <a:lnTo>
                  <a:pt x="153" y="230"/>
                </a:lnTo>
                <a:lnTo>
                  <a:pt x="155" y="235"/>
                </a:lnTo>
                <a:lnTo>
                  <a:pt x="155" y="232"/>
                </a:lnTo>
                <a:lnTo>
                  <a:pt x="155" y="237"/>
                </a:lnTo>
                <a:lnTo>
                  <a:pt x="155" y="237"/>
                </a:lnTo>
                <a:lnTo>
                  <a:pt x="155" y="242"/>
                </a:lnTo>
                <a:lnTo>
                  <a:pt x="155" y="242"/>
                </a:lnTo>
                <a:lnTo>
                  <a:pt x="155" y="247"/>
                </a:lnTo>
                <a:lnTo>
                  <a:pt x="155" y="243"/>
                </a:lnTo>
                <a:lnTo>
                  <a:pt x="154" y="247"/>
                </a:lnTo>
                <a:lnTo>
                  <a:pt x="156" y="243"/>
                </a:lnTo>
                <a:lnTo>
                  <a:pt x="151" y="249"/>
                </a:lnTo>
                <a:lnTo>
                  <a:pt x="152" y="248"/>
                </a:lnTo>
                <a:lnTo>
                  <a:pt x="147" y="253"/>
                </a:lnTo>
                <a:lnTo>
                  <a:pt x="148" y="252"/>
                </a:lnTo>
                <a:lnTo>
                  <a:pt x="142" y="257"/>
                </a:lnTo>
                <a:lnTo>
                  <a:pt x="141" y="257"/>
                </a:lnTo>
                <a:lnTo>
                  <a:pt x="136" y="262"/>
                </a:lnTo>
                <a:lnTo>
                  <a:pt x="137" y="261"/>
                </a:lnTo>
                <a:lnTo>
                  <a:pt x="128" y="266"/>
                </a:lnTo>
                <a:lnTo>
                  <a:pt x="131" y="265"/>
                </a:lnTo>
                <a:lnTo>
                  <a:pt x="121" y="268"/>
                </a:lnTo>
                <a:lnTo>
                  <a:pt x="121" y="268"/>
                </a:lnTo>
                <a:lnTo>
                  <a:pt x="113" y="271"/>
                </a:lnTo>
                <a:lnTo>
                  <a:pt x="115" y="271"/>
                </a:lnTo>
                <a:lnTo>
                  <a:pt x="104" y="273"/>
                </a:lnTo>
                <a:lnTo>
                  <a:pt x="104" y="273"/>
                </a:lnTo>
                <a:lnTo>
                  <a:pt x="93" y="275"/>
                </a:lnTo>
                <a:lnTo>
                  <a:pt x="95" y="275"/>
                </a:lnTo>
                <a:lnTo>
                  <a:pt x="82" y="275"/>
                </a:lnTo>
                <a:lnTo>
                  <a:pt x="82" y="275"/>
                </a:lnTo>
                <a:lnTo>
                  <a:pt x="71" y="275"/>
                </a:lnTo>
                <a:lnTo>
                  <a:pt x="71" y="275"/>
                </a:lnTo>
                <a:lnTo>
                  <a:pt x="58" y="275"/>
                </a:lnTo>
                <a:lnTo>
                  <a:pt x="61" y="275"/>
                </a:lnTo>
                <a:lnTo>
                  <a:pt x="49" y="273"/>
                </a:lnTo>
                <a:lnTo>
                  <a:pt x="47" y="272"/>
                </a:lnTo>
                <a:lnTo>
                  <a:pt x="36" y="272"/>
                </a:lnTo>
                <a:lnTo>
                  <a:pt x="40" y="273"/>
                </a:lnTo>
                <a:lnTo>
                  <a:pt x="33" y="271"/>
                </a:lnTo>
                <a:lnTo>
                  <a:pt x="30" y="270"/>
                </a:lnTo>
                <a:lnTo>
                  <a:pt x="23" y="269"/>
                </a:lnTo>
                <a:lnTo>
                  <a:pt x="21" y="269"/>
                </a:lnTo>
                <a:lnTo>
                  <a:pt x="18" y="269"/>
                </a:lnTo>
                <a:lnTo>
                  <a:pt x="27" y="273"/>
                </a:lnTo>
                <a:lnTo>
                  <a:pt x="22" y="269"/>
                </a:lnTo>
                <a:lnTo>
                  <a:pt x="18" y="266"/>
                </a:lnTo>
                <a:lnTo>
                  <a:pt x="16" y="265"/>
                </a:lnTo>
                <a:lnTo>
                  <a:pt x="23" y="274"/>
                </a:lnTo>
                <a:lnTo>
                  <a:pt x="23" y="271"/>
                </a:lnTo>
                <a:cubicBezTo>
                  <a:pt x="22" y="266"/>
                  <a:pt x="17" y="262"/>
                  <a:pt x="12" y="262"/>
                </a:cubicBezTo>
                <a:cubicBezTo>
                  <a:pt x="7" y="262"/>
                  <a:pt x="2" y="266"/>
                  <a:pt x="1" y="271"/>
                </a:cubicBezTo>
                <a:lnTo>
                  <a:pt x="1" y="274"/>
                </a:lnTo>
                <a:cubicBezTo>
                  <a:pt x="0" y="279"/>
                  <a:pt x="2" y="283"/>
                  <a:pt x="6" y="285"/>
                </a:cubicBezTo>
                <a:lnTo>
                  <a:pt x="8" y="287"/>
                </a:lnTo>
                <a:lnTo>
                  <a:pt x="6" y="285"/>
                </a:lnTo>
                <a:lnTo>
                  <a:pt x="10" y="290"/>
                </a:lnTo>
                <a:cubicBezTo>
                  <a:pt x="12" y="292"/>
                  <a:pt x="15" y="293"/>
                  <a:pt x="18" y="293"/>
                </a:cubicBezTo>
                <a:lnTo>
                  <a:pt x="21" y="293"/>
                </a:lnTo>
                <a:lnTo>
                  <a:pt x="21" y="293"/>
                </a:lnTo>
                <a:lnTo>
                  <a:pt x="28" y="294"/>
                </a:lnTo>
                <a:lnTo>
                  <a:pt x="25" y="293"/>
                </a:lnTo>
                <a:lnTo>
                  <a:pt x="32" y="296"/>
                </a:lnTo>
                <a:lnTo>
                  <a:pt x="36" y="296"/>
                </a:lnTo>
                <a:lnTo>
                  <a:pt x="47" y="296"/>
                </a:lnTo>
                <a:lnTo>
                  <a:pt x="45" y="296"/>
                </a:lnTo>
                <a:lnTo>
                  <a:pt x="56" y="299"/>
                </a:lnTo>
                <a:lnTo>
                  <a:pt x="58" y="299"/>
                </a:lnTo>
                <a:lnTo>
                  <a:pt x="71" y="299"/>
                </a:lnTo>
                <a:lnTo>
                  <a:pt x="71" y="299"/>
                </a:lnTo>
                <a:lnTo>
                  <a:pt x="82" y="299"/>
                </a:lnTo>
                <a:lnTo>
                  <a:pt x="82" y="299"/>
                </a:lnTo>
                <a:lnTo>
                  <a:pt x="95" y="299"/>
                </a:lnTo>
                <a:lnTo>
                  <a:pt x="98" y="298"/>
                </a:lnTo>
                <a:lnTo>
                  <a:pt x="109" y="296"/>
                </a:lnTo>
                <a:lnTo>
                  <a:pt x="109" y="296"/>
                </a:lnTo>
                <a:lnTo>
                  <a:pt x="120" y="293"/>
                </a:lnTo>
                <a:lnTo>
                  <a:pt x="122" y="293"/>
                </a:lnTo>
                <a:lnTo>
                  <a:pt x="130" y="290"/>
                </a:lnTo>
                <a:lnTo>
                  <a:pt x="129" y="290"/>
                </a:lnTo>
                <a:lnTo>
                  <a:pt x="138" y="287"/>
                </a:lnTo>
                <a:lnTo>
                  <a:pt x="140" y="286"/>
                </a:lnTo>
                <a:lnTo>
                  <a:pt x="149" y="280"/>
                </a:lnTo>
                <a:lnTo>
                  <a:pt x="151" y="279"/>
                </a:lnTo>
                <a:lnTo>
                  <a:pt x="156" y="274"/>
                </a:lnTo>
                <a:lnTo>
                  <a:pt x="156" y="274"/>
                </a:lnTo>
                <a:lnTo>
                  <a:pt x="162" y="269"/>
                </a:lnTo>
                <a:lnTo>
                  <a:pt x="163" y="269"/>
                </a:lnTo>
                <a:lnTo>
                  <a:pt x="167" y="264"/>
                </a:lnTo>
                <a:lnTo>
                  <a:pt x="168" y="263"/>
                </a:lnTo>
                <a:lnTo>
                  <a:pt x="173" y="258"/>
                </a:lnTo>
                <a:lnTo>
                  <a:pt x="175" y="254"/>
                </a:lnTo>
                <a:lnTo>
                  <a:pt x="176" y="250"/>
                </a:lnTo>
                <a:lnTo>
                  <a:pt x="176" y="247"/>
                </a:lnTo>
                <a:lnTo>
                  <a:pt x="176" y="242"/>
                </a:lnTo>
                <a:lnTo>
                  <a:pt x="176" y="242"/>
                </a:lnTo>
                <a:lnTo>
                  <a:pt x="176" y="237"/>
                </a:lnTo>
                <a:lnTo>
                  <a:pt x="176" y="237"/>
                </a:lnTo>
                <a:lnTo>
                  <a:pt x="176" y="232"/>
                </a:lnTo>
                <a:lnTo>
                  <a:pt x="176" y="228"/>
                </a:lnTo>
                <a:lnTo>
                  <a:pt x="174" y="223"/>
                </a:lnTo>
                <a:lnTo>
                  <a:pt x="172" y="219"/>
                </a:lnTo>
                <a:lnTo>
                  <a:pt x="167" y="214"/>
                </a:lnTo>
                <a:lnTo>
                  <a:pt x="168" y="215"/>
                </a:lnTo>
                <a:lnTo>
                  <a:pt x="163" y="207"/>
                </a:lnTo>
                <a:lnTo>
                  <a:pt x="162" y="206"/>
                </a:lnTo>
                <a:lnTo>
                  <a:pt x="156" y="199"/>
                </a:lnTo>
                <a:lnTo>
                  <a:pt x="157" y="200"/>
                </a:lnTo>
                <a:lnTo>
                  <a:pt x="151" y="192"/>
                </a:lnTo>
                <a:lnTo>
                  <a:pt x="149" y="189"/>
                </a:lnTo>
                <a:lnTo>
                  <a:pt x="139" y="183"/>
                </a:lnTo>
                <a:lnTo>
                  <a:pt x="142" y="185"/>
                </a:lnTo>
                <a:lnTo>
                  <a:pt x="134" y="176"/>
                </a:lnTo>
                <a:lnTo>
                  <a:pt x="132" y="174"/>
                </a:lnTo>
                <a:lnTo>
                  <a:pt x="122" y="167"/>
                </a:lnTo>
                <a:lnTo>
                  <a:pt x="123" y="168"/>
                </a:lnTo>
                <a:lnTo>
                  <a:pt x="115" y="159"/>
                </a:lnTo>
                <a:lnTo>
                  <a:pt x="112" y="157"/>
                </a:lnTo>
                <a:lnTo>
                  <a:pt x="103" y="152"/>
                </a:lnTo>
                <a:lnTo>
                  <a:pt x="105" y="153"/>
                </a:lnTo>
                <a:lnTo>
                  <a:pt x="95" y="145"/>
                </a:lnTo>
                <a:lnTo>
                  <a:pt x="93" y="144"/>
                </a:lnTo>
                <a:lnTo>
                  <a:pt x="84" y="138"/>
                </a:lnTo>
                <a:lnTo>
                  <a:pt x="85" y="139"/>
                </a:lnTo>
                <a:lnTo>
                  <a:pt x="78" y="133"/>
                </a:lnTo>
                <a:lnTo>
                  <a:pt x="78" y="133"/>
                </a:lnTo>
                <a:lnTo>
                  <a:pt x="70" y="127"/>
                </a:lnTo>
                <a:lnTo>
                  <a:pt x="69" y="127"/>
                </a:lnTo>
                <a:lnTo>
                  <a:pt x="61" y="121"/>
                </a:lnTo>
                <a:lnTo>
                  <a:pt x="61" y="121"/>
                </a:lnTo>
                <a:lnTo>
                  <a:pt x="53" y="116"/>
                </a:lnTo>
                <a:lnTo>
                  <a:pt x="55" y="117"/>
                </a:lnTo>
                <a:lnTo>
                  <a:pt x="49" y="112"/>
                </a:lnTo>
                <a:lnTo>
                  <a:pt x="50" y="112"/>
                </a:lnTo>
                <a:lnTo>
                  <a:pt x="45" y="107"/>
                </a:lnTo>
                <a:lnTo>
                  <a:pt x="45" y="107"/>
                </a:lnTo>
                <a:lnTo>
                  <a:pt x="41" y="103"/>
                </a:lnTo>
                <a:lnTo>
                  <a:pt x="41" y="102"/>
                </a:lnTo>
                <a:lnTo>
                  <a:pt x="36" y="97"/>
                </a:lnTo>
                <a:lnTo>
                  <a:pt x="37" y="98"/>
                </a:lnTo>
                <a:lnTo>
                  <a:pt x="34" y="94"/>
                </a:lnTo>
                <a:lnTo>
                  <a:pt x="36" y="100"/>
                </a:lnTo>
                <a:lnTo>
                  <a:pt x="36" y="96"/>
                </a:lnTo>
                <a:lnTo>
                  <a:pt x="33" y="103"/>
                </a:lnTo>
                <a:lnTo>
                  <a:pt x="37" y="98"/>
                </a:lnTo>
                <a:lnTo>
                  <a:pt x="39" y="91"/>
                </a:lnTo>
                <a:lnTo>
                  <a:pt x="39" y="87"/>
                </a:lnTo>
                <a:lnTo>
                  <a:pt x="39" y="87"/>
                </a:lnTo>
                <a:lnTo>
                  <a:pt x="39" y="82"/>
                </a:lnTo>
                <a:lnTo>
                  <a:pt x="39" y="85"/>
                </a:lnTo>
                <a:lnTo>
                  <a:pt x="41" y="81"/>
                </a:lnTo>
                <a:lnTo>
                  <a:pt x="38" y="84"/>
                </a:lnTo>
                <a:lnTo>
                  <a:pt x="41" y="81"/>
                </a:lnTo>
                <a:lnTo>
                  <a:pt x="43" y="79"/>
                </a:lnTo>
                <a:lnTo>
                  <a:pt x="46" y="74"/>
                </a:lnTo>
                <a:lnTo>
                  <a:pt x="42" y="77"/>
                </a:lnTo>
                <a:lnTo>
                  <a:pt x="47" y="74"/>
                </a:lnTo>
                <a:lnTo>
                  <a:pt x="51" y="70"/>
                </a:lnTo>
                <a:lnTo>
                  <a:pt x="53" y="64"/>
                </a:lnTo>
                <a:lnTo>
                  <a:pt x="50" y="69"/>
                </a:lnTo>
                <a:lnTo>
                  <a:pt x="56" y="64"/>
                </a:lnTo>
                <a:lnTo>
                  <a:pt x="56" y="64"/>
                </a:lnTo>
                <a:lnTo>
                  <a:pt x="62" y="61"/>
                </a:lnTo>
                <a:lnTo>
                  <a:pt x="66" y="56"/>
                </a:lnTo>
                <a:lnTo>
                  <a:pt x="68" y="50"/>
                </a:lnTo>
                <a:lnTo>
                  <a:pt x="64" y="54"/>
                </a:lnTo>
                <a:lnTo>
                  <a:pt x="71" y="49"/>
                </a:lnTo>
                <a:lnTo>
                  <a:pt x="71" y="50"/>
                </a:lnTo>
                <a:lnTo>
                  <a:pt x="79" y="44"/>
                </a:lnTo>
                <a:lnTo>
                  <a:pt x="80" y="43"/>
                </a:lnTo>
                <a:lnTo>
                  <a:pt x="86" y="38"/>
                </a:lnTo>
                <a:lnTo>
                  <a:pt x="85" y="39"/>
                </a:lnTo>
                <a:lnTo>
                  <a:pt x="93" y="34"/>
                </a:lnTo>
                <a:lnTo>
                  <a:pt x="93" y="33"/>
                </a:lnTo>
                <a:lnTo>
                  <a:pt x="99" y="28"/>
                </a:lnTo>
                <a:lnTo>
                  <a:pt x="97" y="30"/>
                </a:lnTo>
                <a:lnTo>
                  <a:pt x="104" y="27"/>
                </a:lnTo>
                <a:lnTo>
                  <a:pt x="102" y="27"/>
                </a:lnTo>
                <a:lnTo>
                  <a:pt x="113" y="24"/>
                </a:lnTo>
                <a:lnTo>
                  <a:pt x="114" y="23"/>
                </a:lnTo>
                <a:lnTo>
                  <a:pt x="119" y="21"/>
                </a:lnTo>
                <a:lnTo>
                  <a:pt x="119" y="21"/>
                </a:lnTo>
                <a:lnTo>
                  <a:pt x="125" y="17"/>
                </a:lnTo>
                <a:lnTo>
                  <a:pt x="120" y="19"/>
                </a:lnTo>
                <a:lnTo>
                  <a:pt x="125" y="19"/>
                </a:lnTo>
                <a:lnTo>
                  <a:pt x="125" y="19"/>
                </a:lnTo>
                <a:lnTo>
                  <a:pt x="129" y="19"/>
                </a:lnTo>
                <a:lnTo>
                  <a:pt x="123" y="16"/>
                </a:lnTo>
                <a:lnTo>
                  <a:pt x="125" y="18"/>
                </a:lnTo>
                <a:lnTo>
                  <a:pt x="132" y="21"/>
                </a:lnTo>
                <a:lnTo>
                  <a:pt x="136" y="21"/>
                </a:lnTo>
                <a:lnTo>
                  <a:pt x="126" y="13"/>
                </a:lnTo>
                <a:lnTo>
                  <a:pt x="127" y="14"/>
                </a:lnTo>
                <a:cubicBezTo>
                  <a:pt x="127" y="19"/>
                  <a:pt x="132" y="22"/>
                  <a:pt x="136" y="22"/>
                </a:cubicBezTo>
                <a:lnTo>
                  <a:pt x="138" y="21"/>
                </a:lnTo>
                <a:lnTo>
                  <a:pt x="133" y="21"/>
                </a:lnTo>
                <a:lnTo>
                  <a:pt x="136" y="22"/>
                </a:lnTo>
                <a:lnTo>
                  <a:pt x="132" y="15"/>
                </a:lnTo>
                <a:lnTo>
                  <a:pt x="132" y="19"/>
                </a:lnTo>
                <a:lnTo>
                  <a:pt x="135" y="25"/>
                </a:lnTo>
                <a:lnTo>
                  <a:pt x="137" y="27"/>
                </a:lnTo>
                <a:lnTo>
                  <a:pt x="135" y="21"/>
                </a:lnTo>
                <a:lnTo>
                  <a:pt x="135" y="24"/>
                </a:lnTo>
                <a:lnTo>
                  <a:pt x="135" y="25"/>
                </a:lnTo>
                <a:lnTo>
                  <a:pt x="135" y="30"/>
                </a:lnTo>
                <a:lnTo>
                  <a:pt x="135" y="31"/>
                </a:lnTo>
                <a:lnTo>
                  <a:pt x="136" y="35"/>
                </a:lnTo>
                <a:lnTo>
                  <a:pt x="136" y="36"/>
                </a:lnTo>
                <a:lnTo>
                  <a:pt x="137" y="40"/>
                </a:lnTo>
                <a:cubicBezTo>
                  <a:pt x="138" y="42"/>
                  <a:pt x="141" y="44"/>
                  <a:pt x="144" y="44"/>
                </a:cubicBezTo>
                <a:cubicBezTo>
                  <a:pt x="147" y="43"/>
                  <a:pt x="149" y="41"/>
                  <a:pt x="149" y="3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FBBB41D9-4958-47D3-9680-E07059B567CA}"/>
              </a:ext>
            </a:extLst>
          </p:cNvPr>
          <p:cNvSpPr>
            <a:spLocks/>
          </p:cNvSpPr>
          <p:nvPr/>
        </p:nvSpPr>
        <p:spPr bwMode="auto">
          <a:xfrm>
            <a:off x="4975226" y="4319588"/>
            <a:ext cx="179388" cy="133350"/>
          </a:xfrm>
          <a:custGeom>
            <a:avLst/>
            <a:gdLst>
              <a:gd name="T0" fmla="*/ 388 w 395"/>
              <a:gd name="T1" fmla="*/ 1 h 296"/>
              <a:gd name="T2" fmla="*/ 375 w 395"/>
              <a:gd name="T3" fmla="*/ 3 h 296"/>
              <a:gd name="T4" fmla="*/ 370 w 395"/>
              <a:gd name="T5" fmla="*/ 6 h 296"/>
              <a:gd name="T6" fmla="*/ 358 w 395"/>
              <a:gd name="T7" fmla="*/ 14 h 296"/>
              <a:gd name="T8" fmla="*/ 348 w 395"/>
              <a:gd name="T9" fmla="*/ 21 h 296"/>
              <a:gd name="T10" fmla="*/ 328 w 395"/>
              <a:gd name="T11" fmla="*/ 37 h 296"/>
              <a:gd name="T12" fmla="*/ 314 w 395"/>
              <a:gd name="T13" fmla="*/ 48 h 296"/>
              <a:gd name="T14" fmla="*/ 283 w 395"/>
              <a:gd name="T15" fmla="*/ 72 h 296"/>
              <a:gd name="T16" fmla="*/ 263 w 395"/>
              <a:gd name="T17" fmla="*/ 86 h 296"/>
              <a:gd name="T18" fmla="*/ 225 w 395"/>
              <a:gd name="T19" fmla="*/ 110 h 296"/>
              <a:gd name="T20" fmla="*/ 203 w 395"/>
              <a:gd name="T21" fmla="*/ 124 h 296"/>
              <a:gd name="T22" fmla="*/ 164 w 395"/>
              <a:gd name="T23" fmla="*/ 151 h 296"/>
              <a:gd name="T24" fmla="*/ 143 w 395"/>
              <a:gd name="T25" fmla="*/ 163 h 296"/>
              <a:gd name="T26" fmla="*/ 110 w 395"/>
              <a:gd name="T27" fmla="*/ 189 h 296"/>
              <a:gd name="T28" fmla="*/ 95 w 395"/>
              <a:gd name="T29" fmla="*/ 202 h 296"/>
              <a:gd name="T30" fmla="*/ 66 w 395"/>
              <a:gd name="T31" fmla="*/ 225 h 296"/>
              <a:gd name="T32" fmla="*/ 55 w 395"/>
              <a:gd name="T33" fmla="*/ 233 h 296"/>
              <a:gd name="T34" fmla="*/ 31 w 395"/>
              <a:gd name="T35" fmla="*/ 248 h 296"/>
              <a:gd name="T36" fmla="*/ 21 w 395"/>
              <a:gd name="T37" fmla="*/ 253 h 296"/>
              <a:gd name="T38" fmla="*/ 7 w 395"/>
              <a:gd name="T39" fmla="*/ 266 h 296"/>
              <a:gd name="T40" fmla="*/ 0 w 395"/>
              <a:gd name="T41" fmla="*/ 277 h 296"/>
              <a:gd name="T42" fmla="*/ 1 w 395"/>
              <a:gd name="T43" fmla="*/ 283 h 296"/>
              <a:gd name="T44" fmla="*/ 12 w 395"/>
              <a:gd name="T45" fmla="*/ 292 h 296"/>
              <a:gd name="T46" fmla="*/ 32 w 395"/>
              <a:gd name="T47" fmla="*/ 295 h 296"/>
              <a:gd name="T48" fmla="*/ 45 w 395"/>
              <a:gd name="T49" fmla="*/ 291 h 296"/>
              <a:gd name="T50" fmla="*/ 80 w 395"/>
              <a:gd name="T51" fmla="*/ 277 h 296"/>
              <a:gd name="T52" fmla="*/ 98 w 395"/>
              <a:gd name="T53" fmla="*/ 267 h 296"/>
              <a:gd name="T54" fmla="*/ 113 w 395"/>
              <a:gd name="T55" fmla="*/ 251 h 296"/>
              <a:gd name="T56" fmla="*/ 73 w 395"/>
              <a:gd name="T57" fmla="*/ 262 h 296"/>
              <a:gd name="T58" fmla="*/ 57 w 395"/>
              <a:gd name="T59" fmla="*/ 268 h 296"/>
              <a:gd name="T60" fmla="*/ 29 w 395"/>
              <a:gd name="T61" fmla="*/ 274 h 296"/>
              <a:gd name="T62" fmla="*/ 28 w 395"/>
              <a:gd name="T63" fmla="*/ 275 h 296"/>
              <a:gd name="T64" fmla="*/ 13 w 395"/>
              <a:gd name="T65" fmla="*/ 270 h 296"/>
              <a:gd name="T66" fmla="*/ 24 w 395"/>
              <a:gd name="T67" fmla="*/ 283 h 296"/>
              <a:gd name="T68" fmla="*/ 25 w 395"/>
              <a:gd name="T69" fmla="*/ 277 h 296"/>
              <a:gd name="T70" fmla="*/ 25 w 395"/>
              <a:gd name="T71" fmla="*/ 283 h 296"/>
              <a:gd name="T72" fmla="*/ 36 w 395"/>
              <a:gd name="T73" fmla="*/ 273 h 296"/>
              <a:gd name="T74" fmla="*/ 45 w 395"/>
              <a:gd name="T75" fmla="*/ 269 h 296"/>
              <a:gd name="T76" fmla="*/ 68 w 395"/>
              <a:gd name="T77" fmla="*/ 255 h 296"/>
              <a:gd name="T78" fmla="*/ 82 w 395"/>
              <a:gd name="T79" fmla="*/ 244 h 296"/>
              <a:gd name="T80" fmla="*/ 110 w 395"/>
              <a:gd name="T81" fmla="*/ 221 h 296"/>
              <a:gd name="T82" fmla="*/ 124 w 395"/>
              <a:gd name="T83" fmla="*/ 208 h 296"/>
              <a:gd name="T84" fmla="*/ 157 w 395"/>
              <a:gd name="T85" fmla="*/ 182 h 296"/>
              <a:gd name="T86" fmla="*/ 178 w 395"/>
              <a:gd name="T87" fmla="*/ 170 h 296"/>
              <a:gd name="T88" fmla="*/ 216 w 395"/>
              <a:gd name="T89" fmla="*/ 142 h 296"/>
              <a:gd name="T90" fmla="*/ 235 w 395"/>
              <a:gd name="T91" fmla="*/ 129 h 296"/>
              <a:gd name="T92" fmla="*/ 275 w 395"/>
              <a:gd name="T93" fmla="*/ 102 h 296"/>
              <a:gd name="T94" fmla="*/ 295 w 395"/>
              <a:gd name="T95" fmla="*/ 87 h 296"/>
              <a:gd name="T96" fmla="*/ 325 w 395"/>
              <a:gd name="T97" fmla="*/ 63 h 296"/>
              <a:gd name="T98" fmla="*/ 338 w 395"/>
              <a:gd name="T99" fmla="*/ 53 h 296"/>
              <a:gd name="T100" fmla="*/ 361 w 395"/>
              <a:gd name="T101" fmla="*/ 33 h 296"/>
              <a:gd name="T102" fmla="*/ 370 w 395"/>
              <a:gd name="T103" fmla="*/ 27 h 296"/>
              <a:gd name="T104" fmla="*/ 379 w 395"/>
              <a:gd name="T105" fmla="*/ 19 h 296"/>
              <a:gd name="T106" fmla="*/ 383 w 395"/>
              <a:gd name="T107" fmla="*/ 16 h 296"/>
              <a:gd name="T108" fmla="*/ 388 w 395"/>
              <a:gd name="T109" fmla="*/ 13 h 296"/>
              <a:gd name="T110" fmla="*/ 395 w 395"/>
              <a:gd name="T111" fmla="*/ 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5" h="296">
                <a:moveTo>
                  <a:pt x="391" y="1"/>
                </a:moveTo>
                <a:lnTo>
                  <a:pt x="387" y="1"/>
                </a:lnTo>
                <a:lnTo>
                  <a:pt x="388" y="1"/>
                </a:lnTo>
                <a:lnTo>
                  <a:pt x="386" y="0"/>
                </a:lnTo>
                <a:lnTo>
                  <a:pt x="380" y="0"/>
                </a:lnTo>
                <a:lnTo>
                  <a:pt x="375" y="3"/>
                </a:lnTo>
                <a:lnTo>
                  <a:pt x="375" y="3"/>
                </a:lnTo>
                <a:lnTo>
                  <a:pt x="371" y="5"/>
                </a:lnTo>
                <a:lnTo>
                  <a:pt x="370" y="6"/>
                </a:lnTo>
                <a:lnTo>
                  <a:pt x="365" y="9"/>
                </a:lnTo>
                <a:lnTo>
                  <a:pt x="364" y="10"/>
                </a:lnTo>
                <a:lnTo>
                  <a:pt x="358" y="14"/>
                </a:lnTo>
                <a:lnTo>
                  <a:pt x="359" y="14"/>
                </a:lnTo>
                <a:lnTo>
                  <a:pt x="350" y="20"/>
                </a:lnTo>
                <a:lnTo>
                  <a:pt x="348" y="21"/>
                </a:lnTo>
                <a:lnTo>
                  <a:pt x="339" y="30"/>
                </a:lnTo>
                <a:lnTo>
                  <a:pt x="340" y="29"/>
                </a:lnTo>
                <a:lnTo>
                  <a:pt x="328" y="37"/>
                </a:lnTo>
                <a:lnTo>
                  <a:pt x="327" y="38"/>
                </a:lnTo>
                <a:lnTo>
                  <a:pt x="314" y="48"/>
                </a:lnTo>
                <a:lnTo>
                  <a:pt x="314" y="48"/>
                </a:lnTo>
                <a:lnTo>
                  <a:pt x="299" y="58"/>
                </a:lnTo>
                <a:lnTo>
                  <a:pt x="299" y="59"/>
                </a:lnTo>
                <a:lnTo>
                  <a:pt x="283" y="72"/>
                </a:lnTo>
                <a:lnTo>
                  <a:pt x="283" y="71"/>
                </a:lnTo>
                <a:lnTo>
                  <a:pt x="263" y="86"/>
                </a:lnTo>
                <a:lnTo>
                  <a:pt x="263" y="86"/>
                </a:lnTo>
                <a:lnTo>
                  <a:pt x="245" y="99"/>
                </a:lnTo>
                <a:lnTo>
                  <a:pt x="246" y="98"/>
                </a:lnTo>
                <a:lnTo>
                  <a:pt x="225" y="110"/>
                </a:lnTo>
                <a:lnTo>
                  <a:pt x="224" y="110"/>
                </a:lnTo>
                <a:lnTo>
                  <a:pt x="204" y="123"/>
                </a:lnTo>
                <a:lnTo>
                  <a:pt x="203" y="124"/>
                </a:lnTo>
                <a:lnTo>
                  <a:pt x="183" y="137"/>
                </a:lnTo>
                <a:lnTo>
                  <a:pt x="183" y="138"/>
                </a:lnTo>
                <a:lnTo>
                  <a:pt x="164" y="151"/>
                </a:lnTo>
                <a:lnTo>
                  <a:pt x="165" y="151"/>
                </a:lnTo>
                <a:lnTo>
                  <a:pt x="144" y="163"/>
                </a:lnTo>
                <a:lnTo>
                  <a:pt x="143" y="163"/>
                </a:lnTo>
                <a:lnTo>
                  <a:pt x="126" y="176"/>
                </a:lnTo>
                <a:lnTo>
                  <a:pt x="126" y="176"/>
                </a:lnTo>
                <a:lnTo>
                  <a:pt x="110" y="189"/>
                </a:lnTo>
                <a:lnTo>
                  <a:pt x="109" y="189"/>
                </a:lnTo>
                <a:lnTo>
                  <a:pt x="94" y="202"/>
                </a:lnTo>
                <a:lnTo>
                  <a:pt x="95" y="202"/>
                </a:lnTo>
                <a:lnTo>
                  <a:pt x="80" y="213"/>
                </a:lnTo>
                <a:lnTo>
                  <a:pt x="79" y="214"/>
                </a:lnTo>
                <a:lnTo>
                  <a:pt x="66" y="225"/>
                </a:lnTo>
                <a:lnTo>
                  <a:pt x="67" y="225"/>
                </a:lnTo>
                <a:lnTo>
                  <a:pt x="54" y="234"/>
                </a:lnTo>
                <a:lnTo>
                  <a:pt x="55" y="233"/>
                </a:lnTo>
                <a:lnTo>
                  <a:pt x="44" y="240"/>
                </a:lnTo>
                <a:lnTo>
                  <a:pt x="43" y="240"/>
                </a:lnTo>
                <a:lnTo>
                  <a:pt x="31" y="248"/>
                </a:lnTo>
                <a:lnTo>
                  <a:pt x="33" y="247"/>
                </a:lnTo>
                <a:lnTo>
                  <a:pt x="24" y="251"/>
                </a:lnTo>
                <a:lnTo>
                  <a:pt x="21" y="253"/>
                </a:lnTo>
                <a:lnTo>
                  <a:pt x="13" y="259"/>
                </a:lnTo>
                <a:lnTo>
                  <a:pt x="11" y="261"/>
                </a:lnTo>
                <a:lnTo>
                  <a:pt x="7" y="266"/>
                </a:lnTo>
                <a:lnTo>
                  <a:pt x="10" y="263"/>
                </a:lnTo>
                <a:lnTo>
                  <a:pt x="7" y="265"/>
                </a:lnTo>
                <a:cubicBezTo>
                  <a:pt x="2" y="267"/>
                  <a:pt x="0" y="272"/>
                  <a:pt x="0" y="277"/>
                </a:cubicBezTo>
                <a:lnTo>
                  <a:pt x="0" y="280"/>
                </a:lnTo>
                <a:lnTo>
                  <a:pt x="0" y="281"/>
                </a:lnTo>
                <a:lnTo>
                  <a:pt x="1" y="283"/>
                </a:lnTo>
                <a:cubicBezTo>
                  <a:pt x="1" y="289"/>
                  <a:pt x="7" y="294"/>
                  <a:pt x="13" y="293"/>
                </a:cubicBezTo>
                <a:lnTo>
                  <a:pt x="17" y="293"/>
                </a:lnTo>
                <a:lnTo>
                  <a:pt x="12" y="292"/>
                </a:lnTo>
                <a:lnTo>
                  <a:pt x="19" y="295"/>
                </a:lnTo>
                <a:lnTo>
                  <a:pt x="24" y="296"/>
                </a:lnTo>
                <a:lnTo>
                  <a:pt x="32" y="295"/>
                </a:lnTo>
                <a:lnTo>
                  <a:pt x="35" y="295"/>
                </a:lnTo>
                <a:lnTo>
                  <a:pt x="47" y="290"/>
                </a:lnTo>
                <a:lnTo>
                  <a:pt x="45" y="291"/>
                </a:lnTo>
                <a:lnTo>
                  <a:pt x="61" y="287"/>
                </a:lnTo>
                <a:lnTo>
                  <a:pt x="63" y="286"/>
                </a:lnTo>
                <a:lnTo>
                  <a:pt x="80" y="277"/>
                </a:lnTo>
                <a:lnTo>
                  <a:pt x="80" y="277"/>
                </a:lnTo>
                <a:lnTo>
                  <a:pt x="98" y="268"/>
                </a:lnTo>
                <a:lnTo>
                  <a:pt x="98" y="267"/>
                </a:lnTo>
                <a:lnTo>
                  <a:pt x="115" y="255"/>
                </a:lnTo>
                <a:cubicBezTo>
                  <a:pt x="116" y="255"/>
                  <a:pt x="117" y="253"/>
                  <a:pt x="116" y="252"/>
                </a:cubicBezTo>
                <a:cubicBezTo>
                  <a:pt x="116" y="251"/>
                  <a:pt x="114" y="250"/>
                  <a:pt x="113" y="251"/>
                </a:cubicBezTo>
                <a:lnTo>
                  <a:pt x="93" y="256"/>
                </a:lnTo>
                <a:lnTo>
                  <a:pt x="93" y="256"/>
                </a:lnTo>
                <a:lnTo>
                  <a:pt x="73" y="262"/>
                </a:lnTo>
                <a:lnTo>
                  <a:pt x="73" y="262"/>
                </a:lnTo>
                <a:lnTo>
                  <a:pt x="55" y="269"/>
                </a:lnTo>
                <a:lnTo>
                  <a:pt x="57" y="268"/>
                </a:lnTo>
                <a:lnTo>
                  <a:pt x="42" y="271"/>
                </a:lnTo>
                <a:lnTo>
                  <a:pt x="41" y="271"/>
                </a:lnTo>
                <a:lnTo>
                  <a:pt x="29" y="274"/>
                </a:lnTo>
                <a:lnTo>
                  <a:pt x="32" y="274"/>
                </a:lnTo>
                <a:lnTo>
                  <a:pt x="24" y="273"/>
                </a:lnTo>
                <a:lnTo>
                  <a:pt x="28" y="275"/>
                </a:lnTo>
                <a:lnTo>
                  <a:pt x="21" y="271"/>
                </a:lnTo>
                <a:lnTo>
                  <a:pt x="17" y="270"/>
                </a:lnTo>
                <a:lnTo>
                  <a:pt x="13" y="270"/>
                </a:lnTo>
                <a:cubicBezTo>
                  <a:pt x="7" y="269"/>
                  <a:pt x="1" y="274"/>
                  <a:pt x="1" y="280"/>
                </a:cubicBezTo>
                <a:cubicBezTo>
                  <a:pt x="0" y="287"/>
                  <a:pt x="4" y="292"/>
                  <a:pt x="11" y="293"/>
                </a:cubicBezTo>
                <a:cubicBezTo>
                  <a:pt x="17" y="294"/>
                  <a:pt x="23" y="290"/>
                  <a:pt x="24" y="283"/>
                </a:cubicBezTo>
                <a:lnTo>
                  <a:pt x="24" y="281"/>
                </a:lnTo>
                <a:lnTo>
                  <a:pt x="24" y="280"/>
                </a:lnTo>
                <a:lnTo>
                  <a:pt x="25" y="277"/>
                </a:lnTo>
                <a:lnTo>
                  <a:pt x="18" y="287"/>
                </a:lnTo>
                <a:lnTo>
                  <a:pt x="21" y="285"/>
                </a:lnTo>
                <a:lnTo>
                  <a:pt x="25" y="283"/>
                </a:lnTo>
                <a:lnTo>
                  <a:pt x="30" y="277"/>
                </a:lnTo>
                <a:lnTo>
                  <a:pt x="28" y="279"/>
                </a:lnTo>
                <a:lnTo>
                  <a:pt x="36" y="273"/>
                </a:lnTo>
                <a:lnTo>
                  <a:pt x="34" y="274"/>
                </a:lnTo>
                <a:lnTo>
                  <a:pt x="43" y="270"/>
                </a:lnTo>
                <a:lnTo>
                  <a:pt x="45" y="269"/>
                </a:lnTo>
                <a:lnTo>
                  <a:pt x="57" y="261"/>
                </a:lnTo>
                <a:lnTo>
                  <a:pt x="56" y="261"/>
                </a:lnTo>
                <a:lnTo>
                  <a:pt x="68" y="255"/>
                </a:lnTo>
                <a:lnTo>
                  <a:pt x="69" y="254"/>
                </a:lnTo>
                <a:lnTo>
                  <a:pt x="81" y="244"/>
                </a:lnTo>
                <a:lnTo>
                  <a:pt x="82" y="244"/>
                </a:lnTo>
                <a:lnTo>
                  <a:pt x="95" y="232"/>
                </a:lnTo>
                <a:lnTo>
                  <a:pt x="95" y="233"/>
                </a:lnTo>
                <a:lnTo>
                  <a:pt x="110" y="221"/>
                </a:lnTo>
                <a:lnTo>
                  <a:pt x="111" y="220"/>
                </a:lnTo>
                <a:lnTo>
                  <a:pt x="125" y="207"/>
                </a:lnTo>
                <a:lnTo>
                  <a:pt x="124" y="208"/>
                </a:lnTo>
                <a:lnTo>
                  <a:pt x="141" y="195"/>
                </a:lnTo>
                <a:lnTo>
                  <a:pt x="140" y="195"/>
                </a:lnTo>
                <a:lnTo>
                  <a:pt x="157" y="182"/>
                </a:lnTo>
                <a:lnTo>
                  <a:pt x="156" y="183"/>
                </a:lnTo>
                <a:lnTo>
                  <a:pt x="177" y="170"/>
                </a:lnTo>
                <a:lnTo>
                  <a:pt x="178" y="170"/>
                </a:lnTo>
                <a:lnTo>
                  <a:pt x="196" y="156"/>
                </a:lnTo>
                <a:lnTo>
                  <a:pt x="196" y="156"/>
                </a:lnTo>
                <a:lnTo>
                  <a:pt x="216" y="142"/>
                </a:lnTo>
                <a:lnTo>
                  <a:pt x="216" y="142"/>
                </a:lnTo>
                <a:lnTo>
                  <a:pt x="236" y="128"/>
                </a:lnTo>
                <a:lnTo>
                  <a:pt x="235" y="129"/>
                </a:lnTo>
                <a:lnTo>
                  <a:pt x="256" y="116"/>
                </a:lnTo>
                <a:lnTo>
                  <a:pt x="258" y="116"/>
                </a:lnTo>
                <a:lnTo>
                  <a:pt x="275" y="102"/>
                </a:lnTo>
                <a:lnTo>
                  <a:pt x="275" y="102"/>
                </a:lnTo>
                <a:lnTo>
                  <a:pt x="295" y="87"/>
                </a:lnTo>
                <a:lnTo>
                  <a:pt x="295" y="87"/>
                </a:lnTo>
                <a:lnTo>
                  <a:pt x="311" y="74"/>
                </a:lnTo>
                <a:lnTo>
                  <a:pt x="311" y="74"/>
                </a:lnTo>
                <a:lnTo>
                  <a:pt x="325" y="63"/>
                </a:lnTo>
                <a:lnTo>
                  <a:pt x="325" y="63"/>
                </a:lnTo>
                <a:lnTo>
                  <a:pt x="339" y="52"/>
                </a:lnTo>
                <a:lnTo>
                  <a:pt x="338" y="53"/>
                </a:lnTo>
                <a:lnTo>
                  <a:pt x="350" y="44"/>
                </a:lnTo>
                <a:lnTo>
                  <a:pt x="351" y="43"/>
                </a:lnTo>
                <a:lnTo>
                  <a:pt x="361" y="33"/>
                </a:lnTo>
                <a:lnTo>
                  <a:pt x="360" y="34"/>
                </a:lnTo>
                <a:lnTo>
                  <a:pt x="369" y="28"/>
                </a:lnTo>
                <a:lnTo>
                  <a:pt x="370" y="27"/>
                </a:lnTo>
                <a:lnTo>
                  <a:pt x="375" y="22"/>
                </a:lnTo>
                <a:lnTo>
                  <a:pt x="374" y="23"/>
                </a:lnTo>
                <a:lnTo>
                  <a:pt x="379" y="19"/>
                </a:lnTo>
                <a:lnTo>
                  <a:pt x="379" y="19"/>
                </a:lnTo>
                <a:lnTo>
                  <a:pt x="383" y="17"/>
                </a:lnTo>
                <a:lnTo>
                  <a:pt x="383" y="16"/>
                </a:lnTo>
                <a:lnTo>
                  <a:pt x="388" y="13"/>
                </a:lnTo>
                <a:lnTo>
                  <a:pt x="386" y="14"/>
                </a:lnTo>
                <a:lnTo>
                  <a:pt x="388" y="13"/>
                </a:lnTo>
                <a:lnTo>
                  <a:pt x="387" y="13"/>
                </a:lnTo>
                <a:lnTo>
                  <a:pt x="391" y="13"/>
                </a:lnTo>
                <a:cubicBezTo>
                  <a:pt x="394" y="12"/>
                  <a:pt x="395" y="10"/>
                  <a:pt x="395" y="7"/>
                </a:cubicBezTo>
                <a:cubicBezTo>
                  <a:pt x="395" y="4"/>
                  <a:pt x="394" y="2"/>
                  <a:pt x="391" y="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040C95FC-D643-4744-A72A-954A85A9374C}"/>
              </a:ext>
            </a:extLst>
          </p:cNvPr>
          <p:cNvSpPr>
            <a:spLocks/>
          </p:cNvSpPr>
          <p:nvPr/>
        </p:nvSpPr>
        <p:spPr bwMode="auto">
          <a:xfrm>
            <a:off x="5151438" y="4332288"/>
            <a:ext cx="258763" cy="130175"/>
          </a:xfrm>
          <a:custGeom>
            <a:avLst/>
            <a:gdLst>
              <a:gd name="T0" fmla="*/ 27 w 571"/>
              <a:gd name="T1" fmla="*/ 3 h 287"/>
              <a:gd name="T2" fmla="*/ 20 w 571"/>
              <a:gd name="T3" fmla="*/ 1 h 287"/>
              <a:gd name="T4" fmla="*/ 19 w 571"/>
              <a:gd name="T5" fmla="*/ 1 h 287"/>
              <a:gd name="T6" fmla="*/ 11 w 571"/>
              <a:gd name="T7" fmla="*/ 0 h 287"/>
              <a:gd name="T8" fmla="*/ 10 w 571"/>
              <a:gd name="T9" fmla="*/ 20 h 287"/>
              <a:gd name="T10" fmla="*/ 12 w 571"/>
              <a:gd name="T11" fmla="*/ 22 h 287"/>
              <a:gd name="T12" fmla="*/ 17 w 571"/>
              <a:gd name="T13" fmla="*/ 24 h 287"/>
              <a:gd name="T14" fmla="*/ 36 w 571"/>
              <a:gd name="T15" fmla="*/ 32 h 287"/>
              <a:gd name="T16" fmla="*/ 46 w 571"/>
              <a:gd name="T17" fmla="*/ 38 h 287"/>
              <a:gd name="T18" fmla="*/ 80 w 571"/>
              <a:gd name="T19" fmla="*/ 58 h 287"/>
              <a:gd name="T20" fmla="*/ 104 w 571"/>
              <a:gd name="T21" fmla="*/ 70 h 287"/>
              <a:gd name="T22" fmla="*/ 160 w 571"/>
              <a:gd name="T23" fmla="*/ 99 h 287"/>
              <a:gd name="T24" fmla="*/ 194 w 571"/>
              <a:gd name="T25" fmla="*/ 115 h 287"/>
              <a:gd name="T26" fmla="*/ 259 w 571"/>
              <a:gd name="T27" fmla="*/ 149 h 287"/>
              <a:gd name="T28" fmla="*/ 288 w 571"/>
              <a:gd name="T29" fmla="*/ 166 h 287"/>
              <a:gd name="T30" fmla="*/ 344 w 571"/>
              <a:gd name="T31" fmla="*/ 196 h 287"/>
              <a:gd name="T32" fmla="*/ 367 w 571"/>
              <a:gd name="T33" fmla="*/ 210 h 287"/>
              <a:gd name="T34" fmla="*/ 410 w 571"/>
              <a:gd name="T35" fmla="*/ 234 h 287"/>
              <a:gd name="T36" fmla="*/ 432 w 571"/>
              <a:gd name="T37" fmla="*/ 246 h 287"/>
              <a:gd name="T38" fmla="*/ 467 w 571"/>
              <a:gd name="T39" fmla="*/ 262 h 287"/>
              <a:gd name="T40" fmla="*/ 485 w 571"/>
              <a:gd name="T41" fmla="*/ 268 h 287"/>
              <a:gd name="T42" fmla="*/ 516 w 571"/>
              <a:gd name="T43" fmla="*/ 278 h 287"/>
              <a:gd name="T44" fmla="*/ 527 w 571"/>
              <a:gd name="T45" fmla="*/ 281 h 287"/>
              <a:gd name="T46" fmla="*/ 542 w 571"/>
              <a:gd name="T47" fmla="*/ 285 h 287"/>
              <a:gd name="T48" fmla="*/ 552 w 571"/>
              <a:gd name="T49" fmla="*/ 286 h 287"/>
              <a:gd name="T50" fmla="*/ 558 w 571"/>
              <a:gd name="T51" fmla="*/ 286 h 287"/>
              <a:gd name="T52" fmla="*/ 554 w 571"/>
              <a:gd name="T53" fmla="*/ 261 h 287"/>
              <a:gd name="T54" fmla="*/ 551 w 571"/>
              <a:gd name="T55" fmla="*/ 260 h 287"/>
              <a:gd name="T56" fmla="*/ 537 w 571"/>
              <a:gd name="T57" fmla="*/ 264 h 287"/>
              <a:gd name="T58" fmla="*/ 533 w 571"/>
              <a:gd name="T59" fmla="*/ 272 h 287"/>
              <a:gd name="T60" fmla="*/ 545 w 571"/>
              <a:gd name="T61" fmla="*/ 279 h 287"/>
              <a:gd name="T62" fmla="*/ 550 w 571"/>
              <a:gd name="T63" fmla="*/ 284 h 287"/>
              <a:gd name="T64" fmla="*/ 569 w 571"/>
              <a:gd name="T65" fmla="*/ 268 h 287"/>
              <a:gd name="T66" fmla="*/ 554 w 571"/>
              <a:gd name="T67" fmla="*/ 260 h 287"/>
              <a:gd name="T68" fmla="*/ 546 w 571"/>
              <a:gd name="T69" fmla="*/ 260 h 287"/>
              <a:gd name="T70" fmla="*/ 541 w 571"/>
              <a:gd name="T71" fmla="*/ 257 h 287"/>
              <a:gd name="T72" fmla="*/ 521 w 571"/>
              <a:gd name="T73" fmla="*/ 253 h 287"/>
              <a:gd name="T74" fmla="*/ 511 w 571"/>
              <a:gd name="T75" fmla="*/ 251 h 287"/>
              <a:gd name="T76" fmla="*/ 476 w 571"/>
              <a:gd name="T77" fmla="*/ 239 h 287"/>
              <a:gd name="T78" fmla="*/ 461 w 571"/>
              <a:gd name="T79" fmla="*/ 230 h 287"/>
              <a:gd name="T80" fmla="*/ 422 w 571"/>
              <a:gd name="T81" fmla="*/ 212 h 287"/>
              <a:gd name="T82" fmla="*/ 401 w 571"/>
              <a:gd name="T83" fmla="*/ 201 h 287"/>
              <a:gd name="T84" fmla="*/ 356 w 571"/>
              <a:gd name="T85" fmla="*/ 175 h 287"/>
              <a:gd name="T86" fmla="*/ 329 w 571"/>
              <a:gd name="T87" fmla="*/ 159 h 287"/>
              <a:gd name="T88" fmla="*/ 270 w 571"/>
              <a:gd name="T89" fmla="*/ 128 h 287"/>
              <a:gd name="T90" fmla="*/ 237 w 571"/>
              <a:gd name="T91" fmla="*/ 112 h 287"/>
              <a:gd name="T92" fmla="*/ 171 w 571"/>
              <a:gd name="T93" fmla="*/ 78 h 287"/>
              <a:gd name="T94" fmla="*/ 140 w 571"/>
              <a:gd name="T95" fmla="*/ 62 h 287"/>
              <a:gd name="T96" fmla="*/ 91 w 571"/>
              <a:gd name="T97" fmla="*/ 38 h 287"/>
              <a:gd name="T98" fmla="*/ 72 w 571"/>
              <a:gd name="T99" fmla="*/ 28 h 287"/>
              <a:gd name="T100" fmla="*/ 44 w 571"/>
              <a:gd name="T101" fmla="*/ 13 h 287"/>
              <a:gd name="T102" fmla="*/ 35 w 571"/>
              <a:gd name="T103" fmla="*/ 10 h 287"/>
              <a:gd name="T104" fmla="*/ 21 w 571"/>
              <a:gd name="T105" fmla="*/ 4 h 287"/>
              <a:gd name="T106" fmla="*/ 12 w 571"/>
              <a:gd name="T107" fmla="*/ 0 h 287"/>
              <a:gd name="T108" fmla="*/ 2 w 571"/>
              <a:gd name="T109" fmla="*/ 15 h 287"/>
              <a:gd name="T110" fmla="*/ 18 w 571"/>
              <a:gd name="T111" fmla="*/ 19 h 287"/>
              <a:gd name="T112" fmla="*/ 21 w 571"/>
              <a:gd name="T113" fmla="*/ 18 h 287"/>
              <a:gd name="T114" fmla="*/ 23 w 571"/>
              <a:gd name="T115" fmla="*/ 18 h 287"/>
              <a:gd name="T116" fmla="*/ 32 w 571"/>
              <a:gd name="T117" fmla="*/ 1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" h="287">
                <a:moveTo>
                  <a:pt x="32" y="4"/>
                </a:moveTo>
                <a:lnTo>
                  <a:pt x="27" y="3"/>
                </a:lnTo>
                <a:lnTo>
                  <a:pt x="27" y="3"/>
                </a:lnTo>
                <a:lnTo>
                  <a:pt x="23" y="2"/>
                </a:lnTo>
                <a:lnTo>
                  <a:pt x="23" y="2"/>
                </a:lnTo>
                <a:lnTo>
                  <a:pt x="20" y="1"/>
                </a:lnTo>
                <a:lnTo>
                  <a:pt x="21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1" y="0"/>
                </a:lnTo>
                <a:cubicBezTo>
                  <a:pt x="8" y="0"/>
                  <a:pt x="4" y="1"/>
                  <a:pt x="2" y="4"/>
                </a:cubicBezTo>
                <a:cubicBezTo>
                  <a:pt x="0" y="7"/>
                  <a:pt x="0" y="11"/>
                  <a:pt x="1" y="14"/>
                </a:cubicBezTo>
                <a:cubicBezTo>
                  <a:pt x="3" y="18"/>
                  <a:pt x="6" y="20"/>
                  <a:pt x="10" y="20"/>
                </a:cubicBezTo>
                <a:lnTo>
                  <a:pt x="12" y="20"/>
                </a:lnTo>
                <a:lnTo>
                  <a:pt x="6" y="18"/>
                </a:lnTo>
                <a:lnTo>
                  <a:pt x="12" y="22"/>
                </a:lnTo>
                <a:lnTo>
                  <a:pt x="15" y="24"/>
                </a:lnTo>
                <a:lnTo>
                  <a:pt x="19" y="25"/>
                </a:lnTo>
                <a:lnTo>
                  <a:pt x="17" y="24"/>
                </a:lnTo>
                <a:lnTo>
                  <a:pt x="25" y="28"/>
                </a:lnTo>
                <a:lnTo>
                  <a:pt x="27" y="29"/>
                </a:lnTo>
                <a:lnTo>
                  <a:pt x="36" y="32"/>
                </a:lnTo>
                <a:lnTo>
                  <a:pt x="34" y="32"/>
                </a:lnTo>
                <a:lnTo>
                  <a:pt x="46" y="38"/>
                </a:lnTo>
                <a:lnTo>
                  <a:pt x="46" y="38"/>
                </a:lnTo>
                <a:lnTo>
                  <a:pt x="61" y="47"/>
                </a:lnTo>
                <a:lnTo>
                  <a:pt x="61" y="47"/>
                </a:lnTo>
                <a:lnTo>
                  <a:pt x="80" y="58"/>
                </a:lnTo>
                <a:lnTo>
                  <a:pt x="81" y="58"/>
                </a:lnTo>
                <a:lnTo>
                  <a:pt x="103" y="70"/>
                </a:lnTo>
                <a:lnTo>
                  <a:pt x="104" y="70"/>
                </a:lnTo>
                <a:lnTo>
                  <a:pt x="130" y="83"/>
                </a:lnTo>
                <a:lnTo>
                  <a:pt x="129" y="83"/>
                </a:lnTo>
                <a:lnTo>
                  <a:pt x="160" y="99"/>
                </a:lnTo>
                <a:lnTo>
                  <a:pt x="160" y="99"/>
                </a:lnTo>
                <a:lnTo>
                  <a:pt x="194" y="115"/>
                </a:lnTo>
                <a:lnTo>
                  <a:pt x="194" y="115"/>
                </a:lnTo>
                <a:lnTo>
                  <a:pt x="226" y="133"/>
                </a:lnTo>
                <a:lnTo>
                  <a:pt x="226" y="133"/>
                </a:lnTo>
                <a:lnTo>
                  <a:pt x="259" y="149"/>
                </a:lnTo>
                <a:lnTo>
                  <a:pt x="258" y="149"/>
                </a:lnTo>
                <a:lnTo>
                  <a:pt x="288" y="165"/>
                </a:lnTo>
                <a:lnTo>
                  <a:pt x="288" y="166"/>
                </a:lnTo>
                <a:lnTo>
                  <a:pt x="318" y="181"/>
                </a:lnTo>
                <a:lnTo>
                  <a:pt x="317" y="181"/>
                </a:lnTo>
                <a:lnTo>
                  <a:pt x="344" y="196"/>
                </a:lnTo>
                <a:lnTo>
                  <a:pt x="344" y="195"/>
                </a:lnTo>
                <a:lnTo>
                  <a:pt x="366" y="210"/>
                </a:lnTo>
                <a:lnTo>
                  <a:pt x="367" y="210"/>
                </a:lnTo>
                <a:lnTo>
                  <a:pt x="389" y="222"/>
                </a:lnTo>
                <a:lnTo>
                  <a:pt x="389" y="223"/>
                </a:lnTo>
                <a:lnTo>
                  <a:pt x="410" y="234"/>
                </a:lnTo>
                <a:lnTo>
                  <a:pt x="410" y="233"/>
                </a:lnTo>
                <a:lnTo>
                  <a:pt x="430" y="245"/>
                </a:lnTo>
                <a:lnTo>
                  <a:pt x="432" y="246"/>
                </a:lnTo>
                <a:lnTo>
                  <a:pt x="453" y="254"/>
                </a:lnTo>
                <a:lnTo>
                  <a:pt x="451" y="253"/>
                </a:lnTo>
                <a:lnTo>
                  <a:pt x="467" y="262"/>
                </a:lnTo>
                <a:lnTo>
                  <a:pt x="469" y="262"/>
                </a:lnTo>
                <a:lnTo>
                  <a:pt x="487" y="268"/>
                </a:lnTo>
                <a:lnTo>
                  <a:pt x="485" y="268"/>
                </a:lnTo>
                <a:lnTo>
                  <a:pt x="501" y="274"/>
                </a:lnTo>
                <a:lnTo>
                  <a:pt x="503" y="275"/>
                </a:lnTo>
                <a:lnTo>
                  <a:pt x="516" y="278"/>
                </a:lnTo>
                <a:lnTo>
                  <a:pt x="516" y="278"/>
                </a:lnTo>
                <a:lnTo>
                  <a:pt x="527" y="281"/>
                </a:lnTo>
                <a:lnTo>
                  <a:pt x="527" y="281"/>
                </a:lnTo>
                <a:lnTo>
                  <a:pt x="536" y="282"/>
                </a:lnTo>
                <a:lnTo>
                  <a:pt x="534" y="282"/>
                </a:lnTo>
                <a:lnTo>
                  <a:pt x="542" y="285"/>
                </a:lnTo>
                <a:lnTo>
                  <a:pt x="546" y="286"/>
                </a:lnTo>
                <a:lnTo>
                  <a:pt x="552" y="286"/>
                </a:lnTo>
                <a:lnTo>
                  <a:pt x="552" y="286"/>
                </a:lnTo>
                <a:lnTo>
                  <a:pt x="554" y="286"/>
                </a:lnTo>
                <a:lnTo>
                  <a:pt x="555" y="286"/>
                </a:lnTo>
                <a:lnTo>
                  <a:pt x="558" y="286"/>
                </a:lnTo>
                <a:cubicBezTo>
                  <a:pt x="563" y="285"/>
                  <a:pt x="567" y="282"/>
                  <a:pt x="569" y="278"/>
                </a:cubicBezTo>
                <a:cubicBezTo>
                  <a:pt x="571" y="273"/>
                  <a:pt x="570" y="268"/>
                  <a:pt x="567" y="264"/>
                </a:cubicBezTo>
                <a:cubicBezTo>
                  <a:pt x="564" y="261"/>
                  <a:pt x="559" y="259"/>
                  <a:pt x="554" y="261"/>
                </a:cubicBezTo>
                <a:lnTo>
                  <a:pt x="550" y="262"/>
                </a:lnTo>
                <a:lnTo>
                  <a:pt x="557" y="262"/>
                </a:lnTo>
                <a:lnTo>
                  <a:pt x="551" y="260"/>
                </a:lnTo>
                <a:lnTo>
                  <a:pt x="545" y="261"/>
                </a:lnTo>
                <a:lnTo>
                  <a:pt x="539" y="263"/>
                </a:lnTo>
                <a:lnTo>
                  <a:pt x="537" y="264"/>
                </a:lnTo>
                <a:lnTo>
                  <a:pt x="533" y="268"/>
                </a:lnTo>
                <a:cubicBezTo>
                  <a:pt x="532" y="268"/>
                  <a:pt x="532" y="269"/>
                  <a:pt x="532" y="270"/>
                </a:cubicBezTo>
                <a:cubicBezTo>
                  <a:pt x="532" y="271"/>
                  <a:pt x="532" y="271"/>
                  <a:pt x="533" y="272"/>
                </a:cubicBezTo>
                <a:lnTo>
                  <a:pt x="537" y="275"/>
                </a:lnTo>
                <a:lnTo>
                  <a:pt x="539" y="277"/>
                </a:lnTo>
                <a:lnTo>
                  <a:pt x="545" y="279"/>
                </a:lnTo>
                <a:lnTo>
                  <a:pt x="541" y="277"/>
                </a:lnTo>
                <a:lnTo>
                  <a:pt x="545" y="281"/>
                </a:lnTo>
                <a:lnTo>
                  <a:pt x="550" y="284"/>
                </a:lnTo>
                <a:lnTo>
                  <a:pt x="554" y="285"/>
                </a:lnTo>
                <a:cubicBezTo>
                  <a:pt x="559" y="287"/>
                  <a:pt x="564" y="285"/>
                  <a:pt x="567" y="281"/>
                </a:cubicBezTo>
                <a:cubicBezTo>
                  <a:pt x="570" y="278"/>
                  <a:pt x="571" y="272"/>
                  <a:pt x="569" y="268"/>
                </a:cubicBezTo>
                <a:cubicBezTo>
                  <a:pt x="567" y="263"/>
                  <a:pt x="563" y="260"/>
                  <a:pt x="558" y="260"/>
                </a:cubicBezTo>
                <a:lnTo>
                  <a:pt x="555" y="260"/>
                </a:lnTo>
                <a:lnTo>
                  <a:pt x="554" y="260"/>
                </a:lnTo>
                <a:lnTo>
                  <a:pt x="552" y="260"/>
                </a:lnTo>
                <a:lnTo>
                  <a:pt x="552" y="260"/>
                </a:lnTo>
                <a:lnTo>
                  <a:pt x="546" y="260"/>
                </a:lnTo>
                <a:lnTo>
                  <a:pt x="551" y="261"/>
                </a:lnTo>
                <a:lnTo>
                  <a:pt x="543" y="258"/>
                </a:lnTo>
                <a:lnTo>
                  <a:pt x="541" y="257"/>
                </a:lnTo>
                <a:lnTo>
                  <a:pt x="532" y="256"/>
                </a:lnTo>
                <a:lnTo>
                  <a:pt x="532" y="256"/>
                </a:lnTo>
                <a:lnTo>
                  <a:pt x="521" y="253"/>
                </a:lnTo>
                <a:lnTo>
                  <a:pt x="522" y="253"/>
                </a:lnTo>
                <a:lnTo>
                  <a:pt x="509" y="250"/>
                </a:lnTo>
                <a:lnTo>
                  <a:pt x="511" y="251"/>
                </a:lnTo>
                <a:lnTo>
                  <a:pt x="495" y="244"/>
                </a:lnTo>
                <a:lnTo>
                  <a:pt x="494" y="244"/>
                </a:lnTo>
                <a:lnTo>
                  <a:pt x="476" y="239"/>
                </a:lnTo>
                <a:lnTo>
                  <a:pt x="479" y="239"/>
                </a:lnTo>
                <a:lnTo>
                  <a:pt x="463" y="231"/>
                </a:lnTo>
                <a:lnTo>
                  <a:pt x="461" y="230"/>
                </a:lnTo>
                <a:lnTo>
                  <a:pt x="441" y="223"/>
                </a:lnTo>
                <a:lnTo>
                  <a:pt x="442" y="223"/>
                </a:lnTo>
                <a:lnTo>
                  <a:pt x="422" y="212"/>
                </a:lnTo>
                <a:lnTo>
                  <a:pt x="421" y="212"/>
                </a:lnTo>
                <a:lnTo>
                  <a:pt x="400" y="201"/>
                </a:lnTo>
                <a:lnTo>
                  <a:pt x="401" y="201"/>
                </a:lnTo>
                <a:lnTo>
                  <a:pt x="379" y="189"/>
                </a:lnTo>
                <a:lnTo>
                  <a:pt x="379" y="189"/>
                </a:lnTo>
                <a:lnTo>
                  <a:pt x="356" y="175"/>
                </a:lnTo>
                <a:lnTo>
                  <a:pt x="356" y="175"/>
                </a:lnTo>
                <a:lnTo>
                  <a:pt x="329" y="160"/>
                </a:lnTo>
                <a:lnTo>
                  <a:pt x="329" y="159"/>
                </a:lnTo>
                <a:lnTo>
                  <a:pt x="299" y="144"/>
                </a:lnTo>
                <a:lnTo>
                  <a:pt x="300" y="144"/>
                </a:lnTo>
                <a:lnTo>
                  <a:pt x="270" y="128"/>
                </a:lnTo>
                <a:lnTo>
                  <a:pt x="269" y="128"/>
                </a:lnTo>
                <a:lnTo>
                  <a:pt x="237" y="112"/>
                </a:lnTo>
                <a:lnTo>
                  <a:pt x="237" y="112"/>
                </a:lnTo>
                <a:lnTo>
                  <a:pt x="205" y="94"/>
                </a:lnTo>
                <a:lnTo>
                  <a:pt x="204" y="94"/>
                </a:lnTo>
                <a:lnTo>
                  <a:pt x="171" y="78"/>
                </a:lnTo>
                <a:lnTo>
                  <a:pt x="171" y="78"/>
                </a:lnTo>
                <a:lnTo>
                  <a:pt x="140" y="63"/>
                </a:lnTo>
                <a:lnTo>
                  <a:pt x="140" y="62"/>
                </a:lnTo>
                <a:lnTo>
                  <a:pt x="114" y="50"/>
                </a:lnTo>
                <a:lnTo>
                  <a:pt x="114" y="50"/>
                </a:lnTo>
                <a:lnTo>
                  <a:pt x="91" y="38"/>
                </a:lnTo>
                <a:lnTo>
                  <a:pt x="91" y="38"/>
                </a:lnTo>
                <a:lnTo>
                  <a:pt x="71" y="28"/>
                </a:lnTo>
                <a:lnTo>
                  <a:pt x="72" y="28"/>
                </a:lnTo>
                <a:lnTo>
                  <a:pt x="57" y="19"/>
                </a:lnTo>
                <a:lnTo>
                  <a:pt x="56" y="19"/>
                </a:lnTo>
                <a:lnTo>
                  <a:pt x="44" y="13"/>
                </a:lnTo>
                <a:lnTo>
                  <a:pt x="42" y="13"/>
                </a:lnTo>
                <a:lnTo>
                  <a:pt x="33" y="10"/>
                </a:lnTo>
                <a:lnTo>
                  <a:pt x="35" y="10"/>
                </a:lnTo>
                <a:lnTo>
                  <a:pt x="27" y="6"/>
                </a:lnTo>
                <a:lnTo>
                  <a:pt x="25" y="6"/>
                </a:lnTo>
                <a:lnTo>
                  <a:pt x="21" y="4"/>
                </a:lnTo>
                <a:lnTo>
                  <a:pt x="24" y="6"/>
                </a:lnTo>
                <a:lnTo>
                  <a:pt x="19" y="2"/>
                </a:lnTo>
                <a:lnTo>
                  <a:pt x="12" y="0"/>
                </a:lnTo>
                <a:lnTo>
                  <a:pt x="10" y="0"/>
                </a:lnTo>
                <a:cubicBezTo>
                  <a:pt x="6" y="0"/>
                  <a:pt x="3" y="2"/>
                  <a:pt x="1" y="5"/>
                </a:cubicBezTo>
                <a:cubicBezTo>
                  <a:pt x="0" y="9"/>
                  <a:pt x="0" y="12"/>
                  <a:pt x="2" y="15"/>
                </a:cubicBezTo>
                <a:cubicBezTo>
                  <a:pt x="4" y="18"/>
                  <a:pt x="8" y="20"/>
                  <a:pt x="11" y="20"/>
                </a:cubicBezTo>
                <a:lnTo>
                  <a:pt x="17" y="19"/>
                </a:lnTo>
                <a:lnTo>
                  <a:pt x="18" y="19"/>
                </a:lnTo>
                <a:lnTo>
                  <a:pt x="19" y="18"/>
                </a:lnTo>
                <a:lnTo>
                  <a:pt x="19" y="18"/>
                </a:lnTo>
                <a:lnTo>
                  <a:pt x="21" y="18"/>
                </a:lnTo>
                <a:lnTo>
                  <a:pt x="20" y="18"/>
                </a:lnTo>
                <a:lnTo>
                  <a:pt x="23" y="18"/>
                </a:lnTo>
                <a:lnTo>
                  <a:pt x="23" y="18"/>
                </a:lnTo>
                <a:lnTo>
                  <a:pt x="27" y="17"/>
                </a:lnTo>
                <a:lnTo>
                  <a:pt x="27" y="17"/>
                </a:lnTo>
                <a:lnTo>
                  <a:pt x="32" y="16"/>
                </a:lnTo>
                <a:cubicBezTo>
                  <a:pt x="35" y="16"/>
                  <a:pt x="38" y="13"/>
                  <a:pt x="38" y="10"/>
                </a:cubicBezTo>
                <a:cubicBezTo>
                  <a:pt x="38" y="7"/>
                  <a:pt x="35" y="4"/>
                  <a:pt x="32" y="4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DCC027F0-652D-49C2-811F-4340AAF95EB7}"/>
              </a:ext>
            </a:extLst>
          </p:cNvPr>
          <p:cNvSpPr>
            <a:spLocks/>
          </p:cNvSpPr>
          <p:nvPr/>
        </p:nvSpPr>
        <p:spPr bwMode="auto">
          <a:xfrm>
            <a:off x="5148263" y="4146550"/>
            <a:ext cx="55563" cy="655638"/>
          </a:xfrm>
          <a:custGeom>
            <a:avLst/>
            <a:gdLst>
              <a:gd name="T0" fmla="*/ 1 w 124"/>
              <a:gd name="T1" fmla="*/ 14 h 1449"/>
              <a:gd name="T2" fmla="*/ 1 w 124"/>
              <a:gd name="T3" fmla="*/ 23 h 1449"/>
              <a:gd name="T4" fmla="*/ 1 w 124"/>
              <a:gd name="T5" fmla="*/ 40 h 1449"/>
              <a:gd name="T6" fmla="*/ 0 w 124"/>
              <a:gd name="T7" fmla="*/ 71 h 1449"/>
              <a:gd name="T8" fmla="*/ 3 w 124"/>
              <a:gd name="T9" fmla="*/ 119 h 1449"/>
              <a:gd name="T10" fmla="*/ 9 w 124"/>
              <a:gd name="T11" fmla="*/ 186 h 1449"/>
              <a:gd name="T12" fmla="*/ 18 w 124"/>
              <a:gd name="T13" fmla="*/ 270 h 1449"/>
              <a:gd name="T14" fmla="*/ 27 w 124"/>
              <a:gd name="T15" fmla="*/ 365 h 1449"/>
              <a:gd name="T16" fmla="*/ 38 w 124"/>
              <a:gd name="T17" fmla="*/ 471 h 1449"/>
              <a:gd name="T18" fmla="*/ 44 w 124"/>
              <a:gd name="T19" fmla="*/ 579 h 1449"/>
              <a:gd name="T20" fmla="*/ 55 w 124"/>
              <a:gd name="T21" fmla="*/ 698 h 1449"/>
              <a:gd name="T22" fmla="*/ 64 w 124"/>
              <a:gd name="T23" fmla="*/ 819 h 1449"/>
              <a:gd name="T24" fmla="*/ 73 w 124"/>
              <a:gd name="T25" fmla="*/ 938 h 1449"/>
              <a:gd name="T26" fmla="*/ 84 w 124"/>
              <a:gd name="T27" fmla="*/ 1052 h 1449"/>
              <a:gd name="T28" fmla="*/ 90 w 124"/>
              <a:gd name="T29" fmla="*/ 1151 h 1449"/>
              <a:gd name="T30" fmla="*/ 97 w 124"/>
              <a:gd name="T31" fmla="*/ 1240 h 1449"/>
              <a:gd name="T32" fmla="*/ 99 w 124"/>
              <a:gd name="T33" fmla="*/ 1311 h 1449"/>
              <a:gd name="T34" fmla="*/ 98 w 124"/>
              <a:gd name="T35" fmla="*/ 1363 h 1449"/>
              <a:gd name="T36" fmla="*/ 98 w 124"/>
              <a:gd name="T37" fmla="*/ 1399 h 1449"/>
              <a:gd name="T38" fmla="*/ 98 w 124"/>
              <a:gd name="T39" fmla="*/ 1421 h 1449"/>
              <a:gd name="T40" fmla="*/ 98 w 124"/>
              <a:gd name="T41" fmla="*/ 1431 h 1449"/>
              <a:gd name="T42" fmla="*/ 124 w 124"/>
              <a:gd name="T43" fmla="*/ 1435 h 1449"/>
              <a:gd name="T44" fmla="*/ 96 w 124"/>
              <a:gd name="T45" fmla="*/ 1436 h 1449"/>
              <a:gd name="T46" fmla="*/ 114 w 124"/>
              <a:gd name="T47" fmla="*/ 1425 h 1449"/>
              <a:gd name="T48" fmla="*/ 103 w 124"/>
              <a:gd name="T49" fmla="*/ 1417 h 1449"/>
              <a:gd name="T50" fmla="*/ 101 w 124"/>
              <a:gd name="T51" fmla="*/ 1409 h 1449"/>
              <a:gd name="T52" fmla="*/ 96 w 124"/>
              <a:gd name="T53" fmla="*/ 1392 h 1449"/>
              <a:gd name="T54" fmla="*/ 91 w 124"/>
              <a:gd name="T55" fmla="*/ 1362 h 1449"/>
              <a:gd name="T56" fmla="*/ 83 w 124"/>
              <a:gd name="T57" fmla="*/ 1343 h 1449"/>
              <a:gd name="T58" fmla="*/ 74 w 124"/>
              <a:gd name="T59" fmla="*/ 1380 h 1449"/>
              <a:gd name="T60" fmla="*/ 76 w 124"/>
              <a:gd name="T61" fmla="*/ 1411 h 1449"/>
              <a:gd name="T62" fmla="*/ 83 w 124"/>
              <a:gd name="T63" fmla="*/ 1428 h 1449"/>
              <a:gd name="T64" fmla="*/ 92 w 124"/>
              <a:gd name="T65" fmla="*/ 1439 h 1449"/>
              <a:gd name="T66" fmla="*/ 107 w 124"/>
              <a:gd name="T67" fmla="*/ 1449 h 1449"/>
              <a:gd name="T68" fmla="*/ 122 w 124"/>
              <a:gd name="T69" fmla="*/ 1435 h 1449"/>
              <a:gd name="T70" fmla="*/ 111 w 124"/>
              <a:gd name="T71" fmla="*/ 1448 h 1449"/>
              <a:gd name="T72" fmla="*/ 124 w 124"/>
              <a:gd name="T73" fmla="*/ 1426 h 1449"/>
              <a:gd name="T74" fmla="*/ 124 w 124"/>
              <a:gd name="T75" fmla="*/ 1410 h 1449"/>
              <a:gd name="T76" fmla="*/ 123 w 124"/>
              <a:gd name="T77" fmla="*/ 1382 h 1449"/>
              <a:gd name="T78" fmla="*/ 123 w 124"/>
              <a:gd name="T79" fmla="*/ 1338 h 1449"/>
              <a:gd name="T80" fmla="*/ 123 w 124"/>
              <a:gd name="T81" fmla="*/ 1276 h 1449"/>
              <a:gd name="T82" fmla="*/ 119 w 124"/>
              <a:gd name="T83" fmla="*/ 1195 h 1449"/>
              <a:gd name="T84" fmla="*/ 111 w 124"/>
              <a:gd name="T85" fmla="*/ 1101 h 1449"/>
              <a:gd name="T86" fmla="*/ 100 w 124"/>
              <a:gd name="T87" fmla="*/ 993 h 1449"/>
              <a:gd name="T88" fmla="*/ 90 w 124"/>
              <a:gd name="T89" fmla="*/ 876 h 1449"/>
              <a:gd name="T90" fmla="*/ 83 w 124"/>
              <a:gd name="T91" fmla="*/ 757 h 1449"/>
              <a:gd name="T92" fmla="*/ 73 w 124"/>
              <a:gd name="T93" fmla="*/ 637 h 1449"/>
              <a:gd name="T94" fmla="*/ 63 w 124"/>
              <a:gd name="T95" fmla="*/ 522 h 1449"/>
              <a:gd name="T96" fmla="*/ 53 w 124"/>
              <a:gd name="T97" fmla="*/ 414 h 1449"/>
              <a:gd name="T98" fmla="*/ 42 w 124"/>
              <a:gd name="T99" fmla="*/ 314 h 1449"/>
              <a:gd name="T100" fmla="*/ 34 w 124"/>
              <a:gd name="T101" fmla="*/ 225 h 1449"/>
              <a:gd name="T102" fmla="*/ 27 w 124"/>
              <a:gd name="T103" fmla="*/ 149 h 1449"/>
              <a:gd name="T104" fmla="*/ 23 w 124"/>
              <a:gd name="T105" fmla="*/ 94 h 1449"/>
              <a:gd name="T106" fmla="*/ 20 w 124"/>
              <a:gd name="T107" fmla="*/ 54 h 1449"/>
              <a:gd name="T108" fmla="*/ 20 w 124"/>
              <a:gd name="T109" fmla="*/ 30 h 1449"/>
              <a:gd name="T110" fmla="*/ 20 w 124"/>
              <a:gd name="T111" fmla="*/ 17 h 1449"/>
              <a:gd name="T112" fmla="*/ 20 w 124"/>
              <a:gd name="T113" fmla="*/ 12 h 1449"/>
              <a:gd name="T114" fmla="*/ 1 w 124"/>
              <a:gd name="T115" fmla="*/ 1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" h="1449">
                <a:moveTo>
                  <a:pt x="1" y="10"/>
                </a:moveTo>
                <a:lnTo>
                  <a:pt x="1" y="12"/>
                </a:lnTo>
                <a:lnTo>
                  <a:pt x="1" y="12"/>
                </a:lnTo>
                <a:lnTo>
                  <a:pt x="1" y="14"/>
                </a:lnTo>
                <a:lnTo>
                  <a:pt x="1" y="14"/>
                </a:lnTo>
                <a:lnTo>
                  <a:pt x="1" y="17"/>
                </a:lnTo>
                <a:lnTo>
                  <a:pt x="1" y="17"/>
                </a:lnTo>
                <a:lnTo>
                  <a:pt x="1" y="23"/>
                </a:lnTo>
                <a:lnTo>
                  <a:pt x="1" y="23"/>
                </a:lnTo>
                <a:lnTo>
                  <a:pt x="1" y="30"/>
                </a:lnTo>
                <a:lnTo>
                  <a:pt x="1" y="30"/>
                </a:lnTo>
                <a:lnTo>
                  <a:pt x="1" y="40"/>
                </a:lnTo>
                <a:lnTo>
                  <a:pt x="1" y="40"/>
                </a:lnTo>
                <a:lnTo>
                  <a:pt x="1" y="54"/>
                </a:lnTo>
                <a:lnTo>
                  <a:pt x="1" y="54"/>
                </a:lnTo>
                <a:lnTo>
                  <a:pt x="0" y="71"/>
                </a:lnTo>
                <a:lnTo>
                  <a:pt x="1" y="73"/>
                </a:lnTo>
                <a:lnTo>
                  <a:pt x="3" y="95"/>
                </a:lnTo>
                <a:lnTo>
                  <a:pt x="3" y="94"/>
                </a:lnTo>
                <a:lnTo>
                  <a:pt x="3" y="119"/>
                </a:lnTo>
                <a:lnTo>
                  <a:pt x="3" y="120"/>
                </a:lnTo>
                <a:lnTo>
                  <a:pt x="7" y="151"/>
                </a:lnTo>
                <a:lnTo>
                  <a:pt x="7" y="151"/>
                </a:lnTo>
                <a:lnTo>
                  <a:pt x="9" y="186"/>
                </a:lnTo>
                <a:lnTo>
                  <a:pt x="9" y="186"/>
                </a:lnTo>
                <a:lnTo>
                  <a:pt x="13" y="227"/>
                </a:lnTo>
                <a:lnTo>
                  <a:pt x="13" y="227"/>
                </a:lnTo>
                <a:lnTo>
                  <a:pt x="18" y="270"/>
                </a:lnTo>
                <a:lnTo>
                  <a:pt x="18" y="270"/>
                </a:lnTo>
                <a:lnTo>
                  <a:pt x="21" y="316"/>
                </a:lnTo>
                <a:lnTo>
                  <a:pt x="21" y="317"/>
                </a:lnTo>
                <a:lnTo>
                  <a:pt x="27" y="365"/>
                </a:lnTo>
                <a:lnTo>
                  <a:pt x="27" y="365"/>
                </a:lnTo>
                <a:lnTo>
                  <a:pt x="32" y="416"/>
                </a:lnTo>
                <a:lnTo>
                  <a:pt x="32" y="416"/>
                </a:lnTo>
                <a:lnTo>
                  <a:pt x="38" y="471"/>
                </a:lnTo>
                <a:lnTo>
                  <a:pt x="38" y="471"/>
                </a:lnTo>
                <a:lnTo>
                  <a:pt x="41" y="523"/>
                </a:lnTo>
                <a:lnTo>
                  <a:pt x="41" y="523"/>
                </a:lnTo>
                <a:lnTo>
                  <a:pt x="44" y="579"/>
                </a:lnTo>
                <a:lnTo>
                  <a:pt x="44" y="579"/>
                </a:lnTo>
                <a:lnTo>
                  <a:pt x="51" y="639"/>
                </a:lnTo>
                <a:lnTo>
                  <a:pt x="51" y="638"/>
                </a:lnTo>
                <a:lnTo>
                  <a:pt x="55" y="698"/>
                </a:lnTo>
                <a:lnTo>
                  <a:pt x="55" y="698"/>
                </a:lnTo>
                <a:lnTo>
                  <a:pt x="61" y="758"/>
                </a:lnTo>
                <a:lnTo>
                  <a:pt x="61" y="758"/>
                </a:lnTo>
                <a:lnTo>
                  <a:pt x="64" y="819"/>
                </a:lnTo>
                <a:lnTo>
                  <a:pt x="64" y="819"/>
                </a:lnTo>
                <a:lnTo>
                  <a:pt x="67" y="878"/>
                </a:lnTo>
                <a:lnTo>
                  <a:pt x="67" y="878"/>
                </a:lnTo>
                <a:lnTo>
                  <a:pt x="73" y="938"/>
                </a:lnTo>
                <a:lnTo>
                  <a:pt x="73" y="938"/>
                </a:lnTo>
                <a:lnTo>
                  <a:pt x="77" y="995"/>
                </a:lnTo>
                <a:lnTo>
                  <a:pt x="77" y="996"/>
                </a:lnTo>
                <a:lnTo>
                  <a:pt x="84" y="1052"/>
                </a:lnTo>
                <a:lnTo>
                  <a:pt x="84" y="1051"/>
                </a:lnTo>
                <a:lnTo>
                  <a:pt x="88" y="1103"/>
                </a:lnTo>
                <a:lnTo>
                  <a:pt x="88" y="1103"/>
                </a:lnTo>
                <a:lnTo>
                  <a:pt x="90" y="1151"/>
                </a:lnTo>
                <a:lnTo>
                  <a:pt x="90" y="1152"/>
                </a:lnTo>
                <a:lnTo>
                  <a:pt x="95" y="1197"/>
                </a:lnTo>
                <a:lnTo>
                  <a:pt x="95" y="1196"/>
                </a:lnTo>
                <a:lnTo>
                  <a:pt x="97" y="1240"/>
                </a:lnTo>
                <a:lnTo>
                  <a:pt x="97" y="1240"/>
                </a:lnTo>
                <a:lnTo>
                  <a:pt x="99" y="1277"/>
                </a:lnTo>
                <a:lnTo>
                  <a:pt x="99" y="1276"/>
                </a:lnTo>
                <a:lnTo>
                  <a:pt x="99" y="1311"/>
                </a:lnTo>
                <a:lnTo>
                  <a:pt x="99" y="1311"/>
                </a:lnTo>
                <a:lnTo>
                  <a:pt x="98" y="1338"/>
                </a:lnTo>
                <a:lnTo>
                  <a:pt x="98" y="1338"/>
                </a:lnTo>
                <a:lnTo>
                  <a:pt x="98" y="1363"/>
                </a:lnTo>
                <a:lnTo>
                  <a:pt x="98" y="1363"/>
                </a:lnTo>
                <a:lnTo>
                  <a:pt x="98" y="1382"/>
                </a:lnTo>
                <a:lnTo>
                  <a:pt x="98" y="1382"/>
                </a:lnTo>
                <a:lnTo>
                  <a:pt x="98" y="1399"/>
                </a:lnTo>
                <a:lnTo>
                  <a:pt x="98" y="1399"/>
                </a:lnTo>
                <a:lnTo>
                  <a:pt x="98" y="1410"/>
                </a:lnTo>
                <a:lnTo>
                  <a:pt x="98" y="1410"/>
                </a:lnTo>
                <a:lnTo>
                  <a:pt x="98" y="1421"/>
                </a:lnTo>
                <a:lnTo>
                  <a:pt x="98" y="1421"/>
                </a:lnTo>
                <a:lnTo>
                  <a:pt x="98" y="1426"/>
                </a:lnTo>
                <a:lnTo>
                  <a:pt x="98" y="1426"/>
                </a:lnTo>
                <a:lnTo>
                  <a:pt x="98" y="1431"/>
                </a:lnTo>
                <a:lnTo>
                  <a:pt x="98" y="1431"/>
                </a:lnTo>
                <a:lnTo>
                  <a:pt x="98" y="1435"/>
                </a:lnTo>
                <a:cubicBezTo>
                  <a:pt x="98" y="1442"/>
                  <a:pt x="104" y="1448"/>
                  <a:pt x="111" y="1448"/>
                </a:cubicBezTo>
                <a:cubicBezTo>
                  <a:pt x="118" y="1448"/>
                  <a:pt x="124" y="1442"/>
                  <a:pt x="124" y="1435"/>
                </a:cubicBezTo>
                <a:cubicBezTo>
                  <a:pt x="124" y="1428"/>
                  <a:pt x="118" y="1422"/>
                  <a:pt x="111" y="1422"/>
                </a:cubicBezTo>
                <a:lnTo>
                  <a:pt x="109" y="1422"/>
                </a:lnTo>
                <a:cubicBezTo>
                  <a:pt x="102" y="1422"/>
                  <a:pt x="96" y="1428"/>
                  <a:pt x="96" y="1435"/>
                </a:cubicBezTo>
                <a:lnTo>
                  <a:pt x="96" y="1436"/>
                </a:lnTo>
                <a:lnTo>
                  <a:pt x="109" y="1423"/>
                </a:lnTo>
                <a:lnTo>
                  <a:pt x="107" y="1423"/>
                </a:lnTo>
                <a:lnTo>
                  <a:pt x="116" y="1427"/>
                </a:lnTo>
                <a:lnTo>
                  <a:pt x="114" y="1425"/>
                </a:lnTo>
                <a:lnTo>
                  <a:pt x="114" y="1425"/>
                </a:lnTo>
                <a:lnTo>
                  <a:pt x="110" y="1421"/>
                </a:lnTo>
                <a:lnTo>
                  <a:pt x="107" y="1419"/>
                </a:lnTo>
                <a:lnTo>
                  <a:pt x="103" y="1417"/>
                </a:lnTo>
                <a:lnTo>
                  <a:pt x="108" y="1421"/>
                </a:lnTo>
                <a:lnTo>
                  <a:pt x="105" y="1416"/>
                </a:lnTo>
                <a:lnTo>
                  <a:pt x="105" y="1416"/>
                </a:lnTo>
                <a:lnTo>
                  <a:pt x="101" y="1409"/>
                </a:lnTo>
                <a:lnTo>
                  <a:pt x="102" y="1411"/>
                </a:lnTo>
                <a:lnTo>
                  <a:pt x="98" y="1403"/>
                </a:lnTo>
                <a:lnTo>
                  <a:pt x="99" y="1405"/>
                </a:lnTo>
                <a:lnTo>
                  <a:pt x="96" y="1392"/>
                </a:lnTo>
                <a:lnTo>
                  <a:pt x="96" y="1393"/>
                </a:lnTo>
                <a:lnTo>
                  <a:pt x="93" y="1378"/>
                </a:lnTo>
                <a:lnTo>
                  <a:pt x="93" y="1379"/>
                </a:lnTo>
                <a:lnTo>
                  <a:pt x="91" y="1362"/>
                </a:lnTo>
                <a:lnTo>
                  <a:pt x="91" y="1362"/>
                </a:lnTo>
                <a:lnTo>
                  <a:pt x="88" y="1343"/>
                </a:lnTo>
                <a:cubicBezTo>
                  <a:pt x="88" y="1342"/>
                  <a:pt x="87" y="1341"/>
                  <a:pt x="86" y="1341"/>
                </a:cubicBezTo>
                <a:cubicBezTo>
                  <a:pt x="84" y="1341"/>
                  <a:pt x="83" y="1342"/>
                  <a:pt x="83" y="1343"/>
                </a:cubicBezTo>
                <a:lnTo>
                  <a:pt x="77" y="1361"/>
                </a:lnTo>
                <a:lnTo>
                  <a:pt x="77" y="1362"/>
                </a:lnTo>
                <a:lnTo>
                  <a:pt x="74" y="1379"/>
                </a:lnTo>
                <a:lnTo>
                  <a:pt x="74" y="1380"/>
                </a:lnTo>
                <a:lnTo>
                  <a:pt x="74" y="1394"/>
                </a:lnTo>
                <a:lnTo>
                  <a:pt x="74" y="1396"/>
                </a:lnTo>
                <a:lnTo>
                  <a:pt x="76" y="1409"/>
                </a:lnTo>
                <a:lnTo>
                  <a:pt x="76" y="1411"/>
                </a:lnTo>
                <a:lnTo>
                  <a:pt x="79" y="1419"/>
                </a:lnTo>
                <a:lnTo>
                  <a:pt x="79" y="1421"/>
                </a:lnTo>
                <a:lnTo>
                  <a:pt x="83" y="1428"/>
                </a:lnTo>
                <a:lnTo>
                  <a:pt x="83" y="1428"/>
                </a:lnTo>
                <a:lnTo>
                  <a:pt x="86" y="1434"/>
                </a:lnTo>
                <a:lnTo>
                  <a:pt x="90" y="1439"/>
                </a:lnTo>
                <a:lnTo>
                  <a:pt x="94" y="1441"/>
                </a:lnTo>
                <a:lnTo>
                  <a:pt x="92" y="1439"/>
                </a:lnTo>
                <a:lnTo>
                  <a:pt x="95" y="1443"/>
                </a:lnTo>
                <a:lnTo>
                  <a:pt x="96" y="1443"/>
                </a:lnTo>
                <a:lnTo>
                  <a:pt x="98" y="1446"/>
                </a:lnTo>
                <a:cubicBezTo>
                  <a:pt x="100" y="1448"/>
                  <a:pt x="104" y="1449"/>
                  <a:pt x="107" y="1449"/>
                </a:cubicBezTo>
                <a:lnTo>
                  <a:pt x="109" y="1449"/>
                </a:lnTo>
                <a:cubicBezTo>
                  <a:pt x="113" y="1449"/>
                  <a:pt x="116" y="1448"/>
                  <a:pt x="118" y="1445"/>
                </a:cubicBezTo>
                <a:cubicBezTo>
                  <a:pt x="121" y="1443"/>
                  <a:pt x="122" y="1439"/>
                  <a:pt x="122" y="1436"/>
                </a:cubicBezTo>
                <a:lnTo>
                  <a:pt x="122" y="1435"/>
                </a:lnTo>
                <a:cubicBezTo>
                  <a:pt x="122" y="1428"/>
                  <a:pt x="116" y="1422"/>
                  <a:pt x="109" y="1422"/>
                </a:cubicBezTo>
                <a:cubicBezTo>
                  <a:pt x="102" y="1422"/>
                  <a:pt x="96" y="1428"/>
                  <a:pt x="96" y="1435"/>
                </a:cubicBezTo>
                <a:cubicBezTo>
                  <a:pt x="96" y="1443"/>
                  <a:pt x="102" y="1448"/>
                  <a:pt x="109" y="1448"/>
                </a:cubicBezTo>
                <a:lnTo>
                  <a:pt x="111" y="1448"/>
                </a:lnTo>
                <a:cubicBezTo>
                  <a:pt x="118" y="1448"/>
                  <a:pt x="124" y="1442"/>
                  <a:pt x="124" y="1435"/>
                </a:cubicBezTo>
                <a:lnTo>
                  <a:pt x="124" y="1431"/>
                </a:lnTo>
                <a:lnTo>
                  <a:pt x="124" y="1431"/>
                </a:lnTo>
                <a:lnTo>
                  <a:pt x="124" y="1426"/>
                </a:lnTo>
                <a:lnTo>
                  <a:pt x="124" y="1426"/>
                </a:lnTo>
                <a:lnTo>
                  <a:pt x="124" y="1421"/>
                </a:lnTo>
                <a:lnTo>
                  <a:pt x="124" y="1421"/>
                </a:lnTo>
                <a:lnTo>
                  <a:pt x="124" y="1410"/>
                </a:lnTo>
                <a:lnTo>
                  <a:pt x="124" y="1410"/>
                </a:lnTo>
                <a:lnTo>
                  <a:pt x="124" y="1399"/>
                </a:lnTo>
                <a:lnTo>
                  <a:pt x="124" y="1399"/>
                </a:lnTo>
                <a:lnTo>
                  <a:pt x="123" y="1382"/>
                </a:lnTo>
                <a:lnTo>
                  <a:pt x="123" y="1382"/>
                </a:lnTo>
                <a:lnTo>
                  <a:pt x="123" y="1363"/>
                </a:lnTo>
                <a:lnTo>
                  <a:pt x="123" y="1363"/>
                </a:lnTo>
                <a:lnTo>
                  <a:pt x="123" y="1338"/>
                </a:lnTo>
                <a:lnTo>
                  <a:pt x="123" y="1338"/>
                </a:lnTo>
                <a:lnTo>
                  <a:pt x="123" y="1311"/>
                </a:lnTo>
                <a:lnTo>
                  <a:pt x="123" y="1311"/>
                </a:lnTo>
                <a:lnTo>
                  <a:pt x="123" y="1276"/>
                </a:lnTo>
                <a:lnTo>
                  <a:pt x="123" y="1275"/>
                </a:lnTo>
                <a:lnTo>
                  <a:pt x="121" y="1239"/>
                </a:lnTo>
                <a:lnTo>
                  <a:pt x="121" y="1239"/>
                </a:lnTo>
                <a:lnTo>
                  <a:pt x="119" y="1195"/>
                </a:lnTo>
                <a:lnTo>
                  <a:pt x="119" y="1194"/>
                </a:lnTo>
                <a:lnTo>
                  <a:pt x="114" y="1149"/>
                </a:lnTo>
                <a:lnTo>
                  <a:pt x="114" y="1150"/>
                </a:lnTo>
                <a:lnTo>
                  <a:pt x="111" y="1101"/>
                </a:lnTo>
                <a:lnTo>
                  <a:pt x="111" y="1101"/>
                </a:lnTo>
                <a:lnTo>
                  <a:pt x="107" y="1050"/>
                </a:lnTo>
                <a:lnTo>
                  <a:pt x="107" y="1049"/>
                </a:lnTo>
                <a:lnTo>
                  <a:pt x="100" y="993"/>
                </a:lnTo>
                <a:lnTo>
                  <a:pt x="100" y="993"/>
                </a:lnTo>
                <a:lnTo>
                  <a:pt x="96" y="937"/>
                </a:lnTo>
                <a:lnTo>
                  <a:pt x="96" y="936"/>
                </a:lnTo>
                <a:lnTo>
                  <a:pt x="90" y="876"/>
                </a:lnTo>
                <a:lnTo>
                  <a:pt x="90" y="876"/>
                </a:lnTo>
                <a:lnTo>
                  <a:pt x="87" y="818"/>
                </a:lnTo>
                <a:lnTo>
                  <a:pt x="87" y="818"/>
                </a:lnTo>
                <a:lnTo>
                  <a:pt x="83" y="757"/>
                </a:lnTo>
                <a:lnTo>
                  <a:pt x="83" y="756"/>
                </a:lnTo>
                <a:lnTo>
                  <a:pt x="77" y="696"/>
                </a:lnTo>
                <a:lnTo>
                  <a:pt x="77" y="696"/>
                </a:lnTo>
                <a:lnTo>
                  <a:pt x="73" y="637"/>
                </a:lnTo>
                <a:lnTo>
                  <a:pt x="73" y="636"/>
                </a:lnTo>
                <a:lnTo>
                  <a:pt x="66" y="577"/>
                </a:lnTo>
                <a:lnTo>
                  <a:pt x="66" y="578"/>
                </a:lnTo>
                <a:lnTo>
                  <a:pt x="63" y="522"/>
                </a:lnTo>
                <a:lnTo>
                  <a:pt x="63" y="522"/>
                </a:lnTo>
                <a:lnTo>
                  <a:pt x="60" y="469"/>
                </a:lnTo>
                <a:lnTo>
                  <a:pt x="59" y="469"/>
                </a:lnTo>
                <a:lnTo>
                  <a:pt x="53" y="414"/>
                </a:lnTo>
                <a:lnTo>
                  <a:pt x="53" y="414"/>
                </a:lnTo>
                <a:lnTo>
                  <a:pt x="48" y="363"/>
                </a:lnTo>
                <a:lnTo>
                  <a:pt x="48" y="363"/>
                </a:lnTo>
                <a:lnTo>
                  <a:pt x="42" y="314"/>
                </a:lnTo>
                <a:lnTo>
                  <a:pt x="42" y="314"/>
                </a:lnTo>
                <a:lnTo>
                  <a:pt x="39" y="269"/>
                </a:lnTo>
                <a:lnTo>
                  <a:pt x="39" y="268"/>
                </a:lnTo>
                <a:lnTo>
                  <a:pt x="34" y="225"/>
                </a:lnTo>
                <a:lnTo>
                  <a:pt x="34" y="225"/>
                </a:lnTo>
                <a:lnTo>
                  <a:pt x="30" y="184"/>
                </a:lnTo>
                <a:lnTo>
                  <a:pt x="30" y="184"/>
                </a:lnTo>
                <a:lnTo>
                  <a:pt x="27" y="149"/>
                </a:lnTo>
                <a:lnTo>
                  <a:pt x="27" y="149"/>
                </a:lnTo>
                <a:lnTo>
                  <a:pt x="23" y="117"/>
                </a:lnTo>
                <a:lnTo>
                  <a:pt x="23" y="119"/>
                </a:lnTo>
                <a:lnTo>
                  <a:pt x="23" y="94"/>
                </a:lnTo>
                <a:lnTo>
                  <a:pt x="23" y="93"/>
                </a:lnTo>
                <a:lnTo>
                  <a:pt x="20" y="70"/>
                </a:lnTo>
                <a:lnTo>
                  <a:pt x="20" y="71"/>
                </a:lnTo>
                <a:lnTo>
                  <a:pt x="20" y="54"/>
                </a:lnTo>
                <a:lnTo>
                  <a:pt x="20" y="54"/>
                </a:lnTo>
                <a:lnTo>
                  <a:pt x="20" y="40"/>
                </a:lnTo>
                <a:lnTo>
                  <a:pt x="20" y="40"/>
                </a:lnTo>
                <a:lnTo>
                  <a:pt x="20" y="30"/>
                </a:lnTo>
                <a:lnTo>
                  <a:pt x="20" y="30"/>
                </a:lnTo>
                <a:lnTo>
                  <a:pt x="20" y="23"/>
                </a:lnTo>
                <a:lnTo>
                  <a:pt x="20" y="23"/>
                </a:lnTo>
                <a:lnTo>
                  <a:pt x="20" y="17"/>
                </a:lnTo>
                <a:lnTo>
                  <a:pt x="20" y="17"/>
                </a:lnTo>
                <a:lnTo>
                  <a:pt x="20" y="14"/>
                </a:lnTo>
                <a:lnTo>
                  <a:pt x="20" y="14"/>
                </a:lnTo>
                <a:lnTo>
                  <a:pt x="20" y="12"/>
                </a:lnTo>
                <a:lnTo>
                  <a:pt x="20" y="12"/>
                </a:lnTo>
                <a:lnTo>
                  <a:pt x="20" y="10"/>
                </a:lnTo>
                <a:cubicBezTo>
                  <a:pt x="20" y="4"/>
                  <a:pt x="16" y="0"/>
                  <a:pt x="10" y="0"/>
                </a:cubicBezTo>
                <a:cubicBezTo>
                  <a:pt x="5" y="0"/>
                  <a:pt x="1" y="4"/>
                  <a:pt x="1" y="10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E943B304-CA49-4741-88B5-0779D9DDB34F}"/>
              </a:ext>
            </a:extLst>
          </p:cNvPr>
          <p:cNvSpPr>
            <a:spLocks/>
          </p:cNvSpPr>
          <p:nvPr/>
        </p:nvSpPr>
        <p:spPr bwMode="auto">
          <a:xfrm>
            <a:off x="4986338" y="4797425"/>
            <a:ext cx="204788" cy="263525"/>
          </a:xfrm>
          <a:custGeom>
            <a:avLst/>
            <a:gdLst>
              <a:gd name="T0" fmla="*/ 453 w 453"/>
              <a:gd name="T1" fmla="*/ 27 h 583"/>
              <a:gd name="T2" fmla="*/ 451 w 453"/>
              <a:gd name="T3" fmla="*/ 20 h 583"/>
              <a:gd name="T4" fmla="*/ 450 w 453"/>
              <a:gd name="T5" fmla="*/ 15 h 583"/>
              <a:gd name="T6" fmla="*/ 450 w 453"/>
              <a:gd name="T7" fmla="*/ 12 h 583"/>
              <a:gd name="T8" fmla="*/ 442 w 453"/>
              <a:gd name="T9" fmla="*/ 3 h 583"/>
              <a:gd name="T10" fmla="*/ 431 w 453"/>
              <a:gd name="T11" fmla="*/ 0 h 583"/>
              <a:gd name="T12" fmla="*/ 416 w 453"/>
              <a:gd name="T13" fmla="*/ 11 h 583"/>
              <a:gd name="T14" fmla="*/ 405 w 453"/>
              <a:gd name="T15" fmla="*/ 27 h 583"/>
              <a:gd name="T16" fmla="*/ 390 w 453"/>
              <a:gd name="T17" fmla="*/ 56 h 583"/>
              <a:gd name="T18" fmla="*/ 366 w 453"/>
              <a:gd name="T19" fmla="*/ 97 h 583"/>
              <a:gd name="T20" fmla="*/ 334 w 453"/>
              <a:gd name="T21" fmla="*/ 150 h 583"/>
              <a:gd name="T22" fmla="*/ 289 w 453"/>
              <a:gd name="T23" fmla="*/ 209 h 583"/>
              <a:gd name="T24" fmla="*/ 241 w 453"/>
              <a:gd name="T25" fmla="*/ 272 h 583"/>
              <a:gd name="T26" fmla="*/ 186 w 453"/>
              <a:gd name="T27" fmla="*/ 330 h 583"/>
              <a:gd name="T28" fmla="*/ 134 w 453"/>
              <a:gd name="T29" fmla="*/ 394 h 583"/>
              <a:gd name="T30" fmla="*/ 92 w 453"/>
              <a:gd name="T31" fmla="*/ 449 h 583"/>
              <a:gd name="T32" fmla="*/ 55 w 453"/>
              <a:gd name="T33" fmla="*/ 495 h 583"/>
              <a:gd name="T34" fmla="*/ 30 w 453"/>
              <a:gd name="T35" fmla="*/ 530 h 583"/>
              <a:gd name="T36" fmla="*/ 16 w 453"/>
              <a:gd name="T37" fmla="*/ 548 h 583"/>
              <a:gd name="T38" fmla="*/ 6 w 453"/>
              <a:gd name="T39" fmla="*/ 564 h 583"/>
              <a:gd name="T40" fmla="*/ 4 w 453"/>
              <a:gd name="T41" fmla="*/ 578 h 583"/>
              <a:gd name="T42" fmla="*/ 30 w 453"/>
              <a:gd name="T43" fmla="*/ 577 h 583"/>
              <a:gd name="T44" fmla="*/ 46 w 453"/>
              <a:gd name="T45" fmla="*/ 561 h 583"/>
              <a:gd name="T46" fmla="*/ 71 w 453"/>
              <a:gd name="T47" fmla="*/ 535 h 583"/>
              <a:gd name="T48" fmla="*/ 79 w 453"/>
              <a:gd name="T49" fmla="*/ 514 h 583"/>
              <a:gd name="T50" fmla="*/ 48 w 453"/>
              <a:gd name="T51" fmla="*/ 537 h 583"/>
              <a:gd name="T52" fmla="*/ 23 w 453"/>
              <a:gd name="T53" fmla="*/ 552 h 583"/>
              <a:gd name="T54" fmla="*/ 21 w 453"/>
              <a:gd name="T55" fmla="*/ 557 h 583"/>
              <a:gd name="T56" fmla="*/ 14 w 453"/>
              <a:gd name="T57" fmla="*/ 583 h 583"/>
              <a:gd name="T58" fmla="*/ 31 w 453"/>
              <a:gd name="T59" fmla="*/ 572 h 583"/>
              <a:gd name="T60" fmla="*/ 43 w 453"/>
              <a:gd name="T61" fmla="*/ 557 h 583"/>
              <a:gd name="T62" fmla="*/ 63 w 453"/>
              <a:gd name="T63" fmla="*/ 529 h 583"/>
              <a:gd name="T64" fmla="*/ 92 w 453"/>
              <a:gd name="T65" fmla="*/ 488 h 583"/>
              <a:gd name="T66" fmla="*/ 132 w 453"/>
              <a:gd name="T67" fmla="*/ 439 h 583"/>
              <a:gd name="T68" fmla="*/ 177 w 453"/>
              <a:gd name="T69" fmla="*/ 378 h 583"/>
              <a:gd name="T70" fmla="*/ 232 w 453"/>
              <a:gd name="T71" fmla="*/ 319 h 583"/>
              <a:gd name="T72" fmla="*/ 284 w 453"/>
              <a:gd name="T73" fmla="*/ 255 h 583"/>
              <a:gd name="T74" fmla="*/ 330 w 453"/>
              <a:gd name="T75" fmla="*/ 192 h 583"/>
              <a:gd name="T76" fmla="*/ 372 w 453"/>
              <a:gd name="T77" fmla="*/ 133 h 583"/>
              <a:gd name="T78" fmla="*/ 396 w 453"/>
              <a:gd name="T79" fmla="*/ 86 h 583"/>
              <a:gd name="T80" fmla="*/ 416 w 453"/>
              <a:gd name="T81" fmla="*/ 49 h 583"/>
              <a:gd name="T82" fmla="*/ 428 w 453"/>
              <a:gd name="T83" fmla="*/ 27 h 583"/>
              <a:gd name="T84" fmla="*/ 432 w 453"/>
              <a:gd name="T85" fmla="*/ 19 h 583"/>
              <a:gd name="T86" fmla="*/ 432 w 453"/>
              <a:gd name="T87" fmla="*/ 18 h 583"/>
              <a:gd name="T88" fmla="*/ 442 w 453"/>
              <a:gd name="T89" fmla="*/ 19 h 583"/>
              <a:gd name="T90" fmla="*/ 434 w 453"/>
              <a:gd name="T91" fmla="*/ 12 h 583"/>
              <a:gd name="T92" fmla="*/ 445 w 453"/>
              <a:gd name="T93" fmla="*/ 21 h 583"/>
              <a:gd name="T94" fmla="*/ 436 w 453"/>
              <a:gd name="T95" fmla="*/ 18 h 583"/>
              <a:gd name="T96" fmla="*/ 439 w 453"/>
              <a:gd name="T97" fmla="*/ 22 h 583"/>
              <a:gd name="T98" fmla="*/ 441 w 453"/>
              <a:gd name="T99" fmla="*/ 29 h 583"/>
              <a:gd name="T100" fmla="*/ 452 w 453"/>
              <a:gd name="T101" fmla="*/ 31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3" h="583">
                <a:moveTo>
                  <a:pt x="452" y="31"/>
                </a:moveTo>
                <a:lnTo>
                  <a:pt x="452" y="28"/>
                </a:lnTo>
                <a:lnTo>
                  <a:pt x="452" y="29"/>
                </a:lnTo>
                <a:lnTo>
                  <a:pt x="453" y="27"/>
                </a:lnTo>
                <a:lnTo>
                  <a:pt x="452" y="23"/>
                </a:lnTo>
                <a:lnTo>
                  <a:pt x="451" y="19"/>
                </a:lnTo>
                <a:lnTo>
                  <a:pt x="451" y="22"/>
                </a:lnTo>
                <a:lnTo>
                  <a:pt x="451" y="20"/>
                </a:lnTo>
                <a:lnTo>
                  <a:pt x="451" y="16"/>
                </a:lnTo>
                <a:lnTo>
                  <a:pt x="449" y="13"/>
                </a:lnTo>
                <a:lnTo>
                  <a:pt x="450" y="18"/>
                </a:lnTo>
                <a:lnTo>
                  <a:pt x="450" y="15"/>
                </a:lnTo>
                <a:cubicBezTo>
                  <a:pt x="451" y="12"/>
                  <a:pt x="448" y="8"/>
                  <a:pt x="445" y="7"/>
                </a:cubicBezTo>
                <a:lnTo>
                  <a:pt x="444" y="7"/>
                </a:lnTo>
                <a:lnTo>
                  <a:pt x="449" y="15"/>
                </a:lnTo>
                <a:lnTo>
                  <a:pt x="450" y="12"/>
                </a:lnTo>
                <a:cubicBezTo>
                  <a:pt x="450" y="8"/>
                  <a:pt x="448" y="5"/>
                  <a:pt x="444" y="4"/>
                </a:cubicBezTo>
                <a:lnTo>
                  <a:pt x="442" y="3"/>
                </a:lnTo>
                <a:lnTo>
                  <a:pt x="445" y="5"/>
                </a:lnTo>
                <a:lnTo>
                  <a:pt x="442" y="3"/>
                </a:lnTo>
                <a:lnTo>
                  <a:pt x="437" y="1"/>
                </a:lnTo>
                <a:lnTo>
                  <a:pt x="432" y="1"/>
                </a:lnTo>
                <a:lnTo>
                  <a:pt x="433" y="1"/>
                </a:lnTo>
                <a:lnTo>
                  <a:pt x="431" y="0"/>
                </a:lnTo>
                <a:lnTo>
                  <a:pt x="426" y="2"/>
                </a:lnTo>
                <a:lnTo>
                  <a:pt x="422" y="4"/>
                </a:lnTo>
                <a:lnTo>
                  <a:pt x="419" y="6"/>
                </a:lnTo>
                <a:lnTo>
                  <a:pt x="416" y="11"/>
                </a:lnTo>
                <a:lnTo>
                  <a:pt x="416" y="12"/>
                </a:lnTo>
                <a:lnTo>
                  <a:pt x="412" y="18"/>
                </a:lnTo>
                <a:lnTo>
                  <a:pt x="413" y="17"/>
                </a:lnTo>
                <a:lnTo>
                  <a:pt x="405" y="27"/>
                </a:lnTo>
                <a:lnTo>
                  <a:pt x="404" y="28"/>
                </a:lnTo>
                <a:lnTo>
                  <a:pt x="398" y="41"/>
                </a:lnTo>
                <a:lnTo>
                  <a:pt x="398" y="40"/>
                </a:lnTo>
                <a:lnTo>
                  <a:pt x="390" y="56"/>
                </a:lnTo>
                <a:lnTo>
                  <a:pt x="390" y="56"/>
                </a:lnTo>
                <a:lnTo>
                  <a:pt x="379" y="76"/>
                </a:lnTo>
                <a:lnTo>
                  <a:pt x="379" y="76"/>
                </a:lnTo>
                <a:lnTo>
                  <a:pt x="366" y="97"/>
                </a:lnTo>
                <a:lnTo>
                  <a:pt x="365" y="98"/>
                </a:lnTo>
                <a:lnTo>
                  <a:pt x="353" y="124"/>
                </a:lnTo>
                <a:lnTo>
                  <a:pt x="354" y="122"/>
                </a:lnTo>
                <a:lnTo>
                  <a:pt x="334" y="150"/>
                </a:lnTo>
                <a:lnTo>
                  <a:pt x="334" y="150"/>
                </a:lnTo>
                <a:lnTo>
                  <a:pt x="312" y="178"/>
                </a:lnTo>
                <a:lnTo>
                  <a:pt x="312" y="178"/>
                </a:lnTo>
                <a:lnTo>
                  <a:pt x="289" y="209"/>
                </a:lnTo>
                <a:lnTo>
                  <a:pt x="289" y="209"/>
                </a:lnTo>
                <a:lnTo>
                  <a:pt x="265" y="241"/>
                </a:lnTo>
                <a:lnTo>
                  <a:pt x="265" y="241"/>
                </a:lnTo>
                <a:lnTo>
                  <a:pt x="241" y="272"/>
                </a:lnTo>
                <a:lnTo>
                  <a:pt x="242" y="271"/>
                </a:lnTo>
                <a:lnTo>
                  <a:pt x="214" y="303"/>
                </a:lnTo>
                <a:lnTo>
                  <a:pt x="214" y="302"/>
                </a:lnTo>
                <a:lnTo>
                  <a:pt x="186" y="330"/>
                </a:lnTo>
                <a:lnTo>
                  <a:pt x="185" y="331"/>
                </a:lnTo>
                <a:lnTo>
                  <a:pt x="158" y="362"/>
                </a:lnTo>
                <a:lnTo>
                  <a:pt x="158" y="362"/>
                </a:lnTo>
                <a:lnTo>
                  <a:pt x="134" y="394"/>
                </a:lnTo>
                <a:lnTo>
                  <a:pt x="134" y="394"/>
                </a:lnTo>
                <a:lnTo>
                  <a:pt x="112" y="423"/>
                </a:lnTo>
                <a:lnTo>
                  <a:pt x="112" y="423"/>
                </a:lnTo>
                <a:lnTo>
                  <a:pt x="92" y="449"/>
                </a:lnTo>
                <a:lnTo>
                  <a:pt x="93" y="448"/>
                </a:lnTo>
                <a:lnTo>
                  <a:pt x="73" y="471"/>
                </a:lnTo>
                <a:lnTo>
                  <a:pt x="72" y="472"/>
                </a:lnTo>
                <a:lnTo>
                  <a:pt x="55" y="495"/>
                </a:lnTo>
                <a:lnTo>
                  <a:pt x="54" y="495"/>
                </a:lnTo>
                <a:lnTo>
                  <a:pt x="41" y="514"/>
                </a:lnTo>
                <a:lnTo>
                  <a:pt x="41" y="514"/>
                </a:lnTo>
                <a:lnTo>
                  <a:pt x="30" y="530"/>
                </a:lnTo>
                <a:lnTo>
                  <a:pt x="30" y="530"/>
                </a:lnTo>
                <a:lnTo>
                  <a:pt x="22" y="542"/>
                </a:lnTo>
                <a:lnTo>
                  <a:pt x="23" y="541"/>
                </a:lnTo>
                <a:lnTo>
                  <a:pt x="16" y="548"/>
                </a:lnTo>
                <a:lnTo>
                  <a:pt x="15" y="549"/>
                </a:lnTo>
                <a:lnTo>
                  <a:pt x="10" y="556"/>
                </a:lnTo>
                <a:lnTo>
                  <a:pt x="8" y="559"/>
                </a:lnTo>
                <a:lnTo>
                  <a:pt x="6" y="564"/>
                </a:lnTo>
                <a:lnTo>
                  <a:pt x="18" y="556"/>
                </a:lnTo>
                <a:lnTo>
                  <a:pt x="14" y="556"/>
                </a:lnTo>
                <a:cubicBezTo>
                  <a:pt x="9" y="556"/>
                  <a:pt x="5" y="559"/>
                  <a:pt x="2" y="564"/>
                </a:cubicBezTo>
                <a:cubicBezTo>
                  <a:pt x="0" y="568"/>
                  <a:pt x="1" y="574"/>
                  <a:pt x="4" y="578"/>
                </a:cubicBezTo>
                <a:cubicBezTo>
                  <a:pt x="7" y="581"/>
                  <a:pt x="12" y="583"/>
                  <a:pt x="17" y="582"/>
                </a:cubicBezTo>
                <a:lnTo>
                  <a:pt x="21" y="581"/>
                </a:lnTo>
                <a:lnTo>
                  <a:pt x="23" y="581"/>
                </a:lnTo>
                <a:lnTo>
                  <a:pt x="30" y="577"/>
                </a:lnTo>
                <a:lnTo>
                  <a:pt x="35" y="574"/>
                </a:lnTo>
                <a:lnTo>
                  <a:pt x="40" y="567"/>
                </a:lnTo>
                <a:lnTo>
                  <a:pt x="38" y="569"/>
                </a:lnTo>
                <a:lnTo>
                  <a:pt x="46" y="561"/>
                </a:lnTo>
                <a:lnTo>
                  <a:pt x="45" y="562"/>
                </a:lnTo>
                <a:lnTo>
                  <a:pt x="58" y="553"/>
                </a:lnTo>
                <a:lnTo>
                  <a:pt x="60" y="551"/>
                </a:lnTo>
                <a:lnTo>
                  <a:pt x="71" y="535"/>
                </a:lnTo>
                <a:lnTo>
                  <a:pt x="71" y="535"/>
                </a:lnTo>
                <a:lnTo>
                  <a:pt x="83" y="518"/>
                </a:lnTo>
                <a:cubicBezTo>
                  <a:pt x="84" y="517"/>
                  <a:pt x="84" y="515"/>
                  <a:pt x="83" y="514"/>
                </a:cubicBezTo>
                <a:cubicBezTo>
                  <a:pt x="82" y="513"/>
                  <a:pt x="80" y="513"/>
                  <a:pt x="79" y="514"/>
                </a:cubicBezTo>
                <a:lnTo>
                  <a:pt x="61" y="525"/>
                </a:lnTo>
                <a:lnTo>
                  <a:pt x="61" y="526"/>
                </a:lnTo>
                <a:lnTo>
                  <a:pt x="46" y="538"/>
                </a:lnTo>
                <a:lnTo>
                  <a:pt x="48" y="537"/>
                </a:lnTo>
                <a:lnTo>
                  <a:pt x="35" y="543"/>
                </a:lnTo>
                <a:lnTo>
                  <a:pt x="33" y="545"/>
                </a:lnTo>
                <a:lnTo>
                  <a:pt x="24" y="551"/>
                </a:lnTo>
                <a:lnTo>
                  <a:pt x="23" y="552"/>
                </a:lnTo>
                <a:lnTo>
                  <a:pt x="17" y="558"/>
                </a:lnTo>
                <a:lnTo>
                  <a:pt x="21" y="555"/>
                </a:lnTo>
                <a:lnTo>
                  <a:pt x="14" y="558"/>
                </a:lnTo>
                <a:lnTo>
                  <a:pt x="21" y="557"/>
                </a:lnTo>
                <a:lnTo>
                  <a:pt x="17" y="557"/>
                </a:lnTo>
                <a:cubicBezTo>
                  <a:pt x="12" y="556"/>
                  <a:pt x="7" y="557"/>
                  <a:pt x="4" y="561"/>
                </a:cubicBezTo>
                <a:cubicBezTo>
                  <a:pt x="1" y="565"/>
                  <a:pt x="0" y="570"/>
                  <a:pt x="2" y="575"/>
                </a:cubicBezTo>
                <a:cubicBezTo>
                  <a:pt x="5" y="579"/>
                  <a:pt x="9" y="582"/>
                  <a:pt x="14" y="583"/>
                </a:cubicBezTo>
                <a:lnTo>
                  <a:pt x="18" y="583"/>
                </a:lnTo>
                <a:cubicBezTo>
                  <a:pt x="23" y="583"/>
                  <a:pt x="28" y="580"/>
                  <a:pt x="30" y="575"/>
                </a:cubicBezTo>
                <a:lnTo>
                  <a:pt x="32" y="569"/>
                </a:lnTo>
                <a:lnTo>
                  <a:pt x="31" y="572"/>
                </a:lnTo>
                <a:lnTo>
                  <a:pt x="36" y="565"/>
                </a:lnTo>
                <a:lnTo>
                  <a:pt x="36" y="566"/>
                </a:lnTo>
                <a:lnTo>
                  <a:pt x="42" y="558"/>
                </a:lnTo>
                <a:lnTo>
                  <a:pt x="43" y="557"/>
                </a:lnTo>
                <a:lnTo>
                  <a:pt x="52" y="545"/>
                </a:lnTo>
                <a:lnTo>
                  <a:pt x="52" y="545"/>
                </a:lnTo>
                <a:lnTo>
                  <a:pt x="63" y="529"/>
                </a:lnTo>
                <a:lnTo>
                  <a:pt x="63" y="529"/>
                </a:lnTo>
                <a:lnTo>
                  <a:pt x="76" y="510"/>
                </a:lnTo>
                <a:lnTo>
                  <a:pt x="76" y="510"/>
                </a:lnTo>
                <a:lnTo>
                  <a:pt x="93" y="487"/>
                </a:lnTo>
                <a:lnTo>
                  <a:pt x="92" y="488"/>
                </a:lnTo>
                <a:lnTo>
                  <a:pt x="112" y="466"/>
                </a:lnTo>
                <a:lnTo>
                  <a:pt x="113" y="465"/>
                </a:lnTo>
                <a:lnTo>
                  <a:pt x="132" y="439"/>
                </a:lnTo>
                <a:lnTo>
                  <a:pt x="132" y="439"/>
                </a:lnTo>
                <a:lnTo>
                  <a:pt x="154" y="409"/>
                </a:lnTo>
                <a:lnTo>
                  <a:pt x="154" y="409"/>
                </a:lnTo>
                <a:lnTo>
                  <a:pt x="178" y="377"/>
                </a:lnTo>
                <a:lnTo>
                  <a:pt x="177" y="378"/>
                </a:lnTo>
                <a:lnTo>
                  <a:pt x="204" y="347"/>
                </a:lnTo>
                <a:lnTo>
                  <a:pt x="203" y="348"/>
                </a:lnTo>
                <a:lnTo>
                  <a:pt x="232" y="319"/>
                </a:lnTo>
                <a:lnTo>
                  <a:pt x="232" y="319"/>
                </a:lnTo>
                <a:lnTo>
                  <a:pt x="260" y="287"/>
                </a:lnTo>
                <a:lnTo>
                  <a:pt x="260" y="286"/>
                </a:lnTo>
                <a:lnTo>
                  <a:pt x="284" y="255"/>
                </a:lnTo>
                <a:lnTo>
                  <a:pt x="284" y="255"/>
                </a:lnTo>
                <a:lnTo>
                  <a:pt x="308" y="222"/>
                </a:lnTo>
                <a:lnTo>
                  <a:pt x="308" y="222"/>
                </a:lnTo>
                <a:lnTo>
                  <a:pt x="330" y="191"/>
                </a:lnTo>
                <a:lnTo>
                  <a:pt x="330" y="192"/>
                </a:lnTo>
                <a:lnTo>
                  <a:pt x="351" y="163"/>
                </a:lnTo>
                <a:lnTo>
                  <a:pt x="352" y="163"/>
                </a:lnTo>
                <a:lnTo>
                  <a:pt x="371" y="135"/>
                </a:lnTo>
                <a:lnTo>
                  <a:pt x="372" y="133"/>
                </a:lnTo>
                <a:lnTo>
                  <a:pt x="384" y="107"/>
                </a:lnTo>
                <a:lnTo>
                  <a:pt x="384" y="108"/>
                </a:lnTo>
                <a:lnTo>
                  <a:pt x="396" y="86"/>
                </a:lnTo>
                <a:lnTo>
                  <a:pt x="396" y="86"/>
                </a:lnTo>
                <a:lnTo>
                  <a:pt x="407" y="66"/>
                </a:lnTo>
                <a:lnTo>
                  <a:pt x="407" y="65"/>
                </a:lnTo>
                <a:lnTo>
                  <a:pt x="415" y="50"/>
                </a:lnTo>
                <a:lnTo>
                  <a:pt x="416" y="49"/>
                </a:lnTo>
                <a:lnTo>
                  <a:pt x="421" y="36"/>
                </a:lnTo>
                <a:lnTo>
                  <a:pt x="421" y="38"/>
                </a:lnTo>
                <a:lnTo>
                  <a:pt x="428" y="28"/>
                </a:lnTo>
                <a:lnTo>
                  <a:pt x="428" y="27"/>
                </a:lnTo>
                <a:lnTo>
                  <a:pt x="432" y="20"/>
                </a:lnTo>
                <a:lnTo>
                  <a:pt x="431" y="21"/>
                </a:lnTo>
                <a:lnTo>
                  <a:pt x="434" y="17"/>
                </a:lnTo>
                <a:lnTo>
                  <a:pt x="432" y="19"/>
                </a:lnTo>
                <a:lnTo>
                  <a:pt x="436" y="17"/>
                </a:lnTo>
                <a:lnTo>
                  <a:pt x="431" y="18"/>
                </a:lnTo>
                <a:lnTo>
                  <a:pt x="433" y="18"/>
                </a:lnTo>
                <a:lnTo>
                  <a:pt x="432" y="18"/>
                </a:lnTo>
                <a:lnTo>
                  <a:pt x="437" y="18"/>
                </a:lnTo>
                <a:lnTo>
                  <a:pt x="433" y="17"/>
                </a:lnTo>
                <a:lnTo>
                  <a:pt x="437" y="19"/>
                </a:lnTo>
                <a:lnTo>
                  <a:pt x="442" y="19"/>
                </a:lnTo>
                <a:lnTo>
                  <a:pt x="444" y="19"/>
                </a:lnTo>
                <a:cubicBezTo>
                  <a:pt x="448" y="18"/>
                  <a:pt x="450" y="14"/>
                  <a:pt x="450" y="10"/>
                </a:cubicBezTo>
                <a:cubicBezTo>
                  <a:pt x="449" y="6"/>
                  <a:pt x="445" y="3"/>
                  <a:pt x="441" y="4"/>
                </a:cubicBezTo>
                <a:cubicBezTo>
                  <a:pt x="437" y="4"/>
                  <a:pt x="434" y="8"/>
                  <a:pt x="434" y="12"/>
                </a:cubicBezTo>
                <a:lnTo>
                  <a:pt x="434" y="15"/>
                </a:lnTo>
                <a:cubicBezTo>
                  <a:pt x="435" y="17"/>
                  <a:pt x="436" y="19"/>
                  <a:pt x="437" y="20"/>
                </a:cubicBezTo>
                <a:cubicBezTo>
                  <a:pt x="439" y="22"/>
                  <a:pt x="442" y="22"/>
                  <a:pt x="444" y="22"/>
                </a:cubicBezTo>
                <a:lnTo>
                  <a:pt x="445" y="21"/>
                </a:lnTo>
                <a:cubicBezTo>
                  <a:pt x="449" y="20"/>
                  <a:pt x="451" y="17"/>
                  <a:pt x="450" y="13"/>
                </a:cubicBezTo>
                <a:cubicBezTo>
                  <a:pt x="449" y="9"/>
                  <a:pt x="446" y="6"/>
                  <a:pt x="442" y="7"/>
                </a:cubicBezTo>
                <a:cubicBezTo>
                  <a:pt x="438" y="8"/>
                  <a:pt x="435" y="11"/>
                  <a:pt x="436" y="15"/>
                </a:cubicBezTo>
                <a:lnTo>
                  <a:pt x="436" y="18"/>
                </a:lnTo>
                <a:lnTo>
                  <a:pt x="438" y="21"/>
                </a:lnTo>
                <a:lnTo>
                  <a:pt x="440" y="24"/>
                </a:lnTo>
                <a:lnTo>
                  <a:pt x="438" y="20"/>
                </a:lnTo>
                <a:lnTo>
                  <a:pt x="439" y="22"/>
                </a:lnTo>
                <a:lnTo>
                  <a:pt x="439" y="24"/>
                </a:lnTo>
                <a:lnTo>
                  <a:pt x="441" y="28"/>
                </a:lnTo>
                <a:lnTo>
                  <a:pt x="441" y="27"/>
                </a:lnTo>
                <a:lnTo>
                  <a:pt x="441" y="29"/>
                </a:lnTo>
                <a:lnTo>
                  <a:pt x="442" y="29"/>
                </a:lnTo>
                <a:lnTo>
                  <a:pt x="443" y="33"/>
                </a:lnTo>
                <a:cubicBezTo>
                  <a:pt x="443" y="35"/>
                  <a:pt x="446" y="36"/>
                  <a:pt x="448" y="36"/>
                </a:cubicBezTo>
                <a:cubicBezTo>
                  <a:pt x="450" y="36"/>
                  <a:pt x="452" y="34"/>
                  <a:pt x="452" y="3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BE647100-FE87-477F-9144-BD228F8686F1}"/>
              </a:ext>
            </a:extLst>
          </p:cNvPr>
          <p:cNvSpPr>
            <a:spLocks/>
          </p:cNvSpPr>
          <p:nvPr/>
        </p:nvSpPr>
        <p:spPr bwMode="auto">
          <a:xfrm>
            <a:off x="5200651" y="4794250"/>
            <a:ext cx="334963" cy="233363"/>
          </a:xfrm>
          <a:custGeom>
            <a:avLst/>
            <a:gdLst>
              <a:gd name="T0" fmla="*/ 20 w 743"/>
              <a:gd name="T1" fmla="*/ 6 h 516"/>
              <a:gd name="T2" fmla="*/ 21 w 743"/>
              <a:gd name="T3" fmla="*/ 12 h 516"/>
              <a:gd name="T4" fmla="*/ 2 w 743"/>
              <a:gd name="T5" fmla="*/ 4 h 516"/>
              <a:gd name="T6" fmla="*/ 6 w 743"/>
              <a:gd name="T7" fmla="*/ 16 h 516"/>
              <a:gd name="T8" fmla="*/ 17 w 743"/>
              <a:gd name="T9" fmla="*/ 24 h 516"/>
              <a:gd name="T10" fmla="*/ 37 w 743"/>
              <a:gd name="T11" fmla="*/ 41 h 516"/>
              <a:gd name="T12" fmla="*/ 71 w 743"/>
              <a:gd name="T13" fmla="*/ 66 h 516"/>
              <a:gd name="T14" fmla="*/ 117 w 743"/>
              <a:gd name="T15" fmla="*/ 98 h 516"/>
              <a:gd name="T16" fmla="*/ 167 w 743"/>
              <a:gd name="T17" fmla="*/ 136 h 516"/>
              <a:gd name="T18" fmla="*/ 222 w 743"/>
              <a:gd name="T19" fmla="*/ 177 h 516"/>
              <a:gd name="T20" fmla="*/ 283 w 743"/>
              <a:gd name="T21" fmla="*/ 222 h 516"/>
              <a:gd name="T22" fmla="*/ 351 w 743"/>
              <a:gd name="T23" fmla="*/ 266 h 516"/>
              <a:gd name="T24" fmla="*/ 423 w 743"/>
              <a:gd name="T25" fmla="*/ 308 h 516"/>
              <a:gd name="T26" fmla="*/ 487 w 743"/>
              <a:gd name="T27" fmla="*/ 343 h 516"/>
              <a:gd name="T28" fmla="*/ 541 w 743"/>
              <a:gd name="T29" fmla="*/ 372 h 516"/>
              <a:gd name="T30" fmla="*/ 587 w 743"/>
              <a:gd name="T31" fmla="*/ 405 h 516"/>
              <a:gd name="T32" fmla="*/ 628 w 743"/>
              <a:gd name="T33" fmla="*/ 435 h 516"/>
              <a:gd name="T34" fmla="*/ 659 w 743"/>
              <a:gd name="T35" fmla="*/ 458 h 516"/>
              <a:gd name="T36" fmla="*/ 684 w 743"/>
              <a:gd name="T37" fmla="*/ 479 h 516"/>
              <a:gd name="T38" fmla="*/ 703 w 743"/>
              <a:gd name="T39" fmla="*/ 495 h 516"/>
              <a:gd name="T40" fmla="*/ 713 w 743"/>
              <a:gd name="T41" fmla="*/ 502 h 516"/>
              <a:gd name="T42" fmla="*/ 733 w 743"/>
              <a:gd name="T43" fmla="*/ 512 h 516"/>
              <a:gd name="T44" fmla="*/ 715 w 743"/>
              <a:gd name="T45" fmla="*/ 491 h 516"/>
              <a:gd name="T46" fmla="*/ 720 w 743"/>
              <a:gd name="T47" fmla="*/ 488 h 516"/>
              <a:gd name="T48" fmla="*/ 713 w 743"/>
              <a:gd name="T49" fmla="*/ 488 h 516"/>
              <a:gd name="T50" fmla="*/ 704 w 743"/>
              <a:gd name="T51" fmla="*/ 488 h 516"/>
              <a:gd name="T52" fmla="*/ 709 w 743"/>
              <a:gd name="T53" fmla="*/ 494 h 516"/>
              <a:gd name="T54" fmla="*/ 700 w 743"/>
              <a:gd name="T55" fmla="*/ 482 h 516"/>
              <a:gd name="T56" fmla="*/ 693 w 743"/>
              <a:gd name="T57" fmla="*/ 476 h 516"/>
              <a:gd name="T58" fmla="*/ 683 w 743"/>
              <a:gd name="T59" fmla="*/ 476 h 516"/>
              <a:gd name="T60" fmla="*/ 682 w 743"/>
              <a:gd name="T61" fmla="*/ 495 h 516"/>
              <a:gd name="T62" fmla="*/ 688 w 743"/>
              <a:gd name="T63" fmla="*/ 508 h 516"/>
              <a:gd name="T64" fmla="*/ 704 w 743"/>
              <a:gd name="T65" fmla="*/ 515 h 516"/>
              <a:gd name="T66" fmla="*/ 713 w 743"/>
              <a:gd name="T67" fmla="*/ 515 h 516"/>
              <a:gd name="T68" fmla="*/ 720 w 743"/>
              <a:gd name="T69" fmla="*/ 515 h 516"/>
              <a:gd name="T70" fmla="*/ 737 w 743"/>
              <a:gd name="T71" fmla="*/ 507 h 516"/>
              <a:gd name="T72" fmla="*/ 738 w 743"/>
              <a:gd name="T73" fmla="*/ 490 h 516"/>
              <a:gd name="T74" fmla="*/ 730 w 743"/>
              <a:gd name="T75" fmla="*/ 482 h 516"/>
              <a:gd name="T76" fmla="*/ 721 w 743"/>
              <a:gd name="T77" fmla="*/ 475 h 516"/>
              <a:gd name="T78" fmla="*/ 702 w 743"/>
              <a:gd name="T79" fmla="*/ 459 h 516"/>
              <a:gd name="T80" fmla="*/ 677 w 743"/>
              <a:gd name="T81" fmla="*/ 438 h 516"/>
              <a:gd name="T82" fmla="*/ 643 w 743"/>
              <a:gd name="T83" fmla="*/ 413 h 516"/>
              <a:gd name="T84" fmla="*/ 602 w 743"/>
              <a:gd name="T85" fmla="*/ 383 h 516"/>
              <a:gd name="T86" fmla="*/ 555 w 743"/>
              <a:gd name="T87" fmla="*/ 351 h 516"/>
              <a:gd name="T88" fmla="*/ 499 w 743"/>
              <a:gd name="T89" fmla="*/ 321 h 516"/>
              <a:gd name="T90" fmla="*/ 435 w 743"/>
              <a:gd name="T91" fmla="*/ 286 h 516"/>
              <a:gd name="T92" fmla="*/ 364 w 743"/>
              <a:gd name="T93" fmla="*/ 245 h 516"/>
              <a:gd name="T94" fmla="*/ 297 w 743"/>
              <a:gd name="T95" fmla="*/ 202 h 516"/>
              <a:gd name="T96" fmla="*/ 236 w 743"/>
              <a:gd name="T97" fmla="*/ 158 h 516"/>
              <a:gd name="T98" fmla="*/ 180 w 743"/>
              <a:gd name="T99" fmla="*/ 117 h 516"/>
              <a:gd name="T100" fmla="*/ 130 w 743"/>
              <a:gd name="T101" fmla="*/ 80 h 516"/>
              <a:gd name="T102" fmla="*/ 84 w 743"/>
              <a:gd name="T103" fmla="*/ 48 h 516"/>
              <a:gd name="T104" fmla="*/ 49 w 743"/>
              <a:gd name="T105" fmla="*/ 24 h 516"/>
              <a:gd name="T106" fmla="*/ 29 w 743"/>
              <a:gd name="T107" fmla="*/ 9 h 516"/>
              <a:gd name="T108" fmla="*/ 13 w 743"/>
              <a:gd name="T109" fmla="*/ 0 h 516"/>
              <a:gd name="T110" fmla="*/ 10 w 743"/>
              <a:gd name="T111" fmla="*/ 19 h 516"/>
              <a:gd name="T112" fmla="*/ 9 w 743"/>
              <a:gd name="T113" fmla="*/ 19 h 516"/>
              <a:gd name="T114" fmla="*/ 14 w 743"/>
              <a:gd name="T115" fmla="*/ 21 h 516"/>
              <a:gd name="T116" fmla="*/ 23 w 743"/>
              <a:gd name="T117" fmla="*/ 8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3" h="516">
                <a:moveTo>
                  <a:pt x="23" y="8"/>
                </a:moveTo>
                <a:lnTo>
                  <a:pt x="19" y="7"/>
                </a:lnTo>
                <a:lnTo>
                  <a:pt x="23" y="10"/>
                </a:lnTo>
                <a:lnTo>
                  <a:pt x="20" y="6"/>
                </a:lnTo>
                <a:lnTo>
                  <a:pt x="17" y="3"/>
                </a:lnTo>
                <a:lnTo>
                  <a:pt x="16" y="3"/>
                </a:lnTo>
                <a:lnTo>
                  <a:pt x="21" y="13"/>
                </a:lnTo>
                <a:lnTo>
                  <a:pt x="21" y="12"/>
                </a:lnTo>
                <a:cubicBezTo>
                  <a:pt x="22" y="9"/>
                  <a:pt x="22" y="6"/>
                  <a:pt x="20" y="4"/>
                </a:cubicBezTo>
                <a:cubicBezTo>
                  <a:pt x="19" y="2"/>
                  <a:pt x="16" y="1"/>
                  <a:pt x="13" y="0"/>
                </a:cubicBezTo>
                <a:lnTo>
                  <a:pt x="10" y="0"/>
                </a:lnTo>
                <a:cubicBezTo>
                  <a:pt x="7" y="0"/>
                  <a:pt x="4" y="1"/>
                  <a:pt x="2" y="4"/>
                </a:cubicBezTo>
                <a:cubicBezTo>
                  <a:pt x="0" y="7"/>
                  <a:pt x="0" y="11"/>
                  <a:pt x="1" y="14"/>
                </a:cubicBezTo>
                <a:cubicBezTo>
                  <a:pt x="3" y="17"/>
                  <a:pt x="6" y="19"/>
                  <a:pt x="9" y="19"/>
                </a:cubicBezTo>
                <a:lnTo>
                  <a:pt x="13" y="19"/>
                </a:lnTo>
                <a:lnTo>
                  <a:pt x="6" y="16"/>
                </a:lnTo>
                <a:lnTo>
                  <a:pt x="10" y="20"/>
                </a:lnTo>
                <a:lnTo>
                  <a:pt x="13" y="22"/>
                </a:lnTo>
                <a:lnTo>
                  <a:pt x="19" y="26"/>
                </a:lnTo>
                <a:lnTo>
                  <a:pt x="17" y="24"/>
                </a:lnTo>
                <a:lnTo>
                  <a:pt x="24" y="31"/>
                </a:lnTo>
                <a:lnTo>
                  <a:pt x="26" y="33"/>
                </a:lnTo>
                <a:lnTo>
                  <a:pt x="38" y="41"/>
                </a:lnTo>
                <a:lnTo>
                  <a:pt x="37" y="41"/>
                </a:lnTo>
                <a:lnTo>
                  <a:pt x="53" y="52"/>
                </a:lnTo>
                <a:lnTo>
                  <a:pt x="53" y="52"/>
                </a:lnTo>
                <a:lnTo>
                  <a:pt x="71" y="66"/>
                </a:lnTo>
                <a:lnTo>
                  <a:pt x="71" y="66"/>
                </a:lnTo>
                <a:lnTo>
                  <a:pt x="93" y="81"/>
                </a:lnTo>
                <a:lnTo>
                  <a:pt x="93" y="81"/>
                </a:lnTo>
                <a:lnTo>
                  <a:pt x="117" y="98"/>
                </a:lnTo>
                <a:lnTo>
                  <a:pt x="117" y="98"/>
                </a:lnTo>
                <a:lnTo>
                  <a:pt x="142" y="118"/>
                </a:lnTo>
                <a:lnTo>
                  <a:pt x="142" y="118"/>
                </a:lnTo>
                <a:lnTo>
                  <a:pt x="167" y="136"/>
                </a:lnTo>
                <a:lnTo>
                  <a:pt x="167" y="136"/>
                </a:lnTo>
                <a:lnTo>
                  <a:pt x="193" y="155"/>
                </a:lnTo>
                <a:lnTo>
                  <a:pt x="193" y="155"/>
                </a:lnTo>
                <a:lnTo>
                  <a:pt x="222" y="177"/>
                </a:lnTo>
                <a:lnTo>
                  <a:pt x="222" y="177"/>
                </a:lnTo>
                <a:lnTo>
                  <a:pt x="253" y="199"/>
                </a:lnTo>
                <a:lnTo>
                  <a:pt x="253" y="199"/>
                </a:lnTo>
                <a:lnTo>
                  <a:pt x="282" y="222"/>
                </a:lnTo>
                <a:lnTo>
                  <a:pt x="283" y="222"/>
                </a:lnTo>
                <a:lnTo>
                  <a:pt x="316" y="244"/>
                </a:lnTo>
                <a:lnTo>
                  <a:pt x="316" y="244"/>
                </a:lnTo>
                <a:lnTo>
                  <a:pt x="351" y="266"/>
                </a:lnTo>
                <a:lnTo>
                  <a:pt x="351" y="266"/>
                </a:lnTo>
                <a:lnTo>
                  <a:pt x="386" y="288"/>
                </a:lnTo>
                <a:lnTo>
                  <a:pt x="387" y="289"/>
                </a:lnTo>
                <a:lnTo>
                  <a:pt x="423" y="308"/>
                </a:lnTo>
                <a:lnTo>
                  <a:pt x="423" y="308"/>
                </a:lnTo>
                <a:lnTo>
                  <a:pt x="456" y="326"/>
                </a:lnTo>
                <a:lnTo>
                  <a:pt x="456" y="326"/>
                </a:lnTo>
                <a:lnTo>
                  <a:pt x="487" y="343"/>
                </a:lnTo>
                <a:lnTo>
                  <a:pt x="487" y="343"/>
                </a:lnTo>
                <a:lnTo>
                  <a:pt x="516" y="359"/>
                </a:lnTo>
                <a:lnTo>
                  <a:pt x="516" y="359"/>
                </a:lnTo>
                <a:lnTo>
                  <a:pt x="542" y="373"/>
                </a:lnTo>
                <a:lnTo>
                  <a:pt x="541" y="372"/>
                </a:lnTo>
                <a:lnTo>
                  <a:pt x="564" y="389"/>
                </a:lnTo>
                <a:lnTo>
                  <a:pt x="565" y="390"/>
                </a:lnTo>
                <a:lnTo>
                  <a:pt x="588" y="405"/>
                </a:lnTo>
                <a:lnTo>
                  <a:pt x="587" y="405"/>
                </a:lnTo>
                <a:lnTo>
                  <a:pt x="608" y="419"/>
                </a:lnTo>
                <a:lnTo>
                  <a:pt x="608" y="419"/>
                </a:lnTo>
                <a:lnTo>
                  <a:pt x="627" y="434"/>
                </a:lnTo>
                <a:lnTo>
                  <a:pt x="628" y="435"/>
                </a:lnTo>
                <a:lnTo>
                  <a:pt x="646" y="446"/>
                </a:lnTo>
                <a:lnTo>
                  <a:pt x="645" y="445"/>
                </a:lnTo>
                <a:lnTo>
                  <a:pt x="659" y="458"/>
                </a:lnTo>
                <a:lnTo>
                  <a:pt x="659" y="458"/>
                </a:lnTo>
                <a:lnTo>
                  <a:pt x="673" y="469"/>
                </a:lnTo>
                <a:lnTo>
                  <a:pt x="673" y="470"/>
                </a:lnTo>
                <a:lnTo>
                  <a:pt x="685" y="479"/>
                </a:lnTo>
                <a:lnTo>
                  <a:pt x="684" y="479"/>
                </a:lnTo>
                <a:lnTo>
                  <a:pt x="694" y="488"/>
                </a:lnTo>
                <a:lnTo>
                  <a:pt x="695" y="489"/>
                </a:lnTo>
                <a:lnTo>
                  <a:pt x="704" y="496"/>
                </a:lnTo>
                <a:lnTo>
                  <a:pt x="703" y="495"/>
                </a:lnTo>
                <a:lnTo>
                  <a:pt x="709" y="501"/>
                </a:lnTo>
                <a:lnTo>
                  <a:pt x="712" y="503"/>
                </a:lnTo>
                <a:lnTo>
                  <a:pt x="717" y="506"/>
                </a:lnTo>
                <a:lnTo>
                  <a:pt x="713" y="502"/>
                </a:lnTo>
                <a:lnTo>
                  <a:pt x="716" y="505"/>
                </a:lnTo>
                <a:lnTo>
                  <a:pt x="715" y="504"/>
                </a:lnTo>
                <a:lnTo>
                  <a:pt x="717" y="507"/>
                </a:lnTo>
                <a:cubicBezTo>
                  <a:pt x="720" y="512"/>
                  <a:pt x="727" y="514"/>
                  <a:pt x="733" y="512"/>
                </a:cubicBezTo>
                <a:cubicBezTo>
                  <a:pt x="739" y="510"/>
                  <a:pt x="743" y="503"/>
                  <a:pt x="741" y="497"/>
                </a:cubicBezTo>
                <a:cubicBezTo>
                  <a:pt x="740" y="490"/>
                  <a:pt x="735" y="486"/>
                  <a:pt x="728" y="486"/>
                </a:cubicBezTo>
                <a:lnTo>
                  <a:pt x="726" y="485"/>
                </a:lnTo>
                <a:cubicBezTo>
                  <a:pt x="721" y="485"/>
                  <a:pt x="717" y="487"/>
                  <a:pt x="715" y="491"/>
                </a:cubicBezTo>
                <a:lnTo>
                  <a:pt x="713" y="493"/>
                </a:lnTo>
                <a:lnTo>
                  <a:pt x="724" y="488"/>
                </a:lnTo>
                <a:lnTo>
                  <a:pt x="720" y="488"/>
                </a:lnTo>
                <a:lnTo>
                  <a:pt x="720" y="488"/>
                </a:lnTo>
                <a:lnTo>
                  <a:pt x="717" y="488"/>
                </a:lnTo>
                <a:lnTo>
                  <a:pt x="716" y="488"/>
                </a:lnTo>
                <a:lnTo>
                  <a:pt x="713" y="488"/>
                </a:lnTo>
                <a:lnTo>
                  <a:pt x="713" y="488"/>
                </a:lnTo>
                <a:lnTo>
                  <a:pt x="708" y="488"/>
                </a:lnTo>
                <a:lnTo>
                  <a:pt x="708" y="488"/>
                </a:lnTo>
                <a:lnTo>
                  <a:pt x="704" y="488"/>
                </a:lnTo>
                <a:lnTo>
                  <a:pt x="704" y="488"/>
                </a:lnTo>
                <a:lnTo>
                  <a:pt x="700" y="488"/>
                </a:lnTo>
                <a:lnTo>
                  <a:pt x="699" y="489"/>
                </a:lnTo>
                <a:lnTo>
                  <a:pt x="697" y="489"/>
                </a:lnTo>
                <a:lnTo>
                  <a:pt x="709" y="494"/>
                </a:lnTo>
                <a:lnTo>
                  <a:pt x="705" y="488"/>
                </a:lnTo>
                <a:lnTo>
                  <a:pt x="705" y="489"/>
                </a:lnTo>
                <a:lnTo>
                  <a:pt x="702" y="484"/>
                </a:lnTo>
                <a:lnTo>
                  <a:pt x="700" y="482"/>
                </a:lnTo>
                <a:lnTo>
                  <a:pt x="696" y="479"/>
                </a:lnTo>
                <a:lnTo>
                  <a:pt x="697" y="481"/>
                </a:lnTo>
                <a:lnTo>
                  <a:pt x="693" y="477"/>
                </a:lnTo>
                <a:lnTo>
                  <a:pt x="693" y="476"/>
                </a:lnTo>
                <a:lnTo>
                  <a:pt x="690" y="473"/>
                </a:lnTo>
                <a:cubicBezTo>
                  <a:pt x="690" y="472"/>
                  <a:pt x="689" y="472"/>
                  <a:pt x="688" y="472"/>
                </a:cubicBezTo>
                <a:cubicBezTo>
                  <a:pt x="687" y="472"/>
                  <a:pt x="687" y="472"/>
                  <a:pt x="686" y="473"/>
                </a:cubicBezTo>
                <a:lnTo>
                  <a:pt x="683" y="476"/>
                </a:lnTo>
                <a:lnTo>
                  <a:pt x="681" y="480"/>
                </a:lnTo>
                <a:lnTo>
                  <a:pt x="680" y="486"/>
                </a:lnTo>
                <a:lnTo>
                  <a:pt x="681" y="490"/>
                </a:lnTo>
                <a:lnTo>
                  <a:pt x="682" y="495"/>
                </a:lnTo>
                <a:lnTo>
                  <a:pt x="682" y="494"/>
                </a:lnTo>
                <a:lnTo>
                  <a:pt x="683" y="499"/>
                </a:lnTo>
                <a:lnTo>
                  <a:pt x="685" y="502"/>
                </a:lnTo>
                <a:lnTo>
                  <a:pt x="688" y="508"/>
                </a:lnTo>
                <a:cubicBezTo>
                  <a:pt x="689" y="511"/>
                  <a:pt x="693" y="514"/>
                  <a:pt x="697" y="514"/>
                </a:cubicBezTo>
                <a:lnTo>
                  <a:pt x="699" y="515"/>
                </a:lnTo>
                <a:lnTo>
                  <a:pt x="700" y="515"/>
                </a:lnTo>
                <a:lnTo>
                  <a:pt x="704" y="515"/>
                </a:lnTo>
                <a:lnTo>
                  <a:pt x="704" y="515"/>
                </a:lnTo>
                <a:lnTo>
                  <a:pt x="708" y="515"/>
                </a:lnTo>
                <a:lnTo>
                  <a:pt x="708" y="515"/>
                </a:lnTo>
                <a:lnTo>
                  <a:pt x="713" y="515"/>
                </a:lnTo>
                <a:lnTo>
                  <a:pt x="713" y="515"/>
                </a:lnTo>
                <a:lnTo>
                  <a:pt x="716" y="516"/>
                </a:lnTo>
                <a:lnTo>
                  <a:pt x="717" y="516"/>
                </a:lnTo>
                <a:lnTo>
                  <a:pt x="720" y="515"/>
                </a:lnTo>
                <a:lnTo>
                  <a:pt x="720" y="515"/>
                </a:lnTo>
                <a:lnTo>
                  <a:pt x="724" y="515"/>
                </a:lnTo>
                <a:cubicBezTo>
                  <a:pt x="728" y="515"/>
                  <a:pt x="732" y="513"/>
                  <a:pt x="735" y="510"/>
                </a:cubicBezTo>
                <a:lnTo>
                  <a:pt x="737" y="507"/>
                </a:lnTo>
                <a:lnTo>
                  <a:pt x="726" y="513"/>
                </a:lnTo>
                <a:lnTo>
                  <a:pt x="728" y="513"/>
                </a:lnTo>
                <a:cubicBezTo>
                  <a:pt x="734" y="513"/>
                  <a:pt x="738" y="510"/>
                  <a:pt x="740" y="505"/>
                </a:cubicBezTo>
                <a:cubicBezTo>
                  <a:pt x="743" y="500"/>
                  <a:pt x="742" y="494"/>
                  <a:pt x="738" y="490"/>
                </a:cubicBezTo>
                <a:lnTo>
                  <a:pt x="737" y="488"/>
                </a:lnTo>
                <a:lnTo>
                  <a:pt x="737" y="488"/>
                </a:lnTo>
                <a:lnTo>
                  <a:pt x="734" y="485"/>
                </a:lnTo>
                <a:lnTo>
                  <a:pt x="730" y="482"/>
                </a:lnTo>
                <a:lnTo>
                  <a:pt x="725" y="479"/>
                </a:lnTo>
                <a:lnTo>
                  <a:pt x="727" y="481"/>
                </a:lnTo>
                <a:lnTo>
                  <a:pt x="721" y="475"/>
                </a:lnTo>
                <a:lnTo>
                  <a:pt x="721" y="475"/>
                </a:lnTo>
                <a:lnTo>
                  <a:pt x="712" y="468"/>
                </a:lnTo>
                <a:lnTo>
                  <a:pt x="712" y="468"/>
                </a:lnTo>
                <a:lnTo>
                  <a:pt x="703" y="459"/>
                </a:lnTo>
                <a:lnTo>
                  <a:pt x="702" y="459"/>
                </a:lnTo>
                <a:lnTo>
                  <a:pt x="690" y="449"/>
                </a:lnTo>
                <a:lnTo>
                  <a:pt x="690" y="449"/>
                </a:lnTo>
                <a:lnTo>
                  <a:pt x="677" y="438"/>
                </a:lnTo>
                <a:lnTo>
                  <a:pt x="677" y="438"/>
                </a:lnTo>
                <a:lnTo>
                  <a:pt x="662" y="425"/>
                </a:lnTo>
                <a:lnTo>
                  <a:pt x="661" y="424"/>
                </a:lnTo>
                <a:lnTo>
                  <a:pt x="643" y="412"/>
                </a:lnTo>
                <a:lnTo>
                  <a:pt x="643" y="413"/>
                </a:lnTo>
                <a:lnTo>
                  <a:pt x="623" y="398"/>
                </a:lnTo>
                <a:lnTo>
                  <a:pt x="623" y="398"/>
                </a:lnTo>
                <a:lnTo>
                  <a:pt x="602" y="383"/>
                </a:lnTo>
                <a:lnTo>
                  <a:pt x="602" y="383"/>
                </a:lnTo>
                <a:lnTo>
                  <a:pt x="579" y="368"/>
                </a:lnTo>
                <a:lnTo>
                  <a:pt x="579" y="368"/>
                </a:lnTo>
                <a:lnTo>
                  <a:pt x="556" y="352"/>
                </a:lnTo>
                <a:lnTo>
                  <a:pt x="555" y="351"/>
                </a:lnTo>
                <a:lnTo>
                  <a:pt x="529" y="336"/>
                </a:lnTo>
                <a:lnTo>
                  <a:pt x="528" y="336"/>
                </a:lnTo>
                <a:lnTo>
                  <a:pt x="499" y="321"/>
                </a:lnTo>
                <a:lnTo>
                  <a:pt x="499" y="321"/>
                </a:lnTo>
                <a:lnTo>
                  <a:pt x="468" y="304"/>
                </a:lnTo>
                <a:lnTo>
                  <a:pt x="468" y="304"/>
                </a:lnTo>
                <a:lnTo>
                  <a:pt x="435" y="286"/>
                </a:lnTo>
                <a:lnTo>
                  <a:pt x="435" y="286"/>
                </a:lnTo>
                <a:lnTo>
                  <a:pt x="399" y="267"/>
                </a:lnTo>
                <a:lnTo>
                  <a:pt x="400" y="268"/>
                </a:lnTo>
                <a:lnTo>
                  <a:pt x="364" y="245"/>
                </a:lnTo>
                <a:lnTo>
                  <a:pt x="364" y="245"/>
                </a:lnTo>
                <a:lnTo>
                  <a:pt x="329" y="223"/>
                </a:lnTo>
                <a:lnTo>
                  <a:pt x="329" y="224"/>
                </a:lnTo>
                <a:lnTo>
                  <a:pt x="296" y="202"/>
                </a:lnTo>
                <a:lnTo>
                  <a:pt x="297" y="202"/>
                </a:lnTo>
                <a:lnTo>
                  <a:pt x="267" y="180"/>
                </a:lnTo>
                <a:lnTo>
                  <a:pt x="267" y="180"/>
                </a:lnTo>
                <a:lnTo>
                  <a:pt x="236" y="158"/>
                </a:lnTo>
                <a:lnTo>
                  <a:pt x="236" y="158"/>
                </a:lnTo>
                <a:lnTo>
                  <a:pt x="207" y="136"/>
                </a:lnTo>
                <a:lnTo>
                  <a:pt x="207" y="136"/>
                </a:lnTo>
                <a:lnTo>
                  <a:pt x="180" y="117"/>
                </a:lnTo>
                <a:lnTo>
                  <a:pt x="180" y="117"/>
                </a:lnTo>
                <a:lnTo>
                  <a:pt x="155" y="99"/>
                </a:lnTo>
                <a:lnTo>
                  <a:pt x="156" y="99"/>
                </a:lnTo>
                <a:lnTo>
                  <a:pt x="131" y="80"/>
                </a:lnTo>
                <a:lnTo>
                  <a:pt x="130" y="80"/>
                </a:lnTo>
                <a:lnTo>
                  <a:pt x="105" y="63"/>
                </a:lnTo>
                <a:lnTo>
                  <a:pt x="105" y="63"/>
                </a:lnTo>
                <a:lnTo>
                  <a:pt x="83" y="48"/>
                </a:lnTo>
                <a:lnTo>
                  <a:pt x="84" y="48"/>
                </a:lnTo>
                <a:lnTo>
                  <a:pt x="65" y="35"/>
                </a:lnTo>
                <a:lnTo>
                  <a:pt x="65" y="35"/>
                </a:lnTo>
                <a:lnTo>
                  <a:pt x="49" y="24"/>
                </a:lnTo>
                <a:lnTo>
                  <a:pt x="49" y="24"/>
                </a:lnTo>
                <a:lnTo>
                  <a:pt x="37" y="16"/>
                </a:lnTo>
                <a:lnTo>
                  <a:pt x="38" y="17"/>
                </a:lnTo>
                <a:lnTo>
                  <a:pt x="31" y="10"/>
                </a:lnTo>
                <a:lnTo>
                  <a:pt x="29" y="9"/>
                </a:lnTo>
                <a:lnTo>
                  <a:pt x="22" y="5"/>
                </a:lnTo>
                <a:lnTo>
                  <a:pt x="24" y="7"/>
                </a:lnTo>
                <a:lnTo>
                  <a:pt x="20" y="3"/>
                </a:lnTo>
                <a:lnTo>
                  <a:pt x="13" y="0"/>
                </a:lnTo>
                <a:lnTo>
                  <a:pt x="9" y="0"/>
                </a:lnTo>
                <a:cubicBezTo>
                  <a:pt x="6" y="0"/>
                  <a:pt x="3" y="2"/>
                  <a:pt x="1" y="5"/>
                </a:cubicBezTo>
                <a:cubicBezTo>
                  <a:pt x="0" y="8"/>
                  <a:pt x="0" y="12"/>
                  <a:pt x="2" y="15"/>
                </a:cubicBezTo>
                <a:cubicBezTo>
                  <a:pt x="4" y="18"/>
                  <a:pt x="7" y="19"/>
                  <a:pt x="10" y="19"/>
                </a:cubicBezTo>
                <a:lnTo>
                  <a:pt x="13" y="18"/>
                </a:lnTo>
                <a:lnTo>
                  <a:pt x="4" y="12"/>
                </a:lnTo>
                <a:lnTo>
                  <a:pt x="4" y="13"/>
                </a:lnTo>
                <a:cubicBezTo>
                  <a:pt x="5" y="16"/>
                  <a:pt x="6" y="18"/>
                  <a:pt x="9" y="19"/>
                </a:cubicBezTo>
                <a:cubicBezTo>
                  <a:pt x="11" y="20"/>
                  <a:pt x="13" y="20"/>
                  <a:pt x="16" y="19"/>
                </a:cubicBezTo>
                <a:lnTo>
                  <a:pt x="17" y="19"/>
                </a:lnTo>
                <a:lnTo>
                  <a:pt x="10" y="18"/>
                </a:lnTo>
                <a:lnTo>
                  <a:pt x="14" y="21"/>
                </a:lnTo>
                <a:lnTo>
                  <a:pt x="19" y="21"/>
                </a:lnTo>
                <a:lnTo>
                  <a:pt x="23" y="20"/>
                </a:lnTo>
                <a:cubicBezTo>
                  <a:pt x="26" y="20"/>
                  <a:pt x="28" y="17"/>
                  <a:pt x="28" y="14"/>
                </a:cubicBezTo>
                <a:cubicBezTo>
                  <a:pt x="28" y="11"/>
                  <a:pt x="26" y="9"/>
                  <a:pt x="23" y="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B8050F7A-E286-41FB-B255-72B58FDE790F}"/>
              </a:ext>
            </a:extLst>
          </p:cNvPr>
          <p:cNvSpPr>
            <a:spLocks/>
          </p:cNvSpPr>
          <p:nvPr/>
        </p:nvSpPr>
        <p:spPr bwMode="auto">
          <a:xfrm>
            <a:off x="5270501" y="5614988"/>
            <a:ext cx="215900" cy="247650"/>
          </a:xfrm>
          <a:custGeom>
            <a:avLst/>
            <a:gdLst>
              <a:gd name="T0" fmla="*/ 18 w 479"/>
              <a:gd name="T1" fmla="*/ 211 h 549"/>
              <a:gd name="T2" fmla="*/ 20 w 479"/>
              <a:gd name="T3" fmla="*/ 187 h 549"/>
              <a:gd name="T4" fmla="*/ 32 w 479"/>
              <a:gd name="T5" fmla="*/ 158 h 549"/>
              <a:gd name="T6" fmla="*/ 60 w 479"/>
              <a:gd name="T7" fmla="*/ 115 h 549"/>
              <a:gd name="T8" fmla="*/ 97 w 479"/>
              <a:gd name="T9" fmla="*/ 77 h 549"/>
              <a:gd name="T10" fmla="*/ 138 w 479"/>
              <a:gd name="T11" fmla="*/ 45 h 549"/>
              <a:gd name="T12" fmla="*/ 182 w 479"/>
              <a:gd name="T13" fmla="*/ 26 h 549"/>
              <a:gd name="T14" fmla="*/ 239 w 479"/>
              <a:gd name="T15" fmla="*/ 27 h 549"/>
              <a:gd name="T16" fmla="*/ 296 w 479"/>
              <a:gd name="T17" fmla="*/ 43 h 549"/>
              <a:gd name="T18" fmla="*/ 352 w 479"/>
              <a:gd name="T19" fmla="*/ 69 h 549"/>
              <a:gd name="T20" fmla="*/ 400 w 479"/>
              <a:gd name="T21" fmla="*/ 100 h 549"/>
              <a:gd name="T22" fmla="*/ 428 w 479"/>
              <a:gd name="T23" fmla="*/ 141 h 549"/>
              <a:gd name="T24" fmla="*/ 443 w 479"/>
              <a:gd name="T25" fmla="*/ 192 h 549"/>
              <a:gd name="T26" fmla="*/ 449 w 479"/>
              <a:gd name="T27" fmla="*/ 242 h 549"/>
              <a:gd name="T28" fmla="*/ 451 w 479"/>
              <a:gd name="T29" fmla="*/ 293 h 549"/>
              <a:gd name="T30" fmla="*/ 446 w 479"/>
              <a:gd name="T31" fmla="*/ 345 h 549"/>
              <a:gd name="T32" fmla="*/ 429 w 479"/>
              <a:gd name="T33" fmla="*/ 399 h 549"/>
              <a:gd name="T34" fmla="*/ 405 w 479"/>
              <a:gd name="T35" fmla="*/ 451 h 549"/>
              <a:gd name="T36" fmla="*/ 376 w 479"/>
              <a:gd name="T37" fmla="*/ 485 h 549"/>
              <a:gd name="T38" fmla="*/ 329 w 479"/>
              <a:gd name="T39" fmla="*/ 507 h 549"/>
              <a:gd name="T40" fmla="*/ 269 w 479"/>
              <a:gd name="T41" fmla="*/ 519 h 549"/>
              <a:gd name="T42" fmla="*/ 191 w 479"/>
              <a:gd name="T43" fmla="*/ 521 h 549"/>
              <a:gd name="T44" fmla="*/ 118 w 479"/>
              <a:gd name="T45" fmla="*/ 513 h 549"/>
              <a:gd name="T46" fmla="*/ 61 w 479"/>
              <a:gd name="T47" fmla="*/ 481 h 549"/>
              <a:gd name="T48" fmla="*/ 33 w 479"/>
              <a:gd name="T49" fmla="*/ 413 h 549"/>
              <a:gd name="T50" fmla="*/ 35 w 479"/>
              <a:gd name="T51" fmla="*/ 311 h 549"/>
              <a:gd name="T52" fmla="*/ 62 w 479"/>
              <a:gd name="T53" fmla="*/ 232 h 549"/>
              <a:gd name="T54" fmla="*/ 94 w 479"/>
              <a:gd name="T55" fmla="*/ 185 h 549"/>
              <a:gd name="T56" fmla="*/ 92 w 479"/>
              <a:gd name="T57" fmla="*/ 167 h 549"/>
              <a:gd name="T58" fmla="*/ 48 w 479"/>
              <a:gd name="T59" fmla="*/ 206 h 549"/>
              <a:gd name="T60" fmla="*/ 15 w 479"/>
              <a:gd name="T61" fmla="*/ 285 h 549"/>
              <a:gd name="T62" fmla="*/ 4 w 479"/>
              <a:gd name="T63" fmla="*/ 390 h 549"/>
              <a:gd name="T64" fmla="*/ 29 w 479"/>
              <a:gd name="T65" fmla="*/ 486 h 549"/>
              <a:gd name="T66" fmla="*/ 91 w 479"/>
              <a:gd name="T67" fmla="*/ 533 h 549"/>
              <a:gd name="T68" fmla="*/ 170 w 479"/>
              <a:gd name="T69" fmla="*/ 549 h 549"/>
              <a:gd name="T70" fmla="*/ 252 w 479"/>
              <a:gd name="T71" fmla="*/ 549 h 549"/>
              <a:gd name="T72" fmla="*/ 325 w 479"/>
              <a:gd name="T73" fmla="*/ 537 h 549"/>
              <a:gd name="T74" fmla="*/ 383 w 479"/>
              <a:gd name="T75" fmla="*/ 514 h 549"/>
              <a:gd name="T76" fmla="*/ 424 w 479"/>
              <a:gd name="T77" fmla="*/ 475 h 549"/>
              <a:gd name="T78" fmla="*/ 448 w 479"/>
              <a:gd name="T79" fmla="*/ 423 h 549"/>
              <a:gd name="T80" fmla="*/ 470 w 479"/>
              <a:gd name="T81" fmla="*/ 364 h 549"/>
              <a:gd name="T82" fmla="*/ 479 w 479"/>
              <a:gd name="T83" fmla="*/ 307 h 549"/>
              <a:gd name="T84" fmla="*/ 479 w 479"/>
              <a:gd name="T85" fmla="*/ 250 h 549"/>
              <a:gd name="T86" fmla="*/ 473 w 479"/>
              <a:gd name="T87" fmla="*/ 200 h 549"/>
              <a:gd name="T88" fmla="*/ 458 w 479"/>
              <a:gd name="T89" fmla="*/ 142 h 549"/>
              <a:gd name="T90" fmla="*/ 428 w 479"/>
              <a:gd name="T91" fmla="*/ 90 h 549"/>
              <a:gd name="T92" fmla="*/ 380 w 479"/>
              <a:gd name="T93" fmla="*/ 52 h 549"/>
              <a:gd name="T94" fmla="*/ 321 w 479"/>
              <a:gd name="T95" fmla="*/ 23 h 549"/>
              <a:gd name="T96" fmla="*/ 258 w 479"/>
              <a:gd name="T97" fmla="*/ 4 h 549"/>
              <a:gd name="T98" fmla="*/ 191 w 479"/>
              <a:gd name="T99" fmla="*/ 0 h 549"/>
              <a:gd name="T100" fmla="*/ 135 w 479"/>
              <a:gd name="T101" fmla="*/ 15 h 549"/>
              <a:gd name="T102" fmla="*/ 89 w 479"/>
              <a:gd name="T103" fmla="*/ 49 h 549"/>
              <a:gd name="T104" fmla="*/ 51 w 479"/>
              <a:gd name="T105" fmla="*/ 90 h 549"/>
              <a:gd name="T106" fmla="*/ 18 w 479"/>
              <a:gd name="T107" fmla="*/ 136 h 549"/>
              <a:gd name="T108" fmla="*/ 2 w 479"/>
              <a:gd name="T109" fmla="*/ 174 h 549"/>
              <a:gd name="T110" fmla="*/ 1 w 479"/>
              <a:gd name="T111" fmla="*/ 208 h 549"/>
              <a:gd name="T112" fmla="*/ 19 w 479"/>
              <a:gd name="T113" fmla="*/ 241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9" h="549">
                <a:moveTo>
                  <a:pt x="36" y="241"/>
                </a:moveTo>
                <a:lnTo>
                  <a:pt x="29" y="232"/>
                </a:lnTo>
                <a:lnTo>
                  <a:pt x="30" y="233"/>
                </a:lnTo>
                <a:lnTo>
                  <a:pt x="25" y="224"/>
                </a:lnTo>
                <a:lnTo>
                  <a:pt x="25" y="223"/>
                </a:lnTo>
                <a:lnTo>
                  <a:pt x="19" y="215"/>
                </a:lnTo>
                <a:lnTo>
                  <a:pt x="20" y="217"/>
                </a:lnTo>
                <a:lnTo>
                  <a:pt x="18" y="211"/>
                </a:lnTo>
                <a:lnTo>
                  <a:pt x="19" y="215"/>
                </a:lnTo>
                <a:lnTo>
                  <a:pt x="19" y="208"/>
                </a:lnTo>
                <a:lnTo>
                  <a:pt x="19" y="208"/>
                </a:lnTo>
                <a:lnTo>
                  <a:pt x="19" y="201"/>
                </a:lnTo>
                <a:lnTo>
                  <a:pt x="19" y="201"/>
                </a:lnTo>
                <a:lnTo>
                  <a:pt x="20" y="193"/>
                </a:lnTo>
                <a:lnTo>
                  <a:pt x="20" y="193"/>
                </a:lnTo>
                <a:lnTo>
                  <a:pt x="20" y="187"/>
                </a:lnTo>
                <a:lnTo>
                  <a:pt x="20" y="189"/>
                </a:lnTo>
                <a:lnTo>
                  <a:pt x="22" y="179"/>
                </a:lnTo>
                <a:lnTo>
                  <a:pt x="22" y="181"/>
                </a:lnTo>
                <a:lnTo>
                  <a:pt x="25" y="173"/>
                </a:lnTo>
                <a:lnTo>
                  <a:pt x="26" y="172"/>
                </a:lnTo>
                <a:lnTo>
                  <a:pt x="28" y="163"/>
                </a:lnTo>
                <a:lnTo>
                  <a:pt x="27" y="166"/>
                </a:lnTo>
                <a:lnTo>
                  <a:pt x="32" y="158"/>
                </a:lnTo>
                <a:lnTo>
                  <a:pt x="33" y="157"/>
                </a:lnTo>
                <a:lnTo>
                  <a:pt x="38" y="146"/>
                </a:lnTo>
                <a:lnTo>
                  <a:pt x="38" y="147"/>
                </a:lnTo>
                <a:lnTo>
                  <a:pt x="45" y="136"/>
                </a:lnTo>
                <a:lnTo>
                  <a:pt x="44" y="137"/>
                </a:lnTo>
                <a:lnTo>
                  <a:pt x="52" y="126"/>
                </a:lnTo>
                <a:lnTo>
                  <a:pt x="51" y="127"/>
                </a:lnTo>
                <a:lnTo>
                  <a:pt x="60" y="115"/>
                </a:lnTo>
                <a:lnTo>
                  <a:pt x="60" y="116"/>
                </a:lnTo>
                <a:lnTo>
                  <a:pt x="69" y="106"/>
                </a:lnTo>
                <a:lnTo>
                  <a:pt x="70" y="106"/>
                </a:lnTo>
                <a:lnTo>
                  <a:pt x="79" y="95"/>
                </a:lnTo>
                <a:lnTo>
                  <a:pt x="78" y="96"/>
                </a:lnTo>
                <a:lnTo>
                  <a:pt x="88" y="85"/>
                </a:lnTo>
                <a:lnTo>
                  <a:pt x="87" y="86"/>
                </a:lnTo>
                <a:lnTo>
                  <a:pt x="97" y="77"/>
                </a:lnTo>
                <a:lnTo>
                  <a:pt x="98" y="77"/>
                </a:lnTo>
                <a:lnTo>
                  <a:pt x="107" y="67"/>
                </a:lnTo>
                <a:lnTo>
                  <a:pt x="106" y="69"/>
                </a:lnTo>
                <a:lnTo>
                  <a:pt x="117" y="61"/>
                </a:lnTo>
                <a:lnTo>
                  <a:pt x="117" y="60"/>
                </a:lnTo>
                <a:lnTo>
                  <a:pt x="128" y="52"/>
                </a:lnTo>
                <a:lnTo>
                  <a:pt x="127" y="53"/>
                </a:lnTo>
                <a:lnTo>
                  <a:pt x="138" y="45"/>
                </a:lnTo>
                <a:lnTo>
                  <a:pt x="138" y="45"/>
                </a:lnTo>
                <a:lnTo>
                  <a:pt x="150" y="38"/>
                </a:lnTo>
                <a:lnTo>
                  <a:pt x="149" y="38"/>
                </a:lnTo>
                <a:lnTo>
                  <a:pt x="159" y="32"/>
                </a:lnTo>
                <a:lnTo>
                  <a:pt x="156" y="34"/>
                </a:lnTo>
                <a:lnTo>
                  <a:pt x="168" y="31"/>
                </a:lnTo>
                <a:lnTo>
                  <a:pt x="170" y="30"/>
                </a:lnTo>
                <a:lnTo>
                  <a:pt x="182" y="26"/>
                </a:lnTo>
                <a:lnTo>
                  <a:pt x="177" y="27"/>
                </a:lnTo>
                <a:lnTo>
                  <a:pt x="191" y="27"/>
                </a:lnTo>
                <a:lnTo>
                  <a:pt x="191" y="27"/>
                </a:lnTo>
                <a:lnTo>
                  <a:pt x="205" y="27"/>
                </a:lnTo>
                <a:lnTo>
                  <a:pt x="205" y="27"/>
                </a:lnTo>
                <a:lnTo>
                  <a:pt x="222" y="27"/>
                </a:lnTo>
                <a:lnTo>
                  <a:pt x="222" y="27"/>
                </a:lnTo>
                <a:lnTo>
                  <a:pt x="239" y="27"/>
                </a:lnTo>
                <a:lnTo>
                  <a:pt x="235" y="26"/>
                </a:lnTo>
                <a:lnTo>
                  <a:pt x="251" y="31"/>
                </a:lnTo>
                <a:lnTo>
                  <a:pt x="252" y="31"/>
                </a:lnTo>
                <a:lnTo>
                  <a:pt x="267" y="33"/>
                </a:lnTo>
                <a:lnTo>
                  <a:pt x="265" y="33"/>
                </a:lnTo>
                <a:lnTo>
                  <a:pt x="281" y="37"/>
                </a:lnTo>
                <a:lnTo>
                  <a:pt x="280" y="37"/>
                </a:lnTo>
                <a:lnTo>
                  <a:pt x="296" y="43"/>
                </a:lnTo>
                <a:lnTo>
                  <a:pt x="296" y="43"/>
                </a:lnTo>
                <a:lnTo>
                  <a:pt x="311" y="49"/>
                </a:lnTo>
                <a:lnTo>
                  <a:pt x="310" y="48"/>
                </a:lnTo>
                <a:lnTo>
                  <a:pt x="326" y="55"/>
                </a:lnTo>
                <a:lnTo>
                  <a:pt x="325" y="55"/>
                </a:lnTo>
                <a:lnTo>
                  <a:pt x="338" y="61"/>
                </a:lnTo>
                <a:lnTo>
                  <a:pt x="338" y="61"/>
                </a:lnTo>
                <a:lnTo>
                  <a:pt x="352" y="69"/>
                </a:lnTo>
                <a:lnTo>
                  <a:pt x="353" y="69"/>
                </a:lnTo>
                <a:lnTo>
                  <a:pt x="367" y="76"/>
                </a:lnTo>
                <a:lnTo>
                  <a:pt x="366" y="76"/>
                </a:lnTo>
                <a:lnTo>
                  <a:pt x="380" y="85"/>
                </a:lnTo>
                <a:lnTo>
                  <a:pt x="380" y="85"/>
                </a:lnTo>
                <a:lnTo>
                  <a:pt x="392" y="92"/>
                </a:lnTo>
                <a:lnTo>
                  <a:pt x="389" y="90"/>
                </a:lnTo>
                <a:lnTo>
                  <a:pt x="400" y="100"/>
                </a:lnTo>
                <a:lnTo>
                  <a:pt x="399" y="99"/>
                </a:lnTo>
                <a:lnTo>
                  <a:pt x="407" y="108"/>
                </a:lnTo>
                <a:lnTo>
                  <a:pt x="407" y="108"/>
                </a:lnTo>
                <a:lnTo>
                  <a:pt x="415" y="118"/>
                </a:lnTo>
                <a:lnTo>
                  <a:pt x="414" y="117"/>
                </a:lnTo>
                <a:lnTo>
                  <a:pt x="422" y="129"/>
                </a:lnTo>
                <a:lnTo>
                  <a:pt x="421" y="128"/>
                </a:lnTo>
                <a:lnTo>
                  <a:pt x="428" y="141"/>
                </a:lnTo>
                <a:lnTo>
                  <a:pt x="427" y="140"/>
                </a:lnTo>
                <a:lnTo>
                  <a:pt x="432" y="152"/>
                </a:lnTo>
                <a:lnTo>
                  <a:pt x="431" y="151"/>
                </a:lnTo>
                <a:lnTo>
                  <a:pt x="436" y="165"/>
                </a:lnTo>
                <a:lnTo>
                  <a:pt x="436" y="164"/>
                </a:lnTo>
                <a:lnTo>
                  <a:pt x="439" y="178"/>
                </a:lnTo>
                <a:lnTo>
                  <a:pt x="439" y="178"/>
                </a:lnTo>
                <a:lnTo>
                  <a:pt x="443" y="192"/>
                </a:lnTo>
                <a:lnTo>
                  <a:pt x="443" y="191"/>
                </a:lnTo>
                <a:lnTo>
                  <a:pt x="446" y="205"/>
                </a:lnTo>
                <a:lnTo>
                  <a:pt x="446" y="205"/>
                </a:lnTo>
                <a:lnTo>
                  <a:pt x="447" y="216"/>
                </a:lnTo>
                <a:lnTo>
                  <a:pt x="447" y="216"/>
                </a:lnTo>
                <a:lnTo>
                  <a:pt x="449" y="229"/>
                </a:lnTo>
                <a:lnTo>
                  <a:pt x="449" y="227"/>
                </a:lnTo>
                <a:lnTo>
                  <a:pt x="449" y="242"/>
                </a:lnTo>
                <a:lnTo>
                  <a:pt x="449" y="245"/>
                </a:lnTo>
                <a:lnTo>
                  <a:pt x="452" y="256"/>
                </a:lnTo>
                <a:lnTo>
                  <a:pt x="451" y="253"/>
                </a:lnTo>
                <a:lnTo>
                  <a:pt x="451" y="267"/>
                </a:lnTo>
                <a:lnTo>
                  <a:pt x="451" y="267"/>
                </a:lnTo>
                <a:lnTo>
                  <a:pt x="451" y="279"/>
                </a:lnTo>
                <a:lnTo>
                  <a:pt x="451" y="279"/>
                </a:lnTo>
                <a:lnTo>
                  <a:pt x="451" y="293"/>
                </a:lnTo>
                <a:lnTo>
                  <a:pt x="451" y="293"/>
                </a:lnTo>
                <a:lnTo>
                  <a:pt x="451" y="307"/>
                </a:lnTo>
                <a:lnTo>
                  <a:pt x="451" y="307"/>
                </a:lnTo>
                <a:lnTo>
                  <a:pt x="451" y="320"/>
                </a:lnTo>
                <a:lnTo>
                  <a:pt x="452" y="318"/>
                </a:lnTo>
                <a:lnTo>
                  <a:pt x="449" y="331"/>
                </a:lnTo>
                <a:lnTo>
                  <a:pt x="449" y="330"/>
                </a:lnTo>
                <a:lnTo>
                  <a:pt x="446" y="345"/>
                </a:lnTo>
                <a:lnTo>
                  <a:pt x="447" y="344"/>
                </a:lnTo>
                <a:lnTo>
                  <a:pt x="443" y="357"/>
                </a:lnTo>
                <a:lnTo>
                  <a:pt x="443" y="356"/>
                </a:lnTo>
                <a:lnTo>
                  <a:pt x="438" y="370"/>
                </a:lnTo>
                <a:lnTo>
                  <a:pt x="438" y="371"/>
                </a:lnTo>
                <a:lnTo>
                  <a:pt x="434" y="386"/>
                </a:lnTo>
                <a:lnTo>
                  <a:pt x="434" y="384"/>
                </a:lnTo>
                <a:lnTo>
                  <a:pt x="429" y="399"/>
                </a:lnTo>
                <a:lnTo>
                  <a:pt x="429" y="398"/>
                </a:lnTo>
                <a:lnTo>
                  <a:pt x="423" y="411"/>
                </a:lnTo>
                <a:lnTo>
                  <a:pt x="423" y="412"/>
                </a:lnTo>
                <a:lnTo>
                  <a:pt x="417" y="425"/>
                </a:lnTo>
                <a:lnTo>
                  <a:pt x="417" y="425"/>
                </a:lnTo>
                <a:lnTo>
                  <a:pt x="412" y="439"/>
                </a:lnTo>
                <a:lnTo>
                  <a:pt x="413" y="438"/>
                </a:lnTo>
                <a:lnTo>
                  <a:pt x="405" y="451"/>
                </a:lnTo>
                <a:lnTo>
                  <a:pt x="405" y="451"/>
                </a:lnTo>
                <a:lnTo>
                  <a:pt x="399" y="462"/>
                </a:lnTo>
                <a:lnTo>
                  <a:pt x="401" y="460"/>
                </a:lnTo>
                <a:lnTo>
                  <a:pt x="393" y="469"/>
                </a:lnTo>
                <a:lnTo>
                  <a:pt x="394" y="468"/>
                </a:lnTo>
                <a:lnTo>
                  <a:pt x="385" y="477"/>
                </a:lnTo>
                <a:lnTo>
                  <a:pt x="385" y="477"/>
                </a:lnTo>
                <a:lnTo>
                  <a:pt x="376" y="485"/>
                </a:lnTo>
                <a:lnTo>
                  <a:pt x="377" y="484"/>
                </a:lnTo>
                <a:lnTo>
                  <a:pt x="367" y="492"/>
                </a:lnTo>
                <a:lnTo>
                  <a:pt x="369" y="490"/>
                </a:lnTo>
                <a:lnTo>
                  <a:pt x="356" y="496"/>
                </a:lnTo>
                <a:lnTo>
                  <a:pt x="356" y="496"/>
                </a:lnTo>
                <a:lnTo>
                  <a:pt x="343" y="501"/>
                </a:lnTo>
                <a:lnTo>
                  <a:pt x="343" y="501"/>
                </a:lnTo>
                <a:lnTo>
                  <a:pt x="329" y="507"/>
                </a:lnTo>
                <a:lnTo>
                  <a:pt x="330" y="506"/>
                </a:lnTo>
                <a:lnTo>
                  <a:pt x="317" y="510"/>
                </a:lnTo>
                <a:lnTo>
                  <a:pt x="317" y="510"/>
                </a:lnTo>
                <a:lnTo>
                  <a:pt x="301" y="515"/>
                </a:lnTo>
                <a:lnTo>
                  <a:pt x="301" y="515"/>
                </a:lnTo>
                <a:lnTo>
                  <a:pt x="285" y="520"/>
                </a:lnTo>
                <a:lnTo>
                  <a:pt x="289" y="520"/>
                </a:lnTo>
                <a:lnTo>
                  <a:pt x="269" y="519"/>
                </a:lnTo>
                <a:lnTo>
                  <a:pt x="268" y="520"/>
                </a:lnTo>
                <a:lnTo>
                  <a:pt x="249" y="521"/>
                </a:lnTo>
                <a:lnTo>
                  <a:pt x="251" y="521"/>
                </a:lnTo>
                <a:lnTo>
                  <a:pt x="232" y="521"/>
                </a:lnTo>
                <a:lnTo>
                  <a:pt x="232" y="521"/>
                </a:lnTo>
                <a:lnTo>
                  <a:pt x="211" y="521"/>
                </a:lnTo>
                <a:lnTo>
                  <a:pt x="211" y="521"/>
                </a:lnTo>
                <a:lnTo>
                  <a:pt x="191" y="521"/>
                </a:lnTo>
                <a:lnTo>
                  <a:pt x="191" y="521"/>
                </a:lnTo>
                <a:lnTo>
                  <a:pt x="170" y="521"/>
                </a:lnTo>
                <a:lnTo>
                  <a:pt x="171" y="521"/>
                </a:lnTo>
                <a:lnTo>
                  <a:pt x="151" y="519"/>
                </a:lnTo>
                <a:lnTo>
                  <a:pt x="149" y="519"/>
                </a:lnTo>
                <a:lnTo>
                  <a:pt x="132" y="519"/>
                </a:lnTo>
                <a:lnTo>
                  <a:pt x="136" y="520"/>
                </a:lnTo>
                <a:lnTo>
                  <a:pt x="118" y="513"/>
                </a:lnTo>
                <a:lnTo>
                  <a:pt x="118" y="513"/>
                </a:lnTo>
                <a:lnTo>
                  <a:pt x="100" y="507"/>
                </a:lnTo>
                <a:lnTo>
                  <a:pt x="101" y="507"/>
                </a:lnTo>
                <a:lnTo>
                  <a:pt x="86" y="501"/>
                </a:lnTo>
                <a:lnTo>
                  <a:pt x="87" y="502"/>
                </a:lnTo>
                <a:lnTo>
                  <a:pt x="72" y="492"/>
                </a:lnTo>
                <a:lnTo>
                  <a:pt x="74" y="494"/>
                </a:lnTo>
                <a:lnTo>
                  <a:pt x="61" y="481"/>
                </a:lnTo>
                <a:lnTo>
                  <a:pt x="62" y="482"/>
                </a:lnTo>
                <a:lnTo>
                  <a:pt x="49" y="468"/>
                </a:lnTo>
                <a:lnTo>
                  <a:pt x="51" y="471"/>
                </a:lnTo>
                <a:lnTo>
                  <a:pt x="42" y="451"/>
                </a:lnTo>
                <a:lnTo>
                  <a:pt x="42" y="453"/>
                </a:lnTo>
                <a:lnTo>
                  <a:pt x="36" y="434"/>
                </a:lnTo>
                <a:lnTo>
                  <a:pt x="37" y="436"/>
                </a:lnTo>
                <a:lnTo>
                  <a:pt x="33" y="413"/>
                </a:lnTo>
                <a:lnTo>
                  <a:pt x="33" y="414"/>
                </a:lnTo>
                <a:lnTo>
                  <a:pt x="31" y="387"/>
                </a:lnTo>
                <a:lnTo>
                  <a:pt x="31" y="389"/>
                </a:lnTo>
                <a:lnTo>
                  <a:pt x="31" y="365"/>
                </a:lnTo>
                <a:lnTo>
                  <a:pt x="31" y="367"/>
                </a:lnTo>
                <a:lnTo>
                  <a:pt x="35" y="339"/>
                </a:lnTo>
                <a:lnTo>
                  <a:pt x="35" y="337"/>
                </a:lnTo>
                <a:lnTo>
                  <a:pt x="35" y="311"/>
                </a:lnTo>
                <a:lnTo>
                  <a:pt x="35" y="315"/>
                </a:lnTo>
                <a:lnTo>
                  <a:pt x="41" y="292"/>
                </a:lnTo>
                <a:lnTo>
                  <a:pt x="41" y="292"/>
                </a:lnTo>
                <a:lnTo>
                  <a:pt x="48" y="270"/>
                </a:lnTo>
                <a:lnTo>
                  <a:pt x="47" y="271"/>
                </a:lnTo>
                <a:lnTo>
                  <a:pt x="55" y="251"/>
                </a:lnTo>
                <a:lnTo>
                  <a:pt x="55" y="251"/>
                </a:lnTo>
                <a:lnTo>
                  <a:pt x="62" y="232"/>
                </a:lnTo>
                <a:lnTo>
                  <a:pt x="62" y="233"/>
                </a:lnTo>
                <a:lnTo>
                  <a:pt x="70" y="217"/>
                </a:lnTo>
                <a:lnTo>
                  <a:pt x="69" y="218"/>
                </a:lnTo>
                <a:lnTo>
                  <a:pt x="77" y="204"/>
                </a:lnTo>
                <a:lnTo>
                  <a:pt x="76" y="206"/>
                </a:lnTo>
                <a:lnTo>
                  <a:pt x="86" y="196"/>
                </a:lnTo>
                <a:lnTo>
                  <a:pt x="87" y="195"/>
                </a:lnTo>
                <a:lnTo>
                  <a:pt x="94" y="185"/>
                </a:lnTo>
                <a:lnTo>
                  <a:pt x="94" y="185"/>
                </a:lnTo>
                <a:lnTo>
                  <a:pt x="100" y="178"/>
                </a:lnTo>
                <a:lnTo>
                  <a:pt x="102" y="175"/>
                </a:lnTo>
                <a:lnTo>
                  <a:pt x="103" y="167"/>
                </a:lnTo>
                <a:cubicBezTo>
                  <a:pt x="103" y="166"/>
                  <a:pt x="103" y="165"/>
                  <a:pt x="102" y="165"/>
                </a:cubicBezTo>
                <a:cubicBezTo>
                  <a:pt x="102" y="164"/>
                  <a:pt x="101" y="164"/>
                  <a:pt x="100" y="164"/>
                </a:cubicBezTo>
                <a:lnTo>
                  <a:pt x="93" y="167"/>
                </a:lnTo>
                <a:lnTo>
                  <a:pt x="92" y="167"/>
                </a:lnTo>
                <a:lnTo>
                  <a:pt x="83" y="171"/>
                </a:lnTo>
                <a:lnTo>
                  <a:pt x="81" y="172"/>
                </a:lnTo>
                <a:lnTo>
                  <a:pt x="72" y="179"/>
                </a:lnTo>
                <a:lnTo>
                  <a:pt x="71" y="180"/>
                </a:lnTo>
                <a:lnTo>
                  <a:pt x="60" y="189"/>
                </a:lnTo>
                <a:lnTo>
                  <a:pt x="58" y="191"/>
                </a:lnTo>
                <a:lnTo>
                  <a:pt x="48" y="204"/>
                </a:lnTo>
                <a:lnTo>
                  <a:pt x="48" y="206"/>
                </a:lnTo>
                <a:lnTo>
                  <a:pt x="39" y="221"/>
                </a:lnTo>
                <a:lnTo>
                  <a:pt x="39" y="222"/>
                </a:lnTo>
                <a:lnTo>
                  <a:pt x="31" y="241"/>
                </a:lnTo>
                <a:lnTo>
                  <a:pt x="30" y="242"/>
                </a:lnTo>
                <a:lnTo>
                  <a:pt x="22" y="261"/>
                </a:lnTo>
                <a:lnTo>
                  <a:pt x="22" y="262"/>
                </a:lnTo>
                <a:lnTo>
                  <a:pt x="15" y="284"/>
                </a:lnTo>
                <a:lnTo>
                  <a:pt x="15" y="285"/>
                </a:lnTo>
                <a:lnTo>
                  <a:pt x="8" y="307"/>
                </a:lnTo>
                <a:lnTo>
                  <a:pt x="8" y="311"/>
                </a:lnTo>
                <a:lnTo>
                  <a:pt x="8" y="337"/>
                </a:lnTo>
                <a:lnTo>
                  <a:pt x="8" y="335"/>
                </a:lnTo>
                <a:lnTo>
                  <a:pt x="4" y="363"/>
                </a:lnTo>
                <a:lnTo>
                  <a:pt x="3" y="365"/>
                </a:lnTo>
                <a:lnTo>
                  <a:pt x="3" y="389"/>
                </a:lnTo>
                <a:lnTo>
                  <a:pt x="4" y="390"/>
                </a:lnTo>
                <a:lnTo>
                  <a:pt x="6" y="417"/>
                </a:lnTo>
                <a:lnTo>
                  <a:pt x="6" y="418"/>
                </a:lnTo>
                <a:lnTo>
                  <a:pt x="10" y="440"/>
                </a:lnTo>
                <a:lnTo>
                  <a:pt x="10" y="443"/>
                </a:lnTo>
                <a:lnTo>
                  <a:pt x="16" y="461"/>
                </a:lnTo>
                <a:lnTo>
                  <a:pt x="17" y="463"/>
                </a:lnTo>
                <a:lnTo>
                  <a:pt x="27" y="483"/>
                </a:lnTo>
                <a:lnTo>
                  <a:pt x="29" y="486"/>
                </a:lnTo>
                <a:lnTo>
                  <a:pt x="41" y="500"/>
                </a:lnTo>
                <a:lnTo>
                  <a:pt x="42" y="501"/>
                </a:lnTo>
                <a:lnTo>
                  <a:pt x="55" y="514"/>
                </a:lnTo>
                <a:lnTo>
                  <a:pt x="57" y="515"/>
                </a:lnTo>
                <a:lnTo>
                  <a:pt x="73" y="525"/>
                </a:lnTo>
                <a:lnTo>
                  <a:pt x="75" y="526"/>
                </a:lnTo>
                <a:lnTo>
                  <a:pt x="90" y="533"/>
                </a:lnTo>
                <a:lnTo>
                  <a:pt x="91" y="533"/>
                </a:lnTo>
                <a:lnTo>
                  <a:pt x="109" y="539"/>
                </a:lnTo>
                <a:lnTo>
                  <a:pt x="109" y="539"/>
                </a:lnTo>
                <a:lnTo>
                  <a:pt x="127" y="546"/>
                </a:lnTo>
                <a:lnTo>
                  <a:pt x="132" y="546"/>
                </a:lnTo>
                <a:lnTo>
                  <a:pt x="149" y="546"/>
                </a:lnTo>
                <a:lnTo>
                  <a:pt x="147" y="546"/>
                </a:lnTo>
                <a:lnTo>
                  <a:pt x="168" y="549"/>
                </a:lnTo>
                <a:lnTo>
                  <a:pt x="170" y="549"/>
                </a:lnTo>
                <a:lnTo>
                  <a:pt x="191" y="549"/>
                </a:lnTo>
                <a:lnTo>
                  <a:pt x="191" y="549"/>
                </a:lnTo>
                <a:lnTo>
                  <a:pt x="211" y="549"/>
                </a:lnTo>
                <a:lnTo>
                  <a:pt x="211" y="549"/>
                </a:lnTo>
                <a:lnTo>
                  <a:pt x="232" y="549"/>
                </a:lnTo>
                <a:lnTo>
                  <a:pt x="232" y="549"/>
                </a:lnTo>
                <a:lnTo>
                  <a:pt x="251" y="549"/>
                </a:lnTo>
                <a:lnTo>
                  <a:pt x="252" y="549"/>
                </a:lnTo>
                <a:lnTo>
                  <a:pt x="271" y="547"/>
                </a:lnTo>
                <a:lnTo>
                  <a:pt x="269" y="547"/>
                </a:lnTo>
                <a:lnTo>
                  <a:pt x="289" y="547"/>
                </a:lnTo>
                <a:lnTo>
                  <a:pt x="293" y="546"/>
                </a:lnTo>
                <a:lnTo>
                  <a:pt x="309" y="542"/>
                </a:lnTo>
                <a:lnTo>
                  <a:pt x="309" y="542"/>
                </a:lnTo>
                <a:lnTo>
                  <a:pt x="325" y="537"/>
                </a:lnTo>
                <a:lnTo>
                  <a:pt x="325" y="537"/>
                </a:lnTo>
                <a:lnTo>
                  <a:pt x="338" y="532"/>
                </a:lnTo>
                <a:lnTo>
                  <a:pt x="339" y="532"/>
                </a:lnTo>
                <a:lnTo>
                  <a:pt x="353" y="527"/>
                </a:lnTo>
                <a:lnTo>
                  <a:pt x="353" y="527"/>
                </a:lnTo>
                <a:lnTo>
                  <a:pt x="367" y="521"/>
                </a:lnTo>
                <a:lnTo>
                  <a:pt x="367" y="521"/>
                </a:lnTo>
                <a:lnTo>
                  <a:pt x="380" y="516"/>
                </a:lnTo>
                <a:lnTo>
                  <a:pt x="383" y="514"/>
                </a:lnTo>
                <a:lnTo>
                  <a:pt x="394" y="506"/>
                </a:lnTo>
                <a:lnTo>
                  <a:pt x="395" y="505"/>
                </a:lnTo>
                <a:lnTo>
                  <a:pt x="404" y="497"/>
                </a:lnTo>
                <a:lnTo>
                  <a:pt x="404" y="496"/>
                </a:lnTo>
                <a:lnTo>
                  <a:pt x="413" y="487"/>
                </a:lnTo>
                <a:lnTo>
                  <a:pt x="414" y="487"/>
                </a:lnTo>
                <a:lnTo>
                  <a:pt x="422" y="478"/>
                </a:lnTo>
                <a:lnTo>
                  <a:pt x="424" y="475"/>
                </a:lnTo>
                <a:lnTo>
                  <a:pt x="430" y="464"/>
                </a:lnTo>
                <a:lnTo>
                  <a:pt x="430" y="464"/>
                </a:lnTo>
                <a:lnTo>
                  <a:pt x="437" y="451"/>
                </a:lnTo>
                <a:lnTo>
                  <a:pt x="438" y="449"/>
                </a:lnTo>
                <a:lnTo>
                  <a:pt x="443" y="436"/>
                </a:lnTo>
                <a:lnTo>
                  <a:pt x="443" y="436"/>
                </a:lnTo>
                <a:lnTo>
                  <a:pt x="449" y="422"/>
                </a:lnTo>
                <a:lnTo>
                  <a:pt x="448" y="423"/>
                </a:lnTo>
                <a:lnTo>
                  <a:pt x="454" y="410"/>
                </a:lnTo>
                <a:lnTo>
                  <a:pt x="455" y="409"/>
                </a:lnTo>
                <a:lnTo>
                  <a:pt x="460" y="394"/>
                </a:lnTo>
                <a:lnTo>
                  <a:pt x="461" y="393"/>
                </a:lnTo>
                <a:lnTo>
                  <a:pt x="465" y="378"/>
                </a:lnTo>
                <a:lnTo>
                  <a:pt x="465" y="379"/>
                </a:lnTo>
                <a:lnTo>
                  <a:pt x="469" y="365"/>
                </a:lnTo>
                <a:lnTo>
                  <a:pt x="470" y="364"/>
                </a:lnTo>
                <a:lnTo>
                  <a:pt x="473" y="351"/>
                </a:lnTo>
                <a:lnTo>
                  <a:pt x="473" y="350"/>
                </a:lnTo>
                <a:lnTo>
                  <a:pt x="477" y="336"/>
                </a:lnTo>
                <a:lnTo>
                  <a:pt x="477" y="336"/>
                </a:lnTo>
                <a:lnTo>
                  <a:pt x="479" y="323"/>
                </a:lnTo>
                <a:lnTo>
                  <a:pt x="479" y="320"/>
                </a:lnTo>
                <a:lnTo>
                  <a:pt x="479" y="307"/>
                </a:lnTo>
                <a:lnTo>
                  <a:pt x="479" y="307"/>
                </a:lnTo>
                <a:lnTo>
                  <a:pt x="479" y="293"/>
                </a:lnTo>
                <a:lnTo>
                  <a:pt x="479" y="293"/>
                </a:lnTo>
                <a:lnTo>
                  <a:pt x="479" y="279"/>
                </a:lnTo>
                <a:lnTo>
                  <a:pt x="479" y="279"/>
                </a:lnTo>
                <a:lnTo>
                  <a:pt x="479" y="267"/>
                </a:lnTo>
                <a:lnTo>
                  <a:pt x="479" y="267"/>
                </a:lnTo>
                <a:lnTo>
                  <a:pt x="479" y="253"/>
                </a:lnTo>
                <a:lnTo>
                  <a:pt x="479" y="250"/>
                </a:lnTo>
                <a:lnTo>
                  <a:pt x="477" y="239"/>
                </a:lnTo>
                <a:lnTo>
                  <a:pt x="477" y="242"/>
                </a:lnTo>
                <a:lnTo>
                  <a:pt x="477" y="227"/>
                </a:lnTo>
                <a:lnTo>
                  <a:pt x="477" y="225"/>
                </a:lnTo>
                <a:lnTo>
                  <a:pt x="475" y="212"/>
                </a:lnTo>
                <a:lnTo>
                  <a:pt x="475" y="212"/>
                </a:lnTo>
                <a:lnTo>
                  <a:pt x="473" y="200"/>
                </a:lnTo>
                <a:lnTo>
                  <a:pt x="473" y="200"/>
                </a:lnTo>
                <a:lnTo>
                  <a:pt x="470" y="185"/>
                </a:lnTo>
                <a:lnTo>
                  <a:pt x="470" y="184"/>
                </a:lnTo>
                <a:lnTo>
                  <a:pt x="466" y="171"/>
                </a:lnTo>
                <a:lnTo>
                  <a:pt x="466" y="171"/>
                </a:lnTo>
                <a:lnTo>
                  <a:pt x="462" y="157"/>
                </a:lnTo>
                <a:lnTo>
                  <a:pt x="462" y="157"/>
                </a:lnTo>
                <a:lnTo>
                  <a:pt x="458" y="143"/>
                </a:lnTo>
                <a:lnTo>
                  <a:pt x="458" y="142"/>
                </a:lnTo>
                <a:lnTo>
                  <a:pt x="453" y="130"/>
                </a:lnTo>
                <a:lnTo>
                  <a:pt x="452" y="129"/>
                </a:lnTo>
                <a:lnTo>
                  <a:pt x="446" y="115"/>
                </a:lnTo>
                <a:lnTo>
                  <a:pt x="445" y="114"/>
                </a:lnTo>
                <a:lnTo>
                  <a:pt x="438" y="103"/>
                </a:lnTo>
                <a:lnTo>
                  <a:pt x="437" y="101"/>
                </a:lnTo>
                <a:lnTo>
                  <a:pt x="429" y="91"/>
                </a:lnTo>
                <a:lnTo>
                  <a:pt x="428" y="90"/>
                </a:lnTo>
                <a:lnTo>
                  <a:pt x="420" y="81"/>
                </a:lnTo>
                <a:lnTo>
                  <a:pt x="419" y="80"/>
                </a:lnTo>
                <a:lnTo>
                  <a:pt x="408" y="70"/>
                </a:lnTo>
                <a:lnTo>
                  <a:pt x="406" y="68"/>
                </a:lnTo>
                <a:lnTo>
                  <a:pt x="394" y="61"/>
                </a:lnTo>
                <a:lnTo>
                  <a:pt x="395" y="61"/>
                </a:lnTo>
                <a:lnTo>
                  <a:pt x="381" y="52"/>
                </a:lnTo>
                <a:lnTo>
                  <a:pt x="380" y="52"/>
                </a:lnTo>
                <a:lnTo>
                  <a:pt x="365" y="44"/>
                </a:lnTo>
                <a:lnTo>
                  <a:pt x="366" y="45"/>
                </a:lnTo>
                <a:lnTo>
                  <a:pt x="351" y="37"/>
                </a:lnTo>
                <a:lnTo>
                  <a:pt x="351" y="37"/>
                </a:lnTo>
                <a:lnTo>
                  <a:pt x="337" y="30"/>
                </a:lnTo>
                <a:lnTo>
                  <a:pt x="337" y="30"/>
                </a:lnTo>
                <a:lnTo>
                  <a:pt x="322" y="23"/>
                </a:lnTo>
                <a:lnTo>
                  <a:pt x="321" y="23"/>
                </a:lnTo>
                <a:lnTo>
                  <a:pt x="306" y="17"/>
                </a:lnTo>
                <a:lnTo>
                  <a:pt x="306" y="17"/>
                </a:lnTo>
                <a:lnTo>
                  <a:pt x="289" y="11"/>
                </a:lnTo>
                <a:lnTo>
                  <a:pt x="288" y="11"/>
                </a:lnTo>
                <a:lnTo>
                  <a:pt x="272" y="7"/>
                </a:lnTo>
                <a:lnTo>
                  <a:pt x="271" y="6"/>
                </a:lnTo>
                <a:lnTo>
                  <a:pt x="257" y="4"/>
                </a:lnTo>
                <a:lnTo>
                  <a:pt x="258" y="4"/>
                </a:lnTo>
                <a:lnTo>
                  <a:pt x="242" y="0"/>
                </a:lnTo>
                <a:lnTo>
                  <a:pt x="239" y="0"/>
                </a:lnTo>
                <a:lnTo>
                  <a:pt x="222" y="0"/>
                </a:lnTo>
                <a:lnTo>
                  <a:pt x="222" y="0"/>
                </a:lnTo>
                <a:lnTo>
                  <a:pt x="205" y="0"/>
                </a:lnTo>
                <a:lnTo>
                  <a:pt x="205" y="0"/>
                </a:lnTo>
                <a:lnTo>
                  <a:pt x="191" y="0"/>
                </a:lnTo>
                <a:lnTo>
                  <a:pt x="191" y="0"/>
                </a:lnTo>
                <a:lnTo>
                  <a:pt x="177" y="0"/>
                </a:lnTo>
                <a:lnTo>
                  <a:pt x="173" y="0"/>
                </a:lnTo>
                <a:lnTo>
                  <a:pt x="161" y="5"/>
                </a:lnTo>
                <a:lnTo>
                  <a:pt x="162" y="4"/>
                </a:lnTo>
                <a:lnTo>
                  <a:pt x="150" y="7"/>
                </a:lnTo>
                <a:lnTo>
                  <a:pt x="146" y="9"/>
                </a:lnTo>
                <a:lnTo>
                  <a:pt x="136" y="15"/>
                </a:lnTo>
                <a:lnTo>
                  <a:pt x="135" y="15"/>
                </a:lnTo>
                <a:lnTo>
                  <a:pt x="124" y="23"/>
                </a:lnTo>
                <a:lnTo>
                  <a:pt x="123" y="23"/>
                </a:lnTo>
                <a:lnTo>
                  <a:pt x="112" y="31"/>
                </a:lnTo>
                <a:lnTo>
                  <a:pt x="111" y="32"/>
                </a:lnTo>
                <a:lnTo>
                  <a:pt x="101" y="40"/>
                </a:lnTo>
                <a:lnTo>
                  <a:pt x="101" y="40"/>
                </a:lnTo>
                <a:lnTo>
                  <a:pt x="91" y="48"/>
                </a:lnTo>
                <a:lnTo>
                  <a:pt x="89" y="49"/>
                </a:lnTo>
                <a:lnTo>
                  <a:pt x="79" y="59"/>
                </a:lnTo>
                <a:lnTo>
                  <a:pt x="80" y="58"/>
                </a:lnTo>
                <a:lnTo>
                  <a:pt x="70" y="68"/>
                </a:lnTo>
                <a:lnTo>
                  <a:pt x="70" y="68"/>
                </a:lnTo>
                <a:lnTo>
                  <a:pt x="60" y="79"/>
                </a:lnTo>
                <a:lnTo>
                  <a:pt x="60" y="79"/>
                </a:lnTo>
                <a:lnTo>
                  <a:pt x="51" y="90"/>
                </a:lnTo>
                <a:lnTo>
                  <a:pt x="51" y="90"/>
                </a:lnTo>
                <a:lnTo>
                  <a:pt x="42" y="99"/>
                </a:lnTo>
                <a:lnTo>
                  <a:pt x="42" y="100"/>
                </a:lnTo>
                <a:lnTo>
                  <a:pt x="33" y="112"/>
                </a:lnTo>
                <a:lnTo>
                  <a:pt x="32" y="113"/>
                </a:lnTo>
                <a:lnTo>
                  <a:pt x="25" y="124"/>
                </a:lnTo>
                <a:lnTo>
                  <a:pt x="25" y="124"/>
                </a:lnTo>
                <a:lnTo>
                  <a:pt x="18" y="135"/>
                </a:lnTo>
                <a:lnTo>
                  <a:pt x="18" y="136"/>
                </a:lnTo>
                <a:lnTo>
                  <a:pt x="13" y="147"/>
                </a:lnTo>
                <a:lnTo>
                  <a:pt x="13" y="146"/>
                </a:lnTo>
                <a:lnTo>
                  <a:pt x="8" y="154"/>
                </a:lnTo>
                <a:lnTo>
                  <a:pt x="7" y="157"/>
                </a:lnTo>
                <a:lnTo>
                  <a:pt x="5" y="166"/>
                </a:lnTo>
                <a:lnTo>
                  <a:pt x="5" y="165"/>
                </a:lnTo>
                <a:lnTo>
                  <a:pt x="3" y="173"/>
                </a:lnTo>
                <a:lnTo>
                  <a:pt x="2" y="174"/>
                </a:lnTo>
                <a:lnTo>
                  <a:pt x="0" y="184"/>
                </a:lnTo>
                <a:lnTo>
                  <a:pt x="0" y="187"/>
                </a:lnTo>
                <a:lnTo>
                  <a:pt x="0" y="193"/>
                </a:lnTo>
                <a:lnTo>
                  <a:pt x="0" y="193"/>
                </a:lnTo>
                <a:lnTo>
                  <a:pt x="1" y="201"/>
                </a:lnTo>
                <a:lnTo>
                  <a:pt x="1" y="201"/>
                </a:lnTo>
                <a:lnTo>
                  <a:pt x="1" y="208"/>
                </a:lnTo>
                <a:lnTo>
                  <a:pt x="1" y="208"/>
                </a:lnTo>
                <a:lnTo>
                  <a:pt x="1" y="215"/>
                </a:lnTo>
                <a:lnTo>
                  <a:pt x="2" y="218"/>
                </a:lnTo>
                <a:lnTo>
                  <a:pt x="5" y="224"/>
                </a:lnTo>
                <a:lnTo>
                  <a:pt x="6" y="226"/>
                </a:lnTo>
                <a:lnTo>
                  <a:pt x="13" y="233"/>
                </a:lnTo>
                <a:lnTo>
                  <a:pt x="12" y="232"/>
                </a:lnTo>
                <a:lnTo>
                  <a:pt x="18" y="240"/>
                </a:lnTo>
                <a:lnTo>
                  <a:pt x="19" y="241"/>
                </a:lnTo>
                <a:lnTo>
                  <a:pt x="27" y="249"/>
                </a:lnTo>
                <a:cubicBezTo>
                  <a:pt x="29" y="251"/>
                  <a:pt x="33" y="251"/>
                  <a:pt x="35" y="249"/>
                </a:cubicBezTo>
                <a:cubicBezTo>
                  <a:pt x="37" y="247"/>
                  <a:pt x="38" y="244"/>
                  <a:pt x="36" y="241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CC9DF7F1-0618-43B8-8E6C-DB1A0431F59F}"/>
              </a:ext>
            </a:extLst>
          </p:cNvPr>
          <p:cNvSpPr>
            <a:spLocks/>
          </p:cNvSpPr>
          <p:nvPr/>
        </p:nvSpPr>
        <p:spPr bwMode="auto">
          <a:xfrm>
            <a:off x="5354638" y="5707063"/>
            <a:ext cx="65088" cy="15875"/>
          </a:xfrm>
          <a:custGeom>
            <a:avLst/>
            <a:gdLst>
              <a:gd name="T0" fmla="*/ 20 w 145"/>
              <a:gd name="T1" fmla="*/ 16 h 35"/>
              <a:gd name="T2" fmla="*/ 19 w 145"/>
              <a:gd name="T3" fmla="*/ 14 h 35"/>
              <a:gd name="T4" fmla="*/ 20 w 145"/>
              <a:gd name="T5" fmla="*/ 20 h 35"/>
              <a:gd name="T6" fmla="*/ 17 w 145"/>
              <a:gd name="T7" fmla="*/ 26 h 35"/>
              <a:gd name="T8" fmla="*/ 17 w 145"/>
              <a:gd name="T9" fmla="*/ 26 h 35"/>
              <a:gd name="T10" fmla="*/ 28 w 145"/>
              <a:gd name="T11" fmla="*/ 23 h 35"/>
              <a:gd name="T12" fmla="*/ 33 w 145"/>
              <a:gd name="T13" fmla="*/ 24 h 35"/>
              <a:gd name="T14" fmla="*/ 44 w 145"/>
              <a:gd name="T15" fmla="*/ 25 h 35"/>
              <a:gd name="T16" fmla="*/ 56 w 145"/>
              <a:gd name="T17" fmla="*/ 25 h 35"/>
              <a:gd name="T18" fmla="*/ 66 w 145"/>
              <a:gd name="T19" fmla="*/ 27 h 35"/>
              <a:gd name="T20" fmla="*/ 79 w 145"/>
              <a:gd name="T21" fmla="*/ 28 h 35"/>
              <a:gd name="T22" fmla="*/ 88 w 145"/>
              <a:gd name="T23" fmla="*/ 29 h 35"/>
              <a:gd name="T24" fmla="*/ 97 w 145"/>
              <a:gd name="T25" fmla="*/ 31 h 35"/>
              <a:gd name="T26" fmla="*/ 108 w 145"/>
              <a:gd name="T27" fmla="*/ 32 h 35"/>
              <a:gd name="T28" fmla="*/ 109 w 145"/>
              <a:gd name="T29" fmla="*/ 33 h 35"/>
              <a:gd name="T30" fmla="*/ 118 w 145"/>
              <a:gd name="T31" fmla="*/ 34 h 35"/>
              <a:gd name="T32" fmla="*/ 123 w 145"/>
              <a:gd name="T33" fmla="*/ 34 h 35"/>
              <a:gd name="T34" fmla="*/ 123 w 145"/>
              <a:gd name="T35" fmla="*/ 35 h 35"/>
              <a:gd name="T36" fmla="*/ 132 w 145"/>
              <a:gd name="T37" fmla="*/ 35 h 35"/>
              <a:gd name="T38" fmla="*/ 135 w 145"/>
              <a:gd name="T39" fmla="*/ 34 h 35"/>
              <a:gd name="T40" fmla="*/ 138 w 145"/>
              <a:gd name="T41" fmla="*/ 33 h 35"/>
              <a:gd name="T42" fmla="*/ 138 w 145"/>
              <a:gd name="T43" fmla="*/ 13 h 35"/>
              <a:gd name="T44" fmla="*/ 135 w 145"/>
              <a:gd name="T45" fmla="*/ 13 h 35"/>
              <a:gd name="T46" fmla="*/ 132 w 145"/>
              <a:gd name="T47" fmla="*/ 12 h 35"/>
              <a:gd name="T48" fmla="*/ 133 w 145"/>
              <a:gd name="T49" fmla="*/ 13 h 35"/>
              <a:gd name="T50" fmla="*/ 123 w 145"/>
              <a:gd name="T51" fmla="*/ 9 h 35"/>
              <a:gd name="T52" fmla="*/ 118 w 145"/>
              <a:gd name="T53" fmla="*/ 9 h 35"/>
              <a:gd name="T54" fmla="*/ 118 w 145"/>
              <a:gd name="T55" fmla="*/ 10 h 35"/>
              <a:gd name="T56" fmla="*/ 108 w 145"/>
              <a:gd name="T57" fmla="*/ 6 h 35"/>
              <a:gd name="T58" fmla="*/ 103 w 145"/>
              <a:gd name="T59" fmla="*/ 7 h 35"/>
              <a:gd name="T60" fmla="*/ 92 w 145"/>
              <a:gd name="T61" fmla="*/ 4 h 35"/>
              <a:gd name="T62" fmla="*/ 79 w 145"/>
              <a:gd name="T63" fmla="*/ 2 h 35"/>
              <a:gd name="T64" fmla="*/ 71 w 145"/>
              <a:gd name="T65" fmla="*/ 2 h 35"/>
              <a:gd name="T66" fmla="*/ 56 w 145"/>
              <a:gd name="T67" fmla="*/ 0 h 35"/>
              <a:gd name="T68" fmla="*/ 44 w 145"/>
              <a:gd name="T69" fmla="*/ 0 h 35"/>
              <a:gd name="T70" fmla="*/ 33 w 145"/>
              <a:gd name="T71" fmla="*/ 0 h 35"/>
              <a:gd name="T72" fmla="*/ 20 w 145"/>
              <a:gd name="T73" fmla="*/ 2 h 35"/>
              <a:gd name="T74" fmla="*/ 17 w 145"/>
              <a:gd name="T75" fmla="*/ 4 h 35"/>
              <a:gd name="T76" fmla="*/ 11 w 145"/>
              <a:gd name="T77" fmla="*/ 5 h 35"/>
              <a:gd name="T78" fmla="*/ 1 w 145"/>
              <a:gd name="T79" fmla="*/ 12 h 35"/>
              <a:gd name="T80" fmla="*/ 2 w 145"/>
              <a:gd name="T81" fmla="*/ 22 h 35"/>
              <a:gd name="T82" fmla="*/ 10 w 145"/>
              <a:gd name="T83" fmla="*/ 28 h 35"/>
              <a:gd name="T84" fmla="*/ 15 w 145"/>
              <a:gd name="T85" fmla="*/ 29 h 35"/>
              <a:gd name="T86" fmla="*/ 21 w 145"/>
              <a:gd name="T87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5" h="35">
                <a:moveTo>
                  <a:pt x="21" y="18"/>
                </a:moveTo>
                <a:lnTo>
                  <a:pt x="20" y="16"/>
                </a:lnTo>
                <a:lnTo>
                  <a:pt x="21" y="17"/>
                </a:lnTo>
                <a:lnTo>
                  <a:pt x="19" y="14"/>
                </a:lnTo>
                <a:lnTo>
                  <a:pt x="19" y="22"/>
                </a:lnTo>
                <a:lnTo>
                  <a:pt x="20" y="20"/>
                </a:lnTo>
                <a:lnTo>
                  <a:pt x="13" y="26"/>
                </a:lnTo>
                <a:lnTo>
                  <a:pt x="17" y="26"/>
                </a:lnTo>
                <a:lnTo>
                  <a:pt x="14" y="26"/>
                </a:lnTo>
                <a:lnTo>
                  <a:pt x="17" y="26"/>
                </a:lnTo>
                <a:lnTo>
                  <a:pt x="22" y="25"/>
                </a:lnTo>
                <a:lnTo>
                  <a:pt x="28" y="23"/>
                </a:lnTo>
                <a:lnTo>
                  <a:pt x="24" y="24"/>
                </a:lnTo>
                <a:lnTo>
                  <a:pt x="33" y="24"/>
                </a:lnTo>
                <a:lnTo>
                  <a:pt x="34" y="24"/>
                </a:lnTo>
                <a:lnTo>
                  <a:pt x="44" y="25"/>
                </a:lnTo>
                <a:lnTo>
                  <a:pt x="44" y="25"/>
                </a:lnTo>
                <a:lnTo>
                  <a:pt x="56" y="25"/>
                </a:lnTo>
                <a:lnTo>
                  <a:pt x="54" y="25"/>
                </a:lnTo>
                <a:lnTo>
                  <a:pt x="66" y="27"/>
                </a:lnTo>
                <a:lnTo>
                  <a:pt x="68" y="27"/>
                </a:lnTo>
                <a:lnTo>
                  <a:pt x="79" y="28"/>
                </a:lnTo>
                <a:lnTo>
                  <a:pt x="77" y="27"/>
                </a:lnTo>
                <a:lnTo>
                  <a:pt x="88" y="29"/>
                </a:lnTo>
                <a:lnTo>
                  <a:pt x="87" y="29"/>
                </a:lnTo>
                <a:lnTo>
                  <a:pt x="97" y="31"/>
                </a:lnTo>
                <a:lnTo>
                  <a:pt x="100" y="32"/>
                </a:lnTo>
                <a:lnTo>
                  <a:pt x="108" y="32"/>
                </a:lnTo>
                <a:lnTo>
                  <a:pt x="103" y="31"/>
                </a:lnTo>
                <a:lnTo>
                  <a:pt x="109" y="33"/>
                </a:lnTo>
                <a:lnTo>
                  <a:pt x="114" y="34"/>
                </a:lnTo>
                <a:lnTo>
                  <a:pt x="118" y="34"/>
                </a:lnTo>
                <a:lnTo>
                  <a:pt x="119" y="34"/>
                </a:lnTo>
                <a:lnTo>
                  <a:pt x="123" y="34"/>
                </a:lnTo>
                <a:lnTo>
                  <a:pt x="119" y="33"/>
                </a:lnTo>
                <a:lnTo>
                  <a:pt x="123" y="35"/>
                </a:lnTo>
                <a:lnTo>
                  <a:pt x="129" y="35"/>
                </a:lnTo>
                <a:lnTo>
                  <a:pt x="132" y="35"/>
                </a:lnTo>
                <a:lnTo>
                  <a:pt x="133" y="34"/>
                </a:lnTo>
                <a:lnTo>
                  <a:pt x="135" y="34"/>
                </a:lnTo>
                <a:lnTo>
                  <a:pt x="135" y="34"/>
                </a:lnTo>
                <a:lnTo>
                  <a:pt x="138" y="33"/>
                </a:lnTo>
                <a:cubicBezTo>
                  <a:pt x="142" y="32"/>
                  <a:pt x="145" y="28"/>
                  <a:pt x="145" y="23"/>
                </a:cubicBezTo>
                <a:cubicBezTo>
                  <a:pt x="145" y="19"/>
                  <a:pt x="142" y="15"/>
                  <a:pt x="138" y="13"/>
                </a:cubicBezTo>
                <a:lnTo>
                  <a:pt x="135" y="13"/>
                </a:lnTo>
                <a:lnTo>
                  <a:pt x="135" y="13"/>
                </a:lnTo>
                <a:lnTo>
                  <a:pt x="133" y="12"/>
                </a:lnTo>
                <a:lnTo>
                  <a:pt x="132" y="12"/>
                </a:lnTo>
                <a:lnTo>
                  <a:pt x="129" y="11"/>
                </a:lnTo>
                <a:lnTo>
                  <a:pt x="133" y="13"/>
                </a:lnTo>
                <a:lnTo>
                  <a:pt x="128" y="11"/>
                </a:lnTo>
                <a:lnTo>
                  <a:pt x="123" y="9"/>
                </a:lnTo>
                <a:lnTo>
                  <a:pt x="119" y="9"/>
                </a:lnTo>
                <a:lnTo>
                  <a:pt x="118" y="9"/>
                </a:lnTo>
                <a:lnTo>
                  <a:pt x="114" y="9"/>
                </a:lnTo>
                <a:lnTo>
                  <a:pt x="118" y="10"/>
                </a:lnTo>
                <a:lnTo>
                  <a:pt x="112" y="7"/>
                </a:lnTo>
                <a:lnTo>
                  <a:pt x="108" y="6"/>
                </a:lnTo>
                <a:lnTo>
                  <a:pt x="100" y="6"/>
                </a:lnTo>
                <a:lnTo>
                  <a:pt x="103" y="7"/>
                </a:lnTo>
                <a:lnTo>
                  <a:pt x="93" y="4"/>
                </a:lnTo>
                <a:lnTo>
                  <a:pt x="92" y="4"/>
                </a:lnTo>
                <a:lnTo>
                  <a:pt x="81" y="2"/>
                </a:lnTo>
                <a:lnTo>
                  <a:pt x="79" y="2"/>
                </a:lnTo>
                <a:lnTo>
                  <a:pt x="68" y="2"/>
                </a:lnTo>
                <a:lnTo>
                  <a:pt x="71" y="2"/>
                </a:lnTo>
                <a:lnTo>
                  <a:pt x="58" y="0"/>
                </a:lnTo>
                <a:lnTo>
                  <a:pt x="56" y="0"/>
                </a:ln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33" y="0"/>
                </a:lnTo>
                <a:lnTo>
                  <a:pt x="24" y="1"/>
                </a:lnTo>
                <a:lnTo>
                  <a:pt x="20" y="2"/>
                </a:lnTo>
                <a:lnTo>
                  <a:pt x="14" y="5"/>
                </a:lnTo>
                <a:lnTo>
                  <a:pt x="17" y="4"/>
                </a:lnTo>
                <a:lnTo>
                  <a:pt x="14" y="4"/>
                </a:lnTo>
                <a:lnTo>
                  <a:pt x="11" y="5"/>
                </a:lnTo>
                <a:lnTo>
                  <a:pt x="7" y="6"/>
                </a:lnTo>
                <a:cubicBezTo>
                  <a:pt x="4" y="7"/>
                  <a:pt x="2" y="9"/>
                  <a:pt x="1" y="12"/>
                </a:cubicBezTo>
                <a:cubicBezTo>
                  <a:pt x="0" y="15"/>
                  <a:pt x="0" y="18"/>
                  <a:pt x="1" y="20"/>
                </a:cubicBezTo>
                <a:lnTo>
                  <a:pt x="2" y="22"/>
                </a:lnTo>
                <a:lnTo>
                  <a:pt x="7" y="27"/>
                </a:lnTo>
                <a:lnTo>
                  <a:pt x="10" y="28"/>
                </a:lnTo>
                <a:lnTo>
                  <a:pt x="13" y="29"/>
                </a:lnTo>
                <a:lnTo>
                  <a:pt x="15" y="29"/>
                </a:lnTo>
                <a:cubicBezTo>
                  <a:pt x="18" y="29"/>
                  <a:pt x="21" y="28"/>
                  <a:pt x="22" y="25"/>
                </a:cubicBezTo>
                <a:cubicBezTo>
                  <a:pt x="23" y="23"/>
                  <a:pt x="23" y="20"/>
                  <a:pt x="21" y="1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3D8CBC6E-6830-4EA5-979B-45FB7FB69046}"/>
              </a:ext>
            </a:extLst>
          </p:cNvPr>
          <p:cNvSpPr>
            <a:spLocks/>
          </p:cNvSpPr>
          <p:nvPr/>
        </p:nvSpPr>
        <p:spPr bwMode="auto">
          <a:xfrm>
            <a:off x="5389563" y="5713413"/>
            <a:ext cx="15875" cy="98425"/>
          </a:xfrm>
          <a:custGeom>
            <a:avLst/>
            <a:gdLst>
              <a:gd name="T0" fmla="*/ 19 w 35"/>
              <a:gd name="T1" fmla="*/ 7 h 217"/>
              <a:gd name="T2" fmla="*/ 15 w 35"/>
              <a:gd name="T3" fmla="*/ 13 h 217"/>
              <a:gd name="T4" fmla="*/ 13 w 35"/>
              <a:gd name="T5" fmla="*/ 25 h 217"/>
              <a:gd name="T6" fmla="*/ 10 w 35"/>
              <a:gd name="T7" fmla="*/ 31 h 217"/>
              <a:gd name="T8" fmla="*/ 9 w 35"/>
              <a:gd name="T9" fmla="*/ 47 h 217"/>
              <a:gd name="T10" fmla="*/ 7 w 35"/>
              <a:gd name="T11" fmla="*/ 61 h 217"/>
              <a:gd name="T12" fmla="*/ 7 w 35"/>
              <a:gd name="T13" fmla="*/ 76 h 217"/>
              <a:gd name="T14" fmla="*/ 5 w 35"/>
              <a:gd name="T15" fmla="*/ 90 h 217"/>
              <a:gd name="T16" fmla="*/ 4 w 35"/>
              <a:gd name="T17" fmla="*/ 107 h 217"/>
              <a:gd name="T18" fmla="*/ 4 w 35"/>
              <a:gd name="T19" fmla="*/ 122 h 217"/>
              <a:gd name="T20" fmla="*/ 4 w 35"/>
              <a:gd name="T21" fmla="*/ 135 h 217"/>
              <a:gd name="T22" fmla="*/ 4 w 35"/>
              <a:gd name="T23" fmla="*/ 149 h 217"/>
              <a:gd name="T24" fmla="*/ 5 w 35"/>
              <a:gd name="T25" fmla="*/ 163 h 217"/>
              <a:gd name="T26" fmla="*/ 5 w 35"/>
              <a:gd name="T27" fmla="*/ 172 h 217"/>
              <a:gd name="T28" fmla="*/ 3 w 35"/>
              <a:gd name="T29" fmla="*/ 180 h 217"/>
              <a:gd name="T30" fmla="*/ 2 w 35"/>
              <a:gd name="T31" fmla="*/ 190 h 217"/>
              <a:gd name="T32" fmla="*/ 0 w 35"/>
              <a:gd name="T33" fmla="*/ 199 h 217"/>
              <a:gd name="T34" fmla="*/ 0 w 35"/>
              <a:gd name="T35" fmla="*/ 208 h 217"/>
              <a:gd name="T36" fmla="*/ 0 w 35"/>
              <a:gd name="T37" fmla="*/ 214 h 217"/>
              <a:gd name="T38" fmla="*/ 4 w 35"/>
              <a:gd name="T39" fmla="*/ 216 h 217"/>
              <a:gd name="T40" fmla="*/ 11 w 35"/>
              <a:gd name="T41" fmla="*/ 211 h 217"/>
              <a:gd name="T42" fmla="*/ 16 w 35"/>
              <a:gd name="T43" fmla="*/ 203 h 217"/>
              <a:gd name="T44" fmla="*/ 20 w 35"/>
              <a:gd name="T45" fmla="*/ 194 h 217"/>
              <a:gd name="T46" fmla="*/ 23 w 35"/>
              <a:gd name="T47" fmla="*/ 184 h 217"/>
              <a:gd name="T48" fmla="*/ 25 w 35"/>
              <a:gd name="T49" fmla="*/ 172 h 217"/>
              <a:gd name="T50" fmla="*/ 25 w 35"/>
              <a:gd name="T51" fmla="*/ 163 h 217"/>
              <a:gd name="T52" fmla="*/ 25 w 35"/>
              <a:gd name="T53" fmla="*/ 149 h 217"/>
              <a:gd name="T54" fmla="*/ 26 w 35"/>
              <a:gd name="T55" fmla="*/ 135 h 217"/>
              <a:gd name="T56" fmla="*/ 26 w 35"/>
              <a:gd name="T57" fmla="*/ 122 h 217"/>
              <a:gd name="T58" fmla="*/ 25 w 35"/>
              <a:gd name="T59" fmla="*/ 107 h 217"/>
              <a:gd name="T60" fmla="*/ 25 w 35"/>
              <a:gd name="T61" fmla="*/ 93 h 217"/>
              <a:gd name="T62" fmla="*/ 28 w 35"/>
              <a:gd name="T63" fmla="*/ 76 h 217"/>
              <a:gd name="T64" fmla="*/ 27 w 35"/>
              <a:gd name="T65" fmla="*/ 63 h 217"/>
              <a:gd name="T66" fmla="*/ 29 w 35"/>
              <a:gd name="T67" fmla="*/ 47 h 217"/>
              <a:gd name="T68" fmla="*/ 28 w 35"/>
              <a:gd name="T69" fmla="*/ 38 h 217"/>
              <a:gd name="T70" fmla="*/ 32 w 35"/>
              <a:gd name="T71" fmla="*/ 25 h 217"/>
              <a:gd name="T72" fmla="*/ 32 w 35"/>
              <a:gd name="T73" fmla="*/ 19 h 217"/>
              <a:gd name="T74" fmla="*/ 32 w 35"/>
              <a:gd name="T75" fmla="*/ 14 h 217"/>
              <a:gd name="T76" fmla="*/ 30 w 35"/>
              <a:gd name="T77" fmla="*/ 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" h="217">
                <a:moveTo>
                  <a:pt x="22" y="3"/>
                </a:moveTo>
                <a:lnTo>
                  <a:pt x="19" y="7"/>
                </a:lnTo>
                <a:lnTo>
                  <a:pt x="18" y="8"/>
                </a:lnTo>
                <a:lnTo>
                  <a:pt x="15" y="13"/>
                </a:lnTo>
                <a:lnTo>
                  <a:pt x="14" y="17"/>
                </a:lnTo>
                <a:lnTo>
                  <a:pt x="13" y="25"/>
                </a:lnTo>
                <a:lnTo>
                  <a:pt x="14" y="22"/>
                </a:lnTo>
                <a:lnTo>
                  <a:pt x="10" y="31"/>
                </a:lnTo>
                <a:lnTo>
                  <a:pt x="9" y="35"/>
                </a:lnTo>
                <a:lnTo>
                  <a:pt x="9" y="47"/>
                </a:lnTo>
                <a:lnTo>
                  <a:pt x="9" y="46"/>
                </a:lnTo>
                <a:lnTo>
                  <a:pt x="7" y="61"/>
                </a:lnTo>
                <a:lnTo>
                  <a:pt x="7" y="62"/>
                </a:lnTo>
                <a:lnTo>
                  <a:pt x="7" y="76"/>
                </a:lnTo>
                <a:lnTo>
                  <a:pt x="7" y="75"/>
                </a:lnTo>
                <a:lnTo>
                  <a:pt x="5" y="90"/>
                </a:lnTo>
                <a:lnTo>
                  <a:pt x="4" y="92"/>
                </a:lnTo>
                <a:lnTo>
                  <a:pt x="4" y="107"/>
                </a:lnTo>
                <a:lnTo>
                  <a:pt x="4" y="107"/>
                </a:lnTo>
                <a:lnTo>
                  <a:pt x="4" y="122"/>
                </a:lnTo>
                <a:lnTo>
                  <a:pt x="4" y="122"/>
                </a:lnTo>
                <a:lnTo>
                  <a:pt x="4" y="135"/>
                </a:lnTo>
                <a:lnTo>
                  <a:pt x="4" y="135"/>
                </a:lnTo>
                <a:lnTo>
                  <a:pt x="4" y="149"/>
                </a:lnTo>
                <a:lnTo>
                  <a:pt x="4" y="149"/>
                </a:lnTo>
                <a:lnTo>
                  <a:pt x="5" y="163"/>
                </a:lnTo>
                <a:lnTo>
                  <a:pt x="5" y="163"/>
                </a:lnTo>
                <a:lnTo>
                  <a:pt x="5" y="172"/>
                </a:lnTo>
                <a:lnTo>
                  <a:pt x="5" y="170"/>
                </a:lnTo>
                <a:lnTo>
                  <a:pt x="3" y="180"/>
                </a:lnTo>
                <a:lnTo>
                  <a:pt x="4" y="180"/>
                </a:lnTo>
                <a:lnTo>
                  <a:pt x="2" y="190"/>
                </a:lnTo>
                <a:lnTo>
                  <a:pt x="1" y="190"/>
                </a:lnTo>
                <a:lnTo>
                  <a:pt x="0" y="199"/>
                </a:lnTo>
                <a:lnTo>
                  <a:pt x="0" y="199"/>
                </a:lnTo>
                <a:lnTo>
                  <a:pt x="0" y="208"/>
                </a:lnTo>
                <a:lnTo>
                  <a:pt x="0" y="209"/>
                </a:lnTo>
                <a:lnTo>
                  <a:pt x="0" y="214"/>
                </a:lnTo>
                <a:cubicBezTo>
                  <a:pt x="0" y="215"/>
                  <a:pt x="1" y="216"/>
                  <a:pt x="2" y="216"/>
                </a:cubicBezTo>
                <a:cubicBezTo>
                  <a:pt x="2" y="217"/>
                  <a:pt x="3" y="217"/>
                  <a:pt x="4" y="216"/>
                </a:cubicBezTo>
                <a:lnTo>
                  <a:pt x="8" y="214"/>
                </a:lnTo>
                <a:lnTo>
                  <a:pt x="11" y="211"/>
                </a:lnTo>
                <a:lnTo>
                  <a:pt x="15" y="204"/>
                </a:lnTo>
                <a:lnTo>
                  <a:pt x="16" y="203"/>
                </a:lnTo>
                <a:lnTo>
                  <a:pt x="19" y="195"/>
                </a:lnTo>
                <a:lnTo>
                  <a:pt x="20" y="194"/>
                </a:lnTo>
                <a:lnTo>
                  <a:pt x="22" y="185"/>
                </a:lnTo>
                <a:lnTo>
                  <a:pt x="23" y="184"/>
                </a:lnTo>
                <a:lnTo>
                  <a:pt x="25" y="174"/>
                </a:lnTo>
                <a:lnTo>
                  <a:pt x="25" y="172"/>
                </a:lnTo>
                <a:lnTo>
                  <a:pt x="25" y="163"/>
                </a:lnTo>
                <a:lnTo>
                  <a:pt x="25" y="163"/>
                </a:lnTo>
                <a:lnTo>
                  <a:pt x="25" y="149"/>
                </a:lnTo>
                <a:lnTo>
                  <a:pt x="25" y="149"/>
                </a:lnTo>
                <a:lnTo>
                  <a:pt x="26" y="135"/>
                </a:lnTo>
                <a:lnTo>
                  <a:pt x="26" y="135"/>
                </a:lnTo>
                <a:lnTo>
                  <a:pt x="26" y="122"/>
                </a:lnTo>
                <a:lnTo>
                  <a:pt x="26" y="122"/>
                </a:lnTo>
                <a:lnTo>
                  <a:pt x="25" y="107"/>
                </a:lnTo>
                <a:lnTo>
                  <a:pt x="25" y="107"/>
                </a:lnTo>
                <a:lnTo>
                  <a:pt x="25" y="92"/>
                </a:lnTo>
                <a:lnTo>
                  <a:pt x="25" y="93"/>
                </a:lnTo>
                <a:lnTo>
                  <a:pt x="28" y="78"/>
                </a:lnTo>
                <a:lnTo>
                  <a:pt x="28" y="76"/>
                </a:lnTo>
                <a:lnTo>
                  <a:pt x="27" y="62"/>
                </a:lnTo>
                <a:lnTo>
                  <a:pt x="27" y="63"/>
                </a:lnTo>
                <a:lnTo>
                  <a:pt x="29" y="49"/>
                </a:lnTo>
                <a:lnTo>
                  <a:pt x="29" y="47"/>
                </a:lnTo>
                <a:lnTo>
                  <a:pt x="29" y="35"/>
                </a:lnTo>
                <a:lnTo>
                  <a:pt x="28" y="38"/>
                </a:lnTo>
                <a:lnTo>
                  <a:pt x="32" y="28"/>
                </a:lnTo>
                <a:lnTo>
                  <a:pt x="32" y="25"/>
                </a:lnTo>
                <a:lnTo>
                  <a:pt x="32" y="17"/>
                </a:lnTo>
                <a:lnTo>
                  <a:pt x="32" y="19"/>
                </a:lnTo>
                <a:lnTo>
                  <a:pt x="32" y="13"/>
                </a:lnTo>
                <a:lnTo>
                  <a:pt x="32" y="14"/>
                </a:lnTo>
                <a:lnTo>
                  <a:pt x="34" y="10"/>
                </a:lnTo>
                <a:cubicBezTo>
                  <a:pt x="35" y="7"/>
                  <a:pt x="33" y="3"/>
                  <a:pt x="30" y="2"/>
                </a:cubicBezTo>
                <a:cubicBezTo>
                  <a:pt x="28" y="0"/>
                  <a:pt x="24" y="1"/>
                  <a:pt x="22" y="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B24F6D50-5C0D-4675-B15D-89B33C31D920}"/>
              </a:ext>
            </a:extLst>
          </p:cNvPr>
          <p:cNvSpPr>
            <a:spLocks/>
          </p:cNvSpPr>
          <p:nvPr/>
        </p:nvSpPr>
        <p:spPr bwMode="auto">
          <a:xfrm>
            <a:off x="5348288" y="5788025"/>
            <a:ext cx="68263" cy="36513"/>
          </a:xfrm>
          <a:custGeom>
            <a:avLst/>
            <a:gdLst>
              <a:gd name="T0" fmla="*/ 17 w 151"/>
              <a:gd name="T1" fmla="*/ 67 h 82"/>
              <a:gd name="T2" fmla="*/ 17 w 151"/>
              <a:gd name="T3" fmla="*/ 75 h 82"/>
              <a:gd name="T4" fmla="*/ 15 w 151"/>
              <a:gd name="T5" fmla="*/ 79 h 82"/>
              <a:gd name="T6" fmla="*/ 29 w 151"/>
              <a:gd name="T7" fmla="*/ 71 h 82"/>
              <a:gd name="T8" fmla="*/ 33 w 151"/>
              <a:gd name="T9" fmla="*/ 74 h 82"/>
              <a:gd name="T10" fmla="*/ 50 w 151"/>
              <a:gd name="T11" fmla="*/ 69 h 82"/>
              <a:gd name="T12" fmla="*/ 63 w 151"/>
              <a:gd name="T13" fmla="*/ 65 h 82"/>
              <a:gd name="T14" fmla="*/ 79 w 151"/>
              <a:gd name="T15" fmla="*/ 60 h 82"/>
              <a:gd name="T16" fmla="*/ 94 w 151"/>
              <a:gd name="T17" fmla="*/ 54 h 82"/>
              <a:gd name="T18" fmla="*/ 108 w 151"/>
              <a:gd name="T19" fmla="*/ 48 h 82"/>
              <a:gd name="T20" fmla="*/ 117 w 151"/>
              <a:gd name="T21" fmla="*/ 44 h 82"/>
              <a:gd name="T22" fmla="*/ 129 w 151"/>
              <a:gd name="T23" fmla="*/ 34 h 82"/>
              <a:gd name="T24" fmla="*/ 136 w 151"/>
              <a:gd name="T25" fmla="*/ 29 h 82"/>
              <a:gd name="T26" fmla="*/ 143 w 151"/>
              <a:gd name="T27" fmla="*/ 21 h 82"/>
              <a:gd name="T28" fmla="*/ 144 w 151"/>
              <a:gd name="T29" fmla="*/ 21 h 82"/>
              <a:gd name="T30" fmla="*/ 149 w 151"/>
              <a:gd name="T31" fmla="*/ 15 h 82"/>
              <a:gd name="T32" fmla="*/ 139 w 151"/>
              <a:gd name="T33" fmla="*/ 2 h 82"/>
              <a:gd name="T34" fmla="*/ 136 w 151"/>
              <a:gd name="T35" fmla="*/ 2 h 82"/>
              <a:gd name="T36" fmla="*/ 126 w 151"/>
              <a:gd name="T37" fmla="*/ 7 h 82"/>
              <a:gd name="T38" fmla="*/ 123 w 151"/>
              <a:gd name="T39" fmla="*/ 10 h 82"/>
              <a:gd name="T40" fmla="*/ 114 w 151"/>
              <a:gd name="T41" fmla="*/ 16 h 82"/>
              <a:gd name="T42" fmla="*/ 108 w 151"/>
              <a:gd name="T43" fmla="*/ 22 h 82"/>
              <a:gd name="T44" fmla="*/ 97 w 151"/>
              <a:gd name="T45" fmla="*/ 26 h 82"/>
              <a:gd name="T46" fmla="*/ 85 w 151"/>
              <a:gd name="T47" fmla="*/ 32 h 82"/>
              <a:gd name="T48" fmla="*/ 71 w 151"/>
              <a:gd name="T49" fmla="*/ 38 h 82"/>
              <a:gd name="T50" fmla="*/ 56 w 151"/>
              <a:gd name="T51" fmla="*/ 44 h 82"/>
              <a:gd name="T52" fmla="*/ 42 w 151"/>
              <a:gd name="T53" fmla="*/ 49 h 82"/>
              <a:gd name="T54" fmla="*/ 33 w 151"/>
              <a:gd name="T55" fmla="*/ 53 h 82"/>
              <a:gd name="T56" fmla="*/ 16 w 151"/>
              <a:gd name="T57" fmla="*/ 56 h 82"/>
              <a:gd name="T58" fmla="*/ 15 w 151"/>
              <a:gd name="T59" fmla="*/ 60 h 82"/>
              <a:gd name="T60" fmla="*/ 1 w 151"/>
              <a:gd name="T61" fmla="*/ 66 h 82"/>
              <a:gd name="T62" fmla="*/ 3 w 151"/>
              <a:gd name="T63" fmla="*/ 76 h 82"/>
              <a:gd name="T64" fmla="*/ 9 w 151"/>
              <a:gd name="T65" fmla="*/ 80 h 82"/>
              <a:gd name="T66" fmla="*/ 19 w 151"/>
              <a:gd name="T67" fmla="*/ 7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82">
                <a:moveTo>
                  <a:pt x="19" y="71"/>
                </a:moveTo>
                <a:lnTo>
                  <a:pt x="17" y="67"/>
                </a:lnTo>
                <a:lnTo>
                  <a:pt x="16" y="76"/>
                </a:lnTo>
                <a:lnTo>
                  <a:pt x="17" y="75"/>
                </a:lnTo>
                <a:lnTo>
                  <a:pt x="9" y="79"/>
                </a:lnTo>
                <a:lnTo>
                  <a:pt x="15" y="79"/>
                </a:lnTo>
                <a:lnTo>
                  <a:pt x="22" y="77"/>
                </a:lnTo>
                <a:lnTo>
                  <a:pt x="29" y="71"/>
                </a:lnTo>
                <a:lnTo>
                  <a:pt x="22" y="73"/>
                </a:lnTo>
                <a:lnTo>
                  <a:pt x="33" y="74"/>
                </a:lnTo>
                <a:lnTo>
                  <a:pt x="37" y="73"/>
                </a:lnTo>
                <a:lnTo>
                  <a:pt x="50" y="69"/>
                </a:lnTo>
                <a:lnTo>
                  <a:pt x="49" y="69"/>
                </a:lnTo>
                <a:lnTo>
                  <a:pt x="63" y="65"/>
                </a:lnTo>
                <a:lnTo>
                  <a:pt x="63" y="65"/>
                </a:lnTo>
                <a:lnTo>
                  <a:pt x="79" y="60"/>
                </a:lnTo>
                <a:lnTo>
                  <a:pt x="79" y="60"/>
                </a:lnTo>
                <a:lnTo>
                  <a:pt x="94" y="54"/>
                </a:lnTo>
                <a:lnTo>
                  <a:pt x="95" y="53"/>
                </a:lnTo>
                <a:lnTo>
                  <a:pt x="108" y="48"/>
                </a:lnTo>
                <a:lnTo>
                  <a:pt x="107" y="48"/>
                </a:lnTo>
                <a:lnTo>
                  <a:pt x="117" y="44"/>
                </a:lnTo>
                <a:lnTo>
                  <a:pt x="121" y="42"/>
                </a:lnTo>
                <a:lnTo>
                  <a:pt x="129" y="34"/>
                </a:lnTo>
                <a:lnTo>
                  <a:pt x="128" y="35"/>
                </a:lnTo>
                <a:lnTo>
                  <a:pt x="136" y="29"/>
                </a:lnTo>
                <a:lnTo>
                  <a:pt x="138" y="27"/>
                </a:lnTo>
                <a:lnTo>
                  <a:pt x="143" y="21"/>
                </a:lnTo>
                <a:lnTo>
                  <a:pt x="141" y="24"/>
                </a:lnTo>
                <a:lnTo>
                  <a:pt x="144" y="21"/>
                </a:lnTo>
                <a:lnTo>
                  <a:pt x="147" y="18"/>
                </a:lnTo>
                <a:lnTo>
                  <a:pt x="149" y="15"/>
                </a:lnTo>
                <a:cubicBezTo>
                  <a:pt x="151" y="12"/>
                  <a:pt x="151" y="7"/>
                  <a:pt x="148" y="5"/>
                </a:cubicBezTo>
                <a:cubicBezTo>
                  <a:pt x="146" y="2"/>
                  <a:pt x="142" y="0"/>
                  <a:pt x="139" y="2"/>
                </a:cubicBezTo>
                <a:lnTo>
                  <a:pt x="135" y="3"/>
                </a:lnTo>
                <a:lnTo>
                  <a:pt x="136" y="2"/>
                </a:lnTo>
                <a:lnTo>
                  <a:pt x="132" y="3"/>
                </a:lnTo>
                <a:lnTo>
                  <a:pt x="126" y="7"/>
                </a:lnTo>
                <a:lnTo>
                  <a:pt x="121" y="12"/>
                </a:lnTo>
                <a:lnTo>
                  <a:pt x="123" y="10"/>
                </a:lnTo>
                <a:lnTo>
                  <a:pt x="115" y="15"/>
                </a:lnTo>
                <a:lnTo>
                  <a:pt x="114" y="16"/>
                </a:lnTo>
                <a:lnTo>
                  <a:pt x="105" y="23"/>
                </a:lnTo>
                <a:lnTo>
                  <a:pt x="108" y="22"/>
                </a:lnTo>
                <a:lnTo>
                  <a:pt x="98" y="26"/>
                </a:lnTo>
                <a:lnTo>
                  <a:pt x="97" y="26"/>
                </a:lnTo>
                <a:lnTo>
                  <a:pt x="85" y="32"/>
                </a:lnTo>
                <a:lnTo>
                  <a:pt x="85" y="32"/>
                </a:lnTo>
                <a:lnTo>
                  <a:pt x="70" y="38"/>
                </a:lnTo>
                <a:lnTo>
                  <a:pt x="71" y="38"/>
                </a:lnTo>
                <a:lnTo>
                  <a:pt x="56" y="44"/>
                </a:lnTo>
                <a:lnTo>
                  <a:pt x="56" y="44"/>
                </a:lnTo>
                <a:lnTo>
                  <a:pt x="42" y="48"/>
                </a:lnTo>
                <a:lnTo>
                  <a:pt x="42" y="49"/>
                </a:lnTo>
                <a:lnTo>
                  <a:pt x="30" y="54"/>
                </a:lnTo>
                <a:lnTo>
                  <a:pt x="33" y="53"/>
                </a:lnTo>
                <a:lnTo>
                  <a:pt x="22" y="53"/>
                </a:lnTo>
                <a:lnTo>
                  <a:pt x="16" y="56"/>
                </a:lnTo>
                <a:lnTo>
                  <a:pt x="9" y="62"/>
                </a:lnTo>
                <a:lnTo>
                  <a:pt x="15" y="60"/>
                </a:lnTo>
                <a:lnTo>
                  <a:pt x="9" y="60"/>
                </a:lnTo>
                <a:cubicBezTo>
                  <a:pt x="5" y="60"/>
                  <a:pt x="2" y="63"/>
                  <a:pt x="1" y="66"/>
                </a:cubicBezTo>
                <a:cubicBezTo>
                  <a:pt x="0" y="69"/>
                  <a:pt x="0" y="73"/>
                  <a:pt x="2" y="75"/>
                </a:cubicBezTo>
                <a:lnTo>
                  <a:pt x="3" y="76"/>
                </a:lnTo>
                <a:lnTo>
                  <a:pt x="5" y="78"/>
                </a:lnTo>
                <a:lnTo>
                  <a:pt x="9" y="80"/>
                </a:lnTo>
                <a:cubicBezTo>
                  <a:pt x="12" y="82"/>
                  <a:pt x="15" y="82"/>
                  <a:pt x="18" y="79"/>
                </a:cubicBezTo>
                <a:cubicBezTo>
                  <a:pt x="20" y="77"/>
                  <a:pt x="20" y="73"/>
                  <a:pt x="19" y="71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F9CD8564-50FC-4856-94BB-CB5FDD24A755}"/>
              </a:ext>
            </a:extLst>
          </p:cNvPr>
          <p:cNvSpPr>
            <a:spLocks/>
          </p:cNvSpPr>
          <p:nvPr/>
        </p:nvSpPr>
        <p:spPr bwMode="auto">
          <a:xfrm>
            <a:off x="5384801" y="5872163"/>
            <a:ext cx="22225" cy="595313"/>
          </a:xfrm>
          <a:custGeom>
            <a:avLst/>
            <a:gdLst>
              <a:gd name="T0" fmla="*/ 35 w 51"/>
              <a:gd name="T1" fmla="*/ 7 h 1314"/>
              <a:gd name="T2" fmla="*/ 23 w 51"/>
              <a:gd name="T3" fmla="*/ 0 h 1314"/>
              <a:gd name="T4" fmla="*/ 13 w 51"/>
              <a:gd name="T5" fmla="*/ 11 h 1314"/>
              <a:gd name="T6" fmla="*/ 13 w 51"/>
              <a:gd name="T7" fmla="*/ 19 h 1314"/>
              <a:gd name="T8" fmla="*/ 12 w 51"/>
              <a:gd name="T9" fmla="*/ 40 h 1314"/>
              <a:gd name="T10" fmla="*/ 16 w 51"/>
              <a:gd name="T11" fmla="*/ 80 h 1314"/>
              <a:gd name="T12" fmla="*/ 21 w 51"/>
              <a:gd name="T13" fmla="*/ 141 h 1314"/>
              <a:gd name="T14" fmla="*/ 23 w 51"/>
              <a:gd name="T15" fmla="*/ 234 h 1314"/>
              <a:gd name="T16" fmla="*/ 27 w 51"/>
              <a:gd name="T17" fmla="*/ 355 h 1314"/>
              <a:gd name="T18" fmla="*/ 27 w 51"/>
              <a:gd name="T19" fmla="*/ 499 h 1314"/>
              <a:gd name="T20" fmla="*/ 24 w 51"/>
              <a:gd name="T21" fmla="*/ 650 h 1314"/>
              <a:gd name="T22" fmla="*/ 21 w 51"/>
              <a:gd name="T23" fmla="*/ 795 h 1314"/>
              <a:gd name="T24" fmla="*/ 17 w 51"/>
              <a:gd name="T25" fmla="*/ 928 h 1314"/>
              <a:gd name="T26" fmla="*/ 12 w 51"/>
              <a:gd name="T27" fmla="*/ 1041 h 1314"/>
              <a:gd name="T28" fmla="*/ 10 w 51"/>
              <a:gd name="T29" fmla="*/ 1130 h 1314"/>
              <a:gd name="T30" fmla="*/ 5 w 51"/>
              <a:gd name="T31" fmla="*/ 1197 h 1314"/>
              <a:gd name="T32" fmla="*/ 2 w 51"/>
              <a:gd name="T33" fmla="*/ 1246 h 1314"/>
              <a:gd name="T34" fmla="*/ 2 w 51"/>
              <a:gd name="T35" fmla="*/ 1278 h 1314"/>
              <a:gd name="T36" fmla="*/ 3 w 51"/>
              <a:gd name="T37" fmla="*/ 1300 h 1314"/>
              <a:gd name="T38" fmla="*/ 8 w 51"/>
              <a:gd name="T39" fmla="*/ 1310 h 1314"/>
              <a:gd name="T40" fmla="*/ 32 w 51"/>
              <a:gd name="T41" fmla="*/ 1297 h 1314"/>
              <a:gd name="T42" fmla="*/ 32 w 51"/>
              <a:gd name="T43" fmla="*/ 1293 h 1314"/>
              <a:gd name="T44" fmla="*/ 27 w 51"/>
              <a:gd name="T45" fmla="*/ 1280 h 1314"/>
              <a:gd name="T46" fmla="*/ 22 w 51"/>
              <a:gd name="T47" fmla="*/ 1261 h 1314"/>
              <a:gd name="T48" fmla="*/ 13 w 51"/>
              <a:gd name="T49" fmla="*/ 1235 h 1314"/>
              <a:gd name="T50" fmla="*/ 0 w 51"/>
              <a:gd name="T51" fmla="*/ 1237 h 1314"/>
              <a:gd name="T52" fmla="*/ 2 w 51"/>
              <a:gd name="T53" fmla="*/ 1265 h 1314"/>
              <a:gd name="T54" fmla="*/ 5 w 51"/>
              <a:gd name="T55" fmla="*/ 1285 h 1314"/>
              <a:gd name="T56" fmla="*/ 7 w 51"/>
              <a:gd name="T57" fmla="*/ 1293 h 1314"/>
              <a:gd name="T58" fmla="*/ 7 w 51"/>
              <a:gd name="T59" fmla="*/ 1297 h 1314"/>
              <a:gd name="T60" fmla="*/ 30 w 51"/>
              <a:gd name="T61" fmla="*/ 1299 h 1314"/>
              <a:gd name="T62" fmla="*/ 28 w 51"/>
              <a:gd name="T63" fmla="*/ 1288 h 1314"/>
              <a:gd name="T64" fmla="*/ 28 w 51"/>
              <a:gd name="T65" fmla="*/ 1264 h 1314"/>
              <a:gd name="T66" fmla="*/ 28 w 51"/>
              <a:gd name="T67" fmla="*/ 1226 h 1314"/>
              <a:gd name="T68" fmla="*/ 31 w 51"/>
              <a:gd name="T69" fmla="*/ 1169 h 1314"/>
              <a:gd name="T70" fmla="*/ 35 w 51"/>
              <a:gd name="T71" fmla="*/ 1089 h 1314"/>
              <a:gd name="T72" fmla="*/ 39 w 51"/>
              <a:gd name="T73" fmla="*/ 988 h 1314"/>
              <a:gd name="T74" fmla="*/ 41 w 51"/>
              <a:gd name="T75" fmla="*/ 867 h 1314"/>
              <a:gd name="T76" fmla="*/ 48 w 51"/>
              <a:gd name="T77" fmla="*/ 725 h 1314"/>
              <a:gd name="T78" fmla="*/ 48 w 51"/>
              <a:gd name="T79" fmla="*/ 575 h 1314"/>
              <a:gd name="T80" fmla="*/ 51 w 51"/>
              <a:gd name="T81" fmla="*/ 425 h 1314"/>
              <a:gd name="T82" fmla="*/ 48 w 51"/>
              <a:gd name="T83" fmla="*/ 290 h 1314"/>
              <a:gd name="T84" fmla="*/ 45 w 51"/>
              <a:gd name="T85" fmla="*/ 183 h 1314"/>
              <a:gd name="T86" fmla="*/ 40 w 51"/>
              <a:gd name="T87" fmla="*/ 106 h 1314"/>
              <a:gd name="T88" fmla="*/ 33 w 51"/>
              <a:gd name="T89" fmla="*/ 54 h 1314"/>
              <a:gd name="T90" fmla="*/ 32 w 51"/>
              <a:gd name="T91" fmla="*/ 28 h 1314"/>
              <a:gd name="T92" fmla="*/ 32 w 51"/>
              <a:gd name="T93" fmla="*/ 14 h 1314"/>
              <a:gd name="T94" fmla="*/ 32 w 51"/>
              <a:gd name="T95" fmla="*/ 9 h 1314"/>
              <a:gd name="T96" fmla="*/ 29 w 51"/>
              <a:gd name="T97" fmla="*/ 18 h 1314"/>
              <a:gd name="T98" fmla="*/ 22 w 51"/>
              <a:gd name="T99" fmla="*/ 18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" h="1314">
                <a:moveTo>
                  <a:pt x="35" y="18"/>
                </a:moveTo>
                <a:lnTo>
                  <a:pt x="36" y="15"/>
                </a:lnTo>
                <a:lnTo>
                  <a:pt x="36" y="10"/>
                </a:lnTo>
                <a:lnTo>
                  <a:pt x="35" y="7"/>
                </a:lnTo>
                <a:cubicBezTo>
                  <a:pt x="34" y="4"/>
                  <a:pt x="32" y="1"/>
                  <a:pt x="29" y="1"/>
                </a:cubicBezTo>
                <a:lnTo>
                  <a:pt x="27" y="0"/>
                </a:lnTo>
                <a:lnTo>
                  <a:pt x="26" y="0"/>
                </a:lnTo>
                <a:lnTo>
                  <a:pt x="23" y="0"/>
                </a:lnTo>
                <a:cubicBezTo>
                  <a:pt x="21" y="0"/>
                  <a:pt x="18" y="1"/>
                  <a:pt x="16" y="2"/>
                </a:cubicBezTo>
                <a:cubicBezTo>
                  <a:pt x="14" y="4"/>
                  <a:pt x="13" y="6"/>
                  <a:pt x="13" y="9"/>
                </a:cubicBezTo>
                <a:lnTo>
                  <a:pt x="13" y="11"/>
                </a:lnTo>
                <a:lnTo>
                  <a:pt x="13" y="11"/>
                </a:lnTo>
                <a:lnTo>
                  <a:pt x="13" y="14"/>
                </a:lnTo>
                <a:lnTo>
                  <a:pt x="13" y="14"/>
                </a:lnTo>
                <a:lnTo>
                  <a:pt x="13" y="19"/>
                </a:lnTo>
                <a:lnTo>
                  <a:pt x="13" y="19"/>
                </a:lnTo>
                <a:lnTo>
                  <a:pt x="13" y="28"/>
                </a:lnTo>
                <a:lnTo>
                  <a:pt x="13" y="28"/>
                </a:lnTo>
                <a:lnTo>
                  <a:pt x="12" y="40"/>
                </a:lnTo>
                <a:lnTo>
                  <a:pt x="12" y="40"/>
                </a:lnTo>
                <a:lnTo>
                  <a:pt x="12" y="56"/>
                </a:lnTo>
                <a:lnTo>
                  <a:pt x="12" y="58"/>
                </a:lnTo>
                <a:lnTo>
                  <a:pt x="16" y="81"/>
                </a:lnTo>
                <a:lnTo>
                  <a:pt x="16" y="80"/>
                </a:lnTo>
                <a:lnTo>
                  <a:pt x="18" y="107"/>
                </a:lnTo>
                <a:lnTo>
                  <a:pt x="18" y="107"/>
                </a:lnTo>
                <a:lnTo>
                  <a:pt x="21" y="141"/>
                </a:lnTo>
                <a:lnTo>
                  <a:pt x="21" y="141"/>
                </a:lnTo>
                <a:lnTo>
                  <a:pt x="23" y="183"/>
                </a:lnTo>
                <a:lnTo>
                  <a:pt x="23" y="183"/>
                </a:lnTo>
                <a:lnTo>
                  <a:pt x="23" y="234"/>
                </a:lnTo>
                <a:lnTo>
                  <a:pt x="23" y="234"/>
                </a:lnTo>
                <a:lnTo>
                  <a:pt x="25" y="291"/>
                </a:lnTo>
                <a:lnTo>
                  <a:pt x="25" y="291"/>
                </a:lnTo>
                <a:lnTo>
                  <a:pt x="27" y="355"/>
                </a:lnTo>
                <a:lnTo>
                  <a:pt x="27" y="355"/>
                </a:lnTo>
                <a:lnTo>
                  <a:pt x="27" y="425"/>
                </a:lnTo>
                <a:lnTo>
                  <a:pt x="27" y="425"/>
                </a:lnTo>
                <a:lnTo>
                  <a:pt x="27" y="500"/>
                </a:lnTo>
                <a:lnTo>
                  <a:pt x="27" y="499"/>
                </a:lnTo>
                <a:lnTo>
                  <a:pt x="24" y="575"/>
                </a:lnTo>
                <a:lnTo>
                  <a:pt x="24" y="575"/>
                </a:lnTo>
                <a:lnTo>
                  <a:pt x="24" y="650"/>
                </a:lnTo>
                <a:lnTo>
                  <a:pt x="24" y="650"/>
                </a:lnTo>
                <a:lnTo>
                  <a:pt x="24" y="725"/>
                </a:lnTo>
                <a:lnTo>
                  <a:pt x="24" y="724"/>
                </a:lnTo>
                <a:lnTo>
                  <a:pt x="21" y="795"/>
                </a:lnTo>
                <a:lnTo>
                  <a:pt x="21" y="795"/>
                </a:lnTo>
                <a:lnTo>
                  <a:pt x="17" y="866"/>
                </a:lnTo>
                <a:lnTo>
                  <a:pt x="17" y="867"/>
                </a:lnTo>
                <a:lnTo>
                  <a:pt x="17" y="929"/>
                </a:lnTo>
                <a:lnTo>
                  <a:pt x="17" y="928"/>
                </a:lnTo>
                <a:lnTo>
                  <a:pt x="14" y="987"/>
                </a:lnTo>
                <a:lnTo>
                  <a:pt x="14" y="986"/>
                </a:lnTo>
                <a:lnTo>
                  <a:pt x="12" y="1041"/>
                </a:lnTo>
                <a:lnTo>
                  <a:pt x="12" y="1041"/>
                </a:lnTo>
                <a:lnTo>
                  <a:pt x="10" y="1088"/>
                </a:lnTo>
                <a:lnTo>
                  <a:pt x="10" y="1089"/>
                </a:lnTo>
                <a:lnTo>
                  <a:pt x="10" y="1132"/>
                </a:lnTo>
                <a:lnTo>
                  <a:pt x="10" y="1130"/>
                </a:lnTo>
                <a:lnTo>
                  <a:pt x="5" y="1168"/>
                </a:lnTo>
                <a:lnTo>
                  <a:pt x="5" y="1169"/>
                </a:lnTo>
                <a:lnTo>
                  <a:pt x="5" y="1199"/>
                </a:lnTo>
                <a:lnTo>
                  <a:pt x="5" y="1197"/>
                </a:lnTo>
                <a:lnTo>
                  <a:pt x="2" y="1224"/>
                </a:lnTo>
                <a:lnTo>
                  <a:pt x="2" y="1226"/>
                </a:lnTo>
                <a:lnTo>
                  <a:pt x="2" y="1246"/>
                </a:lnTo>
                <a:lnTo>
                  <a:pt x="2" y="1246"/>
                </a:lnTo>
                <a:lnTo>
                  <a:pt x="2" y="1264"/>
                </a:lnTo>
                <a:lnTo>
                  <a:pt x="2" y="1264"/>
                </a:lnTo>
                <a:lnTo>
                  <a:pt x="2" y="1278"/>
                </a:lnTo>
                <a:lnTo>
                  <a:pt x="2" y="1278"/>
                </a:lnTo>
                <a:lnTo>
                  <a:pt x="2" y="1288"/>
                </a:lnTo>
                <a:lnTo>
                  <a:pt x="2" y="1288"/>
                </a:lnTo>
                <a:lnTo>
                  <a:pt x="2" y="1295"/>
                </a:lnTo>
                <a:lnTo>
                  <a:pt x="3" y="1300"/>
                </a:lnTo>
                <a:lnTo>
                  <a:pt x="5" y="1304"/>
                </a:lnTo>
                <a:lnTo>
                  <a:pt x="4" y="1299"/>
                </a:lnTo>
                <a:lnTo>
                  <a:pt x="4" y="1301"/>
                </a:lnTo>
                <a:cubicBezTo>
                  <a:pt x="4" y="1305"/>
                  <a:pt x="5" y="1308"/>
                  <a:pt x="8" y="1310"/>
                </a:cubicBezTo>
                <a:cubicBezTo>
                  <a:pt x="11" y="1313"/>
                  <a:pt x="14" y="1314"/>
                  <a:pt x="17" y="1314"/>
                </a:cubicBezTo>
                <a:lnTo>
                  <a:pt x="20" y="1314"/>
                </a:lnTo>
                <a:cubicBezTo>
                  <a:pt x="24" y="1314"/>
                  <a:pt x="28" y="1312"/>
                  <a:pt x="30" y="1309"/>
                </a:cubicBezTo>
                <a:cubicBezTo>
                  <a:pt x="32" y="1305"/>
                  <a:pt x="33" y="1301"/>
                  <a:pt x="32" y="1297"/>
                </a:cubicBezTo>
                <a:lnTo>
                  <a:pt x="32" y="1296"/>
                </a:lnTo>
                <a:lnTo>
                  <a:pt x="32" y="1298"/>
                </a:lnTo>
                <a:lnTo>
                  <a:pt x="32" y="1293"/>
                </a:lnTo>
                <a:lnTo>
                  <a:pt x="32" y="1293"/>
                </a:lnTo>
                <a:lnTo>
                  <a:pt x="31" y="1288"/>
                </a:lnTo>
                <a:lnTo>
                  <a:pt x="30" y="1284"/>
                </a:lnTo>
                <a:lnTo>
                  <a:pt x="26" y="1277"/>
                </a:lnTo>
                <a:lnTo>
                  <a:pt x="27" y="1280"/>
                </a:lnTo>
                <a:lnTo>
                  <a:pt x="25" y="1272"/>
                </a:lnTo>
                <a:lnTo>
                  <a:pt x="25" y="1272"/>
                </a:lnTo>
                <a:lnTo>
                  <a:pt x="22" y="1261"/>
                </a:lnTo>
                <a:lnTo>
                  <a:pt x="22" y="1261"/>
                </a:lnTo>
                <a:lnTo>
                  <a:pt x="18" y="1248"/>
                </a:lnTo>
                <a:lnTo>
                  <a:pt x="18" y="1248"/>
                </a:lnTo>
                <a:lnTo>
                  <a:pt x="13" y="1236"/>
                </a:lnTo>
                <a:lnTo>
                  <a:pt x="13" y="1235"/>
                </a:lnTo>
                <a:lnTo>
                  <a:pt x="7" y="1222"/>
                </a:lnTo>
                <a:cubicBezTo>
                  <a:pt x="7" y="1221"/>
                  <a:pt x="6" y="1220"/>
                  <a:pt x="5" y="1220"/>
                </a:cubicBezTo>
                <a:cubicBezTo>
                  <a:pt x="3" y="1220"/>
                  <a:pt x="2" y="1221"/>
                  <a:pt x="2" y="1223"/>
                </a:cubicBezTo>
                <a:lnTo>
                  <a:pt x="0" y="1237"/>
                </a:lnTo>
                <a:lnTo>
                  <a:pt x="0" y="1238"/>
                </a:lnTo>
                <a:lnTo>
                  <a:pt x="0" y="1252"/>
                </a:lnTo>
                <a:lnTo>
                  <a:pt x="0" y="1253"/>
                </a:lnTo>
                <a:lnTo>
                  <a:pt x="2" y="1265"/>
                </a:lnTo>
                <a:lnTo>
                  <a:pt x="2" y="1266"/>
                </a:lnTo>
                <a:lnTo>
                  <a:pt x="4" y="1277"/>
                </a:lnTo>
                <a:lnTo>
                  <a:pt x="4" y="1277"/>
                </a:lnTo>
                <a:lnTo>
                  <a:pt x="5" y="1285"/>
                </a:lnTo>
                <a:lnTo>
                  <a:pt x="6" y="1287"/>
                </a:lnTo>
                <a:lnTo>
                  <a:pt x="8" y="1294"/>
                </a:lnTo>
                <a:lnTo>
                  <a:pt x="8" y="1288"/>
                </a:lnTo>
                <a:lnTo>
                  <a:pt x="7" y="1293"/>
                </a:lnTo>
                <a:lnTo>
                  <a:pt x="7" y="1293"/>
                </a:lnTo>
                <a:lnTo>
                  <a:pt x="7" y="1298"/>
                </a:lnTo>
                <a:lnTo>
                  <a:pt x="7" y="1296"/>
                </a:lnTo>
                <a:lnTo>
                  <a:pt x="7" y="1297"/>
                </a:lnTo>
                <a:lnTo>
                  <a:pt x="20" y="1288"/>
                </a:lnTo>
                <a:lnTo>
                  <a:pt x="17" y="1288"/>
                </a:lnTo>
                <a:lnTo>
                  <a:pt x="30" y="1301"/>
                </a:lnTo>
                <a:lnTo>
                  <a:pt x="30" y="1299"/>
                </a:lnTo>
                <a:lnTo>
                  <a:pt x="29" y="1294"/>
                </a:lnTo>
                <a:lnTo>
                  <a:pt x="27" y="1290"/>
                </a:lnTo>
                <a:lnTo>
                  <a:pt x="28" y="1295"/>
                </a:lnTo>
                <a:lnTo>
                  <a:pt x="28" y="1288"/>
                </a:lnTo>
                <a:lnTo>
                  <a:pt x="28" y="1288"/>
                </a:lnTo>
                <a:lnTo>
                  <a:pt x="28" y="1278"/>
                </a:lnTo>
                <a:lnTo>
                  <a:pt x="28" y="1278"/>
                </a:lnTo>
                <a:lnTo>
                  <a:pt x="28" y="1264"/>
                </a:lnTo>
                <a:lnTo>
                  <a:pt x="28" y="1264"/>
                </a:lnTo>
                <a:lnTo>
                  <a:pt x="28" y="1246"/>
                </a:lnTo>
                <a:lnTo>
                  <a:pt x="28" y="1246"/>
                </a:lnTo>
                <a:lnTo>
                  <a:pt x="28" y="1226"/>
                </a:lnTo>
                <a:lnTo>
                  <a:pt x="28" y="1227"/>
                </a:lnTo>
                <a:lnTo>
                  <a:pt x="31" y="1200"/>
                </a:lnTo>
                <a:lnTo>
                  <a:pt x="31" y="1199"/>
                </a:lnTo>
                <a:lnTo>
                  <a:pt x="31" y="1169"/>
                </a:lnTo>
                <a:lnTo>
                  <a:pt x="31" y="1171"/>
                </a:lnTo>
                <a:lnTo>
                  <a:pt x="35" y="1133"/>
                </a:lnTo>
                <a:lnTo>
                  <a:pt x="35" y="1132"/>
                </a:lnTo>
                <a:lnTo>
                  <a:pt x="35" y="1089"/>
                </a:lnTo>
                <a:lnTo>
                  <a:pt x="35" y="1089"/>
                </a:lnTo>
                <a:lnTo>
                  <a:pt x="37" y="1042"/>
                </a:lnTo>
                <a:lnTo>
                  <a:pt x="37" y="1042"/>
                </a:lnTo>
                <a:lnTo>
                  <a:pt x="39" y="988"/>
                </a:lnTo>
                <a:lnTo>
                  <a:pt x="39" y="988"/>
                </a:lnTo>
                <a:lnTo>
                  <a:pt x="42" y="930"/>
                </a:lnTo>
                <a:lnTo>
                  <a:pt x="42" y="929"/>
                </a:lnTo>
                <a:lnTo>
                  <a:pt x="41" y="867"/>
                </a:lnTo>
                <a:lnTo>
                  <a:pt x="41" y="867"/>
                </a:lnTo>
                <a:lnTo>
                  <a:pt x="45" y="796"/>
                </a:lnTo>
                <a:lnTo>
                  <a:pt x="45" y="796"/>
                </a:lnTo>
                <a:lnTo>
                  <a:pt x="48" y="725"/>
                </a:lnTo>
                <a:lnTo>
                  <a:pt x="48" y="725"/>
                </a:lnTo>
                <a:lnTo>
                  <a:pt x="48" y="650"/>
                </a:lnTo>
                <a:lnTo>
                  <a:pt x="48" y="650"/>
                </a:lnTo>
                <a:lnTo>
                  <a:pt x="48" y="575"/>
                </a:lnTo>
                <a:lnTo>
                  <a:pt x="48" y="576"/>
                </a:lnTo>
                <a:lnTo>
                  <a:pt x="51" y="500"/>
                </a:lnTo>
                <a:lnTo>
                  <a:pt x="51" y="500"/>
                </a:lnTo>
                <a:lnTo>
                  <a:pt x="51" y="425"/>
                </a:lnTo>
                <a:lnTo>
                  <a:pt x="51" y="425"/>
                </a:lnTo>
                <a:lnTo>
                  <a:pt x="50" y="355"/>
                </a:lnTo>
                <a:lnTo>
                  <a:pt x="50" y="354"/>
                </a:lnTo>
                <a:lnTo>
                  <a:pt x="48" y="290"/>
                </a:lnTo>
                <a:lnTo>
                  <a:pt x="48" y="290"/>
                </a:lnTo>
                <a:lnTo>
                  <a:pt x="45" y="233"/>
                </a:lnTo>
                <a:lnTo>
                  <a:pt x="45" y="234"/>
                </a:lnTo>
                <a:lnTo>
                  <a:pt x="45" y="183"/>
                </a:lnTo>
                <a:lnTo>
                  <a:pt x="45" y="182"/>
                </a:lnTo>
                <a:lnTo>
                  <a:pt x="42" y="140"/>
                </a:lnTo>
                <a:lnTo>
                  <a:pt x="42" y="140"/>
                </a:lnTo>
                <a:lnTo>
                  <a:pt x="40" y="106"/>
                </a:lnTo>
                <a:lnTo>
                  <a:pt x="40" y="106"/>
                </a:lnTo>
                <a:lnTo>
                  <a:pt x="37" y="78"/>
                </a:lnTo>
                <a:lnTo>
                  <a:pt x="37" y="77"/>
                </a:lnTo>
                <a:lnTo>
                  <a:pt x="33" y="54"/>
                </a:lnTo>
                <a:lnTo>
                  <a:pt x="33" y="56"/>
                </a:lnTo>
                <a:lnTo>
                  <a:pt x="33" y="40"/>
                </a:lnTo>
                <a:lnTo>
                  <a:pt x="33" y="40"/>
                </a:lnTo>
                <a:lnTo>
                  <a:pt x="32" y="28"/>
                </a:lnTo>
                <a:lnTo>
                  <a:pt x="32" y="28"/>
                </a:lnTo>
                <a:lnTo>
                  <a:pt x="32" y="19"/>
                </a:lnTo>
                <a:lnTo>
                  <a:pt x="32" y="19"/>
                </a:lnTo>
                <a:lnTo>
                  <a:pt x="32" y="14"/>
                </a:lnTo>
                <a:lnTo>
                  <a:pt x="32" y="14"/>
                </a:lnTo>
                <a:lnTo>
                  <a:pt x="32" y="11"/>
                </a:lnTo>
                <a:lnTo>
                  <a:pt x="32" y="11"/>
                </a:lnTo>
                <a:lnTo>
                  <a:pt x="32" y="9"/>
                </a:lnTo>
                <a:lnTo>
                  <a:pt x="23" y="19"/>
                </a:lnTo>
                <a:lnTo>
                  <a:pt x="26" y="18"/>
                </a:lnTo>
                <a:lnTo>
                  <a:pt x="27" y="18"/>
                </a:lnTo>
                <a:lnTo>
                  <a:pt x="29" y="18"/>
                </a:lnTo>
                <a:lnTo>
                  <a:pt x="21" y="16"/>
                </a:lnTo>
                <a:lnTo>
                  <a:pt x="23" y="18"/>
                </a:lnTo>
                <a:lnTo>
                  <a:pt x="21" y="15"/>
                </a:lnTo>
                <a:lnTo>
                  <a:pt x="22" y="18"/>
                </a:lnTo>
                <a:cubicBezTo>
                  <a:pt x="23" y="21"/>
                  <a:pt x="26" y="22"/>
                  <a:pt x="29" y="22"/>
                </a:cubicBezTo>
                <a:cubicBezTo>
                  <a:pt x="31" y="22"/>
                  <a:pt x="34" y="21"/>
                  <a:pt x="35" y="1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65C98CCC-A518-433D-9E58-0A26BD9406BF}"/>
              </a:ext>
            </a:extLst>
          </p:cNvPr>
          <p:cNvSpPr>
            <a:spLocks/>
          </p:cNvSpPr>
          <p:nvPr/>
        </p:nvSpPr>
        <p:spPr bwMode="auto">
          <a:xfrm>
            <a:off x="5235576" y="6005513"/>
            <a:ext cx="155575" cy="112713"/>
          </a:xfrm>
          <a:custGeom>
            <a:avLst/>
            <a:gdLst>
              <a:gd name="T0" fmla="*/ 336 w 346"/>
              <a:gd name="T1" fmla="*/ 3 h 247"/>
              <a:gd name="T2" fmla="*/ 322 w 346"/>
              <a:gd name="T3" fmla="*/ 1 h 247"/>
              <a:gd name="T4" fmla="*/ 314 w 346"/>
              <a:gd name="T5" fmla="*/ 1 h 247"/>
              <a:gd name="T6" fmla="*/ 292 w 346"/>
              <a:gd name="T7" fmla="*/ 4 h 247"/>
              <a:gd name="T8" fmla="*/ 279 w 346"/>
              <a:gd name="T9" fmla="*/ 8 h 247"/>
              <a:gd name="T10" fmla="*/ 254 w 346"/>
              <a:gd name="T11" fmla="*/ 19 h 247"/>
              <a:gd name="T12" fmla="*/ 240 w 346"/>
              <a:gd name="T13" fmla="*/ 28 h 247"/>
              <a:gd name="T14" fmla="*/ 206 w 346"/>
              <a:gd name="T15" fmla="*/ 47 h 247"/>
              <a:gd name="T16" fmla="*/ 188 w 346"/>
              <a:gd name="T17" fmla="*/ 59 h 247"/>
              <a:gd name="T18" fmla="*/ 145 w 346"/>
              <a:gd name="T19" fmla="*/ 85 h 247"/>
              <a:gd name="T20" fmla="*/ 124 w 346"/>
              <a:gd name="T21" fmla="*/ 99 h 247"/>
              <a:gd name="T22" fmla="*/ 80 w 346"/>
              <a:gd name="T23" fmla="*/ 127 h 247"/>
              <a:gd name="T24" fmla="*/ 63 w 346"/>
              <a:gd name="T25" fmla="*/ 142 h 247"/>
              <a:gd name="T26" fmla="*/ 32 w 346"/>
              <a:gd name="T27" fmla="*/ 171 h 247"/>
              <a:gd name="T28" fmla="*/ 21 w 346"/>
              <a:gd name="T29" fmla="*/ 182 h 247"/>
              <a:gd name="T30" fmla="*/ 7 w 346"/>
              <a:gd name="T31" fmla="*/ 203 h 247"/>
              <a:gd name="T32" fmla="*/ 0 w 346"/>
              <a:gd name="T33" fmla="*/ 214 h 247"/>
              <a:gd name="T34" fmla="*/ 1 w 346"/>
              <a:gd name="T35" fmla="*/ 226 h 247"/>
              <a:gd name="T36" fmla="*/ 16 w 346"/>
              <a:gd name="T37" fmla="*/ 243 h 247"/>
              <a:gd name="T38" fmla="*/ 31 w 346"/>
              <a:gd name="T39" fmla="*/ 247 h 247"/>
              <a:gd name="T40" fmla="*/ 48 w 346"/>
              <a:gd name="T41" fmla="*/ 247 h 247"/>
              <a:gd name="T42" fmla="*/ 82 w 346"/>
              <a:gd name="T43" fmla="*/ 245 h 247"/>
              <a:gd name="T44" fmla="*/ 103 w 346"/>
              <a:gd name="T45" fmla="*/ 243 h 247"/>
              <a:gd name="T46" fmla="*/ 124 w 346"/>
              <a:gd name="T47" fmla="*/ 234 h 247"/>
              <a:gd name="T48" fmla="*/ 83 w 346"/>
              <a:gd name="T49" fmla="*/ 228 h 247"/>
              <a:gd name="T50" fmla="*/ 64 w 346"/>
              <a:gd name="T51" fmla="*/ 226 h 247"/>
              <a:gd name="T52" fmla="*/ 35 w 346"/>
              <a:gd name="T53" fmla="*/ 224 h 247"/>
              <a:gd name="T54" fmla="*/ 29 w 346"/>
              <a:gd name="T55" fmla="*/ 221 h 247"/>
              <a:gd name="T56" fmla="*/ 22 w 346"/>
              <a:gd name="T57" fmla="*/ 216 h 247"/>
              <a:gd name="T58" fmla="*/ 26 w 346"/>
              <a:gd name="T59" fmla="*/ 221 h 247"/>
              <a:gd name="T60" fmla="*/ 28 w 346"/>
              <a:gd name="T61" fmla="*/ 217 h 247"/>
              <a:gd name="T62" fmla="*/ 33 w 346"/>
              <a:gd name="T63" fmla="*/ 208 h 247"/>
              <a:gd name="T64" fmla="*/ 51 w 346"/>
              <a:gd name="T65" fmla="*/ 189 h 247"/>
              <a:gd name="T66" fmla="*/ 62 w 346"/>
              <a:gd name="T67" fmla="*/ 175 h 247"/>
              <a:gd name="T68" fmla="*/ 96 w 346"/>
              <a:gd name="T69" fmla="*/ 148 h 247"/>
              <a:gd name="T70" fmla="*/ 115 w 346"/>
              <a:gd name="T71" fmla="*/ 135 h 247"/>
              <a:gd name="T72" fmla="*/ 159 w 346"/>
              <a:gd name="T73" fmla="*/ 106 h 247"/>
              <a:gd name="T74" fmla="*/ 179 w 346"/>
              <a:gd name="T75" fmla="*/ 91 h 247"/>
              <a:gd name="T76" fmla="*/ 219 w 346"/>
              <a:gd name="T77" fmla="*/ 67 h 247"/>
              <a:gd name="T78" fmla="*/ 236 w 346"/>
              <a:gd name="T79" fmla="*/ 57 h 247"/>
              <a:gd name="T80" fmla="*/ 265 w 346"/>
              <a:gd name="T81" fmla="*/ 37 h 247"/>
              <a:gd name="T82" fmla="*/ 275 w 346"/>
              <a:gd name="T83" fmla="*/ 32 h 247"/>
              <a:gd name="T84" fmla="*/ 298 w 346"/>
              <a:gd name="T85" fmla="*/ 21 h 247"/>
              <a:gd name="T86" fmla="*/ 304 w 346"/>
              <a:gd name="T87" fmla="*/ 19 h 247"/>
              <a:gd name="T88" fmla="*/ 322 w 346"/>
              <a:gd name="T89" fmla="*/ 18 h 247"/>
              <a:gd name="T90" fmla="*/ 329 w 346"/>
              <a:gd name="T91" fmla="*/ 18 h 247"/>
              <a:gd name="T92" fmla="*/ 341 w 346"/>
              <a:gd name="T93" fmla="*/ 1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6" h="247">
                <a:moveTo>
                  <a:pt x="341" y="4"/>
                </a:moveTo>
                <a:lnTo>
                  <a:pt x="336" y="3"/>
                </a:lnTo>
                <a:lnTo>
                  <a:pt x="336" y="3"/>
                </a:lnTo>
                <a:lnTo>
                  <a:pt x="329" y="2"/>
                </a:lnTo>
                <a:lnTo>
                  <a:pt x="328" y="2"/>
                </a:lnTo>
                <a:lnTo>
                  <a:pt x="322" y="1"/>
                </a:lnTo>
                <a:lnTo>
                  <a:pt x="322" y="1"/>
                </a:lnTo>
                <a:lnTo>
                  <a:pt x="314" y="1"/>
                </a:lnTo>
                <a:lnTo>
                  <a:pt x="314" y="1"/>
                </a:lnTo>
                <a:lnTo>
                  <a:pt x="304" y="0"/>
                </a:lnTo>
                <a:lnTo>
                  <a:pt x="302" y="1"/>
                </a:lnTo>
                <a:lnTo>
                  <a:pt x="292" y="4"/>
                </a:lnTo>
                <a:lnTo>
                  <a:pt x="291" y="4"/>
                </a:lnTo>
                <a:lnTo>
                  <a:pt x="279" y="8"/>
                </a:lnTo>
                <a:lnTo>
                  <a:pt x="279" y="8"/>
                </a:lnTo>
                <a:lnTo>
                  <a:pt x="267" y="13"/>
                </a:lnTo>
                <a:lnTo>
                  <a:pt x="266" y="13"/>
                </a:lnTo>
                <a:lnTo>
                  <a:pt x="254" y="19"/>
                </a:lnTo>
                <a:lnTo>
                  <a:pt x="253" y="19"/>
                </a:lnTo>
                <a:lnTo>
                  <a:pt x="240" y="28"/>
                </a:lnTo>
                <a:lnTo>
                  <a:pt x="240" y="28"/>
                </a:lnTo>
                <a:lnTo>
                  <a:pt x="224" y="38"/>
                </a:lnTo>
                <a:lnTo>
                  <a:pt x="224" y="37"/>
                </a:lnTo>
                <a:lnTo>
                  <a:pt x="206" y="47"/>
                </a:lnTo>
                <a:lnTo>
                  <a:pt x="206" y="48"/>
                </a:lnTo>
                <a:lnTo>
                  <a:pt x="188" y="59"/>
                </a:lnTo>
                <a:lnTo>
                  <a:pt x="188" y="59"/>
                </a:lnTo>
                <a:lnTo>
                  <a:pt x="168" y="70"/>
                </a:lnTo>
                <a:lnTo>
                  <a:pt x="167" y="70"/>
                </a:lnTo>
                <a:lnTo>
                  <a:pt x="145" y="85"/>
                </a:lnTo>
                <a:lnTo>
                  <a:pt x="145" y="85"/>
                </a:lnTo>
                <a:lnTo>
                  <a:pt x="124" y="100"/>
                </a:lnTo>
                <a:lnTo>
                  <a:pt x="124" y="99"/>
                </a:lnTo>
                <a:lnTo>
                  <a:pt x="102" y="113"/>
                </a:lnTo>
                <a:lnTo>
                  <a:pt x="101" y="113"/>
                </a:lnTo>
                <a:lnTo>
                  <a:pt x="80" y="127"/>
                </a:lnTo>
                <a:lnTo>
                  <a:pt x="79" y="128"/>
                </a:lnTo>
                <a:lnTo>
                  <a:pt x="62" y="143"/>
                </a:lnTo>
                <a:lnTo>
                  <a:pt x="63" y="142"/>
                </a:lnTo>
                <a:lnTo>
                  <a:pt x="47" y="154"/>
                </a:lnTo>
                <a:lnTo>
                  <a:pt x="44" y="156"/>
                </a:lnTo>
                <a:lnTo>
                  <a:pt x="32" y="171"/>
                </a:lnTo>
                <a:lnTo>
                  <a:pt x="32" y="170"/>
                </a:lnTo>
                <a:lnTo>
                  <a:pt x="22" y="181"/>
                </a:lnTo>
                <a:lnTo>
                  <a:pt x="21" y="182"/>
                </a:lnTo>
                <a:lnTo>
                  <a:pt x="13" y="191"/>
                </a:lnTo>
                <a:lnTo>
                  <a:pt x="11" y="193"/>
                </a:lnTo>
                <a:lnTo>
                  <a:pt x="7" y="203"/>
                </a:lnTo>
                <a:lnTo>
                  <a:pt x="8" y="200"/>
                </a:lnTo>
                <a:lnTo>
                  <a:pt x="3" y="206"/>
                </a:lnTo>
                <a:cubicBezTo>
                  <a:pt x="1" y="208"/>
                  <a:pt x="0" y="211"/>
                  <a:pt x="0" y="214"/>
                </a:cubicBezTo>
                <a:lnTo>
                  <a:pt x="0" y="221"/>
                </a:lnTo>
                <a:lnTo>
                  <a:pt x="0" y="221"/>
                </a:lnTo>
                <a:lnTo>
                  <a:pt x="1" y="226"/>
                </a:lnTo>
                <a:cubicBezTo>
                  <a:pt x="1" y="230"/>
                  <a:pt x="2" y="233"/>
                  <a:pt x="5" y="235"/>
                </a:cubicBezTo>
                <a:lnTo>
                  <a:pt x="11" y="240"/>
                </a:lnTo>
                <a:lnTo>
                  <a:pt x="16" y="243"/>
                </a:lnTo>
                <a:lnTo>
                  <a:pt x="23" y="244"/>
                </a:lnTo>
                <a:lnTo>
                  <a:pt x="21" y="244"/>
                </a:lnTo>
                <a:lnTo>
                  <a:pt x="31" y="247"/>
                </a:lnTo>
                <a:lnTo>
                  <a:pt x="34" y="247"/>
                </a:lnTo>
                <a:lnTo>
                  <a:pt x="48" y="247"/>
                </a:lnTo>
                <a:lnTo>
                  <a:pt x="48" y="247"/>
                </a:lnTo>
                <a:lnTo>
                  <a:pt x="64" y="247"/>
                </a:lnTo>
                <a:lnTo>
                  <a:pt x="64" y="247"/>
                </a:lnTo>
                <a:lnTo>
                  <a:pt x="82" y="245"/>
                </a:lnTo>
                <a:lnTo>
                  <a:pt x="83" y="245"/>
                </a:lnTo>
                <a:lnTo>
                  <a:pt x="102" y="243"/>
                </a:lnTo>
                <a:lnTo>
                  <a:pt x="103" y="243"/>
                </a:lnTo>
                <a:lnTo>
                  <a:pt x="124" y="239"/>
                </a:lnTo>
                <a:cubicBezTo>
                  <a:pt x="126" y="239"/>
                  <a:pt x="127" y="238"/>
                  <a:pt x="127" y="237"/>
                </a:cubicBezTo>
                <a:cubicBezTo>
                  <a:pt x="127" y="235"/>
                  <a:pt x="126" y="234"/>
                  <a:pt x="124" y="234"/>
                </a:cubicBezTo>
                <a:lnTo>
                  <a:pt x="103" y="230"/>
                </a:lnTo>
                <a:lnTo>
                  <a:pt x="102" y="230"/>
                </a:lnTo>
                <a:lnTo>
                  <a:pt x="83" y="228"/>
                </a:lnTo>
                <a:lnTo>
                  <a:pt x="82" y="228"/>
                </a:lnTo>
                <a:lnTo>
                  <a:pt x="64" y="226"/>
                </a:lnTo>
                <a:lnTo>
                  <a:pt x="64" y="226"/>
                </a:lnTo>
                <a:lnTo>
                  <a:pt x="48" y="226"/>
                </a:lnTo>
                <a:lnTo>
                  <a:pt x="49" y="226"/>
                </a:lnTo>
                <a:lnTo>
                  <a:pt x="35" y="224"/>
                </a:lnTo>
                <a:lnTo>
                  <a:pt x="39" y="225"/>
                </a:lnTo>
                <a:lnTo>
                  <a:pt x="30" y="221"/>
                </a:lnTo>
                <a:lnTo>
                  <a:pt x="29" y="221"/>
                </a:lnTo>
                <a:lnTo>
                  <a:pt x="23" y="219"/>
                </a:lnTo>
                <a:lnTo>
                  <a:pt x="27" y="221"/>
                </a:lnTo>
                <a:lnTo>
                  <a:pt x="22" y="216"/>
                </a:lnTo>
                <a:lnTo>
                  <a:pt x="26" y="226"/>
                </a:lnTo>
                <a:lnTo>
                  <a:pt x="26" y="221"/>
                </a:lnTo>
                <a:lnTo>
                  <a:pt x="26" y="221"/>
                </a:lnTo>
                <a:lnTo>
                  <a:pt x="26" y="214"/>
                </a:lnTo>
                <a:lnTo>
                  <a:pt x="23" y="223"/>
                </a:lnTo>
                <a:lnTo>
                  <a:pt x="28" y="217"/>
                </a:lnTo>
                <a:lnTo>
                  <a:pt x="30" y="215"/>
                </a:lnTo>
                <a:lnTo>
                  <a:pt x="34" y="206"/>
                </a:lnTo>
                <a:lnTo>
                  <a:pt x="33" y="208"/>
                </a:lnTo>
                <a:lnTo>
                  <a:pt x="41" y="199"/>
                </a:lnTo>
                <a:lnTo>
                  <a:pt x="40" y="200"/>
                </a:lnTo>
                <a:lnTo>
                  <a:pt x="51" y="189"/>
                </a:lnTo>
                <a:lnTo>
                  <a:pt x="52" y="188"/>
                </a:lnTo>
                <a:lnTo>
                  <a:pt x="64" y="173"/>
                </a:lnTo>
                <a:lnTo>
                  <a:pt x="62" y="175"/>
                </a:lnTo>
                <a:lnTo>
                  <a:pt x="78" y="163"/>
                </a:lnTo>
                <a:lnTo>
                  <a:pt x="79" y="162"/>
                </a:lnTo>
                <a:lnTo>
                  <a:pt x="96" y="148"/>
                </a:lnTo>
                <a:lnTo>
                  <a:pt x="95" y="149"/>
                </a:lnTo>
                <a:lnTo>
                  <a:pt x="115" y="134"/>
                </a:lnTo>
                <a:lnTo>
                  <a:pt x="115" y="135"/>
                </a:lnTo>
                <a:lnTo>
                  <a:pt x="137" y="121"/>
                </a:lnTo>
                <a:lnTo>
                  <a:pt x="138" y="120"/>
                </a:lnTo>
                <a:lnTo>
                  <a:pt x="159" y="106"/>
                </a:lnTo>
                <a:lnTo>
                  <a:pt x="159" y="106"/>
                </a:lnTo>
                <a:lnTo>
                  <a:pt x="180" y="90"/>
                </a:lnTo>
                <a:lnTo>
                  <a:pt x="179" y="91"/>
                </a:lnTo>
                <a:lnTo>
                  <a:pt x="200" y="79"/>
                </a:lnTo>
                <a:lnTo>
                  <a:pt x="201" y="79"/>
                </a:lnTo>
                <a:lnTo>
                  <a:pt x="219" y="67"/>
                </a:lnTo>
                <a:lnTo>
                  <a:pt x="218" y="67"/>
                </a:lnTo>
                <a:lnTo>
                  <a:pt x="236" y="57"/>
                </a:lnTo>
                <a:lnTo>
                  <a:pt x="236" y="57"/>
                </a:lnTo>
                <a:lnTo>
                  <a:pt x="252" y="46"/>
                </a:lnTo>
                <a:lnTo>
                  <a:pt x="251" y="46"/>
                </a:lnTo>
                <a:lnTo>
                  <a:pt x="265" y="37"/>
                </a:lnTo>
                <a:lnTo>
                  <a:pt x="264" y="38"/>
                </a:lnTo>
                <a:lnTo>
                  <a:pt x="276" y="31"/>
                </a:lnTo>
                <a:lnTo>
                  <a:pt x="275" y="32"/>
                </a:lnTo>
                <a:lnTo>
                  <a:pt x="287" y="27"/>
                </a:lnTo>
                <a:lnTo>
                  <a:pt x="287" y="27"/>
                </a:lnTo>
                <a:lnTo>
                  <a:pt x="298" y="21"/>
                </a:lnTo>
                <a:lnTo>
                  <a:pt x="298" y="22"/>
                </a:lnTo>
                <a:lnTo>
                  <a:pt x="307" y="18"/>
                </a:lnTo>
                <a:lnTo>
                  <a:pt x="304" y="19"/>
                </a:lnTo>
                <a:lnTo>
                  <a:pt x="314" y="19"/>
                </a:lnTo>
                <a:lnTo>
                  <a:pt x="314" y="19"/>
                </a:lnTo>
                <a:lnTo>
                  <a:pt x="322" y="18"/>
                </a:lnTo>
                <a:lnTo>
                  <a:pt x="322" y="18"/>
                </a:lnTo>
                <a:lnTo>
                  <a:pt x="328" y="18"/>
                </a:lnTo>
                <a:lnTo>
                  <a:pt x="329" y="18"/>
                </a:lnTo>
                <a:lnTo>
                  <a:pt x="336" y="17"/>
                </a:lnTo>
                <a:lnTo>
                  <a:pt x="336" y="17"/>
                </a:lnTo>
                <a:lnTo>
                  <a:pt x="341" y="16"/>
                </a:lnTo>
                <a:cubicBezTo>
                  <a:pt x="344" y="15"/>
                  <a:pt x="346" y="13"/>
                  <a:pt x="346" y="10"/>
                </a:cubicBezTo>
                <a:cubicBezTo>
                  <a:pt x="346" y="7"/>
                  <a:pt x="344" y="4"/>
                  <a:pt x="341" y="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C9FE25AD-4DE3-4112-B95C-8B96BB94FE9D}"/>
              </a:ext>
            </a:extLst>
          </p:cNvPr>
          <p:cNvSpPr>
            <a:spLocks/>
          </p:cNvSpPr>
          <p:nvPr/>
        </p:nvSpPr>
        <p:spPr bwMode="auto">
          <a:xfrm>
            <a:off x="5394326" y="6021388"/>
            <a:ext cx="123825" cy="92075"/>
          </a:xfrm>
          <a:custGeom>
            <a:avLst/>
            <a:gdLst>
              <a:gd name="T0" fmla="*/ 14 w 277"/>
              <a:gd name="T1" fmla="*/ 2 h 203"/>
              <a:gd name="T2" fmla="*/ 14 w 277"/>
              <a:gd name="T3" fmla="*/ 2 h 203"/>
              <a:gd name="T4" fmla="*/ 1 w 277"/>
              <a:gd name="T5" fmla="*/ 8 h 203"/>
              <a:gd name="T6" fmla="*/ 1 w 277"/>
              <a:gd name="T7" fmla="*/ 12 h 203"/>
              <a:gd name="T8" fmla="*/ 0 w 277"/>
              <a:gd name="T9" fmla="*/ 17 h 203"/>
              <a:gd name="T10" fmla="*/ 2 w 277"/>
              <a:gd name="T11" fmla="*/ 28 h 203"/>
              <a:gd name="T12" fmla="*/ 7 w 277"/>
              <a:gd name="T13" fmla="*/ 34 h 203"/>
              <a:gd name="T14" fmla="*/ 13 w 277"/>
              <a:gd name="T15" fmla="*/ 43 h 203"/>
              <a:gd name="T16" fmla="*/ 22 w 277"/>
              <a:gd name="T17" fmla="*/ 54 h 203"/>
              <a:gd name="T18" fmla="*/ 35 w 277"/>
              <a:gd name="T19" fmla="*/ 66 h 203"/>
              <a:gd name="T20" fmla="*/ 50 w 277"/>
              <a:gd name="T21" fmla="*/ 78 h 203"/>
              <a:gd name="T22" fmla="*/ 66 w 277"/>
              <a:gd name="T23" fmla="*/ 91 h 203"/>
              <a:gd name="T24" fmla="*/ 85 w 277"/>
              <a:gd name="T25" fmla="*/ 106 h 203"/>
              <a:gd name="T26" fmla="*/ 104 w 277"/>
              <a:gd name="T27" fmla="*/ 118 h 203"/>
              <a:gd name="T28" fmla="*/ 123 w 277"/>
              <a:gd name="T29" fmla="*/ 131 h 203"/>
              <a:gd name="T30" fmla="*/ 141 w 277"/>
              <a:gd name="T31" fmla="*/ 142 h 203"/>
              <a:gd name="T32" fmla="*/ 158 w 277"/>
              <a:gd name="T33" fmla="*/ 152 h 203"/>
              <a:gd name="T34" fmla="*/ 178 w 277"/>
              <a:gd name="T35" fmla="*/ 164 h 203"/>
              <a:gd name="T36" fmla="*/ 194 w 277"/>
              <a:gd name="T37" fmla="*/ 170 h 203"/>
              <a:gd name="T38" fmla="*/ 209 w 277"/>
              <a:gd name="T39" fmla="*/ 175 h 203"/>
              <a:gd name="T40" fmla="*/ 223 w 277"/>
              <a:gd name="T41" fmla="*/ 181 h 203"/>
              <a:gd name="T42" fmla="*/ 235 w 277"/>
              <a:gd name="T43" fmla="*/ 186 h 203"/>
              <a:gd name="T44" fmla="*/ 247 w 277"/>
              <a:gd name="T45" fmla="*/ 192 h 203"/>
              <a:gd name="T46" fmla="*/ 253 w 277"/>
              <a:gd name="T47" fmla="*/ 193 h 203"/>
              <a:gd name="T48" fmla="*/ 257 w 277"/>
              <a:gd name="T49" fmla="*/ 195 h 203"/>
              <a:gd name="T50" fmla="*/ 258 w 277"/>
              <a:gd name="T51" fmla="*/ 196 h 203"/>
              <a:gd name="T52" fmla="*/ 267 w 277"/>
              <a:gd name="T53" fmla="*/ 203 h 203"/>
              <a:gd name="T54" fmla="*/ 276 w 277"/>
              <a:gd name="T55" fmla="*/ 196 h 203"/>
              <a:gd name="T56" fmla="*/ 276 w 277"/>
              <a:gd name="T57" fmla="*/ 184 h 203"/>
              <a:gd name="T58" fmla="*/ 267 w 277"/>
              <a:gd name="T59" fmla="*/ 173 h 203"/>
              <a:gd name="T60" fmla="*/ 256 w 277"/>
              <a:gd name="T61" fmla="*/ 168 h 203"/>
              <a:gd name="T62" fmla="*/ 247 w 277"/>
              <a:gd name="T63" fmla="*/ 163 h 203"/>
              <a:gd name="T64" fmla="*/ 233 w 277"/>
              <a:gd name="T65" fmla="*/ 157 h 203"/>
              <a:gd name="T66" fmla="*/ 218 w 277"/>
              <a:gd name="T67" fmla="*/ 151 h 203"/>
              <a:gd name="T68" fmla="*/ 203 w 277"/>
              <a:gd name="T69" fmla="*/ 146 h 203"/>
              <a:gd name="T70" fmla="*/ 187 w 277"/>
              <a:gd name="T71" fmla="*/ 140 h 203"/>
              <a:gd name="T72" fmla="*/ 170 w 277"/>
              <a:gd name="T73" fmla="*/ 130 h 203"/>
              <a:gd name="T74" fmla="*/ 155 w 277"/>
              <a:gd name="T75" fmla="*/ 121 h 203"/>
              <a:gd name="T76" fmla="*/ 136 w 277"/>
              <a:gd name="T77" fmla="*/ 109 h 203"/>
              <a:gd name="T78" fmla="*/ 117 w 277"/>
              <a:gd name="T79" fmla="*/ 98 h 203"/>
              <a:gd name="T80" fmla="*/ 99 w 277"/>
              <a:gd name="T81" fmla="*/ 86 h 203"/>
              <a:gd name="T82" fmla="*/ 80 w 277"/>
              <a:gd name="T83" fmla="*/ 72 h 203"/>
              <a:gd name="T84" fmla="*/ 64 w 277"/>
              <a:gd name="T85" fmla="*/ 60 h 203"/>
              <a:gd name="T86" fmla="*/ 49 w 277"/>
              <a:gd name="T87" fmla="*/ 49 h 203"/>
              <a:gd name="T88" fmla="*/ 36 w 277"/>
              <a:gd name="T89" fmla="*/ 38 h 203"/>
              <a:gd name="T90" fmla="*/ 28 w 277"/>
              <a:gd name="T91" fmla="*/ 29 h 203"/>
              <a:gd name="T92" fmla="*/ 23 w 277"/>
              <a:gd name="T93" fmla="*/ 22 h 203"/>
              <a:gd name="T94" fmla="*/ 17 w 277"/>
              <a:gd name="T95" fmla="*/ 16 h 203"/>
              <a:gd name="T96" fmla="*/ 19 w 277"/>
              <a:gd name="T97" fmla="*/ 17 h 203"/>
              <a:gd name="T98" fmla="*/ 19 w 277"/>
              <a:gd name="T99" fmla="*/ 12 h 203"/>
              <a:gd name="T100" fmla="*/ 19 w 277"/>
              <a:gd name="T101" fmla="*/ 8 h 203"/>
              <a:gd name="T102" fmla="*/ 16 w 277"/>
              <a:gd name="T103" fmla="*/ 17 h 203"/>
              <a:gd name="T104" fmla="*/ 18 w 277"/>
              <a:gd name="T105" fmla="*/ 16 h 203"/>
              <a:gd name="T106" fmla="*/ 18 w 277"/>
              <a:gd name="T107" fmla="*/ 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7" h="203">
                <a:moveTo>
                  <a:pt x="18" y="3"/>
                </a:moveTo>
                <a:lnTo>
                  <a:pt x="14" y="2"/>
                </a:lnTo>
                <a:lnTo>
                  <a:pt x="16" y="2"/>
                </a:lnTo>
                <a:lnTo>
                  <a:pt x="14" y="2"/>
                </a:lnTo>
                <a:cubicBezTo>
                  <a:pt x="11" y="0"/>
                  <a:pt x="8" y="0"/>
                  <a:pt x="6" y="2"/>
                </a:cubicBezTo>
                <a:cubicBezTo>
                  <a:pt x="3" y="3"/>
                  <a:pt x="2" y="6"/>
                  <a:pt x="1" y="8"/>
                </a:cubicBezTo>
                <a:lnTo>
                  <a:pt x="1" y="11"/>
                </a:lnTo>
                <a:lnTo>
                  <a:pt x="1" y="12"/>
                </a:lnTo>
                <a:lnTo>
                  <a:pt x="0" y="17"/>
                </a:lnTo>
                <a:lnTo>
                  <a:pt x="0" y="17"/>
                </a:lnTo>
                <a:lnTo>
                  <a:pt x="0" y="22"/>
                </a:lnTo>
                <a:lnTo>
                  <a:pt x="2" y="28"/>
                </a:lnTo>
                <a:lnTo>
                  <a:pt x="7" y="34"/>
                </a:lnTo>
                <a:lnTo>
                  <a:pt x="7" y="34"/>
                </a:lnTo>
                <a:lnTo>
                  <a:pt x="12" y="42"/>
                </a:lnTo>
                <a:lnTo>
                  <a:pt x="13" y="43"/>
                </a:lnTo>
                <a:lnTo>
                  <a:pt x="21" y="53"/>
                </a:lnTo>
                <a:lnTo>
                  <a:pt x="22" y="54"/>
                </a:lnTo>
                <a:lnTo>
                  <a:pt x="34" y="65"/>
                </a:lnTo>
                <a:lnTo>
                  <a:pt x="35" y="66"/>
                </a:lnTo>
                <a:lnTo>
                  <a:pt x="50" y="78"/>
                </a:lnTo>
                <a:lnTo>
                  <a:pt x="50" y="78"/>
                </a:lnTo>
                <a:lnTo>
                  <a:pt x="66" y="91"/>
                </a:lnTo>
                <a:lnTo>
                  <a:pt x="66" y="91"/>
                </a:lnTo>
                <a:lnTo>
                  <a:pt x="85" y="105"/>
                </a:lnTo>
                <a:lnTo>
                  <a:pt x="85" y="106"/>
                </a:lnTo>
                <a:lnTo>
                  <a:pt x="103" y="118"/>
                </a:lnTo>
                <a:lnTo>
                  <a:pt x="104" y="118"/>
                </a:lnTo>
                <a:lnTo>
                  <a:pt x="123" y="131"/>
                </a:lnTo>
                <a:lnTo>
                  <a:pt x="123" y="131"/>
                </a:lnTo>
                <a:lnTo>
                  <a:pt x="142" y="142"/>
                </a:lnTo>
                <a:lnTo>
                  <a:pt x="141" y="142"/>
                </a:lnTo>
                <a:lnTo>
                  <a:pt x="157" y="152"/>
                </a:lnTo>
                <a:lnTo>
                  <a:pt x="158" y="152"/>
                </a:lnTo>
                <a:lnTo>
                  <a:pt x="176" y="163"/>
                </a:lnTo>
                <a:lnTo>
                  <a:pt x="178" y="164"/>
                </a:lnTo>
                <a:lnTo>
                  <a:pt x="194" y="170"/>
                </a:lnTo>
                <a:lnTo>
                  <a:pt x="194" y="170"/>
                </a:lnTo>
                <a:lnTo>
                  <a:pt x="209" y="175"/>
                </a:lnTo>
                <a:lnTo>
                  <a:pt x="209" y="175"/>
                </a:lnTo>
                <a:lnTo>
                  <a:pt x="223" y="181"/>
                </a:lnTo>
                <a:lnTo>
                  <a:pt x="223" y="181"/>
                </a:lnTo>
                <a:lnTo>
                  <a:pt x="236" y="186"/>
                </a:lnTo>
                <a:lnTo>
                  <a:pt x="235" y="186"/>
                </a:lnTo>
                <a:lnTo>
                  <a:pt x="246" y="191"/>
                </a:lnTo>
                <a:lnTo>
                  <a:pt x="247" y="192"/>
                </a:lnTo>
                <a:lnTo>
                  <a:pt x="255" y="194"/>
                </a:lnTo>
                <a:lnTo>
                  <a:pt x="253" y="193"/>
                </a:lnTo>
                <a:lnTo>
                  <a:pt x="259" y="196"/>
                </a:lnTo>
                <a:lnTo>
                  <a:pt x="257" y="195"/>
                </a:lnTo>
                <a:lnTo>
                  <a:pt x="260" y="198"/>
                </a:lnTo>
                <a:lnTo>
                  <a:pt x="258" y="196"/>
                </a:lnTo>
                <a:lnTo>
                  <a:pt x="261" y="199"/>
                </a:lnTo>
                <a:cubicBezTo>
                  <a:pt x="262" y="201"/>
                  <a:pt x="264" y="203"/>
                  <a:pt x="267" y="203"/>
                </a:cubicBezTo>
                <a:cubicBezTo>
                  <a:pt x="270" y="203"/>
                  <a:pt x="272" y="201"/>
                  <a:pt x="273" y="199"/>
                </a:cubicBezTo>
                <a:lnTo>
                  <a:pt x="276" y="196"/>
                </a:lnTo>
                <a:lnTo>
                  <a:pt x="277" y="188"/>
                </a:lnTo>
                <a:lnTo>
                  <a:pt x="276" y="184"/>
                </a:lnTo>
                <a:lnTo>
                  <a:pt x="272" y="177"/>
                </a:lnTo>
                <a:lnTo>
                  <a:pt x="267" y="173"/>
                </a:lnTo>
                <a:lnTo>
                  <a:pt x="264" y="171"/>
                </a:lnTo>
                <a:lnTo>
                  <a:pt x="256" y="168"/>
                </a:lnTo>
                <a:lnTo>
                  <a:pt x="257" y="168"/>
                </a:lnTo>
                <a:lnTo>
                  <a:pt x="247" y="163"/>
                </a:lnTo>
                <a:lnTo>
                  <a:pt x="246" y="162"/>
                </a:lnTo>
                <a:lnTo>
                  <a:pt x="233" y="157"/>
                </a:lnTo>
                <a:lnTo>
                  <a:pt x="232" y="157"/>
                </a:lnTo>
                <a:lnTo>
                  <a:pt x="218" y="151"/>
                </a:lnTo>
                <a:lnTo>
                  <a:pt x="218" y="151"/>
                </a:lnTo>
                <a:lnTo>
                  <a:pt x="203" y="146"/>
                </a:lnTo>
                <a:lnTo>
                  <a:pt x="203" y="146"/>
                </a:lnTo>
                <a:lnTo>
                  <a:pt x="187" y="140"/>
                </a:lnTo>
                <a:lnTo>
                  <a:pt x="189" y="141"/>
                </a:lnTo>
                <a:lnTo>
                  <a:pt x="170" y="130"/>
                </a:lnTo>
                <a:lnTo>
                  <a:pt x="171" y="131"/>
                </a:lnTo>
                <a:lnTo>
                  <a:pt x="155" y="121"/>
                </a:lnTo>
                <a:lnTo>
                  <a:pt x="155" y="120"/>
                </a:lnTo>
                <a:lnTo>
                  <a:pt x="136" y="109"/>
                </a:lnTo>
                <a:lnTo>
                  <a:pt x="136" y="110"/>
                </a:lnTo>
                <a:lnTo>
                  <a:pt x="117" y="98"/>
                </a:lnTo>
                <a:lnTo>
                  <a:pt x="117" y="98"/>
                </a:lnTo>
                <a:lnTo>
                  <a:pt x="99" y="86"/>
                </a:lnTo>
                <a:lnTo>
                  <a:pt x="99" y="87"/>
                </a:lnTo>
                <a:lnTo>
                  <a:pt x="80" y="72"/>
                </a:lnTo>
                <a:lnTo>
                  <a:pt x="80" y="72"/>
                </a:lnTo>
                <a:lnTo>
                  <a:pt x="64" y="60"/>
                </a:lnTo>
                <a:lnTo>
                  <a:pt x="64" y="60"/>
                </a:lnTo>
                <a:lnTo>
                  <a:pt x="49" y="49"/>
                </a:lnTo>
                <a:lnTo>
                  <a:pt x="49" y="49"/>
                </a:lnTo>
                <a:lnTo>
                  <a:pt x="36" y="38"/>
                </a:lnTo>
                <a:lnTo>
                  <a:pt x="37" y="39"/>
                </a:lnTo>
                <a:lnTo>
                  <a:pt x="28" y="29"/>
                </a:lnTo>
                <a:lnTo>
                  <a:pt x="29" y="30"/>
                </a:lnTo>
                <a:lnTo>
                  <a:pt x="23" y="22"/>
                </a:lnTo>
                <a:lnTo>
                  <a:pt x="22" y="22"/>
                </a:lnTo>
                <a:lnTo>
                  <a:pt x="17" y="16"/>
                </a:lnTo>
                <a:lnTo>
                  <a:pt x="20" y="22"/>
                </a:lnTo>
                <a:lnTo>
                  <a:pt x="19" y="17"/>
                </a:lnTo>
                <a:lnTo>
                  <a:pt x="19" y="17"/>
                </a:lnTo>
                <a:lnTo>
                  <a:pt x="19" y="12"/>
                </a:lnTo>
                <a:lnTo>
                  <a:pt x="19" y="11"/>
                </a:lnTo>
                <a:lnTo>
                  <a:pt x="19" y="8"/>
                </a:lnTo>
                <a:lnTo>
                  <a:pt x="14" y="18"/>
                </a:lnTo>
                <a:lnTo>
                  <a:pt x="16" y="17"/>
                </a:lnTo>
                <a:lnTo>
                  <a:pt x="14" y="17"/>
                </a:lnTo>
                <a:lnTo>
                  <a:pt x="18" y="16"/>
                </a:lnTo>
                <a:cubicBezTo>
                  <a:pt x="21" y="16"/>
                  <a:pt x="23" y="13"/>
                  <a:pt x="23" y="10"/>
                </a:cubicBezTo>
                <a:cubicBezTo>
                  <a:pt x="23" y="6"/>
                  <a:pt x="21" y="4"/>
                  <a:pt x="18" y="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534B1CC5-75A9-4A6A-B5FA-ED6DAAC1B706}"/>
              </a:ext>
            </a:extLst>
          </p:cNvPr>
          <p:cNvSpPr>
            <a:spLocks/>
          </p:cNvSpPr>
          <p:nvPr/>
        </p:nvSpPr>
        <p:spPr bwMode="auto">
          <a:xfrm>
            <a:off x="5262563" y="6435725"/>
            <a:ext cx="120650" cy="198438"/>
          </a:xfrm>
          <a:custGeom>
            <a:avLst/>
            <a:gdLst>
              <a:gd name="T0" fmla="*/ 252 w 266"/>
              <a:gd name="T1" fmla="*/ 2 h 438"/>
              <a:gd name="T2" fmla="*/ 242 w 266"/>
              <a:gd name="T3" fmla="*/ 1 h 438"/>
              <a:gd name="T4" fmla="*/ 231 w 266"/>
              <a:gd name="T5" fmla="*/ 0 h 438"/>
              <a:gd name="T6" fmla="*/ 217 w 266"/>
              <a:gd name="T7" fmla="*/ 4 h 438"/>
              <a:gd name="T8" fmla="*/ 202 w 266"/>
              <a:gd name="T9" fmla="*/ 9 h 438"/>
              <a:gd name="T10" fmla="*/ 186 w 266"/>
              <a:gd name="T11" fmla="*/ 19 h 438"/>
              <a:gd name="T12" fmla="*/ 169 w 266"/>
              <a:gd name="T13" fmla="*/ 34 h 438"/>
              <a:gd name="T14" fmla="*/ 154 w 266"/>
              <a:gd name="T15" fmla="*/ 51 h 438"/>
              <a:gd name="T16" fmla="*/ 136 w 266"/>
              <a:gd name="T17" fmla="*/ 70 h 438"/>
              <a:gd name="T18" fmla="*/ 119 w 266"/>
              <a:gd name="T19" fmla="*/ 94 h 438"/>
              <a:gd name="T20" fmla="*/ 100 w 266"/>
              <a:gd name="T21" fmla="*/ 118 h 438"/>
              <a:gd name="T22" fmla="*/ 81 w 266"/>
              <a:gd name="T23" fmla="*/ 149 h 438"/>
              <a:gd name="T24" fmla="*/ 63 w 266"/>
              <a:gd name="T25" fmla="*/ 177 h 438"/>
              <a:gd name="T26" fmla="*/ 46 w 266"/>
              <a:gd name="T27" fmla="*/ 208 h 438"/>
              <a:gd name="T28" fmla="*/ 30 w 266"/>
              <a:gd name="T29" fmla="*/ 239 h 438"/>
              <a:gd name="T30" fmla="*/ 18 w 266"/>
              <a:gd name="T31" fmla="*/ 269 h 438"/>
              <a:gd name="T32" fmla="*/ 9 w 266"/>
              <a:gd name="T33" fmla="*/ 297 h 438"/>
              <a:gd name="T34" fmla="*/ 3 w 266"/>
              <a:gd name="T35" fmla="*/ 326 h 438"/>
              <a:gd name="T36" fmla="*/ 0 w 266"/>
              <a:gd name="T37" fmla="*/ 350 h 438"/>
              <a:gd name="T38" fmla="*/ 0 w 266"/>
              <a:gd name="T39" fmla="*/ 372 h 438"/>
              <a:gd name="T40" fmla="*/ 2 w 266"/>
              <a:gd name="T41" fmla="*/ 390 h 438"/>
              <a:gd name="T42" fmla="*/ 7 w 266"/>
              <a:gd name="T43" fmla="*/ 406 h 438"/>
              <a:gd name="T44" fmla="*/ 15 w 266"/>
              <a:gd name="T45" fmla="*/ 421 h 438"/>
              <a:gd name="T46" fmla="*/ 27 w 266"/>
              <a:gd name="T47" fmla="*/ 431 h 438"/>
              <a:gd name="T48" fmla="*/ 42 w 266"/>
              <a:gd name="T49" fmla="*/ 437 h 438"/>
              <a:gd name="T50" fmla="*/ 60 w 266"/>
              <a:gd name="T51" fmla="*/ 437 h 438"/>
              <a:gd name="T52" fmla="*/ 76 w 266"/>
              <a:gd name="T53" fmla="*/ 435 h 438"/>
              <a:gd name="T54" fmla="*/ 97 w 266"/>
              <a:gd name="T55" fmla="*/ 424 h 438"/>
              <a:gd name="T56" fmla="*/ 115 w 266"/>
              <a:gd name="T57" fmla="*/ 408 h 438"/>
              <a:gd name="T58" fmla="*/ 113 w 266"/>
              <a:gd name="T59" fmla="*/ 404 h 438"/>
              <a:gd name="T60" fmla="*/ 91 w 266"/>
              <a:gd name="T61" fmla="*/ 411 h 438"/>
              <a:gd name="T62" fmla="*/ 76 w 266"/>
              <a:gd name="T63" fmla="*/ 417 h 438"/>
              <a:gd name="T64" fmla="*/ 60 w 266"/>
              <a:gd name="T65" fmla="*/ 415 h 438"/>
              <a:gd name="T66" fmla="*/ 50 w 266"/>
              <a:gd name="T67" fmla="*/ 416 h 438"/>
              <a:gd name="T68" fmla="*/ 43 w 266"/>
              <a:gd name="T69" fmla="*/ 413 h 438"/>
              <a:gd name="T70" fmla="*/ 37 w 266"/>
              <a:gd name="T71" fmla="*/ 408 h 438"/>
              <a:gd name="T72" fmla="*/ 32 w 266"/>
              <a:gd name="T73" fmla="*/ 399 h 438"/>
              <a:gd name="T74" fmla="*/ 28 w 266"/>
              <a:gd name="T75" fmla="*/ 387 h 438"/>
              <a:gd name="T76" fmla="*/ 26 w 266"/>
              <a:gd name="T77" fmla="*/ 372 h 438"/>
              <a:gd name="T78" fmla="*/ 26 w 266"/>
              <a:gd name="T79" fmla="*/ 353 h 438"/>
              <a:gd name="T80" fmla="*/ 28 w 266"/>
              <a:gd name="T81" fmla="*/ 331 h 438"/>
              <a:gd name="T82" fmla="*/ 34 w 266"/>
              <a:gd name="T83" fmla="*/ 305 h 438"/>
              <a:gd name="T84" fmla="*/ 43 w 266"/>
              <a:gd name="T85" fmla="*/ 278 h 438"/>
              <a:gd name="T86" fmla="*/ 53 w 266"/>
              <a:gd name="T87" fmla="*/ 251 h 438"/>
              <a:gd name="T88" fmla="*/ 69 w 266"/>
              <a:gd name="T89" fmla="*/ 220 h 438"/>
              <a:gd name="T90" fmla="*/ 84 w 266"/>
              <a:gd name="T91" fmla="*/ 190 h 438"/>
              <a:gd name="T92" fmla="*/ 102 w 266"/>
              <a:gd name="T93" fmla="*/ 162 h 438"/>
              <a:gd name="T94" fmla="*/ 119 w 266"/>
              <a:gd name="T95" fmla="*/ 133 h 438"/>
              <a:gd name="T96" fmla="*/ 137 w 266"/>
              <a:gd name="T97" fmla="*/ 107 h 438"/>
              <a:gd name="T98" fmla="*/ 153 w 266"/>
              <a:gd name="T99" fmla="*/ 85 h 438"/>
              <a:gd name="T100" fmla="*/ 170 w 266"/>
              <a:gd name="T101" fmla="*/ 65 h 438"/>
              <a:gd name="T102" fmla="*/ 184 w 266"/>
              <a:gd name="T103" fmla="*/ 49 h 438"/>
              <a:gd name="T104" fmla="*/ 197 w 266"/>
              <a:gd name="T105" fmla="*/ 36 h 438"/>
              <a:gd name="T106" fmla="*/ 209 w 266"/>
              <a:gd name="T107" fmla="*/ 27 h 438"/>
              <a:gd name="T108" fmla="*/ 222 w 266"/>
              <a:gd name="T109" fmla="*/ 22 h 438"/>
              <a:gd name="T110" fmla="*/ 231 w 266"/>
              <a:gd name="T111" fmla="*/ 18 h 438"/>
              <a:gd name="T112" fmla="*/ 242 w 266"/>
              <a:gd name="T113" fmla="*/ 18 h 438"/>
              <a:gd name="T114" fmla="*/ 249 w 266"/>
              <a:gd name="T115" fmla="*/ 17 h 438"/>
              <a:gd name="T116" fmla="*/ 265 w 266"/>
              <a:gd name="T117" fmla="*/ 1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6" h="438">
                <a:moveTo>
                  <a:pt x="261" y="5"/>
                </a:moveTo>
                <a:lnTo>
                  <a:pt x="252" y="2"/>
                </a:lnTo>
                <a:lnTo>
                  <a:pt x="250" y="2"/>
                </a:lnTo>
                <a:lnTo>
                  <a:pt x="242" y="1"/>
                </a:lnTo>
                <a:lnTo>
                  <a:pt x="242" y="1"/>
                </a:lnTo>
                <a:lnTo>
                  <a:pt x="231" y="0"/>
                </a:lnTo>
                <a:lnTo>
                  <a:pt x="228" y="1"/>
                </a:lnTo>
                <a:lnTo>
                  <a:pt x="217" y="4"/>
                </a:lnTo>
                <a:lnTo>
                  <a:pt x="216" y="4"/>
                </a:lnTo>
                <a:lnTo>
                  <a:pt x="202" y="9"/>
                </a:lnTo>
                <a:lnTo>
                  <a:pt x="200" y="10"/>
                </a:lnTo>
                <a:lnTo>
                  <a:pt x="186" y="19"/>
                </a:lnTo>
                <a:lnTo>
                  <a:pt x="185" y="20"/>
                </a:lnTo>
                <a:lnTo>
                  <a:pt x="169" y="34"/>
                </a:lnTo>
                <a:lnTo>
                  <a:pt x="169" y="35"/>
                </a:lnTo>
                <a:lnTo>
                  <a:pt x="154" y="51"/>
                </a:lnTo>
                <a:lnTo>
                  <a:pt x="154" y="51"/>
                </a:lnTo>
                <a:lnTo>
                  <a:pt x="136" y="70"/>
                </a:lnTo>
                <a:lnTo>
                  <a:pt x="135" y="71"/>
                </a:lnTo>
                <a:lnTo>
                  <a:pt x="119" y="94"/>
                </a:lnTo>
                <a:lnTo>
                  <a:pt x="119" y="94"/>
                </a:lnTo>
                <a:lnTo>
                  <a:pt x="100" y="118"/>
                </a:lnTo>
                <a:lnTo>
                  <a:pt x="99" y="119"/>
                </a:lnTo>
                <a:lnTo>
                  <a:pt x="81" y="149"/>
                </a:lnTo>
                <a:lnTo>
                  <a:pt x="81" y="149"/>
                </a:lnTo>
                <a:lnTo>
                  <a:pt x="63" y="177"/>
                </a:lnTo>
                <a:lnTo>
                  <a:pt x="63" y="178"/>
                </a:lnTo>
                <a:lnTo>
                  <a:pt x="46" y="208"/>
                </a:lnTo>
                <a:lnTo>
                  <a:pt x="46" y="208"/>
                </a:lnTo>
                <a:lnTo>
                  <a:pt x="30" y="239"/>
                </a:lnTo>
                <a:lnTo>
                  <a:pt x="29" y="240"/>
                </a:lnTo>
                <a:lnTo>
                  <a:pt x="18" y="269"/>
                </a:lnTo>
                <a:lnTo>
                  <a:pt x="18" y="269"/>
                </a:lnTo>
                <a:lnTo>
                  <a:pt x="9" y="297"/>
                </a:lnTo>
                <a:lnTo>
                  <a:pt x="9" y="298"/>
                </a:lnTo>
                <a:lnTo>
                  <a:pt x="3" y="326"/>
                </a:lnTo>
                <a:lnTo>
                  <a:pt x="2" y="327"/>
                </a:lnTo>
                <a:lnTo>
                  <a:pt x="0" y="350"/>
                </a:lnTo>
                <a:lnTo>
                  <a:pt x="0" y="352"/>
                </a:lnTo>
                <a:lnTo>
                  <a:pt x="0" y="372"/>
                </a:lnTo>
                <a:lnTo>
                  <a:pt x="0" y="373"/>
                </a:lnTo>
                <a:lnTo>
                  <a:pt x="2" y="390"/>
                </a:lnTo>
                <a:lnTo>
                  <a:pt x="2" y="393"/>
                </a:lnTo>
                <a:lnTo>
                  <a:pt x="7" y="406"/>
                </a:lnTo>
                <a:lnTo>
                  <a:pt x="8" y="409"/>
                </a:lnTo>
                <a:lnTo>
                  <a:pt x="15" y="421"/>
                </a:lnTo>
                <a:lnTo>
                  <a:pt x="18" y="424"/>
                </a:lnTo>
                <a:lnTo>
                  <a:pt x="27" y="431"/>
                </a:lnTo>
                <a:lnTo>
                  <a:pt x="31" y="433"/>
                </a:lnTo>
                <a:lnTo>
                  <a:pt x="42" y="437"/>
                </a:lnTo>
                <a:lnTo>
                  <a:pt x="46" y="438"/>
                </a:lnTo>
                <a:lnTo>
                  <a:pt x="60" y="437"/>
                </a:lnTo>
                <a:lnTo>
                  <a:pt x="60" y="437"/>
                </a:lnTo>
                <a:lnTo>
                  <a:pt x="76" y="435"/>
                </a:lnTo>
                <a:lnTo>
                  <a:pt x="80" y="434"/>
                </a:lnTo>
                <a:lnTo>
                  <a:pt x="97" y="424"/>
                </a:lnTo>
                <a:lnTo>
                  <a:pt x="98" y="423"/>
                </a:lnTo>
                <a:lnTo>
                  <a:pt x="115" y="408"/>
                </a:lnTo>
                <a:cubicBezTo>
                  <a:pt x="116" y="407"/>
                  <a:pt x="116" y="406"/>
                  <a:pt x="116" y="405"/>
                </a:cubicBezTo>
                <a:cubicBezTo>
                  <a:pt x="115" y="404"/>
                  <a:pt x="114" y="403"/>
                  <a:pt x="113" y="404"/>
                </a:cubicBezTo>
                <a:lnTo>
                  <a:pt x="91" y="411"/>
                </a:lnTo>
                <a:lnTo>
                  <a:pt x="91" y="411"/>
                </a:lnTo>
                <a:lnTo>
                  <a:pt x="72" y="417"/>
                </a:lnTo>
                <a:lnTo>
                  <a:pt x="76" y="417"/>
                </a:lnTo>
                <a:lnTo>
                  <a:pt x="60" y="415"/>
                </a:lnTo>
                <a:lnTo>
                  <a:pt x="60" y="415"/>
                </a:lnTo>
                <a:lnTo>
                  <a:pt x="46" y="415"/>
                </a:lnTo>
                <a:lnTo>
                  <a:pt x="50" y="416"/>
                </a:lnTo>
                <a:lnTo>
                  <a:pt x="40" y="411"/>
                </a:lnTo>
                <a:lnTo>
                  <a:pt x="43" y="413"/>
                </a:lnTo>
                <a:lnTo>
                  <a:pt x="34" y="405"/>
                </a:lnTo>
                <a:lnTo>
                  <a:pt x="37" y="408"/>
                </a:lnTo>
                <a:lnTo>
                  <a:pt x="30" y="396"/>
                </a:lnTo>
                <a:lnTo>
                  <a:pt x="32" y="399"/>
                </a:lnTo>
                <a:lnTo>
                  <a:pt x="28" y="385"/>
                </a:lnTo>
                <a:lnTo>
                  <a:pt x="28" y="387"/>
                </a:lnTo>
                <a:lnTo>
                  <a:pt x="26" y="370"/>
                </a:lnTo>
                <a:lnTo>
                  <a:pt x="26" y="372"/>
                </a:lnTo>
                <a:lnTo>
                  <a:pt x="26" y="352"/>
                </a:lnTo>
                <a:lnTo>
                  <a:pt x="26" y="353"/>
                </a:lnTo>
                <a:lnTo>
                  <a:pt x="29" y="330"/>
                </a:lnTo>
                <a:lnTo>
                  <a:pt x="28" y="331"/>
                </a:lnTo>
                <a:lnTo>
                  <a:pt x="34" y="304"/>
                </a:lnTo>
                <a:lnTo>
                  <a:pt x="34" y="305"/>
                </a:lnTo>
                <a:lnTo>
                  <a:pt x="43" y="278"/>
                </a:lnTo>
                <a:lnTo>
                  <a:pt x="43" y="278"/>
                </a:lnTo>
                <a:lnTo>
                  <a:pt x="54" y="249"/>
                </a:lnTo>
                <a:lnTo>
                  <a:pt x="53" y="251"/>
                </a:lnTo>
                <a:lnTo>
                  <a:pt x="69" y="220"/>
                </a:lnTo>
                <a:lnTo>
                  <a:pt x="69" y="220"/>
                </a:lnTo>
                <a:lnTo>
                  <a:pt x="85" y="189"/>
                </a:lnTo>
                <a:lnTo>
                  <a:pt x="84" y="190"/>
                </a:lnTo>
                <a:lnTo>
                  <a:pt x="101" y="162"/>
                </a:lnTo>
                <a:lnTo>
                  <a:pt x="102" y="162"/>
                </a:lnTo>
                <a:lnTo>
                  <a:pt x="119" y="131"/>
                </a:lnTo>
                <a:lnTo>
                  <a:pt x="119" y="133"/>
                </a:lnTo>
                <a:lnTo>
                  <a:pt x="137" y="108"/>
                </a:lnTo>
                <a:lnTo>
                  <a:pt x="137" y="107"/>
                </a:lnTo>
                <a:lnTo>
                  <a:pt x="153" y="84"/>
                </a:lnTo>
                <a:lnTo>
                  <a:pt x="153" y="85"/>
                </a:lnTo>
                <a:lnTo>
                  <a:pt x="170" y="65"/>
                </a:lnTo>
                <a:lnTo>
                  <a:pt x="170" y="65"/>
                </a:lnTo>
                <a:lnTo>
                  <a:pt x="184" y="48"/>
                </a:lnTo>
                <a:lnTo>
                  <a:pt x="184" y="49"/>
                </a:lnTo>
                <a:lnTo>
                  <a:pt x="198" y="35"/>
                </a:lnTo>
                <a:lnTo>
                  <a:pt x="197" y="36"/>
                </a:lnTo>
                <a:lnTo>
                  <a:pt x="211" y="26"/>
                </a:lnTo>
                <a:lnTo>
                  <a:pt x="209" y="27"/>
                </a:lnTo>
                <a:lnTo>
                  <a:pt x="223" y="22"/>
                </a:lnTo>
                <a:lnTo>
                  <a:pt x="222" y="22"/>
                </a:lnTo>
                <a:lnTo>
                  <a:pt x="234" y="18"/>
                </a:lnTo>
                <a:lnTo>
                  <a:pt x="231" y="18"/>
                </a:lnTo>
                <a:lnTo>
                  <a:pt x="242" y="18"/>
                </a:lnTo>
                <a:lnTo>
                  <a:pt x="242" y="18"/>
                </a:lnTo>
                <a:lnTo>
                  <a:pt x="250" y="17"/>
                </a:lnTo>
                <a:lnTo>
                  <a:pt x="249" y="17"/>
                </a:lnTo>
                <a:lnTo>
                  <a:pt x="259" y="17"/>
                </a:lnTo>
                <a:cubicBezTo>
                  <a:pt x="262" y="18"/>
                  <a:pt x="265" y="16"/>
                  <a:pt x="265" y="12"/>
                </a:cubicBezTo>
                <a:cubicBezTo>
                  <a:pt x="266" y="9"/>
                  <a:pt x="264" y="6"/>
                  <a:pt x="261" y="5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30E61E95-4F92-4CC8-A283-E3F2B9D6A0E7}"/>
              </a:ext>
            </a:extLst>
          </p:cNvPr>
          <p:cNvSpPr>
            <a:spLocks/>
          </p:cNvSpPr>
          <p:nvPr/>
        </p:nvSpPr>
        <p:spPr bwMode="auto">
          <a:xfrm>
            <a:off x="5416551" y="6426200"/>
            <a:ext cx="136525" cy="142875"/>
          </a:xfrm>
          <a:custGeom>
            <a:avLst/>
            <a:gdLst>
              <a:gd name="T0" fmla="*/ 24 w 304"/>
              <a:gd name="T1" fmla="*/ 32 h 314"/>
              <a:gd name="T2" fmla="*/ 39 w 304"/>
              <a:gd name="T3" fmla="*/ 25 h 314"/>
              <a:gd name="T4" fmla="*/ 53 w 304"/>
              <a:gd name="T5" fmla="*/ 22 h 314"/>
              <a:gd name="T6" fmla="*/ 70 w 304"/>
              <a:gd name="T7" fmla="*/ 23 h 314"/>
              <a:gd name="T8" fmla="*/ 90 w 304"/>
              <a:gd name="T9" fmla="*/ 23 h 314"/>
              <a:gd name="T10" fmla="*/ 111 w 304"/>
              <a:gd name="T11" fmla="*/ 28 h 314"/>
              <a:gd name="T12" fmla="*/ 134 w 304"/>
              <a:gd name="T13" fmla="*/ 36 h 314"/>
              <a:gd name="T14" fmla="*/ 155 w 304"/>
              <a:gd name="T15" fmla="*/ 47 h 314"/>
              <a:gd name="T16" fmla="*/ 177 w 304"/>
              <a:gd name="T17" fmla="*/ 61 h 314"/>
              <a:gd name="T18" fmla="*/ 197 w 304"/>
              <a:gd name="T19" fmla="*/ 78 h 314"/>
              <a:gd name="T20" fmla="*/ 216 w 304"/>
              <a:gd name="T21" fmla="*/ 97 h 314"/>
              <a:gd name="T22" fmla="*/ 234 w 304"/>
              <a:gd name="T23" fmla="*/ 118 h 314"/>
              <a:gd name="T24" fmla="*/ 247 w 304"/>
              <a:gd name="T25" fmla="*/ 139 h 314"/>
              <a:gd name="T26" fmla="*/ 258 w 304"/>
              <a:gd name="T27" fmla="*/ 162 h 314"/>
              <a:gd name="T28" fmla="*/ 265 w 304"/>
              <a:gd name="T29" fmla="*/ 186 h 314"/>
              <a:gd name="T30" fmla="*/ 271 w 304"/>
              <a:gd name="T31" fmla="*/ 207 h 314"/>
              <a:gd name="T32" fmla="*/ 275 w 304"/>
              <a:gd name="T33" fmla="*/ 228 h 314"/>
              <a:gd name="T34" fmla="*/ 277 w 304"/>
              <a:gd name="T35" fmla="*/ 248 h 314"/>
              <a:gd name="T36" fmla="*/ 277 w 304"/>
              <a:gd name="T37" fmla="*/ 263 h 314"/>
              <a:gd name="T38" fmla="*/ 275 w 304"/>
              <a:gd name="T39" fmla="*/ 276 h 314"/>
              <a:gd name="T40" fmla="*/ 272 w 304"/>
              <a:gd name="T41" fmla="*/ 288 h 314"/>
              <a:gd name="T42" fmla="*/ 270 w 304"/>
              <a:gd name="T43" fmla="*/ 294 h 314"/>
              <a:gd name="T44" fmla="*/ 266 w 304"/>
              <a:gd name="T45" fmla="*/ 299 h 314"/>
              <a:gd name="T46" fmla="*/ 265 w 304"/>
              <a:gd name="T47" fmla="*/ 300 h 314"/>
              <a:gd name="T48" fmla="*/ 262 w 304"/>
              <a:gd name="T49" fmla="*/ 304 h 314"/>
              <a:gd name="T50" fmla="*/ 263 w 304"/>
              <a:gd name="T51" fmla="*/ 309 h 314"/>
              <a:gd name="T52" fmla="*/ 272 w 304"/>
              <a:gd name="T53" fmla="*/ 314 h 314"/>
              <a:gd name="T54" fmla="*/ 287 w 304"/>
              <a:gd name="T55" fmla="*/ 308 h 314"/>
              <a:gd name="T56" fmla="*/ 295 w 304"/>
              <a:gd name="T57" fmla="*/ 298 h 314"/>
              <a:gd name="T58" fmla="*/ 300 w 304"/>
              <a:gd name="T59" fmla="*/ 281 h 314"/>
              <a:gd name="T60" fmla="*/ 304 w 304"/>
              <a:gd name="T61" fmla="*/ 266 h 314"/>
              <a:gd name="T62" fmla="*/ 304 w 304"/>
              <a:gd name="T63" fmla="*/ 246 h 314"/>
              <a:gd name="T64" fmla="*/ 302 w 304"/>
              <a:gd name="T65" fmla="*/ 224 h 314"/>
              <a:gd name="T66" fmla="*/ 298 w 304"/>
              <a:gd name="T67" fmla="*/ 201 h 314"/>
              <a:gd name="T68" fmla="*/ 292 w 304"/>
              <a:gd name="T69" fmla="*/ 178 h 314"/>
              <a:gd name="T70" fmla="*/ 283 w 304"/>
              <a:gd name="T71" fmla="*/ 152 h 314"/>
              <a:gd name="T72" fmla="*/ 271 w 304"/>
              <a:gd name="T73" fmla="*/ 126 h 314"/>
              <a:gd name="T74" fmla="*/ 256 w 304"/>
              <a:gd name="T75" fmla="*/ 102 h 314"/>
              <a:gd name="T76" fmla="*/ 236 w 304"/>
              <a:gd name="T77" fmla="*/ 79 h 314"/>
              <a:gd name="T78" fmla="*/ 215 w 304"/>
              <a:gd name="T79" fmla="*/ 59 h 314"/>
              <a:gd name="T80" fmla="*/ 192 w 304"/>
              <a:gd name="T81" fmla="*/ 40 h 314"/>
              <a:gd name="T82" fmla="*/ 168 w 304"/>
              <a:gd name="T83" fmla="*/ 25 h 314"/>
              <a:gd name="T84" fmla="*/ 143 w 304"/>
              <a:gd name="T85" fmla="*/ 13 h 314"/>
              <a:gd name="T86" fmla="*/ 117 w 304"/>
              <a:gd name="T87" fmla="*/ 5 h 314"/>
              <a:gd name="T88" fmla="*/ 92 w 304"/>
              <a:gd name="T89" fmla="*/ 0 h 314"/>
              <a:gd name="T90" fmla="*/ 70 w 304"/>
              <a:gd name="T91" fmla="*/ 1 h 314"/>
              <a:gd name="T92" fmla="*/ 51 w 304"/>
              <a:gd name="T93" fmla="*/ 1 h 314"/>
              <a:gd name="T94" fmla="*/ 32 w 304"/>
              <a:gd name="T95" fmla="*/ 6 h 314"/>
              <a:gd name="T96" fmla="*/ 16 w 304"/>
              <a:gd name="T97" fmla="*/ 16 h 314"/>
              <a:gd name="T98" fmla="*/ 5 w 304"/>
              <a:gd name="T99" fmla="*/ 23 h 314"/>
              <a:gd name="T100" fmla="*/ 12 w 304"/>
              <a:gd name="T101" fmla="*/ 37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4" h="314">
                <a:moveTo>
                  <a:pt x="12" y="37"/>
                </a:moveTo>
                <a:lnTo>
                  <a:pt x="24" y="32"/>
                </a:lnTo>
                <a:lnTo>
                  <a:pt x="25" y="32"/>
                </a:lnTo>
                <a:lnTo>
                  <a:pt x="39" y="25"/>
                </a:lnTo>
                <a:lnTo>
                  <a:pt x="37" y="26"/>
                </a:lnTo>
                <a:lnTo>
                  <a:pt x="53" y="22"/>
                </a:lnTo>
                <a:lnTo>
                  <a:pt x="51" y="23"/>
                </a:lnTo>
                <a:lnTo>
                  <a:pt x="70" y="23"/>
                </a:lnTo>
                <a:lnTo>
                  <a:pt x="70" y="23"/>
                </a:lnTo>
                <a:lnTo>
                  <a:pt x="90" y="23"/>
                </a:lnTo>
                <a:lnTo>
                  <a:pt x="88" y="23"/>
                </a:lnTo>
                <a:lnTo>
                  <a:pt x="111" y="28"/>
                </a:lnTo>
                <a:lnTo>
                  <a:pt x="109" y="27"/>
                </a:lnTo>
                <a:lnTo>
                  <a:pt x="134" y="36"/>
                </a:lnTo>
                <a:lnTo>
                  <a:pt x="132" y="35"/>
                </a:lnTo>
                <a:lnTo>
                  <a:pt x="155" y="47"/>
                </a:lnTo>
                <a:lnTo>
                  <a:pt x="154" y="46"/>
                </a:lnTo>
                <a:lnTo>
                  <a:pt x="177" y="61"/>
                </a:lnTo>
                <a:lnTo>
                  <a:pt x="176" y="60"/>
                </a:lnTo>
                <a:lnTo>
                  <a:pt x="197" y="78"/>
                </a:lnTo>
                <a:lnTo>
                  <a:pt x="196" y="77"/>
                </a:lnTo>
                <a:lnTo>
                  <a:pt x="216" y="97"/>
                </a:lnTo>
                <a:lnTo>
                  <a:pt x="216" y="97"/>
                </a:lnTo>
                <a:lnTo>
                  <a:pt x="234" y="118"/>
                </a:lnTo>
                <a:lnTo>
                  <a:pt x="233" y="116"/>
                </a:lnTo>
                <a:lnTo>
                  <a:pt x="247" y="139"/>
                </a:lnTo>
                <a:lnTo>
                  <a:pt x="246" y="138"/>
                </a:lnTo>
                <a:lnTo>
                  <a:pt x="258" y="162"/>
                </a:lnTo>
                <a:lnTo>
                  <a:pt x="257" y="161"/>
                </a:lnTo>
                <a:lnTo>
                  <a:pt x="265" y="186"/>
                </a:lnTo>
                <a:lnTo>
                  <a:pt x="265" y="185"/>
                </a:lnTo>
                <a:lnTo>
                  <a:pt x="271" y="207"/>
                </a:lnTo>
                <a:lnTo>
                  <a:pt x="271" y="206"/>
                </a:lnTo>
                <a:lnTo>
                  <a:pt x="275" y="228"/>
                </a:lnTo>
                <a:lnTo>
                  <a:pt x="274" y="228"/>
                </a:lnTo>
                <a:lnTo>
                  <a:pt x="277" y="248"/>
                </a:lnTo>
                <a:lnTo>
                  <a:pt x="277" y="246"/>
                </a:lnTo>
                <a:lnTo>
                  <a:pt x="277" y="263"/>
                </a:lnTo>
                <a:lnTo>
                  <a:pt x="277" y="260"/>
                </a:lnTo>
                <a:lnTo>
                  <a:pt x="275" y="276"/>
                </a:lnTo>
                <a:lnTo>
                  <a:pt x="275" y="275"/>
                </a:lnTo>
                <a:lnTo>
                  <a:pt x="272" y="288"/>
                </a:lnTo>
                <a:lnTo>
                  <a:pt x="273" y="286"/>
                </a:lnTo>
                <a:lnTo>
                  <a:pt x="270" y="294"/>
                </a:lnTo>
                <a:lnTo>
                  <a:pt x="270" y="293"/>
                </a:lnTo>
                <a:lnTo>
                  <a:pt x="266" y="299"/>
                </a:lnTo>
                <a:lnTo>
                  <a:pt x="268" y="297"/>
                </a:lnTo>
                <a:lnTo>
                  <a:pt x="265" y="300"/>
                </a:lnTo>
                <a:lnTo>
                  <a:pt x="263" y="302"/>
                </a:lnTo>
                <a:lnTo>
                  <a:pt x="262" y="304"/>
                </a:lnTo>
                <a:cubicBezTo>
                  <a:pt x="261" y="305"/>
                  <a:pt x="261" y="306"/>
                  <a:pt x="262" y="307"/>
                </a:cubicBezTo>
                <a:lnTo>
                  <a:pt x="263" y="309"/>
                </a:lnTo>
                <a:lnTo>
                  <a:pt x="267" y="313"/>
                </a:lnTo>
                <a:lnTo>
                  <a:pt x="272" y="314"/>
                </a:lnTo>
                <a:lnTo>
                  <a:pt x="281" y="312"/>
                </a:lnTo>
                <a:lnTo>
                  <a:pt x="287" y="308"/>
                </a:lnTo>
                <a:lnTo>
                  <a:pt x="290" y="305"/>
                </a:lnTo>
                <a:lnTo>
                  <a:pt x="295" y="298"/>
                </a:lnTo>
                <a:lnTo>
                  <a:pt x="296" y="294"/>
                </a:lnTo>
                <a:lnTo>
                  <a:pt x="300" y="281"/>
                </a:lnTo>
                <a:lnTo>
                  <a:pt x="300" y="281"/>
                </a:lnTo>
                <a:lnTo>
                  <a:pt x="304" y="266"/>
                </a:lnTo>
                <a:lnTo>
                  <a:pt x="304" y="263"/>
                </a:lnTo>
                <a:lnTo>
                  <a:pt x="304" y="246"/>
                </a:lnTo>
                <a:lnTo>
                  <a:pt x="304" y="244"/>
                </a:lnTo>
                <a:lnTo>
                  <a:pt x="302" y="224"/>
                </a:lnTo>
                <a:lnTo>
                  <a:pt x="302" y="224"/>
                </a:lnTo>
                <a:lnTo>
                  <a:pt x="298" y="201"/>
                </a:lnTo>
                <a:lnTo>
                  <a:pt x="298" y="200"/>
                </a:lnTo>
                <a:lnTo>
                  <a:pt x="292" y="178"/>
                </a:lnTo>
                <a:lnTo>
                  <a:pt x="291" y="177"/>
                </a:lnTo>
                <a:lnTo>
                  <a:pt x="283" y="152"/>
                </a:lnTo>
                <a:lnTo>
                  <a:pt x="282" y="150"/>
                </a:lnTo>
                <a:lnTo>
                  <a:pt x="271" y="126"/>
                </a:lnTo>
                <a:lnTo>
                  <a:pt x="270" y="125"/>
                </a:lnTo>
                <a:lnTo>
                  <a:pt x="256" y="102"/>
                </a:lnTo>
                <a:lnTo>
                  <a:pt x="255" y="100"/>
                </a:lnTo>
                <a:lnTo>
                  <a:pt x="236" y="79"/>
                </a:lnTo>
                <a:lnTo>
                  <a:pt x="235" y="78"/>
                </a:lnTo>
                <a:lnTo>
                  <a:pt x="215" y="59"/>
                </a:lnTo>
                <a:lnTo>
                  <a:pt x="214" y="58"/>
                </a:lnTo>
                <a:lnTo>
                  <a:pt x="192" y="40"/>
                </a:lnTo>
                <a:lnTo>
                  <a:pt x="191" y="39"/>
                </a:lnTo>
                <a:lnTo>
                  <a:pt x="168" y="25"/>
                </a:lnTo>
                <a:lnTo>
                  <a:pt x="166" y="24"/>
                </a:lnTo>
                <a:lnTo>
                  <a:pt x="143" y="13"/>
                </a:lnTo>
                <a:lnTo>
                  <a:pt x="141" y="12"/>
                </a:lnTo>
                <a:lnTo>
                  <a:pt x="117" y="5"/>
                </a:lnTo>
                <a:lnTo>
                  <a:pt x="115" y="4"/>
                </a:lnTo>
                <a:lnTo>
                  <a:pt x="92" y="0"/>
                </a:lnTo>
                <a:lnTo>
                  <a:pt x="90" y="0"/>
                </a:lnTo>
                <a:lnTo>
                  <a:pt x="70" y="1"/>
                </a:lnTo>
                <a:lnTo>
                  <a:pt x="70" y="1"/>
                </a:lnTo>
                <a:lnTo>
                  <a:pt x="51" y="1"/>
                </a:lnTo>
                <a:lnTo>
                  <a:pt x="48" y="1"/>
                </a:lnTo>
                <a:lnTo>
                  <a:pt x="32" y="6"/>
                </a:lnTo>
                <a:lnTo>
                  <a:pt x="29" y="7"/>
                </a:lnTo>
                <a:lnTo>
                  <a:pt x="16" y="16"/>
                </a:lnTo>
                <a:lnTo>
                  <a:pt x="16" y="16"/>
                </a:lnTo>
                <a:lnTo>
                  <a:pt x="5" y="23"/>
                </a:lnTo>
                <a:cubicBezTo>
                  <a:pt x="1" y="25"/>
                  <a:pt x="0" y="30"/>
                  <a:pt x="2" y="33"/>
                </a:cubicBezTo>
                <a:cubicBezTo>
                  <a:pt x="3" y="37"/>
                  <a:pt x="8" y="39"/>
                  <a:pt x="12" y="37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44CB5857-8D50-47B6-8AB9-FB70105B2329}"/>
              </a:ext>
            </a:extLst>
          </p:cNvPr>
          <p:cNvSpPr>
            <a:spLocks/>
          </p:cNvSpPr>
          <p:nvPr/>
        </p:nvSpPr>
        <p:spPr bwMode="auto">
          <a:xfrm>
            <a:off x="6999288" y="5673725"/>
            <a:ext cx="285750" cy="268288"/>
          </a:xfrm>
          <a:custGeom>
            <a:avLst/>
            <a:gdLst>
              <a:gd name="T0" fmla="*/ 289 w 632"/>
              <a:gd name="T1" fmla="*/ 563 h 594"/>
              <a:gd name="T2" fmla="*/ 272 w 632"/>
              <a:gd name="T3" fmla="*/ 570 h 594"/>
              <a:gd name="T4" fmla="*/ 231 w 632"/>
              <a:gd name="T5" fmla="*/ 571 h 594"/>
              <a:gd name="T6" fmla="*/ 169 w 632"/>
              <a:gd name="T7" fmla="*/ 557 h 594"/>
              <a:gd name="T8" fmla="*/ 114 w 632"/>
              <a:gd name="T9" fmla="*/ 531 h 594"/>
              <a:gd name="T10" fmla="*/ 61 w 632"/>
              <a:gd name="T11" fmla="*/ 491 h 594"/>
              <a:gd name="T12" fmla="*/ 33 w 632"/>
              <a:gd name="T13" fmla="*/ 438 h 594"/>
              <a:gd name="T14" fmla="*/ 28 w 632"/>
              <a:gd name="T15" fmla="*/ 386 h 594"/>
              <a:gd name="T16" fmla="*/ 30 w 632"/>
              <a:gd name="T17" fmla="*/ 322 h 594"/>
              <a:gd name="T18" fmla="*/ 49 w 632"/>
              <a:gd name="T19" fmla="*/ 245 h 594"/>
              <a:gd name="T20" fmla="*/ 88 w 632"/>
              <a:gd name="T21" fmla="*/ 172 h 594"/>
              <a:gd name="T22" fmla="*/ 137 w 632"/>
              <a:gd name="T23" fmla="*/ 115 h 594"/>
              <a:gd name="T24" fmla="*/ 220 w 632"/>
              <a:gd name="T25" fmla="*/ 72 h 594"/>
              <a:gd name="T26" fmla="*/ 296 w 632"/>
              <a:gd name="T27" fmla="*/ 39 h 594"/>
              <a:gd name="T28" fmla="*/ 367 w 632"/>
              <a:gd name="T29" fmla="*/ 30 h 594"/>
              <a:gd name="T30" fmla="*/ 434 w 632"/>
              <a:gd name="T31" fmla="*/ 47 h 594"/>
              <a:gd name="T32" fmla="*/ 500 w 632"/>
              <a:gd name="T33" fmla="*/ 83 h 594"/>
              <a:gd name="T34" fmla="*/ 553 w 632"/>
              <a:gd name="T35" fmla="*/ 142 h 594"/>
              <a:gd name="T36" fmla="*/ 581 w 632"/>
              <a:gd name="T37" fmla="*/ 217 h 594"/>
              <a:gd name="T38" fmla="*/ 600 w 632"/>
              <a:gd name="T39" fmla="*/ 296 h 594"/>
              <a:gd name="T40" fmla="*/ 603 w 632"/>
              <a:gd name="T41" fmla="*/ 357 h 594"/>
              <a:gd name="T42" fmla="*/ 595 w 632"/>
              <a:gd name="T43" fmla="*/ 395 h 594"/>
              <a:gd name="T44" fmla="*/ 578 w 632"/>
              <a:gd name="T45" fmla="*/ 441 h 594"/>
              <a:gd name="T46" fmla="*/ 556 w 632"/>
              <a:gd name="T47" fmla="*/ 476 h 594"/>
              <a:gd name="T48" fmla="*/ 518 w 632"/>
              <a:gd name="T49" fmla="*/ 507 h 594"/>
              <a:gd name="T50" fmla="*/ 460 w 632"/>
              <a:gd name="T51" fmla="*/ 524 h 594"/>
              <a:gd name="T52" fmla="*/ 392 w 632"/>
              <a:gd name="T53" fmla="*/ 543 h 594"/>
              <a:gd name="T54" fmla="*/ 327 w 632"/>
              <a:gd name="T55" fmla="*/ 553 h 594"/>
              <a:gd name="T56" fmla="*/ 274 w 632"/>
              <a:gd name="T57" fmla="*/ 554 h 594"/>
              <a:gd name="T58" fmla="*/ 233 w 632"/>
              <a:gd name="T59" fmla="*/ 547 h 594"/>
              <a:gd name="T60" fmla="*/ 217 w 632"/>
              <a:gd name="T61" fmla="*/ 533 h 594"/>
              <a:gd name="T62" fmla="*/ 218 w 632"/>
              <a:gd name="T63" fmla="*/ 530 h 594"/>
              <a:gd name="T64" fmla="*/ 208 w 632"/>
              <a:gd name="T65" fmla="*/ 562 h 594"/>
              <a:gd name="T66" fmla="*/ 245 w 632"/>
              <a:gd name="T67" fmla="*/ 579 h 594"/>
              <a:gd name="T68" fmla="*/ 289 w 632"/>
              <a:gd name="T69" fmla="*/ 584 h 594"/>
              <a:gd name="T70" fmla="*/ 351 w 632"/>
              <a:gd name="T71" fmla="*/ 579 h 594"/>
              <a:gd name="T72" fmla="*/ 424 w 632"/>
              <a:gd name="T73" fmla="*/ 565 h 594"/>
              <a:gd name="T74" fmla="*/ 489 w 632"/>
              <a:gd name="T75" fmla="*/ 546 h 594"/>
              <a:gd name="T76" fmla="*/ 553 w 632"/>
              <a:gd name="T77" fmla="*/ 518 h 594"/>
              <a:gd name="T78" fmla="*/ 591 w 632"/>
              <a:gd name="T79" fmla="*/ 478 h 594"/>
              <a:gd name="T80" fmla="*/ 613 w 632"/>
              <a:gd name="T81" fmla="*/ 434 h 594"/>
              <a:gd name="T82" fmla="*/ 630 w 632"/>
              <a:gd name="T83" fmla="*/ 389 h 594"/>
              <a:gd name="T84" fmla="*/ 632 w 632"/>
              <a:gd name="T85" fmla="*/ 339 h 594"/>
              <a:gd name="T86" fmla="*/ 624 w 632"/>
              <a:gd name="T87" fmla="*/ 262 h 594"/>
              <a:gd name="T88" fmla="*/ 601 w 632"/>
              <a:gd name="T89" fmla="*/ 181 h 594"/>
              <a:gd name="T90" fmla="*/ 561 w 632"/>
              <a:gd name="T91" fmla="*/ 102 h 594"/>
              <a:gd name="T92" fmla="*/ 489 w 632"/>
              <a:gd name="T93" fmla="*/ 41 h 594"/>
              <a:gd name="T94" fmla="*/ 422 w 632"/>
              <a:gd name="T95" fmla="*/ 11 h 594"/>
              <a:gd name="T96" fmla="*/ 335 w 632"/>
              <a:gd name="T97" fmla="*/ 1 h 594"/>
              <a:gd name="T98" fmla="*/ 262 w 632"/>
              <a:gd name="T99" fmla="*/ 22 h 594"/>
              <a:gd name="T100" fmla="*/ 176 w 632"/>
              <a:gd name="T101" fmla="*/ 59 h 594"/>
              <a:gd name="T102" fmla="*/ 98 w 632"/>
              <a:gd name="T103" fmla="*/ 111 h 594"/>
              <a:gd name="T104" fmla="*/ 48 w 632"/>
              <a:gd name="T105" fmla="*/ 181 h 594"/>
              <a:gd name="T106" fmla="*/ 12 w 632"/>
              <a:gd name="T107" fmla="*/ 263 h 594"/>
              <a:gd name="T108" fmla="*/ 0 w 632"/>
              <a:gd name="T109" fmla="*/ 346 h 594"/>
              <a:gd name="T110" fmla="*/ 0 w 632"/>
              <a:gd name="T111" fmla="*/ 402 h 594"/>
              <a:gd name="T112" fmla="*/ 16 w 632"/>
              <a:gd name="T113" fmla="*/ 472 h 594"/>
              <a:gd name="T114" fmla="*/ 59 w 632"/>
              <a:gd name="T115" fmla="*/ 525 h 594"/>
              <a:gd name="T116" fmla="*/ 120 w 632"/>
              <a:gd name="T117" fmla="*/ 564 h 594"/>
              <a:gd name="T118" fmla="*/ 188 w 632"/>
              <a:gd name="T119" fmla="*/ 586 h 594"/>
              <a:gd name="T120" fmla="*/ 246 w 632"/>
              <a:gd name="T121" fmla="*/ 594 h 594"/>
              <a:gd name="T122" fmla="*/ 281 w 632"/>
              <a:gd name="T123" fmla="*/ 588 h 594"/>
              <a:gd name="T124" fmla="*/ 306 w 632"/>
              <a:gd name="T125" fmla="*/ 572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2" h="594">
                <a:moveTo>
                  <a:pt x="308" y="549"/>
                </a:moveTo>
                <a:lnTo>
                  <a:pt x="304" y="551"/>
                </a:lnTo>
                <a:lnTo>
                  <a:pt x="304" y="551"/>
                </a:lnTo>
                <a:lnTo>
                  <a:pt x="300" y="553"/>
                </a:lnTo>
                <a:lnTo>
                  <a:pt x="298" y="555"/>
                </a:lnTo>
                <a:lnTo>
                  <a:pt x="295" y="558"/>
                </a:lnTo>
                <a:lnTo>
                  <a:pt x="296" y="557"/>
                </a:lnTo>
                <a:lnTo>
                  <a:pt x="293" y="559"/>
                </a:lnTo>
                <a:lnTo>
                  <a:pt x="292" y="560"/>
                </a:lnTo>
                <a:lnTo>
                  <a:pt x="290" y="563"/>
                </a:lnTo>
                <a:lnTo>
                  <a:pt x="291" y="561"/>
                </a:lnTo>
                <a:lnTo>
                  <a:pt x="289" y="563"/>
                </a:lnTo>
                <a:lnTo>
                  <a:pt x="289" y="563"/>
                </a:lnTo>
                <a:lnTo>
                  <a:pt x="284" y="566"/>
                </a:lnTo>
                <a:lnTo>
                  <a:pt x="280" y="573"/>
                </a:lnTo>
                <a:lnTo>
                  <a:pt x="280" y="574"/>
                </a:lnTo>
                <a:lnTo>
                  <a:pt x="287" y="566"/>
                </a:lnTo>
                <a:lnTo>
                  <a:pt x="282" y="568"/>
                </a:lnTo>
                <a:lnTo>
                  <a:pt x="285" y="567"/>
                </a:lnTo>
                <a:lnTo>
                  <a:pt x="281" y="567"/>
                </a:lnTo>
                <a:lnTo>
                  <a:pt x="274" y="569"/>
                </a:lnTo>
                <a:lnTo>
                  <a:pt x="270" y="572"/>
                </a:lnTo>
                <a:lnTo>
                  <a:pt x="277" y="570"/>
                </a:lnTo>
                <a:lnTo>
                  <a:pt x="272" y="570"/>
                </a:lnTo>
                <a:lnTo>
                  <a:pt x="272" y="570"/>
                </a:lnTo>
                <a:lnTo>
                  <a:pt x="267" y="570"/>
                </a:lnTo>
                <a:lnTo>
                  <a:pt x="263" y="570"/>
                </a:lnTo>
                <a:lnTo>
                  <a:pt x="258" y="572"/>
                </a:lnTo>
                <a:lnTo>
                  <a:pt x="261" y="571"/>
                </a:lnTo>
                <a:lnTo>
                  <a:pt x="253" y="571"/>
                </a:lnTo>
                <a:lnTo>
                  <a:pt x="253" y="571"/>
                </a:lnTo>
                <a:lnTo>
                  <a:pt x="246" y="571"/>
                </a:lnTo>
                <a:lnTo>
                  <a:pt x="246" y="571"/>
                </a:lnTo>
                <a:lnTo>
                  <a:pt x="239" y="571"/>
                </a:lnTo>
                <a:lnTo>
                  <a:pt x="239" y="571"/>
                </a:lnTo>
                <a:lnTo>
                  <a:pt x="231" y="571"/>
                </a:lnTo>
                <a:lnTo>
                  <a:pt x="233" y="571"/>
                </a:lnTo>
                <a:lnTo>
                  <a:pt x="225" y="569"/>
                </a:lnTo>
                <a:lnTo>
                  <a:pt x="222" y="569"/>
                </a:lnTo>
                <a:lnTo>
                  <a:pt x="211" y="568"/>
                </a:lnTo>
                <a:lnTo>
                  <a:pt x="216" y="570"/>
                </a:lnTo>
                <a:lnTo>
                  <a:pt x="206" y="565"/>
                </a:lnTo>
                <a:lnTo>
                  <a:pt x="203" y="564"/>
                </a:lnTo>
                <a:lnTo>
                  <a:pt x="191" y="562"/>
                </a:lnTo>
                <a:lnTo>
                  <a:pt x="193" y="562"/>
                </a:lnTo>
                <a:lnTo>
                  <a:pt x="181" y="559"/>
                </a:lnTo>
                <a:lnTo>
                  <a:pt x="180" y="559"/>
                </a:lnTo>
                <a:lnTo>
                  <a:pt x="169" y="557"/>
                </a:lnTo>
                <a:lnTo>
                  <a:pt x="171" y="557"/>
                </a:lnTo>
                <a:lnTo>
                  <a:pt x="159" y="553"/>
                </a:lnTo>
                <a:lnTo>
                  <a:pt x="160" y="554"/>
                </a:lnTo>
                <a:lnTo>
                  <a:pt x="149" y="549"/>
                </a:lnTo>
                <a:lnTo>
                  <a:pt x="148" y="548"/>
                </a:lnTo>
                <a:lnTo>
                  <a:pt x="138" y="545"/>
                </a:lnTo>
                <a:lnTo>
                  <a:pt x="141" y="546"/>
                </a:lnTo>
                <a:lnTo>
                  <a:pt x="132" y="541"/>
                </a:lnTo>
                <a:lnTo>
                  <a:pt x="132" y="541"/>
                </a:lnTo>
                <a:lnTo>
                  <a:pt x="123" y="536"/>
                </a:lnTo>
                <a:lnTo>
                  <a:pt x="123" y="536"/>
                </a:lnTo>
                <a:lnTo>
                  <a:pt x="114" y="531"/>
                </a:lnTo>
                <a:lnTo>
                  <a:pt x="113" y="530"/>
                </a:lnTo>
                <a:lnTo>
                  <a:pt x="101" y="524"/>
                </a:lnTo>
                <a:lnTo>
                  <a:pt x="102" y="525"/>
                </a:lnTo>
                <a:lnTo>
                  <a:pt x="93" y="518"/>
                </a:lnTo>
                <a:lnTo>
                  <a:pt x="92" y="518"/>
                </a:lnTo>
                <a:lnTo>
                  <a:pt x="83" y="513"/>
                </a:lnTo>
                <a:lnTo>
                  <a:pt x="87" y="516"/>
                </a:lnTo>
                <a:lnTo>
                  <a:pt x="80" y="508"/>
                </a:lnTo>
                <a:lnTo>
                  <a:pt x="78" y="506"/>
                </a:lnTo>
                <a:lnTo>
                  <a:pt x="69" y="498"/>
                </a:lnTo>
                <a:lnTo>
                  <a:pt x="69" y="498"/>
                </a:lnTo>
                <a:lnTo>
                  <a:pt x="61" y="491"/>
                </a:lnTo>
                <a:lnTo>
                  <a:pt x="62" y="492"/>
                </a:lnTo>
                <a:lnTo>
                  <a:pt x="53" y="483"/>
                </a:lnTo>
                <a:lnTo>
                  <a:pt x="56" y="488"/>
                </a:lnTo>
                <a:lnTo>
                  <a:pt x="53" y="480"/>
                </a:lnTo>
                <a:lnTo>
                  <a:pt x="52" y="477"/>
                </a:lnTo>
                <a:lnTo>
                  <a:pt x="46" y="468"/>
                </a:lnTo>
                <a:lnTo>
                  <a:pt x="47" y="469"/>
                </a:lnTo>
                <a:lnTo>
                  <a:pt x="41" y="458"/>
                </a:lnTo>
                <a:lnTo>
                  <a:pt x="41" y="459"/>
                </a:lnTo>
                <a:lnTo>
                  <a:pt x="36" y="448"/>
                </a:lnTo>
                <a:lnTo>
                  <a:pt x="36" y="449"/>
                </a:lnTo>
                <a:lnTo>
                  <a:pt x="33" y="438"/>
                </a:lnTo>
                <a:lnTo>
                  <a:pt x="33" y="439"/>
                </a:lnTo>
                <a:lnTo>
                  <a:pt x="31" y="430"/>
                </a:lnTo>
                <a:lnTo>
                  <a:pt x="31" y="434"/>
                </a:lnTo>
                <a:lnTo>
                  <a:pt x="31" y="423"/>
                </a:lnTo>
                <a:lnTo>
                  <a:pt x="31" y="419"/>
                </a:lnTo>
                <a:lnTo>
                  <a:pt x="28" y="409"/>
                </a:lnTo>
                <a:lnTo>
                  <a:pt x="28" y="412"/>
                </a:lnTo>
                <a:lnTo>
                  <a:pt x="28" y="402"/>
                </a:lnTo>
                <a:lnTo>
                  <a:pt x="28" y="402"/>
                </a:lnTo>
                <a:lnTo>
                  <a:pt x="28" y="395"/>
                </a:lnTo>
                <a:lnTo>
                  <a:pt x="28" y="395"/>
                </a:lnTo>
                <a:lnTo>
                  <a:pt x="28" y="386"/>
                </a:lnTo>
                <a:lnTo>
                  <a:pt x="28" y="386"/>
                </a:lnTo>
                <a:lnTo>
                  <a:pt x="28" y="377"/>
                </a:lnTo>
                <a:lnTo>
                  <a:pt x="28" y="377"/>
                </a:lnTo>
                <a:lnTo>
                  <a:pt x="28" y="367"/>
                </a:lnTo>
                <a:lnTo>
                  <a:pt x="28" y="367"/>
                </a:lnTo>
                <a:lnTo>
                  <a:pt x="28" y="358"/>
                </a:lnTo>
                <a:lnTo>
                  <a:pt x="28" y="358"/>
                </a:lnTo>
                <a:lnTo>
                  <a:pt x="28" y="346"/>
                </a:lnTo>
                <a:lnTo>
                  <a:pt x="28" y="349"/>
                </a:lnTo>
                <a:lnTo>
                  <a:pt x="30" y="337"/>
                </a:lnTo>
                <a:lnTo>
                  <a:pt x="30" y="335"/>
                </a:lnTo>
                <a:lnTo>
                  <a:pt x="30" y="322"/>
                </a:lnTo>
                <a:lnTo>
                  <a:pt x="30" y="325"/>
                </a:lnTo>
                <a:lnTo>
                  <a:pt x="32" y="314"/>
                </a:lnTo>
                <a:lnTo>
                  <a:pt x="33" y="312"/>
                </a:lnTo>
                <a:lnTo>
                  <a:pt x="34" y="297"/>
                </a:lnTo>
                <a:lnTo>
                  <a:pt x="34" y="299"/>
                </a:lnTo>
                <a:lnTo>
                  <a:pt x="37" y="286"/>
                </a:lnTo>
                <a:lnTo>
                  <a:pt x="37" y="285"/>
                </a:lnTo>
                <a:lnTo>
                  <a:pt x="40" y="269"/>
                </a:lnTo>
                <a:lnTo>
                  <a:pt x="40" y="270"/>
                </a:lnTo>
                <a:lnTo>
                  <a:pt x="44" y="257"/>
                </a:lnTo>
                <a:lnTo>
                  <a:pt x="43" y="259"/>
                </a:lnTo>
                <a:lnTo>
                  <a:pt x="49" y="245"/>
                </a:lnTo>
                <a:lnTo>
                  <a:pt x="48" y="245"/>
                </a:lnTo>
                <a:lnTo>
                  <a:pt x="54" y="232"/>
                </a:lnTo>
                <a:lnTo>
                  <a:pt x="54" y="232"/>
                </a:lnTo>
                <a:lnTo>
                  <a:pt x="60" y="218"/>
                </a:lnTo>
                <a:lnTo>
                  <a:pt x="59" y="219"/>
                </a:lnTo>
                <a:lnTo>
                  <a:pt x="66" y="208"/>
                </a:lnTo>
                <a:lnTo>
                  <a:pt x="66" y="208"/>
                </a:lnTo>
                <a:lnTo>
                  <a:pt x="73" y="196"/>
                </a:lnTo>
                <a:lnTo>
                  <a:pt x="73" y="197"/>
                </a:lnTo>
                <a:lnTo>
                  <a:pt x="81" y="184"/>
                </a:lnTo>
                <a:lnTo>
                  <a:pt x="81" y="184"/>
                </a:lnTo>
                <a:lnTo>
                  <a:pt x="88" y="172"/>
                </a:lnTo>
                <a:lnTo>
                  <a:pt x="87" y="173"/>
                </a:lnTo>
                <a:lnTo>
                  <a:pt x="95" y="161"/>
                </a:lnTo>
                <a:lnTo>
                  <a:pt x="94" y="162"/>
                </a:lnTo>
                <a:lnTo>
                  <a:pt x="103" y="152"/>
                </a:lnTo>
                <a:lnTo>
                  <a:pt x="104" y="150"/>
                </a:lnTo>
                <a:lnTo>
                  <a:pt x="111" y="139"/>
                </a:lnTo>
                <a:lnTo>
                  <a:pt x="109" y="141"/>
                </a:lnTo>
                <a:lnTo>
                  <a:pt x="119" y="131"/>
                </a:lnTo>
                <a:lnTo>
                  <a:pt x="119" y="131"/>
                </a:lnTo>
                <a:lnTo>
                  <a:pt x="128" y="121"/>
                </a:lnTo>
                <a:lnTo>
                  <a:pt x="126" y="123"/>
                </a:lnTo>
                <a:lnTo>
                  <a:pt x="137" y="115"/>
                </a:lnTo>
                <a:lnTo>
                  <a:pt x="138" y="115"/>
                </a:lnTo>
                <a:lnTo>
                  <a:pt x="149" y="105"/>
                </a:lnTo>
                <a:lnTo>
                  <a:pt x="147" y="107"/>
                </a:lnTo>
                <a:lnTo>
                  <a:pt x="160" y="99"/>
                </a:lnTo>
                <a:lnTo>
                  <a:pt x="160" y="100"/>
                </a:lnTo>
                <a:lnTo>
                  <a:pt x="173" y="93"/>
                </a:lnTo>
                <a:lnTo>
                  <a:pt x="173" y="93"/>
                </a:lnTo>
                <a:lnTo>
                  <a:pt x="189" y="85"/>
                </a:lnTo>
                <a:lnTo>
                  <a:pt x="188" y="86"/>
                </a:lnTo>
                <a:lnTo>
                  <a:pt x="204" y="79"/>
                </a:lnTo>
                <a:lnTo>
                  <a:pt x="204" y="79"/>
                </a:lnTo>
                <a:lnTo>
                  <a:pt x="220" y="72"/>
                </a:lnTo>
                <a:lnTo>
                  <a:pt x="220" y="72"/>
                </a:lnTo>
                <a:lnTo>
                  <a:pt x="234" y="66"/>
                </a:lnTo>
                <a:lnTo>
                  <a:pt x="235" y="66"/>
                </a:lnTo>
                <a:lnTo>
                  <a:pt x="249" y="60"/>
                </a:lnTo>
                <a:lnTo>
                  <a:pt x="248" y="60"/>
                </a:lnTo>
                <a:lnTo>
                  <a:pt x="261" y="55"/>
                </a:lnTo>
                <a:lnTo>
                  <a:pt x="261" y="55"/>
                </a:lnTo>
                <a:lnTo>
                  <a:pt x="273" y="50"/>
                </a:lnTo>
                <a:lnTo>
                  <a:pt x="273" y="50"/>
                </a:lnTo>
                <a:lnTo>
                  <a:pt x="286" y="44"/>
                </a:lnTo>
                <a:lnTo>
                  <a:pt x="286" y="44"/>
                </a:lnTo>
                <a:lnTo>
                  <a:pt x="296" y="39"/>
                </a:lnTo>
                <a:lnTo>
                  <a:pt x="293" y="40"/>
                </a:lnTo>
                <a:lnTo>
                  <a:pt x="304" y="38"/>
                </a:lnTo>
                <a:lnTo>
                  <a:pt x="306" y="38"/>
                </a:lnTo>
                <a:lnTo>
                  <a:pt x="318" y="33"/>
                </a:lnTo>
                <a:lnTo>
                  <a:pt x="315" y="34"/>
                </a:lnTo>
                <a:lnTo>
                  <a:pt x="327" y="33"/>
                </a:lnTo>
                <a:lnTo>
                  <a:pt x="329" y="33"/>
                </a:lnTo>
                <a:lnTo>
                  <a:pt x="342" y="30"/>
                </a:lnTo>
                <a:lnTo>
                  <a:pt x="339" y="30"/>
                </a:lnTo>
                <a:lnTo>
                  <a:pt x="352" y="30"/>
                </a:lnTo>
                <a:lnTo>
                  <a:pt x="352" y="30"/>
                </a:lnTo>
                <a:lnTo>
                  <a:pt x="367" y="30"/>
                </a:lnTo>
                <a:lnTo>
                  <a:pt x="363" y="30"/>
                </a:lnTo>
                <a:lnTo>
                  <a:pt x="377" y="33"/>
                </a:lnTo>
                <a:lnTo>
                  <a:pt x="379" y="33"/>
                </a:lnTo>
                <a:lnTo>
                  <a:pt x="392" y="34"/>
                </a:lnTo>
                <a:lnTo>
                  <a:pt x="391" y="34"/>
                </a:lnTo>
                <a:lnTo>
                  <a:pt x="404" y="36"/>
                </a:lnTo>
                <a:lnTo>
                  <a:pt x="402" y="36"/>
                </a:lnTo>
                <a:lnTo>
                  <a:pt x="413" y="39"/>
                </a:lnTo>
                <a:lnTo>
                  <a:pt x="411" y="39"/>
                </a:lnTo>
                <a:lnTo>
                  <a:pt x="421" y="44"/>
                </a:lnTo>
                <a:lnTo>
                  <a:pt x="424" y="45"/>
                </a:lnTo>
                <a:lnTo>
                  <a:pt x="434" y="47"/>
                </a:lnTo>
                <a:lnTo>
                  <a:pt x="432" y="46"/>
                </a:lnTo>
                <a:lnTo>
                  <a:pt x="443" y="51"/>
                </a:lnTo>
                <a:lnTo>
                  <a:pt x="443" y="51"/>
                </a:lnTo>
                <a:lnTo>
                  <a:pt x="454" y="55"/>
                </a:lnTo>
                <a:lnTo>
                  <a:pt x="452" y="54"/>
                </a:lnTo>
                <a:lnTo>
                  <a:pt x="464" y="60"/>
                </a:lnTo>
                <a:lnTo>
                  <a:pt x="463" y="60"/>
                </a:lnTo>
                <a:lnTo>
                  <a:pt x="475" y="67"/>
                </a:lnTo>
                <a:lnTo>
                  <a:pt x="474" y="66"/>
                </a:lnTo>
                <a:lnTo>
                  <a:pt x="487" y="74"/>
                </a:lnTo>
                <a:lnTo>
                  <a:pt x="487" y="74"/>
                </a:lnTo>
                <a:lnTo>
                  <a:pt x="500" y="83"/>
                </a:lnTo>
                <a:lnTo>
                  <a:pt x="498" y="81"/>
                </a:lnTo>
                <a:lnTo>
                  <a:pt x="510" y="91"/>
                </a:lnTo>
                <a:lnTo>
                  <a:pt x="510" y="91"/>
                </a:lnTo>
                <a:lnTo>
                  <a:pt x="521" y="100"/>
                </a:lnTo>
                <a:lnTo>
                  <a:pt x="519" y="99"/>
                </a:lnTo>
                <a:lnTo>
                  <a:pt x="529" y="110"/>
                </a:lnTo>
                <a:lnTo>
                  <a:pt x="528" y="109"/>
                </a:lnTo>
                <a:lnTo>
                  <a:pt x="537" y="120"/>
                </a:lnTo>
                <a:lnTo>
                  <a:pt x="537" y="120"/>
                </a:lnTo>
                <a:lnTo>
                  <a:pt x="546" y="132"/>
                </a:lnTo>
                <a:lnTo>
                  <a:pt x="546" y="132"/>
                </a:lnTo>
                <a:lnTo>
                  <a:pt x="553" y="142"/>
                </a:lnTo>
                <a:lnTo>
                  <a:pt x="552" y="141"/>
                </a:lnTo>
                <a:lnTo>
                  <a:pt x="559" y="153"/>
                </a:lnTo>
                <a:lnTo>
                  <a:pt x="558" y="151"/>
                </a:lnTo>
                <a:lnTo>
                  <a:pt x="563" y="165"/>
                </a:lnTo>
                <a:lnTo>
                  <a:pt x="563" y="165"/>
                </a:lnTo>
                <a:lnTo>
                  <a:pt x="568" y="178"/>
                </a:lnTo>
                <a:lnTo>
                  <a:pt x="568" y="179"/>
                </a:lnTo>
                <a:lnTo>
                  <a:pt x="574" y="193"/>
                </a:lnTo>
                <a:lnTo>
                  <a:pt x="574" y="191"/>
                </a:lnTo>
                <a:lnTo>
                  <a:pt x="578" y="204"/>
                </a:lnTo>
                <a:lnTo>
                  <a:pt x="578" y="203"/>
                </a:lnTo>
                <a:lnTo>
                  <a:pt x="581" y="217"/>
                </a:lnTo>
                <a:lnTo>
                  <a:pt x="581" y="218"/>
                </a:lnTo>
                <a:lnTo>
                  <a:pt x="586" y="232"/>
                </a:lnTo>
                <a:lnTo>
                  <a:pt x="586" y="230"/>
                </a:lnTo>
                <a:lnTo>
                  <a:pt x="589" y="244"/>
                </a:lnTo>
                <a:lnTo>
                  <a:pt x="589" y="243"/>
                </a:lnTo>
                <a:lnTo>
                  <a:pt x="591" y="258"/>
                </a:lnTo>
                <a:lnTo>
                  <a:pt x="592" y="260"/>
                </a:lnTo>
                <a:lnTo>
                  <a:pt x="596" y="272"/>
                </a:lnTo>
                <a:lnTo>
                  <a:pt x="596" y="270"/>
                </a:lnTo>
                <a:lnTo>
                  <a:pt x="598" y="283"/>
                </a:lnTo>
                <a:lnTo>
                  <a:pt x="598" y="283"/>
                </a:lnTo>
                <a:lnTo>
                  <a:pt x="600" y="296"/>
                </a:lnTo>
                <a:lnTo>
                  <a:pt x="600" y="296"/>
                </a:lnTo>
                <a:lnTo>
                  <a:pt x="602" y="308"/>
                </a:lnTo>
                <a:lnTo>
                  <a:pt x="602" y="307"/>
                </a:lnTo>
                <a:lnTo>
                  <a:pt x="603" y="318"/>
                </a:lnTo>
                <a:lnTo>
                  <a:pt x="603" y="317"/>
                </a:lnTo>
                <a:lnTo>
                  <a:pt x="603" y="328"/>
                </a:lnTo>
                <a:lnTo>
                  <a:pt x="603" y="328"/>
                </a:lnTo>
                <a:lnTo>
                  <a:pt x="603" y="339"/>
                </a:lnTo>
                <a:lnTo>
                  <a:pt x="603" y="339"/>
                </a:lnTo>
                <a:lnTo>
                  <a:pt x="603" y="348"/>
                </a:lnTo>
                <a:lnTo>
                  <a:pt x="603" y="348"/>
                </a:lnTo>
                <a:lnTo>
                  <a:pt x="603" y="357"/>
                </a:lnTo>
                <a:lnTo>
                  <a:pt x="603" y="357"/>
                </a:lnTo>
                <a:lnTo>
                  <a:pt x="603" y="367"/>
                </a:lnTo>
                <a:lnTo>
                  <a:pt x="603" y="367"/>
                </a:lnTo>
                <a:lnTo>
                  <a:pt x="603" y="374"/>
                </a:lnTo>
                <a:lnTo>
                  <a:pt x="603" y="369"/>
                </a:lnTo>
                <a:lnTo>
                  <a:pt x="601" y="376"/>
                </a:lnTo>
                <a:lnTo>
                  <a:pt x="600" y="381"/>
                </a:lnTo>
                <a:lnTo>
                  <a:pt x="600" y="389"/>
                </a:lnTo>
                <a:lnTo>
                  <a:pt x="602" y="382"/>
                </a:lnTo>
                <a:lnTo>
                  <a:pt x="599" y="388"/>
                </a:lnTo>
                <a:lnTo>
                  <a:pt x="598" y="389"/>
                </a:lnTo>
                <a:lnTo>
                  <a:pt x="595" y="395"/>
                </a:lnTo>
                <a:lnTo>
                  <a:pt x="597" y="393"/>
                </a:lnTo>
                <a:lnTo>
                  <a:pt x="593" y="398"/>
                </a:lnTo>
                <a:lnTo>
                  <a:pt x="591" y="403"/>
                </a:lnTo>
                <a:lnTo>
                  <a:pt x="589" y="410"/>
                </a:lnTo>
                <a:lnTo>
                  <a:pt x="589" y="409"/>
                </a:lnTo>
                <a:lnTo>
                  <a:pt x="587" y="418"/>
                </a:lnTo>
                <a:lnTo>
                  <a:pt x="587" y="417"/>
                </a:lnTo>
                <a:lnTo>
                  <a:pt x="585" y="425"/>
                </a:lnTo>
                <a:lnTo>
                  <a:pt x="586" y="422"/>
                </a:lnTo>
                <a:lnTo>
                  <a:pt x="582" y="429"/>
                </a:lnTo>
                <a:lnTo>
                  <a:pt x="581" y="432"/>
                </a:lnTo>
                <a:lnTo>
                  <a:pt x="578" y="441"/>
                </a:lnTo>
                <a:lnTo>
                  <a:pt x="579" y="439"/>
                </a:lnTo>
                <a:lnTo>
                  <a:pt x="576" y="446"/>
                </a:lnTo>
                <a:lnTo>
                  <a:pt x="577" y="445"/>
                </a:lnTo>
                <a:lnTo>
                  <a:pt x="573" y="451"/>
                </a:lnTo>
                <a:lnTo>
                  <a:pt x="574" y="450"/>
                </a:lnTo>
                <a:lnTo>
                  <a:pt x="569" y="457"/>
                </a:lnTo>
                <a:lnTo>
                  <a:pt x="569" y="457"/>
                </a:lnTo>
                <a:lnTo>
                  <a:pt x="566" y="462"/>
                </a:lnTo>
                <a:lnTo>
                  <a:pt x="567" y="460"/>
                </a:lnTo>
                <a:lnTo>
                  <a:pt x="562" y="467"/>
                </a:lnTo>
                <a:lnTo>
                  <a:pt x="561" y="468"/>
                </a:lnTo>
                <a:lnTo>
                  <a:pt x="556" y="476"/>
                </a:lnTo>
                <a:lnTo>
                  <a:pt x="558" y="474"/>
                </a:lnTo>
                <a:lnTo>
                  <a:pt x="552" y="481"/>
                </a:lnTo>
                <a:lnTo>
                  <a:pt x="553" y="480"/>
                </a:lnTo>
                <a:lnTo>
                  <a:pt x="547" y="486"/>
                </a:lnTo>
                <a:lnTo>
                  <a:pt x="551" y="484"/>
                </a:lnTo>
                <a:lnTo>
                  <a:pt x="542" y="489"/>
                </a:lnTo>
                <a:lnTo>
                  <a:pt x="539" y="491"/>
                </a:lnTo>
                <a:lnTo>
                  <a:pt x="533" y="496"/>
                </a:lnTo>
                <a:lnTo>
                  <a:pt x="534" y="496"/>
                </a:lnTo>
                <a:lnTo>
                  <a:pt x="525" y="502"/>
                </a:lnTo>
                <a:lnTo>
                  <a:pt x="527" y="501"/>
                </a:lnTo>
                <a:lnTo>
                  <a:pt x="518" y="507"/>
                </a:lnTo>
                <a:lnTo>
                  <a:pt x="520" y="506"/>
                </a:lnTo>
                <a:lnTo>
                  <a:pt x="510" y="510"/>
                </a:lnTo>
                <a:lnTo>
                  <a:pt x="512" y="509"/>
                </a:lnTo>
                <a:lnTo>
                  <a:pt x="503" y="512"/>
                </a:lnTo>
                <a:lnTo>
                  <a:pt x="502" y="512"/>
                </a:lnTo>
                <a:lnTo>
                  <a:pt x="489" y="515"/>
                </a:lnTo>
                <a:lnTo>
                  <a:pt x="489" y="515"/>
                </a:lnTo>
                <a:lnTo>
                  <a:pt x="481" y="518"/>
                </a:lnTo>
                <a:lnTo>
                  <a:pt x="481" y="518"/>
                </a:lnTo>
                <a:lnTo>
                  <a:pt x="469" y="522"/>
                </a:lnTo>
                <a:lnTo>
                  <a:pt x="470" y="521"/>
                </a:lnTo>
                <a:lnTo>
                  <a:pt x="460" y="524"/>
                </a:lnTo>
                <a:lnTo>
                  <a:pt x="460" y="524"/>
                </a:lnTo>
                <a:lnTo>
                  <a:pt x="449" y="526"/>
                </a:lnTo>
                <a:lnTo>
                  <a:pt x="449" y="526"/>
                </a:lnTo>
                <a:lnTo>
                  <a:pt x="437" y="528"/>
                </a:lnTo>
                <a:lnTo>
                  <a:pt x="436" y="529"/>
                </a:lnTo>
                <a:lnTo>
                  <a:pt x="424" y="532"/>
                </a:lnTo>
                <a:lnTo>
                  <a:pt x="423" y="533"/>
                </a:lnTo>
                <a:lnTo>
                  <a:pt x="412" y="538"/>
                </a:lnTo>
                <a:lnTo>
                  <a:pt x="415" y="537"/>
                </a:lnTo>
                <a:lnTo>
                  <a:pt x="404" y="539"/>
                </a:lnTo>
                <a:lnTo>
                  <a:pt x="403" y="540"/>
                </a:lnTo>
                <a:lnTo>
                  <a:pt x="392" y="543"/>
                </a:lnTo>
                <a:lnTo>
                  <a:pt x="395" y="543"/>
                </a:lnTo>
                <a:lnTo>
                  <a:pt x="385" y="543"/>
                </a:lnTo>
                <a:lnTo>
                  <a:pt x="382" y="544"/>
                </a:lnTo>
                <a:lnTo>
                  <a:pt x="370" y="547"/>
                </a:lnTo>
                <a:lnTo>
                  <a:pt x="370" y="547"/>
                </a:lnTo>
                <a:lnTo>
                  <a:pt x="359" y="550"/>
                </a:lnTo>
                <a:lnTo>
                  <a:pt x="362" y="549"/>
                </a:lnTo>
                <a:lnTo>
                  <a:pt x="351" y="549"/>
                </a:lnTo>
                <a:lnTo>
                  <a:pt x="346" y="550"/>
                </a:lnTo>
                <a:lnTo>
                  <a:pt x="335" y="554"/>
                </a:lnTo>
                <a:lnTo>
                  <a:pt x="339" y="553"/>
                </a:lnTo>
                <a:lnTo>
                  <a:pt x="327" y="553"/>
                </a:lnTo>
                <a:lnTo>
                  <a:pt x="327" y="553"/>
                </a:lnTo>
                <a:lnTo>
                  <a:pt x="317" y="553"/>
                </a:lnTo>
                <a:lnTo>
                  <a:pt x="315" y="553"/>
                </a:lnTo>
                <a:lnTo>
                  <a:pt x="305" y="554"/>
                </a:lnTo>
                <a:lnTo>
                  <a:pt x="307" y="554"/>
                </a:lnTo>
                <a:lnTo>
                  <a:pt x="298" y="554"/>
                </a:lnTo>
                <a:lnTo>
                  <a:pt x="298" y="554"/>
                </a:lnTo>
                <a:lnTo>
                  <a:pt x="289" y="554"/>
                </a:lnTo>
                <a:lnTo>
                  <a:pt x="289" y="554"/>
                </a:lnTo>
                <a:lnTo>
                  <a:pt x="281" y="554"/>
                </a:lnTo>
                <a:lnTo>
                  <a:pt x="281" y="554"/>
                </a:lnTo>
                <a:lnTo>
                  <a:pt x="274" y="554"/>
                </a:lnTo>
                <a:lnTo>
                  <a:pt x="274" y="554"/>
                </a:lnTo>
                <a:lnTo>
                  <a:pt x="266" y="554"/>
                </a:lnTo>
                <a:lnTo>
                  <a:pt x="271" y="555"/>
                </a:lnTo>
                <a:lnTo>
                  <a:pt x="263" y="552"/>
                </a:lnTo>
                <a:lnTo>
                  <a:pt x="263" y="552"/>
                </a:lnTo>
                <a:lnTo>
                  <a:pt x="255" y="550"/>
                </a:lnTo>
                <a:lnTo>
                  <a:pt x="250" y="549"/>
                </a:lnTo>
                <a:lnTo>
                  <a:pt x="245" y="549"/>
                </a:lnTo>
                <a:lnTo>
                  <a:pt x="249" y="550"/>
                </a:lnTo>
                <a:lnTo>
                  <a:pt x="243" y="548"/>
                </a:lnTo>
                <a:lnTo>
                  <a:pt x="239" y="547"/>
                </a:lnTo>
                <a:lnTo>
                  <a:pt x="233" y="547"/>
                </a:lnTo>
                <a:lnTo>
                  <a:pt x="242" y="550"/>
                </a:lnTo>
                <a:lnTo>
                  <a:pt x="236" y="546"/>
                </a:lnTo>
                <a:lnTo>
                  <a:pt x="235" y="545"/>
                </a:lnTo>
                <a:lnTo>
                  <a:pt x="230" y="542"/>
                </a:lnTo>
                <a:lnTo>
                  <a:pt x="230" y="543"/>
                </a:lnTo>
                <a:lnTo>
                  <a:pt x="228" y="541"/>
                </a:lnTo>
                <a:lnTo>
                  <a:pt x="227" y="541"/>
                </a:lnTo>
                <a:lnTo>
                  <a:pt x="225" y="539"/>
                </a:lnTo>
                <a:lnTo>
                  <a:pt x="228" y="542"/>
                </a:lnTo>
                <a:lnTo>
                  <a:pt x="224" y="538"/>
                </a:lnTo>
                <a:lnTo>
                  <a:pt x="221" y="535"/>
                </a:lnTo>
                <a:lnTo>
                  <a:pt x="217" y="533"/>
                </a:lnTo>
                <a:lnTo>
                  <a:pt x="223" y="540"/>
                </a:lnTo>
                <a:lnTo>
                  <a:pt x="223" y="538"/>
                </a:lnTo>
                <a:cubicBezTo>
                  <a:pt x="221" y="532"/>
                  <a:pt x="214" y="528"/>
                  <a:pt x="208" y="530"/>
                </a:cubicBezTo>
                <a:cubicBezTo>
                  <a:pt x="202" y="532"/>
                  <a:pt x="198" y="538"/>
                  <a:pt x="199" y="544"/>
                </a:cubicBezTo>
                <a:cubicBezTo>
                  <a:pt x="201" y="551"/>
                  <a:pt x="207" y="555"/>
                  <a:pt x="213" y="554"/>
                </a:cubicBezTo>
                <a:lnTo>
                  <a:pt x="217" y="553"/>
                </a:lnTo>
                <a:cubicBezTo>
                  <a:pt x="222" y="552"/>
                  <a:pt x="226" y="549"/>
                  <a:pt x="227" y="544"/>
                </a:cubicBezTo>
                <a:cubicBezTo>
                  <a:pt x="227" y="539"/>
                  <a:pt x="225" y="534"/>
                  <a:pt x="221" y="532"/>
                </a:cubicBezTo>
                <a:lnTo>
                  <a:pt x="220" y="531"/>
                </a:lnTo>
                <a:lnTo>
                  <a:pt x="225" y="539"/>
                </a:lnTo>
                <a:lnTo>
                  <a:pt x="225" y="537"/>
                </a:lnTo>
                <a:cubicBezTo>
                  <a:pt x="225" y="533"/>
                  <a:pt x="222" y="530"/>
                  <a:pt x="218" y="530"/>
                </a:cubicBezTo>
                <a:lnTo>
                  <a:pt x="216" y="530"/>
                </a:lnTo>
                <a:lnTo>
                  <a:pt x="211" y="531"/>
                </a:lnTo>
                <a:lnTo>
                  <a:pt x="210" y="532"/>
                </a:lnTo>
                <a:lnTo>
                  <a:pt x="217" y="530"/>
                </a:lnTo>
                <a:lnTo>
                  <a:pt x="213" y="530"/>
                </a:lnTo>
                <a:cubicBezTo>
                  <a:pt x="207" y="529"/>
                  <a:pt x="201" y="532"/>
                  <a:pt x="200" y="538"/>
                </a:cubicBezTo>
                <a:lnTo>
                  <a:pt x="199" y="540"/>
                </a:lnTo>
                <a:cubicBezTo>
                  <a:pt x="198" y="545"/>
                  <a:pt x="199" y="549"/>
                  <a:pt x="202" y="553"/>
                </a:cubicBezTo>
                <a:lnTo>
                  <a:pt x="204" y="556"/>
                </a:lnTo>
                <a:lnTo>
                  <a:pt x="203" y="554"/>
                </a:lnTo>
                <a:lnTo>
                  <a:pt x="206" y="559"/>
                </a:lnTo>
                <a:lnTo>
                  <a:pt x="208" y="562"/>
                </a:lnTo>
                <a:lnTo>
                  <a:pt x="210" y="564"/>
                </a:lnTo>
                <a:lnTo>
                  <a:pt x="211" y="564"/>
                </a:lnTo>
                <a:lnTo>
                  <a:pt x="213" y="566"/>
                </a:lnTo>
                <a:lnTo>
                  <a:pt x="215" y="567"/>
                </a:lnTo>
                <a:lnTo>
                  <a:pt x="219" y="570"/>
                </a:lnTo>
                <a:lnTo>
                  <a:pt x="218" y="570"/>
                </a:lnTo>
                <a:lnTo>
                  <a:pt x="224" y="574"/>
                </a:lnTo>
                <a:cubicBezTo>
                  <a:pt x="226" y="576"/>
                  <a:pt x="229" y="577"/>
                  <a:pt x="233" y="577"/>
                </a:cubicBezTo>
                <a:lnTo>
                  <a:pt x="239" y="577"/>
                </a:lnTo>
                <a:lnTo>
                  <a:pt x="235" y="577"/>
                </a:lnTo>
                <a:lnTo>
                  <a:pt x="241" y="578"/>
                </a:lnTo>
                <a:lnTo>
                  <a:pt x="245" y="579"/>
                </a:lnTo>
                <a:lnTo>
                  <a:pt x="250" y="579"/>
                </a:lnTo>
                <a:lnTo>
                  <a:pt x="246" y="578"/>
                </a:lnTo>
                <a:lnTo>
                  <a:pt x="254" y="581"/>
                </a:lnTo>
                <a:lnTo>
                  <a:pt x="254" y="581"/>
                </a:lnTo>
                <a:lnTo>
                  <a:pt x="262" y="583"/>
                </a:lnTo>
                <a:lnTo>
                  <a:pt x="266" y="584"/>
                </a:lnTo>
                <a:lnTo>
                  <a:pt x="274" y="584"/>
                </a:lnTo>
                <a:lnTo>
                  <a:pt x="274" y="584"/>
                </a:lnTo>
                <a:lnTo>
                  <a:pt x="281" y="584"/>
                </a:lnTo>
                <a:lnTo>
                  <a:pt x="281" y="584"/>
                </a:lnTo>
                <a:lnTo>
                  <a:pt x="289" y="584"/>
                </a:lnTo>
                <a:lnTo>
                  <a:pt x="289" y="584"/>
                </a:lnTo>
                <a:lnTo>
                  <a:pt x="298" y="584"/>
                </a:lnTo>
                <a:lnTo>
                  <a:pt x="298" y="584"/>
                </a:lnTo>
                <a:lnTo>
                  <a:pt x="307" y="584"/>
                </a:lnTo>
                <a:lnTo>
                  <a:pt x="308" y="584"/>
                </a:lnTo>
                <a:lnTo>
                  <a:pt x="319" y="583"/>
                </a:lnTo>
                <a:lnTo>
                  <a:pt x="317" y="583"/>
                </a:lnTo>
                <a:lnTo>
                  <a:pt x="327" y="583"/>
                </a:lnTo>
                <a:lnTo>
                  <a:pt x="327" y="583"/>
                </a:lnTo>
                <a:lnTo>
                  <a:pt x="339" y="583"/>
                </a:lnTo>
                <a:lnTo>
                  <a:pt x="344" y="582"/>
                </a:lnTo>
                <a:lnTo>
                  <a:pt x="355" y="578"/>
                </a:lnTo>
                <a:lnTo>
                  <a:pt x="351" y="579"/>
                </a:lnTo>
                <a:lnTo>
                  <a:pt x="362" y="579"/>
                </a:lnTo>
                <a:lnTo>
                  <a:pt x="366" y="579"/>
                </a:lnTo>
                <a:lnTo>
                  <a:pt x="378" y="575"/>
                </a:lnTo>
                <a:lnTo>
                  <a:pt x="377" y="576"/>
                </a:lnTo>
                <a:lnTo>
                  <a:pt x="390" y="573"/>
                </a:lnTo>
                <a:lnTo>
                  <a:pt x="387" y="573"/>
                </a:lnTo>
                <a:lnTo>
                  <a:pt x="397" y="572"/>
                </a:lnTo>
                <a:lnTo>
                  <a:pt x="401" y="572"/>
                </a:lnTo>
                <a:lnTo>
                  <a:pt x="412" y="568"/>
                </a:lnTo>
                <a:lnTo>
                  <a:pt x="411" y="568"/>
                </a:lnTo>
                <a:lnTo>
                  <a:pt x="421" y="566"/>
                </a:lnTo>
                <a:lnTo>
                  <a:pt x="424" y="565"/>
                </a:lnTo>
                <a:lnTo>
                  <a:pt x="435" y="560"/>
                </a:lnTo>
                <a:lnTo>
                  <a:pt x="433" y="561"/>
                </a:lnTo>
                <a:lnTo>
                  <a:pt x="445" y="557"/>
                </a:lnTo>
                <a:lnTo>
                  <a:pt x="443" y="558"/>
                </a:lnTo>
                <a:lnTo>
                  <a:pt x="455" y="555"/>
                </a:lnTo>
                <a:lnTo>
                  <a:pt x="455" y="555"/>
                </a:lnTo>
                <a:lnTo>
                  <a:pt x="466" y="553"/>
                </a:lnTo>
                <a:lnTo>
                  <a:pt x="467" y="553"/>
                </a:lnTo>
                <a:lnTo>
                  <a:pt x="477" y="550"/>
                </a:lnTo>
                <a:lnTo>
                  <a:pt x="478" y="550"/>
                </a:lnTo>
                <a:lnTo>
                  <a:pt x="490" y="546"/>
                </a:lnTo>
                <a:lnTo>
                  <a:pt x="489" y="546"/>
                </a:lnTo>
                <a:lnTo>
                  <a:pt x="498" y="544"/>
                </a:lnTo>
                <a:lnTo>
                  <a:pt x="498" y="544"/>
                </a:lnTo>
                <a:lnTo>
                  <a:pt x="510" y="540"/>
                </a:lnTo>
                <a:lnTo>
                  <a:pt x="510" y="540"/>
                </a:lnTo>
                <a:lnTo>
                  <a:pt x="520" y="538"/>
                </a:lnTo>
                <a:lnTo>
                  <a:pt x="522" y="537"/>
                </a:lnTo>
                <a:lnTo>
                  <a:pt x="532" y="533"/>
                </a:lnTo>
                <a:lnTo>
                  <a:pt x="533" y="532"/>
                </a:lnTo>
                <a:lnTo>
                  <a:pt x="542" y="527"/>
                </a:lnTo>
                <a:lnTo>
                  <a:pt x="544" y="526"/>
                </a:lnTo>
                <a:lnTo>
                  <a:pt x="552" y="519"/>
                </a:lnTo>
                <a:lnTo>
                  <a:pt x="553" y="518"/>
                </a:lnTo>
                <a:lnTo>
                  <a:pt x="559" y="513"/>
                </a:lnTo>
                <a:lnTo>
                  <a:pt x="557" y="515"/>
                </a:lnTo>
                <a:lnTo>
                  <a:pt x="566" y="509"/>
                </a:lnTo>
                <a:lnTo>
                  <a:pt x="569" y="506"/>
                </a:lnTo>
                <a:lnTo>
                  <a:pt x="575" y="500"/>
                </a:lnTo>
                <a:lnTo>
                  <a:pt x="575" y="500"/>
                </a:lnTo>
                <a:lnTo>
                  <a:pt x="581" y="493"/>
                </a:lnTo>
                <a:lnTo>
                  <a:pt x="582" y="492"/>
                </a:lnTo>
                <a:lnTo>
                  <a:pt x="587" y="484"/>
                </a:lnTo>
                <a:lnTo>
                  <a:pt x="586" y="485"/>
                </a:lnTo>
                <a:lnTo>
                  <a:pt x="590" y="479"/>
                </a:lnTo>
                <a:lnTo>
                  <a:pt x="591" y="478"/>
                </a:lnTo>
                <a:lnTo>
                  <a:pt x="594" y="473"/>
                </a:lnTo>
                <a:lnTo>
                  <a:pt x="594" y="473"/>
                </a:lnTo>
                <a:lnTo>
                  <a:pt x="599" y="466"/>
                </a:lnTo>
                <a:lnTo>
                  <a:pt x="599" y="465"/>
                </a:lnTo>
                <a:lnTo>
                  <a:pt x="603" y="459"/>
                </a:lnTo>
                <a:lnTo>
                  <a:pt x="603" y="458"/>
                </a:lnTo>
                <a:lnTo>
                  <a:pt x="606" y="451"/>
                </a:lnTo>
                <a:lnTo>
                  <a:pt x="607" y="449"/>
                </a:lnTo>
                <a:lnTo>
                  <a:pt x="609" y="440"/>
                </a:lnTo>
                <a:lnTo>
                  <a:pt x="608" y="443"/>
                </a:lnTo>
                <a:lnTo>
                  <a:pt x="612" y="436"/>
                </a:lnTo>
                <a:lnTo>
                  <a:pt x="613" y="434"/>
                </a:lnTo>
                <a:lnTo>
                  <a:pt x="615" y="427"/>
                </a:lnTo>
                <a:lnTo>
                  <a:pt x="615" y="426"/>
                </a:lnTo>
                <a:lnTo>
                  <a:pt x="618" y="418"/>
                </a:lnTo>
                <a:lnTo>
                  <a:pt x="618" y="417"/>
                </a:lnTo>
                <a:lnTo>
                  <a:pt x="620" y="410"/>
                </a:lnTo>
                <a:lnTo>
                  <a:pt x="618" y="415"/>
                </a:lnTo>
                <a:lnTo>
                  <a:pt x="621" y="409"/>
                </a:lnTo>
                <a:lnTo>
                  <a:pt x="623" y="407"/>
                </a:lnTo>
                <a:lnTo>
                  <a:pt x="625" y="401"/>
                </a:lnTo>
                <a:lnTo>
                  <a:pt x="624" y="403"/>
                </a:lnTo>
                <a:lnTo>
                  <a:pt x="628" y="397"/>
                </a:lnTo>
                <a:lnTo>
                  <a:pt x="630" y="389"/>
                </a:lnTo>
                <a:lnTo>
                  <a:pt x="630" y="381"/>
                </a:lnTo>
                <a:lnTo>
                  <a:pt x="629" y="386"/>
                </a:lnTo>
                <a:lnTo>
                  <a:pt x="632" y="378"/>
                </a:lnTo>
                <a:lnTo>
                  <a:pt x="632" y="374"/>
                </a:lnTo>
                <a:lnTo>
                  <a:pt x="632" y="367"/>
                </a:lnTo>
                <a:lnTo>
                  <a:pt x="632" y="367"/>
                </a:lnTo>
                <a:lnTo>
                  <a:pt x="632" y="357"/>
                </a:lnTo>
                <a:lnTo>
                  <a:pt x="632" y="357"/>
                </a:lnTo>
                <a:lnTo>
                  <a:pt x="632" y="348"/>
                </a:lnTo>
                <a:lnTo>
                  <a:pt x="632" y="348"/>
                </a:lnTo>
                <a:lnTo>
                  <a:pt x="632" y="339"/>
                </a:lnTo>
                <a:lnTo>
                  <a:pt x="632" y="339"/>
                </a:lnTo>
                <a:lnTo>
                  <a:pt x="632" y="328"/>
                </a:lnTo>
                <a:lnTo>
                  <a:pt x="632" y="328"/>
                </a:lnTo>
                <a:lnTo>
                  <a:pt x="632" y="317"/>
                </a:lnTo>
                <a:lnTo>
                  <a:pt x="632" y="315"/>
                </a:lnTo>
                <a:lnTo>
                  <a:pt x="631" y="304"/>
                </a:lnTo>
                <a:lnTo>
                  <a:pt x="631" y="303"/>
                </a:lnTo>
                <a:lnTo>
                  <a:pt x="629" y="292"/>
                </a:lnTo>
                <a:lnTo>
                  <a:pt x="629" y="292"/>
                </a:lnTo>
                <a:lnTo>
                  <a:pt x="627" y="279"/>
                </a:lnTo>
                <a:lnTo>
                  <a:pt x="627" y="278"/>
                </a:lnTo>
                <a:lnTo>
                  <a:pt x="625" y="265"/>
                </a:lnTo>
                <a:lnTo>
                  <a:pt x="624" y="262"/>
                </a:lnTo>
                <a:lnTo>
                  <a:pt x="620" y="250"/>
                </a:lnTo>
                <a:lnTo>
                  <a:pt x="621" y="253"/>
                </a:lnTo>
                <a:lnTo>
                  <a:pt x="618" y="238"/>
                </a:lnTo>
                <a:lnTo>
                  <a:pt x="618" y="237"/>
                </a:lnTo>
                <a:lnTo>
                  <a:pt x="614" y="223"/>
                </a:lnTo>
                <a:lnTo>
                  <a:pt x="614" y="222"/>
                </a:lnTo>
                <a:lnTo>
                  <a:pt x="609" y="208"/>
                </a:lnTo>
                <a:lnTo>
                  <a:pt x="610" y="210"/>
                </a:lnTo>
                <a:lnTo>
                  <a:pt x="607" y="196"/>
                </a:lnTo>
                <a:lnTo>
                  <a:pt x="606" y="195"/>
                </a:lnTo>
                <a:lnTo>
                  <a:pt x="602" y="182"/>
                </a:lnTo>
                <a:lnTo>
                  <a:pt x="601" y="181"/>
                </a:lnTo>
                <a:lnTo>
                  <a:pt x="595" y="167"/>
                </a:lnTo>
                <a:lnTo>
                  <a:pt x="596" y="168"/>
                </a:lnTo>
                <a:lnTo>
                  <a:pt x="591" y="154"/>
                </a:lnTo>
                <a:lnTo>
                  <a:pt x="591" y="154"/>
                </a:lnTo>
                <a:lnTo>
                  <a:pt x="585" y="140"/>
                </a:lnTo>
                <a:lnTo>
                  <a:pt x="585" y="139"/>
                </a:lnTo>
                <a:lnTo>
                  <a:pt x="578" y="126"/>
                </a:lnTo>
                <a:lnTo>
                  <a:pt x="577" y="125"/>
                </a:lnTo>
                <a:lnTo>
                  <a:pt x="570" y="115"/>
                </a:lnTo>
                <a:lnTo>
                  <a:pt x="570" y="114"/>
                </a:lnTo>
                <a:lnTo>
                  <a:pt x="560" y="102"/>
                </a:lnTo>
                <a:lnTo>
                  <a:pt x="561" y="102"/>
                </a:lnTo>
                <a:lnTo>
                  <a:pt x="552" y="91"/>
                </a:lnTo>
                <a:lnTo>
                  <a:pt x="551" y="90"/>
                </a:lnTo>
                <a:lnTo>
                  <a:pt x="542" y="79"/>
                </a:lnTo>
                <a:lnTo>
                  <a:pt x="540" y="77"/>
                </a:lnTo>
                <a:lnTo>
                  <a:pt x="529" y="68"/>
                </a:lnTo>
                <a:lnTo>
                  <a:pt x="529" y="68"/>
                </a:lnTo>
                <a:lnTo>
                  <a:pt x="518" y="59"/>
                </a:lnTo>
                <a:lnTo>
                  <a:pt x="516" y="58"/>
                </a:lnTo>
                <a:lnTo>
                  <a:pt x="503" y="49"/>
                </a:lnTo>
                <a:lnTo>
                  <a:pt x="503" y="49"/>
                </a:lnTo>
                <a:lnTo>
                  <a:pt x="490" y="41"/>
                </a:lnTo>
                <a:lnTo>
                  <a:pt x="489" y="41"/>
                </a:lnTo>
                <a:lnTo>
                  <a:pt x="478" y="34"/>
                </a:lnTo>
                <a:lnTo>
                  <a:pt x="477" y="34"/>
                </a:lnTo>
                <a:lnTo>
                  <a:pt x="466" y="28"/>
                </a:lnTo>
                <a:lnTo>
                  <a:pt x="464" y="27"/>
                </a:lnTo>
                <a:lnTo>
                  <a:pt x="454" y="23"/>
                </a:lnTo>
                <a:lnTo>
                  <a:pt x="454" y="23"/>
                </a:lnTo>
                <a:lnTo>
                  <a:pt x="443" y="19"/>
                </a:lnTo>
                <a:lnTo>
                  <a:pt x="441" y="18"/>
                </a:lnTo>
                <a:lnTo>
                  <a:pt x="431" y="16"/>
                </a:lnTo>
                <a:lnTo>
                  <a:pt x="434" y="17"/>
                </a:lnTo>
                <a:lnTo>
                  <a:pt x="424" y="12"/>
                </a:lnTo>
                <a:lnTo>
                  <a:pt x="422" y="11"/>
                </a:lnTo>
                <a:lnTo>
                  <a:pt x="411" y="8"/>
                </a:lnTo>
                <a:lnTo>
                  <a:pt x="409" y="7"/>
                </a:lnTo>
                <a:lnTo>
                  <a:pt x="397" y="5"/>
                </a:lnTo>
                <a:lnTo>
                  <a:pt x="395" y="4"/>
                </a:lnTo>
                <a:lnTo>
                  <a:pt x="381" y="3"/>
                </a:lnTo>
                <a:lnTo>
                  <a:pt x="383" y="4"/>
                </a:lnTo>
                <a:lnTo>
                  <a:pt x="370" y="1"/>
                </a:lnTo>
                <a:lnTo>
                  <a:pt x="367" y="0"/>
                </a:lnTo>
                <a:lnTo>
                  <a:pt x="352" y="0"/>
                </a:lnTo>
                <a:lnTo>
                  <a:pt x="352" y="0"/>
                </a:lnTo>
                <a:lnTo>
                  <a:pt x="339" y="0"/>
                </a:lnTo>
                <a:lnTo>
                  <a:pt x="335" y="1"/>
                </a:lnTo>
                <a:lnTo>
                  <a:pt x="323" y="4"/>
                </a:lnTo>
                <a:lnTo>
                  <a:pt x="325" y="3"/>
                </a:lnTo>
                <a:lnTo>
                  <a:pt x="312" y="4"/>
                </a:lnTo>
                <a:lnTo>
                  <a:pt x="308" y="5"/>
                </a:lnTo>
                <a:lnTo>
                  <a:pt x="296" y="9"/>
                </a:lnTo>
                <a:lnTo>
                  <a:pt x="298" y="9"/>
                </a:lnTo>
                <a:lnTo>
                  <a:pt x="287" y="11"/>
                </a:lnTo>
                <a:lnTo>
                  <a:pt x="283" y="13"/>
                </a:lnTo>
                <a:lnTo>
                  <a:pt x="273" y="17"/>
                </a:lnTo>
                <a:lnTo>
                  <a:pt x="273" y="17"/>
                </a:lnTo>
                <a:lnTo>
                  <a:pt x="261" y="23"/>
                </a:lnTo>
                <a:lnTo>
                  <a:pt x="262" y="22"/>
                </a:lnTo>
                <a:lnTo>
                  <a:pt x="250" y="27"/>
                </a:lnTo>
                <a:lnTo>
                  <a:pt x="249" y="27"/>
                </a:lnTo>
                <a:lnTo>
                  <a:pt x="237" y="33"/>
                </a:lnTo>
                <a:lnTo>
                  <a:pt x="237" y="33"/>
                </a:lnTo>
                <a:lnTo>
                  <a:pt x="223" y="39"/>
                </a:lnTo>
                <a:lnTo>
                  <a:pt x="223" y="39"/>
                </a:lnTo>
                <a:lnTo>
                  <a:pt x="208" y="45"/>
                </a:lnTo>
                <a:lnTo>
                  <a:pt x="208" y="45"/>
                </a:lnTo>
                <a:lnTo>
                  <a:pt x="193" y="52"/>
                </a:lnTo>
                <a:lnTo>
                  <a:pt x="193" y="52"/>
                </a:lnTo>
                <a:lnTo>
                  <a:pt x="177" y="58"/>
                </a:lnTo>
                <a:lnTo>
                  <a:pt x="176" y="59"/>
                </a:lnTo>
                <a:lnTo>
                  <a:pt x="160" y="66"/>
                </a:lnTo>
                <a:lnTo>
                  <a:pt x="160" y="67"/>
                </a:lnTo>
                <a:lnTo>
                  <a:pt x="146" y="73"/>
                </a:lnTo>
                <a:lnTo>
                  <a:pt x="146" y="73"/>
                </a:lnTo>
                <a:lnTo>
                  <a:pt x="133" y="81"/>
                </a:lnTo>
                <a:lnTo>
                  <a:pt x="130" y="82"/>
                </a:lnTo>
                <a:lnTo>
                  <a:pt x="119" y="92"/>
                </a:lnTo>
                <a:lnTo>
                  <a:pt x="120" y="91"/>
                </a:lnTo>
                <a:lnTo>
                  <a:pt x="109" y="99"/>
                </a:lnTo>
                <a:lnTo>
                  <a:pt x="107" y="101"/>
                </a:lnTo>
                <a:lnTo>
                  <a:pt x="98" y="111"/>
                </a:lnTo>
                <a:lnTo>
                  <a:pt x="98" y="111"/>
                </a:lnTo>
                <a:lnTo>
                  <a:pt x="88" y="121"/>
                </a:lnTo>
                <a:lnTo>
                  <a:pt x="86" y="123"/>
                </a:lnTo>
                <a:lnTo>
                  <a:pt x="79" y="135"/>
                </a:lnTo>
                <a:lnTo>
                  <a:pt x="80" y="133"/>
                </a:lnTo>
                <a:lnTo>
                  <a:pt x="72" y="144"/>
                </a:lnTo>
                <a:lnTo>
                  <a:pt x="71" y="145"/>
                </a:lnTo>
                <a:lnTo>
                  <a:pt x="63" y="157"/>
                </a:lnTo>
                <a:lnTo>
                  <a:pt x="62" y="158"/>
                </a:lnTo>
                <a:lnTo>
                  <a:pt x="56" y="169"/>
                </a:lnTo>
                <a:lnTo>
                  <a:pt x="56" y="169"/>
                </a:lnTo>
                <a:lnTo>
                  <a:pt x="48" y="181"/>
                </a:lnTo>
                <a:lnTo>
                  <a:pt x="48" y="181"/>
                </a:lnTo>
                <a:lnTo>
                  <a:pt x="41" y="193"/>
                </a:lnTo>
                <a:lnTo>
                  <a:pt x="41" y="193"/>
                </a:lnTo>
                <a:lnTo>
                  <a:pt x="34" y="205"/>
                </a:lnTo>
                <a:lnTo>
                  <a:pt x="33" y="207"/>
                </a:lnTo>
                <a:lnTo>
                  <a:pt x="27" y="221"/>
                </a:lnTo>
                <a:lnTo>
                  <a:pt x="27" y="221"/>
                </a:lnTo>
                <a:lnTo>
                  <a:pt x="22" y="234"/>
                </a:lnTo>
                <a:lnTo>
                  <a:pt x="22" y="234"/>
                </a:lnTo>
                <a:lnTo>
                  <a:pt x="16" y="248"/>
                </a:lnTo>
                <a:lnTo>
                  <a:pt x="16" y="249"/>
                </a:lnTo>
                <a:lnTo>
                  <a:pt x="12" y="262"/>
                </a:lnTo>
                <a:lnTo>
                  <a:pt x="12" y="263"/>
                </a:lnTo>
                <a:lnTo>
                  <a:pt x="9" y="280"/>
                </a:lnTo>
                <a:lnTo>
                  <a:pt x="9" y="280"/>
                </a:lnTo>
                <a:lnTo>
                  <a:pt x="6" y="292"/>
                </a:lnTo>
                <a:lnTo>
                  <a:pt x="6" y="294"/>
                </a:lnTo>
                <a:lnTo>
                  <a:pt x="4" y="309"/>
                </a:lnTo>
                <a:lnTo>
                  <a:pt x="4" y="308"/>
                </a:lnTo>
                <a:lnTo>
                  <a:pt x="2" y="319"/>
                </a:lnTo>
                <a:lnTo>
                  <a:pt x="1" y="322"/>
                </a:lnTo>
                <a:lnTo>
                  <a:pt x="1" y="335"/>
                </a:lnTo>
                <a:lnTo>
                  <a:pt x="2" y="333"/>
                </a:lnTo>
                <a:lnTo>
                  <a:pt x="0" y="344"/>
                </a:lnTo>
                <a:lnTo>
                  <a:pt x="0" y="346"/>
                </a:lnTo>
                <a:lnTo>
                  <a:pt x="0" y="358"/>
                </a:lnTo>
                <a:lnTo>
                  <a:pt x="0" y="358"/>
                </a:lnTo>
                <a:lnTo>
                  <a:pt x="0" y="367"/>
                </a:lnTo>
                <a:lnTo>
                  <a:pt x="0" y="367"/>
                </a:lnTo>
                <a:lnTo>
                  <a:pt x="0" y="377"/>
                </a:lnTo>
                <a:lnTo>
                  <a:pt x="0" y="377"/>
                </a:lnTo>
                <a:lnTo>
                  <a:pt x="0" y="386"/>
                </a:lnTo>
                <a:lnTo>
                  <a:pt x="0" y="386"/>
                </a:lnTo>
                <a:lnTo>
                  <a:pt x="0" y="395"/>
                </a:lnTo>
                <a:lnTo>
                  <a:pt x="0" y="395"/>
                </a:lnTo>
                <a:lnTo>
                  <a:pt x="0" y="402"/>
                </a:lnTo>
                <a:lnTo>
                  <a:pt x="0" y="402"/>
                </a:lnTo>
                <a:lnTo>
                  <a:pt x="0" y="412"/>
                </a:lnTo>
                <a:lnTo>
                  <a:pt x="0" y="416"/>
                </a:lnTo>
                <a:lnTo>
                  <a:pt x="3" y="427"/>
                </a:lnTo>
                <a:lnTo>
                  <a:pt x="3" y="423"/>
                </a:lnTo>
                <a:lnTo>
                  <a:pt x="3" y="434"/>
                </a:lnTo>
                <a:lnTo>
                  <a:pt x="3" y="437"/>
                </a:lnTo>
                <a:lnTo>
                  <a:pt x="6" y="446"/>
                </a:lnTo>
                <a:lnTo>
                  <a:pt x="6" y="447"/>
                </a:lnTo>
                <a:lnTo>
                  <a:pt x="10" y="458"/>
                </a:lnTo>
                <a:lnTo>
                  <a:pt x="10" y="460"/>
                </a:lnTo>
                <a:lnTo>
                  <a:pt x="16" y="471"/>
                </a:lnTo>
                <a:lnTo>
                  <a:pt x="16" y="472"/>
                </a:lnTo>
                <a:lnTo>
                  <a:pt x="22" y="483"/>
                </a:lnTo>
                <a:lnTo>
                  <a:pt x="23" y="483"/>
                </a:lnTo>
                <a:lnTo>
                  <a:pt x="28" y="492"/>
                </a:lnTo>
                <a:lnTo>
                  <a:pt x="27" y="489"/>
                </a:lnTo>
                <a:lnTo>
                  <a:pt x="30" y="498"/>
                </a:lnTo>
                <a:lnTo>
                  <a:pt x="33" y="503"/>
                </a:lnTo>
                <a:lnTo>
                  <a:pt x="42" y="512"/>
                </a:lnTo>
                <a:lnTo>
                  <a:pt x="43" y="512"/>
                </a:lnTo>
                <a:lnTo>
                  <a:pt x="51" y="519"/>
                </a:lnTo>
                <a:lnTo>
                  <a:pt x="51" y="519"/>
                </a:lnTo>
                <a:lnTo>
                  <a:pt x="61" y="527"/>
                </a:lnTo>
                <a:lnTo>
                  <a:pt x="59" y="525"/>
                </a:lnTo>
                <a:lnTo>
                  <a:pt x="66" y="533"/>
                </a:lnTo>
                <a:lnTo>
                  <a:pt x="69" y="536"/>
                </a:lnTo>
                <a:lnTo>
                  <a:pt x="79" y="541"/>
                </a:lnTo>
                <a:lnTo>
                  <a:pt x="78" y="541"/>
                </a:lnTo>
                <a:lnTo>
                  <a:pt x="88" y="547"/>
                </a:lnTo>
                <a:lnTo>
                  <a:pt x="89" y="548"/>
                </a:lnTo>
                <a:lnTo>
                  <a:pt x="101" y="554"/>
                </a:lnTo>
                <a:lnTo>
                  <a:pt x="100" y="553"/>
                </a:lnTo>
                <a:lnTo>
                  <a:pt x="110" y="558"/>
                </a:lnTo>
                <a:lnTo>
                  <a:pt x="110" y="559"/>
                </a:lnTo>
                <a:lnTo>
                  <a:pt x="120" y="564"/>
                </a:lnTo>
                <a:lnTo>
                  <a:pt x="120" y="564"/>
                </a:lnTo>
                <a:lnTo>
                  <a:pt x="128" y="569"/>
                </a:lnTo>
                <a:lnTo>
                  <a:pt x="131" y="570"/>
                </a:lnTo>
                <a:lnTo>
                  <a:pt x="140" y="573"/>
                </a:lnTo>
                <a:lnTo>
                  <a:pt x="139" y="572"/>
                </a:lnTo>
                <a:lnTo>
                  <a:pt x="150" y="577"/>
                </a:lnTo>
                <a:lnTo>
                  <a:pt x="151" y="577"/>
                </a:lnTo>
                <a:lnTo>
                  <a:pt x="163" y="581"/>
                </a:lnTo>
                <a:lnTo>
                  <a:pt x="165" y="581"/>
                </a:lnTo>
                <a:lnTo>
                  <a:pt x="176" y="583"/>
                </a:lnTo>
                <a:lnTo>
                  <a:pt x="175" y="583"/>
                </a:lnTo>
                <a:lnTo>
                  <a:pt x="186" y="586"/>
                </a:lnTo>
                <a:lnTo>
                  <a:pt x="188" y="586"/>
                </a:lnTo>
                <a:lnTo>
                  <a:pt x="199" y="588"/>
                </a:lnTo>
                <a:lnTo>
                  <a:pt x="196" y="587"/>
                </a:lnTo>
                <a:lnTo>
                  <a:pt x="206" y="591"/>
                </a:lnTo>
                <a:lnTo>
                  <a:pt x="211" y="593"/>
                </a:lnTo>
                <a:lnTo>
                  <a:pt x="222" y="592"/>
                </a:lnTo>
                <a:lnTo>
                  <a:pt x="220" y="592"/>
                </a:lnTo>
                <a:lnTo>
                  <a:pt x="228" y="594"/>
                </a:lnTo>
                <a:lnTo>
                  <a:pt x="231" y="594"/>
                </a:lnTo>
                <a:lnTo>
                  <a:pt x="239" y="594"/>
                </a:lnTo>
                <a:lnTo>
                  <a:pt x="239" y="594"/>
                </a:lnTo>
                <a:lnTo>
                  <a:pt x="246" y="594"/>
                </a:lnTo>
                <a:lnTo>
                  <a:pt x="246" y="594"/>
                </a:lnTo>
                <a:lnTo>
                  <a:pt x="253" y="594"/>
                </a:lnTo>
                <a:lnTo>
                  <a:pt x="253" y="594"/>
                </a:lnTo>
                <a:lnTo>
                  <a:pt x="261" y="593"/>
                </a:lnTo>
                <a:lnTo>
                  <a:pt x="265" y="593"/>
                </a:lnTo>
                <a:lnTo>
                  <a:pt x="270" y="591"/>
                </a:lnTo>
                <a:lnTo>
                  <a:pt x="267" y="591"/>
                </a:lnTo>
                <a:lnTo>
                  <a:pt x="272" y="591"/>
                </a:lnTo>
                <a:lnTo>
                  <a:pt x="272" y="591"/>
                </a:lnTo>
                <a:lnTo>
                  <a:pt x="277" y="591"/>
                </a:lnTo>
                <a:lnTo>
                  <a:pt x="284" y="588"/>
                </a:lnTo>
                <a:lnTo>
                  <a:pt x="287" y="585"/>
                </a:lnTo>
                <a:lnTo>
                  <a:pt x="281" y="588"/>
                </a:lnTo>
                <a:lnTo>
                  <a:pt x="285" y="588"/>
                </a:lnTo>
                <a:lnTo>
                  <a:pt x="289" y="587"/>
                </a:lnTo>
                <a:lnTo>
                  <a:pt x="294" y="585"/>
                </a:lnTo>
                <a:cubicBezTo>
                  <a:pt x="298" y="583"/>
                  <a:pt x="300" y="579"/>
                  <a:pt x="300" y="574"/>
                </a:cubicBezTo>
                <a:lnTo>
                  <a:pt x="299" y="573"/>
                </a:lnTo>
                <a:lnTo>
                  <a:pt x="296" y="581"/>
                </a:lnTo>
                <a:lnTo>
                  <a:pt x="300" y="578"/>
                </a:lnTo>
                <a:lnTo>
                  <a:pt x="300" y="578"/>
                </a:lnTo>
                <a:lnTo>
                  <a:pt x="302" y="576"/>
                </a:lnTo>
                <a:lnTo>
                  <a:pt x="304" y="574"/>
                </a:lnTo>
                <a:lnTo>
                  <a:pt x="306" y="571"/>
                </a:lnTo>
                <a:lnTo>
                  <a:pt x="306" y="572"/>
                </a:lnTo>
                <a:lnTo>
                  <a:pt x="308" y="569"/>
                </a:lnTo>
                <a:lnTo>
                  <a:pt x="309" y="567"/>
                </a:lnTo>
                <a:lnTo>
                  <a:pt x="311" y="563"/>
                </a:lnTo>
                <a:lnTo>
                  <a:pt x="310" y="565"/>
                </a:lnTo>
                <a:lnTo>
                  <a:pt x="312" y="562"/>
                </a:lnTo>
                <a:lnTo>
                  <a:pt x="312" y="562"/>
                </a:lnTo>
                <a:lnTo>
                  <a:pt x="315" y="559"/>
                </a:lnTo>
                <a:cubicBezTo>
                  <a:pt x="317" y="557"/>
                  <a:pt x="318" y="553"/>
                  <a:pt x="316" y="551"/>
                </a:cubicBezTo>
                <a:cubicBezTo>
                  <a:pt x="314" y="548"/>
                  <a:pt x="311" y="548"/>
                  <a:pt x="308" y="549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95D643CB-CC58-4817-803B-0AA9A8EBB4ED}"/>
              </a:ext>
            </a:extLst>
          </p:cNvPr>
          <p:cNvSpPr>
            <a:spLocks/>
          </p:cNvSpPr>
          <p:nvPr/>
        </p:nvSpPr>
        <p:spPr bwMode="auto">
          <a:xfrm>
            <a:off x="7104063" y="5740400"/>
            <a:ext cx="84138" cy="144463"/>
          </a:xfrm>
          <a:custGeom>
            <a:avLst/>
            <a:gdLst>
              <a:gd name="T0" fmla="*/ 35 w 188"/>
              <a:gd name="T1" fmla="*/ 107 h 318"/>
              <a:gd name="T2" fmla="*/ 26 w 188"/>
              <a:gd name="T3" fmla="*/ 110 h 318"/>
              <a:gd name="T4" fmla="*/ 22 w 188"/>
              <a:gd name="T5" fmla="*/ 118 h 318"/>
              <a:gd name="T6" fmla="*/ 26 w 188"/>
              <a:gd name="T7" fmla="*/ 165 h 318"/>
              <a:gd name="T8" fmla="*/ 26 w 188"/>
              <a:gd name="T9" fmla="*/ 207 h 318"/>
              <a:gd name="T10" fmla="*/ 20 w 188"/>
              <a:gd name="T11" fmla="*/ 251 h 318"/>
              <a:gd name="T12" fmla="*/ 14 w 188"/>
              <a:gd name="T13" fmla="*/ 281 h 318"/>
              <a:gd name="T14" fmla="*/ 7 w 188"/>
              <a:gd name="T15" fmla="*/ 299 h 318"/>
              <a:gd name="T16" fmla="*/ 1 w 188"/>
              <a:gd name="T17" fmla="*/ 308 h 318"/>
              <a:gd name="T18" fmla="*/ 17 w 188"/>
              <a:gd name="T19" fmla="*/ 286 h 318"/>
              <a:gd name="T20" fmla="*/ 16 w 188"/>
              <a:gd name="T21" fmla="*/ 259 h 318"/>
              <a:gd name="T22" fmla="*/ 20 w 188"/>
              <a:gd name="T23" fmla="*/ 220 h 318"/>
              <a:gd name="T24" fmla="*/ 27 w 188"/>
              <a:gd name="T25" fmla="*/ 173 h 318"/>
              <a:gd name="T26" fmla="*/ 36 w 188"/>
              <a:gd name="T27" fmla="*/ 108 h 318"/>
              <a:gd name="T28" fmla="*/ 51 w 188"/>
              <a:gd name="T29" fmla="*/ 70 h 318"/>
              <a:gd name="T30" fmla="*/ 81 w 188"/>
              <a:gd name="T31" fmla="*/ 29 h 318"/>
              <a:gd name="T32" fmla="*/ 94 w 188"/>
              <a:gd name="T33" fmla="*/ 24 h 318"/>
              <a:gd name="T34" fmla="*/ 116 w 188"/>
              <a:gd name="T35" fmla="*/ 44 h 318"/>
              <a:gd name="T36" fmla="*/ 123 w 188"/>
              <a:gd name="T37" fmla="*/ 78 h 318"/>
              <a:gd name="T38" fmla="*/ 114 w 188"/>
              <a:gd name="T39" fmla="*/ 137 h 318"/>
              <a:gd name="T40" fmla="*/ 100 w 188"/>
              <a:gd name="T41" fmla="*/ 170 h 318"/>
              <a:gd name="T42" fmla="*/ 82 w 188"/>
              <a:gd name="T43" fmla="*/ 186 h 318"/>
              <a:gd name="T44" fmla="*/ 87 w 188"/>
              <a:gd name="T45" fmla="*/ 188 h 318"/>
              <a:gd name="T46" fmla="*/ 86 w 188"/>
              <a:gd name="T47" fmla="*/ 192 h 318"/>
              <a:gd name="T48" fmla="*/ 61 w 188"/>
              <a:gd name="T49" fmla="*/ 195 h 318"/>
              <a:gd name="T50" fmla="*/ 76 w 188"/>
              <a:gd name="T51" fmla="*/ 219 h 318"/>
              <a:gd name="T52" fmla="*/ 96 w 188"/>
              <a:gd name="T53" fmla="*/ 237 h 318"/>
              <a:gd name="T54" fmla="*/ 128 w 188"/>
              <a:gd name="T55" fmla="*/ 259 h 318"/>
              <a:gd name="T56" fmla="*/ 146 w 188"/>
              <a:gd name="T57" fmla="*/ 273 h 318"/>
              <a:gd name="T58" fmla="*/ 163 w 188"/>
              <a:gd name="T59" fmla="*/ 291 h 318"/>
              <a:gd name="T60" fmla="*/ 170 w 188"/>
              <a:gd name="T61" fmla="*/ 307 h 318"/>
              <a:gd name="T62" fmla="*/ 188 w 188"/>
              <a:gd name="T63" fmla="*/ 296 h 318"/>
              <a:gd name="T64" fmla="*/ 176 w 188"/>
              <a:gd name="T65" fmla="*/ 265 h 318"/>
              <a:gd name="T66" fmla="*/ 156 w 188"/>
              <a:gd name="T67" fmla="*/ 248 h 318"/>
              <a:gd name="T68" fmla="*/ 125 w 188"/>
              <a:gd name="T69" fmla="*/ 226 h 318"/>
              <a:gd name="T70" fmla="*/ 105 w 188"/>
              <a:gd name="T71" fmla="*/ 212 h 318"/>
              <a:gd name="T72" fmla="*/ 88 w 188"/>
              <a:gd name="T73" fmla="*/ 194 h 318"/>
              <a:gd name="T74" fmla="*/ 68 w 188"/>
              <a:gd name="T75" fmla="*/ 181 h 318"/>
              <a:gd name="T76" fmla="*/ 76 w 188"/>
              <a:gd name="T77" fmla="*/ 208 h 318"/>
              <a:gd name="T78" fmla="*/ 83 w 188"/>
              <a:gd name="T79" fmla="*/ 210 h 318"/>
              <a:gd name="T80" fmla="*/ 111 w 188"/>
              <a:gd name="T81" fmla="*/ 196 h 318"/>
              <a:gd name="T82" fmla="*/ 133 w 188"/>
              <a:gd name="T83" fmla="*/ 161 h 318"/>
              <a:gd name="T84" fmla="*/ 149 w 188"/>
              <a:gd name="T85" fmla="*/ 95 h 318"/>
              <a:gd name="T86" fmla="*/ 143 w 188"/>
              <a:gd name="T87" fmla="*/ 41 h 318"/>
              <a:gd name="T88" fmla="*/ 109 w 188"/>
              <a:gd name="T89" fmla="*/ 1 h 318"/>
              <a:gd name="T90" fmla="*/ 71 w 188"/>
              <a:gd name="T91" fmla="*/ 8 h 318"/>
              <a:gd name="T92" fmla="*/ 42 w 188"/>
              <a:gd name="T93" fmla="*/ 48 h 318"/>
              <a:gd name="T94" fmla="*/ 23 w 188"/>
              <a:gd name="T95" fmla="*/ 87 h 318"/>
              <a:gd name="T96" fmla="*/ 9 w 188"/>
              <a:gd name="T97" fmla="*/ 155 h 318"/>
              <a:gd name="T98" fmla="*/ 5 w 188"/>
              <a:gd name="T99" fmla="*/ 203 h 318"/>
              <a:gd name="T100" fmla="*/ 1 w 188"/>
              <a:gd name="T101" fmla="*/ 248 h 318"/>
              <a:gd name="T102" fmla="*/ 0 w 188"/>
              <a:gd name="T103" fmla="*/ 280 h 318"/>
              <a:gd name="T104" fmla="*/ 1 w 188"/>
              <a:gd name="T105" fmla="*/ 305 h 318"/>
              <a:gd name="T106" fmla="*/ 21 w 188"/>
              <a:gd name="T107" fmla="*/ 315 h 318"/>
              <a:gd name="T108" fmla="*/ 36 w 188"/>
              <a:gd name="T109" fmla="*/ 289 h 318"/>
              <a:gd name="T110" fmla="*/ 44 w 188"/>
              <a:gd name="T111" fmla="*/ 256 h 318"/>
              <a:gd name="T112" fmla="*/ 50 w 188"/>
              <a:gd name="T113" fmla="*/ 207 h 318"/>
              <a:gd name="T114" fmla="*/ 50 w 188"/>
              <a:gd name="T115" fmla="*/ 165 h 318"/>
              <a:gd name="T116" fmla="*/ 44 w 188"/>
              <a:gd name="T117" fmla="*/ 114 h 318"/>
              <a:gd name="T118" fmla="*/ 34 w 188"/>
              <a:gd name="T119" fmla="*/ 91 h 318"/>
              <a:gd name="T120" fmla="*/ 18 w 188"/>
              <a:gd name="T121" fmla="*/ 105 h 318"/>
              <a:gd name="T122" fmla="*/ 34 w 188"/>
              <a:gd name="T123" fmla="*/ 115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" h="318">
                <a:moveTo>
                  <a:pt x="34" y="115"/>
                </a:moveTo>
                <a:lnTo>
                  <a:pt x="34" y="111"/>
                </a:lnTo>
                <a:lnTo>
                  <a:pt x="34" y="113"/>
                </a:lnTo>
                <a:lnTo>
                  <a:pt x="35" y="108"/>
                </a:lnTo>
                <a:lnTo>
                  <a:pt x="35" y="108"/>
                </a:lnTo>
                <a:lnTo>
                  <a:pt x="35" y="105"/>
                </a:lnTo>
                <a:lnTo>
                  <a:pt x="35" y="107"/>
                </a:lnTo>
                <a:lnTo>
                  <a:pt x="35" y="105"/>
                </a:lnTo>
                <a:lnTo>
                  <a:pt x="36" y="103"/>
                </a:lnTo>
                <a:lnTo>
                  <a:pt x="36" y="101"/>
                </a:lnTo>
                <a:cubicBezTo>
                  <a:pt x="37" y="96"/>
                  <a:pt x="33" y="91"/>
                  <a:pt x="28" y="90"/>
                </a:cubicBezTo>
                <a:cubicBezTo>
                  <a:pt x="23" y="89"/>
                  <a:pt x="18" y="93"/>
                  <a:pt x="17" y="98"/>
                </a:cubicBezTo>
                <a:cubicBezTo>
                  <a:pt x="16" y="103"/>
                  <a:pt x="19" y="108"/>
                  <a:pt x="24" y="109"/>
                </a:cubicBezTo>
                <a:lnTo>
                  <a:pt x="26" y="110"/>
                </a:lnTo>
                <a:lnTo>
                  <a:pt x="18" y="99"/>
                </a:lnTo>
                <a:lnTo>
                  <a:pt x="18" y="102"/>
                </a:lnTo>
                <a:lnTo>
                  <a:pt x="19" y="108"/>
                </a:lnTo>
                <a:lnTo>
                  <a:pt x="22" y="113"/>
                </a:lnTo>
                <a:lnTo>
                  <a:pt x="21" y="110"/>
                </a:lnTo>
                <a:lnTo>
                  <a:pt x="22" y="118"/>
                </a:lnTo>
                <a:lnTo>
                  <a:pt x="22" y="118"/>
                </a:lnTo>
                <a:lnTo>
                  <a:pt x="24" y="127"/>
                </a:lnTo>
                <a:lnTo>
                  <a:pt x="24" y="127"/>
                </a:lnTo>
                <a:lnTo>
                  <a:pt x="25" y="139"/>
                </a:lnTo>
                <a:lnTo>
                  <a:pt x="25" y="138"/>
                </a:lnTo>
                <a:lnTo>
                  <a:pt x="26" y="152"/>
                </a:lnTo>
                <a:lnTo>
                  <a:pt x="26" y="151"/>
                </a:lnTo>
                <a:lnTo>
                  <a:pt x="26" y="165"/>
                </a:lnTo>
                <a:lnTo>
                  <a:pt x="26" y="165"/>
                </a:lnTo>
                <a:lnTo>
                  <a:pt x="26" y="179"/>
                </a:lnTo>
                <a:lnTo>
                  <a:pt x="26" y="179"/>
                </a:lnTo>
                <a:lnTo>
                  <a:pt x="26" y="194"/>
                </a:lnTo>
                <a:lnTo>
                  <a:pt x="26" y="194"/>
                </a:lnTo>
                <a:lnTo>
                  <a:pt x="26" y="207"/>
                </a:lnTo>
                <a:lnTo>
                  <a:pt x="26" y="207"/>
                </a:lnTo>
                <a:lnTo>
                  <a:pt x="26" y="220"/>
                </a:lnTo>
                <a:lnTo>
                  <a:pt x="26" y="218"/>
                </a:lnTo>
                <a:lnTo>
                  <a:pt x="24" y="229"/>
                </a:lnTo>
                <a:lnTo>
                  <a:pt x="23" y="230"/>
                </a:lnTo>
                <a:lnTo>
                  <a:pt x="22" y="242"/>
                </a:lnTo>
                <a:lnTo>
                  <a:pt x="22" y="242"/>
                </a:lnTo>
                <a:lnTo>
                  <a:pt x="20" y="251"/>
                </a:lnTo>
                <a:lnTo>
                  <a:pt x="20" y="253"/>
                </a:lnTo>
                <a:lnTo>
                  <a:pt x="20" y="266"/>
                </a:lnTo>
                <a:lnTo>
                  <a:pt x="21" y="260"/>
                </a:lnTo>
                <a:lnTo>
                  <a:pt x="16" y="270"/>
                </a:lnTo>
                <a:lnTo>
                  <a:pt x="15" y="273"/>
                </a:lnTo>
                <a:lnTo>
                  <a:pt x="13" y="283"/>
                </a:lnTo>
                <a:lnTo>
                  <a:pt x="14" y="281"/>
                </a:lnTo>
                <a:lnTo>
                  <a:pt x="12" y="288"/>
                </a:lnTo>
                <a:lnTo>
                  <a:pt x="12" y="287"/>
                </a:lnTo>
                <a:lnTo>
                  <a:pt x="10" y="293"/>
                </a:lnTo>
                <a:lnTo>
                  <a:pt x="9" y="294"/>
                </a:lnTo>
                <a:lnTo>
                  <a:pt x="8" y="301"/>
                </a:lnTo>
                <a:lnTo>
                  <a:pt x="11" y="295"/>
                </a:lnTo>
                <a:lnTo>
                  <a:pt x="7" y="299"/>
                </a:lnTo>
                <a:lnTo>
                  <a:pt x="11" y="296"/>
                </a:lnTo>
                <a:lnTo>
                  <a:pt x="10" y="297"/>
                </a:lnTo>
                <a:lnTo>
                  <a:pt x="11" y="296"/>
                </a:lnTo>
                <a:lnTo>
                  <a:pt x="10" y="297"/>
                </a:lnTo>
                <a:lnTo>
                  <a:pt x="10" y="297"/>
                </a:lnTo>
                <a:lnTo>
                  <a:pt x="8" y="297"/>
                </a:lnTo>
                <a:cubicBezTo>
                  <a:pt x="3" y="298"/>
                  <a:pt x="0" y="303"/>
                  <a:pt x="1" y="308"/>
                </a:cubicBezTo>
                <a:cubicBezTo>
                  <a:pt x="2" y="313"/>
                  <a:pt x="6" y="316"/>
                  <a:pt x="11" y="315"/>
                </a:cubicBezTo>
                <a:cubicBezTo>
                  <a:pt x="16" y="315"/>
                  <a:pt x="20" y="310"/>
                  <a:pt x="19" y="305"/>
                </a:cubicBezTo>
                <a:lnTo>
                  <a:pt x="19" y="299"/>
                </a:lnTo>
                <a:lnTo>
                  <a:pt x="19" y="297"/>
                </a:lnTo>
                <a:lnTo>
                  <a:pt x="16" y="291"/>
                </a:lnTo>
                <a:lnTo>
                  <a:pt x="17" y="294"/>
                </a:lnTo>
                <a:lnTo>
                  <a:pt x="17" y="286"/>
                </a:lnTo>
                <a:lnTo>
                  <a:pt x="17" y="286"/>
                </a:lnTo>
                <a:lnTo>
                  <a:pt x="16" y="280"/>
                </a:lnTo>
                <a:lnTo>
                  <a:pt x="16" y="281"/>
                </a:lnTo>
                <a:lnTo>
                  <a:pt x="16" y="270"/>
                </a:lnTo>
                <a:lnTo>
                  <a:pt x="16" y="270"/>
                </a:lnTo>
                <a:lnTo>
                  <a:pt x="16" y="259"/>
                </a:lnTo>
                <a:lnTo>
                  <a:pt x="16" y="259"/>
                </a:lnTo>
                <a:lnTo>
                  <a:pt x="16" y="249"/>
                </a:lnTo>
                <a:lnTo>
                  <a:pt x="16" y="250"/>
                </a:lnTo>
                <a:lnTo>
                  <a:pt x="18" y="240"/>
                </a:lnTo>
                <a:lnTo>
                  <a:pt x="18" y="238"/>
                </a:lnTo>
                <a:lnTo>
                  <a:pt x="18" y="229"/>
                </a:lnTo>
                <a:lnTo>
                  <a:pt x="18" y="231"/>
                </a:lnTo>
                <a:lnTo>
                  <a:pt x="20" y="220"/>
                </a:lnTo>
                <a:lnTo>
                  <a:pt x="20" y="218"/>
                </a:lnTo>
                <a:lnTo>
                  <a:pt x="21" y="203"/>
                </a:lnTo>
                <a:lnTo>
                  <a:pt x="20" y="204"/>
                </a:lnTo>
                <a:lnTo>
                  <a:pt x="23" y="191"/>
                </a:lnTo>
                <a:lnTo>
                  <a:pt x="22" y="192"/>
                </a:lnTo>
                <a:lnTo>
                  <a:pt x="26" y="175"/>
                </a:lnTo>
                <a:lnTo>
                  <a:pt x="27" y="173"/>
                </a:lnTo>
                <a:lnTo>
                  <a:pt x="27" y="156"/>
                </a:lnTo>
                <a:lnTo>
                  <a:pt x="27" y="158"/>
                </a:lnTo>
                <a:lnTo>
                  <a:pt x="29" y="142"/>
                </a:lnTo>
                <a:lnTo>
                  <a:pt x="29" y="142"/>
                </a:lnTo>
                <a:lnTo>
                  <a:pt x="33" y="125"/>
                </a:lnTo>
                <a:lnTo>
                  <a:pt x="33" y="124"/>
                </a:lnTo>
                <a:lnTo>
                  <a:pt x="36" y="108"/>
                </a:lnTo>
                <a:lnTo>
                  <a:pt x="35" y="110"/>
                </a:lnTo>
                <a:lnTo>
                  <a:pt x="42" y="94"/>
                </a:lnTo>
                <a:lnTo>
                  <a:pt x="42" y="94"/>
                </a:lnTo>
                <a:lnTo>
                  <a:pt x="47" y="79"/>
                </a:lnTo>
                <a:lnTo>
                  <a:pt x="46" y="80"/>
                </a:lnTo>
                <a:lnTo>
                  <a:pt x="52" y="68"/>
                </a:lnTo>
                <a:lnTo>
                  <a:pt x="51" y="70"/>
                </a:lnTo>
                <a:lnTo>
                  <a:pt x="59" y="61"/>
                </a:lnTo>
                <a:lnTo>
                  <a:pt x="61" y="59"/>
                </a:lnTo>
                <a:lnTo>
                  <a:pt x="67" y="47"/>
                </a:lnTo>
                <a:lnTo>
                  <a:pt x="67" y="48"/>
                </a:lnTo>
                <a:lnTo>
                  <a:pt x="75" y="38"/>
                </a:lnTo>
                <a:lnTo>
                  <a:pt x="75" y="37"/>
                </a:lnTo>
                <a:lnTo>
                  <a:pt x="81" y="29"/>
                </a:lnTo>
                <a:lnTo>
                  <a:pt x="78" y="31"/>
                </a:lnTo>
                <a:lnTo>
                  <a:pt x="86" y="26"/>
                </a:lnTo>
                <a:lnTo>
                  <a:pt x="84" y="27"/>
                </a:lnTo>
                <a:lnTo>
                  <a:pt x="92" y="23"/>
                </a:lnTo>
                <a:lnTo>
                  <a:pt x="87" y="24"/>
                </a:lnTo>
                <a:lnTo>
                  <a:pt x="94" y="24"/>
                </a:lnTo>
                <a:lnTo>
                  <a:pt x="94" y="24"/>
                </a:lnTo>
                <a:lnTo>
                  <a:pt x="103" y="24"/>
                </a:lnTo>
                <a:lnTo>
                  <a:pt x="97" y="23"/>
                </a:lnTo>
                <a:lnTo>
                  <a:pt x="105" y="27"/>
                </a:lnTo>
                <a:lnTo>
                  <a:pt x="101" y="24"/>
                </a:lnTo>
                <a:lnTo>
                  <a:pt x="108" y="32"/>
                </a:lnTo>
                <a:lnTo>
                  <a:pt x="108" y="32"/>
                </a:lnTo>
                <a:lnTo>
                  <a:pt x="116" y="44"/>
                </a:lnTo>
                <a:lnTo>
                  <a:pt x="115" y="43"/>
                </a:lnTo>
                <a:lnTo>
                  <a:pt x="121" y="53"/>
                </a:lnTo>
                <a:lnTo>
                  <a:pt x="120" y="51"/>
                </a:lnTo>
                <a:lnTo>
                  <a:pt x="124" y="66"/>
                </a:lnTo>
                <a:lnTo>
                  <a:pt x="123" y="62"/>
                </a:lnTo>
                <a:lnTo>
                  <a:pt x="123" y="78"/>
                </a:lnTo>
                <a:lnTo>
                  <a:pt x="123" y="78"/>
                </a:lnTo>
                <a:lnTo>
                  <a:pt x="123" y="95"/>
                </a:lnTo>
                <a:lnTo>
                  <a:pt x="123" y="95"/>
                </a:lnTo>
                <a:lnTo>
                  <a:pt x="123" y="111"/>
                </a:lnTo>
                <a:lnTo>
                  <a:pt x="124" y="108"/>
                </a:lnTo>
                <a:lnTo>
                  <a:pt x="119" y="122"/>
                </a:lnTo>
                <a:lnTo>
                  <a:pt x="120" y="122"/>
                </a:lnTo>
                <a:lnTo>
                  <a:pt x="114" y="137"/>
                </a:lnTo>
                <a:lnTo>
                  <a:pt x="114" y="137"/>
                </a:lnTo>
                <a:lnTo>
                  <a:pt x="109" y="152"/>
                </a:lnTo>
                <a:lnTo>
                  <a:pt x="110" y="150"/>
                </a:lnTo>
                <a:lnTo>
                  <a:pt x="103" y="161"/>
                </a:lnTo>
                <a:lnTo>
                  <a:pt x="102" y="163"/>
                </a:lnTo>
                <a:lnTo>
                  <a:pt x="97" y="174"/>
                </a:lnTo>
                <a:lnTo>
                  <a:pt x="100" y="170"/>
                </a:lnTo>
                <a:lnTo>
                  <a:pt x="93" y="177"/>
                </a:lnTo>
                <a:lnTo>
                  <a:pt x="95" y="176"/>
                </a:lnTo>
                <a:lnTo>
                  <a:pt x="88" y="181"/>
                </a:lnTo>
                <a:lnTo>
                  <a:pt x="88" y="182"/>
                </a:lnTo>
                <a:lnTo>
                  <a:pt x="83" y="186"/>
                </a:lnTo>
                <a:lnTo>
                  <a:pt x="86" y="184"/>
                </a:lnTo>
                <a:lnTo>
                  <a:pt x="82" y="186"/>
                </a:lnTo>
                <a:lnTo>
                  <a:pt x="87" y="185"/>
                </a:lnTo>
                <a:lnTo>
                  <a:pt x="83" y="185"/>
                </a:lnTo>
                <a:lnTo>
                  <a:pt x="83" y="185"/>
                </a:lnTo>
                <a:lnTo>
                  <a:pt x="80" y="185"/>
                </a:lnTo>
                <a:lnTo>
                  <a:pt x="80" y="185"/>
                </a:lnTo>
                <a:lnTo>
                  <a:pt x="78" y="185"/>
                </a:lnTo>
                <a:lnTo>
                  <a:pt x="87" y="188"/>
                </a:lnTo>
                <a:lnTo>
                  <a:pt x="85" y="187"/>
                </a:lnTo>
                <a:cubicBezTo>
                  <a:pt x="82" y="184"/>
                  <a:pt x="79" y="183"/>
                  <a:pt x="76" y="183"/>
                </a:cubicBezTo>
                <a:lnTo>
                  <a:pt x="73" y="183"/>
                </a:lnTo>
                <a:cubicBezTo>
                  <a:pt x="67" y="183"/>
                  <a:pt x="61" y="189"/>
                  <a:pt x="61" y="196"/>
                </a:cubicBezTo>
                <a:cubicBezTo>
                  <a:pt x="61" y="202"/>
                  <a:pt x="67" y="208"/>
                  <a:pt x="74" y="208"/>
                </a:cubicBezTo>
                <a:cubicBezTo>
                  <a:pt x="81" y="208"/>
                  <a:pt x="86" y="202"/>
                  <a:pt x="86" y="195"/>
                </a:cubicBezTo>
                <a:lnTo>
                  <a:pt x="86" y="192"/>
                </a:lnTo>
                <a:cubicBezTo>
                  <a:pt x="86" y="189"/>
                  <a:pt x="85" y="186"/>
                  <a:pt x="82" y="184"/>
                </a:cubicBezTo>
                <a:cubicBezTo>
                  <a:pt x="80" y="181"/>
                  <a:pt x="77" y="180"/>
                  <a:pt x="74" y="180"/>
                </a:cubicBezTo>
                <a:lnTo>
                  <a:pt x="72" y="180"/>
                </a:lnTo>
                <a:cubicBezTo>
                  <a:pt x="67" y="180"/>
                  <a:pt x="63" y="182"/>
                  <a:pt x="61" y="186"/>
                </a:cubicBezTo>
                <a:cubicBezTo>
                  <a:pt x="59" y="190"/>
                  <a:pt x="59" y="195"/>
                  <a:pt x="61" y="199"/>
                </a:cubicBezTo>
                <a:lnTo>
                  <a:pt x="63" y="202"/>
                </a:lnTo>
                <a:lnTo>
                  <a:pt x="61" y="195"/>
                </a:lnTo>
                <a:lnTo>
                  <a:pt x="61" y="197"/>
                </a:lnTo>
                <a:cubicBezTo>
                  <a:pt x="61" y="200"/>
                  <a:pt x="63" y="204"/>
                  <a:pt x="65" y="206"/>
                </a:cubicBezTo>
                <a:lnTo>
                  <a:pt x="69" y="210"/>
                </a:lnTo>
                <a:lnTo>
                  <a:pt x="68" y="209"/>
                </a:lnTo>
                <a:lnTo>
                  <a:pt x="71" y="214"/>
                </a:lnTo>
                <a:lnTo>
                  <a:pt x="72" y="214"/>
                </a:lnTo>
                <a:lnTo>
                  <a:pt x="76" y="219"/>
                </a:lnTo>
                <a:lnTo>
                  <a:pt x="76" y="219"/>
                </a:lnTo>
                <a:lnTo>
                  <a:pt x="82" y="225"/>
                </a:lnTo>
                <a:lnTo>
                  <a:pt x="82" y="225"/>
                </a:lnTo>
                <a:lnTo>
                  <a:pt x="87" y="230"/>
                </a:lnTo>
                <a:lnTo>
                  <a:pt x="88" y="232"/>
                </a:lnTo>
                <a:lnTo>
                  <a:pt x="96" y="237"/>
                </a:lnTo>
                <a:lnTo>
                  <a:pt x="96" y="237"/>
                </a:lnTo>
                <a:lnTo>
                  <a:pt x="103" y="242"/>
                </a:lnTo>
                <a:lnTo>
                  <a:pt x="103" y="242"/>
                </a:lnTo>
                <a:lnTo>
                  <a:pt x="109" y="247"/>
                </a:lnTo>
                <a:lnTo>
                  <a:pt x="110" y="247"/>
                </a:lnTo>
                <a:lnTo>
                  <a:pt x="118" y="253"/>
                </a:lnTo>
                <a:lnTo>
                  <a:pt x="119" y="254"/>
                </a:lnTo>
                <a:lnTo>
                  <a:pt x="128" y="259"/>
                </a:lnTo>
                <a:lnTo>
                  <a:pt x="126" y="257"/>
                </a:lnTo>
                <a:lnTo>
                  <a:pt x="133" y="263"/>
                </a:lnTo>
                <a:lnTo>
                  <a:pt x="134" y="264"/>
                </a:lnTo>
                <a:lnTo>
                  <a:pt x="141" y="269"/>
                </a:lnTo>
                <a:lnTo>
                  <a:pt x="141" y="270"/>
                </a:lnTo>
                <a:lnTo>
                  <a:pt x="148" y="274"/>
                </a:lnTo>
                <a:lnTo>
                  <a:pt x="146" y="273"/>
                </a:lnTo>
                <a:lnTo>
                  <a:pt x="150" y="278"/>
                </a:lnTo>
                <a:lnTo>
                  <a:pt x="153" y="280"/>
                </a:lnTo>
                <a:lnTo>
                  <a:pt x="159" y="284"/>
                </a:lnTo>
                <a:lnTo>
                  <a:pt x="157" y="282"/>
                </a:lnTo>
                <a:lnTo>
                  <a:pt x="161" y="286"/>
                </a:lnTo>
                <a:lnTo>
                  <a:pt x="159" y="285"/>
                </a:lnTo>
                <a:lnTo>
                  <a:pt x="163" y="291"/>
                </a:lnTo>
                <a:lnTo>
                  <a:pt x="162" y="288"/>
                </a:lnTo>
                <a:lnTo>
                  <a:pt x="164" y="294"/>
                </a:lnTo>
                <a:lnTo>
                  <a:pt x="165" y="297"/>
                </a:lnTo>
                <a:lnTo>
                  <a:pt x="169" y="302"/>
                </a:lnTo>
                <a:lnTo>
                  <a:pt x="168" y="300"/>
                </a:lnTo>
                <a:lnTo>
                  <a:pt x="170" y="308"/>
                </a:lnTo>
                <a:lnTo>
                  <a:pt x="170" y="307"/>
                </a:lnTo>
                <a:lnTo>
                  <a:pt x="171" y="316"/>
                </a:lnTo>
                <a:cubicBezTo>
                  <a:pt x="172" y="316"/>
                  <a:pt x="172" y="317"/>
                  <a:pt x="173" y="318"/>
                </a:cubicBezTo>
                <a:cubicBezTo>
                  <a:pt x="174" y="318"/>
                  <a:pt x="175" y="318"/>
                  <a:pt x="176" y="317"/>
                </a:cubicBezTo>
                <a:lnTo>
                  <a:pt x="183" y="311"/>
                </a:lnTo>
                <a:lnTo>
                  <a:pt x="185" y="308"/>
                </a:lnTo>
                <a:lnTo>
                  <a:pt x="187" y="300"/>
                </a:lnTo>
                <a:lnTo>
                  <a:pt x="188" y="296"/>
                </a:lnTo>
                <a:lnTo>
                  <a:pt x="187" y="289"/>
                </a:lnTo>
                <a:lnTo>
                  <a:pt x="187" y="288"/>
                </a:lnTo>
                <a:lnTo>
                  <a:pt x="185" y="281"/>
                </a:lnTo>
                <a:lnTo>
                  <a:pt x="184" y="278"/>
                </a:lnTo>
                <a:lnTo>
                  <a:pt x="181" y="272"/>
                </a:lnTo>
                <a:lnTo>
                  <a:pt x="180" y="270"/>
                </a:lnTo>
                <a:lnTo>
                  <a:pt x="176" y="265"/>
                </a:lnTo>
                <a:lnTo>
                  <a:pt x="174" y="263"/>
                </a:lnTo>
                <a:lnTo>
                  <a:pt x="168" y="259"/>
                </a:lnTo>
                <a:lnTo>
                  <a:pt x="170" y="261"/>
                </a:lnTo>
                <a:lnTo>
                  <a:pt x="165" y="255"/>
                </a:lnTo>
                <a:lnTo>
                  <a:pt x="163" y="253"/>
                </a:lnTo>
                <a:lnTo>
                  <a:pt x="156" y="248"/>
                </a:lnTo>
                <a:lnTo>
                  <a:pt x="156" y="248"/>
                </a:lnTo>
                <a:lnTo>
                  <a:pt x="149" y="243"/>
                </a:lnTo>
                <a:lnTo>
                  <a:pt x="150" y="243"/>
                </a:lnTo>
                <a:lnTo>
                  <a:pt x="142" y="237"/>
                </a:lnTo>
                <a:lnTo>
                  <a:pt x="141" y="236"/>
                </a:lnTo>
                <a:lnTo>
                  <a:pt x="132" y="231"/>
                </a:lnTo>
                <a:lnTo>
                  <a:pt x="133" y="232"/>
                </a:lnTo>
                <a:lnTo>
                  <a:pt x="125" y="226"/>
                </a:lnTo>
                <a:lnTo>
                  <a:pt x="125" y="226"/>
                </a:lnTo>
                <a:lnTo>
                  <a:pt x="118" y="221"/>
                </a:lnTo>
                <a:lnTo>
                  <a:pt x="118" y="221"/>
                </a:lnTo>
                <a:lnTo>
                  <a:pt x="110" y="216"/>
                </a:lnTo>
                <a:lnTo>
                  <a:pt x="111" y="217"/>
                </a:lnTo>
                <a:lnTo>
                  <a:pt x="104" y="211"/>
                </a:lnTo>
                <a:lnTo>
                  <a:pt x="105" y="212"/>
                </a:lnTo>
                <a:lnTo>
                  <a:pt x="99" y="207"/>
                </a:lnTo>
                <a:lnTo>
                  <a:pt x="99" y="207"/>
                </a:lnTo>
                <a:lnTo>
                  <a:pt x="94" y="202"/>
                </a:lnTo>
                <a:lnTo>
                  <a:pt x="95" y="202"/>
                </a:lnTo>
                <a:lnTo>
                  <a:pt x="91" y="198"/>
                </a:lnTo>
                <a:lnTo>
                  <a:pt x="91" y="199"/>
                </a:lnTo>
                <a:lnTo>
                  <a:pt x="88" y="194"/>
                </a:lnTo>
                <a:lnTo>
                  <a:pt x="87" y="193"/>
                </a:lnTo>
                <a:lnTo>
                  <a:pt x="82" y="188"/>
                </a:lnTo>
                <a:lnTo>
                  <a:pt x="86" y="197"/>
                </a:lnTo>
                <a:lnTo>
                  <a:pt x="86" y="195"/>
                </a:lnTo>
                <a:lnTo>
                  <a:pt x="84" y="189"/>
                </a:lnTo>
                <a:lnTo>
                  <a:pt x="82" y="186"/>
                </a:lnTo>
                <a:cubicBezTo>
                  <a:pt x="79" y="181"/>
                  <a:pt x="73" y="179"/>
                  <a:pt x="68" y="181"/>
                </a:cubicBezTo>
                <a:cubicBezTo>
                  <a:pt x="62" y="183"/>
                  <a:pt x="59" y="189"/>
                  <a:pt x="60" y="195"/>
                </a:cubicBezTo>
                <a:cubicBezTo>
                  <a:pt x="61" y="200"/>
                  <a:pt x="66" y="205"/>
                  <a:pt x="72" y="205"/>
                </a:cubicBezTo>
                <a:lnTo>
                  <a:pt x="74" y="205"/>
                </a:lnTo>
                <a:lnTo>
                  <a:pt x="61" y="192"/>
                </a:lnTo>
                <a:lnTo>
                  <a:pt x="61" y="195"/>
                </a:lnTo>
                <a:cubicBezTo>
                  <a:pt x="61" y="202"/>
                  <a:pt x="67" y="208"/>
                  <a:pt x="73" y="208"/>
                </a:cubicBezTo>
                <a:lnTo>
                  <a:pt x="76" y="208"/>
                </a:lnTo>
                <a:lnTo>
                  <a:pt x="67" y="204"/>
                </a:lnTo>
                <a:lnTo>
                  <a:pt x="69" y="206"/>
                </a:lnTo>
                <a:cubicBezTo>
                  <a:pt x="71" y="208"/>
                  <a:pt x="74" y="210"/>
                  <a:pt x="78" y="210"/>
                </a:cubicBezTo>
                <a:lnTo>
                  <a:pt x="80" y="210"/>
                </a:lnTo>
                <a:lnTo>
                  <a:pt x="80" y="210"/>
                </a:lnTo>
                <a:lnTo>
                  <a:pt x="83" y="210"/>
                </a:lnTo>
                <a:lnTo>
                  <a:pt x="83" y="210"/>
                </a:lnTo>
                <a:lnTo>
                  <a:pt x="87" y="210"/>
                </a:lnTo>
                <a:lnTo>
                  <a:pt x="92" y="209"/>
                </a:lnTo>
                <a:lnTo>
                  <a:pt x="96" y="207"/>
                </a:lnTo>
                <a:lnTo>
                  <a:pt x="99" y="205"/>
                </a:lnTo>
                <a:lnTo>
                  <a:pt x="104" y="201"/>
                </a:lnTo>
                <a:lnTo>
                  <a:pt x="104" y="201"/>
                </a:lnTo>
                <a:lnTo>
                  <a:pt x="111" y="196"/>
                </a:lnTo>
                <a:lnTo>
                  <a:pt x="112" y="194"/>
                </a:lnTo>
                <a:lnTo>
                  <a:pt x="119" y="187"/>
                </a:lnTo>
                <a:lnTo>
                  <a:pt x="121" y="183"/>
                </a:lnTo>
                <a:lnTo>
                  <a:pt x="125" y="172"/>
                </a:lnTo>
                <a:lnTo>
                  <a:pt x="124" y="175"/>
                </a:lnTo>
                <a:lnTo>
                  <a:pt x="131" y="164"/>
                </a:lnTo>
                <a:lnTo>
                  <a:pt x="133" y="161"/>
                </a:lnTo>
                <a:lnTo>
                  <a:pt x="138" y="146"/>
                </a:lnTo>
                <a:lnTo>
                  <a:pt x="138" y="146"/>
                </a:lnTo>
                <a:lnTo>
                  <a:pt x="144" y="130"/>
                </a:lnTo>
                <a:lnTo>
                  <a:pt x="144" y="129"/>
                </a:lnTo>
                <a:lnTo>
                  <a:pt x="148" y="115"/>
                </a:lnTo>
                <a:lnTo>
                  <a:pt x="149" y="111"/>
                </a:lnTo>
                <a:lnTo>
                  <a:pt x="149" y="95"/>
                </a:lnTo>
                <a:lnTo>
                  <a:pt x="149" y="95"/>
                </a:lnTo>
                <a:lnTo>
                  <a:pt x="149" y="78"/>
                </a:lnTo>
                <a:lnTo>
                  <a:pt x="149" y="78"/>
                </a:lnTo>
                <a:lnTo>
                  <a:pt x="149" y="62"/>
                </a:lnTo>
                <a:lnTo>
                  <a:pt x="148" y="59"/>
                </a:lnTo>
                <a:lnTo>
                  <a:pt x="144" y="44"/>
                </a:lnTo>
                <a:lnTo>
                  <a:pt x="143" y="41"/>
                </a:lnTo>
                <a:lnTo>
                  <a:pt x="137" y="31"/>
                </a:lnTo>
                <a:lnTo>
                  <a:pt x="136" y="30"/>
                </a:lnTo>
                <a:lnTo>
                  <a:pt x="128" y="18"/>
                </a:lnTo>
                <a:lnTo>
                  <a:pt x="127" y="17"/>
                </a:lnTo>
                <a:lnTo>
                  <a:pt x="121" y="9"/>
                </a:lnTo>
                <a:lnTo>
                  <a:pt x="117" y="5"/>
                </a:lnTo>
                <a:lnTo>
                  <a:pt x="109" y="1"/>
                </a:lnTo>
                <a:lnTo>
                  <a:pt x="103" y="0"/>
                </a:lnTo>
                <a:lnTo>
                  <a:pt x="94" y="0"/>
                </a:lnTo>
                <a:lnTo>
                  <a:pt x="94" y="0"/>
                </a:lnTo>
                <a:lnTo>
                  <a:pt x="87" y="0"/>
                </a:lnTo>
                <a:lnTo>
                  <a:pt x="81" y="2"/>
                </a:lnTo>
                <a:lnTo>
                  <a:pt x="73" y="6"/>
                </a:lnTo>
                <a:lnTo>
                  <a:pt x="71" y="8"/>
                </a:lnTo>
                <a:lnTo>
                  <a:pt x="64" y="14"/>
                </a:lnTo>
                <a:lnTo>
                  <a:pt x="61" y="16"/>
                </a:lnTo>
                <a:lnTo>
                  <a:pt x="56" y="25"/>
                </a:lnTo>
                <a:lnTo>
                  <a:pt x="57" y="24"/>
                </a:lnTo>
                <a:lnTo>
                  <a:pt x="49" y="35"/>
                </a:lnTo>
                <a:lnTo>
                  <a:pt x="48" y="36"/>
                </a:lnTo>
                <a:lnTo>
                  <a:pt x="42" y="48"/>
                </a:lnTo>
                <a:lnTo>
                  <a:pt x="43" y="46"/>
                </a:lnTo>
                <a:lnTo>
                  <a:pt x="35" y="56"/>
                </a:lnTo>
                <a:lnTo>
                  <a:pt x="33" y="59"/>
                </a:lnTo>
                <a:lnTo>
                  <a:pt x="27" y="71"/>
                </a:lnTo>
                <a:lnTo>
                  <a:pt x="27" y="73"/>
                </a:lnTo>
                <a:lnTo>
                  <a:pt x="23" y="88"/>
                </a:lnTo>
                <a:lnTo>
                  <a:pt x="23" y="87"/>
                </a:lnTo>
                <a:lnTo>
                  <a:pt x="17" y="103"/>
                </a:lnTo>
                <a:lnTo>
                  <a:pt x="17" y="105"/>
                </a:lnTo>
                <a:lnTo>
                  <a:pt x="15" y="122"/>
                </a:lnTo>
                <a:lnTo>
                  <a:pt x="15" y="121"/>
                </a:lnTo>
                <a:lnTo>
                  <a:pt x="12" y="139"/>
                </a:lnTo>
                <a:lnTo>
                  <a:pt x="11" y="139"/>
                </a:lnTo>
                <a:lnTo>
                  <a:pt x="9" y="155"/>
                </a:lnTo>
                <a:lnTo>
                  <a:pt x="9" y="156"/>
                </a:lnTo>
                <a:lnTo>
                  <a:pt x="9" y="173"/>
                </a:lnTo>
                <a:lnTo>
                  <a:pt x="10" y="171"/>
                </a:lnTo>
                <a:lnTo>
                  <a:pt x="6" y="188"/>
                </a:lnTo>
                <a:lnTo>
                  <a:pt x="6" y="189"/>
                </a:lnTo>
                <a:lnTo>
                  <a:pt x="5" y="202"/>
                </a:lnTo>
                <a:lnTo>
                  <a:pt x="5" y="203"/>
                </a:lnTo>
                <a:lnTo>
                  <a:pt x="5" y="218"/>
                </a:lnTo>
                <a:lnTo>
                  <a:pt x="5" y="217"/>
                </a:lnTo>
                <a:lnTo>
                  <a:pt x="3" y="228"/>
                </a:lnTo>
                <a:lnTo>
                  <a:pt x="2" y="229"/>
                </a:lnTo>
                <a:lnTo>
                  <a:pt x="3" y="238"/>
                </a:lnTo>
                <a:lnTo>
                  <a:pt x="3" y="237"/>
                </a:lnTo>
                <a:lnTo>
                  <a:pt x="1" y="248"/>
                </a:lnTo>
                <a:lnTo>
                  <a:pt x="1" y="249"/>
                </a:lnTo>
                <a:lnTo>
                  <a:pt x="1" y="259"/>
                </a:lnTo>
                <a:lnTo>
                  <a:pt x="1" y="259"/>
                </a:lnTo>
                <a:lnTo>
                  <a:pt x="1" y="270"/>
                </a:lnTo>
                <a:lnTo>
                  <a:pt x="1" y="270"/>
                </a:lnTo>
                <a:lnTo>
                  <a:pt x="0" y="281"/>
                </a:lnTo>
                <a:lnTo>
                  <a:pt x="0" y="280"/>
                </a:lnTo>
                <a:lnTo>
                  <a:pt x="0" y="286"/>
                </a:lnTo>
                <a:lnTo>
                  <a:pt x="0" y="286"/>
                </a:lnTo>
                <a:lnTo>
                  <a:pt x="0" y="294"/>
                </a:lnTo>
                <a:lnTo>
                  <a:pt x="0" y="296"/>
                </a:lnTo>
                <a:lnTo>
                  <a:pt x="2" y="302"/>
                </a:lnTo>
                <a:lnTo>
                  <a:pt x="1" y="299"/>
                </a:lnTo>
                <a:lnTo>
                  <a:pt x="1" y="305"/>
                </a:lnTo>
                <a:cubicBezTo>
                  <a:pt x="1" y="310"/>
                  <a:pt x="4" y="314"/>
                  <a:pt x="8" y="315"/>
                </a:cubicBezTo>
                <a:lnTo>
                  <a:pt x="10" y="316"/>
                </a:lnTo>
                <a:lnTo>
                  <a:pt x="10" y="315"/>
                </a:lnTo>
                <a:lnTo>
                  <a:pt x="11" y="316"/>
                </a:lnTo>
                <a:lnTo>
                  <a:pt x="10" y="316"/>
                </a:lnTo>
                <a:lnTo>
                  <a:pt x="11" y="316"/>
                </a:lnTo>
                <a:cubicBezTo>
                  <a:pt x="14" y="317"/>
                  <a:pt x="18" y="317"/>
                  <a:pt x="21" y="315"/>
                </a:cubicBezTo>
                <a:lnTo>
                  <a:pt x="25" y="312"/>
                </a:lnTo>
                <a:lnTo>
                  <a:pt x="29" y="307"/>
                </a:lnTo>
                <a:lnTo>
                  <a:pt x="31" y="301"/>
                </a:lnTo>
                <a:lnTo>
                  <a:pt x="31" y="302"/>
                </a:lnTo>
                <a:lnTo>
                  <a:pt x="33" y="297"/>
                </a:lnTo>
                <a:lnTo>
                  <a:pt x="34" y="296"/>
                </a:lnTo>
                <a:lnTo>
                  <a:pt x="36" y="289"/>
                </a:lnTo>
                <a:lnTo>
                  <a:pt x="37" y="287"/>
                </a:lnTo>
                <a:lnTo>
                  <a:pt x="39" y="278"/>
                </a:lnTo>
                <a:lnTo>
                  <a:pt x="38" y="281"/>
                </a:lnTo>
                <a:lnTo>
                  <a:pt x="43" y="271"/>
                </a:lnTo>
                <a:lnTo>
                  <a:pt x="44" y="266"/>
                </a:lnTo>
                <a:lnTo>
                  <a:pt x="44" y="253"/>
                </a:lnTo>
                <a:lnTo>
                  <a:pt x="44" y="256"/>
                </a:lnTo>
                <a:lnTo>
                  <a:pt x="46" y="246"/>
                </a:lnTo>
                <a:lnTo>
                  <a:pt x="46" y="246"/>
                </a:lnTo>
                <a:lnTo>
                  <a:pt x="48" y="233"/>
                </a:lnTo>
                <a:lnTo>
                  <a:pt x="48" y="234"/>
                </a:lnTo>
                <a:lnTo>
                  <a:pt x="50" y="223"/>
                </a:lnTo>
                <a:lnTo>
                  <a:pt x="50" y="220"/>
                </a:lnTo>
                <a:lnTo>
                  <a:pt x="50" y="207"/>
                </a:lnTo>
                <a:lnTo>
                  <a:pt x="50" y="207"/>
                </a:lnTo>
                <a:lnTo>
                  <a:pt x="50" y="194"/>
                </a:lnTo>
                <a:lnTo>
                  <a:pt x="50" y="194"/>
                </a:lnTo>
                <a:lnTo>
                  <a:pt x="50" y="179"/>
                </a:lnTo>
                <a:lnTo>
                  <a:pt x="50" y="179"/>
                </a:lnTo>
                <a:lnTo>
                  <a:pt x="50" y="165"/>
                </a:lnTo>
                <a:lnTo>
                  <a:pt x="50" y="165"/>
                </a:lnTo>
                <a:lnTo>
                  <a:pt x="50" y="151"/>
                </a:lnTo>
                <a:lnTo>
                  <a:pt x="50" y="150"/>
                </a:lnTo>
                <a:lnTo>
                  <a:pt x="48" y="136"/>
                </a:lnTo>
                <a:lnTo>
                  <a:pt x="48" y="135"/>
                </a:lnTo>
                <a:lnTo>
                  <a:pt x="46" y="123"/>
                </a:lnTo>
                <a:lnTo>
                  <a:pt x="46" y="123"/>
                </a:lnTo>
                <a:lnTo>
                  <a:pt x="44" y="114"/>
                </a:lnTo>
                <a:lnTo>
                  <a:pt x="44" y="113"/>
                </a:lnTo>
                <a:lnTo>
                  <a:pt x="42" y="106"/>
                </a:lnTo>
                <a:lnTo>
                  <a:pt x="41" y="103"/>
                </a:lnTo>
                <a:lnTo>
                  <a:pt x="37" y="97"/>
                </a:lnTo>
                <a:lnTo>
                  <a:pt x="39" y="102"/>
                </a:lnTo>
                <a:lnTo>
                  <a:pt x="39" y="99"/>
                </a:lnTo>
                <a:cubicBezTo>
                  <a:pt x="38" y="96"/>
                  <a:pt x="37" y="93"/>
                  <a:pt x="34" y="91"/>
                </a:cubicBezTo>
                <a:cubicBezTo>
                  <a:pt x="32" y="90"/>
                  <a:pt x="28" y="89"/>
                  <a:pt x="26" y="90"/>
                </a:cubicBezTo>
                <a:lnTo>
                  <a:pt x="24" y="90"/>
                </a:lnTo>
                <a:cubicBezTo>
                  <a:pt x="19" y="92"/>
                  <a:pt x="16" y="96"/>
                  <a:pt x="17" y="101"/>
                </a:cubicBezTo>
                <a:lnTo>
                  <a:pt x="17" y="103"/>
                </a:lnTo>
                <a:lnTo>
                  <a:pt x="18" y="105"/>
                </a:lnTo>
                <a:lnTo>
                  <a:pt x="18" y="107"/>
                </a:lnTo>
                <a:lnTo>
                  <a:pt x="18" y="105"/>
                </a:lnTo>
                <a:lnTo>
                  <a:pt x="18" y="108"/>
                </a:lnTo>
                <a:lnTo>
                  <a:pt x="18" y="108"/>
                </a:lnTo>
                <a:lnTo>
                  <a:pt x="19" y="113"/>
                </a:lnTo>
                <a:lnTo>
                  <a:pt x="20" y="114"/>
                </a:lnTo>
                <a:lnTo>
                  <a:pt x="21" y="117"/>
                </a:lnTo>
                <a:cubicBezTo>
                  <a:pt x="22" y="120"/>
                  <a:pt x="25" y="121"/>
                  <a:pt x="28" y="121"/>
                </a:cubicBezTo>
                <a:cubicBezTo>
                  <a:pt x="31" y="120"/>
                  <a:pt x="33" y="118"/>
                  <a:pt x="34" y="115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27A12CAB-A225-44CA-B57B-4C5554DA62CE}"/>
              </a:ext>
            </a:extLst>
          </p:cNvPr>
          <p:cNvSpPr>
            <a:spLocks/>
          </p:cNvSpPr>
          <p:nvPr/>
        </p:nvSpPr>
        <p:spPr bwMode="auto">
          <a:xfrm>
            <a:off x="7131051" y="5935663"/>
            <a:ext cx="34925" cy="168275"/>
          </a:xfrm>
          <a:custGeom>
            <a:avLst/>
            <a:gdLst>
              <a:gd name="T0" fmla="*/ 21 w 78"/>
              <a:gd name="T1" fmla="*/ 15 h 373"/>
              <a:gd name="T2" fmla="*/ 0 w 78"/>
              <a:gd name="T3" fmla="*/ 10 h 373"/>
              <a:gd name="T4" fmla="*/ 23 w 78"/>
              <a:gd name="T5" fmla="*/ 15 h 373"/>
              <a:gd name="T6" fmla="*/ 3 w 78"/>
              <a:gd name="T7" fmla="*/ 23 h 373"/>
              <a:gd name="T8" fmla="*/ 26 w 78"/>
              <a:gd name="T9" fmla="*/ 18 h 373"/>
              <a:gd name="T10" fmla="*/ 15 w 78"/>
              <a:gd name="T11" fmla="*/ 1 h 373"/>
              <a:gd name="T12" fmla="*/ 2 w 78"/>
              <a:gd name="T13" fmla="*/ 16 h 373"/>
              <a:gd name="T14" fmla="*/ 6 w 78"/>
              <a:gd name="T15" fmla="*/ 29 h 373"/>
              <a:gd name="T16" fmla="*/ 4 w 78"/>
              <a:gd name="T17" fmla="*/ 26 h 373"/>
              <a:gd name="T18" fmla="*/ 6 w 78"/>
              <a:gd name="T19" fmla="*/ 34 h 373"/>
              <a:gd name="T20" fmla="*/ 8 w 78"/>
              <a:gd name="T21" fmla="*/ 47 h 373"/>
              <a:gd name="T22" fmla="*/ 9 w 78"/>
              <a:gd name="T23" fmla="*/ 70 h 373"/>
              <a:gd name="T24" fmla="*/ 12 w 78"/>
              <a:gd name="T25" fmla="*/ 102 h 373"/>
              <a:gd name="T26" fmla="*/ 14 w 78"/>
              <a:gd name="T27" fmla="*/ 143 h 373"/>
              <a:gd name="T28" fmla="*/ 18 w 78"/>
              <a:gd name="T29" fmla="*/ 188 h 373"/>
              <a:gd name="T30" fmla="*/ 24 w 78"/>
              <a:gd name="T31" fmla="*/ 233 h 373"/>
              <a:gd name="T32" fmla="*/ 30 w 78"/>
              <a:gd name="T33" fmla="*/ 267 h 373"/>
              <a:gd name="T34" fmla="*/ 38 w 78"/>
              <a:gd name="T35" fmla="*/ 299 h 373"/>
              <a:gd name="T36" fmla="*/ 42 w 78"/>
              <a:gd name="T37" fmla="*/ 323 h 373"/>
              <a:gd name="T38" fmla="*/ 46 w 78"/>
              <a:gd name="T39" fmla="*/ 340 h 373"/>
              <a:gd name="T40" fmla="*/ 49 w 78"/>
              <a:gd name="T41" fmla="*/ 351 h 373"/>
              <a:gd name="T42" fmla="*/ 49 w 78"/>
              <a:gd name="T43" fmla="*/ 356 h 373"/>
              <a:gd name="T44" fmla="*/ 75 w 78"/>
              <a:gd name="T45" fmla="*/ 364 h 373"/>
              <a:gd name="T46" fmla="*/ 72 w 78"/>
              <a:gd name="T47" fmla="*/ 349 h 373"/>
              <a:gd name="T48" fmla="*/ 64 w 78"/>
              <a:gd name="T49" fmla="*/ 339 h 373"/>
              <a:gd name="T50" fmla="*/ 54 w 78"/>
              <a:gd name="T51" fmla="*/ 338 h 373"/>
              <a:gd name="T52" fmla="*/ 49 w 78"/>
              <a:gd name="T53" fmla="*/ 354 h 373"/>
              <a:gd name="T54" fmla="*/ 49 w 78"/>
              <a:gd name="T55" fmla="*/ 359 h 373"/>
              <a:gd name="T56" fmla="*/ 76 w 78"/>
              <a:gd name="T57" fmla="*/ 356 h 373"/>
              <a:gd name="T58" fmla="*/ 76 w 78"/>
              <a:gd name="T59" fmla="*/ 351 h 373"/>
              <a:gd name="T60" fmla="*/ 73 w 78"/>
              <a:gd name="T61" fmla="*/ 340 h 373"/>
              <a:gd name="T62" fmla="*/ 69 w 78"/>
              <a:gd name="T63" fmla="*/ 319 h 373"/>
              <a:gd name="T64" fmla="*/ 64 w 78"/>
              <a:gd name="T65" fmla="*/ 292 h 373"/>
              <a:gd name="T66" fmla="*/ 57 w 78"/>
              <a:gd name="T67" fmla="*/ 262 h 373"/>
              <a:gd name="T68" fmla="*/ 51 w 78"/>
              <a:gd name="T69" fmla="*/ 228 h 373"/>
              <a:gd name="T70" fmla="*/ 44 w 78"/>
              <a:gd name="T71" fmla="*/ 186 h 373"/>
              <a:gd name="T72" fmla="*/ 40 w 78"/>
              <a:gd name="T73" fmla="*/ 143 h 373"/>
              <a:gd name="T74" fmla="*/ 38 w 78"/>
              <a:gd name="T75" fmla="*/ 102 h 373"/>
              <a:gd name="T76" fmla="*/ 35 w 78"/>
              <a:gd name="T77" fmla="*/ 70 h 373"/>
              <a:gd name="T78" fmla="*/ 33 w 78"/>
              <a:gd name="T79" fmla="*/ 47 h 373"/>
              <a:gd name="T80" fmla="*/ 32 w 78"/>
              <a:gd name="T81" fmla="*/ 34 h 373"/>
              <a:gd name="T82" fmla="*/ 29 w 78"/>
              <a:gd name="T83" fmla="*/ 26 h 373"/>
              <a:gd name="T84" fmla="*/ 27 w 78"/>
              <a:gd name="T85" fmla="*/ 16 h 373"/>
              <a:gd name="T86" fmla="*/ 27 w 78"/>
              <a:gd name="T87" fmla="*/ 16 h 373"/>
              <a:gd name="T88" fmla="*/ 14 w 78"/>
              <a:gd name="T89" fmla="*/ 1 h 373"/>
              <a:gd name="T90" fmla="*/ 3 w 78"/>
              <a:gd name="T91" fmla="*/ 18 h 373"/>
              <a:gd name="T92" fmla="*/ 23 w 78"/>
              <a:gd name="T93" fmla="*/ 10 h 373"/>
              <a:gd name="T94" fmla="*/ 11 w 78"/>
              <a:gd name="T95" fmla="*/ 22 h 373"/>
              <a:gd name="T96" fmla="*/ 0 w 78"/>
              <a:gd name="T97" fmla="*/ 10 h 373"/>
              <a:gd name="T98" fmla="*/ 5 w 78"/>
              <a:gd name="T99" fmla="*/ 17 h 373"/>
              <a:gd name="T100" fmla="*/ 19 w 78"/>
              <a:gd name="T101" fmla="*/ 2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" h="373">
                <a:moveTo>
                  <a:pt x="19" y="21"/>
                </a:moveTo>
                <a:lnTo>
                  <a:pt x="20" y="18"/>
                </a:lnTo>
                <a:lnTo>
                  <a:pt x="20" y="17"/>
                </a:lnTo>
                <a:lnTo>
                  <a:pt x="21" y="15"/>
                </a:lnTo>
                <a:lnTo>
                  <a:pt x="19" y="8"/>
                </a:lnTo>
                <a:lnTo>
                  <a:pt x="17" y="5"/>
                </a:lnTo>
                <a:cubicBezTo>
                  <a:pt x="15" y="2"/>
                  <a:pt x="11" y="1"/>
                  <a:pt x="7" y="2"/>
                </a:cubicBezTo>
                <a:cubicBezTo>
                  <a:pt x="3" y="3"/>
                  <a:pt x="1" y="6"/>
                  <a:pt x="0" y="10"/>
                </a:cubicBezTo>
                <a:lnTo>
                  <a:pt x="0" y="12"/>
                </a:lnTo>
                <a:cubicBezTo>
                  <a:pt x="0" y="17"/>
                  <a:pt x="3" y="22"/>
                  <a:pt x="8" y="22"/>
                </a:cubicBezTo>
                <a:lnTo>
                  <a:pt x="11" y="23"/>
                </a:lnTo>
                <a:cubicBezTo>
                  <a:pt x="17" y="24"/>
                  <a:pt x="22" y="20"/>
                  <a:pt x="23" y="15"/>
                </a:cubicBezTo>
                <a:cubicBezTo>
                  <a:pt x="24" y="9"/>
                  <a:pt x="21" y="4"/>
                  <a:pt x="15" y="3"/>
                </a:cubicBezTo>
                <a:cubicBezTo>
                  <a:pt x="10" y="2"/>
                  <a:pt x="5" y="5"/>
                  <a:pt x="3" y="10"/>
                </a:cubicBezTo>
                <a:lnTo>
                  <a:pt x="2" y="14"/>
                </a:lnTo>
                <a:cubicBezTo>
                  <a:pt x="1" y="17"/>
                  <a:pt x="1" y="20"/>
                  <a:pt x="3" y="23"/>
                </a:cubicBezTo>
                <a:cubicBezTo>
                  <a:pt x="5" y="26"/>
                  <a:pt x="8" y="28"/>
                  <a:pt x="11" y="28"/>
                </a:cubicBezTo>
                <a:lnTo>
                  <a:pt x="12" y="29"/>
                </a:lnTo>
                <a:cubicBezTo>
                  <a:pt x="16" y="29"/>
                  <a:pt x="19" y="28"/>
                  <a:pt x="22" y="26"/>
                </a:cubicBezTo>
                <a:cubicBezTo>
                  <a:pt x="25" y="24"/>
                  <a:pt x="26" y="21"/>
                  <a:pt x="26" y="18"/>
                </a:cubicBezTo>
                <a:lnTo>
                  <a:pt x="27" y="15"/>
                </a:lnTo>
                <a:lnTo>
                  <a:pt x="27" y="15"/>
                </a:lnTo>
                <a:lnTo>
                  <a:pt x="27" y="13"/>
                </a:lnTo>
                <a:cubicBezTo>
                  <a:pt x="27" y="7"/>
                  <a:pt x="22" y="1"/>
                  <a:pt x="15" y="1"/>
                </a:cubicBezTo>
                <a:cubicBezTo>
                  <a:pt x="9" y="0"/>
                  <a:pt x="3" y="5"/>
                  <a:pt x="3" y="12"/>
                </a:cubicBezTo>
                <a:lnTo>
                  <a:pt x="3" y="15"/>
                </a:lnTo>
                <a:lnTo>
                  <a:pt x="3" y="14"/>
                </a:lnTo>
                <a:lnTo>
                  <a:pt x="2" y="16"/>
                </a:lnTo>
                <a:lnTo>
                  <a:pt x="2" y="17"/>
                </a:lnTo>
                <a:lnTo>
                  <a:pt x="2" y="19"/>
                </a:lnTo>
                <a:lnTo>
                  <a:pt x="4" y="26"/>
                </a:lnTo>
                <a:lnTo>
                  <a:pt x="6" y="29"/>
                </a:lnTo>
                <a:lnTo>
                  <a:pt x="4" y="22"/>
                </a:lnTo>
                <a:lnTo>
                  <a:pt x="4" y="23"/>
                </a:lnTo>
                <a:lnTo>
                  <a:pt x="4" y="23"/>
                </a:lnTo>
                <a:lnTo>
                  <a:pt x="4" y="26"/>
                </a:lnTo>
                <a:lnTo>
                  <a:pt x="7" y="34"/>
                </a:lnTo>
                <a:lnTo>
                  <a:pt x="9" y="37"/>
                </a:lnTo>
                <a:lnTo>
                  <a:pt x="6" y="29"/>
                </a:lnTo>
                <a:lnTo>
                  <a:pt x="6" y="34"/>
                </a:lnTo>
                <a:lnTo>
                  <a:pt x="7" y="38"/>
                </a:lnTo>
                <a:lnTo>
                  <a:pt x="9" y="43"/>
                </a:lnTo>
                <a:lnTo>
                  <a:pt x="8" y="39"/>
                </a:lnTo>
                <a:lnTo>
                  <a:pt x="8" y="47"/>
                </a:lnTo>
                <a:lnTo>
                  <a:pt x="8" y="48"/>
                </a:lnTo>
                <a:lnTo>
                  <a:pt x="9" y="58"/>
                </a:lnTo>
                <a:lnTo>
                  <a:pt x="9" y="57"/>
                </a:lnTo>
                <a:lnTo>
                  <a:pt x="9" y="70"/>
                </a:lnTo>
                <a:lnTo>
                  <a:pt x="9" y="72"/>
                </a:lnTo>
                <a:lnTo>
                  <a:pt x="12" y="88"/>
                </a:lnTo>
                <a:lnTo>
                  <a:pt x="12" y="85"/>
                </a:lnTo>
                <a:lnTo>
                  <a:pt x="12" y="102"/>
                </a:lnTo>
                <a:lnTo>
                  <a:pt x="12" y="103"/>
                </a:lnTo>
                <a:lnTo>
                  <a:pt x="14" y="123"/>
                </a:lnTo>
                <a:lnTo>
                  <a:pt x="14" y="122"/>
                </a:lnTo>
                <a:lnTo>
                  <a:pt x="14" y="143"/>
                </a:lnTo>
                <a:lnTo>
                  <a:pt x="14" y="145"/>
                </a:lnTo>
                <a:lnTo>
                  <a:pt x="16" y="167"/>
                </a:lnTo>
                <a:lnTo>
                  <a:pt x="16" y="166"/>
                </a:lnTo>
                <a:lnTo>
                  <a:pt x="18" y="188"/>
                </a:lnTo>
                <a:lnTo>
                  <a:pt x="18" y="189"/>
                </a:lnTo>
                <a:lnTo>
                  <a:pt x="21" y="210"/>
                </a:lnTo>
                <a:lnTo>
                  <a:pt x="21" y="211"/>
                </a:lnTo>
                <a:lnTo>
                  <a:pt x="24" y="233"/>
                </a:lnTo>
                <a:lnTo>
                  <a:pt x="24" y="233"/>
                </a:lnTo>
                <a:lnTo>
                  <a:pt x="27" y="250"/>
                </a:lnTo>
                <a:lnTo>
                  <a:pt x="27" y="250"/>
                </a:lnTo>
                <a:lnTo>
                  <a:pt x="30" y="267"/>
                </a:lnTo>
                <a:lnTo>
                  <a:pt x="31" y="268"/>
                </a:lnTo>
                <a:lnTo>
                  <a:pt x="34" y="285"/>
                </a:lnTo>
                <a:lnTo>
                  <a:pt x="34" y="285"/>
                </a:lnTo>
                <a:lnTo>
                  <a:pt x="38" y="299"/>
                </a:lnTo>
                <a:lnTo>
                  <a:pt x="38" y="299"/>
                </a:lnTo>
                <a:lnTo>
                  <a:pt x="41" y="313"/>
                </a:lnTo>
                <a:lnTo>
                  <a:pt x="40" y="312"/>
                </a:lnTo>
                <a:lnTo>
                  <a:pt x="42" y="323"/>
                </a:lnTo>
                <a:lnTo>
                  <a:pt x="43" y="326"/>
                </a:lnTo>
                <a:lnTo>
                  <a:pt x="47" y="335"/>
                </a:lnTo>
                <a:lnTo>
                  <a:pt x="46" y="330"/>
                </a:lnTo>
                <a:lnTo>
                  <a:pt x="46" y="340"/>
                </a:lnTo>
                <a:lnTo>
                  <a:pt x="47" y="345"/>
                </a:lnTo>
                <a:lnTo>
                  <a:pt x="50" y="353"/>
                </a:lnTo>
                <a:lnTo>
                  <a:pt x="49" y="348"/>
                </a:lnTo>
                <a:lnTo>
                  <a:pt x="49" y="351"/>
                </a:lnTo>
                <a:lnTo>
                  <a:pt x="49" y="351"/>
                </a:lnTo>
                <a:lnTo>
                  <a:pt x="49" y="354"/>
                </a:lnTo>
                <a:lnTo>
                  <a:pt x="49" y="354"/>
                </a:lnTo>
                <a:lnTo>
                  <a:pt x="49" y="356"/>
                </a:lnTo>
                <a:lnTo>
                  <a:pt x="49" y="356"/>
                </a:lnTo>
                <a:lnTo>
                  <a:pt x="49" y="358"/>
                </a:lnTo>
                <a:cubicBezTo>
                  <a:pt x="49" y="364"/>
                  <a:pt x="53" y="370"/>
                  <a:pt x="59" y="371"/>
                </a:cubicBezTo>
                <a:cubicBezTo>
                  <a:pt x="66" y="373"/>
                  <a:pt x="72" y="370"/>
                  <a:pt x="75" y="364"/>
                </a:cubicBezTo>
                <a:cubicBezTo>
                  <a:pt x="78" y="359"/>
                  <a:pt x="76" y="352"/>
                  <a:pt x="71" y="348"/>
                </a:cubicBezTo>
                <a:lnTo>
                  <a:pt x="68" y="345"/>
                </a:lnTo>
                <a:lnTo>
                  <a:pt x="73" y="352"/>
                </a:lnTo>
                <a:lnTo>
                  <a:pt x="72" y="349"/>
                </a:lnTo>
                <a:lnTo>
                  <a:pt x="67" y="342"/>
                </a:lnTo>
                <a:lnTo>
                  <a:pt x="64" y="340"/>
                </a:lnTo>
                <a:lnTo>
                  <a:pt x="66" y="342"/>
                </a:lnTo>
                <a:lnTo>
                  <a:pt x="64" y="339"/>
                </a:lnTo>
                <a:lnTo>
                  <a:pt x="63" y="338"/>
                </a:lnTo>
                <a:lnTo>
                  <a:pt x="60" y="335"/>
                </a:lnTo>
                <a:cubicBezTo>
                  <a:pt x="59" y="335"/>
                  <a:pt x="58" y="335"/>
                  <a:pt x="57" y="335"/>
                </a:cubicBezTo>
                <a:lnTo>
                  <a:pt x="54" y="338"/>
                </a:lnTo>
                <a:lnTo>
                  <a:pt x="52" y="339"/>
                </a:lnTo>
                <a:lnTo>
                  <a:pt x="50" y="342"/>
                </a:lnTo>
                <a:lnTo>
                  <a:pt x="48" y="350"/>
                </a:lnTo>
                <a:lnTo>
                  <a:pt x="49" y="354"/>
                </a:lnTo>
                <a:lnTo>
                  <a:pt x="49" y="349"/>
                </a:lnTo>
                <a:lnTo>
                  <a:pt x="49" y="352"/>
                </a:lnTo>
                <a:lnTo>
                  <a:pt x="48" y="355"/>
                </a:lnTo>
                <a:lnTo>
                  <a:pt x="49" y="359"/>
                </a:lnTo>
                <a:cubicBezTo>
                  <a:pt x="49" y="366"/>
                  <a:pt x="55" y="372"/>
                  <a:pt x="63" y="372"/>
                </a:cubicBezTo>
                <a:cubicBezTo>
                  <a:pt x="70" y="372"/>
                  <a:pt x="76" y="366"/>
                  <a:pt x="76" y="358"/>
                </a:cubicBezTo>
                <a:lnTo>
                  <a:pt x="76" y="356"/>
                </a:lnTo>
                <a:lnTo>
                  <a:pt x="76" y="356"/>
                </a:lnTo>
                <a:lnTo>
                  <a:pt x="76" y="354"/>
                </a:lnTo>
                <a:lnTo>
                  <a:pt x="76" y="354"/>
                </a:lnTo>
                <a:lnTo>
                  <a:pt x="76" y="351"/>
                </a:lnTo>
                <a:lnTo>
                  <a:pt x="76" y="351"/>
                </a:lnTo>
                <a:lnTo>
                  <a:pt x="76" y="348"/>
                </a:lnTo>
                <a:lnTo>
                  <a:pt x="75" y="343"/>
                </a:lnTo>
                <a:lnTo>
                  <a:pt x="72" y="335"/>
                </a:lnTo>
                <a:lnTo>
                  <a:pt x="73" y="340"/>
                </a:lnTo>
                <a:lnTo>
                  <a:pt x="73" y="330"/>
                </a:lnTo>
                <a:lnTo>
                  <a:pt x="72" y="325"/>
                </a:lnTo>
                <a:lnTo>
                  <a:pt x="69" y="316"/>
                </a:lnTo>
                <a:lnTo>
                  <a:pt x="69" y="319"/>
                </a:lnTo>
                <a:lnTo>
                  <a:pt x="67" y="307"/>
                </a:lnTo>
                <a:lnTo>
                  <a:pt x="67" y="307"/>
                </a:lnTo>
                <a:lnTo>
                  <a:pt x="64" y="293"/>
                </a:lnTo>
                <a:lnTo>
                  <a:pt x="64" y="292"/>
                </a:lnTo>
                <a:lnTo>
                  <a:pt x="60" y="278"/>
                </a:lnTo>
                <a:lnTo>
                  <a:pt x="61" y="279"/>
                </a:lnTo>
                <a:lnTo>
                  <a:pt x="57" y="262"/>
                </a:lnTo>
                <a:lnTo>
                  <a:pt x="57" y="262"/>
                </a:lnTo>
                <a:lnTo>
                  <a:pt x="54" y="246"/>
                </a:lnTo>
                <a:lnTo>
                  <a:pt x="54" y="246"/>
                </a:lnTo>
                <a:lnTo>
                  <a:pt x="51" y="228"/>
                </a:lnTo>
                <a:lnTo>
                  <a:pt x="51" y="228"/>
                </a:lnTo>
                <a:lnTo>
                  <a:pt x="47" y="206"/>
                </a:lnTo>
                <a:lnTo>
                  <a:pt x="47" y="207"/>
                </a:lnTo>
                <a:lnTo>
                  <a:pt x="44" y="185"/>
                </a:lnTo>
                <a:lnTo>
                  <a:pt x="44" y="186"/>
                </a:lnTo>
                <a:lnTo>
                  <a:pt x="42" y="164"/>
                </a:lnTo>
                <a:lnTo>
                  <a:pt x="42" y="164"/>
                </a:lnTo>
                <a:lnTo>
                  <a:pt x="40" y="142"/>
                </a:lnTo>
                <a:lnTo>
                  <a:pt x="40" y="143"/>
                </a:lnTo>
                <a:lnTo>
                  <a:pt x="40" y="122"/>
                </a:lnTo>
                <a:lnTo>
                  <a:pt x="40" y="121"/>
                </a:lnTo>
                <a:lnTo>
                  <a:pt x="38" y="101"/>
                </a:lnTo>
                <a:lnTo>
                  <a:pt x="38" y="102"/>
                </a:lnTo>
                <a:lnTo>
                  <a:pt x="38" y="85"/>
                </a:lnTo>
                <a:lnTo>
                  <a:pt x="38" y="83"/>
                </a:lnTo>
                <a:lnTo>
                  <a:pt x="35" y="67"/>
                </a:lnTo>
                <a:lnTo>
                  <a:pt x="35" y="70"/>
                </a:lnTo>
                <a:lnTo>
                  <a:pt x="35" y="57"/>
                </a:lnTo>
                <a:lnTo>
                  <a:pt x="35" y="55"/>
                </a:lnTo>
                <a:lnTo>
                  <a:pt x="33" y="45"/>
                </a:lnTo>
                <a:lnTo>
                  <a:pt x="33" y="47"/>
                </a:lnTo>
                <a:lnTo>
                  <a:pt x="33" y="39"/>
                </a:lnTo>
                <a:lnTo>
                  <a:pt x="33" y="35"/>
                </a:lnTo>
                <a:lnTo>
                  <a:pt x="31" y="30"/>
                </a:lnTo>
                <a:lnTo>
                  <a:pt x="32" y="34"/>
                </a:lnTo>
                <a:lnTo>
                  <a:pt x="32" y="29"/>
                </a:lnTo>
                <a:lnTo>
                  <a:pt x="29" y="21"/>
                </a:lnTo>
                <a:lnTo>
                  <a:pt x="26" y="18"/>
                </a:lnTo>
                <a:lnTo>
                  <a:pt x="29" y="26"/>
                </a:lnTo>
                <a:lnTo>
                  <a:pt x="29" y="23"/>
                </a:lnTo>
                <a:lnTo>
                  <a:pt x="29" y="23"/>
                </a:lnTo>
                <a:lnTo>
                  <a:pt x="29" y="22"/>
                </a:lnTo>
                <a:lnTo>
                  <a:pt x="27" y="16"/>
                </a:lnTo>
                <a:lnTo>
                  <a:pt x="25" y="13"/>
                </a:lnTo>
                <a:lnTo>
                  <a:pt x="27" y="19"/>
                </a:lnTo>
                <a:lnTo>
                  <a:pt x="27" y="17"/>
                </a:lnTo>
                <a:lnTo>
                  <a:pt x="27" y="16"/>
                </a:lnTo>
                <a:lnTo>
                  <a:pt x="27" y="14"/>
                </a:lnTo>
                <a:lnTo>
                  <a:pt x="27" y="15"/>
                </a:lnTo>
                <a:lnTo>
                  <a:pt x="27" y="12"/>
                </a:lnTo>
                <a:cubicBezTo>
                  <a:pt x="26" y="5"/>
                  <a:pt x="21" y="0"/>
                  <a:pt x="14" y="1"/>
                </a:cubicBezTo>
                <a:cubicBezTo>
                  <a:pt x="7" y="1"/>
                  <a:pt x="2" y="7"/>
                  <a:pt x="3" y="13"/>
                </a:cubicBezTo>
                <a:lnTo>
                  <a:pt x="3" y="15"/>
                </a:lnTo>
                <a:lnTo>
                  <a:pt x="3" y="15"/>
                </a:lnTo>
                <a:lnTo>
                  <a:pt x="3" y="18"/>
                </a:lnTo>
                <a:lnTo>
                  <a:pt x="12" y="5"/>
                </a:lnTo>
                <a:lnTo>
                  <a:pt x="11" y="6"/>
                </a:lnTo>
                <a:lnTo>
                  <a:pt x="24" y="14"/>
                </a:lnTo>
                <a:lnTo>
                  <a:pt x="23" y="10"/>
                </a:lnTo>
                <a:cubicBezTo>
                  <a:pt x="21" y="5"/>
                  <a:pt x="16" y="2"/>
                  <a:pt x="11" y="3"/>
                </a:cubicBezTo>
                <a:lnTo>
                  <a:pt x="8" y="3"/>
                </a:lnTo>
                <a:cubicBezTo>
                  <a:pt x="3" y="4"/>
                  <a:pt x="0" y="9"/>
                  <a:pt x="0" y="14"/>
                </a:cubicBezTo>
                <a:cubicBezTo>
                  <a:pt x="1" y="19"/>
                  <a:pt x="6" y="23"/>
                  <a:pt x="11" y="22"/>
                </a:cubicBezTo>
                <a:cubicBezTo>
                  <a:pt x="16" y="22"/>
                  <a:pt x="20" y="17"/>
                  <a:pt x="19" y="12"/>
                </a:cubicBezTo>
                <a:lnTo>
                  <a:pt x="19" y="10"/>
                </a:lnTo>
                <a:cubicBezTo>
                  <a:pt x="19" y="5"/>
                  <a:pt x="15" y="1"/>
                  <a:pt x="10" y="1"/>
                </a:cubicBezTo>
                <a:cubicBezTo>
                  <a:pt x="5" y="1"/>
                  <a:pt x="1" y="5"/>
                  <a:pt x="0" y="10"/>
                </a:cubicBezTo>
                <a:cubicBezTo>
                  <a:pt x="0" y="15"/>
                  <a:pt x="3" y="19"/>
                  <a:pt x="8" y="20"/>
                </a:cubicBezTo>
                <a:lnTo>
                  <a:pt x="11" y="21"/>
                </a:lnTo>
                <a:lnTo>
                  <a:pt x="5" y="15"/>
                </a:lnTo>
                <a:lnTo>
                  <a:pt x="5" y="17"/>
                </a:lnTo>
                <a:lnTo>
                  <a:pt x="6" y="18"/>
                </a:lnTo>
                <a:lnTo>
                  <a:pt x="7" y="21"/>
                </a:lnTo>
                <a:cubicBezTo>
                  <a:pt x="8" y="24"/>
                  <a:pt x="10" y="25"/>
                  <a:pt x="13" y="25"/>
                </a:cubicBezTo>
                <a:cubicBezTo>
                  <a:pt x="16" y="25"/>
                  <a:pt x="18" y="24"/>
                  <a:pt x="19" y="21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18D4259F-ABB8-43F2-984A-1EB9B154255C}"/>
              </a:ext>
            </a:extLst>
          </p:cNvPr>
          <p:cNvSpPr>
            <a:spLocks/>
          </p:cNvSpPr>
          <p:nvPr/>
        </p:nvSpPr>
        <p:spPr bwMode="auto">
          <a:xfrm>
            <a:off x="6978651" y="6107113"/>
            <a:ext cx="161925" cy="134938"/>
          </a:xfrm>
          <a:custGeom>
            <a:avLst/>
            <a:gdLst>
              <a:gd name="T0" fmla="*/ 352 w 360"/>
              <a:gd name="T1" fmla="*/ 26 h 298"/>
              <a:gd name="T2" fmla="*/ 355 w 360"/>
              <a:gd name="T3" fmla="*/ 20 h 298"/>
              <a:gd name="T4" fmla="*/ 354 w 360"/>
              <a:gd name="T5" fmla="*/ 19 h 298"/>
              <a:gd name="T6" fmla="*/ 357 w 360"/>
              <a:gd name="T7" fmla="*/ 15 h 298"/>
              <a:gd name="T8" fmla="*/ 350 w 360"/>
              <a:gd name="T9" fmla="*/ 1 h 298"/>
              <a:gd name="T10" fmla="*/ 347 w 360"/>
              <a:gd name="T11" fmla="*/ 0 h 298"/>
              <a:gd name="T12" fmla="*/ 335 w 360"/>
              <a:gd name="T13" fmla="*/ 2 h 298"/>
              <a:gd name="T14" fmla="*/ 327 w 360"/>
              <a:gd name="T15" fmla="*/ 8 h 298"/>
              <a:gd name="T16" fmla="*/ 312 w 360"/>
              <a:gd name="T17" fmla="*/ 17 h 298"/>
              <a:gd name="T18" fmla="*/ 300 w 360"/>
              <a:gd name="T19" fmla="*/ 29 h 298"/>
              <a:gd name="T20" fmla="*/ 275 w 360"/>
              <a:gd name="T21" fmla="*/ 51 h 298"/>
              <a:gd name="T22" fmla="*/ 260 w 360"/>
              <a:gd name="T23" fmla="*/ 64 h 298"/>
              <a:gd name="T24" fmla="*/ 220 w 360"/>
              <a:gd name="T25" fmla="*/ 96 h 298"/>
              <a:gd name="T26" fmla="*/ 203 w 360"/>
              <a:gd name="T27" fmla="*/ 111 h 298"/>
              <a:gd name="T28" fmla="*/ 160 w 360"/>
              <a:gd name="T29" fmla="*/ 142 h 298"/>
              <a:gd name="T30" fmla="*/ 138 w 360"/>
              <a:gd name="T31" fmla="*/ 159 h 298"/>
              <a:gd name="T32" fmla="*/ 99 w 360"/>
              <a:gd name="T33" fmla="*/ 187 h 298"/>
              <a:gd name="T34" fmla="*/ 81 w 360"/>
              <a:gd name="T35" fmla="*/ 201 h 298"/>
              <a:gd name="T36" fmla="*/ 47 w 360"/>
              <a:gd name="T37" fmla="*/ 226 h 298"/>
              <a:gd name="T38" fmla="*/ 35 w 360"/>
              <a:gd name="T39" fmla="*/ 237 h 298"/>
              <a:gd name="T40" fmla="*/ 16 w 360"/>
              <a:gd name="T41" fmla="*/ 255 h 298"/>
              <a:gd name="T42" fmla="*/ 6 w 360"/>
              <a:gd name="T43" fmla="*/ 266 h 298"/>
              <a:gd name="T44" fmla="*/ 1 w 360"/>
              <a:gd name="T45" fmla="*/ 276 h 298"/>
              <a:gd name="T46" fmla="*/ 5 w 360"/>
              <a:gd name="T47" fmla="*/ 294 h 298"/>
              <a:gd name="T48" fmla="*/ 16 w 360"/>
              <a:gd name="T49" fmla="*/ 297 h 298"/>
              <a:gd name="T50" fmla="*/ 31 w 360"/>
              <a:gd name="T51" fmla="*/ 290 h 298"/>
              <a:gd name="T52" fmla="*/ 37 w 360"/>
              <a:gd name="T53" fmla="*/ 284 h 298"/>
              <a:gd name="T54" fmla="*/ 52 w 360"/>
              <a:gd name="T55" fmla="*/ 270 h 298"/>
              <a:gd name="T56" fmla="*/ 62 w 360"/>
              <a:gd name="T57" fmla="*/ 259 h 298"/>
              <a:gd name="T58" fmla="*/ 80 w 360"/>
              <a:gd name="T59" fmla="*/ 234 h 298"/>
              <a:gd name="T60" fmla="*/ 64 w 360"/>
              <a:gd name="T61" fmla="*/ 236 h 298"/>
              <a:gd name="T62" fmla="*/ 50 w 360"/>
              <a:gd name="T63" fmla="*/ 246 h 298"/>
              <a:gd name="T64" fmla="*/ 29 w 360"/>
              <a:gd name="T65" fmla="*/ 262 h 298"/>
              <a:gd name="T66" fmla="*/ 22 w 360"/>
              <a:gd name="T67" fmla="*/ 266 h 298"/>
              <a:gd name="T68" fmla="*/ 12 w 360"/>
              <a:gd name="T69" fmla="*/ 273 h 298"/>
              <a:gd name="T70" fmla="*/ 18 w 360"/>
              <a:gd name="T71" fmla="*/ 271 h 298"/>
              <a:gd name="T72" fmla="*/ 27 w 360"/>
              <a:gd name="T73" fmla="*/ 282 h 298"/>
              <a:gd name="T74" fmla="*/ 27 w 360"/>
              <a:gd name="T75" fmla="*/ 283 h 298"/>
              <a:gd name="T76" fmla="*/ 34 w 360"/>
              <a:gd name="T77" fmla="*/ 274 h 298"/>
              <a:gd name="T78" fmla="*/ 42 w 360"/>
              <a:gd name="T79" fmla="*/ 266 h 298"/>
              <a:gd name="T80" fmla="*/ 64 w 360"/>
              <a:gd name="T81" fmla="*/ 246 h 298"/>
              <a:gd name="T82" fmla="*/ 80 w 360"/>
              <a:gd name="T83" fmla="*/ 234 h 298"/>
              <a:gd name="T84" fmla="*/ 114 w 360"/>
              <a:gd name="T85" fmla="*/ 208 h 298"/>
              <a:gd name="T86" fmla="*/ 133 w 360"/>
              <a:gd name="T87" fmla="*/ 194 h 298"/>
              <a:gd name="T88" fmla="*/ 175 w 360"/>
              <a:gd name="T89" fmla="*/ 162 h 298"/>
              <a:gd name="T90" fmla="*/ 196 w 360"/>
              <a:gd name="T91" fmla="*/ 146 h 298"/>
              <a:gd name="T92" fmla="*/ 236 w 360"/>
              <a:gd name="T93" fmla="*/ 113 h 298"/>
              <a:gd name="T94" fmla="*/ 255 w 360"/>
              <a:gd name="T95" fmla="*/ 97 h 298"/>
              <a:gd name="T96" fmla="*/ 290 w 360"/>
              <a:gd name="T97" fmla="*/ 68 h 298"/>
              <a:gd name="T98" fmla="*/ 304 w 360"/>
              <a:gd name="T99" fmla="*/ 56 h 298"/>
              <a:gd name="T100" fmla="*/ 325 w 360"/>
              <a:gd name="T101" fmla="*/ 34 h 298"/>
              <a:gd name="T102" fmla="*/ 334 w 360"/>
              <a:gd name="T103" fmla="*/ 29 h 298"/>
              <a:gd name="T104" fmla="*/ 345 w 360"/>
              <a:gd name="T105" fmla="*/ 19 h 298"/>
              <a:gd name="T106" fmla="*/ 344 w 360"/>
              <a:gd name="T107" fmla="*/ 20 h 298"/>
              <a:gd name="T108" fmla="*/ 349 w 360"/>
              <a:gd name="T109" fmla="*/ 19 h 298"/>
              <a:gd name="T110" fmla="*/ 343 w 360"/>
              <a:gd name="T111" fmla="*/ 15 h 298"/>
              <a:gd name="T112" fmla="*/ 341 w 360"/>
              <a:gd name="T113" fmla="*/ 11 h 298"/>
              <a:gd name="T114" fmla="*/ 341 w 360"/>
              <a:gd name="T115" fmla="*/ 14 h 298"/>
              <a:gd name="T116" fmla="*/ 340 w 360"/>
              <a:gd name="T117" fmla="*/ 26 h 298"/>
              <a:gd name="T118" fmla="*/ 342 w 360"/>
              <a:gd name="T119" fmla="*/ 3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" h="298">
                <a:moveTo>
                  <a:pt x="348" y="31"/>
                </a:moveTo>
                <a:lnTo>
                  <a:pt x="350" y="30"/>
                </a:lnTo>
                <a:lnTo>
                  <a:pt x="352" y="26"/>
                </a:lnTo>
                <a:lnTo>
                  <a:pt x="353" y="22"/>
                </a:lnTo>
                <a:lnTo>
                  <a:pt x="353" y="24"/>
                </a:lnTo>
                <a:lnTo>
                  <a:pt x="355" y="20"/>
                </a:lnTo>
                <a:lnTo>
                  <a:pt x="355" y="18"/>
                </a:lnTo>
                <a:lnTo>
                  <a:pt x="356" y="16"/>
                </a:lnTo>
                <a:lnTo>
                  <a:pt x="354" y="19"/>
                </a:lnTo>
                <a:lnTo>
                  <a:pt x="357" y="17"/>
                </a:lnTo>
                <a:lnTo>
                  <a:pt x="357" y="16"/>
                </a:lnTo>
                <a:lnTo>
                  <a:pt x="357" y="15"/>
                </a:lnTo>
                <a:cubicBezTo>
                  <a:pt x="359" y="13"/>
                  <a:pt x="360" y="9"/>
                  <a:pt x="359" y="6"/>
                </a:cubicBezTo>
                <a:cubicBezTo>
                  <a:pt x="357" y="3"/>
                  <a:pt x="355" y="1"/>
                  <a:pt x="352" y="1"/>
                </a:cubicBezTo>
                <a:lnTo>
                  <a:pt x="350" y="1"/>
                </a:lnTo>
                <a:lnTo>
                  <a:pt x="349" y="0"/>
                </a:lnTo>
                <a:lnTo>
                  <a:pt x="347" y="0"/>
                </a:lnTo>
                <a:lnTo>
                  <a:pt x="347" y="0"/>
                </a:lnTo>
                <a:lnTo>
                  <a:pt x="344" y="0"/>
                </a:lnTo>
                <a:lnTo>
                  <a:pt x="340" y="0"/>
                </a:lnTo>
                <a:lnTo>
                  <a:pt x="335" y="2"/>
                </a:lnTo>
                <a:lnTo>
                  <a:pt x="331" y="4"/>
                </a:lnTo>
                <a:lnTo>
                  <a:pt x="327" y="8"/>
                </a:lnTo>
                <a:lnTo>
                  <a:pt x="327" y="8"/>
                </a:lnTo>
                <a:lnTo>
                  <a:pt x="321" y="12"/>
                </a:lnTo>
                <a:lnTo>
                  <a:pt x="323" y="11"/>
                </a:lnTo>
                <a:lnTo>
                  <a:pt x="312" y="17"/>
                </a:lnTo>
                <a:lnTo>
                  <a:pt x="309" y="20"/>
                </a:lnTo>
                <a:lnTo>
                  <a:pt x="300" y="30"/>
                </a:lnTo>
                <a:lnTo>
                  <a:pt x="300" y="29"/>
                </a:lnTo>
                <a:lnTo>
                  <a:pt x="289" y="40"/>
                </a:lnTo>
                <a:lnTo>
                  <a:pt x="289" y="39"/>
                </a:lnTo>
                <a:lnTo>
                  <a:pt x="275" y="51"/>
                </a:lnTo>
                <a:lnTo>
                  <a:pt x="275" y="51"/>
                </a:lnTo>
                <a:lnTo>
                  <a:pt x="259" y="64"/>
                </a:lnTo>
                <a:lnTo>
                  <a:pt x="260" y="64"/>
                </a:lnTo>
                <a:lnTo>
                  <a:pt x="240" y="79"/>
                </a:lnTo>
                <a:lnTo>
                  <a:pt x="240" y="79"/>
                </a:lnTo>
                <a:lnTo>
                  <a:pt x="220" y="96"/>
                </a:lnTo>
                <a:lnTo>
                  <a:pt x="220" y="96"/>
                </a:lnTo>
                <a:lnTo>
                  <a:pt x="202" y="112"/>
                </a:lnTo>
                <a:lnTo>
                  <a:pt x="203" y="111"/>
                </a:lnTo>
                <a:lnTo>
                  <a:pt x="182" y="126"/>
                </a:lnTo>
                <a:lnTo>
                  <a:pt x="182" y="126"/>
                </a:lnTo>
                <a:lnTo>
                  <a:pt x="160" y="142"/>
                </a:lnTo>
                <a:lnTo>
                  <a:pt x="159" y="142"/>
                </a:lnTo>
                <a:lnTo>
                  <a:pt x="137" y="160"/>
                </a:lnTo>
                <a:lnTo>
                  <a:pt x="138" y="159"/>
                </a:lnTo>
                <a:lnTo>
                  <a:pt x="118" y="174"/>
                </a:lnTo>
                <a:lnTo>
                  <a:pt x="118" y="174"/>
                </a:lnTo>
                <a:lnTo>
                  <a:pt x="99" y="187"/>
                </a:lnTo>
                <a:lnTo>
                  <a:pt x="99" y="188"/>
                </a:lnTo>
                <a:lnTo>
                  <a:pt x="81" y="201"/>
                </a:lnTo>
                <a:lnTo>
                  <a:pt x="81" y="201"/>
                </a:lnTo>
                <a:lnTo>
                  <a:pt x="64" y="213"/>
                </a:lnTo>
                <a:lnTo>
                  <a:pt x="64" y="214"/>
                </a:lnTo>
                <a:lnTo>
                  <a:pt x="47" y="226"/>
                </a:lnTo>
                <a:lnTo>
                  <a:pt x="47" y="227"/>
                </a:lnTo>
                <a:lnTo>
                  <a:pt x="35" y="238"/>
                </a:lnTo>
                <a:lnTo>
                  <a:pt x="35" y="237"/>
                </a:lnTo>
                <a:lnTo>
                  <a:pt x="25" y="246"/>
                </a:lnTo>
                <a:lnTo>
                  <a:pt x="23" y="247"/>
                </a:lnTo>
                <a:lnTo>
                  <a:pt x="16" y="255"/>
                </a:lnTo>
                <a:lnTo>
                  <a:pt x="16" y="255"/>
                </a:lnTo>
                <a:lnTo>
                  <a:pt x="9" y="261"/>
                </a:lnTo>
                <a:lnTo>
                  <a:pt x="6" y="266"/>
                </a:lnTo>
                <a:lnTo>
                  <a:pt x="3" y="272"/>
                </a:lnTo>
                <a:lnTo>
                  <a:pt x="3" y="272"/>
                </a:lnTo>
                <a:lnTo>
                  <a:pt x="1" y="276"/>
                </a:lnTo>
                <a:lnTo>
                  <a:pt x="0" y="282"/>
                </a:lnTo>
                <a:lnTo>
                  <a:pt x="0" y="284"/>
                </a:lnTo>
                <a:cubicBezTo>
                  <a:pt x="0" y="288"/>
                  <a:pt x="2" y="292"/>
                  <a:pt x="5" y="294"/>
                </a:cubicBezTo>
                <a:cubicBezTo>
                  <a:pt x="8" y="297"/>
                  <a:pt x="12" y="298"/>
                  <a:pt x="16" y="297"/>
                </a:cubicBezTo>
                <a:lnTo>
                  <a:pt x="18" y="296"/>
                </a:lnTo>
                <a:lnTo>
                  <a:pt x="16" y="297"/>
                </a:lnTo>
                <a:lnTo>
                  <a:pt x="19" y="296"/>
                </a:lnTo>
                <a:lnTo>
                  <a:pt x="26" y="294"/>
                </a:lnTo>
                <a:lnTo>
                  <a:pt x="31" y="290"/>
                </a:lnTo>
                <a:lnTo>
                  <a:pt x="32" y="289"/>
                </a:lnTo>
                <a:lnTo>
                  <a:pt x="37" y="285"/>
                </a:lnTo>
                <a:lnTo>
                  <a:pt x="37" y="284"/>
                </a:lnTo>
                <a:lnTo>
                  <a:pt x="44" y="278"/>
                </a:lnTo>
                <a:lnTo>
                  <a:pt x="44" y="278"/>
                </a:lnTo>
                <a:lnTo>
                  <a:pt x="52" y="270"/>
                </a:lnTo>
                <a:lnTo>
                  <a:pt x="52" y="270"/>
                </a:lnTo>
                <a:lnTo>
                  <a:pt x="62" y="260"/>
                </a:lnTo>
                <a:lnTo>
                  <a:pt x="62" y="259"/>
                </a:lnTo>
                <a:lnTo>
                  <a:pt x="72" y="247"/>
                </a:lnTo>
                <a:lnTo>
                  <a:pt x="72" y="247"/>
                </a:lnTo>
                <a:lnTo>
                  <a:pt x="80" y="234"/>
                </a:lnTo>
                <a:cubicBezTo>
                  <a:pt x="81" y="233"/>
                  <a:pt x="81" y="232"/>
                  <a:pt x="80" y="231"/>
                </a:cubicBezTo>
                <a:cubicBezTo>
                  <a:pt x="79" y="230"/>
                  <a:pt x="78" y="230"/>
                  <a:pt x="77" y="231"/>
                </a:cubicBezTo>
                <a:lnTo>
                  <a:pt x="64" y="236"/>
                </a:lnTo>
                <a:lnTo>
                  <a:pt x="62" y="237"/>
                </a:lnTo>
                <a:lnTo>
                  <a:pt x="50" y="246"/>
                </a:lnTo>
                <a:lnTo>
                  <a:pt x="50" y="246"/>
                </a:lnTo>
                <a:lnTo>
                  <a:pt x="38" y="254"/>
                </a:lnTo>
                <a:lnTo>
                  <a:pt x="37" y="255"/>
                </a:lnTo>
                <a:lnTo>
                  <a:pt x="29" y="262"/>
                </a:lnTo>
                <a:lnTo>
                  <a:pt x="30" y="261"/>
                </a:lnTo>
                <a:lnTo>
                  <a:pt x="22" y="267"/>
                </a:lnTo>
                <a:lnTo>
                  <a:pt x="22" y="266"/>
                </a:lnTo>
                <a:lnTo>
                  <a:pt x="17" y="270"/>
                </a:lnTo>
                <a:lnTo>
                  <a:pt x="17" y="270"/>
                </a:lnTo>
                <a:lnTo>
                  <a:pt x="12" y="273"/>
                </a:lnTo>
                <a:lnTo>
                  <a:pt x="19" y="271"/>
                </a:lnTo>
                <a:lnTo>
                  <a:pt x="16" y="271"/>
                </a:lnTo>
                <a:lnTo>
                  <a:pt x="18" y="271"/>
                </a:lnTo>
                <a:lnTo>
                  <a:pt x="16" y="271"/>
                </a:lnTo>
                <a:lnTo>
                  <a:pt x="26" y="284"/>
                </a:lnTo>
                <a:lnTo>
                  <a:pt x="27" y="282"/>
                </a:lnTo>
                <a:lnTo>
                  <a:pt x="25" y="287"/>
                </a:lnTo>
                <a:lnTo>
                  <a:pt x="27" y="284"/>
                </a:lnTo>
                <a:lnTo>
                  <a:pt x="27" y="283"/>
                </a:lnTo>
                <a:lnTo>
                  <a:pt x="30" y="277"/>
                </a:lnTo>
                <a:lnTo>
                  <a:pt x="27" y="281"/>
                </a:lnTo>
                <a:lnTo>
                  <a:pt x="34" y="274"/>
                </a:lnTo>
                <a:lnTo>
                  <a:pt x="35" y="274"/>
                </a:lnTo>
                <a:lnTo>
                  <a:pt x="43" y="265"/>
                </a:lnTo>
                <a:lnTo>
                  <a:pt x="42" y="266"/>
                </a:lnTo>
                <a:lnTo>
                  <a:pt x="52" y="258"/>
                </a:lnTo>
                <a:lnTo>
                  <a:pt x="52" y="257"/>
                </a:lnTo>
                <a:lnTo>
                  <a:pt x="64" y="246"/>
                </a:lnTo>
                <a:lnTo>
                  <a:pt x="64" y="247"/>
                </a:lnTo>
                <a:lnTo>
                  <a:pt x="80" y="234"/>
                </a:lnTo>
                <a:lnTo>
                  <a:pt x="80" y="234"/>
                </a:lnTo>
                <a:lnTo>
                  <a:pt x="97" y="222"/>
                </a:lnTo>
                <a:lnTo>
                  <a:pt x="97" y="222"/>
                </a:lnTo>
                <a:lnTo>
                  <a:pt x="114" y="208"/>
                </a:lnTo>
                <a:lnTo>
                  <a:pt x="114" y="208"/>
                </a:lnTo>
                <a:lnTo>
                  <a:pt x="133" y="194"/>
                </a:lnTo>
                <a:lnTo>
                  <a:pt x="133" y="194"/>
                </a:lnTo>
                <a:lnTo>
                  <a:pt x="153" y="180"/>
                </a:lnTo>
                <a:lnTo>
                  <a:pt x="153" y="179"/>
                </a:lnTo>
                <a:lnTo>
                  <a:pt x="175" y="162"/>
                </a:lnTo>
                <a:lnTo>
                  <a:pt x="174" y="162"/>
                </a:lnTo>
                <a:lnTo>
                  <a:pt x="196" y="146"/>
                </a:lnTo>
                <a:lnTo>
                  <a:pt x="196" y="146"/>
                </a:lnTo>
                <a:lnTo>
                  <a:pt x="217" y="131"/>
                </a:lnTo>
                <a:lnTo>
                  <a:pt x="219" y="130"/>
                </a:lnTo>
                <a:lnTo>
                  <a:pt x="236" y="113"/>
                </a:lnTo>
                <a:lnTo>
                  <a:pt x="236" y="114"/>
                </a:lnTo>
                <a:lnTo>
                  <a:pt x="255" y="97"/>
                </a:lnTo>
                <a:lnTo>
                  <a:pt x="255" y="97"/>
                </a:lnTo>
                <a:lnTo>
                  <a:pt x="274" y="82"/>
                </a:lnTo>
                <a:lnTo>
                  <a:pt x="274" y="81"/>
                </a:lnTo>
                <a:lnTo>
                  <a:pt x="290" y="68"/>
                </a:lnTo>
                <a:lnTo>
                  <a:pt x="290" y="68"/>
                </a:lnTo>
                <a:lnTo>
                  <a:pt x="303" y="56"/>
                </a:lnTo>
                <a:lnTo>
                  <a:pt x="304" y="56"/>
                </a:lnTo>
                <a:lnTo>
                  <a:pt x="315" y="45"/>
                </a:lnTo>
                <a:lnTo>
                  <a:pt x="316" y="44"/>
                </a:lnTo>
                <a:lnTo>
                  <a:pt x="325" y="34"/>
                </a:lnTo>
                <a:lnTo>
                  <a:pt x="322" y="36"/>
                </a:lnTo>
                <a:lnTo>
                  <a:pt x="333" y="30"/>
                </a:lnTo>
                <a:lnTo>
                  <a:pt x="334" y="29"/>
                </a:lnTo>
                <a:lnTo>
                  <a:pt x="340" y="24"/>
                </a:lnTo>
                <a:lnTo>
                  <a:pt x="341" y="23"/>
                </a:lnTo>
                <a:lnTo>
                  <a:pt x="345" y="19"/>
                </a:lnTo>
                <a:lnTo>
                  <a:pt x="342" y="21"/>
                </a:lnTo>
                <a:lnTo>
                  <a:pt x="347" y="19"/>
                </a:lnTo>
                <a:lnTo>
                  <a:pt x="344" y="20"/>
                </a:lnTo>
                <a:lnTo>
                  <a:pt x="347" y="20"/>
                </a:lnTo>
                <a:lnTo>
                  <a:pt x="347" y="20"/>
                </a:lnTo>
                <a:lnTo>
                  <a:pt x="349" y="19"/>
                </a:lnTo>
                <a:lnTo>
                  <a:pt x="350" y="19"/>
                </a:lnTo>
                <a:lnTo>
                  <a:pt x="352" y="19"/>
                </a:lnTo>
                <a:lnTo>
                  <a:pt x="343" y="15"/>
                </a:lnTo>
                <a:lnTo>
                  <a:pt x="343" y="16"/>
                </a:lnTo>
                <a:lnTo>
                  <a:pt x="343" y="8"/>
                </a:lnTo>
                <a:lnTo>
                  <a:pt x="341" y="11"/>
                </a:lnTo>
                <a:lnTo>
                  <a:pt x="341" y="16"/>
                </a:lnTo>
                <a:lnTo>
                  <a:pt x="341" y="18"/>
                </a:lnTo>
                <a:lnTo>
                  <a:pt x="341" y="14"/>
                </a:lnTo>
                <a:lnTo>
                  <a:pt x="340" y="19"/>
                </a:lnTo>
                <a:lnTo>
                  <a:pt x="340" y="22"/>
                </a:lnTo>
                <a:lnTo>
                  <a:pt x="340" y="26"/>
                </a:lnTo>
                <a:lnTo>
                  <a:pt x="340" y="23"/>
                </a:lnTo>
                <a:lnTo>
                  <a:pt x="340" y="25"/>
                </a:lnTo>
                <a:cubicBezTo>
                  <a:pt x="339" y="28"/>
                  <a:pt x="340" y="30"/>
                  <a:pt x="342" y="31"/>
                </a:cubicBezTo>
                <a:cubicBezTo>
                  <a:pt x="344" y="33"/>
                  <a:pt x="347" y="33"/>
                  <a:pt x="348" y="31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255FDF1A-5808-4543-BBA6-D87FF9D36CD5}"/>
              </a:ext>
            </a:extLst>
          </p:cNvPr>
          <p:cNvSpPr>
            <a:spLocks/>
          </p:cNvSpPr>
          <p:nvPr/>
        </p:nvSpPr>
        <p:spPr bwMode="auto">
          <a:xfrm>
            <a:off x="7153276" y="6107113"/>
            <a:ext cx="123825" cy="122238"/>
          </a:xfrm>
          <a:custGeom>
            <a:avLst/>
            <a:gdLst>
              <a:gd name="T0" fmla="*/ 27 w 275"/>
              <a:gd name="T1" fmla="*/ 21 h 272"/>
              <a:gd name="T2" fmla="*/ 23 w 275"/>
              <a:gd name="T3" fmla="*/ 8 h 272"/>
              <a:gd name="T4" fmla="*/ 21 w 275"/>
              <a:gd name="T5" fmla="*/ 2 h 272"/>
              <a:gd name="T6" fmla="*/ 17 w 275"/>
              <a:gd name="T7" fmla="*/ 1 h 272"/>
              <a:gd name="T8" fmla="*/ 5 w 275"/>
              <a:gd name="T9" fmla="*/ 2 h 272"/>
              <a:gd name="T10" fmla="*/ 0 w 275"/>
              <a:gd name="T11" fmla="*/ 13 h 272"/>
              <a:gd name="T12" fmla="*/ 0 w 275"/>
              <a:gd name="T13" fmla="*/ 25 h 272"/>
              <a:gd name="T14" fmla="*/ 3 w 275"/>
              <a:gd name="T15" fmla="*/ 37 h 272"/>
              <a:gd name="T16" fmla="*/ 12 w 275"/>
              <a:gd name="T17" fmla="*/ 63 h 272"/>
              <a:gd name="T18" fmla="*/ 20 w 275"/>
              <a:gd name="T19" fmla="*/ 77 h 272"/>
              <a:gd name="T20" fmla="*/ 37 w 275"/>
              <a:gd name="T21" fmla="*/ 111 h 272"/>
              <a:gd name="T22" fmla="*/ 47 w 275"/>
              <a:gd name="T23" fmla="*/ 128 h 272"/>
              <a:gd name="T24" fmla="*/ 67 w 275"/>
              <a:gd name="T25" fmla="*/ 157 h 272"/>
              <a:gd name="T26" fmla="*/ 79 w 275"/>
              <a:gd name="T27" fmla="*/ 172 h 272"/>
              <a:gd name="T28" fmla="*/ 100 w 275"/>
              <a:gd name="T29" fmla="*/ 192 h 272"/>
              <a:gd name="T30" fmla="*/ 113 w 275"/>
              <a:gd name="T31" fmla="*/ 202 h 272"/>
              <a:gd name="T32" fmla="*/ 137 w 275"/>
              <a:gd name="T33" fmla="*/ 218 h 272"/>
              <a:gd name="T34" fmla="*/ 150 w 275"/>
              <a:gd name="T35" fmla="*/ 226 h 272"/>
              <a:gd name="T36" fmla="*/ 176 w 275"/>
              <a:gd name="T37" fmla="*/ 238 h 272"/>
              <a:gd name="T38" fmla="*/ 188 w 275"/>
              <a:gd name="T39" fmla="*/ 243 h 272"/>
              <a:gd name="T40" fmla="*/ 211 w 275"/>
              <a:gd name="T41" fmla="*/ 251 h 272"/>
              <a:gd name="T42" fmla="*/ 224 w 275"/>
              <a:gd name="T43" fmla="*/ 255 h 272"/>
              <a:gd name="T44" fmla="*/ 240 w 275"/>
              <a:gd name="T45" fmla="*/ 260 h 272"/>
              <a:gd name="T46" fmla="*/ 248 w 275"/>
              <a:gd name="T47" fmla="*/ 262 h 272"/>
              <a:gd name="T48" fmla="*/ 252 w 275"/>
              <a:gd name="T49" fmla="*/ 264 h 272"/>
              <a:gd name="T50" fmla="*/ 252 w 275"/>
              <a:gd name="T51" fmla="*/ 262 h 272"/>
              <a:gd name="T52" fmla="*/ 256 w 275"/>
              <a:gd name="T53" fmla="*/ 268 h 272"/>
              <a:gd name="T54" fmla="*/ 263 w 275"/>
              <a:gd name="T55" fmla="*/ 272 h 272"/>
              <a:gd name="T56" fmla="*/ 271 w 275"/>
              <a:gd name="T57" fmla="*/ 265 h 272"/>
              <a:gd name="T58" fmla="*/ 271 w 275"/>
              <a:gd name="T59" fmla="*/ 249 h 272"/>
              <a:gd name="T60" fmla="*/ 266 w 275"/>
              <a:gd name="T61" fmla="*/ 243 h 272"/>
              <a:gd name="T62" fmla="*/ 256 w 275"/>
              <a:gd name="T63" fmla="*/ 237 h 272"/>
              <a:gd name="T64" fmla="*/ 241 w 275"/>
              <a:gd name="T65" fmla="*/ 231 h 272"/>
              <a:gd name="T66" fmla="*/ 232 w 275"/>
              <a:gd name="T67" fmla="*/ 228 h 272"/>
              <a:gd name="T68" fmla="*/ 210 w 275"/>
              <a:gd name="T69" fmla="*/ 221 h 272"/>
              <a:gd name="T70" fmla="*/ 198 w 275"/>
              <a:gd name="T71" fmla="*/ 216 h 272"/>
              <a:gd name="T72" fmla="*/ 173 w 275"/>
              <a:gd name="T73" fmla="*/ 207 h 272"/>
              <a:gd name="T74" fmla="*/ 164 w 275"/>
              <a:gd name="T75" fmla="*/ 202 h 272"/>
              <a:gd name="T76" fmla="*/ 139 w 275"/>
              <a:gd name="T77" fmla="*/ 188 h 272"/>
              <a:gd name="T78" fmla="*/ 129 w 275"/>
              <a:gd name="T79" fmla="*/ 180 h 272"/>
              <a:gd name="T80" fmla="*/ 108 w 275"/>
              <a:gd name="T81" fmla="*/ 163 h 272"/>
              <a:gd name="T82" fmla="*/ 98 w 275"/>
              <a:gd name="T83" fmla="*/ 153 h 272"/>
              <a:gd name="T84" fmla="*/ 78 w 275"/>
              <a:gd name="T85" fmla="*/ 127 h 272"/>
              <a:gd name="T86" fmla="*/ 68 w 275"/>
              <a:gd name="T87" fmla="*/ 114 h 272"/>
              <a:gd name="T88" fmla="*/ 49 w 275"/>
              <a:gd name="T89" fmla="*/ 82 h 272"/>
              <a:gd name="T90" fmla="*/ 42 w 275"/>
              <a:gd name="T91" fmla="*/ 66 h 272"/>
              <a:gd name="T92" fmla="*/ 28 w 275"/>
              <a:gd name="T93" fmla="*/ 39 h 272"/>
              <a:gd name="T94" fmla="*/ 25 w 275"/>
              <a:gd name="T95" fmla="*/ 29 h 272"/>
              <a:gd name="T96" fmla="*/ 22 w 275"/>
              <a:gd name="T97" fmla="*/ 17 h 272"/>
              <a:gd name="T98" fmla="*/ 22 w 275"/>
              <a:gd name="T99" fmla="*/ 13 h 272"/>
              <a:gd name="T100" fmla="*/ 15 w 275"/>
              <a:gd name="T101" fmla="*/ 21 h 272"/>
              <a:gd name="T102" fmla="*/ 19 w 275"/>
              <a:gd name="T103" fmla="*/ 20 h 272"/>
              <a:gd name="T104" fmla="*/ 15 w 275"/>
              <a:gd name="T105" fmla="*/ 2 h 272"/>
              <a:gd name="T106" fmla="*/ 13 w 275"/>
              <a:gd name="T107" fmla="*/ 21 h 272"/>
              <a:gd name="T108" fmla="*/ 13 w 275"/>
              <a:gd name="T109" fmla="*/ 21 h 272"/>
              <a:gd name="T110" fmla="*/ 22 w 275"/>
              <a:gd name="T111" fmla="*/ 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5" h="272">
                <a:moveTo>
                  <a:pt x="27" y="23"/>
                </a:moveTo>
                <a:lnTo>
                  <a:pt x="27" y="20"/>
                </a:lnTo>
                <a:lnTo>
                  <a:pt x="27" y="21"/>
                </a:lnTo>
                <a:lnTo>
                  <a:pt x="28" y="18"/>
                </a:lnTo>
                <a:lnTo>
                  <a:pt x="26" y="10"/>
                </a:lnTo>
                <a:lnTo>
                  <a:pt x="23" y="8"/>
                </a:lnTo>
                <a:lnTo>
                  <a:pt x="26" y="15"/>
                </a:lnTo>
                <a:lnTo>
                  <a:pt x="26" y="12"/>
                </a:lnTo>
                <a:cubicBezTo>
                  <a:pt x="27" y="8"/>
                  <a:pt x="25" y="4"/>
                  <a:pt x="21" y="2"/>
                </a:cubicBezTo>
                <a:lnTo>
                  <a:pt x="19" y="2"/>
                </a:lnTo>
                <a:lnTo>
                  <a:pt x="19" y="1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cubicBezTo>
                  <a:pt x="10" y="0"/>
                  <a:pt x="7" y="1"/>
                  <a:pt x="5" y="2"/>
                </a:cubicBezTo>
                <a:cubicBezTo>
                  <a:pt x="2" y="4"/>
                  <a:pt x="1" y="7"/>
                  <a:pt x="1" y="10"/>
                </a:cubicBezTo>
                <a:lnTo>
                  <a:pt x="0" y="13"/>
                </a:lnTo>
                <a:lnTo>
                  <a:pt x="0" y="13"/>
                </a:lnTo>
                <a:lnTo>
                  <a:pt x="0" y="17"/>
                </a:lnTo>
                <a:lnTo>
                  <a:pt x="0" y="17"/>
                </a:lnTo>
                <a:lnTo>
                  <a:pt x="0" y="25"/>
                </a:lnTo>
                <a:lnTo>
                  <a:pt x="0" y="28"/>
                </a:lnTo>
                <a:lnTo>
                  <a:pt x="2" y="36"/>
                </a:lnTo>
                <a:lnTo>
                  <a:pt x="3" y="37"/>
                </a:lnTo>
                <a:lnTo>
                  <a:pt x="6" y="47"/>
                </a:lnTo>
                <a:lnTo>
                  <a:pt x="6" y="49"/>
                </a:lnTo>
                <a:lnTo>
                  <a:pt x="12" y="63"/>
                </a:lnTo>
                <a:lnTo>
                  <a:pt x="13" y="63"/>
                </a:lnTo>
                <a:lnTo>
                  <a:pt x="20" y="78"/>
                </a:lnTo>
                <a:lnTo>
                  <a:pt x="20" y="77"/>
                </a:lnTo>
                <a:lnTo>
                  <a:pt x="27" y="94"/>
                </a:lnTo>
                <a:lnTo>
                  <a:pt x="28" y="95"/>
                </a:lnTo>
                <a:lnTo>
                  <a:pt x="37" y="111"/>
                </a:lnTo>
                <a:lnTo>
                  <a:pt x="37" y="111"/>
                </a:lnTo>
                <a:lnTo>
                  <a:pt x="46" y="127"/>
                </a:lnTo>
                <a:lnTo>
                  <a:pt x="47" y="128"/>
                </a:lnTo>
                <a:lnTo>
                  <a:pt x="57" y="143"/>
                </a:lnTo>
                <a:lnTo>
                  <a:pt x="57" y="143"/>
                </a:lnTo>
                <a:lnTo>
                  <a:pt x="67" y="157"/>
                </a:lnTo>
                <a:lnTo>
                  <a:pt x="67" y="157"/>
                </a:lnTo>
                <a:lnTo>
                  <a:pt x="78" y="170"/>
                </a:lnTo>
                <a:lnTo>
                  <a:pt x="79" y="172"/>
                </a:lnTo>
                <a:lnTo>
                  <a:pt x="90" y="182"/>
                </a:lnTo>
                <a:lnTo>
                  <a:pt x="89" y="182"/>
                </a:lnTo>
                <a:lnTo>
                  <a:pt x="100" y="192"/>
                </a:lnTo>
                <a:lnTo>
                  <a:pt x="101" y="193"/>
                </a:lnTo>
                <a:lnTo>
                  <a:pt x="113" y="202"/>
                </a:lnTo>
                <a:lnTo>
                  <a:pt x="113" y="202"/>
                </a:lnTo>
                <a:lnTo>
                  <a:pt x="124" y="210"/>
                </a:lnTo>
                <a:lnTo>
                  <a:pt x="125" y="211"/>
                </a:lnTo>
                <a:lnTo>
                  <a:pt x="137" y="218"/>
                </a:lnTo>
                <a:lnTo>
                  <a:pt x="137" y="219"/>
                </a:lnTo>
                <a:lnTo>
                  <a:pt x="150" y="226"/>
                </a:lnTo>
                <a:lnTo>
                  <a:pt x="150" y="226"/>
                </a:lnTo>
                <a:lnTo>
                  <a:pt x="161" y="233"/>
                </a:lnTo>
                <a:lnTo>
                  <a:pt x="163" y="234"/>
                </a:lnTo>
                <a:lnTo>
                  <a:pt x="176" y="238"/>
                </a:lnTo>
                <a:lnTo>
                  <a:pt x="177" y="239"/>
                </a:lnTo>
                <a:lnTo>
                  <a:pt x="189" y="243"/>
                </a:lnTo>
                <a:lnTo>
                  <a:pt x="188" y="243"/>
                </a:lnTo>
                <a:lnTo>
                  <a:pt x="200" y="247"/>
                </a:lnTo>
                <a:lnTo>
                  <a:pt x="200" y="247"/>
                </a:lnTo>
                <a:lnTo>
                  <a:pt x="211" y="251"/>
                </a:lnTo>
                <a:lnTo>
                  <a:pt x="212" y="251"/>
                </a:lnTo>
                <a:lnTo>
                  <a:pt x="223" y="255"/>
                </a:lnTo>
                <a:lnTo>
                  <a:pt x="224" y="255"/>
                </a:lnTo>
                <a:lnTo>
                  <a:pt x="233" y="258"/>
                </a:lnTo>
                <a:lnTo>
                  <a:pt x="232" y="258"/>
                </a:lnTo>
                <a:lnTo>
                  <a:pt x="240" y="260"/>
                </a:lnTo>
                <a:lnTo>
                  <a:pt x="240" y="260"/>
                </a:lnTo>
                <a:lnTo>
                  <a:pt x="247" y="262"/>
                </a:lnTo>
                <a:lnTo>
                  <a:pt x="248" y="262"/>
                </a:lnTo>
                <a:lnTo>
                  <a:pt x="253" y="263"/>
                </a:lnTo>
                <a:lnTo>
                  <a:pt x="248" y="261"/>
                </a:lnTo>
                <a:lnTo>
                  <a:pt x="252" y="264"/>
                </a:lnTo>
                <a:lnTo>
                  <a:pt x="255" y="266"/>
                </a:lnTo>
                <a:lnTo>
                  <a:pt x="258" y="267"/>
                </a:lnTo>
                <a:lnTo>
                  <a:pt x="252" y="262"/>
                </a:lnTo>
                <a:lnTo>
                  <a:pt x="254" y="265"/>
                </a:lnTo>
                <a:lnTo>
                  <a:pt x="254" y="265"/>
                </a:lnTo>
                <a:lnTo>
                  <a:pt x="256" y="268"/>
                </a:lnTo>
                <a:lnTo>
                  <a:pt x="261" y="271"/>
                </a:lnTo>
                <a:lnTo>
                  <a:pt x="262" y="272"/>
                </a:lnTo>
                <a:cubicBezTo>
                  <a:pt x="262" y="272"/>
                  <a:pt x="262" y="272"/>
                  <a:pt x="263" y="272"/>
                </a:cubicBezTo>
                <a:lnTo>
                  <a:pt x="264" y="271"/>
                </a:lnTo>
                <a:lnTo>
                  <a:pt x="268" y="268"/>
                </a:lnTo>
                <a:lnTo>
                  <a:pt x="271" y="265"/>
                </a:lnTo>
                <a:lnTo>
                  <a:pt x="271" y="265"/>
                </a:lnTo>
                <a:lnTo>
                  <a:pt x="272" y="262"/>
                </a:lnTo>
                <a:cubicBezTo>
                  <a:pt x="275" y="258"/>
                  <a:pt x="274" y="253"/>
                  <a:pt x="271" y="249"/>
                </a:cubicBezTo>
                <a:lnTo>
                  <a:pt x="269" y="247"/>
                </a:lnTo>
                <a:lnTo>
                  <a:pt x="270" y="247"/>
                </a:lnTo>
                <a:lnTo>
                  <a:pt x="266" y="243"/>
                </a:lnTo>
                <a:lnTo>
                  <a:pt x="261" y="239"/>
                </a:lnTo>
                <a:lnTo>
                  <a:pt x="256" y="237"/>
                </a:lnTo>
                <a:lnTo>
                  <a:pt x="256" y="237"/>
                </a:lnTo>
                <a:lnTo>
                  <a:pt x="249" y="234"/>
                </a:lnTo>
                <a:lnTo>
                  <a:pt x="248" y="233"/>
                </a:lnTo>
                <a:lnTo>
                  <a:pt x="241" y="231"/>
                </a:lnTo>
                <a:lnTo>
                  <a:pt x="240" y="231"/>
                </a:lnTo>
                <a:lnTo>
                  <a:pt x="231" y="228"/>
                </a:lnTo>
                <a:lnTo>
                  <a:pt x="232" y="228"/>
                </a:lnTo>
                <a:lnTo>
                  <a:pt x="221" y="225"/>
                </a:lnTo>
                <a:lnTo>
                  <a:pt x="221" y="225"/>
                </a:lnTo>
                <a:lnTo>
                  <a:pt x="210" y="221"/>
                </a:lnTo>
                <a:lnTo>
                  <a:pt x="210" y="221"/>
                </a:lnTo>
                <a:lnTo>
                  <a:pt x="198" y="216"/>
                </a:lnTo>
                <a:lnTo>
                  <a:pt x="198" y="216"/>
                </a:lnTo>
                <a:lnTo>
                  <a:pt x="186" y="212"/>
                </a:lnTo>
                <a:lnTo>
                  <a:pt x="186" y="212"/>
                </a:lnTo>
                <a:lnTo>
                  <a:pt x="173" y="207"/>
                </a:lnTo>
                <a:lnTo>
                  <a:pt x="175" y="208"/>
                </a:lnTo>
                <a:lnTo>
                  <a:pt x="164" y="202"/>
                </a:lnTo>
                <a:lnTo>
                  <a:pt x="164" y="202"/>
                </a:lnTo>
                <a:lnTo>
                  <a:pt x="151" y="195"/>
                </a:lnTo>
                <a:lnTo>
                  <a:pt x="151" y="195"/>
                </a:lnTo>
                <a:lnTo>
                  <a:pt x="139" y="188"/>
                </a:lnTo>
                <a:lnTo>
                  <a:pt x="140" y="188"/>
                </a:lnTo>
                <a:lnTo>
                  <a:pt x="129" y="180"/>
                </a:lnTo>
                <a:lnTo>
                  <a:pt x="129" y="180"/>
                </a:lnTo>
                <a:lnTo>
                  <a:pt x="117" y="171"/>
                </a:lnTo>
                <a:lnTo>
                  <a:pt x="119" y="173"/>
                </a:lnTo>
                <a:lnTo>
                  <a:pt x="108" y="163"/>
                </a:lnTo>
                <a:lnTo>
                  <a:pt x="108" y="162"/>
                </a:lnTo>
                <a:lnTo>
                  <a:pt x="97" y="152"/>
                </a:lnTo>
                <a:lnTo>
                  <a:pt x="98" y="153"/>
                </a:lnTo>
                <a:lnTo>
                  <a:pt x="88" y="141"/>
                </a:lnTo>
                <a:lnTo>
                  <a:pt x="88" y="141"/>
                </a:lnTo>
                <a:lnTo>
                  <a:pt x="78" y="127"/>
                </a:lnTo>
                <a:lnTo>
                  <a:pt x="78" y="128"/>
                </a:lnTo>
                <a:lnTo>
                  <a:pt x="68" y="113"/>
                </a:lnTo>
                <a:lnTo>
                  <a:pt x="68" y="114"/>
                </a:lnTo>
                <a:lnTo>
                  <a:pt x="59" y="98"/>
                </a:lnTo>
                <a:lnTo>
                  <a:pt x="59" y="98"/>
                </a:lnTo>
                <a:lnTo>
                  <a:pt x="49" y="82"/>
                </a:lnTo>
                <a:lnTo>
                  <a:pt x="50" y="83"/>
                </a:lnTo>
                <a:lnTo>
                  <a:pt x="42" y="67"/>
                </a:lnTo>
                <a:lnTo>
                  <a:pt x="42" y="66"/>
                </a:lnTo>
                <a:lnTo>
                  <a:pt x="34" y="52"/>
                </a:lnTo>
                <a:lnTo>
                  <a:pt x="34" y="53"/>
                </a:lnTo>
                <a:lnTo>
                  <a:pt x="28" y="39"/>
                </a:lnTo>
                <a:lnTo>
                  <a:pt x="28" y="40"/>
                </a:lnTo>
                <a:lnTo>
                  <a:pt x="25" y="29"/>
                </a:lnTo>
                <a:lnTo>
                  <a:pt x="25" y="29"/>
                </a:lnTo>
                <a:lnTo>
                  <a:pt x="22" y="22"/>
                </a:lnTo>
                <a:lnTo>
                  <a:pt x="23" y="25"/>
                </a:lnTo>
                <a:lnTo>
                  <a:pt x="22" y="17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2" y="10"/>
                </a:lnTo>
                <a:lnTo>
                  <a:pt x="12" y="21"/>
                </a:lnTo>
                <a:lnTo>
                  <a:pt x="15" y="21"/>
                </a:lnTo>
                <a:lnTo>
                  <a:pt x="17" y="20"/>
                </a:lnTo>
                <a:lnTo>
                  <a:pt x="19" y="20"/>
                </a:lnTo>
                <a:lnTo>
                  <a:pt x="19" y="20"/>
                </a:lnTo>
                <a:lnTo>
                  <a:pt x="21" y="19"/>
                </a:lnTo>
                <a:cubicBezTo>
                  <a:pt x="25" y="17"/>
                  <a:pt x="27" y="12"/>
                  <a:pt x="26" y="8"/>
                </a:cubicBezTo>
                <a:cubicBezTo>
                  <a:pt x="24" y="3"/>
                  <a:pt x="20" y="1"/>
                  <a:pt x="15" y="2"/>
                </a:cubicBezTo>
                <a:cubicBezTo>
                  <a:pt x="11" y="3"/>
                  <a:pt x="8" y="7"/>
                  <a:pt x="8" y="12"/>
                </a:cubicBezTo>
                <a:lnTo>
                  <a:pt x="9" y="15"/>
                </a:lnTo>
                <a:lnTo>
                  <a:pt x="13" y="21"/>
                </a:lnTo>
                <a:lnTo>
                  <a:pt x="16" y="23"/>
                </a:lnTo>
                <a:lnTo>
                  <a:pt x="12" y="18"/>
                </a:lnTo>
                <a:lnTo>
                  <a:pt x="13" y="21"/>
                </a:lnTo>
                <a:lnTo>
                  <a:pt x="13" y="23"/>
                </a:lnTo>
                <a:lnTo>
                  <a:pt x="15" y="25"/>
                </a:lnTo>
                <a:cubicBezTo>
                  <a:pt x="16" y="28"/>
                  <a:pt x="19" y="29"/>
                  <a:pt x="22" y="28"/>
                </a:cubicBezTo>
                <a:cubicBezTo>
                  <a:pt x="24" y="28"/>
                  <a:pt x="26" y="26"/>
                  <a:pt x="27" y="23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95374296-E519-4B63-9B84-84A2EF655772}"/>
              </a:ext>
            </a:extLst>
          </p:cNvPr>
          <p:cNvSpPr>
            <a:spLocks/>
          </p:cNvSpPr>
          <p:nvPr/>
        </p:nvSpPr>
        <p:spPr bwMode="auto">
          <a:xfrm>
            <a:off x="6964363" y="6143625"/>
            <a:ext cx="363538" cy="512763"/>
          </a:xfrm>
          <a:custGeom>
            <a:avLst/>
            <a:gdLst>
              <a:gd name="T0" fmla="*/ 417 w 805"/>
              <a:gd name="T1" fmla="*/ 14 h 1134"/>
              <a:gd name="T2" fmla="*/ 402 w 805"/>
              <a:gd name="T3" fmla="*/ 14 h 1134"/>
              <a:gd name="T4" fmla="*/ 397 w 805"/>
              <a:gd name="T5" fmla="*/ 37 h 1134"/>
              <a:gd name="T6" fmla="*/ 389 w 805"/>
              <a:gd name="T7" fmla="*/ 163 h 1134"/>
              <a:gd name="T8" fmla="*/ 377 w 805"/>
              <a:gd name="T9" fmla="*/ 373 h 1134"/>
              <a:gd name="T10" fmla="*/ 355 w 805"/>
              <a:gd name="T11" fmla="*/ 578 h 1134"/>
              <a:gd name="T12" fmla="*/ 346 w 805"/>
              <a:gd name="T13" fmla="*/ 719 h 1134"/>
              <a:gd name="T14" fmla="*/ 346 w 805"/>
              <a:gd name="T15" fmla="*/ 772 h 1134"/>
              <a:gd name="T16" fmla="*/ 345 w 805"/>
              <a:gd name="T17" fmla="*/ 791 h 1134"/>
              <a:gd name="T18" fmla="*/ 351 w 805"/>
              <a:gd name="T19" fmla="*/ 819 h 1134"/>
              <a:gd name="T20" fmla="*/ 375 w 805"/>
              <a:gd name="T21" fmla="*/ 803 h 1134"/>
              <a:gd name="T22" fmla="*/ 366 w 805"/>
              <a:gd name="T23" fmla="*/ 782 h 1134"/>
              <a:gd name="T24" fmla="*/ 328 w 805"/>
              <a:gd name="T25" fmla="*/ 780 h 1134"/>
              <a:gd name="T26" fmla="*/ 253 w 805"/>
              <a:gd name="T27" fmla="*/ 829 h 1134"/>
              <a:gd name="T28" fmla="*/ 135 w 805"/>
              <a:gd name="T29" fmla="*/ 932 h 1134"/>
              <a:gd name="T30" fmla="*/ 42 w 805"/>
              <a:gd name="T31" fmla="*/ 1044 h 1134"/>
              <a:gd name="T32" fmla="*/ 5 w 805"/>
              <a:gd name="T33" fmla="*/ 1104 h 1134"/>
              <a:gd name="T34" fmla="*/ 34 w 805"/>
              <a:gd name="T35" fmla="*/ 1126 h 1134"/>
              <a:gd name="T36" fmla="*/ 91 w 805"/>
              <a:gd name="T37" fmla="*/ 1078 h 1134"/>
              <a:gd name="T38" fmla="*/ 158 w 805"/>
              <a:gd name="T39" fmla="*/ 998 h 1134"/>
              <a:gd name="T40" fmla="*/ 246 w 805"/>
              <a:gd name="T41" fmla="*/ 925 h 1134"/>
              <a:gd name="T42" fmla="*/ 339 w 805"/>
              <a:gd name="T43" fmla="*/ 850 h 1134"/>
              <a:gd name="T44" fmla="*/ 387 w 805"/>
              <a:gd name="T45" fmla="*/ 805 h 1134"/>
              <a:gd name="T46" fmla="*/ 367 w 805"/>
              <a:gd name="T47" fmla="*/ 775 h 1134"/>
              <a:gd name="T48" fmla="*/ 399 w 805"/>
              <a:gd name="T49" fmla="*/ 817 h 1134"/>
              <a:gd name="T50" fmla="*/ 472 w 805"/>
              <a:gd name="T51" fmla="*/ 890 h 1134"/>
              <a:gd name="T52" fmla="*/ 591 w 805"/>
              <a:gd name="T53" fmla="*/ 968 h 1134"/>
              <a:gd name="T54" fmla="*/ 696 w 805"/>
              <a:gd name="T55" fmla="*/ 1036 h 1134"/>
              <a:gd name="T56" fmla="*/ 761 w 805"/>
              <a:gd name="T57" fmla="*/ 1090 h 1134"/>
              <a:gd name="T58" fmla="*/ 771 w 805"/>
              <a:gd name="T59" fmla="*/ 1089 h 1134"/>
              <a:gd name="T60" fmla="*/ 775 w 805"/>
              <a:gd name="T61" fmla="*/ 1075 h 1134"/>
              <a:gd name="T62" fmla="*/ 733 w 805"/>
              <a:gd name="T63" fmla="*/ 1085 h 1134"/>
              <a:gd name="T64" fmla="*/ 779 w 805"/>
              <a:gd name="T65" fmla="*/ 1104 h 1134"/>
              <a:gd name="T66" fmla="*/ 802 w 805"/>
              <a:gd name="T67" fmla="*/ 1089 h 1134"/>
              <a:gd name="T68" fmla="*/ 774 w 805"/>
              <a:gd name="T69" fmla="*/ 1062 h 1134"/>
              <a:gd name="T70" fmla="*/ 698 w 805"/>
              <a:gd name="T71" fmla="*/ 999 h 1134"/>
              <a:gd name="T72" fmla="*/ 585 w 805"/>
              <a:gd name="T73" fmla="*/ 931 h 1134"/>
              <a:gd name="T74" fmla="*/ 477 w 805"/>
              <a:gd name="T75" fmla="*/ 855 h 1134"/>
              <a:gd name="T76" fmla="*/ 411 w 805"/>
              <a:gd name="T77" fmla="*/ 788 h 1134"/>
              <a:gd name="T78" fmla="*/ 365 w 805"/>
              <a:gd name="T79" fmla="*/ 785 h 1134"/>
              <a:gd name="T80" fmla="*/ 363 w 805"/>
              <a:gd name="T81" fmla="*/ 785 h 1134"/>
              <a:gd name="T82" fmla="*/ 306 w 805"/>
              <a:gd name="T83" fmla="*/ 840 h 1134"/>
              <a:gd name="T84" fmla="*/ 211 w 805"/>
              <a:gd name="T85" fmla="*/ 912 h 1134"/>
              <a:gd name="T86" fmla="*/ 124 w 805"/>
              <a:gd name="T87" fmla="*/ 990 h 1134"/>
              <a:gd name="T88" fmla="*/ 58 w 805"/>
              <a:gd name="T89" fmla="*/ 1068 h 1134"/>
              <a:gd name="T90" fmla="*/ 10 w 805"/>
              <a:gd name="T91" fmla="*/ 1108 h 1134"/>
              <a:gd name="T92" fmla="*/ 38 w 805"/>
              <a:gd name="T93" fmla="*/ 1107 h 1134"/>
              <a:gd name="T94" fmla="*/ 92 w 805"/>
              <a:gd name="T95" fmla="*/ 1028 h 1134"/>
              <a:gd name="T96" fmla="*/ 195 w 805"/>
              <a:gd name="T97" fmla="*/ 916 h 1134"/>
              <a:gd name="T98" fmla="*/ 303 w 805"/>
              <a:gd name="T99" fmla="*/ 831 h 1134"/>
              <a:gd name="T100" fmla="*/ 344 w 805"/>
              <a:gd name="T101" fmla="*/ 807 h 1134"/>
              <a:gd name="T102" fmla="*/ 342 w 805"/>
              <a:gd name="T103" fmla="*/ 799 h 1134"/>
              <a:gd name="T104" fmla="*/ 368 w 805"/>
              <a:gd name="T105" fmla="*/ 817 h 1134"/>
              <a:gd name="T106" fmla="*/ 375 w 805"/>
              <a:gd name="T107" fmla="*/ 803 h 1134"/>
              <a:gd name="T108" fmla="*/ 374 w 805"/>
              <a:gd name="T109" fmla="*/ 788 h 1134"/>
              <a:gd name="T110" fmla="*/ 374 w 805"/>
              <a:gd name="T111" fmla="*/ 768 h 1134"/>
              <a:gd name="T112" fmla="*/ 374 w 805"/>
              <a:gd name="T113" fmla="*/ 702 h 1134"/>
              <a:gd name="T114" fmla="*/ 387 w 805"/>
              <a:gd name="T115" fmla="*/ 553 h 1134"/>
              <a:gd name="T116" fmla="*/ 403 w 805"/>
              <a:gd name="T117" fmla="*/ 338 h 1134"/>
              <a:gd name="T118" fmla="*/ 414 w 805"/>
              <a:gd name="T119" fmla="*/ 135 h 1134"/>
              <a:gd name="T120" fmla="*/ 420 w 805"/>
              <a:gd name="T121" fmla="*/ 27 h 1134"/>
              <a:gd name="T122" fmla="*/ 409 w 805"/>
              <a:gd name="T123" fmla="*/ 1 h 1134"/>
              <a:gd name="T124" fmla="*/ 401 w 805"/>
              <a:gd name="T125" fmla="*/ 27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05" h="1134">
                <a:moveTo>
                  <a:pt x="414" y="41"/>
                </a:moveTo>
                <a:lnTo>
                  <a:pt x="415" y="35"/>
                </a:lnTo>
                <a:lnTo>
                  <a:pt x="415" y="35"/>
                </a:lnTo>
                <a:lnTo>
                  <a:pt x="415" y="28"/>
                </a:lnTo>
                <a:lnTo>
                  <a:pt x="415" y="27"/>
                </a:lnTo>
                <a:lnTo>
                  <a:pt x="416" y="21"/>
                </a:lnTo>
                <a:lnTo>
                  <a:pt x="416" y="22"/>
                </a:lnTo>
                <a:lnTo>
                  <a:pt x="416" y="19"/>
                </a:lnTo>
                <a:lnTo>
                  <a:pt x="416" y="19"/>
                </a:lnTo>
                <a:lnTo>
                  <a:pt x="416" y="16"/>
                </a:lnTo>
                <a:lnTo>
                  <a:pt x="416" y="16"/>
                </a:lnTo>
                <a:lnTo>
                  <a:pt x="417" y="14"/>
                </a:lnTo>
                <a:lnTo>
                  <a:pt x="417" y="14"/>
                </a:lnTo>
                <a:lnTo>
                  <a:pt x="417" y="11"/>
                </a:lnTo>
                <a:cubicBezTo>
                  <a:pt x="417" y="7"/>
                  <a:pt x="414" y="3"/>
                  <a:pt x="410" y="2"/>
                </a:cubicBezTo>
                <a:cubicBezTo>
                  <a:pt x="405" y="1"/>
                  <a:pt x="401" y="4"/>
                  <a:pt x="400" y="9"/>
                </a:cubicBezTo>
                <a:cubicBezTo>
                  <a:pt x="399" y="13"/>
                  <a:pt x="401" y="18"/>
                  <a:pt x="406" y="19"/>
                </a:cubicBezTo>
                <a:lnTo>
                  <a:pt x="408" y="19"/>
                </a:lnTo>
                <a:lnTo>
                  <a:pt x="409" y="20"/>
                </a:lnTo>
                <a:lnTo>
                  <a:pt x="410" y="20"/>
                </a:lnTo>
                <a:lnTo>
                  <a:pt x="403" y="9"/>
                </a:lnTo>
                <a:lnTo>
                  <a:pt x="403" y="11"/>
                </a:lnTo>
                <a:lnTo>
                  <a:pt x="403" y="12"/>
                </a:lnTo>
                <a:lnTo>
                  <a:pt x="402" y="14"/>
                </a:lnTo>
                <a:cubicBezTo>
                  <a:pt x="402" y="20"/>
                  <a:pt x="406" y="24"/>
                  <a:pt x="412" y="25"/>
                </a:cubicBezTo>
                <a:cubicBezTo>
                  <a:pt x="417" y="25"/>
                  <a:pt x="422" y="21"/>
                  <a:pt x="423" y="15"/>
                </a:cubicBezTo>
                <a:cubicBezTo>
                  <a:pt x="423" y="10"/>
                  <a:pt x="419" y="5"/>
                  <a:pt x="413" y="5"/>
                </a:cubicBezTo>
                <a:lnTo>
                  <a:pt x="410" y="5"/>
                </a:lnTo>
                <a:cubicBezTo>
                  <a:pt x="407" y="4"/>
                  <a:pt x="405" y="5"/>
                  <a:pt x="403" y="7"/>
                </a:cubicBezTo>
                <a:cubicBezTo>
                  <a:pt x="400" y="9"/>
                  <a:pt x="399" y="12"/>
                  <a:pt x="399" y="15"/>
                </a:cubicBezTo>
                <a:lnTo>
                  <a:pt x="399" y="21"/>
                </a:lnTo>
                <a:lnTo>
                  <a:pt x="399" y="21"/>
                </a:lnTo>
                <a:lnTo>
                  <a:pt x="399" y="27"/>
                </a:lnTo>
                <a:lnTo>
                  <a:pt x="399" y="25"/>
                </a:lnTo>
                <a:lnTo>
                  <a:pt x="397" y="35"/>
                </a:lnTo>
                <a:lnTo>
                  <a:pt x="397" y="37"/>
                </a:lnTo>
                <a:lnTo>
                  <a:pt x="397" y="50"/>
                </a:lnTo>
                <a:lnTo>
                  <a:pt x="397" y="48"/>
                </a:lnTo>
                <a:lnTo>
                  <a:pt x="395" y="64"/>
                </a:lnTo>
                <a:lnTo>
                  <a:pt x="395" y="65"/>
                </a:lnTo>
                <a:lnTo>
                  <a:pt x="395" y="85"/>
                </a:lnTo>
                <a:lnTo>
                  <a:pt x="395" y="85"/>
                </a:lnTo>
                <a:lnTo>
                  <a:pt x="395" y="108"/>
                </a:lnTo>
                <a:lnTo>
                  <a:pt x="395" y="107"/>
                </a:lnTo>
                <a:lnTo>
                  <a:pt x="392" y="133"/>
                </a:lnTo>
                <a:lnTo>
                  <a:pt x="392" y="133"/>
                </a:lnTo>
                <a:lnTo>
                  <a:pt x="389" y="163"/>
                </a:lnTo>
                <a:lnTo>
                  <a:pt x="389" y="163"/>
                </a:lnTo>
                <a:lnTo>
                  <a:pt x="387" y="194"/>
                </a:lnTo>
                <a:lnTo>
                  <a:pt x="387" y="194"/>
                </a:lnTo>
                <a:lnTo>
                  <a:pt x="387" y="227"/>
                </a:lnTo>
                <a:lnTo>
                  <a:pt x="387" y="226"/>
                </a:lnTo>
                <a:lnTo>
                  <a:pt x="383" y="259"/>
                </a:lnTo>
                <a:lnTo>
                  <a:pt x="383" y="261"/>
                </a:lnTo>
                <a:lnTo>
                  <a:pt x="382" y="298"/>
                </a:lnTo>
                <a:lnTo>
                  <a:pt x="382" y="297"/>
                </a:lnTo>
                <a:lnTo>
                  <a:pt x="379" y="336"/>
                </a:lnTo>
                <a:lnTo>
                  <a:pt x="379" y="337"/>
                </a:lnTo>
                <a:lnTo>
                  <a:pt x="377" y="373"/>
                </a:lnTo>
                <a:lnTo>
                  <a:pt x="377" y="373"/>
                </a:lnTo>
                <a:lnTo>
                  <a:pt x="375" y="411"/>
                </a:lnTo>
                <a:lnTo>
                  <a:pt x="375" y="411"/>
                </a:lnTo>
                <a:lnTo>
                  <a:pt x="372" y="449"/>
                </a:lnTo>
                <a:lnTo>
                  <a:pt x="372" y="448"/>
                </a:lnTo>
                <a:lnTo>
                  <a:pt x="368" y="483"/>
                </a:lnTo>
                <a:lnTo>
                  <a:pt x="367" y="484"/>
                </a:lnTo>
                <a:lnTo>
                  <a:pt x="365" y="518"/>
                </a:lnTo>
                <a:lnTo>
                  <a:pt x="365" y="517"/>
                </a:lnTo>
                <a:lnTo>
                  <a:pt x="361" y="549"/>
                </a:lnTo>
                <a:lnTo>
                  <a:pt x="361" y="549"/>
                </a:lnTo>
                <a:lnTo>
                  <a:pt x="355" y="577"/>
                </a:lnTo>
                <a:lnTo>
                  <a:pt x="355" y="578"/>
                </a:lnTo>
                <a:lnTo>
                  <a:pt x="352" y="609"/>
                </a:lnTo>
                <a:lnTo>
                  <a:pt x="352" y="608"/>
                </a:lnTo>
                <a:lnTo>
                  <a:pt x="350" y="634"/>
                </a:lnTo>
                <a:lnTo>
                  <a:pt x="350" y="634"/>
                </a:lnTo>
                <a:lnTo>
                  <a:pt x="348" y="658"/>
                </a:lnTo>
                <a:lnTo>
                  <a:pt x="348" y="659"/>
                </a:lnTo>
                <a:lnTo>
                  <a:pt x="348" y="680"/>
                </a:lnTo>
                <a:lnTo>
                  <a:pt x="348" y="679"/>
                </a:lnTo>
                <a:lnTo>
                  <a:pt x="346" y="699"/>
                </a:lnTo>
                <a:lnTo>
                  <a:pt x="346" y="700"/>
                </a:lnTo>
                <a:lnTo>
                  <a:pt x="346" y="719"/>
                </a:lnTo>
                <a:lnTo>
                  <a:pt x="346" y="719"/>
                </a:lnTo>
                <a:lnTo>
                  <a:pt x="346" y="733"/>
                </a:lnTo>
                <a:lnTo>
                  <a:pt x="346" y="732"/>
                </a:lnTo>
                <a:lnTo>
                  <a:pt x="346" y="742"/>
                </a:lnTo>
                <a:lnTo>
                  <a:pt x="346" y="742"/>
                </a:lnTo>
                <a:lnTo>
                  <a:pt x="346" y="753"/>
                </a:lnTo>
                <a:lnTo>
                  <a:pt x="346" y="753"/>
                </a:lnTo>
                <a:lnTo>
                  <a:pt x="346" y="760"/>
                </a:lnTo>
                <a:lnTo>
                  <a:pt x="346" y="760"/>
                </a:lnTo>
                <a:lnTo>
                  <a:pt x="346" y="768"/>
                </a:lnTo>
                <a:lnTo>
                  <a:pt x="346" y="768"/>
                </a:lnTo>
                <a:lnTo>
                  <a:pt x="346" y="772"/>
                </a:lnTo>
                <a:lnTo>
                  <a:pt x="346" y="772"/>
                </a:lnTo>
                <a:lnTo>
                  <a:pt x="345" y="776"/>
                </a:lnTo>
                <a:lnTo>
                  <a:pt x="345" y="776"/>
                </a:lnTo>
                <a:lnTo>
                  <a:pt x="345" y="780"/>
                </a:lnTo>
                <a:lnTo>
                  <a:pt x="345" y="780"/>
                </a:lnTo>
                <a:lnTo>
                  <a:pt x="345" y="784"/>
                </a:lnTo>
                <a:lnTo>
                  <a:pt x="345" y="784"/>
                </a:lnTo>
                <a:lnTo>
                  <a:pt x="345" y="787"/>
                </a:lnTo>
                <a:lnTo>
                  <a:pt x="345" y="786"/>
                </a:lnTo>
                <a:lnTo>
                  <a:pt x="345" y="788"/>
                </a:lnTo>
                <a:lnTo>
                  <a:pt x="345" y="789"/>
                </a:lnTo>
                <a:lnTo>
                  <a:pt x="345" y="792"/>
                </a:lnTo>
                <a:lnTo>
                  <a:pt x="345" y="791"/>
                </a:lnTo>
                <a:lnTo>
                  <a:pt x="345" y="792"/>
                </a:lnTo>
                <a:lnTo>
                  <a:pt x="345" y="792"/>
                </a:lnTo>
                <a:lnTo>
                  <a:pt x="345" y="794"/>
                </a:lnTo>
                <a:lnTo>
                  <a:pt x="345" y="795"/>
                </a:lnTo>
                <a:lnTo>
                  <a:pt x="345" y="798"/>
                </a:lnTo>
                <a:lnTo>
                  <a:pt x="345" y="798"/>
                </a:lnTo>
                <a:lnTo>
                  <a:pt x="345" y="800"/>
                </a:lnTo>
                <a:lnTo>
                  <a:pt x="345" y="800"/>
                </a:lnTo>
                <a:lnTo>
                  <a:pt x="345" y="803"/>
                </a:lnTo>
                <a:lnTo>
                  <a:pt x="345" y="802"/>
                </a:lnTo>
                <a:lnTo>
                  <a:pt x="345" y="805"/>
                </a:lnTo>
                <a:cubicBezTo>
                  <a:pt x="344" y="810"/>
                  <a:pt x="346" y="816"/>
                  <a:pt x="351" y="819"/>
                </a:cubicBezTo>
                <a:cubicBezTo>
                  <a:pt x="356" y="822"/>
                  <a:pt x="362" y="823"/>
                  <a:pt x="367" y="820"/>
                </a:cubicBezTo>
                <a:cubicBezTo>
                  <a:pt x="372" y="817"/>
                  <a:pt x="375" y="812"/>
                  <a:pt x="375" y="806"/>
                </a:cubicBezTo>
                <a:lnTo>
                  <a:pt x="375" y="804"/>
                </a:lnTo>
                <a:lnTo>
                  <a:pt x="375" y="804"/>
                </a:lnTo>
                <a:lnTo>
                  <a:pt x="375" y="804"/>
                </a:lnTo>
                <a:cubicBezTo>
                  <a:pt x="375" y="795"/>
                  <a:pt x="369" y="788"/>
                  <a:pt x="360" y="788"/>
                </a:cubicBezTo>
                <a:cubicBezTo>
                  <a:pt x="352" y="788"/>
                  <a:pt x="345" y="794"/>
                  <a:pt x="345" y="803"/>
                </a:cubicBezTo>
                <a:lnTo>
                  <a:pt x="345" y="804"/>
                </a:lnTo>
                <a:cubicBezTo>
                  <a:pt x="344" y="809"/>
                  <a:pt x="347" y="814"/>
                  <a:pt x="352" y="817"/>
                </a:cubicBezTo>
                <a:cubicBezTo>
                  <a:pt x="357" y="820"/>
                  <a:pt x="363" y="820"/>
                  <a:pt x="368" y="817"/>
                </a:cubicBezTo>
                <a:cubicBezTo>
                  <a:pt x="372" y="814"/>
                  <a:pt x="375" y="809"/>
                  <a:pt x="375" y="804"/>
                </a:cubicBezTo>
                <a:lnTo>
                  <a:pt x="375" y="803"/>
                </a:lnTo>
                <a:cubicBezTo>
                  <a:pt x="375" y="795"/>
                  <a:pt x="368" y="788"/>
                  <a:pt x="360" y="788"/>
                </a:cubicBezTo>
                <a:lnTo>
                  <a:pt x="357" y="788"/>
                </a:lnTo>
                <a:cubicBezTo>
                  <a:pt x="348" y="788"/>
                  <a:pt x="341" y="795"/>
                  <a:pt x="342" y="803"/>
                </a:cubicBezTo>
                <a:cubicBezTo>
                  <a:pt x="342" y="812"/>
                  <a:pt x="348" y="819"/>
                  <a:pt x="357" y="819"/>
                </a:cubicBezTo>
                <a:cubicBezTo>
                  <a:pt x="365" y="819"/>
                  <a:pt x="372" y="812"/>
                  <a:pt x="372" y="803"/>
                </a:cubicBezTo>
                <a:lnTo>
                  <a:pt x="372" y="800"/>
                </a:lnTo>
                <a:lnTo>
                  <a:pt x="372" y="800"/>
                </a:lnTo>
                <a:lnTo>
                  <a:pt x="372" y="799"/>
                </a:lnTo>
                <a:lnTo>
                  <a:pt x="372" y="799"/>
                </a:lnTo>
                <a:lnTo>
                  <a:pt x="372" y="795"/>
                </a:lnTo>
                <a:cubicBezTo>
                  <a:pt x="372" y="791"/>
                  <a:pt x="371" y="787"/>
                  <a:pt x="368" y="784"/>
                </a:cubicBezTo>
                <a:lnTo>
                  <a:pt x="366" y="782"/>
                </a:lnTo>
                <a:lnTo>
                  <a:pt x="361" y="779"/>
                </a:lnTo>
                <a:lnTo>
                  <a:pt x="358" y="778"/>
                </a:lnTo>
                <a:lnTo>
                  <a:pt x="352" y="776"/>
                </a:lnTo>
                <a:lnTo>
                  <a:pt x="350" y="776"/>
                </a:lnTo>
                <a:lnTo>
                  <a:pt x="350" y="776"/>
                </a:lnTo>
                <a:lnTo>
                  <a:pt x="347" y="776"/>
                </a:lnTo>
                <a:lnTo>
                  <a:pt x="347" y="776"/>
                </a:lnTo>
                <a:lnTo>
                  <a:pt x="344" y="776"/>
                </a:lnTo>
                <a:lnTo>
                  <a:pt x="344" y="776"/>
                </a:lnTo>
                <a:lnTo>
                  <a:pt x="340" y="776"/>
                </a:lnTo>
                <a:lnTo>
                  <a:pt x="334" y="778"/>
                </a:lnTo>
                <a:lnTo>
                  <a:pt x="328" y="780"/>
                </a:lnTo>
                <a:lnTo>
                  <a:pt x="325" y="782"/>
                </a:lnTo>
                <a:lnTo>
                  <a:pt x="318" y="787"/>
                </a:lnTo>
                <a:lnTo>
                  <a:pt x="319" y="786"/>
                </a:lnTo>
                <a:lnTo>
                  <a:pt x="311" y="791"/>
                </a:lnTo>
                <a:lnTo>
                  <a:pt x="312" y="791"/>
                </a:lnTo>
                <a:lnTo>
                  <a:pt x="300" y="797"/>
                </a:lnTo>
                <a:lnTo>
                  <a:pt x="300" y="797"/>
                </a:lnTo>
                <a:lnTo>
                  <a:pt x="287" y="805"/>
                </a:lnTo>
                <a:lnTo>
                  <a:pt x="287" y="805"/>
                </a:lnTo>
                <a:lnTo>
                  <a:pt x="272" y="815"/>
                </a:lnTo>
                <a:lnTo>
                  <a:pt x="271" y="816"/>
                </a:lnTo>
                <a:lnTo>
                  <a:pt x="253" y="829"/>
                </a:lnTo>
                <a:lnTo>
                  <a:pt x="254" y="829"/>
                </a:lnTo>
                <a:lnTo>
                  <a:pt x="234" y="842"/>
                </a:lnTo>
                <a:lnTo>
                  <a:pt x="233" y="843"/>
                </a:lnTo>
                <a:lnTo>
                  <a:pt x="215" y="859"/>
                </a:lnTo>
                <a:lnTo>
                  <a:pt x="214" y="859"/>
                </a:lnTo>
                <a:lnTo>
                  <a:pt x="194" y="876"/>
                </a:lnTo>
                <a:lnTo>
                  <a:pt x="194" y="876"/>
                </a:lnTo>
                <a:lnTo>
                  <a:pt x="175" y="893"/>
                </a:lnTo>
                <a:lnTo>
                  <a:pt x="174" y="893"/>
                </a:lnTo>
                <a:lnTo>
                  <a:pt x="154" y="912"/>
                </a:lnTo>
                <a:lnTo>
                  <a:pt x="153" y="913"/>
                </a:lnTo>
                <a:lnTo>
                  <a:pt x="135" y="932"/>
                </a:lnTo>
                <a:lnTo>
                  <a:pt x="135" y="932"/>
                </a:lnTo>
                <a:lnTo>
                  <a:pt x="116" y="951"/>
                </a:lnTo>
                <a:lnTo>
                  <a:pt x="115" y="952"/>
                </a:lnTo>
                <a:lnTo>
                  <a:pt x="98" y="973"/>
                </a:lnTo>
                <a:lnTo>
                  <a:pt x="99" y="972"/>
                </a:lnTo>
                <a:lnTo>
                  <a:pt x="83" y="990"/>
                </a:lnTo>
                <a:lnTo>
                  <a:pt x="82" y="991"/>
                </a:lnTo>
                <a:lnTo>
                  <a:pt x="68" y="1009"/>
                </a:lnTo>
                <a:lnTo>
                  <a:pt x="68" y="1009"/>
                </a:lnTo>
                <a:lnTo>
                  <a:pt x="54" y="1027"/>
                </a:lnTo>
                <a:lnTo>
                  <a:pt x="54" y="1028"/>
                </a:lnTo>
                <a:lnTo>
                  <a:pt x="42" y="1044"/>
                </a:lnTo>
                <a:lnTo>
                  <a:pt x="41" y="1045"/>
                </a:lnTo>
                <a:lnTo>
                  <a:pt x="31" y="1060"/>
                </a:lnTo>
                <a:lnTo>
                  <a:pt x="31" y="1060"/>
                </a:lnTo>
                <a:lnTo>
                  <a:pt x="23" y="1072"/>
                </a:lnTo>
                <a:lnTo>
                  <a:pt x="23" y="1072"/>
                </a:lnTo>
                <a:lnTo>
                  <a:pt x="16" y="1082"/>
                </a:lnTo>
                <a:lnTo>
                  <a:pt x="15" y="1084"/>
                </a:lnTo>
                <a:lnTo>
                  <a:pt x="10" y="1094"/>
                </a:lnTo>
                <a:lnTo>
                  <a:pt x="10" y="1094"/>
                </a:lnTo>
                <a:lnTo>
                  <a:pt x="7" y="1101"/>
                </a:lnTo>
                <a:lnTo>
                  <a:pt x="8" y="1099"/>
                </a:lnTo>
                <a:lnTo>
                  <a:pt x="5" y="1104"/>
                </a:lnTo>
                <a:lnTo>
                  <a:pt x="4" y="1105"/>
                </a:lnTo>
                <a:lnTo>
                  <a:pt x="2" y="1109"/>
                </a:lnTo>
                <a:lnTo>
                  <a:pt x="0" y="1116"/>
                </a:lnTo>
                <a:lnTo>
                  <a:pt x="0" y="1118"/>
                </a:lnTo>
                <a:cubicBezTo>
                  <a:pt x="0" y="1123"/>
                  <a:pt x="2" y="1126"/>
                  <a:pt x="5" y="1129"/>
                </a:cubicBezTo>
                <a:cubicBezTo>
                  <a:pt x="8" y="1132"/>
                  <a:pt x="12" y="1134"/>
                  <a:pt x="16" y="1134"/>
                </a:cubicBezTo>
                <a:lnTo>
                  <a:pt x="18" y="1134"/>
                </a:lnTo>
                <a:lnTo>
                  <a:pt x="18" y="1134"/>
                </a:lnTo>
                <a:lnTo>
                  <a:pt x="21" y="1134"/>
                </a:lnTo>
                <a:cubicBezTo>
                  <a:pt x="26" y="1134"/>
                  <a:pt x="30" y="1132"/>
                  <a:pt x="33" y="1128"/>
                </a:cubicBezTo>
                <a:lnTo>
                  <a:pt x="36" y="1124"/>
                </a:lnTo>
                <a:lnTo>
                  <a:pt x="34" y="1126"/>
                </a:lnTo>
                <a:lnTo>
                  <a:pt x="39" y="1123"/>
                </a:lnTo>
                <a:lnTo>
                  <a:pt x="38" y="1123"/>
                </a:lnTo>
                <a:lnTo>
                  <a:pt x="47" y="1117"/>
                </a:lnTo>
                <a:lnTo>
                  <a:pt x="48" y="1117"/>
                </a:lnTo>
                <a:lnTo>
                  <a:pt x="57" y="1110"/>
                </a:lnTo>
                <a:lnTo>
                  <a:pt x="59" y="1109"/>
                </a:lnTo>
                <a:lnTo>
                  <a:pt x="68" y="1101"/>
                </a:lnTo>
                <a:lnTo>
                  <a:pt x="69" y="1100"/>
                </a:lnTo>
                <a:lnTo>
                  <a:pt x="80" y="1089"/>
                </a:lnTo>
                <a:lnTo>
                  <a:pt x="79" y="1089"/>
                </a:lnTo>
                <a:lnTo>
                  <a:pt x="90" y="1078"/>
                </a:lnTo>
                <a:lnTo>
                  <a:pt x="91" y="1078"/>
                </a:lnTo>
                <a:lnTo>
                  <a:pt x="103" y="1065"/>
                </a:lnTo>
                <a:lnTo>
                  <a:pt x="103" y="1064"/>
                </a:lnTo>
                <a:lnTo>
                  <a:pt x="114" y="1050"/>
                </a:lnTo>
                <a:lnTo>
                  <a:pt x="113" y="1051"/>
                </a:lnTo>
                <a:lnTo>
                  <a:pt x="124" y="1039"/>
                </a:lnTo>
                <a:lnTo>
                  <a:pt x="125" y="1037"/>
                </a:lnTo>
                <a:lnTo>
                  <a:pt x="136" y="1023"/>
                </a:lnTo>
                <a:lnTo>
                  <a:pt x="136" y="1024"/>
                </a:lnTo>
                <a:lnTo>
                  <a:pt x="147" y="1010"/>
                </a:lnTo>
                <a:lnTo>
                  <a:pt x="147" y="1010"/>
                </a:lnTo>
                <a:lnTo>
                  <a:pt x="159" y="997"/>
                </a:lnTo>
                <a:lnTo>
                  <a:pt x="158" y="998"/>
                </a:lnTo>
                <a:lnTo>
                  <a:pt x="170" y="985"/>
                </a:lnTo>
                <a:lnTo>
                  <a:pt x="170" y="985"/>
                </a:lnTo>
                <a:lnTo>
                  <a:pt x="183" y="972"/>
                </a:lnTo>
                <a:lnTo>
                  <a:pt x="182" y="973"/>
                </a:lnTo>
                <a:lnTo>
                  <a:pt x="197" y="961"/>
                </a:lnTo>
                <a:lnTo>
                  <a:pt x="196" y="961"/>
                </a:lnTo>
                <a:lnTo>
                  <a:pt x="212" y="949"/>
                </a:lnTo>
                <a:lnTo>
                  <a:pt x="212" y="949"/>
                </a:lnTo>
                <a:lnTo>
                  <a:pt x="229" y="937"/>
                </a:lnTo>
                <a:lnTo>
                  <a:pt x="228" y="937"/>
                </a:lnTo>
                <a:lnTo>
                  <a:pt x="245" y="925"/>
                </a:lnTo>
                <a:lnTo>
                  <a:pt x="246" y="925"/>
                </a:lnTo>
                <a:lnTo>
                  <a:pt x="263" y="912"/>
                </a:lnTo>
                <a:lnTo>
                  <a:pt x="264" y="911"/>
                </a:lnTo>
                <a:lnTo>
                  <a:pt x="281" y="897"/>
                </a:lnTo>
                <a:lnTo>
                  <a:pt x="280" y="898"/>
                </a:lnTo>
                <a:lnTo>
                  <a:pt x="296" y="886"/>
                </a:lnTo>
                <a:lnTo>
                  <a:pt x="297" y="886"/>
                </a:lnTo>
                <a:lnTo>
                  <a:pt x="312" y="874"/>
                </a:lnTo>
                <a:lnTo>
                  <a:pt x="313" y="874"/>
                </a:lnTo>
                <a:lnTo>
                  <a:pt x="327" y="862"/>
                </a:lnTo>
                <a:lnTo>
                  <a:pt x="328" y="861"/>
                </a:lnTo>
                <a:lnTo>
                  <a:pt x="340" y="849"/>
                </a:lnTo>
                <a:lnTo>
                  <a:pt x="339" y="850"/>
                </a:lnTo>
                <a:lnTo>
                  <a:pt x="351" y="839"/>
                </a:lnTo>
                <a:lnTo>
                  <a:pt x="350" y="839"/>
                </a:lnTo>
                <a:lnTo>
                  <a:pt x="361" y="830"/>
                </a:lnTo>
                <a:lnTo>
                  <a:pt x="361" y="830"/>
                </a:lnTo>
                <a:lnTo>
                  <a:pt x="370" y="822"/>
                </a:lnTo>
                <a:lnTo>
                  <a:pt x="371" y="820"/>
                </a:lnTo>
                <a:lnTo>
                  <a:pt x="377" y="813"/>
                </a:lnTo>
                <a:lnTo>
                  <a:pt x="376" y="814"/>
                </a:lnTo>
                <a:lnTo>
                  <a:pt x="382" y="808"/>
                </a:lnTo>
                <a:lnTo>
                  <a:pt x="379" y="811"/>
                </a:lnTo>
                <a:lnTo>
                  <a:pt x="384" y="808"/>
                </a:lnTo>
                <a:lnTo>
                  <a:pt x="387" y="805"/>
                </a:lnTo>
                <a:lnTo>
                  <a:pt x="389" y="803"/>
                </a:lnTo>
                <a:lnTo>
                  <a:pt x="392" y="798"/>
                </a:lnTo>
                <a:lnTo>
                  <a:pt x="394" y="794"/>
                </a:lnTo>
                <a:lnTo>
                  <a:pt x="389" y="800"/>
                </a:lnTo>
                <a:lnTo>
                  <a:pt x="392" y="798"/>
                </a:lnTo>
                <a:cubicBezTo>
                  <a:pt x="396" y="796"/>
                  <a:pt x="398" y="791"/>
                  <a:pt x="398" y="786"/>
                </a:cubicBezTo>
                <a:cubicBezTo>
                  <a:pt x="398" y="782"/>
                  <a:pt x="396" y="777"/>
                  <a:pt x="392" y="774"/>
                </a:cubicBezTo>
                <a:lnTo>
                  <a:pt x="390" y="773"/>
                </a:lnTo>
                <a:lnTo>
                  <a:pt x="395" y="785"/>
                </a:lnTo>
                <a:lnTo>
                  <a:pt x="395" y="782"/>
                </a:lnTo>
                <a:cubicBezTo>
                  <a:pt x="395" y="775"/>
                  <a:pt x="391" y="768"/>
                  <a:pt x="384" y="767"/>
                </a:cubicBezTo>
                <a:cubicBezTo>
                  <a:pt x="377" y="765"/>
                  <a:pt x="370" y="769"/>
                  <a:pt x="367" y="775"/>
                </a:cubicBezTo>
                <a:cubicBezTo>
                  <a:pt x="364" y="781"/>
                  <a:pt x="366" y="789"/>
                  <a:pt x="371" y="793"/>
                </a:cubicBezTo>
                <a:lnTo>
                  <a:pt x="374" y="796"/>
                </a:lnTo>
                <a:lnTo>
                  <a:pt x="372" y="793"/>
                </a:lnTo>
                <a:lnTo>
                  <a:pt x="374" y="796"/>
                </a:lnTo>
                <a:lnTo>
                  <a:pt x="379" y="800"/>
                </a:lnTo>
                <a:lnTo>
                  <a:pt x="383" y="802"/>
                </a:lnTo>
                <a:lnTo>
                  <a:pt x="381" y="801"/>
                </a:lnTo>
                <a:lnTo>
                  <a:pt x="385" y="804"/>
                </a:lnTo>
                <a:lnTo>
                  <a:pt x="383" y="802"/>
                </a:lnTo>
                <a:lnTo>
                  <a:pt x="389" y="808"/>
                </a:lnTo>
                <a:lnTo>
                  <a:pt x="390" y="810"/>
                </a:lnTo>
                <a:lnTo>
                  <a:pt x="399" y="817"/>
                </a:lnTo>
                <a:lnTo>
                  <a:pt x="397" y="816"/>
                </a:lnTo>
                <a:lnTo>
                  <a:pt x="406" y="825"/>
                </a:lnTo>
                <a:lnTo>
                  <a:pt x="406" y="825"/>
                </a:lnTo>
                <a:lnTo>
                  <a:pt x="417" y="837"/>
                </a:lnTo>
                <a:lnTo>
                  <a:pt x="417" y="837"/>
                </a:lnTo>
                <a:lnTo>
                  <a:pt x="428" y="848"/>
                </a:lnTo>
                <a:lnTo>
                  <a:pt x="428" y="848"/>
                </a:lnTo>
                <a:lnTo>
                  <a:pt x="442" y="862"/>
                </a:lnTo>
                <a:lnTo>
                  <a:pt x="442" y="862"/>
                </a:lnTo>
                <a:lnTo>
                  <a:pt x="456" y="876"/>
                </a:lnTo>
                <a:lnTo>
                  <a:pt x="457" y="877"/>
                </a:lnTo>
                <a:lnTo>
                  <a:pt x="472" y="890"/>
                </a:lnTo>
                <a:lnTo>
                  <a:pt x="472" y="891"/>
                </a:lnTo>
                <a:lnTo>
                  <a:pt x="489" y="904"/>
                </a:lnTo>
                <a:lnTo>
                  <a:pt x="491" y="905"/>
                </a:lnTo>
                <a:lnTo>
                  <a:pt x="509" y="918"/>
                </a:lnTo>
                <a:lnTo>
                  <a:pt x="509" y="918"/>
                </a:lnTo>
                <a:lnTo>
                  <a:pt x="528" y="932"/>
                </a:lnTo>
                <a:lnTo>
                  <a:pt x="529" y="933"/>
                </a:lnTo>
                <a:lnTo>
                  <a:pt x="549" y="945"/>
                </a:lnTo>
                <a:lnTo>
                  <a:pt x="550" y="946"/>
                </a:lnTo>
                <a:lnTo>
                  <a:pt x="570" y="957"/>
                </a:lnTo>
                <a:lnTo>
                  <a:pt x="570" y="958"/>
                </a:lnTo>
                <a:lnTo>
                  <a:pt x="591" y="968"/>
                </a:lnTo>
                <a:lnTo>
                  <a:pt x="590" y="968"/>
                </a:lnTo>
                <a:lnTo>
                  <a:pt x="610" y="980"/>
                </a:lnTo>
                <a:lnTo>
                  <a:pt x="610" y="980"/>
                </a:lnTo>
                <a:lnTo>
                  <a:pt x="630" y="992"/>
                </a:lnTo>
                <a:lnTo>
                  <a:pt x="629" y="992"/>
                </a:lnTo>
                <a:lnTo>
                  <a:pt x="648" y="1003"/>
                </a:lnTo>
                <a:lnTo>
                  <a:pt x="648" y="1003"/>
                </a:lnTo>
                <a:lnTo>
                  <a:pt x="663" y="1013"/>
                </a:lnTo>
                <a:lnTo>
                  <a:pt x="663" y="1013"/>
                </a:lnTo>
                <a:lnTo>
                  <a:pt x="681" y="1025"/>
                </a:lnTo>
                <a:lnTo>
                  <a:pt x="680" y="1024"/>
                </a:lnTo>
                <a:lnTo>
                  <a:pt x="696" y="1036"/>
                </a:lnTo>
                <a:lnTo>
                  <a:pt x="695" y="1035"/>
                </a:lnTo>
                <a:lnTo>
                  <a:pt x="710" y="1048"/>
                </a:lnTo>
                <a:lnTo>
                  <a:pt x="710" y="1048"/>
                </a:lnTo>
                <a:lnTo>
                  <a:pt x="724" y="1059"/>
                </a:lnTo>
                <a:lnTo>
                  <a:pt x="723" y="1058"/>
                </a:lnTo>
                <a:lnTo>
                  <a:pt x="735" y="1068"/>
                </a:lnTo>
                <a:lnTo>
                  <a:pt x="735" y="1068"/>
                </a:lnTo>
                <a:lnTo>
                  <a:pt x="745" y="1077"/>
                </a:lnTo>
                <a:lnTo>
                  <a:pt x="745" y="1076"/>
                </a:lnTo>
                <a:lnTo>
                  <a:pt x="753" y="1084"/>
                </a:lnTo>
                <a:lnTo>
                  <a:pt x="754" y="1085"/>
                </a:lnTo>
                <a:lnTo>
                  <a:pt x="761" y="1090"/>
                </a:lnTo>
                <a:lnTo>
                  <a:pt x="763" y="1092"/>
                </a:lnTo>
                <a:lnTo>
                  <a:pt x="770" y="1096"/>
                </a:lnTo>
                <a:lnTo>
                  <a:pt x="771" y="1097"/>
                </a:lnTo>
                <a:lnTo>
                  <a:pt x="774" y="1098"/>
                </a:lnTo>
                <a:lnTo>
                  <a:pt x="769" y="1094"/>
                </a:lnTo>
                <a:lnTo>
                  <a:pt x="772" y="1097"/>
                </a:lnTo>
                <a:cubicBezTo>
                  <a:pt x="775" y="1101"/>
                  <a:pt x="779" y="1103"/>
                  <a:pt x="784" y="1103"/>
                </a:cubicBezTo>
                <a:lnTo>
                  <a:pt x="786" y="1103"/>
                </a:lnTo>
                <a:cubicBezTo>
                  <a:pt x="795" y="1103"/>
                  <a:pt x="802" y="1096"/>
                  <a:pt x="802" y="1088"/>
                </a:cubicBezTo>
                <a:cubicBezTo>
                  <a:pt x="802" y="1079"/>
                  <a:pt x="795" y="1072"/>
                  <a:pt x="786" y="1072"/>
                </a:cubicBezTo>
                <a:cubicBezTo>
                  <a:pt x="778" y="1072"/>
                  <a:pt x="771" y="1079"/>
                  <a:pt x="771" y="1087"/>
                </a:cubicBezTo>
                <a:lnTo>
                  <a:pt x="771" y="1089"/>
                </a:lnTo>
                <a:cubicBezTo>
                  <a:pt x="771" y="1097"/>
                  <a:pt x="777" y="1104"/>
                  <a:pt x="785" y="1105"/>
                </a:cubicBezTo>
                <a:lnTo>
                  <a:pt x="788" y="1105"/>
                </a:lnTo>
                <a:cubicBezTo>
                  <a:pt x="793" y="1105"/>
                  <a:pt x="799" y="1103"/>
                  <a:pt x="802" y="1098"/>
                </a:cubicBezTo>
                <a:cubicBezTo>
                  <a:pt x="805" y="1093"/>
                  <a:pt x="805" y="1087"/>
                  <a:pt x="802" y="1082"/>
                </a:cubicBezTo>
                <a:cubicBezTo>
                  <a:pt x="800" y="1077"/>
                  <a:pt x="795" y="1074"/>
                  <a:pt x="789" y="1074"/>
                </a:cubicBezTo>
                <a:lnTo>
                  <a:pt x="786" y="1074"/>
                </a:lnTo>
                <a:lnTo>
                  <a:pt x="785" y="1074"/>
                </a:lnTo>
                <a:lnTo>
                  <a:pt x="782" y="1074"/>
                </a:lnTo>
                <a:lnTo>
                  <a:pt x="781" y="1074"/>
                </a:lnTo>
                <a:lnTo>
                  <a:pt x="779" y="1074"/>
                </a:lnTo>
                <a:lnTo>
                  <a:pt x="778" y="1075"/>
                </a:lnTo>
                <a:lnTo>
                  <a:pt x="775" y="1075"/>
                </a:lnTo>
                <a:lnTo>
                  <a:pt x="781" y="1075"/>
                </a:lnTo>
                <a:lnTo>
                  <a:pt x="774" y="1074"/>
                </a:lnTo>
                <a:lnTo>
                  <a:pt x="768" y="1074"/>
                </a:lnTo>
                <a:lnTo>
                  <a:pt x="762" y="1075"/>
                </a:lnTo>
                <a:lnTo>
                  <a:pt x="766" y="1075"/>
                </a:lnTo>
                <a:lnTo>
                  <a:pt x="757" y="1074"/>
                </a:lnTo>
                <a:lnTo>
                  <a:pt x="755" y="1074"/>
                </a:lnTo>
                <a:lnTo>
                  <a:pt x="745" y="1075"/>
                </a:lnTo>
                <a:lnTo>
                  <a:pt x="743" y="1076"/>
                </a:lnTo>
                <a:lnTo>
                  <a:pt x="733" y="1080"/>
                </a:lnTo>
                <a:cubicBezTo>
                  <a:pt x="732" y="1081"/>
                  <a:pt x="731" y="1082"/>
                  <a:pt x="731" y="1083"/>
                </a:cubicBezTo>
                <a:cubicBezTo>
                  <a:pt x="731" y="1084"/>
                  <a:pt x="732" y="1085"/>
                  <a:pt x="733" y="1085"/>
                </a:cubicBezTo>
                <a:lnTo>
                  <a:pt x="743" y="1090"/>
                </a:lnTo>
                <a:lnTo>
                  <a:pt x="743" y="1089"/>
                </a:lnTo>
                <a:lnTo>
                  <a:pt x="751" y="1094"/>
                </a:lnTo>
                <a:lnTo>
                  <a:pt x="751" y="1094"/>
                </a:lnTo>
                <a:lnTo>
                  <a:pt x="760" y="1098"/>
                </a:lnTo>
                <a:lnTo>
                  <a:pt x="762" y="1099"/>
                </a:lnTo>
                <a:lnTo>
                  <a:pt x="768" y="1100"/>
                </a:lnTo>
                <a:lnTo>
                  <a:pt x="765" y="1099"/>
                </a:lnTo>
                <a:lnTo>
                  <a:pt x="771" y="1102"/>
                </a:lnTo>
                <a:lnTo>
                  <a:pt x="775" y="1104"/>
                </a:lnTo>
                <a:lnTo>
                  <a:pt x="778" y="1104"/>
                </a:lnTo>
                <a:lnTo>
                  <a:pt x="779" y="1104"/>
                </a:lnTo>
                <a:lnTo>
                  <a:pt x="781" y="1105"/>
                </a:lnTo>
                <a:lnTo>
                  <a:pt x="782" y="1105"/>
                </a:lnTo>
                <a:lnTo>
                  <a:pt x="785" y="1105"/>
                </a:lnTo>
                <a:lnTo>
                  <a:pt x="786" y="1105"/>
                </a:lnTo>
                <a:lnTo>
                  <a:pt x="789" y="1105"/>
                </a:lnTo>
                <a:cubicBezTo>
                  <a:pt x="795" y="1105"/>
                  <a:pt x="800" y="1102"/>
                  <a:pt x="802" y="1097"/>
                </a:cubicBezTo>
                <a:cubicBezTo>
                  <a:pt x="805" y="1092"/>
                  <a:pt x="805" y="1086"/>
                  <a:pt x="802" y="1081"/>
                </a:cubicBezTo>
                <a:cubicBezTo>
                  <a:pt x="799" y="1076"/>
                  <a:pt x="793" y="1073"/>
                  <a:pt x="788" y="1074"/>
                </a:cubicBezTo>
                <a:lnTo>
                  <a:pt x="785" y="1074"/>
                </a:lnTo>
                <a:cubicBezTo>
                  <a:pt x="777" y="1074"/>
                  <a:pt x="770" y="1082"/>
                  <a:pt x="771" y="1090"/>
                </a:cubicBezTo>
                <a:cubicBezTo>
                  <a:pt x="771" y="1098"/>
                  <a:pt x="778" y="1105"/>
                  <a:pt x="787" y="1105"/>
                </a:cubicBezTo>
                <a:cubicBezTo>
                  <a:pt x="795" y="1105"/>
                  <a:pt x="802" y="1098"/>
                  <a:pt x="802" y="1089"/>
                </a:cubicBezTo>
                <a:lnTo>
                  <a:pt x="802" y="1087"/>
                </a:lnTo>
                <a:cubicBezTo>
                  <a:pt x="802" y="1079"/>
                  <a:pt x="795" y="1072"/>
                  <a:pt x="786" y="1072"/>
                </a:cubicBezTo>
                <a:lnTo>
                  <a:pt x="784" y="1072"/>
                </a:lnTo>
                <a:lnTo>
                  <a:pt x="796" y="1078"/>
                </a:lnTo>
                <a:lnTo>
                  <a:pt x="793" y="1075"/>
                </a:lnTo>
                <a:lnTo>
                  <a:pt x="788" y="1071"/>
                </a:lnTo>
                <a:lnTo>
                  <a:pt x="785" y="1069"/>
                </a:lnTo>
                <a:lnTo>
                  <a:pt x="786" y="1069"/>
                </a:lnTo>
                <a:lnTo>
                  <a:pt x="778" y="1065"/>
                </a:lnTo>
                <a:lnTo>
                  <a:pt x="780" y="1066"/>
                </a:lnTo>
                <a:lnTo>
                  <a:pt x="774" y="1061"/>
                </a:lnTo>
                <a:lnTo>
                  <a:pt x="774" y="1062"/>
                </a:lnTo>
                <a:lnTo>
                  <a:pt x="766" y="1054"/>
                </a:lnTo>
                <a:lnTo>
                  <a:pt x="766" y="1054"/>
                </a:lnTo>
                <a:lnTo>
                  <a:pt x="755" y="1045"/>
                </a:lnTo>
                <a:lnTo>
                  <a:pt x="755" y="1044"/>
                </a:lnTo>
                <a:lnTo>
                  <a:pt x="743" y="1034"/>
                </a:lnTo>
                <a:lnTo>
                  <a:pt x="742" y="1034"/>
                </a:lnTo>
                <a:lnTo>
                  <a:pt x="729" y="1024"/>
                </a:lnTo>
                <a:lnTo>
                  <a:pt x="730" y="1025"/>
                </a:lnTo>
                <a:lnTo>
                  <a:pt x="715" y="1012"/>
                </a:lnTo>
                <a:lnTo>
                  <a:pt x="714" y="1011"/>
                </a:lnTo>
                <a:lnTo>
                  <a:pt x="698" y="1000"/>
                </a:lnTo>
                <a:lnTo>
                  <a:pt x="698" y="999"/>
                </a:lnTo>
                <a:lnTo>
                  <a:pt x="680" y="987"/>
                </a:lnTo>
                <a:lnTo>
                  <a:pt x="680" y="987"/>
                </a:lnTo>
                <a:lnTo>
                  <a:pt x="664" y="977"/>
                </a:lnTo>
                <a:lnTo>
                  <a:pt x="664" y="977"/>
                </a:lnTo>
                <a:lnTo>
                  <a:pt x="645" y="966"/>
                </a:lnTo>
                <a:lnTo>
                  <a:pt x="645" y="966"/>
                </a:lnTo>
                <a:lnTo>
                  <a:pt x="626" y="954"/>
                </a:lnTo>
                <a:lnTo>
                  <a:pt x="626" y="954"/>
                </a:lnTo>
                <a:lnTo>
                  <a:pt x="606" y="942"/>
                </a:lnTo>
                <a:lnTo>
                  <a:pt x="605" y="942"/>
                </a:lnTo>
                <a:lnTo>
                  <a:pt x="585" y="931"/>
                </a:lnTo>
                <a:lnTo>
                  <a:pt x="585" y="931"/>
                </a:lnTo>
                <a:lnTo>
                  <a:pt x="564" y="920"/>
                </a:lnTo>
                <a:lnTo>
                  <a:pt x="565" y="920"/>
                </a:lnTo>
                <a:lnTo>
                  <a:pt x="545" y="907"/>
                </a:lnTo>
                <a:lnTo>
                  <a:pt x="546" y="908"/>
                </a:lnTo>
                <a:lnTo>
                  <a:pt x="527" y="893"/>
                </a:lnTo>
                <a:lnTo>
                  <a:pt x="526" y="893"/>
                </a:lnTo>
                <a:lnTo>
                  <a:pt x="507" y="880"/>
                </a:lnTo>
                <a:lnTo>
                  <a:pt x="509" y="881"/>
                </a:lnTo>
                <a:lnTo>
                  <a:pt x="492" y="867"/>
                </a:lnTo>
                <a:lnTo>
                  <a:pt x="492" y="867"/>
                </a:lnTo>
                <a:lnTo>
                  <a:pt x="476" y="854"/>
                </a:lnTo>
                <a:lnTo>
                  <a:pt x="477" y="855"/>
                </a:lnTo>
                <a:lnTo>
                  <a:pt x="463" y="841"/>
                </a:lnTo>
                <a:lnTo>
                  <a:pt x="463" y="841"/>
                </a:lnTo>
                <a:lnTo>
                  <a:pt x="450" y="827"/>
                </a:lnTo>
                <a:lnTo>
                  <a:pt x="450" y="827"/>
                </a:lnTo>
                <a:lnTo>
                  <a:pt x="438" y="816"/>
                </a:lnTo>
                <a:lnTo>
                  <a:pt x="438" y="816"/>
                </a:lnTo>
                <a:lnTo>
                  <a:pt x="428" y="804"/>
                </a:lnTo>
                <a:lnTo>
                  <a:pt x="428" y="805"/>
                </a:lnTo>
                <a:lnTo>
                  <a:pt x="419" y="796"/>
                </a:lnTo>
                <a:lnTo>
                  <a:pt x="418" y="794"/>
                </a:lnTo>
                <a:lnTo>
                  <a:pt x="410" y="787"/>
                </a:lnTo>
                <a:lnTo>
                  <a:pt x="411" y="788"/>
                </a:lnTo>
                <a:lnTo>
                  <a:pt x="405" y="782"/>
                </a:lnTo>
                <a:lnTo>
                  <a:pt x="403" y="780"/>
                </a:lnTo>
                <a:lnTo>
                  <a:pt x="398" y="777"/>
                </a:lnTo>
                <a:lnTo>
                  <a:pt x="396" y="775"/>
                </a:lnTo>
                <a:lnTo>
                  <a:pt x="393" y="774"/>
                </a:lnTo>
                <a:lnTo>
                  <a:pt x="398" y="778"/>
                </a:lnTo>
                <a:lnTo>
                  <a:pt x="395" y="775"/>
                </a:lnTo>
                <a:lnTo>
                  <a:pt x="393" y="772"/>
                </a:lnTo>
                <a:lnTo>
                  <a:pt x="390" y="770"/>
                </a:lnTo>
                <a:cubicBezTo>
                  <a:pt x="385" y="766"/>
                  <a:pt x="379" y="766"/>
                  <a:pt x="374" y="768"/>
                </a:cubicBezTo>
                <a:cubicBezTo>
                  <a:pt x="369" y="771"/>
                  <a:pt x="365" y="776"/>
                  <a:pt x="365" y="782"/>
                </a:cubicBezTo>
                <a:lnTo>
                  <a:pt x="365" y="785"/>
                </a:lnTo>
                <a:cubicBezTo>
                  <a:pt x="365" y="789"/>
                  <a:pt x="368" y="794"/>
                  <a:pt x="372" y="797"/>
                </a:cubicBezTo>
                <a:lnTo>
                  <a:pt x="374" y="798"/>
                </a:lnTo>
                <a:cubicBezTo>
                  <a:pt x="380" y="803"/>
                  <a:pt x="389" y="802"/>
                  <a:pt x="394" y="796"/>
                </a:cubicBezTo>
                <a:cubicBezTo>
                  <a:pt x="399" y="791"/>
                  <a:pt x="399" y="782"/>
                  <a:pt x="394" y="776"/>
                </a:cubicBezTo>
                <a:cubicBezTo>
                  <a:pt x="389" y="771"/>
                  <a:pt x="380" y="770"/>
                  <a:pt x="374" y="774"/>
                </a:cubicBezTo>
                <a:lnTo>
                  <a:pt x="371" y="776"/>
                </a:lnTo>
                <a:lnTo>
                  <a:pt x="367" y="782"/>
                </a:lnTo>
                <a:lnTo>
                  <a:pt x="365" y="787"/>
                </a:lnTo>
                <a:lnTo>
                  <a:pt x="368" y="782"/>
                </a:lnTo>
                <a:lnTo>
                  <a:pt x="366" y="784"/>
                </a:lnTo>
                <a:lnTo>
                  <a:pt x="368" y="782"/>
                </a:lnTo>
                <a:lnTo>
                  <a:pt x="363" y="785"/>
                </a:lnTo>
                <a:lnTo>
                  <a:pt x="361" y="787"/>
                </a:lnTo>
                <a:lnTo>
                  <a:pt x="355" y="793"/>
                </a:lnTo>
                <a:lnTo>
                  <a:pt x="354" y="794"/>
                </a:lnTo>
                <a:lnTo>
                  <a:pt x="348" y="801"/>
                </a:lnTo>
                <a:lnTo>
                  <a:pt x="350" y="800"/>
                </a:lnTo>
                <a:lnTo>
                  <a:pt x="341" y="808"/>
                </a:lnTo>
                <a:lnTo>
                  <a:pt x="341" y="808"/>
                </a:lnTo>
                <a:lnTo>
                  <a:pt x="331" y="817"/>
                </a:lnTo>
                <a:lnTo>
                  <a:pt x="331" y="817"/>
                </a:lnTo>
                <a:lnTo>
                  <a:pt x="319" y="827"/>
                </a:lnTo>
                <a:lnTo>
                  <a:pt x="318" y="828"/>
                </a:lnTo>
                <a:lnTo>
                  <a:pt x="306" y="840"/>
                </a:lnTo>
                <a:lnTo>
                  <a:pt x="307" y="839"/>
                </a:lnTo>
                <a:lnTo>
                  <a:pt x="293" y="850"/>
                </a:lnTo>
                <a:lnTo>
                  <a:pt x="294" y="850"/>
                </a:lnTo>
                <a:lnTo>
                  <a:pt x="278" y="862"/>
                </a:lnTo>
                <a:lnTo>
                  <a:pt x="279" y="862"/>
                </a:lnTo>
                <a:lnTo>
                  <a:pt x="262" y="873"/>
                </a:lnTo>
                <a:lnTo>
                  <a:pt x="261" y="874"/>
                </a:lnTo>
                <a:lnTo>
                  <a:pt x="244" y="888"/>
                </a:lnTo>
                <a:lnTo>
                  <a:pt x="245" y="887"/>
                </a:lnTo>
                <a:lnTo>
                  <a:pt x="227" y="901"/>
                </a:lnTo>
                <a:lnTo>
                  <a:pt x="228" y="900"/>
                </a:lnTo>
                <a:lnTo>
                  <a:pt x="211" y="912"/>
                </a:lnTo>
                <a:lnTo>
                  <a:pt x="211" y="913"/>
                </a:lnTo>
                <a:lnTo>
                  <a:pt x="194" y="925"/>
                </a:lnTo>
                <a:lnTo>
                  <a:pt x="194" y="925"/>
                </a:lnTo>
                <a:lnTo>
                  <a:pt x="178" y="937"/>
                </a:lnTo>
                <a:lnTo>
                  <a:pt x="177" y="937"/>
                </a:lnTo>
                <a:lnTo>
                  <a:pt x="163" y="949"/>
                </a:lnTo>
                <a:lnTo>
                  <a:pt x="162" y="950"/>
                </a:lnTo>
                <a:lnTo>
                  <a:pt x="148" y="964"/>
                </a:lnTo>
                <a:lnTo>
                  <a:pt x="148" y="964"/>
                </a:lnTo>
                <a:lnTo>
                  <a:pt x="136" y="977"/>
                </a:lnTo>
                <a:lnTo>
                  <a:pt x="135" y="977"/>
                </a:lnTo>
                <a:lnTo>
                  <a:pt x="124" y="990"/>
                </a:lnTo>
                <a:lnTo>
                  <a:pt x="124" y="990"/>
                </a:lnTo>
                <a:lnTo>
                  <a:pt x="112" y="1004"/>
                </a:lnTo>
                <a:lnTo>
                  <a:pt x="112" y="1005"/>
                </a:lnTo>
                <a:lnTo>
                  <a:pt x="101" y="1019"/>
                </a:lnTo>
                <a:lnTo>
                  <a:pt x="102" y="1018"/>
                </a:lnTo>
                <a:lnTo>
                  <a:pt x="90" y="1031"/>
                </a:lnTo>
                <a:lnTo>
                  <a:pt x="90" y="1032"/>
                </a:lnTo>
                <a:lnTo>
                  <a:pt x="79" y="1045"/>
                </a:lnTo>
                <a:lnTo>
                  <a:pt x="80" y="1044"/>
                </a:lnTo>
                <a:lnTo>
                  <a:pt x="68" y="1057"/>
                </a:lnTo>
                <a:lnTo>
                  <a:pt x="68" y="1057"/>
                </a:lnTo>
                <a:lnTo>
                  <a:pt x="58" y="1068"/>
                </a:lnTo>
                <a:lnTo>
                  <a:pt x="57" y="1068"/>
                </a:lnTo>
                <a:lnTo>
                  <a:pt x="47" y="1079"/>
                </a:lnTo>
                <a:lnTo>
                  <a:pt x="48" y="1078"/>
                </a:lnTo>
                <a:lnTo>
                  <a:pt x="38" y="1086"/>
                </a:lnTo>
                <a:lnTo>
                  <a:pt x="39" y="1085"/>
                </a:lnTo>
                <a:lnTo>
                  <a:pt x="30" y="1092"/>
                </a:lnTo>
                <a:lnTo>
                  <a:pt x="31" y="1091"/>
                </a:lnTo>
                <a:lnTo>
                  <a:pt x="22" y="1098"/>
                </a:lnTo>
                <a:lnTo>
                  <a:pt x="21" y="1098"/>
                </a:lnTo>
                <a:lnTo>
                  <a:pt x="16" y="1102"/>
                </a:lnTo>
                <a:lnTo>
                  <a:pt x="13" y="1104"/>
                </a:lnTo>
                <a:lnTo>
                  <a:pt x="10" y="1108"/>
                </a:lnTo>
                <a:lnTo>
                  <a:pt x="21" y="1103"/>
                </a:lnTo>
                <a:lnTo>
                  <a:pt x="18" y="1103"/>
                </a:lnTo>
                <a:lnTo>
                  <a:pt x="18" y="1103"/>
                </a:lnTo>
                <a:lnTo>
                  <a:pt x="16" y="1103"/>
                </a:lnTo>
                <a:lnTo>
                  <a:pt x="31" y="1118"/>
                </a:lnTo>
                <a:lnTo>
                  <a:pt x="31" y="1116"/>
                </a:lnTo>
                <a:lnTo>
                  <a:pt x="30" y="1123"/>
                </a:lnTo>
                <a:lnTo>
                  <a:pt x="31" y="1119"/>
                </a:lnTo>
                <a:lnTo>
                  <a:pt x="31" y="1120"/>
                </a:lnTo>
                <a:lnTo>
                  <a:pt x="34" y="1116"/>
                </a:lnTo>
                <a:lnTo>
                  <a:pt x="35" y="1114"/>
                </a:lnTo>
                <a:lnTo>
                  <a:pt x="38" y="1107"/>
                </a:lnTo>
                <a:lnTo>
                  <a:pt x="37" y="1108"/>
                </a:lnTo>
                <a:lnTo>
                  <a:pt x="42" y="1098"/>
                </a:lnTo>
                <a:lnTo>
                  <a:pt x="41" y="1100"/>
                </a:lnTo>
                <a:lnTo>
                  <a:pt x="48" y="1090"/>
                </a:lnTo>
                <a:lnTo>
                  <a:pt x="49" y="1089"/>
                </a:lnTo>
                <a:lnTo>
                  <a:pt x="57" y="1077"/>
                </a:lnTo>
                <a:lnTo>
                  <a:pt x="57" y="1076"/>
                </a:lnTo>
                <a:lnTo>
                  <a:pt x="67" y="1061"/>
                </a:lnTo>
                <a:lnTo>
                  <a:pt x="66" y="1062"/>
                </a:lnTo>
                <a:lnTo>
                  <a:pt x="78" y="1046"/>
                </a:lnTo>
                <a:lnTo>
                  <a:pt x="78" y="1046"/>
                </a:lnTo>
                <a:lnTo>
                  <a:pt x="92" y="1028"/>
                </a:lnTo>
                <a:lnTo>
                  <a:pt x="92" y="1028"/>
                </a:lnTo>
                <a:lnTo>
                  <a:pt x="106" y="1010"/>
                </a:lnTo>
                <a:lnTo>
                  <a:pt x="105" y="1011"/>
                </a:lnTo>
                <a:lnTo>
                  <a:pt x="121" y="993"/>
                </a:lnTo>
                <a:lnTo>
                  <a:pt x="122" y="993"/>
                </a:lnTo>
                <a:lnTo>
                  <a:pt x="139" y="971"/>
                </a:lnTo>
                <a:lnTo>
                  <a:pt x="138" y="972"/>
                </a:lnTo>
                <a:lnTo>
                  <a:pt x="157" y="953"/>
                </a:lnTo>
                <a:lnTo>
                  <a:pt x="157" y="953"/>
                </a:lnTo>
                <a:lnTo>
                  <a:pt x="175" y="934"/>
                </a:lnTo>
                <a:lnTo>
                  <a:pt x="174" y="934"/>
                </a:lnTo>
                <a:lnTo>
                  <a:pt x="195" y="916"/>
                </a:lnTo>
                <a:lnTo>
                  <a:pt x="194" y="916"/>
                </a:lnTo>
                <a:lnTo>
                  <a:pt x="214" y="900"/>
                </a:lnTo>
                <a:lnTo>
                  <a:pt x="214" y="900"/>
                </a:lnTo>
                <a:lnTo>
                  <a:pt x="234" y="882"/>
                </a:lnTo>
                <a:lnTo>
                  <a:pt x="234" y="882"/>
                </a:lnTo>
                <a:lnTo>
                  <a:pt x="253" y="866"/>
                </a:lnTo>
                <a:lnTo>
                  <a:pt x="252" y="867"/>
                </a:lnTo>
                <a:lnTo>
                  <a:pt x="271" y="854"/>
                </a:lnTo>
                <a:lnTo>
                  <a:pt x="272" y="854"/>
                </a:lnTo>
                <a:lnTo>
                  <a:pt x="289" y="840"/>
                </a:lnTo>
                <a:lnTo>
                  <a:pt x="288" y="841"/>
                </a:lnTo>
                <a:lnTo>
                  <a:pt x="303" y="831"/>
                </a:lnTo>
                <a:lnTo>
                  <a:pt x="303" y="832"/>
                </a:lnTo>
                <a:lnTo>
                  <a:pt x="316" y="824"/>
                </a:lnTo>
                <a:lnTo>
                  <a:pt x="316" y="824"/>
                </a:lnTo>
                <a:lnTo>
                  <a:pt x="327" y="817"/>
                </a:lnTo>
                <a:lnTo>
                  <a:pt x="327" y="817"/>
                </a:lnTo>
                <a:lnTo>
                  <a:pt x="335" y="812"/>
                </a:lnTo>
                <a:lnTo>
                  <a:pt x="336" y="812"/>
                </a:lnTo>
                <a:lnTo>
                  <a:pt x="343" y="807"/>
                </a:lnTo>
                <a:lnTo>
                  <a:pt x="340" y="809"/>
                </a:lnTo>
                <a:lnTo>
                  <a:pt x="346" y="806"/>
                </a:lnTo>
                <a:lnTo>
                  <a:pt x="340" y="807"/>
                </a:lnTo>
                <a:lnTo>
                  <a:pt x="344" y="807"/>
                </a:lnTo>
                <a:lnTo>
                  <a:pt x="344" y="807"/>
                </a:lnTo>
                <a:lnTo>
                  <a:pt x="347" y="807"/>
                </a:lnTo>
                <a:lnTo>
                  <a:pt x="347" y="807"/>
                </a:lnTo>
                <a:lnTo>
                  <a:pt x="350" y="807"/>
                </a:lnTo>
                <a:lnTo>
                  <a:pt x="350" y="807"/>
                </a:lnTo>
                <a:lnTo>
                  <a:pt x="352" y="807"/>
                </a:lnTo>
                <a:lnTo>
                  <a:pt x="346" y="806"/>
                </a:lnTo>
                <a:lnTo>
                  <a:pt x="349" y="807"/>
                </a:lnTo>
                <a:lnTo>
                  <a:pt x="344" y="804"/>
                </a:lnTo>
                <a:lnTo>
                  <a:pt x="346" y="806"/>
                </a:lnTo>
                <a:lnTo>
                  <a:pt x="341" y="795"/>
                </a:lnTo>
                <a:lnTo>
                  <a:pt x="342" y="799"/>
                </a:lnTo>
                <a:lnTo>
                  <a:pt x="342" y="799"/>
                </a:lnTo>
                <a:lnTo>
                  <a:pt x="342" y="800"/>
                </a:lnTo>
                <a:lnTo>
                  <a:pt x="342" y="800"/>
                </a:lnTo>
                <a:lnTo>
                  <a:pt x="342" y="803"/>
                </a:lnTo>
                <a:cubicBezTo>
                  <a:pt x="342" y="812"/>
                  <a:pt x="348" y="819"/>
                  <a:pt x="357" y="819"/>
                </a:cubicBezTo>
                <a:lnTo>
                  <a:pt x="360" y="819"/>
                </a:lnTo>
                <a:cubicBezTo>
                  <a:pt x="368" y="819"/>
                  <a:pt x="375" y="812"/>
                  <a:pt x="375" y="803"/>
                </a:cubicBezTo>
                <a:cubicBezTo>
                  <a:pt x="375" y="795"/>
                  <a:pt x="368" y="788"/>
                  <a:pt x="360" y="788"/>
                </a:cubicBezTo>
                <a:cubicBezTo>
                  <a:pt x="352" y="788"/>
                  <a:pt x="345" y="795"/>
                  <a:pt x="345" y="803"/>
                </a:cubicBezTo>
                <a:lnTo>
                  <a:pt x="345" y="804"/>
                </a:lnTo>
                <a:cubicBezTo>
                  <a:pt x="344" y="809"/>
                  <a:pt x="347" y="814"/>
                  <a:pt x="352" y="817"/>
                </a:cubicBezTo>
                <a:cubicBezTo>
                  <a:pt x="357" y="820"/>
                  <a:pt x="363" y="820"/>
                  <a:pt x="368" y="817"/>
                </a:cubicBezTo>
                <a:cubicBezTo>
                  <a:pt x="373" y="814"/>
                  <a:pt x="375" y="809"/>
                  <a:pt x="375" y="804"/>
                </a:cubicBezTo>
                <a:lnTo>
                  <a:pt x="375" y="803"/>
                </a:lnTo>
                <a:cubicBezTo>
                  <a:pt x="375" y="794"/>
                  <a:pt x="368" y="788"/>
                  <a:pt x="360" y="788"/>
                </a:cubicBezTo>
                <a:cubicBezTo>
                  <a:pt x="351" y="788"/>
                  <a:pt x="344" y="795"/>
                  <a:pt x="345" y="804"/>
                </a:cubicBezTo>
                <a:lnTo>
                  <a:pt x="345" y="804"/>
                </a:lnTo>
                <a:lnTo>
                  <a:pt x="345" y="804"/>
                </a:lnTo>
                <a:lnTo>
                  <a:pt x="345" y="806"/>
                </a:lnTo>
                <a:cubicBezTo>
                  <a:pt x="345" y="812"/>
                  <a:pt x="348" y="817"/>
                  <a:pt x="353" y="820"/>
                </a:cubicBezTo>
                <a:cubicBezTo>
                  <a:pt x="358" y="823"/>
                  <a:pt x="364" y="822"/>
                  <a:pt x="369" y="819"/>
                </a:cubicBezTo>
                <a:cubicBezTo>
                  <a:pt x="373" y="816"/>
                  <a:pt x="376" y="810"/>
                  <a:pt x="375" y="805"/>
                </a:cubicBezTo>
                <a:lnTo>
                  <a:pt x="375" y="802"/>
                </a:lnTo>
                <a:lnTo>
                  <a:pt x="375" y="803"/>
                </a:lnTo>
                <a:lnTo>
                  <a:pt x="375" y="800"/>
                </a:lnTo>
                <a:lnTo>
                  <a:pt x="375" y="800"/>
                </a:lnTo>
                <a:lnTo>
                  <a:pt x="375" y="798"/>
                </a:lnTo>
                <a:lnTo>
                  <a:pt x="375" y="798"/>
                </a:lnTo>
                <a:lnTo>
                  <a:pt x="375" y="795"/>
                </a:lnTo>
                <a:lnTo>
                  <a:pt x="375" y="794"/>
                </a:lnTo>
                <a:lnTo>
                  <a:pt x="375" y="792"/>
                </a:lnTo>
                <a:lnTo>
                  <a:pt x="375" y="792"/>
                </a:lnTo>
                <a:lnTo>
                  <a:pt x="375" y="791"/>
                </a:lnTo>
                <a:lnTo>
                  <a:pt x="375" y="792"/>
                </a:lnTo>
                <a:lnTo>
                  <a:pt x="375" y="789"/>
                </a:lnTo>
                <a:lnTo>
                  <a:pt x="374" y="788"/>
                </a:lnTo>
                <a:lnTo>
                  <a:pt x="374" y="786"/>
                </a:lnTo>
                <a:lnTo>
                  <a:pt x="374" y="787"/>
                </a:lnTo>
                <a:lnTo>
                  <a:pt x="374" y="784"/>
                </a:lnTo>
                <a:lnTo>
                  <a:pt x="374" y="784"/>
                </a:lnTo>
                <a:lnTo>
                  <a:pt x="374" y="780"/>
                </a:lnTo>
                <a:lnTo>
                  <a:pt x="374" y="780"/>
                </a:lnTo>
                <a:lnTo>
                  <a:pt x="374" y="776"/>
                </a:lnTo>
                <a:lnTo>
                  <a:pt x="374" y="776"/>
                </a:lnTo>
                <a:lnTo>
                  <a:pt x="374" y="772"/>
                </a:lnTo>
                <a:lnTo>
                  <a:pt x="374" y="772"/>
                </a:lnTo>
                <a:lnTo>
                  <a:pt x="374" y="768"/>
                </a:lnTo>
                <a:lnTo>
                  <a:pt x="374" y="768"/>
                </a:lnTo>
                <a:lnTo>
                  <a:pt x="374" y="760"/>
                </a:lnTo>
                <a:lnTo>
                  <a:pt x="374" y="760"/>
                </a:lnTo>
                <a:lnTo>
                  <a:pt x="374" y="753"/>
                </a:lnTo>
                <a:lnTo>
                  <a:pt x="374" y="753"/>
                </a:lnTo>
                <a:lnTo>
                  <a:pt x="374" y="742"/>
                </a:lnTo>
                <a:lnTo>
                  <a:pt x="374" y="742"/>
                </a:lnTo>
                <a:lnTo>
                  <a:pt x="374" y="732"/>
                </a:lnTo>
                <a:lnTo>
                  <a:pt x="374" y="733"/>
                </a:lnTo>
                <a:lnTo>
                  <a:pt x="374" y="719"/>
                </a:lnTo>
                <a:lnTo>
                  <a:pt x="374" y="719"/>
                </a:lnTo>
                <a:lnTo>
                  <a:pt x="374" y="700"/>
                </a:lnTo>
                <a:lnTo>
                  <a:pt x="374" y="702"/>
                </a:lnTo>
                <a:lnTo>
                  <a:pt x="376" y="682"/>
                </a:lnTo>
                <a:lnTo>
                  <a:pt x="376" y="680"/>
                </a:lnTo>
                <a:lnTo>
                  <a:pt x="376" y="659"/>
                </a:lnTo>
                <a:lnTo>
                  <a:pt x="376" y="660"/>
                </a:lnTo>
                <a:lnTo>
                  <a:pt x="377" y="636"/>
                </a:lnTo>
                <a:lnTo>
                  <a:pt x="377" y="636"/>
                </a:lnTo>
                <a:lnTo>
                  <a:pt x="379" y="611"/>
                </a:lnTo>
                <a:lnTo>
                  <a:pt x="380" y="611"/>
                </a:lnTo>
                <a:lnTo>
                  <a:pt x="382" y="581"/>
                </a:lnTo>
                <a:lnTo>
                  <a:pt x="382" y="582"/>
                </a:lnTo>
                <a:lnTo>
                  <a:pt x="387" y="554"/>
                </a:lnTo>
                <a:lnTo>
                  <a:pt x="387" y="553"/>
                </a:lnTo>
                <a:lnTo>
                  <a:pt x="391" y="521"/>
                </a:lnTo>
                <a:lnTo>
                  <a:pt x="391" y="520"/>
                </a:lnTo>
                <a:lnTo>
                  <a:pt x="393" y="485"/>
                </a:lnTo>
                <a:lnTo>
                  <a:pt x="393" y="486"/>
                </a:lnTo>
                <a:lnTo>
                  <a:pt x="397" y="451"/>
                </a:lnTo>
                <a:lnTo>
                  <a:pt x="397" y="450"/>
                </a:lnTo>
                <a:lnTo>
                  <a:pt x="400" y="413"/>
                </a:lnTo>
                <a:lnTo>
                  <a:pt x="400" y="413"/>
                </a:lnTo>
                <a:lnTo>
                  <a:pt x="402" y="374"/>
                </a:lnTo>
                <a:lnTo>
                  <a:pt x="402" y="374"/>
                </a:lnTo>
                <a:lnTo>
                  <a:pt x="403" y="337"/>
                </a:lnTo>
                <a:lnTo>
                  <a:pt x="403" y="338"/>
                </a:lnTo>
                <a:lnTo>
                  <a:pt x="406" y="299"/>
                </a:lnTo>
                <a:lnTo>
                  <a:pt x="406" y="298"/>
                </a:lnTo>
                <a:lnTo>
                  <a:pt x="406" y="261"/>
                </a:lnTo>
                <a:lnTo>
                  <a:pt x="406" y="262"/>
                </a:lnTo>
                <a:lnTo>
                  <a:pt x="410" y="228"/>
                </a:lnTo>
                <a:lnTo>
                  <a:pt x="410" y="227"/>
                </a:lnTo>
                <a:lnTo>
                  <a:pt x="410" y="194"/>
                </a:lnTo>
                <a:lnTo>
                  <a:pt x="410" y="195"/>
                </a:lnTo>
                <a:lnTo>
                  <a:pt x="412" y="165"/>
                </a:lnTo>
                <a:lnTo>
                  <a:pt x="412" y="165"/>
                </a:lnTo>
                <a:lnTo>
                  <a:pt x="414" y="135"/>
                </a:lnTo>
                <a:lnTo>
                  <a:pt x="414" y="135"/>
                </a:lnTo>
                <a:lnTo>
                  <a:pt x="417" y="109"/>
                </a:lnTo>
                <a:lnTo>
                  <a:pt x="417" y="108"/>
                </a:lnTo>
                <a:lnTo>
                  <a:pt x="417" y="85"/>
                </a:lnTo>
                <a:lnTo>
                  <a:pt x="417" y="85"/>
                </a:lnTo>
                <a:lnTo>
                  <a:pt x="417" y="65"/>
                </a:lnTo>
                <a:lnTo>
                  <a:pt x="417" y="66"/>
                </a:lnTo>
                <a:lnTo>
                  <a:pt x="418" y="51"/>
                </a:lnTo>
                <a:lnTo>
                  <a:pt x="418" y="50"/>
                </a:lnTo>
                <a:lnTo>
                  <a:pt x="418" y="37"/>
                </a:lnTo>
                <a:lnTo>
                  <a:pt x="418" y="39"/>
                </a:lnTo>
                <a:lnTo>
                  <a:pt x="420" y="29"/>
                </a:lnTo>
                <a:lnTo>
                  <a:pt x="420" y="27"/>
                </a:lnTo>
                <a:lnTo>
                  <a:pt x="420" y="21"/>
                </a:lnTo>
                <a:lnTo>
                  <a:pt x="420" y="21"/>
                </a:lnTo>
                <a:lnTo>
                  <a:pt x="420" y="15"/>
                </a:lnTo>
                <a:lnTo>
                  <a:pt x="410" y="25"/>
                </a:lnTo>
                <a:lnTo>
                  <a:pt x="413" y="25"/>
                </a:lnTo>
                <a:cubicBezTo>
                  <a:pt x="419" y="24"/>
                  <a:pt x="423" y="20"/>
                  <a:pt x="423" y="14"/>
                </a:cubicBezTo>
                <a:lnTo>
                  <a:pt x="422" y="12"/>
                </a:lnTo>
                <a:lnTo>
                  <a:pt x="422" y="11"/>
                </a:lnTo>
                <a:lnTo>
                  <a:pt x="422" y="9"/>
                </a:lnTo>
                <a:cubicBezTo>
                  <a:pt x="422" y="7"/>
                  <a:pt x="420" y="4"/>
                  <a:pt x="418" y="3"/>
                </a:cubicBezTo>
                <a:cubicBezTo>
                  <a:pt x="416" y="1"/>
                  <a:pt x="413" y="0"/>
                  <a:pt x="410" y="1"/>
                </a:cubicBezTo>
                <a:lnTo>
                  <a:pt x="409" y="1"/>
                </a:lnTo>
                <a:lnTo>
                  <a:pt x="408" y="2"/>
                </a:lnTo>
                <a:lnTo>
                  <a:pt x="406" y="2"/>
                </a:lnTo>
                <a:cubicBezTo>
                  <a:pt x="402" y="3"/>
                  <a:pt x="399" y="7"/>
                  <a:pt x="400" y="11"/>
                </a:cubicBezTo>
                <a:lnTo>
                  <a:pt x="400" y="14"/>
                </a:lnTo>
                <a:lnTo>
                  <a:pt x="400" y="14"/>
                </a:lnTo>
                <a:lnTo>
                  <a:pt x="400" y="16"/>
                </a:lnTo>
                <a:lnTo>
                  <a:pt x="400" y="16"/>
                </a:lnTo>
                <a:lnTo>
                  <a:pt x="400" y="19"/>
                </a:lnTo>
                <a:lnTo>
                  <a:pt x="400" y="19"/>
                </a:lnTo>
                <a:lnTo>
                  <a:pt x="401" y="22"/>
                </a:lnTo>
                <a:lnTo>
                  <a:pt x="401" y="21"/>
                </a:lnTo>
                <a:lnTo>
                  <a:pt x="401" y="27"/>
                </a:lnTo>
                <a:lnTo>
                  <a:pt x="401" y="28"/>
                </a:lnTo>
                <a:lnTo>
                  <a:pt x="402" y="35"/>
                </a:lnTo>
                <a:lnTo>
                  <a:pt x="402" y="36"/>
                </a:lnTo>
                <a:lnTo>
                  <a:pt x="403" y="42"/>
                </a:lnTo>
                <a:cubicBezTo>
                  <a:pt x="404" y="45"/>
                  <a:pt x="407" y="47"/>
                  <a:pt x="409" y="47"/>
                </a:cubicBezTo>
                <a:cubicBezTo>
                  <a:pt x="412" y="47"/>
                  <a:pt x="414" y="44"/>
                  <a:pt x="414" y="41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74E8-A85E-4261-9924-B29280B6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  &amp; 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AF77-9E59-4AD2-8E33-969664FE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מספר מקרים בישראל – לפי יום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17332-A612-412A-AAA5-B0A8B230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51026"/>
            <a:ext cx="5943599" cy="4457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CEB2C0-A8BA-4994-8E3F-716E93721371}"/>
              </a:ext>
            </a:extLst>
          </p:cNvPr>
          <p:cNvSpPr/>
          <p:nvPr/>
        </p:nvSpPr>
        <p:spPr>
          <a:xfrm>
            <a:off x="49157" y="6211669"/>
            <a:ext cx="904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https://docs.google.com/spreadsheets/d/1BJwj07COFc9_C9XgrXGnhnIcvtlY3j8qEkYqok-Z66U/edit#gid=1819149168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9189A-B5CD-4944-BF84-2EE49FB6276D}"/>
              </a:ext>
            </a:extLst>
          </p:cNvPr>
          <p:cNvSpPr txBox="1"/>
          <p:nvPr/>
        </p:nvSpPr>
        <p:spPr>
          <a:xfrm rot="19231474">
            <a:off x="-154023" y="1609500"/>
            <a:ext cx="37444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3600" dirty="0"/>
              <a:t>שקף ראשון בקורס  18 מרץ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139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BA1-5381-49AB-B5AA-44617168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החלמה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3FC8F-A3BC-49C8-B4DF-70A58059A4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e-IL" dirty="0"/>
                  <a:t>אם אני חולה, בכל רגע קיים סיכוי </a:t>
                </a:r>
                <a:r>
                  <a:rPr lang="he-IL" dirty="0" err="1"/>
                  <a:t>מסויים</a:t>
                </a:r>
                <a:r>
                  <a:rPr lang="he-IL" dirty="0"/>
                  <a:t> שאחלים.</a:t>
                </a:r>
              </a:p>
              <a:p>
                <a:r>
                  <a:rPr lang="he-IL" dirty="0"/>
                  <a:t>אם נחכה כמה רגעים, אז הסיכוי גדול יותר.</a:t>
                </a:r>
              </a:p>
              <a:p>
                <a:r>
                  <a:rPr lang="he-IL" dirty="0"/>
                  <a:t>לכן מדברים על קצב, או על "סיכוי להחלים ביחידת זמן".</a:t>
                </a:r>
              </a:p>
              <a:p>
                <a:r>
                  <a:rPr lang="he-IL" dirty="0"/>
                  <a:t>נקרא לקצב הזה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he-IL" dirty="0"/>
                  <a:t>למשל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𝑚𝑖𝑛𝑢𝑡𝑒𝑠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dirty="0"/>
                  <a:t> אז יש 20 אחוז שאחלים ב10 דקות הקרובות.</a:t>
                </a:r>
              </a:p>
              <a:p>
                <a:r>
                  <a:rPr lang="he-IL" dirty="0"/>
                  <a:t>כלומר, אם היו 1000 חולים, אז בעוד 10 דקות, כנראה שבערך 200 מהם יחלימו.</a:t>
                </a:r>
              </a:p>
              <a:p>
                <a:r>
                  <a:rPr lang="he-IL" dirty="0"/>
                  <a:t>לכן כמות החולים שהחלימו היא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3FC8F-A3BC-49C8-B4DF-70A58059A4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3774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84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6D8-05E1-477A-8234-8DB7D137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הדבקה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FE927-331B-47AD-9AD1-D443ECF18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/>
                  <a:t>אם אני בריא, ופגשתי אדם ברחוב, הסיכוי שאותו אדם חולה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he-IL" dirty="0"/>
                  <a:t>, 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 זה גודל </a:t>
                </a:r>
                <a:r>
                  <a:rPr lang="he-IL" dirty="0" err="1"/>
                  <a:t>האוכלוסיה</a:t>
                </a:r>
                <a:r>
                  <a:rPr lang="he-IL" dirty="0"/>
                  <a:t>.</a:t>
                </a:r>
              </a:p>
              <a:p>
                <a:r>
                  <a:rPr lang="he-IL" dirty="0"/>
                  <a:t>הקצב בו אני פוגש אנשים ברחוב, והסיכוי של מפגש כזה להדביק אותי מתורגם לקבוע כלשהו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b="0" dirty="0"/>
              </a:p>
              <a:p>
                <a:r>
                  <a:rPr lang="he-IL" dirty="0"/>
                  <a:t>כלומר קצב ההדבקה </a:t>
                </a:r>
                <a:r>
                  <a:rPr lang="he-IL" b="1" dirty="0"/>
                  <a:t>שלי</a:t>
                </a:r>
                <a:r>
                  <a:rPr lang="he-IL" dirty="0"/>
                  <a:t>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he-IL" dirty="0"/>
                  <a:t>, או בקיצור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he-IL" dirty="0"/>
                  <a:t>אבל אני לא הבריא היחיד. יש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 בריאים.</a:t>
                </a:r>
              </a:p>
              <a:p>
                <a:r>
                  <a:rPr lang="he-IL" dirty="0"/>
                  <a:t>לכן כמות הבריאים שידבקו היא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FE927-331B-47AD-9AD1-D443ECF18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" t="-1752" r="-17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0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504611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509836" r="-200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609836" r="-20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  <a:p>
            <a:r>
              <a:rPr lang="en-US" dirty="0"/>
              <a:t>	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0E5A7D-CCC8-4957-9971-873CBDE82D52}"/>
              </a:ext>
            </a:extLst>
          </p:cNvPr>
          <p:cNvGrpSpPr/>
          <p:nvPr/>
        </p:nvGrpSpPr>
        <p:grpSpPr>
          <a:xfrm>
            <a:off x="294594" y="4149080"/>
            <a:ext cx="4077603" cy="1059950"/>
            <a:chOff x="294594" y="4149080"/>
            <a:chExt cx="4077603" cy="10599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594" y="4149080"/>
              <a:ext cx="4077603" cy="105995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CE5BD0-865B-4C9E-9135-6413467825F3}"/>
                </a:ext>
              </a:extLst>
            </p:cNvPr>
            <p:cNvSpPr/>
            <p:nvPr/>
          </p:nvSpPr>
          <p:spPr>
            <a:xfrm>
              <a:off x="1439672" y="431324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788B0D-3730-4835-A742-1E981A65AF7E}"/>
              </a:ext>
            </a:extLst>
          </p:cNvPr>
          <p:cNvGrpSpPr/>
          <p:nvPr/>
        </p:nvGrpSpPr>
        <p:grpSpPr>
          <a:xfrm>
            <a:off x="4716016" y="2996952"/>
            <a:ext cx="3816424" cy="3671463"/>
            <a:chOff x="4716016" y="2996952"/>
            <a:chExt cx="3816424" cy="367146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49276"/>
            <a:stretch/>
          </p:blipFill>
          <p:spPr>
            <a:xfrm>
              <a:off x="4716016" y="2996952"/>
              <a:ext cx="3816424" cy="36714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9B0F87-F58B-4F59-B3A5-C4B8FD48727A}"/>
                </a:ext>
              </a:extLst>
            </p:cNvPr>
            <p:cNvSpPr/>
            <p:nvPr/>
          </p:nvSpPr>
          <p:spPr>
            <a:xfrm>
              <a:off x="6660232" y="371703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01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RTG_Workshop_Parameter_Estimation.pdf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2" t="32452" r="21378" b="10272"/>
          <a:stretch/>
        </p:blipFill>
        <p:spPr>
          <a:xfrm>
            <a:off x="4572000" y="1556792"/>
            <a:ext cx="3981635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 (שפעת </a:t>
            </a:r>
            <a:r>
              <a:rPr lang="he-IL" dirty="0" err="1"/>
              <a:t>בפנימיה</a:t>
            </a:r>
            <a:r>
              <a:rPr lang="he-IL" dirty="0"/>
              <a:t> באנגליה)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56" y="1124744"/>
            <a:ext cx="3838796" cy="287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276"/>
          <a:stretch/>
        </p:blipFill>
        <p:spPr>
          <a:xfrm>
            <a:off x="911150" y="4221088"/>
            <a:ext cx="2618806" cy="2519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96414" y="217946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5785" y="37685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36356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057C-F53A-48FB-ADA9-A96644C6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90019-933F-47CF-9529-142F0C7A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713"/>
            <a:ext cx="9144000" cy="54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48CB-A746-4DF5-A367-42A72A44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B6BD2-5FE7-406B-B70C-FD83FF69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4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1F9A-D8E1-45EB-8CA7-5E18FA5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הקורס</a:t>
            </a:r>
            <a:r>
              <a:rPr lang="en-US" dirty="0"/>
              <a:t> </a:t>
            </a:r>
            <a:r>
              <a:rPr lang="he-IL" dirty="0"/>
              <a:t> (השנתי):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4957-669C-4EC6-9506-2CFD3D56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פיתוח מיומנויות חשיבה כמותית:</a:t>
            </a:r>
          </a:p>
          <a:p>
            <a:pPr lvl="1"/>
            <a:r>
              <a:rPr lang="he-IL" dirty="0"/>
              <a:t>פירוק בעיה למרכיבים שלה</a:t>
            </a:r>
          </a:p>
          <a:p>
            <a:pPr lvl="1"/>
            <a:r>
              <a:rPr lang="he-IL" dirty="0"/>
              <a:t>חשיבה בתוך הקשר</a:t>
            </a:r>
          </a:p>
          <a:p>
            <a:pPr lvl="1"/>
            <a:r>
              <a:rPr lang="he-IL" dirty="0"/>
              <a:t>התבוננות על מערכת מורכבת ממספר </a:t>
            </a:r>
            <a:r>
              <a:rPr lang="he-IL" dirty="0" err="1"/>
              <a:t>זויות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ועוד</a:t>
            </a:r>
          </a:p>
          <a:p>
            <a:pPr lvl="1"/>
            <a:endParaRPr lang="he-IL" dirty="0"/>
          </a:p>
          <a:p>
            <a:r>
              <a:rPr lang="he-IL" dirty="0"/>
              <a:t>באמצעות לימוד מספר נושאים: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81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C19D16-E977-422D-82C4-FAE75F3C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624">
            <a:off x="3290902" y="1759782"/>
            <a:ext cx="3333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17572-01B7-400F-A6F9-CBEF6AB83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1"/>
          <a:stretch/>
        </p:blipFill>
        <p:spPr>
          <a:xfrm rot="20167834">
            <a:off x="177251" y="1954379"/>
            <a:ext cx="2924931" cy="1504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13F47-685C-4BE3-BD09-C83A66EFC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4">
            <a:off x="5436791" y="768053"/>
            <a:ext cx="3769219" cy="3019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10DC7-C065-4E94-9FCD-DDC1FDF05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13057">
            <a:off x="332264" y="3957848"/>
            <a:ext cx="2997243" cy="2264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55EA1C-9CAE-496B-B468-ABB5947E9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24322">
            <a:off x="6287745" y="3917709"/>
            <a:ext cx="2801561" cy="2094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D67804-DD2B-4478-99CC-1CB6D1B3F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2943">
            <a:off x="1611120" y="-207901"/>
            <a:ext cx="2890859" cy="26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מבוא לתכנות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C7532-77E0-449F-B506-C402AF8B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1361054"/>
            <a:ext cx="9217022" cy="5184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B7C429-B234-483D-8A9F-8FF6F038934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סמסטר 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18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8E89-D8C0-4B99-8755-9D5B8D01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סמסטר 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B820-1A0F-483D-B496-4AB0793E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ED41-3EBA-4DAD-9483-C2118A27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39CE-E2D9-4AE7-AED6-05535BE6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קורונה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DD9ED-6589-451E-8D55-CB927A04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1" y="1268760"/>
            <a:ext cx="7306118" cy="54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CA0C-B5FE-4DE4-90A1-10DDD598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צוות הקורס (הסמסטר)</a:t>
            </a:r>
            <a:endParaRPr lang="en-US" dirty="0"/>
          </a:p>
        </p:txBody>
      </p:sp>
      <p:pic>
        <p:nvPicPr>
          <p:cNvPr id="5" name="Content Placeholder 4" descr="A person sitting on a counter&#10;&#10;Description automatically generated">
            <a:extLst>
              <a:ext uri="{FF2B5EF4-FFF2-40B4-BE49-F238E27FC236}">
                <a16:creationId xmlns:a16="http://schemas.microsoft.com/office/drawing/2014/main" id="{201AE811-F75C-4149-BDCB-CA161C6B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7" t="7222" r="25307" b="29251"/>
          <a:stretch/>
        </p:blipFill>
        <p:spPr>
          <a:xfrm>
            <a:off x="6695540" y="1415554"/>
            <a:ext cx="1764892" cy="17814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F82073-02BD-4A7B-917E-A8B6113E0139}"/>
              </a:ext>
            </a:extLst>
          </p:cNvPr>
          <p:cNvSpPr txBox="1"/>
          <p:nvPr/>
        </p:nvSpPr>
        <p:spPr>
          <a:xfrm>
            <a:off x="6179359" y="3344582"/>
            <a:ext cx="2815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 err="1"/>
              <a:t>פרופ"ח</a:t>
            </a:r>
            <a:r>
              <a:rPr lang="he-IL" dirty="0"/>
              <a:t> עמרי ברק</a:t>
            </a:r>
          </a:p>
          <a:p>
            <a:pPr algn="r" rtl="1"/>
            <a:r>
              <a:rPr lang="he-IL" dirty="0"/>
              <a:t>מרכז הקורס</a:t>
            </a:r>
            <a:br>
              <a:rPr lang="en-US" dirty="0"/>
            </a:br>
            <a:r>
              <a:rPr lang="he-IL" dirty="0"/>
              <a:t>תכנות, סיווג, מערכות דינמיות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4C6CA-28EE-4CE1-8F39-4008C73CCE5C}"/>
              </a:ext>
            </a:extLst>
          </p:cNvPr>
          <p:cNvSpPr txBox="1"/>
          <p:nvPr/>
        </p:nvSpPr>
        <p:spPr>
          <a:xfrm>
            <a:off x="3020291" y="3372653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 err="1"/>
              <a:t>פרופ"ח</a:t>
            </a:r>
            <a:r>
              <a:rPr lang="he-IL" dirty="0"/>
              <a:t> שי שן אור</a:t>
            </a:r>
          </a:p>
          <a:p>
            <a:pPr algn="r" rtl="1"/>
            <a:r>
              <a:rPr lang="he-IL" dirty="0"/>
              <a:t>רב </a:t>
            </a:r>
            <a:r>
              <a:rPr lang="he-IL" dirty="0" err="1"/>
              <a:t>מימד</a:t>
            </a:r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D53661C-5651-4A33-B4C0-3D8753E5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0" y="1415282"/>
            <a:ext cx="1428750" cy="16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08F5AD-B34A-4497-AF8D-37F245E9EFEF}"/>
              </a:ext>
            </a:extLst>
          </p:cNvPr>
          <p:cNvSpPr txBox="1"/>
          <p:nvPr/>
        </p:nvSpPr>
        <p:spPr>
          <a:xfrm>
            <a:off x="6506042" y="6160680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אביב רצון</a:t>
            </a:r>
            <a:br>
              <a:rPr lang="en-US" dirty="0"/>
            </a:br>
            <a:r>
              <a:rPr lang="he-IL" dirty="0"/>
              <a:t>מתרגל אחראי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2A184-FE6D-4273-8722-05868E8C151F}"/>
              </a:ext>
            </a:extLst>
          </p:cNvPr>
          <p:cNvSpPr txBox="1"/>
          <p:nvPr/>
        </p:nvSpPr>
        <p:spPr>
          <a:xfrm>
            <a:off x="4027597" y="6144412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בנימין פרץ</a:t>
            </a:r>
          </a:p>
          <a:p>
            <a:pPr algn="r" rtl="1"/>
            <a:r>
              <a:rPr lang="he-IL" dirty="0"/>
              <a:t>מתרגל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A93C7-BF5C-4957-9813-979BA2210946}"/>
              </a:ext>
            </a:extLst>
          </p:cNvPr>
          <p:cNvSpPr txBox="1"/>
          <p:nvPr/>
        </p:nvSpPr>
        <p:spPr>
          <a:xfrm>
            <a:off x="1941631" y="6160680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יוחאי צור</a:t>
            </a:r>
          </a:p>
          <a:p>
            <a:pPr algn="r" rtl="1"/>
            <a:r>
              <a:rPr lang="he-IL" dirty="0"/>
              <a:t>מתרגל</a:t>
            </a:r>
            <a:endParaRPr lang="en-US" dirty="0"/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CB33B3-1DD4-569F-7031-B913C4CDB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89" y="4372180"/>
            <a:ext cx="1391592" cy="1735029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66003CA-612B-A4D3-27ED-11E0464341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6530" r="13753" b="10311"/>
          <a:stretch/>
        </p:blipFill>
        <p:spPr>
          <a:xfrm>
            <a:off x="4700763" y="4341823"/>
            <a:ext cx="1647266" cy="1852028"/>
          </a:xfrm>
          <a:prstGeom prst="rect">
            <a:avLst/>
          </a:prstGeom>
        </p:spPr>
      </p:pic>
      <p:pic>
        <p:nvPicPr>
          <p:cNvPr id="1026" name="Picture 2" descr="Yochay Tzur">
            <a:extLst>
              <a:ext uri="{FF2B5EF4-FFF2-40B4-BE49-F238E27FC236}">
                <a16:creationId xmlns:a16="http://schemas.microsoft.com/office/drawing/2014/main" id="{CC12AC3E-94F4-8443-FDA6-80E53E36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91" y="4368446"/>
            <a:ext cx="1774666" cy="1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2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0130-55F5-4708-85ED-EE5A4DF6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הוראה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E533-74C8-4799-B24A-EBD99B61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כיתה הפוכה</a:t>
            </a:r>
          </a:p>
          <a:p>
            <a:r>
              <a:rPr lang="he-IL" dirty="0"/>
              <a:t>מטלות הגשה לאורך הסמסטר</a:t>
            </a:r>
          </a:p>
          <a:p>
            <a:r>
              <a:rPr lang="he-IL" dirty="0"/>
              <a:t>בחינה סופית</a:t>
            </a:r>
          </a:p>
          <a:p>
            <a:pPr lvl="1"/>
            <a:r>
              <a:rPr lang="he-IL" dirty="0"/>
              <a:t>החומר של השבועות האחרונים</a:t>
            </a:r>
          </a:p>
          <a:p>
            <a:pPr lvl="1"/>
            <a:r>
              <a:rPr lang="he-IL" dirty="0"/>
              <a:t>קצת שאלות על שאר הסמסטר</a:t>
            </a:r>
          </a:p>
          <a:p>
            <a:r>
              <a:rPr lang="he-IL" dirty="0"/>
              <a:t>תרגילי בית</a:t>
            </a:r>
          </a:p>
          <a:p>
            <a:pPr lvl="1"/>
            <a:r>
              <a:rPr lang="he-IL" dirty="0"/>
              <a:t>עבורכם.</a:t>
            </a:r>
          </a:p>
        </p:txBody>
      </p:sp>
    </p:spTree>
    <p:extLst>
      <p:ext uri="{BB962C8B-B14F-4D97-AF65-F5344CB8AC3E}">
        <p14:creationId xmlns:p14="http://schemas.microsoft.com/office/powerpoint/2010/main" val="282090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406A-C652-45AF-81DD-8C0F52D5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הערכה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EBC8-0BF2-4BC0-B089-1E90CC1C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המטרה: למידה אמיתית לאורך כל הסמסטר</a:t>
            </a:r>
          </a:p>
          <a:p>
            <a:r>
              <a:rPr lang="he-IL" dirty="0"/>
              <a:t>האמצעי: התמודדות עם מטלות עד שמגיעים להבנה שלהן.</a:t>
            </a:r>
          </a:p>
          <a:p>
            <a:endParaRPr lang="he-IL" dirty="0"/>
          </a:p>
          <a:p>
            <a:r>
              <a:rPr lang="he-IL" dirty="0"/>
              <a:t>מותר (וגם רצוי) ללמוד בקבוצות</a:t>
            </a:r>
          </a:p>
          <a:p>
            <a:r>
              <a:rPr lang="he-IL" dirty="0"/>
              <a:t>חשוב מאוד לנסות לפתור לבד.</a:t>
            </a:r>
          </a:p>
          <a:p>
            <a:r>
              <a:rPr lang="he-IL" dirty="0"/>
              <a:t>הפתרון המוגש בבעלותכם.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34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9689-3650-4E9D-B954-66C67125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הערכה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C904-2A53-411A-BB8B-3F3BE81C1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3 מטלות הגשה</a:t>
            </a:r>
          </a:p>
          <a:p>
            <a:r>
              <a:rPr lang="he-IL" dirty="0"/>
              <a:t>בערך 1/3 נבדקים בכל פעם. אקראי.</a:t>
            </a:r>
          </a:p>
          <a:p>
            <a:endParaRPr lang="he-IL" dirty="0"/>
          </a:p>
          <a:p>
            <a:r>
              <a:rPr lang="he-IL" dirty="0"/>
              <a:t>ציון:</a:t>
            </a:r>
          </a:p>
          <a:p>
            <a:pPr lvl="1"/>
            <a:r>
              <a:rPr lang="he-IL" dirty="0"/>
              <a:t>50% מטלות הגשה</a:t>
            </a:r>
          </a:p>
          <a:p>
            <a:pPr lvl="1"/>
            <a:r>
              <a:rPr lang="he-IL" dirty="0"/>
              <a:t>50% בחינה סופית</a:t>
            </a:r>
          </a:p>
          <a:p>
            <a:pPr lvl="1"/>
            <a:r>
              <a:rPr lang="he-IL" dirty="0"/>
              <a:t>צריך ציון עובר בשני המרכיבים כדי לעבור את הקורס.</a:t>
            </a:r>
          </a:p>
          <a:p>
            <a:pPr marL="457200" lvl="1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286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5BCBB6-D327-4134-A284-CB16F0232FC3}"/>
              </a:ext>
            </a:extLst>
          </p:cNvPr>
          <p:cNvSpPr/>
          <p:nvPr/>
        </p:nvSpPr>
        <p:spPr>
          <a:xfrm rot="10800000">
            <a:off x="7908553" y="2636504"/>
            <a:ext cx="834754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5C5E48D-EA61-4571-B5EB-92CB7AC905F4}"/>
              </a:ext>
            </a:extLst>
          </p:cNvPr>
          <p:cNvSpPr/>
          <p:nvPr/>
        </p:nvSpPr>
        <p:spPr>
          <a:xfrm rot="10800000">
            <a:off x="7923960" y="3525669"/>
            <a:ext cx="834754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F91219-C9DF-4DC0-B0CF-CB3A1B6549CD}"/>
              </a:ext>
            </a:extLst>
          </p:cNvPr>
          <p:cNvSpPr/>
          <p:nvPr/>
        </p:nvSpPr>
        <p:spPr>
          <a:xfrm rot="19651199">
            <a:off x="1765904" y="3032957"/>
            <a:ext cx="83475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015C8-350D-4182-B2B1-5EEACF320DD7}"/>
              </a:ext>
            </a:extLst>
          </p:cNvPr>
          <p:cNvSpPr txBox="1"/>
          <p:nvPr/>
        </p:nvSpPr>
        <p:spPr>
          <a:xfrm>
            <a:off x="239704" y="3633681"/>
            <a:ext cx="114262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/>
              <a:t>נוכחות חובה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AF4BC7-7A5D-49C5-B6BB-049FA9DDFCA6}"/>
              </a:ext>
            </a:extLst>
          </p:cNvPr>
          <p:cNvSpPr/>
          <p:nvPr/>
        </p:nvSpPr>
        <p:spPr>
          <a:xfrm rot="2065857">
            <a:off x="1717803" y="4497080"/>
            <a:ext cx="83475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7AC45-4559-8CF4-362B-9943064E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89460"/>
            <a:ext cx="5182168" cy="536854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E41876-3D9A-466A-8786-08B375F3E139}"/>
              </a:ext>
            </a:extLst>
          </p:cNvPr>
          <p:cNvSpPr/>
          <p:nvPr/>
        </p:nvSpPr>
        <p:spPr>
          <a:xfrm>
            <a:off x="1675064" y="3722872"/>
            <a:ext cx="83475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2597A5E-5CCB-43E2-98DA-1F540456EBFC}"/>
              </a:ext>
            </a:extLst>
          </p:cNvPr>
          <p:cNvSpPr/>
          <p:nvPr/>
        </p:nvSpPr>
        <p:spPr>
          <a:xfrm rot="2065857">
            <a:off x="983889" y="5206356"/>
            <a:ext cx="2755422" cy="2761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8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בשבועות הקרובים נלמד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איך להגדיר מערכת דינמית</a:t>
            </a:r>
          </a:p>
          <a:p>
            <a:r>
              <a:rPr lang="he-IL" dirty="0"/>
              <a:t>איך לבצע סימולציה של מערכת דינמית</a:t>
            </a:r>
          </a:p>
          <a:p>
            <a:r>
              <a:rPr lang="he-IL" dirty="0"/>
              <a:t>איך להבין התנהגות מערכת ללא סימולציה</a:t>
            </a:r>
          </a:p>
          <a:p>
            <a:r>
              <a:rPr lang="he-IL" dirty="0"/>
              <a:t>מתי המערכת יציבה? מתי יהיו בה תנודות?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356E-56E2-45EB-BAD4-69008C7A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קורונה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FA19-A126-42D6-B053-398E567AE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57F35-3868-49F4-9602-6042A0D2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585677"/>
            <a:ext cx="7308304" cy="52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B898-F211-58B9-A2C7-AE5D2085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קורונה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EC1C-EF9D-645D-D539-8471FA3C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B942C-131F-DBE7-E449-0378AC44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184576" cy="45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9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6F57-CF66-4F8C-891C-12D8B3DB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חזרה להתחלה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0595A-34D6-4B0B-907E-6AC5626C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בסמסטר א' למדנו איך לנבא את העתיד מתוך נתונים היסטוריים.</a:t>
            </a:r>
          </a:p>
          <a:p>
            <a:r>
              <a:rPr lang="he-IL" dirty="0"/>
              <a:t>נביט על הימים הראשונים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5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BE5FEB-4085-4E65-9C3A-A7DF3780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b="0" i="0" dirty="0">
                <a:solidFill>
                  <a:srgbClr val="595959"/>
                </a:solidFill>
                <a:effectLst/>
                <a:latin typeface="Rubik"/>
              </a:rPr>
              <a:t>תמונת מצב כללית ('</a:t>
            </a:r>
            <a:r>
              <a:rPr lang="he-IL" b="0" i="0" dirty="0" err="1">
                <a:solidFill>
                  <a:srgbClr val="595959"/>
                </a:solidFill>
                <a:effectLst/>
                <a:latin typeface="Rubik"/>
              </a:rPr>
              <a:t>דשבורד</a:t>
            </a:r>
            <a:r>
              <a:rPr lang="he-IL" b="0" i="0" dirty="0">
                <a:solidFill>
                  <a:srgbClr val="595959"/>
                </a:solidFill>
                <a:effectLst/>
                <a:latin typeface="Rubik"/>
              </a:rPr>
              <a:t>')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003E-874D-CF0B-1C48-A08EFB6E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248"/>
            <a:ext cx="9144000" cy="3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3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A568A-DA5C-40A6-B746-F3885946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182"/>
            <a:ext cx="4102746" cy="363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99FD6A-5B90-3A6D-5AAB-71DC54E0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182"/>
            <a:ext cx="4102746" cy="37259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13B2373-0740-40E7-866C-5A60918F6C0E}"/>
              </a:ext>
            </a:extLst>
          </p:cNvPr>
          <p:cNvSpPr/>
          <p:nvPr/>
        </p:nvSpPr>
        <p:spPr>
          <a:xfrm>
            <a:off x="971600" y="1292626"/>
            <a:ext cx="29837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E9275-B04B-4D1F-A605-F68D70C34855}"/>
              </a:ext>
            </a:extLst>
          </p:cNvPr>
          <p:cNvSpPr txBox="1"/>
          <p:nvPr/>
        </p:nvSpPr>
        <p:spPr>
          <a:xfrm>
            <a:off x="107504" y="461324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&lt;- </a:t>
            </a:r>
            <a:r>
              <a:rPr lang="en-US" dirty="0" err="1"/>
              <a:t>read_excel</a:t>
            </a:r>
            <a:r>
              <a:rPr lang="en-US" dirty="0"/>
              <a:t>("daily_new_cases.xlsx", </a:t>
            </a:r>
            <a:r>
              <a:rPr lang="en-US" dirty="0" err="1"/>
              <a:t>col_names</a:t>
            </a:r>
            <a:r>
              <a:rPr lang="en-US" dirty="0"/>
              <a:t> = FALSE, skip =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D76D9-FF17-438A-B27F-6CA738E2D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382" y="3356991"/>
            <a:ext cx="4676617" cy="32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8EC-AF28-4C4E-B860-C8C1FAEA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8833-740A-4B58-9C07-1688B292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9A1E9-AFF0-40EA-8FFC-0AFDD942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78" y="1209365"/>
            <a:ext cx="764964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56919</TotalTime>
  <Words>833</Words>
  <Application>Microsoft Office PowerPoint</Application>
  <PresentationFormat>On-screen Show (4:3)</PresentationFormat>
  <Paragraphs>181</Paragraphs>
  <Slides>35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Rubik</vt:lpstr>
      <vt:lpstr>Office Theme</vt:lpstr>
      <vt:lpstr>מדעי הרפואה: שיטות כמותיות במדעי הרפואה ב 274166</vt:lpstr>
      <vt:lpstr>SARS-CoV-2   &amp;  COVID-19</vt:lpstr>
      <vt:lpstr>קורונה</vt:lpstr>
      <vt:lpstr>קורונה</vt:lpstr>
      <vt:lpstr>קורונה</vt:lpstr>
      <vt:lpstr>חזרה להתחלה</vt:lpstr>
      <vt:lpstr>תמונת מצב כללית ('דשבורד')</vt:lpstr>
      <vt:lpstr>PowerPoint Presentation</vt:lpstr>
      <vt:lpstr>PowerPoint Presentation</vt:lpstr>
      <vt:lpstr>סדרה הנדסית</vt:lpstr>
      <vt:lpstr>סקאלה לוגריתמית</vt:lpstr>
      <vt:lpstr>סקאלה לוגריתמית</vt:lpstr>
      <vt:lpstr>סקאלה לוגריתמית</vt:lpstr>
      <vt:lpstr>חשיבה של סמסטר א</vt:lpstr>
      <vt:lpstr>מה קרה בפועל?</vt:lpstr>
      <vt:lpstr>דוגמה למערכת דינמית</vt:lpstr>
      <vt:lpstr>מקרי חצבת בגלסגו 1899-1918</vt:lpstr>
      <vt:lpstr>איך אפשר להבין את זה?</vt:lpstr>
      <vt:lpstr>PowerPoint Presentation</vt:lpstr>
      <vt:lpstr>החלמה</vt:lpstr>
      <vt:lpstr>הדבקה</vt:lpstr>
      <vt:lpstr>PowerPoint Presentation</vt:lpstr>
      <vt:lpstr>מודל ומציאות (שפעת בפנימיה באנגליה)</vt:lpstr>
      <vt:lpstr>מודל ומציאות</vt:lpstr>
      <vt:lpstr>מודל ומציאות</vt:lpstr>
      <vt:lpstr>מטרות הקורס  (השנתי):</vt:lpstr>
      <vt:lpstr>PowerPoint Presentation</vt:lpstr>
      <vt:lpstr>מבוא לתכנות</vt:lpstr>
      <vt:lpstr>סמסטר ב</vt:lpstr>
      <vt:lpstr>צוות הקורס (הסמסטר)</vt:lpstr>
      <vt:lpstr>שיטת הוראה</vt:lpstr>
      <vt:lpstr>שיטת הערכה</vt:lpstr>
      <vt:lpstr>שיטת הערכה</vt:lpstr>
      <vt:lpstr>לוח זמנים</vt:lpstr>
      <vt:lpstr>בשבועות הקרובים נלמד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268</cp:revision>
  <dcterms:created xsi:type="dcterms:W3CDTF">2014-08-09T08:29:52Z</dcterms:created>
  <dcterms:modified xsi:type="dcterms:W3CDTF">2023-03-20T12:17:06Z</dcterms:modified>
</cp:coreProperties>
</file>