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35" r:id="rId3"/>
    <p:sldId id="545" r:id="rId4"/>
    <p:sldId id="460" r:id="rId5"/>
    <p:sldId id="538" r:id="rId6"/>
    <p:sldId id="539" r:id="rId7"/>
    <p:sldId id="540" r:id="rId8"/>
    <p:sldId id="475" r:id="rId9"/>
    <p:sldId id="493" r:id="rId10"/>
    <p:sldId id="481" r:id="rId11"/>
    <p:sldId id="496" r:id="rId12"/>
    <p:sldId id="542" r:id="rId13"/>
    <p:sldId id="543" r:id="rId14"/>
    <p:sldId id="462" r:id="rId15"/>
    <p:sldId id="479" r:id="rId16"/>
    <p:sldId id="541" r:id="rId17"/>
    <p:sldId id="463" r:id="rId18"/>
    <p:sldId id="544" r:id="rId19"/>
    <p:sldId id="482" r:id="rId20"/>
    <p:sldId id="50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7" autoAdjust="0"/>
    <p:restoredTop sz="94660"/>
  </p:normalViewPr>
  <p:slideViewPr>
    <p:cSldViewPr>
      <p:cViewPr varScale="1">
        <p:scale>
          <a:sx n="60" d="100"/>
          <a:sy n="60" d="100"/>
        </p:scale>
        <p:origin x="67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06:54:45.8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4814 7316 85 0,'-1'3'101'15,"0"7"14"-15,-3 2 12 16,-2 3-14-16,4 3-6 15,2 0-4-15,2 9-2 16,3 1 0-16,-5 11-17 16,-3 1-5-16,2 8-27 15,0 6-17-15,1 12-16 16,-3 7-7-16,1 13-5 16,-4 5-2-16,5 10-5 15,5 2 0-15,1 10 0 16,5 6 2-16,0 5 0 15,-4-3 1-15,6 5 2 16,4-2 13-16,2 1 22 16,2 3 2-16,1-1 2 15,-8 0-11-15,-7-3-20 16,10 4 0-16,-9-5 0 16,6-1-2-16,-3 0 0 15,-1-5-1-15,-1-10-4 0,4-4 0 16,0-9-3-16,-2-4 0 15,1-6 3-15,-5-6 2 16,1-12 6-16,-2-6 0 16,0-11 3-16,-1-4-2 15,-2-6-4-15,-2-7-1 16,1-3-1-16,-1-4-2 16,0-10-17-16,3-2-31 0,-3-9-99 15,1-1-80-15,0-2 131 16</inkml:trace>
  <inkml:trace contextRef="#ctx0" brushRef="#br0" timeOffset="820.6">3506 10315 619 0,'5'-4'227'0,"9"4"-154"15,7 0-81-15,6 1 8 16,6 5-1-16,8-1-2 16,6-2 0-16,3 5 3 15,1-6 6-15,9 2 8 16,0 2 1-16,16-5-4 15,11 1-6-15,12-1-5 16,-2 0-1-16,18-1 0 16,2 0-1-16,18-4 0 15,5-2-1-15,0 3 8 16,8-2 26-16,2 5 5 16,14-3 2-16,12-1 32 15,0 2-22-15,6-6-5 16,2-1-1-16,5 0-41 0,5 0-9 15,13-1 72-15,-1-2 2 16,7-1 4-16,-3-4 10 16,1-1-51-16,5 3 8 15,-6-6 0-15,0-4 0 16,-8 0-24-16,-5-2-5 16,-1 0-2-16,-8 1 0 15,-12 0 2-15,-9-1-1 16,-16 0 3-16,-11 2 1 0,-18-2 2 15,-8 1 3-15,-23 0-10 16,-7 1-17-16,-23 1-63 16,-16-2-49-16,-27 1-186 15,-18-7 196-15</inkml:trace>
  <inkml:trace contextRef="#ctx0" brushRef="#br0" timeOffset="1696.77">3583 7317 341 0,'3'-60'261'0,"-6"53"-29"16,3 3-24-16,-2-1-29 16,3 5-82-16,-1 0-13 15,0 0-24-15,0 0-4 0,8 1 3 16,8 11-4-16,34 32-17 15,-25-29-6-15,5 10-4 16,0 4-2-16,3 2 1 16,-6 6-3-16,1-4-4 15,-1 0 1-15,-4 0-4 16,5 0-3-16,-2-5-5 16,1-2-1-16,-1 2-2 15,-3-3 2-15,-1 0 0 16,-3 2 1-16,-6-6 2 15,-4 2-2-15,-1-5-22 16,1-5-35-16,-5-5-73 16,2-5-30-16,-4-9-103 15,-4-6-112-15,2-6 247 16</inkml:trace>
  <inkml:trace contextRef="#ctx0" brushRef="#br0" timeOffset="2012.36">4027 7230 630 0,'-5'7'282'15,"-3"3"-142"-15,-2 2 15 16,-1 4-34-16,-1 5 12 0,-6 10 10 15,2 5-16-15,-6 8-30 16,-2 2-22-16,0-5-37 16,3 3-13-16,0-8-12 15,3 0-5-15,-4-6-2 16,1-4 0-16,2-2-4 16,6-3-16-16,5-4-56 15,-5-7-39-15,8-6-95 16,0-4-60-16,3-5 168 15</inkml:trace>
  <inkml:trace contextRef="#ctx0" brushRef="#br0" timeOffset="2520.98">3808 6867 479 0,'7'-32'300'16,"-13"57"-86"-16,2 7 40 15,0 0-39-15,5-4-80 16,8-5-33-16,-2-9-64 16,-2-5-18-16,0-8 14 15,1-2 9-15,3-8 7 16,2-1 0-16,-1-4-22 15,-3 1-6-15,1 1-4 16,-5 1 1-16,-10-3 12 16,2 4 5-16,-2 1 4 15,-4 0-1-15,2 1-17 16,1 2-8-16,-2 1-12 16,0-1-4-16,3 4-5 15,-11-2-2-15,12 4-62 16,4 5-45-16,5 3-118 15,-3 2-112-15,7 7 222 0</inkml:trace>
  <inkml:trace contextRef="#ctx0" brushRef="#br0" timeOffset="3727.5">10644 10229 583 0,'-4'-2'305'0,"-1"-1"-76"15,2 2-27-15,2 0-37 16,0 0-9-16,0 1-27 15,0 0-25-15,0 0-58 0,0 0-25 16,1 0-25-16,0 0-2 16,4 10 8-16,14 8 3 15,34 33-1-15,-29-30 0 16,2 3-2-16,2 6 1 16,-8-2 2-16,2 3 0 15,0 6 2-15,-8-4 1 16,2 0-2-16,1-4 1 0,-5-7-2 15,0-1 1 1,-4-6 1-16,2 2 1 0,-8-6 2 16,5-2-1-16,-6-6-32 15,2 0-25-15,0-3-59 16,-2-2-54-16,0 1-184 16,0 0 224-16</inkml:trace>
  <inkml:trace contextRef="#ctx0" brushRef="#br0" timeOffset="3982.38">10931 10266 566 0,'-1'0'375'0,"1"-1"6"16,-3 4-104-16,2-3-116 15,0 0-42-15,-4 1-31 16,-7 19-2-16,-33 28 10 15,30-21-3-15,-5-5-28 0,-2 2-15 16,3 5-26-16,-2-1-10 16,-5 2-10-16,0 0-2 15,0 1-27-15,-1 4-30 16,1-3-100-16,3 3-59 16,3-2-218-16,-1-3 267 15</inkml:trace>
  <inkml:trace contextRef="#ctx0" brushRef="#br0" timeOffset="9519.94">3634 11673 451 0,'3'-2'160'0,"0"-7"-119"15,5-3-41-15,1-6 8 0,-10-14 11 16,10 6 4-16,-1 3 8 16,0-2 20-16,12 12-4 15,-17-17-8-15,4-5-8 16,2-11-27-16,1-8-5 15,10-11-3-15,1-12-2 16,3-10 2-16,2-2 1 16,0-8 0-16,-2 7 0 15,6-5 2-15,3-3-1 0,2 1 1 16,3-3 1-16,5-2-1 16,1-6 0-16,8-7-2 15,2-7-24-15,2 1-17 16,0 2 0-16,2 3 3 15,-4 1 23-15,8 11 17 16,-6 1-1-16,-2 7 0 16,3 1 1-16,7-2 1 15,4 10 0-15,-7 8 0 16,-1 5-1-16,-13 14-2 16,-3 5-1-16,-1 15-1 15,1 11-1-15,-3 12-3 16,-1 8-2-16,-2 10-4 15,0 9 1-15,-3 14 0 16,0 6 1-16,-2 12 1 16,-1 8 0-16,-2 10 1 15,-3 8 3-15,-1 8 4 0,-1-1 1 16,2 3 5-16,1-4 8 16,1-6 1-16,0-3 2 15,2-8-5-15,-3 1-6 16,7 1 2-16,-1-4 4 15,3-4 10-15,2-7 10 16,-4-9 7-16,-2-6-3 16,1-11 27-16,-8-5-5 15,-3-9 8-15,1-4 4 16,-6-12-19-16,2-4-1 0,3-13-11 16,0-7-6-16,3-17-16 15,1-5-8-15,2-7-5 16,-2-4 0-16,9 4-2 15,-4-7 0-15,5 3 0 16,2-1 0-16,0 0-1 16,-3 5-1-16,-1 4 0 15,5 10 0-15,-8 10-1 16,-2 9-2-16,3 15-4 16,-14 1-4-16,7 10-28 15,4 6-20-15,-8 0-12 16,8 8 3-16,-3 9 28 15,-2 4 20-15,9 20 18 16,-2 6-1-16,6 19 2 16,-2 8 1-16,-4 10 1 15,-1 4 1-15,-11 5 1 16,9 9 1-16,-6 8 1 0,1 8 1 16,2 2 0-16,-8 4 1 15,4 3-2-15,-4 1 0 16,8 2 0-16,-1-4-1 15,-4-4 2-15,2-2 3 16,-4-4 0-16,3-7 0 16,3-14 0-16,2-6 0 15,1-15 3-15,2-3 3 16,-1-15 5-16,-1-6 0 0,-1-16 3 16,-6-7 0-16,1-10 1 15,-2-7 3-15,-5-10 2 16,0-5 0-16,3-11-1 15,3-6-2-15,4-14-9 16,-1-10-4-16,1-18-8 16,0-9 0-16,-5-10-1 15,5-5 0-15,-4-14 0 16,-3-10 0-16,4-11 2 16,2-4-3-16,4-1 1 15,-1-1-1-15,8-4-3 16,-1 4-2-16,1 2-1 15,2 5-1-15,4 2 1 16,-4 2 1-16,-3 7-13 16,5 8 1-16,-7 6 2 15,4 3 1-15,9 6 15 16,-8 3 2-16,4 15-39 0,-3 2-22 16,0 13-20-16,0 7-9 15,-5 6 37-15,2 16 20 16,-8 5 20-16,6 6 5 15,-5 13 2-15,-5 2-1 16,6 18 1-16,-5 5 0 16,2 13 2-16,-3 4 0 15,4 10 1-15,-3 4 0 16,0 11 0-16,3 9 1 16,-5 4 0-16,2 4 0 15,0-1 2-15,-2-8 1 0,2-9 4 16,-1-4 5-16,-2-16 4 15,0-5-1-15,0-10 12 16,2-5 1-16,-4-16 9 16,8-2 5-16,-3-18-6 15,0-9-3-15,-2-17-12 16,-7-13-5-16,4-13-12 16,-7-9-2-16,6-4-1 15,10 2 0-15,0 5 1 16,5 1 5-16,-1 8-141 15,-6-4 102-15</inkml:trace>
  <inkml:trace contextRef="#ctx0" brushRef="#br0" timeOffset="14166.9">15691 7477 193 0,'-2'-21'134'16,"4"36"-23"-16,-2 6-14 16,4 5-16-16,-5 5-26 15,1 6-1-15,-3 1 15 16,-1 2 9-16,4 10 3 16,-2 2-7-16,5 12-31 15,-1 3-15-15,-4 3-19 16,-3 0-5-16,5 5-2 15,-2 0-1-15,7 8-1 16,4 5 0-16,-13 9 0 16,10 6 1-16,-8-2 0 15,-3-1 0-15,9 2 1 16,-10-4-1-16,14 6 2 16,0 0-1-16,0-7 2 15,7 0 0-15,-12-1 34 16,4 2 7-16,-3-4 12 0,-3-3 8 15,-1-7-29 1,0 2-6-16,3-1-12 0,0 2-7 16,-1-5-6-16,-2-10-1 15,-7-12 0-15,7 2-1 16,-1-7 3-16,-1-1 1 16,-1-3 1-16,-2-12 2 15,4-3-1-15,-3-4-1 16,-1-10-2-16,2 0-1 15,5-13-27-15,6-1-44 0,-5-8-133 16,5-2 125-16</inkml:trace>
  <inkml:trace contextRef="#ctx0" brushRef="#br0" timeOffset="14890.96">14959 10072 755 0,'16'-4'279'15,"2"0"-206"-15,2 2-67 16,1 2-10-16,1 2 1 16,-1 3 8-16,5-1 14 15,8 3 31-15,3-5 8 16,21 1 1-16,4 3-10 0,10-5-27 15,9 1-7-15,-2-4-6 16,1-4-1-16,13 1 2 16,6 3 2-16,18 0-2 15,1-3 0-15,9-1-3 16,1-1 1-16,1-6 9 16,12 4 2-16,-4-3 3 15,4-2-2-15,4 0-10 16,2 4-3-16,4-1-3 15,4 1 0-15,-5 1 3 16,3-2 1-16,-1 2 1 16,-1-2 1-16,-3 7-3 15,4 1-1-15,2 4-2 16,-4 3-1-16,3-2 1 16,-4-1 0-16,-2-2 30 15,-3 0 11-15,1 1 15 16,-13 1 8-16,11-2-12 15,-6-1-5-15,-2 1-12 0,5-1-7 16,-15 1-16-16,0 4-6 16,-20-3-4-16,5-2-2 15,-22-4 0-15,0-4 0 16,-4-1-1-16,-7 2 0 16,-15 2-2-16,-10-4-4 15,-13 5-40-15,-7-2-40 16,-6-2-150-16,-4 2-225 15,1-2 296-15</inkml:trace>
  <inkml:trace contextRef="#ctx0" brushRef="#br0" timeOffset="16647.34">14827 7089 571 0,'-28'-45'269'0,"27"44"-122"0,-1 0-12 15,0-1-42-15,2 2-32 16,0 0-17-16,0 0 7 15,0 0 17-15,0 1 4 16,7 12-15-16,0 0-12 0,18 29-26 16,-18-25-7-16,8 5 8 15,2 1 5-15,1-1 5 16,3 1 0-16,0-1-11 16,1 2-2-16,5 8-5 15,-4-1 0-15,0 3 0 16,-7-6-1-16,2 2 0 15,0-3 0-15,-5-2-4 16,9 2 0-16,-11-7-2 16,5 0 1-16,-11-7 2 15,5 2-1-15,-5-3 1 16,0-2 0-16,-2 0 0 16,-3-5 0-16,3 0-1 15,3 0-10-15,-2-1-41 16,-5-6-36-16,1-2-124 15,-1 3-112-15,0 0 198 16</inkml:trace>
  <inkml:trace contextRef="#ctx0" brushRef="#br0" timeOffset="17002.4">15138 7145 458 0,'0'-2'270'0,"4"7"-68"16,-11 0-28-16,4 7-31 15,-5 2-21-15,-3 6 16 16,1 0-4-16,-7 6-35 15,-6-1-21-15,-6 3-35 16,-1 4-11-16,1 1-15 16,-1-2-7-16,3 4-5 15,0-5-1-15,1 5-1 16,1-2-2-16,2-3-1 16,2-1-12-16,1-7-87 15,5-1-62-15,5-5-321 16,7 1 306-16</inkml:trace>
  <inkml:trace contextRef="#ctx0" brushRef="#br0" timeOffset="18308.98">21485 10298 333 0,'1'1'173'16,"-1"4"-50"-16,-2-1-18 0,1-4 1 16,0 0-15-16,0 0 3 15,-7 14 3-15,1 5-13 16,-13 24-14-16,9-27-33 16,4 9-13-16,-6-1-17 15,0 6-3-15,-1 8-2 16,-6 0 0-16,-1 7-1 15,0 3 1-15,-2 1 0 16,0 2-1-16,6 1 0 16,-3-1 0-16,4-8 0 15,2-3-1-15,-1-3 1 16,8-4 0-16,0 0-1 16,4-4 2-16,4-6 0 15,-1-4 1-15,6-3 21 16,2-4 11-16,-2 0 18 15,5 2 4-15,-5-10-14 16,4 5-9-16,1-4-4 0,1-1 0 16,6 5-2-16,-5-3-2 15,2-4-13-15,3-1-4 16,-5-5-4-16,4-2-2 16,1 3-1-16,-3-3-1 15,4 4 0-15,-3 1 0 16,1-2-1-16,-4-5-17 15,-1 2-44-15,-1-4-30 16,-2 1-80-16,1 2-26 16,-7-2-102-16,3 1 181 15</inkml:trace>
  <inkml:trace contextRef="#ctx0" brushRef="#br0" timeOffset="18687.93">21191 10545 776 0,'-3'0'371'0,"-1"0"-140"16,2 2-68-16,2-2-43 15,-1 0-28-15,0 0-16 16,1 0 8-16,0 0 4 0,0 0-6 16,17 6-22-16,38 24-16 15,-18-30-26-15,3 0-7 16,3-2-7-16,-2-2-2 15,4-2-2-15,0 3-1 16,-11-2-28-16,1 2-31 16,-6 6-101-16,-2-1-85 15,7 9 150-15</inkml:trace>
  <inkml:trace contextRef="#ctx0" brushRef="#br0" timeOffset="26683.09">5606 10363 264 0,'-30'83'183'0,"30"-81"5"16,0-2-60-16,-1-2-19 15,1 1-20-15,-1 0-12 16,0 0-11-16,0 0-2 16,-1-9-13-16,-2-3-6 15,-6-27-7-15,10 25-7 16,-3 1-11-16,6-5-4 0,1 4-11 15,-4-5 1 1,3-1 5-16,3 3 5 0,-4-1 9 16,2 5 2-16,-5 3 8 15,0 1 2-15,-2 6 8 16,2 1 5-16,4 6-4 16,-3-3-8-16,0 0-23 15,0 0-10-15,0 0-10 16,0 5 0-16,0 15 5 15,2 29 1-15,-3-20 1 16,-1 0 0-16,-3 0 1 16,5 3 0-16,0-10-1 15,-5-7 0-15,5-5-2 16,1-4-1-16,-2-6-3 16,3-3 3-16,-2 2 4 15,0 0 3-15,0-6 4 16,0-5-1-16,-1-5-3 15,-1-30 0-15,-5 24-1 0,-1-3 2 16,3 7 23-16,3 5 12 16,1 3 21-16,1 4 10 15,0 5-3-15,-3-1-4 16,-1 3-20-16,4 0-11 16,-1 0-26-16,0 0-9 15,1 0-5-15,-1 0-2 16,1 0 2-16,-1 0 2 15,0 7-3-15,-1 7-26 0,3 36-64 16,-1-32-48-16,4 2-162 16,-2 1 193-16</inkml:trace>
  <inkml:trace contextRef="#ctx0" brushRef="#br0" timeOffset="28021.83">5510 10930 218 0,'-32'-9'177'0,"36"15"47"16,-5 2-12-16,-3-7-37 16,1-1-18-16,-3 0-31 15,6-1-18-15,0 1-21 16,0 0-9-16,0 0-10 15,0-1-4-15,0 0-15 0,6-4-8 16,-2-7-16-16,2-12-4 16,30-28-2-16,-23 25 0 15,-1-1 2-15,3 6-3 16,-6-1-3-16,-2 3-3 16,6 7-7-16,-8-4 1 15,3 6 0-15,-5-3 1 16,-1 8 5-16,-1-2 6 15,-4 2 8-15,1 2 1 16,1 1-2-16,-2 0-5 0,3 2-10 16,0 0-5-16,0 0-11 15,0 1-2-15,0 0-1 16,0 5 1-16,4 14 7 16,-1 30 1-16,-6-23-1 15,-1 2 0-15,3 4 1 16,1 5-1-16,1-2 0 15,2 5 1-15,-3-8 1 16,-3-2-1-16,3 7 1 16,0-8 0-16,5 3 0 15,-2 0 0-15,-3-15-1 16,3 10 1-16,-1-10-1 16,0-1 1-16,-2-1 0 15,2-5 0-15,1-2 1 16,-1-1 0-16,-1-2 4 15,-1-2 1-15,-2-2 8 16,1-2 0-16,0 1 0 16,0 0-1-16,0 0-5 0,0 0-3 15,-4-2-2-15,-8 0 0 16,-2 0-2-16,-22-8 0 16,25 7-1-16,-4 1 0 15,3-2 1-15,1 4-1 16,7 2-1-16,2-2 1 15,-2 0 0-15,-5-4 0 16,8 2 0-16,-6 2-1 16,4 0 0-16,2-1 0 15,-5 1 0-15,7 0 0 0,0 0 1 16,0 0 0-16,0 0-3 16,-1 0-5-16,1 0-6 15,0 0-3-15,0 0 2 16,0 0 6-16,0 0 11 15,0 0 6-15,10 0 4 16,18 3 0-16,40 4-2 16,-34-5-2-16,-2-2-3 15,4 1-1-15,-6-1-3 16,4 1-1-16,-6 0 0 16,-3 5 2-16,0-2 0 15,-2 2 1-15,-5-1 2 16,0-2-6-16,-5 3-73 15,-3-4-72-15,-2 4 88 16</inkml:trace>
  <inkml:trace contextRef="#ctx0" brushRef="#br0" timeOffset="30337.72">7222 10220 268 0,'-17'-59'178'15,"18"55"-2"-15,-3 1-37 16,-5 0-11-16,3-3-16 15,0 5-9-15,3 1-32 16,0 0-13-16,0 0-19 16,0 0-9-16,0 0-5 15,-1 2-3-15,-5 16-5 16,-9 30-2-16,7-25-8 16,2 6-1-16,2 0-1 15,-5-1-1-15,-1-2 1 16,-3-5 0-16,2-4 1 15,9 1 2-15,0-10 3 16,2 1 5-16,-1-8 33 16,1-2 13-16,1-1 11 15,0 1-3-15,0 0-34 16,0 0-14-16,0 0-15 0,1-5-4 16,5-9-3-16,18-30-2 15,-12 18 0-15,3 1 1 16,-2-4 1-16,4-1 2 15,-2 4 2-15,-6-6-1 16,0 3 0-16,-2 1 1 16,3 7 3-16,-1 5 7 0,-5 3 15 15,-3 4 8-15,-3 4 9 16,-1 1-1-16,0 4-17 16,1 1-11-16,1 0-20 15,0 0-6-15,-1 6-1 16,-5 18 2-16,-16 33 8 15,11-23 0-15,1 1 0 16,-6-9 0-16,11 6 0 16,-1-6 0-16,-2-6-32 15,9 5-25-15,-12-12-92 16,7 5-100-16,-1-2 160 16</inkml:trace>
  <inkml:trace contextRef="#ctx0" brushRef="#br0" timeOffset="31464.34">6914 10986 200 0,'50'11'146'15,"-50"-11"22"-15,1-1-9 16,-1 2-14-16,0-1-8 16,0 0-13-16,0 0-5 0,0 0-18 15,0 0-6 1,0 0-12-16,0 0-3 0,-1 0-10 16,1 0-4-16,-1 0-7 15,0 0-4-15,-4 1-3 16,-15 5-2-16,-26 5-12 15,30-7-6-15,1-1-13 16,-3-3-2-16,3 5-2 16,0-3 0-16,-4-3-1 15,6 1-1-15,1 1 0 16,-1-3 0-16,9 4-1 16,-3-2 1-16,4-1 1 15,1 2 0-15,0-1 1 16,2 0-4-16,-1-1-10 15,1 1-5-15,0 0-9 16,0 0 1-16,0 0 2 16,0 0 4-16,1 6 4 0,3 10 1 15,4 32 1 1,-7-27 0-16,-1 7 1 0,-3 0 0 16,-1 1 1-16,-2-3-1 15,1-4 0-15,0-1 1 16,3-3-2-16,-1-4 0 15,2-2 0-15,1-1 0 16,1-6-4-16,0-1-3 16,4 3-2-16,2-2-2 15,6 1 3-15,-1 1 2 0,0-2 2 16,0 1 2-16,0 5 1 16,2 2 1-16,-4-3 2 15,-3 2 2-15,-7-5 5 16,-2 6 1-16,-5 0 6 15,-3 0 1-15,-6 1 0 16,-2-1-3-16,-7 3-5 16,-2-2-3-16,-9-1 0 15,-1 0-18-15,-2-6-108 16,2 0-129-16,3 6 150 16</inkml:trace>
  <inkml:trace contextRef="#ctx0" brushRef="#br0" timeOffset="34054.78">15655 9600 510 0,'0'-1'275'15,"0"0"-72"-15,-1 0-19 16,0 0-43-16,0 0-14 16,0-1-5-16,0 1-7 15,0 0-19-15,0 0-11 16,-2 0-20-16,3 0-9 16,-1 0-16-16,0 0-3 15,0 1 5-15,0 0 6 0,1 0 11 16,0 0 1-16,11 1-11 15,4 1-6-15,35 7-14 16,-25-6-4-16,-2-3-8 16,11 2-3-16,-9-3-3 15,5 1-1-15,-7-2-3 16,-2-3-1-16,1 1-1 16,-6 1 0-16,-9 0 2 15,5 4 1-15,-8 0 0 16,-2-2-7-16,0 3-25 15,-3-3-20-15,0 0-61 16,0 0-38-16,0 0-120 16,-12-3-96-16,-4 0 226 15</inkml:trace>
  <inkml:trace contextRef="#ctx0" brushRef="#br0" timeOffset="35840.37">14982 9481 47 0,'26'-9'22'16,"-27"7"-8"-16,4 2-11 15,-2 0-2-15,-1-1 5 16,0 1 10-16,0 0 8 31,0 0 28-31,0 0 10 0,-1 0 34 0,1 0 19 0,0 0 31 16,-1 0 14-16,1 0 10 15,0 0-5-15,-1 0-22 16,1 11-15-16,-1-8-34 16,0-2-13-16,0-1-23 15,0 0-4-15,0 0 15 16,-2 0 4-16,3 0 2 16,0 0-2-16,0-1-26 15,0 0-9-15,9-5-7 16,2-11-3-16,21-33-2 15,-29 27 1-15,11 6-7 16,-9-5-2-16,6 7-8 16,-4-1-2-16,-7-1-3 15,9 7 0-15,0-1-1 16,-6 2-1-16,2 4 0 16,-5 2-1-16,0 1 0 15,0 2-2-15,0 0-3 16,0 0-2-16,0 0-1 0,-3 0 1 15,3 0 1-15,-1 0 1 16,0 0 1-16,-1 14-1 16,3 3 2-16,-5 26 0 15,4-21 1-15,2 2 0 16,-5 0 0-16,1 0 0 16,0 0 0-16,-6-1 1 15,5 2-1-15,-1-3 1 0,0-1-1 16,2 0 1-16,4-4-1 15,-4 0 1-15,5-1 1 16,-1-3 0-16,-2-3 1 16,1-1 2-16,-3-4 3 15,-5-1 2-15,-3-4 0 16,13 1 1-16,-6-1-3 16,10 0-1-16,-7 0-3 15,-1-1 1-15,0 0-1 16,0-1 4-16,0 2 3 15,-2 0-1-15,3 0 1 16,-1 0-3-16,0-1-4 16,0 1 0-16,0-1-1 15,-8 0 0-15,-7-2 0 16,-24-4-2-16,30 7 0 16,0-2 0-16,-2 1-1 15,-6-2 0-15,4 2 0 0,2 3 0 16,4 1 1-16,1-1 1 15,1-2-1-15,-2-4 1 16,6 3 1-16,0-1-2 16,2 2-2-16,0 0-6 15,0 0-7-15,0 0-1 16,0 0 3-16,0 0 3 16,9 1 6-16,7 3 2 15,33 11 0-15,-26-9 0 0,2 1 0 16,1-3 0-16,2 0 0 15,-3 0 0-15,7 1 1 16,-1-3 1-16,-3 3 0 16,6-1 1-16,-9-3-7 15,2 3-42-15,-5 2-123 16,-5-4-115-16,2 3 165 16</inkml:trace>
  <inkml:trace contextRef="#ctx0" brushRef="#br0" timeOffset="36936.32">15923 9576 247 0,'0'-1'189'0,"-2"0"44"16,1 0-36-16,0 0-54 16,0-1-19-16,0 1-21 15,0 0-15-15,0 0-4 16,0 0 3-16,-7-1-12 15,-1-1 0-15,-1-2-8 0,-26-9-9 16,26 16-18-16,0 5-11 16,-3 4-17-16,-3-4-3 15,0 3-4-15,0 3-2 16,-4-3-2-16,7 4 0 16,3 3-1-16,-4-3-1 15,7-1-4-15,2 1-3 16,4-1-4-16,0-7 1 15,8 3 3-15,1-3 4 0,-2-4 7 16,4 0 2-16,2-1 2 16,-4-1 1-16,0-6 3 15,7 4 3-15,-5-7 5 16,0 0 0-16,1 1-2 16,-5-5-3-16,-4-2-4 15,0-1 0-15,-5 0 2 16,1 1 2-16,-8-1 1 15,-6 0-1-15,9 9-7 16,-4 0-4-16,-4 6-8 16,12 6-4-16,-13-2 0 15,2 6 1-15,8 8 1 16,-9-3 1-16,14 3-2 16,0-2 0-16,4-5 0 15,4-1 1-15,-4-5 2 16,4-2 2-16,1-5 3 15,3-1 0-15,9-6-1 0,-10-8 0 16,2-4-1-16,0-2 0 16,0 2 1-16,1 5 1 15,-3 2 2-15,-9-2 1 16,-6 3 4-16,-2 0-1 16,-11 4-6-16,6 10-1 15,-11 1-4-15,6 11 0 16,0 7 7-16,5 1 2 15,-1 7-2-15,2-1-1 0,2 0-4 16,-3-5-3-16,18 1-43 16,-2-7-52-16,9-4 64 15</inkml:trace>
  <inkml:trace contextRef="#ctx0" brushRef="#br0" timeOffset="91886.2">15825 9569 168 0,'-1'0'97'0,"0"0"-9"16,0 0-6-16,0 0-17 16,-2 0-11-16,3 1-24 15,0 2-9-15,0-3-13 16,0 0-2-16,0 0 0 16,0 0 3-16,0 0 9 15,0 0 4-15,0 0 9 16,0 0 3-16,0 0-6 15,0 0-1-15,0 0-9 16,0 0-1-16,0 0 4 16,0 0 2-16,0-1-1 15,0-1-1-15,0 1-6 16,0 0-2-16,0 0-3 0,0 0-1 16,3 0 2-16,-2 0 0 15,0-1 1-15,1-8-1 16,0 7-4-16,-1-3-1 15,4-1-1-15,-2 4-1 16,1-3 1-16,-3 0 0 16,4 1 4-16,-3-1 14 15,2 0 19-15,1-2 5 0,-1 0 6 16,-2 3-7-16,3-3-15 16,-3 4-4-16,0-1-9 15,1-1-6-15,-1 0-4 16,2-1 0-16,-1-3-1 15,-1 3 0-15,-1 1 0 16,2 2 0-16,-1 0-1 16,0 0-2-16,0-1 0 15,2-2 1-15,0 0 1 16,0-3 2-16,17-25 2 16,-17 31 2-16,-4-4 5 15,6 2 11-15,-1 0 2 16,0 1-1-16,2 1-8 15,-2 1-13-15,-2-4-6 16,0 2-1-16,2 2 0 16,-1-4 0-16,-1 2 0 0,2-6 0 15,-1 5-1-15,0-1 1 16,3 2 0-16,-1 4-1 16,-1-3 0-16,0 4 0 15,0-4 0-15,-2-1 1 16,-2-6 1-16,5 3 0 15,-4-3 14-15,4 7 1 16,2 3 2-16,0-2 0 16,-1 0-14-16,0 1-2 15,-5-7-2-15,1 2 0 16,4 1-1-16,0 1 0 0,0 2 0 16,2-3 0-16,-2 3 0 15,-2-3 0-15,-1 2 0 16,-1 0 1-16,0-1 0 15,4 0 0-15,-7-1 0 16,8 4 0-16,2-2 0 16,-13-4 0-16,13 6-1 15,-2-4 0-15,-5 2-1 16,9 2 0-16,-2-2 1 16,-10-1 0-16,1 0 0 15,4-2 0-15,-5-1 0 16,6 3 0-16,0 2 0 15,-3-2 2-15,2 3-2 16,5 2 21-16,-9-3 8 16,1-2 1-16,-1 0 4 15,-2 4-19-15,0 0-13 16,1 0-1-16,0-1-1 0,0 1-3 16,2-1 3-1,6-3 0-15,-2 0 0 0,-6 4 0 16,0 0 0-16,3 0 0 15,-1-1 3-15,8-3-1 16,-6 3 1-16,4 0-1 16,-1-1-3-16,2-4 1 15,1 1-2-15,25-16 2 16,-28 20 0-16,-1 0 0 16,1 2 0-16,0 0 0 0,0 2 0 15,-3-4 0-15,1-1 0 16,1 1 1-16,1 2-1 15,-1 0 0-15,1 0 0 16,-3-3 0-16,1-1 0 16,-1 3 0-16,2 0 0 15,-2 1-1-15,2 1 1 16,-1-1 0-16,-1 0 0 16,1-2 0-16,1 2-1 15,-3 0 1-15,3-1-2 16,-2 1 1-16,-4-1 1 15,0 0-1-15,0 1 1 16,0 0 1-16,9 0-1 16,-1 0 0-16,-3 1-1 15,3 0 0-15,-2 0 1 16,1 0-1-16,0-1 1 0,-2 0 1 16,1 1 0-16,-2-1 0 15,0 1 0-15,4 1-1 16,-3-2 0-16,-1 0 0 15,0 0 0-15,-2 0 0 16,6 0-1-16,-3 0 0 16,0 1-1-16,-1-1 1 15,2 1 1-15,-1 0 0 16,0-1 0-16,3 1 0 16,2 0 0-16,-2 0 0 0,-3 0 0 15,0 0-1-15,-3-1 1 16,6 1-1-16,-1 2 1 15,0-2 1-15,-1 0-1 16,-1 0 1-16,-1 0-1 16,-4-1-1-16,6 2 1 15,-2-1-1-15,4 1 1 16,3 2 1-16,-3-2-1 16,23 8 2-16,-28-9-2 15,2-2 0-15,-5 1 0 16,0 0-1-16,0-1 2 15,0 1 0-15,1 0-1 16,2 0 2-16,3 0-2 16,4 0 0-16,-3 0 0 15,7 0 0-15,20 1 0 16,-26-3 0-16,-4 0 1 16,3 1 0-16,1-1 0 0,-3 0 0 15,6 2 0-15,-3-2-1 16,3 2 3-16,0 0-2 15,-3-5 0-15,1 2 1 16,0-1-2-16,0-1 0 16,-1 3 0-16,2 0 0 15,-2 0 0-15,1-1 0 16,-1 0 1-16,2 0 0 0,1 0-1 16,-3-2 2-16,1 0 0 15,-2 2-1-15,3-4 33 16,-1 4 0-16,1-1 1 15,-2 0 3-15,2 2-35 16,0-1 1-16,0-2-3 16,1 2 0-16,-2 1 2 15,0-3-1-15,-2 1 2 16,0-1 1-16,-1-1-1 16,1 1 1-16,1 0-2 15,-2 1-2-15,3-2 2 16,0 3-1-16,1-2 0 15,0 0 2-15,-3 0-2 16,2 0-1-16,-4-1 1 16,1-1-1-16,-1 2 2 15,1-4-1-15,0 4 1 16,-1-4-1-16,4 5-2 16,-5-3-1-16,-4 0 0 0,5 2 0 15,-5-5 3-15,5 6 2 16,4 1-1-16,-9-1 1 15,9 2-2-15,1-3 0 16,-8-2 0-16,9 2-1 16,-7-3 0-16,-2-1 0 15,4 2 0-15,-4 0-1 16,7 3 2-16,-3 0-1 16,-3-3 1-16,-2 2 0 0,3-3 0 15,0 1 0-15,2 2-1 16,4-4 1-16,-7 0 0 15,4 5-1-15,0-5 1 16,5 7 1-16,-6 0-1 16,-1-7 0-16,-3 1 0 15,1 2-1-15,-3 0 0 16,4-2 1-16,1 3 0 16,-1-1 0-16,2-5 3 15,-3 2-2-15,5 2-2 16,-7-8 30-16,4 7 6 15,1-2 1-15,-3-2 5 16,5 3-32-16,-4-3-6 16,3 0-3-16,-4 0 1 15,2 0-1-15,2 1 1 16,-3-1-1-16,3 0-2 16,-2 1-1-16,0-5-2 0,1 3 1 15,0 0 1-15,0 0 1 16,3 3 0-16,-3-2 1 15,0-1 0-15,-4 1 0 16,2 0 0-16,2 3 1 16,-1-1-1-16,2 1-1 15,-1 0 0-15,-3-6 0 16,4 3 0-16,-2 0 0 16,1 1 0-16,1 1 1 0,0 1 1 15,-1-5 1-15,1-1-1 16,1 3 1-16,-1 2-3 15,1 0 0-15,-2-1 0 16,2-1 0-16,0-2 0 16,-3-1 0-16,7 3-1 15,1-4 1-15,-4 4-1 16,5 1 1-16,-7-2 1 16,0 1-1-16,2-2 1 15,-1 1 0-15,0-1 0 16,-3 2-1-16,3-2-1 15,-4 0 0-15,2 1 0 16,0 3 0 0,2 1-2-16,3-9 0 15,6 0 0-15,-9 1 0 16,-6 5 3-16,4 3 0 16,-4-1 0-16,12 5 3 0,-5-4 0 15,1 1 0 1,-6-2 0-16,2 1-2 0,-1 1-1 15,4 0 0-15,-2 2-1 16,-2-1 1-16,0-1-1 16,-2 1 0-16,4 1 1 15,2 2-1-15,1 0 0 16,0 0-1-16,-1-3 1 16,-1 3 0-16,3 1 1 0,-1-1-1 15,-2 0 1-15,-1-1-1 16,1-3 0-16,1 2 1 15,1 0 0-15,-1-3 0 16,3 6 0-16,-4 0 0 16,1-4 0-16,2 1 0 15,-4 0 0-15,4 0 0 16,-1 0-1-16,-1 3 0 16,3-6 1-16,0 5-1 15,1-2 0-15,-4 5 0 16,2-1 1-16,0-2 0 15,0-1 1-15,-2-2-1 16,1 1 1-16,-2 1-1 16,1-2 0-16,1 3 0 15,-1-2-1-15,0 3 0 16,0 1-2-16,-1-4 1 16,4 6-4-16,-2-3 1 0,2 3 0 15,-1-1 0 1,-5-5 5-16,3 5 0 0,-1-3-1 15,7 4 1-15,7 0 0 16,-11-2 1-16,7 1-1 16,-12-7 0-16,6 4 0 15,8 1-1-15,-6-1 0 16,3 1 1-16,-3 1 0 0,0-5 0 16,3 5 0-1,5 1 0-15,-7-5 0 16,3 5-1-16,-1-4 1 0,3 1-1 15,1 4 0-15,-4-3 1 16,5 2 0-16,-5-2 0 16,4 3 0-16,-2-3 0 15,0 0 0-15,-3 1 0 16,4-2-1-16,-1 4 1 16,2 0 0-16,-2 0-1 15,-8 0 1-15,2-1-1 16,-3-1 0-16,3 4 0 15,-4-4 1-15,3 4 0 16,-2-2 0-16,0 0 0 16,5 0 0-16,-3 0 0 15,6 0 0-15,0 0 0 16,1 0 0-16,-2-4 0 16,-1 3-1-16,3 1 1 15,2-2 0-15,0 1 0 0,-6-4 0 16,5 1 0-16,-1 2 0 15,1-2 0-15,2 1 1 16,-3 1-1-16,-2 0 1 16,5 2-1-16,-2 0-1 15,0-2 0-15,-2 0 0 16,-4-2 1-16,6 3 0 16,-6 0 0-16,2 3-1 15,1-1 0-15,-3-1 0 16,1 2 0-16,5-1 1 0,-8 0 0 15,-4-1-1-15,11 0 1 16,-7 0 1-16,12 0-1 16,1 2 1-16,-5-1-1 15,2 0 0-15,-4 2 2 16,-1-3-1-16,-2 0 0 16,2 1-1-16,-2-2 1 15,3 4-1-15,1-2 0 16,-6-1 0-16,1 1 0 15,-3-1 0-15,-1 1 0 16,2 4 0-16,0-1 2 16,1 0-1-16,0-2-1 15,2-1 1-15,-3-1-1 16,3-2 0-16,-2 2 0 16,-1 0 0-16,7 3 0 15,-10-2 1-15,4 1-1 16,0-2 1-16,-9-3 0 0,11 2-1 15,-10 0 0-15,5 2 0 16,-6-1 0-16,5 2-2 16,-2 2 1-16,-3-2-1 15,7 2 2-15,-5 0 0 16,4 0 1-16,1 0 1 16,-3-4 0-16,-4 0 1 15,5-2 0-15,-1 0 0 0,-6 1-1 16,5 0 1-16,-4-1-3 15,-3 0 1-15,0 1-1 16,0 1 0-16,0 0 0 16,0 0-1-16,1 0 1 15,0 0 0-15,2 0 1 16,-1 0 0-16,-2 0 0 16,0 0 0-16,0 0 1 15,0 0-1-15,0 0 0 16,3 0 0-16,-2 0-1 15,2 0 0-15,-2-1 0 16,5 0-1-16,0 1 0 16,-1-1 0-16,6 1 0 15,-3 0 0-15,1 0 0 16,27 3 0-16,-27-3 0 16,3 0 1-16,-2-2 0 15,0 2 0-15,1 0 0 0,1 1 0 16,1 1 0-16,0 3 0 15,-2-5 0-15,-2 1 0 16,-2-1 0-16,2 0 0 16,0 1 1-16,-1-1 0 15,-3 0-1-15,3 0 0 16,-2 1 0-16,-2-3 0 16,4 3 0-16,2 1 0 15,-2-2 0-15,5 7-1 0,-5-5 0 16,-4-1 0-16,1 2 1 15,-5-3 0-15,5 0 0 16,4 4 0-16,-6-3 1 16,7 0 0-16,-5-1-1 15,-1-3 1-15,0 0-1 16,-2 3 0-16,-2 0 1 16,0 0-1-16,0 0 0 15,9 0 0-15,-6-1 0 16,2 0 0-16,2 0 0 15,1-1 0-15,8-1 0 16,25-4-1-16,-34 4 0 16,1-3 1-16,-2 4-1 15,7-1 1-15,5 0 0 16,5 1-1-16,4-2 1 16,-5 0 0-16,-4 0 0 15,-1-1-1-15,1 3 0 16,2-2 0-16,0 1 0 0,-1 2 0 15,2-1 1-15,1 1-1 16,1-1 0-16,-1-2 1 16,3 2-2-16,2 3 1 15,1-1-4-15,3 0-3 16,-1 0-11-16,-2-3-6 16,3 3-19-16,-3 0-24 15,-2-1-60-15,9 0-40 0,1-4-146 16,7 1 195-16</inkml:trace>
  <inkml:trace contextRef="#ctx0" brushRef="#br0" timeOffset="93376.67">15758 7366 269 0,'-44'33'164'0,"44"-31"3"16,0 0-3-16,8 4-15 15,-3-2-6-15,0-2-22 16,-2 3-18-16,3-2-35 15,-6-3-12-15,5 1-25 0,2-1-6 16,0-3-11-16,10 2-7 16,-2-1-5-16,7 1-1 15,-3-1-1-15,2 4 1 16,2-1-1-16,-3 0-28 16,3 0-75-16,0-1-51 15,0-2-106-15,5 2-26 16,-2 1 181-16</inkml:trace>
  <inkml:trace contextRef="#ctx0" brushRef="#br0" timeOffset="93604.07">16382 7496 185 0,'29'5'103'0,"-4"-4"4"16,2 1 4-16,1-1 5 15,-2 0-8-15,2 4-22 16,-5-5-12-16,-3-2-26 16,4 0-13-16,-3 1-25 15,-8-3-5-15,8 5-1 16,-10-2 0-16,2-6-61 16,6 3-75-16,-2-5 84 15</inkml:trace>
  <inkml:trace contextRef="#ctx0" brushRef="#br0" timeOffset="93777.6">16998 7412 224 0,'26'0'184'0,"2"5"3"16,4 0-72-16,0 0-34 16,-2-6-40-16,0-2-7 15,-8-5-8-15,-3-1-3 16,9-1-15-16,-2-1-1 15,4-6-138-15,7 1 99 0</inkml:trace>
  <inkml:trace contextRef="#ctx0" brushRef="#br0" timeOffset="94322.23">17654 7294 237 0,'36'3'191'0,"0"2"30"15,-1 1-37-15,-4 1-53 16,-4-3-24-16,-1 2-35 15,2-4-21-15,2-4-35 16,4-4-6-16,-2-5-2 16,0-1-1-16,2 1-11 15,-1-2-19-15,3 4-50 16,-5-2-40-16,5 4-96 16,1 4-30-16,-5-1 34 15,6 6 43-15,-1 4 148 16,-7 0 90-16,9 6 68 15,-4 0 17-15,5 2-19 0,7 1-34 16,0-2-50-16,1 2-18 16,-1-8-24-16,-2-1-5 15,0-1-6-15,0-2 0 16,-4 5-1-16,-6-5-1 16,0 3 0-16,4-3 0 15,-2-1-9-15,7 0-5 16,5 2-2-16,0 1-2 15,1-2 9-15,2 6 4 0,-6-2 0 16,1-1 2-16,-4 7-1 16,0-1 0-16,3 0 1 15,5 0 1-15,4-7 2 16,-2-1 0-16,1-4 1 16,-6 0-26-16,6 2-28 15,-18-2-12 1,-17 0-7-16,-1 0 25 0,50 0 26 15,2-1 12-15,6 3 6 16,-25 0 0-16,14-1 0 16,2 0 0-16,1-5-75 15,0-1-52-15,3 3 76 16</inkml:trace>
  <inkml:trace contextRef="#ctx0" brushRef="#br0" timeOffset="94631.23">21102 7443 342 0,'66'4'187'16,"5"2"-58"-16,-4-6-33 16,8 3-62-16,-6-2-17 15,-4-3-10-15,-2 1-1 16,-2-8 0-16,1 0-2 16,1-2 0-16,3-1-1 15,6 5-2-15,1-1 0 16,-3 1 1-16,-7 3-2 0,-6-5 1 15,5 4-3-15,5 3 46 16,6-6 10-16,6 0 7 16,-4 4 4-16,2 1-47 15,1 3-8-15,-3 8-6 16,-2-4-1-16,1-1 0 16,-10-3 0-16,-1-7 0 15,-4 6-15-15,-16 1-231 16,-8 2 180-16</inkml:trace>
  <inkml:trace contextRef="#ctx0" brushRef="#br0" timeOffset="95975.87">16183 6761 370 0,'64'-27'187'0,"-70"27"-67"16,-8-2 5-16,4 3-27 15,-1-1 18-15,3 0 20 16,0 0-1-16,-7-2-6 15,-1 0-17-15,-4-1-20 16,13 1-3-16,-3 1-18 0,-2-3-9 16,-4-4-15-16,-3 3-10 15,2-1-15-15,1 2-4 16,-1 2-3-16,7 0-1 16,2 2-2-16,-1 0 1 15,5 0-2-15,0-3 0 16,2 3-6-16,2 0-3 15,0 0-8-15,0 0-1 16,-1 0 1-16,1 0 2 0,0 0 3 16,-1 0 0-16,0 2 1 15,0 7-1-15,-1 8 0 16,-8 28-1-16,-2-22 2 16,-2 1 0-16,-1 6 0 15,-1 0 1-15,5 0 0 16,-3-5 0-16,3-6 0 15,4 0 0-15,-1-8-2 16,8 1-2-16,0-5-3 16,4 1-2-16,2-1 0 15,3-2 1-15,3 4 3 16,-2-3 1-16,5 2 2 16,-4 0 0-16,0 1 1 15,1 0 0-15,-7-2 3 16,0 4 1-16,-5-3 4 15,-2 3 3-15,-8 0 3 16,-3-1 3-16,-8 0 1 16,-2 2-1-16,-5-6-3 0,-6 2-3 15,-5 2-4-15,2-6-5 16,-7-1-82-16,3 1-69 16,-10-8 90-16</inkml:trace>
  <inkml:trace contextRef="#ctx0" brushRef="#br0" timeOffset="115314.75">17246 8895 244 0,'0'0'134'16,"0"0"-29"-16,0 0-10 16,-1 0-2-16,1 0-4 15,0 0-4-15,0-1-8 16,0 0-21-16,5-2-5 16,6 0-8-16,2-2-2 15,30-17-8-15,-23 11-3 0,-3-6-4 16,2 1-2-16,9-3-3 15,1-1 3-15,6-1 2 16,0-7 4-16,6 2 5 16,-3-2 1-16,4-4-1 15,5 1-4-15,-8-8-9 16,5 0-6-16,1-3-4 16,-1 1 1-16,4 0 1 15,3-2 0-15,0 5-1 16,-3-4-2-16,3 6 0 15,0 1 2-15,-2 3 0 16,3 1 2-16,-11-1-6 16,0 0 0-16,-10 1-1 15,-4 2-1-15,0 6 3 16,-10 3 0-16,1 8 0 16,-5 2 1-16,-4 4-2 15,2 4 0-15,-9 2-1 16,-1 0-2-16,-1 1 0 0,0-1-1 15,0 0-1-15,0 0 1 16,0 0-2-16,0 0-22 16,-1 0-86-16,0 0-72 15,0 0 102-15</inkml:trace>
  <inkml:trace contextRef="#ctx0" brushRef="#br0" timeOffset="116786.82">17337 8829 67 0,'26'-27'47'16,"-24"25"1"-16,-1 3-2 16,1-1 6-16,-2 0 11 15,0 0 5-15,0 0 0 16,0 0-3-16,0 0 7 15,0 0 6-15,0 0 10 0,0 0 2 16,0-1-20 0,0 1-13-16,0 0-18 15,0 0-7-15,-1 0-13 0,0 0-3 16,0 0-9-16,-1 0-2 16,2 0 3-16,-2 0 5 15,1 0 7-15,0 0 1 16,0 0 0-16,-3 6-5 15,-2 1-6-15,1 0 0 0,-4-2 0 16,-27 29 0-16,23-26 5 16,-1 2 4-16,0 5 4 15,-1 0 3-15,-1 1 1 16,-5 2-1-16,-8-3-5 16,-1 5-4-16,-5 2-8 15,-1 1-3-15,3 3-3 16,-5 0-1-16,3 1 0 15,0-2-1-15,3 1 2 16,-1-2-1-16,1-2 1 16,2-1 1-16,-3-5-1 15,8 5 1-15,-2-2 1 16,-2-2-1-16,5 2 4 16,0-2 0-16,0 3 2 15,1 0-1-15,-3-1-3 16,-1 1-2-16,-1 0-2 15,0 2 0-15,1-1-1 0,3-2 0 16,2 3 1-16,4-1 0 16,-2-3 0-16,3-1 21 15,2-4 20-15,2-1 1 16,0-1 3-16,0 0-19 16,-4-1-19-16,3-1 0 15,0 0-1-15,1 0-2 16,1 0 1-16,1-3-1 15,1 3-1-15,-8-4 0 0,11 5-2 16,-3 1 0-16,0-4-3 16,4 4 1-16,-2-4 1 15,-4-3-1-15,4 4 2 16,-1-3 0-16,0 0 5 16,2 2 2-16,-3-3 2 15,5 0 1-15,-4 0-2 16,1 1-3-16,-1-1-2 15,-1-1-2-15,1 1-2 16,-5-3 0-16,6 3-1 16,-1 2-1-16,-2 2 0 15,2 2 0-15,0-3 1 16,0-4 1-16,-1-1 0 16,-1-1 0-16,4-1-1 15,-2 4 2-15,5-3-2 16,2-1 1-16,0 1-46 15,1-1-39-15,0 0-129 0,1-1-149 16,0 0 231-16</inkml:trace>
  <inkml:trace contextRef="#ctx0" brushRef="#br0" timeOffset="118853.28">17150 8879 91 0,'36'23'59'0,"-32"-12"-4"15,2-3-9-15,1 0-16 16,-1-2-2-16,1-3 22 16,-5-2 15-16,-1-4 16 15,-1 2-2-15,0 0-24 16,0 0-5-16,0 0-6 15,0 0 4-15,1-8 5 16,0 0-7-16,-1 3-9 16,-1-2-3-16,-1-1-7 0,-4 1 0 15,5-2 12-15,-38-23 0 16,31 30-3-16,2 0-3 16,0 3-22-16,0 2-8 15,-1 3-6-15,-1 2-2 16,3 0 1-16,3 4-1 15,-1-1-1-15,3 3 0 16,3 1-2-16,0 1 1 16,7-2 4-16,-1-1 3 0,5-6 8 15,0-1 3-15,0-3 5 16,2-2 1-16,-5-2 1 16,3-4 2-16,-4-2-1 15,-1-2 0-15,-3-3 0 16,-5-1-2-16,-1 1-2 15,0 1-1-15,-3 1-8 16,-1-1-2-16,-6 0-5 16,-2 1-4-16,1 5-1 15,0 2-5-15,4 9-3 16,2 2 0-16,-3 6 0 16,-4-1 9-16,4 2 9 15,4 3 4-15,2 1 5 16,4 0-4-16,3-3 1 15,-1-5 1-15,-2-4 1 16,4 0 3-16,2-9 1 16,3-1 2-16,2-7 2 0,-4-4-3 15,-1 1-5-15,-4 0-2 16,-4 3-6-16,0 0-3 16,-5 1-7-16,-2-3-4 15,-6 1 1-15,-4 0 0 16,0 6 1-16,-4 3 0 15,2 7 6-15,4 7 8 16,3 4 8-16,0 2 2 0,4 2-4 16,4 1-7-16,1-2-5 15,4-1 0-15,2-4 0 16,1 0 2-16,7 2-124 16,-1-1 92-16</inkml:trace>
  <inkml:trace contextRef="#ctx0" brushRef="#br0" timeOffset="132028.51">15658 8813 73 0,'0'-1'74'0,"0"1"13"0,8 1-2 15,5 0-2-15,32 4-12 16,-28-7-5-16,-4-4-12 16,4 3-11-16,1 0-12 15,1 2-5-15,-4 0-6 16,-2-4 0-16,-3 5 4 15,-2-3 6-15,-4 3 4 16,-1 0 2-16,-2-1 10 16,-1 1 12-16,0 0 31 15,0 0 6-15,-1 0-5 16,0 0-16-16,0 0-35 16,0 0-10-16,-12 2-11 15,-1 0-3-15,-30 4-6 16,28-6-1-16,-1 0-4 15,-1-1 0-15,2 1 1 16,0 2 0-16,2 1 5 16,-1 2 4-16,-2 0 2 0,2-2 0 15,-6 2-7 1,5 1-5-16,-1 2-2 0,0 1-2 16,4 0 2-16,0-5-1 15,5-1-1-15,3 1 1 16,2-2-5-16,2 1-3 15,0-3-8-15,1 0-2 16,0 0 2-16,0 0 2 16,0 0 5-16,0 0 3 15,16 3-2-15,27 5 2 16,-31-8 2-16,9 5-1 0,-8-2 5 16,2-2 0-16,1 2 0 15,-6-3 2-15,1 2-24 16,-5 0-22-16,7-1-75 15,-4 1-71-15,2-2 119 16</inkml:trace>
  <inkml:trace contextRef="#ctx0" brushRef="#br0" timeOffset="134295.28">15727 8865 91 0,'-63'1'89'16,"54"-2"25"-16,-3 0-23 16,0 0 3-16,1 1-12 15,3 1-12-15,2 0 9 16,-2 0-5-16,-1-2-9 16,-4 0-10-16,5 0-24 15,-3 1-8-15,10 0-15 16,-4-1-7-16,7 1-11 15,-2 0-4-15,0 0-2 16,0 0 2-16,0 0 7 16,10 4 2-16,-2 0 0 15,4 1 1-15,30 16 3 16,-24-18 0-16,2 0 3 16,1 0 1-16,-11-3 2 0,0 1 0 15,-3-2 2-15,-4-2 0 16,10 5 4-16,-10-4 2 15,-2 2 14-15,-1-2 20 16,-1 1 4-16,0 0 0 16,-1 0-8-16,2 0-19 15,-5-1-8-15,-3-3-3 16,-2-1-7-16,-29-16-3 16,29 17-3-16,-6 1-1 0,5 1-4 15,2 2 0-15,-2 2-1 16,1 1-3-16,-2 1-35 15,-5 1-22-15,7-2-63 16,-1 0-67-16,3 2 129 16</inkml:trace>
  <inkml:trace contextRef="#ctx0" brushRef="#br0" timeOffset="140307.47">6104 9488 291 0,'12'-43'168'16,"-14"41"-10"-16,-2-1-13 15,3 3-28-15,-2-1-17 16,3 0-40-16,-1 0-15 0,0 1-23 15,0 0-8-15,0 0-8 16,0 0-4-16,0 0 3 16,0 0 2-16,-5 10 1 15,0 4 0-15,-10 31-7 16,14-29-1-16,1 0-1 16,0 0-1-16,3-5 2 15,5 0 7-15,0-6 8 16,1-2 5-16,1-2 4 15,1-5 6-15,1-3 11 16,1-1 4-16,-3-7 6 16,1-1-7-16,-1 0-12 15,-1 0-3-15,-4 0-7 16,-2 4-2-16,-2 0-1 16,0 2-4-16,-1 3 0 15,-2 1-1-15,-1 2-3 16,-1-1 0-16,-2 5-7 15,0 0-2-15,-1 3-2 0,0-1-2 16,3 2 0-16,0 2 0 16,0-2-3-16,4 4-1 15,0-5-3-15,0 0 1 16,2 3 1-16,-1-6 1 16,0 0 3-16,0 0 0 15,0 0-2-15,0 0 2 16,1 2 1-16,4-1 1 15,3 4 3-15,0-1 1 16,0-2 3-16,-1-1 1 0,-2-1 1 16,-2-1 2-16,-2 0 0 15,1 0 2-15,-2 0 1 16,0 0-3-16,2-4 0 16,2-5-1-16,-3-1-4 15,-1-27-1-15,-9 31-4 16,0 2-4-16,4 5-8 15,0 4-3-15,-2 3 1 16,0 5 0-16,3 2 7 16,-1 3 3-16,1-1-1 15,2-3 2-15,1 0-2 16,0-6 0-16,5 2 1 16,0-3-2-16,3-6 3 15,3 0 3-15,0-5 2 16,1-5 4-16,-3-2 1 15,2-1-3-15,-2 0 2 0,-1 2 0 16,-3 2 3-16,-2 3 3 16,-4 1 0-16,-2 1-1 15,-4 0-3-15,-2 0-3 16,3 3-3-16,-2-1 0 16,-1 2-2-16,2 2-1 15,-1 0-3-15,2 1-1 16,1-1-3-16,3 2-2 15,2 0-3-15,1-1-2 0,0-3-87 16,0 0-55-16,0 0-232 16,0 0 233-16</inkml:trace>
  <inkml:trace contextRef="#ctx0" brushRef="#br0" timeOffset="141455.18">4974 9465 140 0,'-43'-49'112'15,"36"53"-9"-15,2 3-38 16,9 3-17-16,-8-6-36 0,4 4-2 16,2 0-1-16,-8-4 1 15,7 0 6-15,6 1 3 16,-4-3 4-16,-1-2-1 16,1-2-6-16,-3 1-3 15,0 0-2-15,0-1-1 16,0 1-1-16,8-4 0 15,3-2 3-15,8-15 1 16,-21 22-4-16,-1 0-3 16,-7 3-8-16,15 6-3 0,-13-4-27 15,5 2-53-15,3-1 57 16</inkml:trace>
  <inkml:trace contextRef="#ctx0" brushRef="#br0" timeOffset="144303.68">17197 8876 112 0,'51'20'84'0,"-44"-11"10"0,-7-4-29 16,0-2-39-16,-7-4-11 16,1 1-13-16,12 3-1 15,-10-3 2-15,6 0 0 16,-2 1 2-16,-1-1-1 15,0 0-1-15,0 0-1 16,0 0-1-16,-9 14 0 16,-26 26 2-16,26-21 0 15,-6-4 0-15,-3-5 0 16,9 0 0-16,3-2 6 0,1-5 20 16,1-3 2-16,3 0-7 15,-1-3-9-15,3 2-21 16,0 0-4-16,1-1 4 15,15-3 2-15,26-33 1 16,-26 29-1-16,-9-2-87 16,4 7 68-16</inkml:trace>
  <inkml:trace contextRef="#ctx0" brushRef="#br0" timeOffset="165531.88">17933 7700 173 0,'-65'81'84'15,"53"-81"-26"-15,9 5 1 16,-10-8 17-16,6 2 0 0,4 1 4 15,-1 1 1-15,6 4-5 16,-3-6 2-16,0 1 10 16,-1 0 2-16,2 0-6 15,-2 0-9-15,1 0-26 16,0 0-13-16,0-1-14 16,0-1-3-16,0 2-7 15,0 0-3-15,0 0 0 16,1 0 4-16,0 0 23 15,0-1 12-15,0 0 15 16,0 0 2-16,0 0-12 16,3-1-9-16,11-11-11 15,31-29-1-15,-20 26-2 16,-3-3-1-16,1 0-5 16,2 0-4-16,1 1-5 15,0 0-3-15,0-1-3 16,4 6-1-16,-1-7-2 15,0 4-1-15,0-1-2 16,-2-2 1-16,-2 3-2 0,-3-1 0 16,-4 6 0-16,3 2 0 15,-5 0 1-15,-2 4 1 16,-9-5 1-16,-3 1 1 16,3 4 2-16,-1-1 1 15,4 5 2-15,-10-4 0 16,-1 4 2-16,1 1 1 15,1 0-4-15,1 0-3 16,-1 0-7-16,0 0-3 16,0 0-3-16,0 0 0 0,-11 8 3 15,-12 7 1-15,-27 35 2 16,15-31 0-16,-2 4 0 16,-3 3 0-16,-8-1 0 15,2 2-1-15,-5 5-1 16,-2-1 0-16,16 8-1 15,-4 2 1-15,-2-3-1 16,7-2 1-16,-10-7 1 16,4-5 1-16,13 1 0 15,1-6 1-15,3-8 1 16,5 3-1-16,1-7 0 16,5 0 0-16,2-3-2 15,0 0-1-15,6-1 0 16,0 0 0-16,1-2 1 15,-4 0 0-15,5 2 0 16,1-1 0-16,4 1-2 0,-1-3-1 16,1 0-9-16,0-1-3 15,0 0-1-15,0 0 1 16,1 0 8-16,13-8 3 16,32-24 2-16,-26 14-1 15,8-2 1-15,4-3 0 16,3-6 1-16,3 3 0 15,-1-4 2-15,-2 0 0 16,4 7 0-16,-2-1 1 0,-4-1 0 16,5 2-1-16,-5-2 1 15,-1 1-1-15,4 3 0 16,-8-4 0-16,-1 0 0 16,0 6 0-16,0 4 0 15,-2-1 0-15,-4 6 0 16,-6-2 0-16,-2 2 0 15,1 6 0-15,-4-2 1 16,2 4 0-16,-6 2 0 16,-6-1 0-16,1 2-1 15,-1 0-3-15,-1 0-6 16,0 0-1-16,0 0 0 16,-3 1 1-16,-13 6 1 15,-31 35-3-15,18-20-6 16,-2 3-8-16,-9 0-21 15,-4 7-2-15,-2 4 3 16,-6-2 9-16,5 11 22 0,-11-5 7 16,-1 6 1-16,1 5-11 15,-8-2-13-15,5 3-6 16,-1-12-1-16,6 1 13 16,12-9 12-16,8 0 8 15,7-10 2-15,3-7 1 16,7-4-6-16,8-1-4 15,12-1-4-15,-6-5-4 16,2-4 3-16,-1-3 2 16,1 1 0-16,4 1 3 0,0 0 2 15,0 0 2-15,0-1 2 16,0 1 1-16,0 0 0 16,4-5 2-16,18-7 4 15,27-33 4-15,-19 22 4 16,9-1 3-16,-2-6 1 15,10-1-1-15,5-4-2 16,-2-1-2-16,-3-5-5 16,7 5-1-16,-7 1 0 15,2 2 0-15,-2 4-1 16,-7-3 1-16,2 7-2 16,-4 0 0-16,0 3 0 15,0 5 0-15,-7-3 0 16,-3 5 0-16,-3 2 1 15,-4 1-1-15,-4 5 1 16,0 0-1-16,-5 2 0 16,0-1-1-16,4 0 1 0,-9-3-1 15,6 0 0-15,-6-3 1 16,2 2 0-16,3 3 0 16,-1 0 0-16,-4 1 0 15,-3 0-24-15,2 0-28 16,-6 0-70-16,7 1-45 15,-4 1-78-15,0-2-41 16,1 1 183-16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25T07:12:59.7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1863 3791 418 0,'-90'28'274'0,"90"-26"-33"16,-2-2-20-16,5 2-52 15,-4-3-48-15,1 1-15 16,0 0 1-16,11 1 1 16,10 1-3-16,33 7-19 15,-28-4-12-15,9-2-25 16,2 2-12-16,4-3-16 15,0-2-6-15,-6 0-8 16,1 1 1-16,-8 2-3 16,-4 1 1-16,1-2-2 15,-6-2 3-15,-2 2 4 16,-8-4 0-16,-2 3-9 16,-2-1-18-16,-4-1-71 15,0 0-53-15,-1 1-114 16,0 0-62-16,0-1 198 0</inkml:trace>
  <inkml:trace contextRef="#ctx0" brushRef="#br0" timeOffset="580.5">2564 3554 387 0,'3'-3'243'15,"2"-1"-21"-15,-4 0-62 16,3 3-34-16,-2 2-47 16,-2-1-24-16,0 0-6 15,0 0 7-15,0 0 13 16,1 9 5-16,1 10-19 16,-2 26-12-16,-8-23-12 15,-2 0-10-15,-2 2-11 0,1-1-3 16,-2 1-4-16,2-7 1 15,0-4 0-15,-1 2-1 16,6 0-1-16,0 0 1 16,6 0-1-16,1-2 0 15,2-3-1-15,1-4-1 16,0 0 0-16,1-3 0 16,1-1 0-16,2 6 0 15,2-4 0-15,0-1 1 0,1-5 3 16,1-1 0-1,0 1 1-15,4 1 0 0,-4-2-1 16,-1 2 0-16,-3 0-15 16,5 0-20-16,-9-1-59 15,4 0-49-15,-5-3-221 16,-3-3 233-16</inkml:trace>
  <inkml:trace contextRef="#ctx0" brushRef="#br0" timeOffset="864.18">2678 3678 354 0,'54'-28'228'0,"-56"45"-23"15,-11 2-42 1,7 9-30-16,-4 3-7 0,0-3 1 15,3 9-28-15,-1-3-18 16,-1 2-36-16,0 0-17 16,5 3-20-16,-4-3-2 15,0 0-1-15,1 2-1 16,1-7-1-16,6 1-4 16,0-2-69-16,3-8-50 15,4-5-213-15,-1-5 205 0</inkml:trace>
  <inkml:trace contextRef="#ctx0" brushRef="#br0" timeOffset="1349.88">2934 3702 409 0,'-4'-6'253'0,"3"5"-32"0,1-4-31 16,-1 3-66-16,1 2-39 16,0 0-27-16,0 0-9 15,1 2 0-15,3 10-3 16,9 9-12-16,31 31-9 16,-29-35-16-16,3 10-2 15,2 6-3-15,-1-3 0 16,2 11 0-16,0 0 1 15,-7-4 1-15,3 5 0 0,-1-5 2 16,-5-2 0 0,5-1 0-16,-6-6-1 0,-1 0 0 15,2-4-2-15,-5-4-17 16,6-2-31-16,-5-9-113 16,-1-3-66-16,-6-12 129 15</inkml:trace>
  <inkml:trace contextRef="#ctx0" brushRef="#br0" timeOffset="1631.13">3260 3730 632 0,'-2'12'282'15,"-7"0"-173"-15,-1 10 38 16,-12 3-7-16,-1 9-16 0,-3 0 4 16,-7 2-42-16,-4-2-13 15,2-5-30-15,0 3-17 16,6-5-17-16,1 2-4 16,4-1 0-16,6-2-2 15,2-1-44-15,1-6-45 16,3-3-191-16,-1-1 175 15</inkml:trace>
  <inkml:trace contextRef="#ctx0" brushRef="#br0" timeOffset="4346.07">3614 3951 447 0,'7'-41'225'0,"-5"39"-60"16,-1-2-36-16,3 3-26 15,-4 1-11-15,0 0-8 16,8 1-1-16,15 2-19 16,24 5-3-16,-25-7-21 15,3 4-12-15,-5 0-8 16,8 2-8-16,-1-2-7 15,-7-3 1-15,8 1 0 16,-6-4 0-16,4 1 3 16,-2 0-1-16,-4-2 3 15,-3 2 2-15,-9-2-38 16,1 1-30-16,-6-1-100 16,-2-1-79-16,-1-1 146 15</inkml:trace>
  <inkml:trace contextRef="#ctx0" brushRef="#br0" timeOffset="4588.42">3956 3838 457 0,'-49'-68'251'16,"42"68"-69"-16,1 0-6 15,6 6-65-15,-3-2-30 16,2 8-25-16,-8 2-15 15,2 8-10-15,3 3-3 16,4 5-14-16,-2-6-3 0,-2-3-6 16,-6 1-2-16,-9-5 2 15,13 6-2-15,0-2-35 16,7-1-55-16,-1-3 57 16</inkml:trace>
  <inkml:trace contextRef="#ctx0" brushRef="#br0" timeOffset="5196.79">4554 3560 135 0,'4'0'112'0,"0"3"11"16,3 2-28-16,-4 1 16 15,-2 1-13-15,1 4 8 16,-2 0 3-16,0 7-2 16,-2 4-10-16,-2 2-11 15,-4 4-3-15,-4 2-33 16,-2-2-7-16,1 4-11 15,-1-1-6-15,-1-5-4 16,2 3-4-16,1-7-3 16,1-4-3-16,5 0-5 15,5-5 0-15,1-2 16 16,4 0 7-16,7-4 6 16,1-2 4-16,7-3-14 15,1-1-5-15,6-2-5 16,-3-2-1-16,-3-1-5 15,2-2-2-15,-2 1-1 16,2 0-1-16,-1 0 1 16,-3 1 3-16,-4 1-61 0,-4-1-48 15,-1 2-196-15,-1-1 178 16</inkml:trace>
  <inkml:trace contextRef="#ctx0" brushRef="#br0" timeOffset="5472.06">4744 3796 308 0,'27'-73'194'16,"-27"72"-25"-16,-2 8-78 16,-2 1 15-16,-4 9-20 15,-1 2 20-15,-4 4-2 16,3 5-13-16,-4 1-27 15,5 1-21-15,0 1-28 16,-1-1-8-16,2-1-4 16,-1 0 0-16,1-2-1 15,-1 3 1-15,1 1 0 16,3 2-1-16,4-5-73 16,-1-6-61-16,2-10 82 15</inkml:trace>
  <inkml:trace contextRef="#ctx0" brushRef="#br0" timeOffset="6327.29">5055 3876 154 0,'8'-15'110'0,"-2"4"31"15,0 1 15-15,-5 3-14 16,2 3 2-16,-3 0-17 15,-2 2-12-15,2 1-22 16,0 1-15-16,-1 0-31 16,0 0-15-16,0 0-14 15,0 0 9-15,0 0 15 16,-2 5 7-16,-3 10 1 16,-17 30-9-16,10-22-16 15,-1 0-9-15,5 7-5 16,3 3-2-16,4-3-2 15,3 4 2-15,8 0 5 16,-16-14 3-16,16 7 1 16,-2-4-1-16,-1-8-4 15,19 10-1-15,-12-13 1 0,5 1 1 16,-3-5-1-16,4-5 1 16,-2-3 2-16,0-4 1 15,2-5 2-15,-1-4 1 16,0-5-4-16,1-3-1 15,-1-4-4-15,-3-3-1 16,3 0-1-16,-2 1-4 16,-1 2-4-16,2 4-1 15,-6 1 0-15,-3 4-1 0,2 4 1 16,-12 0 0-16,4 6 0 16,-4 3 0-1,-3 2-5-15,5 1-7 16,0 0-4-16,0 0-1 0,0 0 4 15,1 6 6-15,0 9 5 16,-6 30 2-16,2-26 4 16,-7 5 4-16,8 5 5 15,-3-2 0-15,-1 3-5 16,6-4-3-16,4-3-5 16,-2-2-1-16,3 0 3 15,6-2 0-15,-3-7 0 16,8 5 2-16,-1-10-1 15,1 1 2-15,4-5 0 16,-4-1 0-16,7-2-13 16,-9-7-21-16,6 4-69 15,2-3-45-15,-2-1-112 0,4-1-114 16,-3 3 241-16</inkml:trace>
  <inkml:trace contextRef="#ctx0" brushRef="#br0" timeOffset="7002.49">6002 4050 473 0,'-71'-27'185'15,"70"27"-135"-15,-1 0 20 16,2 0 25-16,0 0 7 0,0 0 23 16,0 0-7-16,0 0-28 15,5 4-15-15,5-1-31 16,3 4-17-16,30 27-14 15,-20-29-4-15,3-3 0 16,4 1 0-16,3 2-1 16,-7-2 0-16,6-1-4 15,-4 3 1-15,-6-2-1 16,-1 0 0-16,-4 2 1 16,-4-5 9-16,-4 4-74 15,-1-2-41-15,-5-2-71 16,-1-1-79-16,-2 0 168 15</inkml:trace>
  <inkml:trace contextRef="#ctx0" brushRef="#br0" timeOffset="7333.38">6052 3911 677 0,'-77'-38'320'0,"81"38"-184"0,1 0 1 16,6 4-44-16,1-4-45 15,5 5-7-15,9 0-2 16,-6-3 0-16,8 5-3 15,-1-5-1-15,-1 4-22 16,2-1-7-16,-9 2-2 16,3-1 0-16,-1 0-4 15,-3-2-25-15,-4 2-93 16,-3 0-80-16,-7-1 113 16</inkml:trace>
  <inkml:trace contextRef="#ctx0" brushRef="#br0" timeOffset="7898.87">6677 3854 106 0,'56'-62'90'0,"-71"66"40"15,0 6-3-15,-6 5 17 16,2 1-6-16,-1 9-12 16,-5 2 0-16,3 9-17 15,4 5-13-15,1-1-38 16,8 7-22-16,5-5-33 16,4 1-3-16,14-1 1 15,-2-13 3-15,13-5 11 16,4-6 6-16,2-12 7 15,13 1 8-15,0-14 18 16,1-8 7-16,-1-10 5 16,-4-6-3-16,-2-2-22 0,0 8-7 15,-20-8-5 1,1 2-3-16,-17-4 1 16,-12-3-2-16,-9 3-12 0,-12 6-6 15,-7 6-15-15,-8 5-2 16,0 13-52-16,-6-2-27 15,4 5-156-15,-1 1 150 16</inkml:trace>
  <inkml:trace contextRef="#ctx0" brushRef="#br0" timeOffset="10114.14">8165 4070 234 0,'-62'29'201'16,"61"-29"15"-16,-4 0-16 0,7 2-20 15,-2-2-53-15,0 0-13 16,0 0-20-16,0 0-10 15,0 0 3-15,0 0-4 16,17 8-30-16,32 13-12 16,-17-17-7-16,4-2-3 15,3-1-4-15,4 0 0 16,0-1-9-16,-1 0-3 0,1 0-5 16,-2 0-4-16,-5 1 1 15,-6-1-3-15,-7 0 1 16,-4-1 1-16,-2 1-1 15,-5 0 1-15,0 0-1 16,-7-1 2-16,-3-1 0 16,2 0 0-16,-4 0-1 15,0 1-12-15,0 0-36 16,0 0-27-16,0 0-73 16,0 0-41-16,-2 0-101 15,2 0-117-15,0-9 260 16</inkml:trace>
  <inkml:trace contextRef="#ctx0" brushRef="#br0" timeOffset="10534.02">8275 3952 387 0,'-3'0'232'0,"1"-2"-58"16,4 1-34-16,-2 0-29 16,0-1-4-16,0 1 8 15,8 0-4-15,12 1-9 0,34-1-39 16,-26 1-15-16,6 0-29 15,0 0-10-15,2 2-5 16,1 3 0-16,-3-1-1 16,-3 0 1-16,-5 0-3 15,5 1 2-15,-11-1-1 16,5-1 0-16,0-1 3 16,-4-2 0-16,3 2 3 15,-6-1 0-15,-6 0-3 16,-7-1-1-16,-4 0-53 15,1 3-33-15,-2-3-131 16,0 0-122-16,-1 0 216 16</inkml:trace>
  <inkml:trace contextRef="#ctx0" brushRef="#br0" timeOffset="11149.42">8774 3769 190 0,'-1'-3'204'0,"-5"2"3"15,3 1-43-15,2 0-29 0,0 0-44 16,0 0 4-16,0 0-3 16,0 0-13-16,-1 4-36 15,0 0-2-15,1 5 12 16,1-4 2-16,1-1 1 16,1 3-11-16,15-1-18 15,31 26-4-15,-25-27-3 16,1 2-1-16,1-6-7 15,6 4-3-15,0 2-4 16,-1 0-2-16,4 1 0 16,-1-2 0-16,-2 0 1 15,-8-5 0-15,5 8-1 16,-5-1-1-16,-3-3-1 16,-1 7-2-16,-15-3 2 15,-4-1 1-15,-1 5 4 0,-2 1 5 16,-5 4 8-16,-1 6 3 15,-14 1 3-15,-3 2 0 16,-11 3-3-16,-6 2-1 16,-2 2-4-16,-8 1-2 15,1 2-6-15,-1-4-2 16,2-5 1-16,1-13 0 16,17-5 2-16,7-1 0 15,8-8-4-15,15 7-16 0,3-7-44 16,0-3-43-16,7-1-93 15,2-1-69-15,-7-4 160 16</inkml:trace>
  <inkml:trace contextRef="#ctx0" brushRef="#br0" timeOffset="11704.46">9588 3910 547 0,'-4'-4'285'0,"3"1"-119"0,1 3-51 16,-1 0-21-16,1 0-33 15,0 0-7-15,0 0 1 16,0 0-3-16,10 13-29 16,35 32-8-16,-28-25-10 15,5 5-2-15,-2 1-1 16,4-6 1-16,-1 7 1 16,1 0 0-16,-1 6-1 15,-4 7 0-15,2-8 0 16,-5 1 1-16,-1-6 1 15,1-2 0-15,-5-2 0 16,-3-5 0-16,4 1 1 16,-4 0 0-16,-2-10-18 15,-1 1-26-15,-5-6-71 16,-1-8-86-16,-1-3 121 16</inkml:trace>
  <inkml:trace contextRef="#ctx0" brushRef="#br0" timeOffset="11999.67">9983 3861 576 0,'-2'-5'257'0,"-6"8"-145"15,-5 2-35-15,-6 11-22 16,-6-1 4-16,-7 10 33 15,-4 8 16-15,0 4-5 16,-3 8-19-16,1-1-34 16,3 2-17-16,-1-3-22 15,3-4-2-15,3-7-2 16,2-5-2-16,9-9 0 16,3 0-1-16,7-8-44 15,6 4-52-15,0-5-163 16,3-4 157-16</inkml:trace>
  <inkml:trace contextRef="#ctx0" brushRef="#br0" timeOffset="12592.09">10339 4134 284 0,'-64'27'183'0,"67"-25"7"16,2-2-24-16,10 1-25 16,1 0-12-16,4-1-27 15,7 3-9-15,0-1-34 16,1-1-19-16,1 1-22 0,0-2-7 15,-5-1-1 1,0-1-1-16,-1 0-3 0,0-3 1 16,-6 1-2-16,0-1 0 15,-7-2-7-15,-1 0-20 16,-3 1-82-16,-2-2-91 16,-4 3 119-16</inkml:trace>
  <inkml:trace contextRef="#ctx0" brushRef="#br0" timeOffset="12892.94">10393 3969 377 0,'-2'-3'207'0,"1"1"-41"15,4 3-14-15,-3-1-3 16,0 0-5-16,0 0 3 16,16 3-20-16,35 8-47 15,-27-5-21-15,5-6-37 16,1 1-11-16,0-1-6 16,0-1 0-16,4 3-3 15,-6-1-1-15,-2-1-27 16,2-2-34-16,-6-1-124 15,3-4-107-15,-1 2 179 0</inkml:trace>
  <inkml:trace contextRef="#ctx0" brushRef="#br0" timeOffset="13520.41">11298 3788 476 0,'-2'0'190'0,"-9"4"-100"16,-4 4-7-16,2 3 34 15,-3 3 3-15,-1 3-6 16,1 6-16-16,-4 6-31 16,3 0-12-16,2 3-23 15,1 0-9-15,6 1-15 16,2-3-1-16,7-1 19 16,6-3 7-16,6-5 5 15,3-2 0-15,4-3-19 16,-2-8-4-1,-10-5-4-15,2 1 4 0,29 2 2 16,-3-6 2-16,2-10 3 0,-15-8-2 16,4-3-3-16,1-2 0 15,0-6-4-15,1-2 1 16,-8 3-3-16,-4-3-2 16,-4 4-4-16,-3 3-3 15,-5 3-3-15,-2 6-2 16,-4 5-2-16,-1 4-2 15,-4 6-8-15,1 4-6 0,-5 6-1 16,0-1 0-16,0 8 9 16,-2 4 7-16,-1 8 9 15,1 7 5-15,0 10 2 16,3 0 1-16,9 5-5 16,0-4-2-16,11-7-1 15,4-2 2-15,9-10-2 16,7-1 3-16,3-7-23 15,9 1-55-15,4 0 49 16</inkml:trace>
  <inkml:trace contextRef="#ctx0" brushRef="#br0" timeOffset="-193461.45">1457 14231 552 0,'-75'-18'289'0,"61"18"-78"16,-1-2-31-16,0 0-43 15,-1-4-14-15,2 1-17 16,1 2-4-16,1-1-6 15,3 6-5-15,1-4-11 16,3 4-8-16,0-2-34 16,3-2-24-16,2 2-30 15,0 0-9-15,0 0-4 16,13 5 10-16,8 2 14 16,33 11 1-16,-25-14 1 15,3 2 1-15,-2-8 1 16,3-3 0-16,5 4 1 15,5-3 0-15,3 1-1 0,-7-2 1 16,-7 1 1-16,-4 3 0 16,-11 0 1-16,-2-3 0 15,-5 0 3-15,-7-4 1 16,-2 8-5-16,0 0 63 16,-1 1 22-16,-1-1 3 15,0 0 14-15,0 0-60 16,0 0-16-16,-22-4-1 15,-49-11-6-15,25 4-2 16,-7 7-3-16,7 4-4 0,8 5-5 16,8 0-2-16,11 5-4 15,0 1-2-15,8 0 0 16,3-1-1-16,4-6-6 16,2-3-3-16,3 0-6 15,0-1-3-15,0 0 26 16,0 0-70-16,26 9-124 15,35 32-107-15,-11-25 147 16</inkml:trace>
  <inkml:trace contextRef="#ctx0" brushRef="#br0" timeOffset="-192242.99">9534 14166 603 0,'-1'-1'320'0,"-11"-2"-87"0,-12 0-34 16,-36 1-41-16,24 4-24 16,4-1-26-16,-2 3-14 15,0-3-33-15,6 2-15 16,6-1-12-16,4-4-2 16,16 10-8-16,2-2-12 15,-3-4-28-15,19 9-12 16,-9-7-6-16,12 9 7 15,11 3 15-15,-10-7 5 0,20 5 4 16,-4-7 2-16,1-9 1 16,3 1 0-16,-2-10 1 15,-4-7 2-15,-1 9 1 16,-6-8 2-16,-15 0 10 16,-3 5 7-16,-10-3 18 15,-7 4 7-15,-5 2 16 16,-9-1-4-16,-15 0-14 15,-5 1-11-15,-3 6-32 16,7 10-3-16,9 12-5 16,4 1 0-16,8 4 6 15,4-3 1-15,0-8-5 16,10 3-4-16,7-2-11 16,2-1-4-16,13-4-22 15,2-1-20-15,8-8-108 16,7 0-122-16,18 3 186 15</inkml:trace>
  <inkml:trace contextRef="#ctx0" brushRef="#br0" timeOffset="-190979.73">17745 14260 465 0,'66'-27'283'15,"-74"23"-32"-15,2-1-84 16,-7 0-16-16,1-1-23 15,-2 0-5-15,-9 0-3 16,3 3-3-16,-7 1-1 16,-2 4-9-16,0 1-26 0,-3-3-13 15,1 1-29-15,6 0-11 16,2 1-15-16,4 1-4 16,13 1-6-16,-3-4-3 15,9 6-17-15,5-2-7 16,2 2-7-16,9 3 0 15,4-2 15-15,6 3 6 16,7-6 7-16,6-2 1 0,-3-3 1 16,1-6 1-16,-5 0 0 15,0 0 2-15,-6-1 2 16,-5 1 3-16,-12-2 7 16,-6 2 7-16,-6-2 14 15,-4 4 5-15,-3-2 2 16,-9-3-3-16,-12 4-9 15,-12-7-7-15,-10 9-15 16,2 7-5-16,3 16-10 16,3 3-3-16,10 14-1 15,5 0-1-15,10-2-1 16,10 2 0-16,12-9-2 16,1-8 1-16,12-8-1 15,7-2 1-15,6-8 1 16,9 0 22-16,10-2-88 15,0-7-59-15,14 2 91 16</inkml:trace>
  <inkml:trace contextRef="#ctx0" brushRef="#br0" timeOffset="-186798.59">4878 14197 238 0,'-19'-41'204'0,"7"40"18"16,10 7-65-16,-8-1-33 15,6 1-45-15,0 4-12 16,2 4-24-16,-1 1-11 16,4 9-17-16,0-1-7 15,10-5-8-15,-6-2 3 16,4-7 10-16,9 0 1 16,-6-8 6-16,-2-2-1 0,2-5-7 15,-2-5-1-15,-3 0-1 16,6 0 0-16,-3-1 1 15,-12-4 1-15,9 4 1 16,-3 1 31-16,-5-1 19 16,5 6 14-16,-15-6 30 15,-2 4-15-15,0 0-2 16,0 4-8-16,2 5-19 16,-1-2-14-16,5 9-22 15,-3-1-13-15,5 6-19 16,5 3-6-16,0-1-2 15,10 3 3-15,-5-6 8 16,5 4 1-16,-2-8 0 16,-4-3 0-16,4-2-1 15,1 1 45-15,2-2-163 16,-8-5 101-16</inkml:trace>
  <inkml:trace contextRef="#ctx0" brushRef="#br0" timeOffset="-164554.06">2839 11122 501 0,'-5'4'222'0,"3"13"-117"16,-3 4-16-16,5 10 2 15,5 9-17-15,1-6-13 16,1 2 0-16,2-4-17 15,-1-3-17-15,3 1-16 16,-1-3 1-16,0-1-1 16,-1-3 17-16,0 0-122 15,0-5-127-15,0-3 145 16</inkml:trace>
  <inkml:trace contextRef="#ctx0" brushRef="#br0" timeOffset="-164184.05">3060 11356 598 0,'81'-44'273'16,"-83"51"-121"-16,1 9-4 15,-6 0 8-15,2 14-28 16,-4 6-29-16,-3 6-1 16,-4 15-18-16,-9-2-12 0,4 6-21 15,-5-3-14-15,2-7-20 16,1-5-4-16,-1-7-4 15,3 0-3-15,6-4-14 16,3 2-36-16,7 0-84 16,-1-6-61-16,4-8-232 15,4 0 270-15</inkml:trace>
  <inkml:trace contextRef="#ctx0" brushRef="#br0" timeOffset="-163472.31">3115 11793 98 0,'81'-62'105'0,"-79"62"55"15,-1 0 11-15,3-3-8 16,-4 2-9-16,0-1-22 15,0 1-13-15,0 0-24 16,0 0-11-16,0 0-22 16,-1 0-8-16,1 1-15 15,0 0-8-15,0 0-11 16,0 0-7-16,4 9-4 16,-1 2 0-16,-1 3-2 0,7 28-1 15,-4-25-3-15,0-3-2 16,-2-2 0-16,-3 0 0 15,1-2-1-15,-1-1-1 16,5-2-1-16,4 1 0 16,-2-3 1-16,5 5-1 15,-2-2 1-15,-5-3 0 16,4-1 1-16,3 2 0 16,-2-5 3-16,-5 1 0 0,-5-7 1 15,3-2 5-15,-2 0-41 16,6 1-27-16,5-3-85 15,1 1-78-15,-3-2 143 16</inkml:trace>
  <inkml:trace contextRef="#ctx0" brushRef="#br0" timeOffset="-163245.84">3384 11744 670 0,'-5'-5'346'0,"5"30"-96"16,4 4-25-16,3 5-84 15,-7-5-32-15,3 0-55 16,-1-5-21-16,-2 0-16 16,-1-2-6-16,3 4-4 0,0-1-2 15,0-3-28-15,2 2-30 16,-1 6 33-16</inkml:trace>
  <inkml:trace contextRef="#ctx0" brushRef="#br0" timeOffset="-130492.75">12477 13737 224 0,'-1'2'101'16,"-3"0"-32"-16,6 2-61 15,-2-4-8-15,0 0 0 16,0 0 15-16,0 0 45 16,0 0 19-16,0 0 29 15,0 0 1-15,0 0-19 0,0 0-13 16,1 2-27-16,4 6-15 16,-2-1-22-16,0 2-2 15,1 2 5-15,6 28 8 16,-10-23 14-16,0 0 6 15,5 7 2-15,-5 0-3 16,-2 4-11-16,-2 0-6 16,5 2-10-16,-1 0-4 15,7 0-6-15,-3 7-2 0,-5 1-2 16,2 5 0-16,4 9-1 16,-3-4 0-16,-2 2 1 15,-1-3 0-15,-3-2-1 16,-3-4 1-16,10-4-1 15,-3-1 0-15,0-6 1 16,2-3-1-16,-5-4 0 16,3-1 1-16,-3-9-1 15,2-2 1-15,0-6-2 16,1-2 0-16,2-2 0 16,-2 0 3-16,0-1 4 15,0 0 1-15,0 0-88 16,-1 0-170-16,1 0 165 15</inkml:trace>
  <inkml:trace contextRef="#ctx0" brushRef="#br0" timeOffset="-127655.27">12540 14073 204 0,'-41'-49'125'16,"40"44"-5"-16,0 3-18 15,3 3-19-15,-2-1-4 16,0 0-12-16,0 0-6 16,0 0-14-16,-1 0-7 0,1 0-10 15,0 0-8-15,0 0 14 16,0 0 0-16,0 0 1 15,0 0-2-15,0-1-28 16,0 1-2-16,0 0 1 16,0 0 2-16,0 0 0 15,0 0 0-15,0 0-1 16,7 1-1-16,1 0-1 16,0 2-5-16,-3-2 43 15,-2 0 2-15,2 0-1 16,-1-1 7-16,-1 1-43 15,-1-1-3-15,5 2-3 16,-3-1 0-16,4 2-2 16,-2-2 1-16,1 0 1 0,2 0 0 15,-1 0 1 1,5 1 1-16,20 8 16 16,-25-7 6-16,0-4 4 0,-3 1 0 15,4 5-17-15,-3-3-5 16,2-2-5-16,-2 0 0 15,-1-4 0-15,1 0-1 16,0 6 2-16,4 3-2 16,-3-6 1-16,-2-2-1 15,2 0 1-15,-1 3 0 0,3 1 0 16,-3-1 0 0,3 1-2-16,-3-4 0 0,0-1 1 15,1 2-1-15,-2-3 0 16,2 6 0-16,-3 1-1 15,4 3 2-15,-1-1-1 16,-5-7 0-16,4 2 0 16,1 4 0-16,-3-5 0 15,5 6-1-15,-2-4 0 16,-3-3 0-16,6 5 0 16,-3-2 1-16,-7-1-1 15,6 1 1-15,-2 1-1 16,1-2 0-16,1 1 1 15,0 3-1-15,3-3 0 16,-1 1 0-16,0-1 0 16,-5 0 1-16,3 0-1 15,5 7 0-15,-4-3 1 16,2-3-1-16,-2 2 1 16,-5-5-1-16,6 5 0 0,4 1 0 15,1 2 0-15,-8-5 1 16,1-2-1-16,-5-5 0 15,4 5 0-15,4 1 0 16,-1 3 0-16,5 3 1 16,-7-4-1-16,5-1 0 15,1 1 0-15,-6-2 0 16,-3-3 0-16,3 3 1 16,-1-2 0-16,6 3 0 0,-3 0 0 15,-2-2-1-15,2 1 0 16,-2 0 0-16,2-1 0 15,0 2 0-15,1 3 1 16,-2-4 0-16,2 6 0 16,-4-6 0-16,0-3 0 15,3 7 0-15,-4-8-1 16,5 8 1-16,-3-4 0 16,0 2-1-16,2 0 2 15,-4-3-1-15,2 2 0 16,1-2 0-16,-3 1 0 15,5 1 0-15,-6-3 1 16,5 1-1-16,1 3 0 16,0 1-1-16,3 2 1 15,-5-4 0-15,3-1 0 16,-7-5-1-16,5 5 1 16,1 2-1-16,-3-2 0 0,4 4 0 15,1-1 0-15,-1-3 0 16,2 3 0-16,-5-5 0 15,5 3 0-15,-7-2 1 16,3 0-1-16,1-1 1 16,-1 4-1-16,3-2 0 15,-2 0 1-15,7 9-1 16,-7-10 1-16,0 2-1 16,-1 0 1-16,-1 1-1 0,-4-2 0 15,5-1 1-15,4 3-1 16,-6-3 1-16,3 1 0 15,2 6-1-15,-8-5 0 16,7 4 1-16,1-3 0 16,-7 2 1-16,5-1 0 15,-8-3 0-15,0 1 0 16,5 1 0-16,-6-3 0 16,0 0 1-16,0 1-1 15,0-1 1-15,0 1-1 16,0 0 1-16,0 0-1 15,0 0 1-15,0 0-2 16,0 0 0-16,0 0 0 16,0 0-1-16,0 0 0 15,0 0 0-15,0 0-3 16,0 0 0-16,0 0-1 0,0 0-1 16,4 2-2-16,-4-2-2 15,6 5 1-15,-1-3 0 16,-2 3 2-16,-3-5 3 15,5 4 1-15,-1-2 1 16,0 0-1-16,3 2 0 16,-4-1-2-16,-1-2-3 15,1-1-1-15,-1 0 0 16,0 0 2-16,0 0 4 16,0 0-6-16,-1 0-9 0,-1 0-36 15,4 0-25-15,-4 0-65 16,1 0-30-16,-1-1-34 15,0-1 8-15,0 1 59 16,2 0 29-16,-1 0 53 16,1 0 15-16,2 0-2 15,-4 0 8-15,0 0 18 16,0 0 5-16,0 0 30 16,2 1 30-16,-2 0 49 15,0 0 25-15,0 0 40 16,0 0-4-16,0-2-31 31,0 1-23-31,0 0-45 0,0 0-17 0,0 0-11 16,0 0 0-16,2-8 2 15,0-3 5-15,0-1 4 16,7-24 0-16,-5 32-7 16,-2-8-8-16,0 3-10 0,0-7-4 15,-1-6-6-15,1 5-3 16,-1-3-2-16,1 2 1 15,2 2 1-15,-3 1 0 16,0 5 1-16,-1-2-1 16,2 7 1-16,-1 4 0 15,3 2-3-15,-4 0-2 16,0 0 3-16,0 0 4 0,0 0 9 16,0 11 4-16,0 9-2 15,5 27-3-15,-5-26-7 16,0 1-3-16,0-1 0 15,0 5-2-15,-2-5 1 16,-1 1-1-16,-2-1 0 16,1-1 0-16,0 3-1 15,4 6-1-15,-1-10-1 16,-1 1 0-16,2-5 5 16,-3-15 2-16,3 6 0 15,-1-11-1-15,0 4-3 16,-1 0-1-16,2-6 0 15,-4-14 2-15,-2-27 4 16,2 26 0-16,3-1 1 16,-2 0 0-16,1 0-2 15,3 5 0-15,-5-6-3 16,8 10 1-16,-2-3-3 16,-2-1 0-16,4 9 0 0,-4-1-1 15,0 3 1-15,3 3 1 16,-3 4 3-16,-3 1 2 15,3-1 8-15,0 0 2 16,0 15 0-16,4 4-2 16,2 34-5-16,-3-24-3 15,-5-1-4-15,1 4-7 16,0 0-69-16,-3-4-69 0,4 7 87 16</inkml:trace>
  <inkml:trace contextRef="#ctx0" brushRef="#br0" timeOffset="-101712">20812 14213 116 0,'28'84'94'15,"-27"-83"17"-15,-1-1 31 16,0 0 22-16,0 0 30 16,0-1-8-16,0-1-37 15,0 1-24-15,0 0-34 16,0 0-9-16,-1 0-5 16,1 0 1-16,-1 0-15 15,0 1-8-15,1 0-19 16,0 0-11-16,0 0-12 15,0 0 0-15,0 0 7 16,0-1 13-16,-1 0 11 16,0 0-1-16,0-1-5 15,0 1-13-15,0 0-9 16,0 0-1-16,-6 0 4 16,-3-1 1-16,5 1-3 0,0 0-1 15,3 0-9-15,-1 0-1 16,1-1 0-16,0 1 0 15,2 0-9-15,-2 1-8 16,1-1-6-16,0 1-2 16,0 0 7-16,1 0 6 15,0 0 3-15,15 1 2 16,28 4 1-16,-29-6 0 16,-2 2 1-16,-2-2 1 15,-3-3 1-15,-1 1 1 16,-2 0 9-16,-2 0 5 0,-4 1 4 15,0 1 0-15,2 0-7 16,-9-2-4-16,-14-5-5 16,-30-4-2-16,27 9-1 15,3 0-3-15,5 7-6 16,7 2-4-16,5 5-8 16,2 1-3-16,7-3-2 15,4 5 1-15,4-4 5 16,6 3 4-16,1-3 6 15,4-2 20-15,0 0-146 16,0-4-197-16,-4 7 219 16</inkml:trace>
  <inkml:trace contextRef="#ctx0" brushRef="#br0" timeOffset="-99801.04">22108 11180 577 0,'5'-5'300'16,"-4"2"-102"-16,1 3-35 15,-2 0-79-15,0 0-35 16,0 0-17-16,0 0 6 16,0 0 8-16,0 3 4 15,5 20-8-15,5 29-10 16,-5-19-14-16,3 3-3 15,-2-3-9-15,-2-1 0 0,6-5 0 16,-12-5 1-16,3 0 1 16,5 4-14-1,-6-3-88-15,7 1-86 0,2-5 106 16</inkml:trace>
  <inkml:trace contextRef="#ctx0" brushRef="#br0" timeOffset="-99474.39">22455 11345 642 0,'10'-2'326'0,"-10"0"-101"15,0 3-50-15,-5 7-22 16,-5 4-38-16,-4 12-20 15,-8-4 10-15,-1 9-9 0,-2 2-15 16,-4 1-27-16,2 7-10 16,-4-1-16-16,-2 3-8 15,0 1-12-15,3-1-2 16,1-4-2-16,6 4 0 16,-2-6-1-16,0 0-1 15,-2-5-23-15,-3-5-26 16,6-6-83-16,1-4-55 0,8-2-211 15,3 0 249-15</inkml:trace>
  <inkml:trace contextRef="#ctx0" brushRef="#br0" timeOffset="-99035.41">22459 11693 710 0,'4'2'347'16,"-3"-2"-120"-16,0 3-64 16,-2-3-30-16,0 0-23 15,-2 20-20-15,-8 29-4 16,4-20-19-16,0 1-21 16,-5 0-21-16,3 1-6 15,-3-2-8-15,1 1-4 16,3-1-3-16,-4 0-1 15,2 0-1-15,2 1 1 0,-2 0-1 16,1 2-17-16,2-5-75 16,1-2-36-16,5-8-72 15,1-4-29-15,1-7-43 16,1-1-76-16,2-5 226 16</inkml:trace>
  <inkml:trace contextRef="#ctx0" brushRef="#br0" timeOffset="-98694.33">22573 11928 330 0,'-4'2'188'0,"-3"9"-4"15,-5 3-45-15,-1 7-18 16,-1 3-1-16,4 10-9 15,0 8-10-15,8 5-22 16,5 2-17-16,12-5-35 16,3-7 14-16,7-14 11 0,-1-7 4 15,0-15 32-15,-2-6-8 16,1-11 3-16,-4-5 0 16,0-6-24-16,1-1-11 15,-15-1-18-15,5 1 0 16,-11 2 2-16,-8-2-1 15,-3 2-16-15,-6 1-26 16,-2 2-96-16,-3 5-37 0,-3 2-174 16,-7 2 195-16</inkml:trace>
  <inkml:trace contextRef="#ctx0" brushRef="#br0" timeOffset="-96755.58">13923 11705 454 0,'4'83'257'0,"-5"-81"-38"15,1-1-17-15,1 2-19 16,-1-3-9-16,0-1-39 15,0 0-22-15,-1 0-61 16,1-7-21-16,2-16-12 16,9-27-4-16,0 24-3 15,0-2-3-15,-4 0-4 16,1 1 1-16,-1 2 3 16,-4 2 0-16,4 7 3 15,-3-1-2-15,0 3 0 16,1 0-3-16,-5 3-2 15,3 2-1-15,0 3-3 16,0 2 0-16,-3 1-1 0,3 2-1 16,-4 1-4-1,0 1-5-15,1 0-6 0,0 0 1 16,0 0 2-16,0 3 3 16,0 21 5-16,1 28 0 15,4-18 0-15,-2 5 1 16,3 8 2-16,-2 3 1 15,-4 5 1-15,-6-2 1 16,4-1 1-16,1 3-1 16,-5-4 1-16,12 7 1 0,-8-2 0 15,-4-2 0-15,6-4-2 16,-10-7 0-16,6-7 0 16,4-6 0-16,2-8 0 15,0-6 2-15,-1-6 2 16,-2-3 2-16,0-2 14 15,0-4 7-15,0-2 32 16,0 0 1-16,0 0-9 16,0 0-7-16,-18-6-29 15,-29-11-1-15,15 11-2 16,1-2-2-16,1 5-2 16,1-1-3-16,11 5-3 15,5 2 0-15,8 0 1 16,2 1-3-16,2-1-17 15,4-1-7-15,-2-1-4 16,8 0 2-16,21 3 25 0,39 4 7 16,-25-7 5-16,4-3 0 15,-4-3-6-15,2 0-3 16,10 2-1-16,-4 0 1 16,12 3 1-16,1 1-9 15,-5 0-119-15,6 1 91 16</inkml:trace>
  <inkml:trace contextRef="#ctx0" brushRef="#br0" timeOffset="204164.12">6342 13183 274 0,'28'-73'179'0,"-24"73"0"15,-7 0-25-15,2-2-37 16,0 2-11-16,1 0-13 15,-1 0-5-15,1 0-16 16,0 0-11-16,0 0-24 16,0 0-11-16,0 0-15 15,0 0-4-15,0 0 1 16,2 17 1-16,7 28-2 16,-6-21 1-16,5 4 1 15,0 2-2-15,-3 6 4 0,3 3 3 16,-3 4 7-16,0 3 5 15,-2 2-2-15,0 3-3 16,-3 3-8-16,6 10-4 16,0 8 0-16,-7-7 0 15,1 18 8-15,-3-4 5 16,2-4 1-16,3 9-1 16,5-5-7-16,-3 2-4 0,-4 8-1 15,-2 3 2-15,-3 1 0 16,1 0 0-16,-6 4-1 15,1 4-2-15,1 4-3 16,-2 1 0-16,8-3-3 16,-1-4 0-16,2-4 0 15,6 2-1-15,-1-6 2 16,3 3 1-16,1-5 2 16,-1-5 1-16,-1 1 2 15,-4-2-1-15,-2 2-2 16,0-5-1-16,0-13-2 15,2-4-1-15,3-11-2 16,0-1 1-16,-3 3 0 16,0-5-1-16,-2 5 3 15,-1 1 0-15,0-2 1 16,5 3 2-16,-1-8-1 16,4-1 0-16,-4-5 3 0,0-7 7 15,3 0 17-15,-6-2 6 16,4-3 6-16,-2 1-5 15,-4 1-14-15,-1 0-5 16,6 2-6-16,-6 0-2 16,3-1-4-16,-1-1-1 15,-2-1-2-15,4 0 0 16,-1-7 4-16,0-2 3 16,-3-5 11-16,-1-6 4 0,-1 3 3 15,3 1 0-15,2-1-5 16,-5 1-3-16,2-5-5 15,4-1-3-15,-7 2-6 16,1-2-1-16,1 1-3 16,-2 3-1-16,4-7-1 15,3 0 0-15,-2-2-1 16,0-2 1-16,0-2-3 16,0 0 0-16,0 0-14 15,0-1-21-15,0 0-69 16,-2 0-53-16,3 0-106 15,-1 0-75-15,0 0 216 16</inkml:trace>
  <inkml:trace contextRef="#ctx0" brushRef="#br0" timeOffset="204748.62">6313 17218 463 0,'-35'-70'262'0,"32"71"-45"16,-2 1-26-16,1 2-54 15,3-4-30-15,0 0-40 16,1 0-15-16,0 0-16 16,0 0 0-16,2 5-3 15,4 10-1-15,12 27-2 16,-9-25-3-16,2 6-6 16,-3 3-4-16,3 1-2 15,2 3-1-15,-3-5-1 16,1-2 0-16,0-4-4 15,-5 1-2-15,4-2-3 16,-3-1 0-16,-1 0-2 16,7-4 1-16,-3-1-2 15,-3-2 0-15,0-2 6 16,-2-2 2-16,-1-5 4 16,10-2 2-16,-4-3 17 0,-4-3 9 15,4-2 12-15,-4-3 5 16,3-4-14-16,-1 0-10 15,-3-3-16-15,7-1-7 16,0-2-8-16,6-3-1 16,-2 2-1-16,-8-6 0 15,4-1 2-15,1-2 0 16,1-2 17-16,0 2-54 16,1-2-122-16,-7 3-104 0,3 1 133 15</inkml:trace>
  <inkml:trace contextRef="#ctx0" brushRef="#br0" timeOffset="212177.67">6301 13254 347 0,'-59'38'200'0,"54"-23"-41"15,2-3-14-15,-1-4-27 16,0 0 0-16,2 0 20 16,-3-5 3-16,4 0-3 0,-1 2-5 15,1-5-22-15,1 0-15 16,0 0-42-16,0 0-19 16,0-1-18-16,0 0 2 15,0-1 4-15,0 1 3 16,5-9-7-16,-1 2-8 15,9-9-5-15,27-30-4 16,-28 24 2-16,4 0-2 16,-1-2 0-16,0 2 1 15,-2 1 0-15,0 1 0 0,3 7-1 16,-3 1-1-16,1 1 0 16,2 1-1-16,-6-1 1 15,6 0 0-15,-4 5 0 16,-1-5 1-16,0 4 0 15,-5 2 1-15,-3 2 1 16,-1 4 0-16,-3 2 3 16,0-2 0-16,1 0-1 15,0 0-2-15,0 0-3 16,1 4-1-16,3 10 0 16,7 34 2-16,-7-21 0 15,1 6 0-15,-2 4 0 16,-1 0-1-16,-1-3-30 15,3 2-40-15,-1-2-132 16,6 0-142-16,4-6 213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34156-F5AF-4923-BE9D-6E89D6B8160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D2D51-27F9-4BD3-A071-2A3F5178B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4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9.emf"/><Relationship Id="rId7" Type="http://schemas.openxmlformats.org/officeDocument/2006/relationships/customXml" Target="../ink/ink2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dirty="0"/>
              <a:t>מדעי הרפואה:</a:t>
            </a:r>
            <a:br>
              <a:rPr lang="he-IL" dirty="0"/>
            </a:br>
            <a:r>
              <a:rPr lang="he-IL" dirty="0"/>
              <a:t>ניתוח אותות ומערכות ב</a:t>
            </a:r>
            <a:br>
              <a:rPr lang="he-IL" dirty="0"/>
            </a:br>
            <a:r>
              <a:rPr lang="he-IL" dirty="0"/>
              <a:t>274166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he-IL" dirty="0"/>
          </a:p>
          <a:p>
            <a:endParaRPr lang="he-IL" dirty="0"/>
          </a:p>
          <a:p>
            <a:r>
              <a:rPr lang="he-IL" dirty="0"/>
              <a:t>מערכות דינמיות – הרצאה             מס' 2</a:t>
            </a:r>
          </a:p>
          <a:p>
            <a:r>
              <a:rPr lang="he-IL" dirty="0"/>
              <a:t>4/7/2021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6207984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7EE10AD-6403-40E3-AB77-A0AE671BFE76}"/>
              </a:ext>
            </a:extLst>
          </p:cNvPr>
          <p:cNvSpPr txBox="1">
            <a:spLocks/>
          </p:cNvSpPr>
          <p:nvPr/>
        </p:nvSpPr>
        <p:spPr>
          <a:xfrm rot="10800000">
            <a:off x="2267744" y="4561503"/>
            <a:ext cx="1984176" cy="685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/>
              <a:t>הפוכה</a:t>
            </a:r>
          </a:p>
        </p:txBody>
      </p:sp>
    </p:spTree>
    <p:extLst>
      <p:ext uri="{BB962C8B-B14F-4D97-AF65-F5344CB8AC3E}">
        <p14:creationId xmlns:p14="http://schemas.microsoft.com/office/powerpoint/2010/main" val="281772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62639-130A-4AF8-B347-022EAC49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משמעות מערכות צירים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15C67B-165C-4FF5-A9EA-D9ED6FBA44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 versus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15C67B-165C-4FF5-A9EA-D9ED6FBA44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D763083-B265-49F1-BD16-55A84D6FD22A}"/>
                  </a:ext>
                </a:extLst>
              </p14:cNvPr>
              <p14:cNvContentPartPr/>
              <p14:nvPr/>
            </p14:nvContentPartPr>
            <p14:xfrm>
              <a:off x="1262160" y="2408040"/>
              <a:ext cx="7076520" cy="17946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D763083-B265-49F1-BD16-55A84D6FD2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52800" y="2398680"/>
                <a:ext cx="7095240" cy="181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25697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E01A7-CD79-45DB-A454-3A52D2636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CB24-F31C-4D6E-BA4D-1C3AA0FA7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43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3E8E23-45E7-40AF-BD64-CBE634CBF16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כמה זמן לוקח?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he-IL" dirty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3E8E23-45E7-40AF-BD64-CBE634CBF1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87966A-44AD-4D45-9696-7FE896F9B40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89115782"/>
                  </p:ext>
                </p:extLst>
              </p:nvPr>
            </p:nvGraphicFramePr>
            <p:xfrm>
              <a:off x="457200" y="1600200"/>
              <a:ext cx="8229600" cy="48727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5724257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0224351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575783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num>
                                  <m:den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num>
                                      <m:den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𝝉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num>
                                      <m:den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𝝉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28121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40413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5187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882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27512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5961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95925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61097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595614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535259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87966A-44AD-4D45-9696-7FE896F9B40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089115782"/>
                  </p:ext>
                </p:extLst>
              </p:nvPr>
            </p:nvGraphicFramePr>
            <p:xfrm>
              <a:off x="457200" y="1600200"/>
              <a:ext cx="8229600" cy="48727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5724257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0224351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57578307"/>
                        </a:ext>
                      </a:extLst>
                    </a:gridCol>
                  </a:tblGrid>
                  <a:tr h="757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" t="-806" r="-201111" b="-5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806" r="-101111" b="-5467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806" r="-1111" b="-5467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281211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404132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518767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8821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275125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596123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95925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610978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595614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" t="-968000" r="-201111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8535259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1759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3E8E23-45E7-40AF-BD64-CBE634CBF16C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כמה זמן לוקח?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he-IL" dirty="0"/>
                  <a:t>)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43E8E23-45E7-40AF-BD64-CBE634CBF1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87966A-44AD-4D45-9696-7FE896F9B40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09715961"/>
                  </p:ext>
                </p:extLst>
              </p:nvPr>
            </p:nvGraphicFramePr>
            <p:xfrm>
              <a:off x="457200" y="1600200"/>
              <a:ext cx="8229600" cy="48727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5724257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0224351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575783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𝒕</m:t>
                                    </m:r>
                                  </m:num>
                                  <m:den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num>
                                      <m:den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𝝉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400" b="1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2400" b="1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𝒕</m:t>
                                        </m:r>
                                      </m:num>
                                      <m:den>
                                        <m:r>
                                          <a:rPr lang="en-US" sz="2400" b="1" i="1" smtClean="0">
                                            <a:latin typeface="Cambria Math" panose="02040503050406030204" pitchFamily="18" charset="0"/>
                                          </a:rPr>
                                          <m:t>𝝉</m:t>
                                        </m:r>
                                      </m:den>
                                    </m:f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281211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404132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51876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8821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27512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596123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95925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0.95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61097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23422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∞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72177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287966A-44AD-4D45-9696-7FE896F9B40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09715961"/>
                  </p:ext>
                </p:extLst>
              </p:nvPr>
            </p:nvGraphicFramePr>
            <p:xfrm>
              <a:off x="457200" y="1600200"/>
              <a:ext cx="8229600" cy="487273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4057242572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0224351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657578307"/>
                        </a:ext>
                      </a:extLst>
                    </a:gridCol>
                  </a:tblGrid>
                  <a:tr h="7579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" t="-806" r="-201111" b="-563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806" r="-101111" b="-5637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806" r="-1111" b="-5637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4281211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404132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65187675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0.63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8821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2751259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0.14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5961234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9592533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0.95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0610978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234229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44" t="-968000" r="-20111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72177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6467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35808" b="31033"/>
          <a:stretch/>
        </p:blipFill>
        <p:spPr>
          <a:xfrm>
            <a:off x="4975538" y="1275160"/>
            <a:ext cx="3196861" cy="2569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35808" b="28323"/>
          <a:stretch/>
        </p:blipFill>
        <p:spPr>
          <a:xfrm>
            <a:off x="-95490" y="4324220"/>
            <a:ext cx="3139906" cy="26233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r="35808" b="28323"/>
          <a:stretch/>
        </p:blipFill>
        <p:spPr>
          <a:xfrm>
            <a:off x="3131840" y="4360772"/>
            <a:ext cx="3024336" cy="25267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r="35809" b="31033"/>
          <a:stretch/>
        </p:blipFill>
        <p:spPr>
          <a:xfrm>
            <a:off x="6372200" y="4365104"/>
            <a:ext cx="2877658" cy="23133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72934" y="401700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7984" y="4023043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4609" y="402304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996162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6B144-63EF-4981-9789-7BC2D254F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4E47D9-FD85-45C1-9CA6-39F248CB5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76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35808" b="31033"/>
          <a:stretch/>
        </p:blipFill>
        <p:spPr>
          <a:xfrm>
            <a:off x="4975538" y="1275160"/>
            <a:ext cx="3196861" cy="25699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72934" y="401700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7984" y="4023043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4609" y="402304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r="33781" b="31033"/>
          <a:stretch/>
        </p:blipFill>
        <p:spPr>
          <a:xfrm>
            <a:off x="175676" y="4475906"/>
            <a:ext cx="2826360" cy="22025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r="33781" b="28323"/>
          <a:stretch/>
        </p:blipFill>
        <p:spPr>
          <a:xfrm>
            <a:off x="3073484" y="4475906"/>
            <a:ext cx="2719515" cy="22025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r="33781" b="28323"/>
          <a:stretch/>
        </p:blipFill>
        <p:spPr>
          <a:xfrm>
            <a:off x="6012160" y="4475906"/>
            <a:ext cx="2822353" cy="228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06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קלט </a:t>
            </a:r>
            <a:r>
              <a:rPr lang="he-IL" b="1" u="sng" dirty="0"/>
              <a:t>תלוי זמן</a:t>
            </a:r>
            <a:r>
              <a:rPr lang="he-IL" dirty="0"/>
              <a:t> עם תנאי התחלה אפס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 algn="l" rtl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e-IL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he-IL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br>
                  <a:rPr lang="en-US" b="0" dirty="0"/>
                </a:br>
                <a:endParaRPr lang="en-US" dirty="0"/>
              </a:p>
              <a:p>
                <a:pPr marL="457200" lvl="1" indent="0" algn="l" rtl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r="35808" b="31033"/>
          <a:stretch/>
        </p:blipFill>
        <p:spPr>
          <a:xfrm>
            <a:off x="4975538" y="1275160"/>
            <a:ext cx="3196861" cy="25699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72934" y="4017008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27984" y="4023043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4609" y="4023043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/>
          <a:srcRect r="33781" b="31033"/>
          <a:stretch/>
        </p:blipFill>
        <p:spPr>
          <a:xfrm>
            <a:off x="175676" y="4475906"/>
            <a:ext cx="2826360" cy="220251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/>
          <a:srcRect r="33781" b="28323"/>
          <a:stretch/>
        </p:blipFill>
        <p:spPr>
          <a:xfrm>
            <a:off x="3073484" y="4475906"/>
            <a:ext cx="2719515" cy="220251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r="33781" b="28323"/>
          <a:stretch/>
        </p:blipFill>
        <p:spPr>
          <a:xfrm>
            <a:off x="6012160" y="4475906"/>
            <a:ext cx="2822353" cy="22858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70E520-A53C-4916-8D48-5C8C960AA59E}"/>
                  </a:ext>
                </a:extLst>
              </p14:cNvPr>
              <p14:cNvContentPartPr/>
              <p14:nvPr/>
            </p14:nvContentPartPr>
            <p14:xfrm>
              <a:off x="451440" y="1275120"/>
              <a:ext cx="7731000" cy="5035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70E520-A53C-4916-8D48-5C8C960AA59E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42080" y="1265760"/>
                <a:ext cx="7749720" cy="5054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32863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34F0-11BA-4BFB-BB13-C651A184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D72F1E-7558-407C-9023-6204553912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he-IL" dirty="0"/>
                  <a:t>מה נקודת הייחוס?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𝑞𝑡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pPr marL="0" indent="0" algn="l" rtl="0">
                  <a:buNone/>
                </a:pPr>
                <a:endParaRPr lang="en-US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D72F1E-7558-407C-9023-6204553912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1746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310B99-A86D-4B22-8EAE-B17371F927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65" y="1052736"/>
            <a:ext cx="8713870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11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866"/>
            <a:ext cx="8229600" cy="1143000"/>
          </a:xfrm>
        </p:spPr>
        <p:txBody>
          <a:bodyPr/>
          <a:lstStyle/>
          <a:p>
            <a:r>
              <a:rPr lang="he-IL" dirty="0"/>
              <a:t>נושאים שנלמדו בבית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פתרון גרפי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פתרון נומרי</a:t>
            </a:r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פתרון אנליטי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196752"/>
            <a:ext cx="2962672" cy="17156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765EF4-8E6E-4CB8-AF45-5BBEA8DB9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8441" y="2944891"/>
            <a:ext cx="6139204" cy="18228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2F124DA-D17D-4D8C-9DF5-5BC417E006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55" y="5445224"/>
            <a:ext cx="5767316" cy="8047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29224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0AD9D-E4DB-4B43-AB39-EE03D40AD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E076A-8393-4352-B3CC-BB3068BA1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78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23C92-60E5-4059-8523-C9FCCF609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FF7FD-3194-4DE0-A10B-B3BBABF17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66C12C-3A5B-4229-A646-7BDA7BF4CF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305"/>
            <a:ext cx="9144000" cy="5685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94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148064" y="1600200"/>
            <a:ext cx="648072" cy="1156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788024" y="4433160"/>
            <a:ext cx="2016224" cy="1156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87824" y="4437112"/>
            <a:ext cx="14401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נושאים שנלמדו בבית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</m:oMath>
                  </m:oMathPara>
                </a14:m>
                <a:endParaRPr lang="he-IL" b="0" dirty="0"/>
              </a:p>
              <a:p>
                <a:pPr marL="457200" lvl="1" indent="0" algn="l" rtl="0">
                  <a:buNone/>
                </a:pPr>
                <a:endParaRPr lang="he-IL" dirty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e>
                      </m:d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457200" lvl="1" indent="0" algn="l" rtl="0">
                  <a:buNone/>
                </a:pPr>
                <a:endParaRPr lang="en-US" dirty="0"/>
              </a:p>
              <a:p>
                <a:pPr marL="457200" lvl="1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𝑞𝑡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𝑞𝑡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803350" y="1338590"/>
            <a:ext cx="792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>
                <a:solidFill>
                  <a:srgbClr val="00B0F0"/>
                </a:solidFill>
              </a:rPr>
              <a:t>קלט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23728" y="5658853"/>
            <a:ext cx="3078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>
                <a:solidFill>
                  <a:srgbClr val="00B0F0"/>
                </a:solidFill>
              </a:rPr>
              <a:t>קשור לתנאי התחלה</a:t>
            </a:r>
            <a:endParaRPr lang="en-US" sz="2800" b="1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516216" y="5661248"/>
            <a:ext cx="18165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>
                <a:solidFill>
                  <a:srgbClr val="00B0F0"/>
                </a:solidFill>
              </a:rPr>
              <a:t>קשור לקלט</a:t>
            </a:r>
            <a:endParaRPr lang="en-US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06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הבהרה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לא צריך לדעת לפתור משוואות דיפרנציאליות באופן כללי.</a:t>
            </a:r>
          </a:p>
          <a:p>
            <a:r>
              <a:rPr lang="he-IL" dirty="0"/>
              <a:t>צריך לדעת איך לבדוק שפתרון הוא נכון.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6950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E840-3D22-4299-9EA0-C2D2FFAE7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תזכורת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8FFC3-F9B9-4CE4-AF0C-DE4BBEFEF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שיעור 3 כבר נמצא באתר.</a:t>
            </a:r>
          </a:p>
          <a:p>
            <a:r>
              <a:rPr lang="he-IL" dirty="0"/>
              <a:t>זה יהיה החומר שנדון בו בהרצאה הבאה.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92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85691-810F-47C3-A288-5E0B56102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8D9E-6C82-4ACE-AB1A-08B8C67C9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4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813D0-ECEB-4497-8111-11AD158B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שאלות הבנה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CDAD3F-B976-41B7-A1FF-DE4462AC8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7041"/>
            <a:ext cx="9144000" cy="412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8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C8F6-62CE-459C-BB6F-BBF0F6BE8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F5A37-3CC6-476C-9F5C-C25E3DE1E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0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50953</TotalTime>
  <Words>199</Words>
  <Application>Microsoft Office PowerPoint</Application>
  <PresentationFormat>On-screen Show (4:3)</PresentationFormat>
  <Paragraphs>79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Cambria Math</vt:lpstr>
      <vt:lpstr>Office Theme</vt:lpstr>
      <vt:lpstr>מדעי הרפואה: ניתוח אותות ומערכות ב 274166</vt:lpstr>
      <vt:lpstr>נושאים שנלמדו בבית</vt:lpstr>
      <vt:lpstr>PowerPoint Presentation</vt:lpstr>
      <vt:lpstr>נושאים שנלמדו בבית</vt:lpstr>
      <vt:lpstr>הבהרה</vt:lpstr>
      <vt:lpstr>תזכורת</vt:lpstr>
      <vt:lpstr>PowerPoint Presentation</vt:lpstr>
      <vt:lpstr>שאלות הבנה</vt:lpstr>
      <vt:lpstr>PowerPoint Presentation</vt:lpstr>
      <vt:lpstr>משמעות מערכות צירים</vt:lpstr>
      <vt:lpstr>PowerPoint Presentation</vt:lpstr>
      <vt:lpstr>כמה זמן לוקח? (τ=1/q)</vt:lpstr>
      <vt:lpstr>כמה זמן לוקח? (τ=1/q)</vt:lpstr>
      <vt:lpstr>קלט תלוי זמן עם תנאי התחלה אפס</vt:lpstr>
      <vt:lpstr>PowerPoint Presentation</vt:lpstr>
      <vt:lpstr>קלט תלוי זמן עם תנאי התחלה אפס</vt:lpstr>
      <vt:lpstr>קלט תלוי זמן עם תנאי התחלה אפס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252</cp:revision>
  <dcterms:created xsi:type="dcterms:W3CDTF">2014-08-09T08:29:52Z</dcterms:created>
  <dcterms:modified xsi:type="dcterms:W3CDTF">2021-04-07T04:04:14Z</dcterms:modified>
</cp:coreProperties>
</file>