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39" r:id="rId2"/>
    <p:sldId id="436" r:id="rId3"/>
    <p:sldId id="440" r:id="rId4"/>
    <p:sldId id="433" r:id="rId5"/>
    <p:sldId id="441" r:id="rId6"/>
    <p:sldId id="438" r:id="rId7"/>
    <p:sldId id="445" r:id="rId8"/>
    <p:sldId id="444" r:id="rId9"/>
    <p:sldId id="337" r:id="rId10"/>
    <p:sldId id="44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9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58.70764" units="1/cm"/>
          <inkml:channelProperty channel="Y" name="resolution" value="1882.07922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8-03-20T21:54:57.8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5D24CAD-8E21-48DD-A784-87B905821ECC}" emma:medium="tactile" emma:mode="ink">
          <msink:context xmlns:msink="http://schemas.microsoft.com/ink/2010/main" type="inkDrawing" rotatedBoundingBox="19899,11069 20535,13118 20071,13263 19434,11214" semanticType="callout" shapeName="Other">
            <msink:sourceLink direction="from" ref="{E88C55EC-EC1C-444A-910C-4E7FD7763CCF}"/>
            <msink:sourceLink direction="to" ref="{E88C55EC-EC1C-444A-910C-4E7FD7763CCF}"/>
          </msink:context>
        </emma:interpretation>
      </emma:emma>
    </inkml:annotationXML>
    <inkml:trace contextRef="#ctx0" brushRef="#br0">86 106 417 0,'-12'-20'106'0,"1"5"6"15,0 3-57-15,4 3-10 0,1-4-6 16,-6 2-5-16,6 1-5 0,0 8-4 15,6 2-2-15,-3-6-2 0,-5 1-2 16,8 5-4-16,-4-3-1 0,4 3-1 16,6 11-1-16,3 1 0 0,3 6 4 0,8 17 6 15,3 14 5-15,4 14 4 0,9 9 2 16,-6 11 2-16,0 17-2 0,5 10-3 16,5 7-3-16,-1 7-6 0,4 3-1 15,-4 6-158-15,-4 2 156 0,3-9 0 16,-6-4-2-16,-6-9-1 0,-3-13-1 15,-4-13-2-15,-1-21 154 0,0-10-159 16,-4-15-2-16,-1-15-2 0,-6-6-2 0,-2-9-5 16,1-9-7-16,-6-2-9 0,0-8-12 15,-8-5-16-15,1-6-15 0,-4-8-10 16,-2-11-2-16,-5-7-12 0,-3-8-96 16,-2-9-107-16,0-1-247 0</inkml:trace>
    <inkml:trace contextRef="#ctx0" brushRef="#br0" timeOffset="505.07">-101 244 447 0,'-9'0'112'16,"6"-6"5"-16,-1 6-62 15,4 0-12-15,-5 0-7 0,5-3-5 0,-4 3-3 16,4 0-3-16,0 0-5 0,0 0-4 0,0-6-2 16,0 2-3-16,0 1-2 0,5-4 0 15,0 1 2-15,1-8 1 0,7 0 2 16,0-4 2-16,3-4 2 0,3-4-1 16,0-4-3-16,-3-2-3 0,2 2-2 15,-1-2-3-15,-2 7-2 0,-4 1-2 16,-2 3 0-16,-2 8-2 15,3 2 0-15,-4 4 1 0,-1 3-1 16,-5 4 1-16,8 0 2 0,2 8 1 0,6 6 2 16,1 3 1-16,0 5 1 0,0 8 1 0,10-1-1 15,-9 2-2-15,1-5-1 0,-2-4-3 16,1 0-11-16,-2-6-11 16,3-6-25-16,1-2-123 0,-2-5-132 0,-4-3-327 15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58.70764" units="1/cm"/>
          <inkml:channelProperty channel="Y" name="resolution" value="1882.07922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8-03-20T21:55:01.6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47E2C08-C428-489D-A877-8EFE1710BCB3}" emma:medium="tactile" emma:mode="ink">
          <msink:context xmlns:msink="http://schemas.microsoft.com/ink/2010/main" type="writingRegion" rotatedBoundingBox="22253,15046 13948,15108 13918,11089 22223,11027"/>
        </emma:interpretation>
      </emma:emma>
    </inkml:annotationXML>
    <inkml:traceGroup>
      <inkml:annotationXML>
        <emma:emma xmlns:emma="http://www.w3.org/2003/04/emma" version="1.0">
          <emma:interpretation id="{13E49E2B-6374-4356-90D5-CF398F294D69}" emma:medium="tactile" emma:mode="ink">
            <msink:context xmlns:msink="http://schemas.microsoft.com/ink/2010/main" type="paragraph" rotatedBoundingBox="22253,15046 13948,15108 13937,13648 22242,135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F4B6197-33B6-47B6-AF7B-3155C5728399}" emma:medium="tactile" emma:mode="ink">
              <msink:context xmlns:msink="http://schemas.microsoft.com/ink/2010/main" type="line" rotatedBoundingBox="22253,15046 13948,15108 13937,13648 22242,13586"/>
            </emma:interpretation>
          </emma:emma>
        </inkml:annotationXML>
        <inkml:traceGroup>
          <inkml:annotationXML>
            <emma:emma xmlns:emma="http://www.w3.org/2003/04/emma" version="1.0">
              <emma:interpretation id="{E88C55EC-EC1C-444A-910C-4E7FD7763CCF}" emma:medium="tactile" emma:mode="ink">
                <msink:context xmlns:msink="http://schemas.microsoft.com/ink/2010/main" type="inkWord" rotatedBoundingBox="22252,14907 20341,14921 20331,13601 22242,13586">
                  <msink:destinationLink direction="from" ref="{35D24CAD-8E21-48DD-A784-87B905821ECC}"/>
                  <msink:destinationLink direction="to" ref="{35D24CAD-8E21-48DD-A784-87B905821ECC}"/>
                </msink:context>
              </emma:interpretation>
            </emma:emma>
          </inkml:annotationXML>
          <inkml:trace contextRef="#ctx0" brushRef="#br0">-737 580 554 0,'-9'-5'139'0,"5"-4"9"0,0-2-79 15,4-4-7-15,0-3-5 16,8-1-3-16,4-8-2 0,-3-9-6 16,10 6-3-16,1-3-4 0,7 4-3 0,-1 4-4 15,1 5-4-15,4 6-5 0,-6 9-4 16,0 5-6-16,-2 0-4 0,-9 12-3 0,3 1-4 15,-8 8 0-15,0 3-2 0,-4 9-2 16,-5 2-11-16,0 1-17 0,0 5-27 16,-5 1-17-16,1-2-19 0,-3 0-112 15,4-3-134-15,-3-1-281 0</inkml:trace>
          <inkml:trace contextRef="#ctx0" brushRef="#br0" timeOffset="201.54">-602 700 527 0,'0'10'129'16,"8"6"6"-16,-8 7-70 0,4 6-16 15,0 3-7-15,-4 9-3 0,4 5-8 16,-4 6-5-16,0-2-6 0,0-2-6 16,6 0-7-16,-6-3-4 0,4-5-7 15,-4-8-3-15,0-6-6 0,0-3-13 0,0 1-8 16,-10-10-10-16,3-3-111 0,-1 2-114 15,-2-9-266-15</inkml:trace>
          <inkml:trace contextRef="#ctx0" brushRef="#br0" timeOffset="433.79">-916 189 587 0,'-6'-20'146'16,"-7"9"7"-16,4 11-81 0,4 0-16 16,5 13-16-16,0 5 4 0,0 5-7 15,0 9-7-15,10 8-6 0,-2 7-6 16,6 9-5-16,2-2-4 0,-5 2-7 16,3 2-16-16,-1-3-23 15,0-4-13-15,-5-6-24 0,-1-3-102 0,-2-5-126 0,-5-4-276 16</inkml:trace>
          <inkml:trace contextRef="#ctx0" brushRef="#br0" timeOffset="655.29">-1496 511 587 0,'-7'-34'149'0,"3"-5"10"15,10 1-81-15,9 3-9 0,7 3-10 0,1 6-5 0,4 3-5 16,4 10-6-16,-2 2-8 0,1 5-9 16,-4 6-6-16,1 8-5 0,-4 9-5 15,-3 11-3-15,-9 8-3 0,4 5-14 16,-5 10-31-16,-1 8-25 0,-9 4-129 0,-9 1-151 16,0-9-360-16</inkml:trace>
          <inkml:trace contextRef="#ctx0" brushRef="#br0" timeOffset="-502.9">401 69 498 0,'0'-15'124'0,"0"2"5"0,-3 4-69 0,3-2-9 0,0 6-5 0,-4-4-2 0,4 7-2 0,0 2-2 0,-4-6-4 0,4 6-6 0,0 0-6 15,0 8-4-15,0 5-1 0,0 7 0 16,0 9-2-16,-9 11 0 0,1 7 0 16,-3 11 1-16,-9 7-1 0,0 2-4 15,-1-1-4-15,1-2 1 0,9-7-2 16,-2-9 1-16,6-9-2 0,3-13 1 0,4-5-1 15,0-9 2-15,0-8-2 16,0-8-1-16,0-7-2 0,-4-10 1 0,4-2-1 16,-9-4-1-16,7-6-1 0,-2-4 0 15,-1-4 1 1,-6 2-1-16,5 2 1 0,-3 0 0 0,-2 1-1 0,0 5 1 16,-4 3 0-16,8 9 2 0,-5 4 0 15,7 8 1-15,-4 7-1 0,-2 7 1 16,0 14 0-16,-1 15-1 0,-6 8-1 15,7 11-1-15,-5 3-2 0,7 3 0 0,-2 3 0 16,7-11-7-16,4-8-16 0,-5-5-26 16,5-8-28-16,-8-6-131 0,8 3-156 15,-11-13-363-15</inkml:trace>
        </inkml:traceGroup>
        <inkml:traceGroup>
          <inkml:annotationXML>
            <emma:emma xmlns:emma="http://www.w3.org/2003/04/emma" version="1.0">
              <emma:interpretation id="{8551A360-CD1A-4922-B646-74982180EDCA}" emma:medium="tactile" emma:mode="ink">
                <msink:context xmlns:msink="http://schemas.microsoft.com/ink/2010/main" type="inkWord" rotatedBoundingBox="16095,14404 15578,14408 15573,13688 16090,13685"/>
              </emma:interpretation>
            </emma:emma>
          </inkml:annotationXML>
          <inkml:trace contextRef="#ctx0" brushRef="#br0" timeOffset="6090.49">-6010 400 461 0,'-11'-24'131'0,"1"-4"5"0,6 5-2 0,4-1-75 0,4-2-10 0,2 0-4 0,6 2-2 0,6 2-2 0,2-2-2 0,-6 0-5 0,9 2-6 0,-1 9-4 0,0 2-3 0,-2 0-4 0,-1 11-2 0,1 0-3 0,-2 11-3 16,0 5-1-16,-2 5-3 0,-6 6-1 15,3 9-1-15,-5 5-1 0,-8 6 0 16,2 5-1-16,-2-1-1 0,-4 0 1 16,-1-2-1-16,0 3 1 0,-4-6-1 0,1-7 1 15,-2-1-1-15,-3-5 1 0,-3-1 0 16,3-4 0-16,-5-11 0 0,0-1 1 15,-3-5-1-15,0-5 1 0,2-6 0 16,-3-6 0-16,2 1-1 0,4-6 0 16,1-9-1-16,4-2 1 0,5-1-1 15,6-6 0-15,0 0 0 0,0 2 0 16,7 2 0-16,-2-2 1 0,7 10-1 0,-2 5-1 16,2 4 1-16,0 8-1 0,1 0 1 15,-2 7-1-15,5 4 0 0,-2 2-5 16,-4 2-13-16,3 3-26 0,-1 0-15 15,0 1-15-15,-3-4-116 0,0-5-134 16,1-2-293-16</inkml:trace>
          <inkml:trace contextRef="#ctx0" brushRef="#br0" timeOffset="6373.4">-6254 156 578 0,'-5'9'135'0,"5"10"0"16,-8 0-54-16,8 6-52 0,0 3-52 16,0 0 29-16,0-1-8 0,5-3-133 0,-5 1-115 15,6 3-304-15</inkml:trace>
        </inkml:traceGroup>
        <inkml:traceGroup>
          <inkml:annotationXML>
            <emma:emma xmlns:emma="http://www.w3.org/2003/04/emma" version="1.0">
              <emma:interpretation id="{95728FBE-1BC0-491D-A39C-8E559776FAB1}" emma:medium="tactile" emma:mode="ink">
                <msink:context xmlns:msink="http://schemas.microsoft.com/ink/2010/main" type="inkWord" rotatedBoundingBox="15173,15099 13948,15108 13937,13683 15163,13674"/>
              </emma:interpretation>
            </emma:emma>
          </inkml:annotationXML>
          <inkml:trace contextRef="#ctx0" brushRef="#br0" timeOffset="6990.92">-6997 447 568 0,'0'-35'142'16,"0"1"9"-16,7 5-77 0,8 2-9 15,0 1-7-15,1 3-2 0,4 3-3 16,4 8-5-16,0 4-8 0,1 2-8 16,0 6-6-16,-2 11-6 0,0 4-4 0,1 7-4 15,-5 10-2-15,-2 2-3 0,-4 9-3 16,0 2-1-16,-5 3-1 0,0 3-2 15,-5-4-2-15,-3 2-17 0,0-4-14 16,0-9-19-16,-11-3-14 16,3-3-13-16,-1-4-118 0,-5-5-134 15,-3-1-277-15</inkml:trace>
          <inkml:trace contextRef="#ctx0" brushRef="#br0" timeOffset="7252.59">-7201 98 583 0,'-7'-8'136'0,"7"8"2"0,-3 0-91 16,3 8-10-16,9 10-6 0,-2 5-3 15,8 16-3-15,-2 0-1 0,0 11-2 0,2 6-1 16,2 3-6-16,-5-6-8 16,1 6-24-16,-4-6-13 0,1-2-23 0,-5-4-107 15,-1-6-123-15,-4-3-288 0</inkml:trace>
          <inkml:trace contextRef="#ctx0" brushRef="#br0" timeOffset="7516.31">-7891 570 659 0,'-10'-38'162'0,"10"2"10"15,12 5-102-15,4 1-8 0,2 2-10 16,4 3-7-16,0 8-8 0,4 0-10 15,5 17-9-15,-3 0-6 0,0 15-5 16,-2 4-2-16,1 10-2 0,3 7-1 0,-4 6-3 16,-4 9-4-16,0-2-30 0,-5 1-22 15,1 1-10-15,-2-7-21 0,-8-5-102 16,-1-2-126-16,-7-12-258 0</inkml:trace>
          <inkml:trace contextRef="#ctx0" brushRef="#br0" timeOffset="7696.6">-7647 856 604 0,'5'22'148'0,"5"8"8"0,1 9-86 16,2-3-14-16,4 10-9 0,-3 2-7 16,3 7-8-16,-2-6-7 0,-3 2-15 15,0 4-31-15,-6 2-21 0,-6 1-130 0,0 1-136 16,0-2-337-16</inkml:trace>
        </inkml:traceGroup>
      </inkml:traceGroup>
    </inkml:traceGroup>
    <inkml:traceGroup>
      <inkml:annotationXML>
        <emma:emma xmlns:emma="http://www.w3.org/2003/04/emma" version="1.0">
          <emma:interpretation id="{93AEEE53-024F-4547-904B-4FA53F076C93}" emma:medium="tactile" emma:mode="ink">
            <msink:context xmlns:msink="http://schemas.microsoft.com/ink/2010/main" type="paragraph" rotatedBoundingBox="16188,11066 17129,11066 17129,13185 16188,1318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4839B52-4DD0-49DE-ACBD-2EE7BF717A4F}" emma:medium="tactile" emma:mode="ink">
              <msink:context xmlns:msink="http://schemas.microsoft.com/ink/2010/main" type="inkBullet" rotatedBoundingBox="17205,11122 16398,13264 15978,13106 16786,10964"/>
            </emma:interpretation>
          </emma:emma>
        </inkml:annotationXML>
        <inkml:trace contextRef="#ctx0" brushRef="#br0" timeOffset="1798.73">-4824-2470 419 0,'0'-12'102'0,"-4"7"8"16,4-4-60-16,-3 5-3 0,3 4-9 15,-8 0 0-15,8 0-3 0,-3 0-5 16,3 0-5-16,-5 13-7 0,5 3-3 16,-6 12 1-16,0 7 0 0,0 12 2 0,-3 14 0 15,-12 12 1-15,3 14 6 0,-3 6 2 16,-5 3 2-16,-5 8 0 0,-5 1 0 16,-1 5 0-16,4-4 1 15,-5-4-4-15,-6-1-4 0,1-9-3 0,-5 3-3 16,-2-3-2-16,0-9-3 0,0 4-3 15,0-5-2-15,10-4-2 0,1-2-2 16,9-15 0-16,8-11-2 0,4-8 1 78,3-11-1-78,7-11-1 0,1-6-3 0,2-3-6 0,5-5-6 0,0-6-9 0,0-7-15 0,7-3-14 0,-7-5-13 0,9-1-2 0,-5-13-11 0,-4-10-96 0,6-5-105 0,-1-5-239 0</inkml:trace>
        <inkml:trace contextRef="#ctx0" brushRef="#br0" timeOffset="2405.75">-5145-2336 352 0,'-4'0'93'0,"4"-8"6"16,-5 8-46-16,5 0-9 0,0-3-3 15,-4 3-3-15,4 0-4 16,0-6-3-16,0 6-4 0,0 0-5 16,0 0-3-16,0 6-3 0,6-3-3 0,1 3-2 0,3 1-1 15,2 0 0-15,3-7 1 0,6 2 1 16,0-2 1-16,0 0-1 0,7-2 0 16,1-10-2-16,0-1-2 0,1-1-1 15,-2-5-1-15,-5-5-3 0,-1 0 0 16,-5-5-1-16,-3 9-1 0,-5 0 0 15,1 8 0-15,-3 1 0 0,-1 11 2 16,1 0 3-16,-3 4 4 0,1 6 3 0,0 8 2 16,-5-4 2-16,11 9 0 0,-6-1-2 15,1 3-3-15,2-1-4 0,-1-2-9 16,0 0-24-16,0 2-13 0,1 0-125 16,-8-3-129-16,-6 2-321 0</inkml:trace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22T20:41:06.2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664 12943 145 0,'-8'-3'134'0,"3"0"39"15,-7-4-16-15,6 3-36 16,6 1-18-16,0 0-28 15,0 3-18-15,0 0-30 16,0 0-8-16,0 0-3 16,0 0 5-16,0 0 11 15,5 0 5-15,8 0 5 16,1 0 2-16,37-1 6 16,-25-1 4-16,4-5-3 15,4-2-7-15,1-4-12 16,5 1-4-16,-3 0-4 0,7 2 4 15,1 4 1 1,-4-2-1-16,4 4-2 0,-4-1-4 16,-1 4-1-1,5 1-2-15,-4 0-2 0,-2-2-3 16,-3 0-5-16,-10-2 0 16,-3 2-2-16,-4 0-1 15,-9 2 2-15,0-2-2 16,-7 1-1-16,1 1 0 15,-6-1-13-15,1 1-30 0,0-1-105 16,0 0-63-16,0 0-89 16,-8-3-29-16,1 0 213 15</inkml:trace>
  <inkml:trace contextRef="#ctx0" brushRef="#br0" timeOffset="667.69">1451 12477 443 0,'-27'4'204'15,"26"-4"-49"-15,3 5-144 16,-1 0-2-16,-1-5-5 16,0 0 0-16,0 4 1 15,2 8 6-15,0-2 22 16,4 30 12-16,-6-33 16 15,0 4-1-15,4 1-19 16,3 0-12-16,5 1-15 16,5-2-3-16,6 1 0 15,4 0 2-15,4 2 2 16,5 0 1-16,-3 0-2 16,-2-1-1-16,1-3-3 15,-6 0 0-15,0-4-2 16,-3 0 1-16,-5 1 6 15,-4-2 13-15,-4 3 44 16,-7-1 25-16,-5 9 30 0,-5 1-7 16,-19 7-38-16,3 5-24 15,-8-1-37-15,-10 1-8 16,-3 2-19-16,-13 1-34 16,-4 2-115-16,0 2-121 15,7 9 166-15</inkml:trace>
  <inkml:trace contextRef="#ctx0" brushRef="#br0" timeOffset="14155.72">1912 14555 389 0,'-74'68'215'15,"74"-62"-53"-15,-2 0-22 16,-3-5-43-16,-1-3-8 16,1 2-2-16,8 7-4 15,-2-1-9-15,-2-3-14 16,0 2-22-16,1-5-8 15,0 0-18-15,0 0-5 16,0 0-3-16,0 0-1 0,4 7-2 16,9 9 1-1,26 26 0-15,-22-24 4 0,-1 5 21 16,5 1 3-16,1 2 6 16,0 4-4-16,1 0-18 15,0-2-5-15,-6 0-4 16,2 0-1-16,0 0-1 15,-3-2-1-15,3 4 0 16,0-5 1-16,-2 0-1 16,-5-4 0-16,-1-6-3 15,-3-1-14-15,-5-10-80 16,3 0-79-16,-5-5-241 16,-2-6 256-16</inkml:trace>
  <inkml:trace contextRef="#ctx0" brushRef="#br0" timeOffset="14436.77">2130 14643 382 0,'-3'-8'257'15,"-5"2"8"-15,-1 4-44 16,1 7-76-16,-1 0-44 15,-5 6-51-15,2 7-10 0,-3 2 5 16,-3 3 3-16,0 11-8 16,2 4-8-16,-4 4-20 15,3 6-6-15,-1-3-6 16,4-3-2-16,4-3-23 16,1-6-12-16,5-8-59 15,-3-2-48-15,7-7-168 16,-2-2 195-16</inkml:trace>
  <inkml:trace contextRef="#ctx0" brushRef="#br0" timeOffset="14835">2325 14585 277 0,'-8'-4'233'16,"1"4"61"-16,-2-1-62 0,0 7-75 16,-2-1-47-16,-5 6-58 15,-1 5-14-15,1 12-13 16,1 5-4-16,7 5-10 16,-2 7-4-16,3 2-7 15,1 0 0-15,6 8-5 16,3-2-15-16,3 3-95 15,1-2-66-15,1-9 105 16</inkml:trace>
  <inkml:trace contextRef="#ctx0" brushRef="#br0" timeOffset="15361.71">2578 14509 352 0,'-1'-3'257'0,"-3"3"-17"15,-1 2-94-15,4-2-38 0,0 0-76 16,0 1-17-16,-5 21-6 16,-8 32 1-16,11-21 6 15,0 4 1-15,2 10-1 16,1 2-3-16,-2 4-7 16,0 3-2-16,-1-1 0 15,1 2-1-15,-4-1 0 16,5-5 1-16,-2-8 0 15,0-7 2-15,0-8 0 16,3-8-1-16,2-9-6 16,2-1-4-16,0-9 0 15,4-2 1-15,4-1 7 16,-1-7 3-16,7-2 0 16,1-3-1-16,0-7-1 15,3 2-1-15,-5-4-1 16,-1-1-2-16,-1-1-27 15,-4 2-30-15,1 3-68 0,-2 2-34 16,0 7-69-16,-1 1 137 16</inkml:trace>
  <inkml:trace contextRef="#ctx0" brushRef="#br0" timeOffset="15656.29">2430 14822 412 0,'-4'-5'294'0,"-1"5"57"16,3 0-122-16,0-1-62 15,1 1-44-15,1-2-69 16,0 1-22-16,0 1-27 16,0 0-6-16,1 0 2 15,13 0 0-15,32 0 7 16,-23 0-35-16,5 0-107 16,-5 0-93-16,4 6 125 15</inkml:trace>
  <inkml:trace contextRef="#ctx0" brushRef="#br0" timeOffset="16053.88">2891 14305 651 0,'17'2'242'0,"8"14"-200"15,1 5-9-15,-1 13-12 16,2 8-10-16,-3 14 3 16,0 8 5-16,-7 13 5 15,-1 7-1-15,-9 12-7 16,-4 0-7-16,-9 1-6 16,-4-5-10-16,-8-15-71 15,-5-9-112-15,-4-14 121 16</inkml:trace>
  <inkml:trace contextRef="#ctx0" brushRef="#br0" timeOffset="18848.87">2970 14881 295 0,'-67'-1'207'16,"59"3"-5"-16,-1 3-46 15,0-3-12-15,4 3-24 16,-5-1-4-16,2-1-6 16,4 0-2-16,-3-3 0 15,4 0-3-15,3 2-19 16,0-3-13-16,0 1-36 15,0 0-19-15,0-1-18 16,0 0-3-16,3 0 3 0,18-1 4 16,30-4-1-16,-25 3 0 15,2-1-2-15,2-2 0 16,-1 1 0-16,1-2 1 16,-3 4 0-16,0 0-1 15,-6-2 2-15,-1 3-1 16,-2 1 2-16,-6-2 2 15,-5 2-54-15,2 1-37 16,-9 0-111-16,7 2-97 0,-5 0 189 16</inkml:trace>
  <inkml:trace contextRef="#ctx0" brushRef="#br0" timeOffset="19191.5">3048 14536 636 0,'-5'-12'329'0,"1"7"-93"15,1 4-20-15,0 0-56 16,0 1-37-16,3 0-57 0,-1 0-25 15,0 4-24 1,-1 21 1-16,2 39 10 0,2-23 3 16,3 5-7-16,-5 2-6 15,1 4-9-15,-1-2-2 16,2 0-4-16,2-4-1 16,-1-8-21-16,0-2-39 15,2-6-120-15,2-4-102 16,1-4 166-16</inkml:trace>
  <inkml:trace contextRef="#ctx0" brushRef="#br0" timeOffset="20473.47">3566 14836 249 0,'-12'-95'179'16,"8"84"4"-16,-5 8-35 15,1-3-10-15,-2 5-4 16,-5 6-15-16,1-2-33 15,-1 11-21-15,0 10-45 16,1 3-12-16,2 10-6 16,2 0-2-16,5 10-4 15,1 2-2-15,8 11-20 16,2 1-19-16,6-3-39 16,0-6-22-16,0-17 16 15,4-4 19-15,-2-21 38 16,0-2 20-16,1-12 9 15,1-12 3-15,1-13 8 16,1-11 6-16,1-20 10 0,-2-10 9 16,-2-10 20-16,1-2 9 15,-7-1 26-15,-1 6 2 16,-5-1-3-16,-2 2-5 16,-7 5-29-16,-3 3-10 15,-4 13-13-15,-3 4 1 16,3 15 8-16,3 8 3 15,1 11 1-15,3 4-4 0,3 6-12 16,1 6-8-16,2 2-19 16,1 6-7-16,-1-7-3 15,1 10 1-15,3 18 10 16,8 45 1-16,-5-23 0 16,-2 5 1-16,4 6-1 15,-2 1-1-15,0-1-29 16,2-1-25-16,0-4-73 15,4 1-42-15,-2-6-124 16,2-3 178-16</inkml:trace>
  <inkml:trace contextRef="#ctx0" brushRef="#br0" timeOffset="20846.07">3909 14344 372 0,'-6'-4'199'15,"6"14"-37"-15,-5 2-95 16,1 16-43-16,0 6 0 15,-5 9 35-15,9 9 6 16,-3 5 5-16,2-2-8 0,2 4-38 16,1 1-8-16,2-2-13 15,1 3-3-15,5-6-4 16,2-5-11 0,4-10-12-16,-3-8-2 0,4-13-1 15,-6-5 1-15,5-7-5 16,3-6-7-16,-2-7-17 15,2-8 1-15,-3-9-39 16,1-2-33-16,-3-8 86 16</inkml:trace>
  <inkml:trace contextRef="#ctx0" brushRef="#br0" timeOffset="21091.69">3770 14709 769 0,'1'5'347'16,"2"-5"-169"-16,-1 0-56 16,-2 0-54-16,0-1-31 15,0 0-28-15,2-1-2 16,12-2-2-16,2-2-23 15,31-16-89-15,-20 6-85 16,7-6 110-16</inkml:trace>
  <inkml:trace contextRef="#ctx0" brushRef="#br0" timeOffset="21336.74">4305 14034 408 0,'21'37'247'15,"-5"6"-75"-15,0 13-31 16,-3 11 2-16,-6 21-73 16,-3 13-15-16,-8 13-24 15,-2 3-11-15,-4 0-11 16,0 8-2-16,-10-3-1 15,0-4-7-15,-11-19-148 16,-5-20 111-16</inkml:trace>
  <inkml:trace contextRef="#ctx0" brushRef="#br0" timeOffset="22774.54">2997 13839 422 0,'-71'-10'239'0,"69"12"-26"16,1 1-31-16,-2-3-27 15,2 0-12-15,0 0-18 16,-2 0-2-16,3 0-16 16,-1 0-10-16,0 0-22 15,0 0-14-15,0-1-29 16,0 0-14-16,0-3-18 15,-5-19-2-15,1-37-2 16,2 24-1-16,1-2 6 16,5 2 1-16,-2 0 1 15,2-1 0-15,-1-2-3 16,-1 2-1-16,-1-5-3 16,3-1 1-16,1 1-1 15,-2 1 1-15,1 6 1 16,2 7 1-16,-5 10 2 15,-5 4 1-15,5 12-7 0,3 2-8 16,-2 2-13-16,-1-2-3 16,-1 0 3-16,-2 0 6 15,-1 18 10-15,-10 30 5 16,4-23 5-16,1 5 1 16,1-4 2-16,-5-1-1 15,12-4 1-15,-4-6 1 0,-2-6 0 16,2-4 2-1,-1-4 0-15,4-1-5 16,5-2-13-16,-3 0-5 0,0 1-6 16,3-13 0-16,1-15 8 15,12-38 2-15,-3 23 6 16,2-1 2-16,0 0 5 16,0 1 0-16,0 9-1 15,0 6 0-15,-3 12-4 16,2 10-1-16,-2 6 1 15,-1 6 1-15,-3 5 5 16,1 6 3-16,-4 16 1 16,4 3 3-16,0 12-81 15,-3-3-81-15,4 2 98 16</inkml:trace>
  <inkml:trace contextRef="#ctx0" brushRef="#br0" timeOffset="24584.67">6171 14712 505 0,'1'0'222'16,"0"0"-107"-16,5 7-60 15,1 5-8-15,9 7 9 16,2 2 10-16,6 2 15 16,6 1 0-16,3 4-21 15,0 4-16-15,-2 9-26 16,1 0-8-16,0 3-36 15,-5-4-54-15,-4-3 53 16</inkml:trace>
  <inkml:trace contextRef="#ctx0" brushRef="#br0" timeOffset="24835.92">6453 14706 633 0,'-6'-3'325'16,"-4"10"-105"-16,0 7-60 15,-7 5-78-15,-3 11-31 16,-7 7-29-16,0 7-5 16,3 10-12-16,-2 1-4 15,6 5-27-15,3-5-44 0,5-10-134 16,4-3-109-16,6-16 187 15</inkml:trace>
  <inkml:trace contextRef="#ctx0" brushRef="#br0" timeOffset="25168.34">6746 14424 597 0,'2'-4'315'0,"-5"10"-147"0,-5 3-18 16,-4 6-58-16,-3 5-41 15,-4 8 7-15,2 5 7 16,-1 8-12-16,1 4-14 16,6 6-22-16,-1-2-9 15,9 2-8-15,-2-2-3 16,7-2-4-16,7 1-18 16,-5-1-93-16,12 1-76 15,-3-6 114-15</inkml:trace>
  <inkml:trace contextRef="#ctx0" brushRef="#br0" timeOffset="25525.46">6960 14438 459 0,'8'-1'230'0,"-10"7"-88"15,-6 6-60-15,-3 13-54 16,3 7-20-16,-1 12-5 16,-3 4 0-16,3 7 0 15,0 0 0-15,4-1-3 16,4 0-3-16,4-5-19 15,4 1-5-15,0-11 1 0,2-5 1 16,3-12 15-16,0-6 1 16,4-10-8-16,1-4-2 15,-4-10-7-15,5-1-15 16,-7-8-66 0,2-4-78-16,3-2 113 0</inkml:trace>
  <inkml:trace contextRef="#ctx0" brushRef="#br0" timeOffset="25741.49">6769 14749 582 0,'-2'4'287'0,"-1"-2"-83"16,5-4-89-16,-2 1-53 15,0 1-18-15,11-1-24 16,14 1-9-16,34 1-55 16,-26-3-68-16,5-3 72 15</inkml:trace>
  <inkml:trace contextRef="#ctx0" brushRef="#br0" timeOffset="25929.07">7170 14302 415 0,'64'177'174'0,"-53"-99"-119"0,-8-6-29 15,0 2-52 1,-6-1 12-16</inkml:trace>
  <inkml:trace contextRef="#ctx0" brushRef="#br0" timeOffset="27010.26">6439 13921 455 0,'1'0'222'0,"-1"0"-47"16,0 0-30-16,0 0 19 15,0 2-5-15,0 3-10 16,-2-1-10-16,1-3-21 16,-12 7-16-16,-40 8-29 15,23-24-8-15,-3-3-18 16,-2-2-6-16,-4-5-14 16,-1-3-9-16,-5-8-13 15,1-3-3-15,2-3-2 16,-2-4 0-16,8 3-1 15,-1 1 0-15,5-1 0 0,4 3 0 16,2 3 1-16,2 2 1 16,4 3 0-16,-1 0 0 15,5 2 0-15,2 3 0 16,4 5 0-16,1 4 1 16,4 5 0-16,0 2 0 15,3 1-1-15,1 3-3 16,0 0-8-16,1 0-4 0,0 0-7 15,0 0 2-15,0 0 7 16,0 0 5-16,9 19 7 16,12 35 0-16,-15-23 1 15,-2 2 0-15,0 6 0 16,-5-5 1-16,2 5-1 16,-1-2-1-16,0-7 0 15,0-2-1-15,0-13-4 16,-1-7-2-16,-3-8-18 15,1-4-1-15,-3-11-1 16,1-5-1-16,1-14 19 16,-2-4 2-16,2-9 3 15,1-7 2-15,3-3 0 16,4-1 2-16,1-1-1 16,5 2 1-16,0 11-1 15,0 3 1-15,2 16 0 16,1 10 0-16,1 16 1 0,4 5 1 15,2 18-1 1,1 4 1-16,2 13 1 0,-3 5-1 16,1 8 8-16,-1-2-48 15,-5 4-282-15,13 2 232 16</inkml:trace>
  <inkml:trace contextRef="#ctx0" brushRef="#br0" timeOffset="32938.26">4743 5622 626 0,'-22'-19'211'0,"34"32"-206"15,1-3 3-15,3 0 0 16,2-2 3-16,6-2 13 16,6 0 9-16,-3-3 14 15,1-3 1-15,1 0-10 16,2 2-9-16,10-1-15 0,5 4-5 15,4-5-5-15,6 2 1 16,5-2 4 0,6 0 1-16,0-1 3 0,4-1-1 15,1 2-5-15,0 0-2 16,11 3-2-16,1 0-1 16,9 0 0-16,-1 0-1 15,6 0 1-15,-1 0-1 16,8 3 0-16,6-2 0 15,-2 6 0-15,8-2 1 0,4 3-2 16,4 3 1 0,6-1 0-16,1 3-1 0,5 2 0 15,0-3 1-15,6 4-1 16,3-1 0-16,6-1 0 16,2 0 0-16,11-2-1 15,-39-8 1 1,-64-2 1-16,3-1-1 0,198 12 0 15,7 1 1-15,7-4-1 16,-82-2 0-16,5-1 1 16,-7-1-1-16,14 2 1 15,4-1 2-15,6-2 3 16,9 4 3-16,-4-3 8 16,4 1 2-16,-11-4 2 15,-46-3 7 1,-84-2 5-16,0 0 3 0,257 5 6 15,-7-5 1-15,14 4-4 16,-120-4-2-16,-3-1-3 0,-4-2 0 16,-4-2 5-16,-6 2 0 15,-16-2-6-15,-1 1-7 16,-20-3-13-16,-15 2-3 16,-15-2-5-16,-15 1-5 15,-22-1-118-15,-12-2-193 0,-42 1 202 16</inkml:trace>
  <inkml:trace contextRef="#ctx0" brushRef="#br0" timeOffset="35679.94">5704 5416 355 0,'2'-15'193'0,"-2"5"-21"16,-2 3-20-16,4 7-27 16,-4-3-15-16,2 3-41 15,0 0-25-15,0 0-23 16,-3 13 0-16,-1 16 7 15,-4 38 7-15,5-10 11 16,1 4 1-16,-3 10-5 16,2 4-5-16,-2-8-15 15,-1-4-5-15,-1-16 0 16,1-9 3-16,-1-7 9 16,1-8 1-16,5-10 8 15,-2-3 15-15,1-13 12 16,1-5-2-16,-2-12-13 15,3-6-21-15,2-18-22 16,4-7-2-16,6-12-3 0,0-7 0 16,3-3 0-16,0 1-1 15,3 10 0-15,-2 0 0 16,0 13-14-16,-3 4-20 16,-5 13-54-16,-3 5-37 15,-2 14-114-15,-1 4-125 16,1 12 235-16</inkml:trace>
  <inkml:trace contextRef="#ctx0" brushRef="#br0" timeOffset="36529.79">5466 6623 467 0,'26'-12'238'0,"-29"12"-70"16,-6 0-25-16,5 0-46 15,-5 1-2-15,-4 0-2 16,-4-1-2-16,3 6-12 15,0 3-12-15,-2 5-27 16,6 7-12-16,-5 1-16 16,0 3-5-16,2 3-4 15,0 2-1-15,-3 10-1 16,6-1 0-16,2 5 0 16,2-2-1-16,6-1-1 15,0 2 0-15,6-2-2 16,2 2 0-16,9-3-1 15,3-8-1-15,3-6 0 0,1-8 1 16,3-11 4-16,-1-7 3 16,6-18 7-16,1-4 0 15,0-19 0-15,7-1 0 16,-1-9-2-16,0-6 0 16,-7-3 2-16,-4-5 8 15,-8-3 18-15,-5 2 8 16,-8 8 5-16,-6 6-4 15,-14 13-16-15,1 5-7 0,-18 14-10 16,-4 3-5-16,3 12-8 16,-12 3-6-16,7 6-34 15,2 8-24-15,4 6-119 16,6 2-110-16,7 3 187 16</inkml:trace>
  <inkml:trace contextRef="#ctx0" brushRef="#br0" timeOffset="38080.33">13963 5717 298 0,'6'2'146'0,"-4"7"-50"0,1 4 9 15,-3 6 2-15,-1 4-19 16,1 9-16-16,-1 1-2 16,-2 10-3-16,-3 0 1 15,1 2-2-15,-3 1-8 16,-2-5-17-16,4 0-5 16,-1-4-13-16,2-4-5 15,0-9-7-15,1-6 0 16,2-13 24-16,0-1 14 0,2-8 8 15,2-4 5-15,-1-9-18 16,1-6-8-16,0-6 2 16,-1-1-1-16,4-3-6 15,-1-1-6-15,-3-1-14 16,4-1-5-16,1 1-5 16,0 0-2-16,1 2-26 15,-5 3-25-15,3 7-72 16,-1 4-46-16,-3 8-121 15,6 3-104-15,-4 5 254 16</inkml:trace>
  <inkml:trace contextRef="#ctx0" brushRef="#br0" timeOffset="38859.79">14074 7006 466 0,'30'-48'257'0,"-30"44"-43"0,1 4-88 16,-1 0-11-16,0 0-33 15,0 0-16-15,0 0-8 16,0 0 1-16,0 6-7 15,1 14-10-15,4 38-13 16,-5-22-6-16,-2 10-5 16,-2 5 1-16,-5 8 0 15,4 4 2-15,-2 0 1 16,0-2-1-16,6-9-4 16,0-6-5-16,-3-12-8 15,1-2-2-15,-4-9-3 16,1-3-10-16,4-10-40 15,0-2-38-15,1-7-90 16,1-1-28-16,-1-7-136 16,0-3 211-16</inkml:trace>
  <inkml:trace contextRef="#ctx0" brushRef="#br0" timeOffset="39310.28">13813 6924 557 0,'-20'2'294'16,"1"2"-86"-16,2 1-54 16,3-2 3-16,10 0-17 15,1-1-8-15,3 0-26 16,0-2-12-16,0 0-27 15,0 0-16-15,21 3-13 16,34 5-4-16,-15-8-8 16,6 4 2-16,9 0-3 15,-2-4-4-15,1 0-12 16,-2-3-3-16,2 0-2 16,4 2-1-16,2-2-1 15,2 6 4-15,-4-1-61 16,-7 0-76-16,-9-2 86 0</inkml:trace>
  <inkml:trace contextRef="#ctx0" brushRef="#br0" timeOffset="49172.92">6649 5386 815 0,'-2'-6'403'0,"-4"3"-142"16,1 3-22-16,3-3-87 15,0 6-43-15,2-3-51 16,0 2-11-16,-1 25-12 15,-6 33-5-15,-1-27-15 16,1 2-5-16,-1 2-7 16,3 0-20-16,-1 1-50 15,-1 4-37-15,1-1-84 16,3 1-29-16,0-2-83 16,-1-5-116-16,8-6 276 15</inkml:trace>
  <inkml:trace contextRef="#ctx0" brushRef="#br0" timeOffset="49582.77">7357 5487 796 0,'81'-31'383'0,"-81"36"-171"16,0 1-23-16,-1 11-75 15,0 5-20-15,-4 13-21 16,3 7-21-16,-3 3-30 16,-2 4-10-16,2-2-9 15,0-7-1-15,3-2-72 16,1-2-57-16,2-3-206 15,1 3 201-15</inkml:trace>
  <inkml:trace contextRef="#ctx0" brushRef="#br0" timeOffset="49878">7964 5621 618 0,'-6'45'329'16,"0"3"-113"-16,-7 2-76 15,0-2-45-15,-1-5-60 16,2-2-17-16,3-5-36 16,3-1-36-16,1 2-159 15,1-1 141-15</inkml:trace>
  <inkml:trace contextRef="#ctx0" brushRef="#br0" timeOffset="50173.46">8531 5673 493 0,'17'-1'291'0,"-5"1"-67"16,-5 10-72-16,-3 4-11 16,-8 11-65-16,-4 4-20 0,-1 7-26 15,-1-1-10 1,0 3-19-16,1 1-26 16,1-4-88-16,3 0-70 0,2-2 105 15</inkml:trace>
  <inkml:trace contextRef="#ctx0" brushRef="#br0" timeOffset="50462.24">9086 5654 625 0,'10'18'301'0,"-2"7"-164"16,-4 12-47 0,-4 4-4-16,-5 3-72 0,-4 0-7 15,-4 1-1-15,-3 1-18 16,4 5-64-16,1-2-48 15,4-3-170-15,0-5 182 16</inkml:trace>
  <inkml:trace contextRef="#ctx0" brushRef="#br0" timeOffset="50722.96">9552 5700 549 0,'16'21'278'0,"-11"10"-60"15,1 5-101-15,-6 9-39 16,-4 2-32-16,-3 5-35 15,-4-2-22-15,-1 6-80 16,1 3-77-16,3-2 98 16</inkml:trace>
  <inkml:trace contextRef="#ctx0" brushRef="#br0" timeOffset="50993.88">10235 5602 800 0,'18'26'315'0,"-8"13"-236"16,-4 3-1-16,-2 8-27 15,-7 0-25-15,-4 4-17 16,-1 0-3-16,-5 6-63 16,6 0-75-16,-3-3 84 15</inkml:trace>
  <inkml:trace contextRef="#ctx0" brushRef="#br0" timeOffset="51249.37">10815 5683 514 0,'13'37'210'15,"-10"7"-133"-15,-1 8-29 16,-7 0-11-16,-2 2-21 16,0 5-55-16,1-1-61 15,2 2 65-15</inkml:trace>
  <inkml:trace contextRef="#ctx0" brushRef="#br0" timeOffset="51515.43">11440 5636 930 0,'21'50'323'0,"-8"14"-293"16,-4 6-16-16,-6 6-6 15,-5 0-33-15,-6 5-194 0,0-3 155 16</inkml:trace>
  <inkml:trace contextRef="#ctx0" brushRef="#br0" timeOffset="53045.14">10995 5345 283 0,'-28'69'236'0,"30"-63"50"16,0 5-28-16,0-1-70 16,-1-7-35-16,-1-1-29 15,0-2-10-15,0-2-2 16,0 1-10-16,0-1-34 16,2-4-5-16,4-11-19 0,13-32-3 15,-10 26-5-15,-2-2-9 16,0-5-14-16,3-1-3 15,-3-4-6-15,2 0 0 16,-2 0-2-16,0 4 0 16,2 5-1-16,-5 3-1 15,1 10-2-15,1 6-3 16,-5 2-6-16,1 4-4 16,1 4-1-16,-3-3 3 0,0 0 5 15,2 3 3-15,5 14 1 16,32 29-3-16,-29-22-3 15,3 1-3-15,-5 2-3 16,1-1-6-16,-3 4-17 16,3-2-4-16,-3-1 2 15,-1 1 8-15,-4-3 22 16,-1-1 7-16,-2 0 2 16,-2-3 2-16,-4-5 1 15,1 0 2-15,-7-5 9 16,1-3 8-16,-3 0 17 15,-3-2 6-15,-6-3 3 16,-3 0-8-16,-1-4-20 16,0-3-10-16,4-3-18 15,4-1-17-15,7 5-38 16,3 0-39-16,5-2-95 16,1 1-63-16,5-1 161 0</inkml:trace>
  <inkml:trace contextRef="#ctx0" brushRef="#br0" timeOffset="53682.76">11492 4819 338 0,'13'-6'256'15,"-2"-3"-8"-15,0 8-56 16,-1-1-30-16,-4 2-43 0,0 2-14 16,-3-1-22-16,-3 1-7 15,-1-2-18-15,1 0-7 16,-1 0-15-16,0 11-11 15,-3 11-14-15,-12 28-2 16,2-20-4-16,-4 2-1 16,2 9-3-16,-2 6 0 15,0 5-27-15,0 4-12 0,0-6-3 16,3-1 0-16,8-5 24 16,0-11 10-16,7-6 2 15,-5-3 1-15,6-8-1 16,0-2 2-16,2-5 1 15,6-5 0-15,4-4 2 16,2 1 1-16,2-3-1 16,2-6-8-16,-3 0-6 15,1-3-6-15,4 1-13 16,-4 1-3-16,-1 0-35 16,-3 0-26-16,-3-4-62 15,1 2-50-15,-7-1 132 16</inkml:trace>
  <inkml:trace contextRef="#ctx0" brushRef="#br0" timeOffset="53931.27">11361 4959 782 0,'-2'-1'372'16,"0"-1"-160"-16,6 2-20 16,-4 0-37-16,0 0-20 0,0 0-29 15,10 4-24 1,5 2-52-16,33 16-15 0,-24-20-26 16,-2 0-25-16,12-2-95 15,-3-6-87-15,1-3 132 16</inkml:trace>
  <inkml:trace contextRef="#ctx0" brushRef="#br0" timeOffset="67971.06">5497 4257 85 0,'0'-3'66'16,"-2"-3"0"-16,-1-1-32 16,1 0-19-16,-1 0-14 15,-2-2-1-15,3 4 0 16,3-2 0-16,-4 0 0 15,1 0 1-15,2-1 25 16,-4 3 18-16,6-1 37 0,0 2 19 16,-2 0 9-16,0 3-1 15,0 0-13-15,0 0-6 16,0 0-4-16,0 0-1 16,-2 0 0-16,2 0 0 15,0 0-7-15,-2 0-2 16,1-1-5-16,0 1-3 15,0 0-5-15,0 0-6 16,1 0-16-16,0 1-9 0,0 0-13 16,0 0-4-16,0 7-4 15,1 18 2-15,2 36 0 16,-1-22-3-16,-2 5-2 16,2 3-2-16,-6-1-2 15,0 0-1-15,5 0 1 16,-10-6 0-16,4 3-1 15,1-4 0-15,-6-11 0 16,5 1 0-16,3-13-1 16,1-6 1-16,1-2 0 15,1-5-1-15,-1-3-1 16,-1 0-2-16,0 0-4 16,0 0-3-16,1 0 1 15,0 0 0-15,0 0 3 16,0 0 2-16,7 0 0 15,10-1 0-15,32 0 0 16,-23-1 0-16,12 0 0 0,4-1 0 16,4-5 1-16,9-1-2 15,1-5-4-15,2-4 1 16,-4 1 0-16,-5-5 4 16,-8 3 3-16,-5 4 1 15,-8 1 1-15,-5 3 0 16,-6 2 2-16,-3 2 0 15,-8 4 8-15,-1 2 6 16,-5 1 3-16,-5 0-1 0,4-1-6 16,0 0-7-16,0 0-3 15,-1 0 0-15,-7-3 0 16,0 0-1-16,-1-3-2 16,-23-27 0-16,28 15-2 15,1-1-2-15,4-1-1 16,0-3 0-16,-1 2-1 15,4-2 0-15,7-1 0 16,0 1 1-16,4-1 2 16,-1-1-1-16,0 0 2 15,1 1 1-15,3 1 0 16,-5 1 2-16,-2 6 0 16,-3 4 4-16,-7 3 4 15,0 4 2-15,-2-1 7 16,-3 4 3-16,-2 0 18 15,-2-2 7-15,-8-1 12 16,-1 0 0-16,-8 3-11 0,-3-2-5 16,-8 1-14-16,-3 2-6 15,-12 1-13-15,-2 3-5 16,-3 6-6-16,0 2-1 16,8 3-1-16,0-1-11 15,8-1-26-15,3-1-26 16,7-4-79-16,6 3-64 15,17-2-256-15,-3-5 297 16</inkml:trace>
  <inkml:trace contextRef="#ctx0" brushRef="#br0" timeOffset="69402.64">6384 4149 262 0,'26'-71'194'16,"-29"69"30"-16,7 2-31 15,-5 0-44-15,0 0-22 16,-1 0-38-16,2 0-17 15,-2 0-33-15,0 8-12 0,-4 13-17 16,-3 33-4-16,2-23-5 16,-3 0-1-16,5 14-1 15,-6-1-3-15,0 11-17 16,-3 5-6-16,-5-5-7 16,3-1 2-16,-1-12 15 15,2-7 8-15,3-10 8 16,1-3 2-16,3-11 3 15,5-3-1-15,4-8-3 16,0-5-2-16,5 1 0 16,1 1-1-16,6 2 3 15,5-3 1-15,7-3 3 16,0-2 1-16,7-2 4 16,1 1 1-16,3 6-1 15,0-3-1-15,3 2-5 16,-5-2 0-16,2 2-3 15,3 5 1-15,0 2 0 16,0 4 0-16,-5 3-1 0,-5 1 1 16,0 2-1-16,-5-2 0 15,-3 1 0-15,-5-3 0 16,-7-3 3-16,-4-1 5 16,-5-4 9-16,-1-1 14 15,0 0 2-15,0 0-3 16,0 0-11-16,0 0-13 15,0 0-6-15,0 0 1 16,0 0-1-16,0 0 0 0,-3-7 0 16,1-3-2-16,0-3-2 15,-6-31 0-15,9 21 1 16,1-5 0-16,1-6-1 16,3-2 1-16,1 0 2 15,2-3-1-15,2 2 0 16,1-4 0-16,1 3 0 15,3 1 2-15,0 4 1 16,-3 6 3-16,1 4 9 16,-5 3 8-16,-3 5 24 15,-5 3 13-15,-3 3 17 16,0 2 2-16,-6 4-7 16,1 0-7-16,-10-1-10 15,0 1-4-15,-8-2-3 16,-2 1-2-16,-14-1-8 15,-4 1-4-15,-10-2-13 0,-1 2-5 16,11 2-12-16,1 0-11 16,13 3-29-16,5 4-26 15,7 0-72-15,2 2-41 16,6 0-144-16,0 2 197 16</inkml:trace>
  <inkml:trace contextRef="#ctx0" brushRef="#br0" timeOffset="70597.28">7337 4192 521 0,'-27'-66'277'0,"28"65"-60"16,1 0-31-16,-5 2-57 15,2-1-30-15,0 0-50 16,0 0-23-16,-8 21-24 16,-12 31-1-16,10-21-1 15,-1 3 0-15,-1 3-6 16,1 6-17-16,-2 5-43 15,3 5-28-15,-4 5-56 16,5-4 3-16,0-4 39 16,1-9 28-16,7-12 62 0,-2-7 15 15,6-14 7-15,2-1 4 16,0-2 2-16,6-2 0 16,4-1-1-16,4-2-4 15,4 0-3-15,3 0 0 16,3-2-2-16,4-2-1 15,3 2-4-15,3 0-1 16,-1 2 1-16,1 0 0 16,-3 1 5-16,-2 0 0 0,-3 4 0 15,-10-1 1-15,-2 1 0 16,-7 1 1-16,-5-2 0 16,2 1 0-16,-5-4 5 15,0 1 14-15,-6-2 17 16,2 0 0-16,0 0-3 15,0 0-14-15,0 0-11 16,0-1-1-16,0 0 1 16,0 0 0-16,-7-18 3 15,-6-34 5-15,14 19 9 16,5-1 6-16,-1-3 12 16,4-2 4-16,3-1 8 15,-3-2-1-15,3 4-9 16,3 1-8-16,-1 2-6 15,1 3 0-15,-2 2 4 16,-1 6 3-16,-2 7 7 0,-3 4 3 16,-6 6 19-16,-3 3 3 15,-7 1-2-15,-4 0-4 16,-8 3-23-16,-4-1-10 16,-2 1-13-16,-2-2-8 15,-7-5-11-15,-2 0-11 16,-4-6-34-16,-3 1-23 15,10 4-72-15,3 1-69 16,10 10 133-16</inkml:trace>
  <inkml:trace contextRef="#ctx0" brushRef="#br0" timeOffset="71754.53">7997 4226 408 0,'9'-59'274'16,"-8"57"-48"-16,-1 5-74 15,-1 2-47-15,0-5-75 0,0 0-13 16,-6 22-16-16,-16 35-8 16,8-20-17-16,0 3-14 15,-3 9-40-15,1 2-23 16,-4 3-41-16,3 1 10 16,1-8 29-16,1-4 19 15,1-11 49-15,2-3 4 16,3-13 14-16,4-4 13 15,6-4 18-15,2-3 5 16,9-3 10-16,3-2-1 0,13-4-1 16,6-2 3-16,11-2-6 15,6-2-2-15,0-1-7 16,-1-1-6-16,0 1-4 16,-6 1-1-16,-1 3 0 15,-3 5 4-15,-7 2 21 16,0 4 6-16,-15 4 14 15,-4-2 9-15,-7 2 13 16,-5-3 0-16,-3 1-10 16,-5-3-13-16,-2 1-30 15,-2-1-8-15,1-3-2 16,1 1-1-16,2-1 10 16,2-1 0-16,1-5-3 15,1-2-3-15,4-6-11 16,3-3-2-16,1-5-1 15,5-1 0-15,3-3 3 16,-1-4 4-16,4-5 17 0,0-2 11 16,-1-2 17-16,4 5 5 15,-1 2-3-15,2-3-6 16,-3 2-10-16,-4 0-2 16,-7 4 6-16,-2 3 9 15,-10 3 17-15,-7-2 2 16,-11-2-8-16,-7-2-12 0,-5 0-18 15,-2 0-2-15,-1 8 0 16,1 6-3-16,1 9-27 16,4 8-35-16,1 6-96 15,-1 7-81-15,3 9 132 16</inkml:trace>
  <inkml:trace contextRef="#ctx0" brushRef="#br0" timeOffset="74107.82">5635 3546 288 0,'-27'29'199'16,"29"-30"3"-16,2-3-16 0,-1-6-53 15,2-1-10-15,5-5-12 16,-1-3-10-16,4-2-16 16,-2-5-8-16,0-3 0 15,1 0-4-15,-2-1-4 16,2 2-2-16,-2 4-19 16,0 2-6-16,-3 9-15 15,-2 2-5-15,-3 5-7 16,0 3 0-16,-3 0 4 15,0 3 1-15,0 0-6 16,0 0-2-16,0 0-12 16,0 0 0-16,-3 14 0 15,-1 10 1-15,-12 38 4 16,11-23 2-16,-1 6 1 16,-3-1 0-16,6-2-2 15,-2-2-1-15,2-4-3 16,2-5 0-16,1-3-1 15,-1-4-7-15,2-2-92 16,0-1-97-16,2 3 120 16</inkml:trace>
  <inkml:trace contextRef="#ctx0" brushRef="#br0" timeOffset="76521.87">6635 3451 299 0,'-41'3'220'0,"43"-6"22"15,-2 2-16-15,-3-2-47 16,0 2-18-16,3 0-19 16,-1 0-10-16,0 0-21 15,0 0-7-15,1 0-11 16,0-1-5-16,0 1-19 16,0 0-10-16,0 0-25 15,7-3-13-15,10-3-14 16,30-3-4-16,-28 15-1 15,2 3-1-15,-1 5 1 16,-3 1 1-16,-2 3 4 16,-5 1 0-16,-6 2 4 15,-1 3-1-15,-8-2-1 16,-1 2-6-16,-4-1-19 16,-5-2-12-16,-4-6-37 15,-3-2-5-15,0-4 3 16,-3-5 1-16,2-1 19 0,4 0 5 15,-1-2 13-15,3-2 9 16,8 2 16-16,-1-1 2 16,10 1-8-16,4 0 0 15,2 0 3-15,4-1 7 16,-1-1 16-16,2 1 3 16,0 0 1-16,0-2-5 15,10 3-7-15,-4 2-1 16,5 4-3-16,2 4 0 0,-4 0 0 15,3 2-1-15,-6-3 0 16,3 0-1-16,-1-5 0 16,-2 1-1-16,1 0-18 15,-3 0-34-15,-1-1-154 16,-2-4-164-16,5-1 227 16</inkml:trace>
  <inkml:trace contextRef="#ctx0" brushRef="#br0" timeOffset="77771.13">7523 3425 257 0,'-69'-34'156'0,"63"33"-2"15,-1 1-2-15,0 1-5 16,2 3-8-16,0 0-22 16,0-4-10-16,2 1-17 15,-1 0-4-15,3-2-3 16,-2 1-5-16,3-1-16 16,0 0-13-16,0 0-22 15,0 0 0-15,0 0 3 0,0 1 4 16,3 0 1-16,11 0-6 15,5 0-13-15,27 1-4 16,-31 2-6-16,2 1 0 16,-3 2-2-16,-4 3 1 15,3 0 1-15,-7 1 1 16,-2 6 5-16,1-2-1 16,-10 3 0-16,2 3-8 15,-8 0-25-15,-2-2-8 0,-6 3-17 16,0-4-3-16,1-5 18 15,1 1 7-15,5-7 15 16,5 3 6-16,1-2-2 16,6-2-1-16,4 2-2 15,2 1 2-15,7 5 3 16,4-1 2-16,-4 0 2 16,0-4 0-16,-3 1 1 15,-7 1 2-15,0 2 1 16,-2-1 3-16,-6-2 0 15,0-2 1-15,-2 1-1 16,-3 0-2-16,-3-2-3 16,-4-2-7-16,-6-3-63 15,0 0-55-15,1-2-139 16,-1-3-139-16,4-4 253 16</inkml:trace>
  <inkml:trace contextRef="#ctx0" brushRef="#br0" timeOffset="78687.98">8278 3507 340 0,'11'-89'233'0,"-11"84"-14"15,0-1-31-15,0 3-13 16,-1 0-24-16,1 2-13 0,-1 1-15 15,1 0-8-15,0 0-24 16,0-1-11-16,-2 1-36 16,2 0-16-16,-2 0-19 15,1 0-5-15,1 10-2 16,0 11 0-16,3 29 1 16,-1-27-1-16,1 0-1 15,0-3-1-15,6-2 0 16,-1 0-1-16,3-5-3 15,1-2-1-15,0-3-14 16,2-3-21-16,0-5-66 16,4-2-39-16,0-5-59 15,1-1-18-15,-3-7-60 16,-5-4 5-16,-3-4 75 16,0-3 42-16,-4 3 182 15,0 1 72-15,1 7 79 16,-6 0 39-16,-3 4 21 15,-2 2 5-15,2 7-36 0,1 2-35 16,-1 6-64-16,-2 5-30 16,1 5-39-16,-3 6-3 15,1 9-13-15,-2 4-7 16,-2 3-6-16,0 3-1 16,0 1 0-16,-2 1-33 15,2 2-100-15,1 1-79 0,-3 5 115 16</inkml:trace>
  <inkml:trace contextRef="#ctx0" brushRef="#br0" timeOffset="91008.29">4954 11045 169 0,'23'-27'85'0,"-27"27"12"16,4 6 16-16,-4-3 45 15,2-1 7-15,0-2-15 16,1 0-13-16,0 0-32 15,0 0-13-15,0 0-26 16,-1 0-12-16,-7 3-16 16,1 1-4-16,-5 0 1 15,-27 11 2-15,22-13-2 16,-3-2 0-16,2 3-5 16,-4-3-5-16,-1 0-7 15,-5 0-4-15,-4-1-3 16,0-3-1-16,0 0 1 15,0-3 1-15,-2-3 2 16,2 1-1-16,-2 0-3 16,5-1-1-16,-2 6 2 15,1-2 0-15,1 2 2 16,1-1 4-16,-1-1 1 0,-1-1-2 16,-3 4-1-1,-3-3-3-15,-1 2-3 0,-2-2-1 16,1 1-2-16,-3 2 0 15,1 2-3-15,-2 0-1 16,7-2 0-16,-1-1-1 16,1 0-1-16,4 2 0 15,-3-2 0-15,-3 6 0 0,0 5 0 16,-5-4 0-16,-3 2 0 16,0-5 1-16,3 0-1 15,-1 0 0-15,2-5 1 16,-2 3 1-16,6 0 0 15,-1-1 5-15,5 3 12 16,1-3 3-16,-2-1 1 16,2 3-4-16,-5-1-13 15,-1 2-3-15,-2 1-3 16,-4 0 0-16,1 1 0 16,-1 3-1-16,1 0 1 15,2-1 0-15,2 1 0 16,3-5 1-16,0-2 1 15,5 2-1-15,-2-2 1 16,-2 4 0-16,0 3 0 16,-7-5 0-16,0 2 0 15,-5-2-1-15,-2 7-1 16,-1 0 0-16,1 1-1 16,5 3 1-16,9-1 0 0,0 0 0 15,5-1 1-15,-1-2-1 16,-7-2 1-16,0 0-1 15,-6-3-1-15,0 3-1 16,0-2-1-16,0 1 0 16,0 2 1-16,4 0 1 15,2 5 1-15,2 0-1 0,6 1 1 16,3-1-1 0,0-2-1-16,1 1 1 0,-2 1 0 15,-1-1 0-15,-1 2 0 16,0 1 0-16,0 0-2 15,1 2-1-15,8 2-1 16,-1-2-2-16,5 6 0 16,1-1-1-16,2 4-1 15,3-5 0-15,4 3 0 16,4 1-1-16,3-6 1 16,1 5 0-16,5-6 1 15,2 3 1-15,2 3 2 16,1-2 1-16,5 3-1 15,0-3 1-15,3-1-1 16,0 2 2-16,1-1 1 16,2 3 1-16,2-2 0 15,0-2-1-15,6-3 1 16,1 2-1-16,-4-2 1 16,-2 1 0-16,-3-2-1 0,-5-1 1 15,7-1 1-15,0 3-1 16,5-3 1-16,-2 0 0 15,-1 0 0-15,4 0 0 16,-1-2-1-16,2 2-1 16,0-4 1-16,3 0 0 15,-1 1 0-15,4 1 0 16,0-1 1-16,-4 1 0 0,1-1-1 16,1 0 0-16,-8-2 0 15,5 1 0-15,0-1 1 16,-3-2-1-16,7-2 1 15,0 4 0-15,-1-5-1 16,3-2 0-16,0 0 0 16,3-2-1-16,2-2 2 15,0 3-1-15,3 2 0 16,-2-1 1-16,0 3 0 16,-7-4 0-16,3 0-2 15,-3 0 2-15,1 0-2 16,5-2 2-16,-4 1 0 15,3 2 0-15,-2-1 0 16,2 2 0-16,-2 4 0 16,-1-2 0-16,1 1 1 15,-3-1-1-15,-2-4 0 16,2 1 0-16,-6-1 1 16,4 1-1-16,1 1 0 0,1-1 0 15,4 0 1-15,-4-1-1 16,3-1 0-16,-4-3 0 15,2 7 1-15,0-3-1 16,-2 4 1-16,2 0-1 16,-1-2 1-16,-1 8-1 15,-6-3 1-15,-4-3-1 16,0-2 1-16,-5-2 0 0,1-2-1 16,7 2 1-16,-7-2-1 15,6-1 0-15,-1 3 0 16,-2-2 0-16,3 3 0 15,1 0 0-15,2-2 1 16,1 1-1-16,0-6-1 16,-1 1 0-16,3-2-1 15,-1-2 1-15,-2 2 0 16,3-1 0-16,-5 0 0 16,2 0 0-16,1 4 0 15,0-2 1-15,5 4 0 16,2-1 1-16,0-3-1 15,1-1 0-15,0 1-1 16,1-6 0-16,2 0 0 16,-1 0 1-16,1-4 0 15,-5 1 1-15,-4-3 0 0,-3 1 1 16,-4-5-1-16,-2 1 1 16,-5-4 2-16,1-2-1 15,-6-4 4-15,1-1 2 16,-2-1 8-16,-2-1 5 15,-5-2 7-15,4 2 6 16,-7-4 2-16,2 2-3 16,-4 0-5-16,-1 2-7 15,-3 0-9-15,-2-2-2 16,-3 2 7-16,-5-1 3 0,-6 1 5 16,-2-3 1-16,-2-2-9 15,-3-1-4-15,5 1-9 16,-7 3-2-16,10 3-2 15,-2 5 0-15,0 2-3 16,5 2-4-16,-7 4-36 16,3-1-25-16,-1 5-87 15,0 0-89-15,-2 1 157 16</inkml:trace>
  <inkml:trace contextRef="#ctx0" brushRef="#br0" timeOffset="92953.85">12369 10979 506 0,'-2'-4'248'0,"-2"4"-83"0,4-1-17 15,-2 1-28-15,1 0-10 16,1 0-20-16,0 0-8 15,0 0-19-15,0 0-12 16,0 0-14-16,0 0-12 16,0 0-15-16,0 0-2 15,0 0-6-15,0 0 0 16,9 14 2-16,23 31 1 0,-17-23 8 16,-1 2 3-16,3 5 12 15,0-1 4-15,12 5 3 16,-2-1-2-16,-1 0-7 15,6 1-6-15,-5-5-8 16,4 4-4-16,0-3-3 16,-1 1-1-16,1 3-1 15,-2-5 0-15,-4-3-1 16,1 1 1-16,-4-8-1 16,-2-1 0-16,0-4-1 15,-6-4-5-15,-9-7-61 16,-1 2-34-16,-4-7-81 15,0-4-70-15,-3-3 166 16</inkml:trace>
  <inkml:trace contextRef="#ctx0" brushRef="#br0" timeOffset="93282.19">12893 10967 405 0,'2'0'291'0,"-4"0"-20"0,-1 9-73 15,-4 3-29-15,-6 4-64 16,-3 4-21-16,-4 3-27 16,-3 0-1-16,-2 4-2 15,0 2 3-15,-2 0-6 16,-2-1-12-16,4-1-23 15,-1-4-9-15,4-1-6 16,2-3-2-16,4-1-5 16,2-1-5-16,0 1-24 15,3 0-15-15,3 5-43 16,-1 0-30-16,5 3-83 16,0-1-62-16,4-7 169 15</inkml:trace>
  <inkml:trace contextRef="#ctx0" brushRef="#br0" timeOffset="93741.19">13492 10923 688 0,'-8'2'360'16,"-4"3"-102"-16,-5 4-111 15,-6 7-5-15,-5 4-25 16,-5 4-11-16,2 8-28 16,1 2-23-16,2 3-37 15,1 2-9-15,4-1-9 16,3-1 0-16,4-2-6 15,6 0-3-15,3-2-37 16,6 1-30-16,4-1-85 16,3 0-64-16,9-5-186 15,-3 0 254-15</inkml:trace>
  <inkml:trace contextRef="#ctx0" brushRef="#br0" timeOffset="94190">13775 11048 711 0,'-10'8'330'15,"-1"2"-152"-15,-4 1-94 16,0 3-5-16,0 3-23 16,2 4-7-16,5 5-9 15,0 1-13-15,3 3-25 16,5 1-5-16,7-6-5 16,2-2-2-16,4-7-4 15,0-6-1-15,6-8 0 16,-2-2 3-16,6-9 7 15,0-3 6-15,-2-8 13 16,0-2 5-16,-7-8 21 16,-1 2 4-16,-5-1 5 15,-5 0 7-15,-4 10-11 16,-6-1-7-16,-5 5-25 0,-2 2-32 16,-3-1-60-16,-2 4-37 15,3 9-110-15,-2 2-95 16,4 11 205-16</inkml:trace>
  <inkml:trace contextRef="#ctx0" brushRef="#br0" timeOffset="94529.37">14093 10680 527 0,'37'-19'274'16,"-4"4"-67"-16,-3 11-126 15,2 8-7-15,-8 17-4 16,-5 6-2-16,-9 13 6 15,-5 10-1-15,-9 7-27 16,-6 11-9-16,-11 13-13 16,-4 5-9-16,-1 8-7 15,-12-2-1-15,0-9-2 16,1-4 2-16,-9 0-110 16,2-1 78-16</inkml:trace>
  <inkml:trace contextRef="#ctx0" brushRef="#br0" timeOffset="98834.08">12468 9912 175 0,'-36'-67'143'0,"34"66"30"16,2 1-30-16,0-1-39 15,0 0-14-15,0 1-20 16,0 0-9-16,0 0-12 16,0 0 0-16,0 0 10 15,0 0 1-15,0 0 10 16,0 0-5-16,0 0-16 15,0 0-4-15,0 0-15 16,2 4-3-16,0 4-5 16,2 4-1-16,12 31 0 15,-6-27-1-15,-2 4 0 16,-3-3-5-16,6 3 3 16,-1 1 2-16,5 2 1 15,3 2-1-15,-3 0-9 16,1 1-3-16,1-3-3 15,1-3-1-15,0 0-1 16,0 0-1-16,-2-2 0 16,1 3 0-16,-2-2 0 0,3-1-1 15,-2 1 1-15,-3-5-1 16,1 2 1-16,-1-2-1 16,-3-3 0-16,3 1 0 15,-8-9-1-15,-1 1-8 16,-3-4-38-16,2 0-27 15,-3 0-77-15,0-1-47 16,0 0 124-16</inkml:trace>
  <inkml:trace contextRef="#ctx0" brushRef="#br0" timeOffset="99287.57">12833 9805 333 0,'1'0'242'0,"2"2"27"16,-2-1-39-16,-1-1-58 15,0 0-27-15,-1 0-33 0,-2 0-9 16,3 0-20-16,-1 0-9 16,0 0-18-16,0 0-10 15,0 0-3-15,-3 4 3 16,-7 18 9-16,-31 35 5 16,22-22 1-16,0-1-6 15,-2 2-16-15,-5 3-10 16,4 0-17-16,-3-1-5 15,3 0-5-15,-1-4-1 16,0-4-2-16,3 0-7 0,6-4-39 16,0-4-29-16,2-3-61 15,3 3-29-15,-4-1-44 16,3-1-24-16,5 0-112 16,1-5 214-16</inkml:trace>
  <inkml:trace contextRef="#ctx0" brushRef="#br0" timeOffset="100641.96">13432 9597 450 0,'54'14'251'0,"-61"-9"-41"16,-11-2-22-16,1 2-40 16,2 2-13-16,-5-1-24 15,2 2-19-15,-3-2-14 16,-1 2-6-16,-2 1-3 15,3-3-5-15,3 1-16 16,0-1-7-16,5-4-13 16,3 2-2-16,3 0-3 0,2-4-2 15,3 4-4-15,-1-3-5 16,1-1-8-16,1 0-4 16,0 0-6-16,0 0-2 15,0 0 1-15,1 0 2 16,0 6 4-16,-1 13 1 15,-1 29 0-15,-2-29 0 16,3 4 0-16,-3-1 0 0,-1 9 1 16,-2 7 0-1,-1 0 0-15,0 4 0 0,-1-7 0 16,-1 2-1-16,0-4 1 16,-1-4 0-16,2 0-1 15,-1-7 1-15,5-3-1 16,2 1-1-16,1-5 0 15,-2-1 0-15,4-6-3 16,1 1-1-16,0-5-5 16,4 0-2-16,1 0 1 15,-1-5 2-15,7 1 3 16,-1-1 3-16,3 1 0 16,1 0 1-16,3 0 1 15,0-1 0-15,2-1 1 16,-2-1 0-16,-3 2 0 15,1 4-1-15,-1-1-2 16,-1 0-22-16,-1 2-41 16,-1 0-25-16,-4-2-65 15,-1 3-36-15,-1 0-171 16,-1-4 230-16</inkml:trace>
  <inkml:trace contextRef="#ctx0" brushRef="#br0" timeOffset="101570.44">13708 9812 352 0,'0'-1'221'0,"0"1"0"16,0 0-33-16,0 0-49 15,0 0-21-15,0 0-42 16,0 0-6-16,0 0 1 15,0 0 5-15,0-1 11 16,1 0-2-16,8-3-11 16,1-3-6-16,-1 2-15 15,26-40-9-15,-29 23-18 16,3 1-8-16,2-1-10 16,-1 5-3-16,0-1-2 15,-4 3 0-15,-2 5 0 16,-2 1 1-16,0 9 7 15,-1 0 2-15,-1 1 1 16,0-1-1-16,-1 0-9 0,0 0-4 16,1 0-1-16,-1 0-2 15,0 0 1-15,0 0 1 16,-1 18 1-16,0 27 4 16,-1-22 5-16,1 4 2 15,-1 6 3-15,-4 1 0 16,-2 6-4-16,-1 5-2 15,-4 7-4-15,5 8-2 16,-1 5 0-16,-3-5-1 0,3-6-1 16,0-10 0-16,2-11 0 15,3-5 0-15,3-15-3 16,1-1-8-16,0-9-32 16,1-1-20-16,0-3-54 15,0 0-36-15,0 0-103 16,0 0-85-16,4-16 214 15</inkml:trace>
  <inkml:trace contextRef="#ctx0" brushRef="#br0" timeOffset="102377.34">14060 9448 306 0,'0'0'232'0,"0"2"10"0,1 1-43 16,-1-3-15-16,0 0-40 16,-1 0-23-16,0 0-56 15,1 0-21-15,0 0-25 16,0 0-3-16,0 0-6 15,4 2-4-15,1 1 0 16,9 2-1-16,27 10 1 16,-25-13 0-16,3-1-2 15,-5-1 0-15,1 1-1 16,-2 0 1-16,-2 0-1 16,-2 1 0-16,-6 3 1 15,1-1 5-15,-4 0 8 16,0 6 2-16,-1 5 0 15,-2 3-3-15,1 7-9 16,-3-4-2-16,0 4-3 16,2 4-1-16,-4 2 0 0,3 6-1 15,-3 5 0-15,3 4-2 16,-1 8-2-16,5 7-1 16,0 5-39-16,1 1-27 15,8-2-50-15,-5-5-35 16,5-6-30-16,2-7-5 15,-3-7 26-15,2-2 35 16,0-8 73-16,-2-3 32 0,0-8 34 16,-3-8 8-16,-1-8 37 15,-3-3 47-15,-3 1 76 16,1-1 29-16,-1 0 16 16,0 0-28-16,-22 0-51 15,-33-2-21-15,23 2-38 16,-1-2-17-16,6 1-32 15,1 1-13-15,5 1-21 16,3 3-23-16,-2 1-101 16,6 3-105-16,-2-5 136 15</inkml:trace>
  <inkml:trace contextRef="#ctx0" brushRef="#br0" timeOffset="124234.15">5877 3122 283 0,'32'-41'167'16,"-34"41"-10"-16,2 1-26 15,-4-2-21-15,3 1-2 16,-1-1-7-16,2 0-1 16,-2 0-16-16,-1 0-5 15,-11 0-13-15,0 1-10 16,-37 0-19-16,29 5-9 0,-6 2-11 16,1 5-4-16,-4 6-3 15,-3-3-1-15,-3 7-2 16,-1 0 0-16,1 0-3 15,1 2 0-15,2 2-2 16,0 6 0-16,-2 2 0 16,5 5-1-16,-3 0-1 15,1 1 0-15,5 1-1 16,-3 0-1-16,12 1-2 16,8 0-1-16,3-2-2 15,9 1 0-15,10-3-1 16,7-2 0-16,16-2 1 15,-1-9 0-15,11-7 1 16,4-4 1-16,6-12 1 16,4-3 2-16,6-10 1 15,2-9 1-15,2-13 0 16,-23-4 3 0,-23 18 5-16,1 1 4 0,59-72 10 0,-13-5 0 15,-15-4-1-15,-33 33-2 16,-16 11-8-16,-4 2 2 15,-17 8-2-15,-5 5-18 16,-7 9-80-16,-5 10-60 16,-9 24 83-16</inkml:trace>
  <inkml:trace contextRef="#ctx0" brushRef="#br0" timeOffset="127958.63">6099 3046 212 0,'-54'43'141'16,"53"-42"-17"-16,0-1-13 15,0 2-6-15,0-2-18 16,0 0-6-16,-2-1-7 15,3 0-5-15,0 1-10 16,0 0-4-16,0-1-2 16,0 0 3-16,0 0 0 15,0 0 2-15,5-3 3 0,13-3-5 16,32-39-10-16,-31 25-5 16,1-2-21-1,0 0-3-15,1 4-2 0,-2 1-1 16,3 0-4-16,0 4-3 15,2-2-3-15,0 0-1 16,5 4 0-16,-3-4-1 16,0 0-1-16,2 6 1 15,-4-5-1-15,1 7 0 16,-4 2 1-16,2-1-1 0,-10 7 0 16,6 0-1-16,-3 0 0 15,-4 4 0-15,5-2 0 16,-7 2 1-16,1 2-1 15,-1-2 0-15,-2 4 1 16,-1 0 4-16,-1-1 8 16,-2 3 4-16,-1-1 4 15,0 3-1-15,-3 3-6 16,3 4-2-16,1 1-6 16,-4-1-2-16,0 3-1 15,0 0-1-15,3 1 0 16,-1-1 0-16,1-1 0 15,-1-2 0-15,-2-4-1 16,4-1 0-16,3 0 0 16,-5-4-1-16,2 2 2 15,-2 0 0-15,-3-3 2 0,2-1 0 16,0-1 1-16,-1-2-1 16,1-2-2-16,0 2 0 15,-1-5-2-15,0 0 1 16,0 0-1-16,0 0 1 15,0 0 0-15,0 0 0 16,0 1 4-16,0 4 3 16,0-4 10-16,0-1 5 15,0 0 23-15,-1 0 1 16,0 0-4-16,0 0-4 0,0-1-25 16,-9-1-4-16,-3-3-4 15,-30-18-2-15,32 17-2 16,0-5-1-16,2 1-1 15,0 1-1-15,4 0-1 16,-4-1 1-16,5 3 1 16,0-1 0-16,0 4 2 15,2 2 0-15,1 0 0 16,0 1 0-16,0 1-1 16,0 0 0-16,0-1 0 15,0 1 0-15,0 0 0 16,0 0 0-16,-2 0-1 15,3 0 0-15,-1 0-4 16,1 0-2-16,0 0-3 16,-1 0 0-16,0 0 0 15,1 0 1-15,0 8 2 16,2 7 1-16,12 31 3 0,-5-26 1 16,-1-2 0-16,-3-2 1 15,3-2-1-15,-3-3 0 16,3 2 0-16,-6-5 0 15,5 0 0-15,-3-4-1 16,2-1 1-16,-1 1 0 16,3-6 3-16,1 6 2 15,-3-12 2-15,1 3 0 16,0-5-3-16,3-2-1 0,3 3-2 16,1-2 0-16,-1 1 0 15,0-3 2 1,1-1-1-16,-2 1 0 0,1-3 0 15,0 2 0-15,-3 0-1 16,3 0 0-16,-3 6 0 16,0 0-1-16,-3 3 0 15,-3 3 0-15,-2 0 0 16,1 1 0-16,-3 1 1 16,0 0 1-16,0 0 1 15,0 0 2-15,0 0 1 16,0 0 2-16,0 0 11 15,-3 0 7-15,3-1 8 16,-1 1 0-16,0-1-8 16,-3 1-8-16,-16 0-9 15,-31 0-1-15,28 0-3 16,1 1 0-16,-2 3-3 0,-1-3-1 16,2 1 0-1,0 2-2-15,5 1 1 0,4 1 0 16,2 0 1-16,3-3 0 15,4-2 0-15,-4-1-1 16,9 0-6-16,0-1-6 16,0 3-8-16,0-2 0 15,0 0 4-15,0 0 6 16,3 1 6-16,16 9 1 0,28 12 2 16,-30-19 1-1,5-2 1-15,-3-1 0 0,-5 0 1 16,0 0 1-16,-7 0 2 15,-4 0 1-15,-1 3 8 16,-2-3 5-16,-1-2 2 16,0 1-2-16,0 0-8 15,0 0-5-15,-11-3-5 16,-1 1-2-16,-28-7-7 16,31 14-4-16,5-1-5 15,-2 3-6-15,5 3-31 16,1 2-39-16,0 1-119 15,3 0-162-15,8-3 239 16</inkml:trace>
  <inkml:trace contextRef="#ctx0" brushRef="#br0" timeOffset="133426.79">18972 8536 185 0,'33'-28'152'0,"-33"28"42"0,0 0-13 16,1 1-5-16,-2-1-5 15,0-1-14-15,0 1-13 16,0 0-34-16,1 0-9 16,-1 0-12-16,-1 0-3 15,2-1-7-15,-2 0-5 16,1 0-10-16,0 1-3 15,0 0-8-15,0 0-5 16,0 0-7-16,-5 1-2 0,-6 3-9 16,1 2-5-16,-30 26-9 15,23-17-6-15,4 4-4 16,-1 4-2 0,-2-1-2-16,5 3 1 0,-5 2-1 15,-5 2 0-15,3-1 0 16,2-1 0-16,5-6-2 15,5-3-1-15,6-6-3 16,4-2-2-16,6-2-1 16,2 0 0-16,0-4-2 15,-1-4-13-15,5 0-33 16,-6-7-19-16,7 2-62 16,3-2-26-16,-9-5-89 15,6 2-37-15,-6-12 182 16</inkml:trace>
  <inkml:trace contextRef="#ctx0" brushRef="#br0" timeOffset="134275.29">19064 8210 274 0,'-5'-72'199'0,"-1"67"34"16,-4-5-24-16,3 7-33 16,0-3-6-16,0 4-21 15,3-2-16-15,0 1-22 16,2 2-21-16,-1-1-28 15,3 2-14-15,0 0-31 16,0 0-4-16,0 0-11 16,0 4-1-16,0 8 0 0,0 3-1 15,13 30 0-15,-7-34 0 16,2-3-2-16,1-3 1 16,1-5 1-16,1 0 1 15,1-1 4-15,1-3 3 16,-4-1 2-16,2 0 2 15,-4-4-2-15,-2-2 0 16,-4 0 6-16,-1-1 5 16,0-2 6-16,-4 4 3 0,-2-1 1 15,-1 2 0-15,-4 1 5 16,2 2 0-16,-1 2-7 16,1 4-7-16,0 4-15 15,0 3-7-15,-3 0-3 16,2 3 0-16,-1 1 1 15,3 1 0-15,5 0-3 16,2-2 0-16,5-1-4 16,-4-7 1-16,10 1-2 15,-7-6-2-15,7 1-12 16,1-1-6-16,1-6 0 16,3 4 2-16,-3-7 10 15,-1 0 5-15,-5 1 5 16,1-1 3-16,-5 4 7 15,-2 1 3-15,-1 0 0 16,-2 1-3-16,-1 3-15 16,0 0-14-16,-3 5-30 15,-1 5-23-15,-1 0-59 0,0 1-49 16,4-1-186-16,2 2 234 16</inkml:trace>
  <inkml:trace contextRef="#ctx0" brushRef="#br0" timeOffset="136522.74">20598 8451 223 0,'-1'-1'119'16,"0"0"-37"-16,0 0-8 15,0 0 11-15,0-2 27 16,1-4 19-16,1-3 8 16,1 0-4-16,1 1-16 15,25-28-7-15,-15 30-7 16,2-3-10-16,4 2-22 16,-2 1-13-16,6-1-27 15,0 4-8-15,-1-2-9 16,0-1-4-16,-3 6-4 15,-4 1 2-15,-3 7 1 16,-3 3 1-16,-1 5-2 16,-2 6-3-16,-1 5-2 0,-3 4 0 15,-4 4-1-15,-4 1 0 16,-4 4 0-16,-4 0-1 16,-6-1 1-16,-2 1 1 15,-4-6 0-15,-2-2 1 16,-5-4-4-16,-2-5-3 15,0-4-9-15,3 1-3 16,7-4-2-16,1-5 0 0,5 0 7 16,-3-6 1-16,3-2 3 15,3 1 5-15,2-4 5 16,6-1 3-16,0-6 3 16,1-3-1-16,4-4-4 15,0 2 0-15,7-3-5 16,-1-1-1-16,0 4-1 15,2 0 0-15,0 4-2 16,1 1 0-16,-2 3-3 16,-1-2 2-16,4 6 3 15,3 3 0-15,3 4 2 16,-3-2 2-16,4 2-4 16,2 2 2-16,4 1-1 15,7 3 2-15,2 2 4 16,-2-6 2-16,4 3 0 15,-3 0-1-15,0 0-4 16,-1 0-4-16,-2 3 3 0,2-1-18 16,-3-2-41-16,1 3-28 15,-1-3-107-15,-2-1-50 16,1-3 151-16</inkml:trace>
  <inkml:trace contextRef="#ctx0" brushRef="#br0" timeOffset="140139.91">18894 7033 420 0,'26'10'263'0,"-31"-13"-53"16,-1-2-36-16,1 8-34 0,-2-2-29 15,4 3-11-15,-1 1-21 16,-2 4-7-16,-4 0-24 16,-8 1 0-16,3 5-14 15,0-2-6-15,7 4-12 16,3 2-6-16,0 1-6 16,5 3-3-16,0-1-1 15,0-1-2-15,5-2-3 16,-5-7-2-16,7 0-3 15,2-5-1-15,-2-6-9 16,13 2-21-16,-7-7-56 16,7 0-30-16,0-6-83 15,-5-4-44-15,1-4 166 16</inkml:trace>
  <inkml:trace contextRef="#ctx0" brushRef="#br0" timeOffset="140620.98">19026 6773 341 0,'-7'-7'228'16,"1"1"9"-16,1 2-10 0,0 2-63 15,-3-1-23-15,3 4-53 16,0 1-31-16,3 4-32 16,0 0-15-16,2 4-8 15,2 2-2-15,-1-1 1 16,6-2 4-16,1-2 3 16,1-2 4-16,1-5 9 15,3 0 10-15,-3-8 8 16,-3-2 2-16,0 0-7 15,-3 3-6-15,-2-1 0 16,-2 1 0-16,-1-1 6 16,-4-2 1-16,-1 1 1 15,-3 0 3-15,-3 2-1 16,1 0-3-16,0 3-7 16,-1 0-8-16,7 6-12 15,-4 0-3-15,3 3-7 16,3 4-2-16,-5-2 0 15,4-1-3-15,4 0-22 16,-3-1-13-16,5 1-39 0,2 1-26 16,2 1-79-16,-2 2-56 15,3 0 152-15</inkml:trace>
  <inkml:trace contextRef="#ctx0" brushRef="#br0" timeOffset="141141.2">19303 7009 326 0,'0'0'212'0,"0"0"-16"0,1 3 13 16,-1-3-10-16,0 0-25 16,0 0-7-16,0 0-9 15,0 0-28-15,0 0-12 16,2 4-43-16,9 5-18 16,-5-5-32-16,1-1-10 15,29 28-9-15,-28-29-2 16,2 2-2-16,1 3 1 0,0-5-3 15,0-1-1-15,0 0-32 16,-1-2-26-16,-2-1-74 16,4-2-42-16,0 0-64 15,-1-3-36-15,1 2 180 16</inkml:trace>
  <inkml:trace contextRef="#ctx0" brushRef="#br0" timeOffset="141645.41">19581 6988 396 0,'86'8'251'16,"-80"-1"-41"-16,3-3-74 0,-1 0 10 16,-6-8-19-16,0-1 0 15,4-5-16-15,2-2-22 16,5-7-44-16,4-1-8 16,-2-7-14-16,1-4-6 15,4 3-5-15,-1-4-4 16,-2 2 3-16,2 5 1 15,-4 1 2-15,-1 8 3 16,-4 5-2-16,-3 1 6 0,-6 8 6 16,3 1 0-16,1 4 2 15,-5-3-1-15,0 0-3 16,0 0 1-16,-1 20-1 16,-6 30-2-16,-1-18-1 15,0 1-2-15,-8 7 0 16,0 6 0-16,-3 3-6 15,-3 0-1-15,0 2-7 16,-2-3-5-16,1-1 0 16,1 6 2-16,4-8-26 15,-1-2-34-15,4-10-81 16,-1-7-69-16,8-9 125 16</inkml:trace>
  <inkml:trace contextRef="#ctx0" brushRef="#br0" timeOffset="143322.43">21243 7000 707 0,'-26'106'311'0,"27"-98"-176"16,1-1 21-16,2-7-9 15,-4-2-8-15,0 1-4 16,0 0-18-16,0-1-34 16,0 1-22-16,10-9-26 15,0-6-6-15,33-31-3 16,-32 22-4-16,7-2-2 15,0 1-2-15,0 0-5 16,2 4-2-16,-5 2-2 0,-2 2 1 16,-5 9-1-16,-2 3 0 15,-3 6 2-15,-3 0 0 16,0 2-3-16,0-2 0 16,0 0-4-16,0 0 0 15,0 16 1-15,-2 34 0 16,-5-19-1-16,-2 2 1 15,-2 11-1-15,-5-5-1 16,0 14 0-16,-4 5 0 0,1 0-1 16,3 7 0-16,3-8-1 15,1-5 0-15,1-8 0 16,3-7 0-16,-1-10 0 16,3-4-1-16,4-9-3 15,1-3-1-15,1-8 1 16,0-2 0-16,0-1 3 15,-1-1 3-15,0 0 3 16,1-1 3-16,-1 1 2 16,-1 0 4-16,2 0 9 15,-2 0 5-15,1 0 3 16,-12-3-2-16,-10-4-9 16,-25-7-6-16,26 9-5 15,2 0-1-15,9 7-5 16,1 0 1-16,7 3-3 15,-3-1-1-15,5-3-3 16,-4-2-5-16,3 2-2 0,2 0-1 16,0 0 2-16,4 1 3 15,22 7 2 1,27 2 1-16,-21-9 1 0,-1 0 0 16,-2-3-14-16,0 2-15 15,-2-2-49-15,1 1-36 16,-3-1-89-16,-2 1-102 15,-6 5 198-15</inkml:trace>
  <inkml:trace contextRef="#ctx0" brushRef="#br0" timeOffset="160476.35">6985 3469 222 0,'70'-82'145'0,"-67"79"17"16,-2-3-3-16,-6 1-1 15,3-1-3-15,0 1-15 16,2-1-15-16,-1-3-33 16,-3 4-16-16,-2-5-18 15,2 5-2-15,-5-3-3 16,3 1 3-16,-5 3 2 15,2-3-1-15,-6 1-4 16,-4 2-5-16,0 1-10 16,-4 0-5-16,3 2-10 15,-3 2-5-15,-4-1-9 16,0 0-3-16,-3 6 0 0,1-5 0 16,-3 7 3-16,1 4-1 15,3 6-2-15,-3 1-1 16,-2 4-4-16,5 0-1 15,0 3 0-15,-1 1 0 16,6 2 0-16,-4 4 0 16,-1-1-2-16,6 3 1 15,-1 3-2-15,4-3 0 0,4-1-3 16,5 0-4-16,6-5-4 16,4 2-3-16,11-2 0 15,5 3 4-15,10 1 6 16,3-2 3-16,1-6 2 15,4-3 0-15,3-11-1 16,1-4 0-16,6-9 2 16,-3-8 1-16,-1-13 3 15,1-6 4-15,-4-7 14 16,-2-4 4-16,-10-1 9 16,-5 1 2-16,-11-4-11 15,-6-1-2-15,-6-1-7 16,-5 0-6-16,-8 6-27 15,-1 3-20-15,-4 9-51 16,2 8-47-16,1 14-290 16,3 7 287-16</inkml:trace>
  <inkml:trace contextRef="#ctx0" brushRef="#br0" timeOffset="161807.88">7022 3100 271 0,'4'1'244'15,"-3"0"16"-15,-1-1-18 16,0 0-36-16,0 0-55 15,2-1-21-15,6-3-24 16,-6-11-8-16,39-37-18 16,-28 25-14-16,1-3-25 0,4 3-8 15,4 0-19 1,-5 2-4-16,7 0-8 0,0 1-2 16,7 2-2-16,1 1-2 15,4 5 0-15,-1 4-1 16,-2 8-3-16,2 5-1 15,-9 6 2-15,1 1 1 16,-4 4 4-16,-3 5 1 16,0 4 1-16,-4 2 0 15,-3 0 1-15,0 1 1 16,-8-2 1-16,-4 2 0 16,0 4 0-16,-2-3 2 0,3 3-1 15,4-2 0-15,3-3 0 16,-2-2-1-16,-4-2 0 15,-3-3-1-15,-2-4 1 16,-3-2 2-16,2-1 4 16,-1-2 2-16,4 0 6 15,1-5 2-15,-1 1 3 16,-1-3 1-16,0-2-2 16,0 1-3-16,0 0-4 15,0 0-3-15,-9-4-4 16,0-2-1-16,-26-20-4 15,31 19-1-15,-1-1-1 16,-5-3-1-16,5 1 0 16,-2-1 1-16,1 4 0 15,2 0 0-15,2 4-2 0,0 1-3 16,0 3-16-16,3 0-3 16,0 0 0-16,0 3 4 15,8 15 13-15,10 30 4 16,-11-28-1-16,4 3-2 15,-1-3 1-15,-2-6 0 16,1-2 0-16,-2-8 1 16,4-1 4-16,1-3 2 15,-3-9 6-15,8 0 3 0,-7-10-1 16,2 4-1-16,3-3-38 16,-4-4-51-16,8 2-217 15,0-1 194-15</inkml:trace>
  <inkml:trace contextRef="#ctx0" brushRef="#br0" timeOffset="162642.46">7565 3333 479 0,'-10'-7'272'0,"-9"-2"-47"16,-2 1-18-16,0 5-63 15,-6 3-23-15,0 4-32 16,4 7-13-16,-4 3-23 16,0 3-4-16,-3 7-7 0,1 3-3 15,2 5-11 1,1 1-5-16,4 3-14 0,0 0-5 16,4 4-5-16,8 3-4 15,5 2-1-15,4 2-2 16,10 0-2-16,2-2-2 15,13-4-6-15,3-8-2 16,9-9 0-16,5-4 3 16,8-15 9-16,3-5 4 15,1-15 7-15,1-7 3 16,-11-10 18-16,0-3 11 16,-5-3 12-16,-4-2 4 0,-2-2 4 15,-5-2-4-15,-10-3 2 16,-5 0 0-16,-12 1-12 15,-5 1-5-15,-14 7-15 16,-5 3-13-16,-1 10-35 16,0 8-28-16,3 11-63 15,4 5-49-15,2 12-175 16,5 6 217-16</inkml:trace>
  <inkml:trace contextRef="#ctx0" brushRef="#br0" timeOffset="163659.92">7803 3255 508 0,'-19'85'315'16,"19"-86"-75"-16,0-1-8 15,0-5-39-15,0 6-62 16,0 0-24-16,0 0-15 16,2-8-6-16,5-6-20 15,21-24-14-15,-15 17-28 16,7 2-11-16,3-5-5 16,1-6 0-16,1 1-2 15,5-3 0-15,1 3-2 16,0-4-1-16,0 5 0 15,0 3-1-15,-5 4 0 16,-4 4 0-16,-2 6-1 16,-7 2-1-16,4 6-3 15,0 3 0-15,1 4 0 16,8 5 0-16,-7 3 0 0,5 4 2 16,-4 2 1-16,-5 1 0 15,3 2 0-15,-3 0 0 16,-1 1 0-16,-3-6 2 15,-1-1 1-15,1-2-1 16,-1-1 1-16,1 5-1 16,-3-4 0-16,-3 0 0 0,-2-1 1 15,2-5 0-15,-4 4 2 16,1-1 1-16,-2-3 1 16,-1 3 0-16,1-3 0 15,-1-3-3-15,1 1-2 16,0-4-1-16,0 0-1 15,-1 0 0-15,1 0 3 16,-1 0 1-16,0 0 6 16,-2 1 3-16,3 0 5 15,-1-1 0-15,0 0 0 16,0 0 0-16,-10 6-1 16,-2-2-1-16,-31 4-3 15,27-20-2-15,-2 1-4 16,-1-1-1-16,5-1-4 15,3 8-1-15,2 3-3 16,1 1-1-16,5 2-5 16,2 1-5-16,1-1-9 0,1-1-2 15,0 0-1-15,0 0 5 16,2 9 8-16,6 5 4 16,18 29 4-16,-14-34 1 15,-1 2 0-15,-2-5-1 16,3-2 2-16,-1 1 0 15,-1-5 6-15,0-3 3 16,-3-6 2-16,6-4 1 16,3-7-4-16,0-2-2 15,1-2-2-15,-4 5 2 0,-3 7-43 16,-3 2-44-16,-4 6-164 16,3 0-196-16,-4-4 280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22T20:44:22.7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5442 4844 292 0,'-7'-36'173'0,"8"36"-22"16,0-2-19-16,4 3-20 15,-5-1-2-15,-1-1-5 16,-2 0-7-16,3 1-32 16,-1 0-14-16,0 0-14 15,0 0-1-15,0 0 9 16,-8 8 7-16,-5 10 15 15,-25 29 3-15,19-25-3 16,-3 2-1-16,-5 4-21 16,-8 2-5-16,3 9-15 15,-4 3-12-15,-4 8-5 16,2 2-4-16,-3 0 0 0,2-5 0 16,11-11 1-16,0-4 0 15,7-13-5-15,4-7 1 16,4-6-16-16,5-6-14 15,9-1-47-15,-1-4-35 16,2-2-86-16,-1-4-58 0,0-7 159 16</inkml:trace>
  <inkml:trace contextRef="#ctx0" brushRef="#br0" timeOffset="1272.03">4833 4784 245 0,'52'-12'186'0,"-48"14"-4"0,-4 3-36 16,-4-4-19-16,4-1-32 15,-1 0-7-15,0 0-3 16,0 0-4-16,0 0-4 16,-10 4-6-16,-4 3-11 15,-20 14-6-15,18-19-12 16,5 1-6-16,-1 1-13 15,-3 0-7-15,0-1-6 16,1 0-1-16,1-1-2 16,2 2-2-16,2-4-1 15,2-1 0-15,4-2 3 16,0 1 3-16,2 2 0 16,1 0-1-16,0 0-7 15,0 0-3-15,1 0-5 16,0 0-1-16,0 0 2 15,0 0 1-15,0 7 4 16,0 7 0-16,-5 27 1 16,0-22 1-16,-1 1-1 15,-3 0 0-15,1 6 1 0,0-4-1 16,0 0 0-16,6 0 0 16,-2-5 0-16,-1 0 0 15,2-5-2-15,-2-1-1 16,6-5-6-16,2 0 0 0,3-1-1 15,5 2 2 1,3-2 3-16,5 0 2 16,4 0 2-16,-2-2 0 0,0-2 1 15,0 4 0-15,-4-1-1 16,-1 5 0-16,-9 5 2 16,-3 1 2-16,-8 5 6 15,-11-2 3-15,-4 0 14 16,-5 0 4-16,-5-4 1 15,0-2-2-15,-3 0-16 16,-1-1-7-16,-2-2-5 16,2-1-14-16,-1-4-56 15,6 4-60-15,6 0 76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07213-15A4-48FF-943B-D8F842B3F32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FECDB-3E31-4BEC-A0A6-19FA6067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0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18.emf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2D339A-E84C-478B-A26A-00B722134F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דוגמא פשוטה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5068F7E-F4E9-4086-A0F6-3B02404BD8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פתרון נומרי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59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EDF9-F530-4EBB-8D3C-708570C6C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EA5CD5-A017-4AC1-9B11-CEB8940379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he-IL" dirty="0"/>
                  <a:t>חישוב ידני צעד אחד עם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endParaRPr lang="en-US" b="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he-IL" dirty="0"/>
                  <a:t>חישוב אוטומטי עם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EA5CD5-A017-4AC1-9B11-CEB8940379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022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68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מהי המשוואה המתארת את המערכת?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261" r="37827"/>
          <a:stretch/>
        </p:blipFill>
        <p:spPr>
          <a:xfrm>
            <a:off x="611560" y="1844824"/>
            <a:ext cx="2952328" cy="3489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31840" y="3075725"/>
                <a:ext cx="5425752" cy="10273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br>
                  <a:rPr lang="en-US" sz="3200" i="1" dirty="0">
                    <a:latin typeface="Cambria Math" panose="02040503050406030204" pitchFamily="18" charset="0"/>
                  </a:rPr>
                </a:br>
                <a:endParaRPr lang="en-US" sz="3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075725"/>
                <a:ext cx="5425752" cy="10273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7025929" y="4005061"/>
              <a:ext cx="276480" cy="7459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14409" y="3992101"/>
                <a:ext cx="303480" cy="77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/>
              <p14:cNvContentPartPr/>
              <p14:nvPr/>
            </p14:nvContentPartPr>
            <p14:xfrm>
              <a:off x="5020729" y="3984181"/>
              <a:ext cx="2986920" cy="145440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08849" y="3971941"/>
                <a:ext cx="3008880" cy="146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573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B923C-46A4-4E75-882D-498D2C69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נומרי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63869-FD73-4651-96C4-4498913E1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נהפוך את ציר הזמן מרציף לבדיד: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5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נומרי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r>
                  <a:rPr lang="he-IL" dirty="0"/>
                  <a:t>כלומר, עבור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he-IL" dirty="0"/>
                  <a:t> קטן:</a:t>
                </a:r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 algn="l" rtl="0">
                  <a:buNone/>
                </a:pPr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46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E7DE-7738-41B6-A083-3E571061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נומרי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CEB948-8733-4162-AA2E-6CC09C7ADB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he-IL" i="1" dirty="0">
                    <a:latin typeface="Cambria Math" panose="02040503050406030204" pitchFamily="18" charset="0"/>
                  </a:rPr>
                  <a:t>עבור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e-IL" i="1" dirty="0">
                    <a:latin typeface="Cambria Math" panose="02040503050406030204" pitchFamily="18" charset="0"/>
                  </a:rPr>
                  <a:t>:</a:t>
                </a:r>
              </a:p>
              <a:p>
                <a:pPr marL="0" indent="0" algn="l" rtl="0">
                  <a:buNone/>
                </a:pPr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CEB948-8733-4162-AA2E-6CC09C7ADB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694511C-F49F-4B56-A6CF-ADF99E6EC0C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8953205"/>
                  </p:ext>
                </p:extLst>
              </p:nvPr>
            </p:nvGraphicFramePr>
            <p:xfrm>
              <a:off x="1524000" y="4365104"/>
              <a:ext cx="6096000" cy="17249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304810006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499861758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25333853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519201322"/>
                        </a:ext>
                      </a:extLst>
                    </a:gridCol>
                  </a:tblGrid>
                  <a:tr h="1390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den>
                                </m:f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𝚫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𝐭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4157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262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99899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86881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694511C-F49F-4B56-A6CF-ADF99E6EC0C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8953205"/>
                  </p:ext>
                </p:extLst>
              </p:nvPr>
            </p:nvGraphicFramePr>
            <p:xfrm>
              <a:off x="1524000" y="4365104"/>
              <a:ext cx="6096000" cy="17249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304810006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499861758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25333853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519201322"/>
                        </a:ext>
                      </a:extLst>
                    </a:gridCol>
                  </a:tblGrid>
                  <a:tr h="6124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800" t="-990" r="-302000" b="-1831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800" t="-990" r="-202000" b="-1831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800" t="-990" r="-102000" b="-1831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800" t="-990" r="-2000" b="-1831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4157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262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99899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86881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2147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E7DE-7738-41B6-A083-3E571061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חישוב ידני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CEB948-8733-4162-AA2E-6CC09C7ADB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he-IL" i="1" dirty="0">
                    <a:latin typeface="Cambria Math" panose="02040503050406030204" pitchFamily="18" charset="0"/>
                  </a:rPr>
                  <a:t>עבור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e-IL" i="1" dirty="0">
                    <a:latin typeface="Cambria Math" panose="02040503050406030204" pitchFamily="18" charset="0"/>
                  </a:rPr>
                  <a:t>:</a:t>
                </a:r>
              </a:p>
              <a:p>
                <a:pPr marL="0" indent="0" algn="l" rtl="0">
                  <a:buNone/>
                </a:pPr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CEB948-8733-4162-AA2E-6CC09C7ADB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694511C-F49F-4B56-A6CF-ADF99E6EC0C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1168582"/>
                  </p:ext>
                </p:extLst>
              </p:nvPr>
            </p:nvGraphicFramePr>
            <p:xfrm>
              <a:off x="1524000" y="4365104"/>
              <a:ext cx="6096000" cy="17249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304810006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499861758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25333853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519201322"/>
                        </a:ext>
                      </a:extLst>
                    </a:gridCol>
                  </a:tblGrid>
                  <a:tr h="1390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den>
                                </m:f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𝚫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𝐭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4157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0.06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262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0.048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99899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0.308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86881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694511C-F49F-4B56-A6CF-ADF99E6EC0C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1168582"/>
                  </p:ext>
                </p:extLst>
              </p:nvPr>
            </p:nvGraphicFramePr>
            <p:xfrm>
              <a:off x="1524000" y="4365104"/>
              <a:ext cx="6096000" cy="17249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304810006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499861758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25333853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519201322"/>
                        </a:ext>
                      </a:extLst>
                    </a:gridCol>
                  </a:tblGrid>
                  <a:tr h="6124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800" t="-990" r="-302000" b="-195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800" t="-990" r="-202000" b="-195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800" t="-990" r="-102000" b="-195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800" t="-990" r="-2000" b="-1950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4157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0.06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262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0.048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99899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0.308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86881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153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363" y="1417638"/>
            <a:ext cx="8229600" cy="452596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Define the time of simulation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maxTime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18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5 hours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dt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0.1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Precision of simulation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Prepare variable for results of simulation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fr-FR" sz="1400" b="0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ts</a:t>
            </a:r>
            <a:r>
              <a:rPr lang="fr-FR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fr-FR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fr-FR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fr-FR" sz="1400" b="0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seq</a:t>
            </a:r>
            <a:r>
              <a:rPr lang="fr-FR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fr-FR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</a:t>
            </a:r>
            <a:r>
              <a:rPr lang="fr-FR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,maxTime,</a:t>
            </a:r>
            <a:r>
              <a:rPr lang="fr-FR" sz="1400" b="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dt</a:t>
            </a:r>
            <a:r>
              <a:rPr lang="fr-FR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fr-FR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length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b="0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Number of samples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numeric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N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The results will go here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Run the simulation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en-US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0.2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Initial condition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nn-NO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for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i </a:t>
            </a:r>
            <a:r>
              <a:rPr lang="nn-NO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2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  <a:endParaRPr lang="nn-NO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x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x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</a:t>
            </a:r>
            <a:r>
              <a:rPr lang="nn-NO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+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dt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*(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</a:t>
            </a:r>
            <a:r>
              <a:rPr lang="nn-NO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2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x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</a:t>
            </a:r>
            <a:r>
              <a:rPr lang="nn-NO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+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nn-NO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Plot the results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plot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ts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 x,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xlab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"Time (hours)"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ylab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"Concentration (x)"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400" dirty="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חישוב אוטומטי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B89312-9055-41AC-AEA1-562FEABAE41A}"/>
              </a:ext>
            </a:extLst>
          </p:cNvPr>
          <p:cNvSpPr/>
          <p:nvPr/>
        </p:nvSpPr>
        <p:spPr>
          <a:xfrm>
            <a:off x="323528" y="1417638"/>
            <a:ext cx="5760640" cy="22273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A9D6D1-AB66-4209-8297-96BE3493C4D7}"/>
              </a:ext>
            </a:extLst>
          </p:cNvPr>
          <p:cNvSpPr/>
          <p:nvPr/>
        </p:nvSpPr>
        <p:spPr>
          <a:xfrm>
            <a:off x="433036" y="5229200"/>
            <a:ext cx="7523339" cy="1219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DF82794-BA6D-4E69-8B82-B7DA6E707C71}"/>
                  </a:ext>
                </a:extLst>
              </p14:cNvPr>
              <p14:cNvContentPartPr/>
              <p14:nvPr/>
            </p14:nvContentPartPr>
            <p14:xfrm>
              <a:off x="227880" y="997200"/>
              <a:ext cx="7482600" cy="45172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DF82794-BA6D-4E69-8B82-B7DA6E707C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8520" y="987840"/>
                <a:ext cx="7501320" cy="45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65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363" y="1417638"/>
            <a:ext cx="8229600" cy="452596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Define the time of simulation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maxTime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18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5 hours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dt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0.1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Precision of simulation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Prepare variable for results of simulation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fr-FR" sz="1400" b="0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ts</a:t>
            </a:r>
            <a:r>
              <a:rPr lang="fr-FR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fr-FR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fr-FR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fr-FR" sz="1400" b="0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seq</a:t>
            </a:r>
            <a:r>
              <a:rPr lang="fr-FR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fr-FR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</a:t>
            </a:r>
            <a:r>
              <a:rPr lang="fr-FR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,maxTime,</a:t>
            </a:r>
            <a:r>
              <a:rPr lang="fr-FR" sz="1400" b="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dt</a:t>
            </a:r>
            <a:r>
              <a:rPr lang="fr-FR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fr-FR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length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b="0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Number of samples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numeric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N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The results will go here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Run the simulation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en-US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0.2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Initial condition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nn-NO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for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i </a:t>
            </a:r>
            <a:r>
              <a:rPr lang="nn-NO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2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  <a:endParaRPr lang="nn-NO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x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&lt;-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x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</a:t>
            </a:r>
            <a:r>
              <a:rPr lang="nn-NO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+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dt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*(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</a:t>
            </a:r>
            <a:r>
              <a:rPr lang="nn-NO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2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x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</a:t>
            </a:r>
            <a:r>
              <a:rPr lang="nn-NO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+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0" dirty="0">
                <a:solidFill>
                  <a:srgbClr val="FF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nn-NO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nn-NO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nn-NO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# Plot the results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400" b="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plot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ts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 x,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xlab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"Time (hours)"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 </a:t>
            </a:r>
            <a:r>
              <a:rPr lang="en-US" sz="14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ylab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"Concentration (x)"</a:t>
            </a:r>
            <a:r>
              <a:rPr lang="en-US" sz="1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400" dirty="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חישוב אוטומטי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66875BC-EB7B-4AF6-9EA9-5C3981780412}"/>
                  </a:ext>
                </a:extLst>
              </p14:cNvPr>
              <p14:cNvContentPartPr/>
              <p14:nvPr/>
            </p14:nvContentPartPr>
            <p14:xfrm>
              <a:off x="1603080" y="1717920"/>
              <a:ext cx="356400" cy="215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66875BC-EB7B-4AF6-9EA9-5C39817804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3720" y="1708560"/>
                <a:ext cx="375120" cy="23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5403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כעת ניתן לענות על השאלה "כמה זמן לוקח?"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5808" b="31033"/>
          <a:stretch/>
        </p:blipFill>
        <p:spPr>
          <a:xfrm>
            <a:off x="2051720" y="2420888"/>
            <a:ext cx="5040560" cy="405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5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47573</TotalTime>
  <Words>405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Courier New</vt:lpstr>
      <vt:lpstr>Office Theme</vt:lpstr>
      <vt:lpstr>דוגמא פשוטה</vt:lpstr>
      <vt:lpstr>מהי המשוואה המתארת את המערכת?</vt:lpstr>
      <vt:lpstr>פתרון נומרי</vt:lpstr>
      <vt:lpstr>פתרון נומרי</vt:lpstr>
      <vt:lpstr>פתרון נומרי</vt:lpstr>
      <vt:lpstr>חישוב ידני</vt:lpstr>
      <vt:lpstr>חישוב אוטומטי</vt:lpstr>
      <vt:lpstr>חישוב אוטומטי</vt:lpstr>
      <vt:lpstr>PowerPoint Presentation</vt:lpstr>
      <vt:lpstr>שאלות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231</cp:revision>
  <dcterms:created xsi:type="dcterms:W3CDTF">2014-08-09T08:29:52Z</dcterms:created>
  <dcterms:modified xsi:type="dcterms:W3CDTF">2021-03-22T21:08:17Z</dcterms:modified>
</cp:coreProperties>
</file>