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35" r:id="rId3"/>
    <p:sldId id="460" r:id="rId4"/>
    <p:sldId id="474" r:id="rId5"/>
    <p:sldId id="489" r:id="rId6"/>
    <p:sldId id="490" r:id="rId7"/>
    <p:sldId id="510" r:id="rId8"/>
    <p:sldId id="476" r:id="rId9"/>
    <p:sldId id="491" r:id="rId10"/>
    <p:sldId id="509" r:id="rId11"/>
    <p:sldId id="493" r:id="rId12"/>
    <p:sldId id="50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7" autoAdjust="0"/>
    <p:restoredTop sz="94660"/>
  </p:normalViewPr>
  <p:slideViewPr>
    <p:cSldViewPr>
      <p:cViewPr varScale="1">
        <p:scale>
          <a:sx n="60" d="100"/>
          <a:sy n="60" d="100"/>
        </p:scale>
        <p:origin x="1383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34156-F5AF-4923-BE9D-6E89D6B8160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2D51-27F9-4BD3-A071-2A3F5178B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dirty="0"/>
              <a:t>מדעי הרפואה:</a:t>
            </a:r>
            <a:br>
              <a:rPr lang="he-IL" dirty="0"/>
            </a:br>
            <a:r>
              <a:rPr lang="he-IL" dirty="0"/>
              <a:t>ניתוח אותות ומערכות ב</a:t>
            </a:r>
            <a:br>
              <a:rPr lang="he-IL" dirty="0"/>
            </a:br>
            <a:r>
              <a:rPr lang="he-IL" dirty="0"/>
              <a:t>274166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מערכות דינמיות – הרצאה             מס' 3</a:t>
            </a:r>
          </a:p>
          <a:p>
            <a:r>
              <a:rPr lang="he-IL" dirty="0"/>
              <a:t>21/4/2021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20798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EE10AD-6403-40E3-AB77-A0AE671BFE76}"/>
              </a:ext>
            </a:extLst>
          </p:cNvPr>
          <p:cNvSpPr txBox="1">
            <a:spLocks/>
          </p:cNvSpPr>
          <p:nvPr/>
        </p:nvSpPr>
        <p:spPr>
          <a:xfrm rot="10800000">
            <a:off x="2267744" y="4561503"/>
            <a:ext cx="1984176" cy="685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הפוכה</a:t>
            </a:r>
          </a:p>
        </p:txBody>
      </p:sp>
    </p:spTree>
    <p:extLst>
      <p:ext uri="{BB962C8B-B14F-4D97-AF65-F5344CB8AC3E}">
        <p14:creationId xmlns:p14="http://schemas.microsoft.com/office/powerpoint/2010/main" val="28177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CB7E38-F046-4FBC-9905-63D4CE7410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110872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5CB7E38-F046-4FBC-9905-63D4CE7410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11087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DE908B1-704B-41A2-81FE-62C5CCAB5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387550"/>
            <a:ext cx="6384251" cy="497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38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C8F6-62CE-459C-BB6F-BBF0F6BE8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5A37-3CC6-476C-9F5C-C25E3DE1E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F76C8-B0D1-4597-A9AD-7158170C1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79" y="0"/>
            <a:ext cx="52862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0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58224-FA8D-4E06-9D94-C10EDE0B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מרחב הפאזה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CB65DF-026F-407C-8579-06A2A9090E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מסלולים לא חותכים</a:t>
                </a:r>
              </a:p>
              <a:p>
                <a:r>
                  <a:rPr lang="he-IL" dirty="0"/>
                  <a:t>מהם הצירים</a:t>
                </a:r>
              </a:p>
              <a:p>
                <a:r>
                  <a:rPr lang="he-IL" dirty="0"/>
                  <a:t>איך מציירים את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he-IL" dirty="0"/>
                  <a:t> 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CB65DF-026F-407C-8579-06A2A9090E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67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866"/>
            <a:ext cx="8229600" cy="1143000"/>
          </a:xfrm>
        </p:spPr>
        <p:txBody>
          <a:bodyPr/>
          <a:lstStyle/>
          <a:p>
            <a:r>
              <a:rPr lang="he-IL" dirty="0"/>
              <a:t>נושאים שנלמדו בבית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351AA42-FFFB-4A40-9656-29ADD75C15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9828" y="3212976"/>
            <a:ext cx="4978372" cy="380331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98CEA5-FB6B-458F-9C42-115B8C2DC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20688"/>
            <a:ext cx="4835237" cy="397564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922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נושאים שנלמדו בבית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A501E1-75A9-4143-90F0-8443DE90D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09" y="527052"/>
            <a:ext cx="8461981" cy="580389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9310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4EAC-2842-44D4-83EB-9F84101F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5B4F6-82ED-4776-9E0D-7400D3013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9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ECD013-974C-4391-9117-7349D7ECB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5065"/>
            <a:ext cx="9144000" cy="348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0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21AAE5-A16C-43FB-86D8-447CFEF95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9" y="729619"/>
            <a:ext cx="7249346" cy="61543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31646F-3554-4D13-A4E4-27EA9DEC3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1" y="116632"/>
            <a:ext cx="3018364" cy="360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72FEF-EF56-4D34-A415-8A233E720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116632"/>
            <a:ext cx="3439005" cy="41058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1FBE05-F5F2-48AE-8781-338A72D07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883" y="124594"/>
            <a:ext cx="4495790" cy="33044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6F4469-3570-4668-AEC2-E2C65FF0F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832" y="3429000"/>
            <a:ext cx="3933892" cy="30491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7F02C2D-7C63-4D55-B2A2-D0B4D24CBB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1541" y="2749367"/>
            <a:ext cx="1536403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644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B894DDC0-E828-43BF-9365-F01456D28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938"/>
            <a:ext cx="9144000" cy="633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800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66E9-6BF6-42A1-84C3-301045A4E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48FB-9D5D-4550-AB7A-283D02822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0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50785</TotalTime>
  <Words>40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מדעי הרפואה: ניתוח אותות ומערכות ב 274166</vt:lpstr>
      <vt:lpstr>נושאים שנלמדו בבית</vt:lpstr>
      <vt:lpstr>נושאים שנלמדו בבית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מרחב הפאזה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252</cp:revision>
  <dcterms:created xsi:type="dcterms:W3CDTF">2014-08-09T08:29:52Z</dcterms:created>
  <dcterms:modified xsi:type="dcterms:W3CDTF">2021-04-20T16:55:34Z</dcterms:modified>
</cp:coreProperties>
</file>