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474" r:id="rId2"/>
    <p:sldId id="463" r:id="rId3"/>
    <p:sldId id="542" r:id="rId4"/>
    <p:sldId id="403" r:id="rId5"/>
    <p:sldId id="475" r:id="rId6"/>
    <p:sldId id="543" r:id="rId7"/>
    <p:sldId id="398" r:id="rId8"/>
    <p:sldId id="402" r:id="rId9"/>
    <p:sldId id="544" r:id="rId10"/>
    <p:sldId id="356" r:id="rId11"/>
    <p:sldId id="545" r:id="rId12"/>
    <p:sldId id="399" r:id="rId13"/>
    <p:sldId id="472" r:id="rId14"/>
    <p:sldId id="436" r:id="rId15"/>
    <p:sldId id="476" r:id="rId16"/>
    <p:sldId id="473" r:id="rId17"/>
    <p:sldId id="477" r:id="rId18"/>
    <p:sldId id="540" r:id="rId19"/>
    <p:sldId id="541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3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06:16:23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14017 4981 767 0,'3'109'3'0,"1"0"-1"0,-6-56-17 0,2-32 17 0,-3 64 22 0,-4-112 18 0,-3 4 61 0,-6-2-23 0,-7-4-4 0,-7-1 2 0,-9-1-66 15,-7-1-4-15,-6-1-14 16,-4 2 0-16,-5 3 6 16,1 2 1-16,6 5 9 15,-5-4-2-15,-4 8-3 16,-9 0-2-16,-16 3-6 16,-1 9-3-16,-2 1 1 15,1 4 0-15,1 3 1 16,-3-2 1-16,-7 7 3 15,3 4 0-15,5 2 2 0,13 9 0 16,-2 5-2 0,-4 4 1-16,-2 13 1 0,-8 3-1 15,12 5-1-15,9 5-1 16,8 2-4-16,3-4 0 16,1 6 1-16,-2-1 2 15,8 4 4-15,5 6 1 16,10 3 1-16,7-2-1 15,15 1-4-15,2 0-1 16,13-3-1-16,3 2-11 16,6 5-9-16,10-3-1 15,8 6 0-15,2 1 12 0,17-4 9 16,3-1 3-16,11-3 0 16,11-3 0-16,2-3 0 15,8-3-2-15,17-6-2 16,4-8-1-16,15-10-6 15,4-7-8-15,-5-12 0 16,1-4 2-16,-1-16 8 16,-5-7 9-16,2-16 4 15,5-9-1-15,1-12-1 16,2-3-1-16,-6-9 1 16,-15-8-1-16,-3-6 1 15,-8-1 0-15,-9-10 2 16,-3-1 4-16,-22-13 16 15,-10-7 10-15,-14-4 14 16,-20-4 3-16,-9-3 10 16,-12-1-4-16,-19 0-3 15,3 5-5-15,-20 17-20 0,-10 13-9 16,-16 10-19-16,-3 13 1 16,-11 11-79-16,-9 3-66 15,-18 22-48-15,-10 3 89 16</inkml:trace>
  <inkml:trace contextRef="#ctx0" brushRef="#br0" timeOffset="5908.17">11137 5085 484 0,'26'65'-10'0,"-29"-28"0"16,-5 5 9-16,-2 14-2 16,4 2 3-16,-5 5 0 15,3 7-1-15,-3 1 1 16,1 7 0-16,-5 8 0 15,-1 0-1-15,2 5 1 16,-2-2 0-16,2-5 0 16,0-5 3-16,3-6 2 15,-3-5 0-15,5-4 1 16,3-3 0-16,0-12-1 16,1-5 12-16,3-12 6 0,2 3 5 15,1-7 8-15,5 4 7 16,2 0-5-16,-2-9 3 15,7 1-11-15,1-3-2 16,6-6-6-16,2-1-4 16,4-5-8-16,0-1-3 15,10-4-3-15,4 4-2 16,3-4-1-16,3-2-1 16,2 0 0-16,4 2 0 15,7-1 2-15,7 6-1 0,14 2-1 16,3 0 0-1,12 4 0-15,-2-2-1 0,9 2 1 16,2 1 1-16,5-2-1 16,4 0 0-16,-7-2 0 15,-5 2 0-15,-6 0 0 16,-4 0 2-16,-3-1-2 16,-7 1 1-16,-12-2-4 15,-6 0-6-15,-1-2-2 16,-1 0 1-16,1-3 6 15,-2-3 4-15,-8-1 3 16,-3 3 4-16,-13-4 4 16,0 2 2-16,-9-4 7 15,-10-6-3-15,-1 6-3 16,-5-2 1-16,-3 2-9 16,7 0-1-16,-14-5-4 15,0 0-1-15,-2-1 0 16,1 1-1-16,4 0 0 0,3 0 2 15,-2-4 4-15,-7-5 1 16,1-9 3-16,4-7 2 16,3-13 1-16,5-10-1 15,-3-16-2-15,-4-8-2 16,1-6-5-16,-2-4 1 16,10-11-3-16,3-7 0 15,7-5 0-15,6 6 1 0,0 9 22 16,-2 12-1-16,-1 10 23 15,-5 2 1-15,-1 13-18 16,-5 3 5-16,0 3-21 16,-4 4-2-16,-1 4-3 15,3 1-2-15,1 6 3 16,0-1 3-16,-3 3 2 16,-1-1-1-16,-4 4-5 15,4 2-2-15,-3 3-3 16,-4 4 0-16,-3 1 1 15,-3-2-2-15,-1 5 0 16,0 3 0-16,-5 2 9 16,2 1 5-16,-8-2 9 15,-6 0 2-15,-9 2-3 16,-3-1-2-16,-11 2-5 16,-12-5-2-16,6 6-2 15,-6 3-1-15,-11 1-4 16,-2 8-2-16,-28-2-6 0,-7 1-2 15,0-2 1-15,3-2 2 16,-5 0 2-16,-4-2 3 16,-7 2 1-16,0 0 0 15,-10-3-2-15,-2 7 3 16,-1-2 14-16,-7-1 4 16,22 4 0-16,6-5-4 15,7 1-14-15,-3 0-5 16,12-4-2-16,9 2-13 15,11-2-77-15,5 3-54 0,-1 4 83 16</inkml:trace>
  <inkml:trace contextRef="#ctx0" brushRef="#br0" timeOffset="21455.57">15453 9027 77 0,'60'-6'64'16,"6"0"-16"-16,6 2-5 15,7-3-1-15,9 1-27 16,4 1 0-16,11-3 3 16,-3 0 4-16,5 0 11 15,-1-4 1-15,8 6-5 16,5-1-5-16,2-2-16 16,5 2-6-16,-6 1-2 15,3 1 0-15,-7 4 0 16,-9 0 1-16,-2 3 9 15,-7 0 3-15,4 4 0 16,0 0 2-16,-14-1-9 16,-3 2 8-16,-12-3 23 15,0 4 8-15,-5-6 10 16,-1 2-9-16,-4-1-15 0,-6-4-4 16,-9 2 13-16,-11-3 4 15,-11-1-2-15,-2 3-3 16,-11-1-9-16,-4 1 5 15,-5 0 16-15,-7 0 7 16,1 0-2-16,4 0-9 16,0 0-11-16,0-1-2 15,0 0-4-15,0 1-4 16,-1 0-10-16,1 0-9 0,0 0-10 16,0 0-2-16,0 0 0 15,0 0 1-15,0 0 2 16,0 0 0-16,0 0 0 15,0 0-1-15,2 8-1 16,0 5 1-16,2 8 0 16,10 30 0-16,-8-20-1 15,7 8 0-15,-4 4 0 16,4 4-1-16,-3 2 3 16,2 0 0-16,3 4 2 15,-5 1 0-15,7 0 1 16,0-1 0-16,3-6 0 15,2-1 0-15,0-7-1 16,3-1 1-16,-4-11 0 16,0-3 1-16,0-3 0 15,-5-8 0-15,1 3 0 16,-1-4 0-16,-3 1-1 0,-1 0 1 16,-7-1 1-16,2-4 0 15,-5-4 1-15,0 0 0 16,0-2 1-16,-2-2 0 15,0 0 2-15,-2 0 2 16,1-2 7-16,0 1 2 16,0 1 2-16,-14 0-2 15,-41 3-8-15,21-3-3 16,-12 5-5-16,-6-4 0 0,-3 5 0 16,-6-5-2-16,-2 0-1 15,-1 4-4-15,-17 0-5 16,-4 4 1-16,-14-2 1 15,2 1 0-15,-9-2-13 16,-9 1-15-16,-15 3-32 16,-3-3-3-16,-7 2 11 15,2 1 18-15,9-5 38 16,2 2 8-16,13-1 7 16,2-2-2-16,5 5-5 15,-4 0-2-15,10 1 1 16,8 0 0-16,0-2 0 15,4-3-1-15,-2 1 7 16,-1-3 4-16,21-2 2 16,4-2 0-16,13-2 0 15,1 0-2-15,0-1 3 0,1 3-1 16,4 1-5-16,-1 3-5 16,2 3-6-16,4 4-1 15,-2-6-1-15,10 5 1 16,12-6 1-16,-5-2 0 15,14 1 1-15,-5 1 0 16,-2 0 0-16,11 2 1 16,-9 1 2-16,5-3-1 15,3 5 1-15,-10-5-1 16,6 4 1-16,3-2 0 0,-2-2 3 16,5 1 3-16,-1-4 2 15,1 0 0-15,-4-7-1 16,2 0-2-16,-3-2-1 15,-2-1 3-15,2-8 9 16,0 0 4-16,-2-12 1 16,1-3-4-16,0-2-16 15,-2-6-4-15,-1-9-9 16,-4-11-5-16,1-9-11 16,4-4-2-16,-3-13 7 15,9 8 5-15,-6-1 15 16,2 6 1-16,6 13-2 15,-6 1-6-15,6 8-7 16,0-1-4-16,1 9 3 16,-2 6 4-16,11 9 8 15,0 7 3-15,-2 7-1 16,5 6-3-16,-4 5-15 0,-2 0-5 16,10 2-2-16,6 0 2 15,14-2 12-15,10 0 4 16,13-3 3-16,8 0 0 15,13-3 1-15,11 1 0 16,11 2 0-16,8 2 0 16,6 6 1-16,7 5-2 15,2 0-84-15,1 5-110 16,3 1 127-16</inkml:trace>
  <inkml:trace contextRef="#ctx0" brushRef="#br0" timeOffset="27954.18">18391 5525 143 0,'0'15'65'0,"-6"9"-28"15,12 4-17-15,-7 5-14 16,2 2-3-16,-2 0 3 15,-12 2 5-15,4 2 11 16,-5-3 4-16,7-2 5 16,0-5-1-16,-2-5-8 15,3-3-4-15,-7-5-9 16,4-3-3-16,7-1-2 16,-3-9-1-1,3-1-1-15,1 0 1 0,1-2-2 16,0 0 1-16,0 0 0 15,0 0-1-15,0 0 1 0,0 0-1 16,13 7 0-16,28 29 2 16,-24-27 10-16,5-5 4 15,2 2 5-15,9 0 3 16,1-2-5-16,4 1 0 16,6 1-3-16,2 1-2 15,8 4-4-15,1-3-2 16,5 3-5-16,-5-7-1 15,4 3-2-15,6 5-1 16,4-3 1-16,6-2-1 0,4 0 0 16,-4-2 1-16,0-1 0 15,8 2 0-15,5-1 2 16,-1-5-1-16,14 1 2 16,-5-4-1-16,5 1 1 15,4 2-2-15,3-1-1 16,0 0-1-16,-2-2 0 15,-2 2 1-15,-1 0 0 16,3 2 0-16,6 0 1 16,2 1 0-16,-6 2-1 15,1 1-1-15,-6 0 0 16,-4 1-2-16,6 1 0 16,-14-2 2-16,8 2 0 15,-3 2 1-15,-7-2-1 16,7 4 1-16,-10-3-1 15,-1 2 1-15,-24 2 0 16,-5-1 0-16,-15 3 0 0,-13 0 0 16,6-3 0-16,-5 1 1 15,-4-5 1-15,-3-3 0 16,-8 0 6-16,-3-3 3 16,-4-1 29-16,-2 1 16 15,-3-4 18-15,-2-3 1 16,0 5-24-16,0 0-16 15,0-10-21-15,1-10-4 0,5-30 4 16,-6 21 4-16,-2-4 7 16,1-2-1-16,-2-3-4 15,3-3-1-15,0-5-3 16,0-3-1-16,3-8-7 16,-3-1-4-16,2 4-5 15,1 3-2-15,2 8-4 16,3 2-2-16,3 4-4 15,3 0 1-15,1 8 9 16,-1 5 4-16,-3 3 5 16,-5 0 0-16,3 8-6 15,-2-1-4-15,0 8-10 16,1 0-2-16,-1 3 3 16,-2-2 0-16,-2 3 12 15,1 1 4-15,-3 1 0 16,-1 0 1-16,-1-1-8 15,0 1-2-15,-2 0-2 0,3 0 2 16,-1 0 4 0,-12 0-1-16,-9 1-2 0,-31 4-2 15,17 4-2-15,-3-4 0 16,-7 3-3-16,2 3-2 16,-8-8-3-16,1 5 1 15,-20-7 5-15,-6 0 5 16,-8 4 4-16,-7 3 1 15,8-1-1-15,2 6 0 16,-5-3-1-16,-3-1 1 16,-5 1 0-16,-1-3 1 15,8 2 3-15,6-4-1 0,-2-3 3 16,-2-1 0-16,-8-2 2 16,-1-1 1-16,15 5 0 15,-3-4 0-15,7-1 2 16,1 3-1-16,-14-4-1 15,1 6-2-15,-5-2-5 16,-1-2 0-16,11 2-1 16,0 0 1-16,-2 0-1 15,1 5 1-15,-6-2 0 16,0-1 0-16,10-2 0 16,2-2 1-16,-4-2 4 15,4 3 1-15,-1 6 3 16,1-3 0-16,15 3-3 15,-2-6 1-15,10-1 2 16,2 3-1-16,-4 2-1 16,3 6-4-16,-6 0-5 0,2 2-6 15,1 2-120-15,-1-1 93 16</inkml:trace>
  <inkml:trace contextRef="#ctx0" brushRef="#br0" timeOffset="58821.35">3223 9243 201 0,'-34'-46'153'16,"34"46"25"-16,1 1-16 15,-4 2-27-15,3-3-5 0,0 0-3 16,0 0-6-16,0 2-10 16,1 1-9-16,5 9-28 15,-5 9-15-15,35 25-29 16,-18-18-7-16,-2 2 5 15,4 0 8-15,11 11 9 16,-3-2 4-16,8 9 0 16,-3 0-2-16,2 1-9 15,-4 1-6-15,-3-14-14 16,0 2-8-16,-3-9-3 16,1 1-1-16,-1 1-1 15,-4-2 0-15,-1-1 0 16,-1-4-1-16,-6-1 1 15,-1 3 2-15,-2-4-38 16,-8 2-30-16,3-4-81 16,-4-3-54-16,0-7-99 15,1-6-86-15,-6-5 246 0</inkml:trace>
  <inkml:trace contextRef="#ctx0" brushRef="#br0" timeOffset="59196.34">3731 9416 851 0,'-2'0'340'0,"-7"6"-250"16,0-2-15-16,-1 10-32 16,-5 5-7-16,-2 5 25 15,-4 5 20-15,-1 10 20 16,-2 0-2-16,-1 2-24 16,-2 6-20-16,-4-6-32 15,-5-9-11-15,-1 5-5 16,5 3-1-16,2-3-2 15,6 5 0-15,1-8-1 16,0-14-2-16,7-3-33 16,1-1-40-16,11-6-102 15,1-2-90-15,-1-4 161 0</inkml:trace>
  <inkml:trace contextRef="#ctx0" brushRef="#br0" timeOffset="59841.43">3842 9874 544 0,'55'-9'258'0,"-53"9"-99"0,-7 1 12 16,8 0-17-16,-6-1-12 16,3 0-10-16,-1 0-15 15,-16 2-15-15,-21 13-9 16,24-9-31-16,-5 2-17 15,1 1-26-15,0 2-10 16,-2-3-11-16,12 5-5 16,3 5-4-16,1-2-3 15,6 6 0-15,2 0 1 0,8 0 5 16,-6 0 3-16,2-4 3 16,-5-2 2-16,2 0 1 15,-4-4 3-15,2-1 5 16,0-2 2-16,-3-3 8 15,-1-1 1-15,-10-3-4 16,-2-1-11-16,-7-2-32 16,7-2-25-16,-1 1-55 15,4 1-23-15,-2 1-76 16,5 0-55-16,3 0 169 16</inkml:trace>
  <inkml:trace contextRef="#ctx0" brushRef="#br0" timeOffset="60332.11">4246 9920 507 0,'-10'-5'275'15,"-1"1"-71"-15,-6-1-18 0,-3 0-45 16,1 4-21-16,5 4-16 15,1 0-5-15,6 5-19 16,4 3-14-16,2 1-25 16,2 5-16-16,2 4-19 15,2 0-2-15,-1 2-3 16,3 3-1-16,0-2 1 16,-1-2 1-16,-1-1 1 15,-5-3 3-15,-2-2 6 16,-3 2 3-16,-6-6 5 15,0-2 1-15,-3-4-6 16,-4 0-9-16,-2-1-30 16,-1-1-26-16,-3-4-70 15,3-3-47-15,-2-4-174 16,5 4 214-16</inkml:trace>
  <inkml:trace contextRef="#ctx0" brushRef="#br0" timeOffset="60812.96">4755 9803 362 0,'-14'-39'189'0,"16"44"-49"16,6 1-11-16,8 3 2 16,4 0-10-16,7-3-20 15,5 5-17-15,0-4-41 0,2 0-21 16,-4-3-14-16,0-5-1 15,1-3-1-15,-3-3 0 16,-2 1-3-16,-4 2-35 16,-9-3-211-16,2 5 173 15</inkml:trace>
  <inkml:trace contextRef="#ctx0" brushRef="#br0" timeOffset="61082.24">4861 9620 866 0,'11'-23'374'0,"-2"26"-196"16,10 2-90-16,-11 0-25 15,7 3-35-15,4-1-22 16,-3-4-1-16,6 0-1 16,-3-3-1-16,5 0-18 15,-4-4-36-15,1 1-189 16,-3-1 163-16</inkml:trace>
  <inkml:trace contextRef="#ctx0" brushRef="#br0" timeOffset="63112.85">6000 8775 471 0,'27'-25'195'0,"-24"32"-126"16,-6-1 14-16,5 3 7 15,-6-1 8-15,-4 5 23 16,3 2-9-16,0 4-31 16,0 7-14-16,0 3-28 15,-5-1-8-15,-1 2-6 16,4-1-3-16,-1-2 1 16,3-2 4-16,1-3 2 15,0-3 2-15,4-2-5 0,5-1-4 16,2-2-5-1,4-2-2-15,0-4 1 0,1-3 0 16,0-5 0-16,-4 0-1 16,11 2-6-16,-7-3-1 15,2-3 0-15,0-1-12 16,-4-4-50-16,-1-3-38 16,3-1-113-16,-3-5-63 15,0-5 168-15</inkml:trace>
  <inkml:trace contextRef="#ctx0" brushRef="#br0" timeOffset="63368.17">6171 8888 387 0,'-2'0'226'0,"3"6"4"16,-3-3-76-16,2-3-15 16,-1 0 4-16,-1 21-12 15,-3 31-3-15,1-20-25 16,-5 1-18-16,0 1-24 15,0 1-13-15,-1-3-21 16,2 1-9-16,0-5-9 16,1-3-3-16,3-3-3 15,0-5-1-15,3 0-4 16,1-1-14-16,-4 0-37 16,4 1-28-16,-1-4-89 15,1 4-67-15,0-3 150 0</inkml:trace>
  <inkml:trace contextRef="#ctx0" brushRef="#br0" timeOffset="63808.64">5846 9469 608 0,'-8'-1'289'0,"8"1"-139"16,1 0-30-16,4 1-28 15,-5-1-10-15,0 0 13 16,8 2 17-16,4 2-16 15,40 10-16-15,-31-7-28 16,-9-5-17-16,12 4-19 16,-6 0-3-16,5-2-4 15,-2 2-1-15,-1 1-4 16,4-1 1-16,-2 2-2 16,4 0-1-16,-1 0 1 15,-2-3-1-15,0-2 1 16,-1-2-1-16,-2-2-14 15,0 1-28-15,-5 0-83 0,-1 1-51 16,-7 0-106-16,-3 1-55 16,-2 5 217-16</inkml:trace>
  <inkml:trace contextRef="#ctx0" brushRef="#br0" timeOffset="64391.59">5868 9800 479 0,'27'-44'232'16,"-26"41"-87"-16,-3 1 3 16,1 1-26-16,1 1-9 15,-1 0-21-15,1 0-20 16,-1 0-31-16,0 0-2 16,-2 2 0-16,3 3-1 15,-3 6-5-15,-1 4-6 16,-15 31-12-16,16-17-6 15,1 1 6-15,-2-3 5 16,4-1 1-16,0-7 1 0,5 0-14 16,1-2-5-16,4-3-3 15,8-2-1-15,-3-4 1 16,-3-2 0-16,2-4 2 16,-5-3 1-16,-1-6-14 15,7 2-23-15,-6-8-74 16,-3 0-76-16,6-6 112 15</inkml:trace>
  <inkml:trace contextRef="#ctx0" brushRef="#br0" timeOffset="64643.98">6022 9799 538 0,'-1'6'271'0,"3"6"-59"16,-6-1-69-16,-1 8-23 15,4 6-23-15,-6 4-23 0,7 8 6 16,-1 6 13-16,-7-2 4 16,0 3-17-16,1-2-19 15,-1-5-36-15,7 2-13 16,1-8-8-16,0-1-2 16,4-5-2-16,-7-5-2 15,3-2-48-15,-7-7-37 16,4-2-132-16,5 1-134 15,6-6 225-15</inkml:trace>
  <inkml:trace contextRef="#ctx0" brushRef="#br0" timeOffset="65153.9">6710 9879 521 0,'-28'-71'246'0,"35"73"-97"16,1 0 0-16,5-2-29 15,2-3-11-15,9 3-12 16,1-3-10-16,5 0-22 16,1 1-13-16,-4-5-32 15,-3 2-9-15,-1 1-3 16,-1 1-21-16,-6 3-84 15,1-1-66-15,-7-4 91 16</inkml:trace>
  <inkml:trace contextRef="#ctx0" brushRef="#br0" timeOffset="65441.15">6802 9555 613 0,'3'0'391'0,"0"0"3"16,5 1-229-16,-1 2-9 15,1 3-85-15,3-1-26 16,1 1-33-16,0-4-6 15,4-1-3-15,1-1 0 0,5-2-27 16,3 1-43-16,-4-2-157 16,2-2-173-16,-2 1 244 15</inkml:trace>
  <inkml:trace contextRef="#ctx0" brushRef="#br0" timeOffset="66320.8">7291 9482 726 0,'89'-4'318'15,"-81"1"-167"-15,-2-1 18 16,3-7-16-16,-4-1-18 16,5-6-31-16,1-3-14 15,0-5-29-15,2-2-8 16,-3-3-9-16,4 4-3 15,1 2-4-15,-4 4-2 16,3 3-4-16,-8 3-4 0,-1 3-7 16,-1 0 1-16,-2 3 0 15,-2-3 0-15,-1 2-7 16,1 5-2-16,0 0-7 16,3 4-1-16,-3 1-1 15,-2-1-3-15,1 1-5 16,0 0 0-16,0 0-3 15,-3 12 2-15,-2 15 2 16,1 30 1-16,5-23 1 16,6 8 0-16,-7-3 1 15,1 6 1-15,0 5 0 16,0-1 0-16,1 3 1 16,-2-2-1-16,1-7 0 15,-2-2 0-15,2-3-1 16,1-5 0-16,2-3-1 15,-3-4 1-15,5-8-1 16,-5 1 1-16,-2-8 0 16,4 1-1-16,-8-7 1 0,7-1 1 15,-2-3 4-15,-5-1 3 16,-1-1 1-16,-9-2-2 16,-1 1 0-16,0-1-2 15,-7 1 0-15,2 2-1 16,0 1-1-16,-6-1-1 15,2 1 0-15,0 5-1 16,2-2 0-16,5 4 0 16,8 2 0-16,2-4 0 0,5-5 1 15,0-1-1-15,8 5 0 16,5 2-1-16,9 2 1 16,9 0 2-16,9-6 10 15,6-4 2-15,10 3-1 16,5-2-1-16,0 0-8 15,0 0-2-15,-1 0-1 16,-2 0 0-16,6-1-39 16,4 1-50-16,6 7-178 15,7 5 167-15</inkml:trace>
  <inkml:trace contextRef="#ctx0" brushRef="#br0" timeOffset="77846.49">10920 9224 194 0,'5'0'130'0,"-4"-3"6"16,-2-1 0-16,-1 3-1 15,2 0 1-15,-2-1 2 16,1 1-4-16,0 0-20 16,0 0-13-16,0 0-23 15,0 0-6-15,0 0-7 16,0 0 2-16,0 0 4 16,-2 0 1-16,3 0-6 15,-1-1-9-15,0 1-20 16,0 0-13-16,0 0-18 15,0 1-4-15,0 0 0 16,0 2 3-16,-4 22 10 16,0 29 6-16,5-27 10 15,-3-2 2-15,0 3-7 0,3-1-7 16,0 1-12-16,-2 2-3 16,-1-2-1-16,-2-3 0 15,9 4 0-15,-6-2 0 16,0-3-1-16,0-2 1 15,-1-6-2-15,6-3 0 16,3-3-1-16,-6-5-2 16,3-1-11-16,0 0-17 15,0-3-50-15,-3 0-39 16,0-1-87-16,0-1-59 0,0 2 167 16</inkml:trace>
  <inkml:trace contextRef="#ctx0" brushRef="#br0" timeOffset="78581.55">10530 9751 368 0,'0'6'202'0,"-2"-1"-39"15,2-1-21-15,0 0-33 16,-1-5-9-16,1 0 2 16,0-1-1-16,0 1-2 15,0 0-7-15,1 0-20 16,12 1-7-16,6 1-10 16,27 4-3-16,-25-2-5 15,1-2-4-15,3 2-9 16,0 1-1-16,5-2-1 15,1 3 2-15,-1-1 0 16,7 4-2-16,-8-6-5 16,6 5 0-16,5-5 2 15,-6-7 0-15,10 9-4 0,-3-5-2 16,-2 1-7-16,1 7-3 16,1-7-4-16,-7 1-1 15,-2 5-2-15,-5-2-1 16,-3 2 0-16,-8 0-1 15,-4-4 1-15,3 4-1 16,-5-2-5-16,4 0-14 16,-10-4-49-16,-1-1-35 15,-6-8-93-15,-3 0-67 16,2 3 165-16</inkml:trace>
  <inkml:trace contextRef="#ctx0" brushRef="#br0" timeOffset="79809.39">10955 9996 428 0,'-1'0'267'16,"0"0"-34"-16,0 0-52 15,0 0-18-15,0 0-32 16,0 0-12-16,0 0-22 16,-1 0-9-16,2 0-12 15,-6-1-5-15,-2 0-13 16,-4-1-6-16,2 1-12 15,-29 3-6-15,26 2-15 16,3 4-9-16,-2 1-10 16,3 3-5-1,5-5-3-15,-1-1 0 0,-11 26-2 0,4 6-1 16,-6 4 0-16,12-13-1 16,4 3 1-16,-3-2 0 15,6-10-10-15,5 1-2 16,-3-9 2-16,3-2 3 15,5-2 12-15,-3-3 3 16,1-1 3-16,0-7 1 16,-4-2 2-16,3-8 1 15,3-4 2-15,3 3 2 16,0-8 5-16,3 6 1 16,-11-13 3-16,-2 0-1 0,-1-1-2 15,-4-5 2-15,8 10 1 16,1 2 1-16,-2 5 0 15,3 4-1-15,-9 4-6 16,0 1-2-16,2 2-5 16,-2 4-2-16,1 2-2 15,-1 1 0-15,0 0 0 16,0 0 0-16,0 0 2 16,0 5 0-16,-1 15-1 15,-6 32-1-15,-1-24-1 16,4 2-1-16,-4-2 1 15,2-3 1-15,-1 6-1 16,3 1 0-16,-6 7-2 16,3 7-4-16,3 5-15 15,-7 2-9-15,3 4-12 16,-4-1-5-16,0 2 4 16,6-4 3-16,-4-3-3 15,1-6 3-15,-4-11 12 0,-4-3 7 16,2-8 18-16,8 1 5 15,2-3 3-15,5-8-2 16,2-4-2-16,-5-9 0 16,11-3 10-16,-5-4 10 15,8-1 16-15,-2-6 7 16,3-5 9-16,6 1 1 16,2-7 4-16,9 3 0 0,-6-3-9 15,0-6-8-15,1-1-16 16,0-3-8-16,2-2-9 15,0 5-4-15,-4 4-14 16,-2 3-39-16,-8 8-163 16,0 4 144-16</inkml:trace>
  <inkml:trace contextRef="#ctx0" brushRef="#br0" timeOffset="119306.51">12628 14004 149 0,'-69'-5'131'0,"61"6"43"16,3 1-12-16,5-2-25 15,0 1-19-15,0-1-42 16,0 0-20-16,-1 0-7 16,0-1 4-16,1 1 13 15,0 0 4-15,5 0-5 16,11 1-6-16,34 5-12 15,-27-1-6-15,-3-3-23 16,5 0-8-16,2 2 8 16,-1-4 5-16,8 2 7 15,-1 2 4-15,-4-6-1 16,3 0 0-16,-7 0-1 16,-3-2-2-16,6 5-11 15,2 5-4-15,3-1-6 0,-1 2-3 16,-8-5-1-16,-6-3-1 15,4 0-1-15,-2-3 1 16,1 1 1-16,-2 1 3 16,1 0 3-16,2 2 0 15,-1 1 0-15,-1 1-2 16,-6-5-1-16,2 3-1 16,-5-1 1-16,-1-5-1 15,-1 10-1-15,-4-8 1 0,0 1-1 16,-1 3 0-16,-3-5-9 15,0 5-16-15,-1-1-56 16,-1 1-54-16,0-1-223 16,0-1 228-16</inkml:trace>
  <inkml:trace contextRef="#ctx0" brushRef="#br0" timeOffset="119686.5">13303 13867 343 0,'20'-70'225'16,"-16"72"-39"-16,3 5-34 16,0 5-9-16,6 0-39 0,1-2-8 15,2 3-25-15,3-3-19 16,-2 4-28-16,4 0-11 15,-11-4-9-15,5 0 1 16,-2-2-1-16,0-1-1 16,5-2 2-16,-6 0 3 15,-3 1 6-15,-2-4 4 16,-3 3 46-16,-8-2 14 16,-1 3 11-16,-5-1 1 15,-11 0-46-15,6 4-15 0,-3-4-17 16,-7 2-4-16,8 0-6 15,-1-2-2-15,-1-2-35 16,3 0-38-16,0-1-110 16,-7-2-104-16,3 0 177 15</inkml:trace>
  <inkml:trace contextRef="#ctx0" brushRef="#br0" timeOffset="120312.34">12760 13851 450 0,'41'-80'259'0,"-41"79"-30"16,-5-1-50-16,-4 4-77 16,-4 3-33-16,-6 7-45 15,-1 4 1-15,-5 0 20 16,-3 1 9-16,0-1 7 15,-6 4-3-15,2-2-17 16,1 1-12-16,5 2-17 16,4-5-5-16,9 6-7 15,-2-2 0-15,10-2-2 16,-2 0-1-16,5-4 2 16,7 3 3-16,4-2 6 0,5-2 2 15,7 0 0-15,1-2-4 16,-1-2-5-16,5-1 0 15,1-1 1-15,-1 1 1 16,-3-8-4-16,3-1-40 16,-8-11-176-16,-1-6 150 15</inkml:trace>
  <inkml:trace contextRef="#ctx0" brushRef="#br0" timeOffset="121302.19">12922 13215 340 0,'65'-47'221'0,"-76"52"7"0,10 9-7 15,-3-2-31-15,10 3-29 16,-6-8-50-16,6-3-19 16,1-4-17-16,-9-8 0 15,8-4-6-15,-6-8-9 16,3-12-22-16,4 2-11 16,5-6-9-16,-1 1-3 15,1 2-1-15,-2 0-2 0,-2 8 1 16,3-1-1-16,-3 5-6 15,2 0 0-15,-5 1-2 16,1 6 0-16,-5 5 0 16,3 7-2-16,-3 1-1 15,-5 1 0-15,4 0 1 16,0 0 2-16,0 0 1 16,6 18 0-16,4 32 0 15,-9-26 2-15,-5 4 0 16,2 3 0-16,0 5-1 15,1-1 1-15,3 8-1 16,-3-5 0-16,1 1-4 16,0 0-1-16,-1-3 0 15,1-1 0-15,0-4 3 16,-3-2-2-16,2-5-2 16,2-2 2-16,-1-3-1 15,3-4-1-15,-2-3 1 16,0-3 1-16,-2-5 5 0,-1-1 6 15,-1-2 5-15,2-1 2 16,-2 0-1-16,3 0-4 16,-10 0-5-16,-3-1-3 15,-34-2-1-15,28-1 0 16,2 0-1-16,-1 0 2 16,7 1 3-16,3 1 2 15,-3 1 1-15,5-1-2 16,-3 0-4-16,1 1-1 0,0 0 0 15,4-1 1-15,6 2-2 16,-1-2-5-16,-1 2-14 16,0 0-1-16,0 0-2 15,8 1 5-15,10 2 7 16,27 7 2-16,-22-8 1 16,-4-1 1-16,7-1 1 15,1-1 0-15,3-1 1 16,3 0 0-16,-1-4 0 15,-2 2 1-15,-3-4-46 16,-1 3-39-16,-3-3-174 16,-1 1 161-16</inkml:trace>
  <inkml:trace contextRef="#ctx0" brushRef="#br0" timeOffset="123719.75">4615 14383 245 0,'-2'0'183'16,"-1"3"12"-16,0 1-64 16,2-4-21-16,-2 1-23 15,2-1-13-15,0 0-18 16,0 0-6-16,-2 0 3 16,3 0 5-16,-1 0 13 15,0 0 5-15,0 0-2 16,1 0-1-16,0 3 0 15,2 2 1-15,-1 3 0 0,9-2-5 16,3-1-10-16,32 29-4 16,-28-31-11-16,0 1-3 15,3 0-8-15,-4-2-6 16,7 4-12-16,-2-2-5 16,-2 0-4-16,5 2 0 15,-13-4-2-15,1 0 0 16,-2-2 0-16,-12 0 1 15,9 1 3-15,-1-1-1 16,-6 1 2-16,1-1 2 0,-1-1 1 16,-1 0-8-16,1 0-42 15,0 0-40-15,-1 0-114 16,-1 0-77-16,2 0 166 16</inkml:trace>
  <inkml:trace contextRef="#ctx0" brushRef="#br0" timeOffset="124139.32">4869 14370 481 0,'15'-56'253'0,"-11"67"-54"0,10 5-15 16,-8 0-31-16,3-2-28 16,0 4-55-16,5-6-22 15,6-3-38-15,0 0-4 16,-4-6 0-16,-3 3 18 16,-2 4 13-16,0 0 6 15,-3-2 11-15,-2 0-14 16,-5-5 17-16,-1-2 15 0,-2 3 11 15,1-4 4 1,0 0-22-16,-7 2-18 0,-13 3-21 16,-28 5-8-16,26-8-10 15,7 3-3-15,4 0-2 16,-1 1-2-16,-3 0-4 16,0 1-22-16,-5-5-56 15,-4 0-42-15,6-5-133 16,3-2-107-16,2-4 231 15</inkml:trace>
  <inkml:trace contextRef="#ctx0" brushRef="#br0" timeOffset="124716.76">4638 14346 194 0,'43'-89'151'0,"-38"91"55"15,3 5-22-15,-5 3 11 16,-6-4-16-16,-4 6-39 16,-3 3-15-16,-5 0-29 15,1 0-14-15,-5 2-23 16,0-7-8-16,-6 2-20 15,1 2-9-15,-5-3-9 16,1 6-4-16,0-2-8 16,5 0 0-16,-1 5-1 15,4-5 0-15,2 1 0 16,2-3 0-16,9-2 6 16,-8-3 1-16,9-4-11 15,4 1-9-15,4-3-11 16,6-2 1-16,18 1 9 15,1 0 9-15,7-2 5 16,3 1 0-16,-5-1 2 0,1 1 0 16,-2 2 3-1,1 6 0-15,-3 1-78 0,-3 2-62 16,-3 1 82-16</inkml:trace>
  <inkml:trace contextRef="#ctx0" brushRef="#br0" timeOffset="125260.33">3500 14206 667 0,'36'-58'331'15,"-39"59"-128"-15,0 1-8 16,-2 2-50-16,4-4-20 16,0 1-23-16,-8 21-15 0,3 10-40 31,2-17-17-31,1 2-19 0,-2 21-3 0,0 0-3 16,2-1 6-16,0-17-55 15,2 3-42-15,1-1-166 16,0-3 151-16</inkml:trace>
  <inkml:trace contextRef="#ctx0" brushRef="#br0" timeOffset="125565.51">3716 14343 742 0,'-11'19'351'16,"0"9"-179"-16,-3 1-12 16,-5 7-84-16,-4-3-32 15,-4 0-23-15,-2-2-3 16,1 2-9-16,1 5-2 15,0-3-4-15,2 4-1 16,1 1-20-16,3-1-29 16,1 3-103-16,4-3-112 0,9-4 162 15</inkml:trace>
  <inkml:trace contextRef="#ctx0" brushRef="#br0" timeOffset="126131.99">3586 14686 502 0,'76'-25'262'0,"-79"33"-64"15,0 2-25-15,3 11-57 16,0 5-14-16,4 7-24 15,-3 1-3-15,6 1-15 16,-2-5-10-16,-3-8-23 16,11-1-14-16,-6-9-14 15,4-4-3-15,3-7-2 16,0-3 0-16,3-9-22 16,-3-2-33-16,0-7-101 15,-1-4-64-15,-8-6-140 16,3-3 216-16</inkml:trace>
  <inkml:trace contextRef="#ctx0" brushRef="#br0" timeOffset="126301.54">3809 14748 234 0,'27'-85'196'0,"-25"88"69"15,2 4-5-15,-10 7-18 0,5 9-22 16,2 16-50-16,-5 5-21 16,5 18-39-16,-9 0-16 15,-2 3-34-15,10-1-18 16,-10-14-27-16,7-2-8 15,7-5-13-15,-11-6-26 16,14 2-95-16,-5 4-92 16,3 4 132-16</inkml:trace>
  <inkml:trace contextRef="#ctx0" brushRef="#br0" timeOffset="130067.44">20812 14623 146 0,'0'-1'108'15,"0"0"7"-15,-1 0-44 16,0-1-8-16,0 1-5 16,-2 0 1-16,3 0 17 15,0 0 5-15,0 0-8 16,0 0-8-16,0 0-24 15,-1 0-8-15,1 0 9 16,0 0 16-16,0-1 36 16,0 1 17-16,0 0 13 15,0 0-6-15,0 1-27 16,0 0-18-16,0 0-24 16,0 0-10-16,-1 0-5 0,1-1 1 15,0 1 0-15,0 0 1 16,0 0 2-16,0 0-2 15,0 0-9-15,0 0-5 16,0 0-11-16,0 0-3 16,0 0-4-16,0 0-1 15,0 0-2-15,7 2-1 16,1-1 0-16,0 0 1 16,0 1 1-16,-2-2 1 0,-2 0 16 15,-1 0 4-15,-3 0 5 16,0 0 4-16,1 0-3 15,-1 0 10-15,0 0 8 16,0 0 1-16,0 0-7 16,0 0-11-16,0 0-13 15,-1-2 0-15,0 2-4 16,-5 0 3-16,-11-1 0 16,-27 1-3-16,28 0-1 15,2 0-4-15,5 0-2 16,-2-1-2-16,4 3-1 15,-2-2 0-15,6 2-1 16,0 0-2-16,-1-1 0 16,4-2-2-16,-2 1-7 15,1 0-2-15,1 0-1 16,0 0-1-16,0 0 6 16,0 0 1-16,13 5 1 0,3 0 2 15,27 8 1-15,-24-9-1 16,-5-4 1-16,5 0 1 15,-4-1 0-15,3 1 1 16,-3 0 0-16,-3 0 1 16,1 2 1-16,-7-4 0 15,-2-1 1-15,-3-2 2 16,-2 4 4-16,0 1 3 16,0 0 0-16,0 0 1 15,0-1-4-15,0 0-2 0,-2 0-1 16,-13-5 0-16,-29-7-1 15,21 8-1-15,3-1-3 16,2 5-1-16,2 1 0 16,6 2 2-16,1-2-1 15,4 5 1-15,5 0-4 16,-2-5-6-16,5 0-7 16,-2-1-1-16,0 0 0 15,0 1 2-15,3 0 9 16,15 3 0-16,28 4 1 15,-27-6-5-15,-1-3-41 16,-1 1-27-16,-3 3-84 16,3-2-56-16,-3 1-217 15,-2 2 275-15</inkml:trace>
  <inkml:trace contextRef="#ctx0" brushRef="#br0" timeOffset="131890.2">19903 13902 298 0,'16'32'108'16,"-18"-44"-112"-16,1-1-3 15</inkml:trace>
  <inkml:trace contextRef="#ctx0" brushRef="#br0" timeOffset="132143.56">19905 13865 461 0,'-15'-71'266'16,"11"64"-56"-16,-3 3-96 16,-3 1-37-16,9 0-22 15,0 3 6-15,2-1 1 16,-1 1 5-16,0 0 22 0,0 0 4 15,1 4 24-15,7 11 5 16,17 36-26-16,-18-24-20 16,-4 0-32-16,2 3-15 15,0-4-17-15,-5-4-4 16,1-1-1-16,-8-5-2 16,5 2-1-16,2-2 0 15,3 5-29-15,-3-4-39 16,0 0-114-16,-3-3-90 15,-2-5 162-15</inkml:trace>
  <inkml:trace contextRef="#ctx0" brushRef="#br0" timeOffset="132533.51">20114 14011 514 0,'75'-25'332'0,"-75"28"15"15,-1 1-87-15,-4 2-82 16,-1 6-24-16,-5 6-45 0,-8-2-11 15,0 7-6-15,-10-4-6 16,2 5-12-16,-4 1-11 16,4 6-25-16,3 4-13 15,-9 0-14-15,0 4-4 16,-2-3-4-16,-5-2 0 16,5-7-3-16,7 2-2 15,-1-10-25-15,4-2-19 16,9-5-55-16,3-2-37 15,7-7-82-15,6 2-63 0,0-3 180 16</inkml:trace>
  <inkml:trace contextRef="#ctx0" brushRef="#br0" timeOffset="132968.85">19934 14380 662 0,'8'1'332'16,"-8"0"-79"-16,9 2-47 16,-8 3-51-16,-1-1-19 15,-4 4-47-15,-6 4-13 16,6 5-10-16,0 2-6 16,4 7-15-16,7 2-7 15,-12-4-15-15,9 6-10 16,2 0-7-16,-6-4-3 15,4 1-1-15,-4-5-1 0,0 0 0 16,-4-4 2-16,4 0-36 16,-4-3-27-16,0-2-69 15,4-1-43-15,3-3-88 16,0-3-76-16,-3-8 217 16</inkml:trace>
  <inkml:trace contextRef="#ctx0" brushRef="#br0" timeOffset="133418.19">20164 14530 405 0,'-3'-1'305'0,"-2"-2"19"16,0 3-140-16,3 0-49 16,1 0-59-16,0 0-18 15,-5 9-3-15,3 5 1 16,-30 31-2-16,29-22-4 16,4 4-19-16,-1 2-10 15,3 2-12-15,3 0-2 16,2-7-4-16,5-5-2 15,4-2 1-15,0-7 4 0,9-7 14 16,-7-11 8-16,11-14 16 16,4-1 3-16,-5-7-6 15,5 2-6-15,-10 3-10 16,-8-7 1-16,-7 7 10 16,-2 0 2-16,-15 3 0 15,2 9-4-15,-10-1-13 16,-5-2-6-16,0 1-18 15,-3-1-17-15,4 6-74 16,3 3-66-16,-2 3 98 16</inkml:trace>
  <inkml:trace contextRef="#ctx0" brushRef="#br0" timeOffset="142653.6">6486 10920 832 0,'-49'-30'291'16,"-4"-1"-217"-16,-9-2-87 16,-1-2-1-16,-8 6 22 15,4 1 7-15,-11 4 7 16,1 4 6-16,-10 3 17 16,-14 4-3-16,-9 4-4 15,-5 2-5-15,0 7-24 16,1 3-8-16,-14 11 0 15,6 9 4-15,-17 10 13 0,-6 5 10 16,6 10 16-16,-2 8-3 16,-1 8-13-16,1 6-12 15,-2 14-20-15,-8 5-17 16,7 16-5-16,-7 2 1 16,-1 5 4-16,2 8 14 15,-3 6 6-15,11 4 0 16,12 6-3-16,-3 0 3 15,10 10-39-15,4 6-11 16,2 8-3-16,15 8-3 0,12-6 40 16,6 3 11-16,18 1 5 15,3 0 0-15,18 5 0 16,7-2 0-16,17-1 1 16,5-2 0-16,15 5 1 15,4 3 1-15,10 13-1 16,8 11 1-16,11 16 19 15,9 10-4-15,13-4-1 16,6 1 1-16,19-13-21 16,9-11 1-16,23-9-1 15,17-4-3-15,16-18 5 16,-1 3-1-16,21-4 1 16,-3-7 2-16,17 2-1 15,13-2 2-15,2-9 3 16,4-10 1-16,8-34-7 15,0-22-18-15,7-39-8 0,7-19-9 16,0-15-8-16,7-12 9 16,-7-22 0-16,1-7 6 15,2-29 16-15,1-10 5 16,5-25 7-16,-2-14-5 16,-1-18-7-16,-5-10-10 15,-8-25-25-15,-8-10-2 16,-19-34 7-16,-14-11 14 15,-26-28 36-15,-18-10 20 0,-25-10 29 16,-22-9 14-16,-27-12 18 16,-13-13 9-16,-32-17-7 15,-8 0-10-15,-30 2-19 16,-6 14-15-16,-23-1-13 16,-11-3-7-16,-24 3-9 15,-16-11-16-15,-9 6-66 16,-7 8-42-16,-10 11-109 15,-6 7-67-15,-4 34 181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2T23:35:02.4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35 3448 29 0,'4'-4'14'0,"12"-3"-12"16,-12 3 21-16,0 1-20 15,4-1 1-15,4 4 2 16,5 0 1-16,-1 0-7 16,0 0 0-16,4 0 6 15,5 4 1-15,3-1-3 16,0 1 1-16,5-1-1 15,-1 1 0-15,1 0-3 16,3-1 0-16,-3 1-2 16,-5-1 0-16,-4 1-5 15,-3 0 1-15,-1-1-5 16,-4 1 1-16,-4-1-5 0,-4-3 0 16,0 0 1-16,-8 0 0 15</inkml:trace>
  <inkml:trace contextRef="#ctx0" brushRef="#br0" timeOffset="1">379 3235 45 0,'0'18'22'0,"17"-4"-42"16,-17-14 50-16,4 4-31 16,-4 7 0-16,0 7 4 15,-4 11 0-15,-5 3 0 16,-3-3 0-16,4 11 1 16,-4-8 0-16,0 8-2 15,0-4 1-15,4-4-5 16,-1-3 1-16,5-4-6 15,0 4 0-15,4-7-4 16,0-1 1-16,0-3-2 16,4 0 1-16</inkml:trace>
  <inkml:trace contextRef="#ctx0" brushRef="#br0" timeOffset="2">1332 4157 22 0,'0'0'11'0,"-4"-14"-11"0,0 10 18 15,-4 1-17-15,0 3 1 16,-1 3 2-16,1 1 1 16,0-1-6-16,0 5 1 15,4-1 3-15,0 0 0 16,4 0-2-16,4 1 1 16,4-1-3-16,4-4 1 0,0 1-3 15,9-4 0-15,3-14-1 16,-4-1 1-16,1 4-1 15,-1 0 1-15,-4 1 0 16,0-1 1-16,-4 0 2 16,-3 4 1-16,-9 7 1 15,-5 0 1-15,1 3 0 16,-4 1 0-16,-4 7-2 16,-4 0 1-16,0-1-2 15,4 5 0-15,-1-1-4 16,1 1 1-16,4-1-5 15,0-3 0-15</inkml:trace>
  <inkml:trace contextRef="#ctx0" brushRef="#br0" timeOffset="3">1855 4287 29 0,'-4'0'14'0,"-4"-18"-21"15,3 14 26-15,1 4-18 16,0 4 0-16,0 3 2 16,0-3 0-16,0 3-3 15,0 4 0-15,4 0 1 16,0-4 1-16,8-4-2 16,0 8 1-16,9-7-3 15,-5-1 1-15,4-6-1 16,0-4 1-16,4-4-1 15,-3-4 1-15,-1 1 1 16,-4 0 0-16,-8-1 2 16,0 1 0-16,-4 3 0 15,-4 4 1-15,0 0 0 16,-4-1 1-16,-4 8-1 16,4 4 0-16,-4 3-2 15,-5 4 0-15,5 3-2 0,4-3 0 16,0 4-3-16,4-5 1 15,4-2-4-15,0 2 0 16,0-2-3-16,8-1 0 16</inkml:trace>
  <inkml:trace contextRef="#ctx0" brushRef="#br0" timeOffset="4">2451 4269 31 0,'4'-7'15'0,"-4"7"-21"16,0 0 29-16,0 0-22 16,0 0 0-16,-4 0 2 15,-5 7 1-15,1 4-4 16,0-4 0-16,0 7 2 16,4-3 1-16,4 4-1 15,0-5 0-15,4 1-2 16,0-4 1-16,4 1-2 0,0-8 1 15,5 0-2-15,-1-11 1 16,0-4 0-16,0 5 1 16,-4-1 0-16,-4 7 0 15,4-7 1-15,-8 11 1 16,0 0 0-16,0 0 0 16,-4 4-1-16,-4 3 1 15,4 8-3-15,0-5 0 16,0 1-9-16,4-4 0 0,-12-3-1 15,8-4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2T23:35:02.4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-5449 3606 25 0,'-4'4'12'0,"4"-22"-12"15,0 18 11-15,0 0-9 16,0 0 0-16,0-4 4 16,0 4 1-16,0 0-7 15,4-4 1-15,4 1 5 16,0-1 1-16,4 1 0 15,4-5 0-15,1 5-2 16,3-4 0-16,0 7 0 0,5-8 0 16,3 5-2-16,0-4 0 15,1 3-1-15,-5-3 0 16,4 0-2-16,-3 7 0 16,3 0-2-16,-4-4 1 15,1 4-3-15,-1 4 1 16,-4-4-3-16,0 3 0 15,-3-3-4-15,-5 4 1 16,-4 3-5-16,0-3 0 0</inkml:trace>
  <inkml:trace contextRef="#ctx0" brushRef="#br0" timeOffset="1">-5137 3300 39 0,'-4'11'19'0,"8"10"-24"16,-4-14 35-16,0 8-28 15,0 3 1-15,-4 3 3 16,0 12 1-16,0-1-8 16,0 8 0-16,0 0 3 0,0-4 1 15,0 3-6-15,0 4 1 16,-1 1-6-16,5-1 1 16,0-3-7-16,0-4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2T23:35:40.2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35 3448 29 0,'4'-4'14'0,"12"-3"-12"16,-12 3 21-16,0 1-20 15,4-1 1-15,4 4 2 16,5 0 1-16,-1 0-7 16,0 0 0-16,4 0 6 15,5 4 1-15,3-1-3 16,0 1 1-16,5-1-1 15,-1 1 0-15,1 0-3 16,3-1 0-16,-3 1-2 16,-5-1 0-16,-4 1-5 15,-3 0 1-15,-1-1-5 16,-4 1 1-16,-4-1-5 0,-4-3 0 16,0 0 1-16,-8 0 0 15</inkml:trace>
  <inkml:trace contextRef="#ctx0" brushRef="#br0" timeOffset="1">379 3235 45 0,'0'18'22'0,"17"-4"-42"16,-17-14 50-16,4 4-31 16,-4 7 0-16,0 7 4 15,-4 11 0-15,-5 3 0 16,-3-3 0-16,4 11 1 16,-4-8 0-16,0 8-2 15,0-4 1-15,4-4-5 16,-1-3 1-16,5-4-6 15,0 4 0-15,4-7-4 16,0-1 1-16,0-3-2 16,4 0 1-16</inkml:trace>
  <inkml:trace contextRef="#ctx0" brushRef="#br0" timeOffset="2">1332 4157 22 0,'0'0'11'0,"-4"-14"-11"0,0 10 18 15,-4 1-17-15,0 3 1 16,-1 3 2-16,1 1 1 16,0-1-6-16,0 5 1 15,4-1 3-15,0 0 0 16,4 0-2-16,4 1 1 16,4-1-3-16,4-4 1 0,0 1-3 15,9-4 0-15,3-14-1 16,-4-1 1-16,1 4-1 15,-1 0 1-15,-4 1 0 16,0-1 1-16,-4 0 2 16,-3 4 1-16,-9 7 1 15,-5 0 1-15,1 3 0 16,-4 1 0-16,-4 7-2 16,-4 0 1-16,0-1-2 15,4 5 0-15,-1-1-4 16,1 1 1-16,4-1-5 15,0-3 0-15</inkml:trace>
  <inkml:trace contextRef="#ctx0" brushRef="#br0" timeOffset="3">1855 4287 29 0,'-4'0'14'0,"-4"-18"-21"15,3 14 26-15,1 4-18 16,0 4 0-16,0 3 2 16,0-3 0-16,0 3-3 15,0 4 0-15,4 0 1 16,0-4 1-16,8-4-2 16,0 8 1-16,9-7-3 15,-5-1 1-15,4-6-1 16,0-4 1-16,4-4-1 15,-3-4 1-15,-1 1 1 16,-4 0 0-16,-8-1 2 16,0 1 0-16,-4 3 0 15,-4 4 1-15,0 0 0 16,-4-1 1-16,-4 8-1 16,4 4 0-16,-4 3-2 15,-5 4 0-15,5 3-2 0,4-3 0 16,0 4-3-16,4-5 1 15,4-2-4-15,0 2 0 16,0-2-3-16,8-1 0 16</inkml:trace>
  <inkml:trace contextRef="#ctx0" brushRef="#br0" timeOffset="4">2451 4269 31 0,'4'-7'15'0,"-4"7"-21"16,0 0 29-16,0 0-22 16,0 0 0-16,-4 0 2 15,-5 7 1-15,1 4-4 16,0-4 0-16,0 7 2 16,4-3 1-16,4 4-1 15,0-5 0-15,4 1-2 16,0-4 1-16,4 1-2 0,0-8 1 15,5 0-2-15,-1-11 1 16,0-4 0-16,0 5 1 16,-4-1 0-16,-4 7 0 15,4-7 1-15,-8 11 1 16,0 0 0-16,0 0 0 16,-4 4-1-16,-4 3 1 15,4 8-3-15,0-5 0 16,0 1-9-16,4-4 0 0,-12-3-1 15,8-4 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2T23:35:43.6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35 3448 29 0,'4'-4'14'0,"12"-3"-12"16,-12 3 21-16,0 1-20 15,4-1 1-15,4 4 2 16,5 0 1-16,-1 0-7 16,0 0 0-16,4 0 6 15,5 4 1-15,3-1-3 16,0 1 1-16,5-1-1 15,-1 1 0-15,1 0-3 16,3-1 0-16,-3 1-2 16,-5-1 0-16,-4 1-5 15,-3 0 1-15,-1-1-5 16,-4 1 1-16,-4-1-5 0,-4-3 0 16,0 0 1-16,-8 0 0 15</inkml:trace>
  <inkml:trace contextRef="#ctx0" brushRef="#br0" timeOffset="1">379 3235 45 0,'0'18'22'0,"17"-4"-42"16,-17-14 50-16,4 4-31 16,-4 7 0-16,0 7 4 15,-4 11 0-15,-5 3 0 16,-3-3 0-16,4 11 1 16,-4-8 0-16,0 8-2 15,0-4 1-15,4-4-5 16,-1-3 1-16,5-4-6 15,0 4 0-15,4-7-4 16,0-1 1-16,0-3-2 16,4 0 1-16</inkml:trace>
  <inkml:trace contextRef="#ctx0" brushRef="#br0" timeOffset="2">1332 4157 22 0,'0'0'11'0,"-4"-14"-11"0,0 10 18 15,-4 1-17-15,0 3 1 16,-1 3 2-16,1 1 1 16,0-1-6-16,0 5 1 15,4-1 3-15,0 0 0 16,4 0-2-16,4 1 1 16,4-1-3-16,4-4 1 0,0 1-3 15,9-4 0-15,3-14-1 16,-4-1 1-16,1 4-1 15,-1 0 1-15,-4 1 0 16,0-1 1-16,-4 0 2 16,-3 4 1-16,-9 7 1 15,-5 0 1-15,1 3 0 16,-4 1 0-16,-4 7-2 16,-4 0 1-16,0-1-2 15,4 5 0-15,-1-1-4 16,1 1 1-16,4-1-5 15,0-3 0-15</inkml:trace>
  <inkml:trace contextRef="#ctx0" brushRef="#br0" timeOffset="3">1855 4287 29 0,'-4'0'14'0,"-4"-18"-21"15,3 14 26-15,1 4-18 16,0 4 0-16,0 3 2 16,0-3 0-16,0 3-3 15,0 4 0-15,4 0 1 16,0-4 1-16,8-4-2 16,0 8 1-16,9-7-3 15,-5-1 1-15,4-6-1 16,0-4 1-16,4-4-1 15,-3-4 1-15,-1 1 1 16,-4 0 0-16,-8-1 2 16,0 1 0-16,-4 3 0 15,-4 4 1-15,0 0 0 16,-4-1 1-16,-4 8-1 16,4 4 0-16,-4 3-2 15,-5 4 0-15,5 3-2 0,4-3 0 16,0 4-3-16,4-5 1 15,4-2-4-15,0 2 0 16,0-2-3-16,8-1 0 16</inkml:trace>
  <inkml:trace contextRef="#ctx0" brushRef="#br0" timeOffset="4">2451 4269 31 0,'4'-7'15'0,"-4"7"-21"16,0 0 29-16,0 0-22 16,0 0 0-16,-4 0 2 15,-5 7 1-15,1 4-4 16,0-4 0-16,0 7 2 16,4-3 1-16,4 4-1 15,0-5 0-15,4 1-2 16,0-4 1-16,4 1-2 0,0-8 1 15,5 0-2-15,-1-11 1 16,0-4 0-16,0 5 1 16,-4-1 0-16,-4 7 0 15,4-7 1-15,-8 11 1 16,0 0 0-16,0 0 0 16,-4 4-1-16,-4 3 1 15,4 8-3-15,0-5 0 16,0 1-9-16,4-4 0 0,-12-3-1 15,8-4 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06:23:10.2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15910 10971 284 0,'0'-1'191'16,"0"0"-31"-16,0 0-44 15,0 1-5-15,0 0-23 16,0 0 2-16,0 0 9 16,0 0-1-16,0 0-11 15,0 0-2-15,0 0-1 16,0 0-2-16,0 0 1 16,0 0-2-16,0 0-17 15,0 0-9-15,0 0-17 16,-1 2-8-16,0-2-4 15,-1 5 3-15,1-4 7 16,0-1 7-16,0 2 8 16,0-2 0-16,-1 0-2 15,2 0-6-15,-3 0-10 16,0 1-6-16,-4 1-10 16,4-1-4-16,-4 1-7 0,0-1 0 15,-1-1 4-15,3 0 2 16,-3 0 2-16,6 0 1 15,-4 1-2-15,4-1-2 16,-3 1 3-16,0-1 1 16,2 0 6-16,-2 0 3 15,1 0 1-15,-1 1-1 16,-4 1-5-16,4-2-4 16,-7 0-5-16,-24 1-2 15,34 3-2-15,-10-3-2 0,5-2 1 16,-4 1 2-16,-6-2 0 15,11 2 0-15,-4 3 0 16,-7-4-2-16,7 2 0 16,0 2 0-16,0 0 0 15,4 3 1-15,-9-6-1 16,-3 1 0-16,0 0-1 16,-1-1 0-16,2 3-2 15,-1 2 1-15,-3-3 0 16,-3-1-1-16,2 2 5 15,-3-2 1-15,1 4 3 16,-1-2 0-16,2 3-2 16,-1-5-1-16,-1-4 0 15,2 2-1-15,2-2 0 16,0 1 0-16,7 4 0 16,-8-5-2-16,4 0 0 0,-1 0-1 15,4 3-3 1,3 0 1-16,-6-2-1 0,10 6 0 15,-10-10 1-15,12 11-1 16,4-2 2-16,-17-11-1 16,9 8 1-16,-4-4-1 15,-4-1 1-15,12 9 0 16,-8-4 0-16,3 5 0 16,-1-5 0-16,-5-1 0 15,5-1 0-15,-1-2 2 0,7 5 1 16,-2-1 2-16,1-1 0 15,2 1 0-15,-2 0-3 16,-2-3-1-16,5 4-2 16,-2 1-1-16,-2-5-1 15,3 3 0-15,2-1-5 16,2 0 0-16,1 1-43 16,0-1-27-16,0 0-59 15,0 0-43-15,0 0-79 16,0 0-52-16,13-4 195 15</inkml:trace>
  <inkml:trace contextRef="#ctx0" brushRef="#br0" timeOffset="1586">16362 11064 199 0,'-89'-32'167'0,"81"30"15"16,4 0-5-16,2 1-12 15,3 1-40-15,-2-1-23 0,1 0-42 16,-2 0-11-16,2-1 0 16,-2 2 6-16,1-1 10 15,0 0 0-15,0 0-11 16,1 1-11-16,0-1-20 16,0 1-4-16,0 0-4 15,0 0-1-15,0 0 1 16,0-1-3-16,-1 0-3 15,1 0-2-15,0 0-3 16,0 1-2-16,0 0 0 16,0 0 0-16,0 0 0 15,0 0 2-15,0 0 0 16,0 0 1-16,0 0 0 16,0 0 1-16,8 1 1 15,6 2 1-15,26 9 2 16,-25-6 0-16,2-3 0 0,2-1-1 15,-1-1-3-15,-1-2-2 16,0 1-2-16,2 6 0 16,1-4-1-16,3 3 0 15,2 0 0-15,0-4 0 16,-2 1 0-16,2 0 0 16,3 1 0-16,-3-2 2 15,3 1 5-15,-6-8 1 16,-2 3 6-16,7 2-1 15,-6-4-3-15,3 5-1 0,-2-4-3 16,2 1 0-16,5 0-1 16,0 2 1-16,4 1-2 15,-4-3 0-15,0 3-1 16,3-2-2-16,-1-1 1 16,2-1 1-16,3 0 0 15,2 1 1-15,0-1 0 16,-5-2 0-16,0 1 0 15,-5 0 1-15,1 4 4 16,1-2 2-16,2 0 1 16,9 6 0-16,-4-2-3 15,3 3-3-15,2 3-1 16,-7-4 0-16,3 3-1 16,2-3 1-16,2-2-1 15,-5-2 1-15,-1 0 1 16,-3 2 0-16,-4 1 4 0,2 3 0 15,-6-5 0-15,7 1-1 16,-6-2-2-16,6 0-1 16,3 2-2-16,-1-3-1 15,1-1-1-15,-2 0 1 16,-3-5-1-16,9 8 1 16,-9-1 3-16,3-3 1 15,2 7 5-15,-7-4 3 16,1-1 2-16,-4 0 0 15,1-2-2-15,1-2-3 0,6 4-5 16,6 1-1-16,0-4-2 16,1 4 1-16,-1-5-1 15,-2 3 0-15,1 3 2 16,-2 1 2-16,-4 4 2 16,-2 0 0-16,-7 0 0 15,0 3-2-15,-9-4-1 16,0 7 0-16,-1-1 0 15,-13-4-1-15,7-2 0 16,-7-3 0-16,-2 1 2 16,9 2 1-16,-7-3 3 15,0-4-14-15,-4-3-57 16,1-3-58-16,6-1-216 16,7 4 213-16</inkml:trace>
  <inkml:trace contextRef="#ctx0" brushRef="#br0" timeOffset="2881.57">21331 11036 563 0,'79'-35'268'0,"-82"35"-93"16,-1 2-29-16,-1-2-19 16,4-1 6-16,-2 1 6 15,3 0-4-15,-1 0-14 16,0 0-14-16,0 0-31 16,0 0-13-16,0 0-22 15,-10 3-5-15,-2-1 3 16,-28 8 3-16,22-10 4 0,2 4 1 15,-4 1-9-15,-2-3-6 16,0 1-12-16,-2-4-2 16,-1 1-1-16,-2-2 1 15,7 5 4-15,0 2 1 16,-3-5-2-16,3 1-3 16,-10-4-4-16,2 0-1 15,5 3-2-15,-4 0 1 16,1 0 0-16,-2 1-3 0,-1-4 0 15,0 2-2-15,1-1-1 16,1 4 0-16,2 0-3 16,0-3 1-16,-1-3-1 15,1-2 0-15,1 1 0 16,-1 1 0-16,1 4-1 16,6 0 0-16,-2 1 1 15,8 3 1-15,-5-3 1 16,-9-3 2-16,12 5 0 15,-6-4 0-15,2 0 0 16,3 1 1-16,-5-4 1 16,-4 1 2-16,7 5 0 15,2 1-1-15,0 0-2 16,0 0-2-16,2-5-3 16,2 2 0-16,1 2 0 15,6 1 0-15,-8 3-1 16,1-6 1-16,0-1-2 15,-2 0-1-15,3 0 0 0,0 2 0 16,-1 2 0-16,1-2 0 16,-2-3 0-16,4-2-1 15,-1-1-2-15,5 0-2 16,5 5-15-16,-3-4-15 16,3 3-46-16,0 0-28 15,0 0-82-15,0 0-49 16,0 0-155-16,8 0 239 15</inkml:trace>
  <inkml:trace contextRef="#ctx0" brushRef="#br0" timeOffset="3932.78">21797 11098 233 0,'23'-33'159'0,"-23"29"32"15,0 0 0-15,-1 3 2 16,0 0-8-16,0 0-30 16,0 1-23-16,0 0-42 15,0 0-14-15,1 0-19 16,0 0 4-16,0 0 9 16,0 0-3-16,0 0-10 15,0 0-10-15,0 0-21 16,11 7-3-16,7 2 5 15,28 7-1-15,-23-16 7 16,-1-1 1-16,8 2-4 0,7 2-3 16,1 1-11-16,1 1-6 15,-10-3-6-15,4 1-1 16,-4-1-2-16,11 2 0 16,8-3 0-16,-2-2 0 15,14 1 0-15,0 0 0 16,5 0 8-16,0 0 4 15,-3-1 4-15,-5-2 1 16,-3 0-7-16,5 3-3 0,3 0-6 16,3 1 1-1,2-1-1-15,1 0-1 0,-7-2 1 16,-7 2-2-16,3 2 0 16,-3 1 0-16,-1 2 1 15,5 1 0-15,-4-1 0 16,-3 3 1-16,0 1-1 15,0-1 0-15,-2-2 1 16,-9-1 0-16,-5-5 1 16,-6 0-1-16,-3-3 13 15,5-4 7-15,7 3 5 16,-1 0 1-16,0-2-11 16,-2 4-5-16,-3-5-6 15,2 4-1-15,-3-3-2 16,-2-1 0-16,-7 0 1 15,0 1-1-15,-10 1 0 0,0 3 2 16,-7 3-13-16,-7-1-26 16,-12 1-139-16,-11 1-166 15,-19 7 210-15</inkml:trace>
  <inkml:trace contextRef="#ctx0" brushRef="#br0" timeOffset="5208.38">16906 14352 395 0,'-40'-7'202'0,"30"1"-65"16,-3 4-44-16,0 0-33 15,-1-4-7-15,-1 6 21 16,1-2 10-16,1 2 12 16,-4 2 4-16,-7-6-4 15,0 2-1-15,-3-3-11 16,4 5-9-16,-2 0-22 16,-8 3-10-16,-3 1-11 15,-5-4 4-15,-1 0 10 16,-2-1 4-16,0-7 8 15,-2 5-3-15,7 0-15 16,0-1-5-16,-2 4-17 16,-7-1-7-16,-7 1-4 15,-3 2-2-15,-5 3-1 0,4 1 2 16,0-2 4-16,-2-5 3 16,6-3 1-16,7 1-2 15,3-1-5-15,2-2-2 16,5 6-3-16,-6-3-1 15,9 0-1-15,7 4-3 16,3-6-5-16,7 1-5 16,10 0-51-16,6-1-45 15,7 3-53-15,5 0-40 16,13 4-99-16,3 2-117 0,11 3 269 16</inkml:trace>
  <inkml:trace contextRef="#ctx0" brushRef="#br0" timeOffset="5879.7">17285 14270 257 0,'-4'5'155'0,"2"7"13"16,4 25-4-16,-2-31 3 15,9 3-1-15,3-1-21 16,0 2-14-16,10 0-34 16,1 1-21-16,6-2-34 15,1 1-10-15,10 0-12 16,1-2-5-16,11 1-3 16,7-3-1-16,10 6-2 15,-1-3-1-15,14 1 4 16,5-3 8-16,9-2 11 15,9-3 4-15,-8-3 2 16,3 4-6-16,-1-1-12 16,-2 5-4-16,5 1-7 15,-5-7-2-15,-10 2-1 16,-3 6 0-16,-13 0 1 0,-6 4 2 16,-9-2-17-16,-4-7-34 15,-7 0-80-15,-2 3-59 16,-6 0-202-16,-12-3 244 15</inkml:trace>
  <inkml:trace contextRef="#ctx0" brushRef="#br0" timeOffset="6982.3">22304 14534 317 0,'0'1'205'0,"0"-3"5"16,-1 2-9-16,0 0-38 0,0 0-35 16,0-1-60-16,1 0-22 15,-1 0-15-15,1 0 13 16,-1 0 34-16,0-1 14 15,0 1 12-15,-1 0-3 16,2 0-15-16,-2-1-7 16,-1-2-20-16,0 1-11 15,-11 1-15-15,0-5 1 0,-37-16 11 16,30 21 9-16,-5 4 11 16,-3-1-3-16,0 5-13 15,-21-1-10-15,-13 0-15 16,-8 3-3-16,-12 1-7 15,-3-7-1-15,10 4-2 16,-4 2-1-16,-4-4 3 16,7 5 2-16,-19-5 5 15,8 4 1-15,8-2 4 16,-2-1 1-16,4-3-2 16,-1-2-4-16,-9-1-7 15,3 1-4-15,4-5-3 16,5-2 1-16,18 1 1 15,12 0 1-15,9 4-2 16,4 1-3-16,1-1-4 16,1-3-1-16,13 1-5 15,3 2-3-15,10-1-13 16,3 3-22-16,9 3-63 0,2-7-42 16,6 1-119-1,7 0-54-15,13 0 202 0</inkml:trace>
  <inkml:trace contextRef="#ctx0" brushRef="#br0" timeOffset="7610.13">22757 14362 326 0,'-11'0'257'0,"3"1"17"16,3-3-91-16,2 0-31 15,0-2-58-15,2 2-23 0,0 1-6 16,1 0 0 0,0 1 11-16,10 1 12 0,18 7-1 15,35 5-5-15,-27-8 5 16,4-3-1-16,7 0-17 15,9 5-7-15,11-1-27 16,-4 0-10-16,-7-5-10 16,3 0-4-16,6 3-6 15,6-1-1-15,12 4-2 16,-4-5 1-16,-12 3-1 16,-8 1 11-16,6 7-93 15,-4 4 289-15,6-5-175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06:24:30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1636 10351 412 0,'-6'12'225'0,"-3"2"-47"16,1 6-53-16,8 4-37 15,-3-1-24-15,9 5-12 16,7-3 7-16,7-1 11 16,-1-4-7-16,10-8-18 15,-1-6-14-15,1-7-25 16,8-2 7-16,0-8 18 0,0-2 12 16,3-7 26-16,-3-3 1 15,-4-4-8-15,-2-1-7 16,-8-6-18-16,-5 0-7 15,-5-2-7-15,-2 0-2 16,-3 1-5-16,-4 0 7 16,-4-1 12-16,0-3 2 15,-6-2 4-15,-2-1-9 16,0 5-13-16,-3 0-2 16,-2 8-2-16,1 5 0 0,-3 6 5 15,3 7-1-15,0 4-3 16,0 1-2-16,3 5-13 15,0-1-5-15,3 7-10 16,-5 5-2-16,5 8 0 16,2 4 2-16,-1 10 5 15,5 4 3-15,-5 9 0 16,-3 3 2-16,2 7 3 16,-2-2 0-16,0-2 1 15,3 0 0-15,-1-1-1 16,4 0-1-16,1 0 1 15,-1 0 0-15,1 3-1 16,1 4 1-16,0-2 1 16,-4 5-1-16,1-4 1 15,-4-8 1-15,3 1 0 16,2-5 0-16,-1-3 0 0,3 4 0 16,-2-6 1-16,-2 0-1 15,3-2 0-15,1 0 1 16,0-4-2-16,3-4 0 15,0-6 0-15,-2-3-1 16,2-6 0-16,-2-3-9 16,0-3-30-16,3-4-24 15,-3 1-70-15,0-3-34 0,-1-2-126 16,-1 0 180 0</inkml:trace>
  <inkml:trace contextRef="#ctx0" brushRef="#br0" timeOffset="290.22">1654 10907 381 0,'-2'-3'251'16,"3"3"-46"-16,3 2-64 15,-4-2-41-15,0 0-45 16,0 0 10-16,6 5 28 16,11 1 9-16,35 28-15 15,-33-28-19-15,11-2-37 16,1-2-12-16,-1-2-6 0,-1 0-1 16,-3-3-13-16,-3 0-30 15,0-1-110-15,-3-1-90 16,-3-1 136-16</inkml:trace>
  <inkml:trace contextRef="#ctx0" brushRef="#br0" timeOffset="814.39">2817 9793 429 0,'-10'-10'253'0,"-4"2"-58"15,3 3-17-15,-3 7-40 16,1 4-31-16,-6 9-5 0,-6-2 0 16,-3 10-12-16,-2 5-8 15,-1 15-22-15,1 9-16 16,0 8-25-16,4 7-5 15,0 6-7-15,6 4-1 16,7 4-1-16,-1 2 3 16,4-7 13-16,3 3 5 15,-4-9-1-15,11-6-2 0,4-7-16 16,4-10-5 0,8-9-3-16,-2-5 0 0,5-3-2 15,-2-10 0-15,-3 8-12 16,0-2-21-16,-3 0-91 15,1 5-86-15,-2-13 130 16</inkml:trace>
  <inkml:trace contextRef="#ctx0" brushRef="#br0" timeOffset="1640.18">3068 10323 575 0,'41'-71'271'0,"-28"65"-114"15,7 4-13-15,3 0-59 16,-3 2-8-16,6 2-17 16,-5-1-19-16,-4 1-16 15,6 4-4-15,-10 3 4 16,2 4 10-16,-4 3 20 16,-5 3 8-16,-1 6 4 15,-2 0-8-15,-7 8-19 16,-5-1-10-16,-5 8-16 15,-6 4-4-15,0 2-5 16,-3 1-2-16,-5-9-1 16,-1 0-4-16,-4-12-4 15,0-4 0-15,2-9 1 16,0-6 2-16,5-5 2 16,4-2 0-16,3-3-5 15,3-2 0-15,5-2-3 0,1 2 0 16,7-2 0-16,-2 4-2 15,5-4-4-15,0 1-3 16,4 0 0-16,2 1 1 16,2 3 4-16,2 1 2 15,5 2 4-15,1 2 2 16,2 5 8-16,1 0 4 16,0 3 7-16,2 1 0 15,2 2 1-15,2-3-2 0,-4-4-3 16,2 2 1-16,-6-1-2 15,-2 0-1-15,-2 3 1 16,-4-2-1-16,0-1-3 16,-2-1-1-16,4 1-4 15,1 0 0-15,-4-5-50 16,-3-2-32-16,5-4-111 16,-4-3-109-16,5-1 196 15</inkml:trace>
  <inkml:trace contextRef="#ctx0" brushRef="#br0" timeOffset="2461">3736 9909 335 0,'-7'-5'176'16,"4"1"-58"-16,-2 0-14 15,4 0-12-15,1 0 0 16,0 3 16-16,0 0 5 16,0 0-29-16,0 0-17 15,0 1-25-15,0 0-7 16,7 3 5-16,6 8 5 16,26 45-2-16,-22-22-1 15,-1 9-7-15,-3 6-2 16,-6 4 0-16,1 2 1 0,-6 4 3 15,0 1 0-15,-1 6-6 16,-3 1-5-16,-5 1-11 16,-7 1-5-16,7-5-3 15,-7-1-1-15,5-8 2 16,-4-7 2-16,-3-11 3 16,4-3 3-16,-10-9 1 15,2-4 1-15,2-5-5 16,-3-4-4-16,7-3-12 15,0-3-14-15,5-4-49 16,0 0-35-16,4-2-176 16,1 0 179-16</inkml:trace>
  <inkml:trace contextRef="#ctx0" brushRef="#br0" timeOffset="3030.48">4297 10536 492 0,'-25'-90'250'0,"23"89"-74"16,4 0-60-16,-1-1-26 15,-1 1-15-15,0 0 2 16,0 1 14-16,1 0 11 16,12 0-8-16,5 3-11 0,29 7-6 15,-27-7-19-15,5 2-12 16,2-3-18-16,1 2 1 15,0 0 1-15,-5-3-1 16,0 0-4-16,-3 0-9 16,0 0-8-16,-3 0-1 15,-3-3-2-15,0-1 1 16,-2-3-18-16,-2-3-33 16,-4-1-99-16,1-3-62 15,-6-2-167-15,1 1 224 0</inkml:trace>
  <inkml:trace contextRef="#ctx0" brushRef="#br0" timeOffset="3241.98">4585 10277 741 0,'-56'-30'369'15,"52"40"-131"-15,-1 4-120 16,-1 7-13-16,-2 0-56 15,0 2-17-15,-1 3-19 16,1 0-5-16,-3 5-7 16,5 5-1-16,0 0-42 15,0-1-34-15,0-2-130 16,5 2 126-16</inkml:trace>
  <inkml:trace contextRef="#ctx0" brushRef="#br0" timeOffset="4011.91">4997 10272 759 0,'45'27'348'15,"-35"-8"-182"-15,0-2-82 16,2-5-37-16,3-5-43 15,1-3-4-15,4-10 0 16,3-5 4-16,1-11 14 16,0-2 4-16,5-10 3 15,-4-3-1-15,-1-2-11 16,-1-2-4-16,-1 0 0 16,-7-1 2-16,-5 1 3 15,-5-1 5-15,-9 1 2 0,0 5-1 16,-6 1-2-1,-1 2-6-15,0 8-7 0,-1 1-1 16,6 10 6-16,-2 4 8 16,3 6 12-16,1 1 5 15,0 3-9-15,-2 6-4 16,-3 5-10-16,-4 2-2 16,3 11-4-16,-4 0-2 15,-1 8-4-15,0 5 0 16,-1 9-2-16,1 7 0 0,3 4 0 15,1 3 0-15,1 4 0 16,0-2 1-16,1-1 1 16,0-4 0-16,2 0 0 15,4 4 0-15,2-1 0 16,-2 1 1-16,1-8 0 16,-2-2 1-16,1-5 1 15,-1-3 0-15,0-3 1 16,3-4-1-16,-2-2-1 15,1-6-1-15,2-3-1 16,0-2 0-16,0-6-2 16,3-4-3-16,-2-4-1 15,1 0-13-15,1-6-47 16,1 1-39-16,-2-3-135 16,-2-1-74-16,0-1 193 15</inkml:trace>
  <inkml:trace contextRef="#ctx0" brushRef="#br0" timeOffset="4297.14">4885 10675 786 0,'-45'-11'314'0,"49"15"-144"16,8 3-55-16,2 2 31 16,-5-5-30-16,6 4-67 15,-2-2-19-15,6-4-26 16,7 2-3-16,2-4-1 16,2-1 0-16,3-2 15 15,1-1-45-15,1-5-152 16,2 0-154-16,-2-5 187 15</inkml:trace>
  <inkml:trace contextRef="#ctx0" brushRef="#br0" timeOffset="4731.5">5944 9632 785 0,'-13'2'331'0,"-2"6"-206"15,-10 12-60-15,1 9-5 0,-6 9-5 16,1 7 9-16,-1 10 29 16,0 6 1-16,3 18-8 15,3 9-9-15,1 10-27 16,4 1-13-16,5-3-19 16,3 0-6-16,6-7-8 15,1-1 0-15,9-11-4 16,4-6 1-16,7-13-1 15,1-9-1-15,6-4-4 16,4-7-2-16,3-2-8 16,2-4-25-16,3-12-81 15,0-4-86-15,-3-16 124 16</inkml:trace>
  <inkml:trace contextRef="#ctx0" brushRef="#br0" timeOffset="5542.83">6202 10202 537 0,'-58'-28'275'0,"62"25"-87"16,3-3-3-16,1 2-34 15,3-1-25-15,3 3-25 16,1 0-8-16,6 0-29 16,-1 0-6-16,6-2-16 15,0 1-11-15,0 3-13 16,-2 0-5-16,-3 1-4 0,0 2-2 15,-6 3 2-15,-3-1 3 16,-5 5 12-16,-5 2 3 16,-4 2 1-16,-3 5-3 15,-8 1-11-15,-3 1-8 16,-8-2-22-16,0 0-8 16,-1-3-12-16,0 0 2 15,5 1 14-15,1 2 5 16,6-3 10-16,2 2 1 15,5-3-1-15,2-1 0 0,4-2-3 16,0-2 0-16,4 1 1 16,9-2 0-16,6 2 4 15,4 5 0-15,7-2 3 16,-7 4 0-16,0 0 3 16,-5-2 2-16,-2 5 11 15,-3 0 6-15,-8 0 14 16,2 2 4-16,-14-1-5 15,1 1-3-15,-11 1-9 16,-3 1-2-16,-6-8-3 16,-7-2-3-16,-3-1-2 15,-4-1-3-15,2 1-4 16,2-5-4-16,6-4-25 16,0-3-16-16,5-4-37 15,3 4-27-15,9-1-61 16,2-1-70-16,8 0 149 15</inkml:trace>
  <inkml:trace contextRef="#ctx0" brushRef="#br0" timeOffset="6004.62">6642 9797 531 0,'1'2'255'0,"9"4"-43"16,1-1-126-16,5 8-13 16,4 5-5-16,6 10-5 15,3 1 9-15,1 6 17 16,1 5-10-16,-5 7-25 16,0 10-13-16,-10 6-20 15,-6 0 1-15,-13 5 6 16,-5 1 2-16,-11 7 2 15,-2 0-2-15,-5 0-10 16,-4-5-3-16,-6-12 0 0,0-8-1 16,-3-11 0-16,3-5-7 15,2-12-74-15,2-2-50 16,-2-11-192-16,3-1 186 16</inkml:trace>
  <inkml:trace contextRef="#ctx0" brushRef="#br0" timeOffset="7133.23">7752 10533 488 0,'-82'-29'276'15,"81"29"-64"-15,-2-2-65 16,2 2-29-16,1 0-12 16,0 0 4-16,0 0-8 15,0 0-8-15,8 6-40 16,8 1-23-16,30 18-24 15,-26-20-4-15,5 2-3 16,-1-3 0-16,6-1 0 0,1-1 0 16,3-3 0-16,-1-1 2 15,-5-3-19-15,-4 0-23 16,-5 0-68-16,-5-2-66 16,-3 0 108-16</inkml:trace>
  <inkml:trace contextRef="#ctx0" brushRef="#br0" timeOffset="7421.85">7681 10292 761 0,'-5'0'326'15,"2"2"-189"-15,7 3-27 16,-4-5-1-16,0 0 2 16,6 3-4-16,17 6-24 15,31 8-23-15,-23-15-32 16,-1 4-9-16,5-5-12 16,-1-2-1-16,1-2-1 15,-1-2-1-15,-4-4-55 16,-2 4-58-16,-4-1 68 15</inkml:trace>
  <inkml:trace contextRef="#ctx0" brushRef="#br0" timeOffset="8455.09">8742 10142 427 0,'-81'47'194'0,"76"-50"-86"16,4 2-50-16,-2-4-1 0,1 1 24 15,1 3 20-15,0 0 44 16,0 0 4-16,0 0-2 16,0 0-11-16,0-1-36 15,-1 1-12-15,2 0-26 16,0 0-13-16,0 0-12 15,0 0-6-15,0 0-7 16,0 0-3-16,10-1-2 16,-6 0 0-16,3 1-3 15,3 1-1-15,5 1-5 16,36 8-2-16,-33-3 0 16,1-3 3-16,-1 7 3 15,-10-2 3-15,3 4 4 16,-4 2-1-16,-6 0 0 15,-2 4-2-15,-7 0-5 16,-2 3-2-16,-8-6-7 16,1 2-1-16,-7-3-3 15,2 0-7-15,5 0-24 0,-4 2-13 16,8-1-12-16,-1 3 3 16,6 4 21-16,2-1 13 15,8 6 10-15,2-4 2 16,-1-3 4-16,8 1-1 15,-5-4 3-15,-5-3 0 16,9-4 1-16,-8-4 2 16,-1 0 3-16,7 0 4 0,-10 3 6 15,-1 0 2-15,-4 1 0 16,-3-4-2-16,-3 0-5 16,-2 0-4-16,0 0-1 15,-4-2-5-15,-5-4-19 16,0 0-11-16,8-1-38 15,-3-2-28-15,14 4-90 16,-2 0-83-16,3-1 168 16</inkml:trace>
  <inkml:trace contextRef="#ctx0" brushRef="#br0" timeOffset="8904.98">8973 10508 667 0,'65'-19'309'0,"-72"33"-143"16,2 2-26-16,1-6-62 15,1-2-27-15,1-3-38 16,1-6-8-16,2-2-9 15,-1 2 1-15,0 0 5 16,0 0 4-16,0 0 15 16,0 0 1-16,0 0 3 15,2-1 10-15,-2 1-5 16,0-1-1-16,0 2-12 16,0 0-35-16,0 0-133 15,0 0-85-15,0 0 135 16</inkml:trace>
  <inkml:trace contextRef="#ctx0" brushRef="#br0" timeOffset="9672.94">9371 10220 543 0,'-9'-76'257'0,"23"67"-112"15,1 0-5-15,8 3-25 16,2 2 1-16,4 4 12 16,1 2-11-16,4 6-35 15,0 3-19-15,-2 5-35 16,-5 3-10-16,-6 5-6 15,-5 1-1-15,-6 7 5 16,-7-1 1-16,-9 6-1 16,-9-1-1-16,-10 4-6 15,1 5-2-15,-9 0-10 0,-1 2-10 16,-6-4-28-16,-4-5-7 16,2-6-2-16,-1-7 6 15,5-9 20-15,4-2 6 16,4-8 10-16,6-6 5 15,8 1 5-15,1-4 4 16,5-5 1-16,5 2-1 16,3-5-5-16,2-1-4 15,5 1-5-15,-3 0 0 16,7 0 4-16,-2 3 4 0,11 3 3 16,-3-1 3-16,6 6 7 15,4 1 9-15,2 8 21 16,2 2 12-16,0 6 18 15,-3 2 1-15,3 2-11 16,0 3-11-16,-2-3-23 16,5 2-10-16,-2 1-11 15,-2-3-3-15,0-1-3 16,-1-5-1-16,-5-4 2 16,-1-4-31-16,-6-4-71 15,1-3-46-15,6 0-152 16,-1-4-88-16,4-1 247 15</inkml:trace>
  <inkml:trace contextRef="#ctx0" brushRef="#br0" timeOffset="10060.41">10036 10530 937 0,'42'-45'399'0,"-21"58"-251"16,2-3-36-16,1 1-80 16,1-4-21-16,0-2-7 15,-2-4-2-15,0-1 0 16,0-6 2-16,-2 0-86 15,-4 1-83-15,-2-7 103 16</inkml:trace>
  <inkml:trace contextRef="#ctx0" brushRef="#br0" timeOffset="10294.78">10271 10277 867 0,'-19'52'387'0,"19"-29"-167"15,3 12-149-15,-5-5-13 0,-5 6-26 16,2 1-8 0,-4-1-10-16,4 2-2 0,-4-6-28 15,3-1-39-15,1-5-165 16,4 0 146-16</inkml:trace>
  <inkml:trace contextRef="#ctx0" brushRef="#br0" timeOffset="11155.53">10763 10122 487 0,'-28'18'187'0,"34"-15"-120"15,-5 0-9-15,3 0 52 16,0-2 27-16,-4-1 34 16,0 0 4-16,2 0-42 15,10-1-22-15,6 0-41 16,26 1-18-16,-19 0-20 15,1 0-6-15,2 1 4 16,6 1 4-16,-7 1 2 16,3 0 1-16,-5 5-15 15,7 10 13 1,-26-4-14-16,-9 0 7 0,-7 4-1 16,-11 2-8-16,-5 2-15 15,-7 0-34-15,0 1-16 16,4-4-23-16,-4-4 3 15,11 3 22-15,-3-3 14 16,14 5 19-16,4 0 4 16,5 0 1-16,8 2-2 15,1-1 3-15,7 1 1 0,0-3 3 16,-2 1 2 0,4-1 4-16,-4-3 6 15,-1 3 15-15,-4 1 6 0,-8 0 5 16,-5 2-1-16,-7-2-11 15,1 0-6-15,-5-2-5 16,-1 2-1-16,0-5-2 16,-2-2 0-16,-7-6-3 15,-2-4-7-15,-6-3-28 16,4-2-15-16,6-2-38 16,5 0-29-16,10 1-82 15,3 1-69-15,5-3 161 16</inkml:trace>
  <inkml:trace contextRef="#ctx0" brushRef="#br0" timeOffset="11676.16">11206 10484 518 0,'8'0'304'0,"-7"6"2"16,0 4-143-16,-6 2-58 16,1 0-18-16,0-1-30 15,-1-6-15-15,4 0-8 16,1-4-9-16,0-1-11 16,0 0-4-16,0-1-7 15,0 0 1-15,0 0 0 16,0 0-1-16,1 0 4 15,3 0 6-15,-1-1 27 16,-3 2 17-16,0 0 21 16,0 0 4-16,3 9-14 15,-3 1-12-15,-1-2-24 16,-1-4-10-16,1-2-21 16,-2 4-17-16,0-6-55 0,3 0-35 15,-1 0-76-15,0 0-39 16,0 0-115-16,1 0 206 15</inkml:trace>
  <inkml:trace contextRef="#ctx0" brushRef="#br0" timeOffset="12356.45">11489 10267 559 0,'-27'-58'277'0,"28"58"-95"15,-1-1-31-15,8 2-21 16,-8-1 5-16,0 0 19 16,5 0-1-16,12 0-42 0,31 3-27 15,-25-1-48-15,1 3-18 16,1 0-12-16,1 1-2 15,-1 3 0-15,-4 0 1 16,-7 1 3-16,-4 3 2 16,-9 1 8-16,-2 1 0 15,-8 0-6-15,-3 1-16 16,-9 4-46-16,-1-1-18 16,-4-6-21-16,5 2 4 0,5-2 32 15,2-2 15-15,11 9 21 16,2-3 7-16,3-3 5 15,6 3 2-15,1 0 4 16,6 2 4-16,5 2 6 16,-2 0 2-16,0-1 10 15,-6-3 8-15,-4 5 24 16,-3-1 12-16,-5 1 2 16,-2 1-7-16,-8-1-25 15,-4 0-12-15,-3-2-11 16,-3-2-3-16,-3-3 1 15,0 1 1-15,-6-4 1 16,4 1 1-16,-7-10-20 16,1 3-38-16,8-10-137 15,0 1-133-15,10-4 188 16</inkml:trace>
  <inkml:trace contextRef="#ctx0" brushRef="#br0" timeOffset="13647.01">12564 10592 218 0,'-72'-4'173'0,"72"3"50"15,-2-4-31-15,2 6-26 16,0-1-8-16,0 0-21 16,0 0-13-16,0 0-20 15,6 1-9-15,8 3-3 16,5-1 0-16,31 4-18 16,-27-7-12-16,0 4-31 0,0-5-10 15,0 6-12-15,-1-2-2 16,-2-2-2-16,-4 4-1 15,-3-5 0-15,3 3-1 16,-6-2-1-16,0 1 0 16,-1-1-7-16,-1-1-10 15,1 0-31-15,-5-5-33 16,2-1-70-16,-1 0-32 16,0 1-85-16,0-2-53 15,0 0 209-15</inkml:trace>
  <inkml:trace contextRef="#ctx0" brushRef="#br0" timeOffset="14081.4">12542 10342 213 0,'3'-3'162'0,"-2"1"40"0,7 2-40 15,-6 0-42-15,-2 0-8 16,0 0 4-16,0 0 6 16,11 2 7-16,7 1-5 15,31 8-19-15,-25-10-15 16,5 1-33-16,0-6-9 16,5 2-32-16,-1 1-6 15,-2 0-5-15,-1 3 0 16,-4 0-2-16,-6 3-1 0,0 0-16 15,-5 4-37-15,-7-3-180 16,-2 0-195-16,-1 6 261 16</inkml:trace>
  <inkml:trace contextRef="#ctx0" brushRef="#br0" timeOffset="21747.04">13356 10211 98 0,'-2'2'74'0,"-1"2"9"15,1-1-24-15,0 0-6 0,1-2 2 16,0-1 2-16,0 0 9 16,-2 0 5-16,3 0-2 15,-1 0 0-15,0 0 0 16,0 0-2-16,0 0 4 15,0 0 0-15,-2 3-12 16,1 0-4-16,-1-1-8 16,2-2-2-16,0 0 6 15,0 0 3-15,0 0 1 16,0 0 0-16,0 0-7 16,0 0-6-16,-2 0-12 15,3 0-5-15,-1 0-9 16,0 0-3-16,0 0-2 15,0 0-1-15,0 0-1 16,0 0-1-16,0 0-1 16,0 0-3-16,0 0-2 15,0 0 1-15,-1 0 1 0,1 0 1 16,0 0 4-16,0 0 7 16,0 0 9-16,0 0 4 15,0 0 2-15,0 0-4 16,0 0-5-16,-2 0-2 15,3 0-5-15,0 0-4 16,0 3-4-16,0-3-2 16,0 0-2-16,0 0 0 15,0 0 2-15,0 0 0 16,0 0 1-16,0 0 0 0,0 0-3 16,0 0 1-16,0 0 0 15,0 0 2-15,0 0-1 16,4 1-1-16,10 2-1 15,2 1-2-15,34 3 1 16,-23-3-1-16,-3-3 0 16,2 5 0-16,-3 0-1 15,-10-7 2-15,-5 5 1 16,0 1 3-16,-8 0 4 16,9 8 1-16,-5-4 2 15,-5-1 0-15,-1 4 1 16,-4-5 0-16,-4 3 0 15,0 3-1-15,-9-3-2 16,-2 4-2-16,0 3-4 16,-5-7-4-16,2 2-2 15,2-2-3-15,7-2 1 16,2 3-1-16,7-5-3 0,-2-4-5 16,6 2-5-16,3-1-2 15,9 7 3-15,3 4 5 16,2-6 5-16,-1 3 2 15,0 0 2-15,-1 0 1 16,-1 3 2-16,0 3 0 16,0 0 4-16,-4 2 2 15,-8 1 3-15,1 1 1 16,-15 0 3-16,-2 1 0 0,1 0 1 16,-12-3-1-16,4-4 0 15,-7-5-2-15,0-3 0 16,-1-3-1-16,-1 3-3 15,1 0-2-15,1-7-6 16,1 1-13-16,5-2-32 16,2 0-25-16,11 5-71 15,2-1-39-15,3-3-210 16,4-3 251-16</inkml:trace>
  <inkml:trace contextRef="#ctx0" brushRef="#br0" timeOffset="24046.39">13392 10446 176 0,'-1'3'126'16,"-4"3"13"-16,3-1-1 0,-11 0 5 15,-32 25-6-15,28-28-7 16,0-1-43-16,-3-2-14 15,2 1-9-15,-1-1-4 16,3-1-4-16,1-4-1 16,2-3-8-16,3-2-6 15,2 2-6-15,2 2 0 16,1-3 3-16,1 5 2 16,0-5-4-16,1 1-7 15,2 0-12-15,1-2-7 0,2 4-6 16,1-3-2-16,4 3-1 15,-1 0 0-15,4 1 1 16,1 1 2-16,1-1 3 16,1 2 2-16,0-9 4 15,-3 2-1-15,5 2-2 16,1 0-2-16,3 9-2 16,-4-3 1-16,-3-4 17 15,-2 0 4-15,-3-1 4 16,-1-1-1-16,1 3-17 15,-2 0-5-15,6 5-5 16,-2-3-1-16,-1 0-1 16,0 2 1-16,-1-3 6 15,-4 0 2-15,6 5 2 16,-3 0-3-16,0 1-5 16,5 4-2-16,-2 0-1 15,-8-4 0-15,3 4 1 16,-3-4 0-16,-2-1 2 0,1 0 9 15,0 0 15-15,3 5 4 16,1 6 7-16,0 5-5 16,-1 23-9-16,-10-26-4 15,-3 6-5-15,-1-1-2 16,-1 8-3-16,-5-1 0 16,0 2 1-16,-5-2-1 15,-2 0 2-15,4 5 0 16,-2 0-2-16,1-3 0 15,2 3-3-15,-5-10-1 0,2 1 0 16,1 0 0-16,-2-8 0 16,3 2-1-16,-1-1 1 15,2-6-1-15,0 1-2 16,4-2-1-16,3-7-16 16,-2-4-18-16,9 2-52 15,3-2-39-15,-1 1-82 16,0-4-56-16,-4-3 163 15</inkml:trace>
  <inkml:trace contextRef="#ctx0" brushRef="#br0" timeOffset="24498.18">13842 10466 723 0,'26'-49'378'16,"-26"52"-130"-16,1-2-75 16,4 3-17-16,-5-4-27 15,0 0-16-15,10 4-27 16,13 7-26-16,23 10-40 15,-25-15-7-15,-9-5-7 16,1-1-1-16,3 3 0 16,-2-3-5-16,5 4-75 15,-2-1-59-15,-17-3-161 16,5 5-132-16,1-4 270 16</inkml:trace>
  <inkml:trace contextRef="#ctx0" brushRef="#br0" timeOffset="25517.51">13596 10497 327 0,'0'-93'158'0,"0"83"-27"16,-4-3 8-16,4 12 28 16,-9-8 2-16,0 7-23 15,5 7-22-15,-13-3-45 16,-4 6-24-16,1 8-24 0,-7 4-2 15,-6 10-3-15,-1 7 1 16,-7 9 4-16,-1-2 2 16,2-3 4-16,5-7 1 15,7-17-6-15,7-5 7 16,7-15 7-16,6-5-6 16,8-12-13-16,5-12-17 15,5-15-19-15,8-2-1 16,4-9 5-16,0 1 3 15,7 14 6-15,-7-3 2 0,-3 9 3 16,-1 10 2-16,-13 4 7 16,0 12 35-16,-7 14 4 15,-10 6-5-15,-15 11-13 16,-8 9-37-16,-11 9-7 16,-5 10 1-16,9 8 3 15,1-4-2-15,13-4-2 16,1-13-3-16,22-16-16 15,6-5-6-15,19-9-3 16,15-5 2-16,16-12 13 16,8-11 5-16,18-13 7 15,3 1 2-15,-8-5 1 16,2 1 2-16,-5 11 0 16,-13 3 0-16,-1 14 1 15,-8 9 1-15,-14 7 3 16,-7 6 0-16,-7 9 2 0,-6 3-1 15,-5 1-3-15,3 4-1 16,0-8-4-16,3-5-3 16,1-6-2-16,8-8 0 15,-1-5 0-15,6-5 0 16,-2-14 3-16,-3-3 1 16,6 1 3-16,-11-4 1 15,2 9 1-15,-4 3 0 16,-6 8 1-16,-3-1 1 15,-7 10 11-15,-2 7 4 0,-11 6 9 16,3 11 1-16,-6 10-9 16,-7 4-4-16,-7 7-9 15,-6 1-1-15,-2-4-3 16,3-6-23-16,8-11-82 16,0-7-71-16,14-10 99 15</inkml:trace>
  <inkml:trace contextRef="#ctx0" brushRef="#br0" timeOffset="26312.91">14580 10107 597 0,'5'2'298'15,"-2"5"-65"-15,-9 0-12 16,1 10-15-16,-5 4-10 15,0 12-39-15,5 6-14 0,-8 13-31 16,-1 2-15-16,-7 12-33 16,-7 4-14-16,-3 4-28 15,6 6-8-15,-4-14-9 16,3-4-1-16,4-13-4 16,6-10 0-16,9 0-12 15,3-10-13-15,4-10-55 16,2-6-49-16,0-19-100 15,4-4-62-15,7-14 179 16</inkml:trace>
  <inkml:trace contextRef="#ctx0" brushRef="#br0" timeOffset="26702.87">14766 10166 718 0,'97'-8'365'16,"-81"17"-107"-16,1-3-30 15,6 0-63-15,5 2-41 0,2-4-59 16,3-1-12-16,6-3-19 16,3 0-7-16,-7-5-12 15,9 5-5-15,-4 0-5 16,-10-5 1-16,10 6-1 16,-10-1-1-16,-7 1 3 15,0 3-1-15,-12-3-2 16,-1 0-20-16,-4-1-64 15,-5 2-33-15,-5-2-126 16,4-2-100-16,-1 1 221 16</inkml:trace>
  <inkml:trace contextRef="#ctx0" brushRef="#br0" timeOffset="27118.27">15005 10110 698 0,'-66'22'322'15,"69"-17"-107"-15,2 1-19 16,-3 5-30-16,-5 0-22 16,-7 7-46-16,-1 5-11 15,-5 5-14-15,-4 7-5 16,0 1-25-16,-1-2-10 15,5-5-20-15,6-1-7 0,5-2-11 16,5-3-6-16,8 0-5 16,7-3-1-16,12 0 2 15,2 1 3-15,15 3 7 16,-7-6 1-16,2-2 4 16,-5-1 2-16,-8 2 13 15,-2 6 7-15,-12 3 21 16,-1 4 11-16,-12 1 10 15,-11 1 2-15,-12 2-12 16,-6 0-8-16,-18-7-19 16,1 9-8-16,-15-4-8 15,-10-1-26-15,0 4-49 16,-3-9 44-16</inkml:trace>
  <inkml:trace contextRef="#ctx0" brushRef="#br0" timeOffset="30445.7">17569 10588 606 0,'-4'1'296'0,"4"1"-109"16,4-1-21-16,-4-1-34 16,0 0 0-16,7 2 10 15,7 7-6-15,34 26-27 16,-26-21-18-16,-4-4-44 15,3 0-15-15,0-3-19 16,5 0-4-16,-4-5-3 16,-2 3 0-16,7-2-1 15,-11-5-1-15,5 2 0 16,1-1 0-16,-13-5 3 16,1 1-12-16,-2-3-38 15,0 2-30-15,-3-4-62 16,1-1-19-16,-1-4-46 15,-5-2-19-15,1 2-85 16,-1-1 184-16</inkml:trace>
  <inkml:trace contextRef="#ctx0" brushRef="#br0" timeOffset="30705.52">17694 10364 450 0,'-12'-4'305'0,"4"4"-19"16,2-1-69-16,-1 0-16 15,10 5-52-15,-3-1-28 0,0-4-29 16,0 1-17-16,0 0-28 16,0 0-12-16,8 0-19 15,9 1-7-15,31 5-6 16,-23-2 1-16,-3-4-9 15,-5-4-33-15,14 1-102 16,-1-1-76-16,-2-1 123 16</inkml:trace>
  <inkml:trace contextRef="#ctx0" brushRef="#br0" timeOffset="31454.51">18901 10123 287 0,'19'61'232'16,"-1"-38"-34"-16,11-1 11 15,-1-5-38-15,6-8-90 16,1-9-6-16,6-6-8 15,3-6-5-15,2-6 1 16,2-2-20-16,-4-11-21 16,-4-2 3-16,-8-5 9 15,-2-1-1-15,-2-3-2 16,-5 3-5-16,-3-2-12 16,-10 1-2-16,0 2 1 15,-1 3 0-15,-9 6 4 16,-3-3 1-16,-8 5 3 15,2 3 0-15,1 6 3 16,1 10 2-16,-3 3-6 16,1 7-5-16,-4 0-15 15,6 4-8-15,4 7-7 0,-4 2-2 16,1 12 5-16,-11 0 2 16,-1 10 5-16,3 7 3 15,0 11-1-15,9 8 1 16,-9 9-1-16,-2 4 2 15,-2 7 0-15,0 0 0 16,5 3 2-16,-4 4 0 16,-1-3 2-16,2 3 1 15,3-12-1-15,0-7 1 16,11-9-1-16,-1-8 0 0,2-2-1 16,4-3 0-16,-2-10 0 15,0 2 0-15,2-9 0 16,1-6 0-16,-2-14-28 15,0-4-32-15,-1-10-99 16,0-9-81-16,4-4 146 16</inkml:trace>
  <inkml:trace contextRef="#ctx0" brushRef="#br0" timeOffset="31710.82">18963 10650 741 0,'-54'-17'373'0,"72"29"-179"16,4-2-56-16,7-2-34 15,2 2-60-15,-1-5-10 16,7-3-4-16,3-2-7 15,0-5-16-15,7 4-1 16,0-3-25-16,3-2-66 16,-3-7 58-16</inkml:trace>
  <inkml:trace contextRef="#ctx0" brushRef="#br0" timeOffset="32100.31">20322 9531 937 0,'-17'27'368'15,"-6"6"-206"-15,-9 15-108 16,-5 4 17-16,-4 6 26 16,-3 4-17-16,4 15 10 15,6 12-8-15,2 19-35 16,2 5-7-16,0 1-23 16,0 0-8-16,2-4 4 15,6-1 5-15,9-10 5 0,3-8 2 16,8-14-11-16,5-7-7 15,7-13-10-15,6-9-15 16,14-10-39-16,2-4-27 16,4-12-84-16,-5-8-65 15,-1-11 149-15</inkml:trace>
  <inkml:trace contextRef="#ctx0" brushRef="#br0" timeOffset="32911.15">20466 10198 469 0,'3'-11'253'0,"6"3"-56"16,0-3-15-16,-3 4-27 0,1-2-10 15,1-1-22-15,9 1-19 16,8 4-37-16,-1-1-8 16,12 5-6-16,-1 0-1 15,1 4-12-15,2 2-4 16,-7 4-10-16,2 3-4 16,-7 3-2-16,-1 5 1 0,-8 3 8 15,-4 2 6-15,-9-1 6 16,-4 3 0-16,-10 3-8 15,-4 5-6-15,-7 2-10 16,-6-1-3-16,-6 4-6 16,-5-6 0-16,-3-3-3 15,-3-2-1-15,0-8-6 16,2-2-8-16,-2-5-17 16,11-2-9-16,1-6-16 15,1-5-1-15,7-4 8 16,-2-6 9-16,5-4 16 15,7 0 3-15,7 2 4 16,5-1-1-16,1 2 3 16,4 1 2-16,1-2 1 15,1 4 0-15,7-1-4 16,1-1-2-16,1 6 1 16,5 2 3-16,6 3 10 15,4 7 5-15,0 1 13 0,5 2 6 16,-7 0 9-16,-1-1 3 15,7 8-1-15,-4 0-3 16,5 4-10-16,-1 1-6 16,3-2-8-16,-3-2-3 15,0-7-2-15,-1-4 0 16,-2-3 0-16,-1-3 1 16,-2 0-24-16,3 2-35 0,-9-7-151 15,2 1-151 1,-4-10 219-16</inkml:trace>
  <inkml:trace contextRef="#ctx0" brushRef="#br0" timeOffset="33360.96">21335 10364 491 0,'0'-1'272'16,"0"-1"-43"-16,1-1-5 15,3-1-33-15,12-4-26 16,31-4-57-16,-23 16-27 16,2-1-40-16,-1-2-10 0,0-5-2 15,4 3-4-15,2-1-10 16,3 1-3-16,1 4-6 15,-13-4-1-15,2 1-1 16,-4-1 0-16,-3-1 9 16,4 2-30-16,-6-2-135 15,3 2-136-15,-7-10 165 16</inkml:trace>
  <inkml:trace contextRef="#ctx0" brushRef="#br0" timeOffset="33631.24">21656 10071 806 0,'-9'12'370'0,"7"4"-133"15,1 3-83-15,-8 3 25 0,13 7-28 16,-12 0-40-16,-3 3-21 15,10 5-45-15,-14-8-22 16,5 1-14-16,7-2-3 16,3-5 1-16,2-1-27 15,0-5-67-15,3 3-47 16,-11-8-142-16,6 3-67 16,5 3 215-16</inkml:trace>
  <inkml:trace contextRef="#ctx0" brushRef="#br0" timeOffset="34486.99">21946 10132 471 0,'93'-29'249'0,"-84"31"-92"16,-2-3-34-16,0 1 17 15,3-4-11-15,-4 2 4 16,1-3-6-16,2 3-22 0,1-3-24 15,5 1-7-15,8 7-12 16,-4-3-4-16,6 6-4 16,-6-4-4-16,-6 1-11 15,5 3-5-15,-2 2-11 16,4 4-5-16,-3 1-2 16,-5 1 1-16,-9-2 2 15,-3-1 1-15,-8 2 1 16,-3 0-1-16,-11 2-4 15,4 4-2-15,-5-2-5 16,-1 3-3-16,3-2-8 16,-2 0-4-16,0-1-2 15,9-1 0-15,-2 0 3 16,4-2 0-16,2 0-4 16,-3-6-2-16,13 1-2 15,4 3 1-15,16 0 3 16,-7-2 2-16,7 2 4 0,1-1 2 15,-14-2 1-15,19 9 0 16,-9-3 5-16,-6 0 2 16,11 8 4-16,-19-6 1 15,3 0 8-15,0 4 4 16,-9 5 3-16,-4-2 1 16,-3 10-5-16,-3-5-4 15,-11-11-1-15,4 2-3 16,-3-3-2-16,-4-3-2 0,2 2-6 15,-4-3-6-15,-11-13-40 16,5 3-21-16,4-8-45 16,8 3-41-16,12 1-97 15,2-6-105-15,6-3 217 16</inkml:trace>
  <inkml:trace contextRef="#ctx0" brushRef="#br0" timeOffset="34916.83">22615 9713 641 0,'19'11'299'0,"1"4"-153"16,0 8-58-16,3 1 42 16,6 11-20-16,-2 4 5 15,2 4 21-15,4 8-18 16,-14 5-36-16,-1 3-11 0,-10 6-1 15,-7 4-1-15,-6 9 8 16,-6 2 2-16,-12 7-25 16,-4 13-9-16,-10 9-8 15,1 2-5-15,-6 4-11 16,7-6-5-16,-15-4-6 16,-12-7-2-16,-8-2-20 15,-17-11-32-15,-1-7 453 16,-5 3-323-16</inkml:trace>
  <inkml:trace contextRef="#ctx0" brushRef="#br0" timeOffset="58312.59">1835 16397 534 0,'0'4'251'0,"7"9"-69"15,5 2-35-15,10 6-1 16,-1 1-3-16,6 0-25 16,2-5-9-16,3-5-30 15,-2-8-17-15,0-7-29 16,2-3-10-16,-1-9-10 16,-3-6-3-16,-2-8-1 15,-5-4-1-15,-7-10-1 16,5 1 1-16,-15-2 1 15,-2-4 1-15,1 11 1 0,-16-5-1 16,10 1 1-16,-1 4-2 16,-12-5-1-16,11 9-1 15,-5 6 1-15,2 6 1 16,-4 5 7-16,4 5 8 16,-2 7 16-16,-6 3 1 15,11 12-8-15,-8 5-10 16,4 10-19-16,-2 11-4 15,3 9-1-15,5 6 0 16,-2 6 1-16,1-4 0 0,2 7 3 16,2 5 2-16,0 10 2 15,5 7-1-15,-1 2-2 16,1 0-1-16,5-11-1 16,3-5-1-16,-2-12-19 15,1-4-18-15,-3-5-68 16,-10-7-50-16,15 0-102 15,-4-8-92-15,-1-13 223 16</inkml:trace>
  <inkml:trace contextRef="#ctx0" brushRef="#br0" timeOffset="58538.99">1916 16703 829 0,'1'4'409'0,"0"-2"-120"16,4 3-142-16,6 6-19 15,6 0-47-15,2 6-27 16,12-3-35-16,-3-9-12 16,2-5-25-16,11 1-34 15,-3-5-84-15,6 0-64 16,4-5 117-16</inkml:trace>
  <inkml:trace contextRef="#ctx0" brushRef="#br0" timeOffset="58863.31">2865 15966 929 0,'-20'-18'429'0,"6"13"-156"15,-7 10-73-15,-2 20-58 16,-5 9-45-16,-2 22-60 16,15 11 1-16,-6 7 10 15,8 10-1-15,2 12-13 16,-1 1-10-16,12 10-15 15,12 3-4-15,9-9-24 16,-7-12-27-16,6-13-58 16,-3-8-39-16,1-19-43 15,1-7-30-15,7-18-182 0,-6-10 262 16</inkml:trace>
  <inkml:trace contextRef="#ctx0" brushRef="#br0" timeOffset="59508.95">2902 16425 749 0,'-5'-10'340'0,"5"5"-144"16,4 2-50-16,2-6-21 16,7 4-21-16,5 1-8 15,8 5 7-15,1 1-2 16,0 4-12-16,3 11-35 15,-2 0-19-15,-5 11-18 16,-2 5-4-16,-3 8-1 0,-11 0 0 16,-2 5-3-16,-5 1-2 15,-15-6-26-15,2-2-21 16,-6-1-34-16,-3-10-11 16,-7-12-3-16,0 2 5 15,-7-13 2-15,0 0 7 16,9 0 26-16,0-10 16 15,13-1 38-15,6 5 14 16,6-3 21-16,3 2 10 16,4-2 16-16,1-3-1 0,5-5-6 15,4 8-6-15,0-7 1 16,5 2 6-16,3 5 10 16,0-1 6-16,3 9-5 15,-1-3-11-15,-5 6-22 16,-1-3-12-16,1 2-17 15,-2 2-4-15,1 0-3 16,0 0 0-16,-1 4-3 16,-4-5 0-16,6 6-29 15,2 4-19-15,-8-6-62 16,12 5-56-16,-7-10-227 16,-4-7 254-16</inkml:trace>
  <inkml:trace contextRef="#ctx0" brushRef="#br0" timeOffset="59799.18">3614 15857 835 0,'32'-9'376'16,"-4"16"-192"-16,7 18-27 15,-12 22-36-15,1 14-26 16,-5 19-9-16,-17 0 4 16,-4 10-9-16,-4 7-13 0,-8 2-27 15,-7 2-14-15,2 5-36 16,-12-11-15-16,-9-10-24 16,5-7-4-16,-5-15 14 15,2-4 4-15,1-12-74 16,-1-8-164-16,7-13 178 15</inkml:trace>
  <inkml:trace contextRef="#ctx0" brushRef="#br0" timeOffset="60159.21">4163 16341 981 0,'15'4'429'16,"4"3"-227"-16,2-3-34 0,2 4-54 15,3 2-51-15,-4-3-56 16,-1-2-7-16,4-5-30 16,-7-8-28-16,-3-3-97 15,4 0-67-15,-2-4 134 16</inkml:trace>
  <inkml:trace contextRef="#ctx0" brushRef="#br0" timeOffset="60339.24">4372 16049 628 0,'-8'16'348'0,"6"15"-26"15,-13 0-124-15,10 15-73 16,-12-2-35-16,-2 5-59 15,6 4-17-15,-3-5-34 16,7-1-33-16,2-6-102 16,10-1-76-16,-3-7 139 15</inkml:trace>
  <inkml:trace contextRef="#ctx0" brushRef="#br0" timeOffset="60849.38">4661 16358 1013 0,'31'17'417'0,"-3"-2"-268"16,3-2-8-16,-7-5-51 15,-1-7-36-15,2-1-44 16,-1-5-7-16,0-11-3 16,-2-2-2-16,-4-10 2 15,2-9 0-15,0-5 1 16,-1-4 1-16,-5-5 2 16,-4-3 4-16,-8-3 1 15,2 3 1-15,-4-1-1 16,7 12-1-16,-6 13 2 15,4 14 4-15,-5 12 19 16,-8 1 12-16,0 6 1 16,-6-3-6-16,7 20-19 0,7 6-13 15,-3 13-6-15,-1 3-1 16,-3 13-1-16,2 4 1 16,-1 8 0-16,-1 4 0 15,7 9 0-15,-4 4 1 16,6 9-1-16,3 3-1 15,-11-15-1-15,1-6-32 16,-2-19-67-16,3-5-32 16,3-11-74-16,6-4-50 15,4-8 174-15</inkml:trace>
  <inkml:trace contextRef="#ctx0" brushRef="#br0" timeOffset="61074.78">4652 16627 1083 0,'-3'-41'441'16,"35"53"-291"-16,8 0-74 15,1-3 5-15,8 1-54 16,-6-6-16-16,1 1-21 15,-3-2-34-15,-8-9-94 16,8 0-95-16,1-5 139 16</inkml:trace>
  <inkml:trace contextRef="#ctx0" brushRef="#br0" timeOffset="61359.17">5469 15716 1138 0,'-16'26'460'16,"-9"5"-286"-16,0 16-62 0,12 26-37 16,-7 6-13-16,11 25-19 15,0 0-1-15,1 11 0 16,-2 5-7-16,10-2-12 15,17-1-4-15,-1-24-14 16,12-13-3-16,-7-26-42 16,-3-5-37-16,12-13-100 15,-7-10-78-15,5-9 158 16</inkml:trace>
  <inkml:trace contextRef="#ctx0" brushRef="#br0" timeOffset="62004.5">5743 16180 921 0,'-17'-27'388'16,"9"25"-216"-16,1 2-62 0,4 0-43 16,-3-1-15-16,8 5-6 15,-4-5 6-15,1 1 7 16,0 0 3-16,0-2 3 15,1 1-3-15,0 0-1 16,12 0-3-16,14 3-3 16,32 7 3-16,-26-6-1 15,3-1-6-15,-12-2-19 16,-1 0-10-16,0 7-11 16,-10 3-1-16,-1 9-2 15,-8 1 0-15,-10 1-16 16,-4 3-15-16,2 2-19 15,-5-5-6-15,-3 6-7 16,0-10-4-16,1-1 3 16,6 1 4-16,6 0 21 15,12 9 14-15,4-1 15 16,5 0 3-16,2-2 3 0,-2-3 3 16,-3 1 5-16,-5 1 2 15,-1-1 0-15,-6-2-1 16,5 2-2-16,-6-2 2 15,-10-5 5-15,4 2 0 16,-15-7-2-16,3 4-2 16,-2-1-7-16,-8-6-5 15,-5 3-18-15,-12-7-23 0,-3-6-137 16,3 3-120-16,5-10 182 16</inkml:trace>
  <inkml:trace contextRef="#ctx0" brushRef="#br0" timeOffset="62364.54">6260 15809 697 0,'25'-5'333'0,"-1"5"-112"0,5 9-47 16,8 13-50-16,-10-4-24 16,-3 17-27-16,5 4 18 15,-21 15 34-15,0 9 0 16,-1 13-14-16,-16-3-24 15,3 3-41-15,2 2-19 16,-19-1-29-16,1 0-13 16,-17 1-13-16,2-2 0 15,-1-5-13-15,-3-4-48 16,3-19 63-16</inkml:trace>
  <inkml:trace contextRef="#ctx0" brushRef="#br0" timeOffset="62801.37">7019 16542 853 0,'13'-7'404'0,"33"-2"-156"16,-29 13-122-16,0 0-22 16,8-1-55-16,-1-3-26 0,8 2-65 15,0-1-31-15,-4-2-80 16,-1 0-64-16,-3-4 141 15</inkml:trace>
  <inkml:trace contextRef="#ctx0" brushRef="#br0" timeOffset="63020.78">7149 16442 1046 0,'-8'-3'475'16,"8"0"-162"-16,5 2-253 16,7-1-25-16,2-4-29 15,3 0-20-15,6-7-53 16,4 6-18-16,9 7-30 0,-1-2-18 16,8 4-99-16,0-2 154 15</inkml:trace>
  <inkml:trace contextRef="#ctx0" brushRef="#br0" timeOffset="63860.04">8022 16132 991 0,'-25'-16'427'16,"35"15"-247"-16,6 0-26 15,1 0-79-15,-4-4-20 16,5 1-14-16,6 4 9 16,-7 0 14-16,1 7-3 15,13 4-14-15,-3 1-11 16,4 5-23-16,4 5-2 16,-15 1 1-16,-4 6 2 0,-2 6 3 15,-9 0-1-15,-6 13-1 16,-4 4-2-16,-10 14-4 15,-6 7 0-15,-9-2-30 16,-6-3-21-16,-1-7-42 16,-9-8-18-16,-5-12 21 15,7-4 19-15,-4-18 43 16,9-9 14-16,6-10 5 16,-1-10 7-16,9-2 14 15,5 3 7-15,9-2 8 16,2-4 1-16,6-1-6 15,-1-6-2-15,10-5-3 16,0 5-2-16,5 2-4 16,2 1 1-16,0 6-4 15,5 0-1-15,7 5 4 16,4 6 3-16,1 4 1 16,5 6-1-16,-5 5-5 0,-3 1-5 15,-1 5-4 1,0-3-2-16,-8-5-4 0,5-1-3 15,4-3-12-15,4 4-14 16,7-1-40-16,-2 1-20 16,-8-1-41-16,1-6-21 15,1-4-99-15,-5-8 156 16</inkml:trace>
  <inkml:trace contextRef="#ctx0" brushRef="#br0" timeOffset="64390.62">8262 15689 218 0,'0'-3'177'0,"2"-9"71"0,4 7-51 15,0-2-5-15,-4-2-2 16,3 5-23-16,0-5-5 15,6 5-12-15,1 3-19 16,2-2-35-16,-2 5-18 16,-1-1-42-16,0 5-12 15,-8 0-7-15,3 4 0 16,-6 5 2-16,-1 1-1 16,-6 6-7-16,1 1-1 0,-4-3-4 15,-1-1-1-15,4-5-3 16,3-1-2-16,3-3-4 15,1 0-2-15,6 1 1 16,3-2 0-16,4-2 0 16,2 1 0-16,7 0-3 15,-1-4-2-15,5-1-19 16,5-2-29-16,-3-4-78 16,2 3-71-16,-2 2 126 15</inkml:trace>
  <inkml:trace contextRef="#ctx0" brushRef="#br0" timeOffset="64769.21">8856 16281 1020 0,'38'62'420'0,"-10"-53"-263"16,0-4-22-16,-2 5-75 15,2 4-20-15,-3-4-70 16,1 2-32-16,3-4-88 16,-4 0-98-16,-6-3 160 15</inkml:trace>
  <inkml:trace contextRef="#ctx0" brushRef="#br0" timeOffset="64955.7">9089 16293 1271 0,'-8'13'478'0,"-32"46"-380"0,28-22-23 16,-2 5-73-16,2 3-34 15,2-7-83-15,2-4-48 16,8-4-189-16,4-2 221 16</inkml:trace>
  <inkml:trace contextRef="#ctx0" brushRef="#br0" timeOffset="65708.67">9310 16147 636 0,'-17'-58'355'15,"16"58"-85"-15,-2 2-94 0,1-1-42 16,2-2-55-16,-2 1-22 16,2-1-9-16,0 0 7 15,0 1 20-15,0 0 7 16,0 0 12-16,7 0-5 16,3 0-20-16,5 0-8 15,30 1-16-15,-30 2-6 16,8 2-14-16,-4 3-5 0,-1 1-10 15,0 6-2-15,-5 1 0 16,-1 4 2-16,-5 5 1 16,-4-1-1-16,-7 6-7 15,-5-1-8-15,-1 7-16 16,-5-3-10-16,-2-3-18 16,2-5-2-16,2-7 5 15,7 2 7-15,6 3 20 16,7 0 9-16,4 0 7 15,1 0 2-15,3-6 1 16,6 3 0-16,-1 1 6 16,-1-3 4-16,-2 3 6 15,-5-3 4-15,-5 5 8 16,-5 2 2-16,-8-3 1 16,-7 0-1-16,-6-3-11 15,-6-3-5-15,-5-2-11 16,-2 0-2-16,-3-6-8 0,-2-3-11 15,-2-6-39-15,1-2-61 16,2-13-172-16,5 1 184 16</inkml:trace>
  <inkml:trace contextRef="#ctx0" brushRef="#br0" timeOffset="66371.96">9725 15644 695 0,'5'0'354'0,"0"-1"-96"0,5 1-93 16,-3-1-80-16,-1 2-18 16,10 3-6-16,-3-4-2 15,4 2 10-15,6 2-8 16,4 5-24-16,-5 2-11 16,-2 1-15-16,-4 1 0 15,-7 7 3-15,-4-2 3 16,-9 10 0-16,-6-1-2 0,-9 6-10 15,-2 2-9-15,-4-2-16 16,-2 1-11-16,-3-7-37 16,4-2-20-16,-3-10-5 15,4-3 11-15,3-7 45 16,9 0 29-16,9-3 22 16,4-2 1-16,10 1 9 15,2 1 3-15,-7-1 4 16,12 2 3-16,1 2-10 15,2-3-7-15,11 2-7 16,-11 0-6-16,0 1-2 16,0 4-1-16,3 5 5 15,0 0-22-15,4 1-102 16,-5-1-111-16,0-1 135 16</inkml:trace>
  <inkml:trace contextRef="#ctx0" brushRef="#br0" timeOffset="67073.08">10969 16616 577 0,'-20'28'397'16,"33"-26"38"-16,4 2-221 15,5 0-32-15,2 3-68 16,-2-5-35-16,4 3-42 16,-1-1-12-16,-4-3-25 15,4 4-18-15,-4-5-33 16,-1 0-20-16,0-2-46 15,-5-5-16-15,-8-1-98 16,3-2 146-16</inkml:trace>
  <inkml:trace contextRef="#ctx0" brushRef="#br0" timeOffset="67304.49">10948 16357 1116 0,'8'6'525'0,"9"-2"-182"15,4 10-227-15,0-5-40 16,1 0-50-16,4-6-26 16,7-1-28-16,5 3-10 15,9-8-32-15,0 4-29 16,2-2-107-16,-1-4-110 15,7 4 197-15</inkml:trace>
  <inkml:trace contextRef="#ctx0" brushRef="#br0" timeOffset="72535.22">12071 16093 442 0,'-29'-88'247'0,"26"83"-12"15,2 2-29-15,2 2-22 16,-1 0-2-16,-1 0-26 16,0 0-15-16,0 1-25 15,1 0-13-15,0 0-24 16,3 23-2-16,7 40-15 16,-7-20-9-16,4 13-2 15,-6 0 2-15,-1 4 3 16,-1 7-7-16,-3 9-15 15,-1 5-10-15,-2-1-12 16,-1-6-4-16,0-14-4 16,3-10 0-16,-1-15-2 15,1-6 0-15,5-7-10 16,-5-8-16-16,3-2-44 0,0 1-29 16,0-9-69-16,6 5-41 15,-2-3-161-15,5-3 230 16</inkml:trace>
  <inkml:trace contextRef="#ctx0" brushRef="#br0" timeOffset="73443.23">12605 16156 203 0,'-39'-37'122'0,"26"29"-19"15,2 3-13-15,3 0 13 16,1 1 27-16,-2 0 11 15,1-1 21-15,2 1-4 16,1-3-31-16,2 4-19 16,5 2-34-16,-8-6-14 15,10 7-19-15,-5-3 0 16,-1-5 12-16,6 6 14 0,-1-4 21 16,7 2 6-16,3 0-4 15,4 0-8-15,-1-2-16 16,7 3-8-16,1 1-12 15,1 1-5-15,4 6-11 16,-4-1-4-16,-2 2-9 16,-3-1-2-16,-5 6-3 15,3 0-1-15,-5 5 1 16,-2 3 0-16,-6 0 1 16,-1 4 1-16,-10 0-3 15,-1 4-2-15,-8 3-13 16,-8-6-8-16,-1 13-12 15,-3-9-7-15,-1 4-11 16,5 3-1-16,4-14 4 16,5-1 6-16,4-8 17 15,5 0 5-15,11 2 1 16,1 2 1-16,15 3 2 16,-1-4 0-16,1-7 4 0,5 4 1 15,-3-2 2-15,3 1 0 16,-2 5 2-16,-5 1 1 15,-6 4 5-15,-4-1 6 16,-9 3 11-16,-2 1 6 16,-13-2 9-16,0 6-2 15,-9-3-4-15,-1 0-7 16,-10-7-13-16,-5-7-4 16,-7-4-6-16,0 4-3 0,5-1-10 15,1-5-12 1,6-3-50-16,6-4-59 0,-2-7-146 15,8 9-157-15,-2 0 269 16</inkml:trace>
  <inkml:trace contextRef="#ctx0" brushRef="#br0" timeOffset="74715.12">15184 16454 521 0,'-6'2'307'0,"-7"-2"-41"16,-1-3-105-16,1 0-36 16,8 3-15-16,0-2-2 15,0 2 9-15,8 2-8 16,-4-3-34-16,1 1-16 16,0 0-22-16,5 1 4 15,20 7 1-15,37 9-5 0,-17-12-9 16,-2-3-5-16,9-1-1 15,7 0 0-15,2-1 4 16,-1-7 1-16,-2 0-6 16,-2 1-2-16,1 0-10 15,-5 2-3-15,5 4-3 16,-3-2 0-16,-2 3 0 16,0 0 0-16,-4 3-1 15,-5 0 1-15,-12 0 0 16,-2 3-4-16,-17-7-40 15,-3 0-39-15,-4-2-90 16,-11-7-46-16,0 1-101 16,-1-7-67-16,-5-2 251 15</inkml:trace>
  <inkml:trace contextRef="#ctx0" brushRef="#br0" timeOffset="75115.05">15352 16203 648 0,'-20'-1'323'0,"7"-1"-97"15,2-1-35-15,8 1-50 16,3-2-13-16,9 3-11 15,6 1 3-15,9-1 7 16,6-1-9-16,10 2-34 16,3-3-22-16,13 2-38 15,-2 1-10-15,-1-1-9 16,1 0-1-16,-3 1-1 16,-2-1 1-16,6 2 5 15,0-1 1-15,-5 0 2 16,7 3-2-16,-11-6-5 15,4 3-1-15,-9-1-2 16,-13-3-1-16,0 4-15 16,-14-2-15-16,-3 1-64 15,5-1-61-15,-13-3-162 16,9 1 193-16</inkml:trace>
  <inkml:trace contextRef="#ctx0" brushRef="#br0" timeOffset="75466.62">16156 15677 980 0,'-4'0'379'0,"3"5"-261"16,-10-3-49-16,13 21-26 15,-2 2 18-15,-9 7 35 16,1 11 23-16,-8 8 27 16,-10 7 5-16,-1 17-8 15,-4 4-8-15,-12 7-30 16,-1 4-18-16,-7 11-26 16,-1 2-12-16,-5 5-8 15,6 1-4-15,0-16-11 16,-3-5-7-16,8-14-16 15,-6-7-17-15,5-11-56 16,7-9-35-16,9-13-94 16,9-9-9-16,8-14 127 15</inkml:trace>
  <inkml:trace contextRef="#ctx0" brushRef="#br0" timeOffset="77141.64">17712 16375 602 0,'24'10'251'0,"10"7"-115"16,-5-4-28-16,10-3-38 16,0-1-6-16,-3-14-40 15,6-3 1-15,-7-11 13 16,3 3 1-16,0-7-1 15,-2-2-8-15,-5-5-15 16,-1-5-3-16,-6-5-3 16,-5 0 0-16,-7-5-1 15,-3 3 0-15,-6-2 1 16,0 4 1-16,-5 3 1 16,-2 3 0-16,-6 7 2 15,-7-2 2-15,2 7 0 16,-2 9 0-16,4 3 0 15,1 6 0-15,1 5 1 0,0 0-2 16,2 10-7-16,-1 4-3 16,-1 13 0-16,-1 4 3 15,1 10 4-15,0 9 2 16,4 5 6-16,3 2 3 16,1 5 10-16,1-4 4 15,2 8-4-15,0 0-6 16,2 3-10-16,4 7-5 0,-4-13-4 15,0 0-1-15,1-15-2 16,-3-4-1-16,4-8-1 16,2-4-2-16,0-8 1 15,1-6-11-15,-2-2-48 16,2-3-32-16,-2 2-95 16,-2-2-84-16,-4-5 173 15</inkml:trace>
  <inkml:trace contextRef="#ctx0" brushRef="#br0" timeOffset="77429.88">17810 16545 633 0,'11'6'329'16,"-1"1"-25"-16,2-1-125 16,12 3-35-16,-6 0-17 15,13 0-54-15,2 2-24 16,9-5-25-16,5-5-11 16,4-1-9-16,2-6-3 15,-1-5-21-15,4-4-38 0,-2 0-92 16,1-2-104-1,5 0 155-15</inkml:trace>
  <inkml:trace contextRef="#ctx0" brushRef="#br0" timeOffset="77789.91">18961 15811 835 0,'-26'22'374'16,"-29"45"-154"-16,32-18-99 15,-4 13-11-15,-2 8-5 16,-5-1-22-16,10 9-10 15,8-2-7-15,9 8-29 16,4-1-12-16,7 2-17 0,4-2-4 16,3-20-4-16,2-2-2 15,5-10-7-15,1-3-2 16,4-4-8-16,-1-4-16 16,1-11-54-16,4-9-34 15,-3-10-117-15,4-4-140 16,3-10 251-16</inkml:trace>
  <inkml:trace contextRef="#ctx0" brushRef="#br0" timeOffset="78237.75">19393 16194 874 0,'-29'-26'378'15,"25"26"-161"-15,8 1-114 0,6 2-22 16,3-1 19-16,0 3-9 16,7-2-10-16,2 0-5 15,5 2-30-15,3-4-13 16,6-2-19-16,-1-1-5 16,3-3-4-16,2 2 1 15,-2 1-3-15,1 1 0 16,-6 0 0-16,1 1 0 15,-9 0 0-15,-2 1 1 16,-5 1-23-16,-6-1-27 0,-6-1-77 16,-5-1-41-16,-8-5-106 15,0 4-98-15,-6-3 244 16</inkml:trace>
  <inkml:trace contextRef="#ctx0" brushRef="#br0" timeOffset="78749.39">19502 16113 494 0,'-13'7'262'0,"7"-3"-26"15,0 0-100-15,2 5-19 16,0 1 7-16,4 7 7 15,-2 0-2-15,-3 5-3 0,-4 1-19 16,0 3-33-16,0 1-17 16,3 3-26-16,-2 1-8 15,-3-2-7-15,-1-1 1 16,-3-4 5-16,8 2 1 16,3-5-2-16,2 3-4 15,6-6-12-15,1-5-4 16,1-3-4-16,6-1-1 15,2-1 1-15,-1 0 2 0,6-1 0 16,1 0 1-16,-3-3 0 16,4 6 2-16,-3 0 0 15,-3 2 0-15,-1 7 4 16,-6-7 3-16,-7 2 7 16,-8 0 3-16,-6 5 5 15,-8 1-1-15,-4-2-3 16,2 3-3-16,-6-5-5 15,1-1-3-15,-6-7-4 16,-3-1-9-16,0-2-34 16,2-1-26-16,8 3-83 15,2-2-42-15,11-3-99 16,3 2-60-16,7-4 224 16</inkml:trace>
  <inkml:trace contextRef="#ctx0" brushRef="#br0" timeOffset="79193.22">20195 15830 643 0,'25'2'283'0,"5"9"-95"16,2 8-76-16,5 11-33 15,-7 4 3-15,-2 12-30 16,-7 2-12-16,-11 7 22 16,-2 4 7-16,-16 8 16 15,-1 1 3-15,-11 5-24 16,-4 1-21-16,-7 3-30 16,-5-2-5-16,-4-4-3 15,-2-7-1-15,-3-9 0 16,2-7-9-16,0-9-47 15,4-2-41-15,8-5-190 16,2-2 183-16</inkml:trace>
  <inkml:trace contextRef="#ctx0" brushRef="#br0" timeOffset="79666.52">20802 16552 761 0,'46'-50'395'0,"-25"44"-76"16,13 0-187-16,3-2-15 15,-3 4-56-15,1-1-28 16,-4 1-31-16,-2 0-8 16,4-1-24-16,-6-2-25 15,-4-2-76-15,4-1-63 16,-10-2 118-16</inkml:trace>
  <inkml:trace contextRef="#ctx0" brushRef="#br0" timeOffset="79916.89">20895 16210 1095 0,'-48'9'441'0,"60"-9"-234"16,11 4-77-16,2-1-28 15,-1-2-27-15,4 2-69 16,-2 2-15-16,-1-5-40 16,9 5-39-16,2-4-89 15,-3-4-42-15,12 3-72 16,-2-4 168-16</inkml:trace>
  <inkml:trace contextRef="#ctx0" brushRef="#br0" timeOffset="80558.74">21983 15988 949 0,'44'-14'445'15,"-1"4"-230"-15,-7 5-68 16,-5 1-42-16,-7 10-73 15,-3 2-18-15,-4 7-10 16,2 5-1-16,-11 3 1 16,-5 2 2-16,-3 7 2 15,-6 3 0-15,-7 4-3 16,-2 0-2-16,-8 1-3 16,-7 0-3-16,-4 2-5 15,-4 0-12-15,-17-1-23 16,3-4-7-16,-9-6-23 15,1-2-8-15,2-14-15 16,1-3-1-16,9-8 24 0,4-1 22 16,17-3 51-16,1-4 19 15,10 0 16-15,9-4 4 16,-2-4-9-16,14 2-5 16,-1-5 4-16,0 1 10 15,11 2 16-15,0 1 9 16,8 3 3-16,3 3-4 15,1 4-5-15,6 1-4 16,6 4-3-16,3 2-4 16,8 5-5-16,1 0 0 0,0 1-7 15,4 2-6-15,-6-2-10 16,-7-3-7-16,-9 4-9 16,-3-5-3-16,-7 3-8 15,2 0-14-15,-1-2-49 16,-1 1-49-16,-1-3-185 15,1 0 196-15</inkml:trace>
  <inkml:trace contextRef="#ctx0" brushRef="#br0" timeOffset="80984.11">22691 15954 1009 0,'75'-25'431'0,"-47"31"-268"16,6-1-10-16,0 3-73 16,4-3-38-16,1-3-31 15,-2 1-4-15,2-4 0 16,-2-3 0-16,-4 0-1 15,-2-3-1-15,-10 1-5 16,4 1-5-16,-6 0-45 16,-1-1-36-16,0 4-120 15,-10-1-101-15,-1 4 193 16</inkml:trace>
  <inkml:trace contextRef="#ctx0" brushRef="#br0" timeOffset="81463.84">22746 15964 1002 0,'-39'60'381'15,"44"-55"-295"-15,-3 1-10 16,1 5-31-16,-3 1 1 16,-4 8 20-16,-2 0 13 0,1 1-2 15,0 1-10-15,5-4-34 16,-4 1-14-16,4-2-16 16,4 2 0-16,5-3-2 15,1 0 0-15,0-4 1 16,2 0-1-16,2-1 0 15,5 2-1-15,6 0 1 16,0 0 0-16,-2 1 1 16,-1 1 1-16,-8-1 7 15,-1 0 13-15,-8 6 31 16,-4-2 11-16,-5 4 14 16,-7 5-3-16,-11-2-13 15,-3 2-4-15,-10 2-10 16,-5-4-8-16,-2 1-14 15,-4-2-9-15,2-2-26 16,-4 3-18-16,-7-8-57 16,-3 1-52-16,-10-1 85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06:28:12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2268 4165 308 0,'-1'-1'211'0,"-3"-1"-23"16,-15 1-22-16,-23 23-42 16,19 0-14-16,-8 10 11 15,-4 7-9-15,-7 2-24 16,5 6-16-16,5-6-27 16,3-7-9-16,16-3-8 15,5-11-6-15,9-12-1 16,6-3 5-16,7-18 8 15,5-4 7-15,7-15 4 16,1-5-3-16,-2-11-16 16,5-5 0-16,0-8 2 15,-10-12 0-15,2-4-1 16,-3-3-5-16,-12 2-9 0,6 9-2 16,-4 14-3-16,-9 1 1 15,4 14 4-15,-4 10 2 16,0 14 2-16,-5 3 2 15,1 16-8-15,-10 1-4 16,7 15-2-16,-2 9-4 16,-6 14 2-16,10 11 1 15,-5 11-3-15,4 5 0 16,4 9-1-16,1-1-1 0,1-6 1 16,7-2 0-16,3-12-2 15,1-8-28-15,0-11-56 16,-2-3-46-16,5-6-119 15,-2-2-43-15,6-4 181 16</inkml:trace>
  <inkml:trace contextRef="#ctx0" brushRef="#br0" timeOffset="265.29">2406 4095 635 0,'8'10'343'0,"7"9"-97"16,0 5 29-16,3 7-69 16,2 4-46-16,1 1-60 0,-1-2-42 15,2-5-31-15,-3-4-10 16,1-4-4-16,-4-2-17 15,3-6-102-15,3-3-61 16,-5-10-259-16,-2-13 260 16</inkml:trace>
  <inkml:trace contextRef="#ctx0" brushRef="#br0" timeOffset="435.83">2712 4153 729 0,'-6'0'376'0,"-1"6"-105"16,-6 3-44-16,-6 5-72 15,-3 8-32-15,-3 4-50 16,-4 3-26-16,1-2-28 16,-2-1-10-16,3 0 0 15,-2-5-30-15,5 6-79 16,2 0-73-16,-3-2 95 16</inkml:trace>
  <inkml:trace contextRef="#ctx0" brushRef="#br0" timeOffset="700.12">2049 4675 805 0,'13'-3'377'16,"9"2"-169"-16,6 0 6 15,3-2-112-15,0 0-14 16,6 0-45-16,0 1-17 16,7 0-13-16,11 0-4 15,-1-5-2-15,2 2-1 16,-2 3-42-16,-3-3-53 0,-2 5-258 16,-4 1 226-16</inkml:trace>
  <inkml:trace contextRef="#ctx0" brushRef="#br0" timeOffset="1409.75">1968 5118 523 0,'-8'2'356'0,"-9"3"-27"16,-28 8-117-16,23-3-34 16,-5 14-58-16,-3 4-10 0,2 13-33 15,-2 1-16-15,4-1-31 16,3 4-11-16,8-1-14 15,4-4-3-15,7-9-5 16,4-7-4-16,3-15-8 16,-3-5-1-16,10-6 6 15,7-2 7-15,-1-14 10 16,6-5 4-16,-3-14-2 16,-5-8 0-16,12-6-2 15,1-2-1-15,1-5-2 16,-1-7-1-16,4-1-1 15,2 6-1-15,-2 8 0 16,-1 9 1-16,-8 12 3 16,-5 7 0-16,-12 9 36 15,0 8 16-15,-9 10 9 16,-2 1 1-16,-6 18-24 0,-2-1-12 16,-7 19-1-16,-2 8-1 15,0 5-10-15,-2 8-7 16,5-3-8-16,4 2-2 15,2-6-15-15,2-5-19 16,5-7-56-16,0-9-38 16,7-4-135-16,0-8-107 15,7-3 234-15</inkml:trace>
  <inkml:trace contextRef="#ctx0" brushRef="#br0" timeOffset="1779.76">2284 4940 428 0,'3'2'275'16,"1"3"-57"-16,-6 5 12 15,-2 1-45-15,-5 9-33 16,4 9-17-16,-8 11-47 15,-2 6-18-15,-1 5-32 16,-4 3-11-16,9 1-18 16,2-3-3-16,6-4-4 15,-4-5 0-15,6-3-2 16,2-4-1-16,-1-12-5 0,10-2-2 16,-5-10-5-16,1-6-1 15,11-1 6-15,-10-5 4 16,13-7 8-16,-4-4 2 15,-1-9-1-15,6 5-9 16,-11-7-76-16,1-3-52 16,-1 2 77-16</inkml:trace>
  <inkml:trace contextRef="#ctx0" brushRef="#br0" timeOffset="1990.67">2104 5185 957 0,'0'3'409'0,"1"0"-249"15,4 0 5-15,-5-3-63 16,0 0-34-16,10 1-33 16,8 0-21-16,28 3-9 15,-25-4-1-15,-3-2-36 16,4 1-52-16,4 0-216 15,3 0 195-15</inkml:trace>
  <inkml:trace contextRef="#ctx0" brushRef="#br0" timeOffset="2627.98">3277 4669 539 0,'-20'5'341'15,"21"-4"-23"-15,6 2-131 16,0 1-45-16,1 1-62 16,6-2-34-16,-4 2-6 15,1-3-23-15,-3-2-5 0,4 0-4 16,-2-2-14-16,-3-2-88 15,3 0-70-15,-8-4 94 16</inkml:trace>
  <inkml:trace contextRef="#ctx0" brushRef="#br0" timeOffset="2840.41">3270 4486 720 0,'0'-5'359'0,"2"3"-160"16,2-1-7-16,-4 2-94 16,0 0-33-16,0 0-26 15,12 0-15-15,6-1-15 16,34-1-5-16,-27 3-24 16,-1 0-36-16,8 3-127 15,-3 0-167-15,4 7 219 0</inkml:trace>
  <inkml:trace contextRef="#ctx0" brushRef="#br0" timeOffset="9343.74">4427 4268 188 0,'-72'15'114'0,"69"-13"-2"16,0 1-2-16,1-1-4 15,2-2-10-15,-1 0-5 16,1 0-6-16,0 0-24 16,0 0-10-16,0 0-15 15,0 0-1-15,0 0 11 16,1 0 2-16,7 4-5 0,8-2-2 16,29 25 3-16,-30-29 5 15,5-4 3-15,-1 2 0 16,0-5-9-16,-2-1-5 15,0-4-7-15,-2-1-2 16,-1-5 1-16,-4 2 1 16,0-2-2-16,-3-1-1 15,-3 0-7-15,-2 2-3 16,-2-1-4-16,-1 2-2 0,-2-1-3 16,1 1-1-16,-2-1-2 15,-1 0 0-15,0 6-1 16,-3-3-1-16,0 6 2 15,4 5 1-15,-2-1 5 16,2 4 3-16,0 1-1 16,-3-1-1-16,2 2-9 15,0 2-4-15,1 5-5 16,-2-2-3-16,3 8-2 16,-9-1 1-16,8 8 1 15,-4 2 1-15,-2 4 3 16,7 5 2-16,-6 2 1 15,-1 1 1-15,0 2 0 16,3 0 0-16,-2-2 0 16,2 0 0-16,1 1-1 15,-2-3 0-15,4 1 0 0,1 1 0 16,-2-2 1-16,4 2 0 16,1 0 0-16,0 0 1 15,-2-3 0-15,-4-2-1 16,6 2 0-16,0-2 0 15,7-2 0-15,-4 0 1 16,-3-5 0-16,1 0 0 16,-1-4 1-16,3-4 1 0,-3-4 1 15,4 0-1-15,-2-6 0 16,-2 0-6-16,1-6-53 16,-1 1-38-16,0 0-158 15,0 0-146-15,0 0 253 16</inkml:trace>
  <inkml:trace contextRef="#ctx0" brushRef="#br0" timeOffset="9624.99">4257 4545 609 0,'0'0'307'16,"-1"3"-113"-16,9 2-24 15,-6 3-37-15,6-1-18 0,5 0-21 16,-3 0-43-16,6-3-15 16,0-1-23-16,1 2-4 15,-3-2-3-15,-1-1 4 16,3 0-62-16,1 0-60 15,-1-5-320-15,9 3 279 16</inkml:trace>
  <inkml:trace contextRef="#ctx0" brushRef="#br0" timeOffset="10183.49">5052 3895 376 0,'-3'0'236'0,"-3"2"-38"16,-3 9-18-16,-2 4-33 16,-5 6-4-16,-3 8 0 0,-2 6-37 15,-4 7-17-15,2 13-33 16,-2 2-15-16,-3 3-18 16,2 0-6-16,0 0-10 15,2-4-2-15,7 1-2 16,-1-3-1-16,6-7 0 15,8 0-2-15,4-8-1 16,3-5-2-16,6-8-3 16,-2-5 0-16,10-4-22 15,-2-6-23-15,3-2-82 16,-1-2-79-16,-2-10 132 16</inkml:trace>
  <inkml:trace contextRef="#ctx0" brushRef="#br0" timeOffset="10525.32">5057 4335 471 0,'0'5'241'16,"4"-2"-74"-16,3 8-56 15,3 6-10-15,3 0-24 16,3 6-6-16,-1 0-6 16,1-1-22-16,3 4-11 0,-3-1-16 15,4-1-6-15,-1-2-4 16,1-4 0-16,-2-5 0 15,0-1 1-15,-5-3-22 16,0-5-29-16,0-2-150 16,-9-4 128-16</inkml:trace>
  <inkml:trace contextRef="#ctx0" brushRef="#br0" timeOffset="10756.28">5314 4302 474 0,'-5'3'279'0,"-6"4"-43"15,-2 5-27-15,-3 6-41 16,-3 3-37-16,-7 6-35 16,-2-1-15-16,-5 9-35 15,0 2-13-15,2 3-20 0,1-5-7 16,10-3-26-16,1-3-26 15,4-4-87-15,4-2-66 16,3-4 121-16</inkml:trace>
  <inkml:trace contextRef="#ctx0" brushRef="#br0" timeOffset="11085.4">5516 4021 291 0,'4'6'165'0,"9"9"21"16,0 9-12-16,1 8 17 15,1 4-9-15,-7 11-49 16,-5-1-22-16,-4 6-22 16,-10 0-21-16,-4 3-23 15,-3-1-12-15,-6-2-20 16,4 0-3-16,0-5-24 16,0-3-25-16,1-10-130 0,-3-5-145 15,-5-13 197-15</inkml:trace>
  <inkml:trace contextRef="#ctx0" brushRef="#br0" timeOffset="11714.72">6067 4299 380 0,'-35'-5'267'0,"43"10"17"16,0-4-31-16,4 6-71 15,6 1-31-15,-2 0-51 16,2 1-20-16,-1-6-13 15,4 2-8-15,0-5-11 16,0 3-7-16,1-2-27 16,0 0-4-16,-3 4-4 15,1 0 0-15,-6-3 0 16,-3 2 1-16,-1-2-52 16,-2-1-40-16,-4 2-119 15,-1-3-97-15,2-1 190 16</inkml:trace>
  <inkml:trace contextRef="#ctx0" brushRef="#br0" timeOffset="11970.1">6266 4222 635 0,'-29'-25'376'0,"26"34"-109"16,-1 4-60-16,-5 2-48 16,-1 6-79-16,-4-2-16 15,2 5-33-15,1 1-9 16,0-3-14-16,0 0-3 0,1-3 7 16,2-2-41-16,2 2-117 15,4-1-121-15,3 1 149 16</inkml:trace>
  <inkml:trace contextRef="#ctx0" brushRef="#br0" timeOffset="12794.89">6657 4262 192 0,'1'-6'179'16,"-1"4"69"-16,0-1-17 16,-1 3-56-16,0 0-26 0,0 0-59 15,0 0-15-15,0 0-17 16,0 0-3-16,0 0-2 15,-5 12-2-15,0 7-7 16,-14 27-9-16,11-21-7 16,5 2 1-16,-8 0-2 15,5 3-2-15,-2-2-8 16,4 0-6-16,2 1-6 16,3-1-3-16,6-3-2 15,-4-4 1-15,8-6 0 16,-3-4 0-16,6-3 7 15,0-3 5-15,7-5 10 16,1 0 4-16,-1-6 2 16,6-5-2-16,1-4-4 15,-1-4-3-15,-2-4-4 16,-1-4-2-16,-3-3-3 16,-1 1-1-16,-2 2-2 15,1 4 1-15,-9 3-3 0,1 6 1 16,-2 3 2-16,-5 1 0 15,1 6 2-15,-4 2-1 16,-2 1-8-16,0 1-5 16,1 0-6-16,0 0 1 15,-8 13 9-15,-22 41 7 16,13-16 11-16,-3-1 1 16,4 8-7-16,3-4-2 15,5-4-9-15,3-2-2 16,10-11-4-16,1 0-2 0,7-5-2 15,1-2 0-15,5-4 5 16,0-3-12-16,8-2-59 16,2-4-45-16,2 0-149 15,-3-3 163-15</inkml:trace>
  <inkml:trace contextRef="#ctx0" brushRef="#br0" timeOffset="13815.72">2079 6604 724 0,'-54'-30'356'0,"54"29"-158"16,2-2-16-16,3 3-73 15,-5 0-17-15,0 0 6 16,18 13-1-16,34 38-15 16,-34-29-11-16,3 2-27 15,-1-1-12-15,-6 2-20 16,8 0-4-16,-9 0-1 0,2 0-2 15,3 3 0-15,-4 0 1 16,3 3 0-16,1 1 1 16,-3-5 0-16,3 3-20 15,-7-11-57-15,0-9-38 16,3 2-117-16,-6-14-73 16,5-7 190-16</inkml:trace>
  <inkml:trace contextRef="#ctx0" brushRef="#br0" timeOffset="14041.12">2377 6588 796 0,'-7'6'391'0,"-4"4"-150"15,-6 9-12-15,-6 7-73 16,-5 2-43-16,-1 12-53 15,2-7-23-15,2 8-24 16,-4-3-4-16,6-6-6 16,1 6-31-16,2-12-99 15,7 1-103-15,-3-4 134 16</inkml:trace>
  <inkml:trace contextRef="#ctx0" brushRef="#br0" timeOffset="14578.68">2752 6401 1161 0,'-1'4'94'0,"-4"2"2"15,0 5 89-15,-9 4-62 16,4 5-14-16,-1 9-27 0,-5 4-15 15,2 8-26-15,-9-2-10 16,1 4-21-16,2 3-4 16,4-1-5-16,5 1-1 15,9-2-33-15,0-5-28 16,7-7-76-16,5 1-58 16,-2-12-258-16,2 0 295 15</inkml:trace>
  <inkml:trace contextRef="#ctx0" brushRef="#br0" timeOffset="14928.25">2928 6741 626 0,'14'-14'315'0,"-23"43"-97"15,0 1-2-15,8-2-87 16,1 1-30-16,3-7-65 16,2-5-18-16,2-5-15 15,8-4-1-15,-3-6-1 16,2-2 3-16,-2-8 5 15,0 1 2-15,0-3 3 0,-2-4-1 16,0 1-7-16,-4-8-12 16,1-1-42-16,-2 0-21 15,-5-3-61-15,4 4-35 16,-4 4 109-16</inkml:trace>
  <inkml:trace contextRef="#ctx0" brushRef="#br0" timeOffset="15257.38">3160 6495 653 0,'17'1'323'0,"-1"6"-124"16,4 4-14-16,-7 6-74 15,0 7-10-15,0 4-9 16,-8 2-5-16,-5 10-14 16,-2 3-13-16,-11 2-25 15,-4-1-14-15,4-4-12 16,2-3-1-16,1-6-46 15,2-6-45-15,-2-8-144 0,-2-7-135 16,1-3 225-16</inkml:trace>
  <inkml:trace contextRef="#ctx0" brushRef="#br0" timeOffset="15687.25">3633 6831 453 0,'28'-66'271'0,"-24"63"-38"15,1 3-37-15,7 1-74 16,1 1-14-16,3 3-19 15,10-1-10-15,-1-2-31 0,2 2-17 16,1-3-21-16,-4-1-3 16,-7-2 0-16,-1-3 5 15,3-1-56-15,2 2-38 16,-1 0-215-16,-1-4 184 16</inkml:trace>
  <inkml:trace contextRef="#ctx0" brushRef="#br0" timeOffset="15932.59">3909 6689 622 0,'-55'-59'365'15,"55"54"-85"-15,2 2-116 16,0-1-45-16,-2 3-74 15,0 1-11-15,0 0-26 16,0 0-7-16,7 1-1 16,-2-1 0-16,14 4-22 15,27 5-25-15,-22-7-77 16,3 1-53-16,2-1 107 16</inkml:trace>
  <inkml:trace contextRef="#ctx0" brushRef="#br0" timeOffset="16336.53">4605 6482 331 0,'-10'5'193'15,"-4"3"-13"-15,-5 4 7 0,2 3-21 16,-3 7-6-16,-2 5-15 16,2 6-9-16,2 12-12 15,-1 1-10-15,8 4-38 16,4-7-25-16,10-7-39 16,7-10-11-16,11-12 3 15,3-5 4-15,6-14 11 16,6-7 6-16,2-13 0 15,1-10-3-15,-2-9-4 16,-1-2-2-16,-4 3 0 16,-9 3 5-16,-12 8 7 15,-8 1 2-15,-22 7-13 16,-8 2-17-16,-10 5-33 16,-5 8-23-16,-3 1-83 15,1 8-84-15,-2 10 142 16</inkml:trace>
  <inkml:trace contextRef="#ctx0" brushRef="#br0" timeOffset="17897.38">1421 3821 321 0,'0'-6'183'0,"-4"-2"-19"15,1 6 20-15,-7-4-24 16,0 1-7-16,-3 0-15 15,-1-2-11-15,-5 6-22 16,-1-2-12-16,-7 5-33 16,-3 2-15-16,-8 1-12 0,10 2-5 15,-2 7-6-15,5 0-1 16,1 4-6-16,-6 1-1 16,0 3-4-16,0 3-2 15,4 6-4-15,3 2-1 16,-1 3 1-16,2 0 0 15,2 3-1-15,-1 6 0 16,4 0 0-16,-2 2-1 0,7 0-1 16,1-3-1-16,5 4-1 15,2 2 0-15,1 1 6 16,0 4 9-16,2 2 7 16,0 0 2-16,1 0-4 15,0-2-8-15,2-3-6 16,4-2-2-16,-1-5-2 15,0-4-1-15,5-1 0 16,-2-3 4-16,3 4 5 16,0 1 2-16,1-4 1 15,-3-1-2-15,-1-3-4 16,1 0-2-16,0-4-1 16,3 0 0-16,-1-7-1 15,0-1 1-15,-1-1 0 16,0-2 0-16,-2-2 0 15,-3-6 1-15,2-1 0 16,0 2 2-16,-6-3 1 16,3 5 2-16,-4 0 3 0,-5-5 2 15,3 2 3-15,-8-3 2 16,0 2-2-16,-4 3-1 16,-5 2-5-16,2 5-3 15,-10-1-3-15,4 5-1 16,0 4-2-16,-2-2-1 15,3-2 0-15,3 1-1 16,2-4-2-16,4 0-1 16,10-2-7-16,2-4-4 15,8-1-2-15,2-3 0 0,6 0 2 16,6-2 3-16,2-1 5 16,2 1 1-16,2 2 2 15,-1 7 2-15,-5 3 1 16,-4 5 1-16,-4 8 3 15,-7-1 0-15,-6 10 1 16,-1 8 0-16,-12 8-2 16,-3 9 0-16,-3 7-1 15,0 5 0-15,-2 2-2 16,8-1 1-16,-2-2-1 16,2-2 0-16,7 1 0 15,-1-4-1-15,10-4-1 16,8-4-1-16,8-16-2 15,8-5-1-15,10-13-1 16,2-2 3-16,12-6-46 16,7-4-14-16,18-1 39 0</inkml:trace>
  <inkml:trace contextRef="#ctx0" brushRef="#br0" timeOffset="23378.18">10985 3816 371 0,'-3'-2'201'0,"0"4"-37"15,1 7-10-15,2 11-26 16,-3-5 8-16,-4 6-13 16,-1 0-20-16,-5 4-32 15,5 10-11-15,-3 7-6 0,0 6-2 16,1 3-10-16,4 0-8 15,6-3-11-15,3-1-1 16,2-11-4-16,1-7 2 16,1-7 0-16,3-3-2 15,2-6-5-15,1 0-3 16,4-3-3-16,-2-9 2 16,7-1 7-16,2-5 5 15,-1-10 8-15,6 2 2 0,-5-9-2 16,0 0-4-16,-1-4-6 15,-6-4-4-15,0-3-4 16,-1-1-2-16,-2-2-2 16,6 2 0-16,-2-1-3 15,-4 1 1-15,-2 6 0 16,-9 4 0-16,-3 9 0 16,5 6 2-16,-8 4-2 15,3 6-3-15,9 7-8 16,-10 1-4-16,-1 9 0 15,0 1 4-15,-10 9 7 16,5 6 3-16,3 7 5 16,-3 3-1-16,9 3 0 15,-6-9-2-15,3-3-5 16,-3-8 0-16,4-4-1 16,8 0-1-16,3-7-1 15,11 3-1-15,-3-12-16 0,2 0-20 16,2-5-76-16,0-3-44 15,-3-3-152-15,6-3 189 16</inkml:trace>
  <inkml:trace contextRef="#ctx0" brushRef="#br0" timeOffset="23855.9">11875 3732 391 0,'-3'-3'268'0,"-3"3"29"16,6 5-100-16,-7 0-12 16,4 8-36-16,-10 2-27 15,3 5-6-15,-5 7-31 0,-3 1-12 16,3 14-27-16,-4 2-9 15,-3 8-19-15,3 10-9 16,3 1-6-16,-2-1-1 16,9-2 0-16,-1-13 0 15,5-9-2-15,3-5 0 16,6-3-2-16,5-2-1 16,4-5-16-16,1-2-16 15,3-10-64-15,-1-5-48 0,-5-7-136 16,8 1 171-16</inkml:trace>
  <inkml:trace contextRef="#ctx0" brushRef="#br0" timeOffset="24265.83">12187 3867 366 0,'1'-6'237'0,"-2"6"-2"15,-3-1-58-15,3 1-56 16,0 0-33-16,0 2-39 16,-6 17-2-16,-16 37 8 15,9-24-5-15,-9 16-4 16,3 0-1-16,0 9-15 0,-1 0-10 15,7 0-10-15,-1-8-2 16,7-11-2-16,5-2 7 16,0-11 6-16,3-2 1 15,3-3 0-15,4-3-8 16,3-6-5-16,-1-4-1 16,3-4 0-16,-2-3 1 15,5-3 2-15,1 0 0 0,0-5-1 16,5 3-5-16,-3-6-37 15,1 0-24-15,-5-6-94 16,-4 1-84-16,3 2 151 16</inkml:trace>
  <inkml:trace contextRef="#ctx0" brushRef="#br0" timeOffset="24562.04">11934 4080 652 0,'-2'1'319'0,"5"2"-122"0,-4 3-1 16,1-6-35-16,0 0-29 15,0 0-41-15,5 1-28 16,10 2-40-16,29 12-11 16,-21-11-5-16,0-1 5 15,-1-1-69-15,-6-2-44 16,2-1-164-16,0 1 152 16</inkml:trace>
  <inkml:trace contextRef="#ctx0" brushRef="#br0" timeOffset="24866.22">12435 3837 651 0,'11'9'312'0,"2"5"-129"16,-3 0 5-16,4 8-55 16,-7-3-20-16,0 8-33 15,-4 4-13-15,-3 7-18 16,-1 0-11-16,-1 7-14 16,-7 0-6-16,-3-1-8 15,7 4-1-15,-12-8-13 16,4-5-24-16,8-3-83 15,-5-2-93-15,-2-4 125 0</inkml:trace>
  <inkml:trace contextRef="#ctx0" brushRef="#br0" timeOffset="25522.47">13469 4181 499 0,'-21'34'331'16,"37"-22"-41"-16,-1-2-52 15,0-1-35-15,6 0-83 16,-7-2-33-16,4-2-35 16,2-3-7-16,-1 2-8 15,0-5-3-15,2 2-17 16,0 3-6-16,-1-2 0 15,1 3-3-15,-6-5-58 16,-4-8-47-16,-1-1-176 16,-4-4 166-16</inkml:trace>
  <inkml:trace contextRef="#ctx0" brushRef="#br0" timeOffset="25797.41">13509 3986 730 0,'1'-3'339'16,"0"0"-131"-16,1 3-40 15,-2 0-11-15,0 0-43 16,15 1-53-16,1 2-18 15,30 2-23-15,-32-5-8 0,5 0-7 16,3 3-2-16,-2 1-13 16,3 0-39-16,-2 0-144 15,2 1-196-15,2-1 241 16</inkml:trace>
  <inkml:trace contextRef="#ctx0" brushRef="#br0" timeOffset="26621.43">14631 3942 300 0,'7'-73'212'15,"-16"77"-2"-15,1 4-37 16,0 3 16-16,-2 9-28 16,5 6-15-16,5 9-34 15,-6 4-19-15,-2 3-30 16,-5 0-10-16,0-1-18 15,10 1-2-15,3-2-2 16,10-2 1-16,0-9 2 16,-1-6-9-16,2-9-7 15,2-3-4-15,7-3 3 16,3-4 2-16,-4-7 5 16,3-6 2-16,4-3-2 15,0-4-3-15,10-5-5 16,-6-7-2-16,-3-8-2 15,2-2 0-15,-9-5-2 16,5 7 0-16,-9 1 0 0,-2 7 0 16,-4 2 2-16,-2-1 1 15,-8 7-1-15,0 1-2 16,-2 8-4-16,-3 6-3 16,5 5-5-16,-5 0-6 15,0 6-4-15,-2-1-1 16,0 12 5-16,2 8 4 0,-3 6 7 15,-2 2 4-15,1 3 6 16,1-3 1-16,2 5-2 16,6 2-2-16,0-4-5 15,4-1-3-15,2-12-1 16,2-2 0-16,7 3-1 16,2-1 1-16,3-6 2 15,3-3-15-15,-1-8-51 16,-2-3-49-16,2 4-126 15,2 1-66-15,-10-6 186 16</inkml:trace>
  <inkml:trace contextRef="#ctx0" brushRef="#br0" timeOffset="27312.58">15172 4353 458 0,'0'0'323'16,"0"0"-14"-16,2 2-72 16,1 8-34-16,-2-6-64 15,0 2-21-15,-1-6-32 16,0 3-13-16,1 1-7 15,-1-3-6-15,0-1-6 16,0 0-6-16,0 0-14 16,4-2-9-16,7-3-14 15,1 2-4-15,30-39-2 16,-27 31-1-16,1-1 0 16,-5-1 0-16,1-2-1 15,-4 3-1-15,-4 0 2 16,2 7-1-16,-3 0 2 15,-3-2 1-15,0 5 0 16,0-2 1-16,0 4-1 0,0 0-1 16,0 0-1-1,0 0-1-15,-2 0 1 0,1 16-1 16,-6 31 2-16,-2-23 5 16,-4 1 4-16,-1-5 2 15,1 9 0-15,6 0-4 16,-1-3-5-16,0 4-1 15,4-7-2-15,-4-4-3 16,1-1 1-16,7-1-2 0,1-3 2 16,7 0-14-16,1-4-42 15,-2 1-30-15,0-4-110 16,-9-1-66-16,7-1 163 16</inkml:trace>
  <inkml:trace contextRef="#ctx0" brushRef="#br0" timeOffset="27758.39">15755 4175 2161 0,'-1'39'25'15,"-7"-20"-10"-15,-7 2-10 16,6 25 0-16,-6-11-3 16,10 3 0-16,7 0-12 15,-4-8-13-15,4-1-47 16,-2-5-35-16,0-9-68 15,4-3-49-15,10-5-205 16,-2-7 274-16</inkml:trace>
  <inkml:trace contextRef="#ctx0" brushRef="#br0" timeOffset="28243.1">16244 3909 375 0,'-2'6'244'15,"-1"1"-30"-15,-6 3 17 16,3 7-77-16,-3 2-22 15,7 14-21-15,-7 0-9 0,-2 9-17 16,-2 4-12-16,-9-3-27 16,4 9-14-16,-7-5-20 15,8 0-6-15,-2-3-1 16,1-5 1-16,5-3-1 16,-2-5 1-16,7-1-1 15,2-5 0-15,0-9-1 16,6 1 1-16,2-6 1 15,5-3 2-15,2-1 1 16,1-2 1-16,1-3-2 16,-4-2-2-16,8 0-4 15,-1 0-1-15,0-3-2 16,0 0 0-16,5-1 0 16,-2-3 1-16,5 1 0 15,-1 0-15-15,-5 2-47 16,-7-4-37-16,-5 1-128 15,-1-3-123-15,-2-4 224 16</inkml:trace>
  <inkml:trace contextRef="#ctx0" brushRef="#br0" timeOffset="28544.8">15974 4233 744 0,'0'3'365'0,"4"-2"-115"16,3-1 3-16,6 1-56 16,4 2-32-16,6 4-75 15,-2 1-29-15,1-1-38 16,-2-2-10-16,-2-2-5 15,-3-5-2-15,1 2 1 16,-1-2-17-16,0 2-50 16,3 0-33-16,0-1-126 15,-7-9-65-15,6 2 178 16</inkml:trace>
  <inkml:trace contextRef="#ctx0" brushRef="#br0" timeOffset="28872.92">16545 3870 630 0,'19'-1'308'16,"0"6"-128"-16,-4 4-19 15,-2 6 20-15,0 6-35 16,-5 12-14-16,1 3-8 0,-6 11-36 16,-1 1-22-16,-3 4-24 15,-3-1-11-15,-5 3-15 16,1 3-3-16,-2-6-5 16,0 3 0-16,-6-1-1 15,-4-4 0-15,-5 0-46 16,-5-1-45-16,-4-4-153 15,-7-3-247-15,0-7 316 16</inkml:trace>
  <inkml:trace contextRef="#ctx0" brushRef="#br0" timeOffset="29845.33">17174 4311 608 0,'0'-1'339'0,"0"0"-74"16,0 0-15-16,0 0-85 15,3 0-25-15,4 0-47 16,9-1-20-16,29 5-35 16,-26-4-10-16,5 1-13 15,-3 0-4-15,4 1-6 0,4 5-2 16,-1-3 1-16,0 0-7 16,-5-3-67-16,-4-6-48 15,1 3-169-15,-5-3 173 16</inkml:trace>
  <inkml:trace contextRef="#ctx0" brushRef="#br0" timeOffset="30053.77">17492 4182 514 0,'-23'-44'326'16,"19"62"-78"-16,-2 7-80 15,-1 0-6-15,-4-1-101 16,-1 0-14-16,2-4-24 16,4 1-13-16,4 1-32 15,0-4-41-15,2-3-172 16,-2-1 154-16</inkml:trace>
  <inkml:trace contextRef="#ctx0" brushRef="#br0" timeOffset="30781.36">18191 3934 317 0,'3'-6'214'0,"-7"3"13"15,5 9-89-15,-1 3 30 16,-4 2-31-16,0 10-14 15,-2-1 16-15,-3 13-32 16,-4 5-12-16,1 9-16 16,-1 5-17-16,3 6-25 15,6-1-12-15,2-9-15 16,2-5-3-16,5-11-1 16,5-5 0-16,6-3 3 15,0-10 1-15,2-7 1 16,3-4 1-16,4-7 4 15,0-3 4-15,-2-12 0 16,4-7-1-16,-6-11-4 16,7 1-4-16,0-7-3 15,-2-5 0-15,3 0-2 0,-8-3 1 16,2 1-1-16,-1 8 0 16,-10 5-2-16,1 6 1 15,-5 12-3-15,-1 6-1 16,-2 11-2-16,-5 0-9 15,-2 4-3-15,1-2-1 16,-1 0 10-16,-1 24 6 16,-4 40 13-16,-1-24 8 15,0 5 1-15,6 5 0 0,-1-3-6 16,-3-10-7-16,10-1-5 16,-4-8-2-16,4-6 1 15,6 4 0-15,-1-8-1 16,1-3 0-16,4-1-2 15,-2-4-14-15,3 1-33 16,0-5-34-16,-4-6-109 16,1 2-72-16,-1-6 160 15</inkml:trace>
  <inkml:trace contextRef="#ctx0" brushRef="#br0" timeOffset="31304.95">18729 4417 361 0,'83'-36'244'15,"-79"31"13"-15,0 2-3 16,7 2-34-16,2-1-31 16,-3-1-46-16,1 1-34 15,4 2-52-15,-4 1-10 16,0 5-19-16,3 2-1 16,-8 3 8-16,-2 4-2 0,-4 2-3 15,7 4 0-15,-8-3-5 16,-1 3-4-16,-3 0-4 15,-9-5-1-15,-4 0-2 16,3-4-2-16,0-4-12 16,1 0-4-16,0-5-7 15,3 1-3-15,9-1-1 16,-3-3-2-16,9 3-4 16,-4-3 0-16,0 0 9 15,0 0 8-15,14 5 7 16,0-1 2-16,25 9 0 15,-28-7-2-15,0-3-2 16,1 2 0-16,3 0 0 16,-1-3 0-16,6-2-11 15,-5-1-28-15,5-5-83 16,-1 1-80-16,1-4 120 0</inkml:trace>
  <inkml:trace contextRef="#ctx0" brushRef="#br0" timeOffset="31704.88">19549 3777 296 0,'-4'-7'242'0,"-6"5"45"16,4 7-70-16,-2 9-36 15,0 2-34-15,1 7-18 16,-10 1-5-16,-4 7-19 16,0 5-7-16,-4 13-25 15,8 7-12-15,-3 11-24 16,-6 0-13-16,9 3-10 15,-5-8-3-15,2-14-5 16,4-3-1-16,6-9-1 16,4-4-2-16,8-3 0 15,7-2 0-15,-5-10-25 16,7 2-22-16,-1-6-72 0,1-6-49 16,4-6-126-1,2-6 177-15</inkml:trace>
  <inkml:trace contextRef="#ctx0" brushRef="#br0" timeOffset="32129.74">19947 4000 478 0,'17'-5'213'0,"-16"5"-115"16,7 3 9-16,0 8 49 16,-11 1-29-16,-4 7-4 15,5 6-23-15,-14 3-27 16,-2 4-11-16,2 10-15 16,1 1 2-16,-3 2-12 15,3 0-6-15,-3-2-14 16,-3 2-6-16,4-5-5 15,2 1-1-15,6-4 0 16,3-5 0-16,5-5 2 16,5-3 2-16,-1-8 5 15,4-3 3-15,7-5 0 16,-2-2-1-16,8-6-4 0,1-1-1 16,-4-1-3-1,2-1-2-15,3 3-8 0,-3-2-26 16,3-1-63-16,-3-5-39 15,-10-5-112-15,5 0-116 16,3-1 235-16</inkml:trace>
  <inkml:trace contextRef="#ctx0" brushRef="#br0" timeOffset="32445.95">19781 4300 706 0,'-5'6'358'0,"-2"-7"-147"15,4 1 19-15,2-2-64 16,1 2-51-16,0 0-36 15,0 0-20-15,10 3-21 16,5 0-12-16,30 7-18 16,-21-5-3-16,-1-5-4 15,10 8 1-15,-8-9 0 16,-5-7-7-16,6 7-102 16,-4-6-74-16,6 1 106 15</inkml:trace>
  <inkml:trace contextRef="#ctx0" brushRef="#br0" timeOffset="32710.25">20285 3891 610 0,'25'14'299'0,"-1"12"-109"16,-2 3-44-16,-2 11 23 15,-7 6-64-15,-7 4-36 16,0 8 3-16,-10 1-7 16,-3-1-9-16,-4 0-18 15,-6 2-10-15,-4 4-12 16,-3 5-6-16,-8 11 2 16,-7-1-34-16,-10-1-129 15,-1 5 108-15</inkml:trace>
  <inkml:trace contextRef="#ctx0" brushRef="#br0" timeOffset="66015.12">11086 6833 239 0,'-53'2'211'16,"48"0"14"-16,2-2-41 16,2 1-15-16,1-1-56 15,-1 0-24-15,0 0-37 16,1 0-13-16,0 0-6 16,0 0 11-16,0 0 11 15,0 0 1-15,2 7-8 16,3 5-5-16,-1 2-5 15,13 28-2-15,-10-21-10 16,1-3-4-16,4 3-5 16,1 2-1-16,6 0 2 15,1 1-3-15,3 4-1 16,0-2-1-16,4 2-1 16,-3 0-1-16,4-1-3 15,1 3 0-15,-5-2-3 16,1 3-1-16,-6-4 1 0,0 3-1 15,1-2 0-15,0 2 1 16,2 1-1-16,-6-1 0 16,5 4 1-16,-1-2-2 15,-4-4 2-15,4-2-1 16,-6-5 0-16,0-2 1 16,1-4-1-16,-5-4 3 15,-2-1 0-15,0 0 2 16,-5-2 6-16,-1-2-19 0,-1-4-49 15,-3-2-33-15,1-1-124 16,0 0-77-16,0 0 183 16</inkml:trace>
  <inkml:trace contextRef="#ctx0" brushRef="#br0" timeOffset="66421.03">11589 6939 580 0,'-2'-5'289'0,"0"4"-120"15,-1-2-10-15,2 3-56 0,-2 0-19 16,3 0-15-16,-2 0 2 16,-11 18-9-16,-28 32-4 15,22-23-3-15,-2 1-4 16,-6 3-7-16,0 4-2 16,-4 2-9-16,2 5-5 15,-3 1-11-15,-6-4-1 0,-5 11-2 16,-3 0 0-16,6-3-4 15,0 2-4-15,11-13-3 16,4-7-1-16,5-7 3 16,5 0-34-16,9-8-88 15,5 3-69-15,5-8 100 16</inkml:trace>
  <inkml:trace contextRef="#ctx0" brushRef="#br0" timeOffset="67061.42">11751 7588 636 0,'56'66'313'16,"-53"-65"-116"-16,-3-1-21 15,0 0-68-15,0-1-15 0,0 0-23 16,0 0-7-16,0-2-14 16,4-12-14-16,1 1-20 15,17-30-4-15,-9 27-6 16,-1 0-3-16,6 1 0 16,-3-3-1-16,-5 0 0 15,1-2 2-15,-4 1-2 16,0 4 1-16,3 5 2 15,0 4 0-15,-7 3 6 16,0 4 2-16,-5 0-2 16,1 0 1-16,0 0 0 15,0 0 0-15,0 4 4 16,-2 15 1-16,-7 31 2 16,1-23 5-16,1 3 9 15,-2 6 0-15,4 3-4 16,-5-3-7-16,2 2-13 15,-2-4-2-15,-2 2-1 0,7-1-2 16,4-3-1-16,-4-5 0 16,5-5-22-16,0-2-33 15,-4-9-75-15,5-6-55 16,-2-5-155-16,4-1 210 16</inkml:trace>
  <inkml:trace contextRef="#ctx0" brushRef="#br0" timeOffset="67587">12536 6903 403 0,'28'-72'241'0,"-31"70"-19"15,-1 0-20-15,1 4-63 0,2-2-32 16,0 0-42-16,0 0 0 16,-10 17 14-16,-23 37 9 15,18-21 4-15,-4 2-13 16,-1 3-25-16,4 2-13 16,1 5-27-16,-5 1-4 15,-1 6-6-15,-1 1-2 16,-6 5 0-16,6 4-1 15,3-4 1-15,-2-1-1 0,9-8 1 16,-1-4 0-16,7-7-2 16,2-4 0-16,5-6-1 15,2-4-1-15,2-6-36 16,4-1-27-16,1-7-52 16,3-4-38-16,1-5-118 15,2-1 174-15</inkml:trace>
  <inkml:trace contextRef="#ctx0" brushRef="#br0" timeOffset="68101.63">12840 6972 200 0,'7'-2'153'15,"-1"4"48"-15,-2 5-20 16,-1 1-1-16,-3 7-22 16,-4 1-54-16,1 6-23 15,-6 3-28-15,-2 2-8 16,-1 8-4-16,-3-1-1 15,-3 10-18-15,-1-1-6 0,-3 6-7 16,0 0-3-16,1 1-2 16,1-2-1-16,6-6 0 15,-1-5 0-15,5-5-2 16,2-5 0-16,5-5-6 16,3 0 12-16,3-12 13 15,4 0 2-15,3-3 11 16,-3-6-10-16,10 0-7 15,-2-3 3-15,4-3 1 16,2-1-2-16,1 0-1 16,1 3-5-16,-2 0-3 15,0 0-2-15,-3 0-3 16,0-2 1-16,-2 0-1 16,1 0 1-16,-3-1-32 15,-1-2-26-15,-3 4-70 16,-4-6-78-16,-1 2 130 15</inkml:trace>
  <inkml:trace contextRef="#ctx0" brushRef="#br0" timeOffset="68507.55">12603 7225 517 0,'-2'-1'291'0,"1"1"-62"16,0 0-25-16,1 0-56 15,0 0-34-15,0 0-30 16,0 0 4-16,2 0-8 15,10 1-10-15,6 2-22 16,25 13-8-16,-22-12-8 16,2 1-6-16,1-1-6 15,7-2-4-15,-3 1-8 16,2-2-2-16,1-1-1 16,0 0-1-16,-4 0 0 15,-6 1 1-15,-4 2-5 16,-3-3-19-16,2 0-55 15,-4 0-34-15,1-2-107 0,-4-3-75 16,-2-6 187-16</inkml:trace>
  <inkml:trace contextRef="#ctx0" brushRef="#br0" timeOffset="68862.6">13168 6811 309 0,'13'8'198'0,"5"9"-4"16,5 5 6-16,3 11-58 15,3 5-24-15,-3 4-42 16,-2 5-13-16,-1 4-11 15,-5 2-6-15,-5 6 8 16,-7 4 2-16,-8 8 10 16,-2 8 4-16,-9-3-18 15,-1-1-11-15,-6-11-17 16,-3-5-4-16,-3-7-1 16,-5-2 0-16,-1-5 0 15,-2-7-1-15,0-6-29 16,5-6-37-16,-2-6-141 15,3-4 122-15</inkml:trace>
  <inkml:trace contextRef="#ctx0" brushRef="#br0" timeOffset="71934.92">17021 6889 254 0,'54'-45'234'15,"-59"42"11"-15,-4 0-43 16,0 3-7-16,-5 3-68 16,0 0-20-16,-2 2-35 15,-2 5-16-15,-2 4-25 16,2 7-4-16,-5 9-3 16,-2 0-6-16,-2 7-10 15,2 2-5-15,4 7-5 16,7 3-1-16,10-1-2 15,4-5 0-15,3-9-1 16,5-8-2-16,6-9 3 16,2-7 3-16,6-9 7 15,0-7 6-15,3-10 4 0,4-6 1 16,0-12-3-16,4-2-1 16,-1-10-2-16,1-1-2 15,-4-2 0-15,0-5 0 16,-7-7-1-16,-6-5-1 15,-4-2-7-15,-5 0-3 16,-2 11-2-16,-1 3-1 16,-2 13 5-16,-1 1 2 15,-1 11 0-15,1 8 2 0,-3 6 1 16,1 6 1-16,-1 5-4 16,5 0-8-16,-2 7-17 15,-1-3-1-15,0 0 2 16,0 2 6-16,0 21 17 15,1 29 2-15,-6-16 11 16,-11-3 9-16,7 10 15 16,-4 6 5-16,2 2 0 15,9 6-6-15,-5-6-14 16,5-2-5-16,2-4-10 16,2-1-2-16,5 0-2 15,0-4-1-15,6 1 0 16,1-1 0-16,1-8-1 15,5 2 0-15,-5-6 0 16,2-1 1-16,-2-4 1 16,-1-6 2-16,7 3-34 0,0-1-33 15,1-3-125-15,1 4-122 16,1-15 196-16</inkml:trace>
  <inkml:trace contextRef="#ctx0" brushRef="#br0" timeOffset="72454.52">17580 6866 326 0,'29'-68'225'0,"-26"71"21"16,0 4-15-16,4 4-60 16,-1 1-12-16,4 5-37 0,3 1-18 15,1 1-32 1,2 8-17-16,0-5-23 0,0 1-8 16,4 4-7-16,-4-1-3 15,3 5-2-15,1 0 1 16,-2-5 0-16,0 2 0 15,2-5-3-15,-7 1-1 16,0-3-2-16,3-4 0 16,-3-1 1-16,-1-2-1 0,-2-2 2 15,-7-3-3-15,2-1-56 16,-1-2-40-16,-2-3-140 16,2-2-148-16,-1-6 244 15</inkml:trace>
  <inkml:trace contextRef="#ctx0" brushRef="#br0" timeOffset="72738.75">17998 6781 524 0,'-10'9'328'15,"-2"7"-82"-15,-8 7-15 16,0 4-34-16,-2 7-76 16,-3 0-25-16,1 2-45 0,6 2-15 15,-5-2-17-15,-3-4-5 16,6-1-9-16,-3-2 0 16,5-6-3-16,5 0 0 15,1-5-32-15,-1-5-41 16,7-3-141-16,1-2-130 15,5-5 210-15</inkml:trace>
  <inkml:trace contextRef="#ctx0" brushRef="#br0" timeOffset="73085.84">18061 7193 482 0,'1'7'306'0,"-1"7"1"15,-2 3-48-15,-5 10-38 16,0-2-53-16,-3-1-77 16,2 0-26-16,1-4-47 15,1-2-8-15,3 1-7 16,-1-1 0-16,7 0-23 0,-3-2-49 16,1-3-176-16,2-6-228 15,3-8 292-15</inkml:trace>
  <inkml:trace contextRef="#ctx0" brushRef="#br0" timeOffset="73489.75">18455 6722 510 0,'-9'-1'315'15,"0"2"-86"-15,-1 6-33 16,0 2-36-16,0 9-55 15,-5 2-8-15,0 10-16 16,-2 7-15-16,2 7-26 16,3 4-11-16,4 0-17 15,-1-2-4-15,-1-1-6 16,2-1-1-16,1-3 2 16,2 1-1-16,2-6 0 0,2-2-17 15,5-6-49-15,0-1-33 16,2-9-83-16,2-5-33 15,-1-7 135-15</inkml:trace>
  <inkml:trace contextRef="#ctx0" brushRef="#br0" timeOffset="73874.73">18697 6838 424 0,'5'8'271'15,"-5"6"-93"-15,-7 5 5 16,-2 4-39-16,-4 5-66 16,-1 3-1-16,1 5-17 15,-6 4-12-15,3 2-12 16,1 0-7-16,-2 1-16 15,3-1-5-15,3 0-2 16,1 0-1-16,4-5-3 16,2-3 1-16,4-9-2 15,4-3 2-15,3-7 7 16,3-3 5-16,2-3 6 0,3-3 1 16,2-6-3-16,1 0-2 15,1-4-5-15,0-4-4 16,-2 0-56-16,-1-4-34 15,-1-3-127-15,-1 0 124 16</inkml:trace>
  <inkml:trace contextRef="#ctx0" brushRef="#br0" timeOffset="74135.03">18524 7106 558 0,'1'4'331'15,"5"3"-124"-15,1-2 21 16,3 2-13-16,3-1-85 16,-3-3-20-16,6 4-51 15,-2-6-21-15,1 0-21 16,3 0-5-16,-2-4 0 15,2 1-25-15,0-1-106 16,1-4-126-16,2-6 144 16</inkml:trace>
  <inkml:trace contextRef="#ctx0" brushRef="#br0" timeOffset="74389.35">18947 6789 425 0,'20'13'283'0,"2"3"-72"16,-5 9-47-16,3 3-16 15,-7 8-79-15,-4 4-8 16,-5 0 20-16,-3 4-1 16,-9 1-14-16,-5 1-6 0,-2 4-33 15,-3 0-11-15,-2 1-6 16,-1 2 1-16,-3-4-48 15,-2-1-35-15,0-3-115 16,-3-8-162-16,-6 0 229 16</inkml:trace>
  <inkml:trace contextRef="#ctx0" brushRef="#br0" timeOffset="75020.66">16807 7892 243 0,'-48'-16'184'0,"58"15"32"15,11 1-20-15,4 1-9 16,6 4-26-16,9 0-27 16,3 1-13-16,11 1-27 15,6 4-14-15,9 0-24 16,1 0-4-16,-1-1-9 16,2 0-4-16,7-2 0 15,3-1-3-15,13 1-6 16,-4 1-1-16,-10 0-3 15,4 0-1-15,-4 2-2 16,-1-4-2-16,9 2-5 16,-1-3-2-16,-13-1-7 15,3 0 0-15,-8-5-1 16,0 0 0-16,-6 0-1 0,4-2-1 16,-9 1 0-16,-4 0 0 15,-7-1 0 1,-11 2 2-16,-8 0 0 0,-9 0-6 15,-11 0-42-15,-4-3-29 16,-8 0-110-16,-7 0-93 16,-9 1 176-16</inkml:trace>
  <inkml:trace contextRef="#ctx0" brushRef="#br0" timeOffset="75967.13">17361 8605 506 0,'21'-34'282'15,"-27"33"-56"-15,-3-2-20 0,0 7-65 16,-2 1-35-16,-1 5-44 15,-2 4-15-15,1 2-13 16,-1 4 1-16,-1 7-7 16,-3 0-5-16,0 9-12 15,3 3-6-15,4 1-5 16,2 3-2-16,9-2-2 16,-4-1 0-16,6-13-4 15,-1-6-1-15,4-7-5 16,10-7 1-16,-3-5 6 15,4-4 5-15,3-15 8 16,-5-3 2-16,10-11-2 16,-3-10 1-16,6-2-4 15,4-5 0-15,-3-5 1 16,5-1-1-16,-1-3-1 16,-1-1 0-16,-2 0-1 0,1 4 1 15,-4 4 0-15,-3 3 1 16,-3 10 1-16,-2 4 1 15,-8 11 1-15,0 6 4 16,-8 8 10-16,-2 4 4 16,0 4 0-16,-3 5-3 15,-1 6-3-15,-2 3 5 16,-3 11 4-16,2 2 2 16,-4 7-9-16,-4 3-6 15,0 8-8-15,0 1-2 0,-4 6 0 16,5 0-1-16,-6 0 0 15,-2 4 1-15,4-7-1 16,-4 0 1-16,8-8 0 16,0-5-1-16,7-7 0 15,1-5-2-15,4-11 0 16,3-2-21-16,3-4-52 16,0 1-30-16,6-2-95 15,0-3-47-15,3-4 157 16</inkml:trace>
  <inkml:trace contextRef="#ctx0" brushRef="#br0" timeOffset="76395.98">17968 8411 516 0,'2'0'268'15,"-3"2"-70"-15,-1 3-18 16,1-5-27-16,0 0-17 16,-8 15-25-16,-22 32-23 15,19-17-34-15,-1 0-15 16,-3 5-19-16,0 1-3 16,0-2-5-16,2 2-1 15,5-1-3-15,-3 1 0 0,-2-4-3 16,-2-2-1-16,8-2 0 15,-1-3-1-15,9-3-3 16,2-3-1-16,-3-7-6 16,8 1 0-16,-4-7 7 15,3-1 3-15,5-2 4 16,-4-2 0-16,9 2-2 16,-5-1-1-16,2-3 1 15,-2-3 1-15,3-3 1 16,4-3 1-16,2-3-48 15,3-4-25-15,-2 1-67 16,-4-4-51-16,-3 1-158 16,2 1 217-16</inkml:trace>
  <inkml:trace contextRef="#ctx0" brushRef="#br0" timeOffset="76687.2">17801 8579 734 0,'0'0'352'16,"6"5"-144"-16,-2-1-12 15,0 1-48-15,-2-1-14 0,2 0-32 16,3-3-19-16,-1 4-45 15,9-2-14-15,0-2-10 16,-1 4-6-16,9-2-4 16,0 1-1-16,5 1-17 15,0-5-20-15,3 4-90 16,-3-4-60-16,2-4 111 16</inkml:trace>
  <inkml:trace contextRef="#ctx0" brushRef="#br0" timeOffset="77476.09">19325 8118 473 0,'40'-27'277'0,"-39"26"-78"16,-1 0-10-16,5 3-26 16,-5-2-34-16,0 0-1 15,0 0-16-15,0 0-10 16,3 0-13-16,7 1-14 16,2-1-28-16,24 3-9 15,-24-5-16-15,-3 1-5 16,5 1-5-16,2-1-1 15,1-1-4-15,5 1-1 0,-6-1-1 16,0 1 0-16,-1 2 2 16,-5-2 0-16,1-3 2 15,-1 0 0-15,-4-3-16 16,2 0-15-16,-3-1-44 16,2-1-36-16,-2 0-66 15,-1 2-50-15,0-4-163 16,-3-6 239-16</inkml:trace>
  <inkml:trace contextRef="#ctx0" brushRef="#br0" timeOffset="77777.28">19427 7745 530 0,'3'2'365'0,"2"0"-53"15,-5-2-42-15,0 0-35 16,-1 0-79-16,1 0-23 16,0 0-65-16,4 0-28 15,9 3-28-15,-1-1-5 16,22 0-3-16,-19-2 0 15,4-2-13-15,-2 1-19 0,4 2-88 16,-2-1-65-16,1 1-308 16,1-2 312-16</inkml:trace>
  <inkml:trace contextRef="#ctx0" brushRef="#br0" timeOffset="78651.94">20180 7688 503 0,'48'2'273'0,"-29"19"-102"16,0 2 23-16,3-2-93 15,1-1-26-15,3-8 1 16,2-4-8-16,0-6-14 16,-1-4 0-16,-2-3-16 15,-2-3 1-15,0-5-1 16,-1-4 1-16,-4-7-4 15,1-5-9-15,-1-3-3 16,-1-1-2-16,1 2-2 16,-7-2 0-16,-5 1 13 15,0 1 3-15,-6 3 4 16,-4-2-1-16,-2 5-15 16,-2 2-7-16,3 4-9 15,-1 0-1-15,7 9-3 16,-3 1 2-16,-1 5 1 15,3 4-3-15,-6-1-7 0,5 1-5 16,0 0-4-16,-1 2 1 16,-9 23 3-16,-24 30 0 15,29-26 2-15,2 4 2 16,-2 5 1-16,-2-1 0 16,1 4 1-16,-5 3 0 15,0 3 1-15,-2 6 2 16,-1 4 2-16,1 3 3 15,5 1 3-15,-5 1 0 0,1-4-1 16,-2-2-1-16,-1-6-3 16,1-2-1-16,5-5 0 15,0-2 0-15,3 0 1 16,1 1-1-16,0-5-1 16,4-2 0-16,0-6 1 15,-1-6 0-15,7-4 0 16,-3-5 0-16,2-5 1 15,0-2-5-15,-3-7-37 16,0 0-38-16,-1-10-140 16,-2-3-177-16,1-7 251 15</inkml:trace>
  <inkml:trace contextRef="#ctx0" brushRef="#br0" timeOffset="78952.14">20183 8143 780 0,'-18'-22'399'15,"30"27"-151"-15,2 2 5 16,2-4-91-16,0-2-42 15,4 1-51-15,0-1-20 0,0 0-35 16,2 2-5-16,-3-2-5 16,0-2 0-16,0 0 0 15,-1-3 4-15,3 2-46 16,1 1-36-16,-2-5-88 16,1 1-65-16,-2-5 143 15</inkml:trace>
  <inkml:trace contextRef="#ctx0" brushRef="#br0" timeOffset="79419.89">21042 7230 295 0,'1'-4'194'16,"-4"5"3"-16,-2 0-54 15,4-1 23-15,0 0-39 16,0 0-12-16,-9 16 3 15,-40 33-7-15,27-16-4 16,-6 12-17-16,-5 4-12 0,2 14-24 16,-1-6-12-16,-1 4-16 15,2-1-5-15,8 5-13 16,2 6-4-16,7-6 1 16,2 4-1-16,5-9 1 15,3-5-1-15,8-9-3 16,3-6 0-16,7-8-1 15,1-2 0-15,3-5 0 16,-1-1 0-16,2-9-30 16,3-2-39-16,1-3-102 15,-1-6-59-15,4-2 135 16</inkml:trace>
  <inkml:trace contextRef="#ctx0" brushRef="#br0" timeOffset="79837.77">21057 7645 418 0,'-6'-4'257'0,"6"5"1"16,2 2-64-16,-2 1-14 15,0-4-32-15,0 0-28 16,0 0-8-16,2 12-22 16,1 6-9-16,10 33-19 15,2-26-8-15,3 7-16 16,2-3-9-16,0 0-13 15,-1-4-7-15,-1 4-4 16,4 1-1-16,-4 1-1 16,4 0 0-16,-1-3-1 15,-5-5 1-15,2-5-1 16,-3 3 1-16,0-10-12 16,-3 1-27-16,-6-6-92 15,-3-4-76-15,-3-9 120 16</inkml:trace>
  <inkml:trace contextRef="#ctx0" brushRef="#br0" timeOffset="80132.98">21424 7677 676 0,'-3'0'270'15,"-6"8"-166"-15,-1 4 30 16,-5 8 38-16,-7 1-19 0,-7 7-11 16,-2 4-18-16,-9 5-34 15,2 3-17-15,-4 3-39 16,6 0-13-16,2-7-14 16,8-4-1-16,5-7-5 15,4-1-1-15,6-4-28 16,-1-2-36-16,8-4-85 15,3 0-63-15,7-5-172 16,-3-4 238-16</inkml:trace>
  <inkml:trace contextRef="#ctx0" brushRef="#br0" timeOffset="80717.92">21491 8006 227 0,'4'-6'143'16,"3"2"-9"-16,-2-1 12 0,-3 4-15 16,-2-2 5-16,-1 3 2 15,0-1-13-15,1 1-38 16,0 0-16-16,0 0-7 16,0 0 5-16,0 0 16 15,0 0 6-15,0 0 0 16,0 0-8-16,0 0-9 15,0 1-6-15,1 6-12 16,0 2-1-16,-1 2-6 16,4 24-3-16,-4-22 0 15,-4-3-4 1,3-4-7-16,0 1 1 0,-2 21-4 16,-5 3-1-16,-2 5-2 15,5-13-4-15,5 3-10 16,-5-3-4-16,5-1-4 15,0-2-1-15,-4-8-1 16,6 5 0-16,-2-5-2 0,2 0 0 16,-4-1 2-16,0-4-3 15,3-4 1-15,-2-1-1 16,1-2-26-16,0 0-23 16,0-1-77-16,0 0-61 15,0 0-174-15,0 0 222 16</inkml:trace>
  <inkml:trace contextRef="#ctx0" brushRef="#br0" timeOffset="81250.5">21818 7217 362 0,'12'19'222'16,"1"8"-10"0,2 1-2-16,1 12-73 0,-2 7-8 15,3 6-42-15,-3 6-19 16,-5-3-16-16,-5 2 0 15,-4 2-6-15,-7-1-2 16,-2 4-10-16,-1 1-14 16,-1 3-9-16,-1 1-2 0,2 1-4 15,-4-3 8-15,-3-4 6 16,0-1 1-16,-7-3 3 16,0-4-6-16,-8 0-4 15,0-5 1-15,0-9-3 16,3-1-10-16,6-14-76 15,2-4-72-15,6-8 88 16</inkml:trace>
  <inkml:trace contextRef="#ctx0" brushRef="#br0" timeOffset="81984.53">22317 7962 310 0,'-19'-65'204'16,"20"66"18"-16,1 0-20 16,4-1-24-16,-6 0-4 15,0 0-21-15,0 0-16 16,10 0-33-16,4 2-16 15,28 3-29-15,-23-4-12 16,1 0-22-16,2 0-6 16,-1 3-8-16,-1-2-1 0,0 0 0 15,0 1-2-15,-2-2-2 16,-1 0 1-16,-4-1-1 16,-2-1 2-16,-6-2-16 15,0-4-24-15,-1 0-88 16,-2-4-70-16,0-3 114 15</inkml:trace>
  <inkml:trace contextRef="#ctx0" brushRef="#br0" timeOffset="82253.82">22530 7731 472 0,'-27'-10'268'0,"25"36"-51"15,2 6 19-15,-6 7-45 0,-1 5-25 16,-5 2-35-16,-2 2-25 16,0-3-41-16,0-4-18 15,5-8-29-15,1-7-8 16,3-7-27-16,4-4-40 15,-1-5-151-15,4-6-184 16,2-2 244-16</inkml:trace>
  <inkml:trace contextRef="#ctx0" brushRef="#br0" timeOffset="83201.28">22958 7556 392 0,'60'-22'217'0,"-61"28"-87"0,-2 2 29 15,0 1-23-15,0-1-29 16,-3 5-15-16,-1 2-11 16,1 1-6-16,-4 3-8 15,1 5-2-15,-4 4-6 16,1 4 6-16,6 9-5 15,-7-4-2-15,10 2-8 16,-4 0-12-16,3-6-6 16,5-1-6-16,4-6-9 15,3-5-3-15,5-4-10 16,1-6-1-16,2-5 6 16,0 2 10-16,3-5 20 15,1 0 5-15,3-2-2 16,-1-5-7-16,-1-5-14 15,-2-4-2-15,1-6-2 16,-4-3-2-16,5-8-2 16,-2 0-3-16,-4-5-4 15,-8-3 1-15,4 6-2 0,-5-5 0 16,2 7 0-16,6-1-3 16,-10 0 0-16,5 4-1 15,-5 1-1-15,-1 8 2 16,0 9-2-16,-3 3 0 15,1 3 1-15,-1-1-1 16,0 3-2-16,0 0-2 16,0 1-5-16,-1 0 0 15,0 0-3-15,-1 6 2 16,-4 11 3-16,-10 29 0 0,7-13 7 16,3 3 4-16,2 7 5 15,4 5 1-15,-8-3-3 16,-3-1-1-16,5-3-1 15,0-3-3-15,11-5 1 16,6 0 0-16,-8-9-2 16,5 1 3-16,-10-11-4 15,1 0 1-15,6 0-38 16,4-1-40-16,2 0-108 16,3-2-66-16,2-6 152 15</inkml:trace>
  <inkml:trace contextRef="#ctx0" brushRef="#br0" timeOffset="83601.21">23364 8058 643 0,'76'-46'306'16,"-76"50"-123"-16,0 2-13 16,0 0 16-16,-3 3-9 0,-3 5 1 15,2 4-7-15,-6 4-42 16,2 2-26-16,1 0-38 15,-2-1-19-15,7 1-25 16,-2-6-6-16,3-4-10 16,-1-2 2-16,2-4-4 15,0 2-1-15,1-4 4 16,1 0-23-16,3-4-42 16,-2-2-23-16,-3-1-77 15,0 0-35-15,0 0-175 16,0 0 232-16</inkml:trace>
  <inkml:trace contextRef="#ctx0" brushRef="#br0" timeOffset="84085.92">23944 7375 534 0,'4'-6'243'15,"-3"3"-116"-15,-1 2-19 16,-1 0 14-16,0 1-6 16,0 0 2-16,0 0 1 15,-6 18 6-15,-15 41-3 16,7-23-14-16,-8 5-28 16,2 4-14-16,0-1-22 15,6 4-6-15,-3-2-9 16,3 0-7-16,3-1-7 15,-2-3-2-15,6-1-8 16,3-2-1-16,0-10-1 16,1-2-2-16,6-10 0 15,-1-1-13-15,4-6-32 16,4-1-17-16,8-6-62 16,-6-3-25-16,9-6-80 15,-4-4-92-15,-3-4 209 0</inkml:trace>
  <inkml:trace contextRef="#ctx0" brushRef="#br0" timeOffset="84514.78">24224 7550 344 0,'10'-10'187'15,"1"7"-70"-15,-1 5 7 16,-3 6-17-16,-3 0 15 16,-6 6 22-16,-4 4-16 15,-3 3-20-15,-5 9-42 16,3 3-21-16,-2 3-10 16,-7 1 1-16,5 5 7 15,-5-2-5-15,-1 3-6 16,5-2 1-16,-2 1-3 15,8-5 1-15,4-5-6 16,2-2-2-16,1-14-5 16,6-1-1-16,4-4-4 15,4-3-2-15,4-3-3 16,-5-2 0-16,9-2-2 16,-4-2-3-16,3 0 0 15,3-1-1-15,-5-2-2 0,3 1 6 16,-6-3-41-16,-3-4-31 15,1 1-90-15,-3-2-58 16,2-3-76-16,2 2 166 16</inkml:trace>
  <inkml:trace contextRef="#ctx0" brushRef="#br0" timeOffset="84830.21">24073 7755 543 0,'-2'0'332'16,"-3"-2"-30"-16,5 2-170 15,0 0 3-15,0 0-26 16,0 0 9-16,0 0-3 15,0 0-13-15,0 0-48 16,2 2-22-16,7 7-23 16,5-1-3-16,29 26-5 15,-25-27-1-15,3-5 9 16,-3-1-26-16,9-1-78 16,-4-4-63-16,-4-7-188 15,4 1 212-15</inkml:trace>
  <inkml:trace contextRef="#ctx0" brushRef="#br0" timeOffset="85135.39">24421 7495 636 0,'45'27'270'0,"-21"6"-167"16,-1 6 7-16,-3 5 21 15,-1 2-10-15,-6 4 10 16,-3 4-27-16,-6 7-25 16,-4 1-12-16,-7 4-20 15,-4 1-3-15,-8 1-16 16,-8-4-9-16,-9 1-7 15,-5 1-6-15,-14 2-63 16,-2 3-58-16,-18 2 69 16</inkml:trace>
  <inkml:trace contextRef="#ctx0" brushRef="#br0" timeOffset="86052.46">17271 10467 221 0,'-14'-12'165'0,"2"3"33"15,2 0-21-15,1 0-16 16,8 4-6-16,-5 0-9 16,2 4-5-16,1 0-18 15,-1 0-9-15,3 1-20 16,0-1-10-16,0 1-25 15,0 0-14-15,1 0-21 16,0 0-6-16,0 0-6 16,16 16 2-16,35 38 2 15,-23-25-1-15,0 2-3 16,6 7 1-16,4 3-4 16,-1 0-2-16,2 4 0 0,-4-4-1 15,-2-2-1 1,0 0 2-16,-4-4-2 0,-6-4 1 15,-2 0 0-15,0-3-1 16,-4 0 5-16,-3-1-21 16,-1-8-47-16,-4-5-30 15,-7-10-85-15,-5-4-37 16,3-12 134-16</inkml:trace>
  <inkml:trace contextRef="#ctx0" brushRef="#br0" timeOffset="86336.69">17723 10406 1175 0,'-1'0'93'0,"-3"5"20"16,-1 4 73-16,-7 10-22 15,-2 5-18-15,-8 10-25 16,-1 5-2-16,-9 9-27 15,0 4-19-15,4 2-39 16,-3-2-16-16,6-3-12 16,0-3-1-16,2-4-3 15,2-1-2-15,3-5-8 16,4-1-16-16,3-4-49 16,2 0-40-16,6-6-97 15,2-4-66-15,4-8 173 16</inkml:trace>
  <inkml:trace contextRef="#ctx0" brushRef="#br0" timeOffset="86691.74">17865 10888 818 0,'76'-14'435'0,"-75"22"-121"15,-2 3-34-15,-3 6-106 16,-2 6-40-16,-4 4-57 15,1 3-11-15,-1-2-28 16,1 1-15-16,5-5-15 16,0-4-5-16,3-1-19 15,1-5-25-15,0-2-88 16,-6-4-57-16,8-1-184 16,7-4 225-16</inkml:trace>
  <inkml:trace contextRef="#ctx0" brushRef="#br0" timeOffset="87101.65">18492 10300 592 0,'-7'4'293'0,"-5"4"-83"16,-1 7 9-16,1 4 8 16,-6 0-7-16,2 11-29 15,-2 3-16-15,1 11-67 16,0-1-34-16,1 3-45 15,-4 2-15-15,6-6-10 16,0-1-3-16,9-2-1 16,3-5-2-16,2-5-2 15,0-1-3-15,2-4-52 16,6 0-31-16,-3-2-63 16,7-5-20-16,-9-8 3 15,7 7-23-15,0-4-97 16,5-1 184-16</inkml:trace>
  <inkml:trace contextRef="#ctx0" brushRef="#br0" timeOffset="87446.72">18692 10659 557 0,'-4'6'303'0,"-4"8"-51"16,0 2-27-16,-1 7-65 16,-4 1-26-16,9 8-40 15,0-3-10-15,4 2-21 16,9-2-18-16,1-11-32 16,4 8-8-16,2-13-2 15,0-4 0-15,4-5 3 16,0-5 3-16,-1-8 6 15,0-1 2-15,-4-8 0 16,-2-3-1-16,0 0-5 16,-6-3-1-16,-4 3-5 15,-3-2-10-15,-2 1-46 16,-4-1-38-16,-6 1-157 16,-3 0-197-16,-2 2 286 15</inkml:trace>
  <inkml:trace contextRef="#ctx0" brushRef="#br0" timeOffset="87772.85">18885 10375 726 0,'29'8'363'0,"-5"5"-139"16,1 8-9-16,1 2-74 16,-7 4-13-16,-5 6-9 15,-4 1 2-15,-6 9-20 16,-5 1-18-16,-7 4-33 16,-3 3-17-16,-6 0-18 15,4-3-4-15,-2-9-3 16,1 0-1-16,-7-6-16 15,-1-1-35-15,1-1-115 16,-9-8-65-16,6-6-258 16,-2 1 297-16</inkml:trace>
  <inkml:trace contextRef="#ctx0" brushRef="#br0" timeOffset="88495.92">19859 10648 469 0,'-48'30'293'0,"48"-26"-25"16,4-2-52-16,1 0-16 15,5 2-15-15,2-3-18 0,9 3-32 16,2 0-14-16,4 0-43 16,-5-3-19-16,2-1-34 15,-1-2-11-15,-5-2-9 16,14 3-1-16,-5-2-1 16,1 1 0-16,0 0-16 15,-8-1-28-15,-2 1-95 16,-4 0-50-16,-4-5-98 15,-4-2-114-15,-2-3 270 16</inkml:trace>
  <inkml:trace contextRef="#ctx0" brushRef="#br0" timeOffset="88768.19">19903 10422 900 0,'4'3'404'16,"2"-5"-180"-16,0 0-5 15,-2 3-35-15,5-1-28 16,1 4-65-16,3 0-16 16,5 0-47-16,-9-4-11 15,7 2-9-15,3-1-3 16,4-1-2-16,5 2-2 15,4 0-15-15,-4-3-27 0,3 1-106 16,0 0-54-16,-1 1 115 16</inkml:trace>
  <inkml:trace contextRef="#ctx0" brushRef="#br0" timeOffset="89218.98">20566 10439 699 0,'9'-25'285'0,"-22"33"-154"16,2 6 1-16,-5 5-11 0,-3 6-4 15,5 9-26-15,3 0-3 16,3 11-4-16,4 2-13 16,8 1-27-16,-2-2-11 15,7-13-22-15,5-6-5 16,3-12-4-16,4-4 0 16,6-8 4-16,2-4 4 15,4-14 7-15,4-7 3 16,2-10 0-16,-2-5-1 15,-3-1 0-15,-3-2 3 0,-5-2 0 16,-4 3 1-16,-9 2-3 16,-10-2-1-16,-8 10 0 15,-7 4-2-15,-12 3-7 16,-1 5-4-16,-11 2-24 16,-4 1-27-16,-7 0-133 15,-3 0-65-15,-3-2 141 16</inkml:trace>
  <inkml:trace contextRef="#ctx0" brushRef="#br0" timeOffset="90835.26">16214 6740 280 0,'14'-46'197'15,"-29"48"7"-15,0 2 17 16,-3 4-60-16,-1 0-32 16,0 5-40-16,-8 1-22 15,5 3-7-15,-1 4-6 16,0 4-18-16,4 0-7 15,-2 4-11-15,3 5-7 16,2 2 5-16,-2 3 4 16,2 2 8-16,3 3 4 0,0 1-1 15,2 1-1-15,0 5-5 16,-1-1-4-16,-3 6-10 16,2 4-4-16,-3 2-2 15,2 2-1-15,4-5-3 16,2-3 1-16,7-5-2 15,-1-6-1-15,2 3 1 16,1-2 0-16,1-4 0 16,3 3 0-16,0-3 0 15,0-1 2-15,3-3-2 16,1 2 2-16,0-6 0 16,1-3-1-16,4 0 0 15,0-6 0-15,2 3 0 16,2-5 1-16,2 0-1 15,-2-1 0-15,3-2 1 16,-4 4 0-16,-2-2 2 0,-3 2-1 16,-2 4 1-16,-3-2 2 15,-3 4 3-15,-2-1 3 16,-6-1 5-16,-4-1 1 16,-2 0 1-16,-4-4-2 15,-2 0-7-15,-1 0-1 16,-6-2-5-16,1 5-1 15,-6 4-2-15,2-2-1 16,2 6 0-16,-1-2-1 16,3 0-2-16,2 2-1 0,8-1-2 15,-2-4-1-15,13 2 0 16,-1-2-1-16,4 0 0 16,8 2-1-16,2 0-2 15,4-1 0-15,7-3-2 16,4 3 0-16,1-2 4 15,4-1 2-15,-3 3 5 16,-1 0 1-16,-7 4 2 16,-8 11 3-16,-11 7 1 15,-7 10 0-15,-11 12-1 16,-4 5-1-16,-9 10 0 16,-3 5-1-16,-6 9-2 15,-2 7 0-15,4 0 0 16,3-2-1-16,9-9 0 15,7-12 0-15,12-12-2 16,2-7 0-16,15-19-4 16,2-10-1-16,9-11-5 0,10-11-3 15,1-12 4-15,9 0 2 16,1-7 9-16,3-2-14 16,2 0-59-16,-1-3-65 15,0 2 81-15</inkml:trace>
  <inkml:trace contextRef="#ctx0" brushRef="#br0" timeOffset="91819.13">13966 7160 358 0,'-4'-6'229'0,"3"-1"16"16,-2 2-104-16,-4 3 20 15,4-1-21-15,-2 3-24 16,-2 5-32-16,4 2-12 16,-5 7-13-16,4 6-1 15,0 7-5-15,1-1 1 0,2 6-9 16,-1-7-9-16,3-7-9 16,3-3-9-16,6-9-14 15,1 0 0-15,2-5 1 16,0-1 2-16,0-3 3 15,-3-3 0-15,1-4 2 16,-4 0-1-16,-3-2-1 16,1 0-8-16,-1 1-46 15,-4-2-32-15,-8 0-75 16,3 1-36-16,-6 2-99 16,4 2 175-16</inkml:trace>
  <inkml:trace contextRef="#ctx0" brushRef="#br0" timeOffset="92259.54">13828 7671 387 0,'7'17'244'15,"-1"-6"-29"-15,1-1-29 0,-1-7-75 16,-3-2-27-16,3-3-13 16,-2-1 5-16,-4 2-10 15,0 0-15-15,0 0-35 16,0-1-8-16,2-4-3 15,-1 0 1-15,0 3 15 16,-1 2 12-16,0 0 20 16,0 0 12-16,-1 0 24 15,0 0-2-15,0 1-6 16,0 0-12-16,-2 1-31 16,-3 1-12-16,1 6-16 15,0-3-4-15,1 3-7 16,2-4-4-16,1 3 2 15,2 1-21-15,1 2-100 16,5 5-102-16,16 31 133 16</inkml:trace>
  <inkml:trace contextRef="#ctx0" brushRef="#br0" timeOffset="115684.88">1642 10461 468 0,'-9'-6'275'0,"4"2"-44"16,0 1-14-16,1 3-60 31,2 0-15-31,1 0-18 0,-2 0-16 0,3 0-36 16,-1 0-18-16,0 0-33 15,0 0-10-15,1 0-9 16,1 3-1-16,4 9 1 16,2 1 3-16,24 33 4 15,-22-25 2-15,3 2 1 16,-1 6-1-16,3 3-2 15,0 1 0-15,4 3 1 16,1-1-1-16,1 1 0 16,2 2 1-16,-2-2 0 15,-2 1 2-15,2 2 0 16,-1 2-2-16,-2-1-1 0,2 1-2 16,-6-4-2-16,0 1 1 15,0 1-1-15,-4-2-1 16,2 1 1-16,-2-3 0 15,0-6 0-15,0-2 0 16,-2-8-2-16,-2-7-1 16,0-6-6-16,-2-2-17 15,-2-4-53-15,-1 0-38 16,0-1-188-16,-1 0 193 0</inkml:trace>
  <inkml:trace contextRef="#ctx0" brushRef="#br0" timeOffset="116139.67">2055 10484 474 0,'2'-13'315'0,"-7"8"23"16,-1 4-88-16,-2 2-60 0,-1 4-54 16,2 3-68-16,-1 4-8 15,0 6-2-15,-2 5-2 16,-5 10 0-16,-2 3-4 15,-6 8-14-15,0 3-2 16,-6 2-6-16,1-1-2 16,-3 3-5-16,-2-3-3 15,0-1-6-15,3 3-2 16,1-3-4-16,6-1-1 16,3-4-4-16,-3-5 0 0,3-5-1 15,-1-4 0-15,6-5-4 16,2-4-15-16,0-8-54 15,4-3-32-15,3-6-70 16,3-2-41-16,3-1 140 16</inkml:trace>
  <inkml:trace contextRef="#ctx0" brushRef="#br0" timeOffset="116920.47">2761 10979 308 0,'-2'-4'220'0,"-4"1"8"16,2 2-29-16,0-1-14 15,0 4-4-15,3-2-8 16,1 0-31-16,-1 0-25 15,0 0-59-15,1 0-27 16,0 0-37-16,0 0-5 16,0 0 11-16,1 0 3 15,10 2 3-15,7 0 0 16,31 7-3-16,-32-7 0 16,12 4-2-16,-7-2 1 0,1-3 0 15,1-1 2-15,-5-3 0 16,-2 0 1-16,-2-4 0 15,-5 5-1-15,0-2-31 16,0 1-24-16,-3 3-77 16,1-3-40-16,-2 0-69 15,-3-2-29-15,-1-4 174 16</inkml:trace>
  <inkml:trace contextRef="#ctx0" brushRef="#br0" timeOffset="117253.58">2797 10709 523 0,'-1'-1'327'0,"1"1"-66"15,3 1-71-15,-3-1-41 16,0 0-48-16,0 0-18 16,0 0-10-16,0 0 3 15,8 4-34-15,7 2-10 16,28 11-11-16,-22-17-7 16,2-4-6-16,1 0 0 15,1-1-3-15,-6 1 0 0,3-1-32 16,-1 0-55-16,-2 1-207 15,5-1 188-15</inkml:trace>
  <inkml:trace contextRef="#ctx0" brushRef="#br0" timeOffset="118536.18">3721 10626 337 0,'-26'-84'242'16,"26"84"12"-16,0 0-28 16,0 2-83-16,0-2-38 15,0 0-52-15,0 0-15 16,0 0-18-16,0 0-1 16,9 16 11-16,28 31 3 0,-22-22 15 15,5 2 3-15,-1 4 2 16,4-1 7-16,-6 3-8 15,0 1-1-15,5 2-11 16,-2 2-10-16,7 3-6 16,-1-2-5-16,-2 4-8 15,2-2 1-15,1 0-5 16,-1 1-1-16,-2-5 0 16,0 0-2-16,-2-3 1 15,1-2 0-15,-1-6-2 16,-2 1 0-16,-1-10-1 15,1 3-1-15,-6-6-12 16,-1-2-24-16,-4-5-71 16,-5-4-61-16,-4-7-238 15,2-6 259-15</inkml:trace>
  <inkml:trace contextRef="#ctx0" brushRef="#br0" timeOffset="118871.28">4269 10653 686 0,'3'-2'355'0,"-7"6"-138"15,0 0-30-15,4-4-89 16,-2 0-33-16,-11 19 5 15,-35 32 9-15,26-18 8 16,-2 1-5-16,-5 3-30 16,0 2-15-16,-2 2-22 15,0 5-5-15,-1-2-3 16,-2 1-2-16,2-2-1 16,4-3 0-16,3-2-23 15,5-2-18-15,7-5-56 16,-2-4-43-16,10-6-115 15,-1-4-143-15,6-6 255 16</inkml:trace>
  <inkml:trace contextRef="#ctx0" brushRef="#br0" timeOffset="119278.19">4411 11153 488 0,'70'-22'341'16,"-68"34"-28"-16,1 11-84 16,-4 3-43-16,-6 7-66 15,-2-1-23-15,-2-3-34 16,0 0-19-16,7-4-27 15,-2 0-10-15,-2-4-57 16,3 0-37-16,1-2-107 16,3-1-86-16,6 2 179 15</inkml:trace>
  <inkml:trace contextRef="#ctx0" brushRef="#br0" timeOffset="119772.89">5022 10938 666 0,'-27'-77'326'0,"28"75"-135"16,0 2-15-16,7 4-47 16,-4-3-15-16,8 1-4 15,3 1-12-15,1 3-39 16,1-3-15-16,6 1-28 16,4 1-8-16,1-4-4 15,3-2-1-15,0 1 0 16,0 0 0-16,-3 0-1 0,-3 4 1 15,-3-1-36 1,-3 3-39-16,-2-5-123 0,0 1-132 16,-5-3 205-16</inkml:trace>
  <inkml:trace contextRef="#ctx0" brushRef="#br0" timeOffset="120042.21">5288 10733 631 0,'-28'-63'357'16,"25"61"-133"-16,1 7-43 16,-4 1-45-16,-1 7-60 15,4 6-10-15,-4 4-7 16,0 4-10-16,-3 1-26 15,-2 1-7-15,3 4-7 16,-2-6-15-16,4 2-59 16,0-4-39-16,2 2-106 15,0 4-91-15,5-1 196 16</inkml:trace>
  <inkml:trace contextRef="#ctx0" brushRef="#br0" timeOffset="120546.82">5690 10671 625 0,'36'-69'317'0,"-33"68"-66"15,-2 3-83-15,3 7-32 16,-1 2-14-16,5 8-22 16,2 1-13-16,3 5-19 15,6 7-6-15,0-3-12 16,4 0-8-16,2 3-11 16,0-5-6-16,2 5-16 15,-1 0 0-15,-2 0-4 16,-1 3-1-16,-1 0 0 0,-3 2-3 15,8-1 1-15,-3-3-5 16,-1 0-38-16,4-3-28 16,-10-2-105-16,0-4-67 15,-2-10-171-15,-2-3 246 16</inkml:trace>
  <inkml:trace contextRef="#ctx0" brushRef="#br0" timeOffset="120860.98">6309 10565 639 0,'-1'2'347'16,"-9"7"-38"-16,-5 13-199 15,-7 5 19-15,-8 13-10 16,0 6 4-16,-10 6-4 16,1 3-12-16,0-1-34 15,0 4-18-15,8-3-32 16,2 0-11-16,7 3-9 16,-3-8 0-16,-2-3-20 15,8-3-22-15,-4-12-71 16,9 0-59-16,6-8-166 0,2-2 206 15</inkml:trace>
  <inkml:trace contextRef="#ctx0" brushRef="#br0" timeOffset="121512.27">6434 11186 538 0,'0'0'259'0,"0"0"-81"15,0 0-5-15,0 0-2 16,0-2-10-16,0 1-25 15,0 0-7-15,14-1-31 16,4 0-16-16,30 1-25 0,-26 6-13 16,-5 3-17-16,0 3-9 15,-3 2 1-15,-4 3 4 16,-6 5 2-16,-4 1 3 16,-4 3-6-16,-3-1-9 15,-7-4-21-15,0 2-14 16,-5-5-12-16,-4-2-3 15,5-1-5-15,0-4 2 0,0-1 6 16,4-4 6-16,8 1 16 16,0-2 3-16,6-2 0 15,7 4 0-15,-3-2 3 16,6-2 6-16,6 6 16 16,0-4 5-16,8 3 7 15,0 1-5-15,2-5-10 16,5 3-4-16,3-2-8 15,4-1 6-15,7 4-72 16,0-2 75-16,1 8-21 16</inkml:trace>
  <inkml:trace contextRef="#ctx0" brushRef="#br0" timeOffset="146884.81">1649 13787 271 0,'0'-5'241'0,"0"3"29"16,2-3-54-16,0-2-31 16,-1 1-29-16,0-3-6 0,1 2-9 15,-1 2-1-15,0-3-9 16,2 3-8-16,-2 0-18 15,-1-1-11-15,0 3-29 16,-1-1-11-16,-2 3-18 16,0-3-6-16,-14-2-11 15,-33 6-4-15,28 18-6 16,3 4-5-16,-5 8-5 16,1 4-3-16,0 3-3 15,4 10 0-15,0-3 0 16,6 0 0-16,9-5 0 15,2-2-8-15,6-9-8 16,5-4-2-16,4-7-4 16,1-12 6-16,6-11 9 15,3-5 5-15,5-15 8 16,1-1 1-16,3-13 2 16,-13-8-1-16,2-13 1 0,3-3-1 15,-4-10 3-15,8 5 0 16,-5-1 3-16,-5 2 1 15,-4 10-1-15,-7-3 0 16,5 10-3-16,-5 1 0 16,-1 9 0-16,1 3-2 15,-5 14 0-15,-1 3 2 16,-2 8 3-16,1 11 3 16,-4 0-3-16,2 2-6 0,1 0-7 15,0 0-4-15,-1 6 4 16,-6 17 6-16,-15 31 8 15,18-18 1-15,-3 4-2 16,4 5-4-16,4 5-3 16,-4-5 0-16,9 2-3 15,0-1 2-15,-3-3-1 16,6 1 0-16,-3-1 1 16,8 3 0-16,7-7-1 15,-2-5 1-15,4-8-7 16,-4-7-10-16,3-5-54 15,0-3-37-15,4-5-82 16,-1-3-64-16,0-2 164 16</inkml:trace>
  <inkml:trace contextRef="#ctx0" brushRef="#br0" timeOffset="147273.76">2091 13564 823 0,'28'-59'385'0,"-23"69"-149"16,6 10-8-16,-5-1-56 16,3 1-37-16,3 5-65 15,-9-6-31-15,7 1-27 16,-3 1-1-16,6 6-1 16,0-1 1-16,4 3-3 15,-3 1-3-15,0-2-2 16,6 0 1-16,-8-3 4 15,5 1-18-15,-6-6-78 16,2 3-51-16,6-4-132 16,-4-7-79-16,1-9 226 15</inkml:trace>
  <inkml:trace contextRef="#ctx0" brushRef="#br0" timeOffset="147515.12">2423 13553 948 0,'-5'-25'394'16,"-15"40"-236"-16,0 10-36 16,-11-1-12-16,4 13-20 0,-1 0-22 15,0-5-13-15,4 5-34 16,1-2-12-16,4-2-31 15,3 4-45-15,-6-3-140 16,-5-5-111-16,2 3 189 16</inkml:trace>
  <inkml:trace contextRef="#ctx0" brushRef="#br0" timeOffset="147974.88">1598 14122 746 0,'0'7'363'15,"0"-6"-166"-15,1 1-13 16,-1-2-70-16,0 0-27 16,9 1-12-16,14 6-5 0,32 8-11 15,-20-6-1-15,3-5-7 16,3-5-7-16,6 4-20 15,1-8-6-15,4 0-7 16,5 2-2-16,-1-2 0 16,-2-2 0-16,-9 5 0 15,-8-2-1-15,-4-1-3 16,4 9 0-16,0-1-1 16,4 4-19-16,-7-2-57 15,-9 5-43-15,-7-6-148 16,-1 4 164-16</inkml:trace>
  <inkml:trace contextRef="#ctx0" brushRef="#br0" timeOffset="148925.35">1871 14548 566 0,'5'22'361'0,"-15"-27"-9"16,-2 4-71-16,-4-1-108 16,-3 2-53-16,1 1-66 15,0 6-15-15,-1 4-8 16,0-1-1-16,-1 10-5 16,-1-2-4-16,6 14-10 15,0 10-5-15,0 9-6 0,-3 6 0 16,0 5-3-1,-2-3 0-15,-1-5-1 0,3-7-1 16,4-8-2-16,8-4-6 16,6-13-17-16,13 2-9 15,0-13-6-15,-3-11 3 16,11-5 18-16,0-6 9 16,-2-8 11-16,4-1 3 15,-11-13 2-15,1-4 1 0,8-7-2 16,-8-6 0-16,15-3-1 15,-1-5-1-15,-1-1 2 16,9 3 0-16,-4-1 0 16,-6 1 1-16,3 6 1 15,-4 1 5-15,-3 7 16 16,4 5 5-16,-9 4 10 16,-4 6-1-16,-8 4-6 15,0 7 2-15,-4 5 5 16,0 6 2-16,0 3 9 15,0 1 1-15,0 1-6 16,0 0-6-16,0 0-6 16,0 11-4-16,-4 7-4 15,-7 34 1-15,1-21-8 16,-1 7-3-16,-4 1-6 16,-3 1-1-16,-2 0-5 15,-1 3-1-15,0 5 0 0,1 10 0 16,3 4-1-16,1 2 0 15,-1-4-13-15,3-10-11 16,2-8-32-16,-1-8-22 16,13-4-47-16,-3-4-21 15,8-3-46-15,1-3-43 16,-2-3 155-16</inkml:trace>
  <inkml:trace contextRef="#ctx0" brushRef="#br0" timeOffset="149375.16">2315 14528 490 0,'-2'-2'275'0,"2"7"-65"16,-2 0-40-16,1-5-33 15,0 0-25-15,-1 3-13 16,-7 11-4-16,-20 32-23 16,22-22-15-16,-2 4-22 15,2 5-11-15,7 8-20 16,-13-6-2-16,5 3-2 0,-2 0 0 15,3-3 0-15,8 4-1 16,-5-11-2-16,16 2-2 16,-6-6 1-16,6-4 0 15,8-5 3-15,-11-4 0 16,3-8 1-16,2 0 0 16,0-3 0-16,5-4-4 15,1-4-19-15,3-1-10 0,0-5-29 16,0-2-26-16,-4-2-85 15,-3-1-81-15,-3 0 157 16</inkml:trace>
  <inkml:trace contextRef="#ctx0" brushRef="#br0" timeOffset="149645.51">2189 14606 911 0,'-4'-2'467'16,"5"2"-168"-16,2 2-119 15,-3-2-57-15,0 0-77 0,0 0-20 16,0 0-22-16,18 0-2 15,26-7-19-15,-21 2-30 16,12 0-91-16,0 1-57 16,11 2 114-16</inkml:trace>
  <inkml:trace contextRef="#ctx0" brushRef="#br0" timeOffset="150231.47">3391 14185 544 0,'-64'-30'304'0,"70"29"-61"16,1 2-22-16,5 0-46 15,3 2-11-15,9 9-6 16,-5-9-12-16,8 3-48 16,1 8-26-16,-7-12-45 15,5 1-15-15,-1 6-6 16,2-10-2-16,0 3-7 16,-4-1-16-16,1-5-50 15,-3-1-29-15,-6-5-76 16,-1 2-76-16,-4-4 165 15</inkml:trace>
  <inkml:trace contextRef="#ctx0" brushRef="#br0" timeOffset="150501.75">3418 13970 908 0,'0'-3'429'0,"1"4"-204"16,6-1-82-16,-7 0-46 15,0 0-45-15,24 6-9 16,25 3-12-16,-21-4-4 16,1-5-13-16,2 2-5 15,4-3-5-15,1 0 0 16,2 1-37-16,-2-2-37 15,1 2-115-15,-12-3-131 0,6 1 200 16</inkml:trace>
  <inkml:trace contextRef="#ctx0" brushRef="#br0" timeOffset="151954.37">4652 13461 360 0,'0'0'258'16,"0"0"-11"-16,0 0-50 16,0 0-21-16,0 0-43 15,0 0-14-15,-1 2-14 16,-4 7-9-16,-2 3-13 15,-38 27-9-15,26-22-20 0,1 6-10 16,-2 0-20-16,2 10-10 16,1 4-11-16,3 3-3 15,7 8-5-15,1-6-1 16,1-9-6-16,11-9-4 16,1-8-7-16,0-12-1 15,9-4 2-15,-1-2 4 16,8-14 9-16,1-2 2 15,4-14 5-15,1-8 2 0,0-6 5 16,6 0 5-16,-4-7 7 16,1 3 1-16,-5-5-1 15,-4-3-2-15,-6-2-7 16,-1-6-1-16,-3-1-3 16,0 4-1-16,4 3-1 15,-6 6-1-15,-2 6 3 16,-6 0 1-16,-4 13 4 15,-1 9 4-15,-3 10 9 16,6 10 3-16,-4 4-3 16,-7 1-6-16,6 15-14 15,-10 0-3-15,4 13 0 16,5 7 1-16,-8 0 2 16,5 7-2-16,-6 5-1 15,-3 3-1-15,2 9 0 16,-3-1 0-16,6 5 0 0,1-4 0 15,0-5 1-15,2-2 1 16,6-7-2-16,3 0 0 16,4-3-7-16,0-8-20 15,11 4-36-15,-2-2-27 16,3-4-56-16,7 2-28 16,-4-6-147-16,-4-9 206 15</inkml:trace>
  <inkml:trace contextRef="#ctx0" brushRef="#br0" timeOffset="152362.59">5147 13390 743 0,'0'-12'363'0,"-2"3"-124"16,0 4-45-16,2 5-75 15,1 3-36-15,-1-3-45 16,0 0-5-16,3 6 16 15,-2 14 14-15,44 36 9 0,-32-32 1 16,-3 7-14-16,0-3-12 16,-1 2-18-16,2 2-8 15,3 0-13-15,-1-4-2 16,-4-10-2-16,2 1-1 16,-3-6-25-16,1-1-23 15,7 0-57-15,-5-5-47 16,-4-7-108-16,-1-6-156 0,-7-5 269 15</inkml:trace>
  <inkml:trace contextRef="#ctx0" brushRef="#br0" timeOffset="152605.94">5378 13234 743 0,'11'-7'424'0,"-11"10"-37"15,-13-2-176-15,10 13-100 16,-13-1-40-16,2 15-30 16,-1 1 8-16,-15 14 25 15,4 2-2-15,-7-3-20 16,3 4-15-16,-1-12-42 16,6 3-28-16,2-2-60 15,5-3-45-15,9 3-122 16,2-6-98-16,7 3 227 15</inkml:trace>
  <inkml:trace contextRef="#ctx0" brushRef="#br0" timeOffset="152858.26">5465 13590 832 0,'1'13'400'0,"-7"3"-140"15,0 5-85-15,1 8-58 16,-6 1-37-16,5 1-45 16,4-3-13-16,-7-12-53 15,4 0-30-15,0-8-83 16,-5-1-87-16,6 1 149 15</inkml:trace>
  <inkml:trace contextRef="#ctx0" brushRef="#br0" timeOffset="153263.18">4346 14138 780 0,'22'4'380'15,"1"-4"-154"-15,14 0-36 0,18 11-90 16,-4-8-33-16,10 2-39 16,9 5-5-16,-1-5-6 15,7 3-5-15,-5 3 1 16,-11-9 3-16,5 2 0 16,-6 3 1-16,7-2-5 15,4 5-4-15,-8-1-2 16,1-1 1-16,-17-3 4 15,-5 4-18-15,-13-2-91 16,-3-1-89-16,-7 1 107 16</inkml:trace>
  <inkml:trace contextRef="#ctx0" brushRef="#br0" timeOffset="154132.65">4659 14768 429 0,'0'-1'264'0,"-1"-2"-16"16,-1 2-27-16,-5-3-47 16,-13 1-17-16,-24 18-30 15,27 10-18-15,-6-3-37 16,4 5-18-16,-1 4-29 15,1-4-10-15,2 10-14 16,1 3-3-16,7 1-7 0,1 2-2 16,11-1-27-16,3-3-10 15,8-8-21-15,-4-8-12 16,8-10 17-16,0-8 9 16,2-7 27-16,3-2 14 15,0-19 14-15,0-1 5 16,5-9 8-16,-3-11 0 15,1-11-2-15,5-6-4 16,-6-21-6-16,9 2 0 0,-4-4 1 16,-4 2 0-16,-10 8 3 15,-7 10 2-15,-6-8 15 16,4 2 10-16,-2 13 26 16,8 0 7-16,-1 29-3 15,-3 9-5-15,2 13-6 16,-16-5-1-16,-4 8-13 15,-2 3-6-15,3 8-20 16,4 10-5-16,2 15 4 16,2 12 4-16,-6 13 7 15,-4 6 0-15,3 8-2 16,-9-1-3-16,-3-6-9 16,5 5-3-16,-6 2-6 15,4 2-10-15,6-4-20 16,-3-5-15-16,8-15-62 15,-3-11-29-15,8-10-123 0,0-7-113 16,7-5 243-16</inkml:trace>
  <inkml:trace contextRef="#ctx0" brushRef="#br0" timeOffset="154508.64">5241 14395 593 0,'10'-4'328'16,"-2"4"-71"-16,-7 8-81 16,0 8-44-16,-7 5-40 15,-4 2-16-15,2 7-20 16,-2 1-5-16,2 5-9 15,3 5-11-15,-3 5-16 16,3-2-4-16,-1 8-8 16,3 0-2-16,3-1 0 15,-2-5 0-15,4-6 0 16,-1-6-1-16,2-12-2 16,7 1-2-16,-2-12-2 15,4-4-1-15,-1-5-12 16,1-4-11-16,2-6-38 15,-3-1-31-15,1-8-84 16,-4-2-71-16,-4-4 160 16</inkml:trace>
  <inkml:trace contextRef="#ctx0" brushRef="#br0" timeOffset="154735.04">5043 14620 766 0,'2'5'371'0,"5"-4"-101"15,-2 0-172-15,4 1 1 0,1 0-51 16,4 1-26-16,7 0-21 16,6-3-1-16,11 2-3 15,-1-4 3-15,14 3-52 16,3 5-71-16,1-6 80 15</inkml:trace>
  <inkml:trace contextRef="#ctx0" brushRef="#br0" timeOffset="155154.91">6201 14310 757 0,'-18'-70'373'16,"33"83"-126"-16,8-7-27 15,4 10-58-15,0-1-40 16,7 2-59-16,-5 1-23 15,0-7-33-15,1 1-12 16,-6-11-51-16,-7-1-48 16,1-4-180-16,2-3 180 0</inkml:trace>
  <inkml:trace contextRef="#ctx0" brushRef="#br0" timeOffset="155334.43">6409 14118 1007 0,'-32'-11'389'0,"25"34"-276"15,1 6-41-15,-3 6-41 16,0 2-10-16,3 3-19 16,0-4-12-16,4-7-150 15,6-3 117-15</inkml:trace>
  <inkml:trace contextRef="#ctx0" brushRef="#br0" timeOffset="155993.7">7164 13376 895 0,'-22'-1'362'0,"-9"8"-251"16,0 12-23-16,-1 10-58 15,3 8 9-15,-1 5 23 16,6 9 11-16,-6 6-6 16,-1 2-19-16,14 7-32 15,2-3-12-15,9-15-9 16,5-9-6-16,4-14-11 16,2-13 1-16,9-9 6 15,3-9 5-15,8-17 15 16,2-6 1-16,6-15-3 15,1-11-2-15,-7-11 1 16,-2-8 0-16,0-6 5 16,0-1 2-16,0-6-1 15,4 1 0-15,-9-4-4 0,-2 5 0 16,-3 13-1-16,-1 10 0 16,-4 17 8-16,0 12 8 15,-8 16 24-15,-4 7 0 16,-2 19-10-16,-5 5-5 15,-1 14-13-15,0 9 2 16,-3 9 7-16,1 6-4 16,0 14-3-16,-1 4 3 0,3 16 0 15,-2 1 2-15,4-5-7 16,4-5-4-16,4-14-10 16,9-3-6-16,3-14-29 15,3-4-25-15,7-9-69 16,-4-9-47-16,7-7-319 15,0-2 329-15</inkml:trace>
  <inkml:trace contextRef="#ctx0" brushRef="#br0" timeOffset="156293.9">7492 13314 1073 0,'8'17'422'16,"8"11"-278"-16,-6 5-6 16,5 11-32-16,5 4-5 15,-8 0-33-15,-3-1-13 16,-7-7-34-16,6 0-7 15,2-4-9-15,1 2 0 16,8-4-41-16,-6-5-21 16,3-8-77-16,3-5-61 0,-10-13-200 15,4-5 249-15</inkml:trace>
  <inkml:trace contextRef="#ctx0" brushRef="#br0" timeOffset="156509.85">7755 13345 1234 0,'-5'15'484'0,"-9"13"-345"16,-7 11-28-16,-4 13-44 16,-14-3 2-16,10 12-6 15,-7-6-3-15,3-4-35 16,3 4-27-16,-5-14-81 15,11 0-48-15,-1-9-132 16,12-5-111-16,10-5 242 16</inkml:trace>
  <inkml:trace contextRef="#ctx0" brushRef="#br0" timeOffset="157000.54">7786 13704 529 0,'-1'0'329'16,"1"0"-19"-16,2 5-111 16,-2-5-32-16,0 0-6 15,1 9-12-15,5 9-35 16,5 31-23-16,-13-32-52 16,-2 0-18-16,2-2-12 15,2-4-3-15,0-3-2 16,2-2-1-16,-3-2-3 15,2 2 0-15,1 5-4 16,3-1-1-16,3 1 0 16,0-3 1-16,1-5 1 15,3 0 1-15,2-3 2 16,4 0 0-16,5 0 0 0,-1-5 0 16,1 1-2-16,-5-4-6 15,-1 1-25-15,-6 1-24 16,-1-1-79-16,-6 1-60 15,-6 1-221-15,-2 7 261 16</inkml:trace>
  <inkml:trace contextRef="#ctx0" brushRef="#br0" timeOffset="157389.5">7101 14109 942 0,'-13'9'397'0,"-2"-2"-229"16,3-5-42-16,9 9-50 15,-3-7 7-15,3 4 13 16,9 3 7-16,6 0 6 16,5-1-15-16,5-3-36 15,8 2-14-15,13 1-26 16,1-7-9-16,18 2-5 16,-3-7-2-16,5-2 0 15,3-1 0-15,-6-1-1 0,1 2 1 16,-6-1 0-16,-5 2 3 15,-4 3-41-15,-8 4-57 16,-12 12-167-16,-4 6 160 16</inkml:trace>
  <inkml:trace contextRef="#ctx0" brushRef="#br0" timeOffset="158129.53">7150 14851 686 0,'29'-42'376'0,"-29"29"-69"0,-7-1-93 16,-1 3-82-16,-7-4-47 15,-5 12-46-15,10 8-9 16,-7 3 3-16,-3 3 5 15,4 10-1-15,-4 2-9 16,1 12-15-16,11 8-8 16,-11 8-10-16,6 4-2 15,-5-7 0-15,7 3 0 16,13-13-3-16,-2-9-7 16,10-9-13-16,1-10-2 0,1-11 3 15,10-8 7-15,-1-11 15 16,3-9 5-16,7-17 4 15,-2-9 1-15,11-18 0 16,-4-8 4-16,1-1 11 16,-3-2 5-16,-2 9 3 15,-4 6-5-15,-6 1-10 16,-2 10-3-16,-7 10 16 16,-4 8 14-16,-7 20 24 15,-4 3 10-15,-3 15-12 16,-4 3-14-16,3 11-28 15,0 4-9-15,1 12 1 16,1 4 2-16,-3 5 2 16,1 6-1-16,-4 3-7 15,-2 2-2-15,-1 9-2 16,-3 4-1-16,0 2-1 16,3 4-3-16,3-3-35 0,1-6-21 15,6-6-51-15,1-9-19 16,1-13-5-16,1-5-1 15,3-10-48-15,0-2-91 16,4-4 178-16</inkml:trace>
  <inkml:trace contextRef="#ctx0" brushRef="#br0" timeOffset="158560.38">7718 14524 955 0,'19'-12'397'0,"-8"6"-253"16,-6 0-44-16,-3 9-43 16,0 3 3-16,-7 1 28 15,5 6 15-15,-7 2-14 16,-3 3-14-16,3 11-32 15,-2 0-15-15,-4 0-17 16,-5 1-3-16,3 5-3 16,-3 0-2-16,11 7-1 15,5 7 0-15,-6-8-2 16,0-2 0-16,6-4-1 0,-4-8-3 16,-1-5-2-16,12-2 0 15,-12-12 1-15,20 3 1 16,-3-7 5-16,5 1 0 15,6-4-1-15,-10-1-1 16,13 0-30-16,-6-5-27 16,4 0-43-16,-6-7-20 15,3-1-23-15,0 0-4 16,-2-6-198-16,-1 4 232 16</inkml:trace>
  <inkml:trace contextRef="#ctx0" brushRef="#br0" timeOffset="158837.64">7528 14594 887 0,'4'11'388'0,"-5"-6"-192"15,3-3-51-15,-3 0-45 16,0-2-2-16,1 0-12 16,0 0-6-16,0 0-23 15,18 1-19-15,34 7-27 16,-25-3 0-16,12 5-51 16,-10-3-42-16,9-2-107 0,-4-5-75 15,-6 1 163-15</inkml:trace>
  <inkml:trace contextRef="#ctx0" brushRef="#br0" timeOffset="159660.44">8894 14050 712 0,'-76'-37'342'0,"75"33"-128"15,0 2-22-15,2 4-42 16,-1-2-7-16,0 0-22 16,0 0-5-16,8 3-38 15,10 0-22-15,29 7-28 16,-21-3-6-16,5-3 1 16,2 0 4-16,12 7 18 15,-6-5 9-15,3 2 0 16,-4 2-5-16,-12-5-19 15,8 3-12-15,-5 1-10 16,7 1-2-16,-2-1-1 16,-6-5-1-16,2 1 0 15,-8-3 0-15,0 0-1 16,-5 0 0-16,-4-2 0 16,-1-1 0-16,1 4-1 0,-3 4-1 15,-1-6-16-15,-5 0-13 16,0-2-24-16,-6-8-17 15,2 5-32-15,0 2-23 16,-6-5-71-16,2 4-54 16,-7-6-79-16,0 1-11 15,-5 5 212-15</inkml:trace>
  <inkml:trace contextRef="#ctx0" brushRef="#br0" timeOffset="159986.57">8943 14202 329 0,'-9'0'264'0,"5"-3"61"16,6 3-58-16,-2-3-60 15,0 2-19-15,0 0-26 16,0 0 0-16,1 1-3 16,17 2-2-16,38 11-13 15,-22-3-24-15,9 0-53 16,-1-4-25-16,0 0-34 16,-5-3-3-16,6-2-3 15,6 3 1-15,3-5-20 16,6 3-25-16,-2 8 115 0,-6 5-70 15</inkml:trace>
  <inkml:trace contextRef="#ctx0" brushRef="#br0" timeOffset="167078.4">10157 13853 735 0,'13'21'398'0,"4"3"-130"16,-2 0-67-16,0-5-47 15,4-3-83-15,3-4-31 16,0-5-18-16,3-4 13 15,1-11 18-15,-3 0 3 16,6-10 3-16,-5-7-10 16,3-4-16-16,-5-6-3 15,-2-12-12-15,1 5-3 0,-12-8-3 16,1 3-1-16,-4 18 0 16,-8-9 1-16,2 10 0 15,-5 10 0-15,-3-2 2 16,3 8 0-16,2 13-2 15,-4-6-1-15,4 5-4 16,-3-1-6-16,-1 7-8 16,0 5-6-16,-2 10-2 15,-2 7 2-15,-2 7 5 16,-1 8 2-16,0 11 3 16,3 2 1-16,7 11 1 15,1 0 1-15,2-9-1 16,-1 5 0-16,0-6 1 15,1 1 0-15,0 9 1 16,1-1-1-16,1-4 0 16,2 1 0-16,3-16 0 15,1-3 2-15,0-14-44 0,-2-7-27 16,-1-9-71-16,3 1-57 16,-4-9-128-16,-3-2 202 15</inkml:trace>
  <inkml:trace contextRef="#ctx0" brushRef="#br0" timeOffset="167340.21">10272 14121 565 0,'2'0'385'0,"8"5"88"15,-9-3-193-15,10 8-75 16,7 0-50-16,-11-4-84 16,9 3-39-16,0-4-22 15,3 5-4-15,6-3-4 16,-2-7-1-16,6 3-65 16,1-6-44-16,3-6-159 15,4 4-162-15,-1-11 277 16</inkml:trace>
  <inkml:trace contextRef="#ctx0" brushRef="#br0" timeOffset="167670.38">11078 13440 701 0,'-5'8'357'16,"-10"6"-76"-16,-6 4-42 16,-1 7-43-16,-8-1-10 15,1 12-40-15,1 9-13 16,2 11-33-16,1 10-20 0,5 5-35 16,7 2-16-16,-3-8-23 15,9-6-5-15,4-2-4 16,-4-8-2-16,13 4-2 15,0-2-13-15,5-9-26 16,2-2-13-16,10-6-25 16,2-7-14-16,3-7-60 15,4-4-46-15,-4-13 124 16</inkml:trace>
  <inkml:trace contextRef="#ctx0" brushRef="#br0" timeOffset="168026.37">11267 13604 634 0,'6'2'366'16,"-2"10"-41"-16,3 4-52 16,-2 4-63-16,5 5-26 15,-1 6-40-15,3 1-16 16,0 7-39-16,4-3-24 0,-6-5-37 16,0 0-14-16,-3-10-11 15,0 1-1-15,10 0-1 16,-1-3 0-16,7 0-22 15,-2-2-20-15,-6-5-69 16,2-1-67-16,-5-1-239 16,-2-9 267-16</inkml:trace>
  <inkml:trace contextRef="#ctx0" brushRef="#br0" timeOffset="168285.68">11554 13620 967 0,'-5'6'469'16,"-6"-3"-160"-16,-2 11-149 0,-4 8-42 16,-5 1-28-16,3 12-16 15,-4 2-3-15,4 2-10 16,-1 6-20-16,1-6-12 15,3-4-29-15,1-2-18 16,8-9-54-16,-1-3-39 16,7 0-104-16,-2 0-81 15,5-4 188-15</inkml:trace>
  <inkml:trace contextRef="#ctx0" brushRef="#br0" timeOffset="168555.97">11745 13971 864 0,'4'4'460'15,"3"3"-140"-15,-3 2-77 16,0 4-53-16,-6 2-72 15,-4 3-38-15,-4 5-35 16,-3-1-14-16,4 0-15 16,3 4-6-16,1-7-44 15,1-2-36-15,4-1-128 16,-4-9-97-16,7 4 182 0</inkml:trace>
  <inkml:trace contextRef="#ctx0" brushRef="#br0" timeOffset="168915.74">11964 13499 988 0,'6'0'454'16,"7"5"-204"-16,0 5-90 15,4 3-40-15,-1 8-44 16,-6 0-28-16,6 14-19 16,-10 4-5-16,-2 12 14 15,1 10 3-15,-7 2 3 16,1 7-5-16,-6-7-22 15,-5-12-5-15,-1-3-7 16,-1-6-11-16,-3-3-31 16,-2 0-50-16,4-7-165 15,-2-2-147-15,7-3 242 16</inkml:trace>
  <inkml:trace contextRef="#ctx0" brushRef="#br0" timeOffset="169366.54">12462 13839 673 0,'24'-76'367'0,"-16"80"-64"16,3 1-30-16,4 6-79 16,-8-3-30-16,0-1-72 15,4 2-26-15,6-2-42 16,3 1-11-16,3 1-8 0,6 0-2 16,-6-6 0-1,-1 3-1-15,-4-7-14 0,-4-3-41 16,-1 4-138-16,-2-10-107 15,-1 2 173-15</inkml:trace>
  <inkml:trace contextRef="#ctx0" brushRef="#br0" timeOffset="169590.94">12680 13564 657 0,'-2'5'419'15,"1"-1"-18"-15,-4 4-222 16,-1 0-61-16,-4 11-55 16,0 7-13-16,2 5-3 15,1 4-2-15,0-2-20 16,4 1-10-16,-3-5-13 16,5-5-36-16,1-3-157 15,0-1-116-15,0-4 174 16</inkml:trace>
  <inkml:trace contextRef="#ctx0" brushRef="#br0" timeOffset="170373.35">13060 13603 415 0,'3'-18'301'16,"5"8"49"-16,-4 2-97 15,-7 2-62-15,0 5-22 0,3 4-30 16,-3-1-11-16,3-2-33 15,-2 0-18-15,1 0-22 16,0 0-12-16,-13 6-13 16,9-5-5-16,-32 44-10 15,28-29-4-15,3 10 1 16,-2 9-1-16,4 11 1 16,-6 4 0-16,3 0-6 15,-3-6-1-15,0-5-5 16,11 1 0-16,2-11-1 15,6 0-4-15,3-9-3 16,-2-3-2-16,-4-5-2 16,3-7 2-16,6-1 3 15,3-3 2-15,9-2 4 16,-3-6 1-16,-2-6 0 16,0-6 3-16,-3-7-1 15,7 4-1-15,-4-9 1 0,-1 0 0 16,-2-4 2-16,-1-4 0 15,-6-1 0-15,1 3 4 16,-5 2-1-16,-3 4 2 16,0 6-1-16,-3 5-4 15,-1 5 2-15,-1 5-1 16,0 7 2-16,1 0 4 16,0 6 6-16,-1-3 2 15,0 0 1-15,-1 0-1 0,-1 14 0 16,-2 13-1-16,-11 34-3 15,7-22-3-15,-1 2-7 16,-1 1-2-16,6 0 0 16,0-3-1-16,4-5 2 15,1-2 0-15,4-5-2 16,-1-2 0-16,2-6-2 16,-2 1-1-16,0-4-5 15,3-2-17-15,3 3-43 16,-2-7-32-16,2-2-108 15,3 4-72-15,-3-5 175 16</inkml:trace>
  <inkml:trace contextRef="#ctx0" brushRef="#br0" timeOffset="170622.69">13524 14080 852 0,'0'10'469'0,"1"2"-115"16,-1 10-149-16,0 2-78 16,0 6-70-16,-2 0-28 0,-2-10-21 15,0 4-5-15,-4-7-43 16,2-4-42-16,2 2-183 15,3 0 169-15</inkml:trace>
  <inkml:trace contextRef="#ctx0" brushRef="#br0" timeOffset="171527.61">14352 13851 321 0,'-3'-1'233'0,"1"0"38"16,1 2-37-16,1-1-37 16,0 0-9-16,0 0-17 15,0 0-13-15,0 0-28 16,0 1-13-16,8 10-28 16,10 1-8-16,31 28-21 15,-26-28-16-15,0-5-22 16,3 0-10-16,-6-5-9 15,-1-1-1-15,1 2-8 16,-6-2-28-16,0-1-111 16,4-2-82-16,-1-3 131 15</inkml:trace>
  <inkml:trace contextRef="#ctx0" brushRef="#br0" timeOffset="171724.08">14594 13767 647 0,'-2'4'369'16,"-6"6"-72"-16,-3 1-104 15,11 8-117-15,-11-2-23 16,7 6-18-16,0 1-4 16,-11-7-9-16,9 2-18 15,6 0-88-15,0-3-82 16,6 3 102-16</inkml:trace>
  <inkml:trace contextRef="#ctx0" brushRef="#br0" timeOffset="172351.4">15084 13711 696 0,'13'13'329'0,"12"-1"-138"0,-9-6-39 16,7-4-43-16,13-1-17 16,-8-10 1-16,3-6 5 15,-1-6 3-15,-7-6-11 16,-1-3-35-16,-1 0-13 16,-3-3-22-16,-8-5-9 15,-2-1-2-15,-6-2 0 16,-6 0 1-16,-2 0 0 0,2 9-4 15,-2 0-1-15,-3 5-2 16,-1 7-1-16,-1 7 0 16,0 3 4-16,4 12 7 15,2 4-2-15,-4 7-1 16,0 7-7-16,-5 11-7 16,1 3 0-16,0 9 1 15,4 8 2-15,6 6 5 16,-6 1 3-16,4 12 8 15,-6 4 0-15,-4 6-2 16,7 4-2-16,-2-8-7 16,1-6-3-16,-1-11-2 15,6 0-3-15,3 3-21 16,5 3-10-16,3 0-25 16,-3-7-20-16,0-12-33 15,-4-12-18-15,11-9-101 16,-12-8-114-16,7-13 226 15</inkml:trace>
  <inkml:trace contextRef="#ctx0" brushRef="#br0" timeOffset="172607.71">14998 14045 949 0,'-17'-35'413'0,"29"38"-191"16,2-3-33-16,9 10-73 15,0-5-25-15,-7-3-65 16,7 3-12-16,-3-7-10 16,1-1 2-16,1-1-55 15,-3-1-41-15,1-6-135 16,11 5-145-16,3-8 237 15</inkml:trace>
  <inkml:trace contextRef="#ctx0" brushRef="#br0" timeOffset="172952.21">15782 13377 1045 0,'7'-31'424'0,"-36"52"-256"16,5 13-70-16,0 3-8 15,1 7 15-15,0 2-9 16,2 13 7-16,-2 8-21 0,7 18-33 15,4 5-13-15,1-5-26 16,3-5-4-16,5-14-6 16,3-2-6-16,7-8-34 15,6-3-25-15,7-4-71 16,7-7-36-16,-2-10-48 16,2-7-36-16,4-13 169 15</inkml:trace>
  <inkml:trace contextRef="#ctx0" brushRef="#br0" timeOffset="173266.89">15895 13751 812 0,'3'-2'365'16,"5"9"-145"-16,-1 2-46 15,7 8-33-15,3 4-8 16,5 8-29-16,4 5 0 16,-3 6-9-16,3 3-15 15,-6-3-30-15,-4-5-15 16,-2-8-24-16,0-4-19 0,4-1-60 15,3-2-40-15,-7-7-108 16,1 2-66-16,3-5 179 16</inkml:trace>
  <inkml:trace contextRef="#ctx0" brushRef="#br0" timeOffset="173508.24">16238 13680 943 0,'-10'-1'450'0,"3"12"-160"15,0 4-127-15,-5 12-64 16,-2 8-4-16,-2 8-1 16,-5 4-8-16,-2 5-25 15,0-4-17-15,-2-1-18 16,0-1-30-16,5-8-81 15,3-1-38-15,7-5-71 0,3 5-49 16,4-7 166-16</inkml:trace>
  <inkml:trace contextRef="#ctx0" brushRef="#br0" timeOffset="174006.91">16266 14136 919 0,'53'-44'434'0,"-43"46"-174"16,4 3-52-16,-4 0-100 15,0 1-30-15,-2 1-51 16,1 2-6-16,-1 2-7 16,-3 0-1-16,-4 3-1 15,2 1-2-15,-6 5-16 16,-2 3-16-16,-3 0-20 15,-3 1-1-15,0-2 13 16,0-5 13-16,5-1 16 0,0-4-1 16,6-3 10-16,4-3 7 15,2 1 8-15,2-3 3 16,1-2-8-16,-1 0-4 16,1-3-8-16,1 1-2 15,-1-2-4-15,1 0-2 16,2-2-27-16,-1-2-18 15,4 2-74-15,-2-6-96 16,3-1 141-16</inkml:trace>
  <inkml:trace contextRef="#ctx0" brushRef="#br0" timeOffset="174347.01">16780 13384 1041 0,'16'8'433'0,"1"12"-270"16,1 7-39-16,2 11-61 15,-2 2-9-15,-4 7 7 16,-8 6 14-16,-1 11 8 0,-7 11-10 16,-11 7-28-16,-1 3-16 15,-8-10-20-15,5-2-4 16,-4-14-5-16,-1-2-5 16,3-3-27-16,-9-5-25 15,5-4-91-15,0-8-89 16,-5-7 148-16</inkml:trace>
  <inkml:trace contextRef="#ctx0" brushRef="#br0" timeOffset="174807.78">17292 13874 795 0,'-15'-22'433'0,"28"27"-104"16,6 5-126-16,7 3-48 15,0-2-62-15,4 1-31 16,2-6-34-16,-3-2-17 0,2-2-11 16,-5-2-7-16,1-3-42 15,-4-1-33-15,-3-3-145 16,-2 1 144-16</inkml:trace>
  <inkml:trace contextRef="#ctx0" brushRef="#br0" timeOffset="175007.25">17551 13735 942 0,'-34'10'377'0,"27"24"-245"15,0 3-20-15,-5 2-37 16,-2 0-16-16,0-2-34 15,1-2 1-15,1-6-75 16,3-1-71-16,5-4 77 0</inkml:trace>
  <inkml:trace contextRef="#ctx0" brushRef="#br0" timeOffset="175727.84">18026 13516 901 0,'0'-7'420'16,"0"6"-192"-16,-3 2-101 15,2-2-59-15,0 1-33 16,-2 0 2-16,1 5 35 16,-8 20 12-16,-6 32 3 15,7-30-11-15,-4 14-28 16,0 7-8-16,1 12-15 15,0 9-7-15,5-4-12 16,4-1-2-16,4-12-4 0,7-2 0 16,1-8-2-16,4-8 1 15,1-6-2-15,-2-13 0 16,8-2-2-16,-4-6 0 16,4-9 0-16,4-4 2 15,0-11 2-15,0-8 1 16,5-6-3-16,-6-7-1 15,3-6-2-15,-3 1 2 16,0-1 5-16,-3 1 3 16,-5 2 3-16,-3 5 0 15,-12 1 0-15,1 5 2 0,-3 8-1 16,-1 3 1-16,7 9 2 16,0 4-1-16,-5 2 2 15,4 5 1-15,-3 7 8 16,0 2 4-16,4 16 4 15,-8-1-3-15,2 12-10 16,-1 4-5-16,-2 2-7 16,-4-1-1-16,8 1-3 15,-2-6-1-15,3 1-2 16,0-4-2-16,0-7-27 16,3 1-18-16,3-8-74 15,4 0-56-15,2-1-134 16,-1-9-103-16,1 1 263 15</inkml:trace>
  <inkml:trace contextRef="#ctx0" brushRef="#br0" timeOffset="176323.76">18515 14115 654 0,'63'-25'365'15,"-57"28"-90"-15,8-1-98 16,1 1-46-16,4 1-36 15,0-1-24-15,1 3-17 16,-6-4-13-16,-7 2-20 16,-1 5-2-16,-8 4-4 15,-1 14-14-15,-8-2-42 0,-8 3-10 16,-2-4 1-16,-4-6 15 16,5 1 41-16,4-5 10 15,10 2 29-15,5-4 16 16,6-2 11-16,4-1 3 15,12-2-19-15,2 0-15 16,6-4-11-16,3-3-5 16,-4 0-12-16,12 0-7 0,-6 0-32 15,-1 2-34-15,-2 6-104 16,-9-3 17-16,10 11 75 16</inkml:trace>
  <inkml:trace contextRef="#ctx0" brushRef="#br0" timeOffset="186463.7">9262 16257 710 0,'-7'1'334'0,"6"-1"-135"15,3 2-43-15,2 2-50 16,-4-4-9-16,0 0-14 15,9 2-1-15,11 5-21 16,29 6-14-16,-22-7-22 16,-1-3-9-16,4 0-8 15,2 1 0-15,-2-2 0 16,2-3 1-16,-2 1-35 16,-3 3-36-16,-3-4-106 15,-3-1-105-15,-4-7 172 16</inkml:trace>
  <inkml:trace contextRef="#ctx0" brushRef="#br0" timeOffset="186714.03">9437 16021 956 0,'0'-2'438'16,"3"1"-206"-16,-1-2-56 16,-2 2-93-16,0-1-33 15,2 1-38-15,14 0-5 0,34 2-2 16,-27 3 4-16,2-3-91 16,2 0-69-16,6 0-284 15,-1-3 263-15</inkml:trace>
  <inkml:trace contextRef="#ctx0" brushRef="#br0" timeOffset="187334.38">10540 15909 386 0,'127'32'262'16,"-100"-25"6"-16,1-1-52 16,-2-10-94-16,-6-8-31 15,6-6-40-15,-2-2-5 0,-2-6 2 16,7 3-3-16,-12-7-3 16,-1-3-5-16,-4-3-10 15,-5 0-3-15,0-2-12 16,-6 0-1-16,-3 2 2 15,-5 0 1-15,-5 1-1 16,4 6 2-16,-5 5-4 16,8 7-1-16,-3 7 21 15,-2 2 9-15,3 6 8 16,-4 2 0-16,9 10-29 16,-6 3-12-16,-1 11-11 15,3 7-2-15,-2 7 2 16,5 5 0-16,5 3 3 15,0 3 0-15,-2 6 4 16,-1 5 3-16,-1 12-2 16,2 1 2-16,-7 0-4 15,13 5-1-15,2-9 2 0,1-4 22 16,10-1-100-16,-8-6-48 16,0-3-172-16,4-3-188 15,2-6 321-15</inkml:trace>
  <inkml:trace contextRef="#ctx0" brushRef="#br0" timeOffset="187604.65">10707 16181 653 0,'-18'-43'364'16,"27"49"-45"-16,6 0-152 15,4 2-25-15,4 1-62 16,3 0-36-16,1-1-37 16,2 1-1-16,-2-5-25 15,3 1-56-15,9-2-178 16,4-3-180-16,3-4 259 15</inkml:trace>
  <inkml:trace contextRef="#ctx0" brushRef="#br0" timeOffset="187898.32">11598 15407 687 0,'-12'9'360'16,"-12"17"-56"-16,-2 7-83 0,-7 12-56 15,0 4 5-15,3 10-26 16,3 2-26-16,7 8-43 16,3 5-28-16,5 5-33 15,2 6-9-15,13-2-6 16,1-1-5-16,5-10-30 15,9-10-16-15,1-7-76 16,4-8-53-16,8-5-174 16,-1-3 217-16</inkml:trace>
  <inkml:trace contextRef="#ctx0" brushRef="#br0" timeOffset="188278.3">11800 15726 782 0,'1'-43'371'0,"6"52"-112"15,2 3-39-15,7 10-42 16,-6-1-11-16,7 12-50 16,1 5-29-16,-1-3-41 15,-1 9-18-15,3-5-21 16,-4-3-4-16,4-1 0 15,5 0-2-15,1-1-2 16,4 0-22-16,-3-6-89 16,-2-5-85-16,-3-11 117 15</inkml:trace>
  <inkml:trace contextRef="#ctx0" brushRef="#br0" timeOffset="188521.65">12090 15699 1030 0,'-7'11'414'0,"-5"7"-260"0,-2 8-22 16,-5 8-27-16,4 9 5 15,-2 5-6-15,-4 2-7 16,3 5-35-16,-2-5-13 15,7-4-76-15,1-3-52 16,9-6-123-16,-4-4-106 16,6-6 192-16</inkml:trace>
  <inkml:trace contextRef="#ctx0" brushRef="#br0" timeOffset="188774.97">12307 16107 948 0,'2'16'454'15,"-1"6"-191"-15,-1 7-107 16,-1 2-58-16,-7 0-56 15,-2-1-23-15,3-5-38 16,-3-4-33-16,7-3-135 16,0-7-168-16,3 2 224 15</inkml:trace>
  <inkml:trace contextRef="#ctx0" brushRef="#br0" timeOffset="189194.9">12654 15874 831 0,'12'5'405'16,"-1"-3"-161"-16,7 5-69 15,1 1-30-15,4 3-47 16,3 4-25-16,-1-2-37 16,1 0-20-16,-1-4-12 15,-1-3 0-15,0-1-32 16,0-2-38-16,-6-4-127 0,-2-1-126 16,-3-6 197-1</inkml:trace>
  <inkml:trace contextRef="#ctx0" brushRef="#br0" timeOffset="189400.35">12872 15704 783 0,'-2'4'389'0,"-2"24"-116"15,-7 40-67-15,6-23-94 16,2 3-34-16,-7 1-56 15,2-3-13-15,-1-4-29 16,0-4-44-16,5-9-217 16,1 1 188-16</inkml:trace>
  <inkml:trace contextRef="#ctx0" brushRef="#br0" timeOffset="189770.36">13244 15607 808 0,'6'7'380'0,"1"2"-128"16,5 9-113-16,5 4-18 15,-2 13 20-15,2 0-7 16,5 6 14-16,-4 1-16 0,-3 0-49 16,-1 3-24-16,5 0-43 15,-5-1-8-15,4-5 0 16,-2-2-17-16,1-5-39 15,-6-2-30-15,3-6-101 16,-8-4-45-16,1-9 139 16</inkml:trace>
  <inkml:trace contextRef="#ctx0" brushRef="#br0" timeOffset="190020.69">13637 15600 1094 0,'-2'3'492'15,"-5"5"-236"-15,-5 10-150 16,-1 6-72-16,-8 11 4 0,-3 6 15 16,1 8 24-16,-4 3 2 15,1 7-27-15,0 1-17 16,-2 1-22-16,2 1-4 15,-3-11-41-15,4-6-32 16,2-13-95-16,7-5-58 16,5-7 134-16</inkml:trace>
  <inkml:trace contextRef="#ctx0" brushRef="#br0" timeOffset="190621.13">13661 16078 528 0,'36'-28'290'15,"-35"27"-56"-15,3-6-20 16,5 6-38-16,4-1-9 15,2-2-22-15,5 8-20 16,-6-2-52-16,1 2-20 16,0 7-31-16,-2 0-8 15,-3 5 1-15,-1 0-1 16,-5-2 1-16,-2 3 3 16,-5-2-13-16,-4 0-7 15,-6-1-13-15,-5 1-5 0,1 1 9 16,-1-2 4-16,4 1 5 15,2-2 0-15,5-1-4 16,3-1 1-16,3-2 1 16,4-1 1-16,3-4 8 15,2 1 2-15,5-5 12 16,2 0 8-16,6 0 4 16,-1-3 2-16,5-1-8 15,-5 0-9-15,-1 0-30 16,-2 2-43-16,2-1-149 15,-2-2-140-15,-3-5 208 16</inkml:trace>
  <inkml:trace contextRef="#ctx0" brushRef="#br0" timeOffset="190946.26">14310 15386 823 0,'30'10'389'0,"-4"7"-166"16,6 16-54-16,1 8-22 0,-10 9-1 15,0 7-11-15,-7 4 17 16,-8 6-13-16,-5 1-44 15,-6 1-24-15,-7 1-44 16,-3 5-12-16,-8-6-8 16,-1-1 1-16,-5-5-1 15,-5-8 1-15,-3-7-35 16,-4-3-21-16,-9-5 28 16</inkml:trace>
  <inkml:trace contextRef="#ctx0" brushRef="#br0" timeOffset="192030.4">15406 15846 626 0,'-3'-28'316'16,"42"32"-100"-16,-1-1-38 15,5 6-73-15,0 3-28 0,-3 1-41 16,-1-4-13-16,1-3-16 15,-2 2 7-15,-8-11-45 16,8 2-32-16,-11-5-104 16,3-4-110-16,1 8 178 15</inkml:trace>
  <inkml:trace contextRef="#ctx0" brushRef="#br0" timeOffset="192241.83">15711 15655 720 0,'-5'18'325'0,"-1"5"-141"16,-3 5-38-16,-4 3-62 16,2 2-9-16,6 4-39 15,5-2-5-15,1-1 5 0,-1-2-48 16,0-4-115-16,4-1-113 15,5-1 131-15</inkml:trace>
  <inkml:trace contextRef="#ctx0" brushRef="#br0" timeOffset="192856.21">16173 15466 908 0,'2'-7'421'0,"-8"11"-203"15,-6 0-63-15,4 11-87 16,-6 6-25-16,-2 7 4 15,3 3 8-15,4 11 9 16,2 1-5-16,7 8-24 16,0 3-7-16,0 4-11 15,6 3-7-15,3-5-8 16,5 0 0-16,0-12-4 16,0-10-3-16,1-10 3 15,2-9-1-15,2-9 6 16,0-5 2-16,5-12-1 0,2-5 2 15,2-12-4-15,5-6 0 16,-7-11 1-16,1-4-1 16,-4-1 3-16,-2-3-1 15,-3 6 0-15,-1 2 4 16,-3 1-1-16,-3 6 2 16,-10 17 8-1,2 11-2-15,-2 0 9 0,-5-27 0 16,1 14 16-16,-1 7 5 15,-1 18-11-15,3 9-3 0,-4 6-24 16,-2 7-7-16,3 11 0 16,-1-1 2-16,2 2-1 15,1-2-1-15,1-2-2 16,4 3 4-16,2 3-37 16,0 4-13-16,1 3-33 15,-1-1-32-15,5-2-79 16,-3-4-78-16,4-7 169 15</inkml:trace>
  <inkml:trace contextRef="#ctx0" brushRef="#br0" timeOffset="193082.6">16703 15940 715 0,'17'-1'403'15,"-17"4"-38"1,8 6-109-16,-2 8-83 0,-6-2-44 16,2 10-68-16,-3 2-30 15,1 4-17-15,-8-6-4 16,-4-1-1-16,7-4-22 16,0-2-84-16,4-2-61 15,8-1 86-15</inkml:trace>
  <inkml:trace contextRef="#ctx0" brushRef="#br0" timeOffset="193444.17">17202 15759 969 0,'21'11'393'0,"-4"-1"-240"0,-1-2-41 15,-4 1-62-15,1-3-9 16,3 3-28-16,2 1-5 16,-6-7-5-16,1 3 1 15,-3-6-40-15,0-5-32 16,10 5-109-16,-9-8-109 16,0 0 182-16</inkml:trace>
  <inkml:trace contextRef="#ctx0" brushRef="#br0" timeOffset="193637.64">17340 15670 1124 0,'-48'3'410'0,"43"20"-348"15,-5-1-11-15,4 13-44 16,0-2-2-16,3 4-3 15,3 5-2-15,4-7-31 16,-7-4-58-16,4-3 59 16</inkml:trace>
  <inkml:trace contextRef="#ctx0" brushRef="#br0" timeOffset="194324.57">17891 15490 837 0,'-4'-5'419'15,"3"2"-155"-15,-5 7-122 16,-4 2-63-16,2 10-56 16,-2 6-14-16,-4 4 40 15,6 3 18-15,-2 6 21 16,7 4-1-16,2 2-28 16,-4 2-15-16,8 4-21 15,-6 0-6-15,1 0-9 16,0-1-4-16,1-5-3 15,2-4 0-15,3-8-2 16,4-4-3-16,1-10-3 16,2-3-1-16,7-6 0 15,0-5 2-15,3-7 0 16,-1-10 2-16,-1-12-1 16,6-4 0-16,6-8 0 15,-5-6 0-15,4 0 3 16,-1-1 2-16,-2 2 3 15,-1 6 3-15,-1 4 1 0,-4 1 1 16,-5 6 0-16,2 6 0 16,-9 6 2-16,-4 6 2 15,-3 10 0-15,-2 0 6 16,-1 9-7-16,0 3 1 16,-2 7 11-16,0 6-3 15,-3 1 12-15,5 8 5 16,-2 3-5-16,0 3-1 0,3 6-10 15,-5-6-6-15,5 1-11 16,-2-4-3-16,2-3-16 16,1-2-13-16,2-5-39 15,3-2-19-15,1-7-63 16,1-2-48-16,2-6 128 16</inkml:trace>
  <inkml:trace contextRef="#ctx0" brushRef="#br0" timeOffset="194822.75">18383 15983 816 0,'78'-57'385'16,"-62"58"-166"-16,1 1-65 15,-3 7-75-15,0 2-31 16,-3 5-23-16,-1 7-4 0,-7 6 0 16,-4 4 1-16,-6 2-3 15,-2 0-3-15,-2-1-4 16,1-1-3-16,1-5-3 16,2-5-1-16,4-5-4 15,3-6-2-15,9-5 1 16,0 2 4-16,7-9 11 15,1 1 4-15,2-5 0 16,-2-4-3-16,1-3-8 16,2-1-5-16,0 2-32 15,-2 0-30-15,-5 4-121 16,-3 1-104-16,-4 5 177 16</inkml:trace>
  <inkml:trace contextRef="#ctx0" brushRef="#br0" timeOffset="196037.05">9765 17746 276 0,'-81'20'200'0,"69"-16"10"16,3 1-33-16,6 0-1 15,2-1-2-15,-2 2-14 16,7-1-35-16,2 2-13 16,7 1-34-16,6 2-9 15,5 0-29-15,2 4-14 16,4-7-19-16,1 3-5 15,5-7 4-15,0-3-2 16,2-1-17-16,0-4-28 0,-5-4-124 16,-3-3-90-1,-4-5 151-15</inkml:trace>
  <inkml:trace contextRef="#ctx0" brushRef="#br0" timeOffset="196257.46">9857 17602 713 0,'-8'0'402'0,"8"1"-94"16,-3-1-111-16,7 0-122 16,-4 0-44-16,0 0-26 15,11-1-3-15,18 1-1 16,27-5 0-16,-22-3-9 15,4 3-36-15,0-4-114 0,6-2-106 16,3 3 154 0</inkml:trace>
  <inkml:trace contextRef="#ctx0" brushRef="#br0" timeOffset="201955.18">11094 17456 728 0,'-17'11'352'15,"27"-7"-102"1,1 1-133-16,12 5-33 0,6 6-35 16,-1-2-29-16,-2-9-17 15,0 1-1-15,4-7-1 16,-2-3-1-16,-4-9 0 16,3-4-1-16,-5-12 1 15,-9-10 0-15,-1 3 1 16,1-1 1-16,-5 0 2 15,1 6 2-15,0 2 2 16,-9-1 0-16,-8-6 0 16,-2 3-3-16,-10-7-5 15,9 6-2-15,3 11 2 16,1 6 2-16,4 8 19 16,-7 3 15-16,-2 6 24 15,7 9 4-15,-2 14-7 0,-6 5-15 16,5 16-27-16,-5 8-7 15,9 11-6-15,-2 7 0 16,1 18 0-16,-3 10 0 16,7 11-1-16,8 6 0 15,2-14-1-15,4-10-1 16,-11-9-52-16,4-2-31 16,4-6-113-16,-10-3-108 15,16-19 197-15</inkml:trace>
  <inkml:trace contextRef="#ctx0" brushRef="#br0" timeOffset="202210.49">11144 17782 1150 0,'6'-4'453'16,"15"0"-302"-16,38 13-60 15,-25 3-13-15,0 0-34 16,3-2-39-16,-7-7-75 16,2 3-45-16,5-3-125 0,1-3-97 15,12-3 217-15</inkml:trace>
  <inkml:trace contextRef="#ctx0" brushRef="#br0" timeOffset="202576.52">12257 17073 1052 0,'-28'22'418'0,"-7"9"-260"16,4 5-23-16,3 9-35 16,0 1 5-16,6 8-26 15,2-1-4-15,4 4-27 16,4 7-21-16,4 3-24 15,8 2-3-15,10 0-3 16,7-3-2-16,9-6-3 16,3-2 0-16,4-6-2 15,5-3-7-15,-2-7-21 16,4-5-25-16,1-8-110 16,-7-4-100-16,3-8 169 15</inkml:trace>
  <inkml:trace contextRef="#ctx0" brushRef="#br0" timeOffset="202895.17">12636 17317 918 0,'9'16'390'16,"20"34"-212"-16,-9-20-75 15,3 6-37-15,2-2-5 16,5 5-8-16,-7 3 14 16,1 4 3-16,0 1-21 15,3-4-16-15,-8-9-29 16,8-1-15-16,-10-3-36 15,-3-2-23-15,3-1-64 16,-9-4-38-16,4-12-124 16,-1 0 182-16</inkml:trace>
  <inkml:trace contextRef="#ctx0" brushRef="#br0" timeOffset="203156.47">12993 17287 1157 0,'-9'5'515'0,"1"3"-248"16,-6 10-145-16,-2 9-51 16,-4 8-29-16,1 8-11 15,-16 10 8-15,0 8 1 16,-5 7-8-16,6 7-6 0,4-11-17 15,3 0-21-15,8-9-70 16,1-4-51-16,9-1-129 16,5-9-67-16,4-5 206 15</inkml:trace>
  <inkml:trace contextRef="#ctx0" brushRef="#br0" timeOffset="203503.54">13264 17104 912 0,'29'20'464'0,"2"8"-135"15,2 12-160-15,-3 0-58 16,-7 10-49-16,-4 3-24 16,-16 2-18-16,5 5 1 15,-7 8 2-15,-5-1 2 16,-1 6 3-16,-14-5 0 16,-9-7-9-16,2-3-2 15,-8-12-6-15,-1-2-1 16,-2-12-7-16,-5-5-11 0,2-5-75 15,-3-4 532-15,12 10-359 16</inkml:trace>
  <inkml:trace contextRef="#ctx0" brushRef="#br0" timeOffset="204386.54">15431 17583 743 0,'-66'-13'370'16,"73"13"-46"-16,10 0-237 31,-8 0-35-31,1 1-5 0,35 0-7 0,8 3 0 16,5 6 6-16,-15 3 2 15,2 1-8-15,-6-1-24 16,-3-3-8-16,-4-9-45 15,-3 1-47-15,-3-9-116 16,1-2-80-16,-4-2 169 16</inkml:trace>
  <inkml:trace contextRef="#ctx0" brushRef="#br0" timeOffset="204595.97">15760 17361 1319 0,'-71'36'483'16,"65"1"-395"-16,0 11-32 15,-3 14-45-15,-1 5-1 16,3 4-8-16,6-3 0 16,1-13 0-16,3-5-2 15,-2-8-81-15,0-6-72 16,10-10 94-16</inkml:trace>
  <inkml:trace contextRef="#ctx0" brushRef="#br0" timeOffset="205708.51">16852 17429 629 0,'2'-86'309'0,"-9"76"-84"16,2 1-35-16,-1 5-52 16,-10-5-2-16,13 9-21 15,-14-4 3-15,7 4 0 16,3 1-1-16,-2-1-15 15,12 4-10-15,-8 5-28 16,0 1-15-16,-2 5-23 0,-9-1-7 16,5 9-9-16,1 10-2 15,7 19-4-15,4 12-1 16,4 12-2-16,-3-3-1 16,-2-5 1-16,0-3-1 15,-2-9-2-15,7-5 1 16,-3-9-2-16,11-10-1 15,8-3-1-15,-6-6-1 16,9-10-2-16,-1 1-1 0,4-14 1 16,5 0 1-16,1-8 0 15,2-7 3-15,-8-4 0 16,1-4 1-16,-4-15 1 16,-1-4 1-16,3-19-1 15,1-8 1-15,0-12 1 16,2-5 0-16,-4 3 0 15,-8 0 1-15,6 18 2 16,-4 10 0-16,-9 7 3 16,-2 11 3-16,-9 8 6 15,-5 10 4-15,0 10 11 16,2 7 1-16,-3 7-11 16,2 9-5-16,-7 16-15 15,-1 8-4-15,-4 16 1 16,-4 6 1-16,8 23 2 15,1 10 1-15,4 7 0 0,4 0 2 16,8-15-2-16,0-12 1 16,17-10-1-16,-4-9-1 15,5-6-3-15,3-2-5 16,-5-15-17-16,7 0-20 16,12-12-51-16,7-1-67 15,8-6 104-15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06:34:45.6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1462 11336 420 0,'-3'0'265'15,"1"2"-66"-15,1-2-80 16,1 0-39-16,0 0-76 15,0 0-9-15,0 0 7 16,4 2 8-16,12 6 9 16,27 9 3-16,-22-17 2 15,10 2-3-15,-5-3 0 16,12 0 0-16,7-3 2 16,-1-2 8-16,13 4-1 15,-6-6-3-15,10 5-4 16,2 0-2-16,8 0 1 15,-1 2 2-15,2-3-3 16,10 6-3-16,-6 0-6 16,14 0-2-16,8 3-3 15,-13-8-1-15,9 6 1 16,-8 0 0-16,1 1 1 0,3-1-1 16,6 7-2-16,4-2 0 15,-10 1 15-15,2 6 2 16,-1-2 1-16,2-1 1 15,10 3-17-15,-6-4-2 16,-3-4-2-16,0 3 0 16,-2-8 0-16,5 1 4 15,-1-1 9-15,-4-4 2 16,2 3 1-16,-4-1-3 16,4-8-9-16,4 1-2 0,-4-1-2 15,1 3-1-15,-5 1 1 16,5 5-1-16,-4-3 0 15,0-2 1-15,-2-1 0 16,-1 3-1-16,-2 3 15 16,-4 3 5-16,2-1 6 15,0 2 2-15,0 2-13 16,-5 1-4-16,-5 2-6 16,-5-2 0-16,-2 2-1 15,5-1 0-15,4 2 8 16,-8-5 12-16,-2 3 16 15,3 7 6-15,-15-7-2 16,9 6-10-16,-11-8-16 16,-2-6-5-16,5 2-6 15,-8-5-1-15,5 2-2 16,-4-2 1-16,-3 1-2 16,-6-4 0-16,-7 0-2 0,2 4 0 15,-3 0 0-15,-1 1 0 16,0 0-1-16,-5-4 7 15,-6-9-77-15,-1 1-61 16,1-5-175-16,0-3-194 16,1 3 319-16</inkml:trace>
  <inkml:trace contextRef="#ctx0" brushRef="#br0" timeOffset="585.45">7431 11274 254 0,'69'-7'173'0,"-74"7"35"16,0 0-66-16,-1-1-25 16,-1-1-14-16,-3 0-15 15,-5-5 6-15,3 2 9 16,3 2-2-16,4 2-6 16,1 1-10-16,0 0-15 0,3 0-7 15,0 0-17-15,0 0-7 16,0 0-18-16,0 0-5 15,1 0-8-15,0 0-2 16,3 4 1-16,-1 7 0 16,16 4-3-16,26 25-1 15,-27-27-2-15,4 0-1 16,0 1 0-16,-3-3 0 16,4 6 2-16,1-3 0 15,-1-3-1-15,-4 0 1 0,-1 0 2 16,-9-3 2-16,-9 5 14 15,-8 2 9-15,-10 5 14 16,5 8 3-16,-12 5-5 16,-4 3-6-16,-10 4-10 15,-11-4-4-15,-1 1-8 16,4 1-2-16,-4-5-8 16,8 1-1-16,4-11-15 15,6-1-21-15,10-6-71 16,5-2-57-16,11-6 97 15</inkml:trace>
  <inkml:trace contextRef="#ctx0" brushRef="#br0" timeOffset="1259.16">7994 11779 756 0,'11'-6'317'0,"-6"1"-192"15,-3 1-25-15,0 4-37 16,-2 3-9-16,-1-3-4 15,0 0 10-15,-1 9 4 16,-3 9-4-16,-9 36-9 16,7-20-14-16,-6 1-18 15,1 7-7-15,-2 0-8 16,-2 1-1-16,1 5 0 16,0-1-1-16,4 6 0 0,-1-4-1 15,0-9 1-15,5 1-1 16,3-10 0-16,2-4-1 15,4-7 0-15,1-4 1 16,4-1 3-16,2-8 2 16,5 4 2-16,-2-6-1 15,0-4-1-15,2 5-2 16,-2-5-1-16,6 2-2 16,0-1 0-16,5-2 0 15,-3-5-1-15,0 3 0 0,-8-7 1 16,3 3-1-16,-2-3 0 15,3 0-5-15,3 5-30 16,-11-5-20-16,3 0-75 16,-3-2-81-16,-5-6 137 15</inkml:trace>
  <inkml:trace contextRef="#ctx0" brushRef="#br0" timeOffset="1530.43">7673 12123 846 0,'-4'9'360'16,"5"1"-173"-16,6 3-110 0,4-5-8 15,13 7-11-15,0-5-9 16,10-6-4-16,2-1-4 16,7-3-12-16,1-3-8 15,10-1-38-15,6-1-52 16,-1-1 46-16</inkml:trace>
  <inkml:trace contextRef="#ctx0" brushRef="#br0" timeOffset="3795.96">2025 12253 323 0,'29'47'165'0,"-24"-74"-49"0,-4-5-13 16,1-7 15-16,4 0-15 15,-4-11-13-15,5 0 0 16,1-5-15-16,0-5-3 16,3-2-2-16,-5-8-8 15,0-12-18-15,-2-7-8 16,-1-8-7-16,9 4-1 16,-7-3-1-16,5-5-3 15,6-8-10-15,-9-6-2 16,9-1-6-16,-6 0 0 0,-3 0 2 15,-4-5 2-15,-2 5 1 16,1 3-1-16,-2 4-2 16,6 4-3-16,-3-2-1 15,1 0-1-15,-4 3-2 16,2 3 0-16,-1-3-1 16,2-1 0-16,4 0 0 15,0 3 0-15,4 9-1 16,4 4 0-16,1 7 0 15,-2 2 1-15,-2 9 1 16,-4 5 2-16,4 21 1 16,-5 1 2-16,-2 14-2 15,-4 1 1-15,-3 3-3 16,3 11 0-16,-3 5 4 16,5 5 9-16,-7 5 2 15,-4 0-3-15,-5 10-5 16,-4 8-9-16,7 19 0 0,-7 4 1 15,-4 8 2-15,0 1-1 16,-5 1 0-16,2-1 0 16,3 4 0-16,-1-2 1 15,-4-7-1-15,4-1 1 16,5-17 1-16,-2-7 0 16,10-13 2-16,3-4-3 15,6-9-7-15,4-6-2 16,6-11-3-16,-2-8 2 0,9-8 4 15,-6-6 2 1,8-5 0-16,4-4 0 0,-4-3 0 16,8 2 1-16,-4 2 0 15,4 1 0-15,-2 4 0 16,5 3 0-16,-6 3 0 16,0 7-1-16,3 12-1 15,-3 5-3-15,-1 15 1 16,-3 3 5-16,-9 15 9 15,-3 11 6-15,-3 16 4 16,-4 7-5-16,-1 4-3 16,-3-1-3-16,-3-6-40 15,3-1-27-15,2-2-54 16,0-4-45-16,3-6-150 16,1-4 200-16</inkml:trace>
  <inkml:trace contextRef="#ctx0" brushRef="#br0" timeOffset="4873.08">1078 8322 382 0,'13'-72'218'0,"-18"73"-60"16,1 8-40-16,-5 5-38 15,-5 1-5-15,5 12 20 16,0 3 3-16,-3 3-17 16,7 10-12-16,-1 3-21 15,-2-2-12-15,12 2-18 16,0-6-6-16,2-8-5 15,2-9-2-15,-3-11 2 0,3-4 3 16,7-2 8-16,-2-5 2 16,6-1 2-16,2-5-1 15,-9-19-5-15,15 4-1 16,-9-15-1-16,4-1-1 16,4-4-2-16,-8-8 0 15,1-6-2-15,0 1-1 16,-5 0-1-16,-2 3 0 15,-3 14 1-15,-7 1 0 16,-1 16 4-16,0 9 15 0,-5 5 13 16,0 8-5-16,-2 11-6 15,-1 3-16-15,3 16-13 16,0 8 6-16,-3 11 4 16,4 3 0-16,3 7-3 15,3-5-2-15,8-6-3 16,2-4-2-16,8-5-17 15,3-5-38-15,8-2-131 16,4 1-156-16,1 3 211 16</inkml:trace>
  <inkml:trace contextRef="#ctx0" brushRef="#br0" timeOffset="7928.93">2185 10601 496 0,'4'0'188'0,"-4"-7"-139"15,4 0-7-15,-1-9 5 16,3-3-1-16,1-6 9 16,5 0 2-16,-5-5-7 15,3-3-5-15,2-4-16 16,-4-5-10-16,10 3-9 15,-4-6-2-15,11 5 0 16,-3-1 0-16,6-1 1 16,0 3 0-16,-3-2-2 15,6 2 1-15,0 5 0 16,-1-4 2-16,4 9 4 16,-4-2-1-16,3 10 0 15,1 6-1-15,-7 2-5 16,4 6-1-16,-7 0-3 15,-5 0-2-15,1 5-1 16,-6-2 0-16,3 4 0 16,-1 1-2-16,1 5-1 0,-2-1-2 15,1 6 2-15,3 1-1 16,2 6 2-16,1 13 1 16,-3 5 0-16,0 5 1 15,-4 3-1-15,2-1 0 16,-4 3 1-16,2 1 0 15,4 3 0-15,1 6 0 16,-4-7 0-16,1 2-1 16,3 4 0-16,-3-7 1 0,7 11 0 15,-1-4 1-15,0-4 0 16,0-5 0-16,-3-6-1 16,3-3 0-16,2-7 0 15,-1-5 1-15,5-6 0 16,-1-4 0-16,-9-13 1 15,9 2 0-15,-3-7 2 16,1 0 1-16,4-4 2 16,1-2 0-16,-2-14 0 15,-3-4 2-15,4-5-3 16,-5-6 1-16,6-7 0 16,-1-4 5-16,-7-15 0 15,4-1 0-15,-5-10-3 16,0-2-5-16,-3-8-3 15,4-5-1-15,-3-5 0 16,-3 0 0-16,9 7 0 16,-3 5 0-16,3 6 0 0,4 3 0 15,0 5 2-15,1 1-1 16,-1 9 1-16,2 6-1 16,-5 14 0-16,0 3-1 15,0 15-3-15,-4 3 0 16,1 6-4-16,-4 5-2 15,-3 0-2-15,3 2-1 16,0 5-4-16,3 3-9 0,0 8-6 16,-2 0-1-16,-1 5 0 15,-5 3-5-15,0 7-6 16,3 8 1-16,-5 10 8 16,2 9 14-16,-3 12 18 15,-2-1 1-15,0 5 1 16,1-5 1-16,1 0 0 15,0 1 0-15,2-1 0 16,0 2-1-16,2-9 1 16,-4-6 2-16,3-12 4 15,-2-5 1-15,2-14 1 16,-2-6-1-16,-5-14 1 16,4-7-3-16,1-15-3 15,1-7-3-15,0-7-9 16,1 2 3-16,-4 5 4 15,-1 2 6-15,-1 14 7 16,-8 2-2-16,1 11-7 16,-2 6-3-16,-5 13-3 0,5 9 3 15,-6 10 4-15,3 4 2 16,2 4-1-16,-1 3-1 16,-1-6 0-16,2 2-2 15,1-8 0-15,0-4-1 16,5-4-2-16,-1-5-1 15,1-8-42-15,2-4-34 16,1-9-28-16,0-3 1 0,0-2 41 16,7 2 34-1,-5 0 45-15,-4 6 14 0,15 16 28 16,-12 5 6-16,5 20 1 16,4 10-8-16,-17 3-21 15,10 6-7-15,3-6-15 16,-9-10-5-16,9 1-4 15,-7-11 0-15,7-3-1 16,6 3 0-16,-2-13 9 16,6-1 2-16,-7-10 2 15,2-4 0-15,-1-2-9 16,2-2-3-16,-2-4 1 16,4-2 1-16,-4-9 6 15,0-6 1-15,2-12-2 16,-2-8-2-16,1-14-9 15,1-2-10-15,1-10-15 16,-4-12-11-16,1-6-23 16,-4-17-10-16,0-14-19 15,7 5 5-15,3-6 28 16,-1 8 17-16,9 3 38 0,-5-4 7 16,7 15 20-16,1 7 11 15,-1 19 8-15,1 5-4 16,-2 9-18-16,-1 3-13 15,-1 6-12-15,-3 8-5 16,2 13-10-16,-3 7-19 16,-2 14-35-16,-1 8-14 15,4 15 1-15,-1 4 7 0,-2 13-25 16,2 5 5-16,-7 4 10 16,1 3 12-16,-1 1 68 15,-3 3 23-15,2 1 68 16,-2 3 29-16,-1-2 47 15,-1-3-4-15,2-5-61 16,-2-5-30-16,1-13-53 16,3-8-11-16,0-15-21 15,-2-6 0-15,1-16 3 16,1-10 1-16,4-18-45 16,-5-22-58-16,13-6 73 15</inkml:trace>
  <inkml:trace contextRef="#ctx0" brushRef="#br0" timeOffset="8080.52">6466 9915 175 0,'27'-29'120'16,"-11"7"1"-16,2 22-48 16,2 15 2-16,-12 21 20 15,7 18 18-15,-11 24 12 0,-7 8-1 16,8 25-2-16,-8 1-7 16,6 8-34-16,8 3-24 15,7-15-52-15,17-3-68 16,7-25 43-16</inkml:trace>
  <inkml:trace contextRef="#ctx0" brushRef="#br0" timeOffset="12335.38">2026 14173 247 0,'-45'-41'167'16,"39"33"-22"-16,1 1-33 15,-2-7-21-15,1 5-16 16,2 2-2-16,-2 1 10 16,2 1 4-16,0-2-6 15,-2 2-4-15,0 3-24 16,3 9-17-16,1-1-25 15,2 6-9-15,2 4-4 16,-2-2-1-16,4 9 4 16,-4-3 1-16,0 6 3 15,3 8 11-15,-3 11 27 16,3 11 11-16,-2 8 16 16,-3 4-3-16,1 4-23 15,-3-3-10-15,-5 1-19 16,1 2-5-16,-2 4-4 15,3 8 1-15,0 4 2 0,-2 1 9 16,-1 1 15-16,1 3 3 16,-2 5-1-16,1 3-7 15,-2-2-14-15,1-2-2 16,-2-7 1-16,-3-1 10 16,4 6 15-16,-2-8 5 15,3 0 0-15,0-9-9 16,0-13-15-16,2-2-7 0,-1-6-4 15,7 3 0-15,-5-9 2 16,4 1 3-16,-1-12 2 16,-9-7-1-16,6-10-3 15,1-4-4-15,6-8-7 16,0-6-11-16,3 0-27 16,-3-5-25-16,0 0-77 15,0 0-52-15,0 0-160 16,0-1-137-16,1-1 310 15</inkml:trace>
  <inkml:trace contextRef="#ctx0" brushRef="#br0" timeOffset="13295.83">1178 16109 452 0,'6'-7'194'0,"8"2"-109"15,2-1-38-15,8 2-17 16,3 4-18-16,10 4-9 16,3 1 0-16,6 2 15 15,6 1 11-15,11-3 17 16,1 3 5-16,5 0-9 0,-2-3-8 15,7 4-14-15,1-2-4 16,8-4 5-16,7 3 10 16,2 2 23-16,6 3 8 15,2 2 5-15,6 0-9 16,9 2-22-16,-6-8-12 16,7 7-14-16,-1 1-4 15,2-7-3-15,8 8-1 0,2-3-1 16,-1-4 1-16,5-1-1 15,-1-1 0-15,2 0 1 16,2-1 1-16,2 4 1 16,6 5 0-16,0 1 0 15,-2-3 0-15,3-1-2 16,-4-4 0-16,0 0 5 16,1 1 7-16,-3 1 12 15,-5-5 2-15,4 1-1 16,-1 2-5-16,-4-2-8 15,2 2-2-15,-14-3-2 16,-2-4-3-16,-11 0-2 16,0 2 0-16,-8 1 18 15,-9-3 6-15,-4 6 4 16,-5 0 1-16,-10-6-18 16,1 6-5-16,-15-5-4 15,-2 3-1-15,-9 2 1 16,-9 0-1-16,-8 0 1 0,-8-3-1 15,-7 0 0-15,4-2 0 16,-5-1-4-16,4-1-8 16,-10-3-36-16,2 0-26 15,-2-2-59-15,-7-2-31 16,10 5-80-16,-2-1-72 16,-1-1 200-16</inkml:trace>
  <inkml:trace contextRef="#ctx0" brushRef="#br0" timeOffset="14071.45">7452 16283 650 0,'11'37'270'16,"-21"-37"-171"-16,-6 0-41 16,1 0-52-16,5 1-20 15,-2 4-11-15,-2-5 2 16,1 3 31-16,3-3 20 16,1 6 43-16,-1-4 20 15,3 5 4-15,1 0-11 0,-5-8-41 16,8 4-29-16,-6-4-40 15,-1-4-8-15,3 4 1 16,-5-2 10-16,4-1 27 16,0 3 17-16,0 1 19 15,1-4 8-15,4 4 2 16,-1 0-8-16,3-2-18 16,0 1-7-16,0 0-12 15,1 1-4-15,0 0-2 16,0 0 0-16,0 0 2 15,10 2 1-15,15 6 0 16,27 15-1-16,-19-8-2 16,1-5-1-16,5 8 0 15,1 0 3-15,-7 0 14 16,3 7 3-16,1-1 4 16,-1 1-2-16,-2-1-11 15,-4-3-2-15,-8-2-2 16,2-1 1-16,-6 3 6 15,0 1 5-15,-17 0 29 0,-9 0 16 16,-12 4 22 0,-8 1 4-16,-3 6-23 0,-5-9-15 15,1 2-26-15,-2-3-6 16,-7-3-7-16,5 6-2 16,-8-6-62-16,3 1-70 15,2-6-215-15,5 3 208 16</inkml:trace>
  <inkml:trace contextRef="#ctx0" brushRef="#br0" timeOffset="14631.95">8237 16770 807 0,'0'-1'335'15,"-2"9"-219"-15,-7 2-46 16,1 5-61-16,-6 7-12 16,-1 7-6-16,-1 4 9 15,3 17 4-15,-6 0 1 16,8 8-1-16,-3 2-1 0,-3-3-4 15,13 11-4 1,-2-5-1-16,6-4 0 0,2-5 5 16,-2-11 2-16,1-6 14 15,5-5 13-15,3-9 24 16,5 0 9-16,4-10 2 16,3-3-10-16,3-7-22 15,1-6-12-15,5-6-13 16,-3-1-5-16,2-2-16 15,-3-7-15-15,0 3-43 16,-9-7-37-16,4 0-118 16,0 4 143-16</inkml:trace>
  <inkml:trace contextRef="#ctx0" brushRef="#br0" timeOffset="14882.28">8001 16886 952 0,'6'4'376'16,"3"-3"-210"-16,5 3-58 15,7 5-26-15,4-2 7 16,6 5-36-16,-1-4-13 15,5-2-22-15,-3 1-8 16,1-7-50-16,2 2-50 0,-2-3-177 16,-3-2 165-16</inkml:trace>
  <inkml:trace contextRef="#ctx0" brushRef="#br0" timeOffset="15846.7">768 13522 598 0,'-1'-1'262'16,"0"0"-159"-16,1 0-24 15,0 0 12-15,0 0-27 16,0 1 2-16,0 0 24 16,13 8 9-16,7 12-1 15,30 30-7-15,-27-24-31 16,5 0-14-16,0 5-19 15,0 0-6-15,5 7-7 16,-3 1-5-16,-3 0-10 16,-2 0 31-16,-2 2 12 15,-6-3 2-15,-4-4 10 16,-4 0-31-16,6-5-13 16,-3 0-2-16,1-3-17 15,7 3-14-15,-15-6-36 16,8-2-17-16,1 0-51 15,-11-15-82-15,6-6 141 16</inkml:trace>
  <inkml:trace contextRef="#ctx0" brushRef="#br0" timeOffset="16104.86">1096 13545 1362 0,'0'-1'521'0,"0"1"-388"15,-4 18-31-15,-20 54-14 16,-2-23-30-16,-3 17-25 16,-2 1-2-16,-11 1-8 15,2-1-8-15,-1-7-6 16,4-2-5-16,3 1-32 15,3 0-51-15,5 14 51 16</inkml:trace>
  <inkml:trace contextRef="#ctx0" brushRef="#br0" timeOffset="19473.88">5606 16299 409 0,'23'-58'263'16,"-30"54"-15"-16,0 1-92 15,-1 2-17-15,0 1-8 16,3-2-2-16,0 4-3 15,-1-2-12-15,2 5-36 16,-1 2-14-16,-1 2-26 16,0 1-6-16,-4 1-12 15,4 7-6-15,-1 0-9 16,-2 8-2-16,7 4-3 16,-2 0-2-16,4 9-1 15,1 1 1-15,4-1 1 16,6 2 1-16,-1-13 0 15,2-2-1-15,6-9-2 16,-4-10-1-16,10-2 6 16,0-5 5-16,1-7 9 15,2 0 5-15,-3-8 6 16,-1-1 0-16,-1-5-6 0,-1-4-2 16,-2-2-10-16,-2-6-2 15,-5-8-2-15,-4 0-2 16,-3 0 2-16,-3 2 1 15,-2 9 2-15,1 9 3 16,-10-2 3-16,0 6 3 16,-4 2 4-16,-6 3-3 15,5 10-3-15,-4 2-3 0,-1 7-6 16,3-4-2-16,1 7-4 16,0 3-1-16,4 5-3 15,4 5-2-15,1 7 1 16,0 2 0-16,1 5 0 15,2 4 1-15,4-1 0 16,1 4 1-16,7-1 0 16,1-3 1-16,-1-10 2 15,5-3-1-15,-2-9 1 16,1-7 0-16,1-6 0 16,0-5-1-16,1-9 0 15,-1-5 0-15,-1-11 0 16,1-3 1-16,-5-9 0 15,-1-4 1-15,-4-2-1 16,-4-2 1-16,-5 4 2 16,-2 0 1-16,-10 5 1 15,1 4 0-15,-3 7-3 0,1 5-2 16,-2 3-4-16,3 3-3 16,1 9 0-16,-1 3 0 15,7 10-1-15,-1 11 0 16,8 3-4-16,3 8 1 15,4 8-1-15,2 2 3 16,2 14 4-16,6 2 1 16,2-4 3-16,2-2-1 15,-3-22 0-15,-1-7-3 16,-3-15-8-16,2-15-3 0,0-18-19 16,2-13-27-16,-8-4-50 31,-2 22-5-31,-1 2 19 0,8-70 32 0,1 1 62 15,-7 2 7-15,-5 42 3 16,-1 7 0-16,-2 17 33 16,0 10 23-16,0 18 3 15,-2 12 0-15,-3 16-28 16,-1 8-19-16,-7 5-3 16,3 0 0-16,-1-3-8 15,2 2-28-15,4-1-57 16,2-2-42-16,3-4-114 15,2-1-32-15,3-8 165 16</inkml:trace>
  <inkml:trace contextRef="#ctx0" brushRef="#br0" timeOffset="20584.16">5776 16202 289 0,'0'-1'209'15,"-1"-1"12"-15,1-3-95 16,-3 4-24-16,3 0-31 16,-1 0-1-16,0 0 23 15,0 0 13-15,0 0 22 16,0 0-5-16,0-1-36 16,0 1-20-16,0 0-43 15,-1 1-13-15,2 0-9 16,-9 16 0-16,-10 42 0 15,16-29 1-15,-2 12-2 16,-2 9 0-16,1 15-1 16,-3 6-1-16,-1 9-2 15,2 0 1-15,-6-12 1 16,2 0 1-16,-3-19 2 0,3-8 1 16,1-12 1-1,1-11-2-15,4-10-1 0,3 0 0 16,2-7-8-16,1-2-3 15,0-7-3-15,0-9-1 16,5-11 4-16,0-11 3 16,3-10 2-16,4-6 1 15,0-5 2-15,2-8 1 16,3-2 1-16,-5-7 2 16,-3 2 0-16,1 10 0 0,-8 5-1 15,4 9 0-15,2 5-1 16,-1 3 0-16,-1 10 0 15,0 4 3-15,-5 14 0 16,0 6 5-16,-2 12 1 16,-1 7-1-16,-1 12-3 15,-3 6-3-15,-4 14-2 16,-1 4 1-16,-5 9 1 16,0 5-1-16,0 6 1 15,-1 1-15-15,2-5-141 16,2-2-185-16,2-15 212 15</inkml:trace>
  <inkml:trace contextRef="#ctx0" brushRef="#br0" timeOffset="21584.48">5766 15965 650 0,'15'-37'324'16,"-14"37"-84"-16,-1-1-25 15,0-1-35-15,-1 2-22 16,1-1-67-16,-1 0-26 0,0 0-49 16,0-1-16-1,0 1-44-15,-4-15-43 0,1-33-205 16,4 22 189-16</inkml:trace>
  <inkml:trace contextRef="#ctx0" brushRef="#br0" timeOffset="21750.04">5907 15429 261 0,'6'-27'232'0,"-1"7"75"15,2 4-41-15,-3 9-69 16,0-1-39-16,1 5-75 15,-11-7-33-15,4-2-59 32,1 6-30-32,1 1-165 0,-3-22 140 0</inkml:trace>
  <inkml:trace contextRef="#ctx0" brushRef="#br0" timeOffset="21905.22">5973 14961 601 0,'2'-9'382'15,"6"7"-3"-15,-8-1-139 16,-4 0-128-16,0-4-60 16,-4-4-95-16,0-4-36 15,-1-6-119-15,-1-5-108 16,3-7 199-16</inkml:trace>
  <inkml:trace contextRef="#ctx0" brushRef="#br0" timeOffset="22380.95">5943 14581 517 0,'5'-11'344'0,"-4"3"8"16,-4 1-100-16,1 0-125 16,0 0-50-16,-4-5-89 15,-3-4-45-15,2 1-90 16,-5-6-31-16,6-1-14 16,0 0 29-16,0-3 83 15,1 2 32-15,-1-5 37 16,0-3 6-16,6-1 6 15,0-3 0-15,4 1-1 16,2 2 3-16,-5-6-145 16,2 2-53-16,3 4 2 15,-3 0 23-15,6 7 247 16,-4 0 89-16,-2 4 28 16,-3-4-25-16,2 3-102 15,2 0-39-15,3-4-57 16,3 3-25-16,-6-4-49 0,0-2 1 15,3 2 33-15,-2-1 33 16,1-3 70-16,-2 2 10 16,-3 2-3-16,-1 1-9 15,5 6-26-15,2-1-7 16,-1 6-12-16,-1 0 0 16,-1 0 0-16,-2 0 4 15,-2-4 10-15,4 3 2 16,2-2 0-16,-4 1-1 0,3 2 0 15,-1-2 1-15,-4 2 2 16,1-1 0-16,-6-1-47 16,2-5 32-16</inkml:trace>
  <inkml:trace contextRef="#ctx0" brushRef="#br0" timeOffset="23368.19">6009 13330 283 0,'3'-91'219'0,"-6"70"35"15,1 0-61-15,4-4-94 16,0 1-38-16,0-4-52 15,4 4-7-15,-11-7 0 16,4 2 0-16,1 0 2 16,-5 0 0-16,6 4-3 15,-1-4-1-15,3 2-12 16,-5-4-10-16,2 0-3 16,2 2 1-16,4 1 11 15,-1-2 11-15,1 5 6 16,-3-1 1-16,-2 1 0 0,0-2-2 15,1 4-1-15,-3-3-1 16,-2 2 0-16,7 5 2 16,-4-4-1-16,0 2-1 15,0-3-1-15,-7-5 0 16,5-3-2-16,2-2 0 16,5-4 1-16,0-5 0 15,1-2 0-15,1-4 1 0,-7-4 0 16,6 2 1-16,1-2 17 15,-4 1 5-15,4-2 4 16,-1-1 0-16,-2-4-17 16,5-2-3-16,0-5-6 15,-1-4 1-15,-1-3-1 16,2-1 1-16,-2 0 8 16,1 2 6-16,-3-2 8 15,0-1 0-15,-3-5-7 16,2-1-8-16,-1 2-8 15,-2-3-2-15,0 3-1 16,3-1 0-16,1-6 2 16,-2-4 0-16,-1 1 0 15,3-1 0-15,-5 3 2 16,1 6-1-16,0-5 0 16,1 4-1-16,-1 0 0 15,2 1-1-15,0 4-8 16,-1 2-5-16,2 1-2 0,3 4 1 15,-2 6 8-15,1-1 5 16,-1 14 2-16,0 2 0 16,-3 14 0-16,3 6-1 15,1 9 0-15,-2 7 0 16,-2 2 1-16,-2 8-22 16,0 6-5-16,-1 6-5 15,1 10-8-15,1 7 22 0,3 5 0 16,0 7 2-1,-3 10 4-15,1 4 3 0,-4 12 4 16,-1 6 4-16,-3 8 2 16,1 5 1-16,-4 11-1 15,-1 7 0-15,-1 12-1 16,-3 3 0-16,-2 5 0 16,-3 6 2-16,-2 5 1 15,-2 7 1-15,1 6-2 16,3 4-2-16,-4-3 0 15,1 0 0-15,2 4 0 16,-1-1-1-16,11 2 0 16,0-4 0-16,2 3 1 15,2-2 1-15,0 0 1 16,0 0 0-16,-6 0 0 16,0-4 0-16,-2-1-2 15,2-1 0-15,0-7-1 16,-2-4-1-16,1-4 0 0,-2-5-2 15,7-8-57-15,1 5-44 16,4-11 64-16</inkml:trace>
  <inkml:trace contextRef="#ctx0" brushRef="#br0" timeOffset="24728.55">5721 17287 700 0,'-1'-1'334'0,"-1"0"-140"15,0 0-42-15,-1 0-55 16,1 0-20-16,1-1-10 16,0 1-1-16,0 0 6 15,0 0 5-15,0 1 2 16,-1 0-6-16,2 0-25 15,-9 14-13-15,-12 36-22 16,18-28-5-16,-3 7-3 16,-1-1-2-16,1 4-1 15,-3 7-1-15,-2 4-2 16,-1 9 0-16,-2 4-4 16,0 2-1-16,-2 2-8 15,3-2-6-15,-2-4-9 16,0-3-2-16,2-12 2 15,-2-8 7-15,2-11 12 0,2-6 5 16,0-1 7-16,2-3 1 16,6-1 3-16,0 1 2 15,-1-6 4-15,2-2 5 16,2 1 0-16,-1-3-1 16,1 0-7-16,0 0-2 15,0-1-1-15,0-1 3 16,1 1-2-16,14 0 0 15,4 0-5-15,25 0 2 0,-21-2 2 16,0 1 1-16,-2-1-2 16,1 0 0-16,-3-1-4 15,1 2 1-15,0-2-2 16,-1 2 1-16,3 2-2 16,-4-1-6-16,3 1-18 15,0 0-16-15,-7 0-57 16,-1-2-29-16,-5-3-99 15,-1 1-100-15,-4-3 212 16</inkml:trace>
  <inkml:trace contextRef="#ctx0" brushRef="#br0" timeOffset="25252.15">5456 17444 626 0,'0'-3'329'16,"-3"2"-92"-16,5 0-72 15,-2 1-22-15,0 0-18 16,0-1-8-16,0 0-16 16,0 0-6-16,0 0-9 15,0 1-8-15,11 0-12 16,2 0-5-16,36 0-12 16,-25-1 0-16,5 0 7 15,5-5 2-15,5 3-3 16,3 0-5-16,5 0-20 15,-1 6-9-15,-4-7-11 0,-3-1-3 16,-5 0-13-16,-5 0 20 16,7 4-13-16</inkml:trace>
  <inkml:trace contextRef="#ctx0" brushRef="#br0" timeOffset="52431.54">18130 11820 523 0,'26'-109'319'15,"-28"95"-54"-15,1 4-72 16,-3-1-23-16,0 6-20 15,2-1-1-15,0 2-5 16,1 1-13-16,-1 1-38 16,1 1-22-16,-1 1-41 15,2 0-20-15,-2 0-12 16,-1 17-4-16,-6 45 3 16,7-19 3-16,0 13 0 15,0 3 0-15,-3-2 1 16,2-1-1-16,3-8 1 15,5-4 0-15,5-12-2 16,6-4 1-16,-1-13 1 16,0-6 1-16,7-9 3 15,0-6 1-15,3-8 3 16,2-5 2-16,-3-11-2 16,4 0 1-16,-9-8-2 0,0 3-3 15,-4-2 1-15,-4-2-1 16,-4 1 0-16,8-3 0 15,-3 2-3-15,-1 2-1 16,2 7-1-16,-11 3 1 16,-1 10-1-16,-1 4 0 15,0 15-3-15,0 5-3 16,-3 13-4-16,-9 3 1 16,0 12 1-16,2 6 2 15,-1 0 4-15,14 8 0 0,-6-6 2 16,2-2 0-16,7 4 0 15,-10-10 0-15,13-3 0 16,-6-1 0-16,5-8 0 16,7 1 0-16,4-7 0 15,6 2-25-15,2-4-65 16,3-3-48-16,-2-4-165 16,3-3-163-16,0-2 300 15</inkml:trace>
  <inkml:trace contextRef="#ctx0" brushRef="#br0" timeOffset="52941.18">19063 12035 311 0,'-27'-30'226'0,"36"32"33"16,1 0-44-16,8 6-36 15,5-2-19-15,2-2-49 16,6 2-24-16,-3-7-52 15,5 4-18-15,-1 0-9 16,-5-1-1-16,3 1-2 16,-5-6 0-16,2 3-2 15,-9-5 1-15,4 2-4 16,-1 3-32-16,-17-8-73 16,20 4-41-16,-23-6-127 0,6 0-82 15,3 2 232-15</inkml:trace>
  <inkml:trace contextRef="#ctx0" brushRef="#br0" timeOffset="53234.4">19195 11778 531 0,'-4'3'298'15,"2"-1"-50"-15,6 3-89 16,3 4-23-16,4-5-4 16,2 1-5-16,8 1-23 15,2-5-16-15,9 5-39 16,-3-5-17-16,-2-4-19 16,4 2-3-16,-10-7-4 15,11 2-1-15,-8-3-24 16,5 3-29-16,5 0-72 15,-6 2-50-15,6 4-226 16,-7 1 256-16</inkml:trace>
  <inkml:trace contextRef="#ctx0" brushRef="#br0" timeOffset="53765.97">20056 11756 365 0,'28'-11'272'15,"-43"7"13"-15,10 8-131 16,-5 3-38-16,-5 5-56 16,3 4-12-16,-8 4-11 15,8 5-2-15,7 7 1 16,-3-2 6-16,2 6 1 16,1-3-1-16,3 4-10 15,-2-1-9-15,14 3-13 16,-9-4-4-16,10-1-3 15,2 1 0-15,10-10 2 16,7-4 1-16,3-12 10 16,11-5 6-16,2-15 16 15,6-4 8-15,1-12 8 16,-2-4 0-16,-4-8-12 16,-4-1-9-16,-9-4-12 0,-9-3-3 15,-1 7 10-15,-18-8 9 16,-5 2 4-16,-7 5-1 15,-21 4-9-15,5 12-16 16,-21 18-75-16,-1 7-47 16,-15 14-142-16,-3 8-231 15,0 11 321-15</inkml:trace>
  <inkml:trace contextRef="#ctx0" brushRef="#br0" timeOffset="54998.67">18076 13729 357 0,'-37'-80'199'0,"33"80"-32"15,-2 0-19-15,1 0-19 16,2-2-3-16,0 1 2 15,3 0-4-15,-1 0-7 16,0 1-7-16,0 0-27 16,0 0-16-16,0-1-33 15,1 1-13-15,0 0-9 16,0 0 1-16,5 10 6 16,-1 4 5-16,41 40 15 15,-23-22 2-15,1 3 2 16,2 0-5-16,3 4-18 0,-2 1-4 15,4-4-9-15,-1 5-2 16,3-1-1-16,-4-7-1 16,-6 2 0-16,0 0 0 15,-7-8 0-15,6 7 0 16,-4-3 0-16,1 1 0 16,-4 1 2-16,1-3 0 15,0-1-13-15,-7-4-13 0,0-5-31 16,-5 0-17-16,-2-8-48 15,-2-5-32-15,-1 0-130 16,-5-9-166-16,10-6 287 16</inkml:trace>
  <inkml:trace contextRef="#ctx0" brushRef="#br0" timeOffset="55340.76">18466 13781 615 0,'-6'-4'295'0,"-2"3"-108"15,4 5-63-15,-11 2-29 16,0 0-2-16,2 7 18 0,-7 1 15 15,3 10 2-15,-2 6-12 16,-8 4-33-16,1 3-19 16,0 3-29-16,-3 2-12 15,-4-3-15-15,0 1-3 16,-2 3-3-16,-1-5-1 16,7 6-7-16,4-4-12 15,8-9-41-15,7-3-33 0,3-9-88 16,1-10-54-1,4-4 146-15</inkml:trace>
  <inkml:trace contextRef="#ctx0" brushRef="#br0" timeOffset="56199.46">18949 13670 1090 0,'-3'-1'79'16,"-4"-1"-11"-16,5 2 60 15,1 0-54-15,0 0-9 16,0 0 8-16,-6 2 11 16,3 5 12-16,-14 10-8 15,-20 40-22-15,26-22-13 16,-14 2-25-16,13 9-8 15,-14 3-13-15,4 2-4 0,4 2-2 16,3 0-1-16,3-13-1 16,4-1 1-16,9-5-2 15,-2-10-1-15,10 9-15 16,-3-11-13-16,5-1-53 16,4 4-44-16,4-12-115 15,2 0-101-15,-3-13 216 16</inkml:trace>
  <inkml:trace contextRef="#ctx0" brushRef="#br0" timeOffset="56616.34">19264 13727 472 0,'3'0'250'0,"2"10"-82"16,-5-8-65-16,-1 9-15 15,-1 7-26-15,-7-3-4 16,3 11-6-16,0 6-4 16,-3 4-3-16,1 2-2 15,-5 4-12-15,0 1-11 16,-1-5-13-16,1 3-3 15,-1-5-1-15,1 0-1 16,7 1 2-16,2-3-1 0,6-5 0 16,0-9 1-16,3-7 3 15,1 2-1-15,3-9 1 16,2 0-2-16,3 0-2 16,-1-3-2-16,4 2 0 15,0-3 0-15,0-3-1 16,-2-4 0-16,3-4-20 15,0 1-20-15,0-4-63 16,-4-4-47-16,-3-2 92 16</inkml:trace>
  <inkml:trace contextRef="#ctx0" brushRef="#br0" timeOffset="56976.38">19159 13969 510 0,'-3'0'314'15,"-4"2"-9"-15,-2-1-51 16,1 1-74-16,0 2-26 15,6-2-54-15,2 4-18 0,2-3-20 16,-2-3-6-16,0 0-13 16,0 0-6-16,6 0-17 15,7 2-10-15,6 0-7 16,29 8-1-16,-26-9-1 16,2-1-1-16,-1-4-7 15,4-3-23-15,2-3-74 16,-2-2-39-16,0 1-117 15,-10-3-114-15,-5-1 248 16</inkml:trace>
  <inkml:trace contextRef="#ctx0" brushRef="#br0" timeOffset="57269.6">19629 13611 728 0,'28'8'291'0,"1"9"-202"16,-4 13-45-16,-9 4 6 16,-8 13 22-16,-5 1 6 15,-7 2 38-15,-3 2-19 16,-2-2-29-16,-5-1-8 15,-6-5-31-15,-1-2-7 0,-7-8-10 16,1 0-2-16,-4-5-101 16,1 3-129-1,2-3 141-15</inkml:trace>
  <inkml:trace contextRef="#ctx0" brushRef="#br0" timeOffset="57813.15">20361 14041 463 0,'-53'-6'276'16,"60"7"-52"-16,2 1-48 15,5 1-20-15,2 4-35 16,-4-6-17-16,9 3-41 16,-5-4-19-16,3-1-26 15,7 4-6-15,-10-7-4 16,2 4-2-16,-1-1-23 16,-10-7-36-16,5 2-148 15,-7-9 132-15</inkml:trace>
  <inkml:trace contextRef="#ctx0" brushRef="#br0" timeOffset="58043.56">20343 13833 666 0,'-9'6'355'0,"5"-2"-104"16,6 1-130-16,4-2-39 15,5 2-42-15,3 0-6 16,10-1-10-16,-3-2-9 0,0-3-12 16,-1 0-1-1,2 1 6-15,-1-1-27 0,3 2-72 16,5 1-65-16,-1 3 84 16</inkml:trace>
  <inkml:trace contextRef="#ctx0" brushRef="#br0" timeOffset="59046.87">21054 13661 545 0,'-6'-4'301'0,"5"2"-55"15,2-1-52-15,-2 3-96 16,1 0-31-16,0 0-38 16,0 0-3-16,0 0 25 15,7 7 11-15,10 17 7 16,27 29 3-16,-21-19-15 16,7 3-8-16,-6 0-17 15,1 7-10-15,0-3-12 16,-4-3-2-16,2-1-1 15,0-4 0-15,-4-5-1 16,-1 2 1-16,-2-9 0 16,-3 1-1-16,0 2-11 15,-2-4-17-15,-3 3-51 0,-5-8-31 16,-1-6-81-16,-4-6-36 16,-3-7 141-16</inkml:trace>
  <inkml:trace contextRef="#ctx0" brushRef="#br0" timeOffset="59332.11">21359 13610 770 0,'-4'1'359'16,"-6"6"-156"-16,-1 15-82 15,-7-1-15-15,-10 10-4 16,4 12 1-16,-9-1-17 16,-4 2-20-16,5 6-32 15,-1-8-10-15,5-6-15 16,8 3-3-16,0-9-5 16,2-3-10-16,7-3-51 15,-1-6-36-15,3 2-105 16,5 1-67-16,-1-1 170 15</inkml:trace>
  <inkml:trace contextRef="#ctx0" brushRef="#br0" timeOffset="59796.87">21676 13636 582 0,'-4'2'308'15,"-4"-2"-106"-15,-1 7-44 16,1 5-26-16,-11-1-15 16,5 7 5-16,1 10 5 15,-7 2-9-15,11 12-34 16,-4-6-25-16,-5 6-38 15,7 1-12-15,-6-7-8 16,6 7 0-16,-2-12-1 16,6-3-17-16,6-1-34 15,2 0-22-15,9-5-50 0,-3-2-14 16,-2-2-79-16,7-5-58 16,-4-3 174-16</inkml:trace>
  <inkml:trace contextRef="#ctx0" brushRef="#br0" timeOffset="60233.21">21806 13889 588 0,'0'0'318'0,"-5"2"-86"16,1 6-85-16,-4 2-85 16,-1 0-26-16,3 8-16 15,1 1 5-15,2 6 16 16,1 1 3-16,2 3 5 16,2-3-6-16,4-4-19 15,2 0-6-15,-1-12-5 16,3 0-1-16,1-4 14 15,0-7 13-15,3-4 21 16,0 4 11-16,-5-7-6 16,0-1-10-16,-2 4-17 15,-2-8-10-15,-5-7-6 0,-1 2-3 16,-5-2-7-16,-3-5-7 16,2 6-33-16,-1-4-13 15,3 6-28-15,1 5-15 16,-2 1-41-16,-2 4-13 15,-3 0-106-15,-1 4-114 16,-1 3 239-16</inkml:trace>
  <inkml:trace contextRef="#ctx0" brushRef="#br0" timeOffset="60564.32">22026 13689 521 0,'28'9'323'16,"-7"0"-60"-16,0 13-130 15,-11 0-19-15,-3 11-40 16,-3 0 17-16,2 15 52 16,-3-2 4-16,-6-1-17 15,-4 2-23-15,-7-9-56 0,-3-4-18 16,-2-8-20-16,0 0-3 16,-5-1-33-16,0-1-68 15,-2-1 61-15</inkml:trace>
  <inkml:trace contextRef="#ctx0" brushRef="#br0" timeOffset="61853.87">22529 13885 350 0,'-1'-1'239'0,"1"0"-15"16,0 1-24-16,10 3-8 15,8 6-37-15,34 14-19 16,-35-20-32-16,-6-3-15 0,10-1-10 16,-10-2-2-16,0-6-11 15,11-3-6-15,-10-7-10 16,5-1-6-16,0-3-11 15,-4 0-6-15,-1-1-5 16,-8-5-2-16,2 5-3 16,-8-3-1-16,-7 2 0 15,6 9-1-15,-15-5-2 16,6 6-2-16,-1 5-3 16,-5-4-3-16,12 11-5 15,-2 0-2-15,-6 3-8 16,-4 1-3-16,-1 7-2 15,-8 3 0-15,4 6 4 16,5 12 1-16,-7 0 3 16,2 8 1-16,0 5 0 15,-4-6 1-15,9 10 1 16,0 0 1-16,3-4 0 0,2 1 0 16,6-4 1-16,6 0 0 15,6-3 2-15,4 0 1 16,5-3 5-16,1-8 1 15,3-2 2-15,4 0 0 16,-2-8-1-16,5 5-1 16,-3-6-2-16,2-3 0 15,5 0 0-15,-16-7-2 0,12 1 0 16,-5-4-1-16,-7-7-11 16,16 4-15-16,-6-7-51 15,-3-5-31-15,6 4-54 16,-8-11-28-16,-2-3-61 15,6 8-121-15,-5-9 246 16</inkml:trace>
  <inkml:trace contextRef="#ctx0" brushRef="#br0" timeOffset="62914.03">22926 13277 489 0,'-39'-31'266'0,"37"29"-42"15,3 2-29-15,-1 0-43 16,-1-1-13-16,1 1-23 16,0 0-8-16,0 0-12 15,0 0-7-15,0 0-14 16,0 0-7-16,0-1-11 16,0 1-3-16,0 0-1 15,2 0 1-15,11 2 1 16,1-1-3-16,26 5-11 15,-22-6-9-15,2 2-13 16,0-2-1-16,-1 0 1 16,-2 0 0-16,-3 0-3 15,7 3-4-15,-8 2-6 16,3-1-1-16,-1 0-2 16,-7-1 0-16,6-1 1 0,-8-2 0 15,-1-5 4-15,0 0 1 16,4 1 0-16,-6-5-1 15,1 4-3-15,3 2 0 16,-10-1-8-16,7 3-14 16,-6 0-43-16,2 1-34 15,0 0-96-15,0 0-59 16,0 0-305-16,0 0 355 16</inkml:trace>
  <inkml:trace contextRef="#ctx0" brushRef="#br0" timeOffset="63744.94">23667 12736 551 0,'8'-5'282'0,"-8"-1"-101"16,6 2-18-16,-1 4-54 16,-7 0-22-16,3 2-16 15,-1-2 0-15,-1 0-18 16,1 0-8-16,0 5-16 16,-4 10-11-16,-14 35 3 15,7-24 5-15,-5 8 14 16,5 6 2-16,-2 1-11 15,-8-5-7-15,5 6-12 16,-2-4-4-16,0 1-3 16,-1 1-2-16,-3-7 1 15,3 1 0-15,5-5 1 16,2-2 0-16,8-4-1 0,2-3 0 16,0-7-1-16,2 2-1 15,4-6 1-15,-3-2-1 16,5 1 1-16,1-3 1 15,2 1-1-15,4 2 1 16,-2-3-1-16,2 0 0 16,0-4-1-16,-1 2 1 15,3-1 0-15,0-1 0 16,2 1 0-16,2-3 0 16,-4-2-1-16,1 0 0 0,-6-2-2 15,2 3 0-15,-4-2-33 16,0-3-25-16,2 2-67 15,-5-5-44-15,-3-1-106 16,7 2-106-16,-2-4 247 16</inkml:trace>
  <inkml:trace contextRef="#ctx0" brushRef="#br0" timeOffset="64390.25">23482 12909 480 0,'-42'-24'244'0,"42"25"-64"15,0-1-28-15,1 0-26 16,-1-1-2-16,0 0-4 16,0 1-3-16,0 0-15 15,0 0-5-15,0 0-11 16,9 1-6-16,4 2-14 15,24 5-10-15,-22-4-12 16,2 1-1-16,-1-5 3 16,5 0 2-16,8 1-4 15,-3-1-7-15,-1 0-12 16,-1 0-5-16,-7-2-8 16,-1 1-3-16,3 1-3 15,-2 2-2-15,-8-2 0 16,-3 0-1-16,0 1-2 0,-7-1-1 15,1 0-19-15,-1 0-19 16,0 0-51-16,0-1-40 16,-1 0-81-16,2 0-63 15,-2-1 172-15</inkml:trace>
  <inkml:trace contextRef="#ctx0" brushRef="#br0" timeOffset="66387.89">23754 13081 348 0,'-2'2'234'0,"1"-2"-17"16,0 1-60-16,-5 6-70 15,0 3-18-15,-4 11 18 16,-16 25 5-16,15-16-3 16,-7 2-7-16,-5 4-33 15,1 8-16-15,-8-2-19 16,0-5-6-16,5-7-4 16,1-7 1-16,5-11-1 15,6 1 1-15,8-6-4 16,-1-10-1-16,13-6-2 0,0-11-2 15,2-16 3-15,7 5 1 16,0-15 1-16,1 2 1 16,6-3 2-16,3-2 2 15,-6 9 2-15,3 1 3 16,-11 11 15-16,-4 1 9 16,-12 5 18-16,-5 5 13 15,2 11-15-15,-5 0-15 16,1 16-28-16,-2 7-12 0,-14 1-7 15,1 7 5-15,-5 1 4 16,3-2 0-16,10 5 2 16,3-2 0-16,9-9 2 15,-1-8 0-15,4-12-3 16,4-2-2-16,5-10-2 16,5-2-7-16,7-5-9 15,-2-13-1-15,4 8 1 16,0-7 7-16,-2-3 14 15,0 6 1-15,-2-2 4 16,-2 9 1-16,-5 2 1 16,-2 2-2-16,-1 3 0 15,-4 1 2-15,-2 8 5 16,2 6-2-16,-7 6-8 16,-1 4-4-16,-6 8-8 15,-8 2 2-15,-3 1 6 16,2 1 1-16,6-3 1 0,2-4 0 15,8-6 0-15,4-5-2 16,1-5-3-16,5-4 0 16,9-3-6-16,1-10-8 15,4-9-15-15,1-5-3 16,2-4 3-16,0 7 11 16,-5 5 18-16,3 7 4 15,-9 9 2-15,-7 2 3 16,4 8 8-16,-16 2-2 15,-2 11-2-15,-6 3 2 0,-8 7-57 16,6 6-48-16,-2-5-165 16,1-7 158-16</inkml:trace>
  <inkml:trace contextRef="#ctx0" brushRef="#br0" timeOffset="69687.06">23845 12851 430 0,'-69'45'239'16,"63"-38"-38"-16,-4 1-129 15,-1 8-3-15,-2 9 8 16,-2 3 14-16,-5 12 24 15,1-1-2-15,-1 4-29 16,-3-3-18-16,8-6-37 0,0-5-15 16,4-14-14-16,4-4-2 15,2-11-12-15,5-3 0 16,5-11 1-16,6-5 0 16,4-11 12-16,0-5 1 15,-1-6 1-15,5 2 2 16,-9 0 7-16,6 2 2 15,-3 3 3-15,-8 1 0 16,-6 6 14-16,0 5 12 0,-5 11 13 16,-5 3 5-16,-4 12-19 15,-8 4-13-15,-12 12-20 16,-2 8-7-16,-7 7 0 16,4 7-1-16,3-8-6 15,4-6-7-15,10-16-4 16,6-3-1-16,14-7-7 15,3-7 2-15,12-8 1 16,1-14-1-16,7-11 14 16,3-1 4-16,3-4 4 15,2 0 2-15,-3 3 8 16,2 4 2-16,-9 5 4 16,-4 7 0-16,-9 14-2 15,-2 3 8-15,-3 10 5 16,-7 5-4-16,-5 17-6 15,-8 8-11-15,-15 21-5 16,-1 9 2-16,-5 1 2 0,2-1-3 16,13-17-18-16,7-10-6 15,15-11-5-15,3-11-5 16,8-7 2-16,10-5 7 16,8-14 2-16,10-7 5 15,9-10 16-15,-4-12-3 16,6 2 5-16,-4 3 1 15,-12 5 3-15,-2 12 2 16,-13 7 3-16,-7 1 11 0,0 19 6 16,-8 4 0-16,0 18-3 15,-9 8-10-15,-10 10-7 16,-3 8 5-16,-7 4 5 16,4-2-1-16,3-9-3 15,7-8-8-15,7-18-11 16,8-3-13-16,8-19-9 15,6-9-3-15,5-20 4 16,7-13 1-16,1-6-11 16,-12-8 0-16,3 9 4 15,-1 11 11-15,-11 10 23 16,9 19 2-16,-14 6-21 16,-12 3-48-16,10 16-138 15,-10-4 132-15</inkml:trace>
  <inkml:trace contextRef="#ctx0" brushRef="#br0" timeOffset="70623.56">24274 12838 420 0,'7'-3'277'16,"-6"-4"-31"-16,-5 1-28 16,-8 0-23-16,-3 5-34 15,1 3-14-15,-1 8-36 16,6 8-19-16,-19-1-31 15,1 6-16-15,-1 7-22 16,-4-1-9-16,8 1-12 0,1-2-4 16,7-4-4-16,6 0-4 15,7-2 1-15,3-4 0 16,8-5 1-16,1-4 1 16,6-4-1-16,2-3 0 15,5-3 0-15,-5-7 2 16,7-7 3-16,-4 0 2 15,-4-9 1-15,1-2 0 16,-4-4 2-16,3 0-1 16,-7-2 1-16,7 3-1 15,-9-3 2-15,3 6 0 16,5 10 4-16,-6-3 6 0,-4 10 9 16,0 4 6-16,-4 5 7 15,2 3-1-15,-2 8-7 16,-6-2-6-16,0 8-12 15,-4 4-4-15,4 11-5 16,0 1 0-16,-15 3-2 16,8 4 1-16,-8 8 0 15,4 10-3-15,-1 11-22 16,-11 4-15-16,-5 2-47 16,-3-4-21-16,3-9-1 15,4-5 14-15,6-17 53 16,5-5 25-16,8-13 49 15,5-11 4-15,6-7 7 16,3-7 15-16,3-8-4 16,4-3 4-16,7-9 3 15,3-2-5-15,3-5-6 16,-1-1-6-16,1 3-14 0,-1 1-11 16,4 1-13-16,-5-2-2 15,-3-3-2-15,1 0 0 16,-6 0-23-16,11 6-12 15,-9-1-45-15,4 3-43 16,-4 1-87-16,-13-4-102 16,10 15 196-16</inkml:trace>
  <inkml:trace contextRef="#ctx0" brushRef="#br0" timeOffset="71178.07">24801 12420 460 0,'2'11'244'16,"-8"1"-58"-16,0 4-51 15,-4 6-43-15,-4 3-30 16,5 12-22-16,-6 5 6 15,-5 12 20-15,-5-3 8 16,-2 7-4-16,-3-3-11 16,4-4-25-16,3-1-15 15,0-12-14-15,3-4-2 16,5-2-3-16,2-7 0 0,6-5-7 16,6 1 9-16,7-11 6 15,0 1 3-15,3-2 7 16,2-2-9-16,0-1-3 15,2-1-3-15,0-5-2 16,-2 0 0-16,3 1-2 16,-2-2 2-16,5 1-30 15,-1-5-15-15,-3-8-44 16,8 5-37-16,-3-5-53 16,-2 0-123-16,0-2 200 15</inkml:trace>
  <inkml:trace contextRef="#ctx0" brushRef="#br0" timeOffset="71466.31">24560 12558 850 0,'1'-7'399'0,"5"7"-136"15,4 3-57 1,4 6-26-16,1 1-53 0,3 1-78 16,6 3-23-16,3-6-21 15,3 1-4-15,3-2-17 16,1-2-60-16,7 1 53 15</inkml:trace>
  <inkml:trace contextRef="#ctx0" brushRef="#br0" timeOffset="85344.87">3930 11345 356 0,'-55'55'220'0,"55"-39"-10"16,-4 5-27-16,-6 9-47 15,10 7-14-15,-6 4-26 16,-5-4-8-16,10-3-22 15,-9-8-13-15,8-12-17 16,2 0-1-16,-1-10 4 16,0-2 5-16,-3-2 12 15,4-1-4-15,0 0-15 16,0 0-7-16,0-9-18 16,4-11 0-16,5-30 3 15,-9 21 3-15,5 0 5 0,-4-1-2 16,2-3-6-16,2 3-3 15,-2 0-6-15,7 0 0 16,-4 3 2-16,1 3 1 16,-3 7 12-16,0 5 8 15,-3 9 15-15,0 1 4 16,1 3-7-16,-3 0-11 0,0 0-23 16,0 0-7-1,0 0-7-15,-1 9-1 0,-4 10 7 16,-9 30 1-16,13-17 0 15,-8 2 1-15,5 8 0 16,2 2 0-16,-7-9 0 16,8-3 0-16,-5-14 2 15,1-6 2-15,3-8-1 16,3-7-3-16,0-10-6 16,3-3-5-16,-6-18-2 15,3 3 3-15,6-4 4 16,-5-4 1-16,6 5 2 15,-1 0 1-15,0 8 1 16,0 0 0-16,5 10 0 16,-6-3 0-16,2 5 0 15,-6 4 1-15,4 7 1 16,-2 4 2-16,-7 5 2 16,9 3 0-16,-4 6 0 15,4 4-1-15,-5 2-2 0,-6-3 4 16,4 1-63-16,-1 2-42 15,7 7 61-15</inkml:trace>
  <inkml:trace contextRef="#ctx0" brushRef="#br0" timeOffset="87357.49">3866 12096 135 0,'-1'0'109'0,"1"0"54"15,0 0-9-15,0 0 3 0,0 0-5 16,0 0-27-16,0 0-12 15,0 0-22-15,0 0-10 16,0 0-17-16,0 0 0 16,0-2 4-16,0 1 1 15,0 0 5-15,0 0 1 16,0 0-7-16,0-1-4 16,2-8-18-16,-1-2-7 15,7-27-6-15,-8 28 4 0,-2 3 16 16,-1-1 8-16,-2 6 1 15,-2 0-4-15,-4-2-16 16,6 5-5-16,-5-3-10 16,1-1-3-16,6 5-11 15,-7-2-4-15,9 2-5 16,1 3-2-16,-3 0-1 16,3-4-1-16,-1 0-1 15,0 0-1-15,-5 9-1 16,4 7 0-16,-34 32 1 15,30-25 0-15,2 1-1 16,-6-2 0-16,3-3-2 16,3 1 0-16,5 0-5 15,5-2 0-15,0 1-1 16,-5-5 2-16,18 6 3 16,-10-4 3-16,2 0 3 15,3-1 0-15,-12-4 0 16,6 2 2-16,-5-1 0 15,-3 0 2-15,0-3 2 0,-2-1 1 16,-4-2 4-16,5 1 3 16,-10-3 4-16,9 5 1 15,-9-6 0-15,-5 1-2 16,-1-1-4-16,-12-6-2 16,6 3-5-16,-4-3-3 15,6 0-3-15,1 3-2 16,2 0-26-16,5 2-22 0,2-2-80 15,0 0 101-15,3-4-4 16</inkml:trace>
  <inkml:trace contextRef="#ctx0" brushRef="#br0" timeOffset="89987.89">3972 9830 228 0,'-57'-85'185'15,"57"83"13"-15,-6-2-18 16,4 4-69-16,-2 0-28 15,1-3-17-15,3 2 10 16,0 0 13-16,-1 0 7 16,0-1 3-16,0 1-12 0,-2 0-33 15,3 1-15-15,-1 0-18 16,-1 2-8-16,-7 12-6 16,-30 25-1-16,29-22-5 15,-6-1-2-15,14 5-3 16,-1-2 2-16,13 2 3 15,-7-2 2-15,4-5 3 16,3 0-4-16,-9-6 1 16,10-3 0-16,6-2 12 15,-8-7 9-15,8-4 13 16,-4-6 5-16,-1-3 0 16,4 0-6-16,-7-2-8 15,-1-3-4-15,-3 4-9 16,-3-5-1-16,-3 1-1 15,3 8-1-15,-4-7-2 16,-2 3-1-16,-2 0-2 0,-5-3-1 16,3 6-1-16,0 2-1 15,0 2-1-15,1 2-1 16,-5 3-1-16,1 1-1 16,-5 5-5-16,3 6-4 15,4 9-3-15,1 3 1 16,3 1 0-16,1 3 0 15,1 2 3-15,5 6 0 16,0 1 2-16,6-3 1 0,-5-9-2 16,1-4 0-16,8-8 2 15,-3-2 1-15,9-8 4 16,-1-5 2-16,3-6 3 16,-3-7-1-16,5-1 0 15,-1-4-2-15,-3 2-1 16,-1-3 0-16,-4 0-1 15,-5 2 0-15,-5-1-3 16,-3 4-8-16,-6 5-16 16,-3 2-2-16,-4 7 2 15,0 5 4-15,-3 10 13 16,2 4 2-16,0 6 3 16,3 10 6-16,0 1 8 15,2 9 3-15,4 5 6 16,-1-5-4-16,0 1-6 15,4-3-4-15,5-5-34 16,-1-4-78-16,18 3 74 0</inkml:trace>
  <inkml:trace contextRef="#ctx0" brushRef="#br0" timeOffset="91658.42">4352 8700 211 0,'-23'-30'201'15,"26"29"9"-15,13 6-29 16,-14-5-24-16,10 3-57 0,-2-2-5 16,6 2-8-16,10 2-3 15,4-1-3-15,3 4-6 16,0-3-26-16,2 4-12 16,2-4-15-16,1 1-5 15,4-3-3-15,4 3 0 16,0 4 0-16,7-2-1 15,-4 8 15-15,-7-2 8 16,-3-2 5-16,-3 4 1 16,1 0-17-16,3-5-9 15,6 1-9-15,1-4-1 0,3-3-6 16,3-1 22 0,-2 1 12-16,-6-4 1 0,3 4 7 15,-1 4-23-15,-7 0-13 16,5 0-1-16,-7 2-2 15,-2-4 1-15,3 1-1 16,-6-2 1-16,-2 1 2 16,1 0 2-16,-4 3 2 15,-2-4 1-15,-7 0-1 16,-1 0-1-16,-3-2-2 16,2 2 0-16,-3-5 2 15,0 1 0-15,-3-5 5 16,-4-2 2-16,1 1 1 15,3 0 0-15,-3 0 2 16,-8-1 2-16,-1 0-1 16,-8-2-3-16,5 0-26 0,1 2-32 15,1-2-101 1,1 2-72-16,2-1 128 0</inkml:trace>
  <inkml:trace contextRef="#ctx0" brushRef="#br0" timeOffset="92184.02">5999 8698 609 0,'-9'-8'310'0,"9"8"-115"16,-5-3-15-16,5 3-84 15,0 0-34-15,0 0-34 16,0 0 1-16,0 0 5 15,4 3 5-15,11 13 11 16,25 24-1-16,-27-26-11 16,0-1-6-16,7 5-19 0,-1-2-4 15,-5 3-2 1,1 2 1-16,-5-3 4 0,-2 4 3 16,-1 1 2-16,-3-3-2 15,-3 1-3-15,1-2 0 16,-2 1 20-16,-7-3 9 15,-1-2 19-15,-3 0 3 16,-11-4-16-16,-2-1-11 16,-1 2-18-16,-11-7-7 15,9 3-9-15,2 0-3 0,1-3-43 16,2-1-33-16,2-1-133 16,-7-2-70-16,-7-4 170 15</inkml:trace>
  <inkml:trace contextRef="#ctx0" brushRef="#br0" timeOffset="92993.84">4483 8677 145 0,'-67'-32'133'16,"69"28"16"-16,-2-2 28 0,4 3 15 15,-6 0-3 1,2 3-8-16,0 0-28 0,0 0-14 16,0 0-5-16,0 0-4 15,-1 0-22-15,0 0-16 16,0 0-35-16,0 0-4 15,-1 0 9-15,2 0 5 16,-9 2 2-16,-7 1-10 16,-28 8-24-16,23-8-12 15,0-1-15-15,0 0-3 16,-2 3-3-16,3 3 0 16,-4-4-1-16,0-2 0 0,5 4-3 15,-2-3-1-15,4-2-16 16,3 4-19-16,-1-10-69 15,5 1-51-15,9 9-161 16,-3-7-70-16,13 4 239 16</inkml:trace>
  <inkml:trace contextRef="#ctx0" brushRef="#br0" timeOffset="93355.87">4301 8506 542 0,'2'0'321'16,"-4"0"-90"-16,-5 2-27 15,6-2-97-15,0 0-27 16,-17 5 7-16,-30 12 3 15,23-8-14-15,-4 1-10 16,-4 0-24-16,1 1-12 16,3 1-18-16,5 2-4 15,6 2 4-15,4 2 4 0,9 9 4 16,5-2-2-16,9 6-12 16,4 0-6-16,9-6-5 15,5 6 0-15,11-2 3 16,5 1-4-16,9-4-74 15,0-1-60-15,0-1 83 16</inkml:trace>
  <inkml:trace contextRef="#ctx0" brushRef="#br0" timeOffset="96658.04">5111 7648 731 0,'4'-5'363'0,"-1"3"-134"16,-2 2-25-16,-1 0-99 15,-1 0-29-15,-2 0-43 16,3 0-13-16,-4 15-10 15,-12 37-1-15,8-16 0 16,-2 4-2-16,-1 8-3 16,-2 4 0-16,-4 4-2 15,0 5 0-15,1 2 0 16,1 1 0-16,0-6-1 16,1-6 0-16,9-5-1 15,-1-13-1-15,15-2-3 16,-1-7-3-16,0-11 0 0,7-2 1 15,-4-9 5-15,8 2 1 16,1-5 7-16,-1 2 0 16,1-3 0-16,-1-1 2 15,-2-5-46-15,0 0-66 16,-2-3 68-16</inkml:trace>
  <inkml:trace contextRef="#ctx0" brushRef="#br0" timeOffset="97004.56">4908 7986 717 0,'-6'-6'364'0,"4"4"-130"16,-3-1-5-16,0 2-89 15,4 0-41-15,0 1-49 16,1 0-18-16,0 0-5 16,14 4 6-16,3 2 4 15,31 7-4-15,-28-12-14 16,0 0-4-16,3 0-8 0,-2 0 6 15,2 2-44-15,-2-3-48 16,-1 2-131-16,3-2-131 16,3-2 212-16</inkml:trace>
  <inkml:trace contextRef="#ctx0" brushRef="#br0" timeOffset="97300.93">5250 7990 812 0,'91'19'415'16,"-87"-18"-171"-16,8 3-71 15,-4 0-65-15,6-3-66 16,5-1-16-16,1-3-16 16,-2 0-1-16,5-1-5 15,-6 1 1-15,4 2-4 16,-3-4-29-16,0 5-91 16,6 0-80-16,-5 0 113 15</inkml:trace>
  <inkml:trace contextRef="#ctx0" brushRef="#br0" timeOffset="97738.76">5898 7772 604 0,'-11'-11'350'16,"-4"2"-79"-16,-6 2-51 16,-5-1-39-16,3 9-60 15,-1 4-26-15,3 6-59 16,4 3-16-16,0 6-2 15,3-1-1-15,7 6-3 16,7-4-2-16,6 6-13 16,2-1-2-16,8 1 0 15,0 3 0-15,5-7 3 16,4 1 0-16,-2-4 0 16,-7-5 2-16,-5 3 3 15,-9-6 2-15,-2 3 7 0,-2 1 1 16,-11 1-3-1,-1 0-17-15,-11-2-82 16,-3-3-98-16,-4 5 112 0</inkml:trace>
  <inkml:trace contextRef="#ctx0" brushRef="#br0" timeOffset="100947.17">15390 15864 155 0,'1'-50'109'0,"-1"50"19"16,-1-1 2-16,1-1 17 15,0 2 9-15,-1-1 7 16,0 0-11-16,0 0-29 16,0 0-15-16,1-1-19 15,0 1-7-15,0 0-10 16,0 0-5-16,0 0-16 15,0 0-6-15,0 0-9 16,-1 0 1-16,0 0 4 0,0 0 3 16,-2 0 7-16,3-1 0 15,-1 1-3-15,0 0-7 16,0 1-18-16,0 0-7 16,0 0-11-16,-6 13-2 15,-4 8-1-15,-12 33 0 16,16-22 0-16,-5 0-1 15,3 5-1-15,4 5 0 16,-2 1-1-16,4 2-2 16,3 3 2-16,-3-9-1 0,8 3 0 15,0-7 1-15,2-11-2 16,2 8 1-16,-2-22-2 16,4 4 1-16,4-1-1 15,2-6 2-15,-1-3 1 16,1-4 1-16,2 0 2 15,-5-12 1-15,9 0 0 16,-1-4 0-16,-2-11 0 16,7 8 0-16,-3-10-1 15,6 1 0-15,-4-7-2 16,-3-9 0-16,-3-3 1 16,3-1-1-16,-1-2 2 15,-3 1 0-15,-6 5 0 16,-13 0 0-16,8 14 2 15,-3 1 0-15,1 13-1 16,-6 1 1-16,-6 0 1 0,1 7 1 16,2 2-3-16,5 9-3 15,1 7-5-15,-5 3-2 16,-5 4 1-16,-2 1 3 16,2 13 3-16,-2 2 1 15,6 12 2-15,-1 2 0 16,-3 3 0-16,-2 3-1 15,2-2-2-15,2 0 0 16,5-9-1-16,8-1-1 16,-5-8 1-16,0-3-2 0,6-2 1 15,5-3-2-15,7-2 0 16,-7-6-8-16,10 2-44 16,-10-4-27-16,2-4-94 15,9-1-89-15,0-4 174 16</inkml:trace>
  <inkml:trace contextRef="#ctx0" brushRef="#br0" timeOffset="101486.73">16285 15538 315 0,'-18'-11'293'0,"13"7"28"0,-10 3-74 15,9 3-40-15,5 11-75 16,-12-2-16-16,7 11-26 16,1 4-4-16,-13 3-7 15,5 3-3-15,-2 9-11 16,-4 1-11-16,13 15-16 15,-3 6-7-15,-8 4-12 16,8 4-4-16,2-4-6 16,5-6-1-16,7-6-2 15,2-10 0-15,-4-10-2 16,6 1-2-16,0-12-2 16,-1 5-1-16,10-3-2 15,-6-10-1-15,-2 1-12 16,3-8-19-16,-4-1-63 15,-2-4-43-15,2-4-126 16,7 1-97-16,-8-12 232 0</inkml:trace>
  <inkml:trace contextRef="#ctx0" brushRef="#br0" timeOffset="102073.17">16713 15789 605 0,'7'-1'291'0,"-12"-3"-110"16,-2-3-28-16,-6 7-39 16,-8-4-5-16,2 5 2 15,-3 0 13-15,-3 6 3 16,1 2-7-16,-1-2-36 15,6 6-21-15,5 0-41 16,2 2-14-16,4 8-11 0,-1-2-5 16,9 7-2-1,2-4-2-15,8 3 2 16,3-4 2-16,1-3 3 0,1-3 2 16,-2-1 2-16,0 4 1 15,1 0 3-15,-6 1 2 16,-1 1 4-16,-5-4 1 15,-9-1 5-15,-1-1 1 16,-4 0 0-16,-4-7-2 16,-1-1-1-16,-1 2-4 15,-7-2-4-15,0-5-3 16,0 0-21-16,4 1-16 16,4-8-59-16,5 6-44 0,7 2-115 15,-1-4-90-15,6 1 217 16</inkml:trace>
  <inkml:trace contextRef="#ctx0" brushRef="#br0" timeOffset="102463.77">16940 15533 788 0,'16'6'322'15,"2"10"-206"-15,-4-3-16 16,6 12-7-16,-2 6-2 15,2 3 23-15,1 5 15 16,-10 2-15-16,-4-3-11 16,-4 11-41-16,-3 7-16 15,-4 3-20-15,-7 1-4 0,-7 1-7 16,-4-4-1-16,-5-4-2 16,1 0-1-16,-4-14-4 15,-1-3-21-15,-3-13-93 16,2-4-74-16,6-4 104 15</inkml:trace>
  <inkml:trace contextRef="#ctx0" brushRef="#br0" timeOffset="103873">17546 16027 629 0,'15'41'289'0,"8"-34"-141"16,5 2-50 0,2-13-44-16,-1-4-1 0,-1-8 26 15,2-2 17-15,0-1 17 16,-5-4 0-16,-8-3-20 15,-2-4-15-15,-10-7-35 16,5 6-15-16,-8-6-15 16,-2 5-2-16,-4 7 0 15,-11-8 1-15,7 16 5 16,-11-3 4-16,-3 6 6 16,2 10 2-16,-18 1-8 15,12 11-5-15,-4 7-12 16,4 6-4-16,2 13-3 15,-1 8-2-15,0 16-1 16,-3 6 1-16,10 15 3 16,-1-4 0-16,13-2 0 15,3-6 1-15,12-11-3 16,3-6 0-16,5-15 2 16,4 0 1-16,8-11 1 0,3-5 0 15,7-11 0-15,-5-8 0 16,3-5 1-16,-1-5 0 15,-4-3-11-15,0-3-24 16,-6-5-80-16,5 4-73 16,-6-10 111-16</inkml:trace>
  <inkml:trace contextRef="#ctx0" brushRef="#br0" timeOffset="104369.67">18062 15371 781 0,'2'-7'370'16,"3"8"-119"-16,-2-1-70 16,6 0-64-16,3 7-18 15,0-7-40-15,8 8-12 16,-7-8-10-16,3 1-11 16,2 1-18-16,1-9-2 0,3 7-3 15,0-2 0-15,3 1 3 16,-8 0-15-16,-6-4-69 15,-1 1-39-15,-2 0-124 16,4 0-98-16,16 8 222 16</inkml:trace>
  <inkml:trace contextRef="#ctx0" brushRef="#br0" timeOffset="105224.38">18785 15100 628 0,'2'-1'297'16,"-5"1"-107"-16,4 3-28 15,-2-3-87-15,0 0-12 16,0 0-17-16,-1 0 13 16,-11 4 36-16,-4-1 16 0,-29 18-13 15,30-5-16-15,1 0-36 16,2 4-19-16,-1-5-18 15,0-3-5-15,4 6-4 16,0-5-2-16,10 9-4 16,0-7-1-16,5-1-1 15,6-2 3-15,1-12 8 16,3 6 3-16,0-4 5 16,-3-6 2-16,-1 1-2 15,0-4 1-15,-4-5 3 16,2 2-2-16,1-2-4 15,-1-6-1-15,4-4-7 16,-1 1-1-16,4-4 0 16,-2 4 1-16,-1 6 0 15,2-3 1-15,-3 7 0 16,-7 0 2-16,1 2 3 16,-10 2 0-16,-3 3 0 0,7 1-1 15,-1 3-6-15,2-1-3 16,-1 1-5-16,0 0-1 15,0 0 2-15,0 0 3 16,2 15 5-16,-2 5-1 16,-6 35 1-16,-3-20 0 15,-4 6-1-15,-9 0-1 16,3 17 0-16,-5 1 0 16,-1 9-2-16,3 5-6 15,-4-9-11-15,4-5-6 0,-1-5-5 16,4-7 6-16,10-12 12 15,-1-5 8-15,10-13 5 16,0-6-1-16,3-14 8 16,3 0 10-16,0-15 16 15,5 1 9-15,3-2-3 16,4-3-6-16,-2 0-14 16,4 9-5-16,-3-3-8 15,-1-2-13-15,-1 5-48 16,-5-9-23-16,0 8-72 15,0 2-45-15,-3 1 128 16</inkml:trace>
  <inkml:trace contextRef="#ctx0" brushRef="#br0" timeOffset="105789.87">19300 14847 877 0,'-27'19'371'0,"5"9"-223"16,2 3-37-16,1 10-48 16,0 1-8-16,3 3-2 0,-2-2 13 15,5 7-3-15,-1-8-2 16,5 5-17-16,3-3-10 15,1-8-25-15,5 3-7 16,5-8-4-16,0-4-20 16,4-6-42-16,0-1-14 15,3-7-33-15,1-3-28 16,-1-6-199-16,2-3 228 16</inkml:trace>
  <inkml:trace contextRef="#ctx0" brushRef="#br0" timeOffset="106255.62">19537 14956 569 0,'7'1'251'0,"-4"1"-103"15,-2 5-64-15,-3 6-31 16,-12-2 6-16,-2 5 7 16,10 7 19-16,-8 0 21 15,7 10-7-15,-5 1-29 16,-7 1-22-16,1 0-31 0,-1 2-9 15,0 2-6-15,0-4 0 16,15 6-2-16,-9-7 0 16,16-5-1-16,4-4-3 15,-7-11-4-15,10-1-2 16,0-6 0-16,-9-6 4 16,7-2 4-16,-1-3 3 15,8-1 0-15,-4 1-1 0,5-1 0 16,3 2 0-16,-6-5 1 15,0-1-10-15,1 3-75 16,-5-6-60-16,4 1-182 16,0-1 195-16</inkml:trace>
  <inkml:trace contextRef="#ctx0" brushRef="#br0" timeOffset="106680.48">19421 15189 519 0,'-79'-22'287'0,"72"19"-69"15,3 1-24-15,0-2-9 16,8 7-17-16,-4-3-9 16,0 0-27-16,0 0-15 15,0 0-30-15,0 0-18 0,12 2-30 16,4 0-9-16,33 10-16 15,-33-11-7-15,0 2-4 16,-1-6-2-16,-1 1 0 16,6 4-6-16,-3-2-31 15,0 1-18-15,-1 2-38 16,-3-3-31-16,0 0-80 16,-3-2-95-16,-2-3 188 15</inkml:trace>
  <inkml:trace contextRef="#ctx0" brushRef="#br0" timeOffset="107163.19">19677 15186 720 0,'94'34'384'16,"-89"-32"-118"-16,5-1-86 16,2 4-46-16,0-2-49 15,2 1-22-15,-1-1-18 16,4-3-13-16,-3 0-17 15,-1 2-6-15,6 2-4 16,-7-5-1-16,0-3-4 16,0-1-3-16,-2-2-25 15,-4 4-25-15,7 1-97 16,-5 0-63-16,3 1 129 16</inkml:trace>
  <inkml:trace contextRef="#ctx0" brushRef="#br0" timeOffset="107619.97">20105 15119 602 0,'55'-23'352'15,"-67"20"-67"-15,0 3-75 16,-3-4-38-16,6 8-56 16,-1 1-30-16,0 1-37 15,3 5-12-15,-2-1-19 16,6 1-5-16,-1-3-5 15,4 3-3-15,4 1-3 16,1 3-1-16,4 5 3 16,1 0 1-16,2 2 1 15,-10-12 0-15,2 7 1 16,-1-3 1-16,-3-1 2 16,-3 4 0-16,-1-6-2 15,-4-3-3-15,2 1-3 16,0 2-4-16,-6-6-46 15,-1-2-32-15,-3-7-68 0,2 1-37 16,7 6-72-16,6 1 156 16</inkml:trace>
  <inkml:trace contextRef="#ctx0" brushRef="#br0" timeOffset="107910.19">20314 14944 834 0,'27'-3'379'0,"-11"7"-173"16,2 10-63-16,-9 10-64 15,-2 7-3-15,-2 9 8 16,-4 2 12-16,-3 4 9 15,-7 3-6-15,-2-1-29 16,-7 4-19-16,1 3-31 16,-7-5-12-16,-9 6-59 15,-1 1-60-15,-12 0 70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06:37:30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19843 7338 545 0,'-22'-4'319'0,"5"7"-109"15,0 2-11-15,-2 4-29 16,3 5-55-16,-6-4-1 0,-3 7-11 16,-7 1-12-16,7 10-27 15,-5 1-17-15,7 3-35 16,3-1-6-16,5-2-6 16,5-1-1-16,5-7-1 15,8 2 0-15,8-6-2 16,1-6-1-16,12-7 2 15,-3-5 3-15,5-8 6 16,3-7 3-16,0-15 2 16,3-4-1-16,4-10-4 15,-3-1 0-15,2-4-1 16,-4 0-2-16,-12 0 0 16,6 11 0-16,-17 11 0 15,1 4 1-15,-5 15 3 16,-2 4-3-16,-2 9-7 15,2 6-3-15,-2 7-6 16,-10 0 0-16,1 6 6 0,1 11 0 16,1 11 1-16,1 5 2 15,-10 13 2-15,-10-1 1 16,-6 6 0-16,-4 5 1 16,-5 16 0-16,1-1-6 15,-1 5-17-15,1-1-7 16,1-15-4-16,2 0 7 15,4-10 17-15,1-9 5 16,15-5 4-16,6-9-1 16,9-15-5-16,2-10 0 0,2-18 14 15,8-6 17-15,4-12 29 16,13-4 7-16,2-10-7 16,-2-4-14-16,6-2-19 15,-7-2-6-15,1 4-4 16,5 3-4-16,-4 0-4 15,-1-5 5-15,1 5-55 16,-10-2-39-16,2 5-110 16,1 8-96-16,-8-4 186 15</inkml:trace>
  <inkml:trace contextRef="#ctx0" brushRef="#br0" timeOffset="675.18">20475 7620 478 0,'-20'6'280'0,"32"4"-43"0,-7-7-11 16,8-1-57-16,-3 2-22 16,7-3-19-16,0 3-14 15,6-2-22-15,1-2-17 16,2-2-33-16,-1 0-17 15,2 2-17-15,-3 0-2 16,2 2-2-16,0 1 0 16,-8-5-1-16,5 2 0 15,-5 0 2-15,-3-1-8 16,-3 3-64-16,-9-5-36 0,-3-3-113 16,-6-1-62-16,-1-1 179 15</inkml:trace>
  <inkml:trace contextRef="#ctx0" brushRef="#br0" timeOffset="1017.28">20544 7363 511 0,'-6'-2'298'0,"5"3"-34"15,4 3-22-15,-3-4-26 0,0 0-41 16,1 0-38-16,9 7-26 16,5 0-32-16,31 14-12 15,-25-20-28-15,2-2-11 16,4 0-13-16,-9-1-7 15,8 3-4-15,-6-1-1 16,1-2 0-16,1 0-20 16,-2 1-78-16,2-1-52 15,-4 2-176-15,-4 0 196 0</inkml:trace>
  <inkml:trace contextRef="#ctx0" brushRef="#br0" timeOffset="5582.44">21266 7225 370 0,'0'-1'250'0,"1"-5"0"15,3-5-6-15,0 4-65 16,-2-6-19-16,40-26-32 16,-21 36-24-16,3-4-26 15,3 4-8-15,3 3-9 0,0-1-2 16,1 2-12-16,-4 1-9 15,-1 3-12-15,-8-1 0 16,1 9 1-16,-4 4 1 16,-6-3 0-16,7 2-3 15,-7 4-5-15,1-4-4 16,-1 10-5-16,-4 1-1 16,-5 1-2-16,-4 4 1 15,-3 2 0-15,-5 6 1 16,-4-5-1-16,1 5 0 0,-11-5-1 15,3-5 0-15,-5-2-1 16,0-5 1-16,-3-4 1 16,-9-8 0-16,3 1 0 15,-1-6 0-15,5 4-3 16,2-4-3-16,7-6-6 16,0-6-4-16,3-5-4 15,7 3 0-15,3-5 1 16,1 4 1-16,7-3 0 15,2-3 0-15,-4-1 1 16,5 4 0-16,0 1 0 16,-1-2-2-16,8 6-2 15,-1 3-2-15,10-2-2 16,-3 6 1-16,4-2 4 16,5 4 1-16,5 5 4 15,1-4 3-15,6 14 10 16,1-5 4-16,-1 4 8 0,-3 2 2 15,-2-6-4-15,-4 0 0 16,3 3-5-16,3 3 0 16,-3 1-6-16,-2 0 0 15,2-2-2-15,2 0-1 16,1-4 1-16,6-1 0 16,-3-3 2-16,-3-2 1 15,2-3-1-15,-2 1 0 0,-2-3-19 16,0-4-73-16,2-2 60 15</inkml:trace>
  <inkml:trace contextRef="#ctx0" brushRef="#br0" timeOffset="9210.79">19644 13830 640 0,'86'-1'305'16,"-89"-2"-83"-16,2-1-46 15,-7 0-13-15,2 0 3 16,-9-6-15-16,6 4-14 15,1 2-22-15,-2 1-19 0,10 7-33 16,-10-4-13-16,-3 3-29 16,-3 3-9-16,-4 1-13 15,0 5-4-15,-2 5-4 16,-3 6-1-16,10 10-1 16,-3 3 0-16,3 2-1 15,5-2 3-15,3-3 2 16,4-1 1-16,8-6-1 15,6-4-3-15,-3-13-1 16,4-4 2-16,1-4 4 16,-2-6 3-16,9-3 3 15,-1-4 2-15,0-4 1 16,0-4 0-16,-3-6 0 16,2-2 0-16,-5-5-1 15,4-2-1-15,2-6 0 16,1 0-1-16,-1-3 0 15,2 2-1-15,-3 7 2 16,-3 3-1-16,-3 11 1 0,-3 6 0 16,-4 7-1-16,-3 2 0 15,-2 8-2-15,0 0-2 16,-2-2 1-16,1 2-1 16,0 26 2-16,-8 34-1 15,1-16 2-15,-7 6-1 16,-1 9 0-16,-5 4 0 15,-4 8-20-15,-1 9-19 16,-4 11-36-16,1 10-18 0,-3-1-20 16,3-4 5-16,4-6-8 15,-4-13 11-15,6-3 42 16,1-9 12-16,5-21 47 16,6-8 8-16,10-22 14 15,0-7 15-15,2-9 33 16,10-6 13-16,-4-13 12 15,0-6 1-15,8-11-14 16,-7-3-10-16,11-3-20 16,2 1-15-16,2 5-19 15,2 2-5-15,-2 3-5 16,1 0-1-16,-2 0-2 16,1 0-1-16,0 7 3 15,-2-1-23-15,1 2-46 16,-5-2-48-16,2 3-177 15,0 3 190-15</inkml:trace>
  <inkml:trace contextRef="#ctx0" brushRef="#br0" timeOffset="9755.33">20333 14037 523 0,'32'3'261'0,"-31"-1"-77"0,6 5-13 16,4-3-11-16,-7-4-13 16,14 3-33-16,-5-6-17 15,-1 3-41-15,11 4-15 16,-9-4-14-16,6 2-6 16,3 0-10-16,-3-2-1 15,3-1-4-15,-4-1 0 16,0-1-1-16,-6-3-2 15,0 1-9-15,1 1-20 16,-6-1-51-16,2 4-31 0,-9-7-97 16,-1 0-86-16,-2-5 189 15</inkml:trace>
  <inkml:trace contextRef="#ctx0" brushRef="#br0" timeOffset="10079.45">20531 13868 746 0,'-69'-31'365'0,"67"28"-116"16,0 3-37-16,2-1-45 15,0 0-9-15,0 1-38 16,0 0-18-16,4 1-51 16,9 3-19-16,-6-3-21 0,1 0-3 15,37 4-3-15,-28-5-3 16,4-1 0-16,4 1-1 16,2 0-2-16,-2-2-25 15,-1 0-89-15,-1 0-55 16,-7-6-222-16,-2 4 242 15</inkml:trace>
  <inkml:trace contextRef="#ctx0" brushRef="#br0" timeOffset="10744.68">20983 13783 733 0,'1'12'339'15,"-1"-2"-158"-15,3 0-45 0,0-2-20 16,-4-5-18-16,6 2-12 16,-7-7 7-16,2 1-10 15,0 0-10-15,10-6-12 16,3 1-20-16,23-40-8 16,-26 22-9-16,0-3-2 15,3-1-5-15,4 0-2 16,3 4-8-16,2 1-2 15,0 5 0-15,-12-1 1 16,-1 3 0-16,-5 0 5 0,-2 12 10 16,-1-2 9-16,1 11 7 15,-1 4-5-15,-1-6-13 16,-1 5-11-16,-2 1-8 16,-3 3-3-16,-4 4 1 15,3 5 1-15,-4 5 2 16,1 3 5-16,-4 10 4 15,-3 2 3-15,1 6 0 16,6 3 0-16,-5-6-2 16,8-1-2-16,-1-9-3 15,-5-3-2-15,12-5-1 16,-3-3 0-16,-5-6-1 16,8 1 1-16,0 2-1 15,-1-5 1-15,2 1 1 16,-7-9 1-16,1-7-24 15,0 1-16-15,5-1-37 16,2 2-27-16,-2-2-66 16,0 0-61-16,0 0 144 0</inkml:trace>
  <inkml:trace contextRef="#ctx0" brushRef="#br0" timeOffset="11311.54">21421 13777 541 0,'0'0'313'15,"-5"0"-37"-15,-2 0-147 16,-1 3-25-16,1 4-21 16,-1 0 0-16,0 8 8 15,-3 2-1-15,0 0-17 16,2 7-13-16,-2-1-24 16,1 1-3-16,0 3-8 15,0-2-3-15,4 0 0 16,6 2-2-16,0-5-6 15,8-2-1-15,7 1-5 16,-4-12-2-16,7 3-1 16,-1-3-1-16,0-9 0 0,2 3 2 15,1-8 3-15,-1-8 1 16,4 4 5-16,-1-3 3 16,-8-11 6-16,1 7 1 15,-7-14 8-15,4-1 4 16,2-2 7-16,-7-9 6 15,-1-1 0-15,-6 0-5 16,-4 2-13-16,9 8-8 16,-11 4-10-16,-6 4-4 15,2 8-13-15,-10 2-8 0,8 13-13 16,-2-1-4-16,-4 11-27 16,-3 2-29-16,-5 7-127 15,0 4 134-15</inkml:trace>
  <inkml:trace contextRef="#ctx0" brushRef="#br0" timeOffset="197913.31">5043 15397 608 0,'-7'2'371'0,"1"1"-73"16,6 0-75-16,-7-7-40 0,4 2-72 15,3 1-22-15,0 0-33 16,0 0-2-16,0 1 7 15,0 0 1-15,3 1 2 16,19 0-11-16,34 42-19 16,-20-27-7-16,6-3-13 15,1-4-4-15,8-2 14 16,-2-3 9-16,-5 2 5 16,-7-2 2-16,-5-3-18 15,4 5-9-15,0-5-5 16,6 6-2-16,-2 2 0 15,-7-5-2-15,-2 5 1 16,-3-6 0-16,-8 3 2 16,-1 1 0-16,-7-3-20 15,-3 0-31-15,-8-5-98 16,0-3-72-16,-4-13-235 16,-4-6 279-16</inkml:trace>
  <inkml:trace contextRef="#ctx0" brushRef="#br0" timeOffset="198169.62">5748 15344 309 0,'12'0'246'15,"6"3"56"-15,-3 2-36 16,6 3-74-16,-2-3-43 16,-1 6-74-16,2 2-27 0,-5 0-31 15,-4 1 2-15,-2-2 31 16,-1 1 14-16,-12 0 33 15,7 3 2-15,-14-4-23 16,-6 3-11-16,-1 1-30 16,-10-2-9-16,-3 2-11 15,-5-1-4-15,-2-3-50 16,-1-1-49-16,2 0-165 16,0-4 155-16</inkml:trace>
  <inkml:trace contextRef="#ctx0" brushRef="#br0" timeOffset="198547.6">5148 15175 796 0,'-10'-11'433'0,"0"4"-131"15,-5 4-88-15,1 2-46 16,-6 13-84-16,-2 0-34 16,-2 7-29-16,-9 0-7 0,8 8-5 15,1 2-1 1,1 8-7-16,13 6-2 0,0-1-7 15,2 0-2-15,9 3-4 16,6-4-1-16,6-8 1 16,3-2 1-16,10-8 1 15,-5-6 3-15,5-6-33 16,8 1-23-16,-4-7-73 16,3 3-73-16,3 3 136 15</inkml:trace>
  <inkml:trace contextRef="#ctx0" brushRef="#br0" timeOffset="198904.65">5535 15747 800 0,'0'0'450'0,"-7"0"-128"0,6 10-127 15,1 6-54-15,-9 15-65 16,-2 9-13-16,1 15-7 15,-3 10-7-15,-5 0-24 16,8 4-7-16,-1-10-9 16,-1-4-12-16,4-11-88 15,-1-4-64-15,3-9-290 16,2-1 279-16</inkml:trace>
  <inkml:trace contextRef="#ctx0" brushRef="#br0" timeOffset="199192.88">5789 15912 732 0,'0'10'383'15,"-6"14"-120"-15,-2 4-50 16,-11 8-91-16,-3 7-31 16,-3 3-21-16,-1 2 0 15,-1 1-16-15,1-5-7 16,-1 0-23-16,0 2-14 16,9 0-43-16,-5 0-31 0,0 1-82 15,5-2-60 1,0 1 129-16</inkml:trace>
  <inkml:trace contextRef="#ctx0" brushRef="#br0" timeOffset="199808.23">5712 16398 556 0,'18'-9'366'0,"1"5"-42"16,9 2-106-16,-3 5-42 15,2 7-83-15,-2-4-29 16,-8 3-27-16,-1 0-9 16,-1 3-8-16,-2 3-1 15,-10 5 0-15,5 2-1 16,-16 2-3-16,-10-1-8 0,4 9-29 15,-14-4-13-15,5 3-28 16,-4-4-12 0,-9-9-19-16,5 2-10 0,0-5 19 15,6 1 18-15,12-4 56 16,4-6 33-16,8-4 14 16,1 0 1-16,4-5 12 15,-4 2-6-15,0 0-1 16,1-1 0-16,17-5-6 15,29-14-2-15,-19 12 20 16,1 2 9-16,4 5 5 16,5 2 4-16,-1 2-22 15,2 5-12-15,-4 4-18 16,-6-1-9-16,3 9-4 16,3-5 0-16,1-5-50 15,5 2-64-15,3-20 68 16</inkml:trace>
  <inkml:trace contextRef="#ctx0" brushRef="#br0" timeOffset="-198140.42">4146 6583 628 0,'0'-26'307'0,"-1"8"-66"15,-3 0-125-15,-3 0-3 16,-1 6-25-16,-8 1-10 16,-4-1 17-16,-3 11 16 15,-1-3-7-15,-10 8-33 16,3 6-20-16,-4 13-33 16,2 11-11-16,5 8-11 0,7 7-4 15,3-3 0-15,5-3 1 16,7-11-1-1,5-8-2-15,8-10-7 0,1-10-1 16,8-8 6-16,0-7 6 16,8-13 9-16,5-8 2 15,1-6 0-15,3-4-1 16,0 4 1-16,-2 7 0 16,-6-3 1-16,0 8-2 15,-7 8-1-15,-1 2-1 16,-8 16-4-16,-6 5-2 0,-3 0 1 15,-1 2 1-15,-4 7 4 16,-5 1 1-16,-5 16-3 16,-3 9-1-16,-5 12-1 15,0 13 1-15,-7 13 0 16,2 6-1-16,-5 5 2 16,2-2-1-16,3 0 0 15,-3-7-1-15,8-2-2 16,6-4 0-16,4-14 2 15,8-5 0-15,1-22 2 16,1-8 0-16,-1-15-6 16,3-6-2-16,9-4 7 15,0-5 5-15,3-12 13 16,-1-6 4-16,0-12-5 16,6 0-4-16,6 0-6 15,-3 0-2-15,1 5 7 16,1 1-26-16,-1 5-82 15,0 1-48-15,2-1-212 0,-1 0 223 16</inkml:trace>
  <inkml:trace contextRef="#ctx0" brushRef="#br0" timeOffset="-197827.26">4538 6870 640 0,'64'-39'299'0,"-40"38"-157"16,-1-5 1-16,9 2-53 16,-3-1-43-16,1-1-29 15,-1-5-5-15,2 0 0 16,-16 1-26 0,-7 5-112-16,0 0-120 0,18-16 143 15</inkml:trace>
  <inkml:trace contextRef="#ctx0" brushRef="#br0" timeOffset="-197637.74">4555 6775 793 0,'-1'3'327'16,"7"-2"-211"-16,7 0 10 15,6-3-54-15,0-6-24 16,6-4-32-16,1-3-9 0,7 0-11 15,2 2-49-15,1 4-226 16,6 3 194-16</inkml:trace>
  <inkml:trace contextRef="#ctx0" brushRef="#br0" timeOffset="-197272.72">5318 6509 771 0,'0'-5'311'0,"-12"5"-233"15,0 10 4-15,-10 2-47 16,-1 7 8-16,-2 4 37 16,1 8 16-16,2 10 6 15,4 1-17-15,7-5-40 16,9-5-22-16,9-13-23 15,4-1-4-15,12-7 4 0,-2-11 3 16,0-12 9-16,4-8 5 16,-5-5 5-16,-7-5 0 15,5 9-1-15,-10-5-1 16,-7 2 1-16,1 5 1 16,-13-3-1-16,-1 0-4 15,-7 4-7-15,2 1-18 16,5 9-41-16,-2 5-25 0,6 4-91 15,0 3-99-15,4 0 172 16</inkml:trace>
  <inkml:trace contextRef="#ctx0" brushRef="#br0" timeOffset="-197068.27">5658 6726 793 0,'10'23'338'16,"-5"-2"-205"-16,-5 6-81 15,-5-5 11-15,2-7-47 16,-1-2-5-16,1-10-8 16,3 0-28-16,3-4-177 15,-3-1 143-15</inkml:trace>
  <inkml:trace contextRef="#ctx0" brushRef="#br0" timeOffset="-196656.37">5969 6507 624 0,'-13'5'282'16,"1"9"-169"-16,-13 2 7 16,1 6-22-16,-3 6-16 15,-4 0-3-15,12 8-36 16,9-4-13-16,12-2-26 16,3-6-5-16,15-6-4 15,1-4-1-15,5-13 1 16,11 1 1-16,-5-10 3 15,3-3 1-15,-2-3 5 16,-11-9 2-16,2 4 2 16,-6-3 3-16,-3 0 6 15,-7 1 4-15,-11-2 6 16,-7 0-1-16,-5 2-11 16,3 6-8-16,-9-2-23 15,0 10-10-15,8 8-23 16,-7 1-17-16,14 11-63 15,-5-3-76-15,-1 0 130 0</inkml:trace>
  <inkml:trace contextRef="#ctx0" brushRef="#br0" timeOffset="-196266.87">6439 6463 351 0,'-9'19'193'0,"-11"10"-43"15,3 8 30-15,0 9-4 16,-5 2 9-16,4-4-22 16,1-6-38-16,10-6-79 15,6-7-26-15,9-10-20 16,5-9-1-16,14-10 1 15,0-8 2-15,2-10 3 16,6 2 2-16,-7-10 0 16,-3 2 0-16,-2 0 3 15,-8-2 1-15,-11 1 5 16,-4-2 3-16,-5 2-2 16,-4 2-2-16,-3 6-9 15,2 6-11-15,-13 4-26 16,0 4-8-16,-4 5-30 15,5 8-23-15,8-1-160 16,-2 1 168-16</inkml:trace>
  <inkml:trace contextRef="#ctx0" brushRef="#br0" timeOffset="-195939.74">6666 6525 450 0,'0'34'267'0,"-4"7"-13"15,-3 2 11-15,1-3-84 16,1-7-41-16,8-11-90 16,8-5-33-16,5-11-14 15,5-3 11-15,2-14 9 16,0-4 3-16,5-7 4 15,-4-6-10-15,-1 3-2 16,-4-3-1-16,-9 3 4 16,-5 4 0-16,-7 4-1 15,-5 0-8-15,-7-1-61 16,-5 0-34-16,1-1-61 16,1 8-43-16,5-1-189 15,9-2 250-15</inkml:trace>
  <inkml:trace contextRef="#ctx0" brushRef="#br0" timeOffset="-195787.15">7039 6317 1006 0,'13'28'429'16,"-4"18"-272"-16,-4 6 2 15,-15 12-93-15,-9-6-23 16,-3 0-26-16,-4-5-53 15,3-2 26-15</inkml:trace>
  <inkml:trace contextRef="#ctx0" brushRef="#br0" timeOffset="-191850.47">2545 7902 114 0,'99'-29'92'15,"-75"31"23"-15,0 1-15 16,3 2 8-16,-4 0-7 15,-1-1-15-15,2-3-24 16,6 1-9-16,9 0-4 16,1-2 0-16,-2 0 9 15,1 0 4-15,-6-3-4 16,10 5-7-16,4 1-12 16,0-1-7-16,-4 2-14 15,-4-2-5-15,-3-2-3 16,-4 1-1-16,14 0-2 15,-3-3-2-15,4 2-2 16,1-1-3-16,-3-3 30 16,2 0 5-16,2-1 5 15,-3 2 7-15,4-1-30 0,1 3-2 16,-10 1-4-16,-2-3-3 16,-6 4-2-16,-5-1-1 15,4 2-1-15,-1 1 1 16,0 4 0-16,-3 1 1 15,4-1 0-15,0 1-2 16,1-4 1-16,4 1 0 16,-3-5 10-16,1-1 7 15,-3-3 2-15,0 0 1 16,2 2-10-16,-2 2-7 0,2 2-3 16,-2 1-1-16,0 0-1 15,0-1 0-15,5-1-2 16,0-1 1-16,-1 0-1 15,-1-1 1-15,1 1-1 16,2 0 1-16,1 1 0 16,1 2-1-16,-6-3 2 15,1 0-1-15,-5 0 1 16,0-1 1-16,-1 1-1 16,-4-3 1-16,6 2 0 15,-4 1 0-15,4 0 0 16,-2 3-1-16,-2-3 0 15,1 1 0-15,-1-1 1 16,-1-2 2-16,0 1 19 16,-4-1 5-16,-1 0 3 15,3 6 0-15,-7-4-17 16,1 1-5-16,-2 1-3 16,-4-2 0-16,3 1-3 0,-2-4 1 15,0-2 1-15,5 1 0 16,-9-1 2-16,-1 1-1 15,-3 2 0-15,-6 0 2 16,3 1 10-16,-2 0 6 16,-1 0-13-16,0 0-30 15,1-1-115-15,0 1-87 16,0 0 128-16</inkml:trace>
  <inkml:trace contextRef="#ctx0" brushRef="#br0" timeOffset="-189284.33">5118 7920 72 0,'-27'28'62'0,"27"-25"8"15,0-1 0-15,-3-2-6 16,2 0-1-16,0 0-5 15,1 0-18-15,0 0-7 16,-1 0 1-16,1 0 6 16,0 0 32-16,0 0 17 15,0 0 23-15,0 0 3 0,-1 0-16 16,1 0-14-16,0 0-37 16,0 0-17-16,0 0-19 15,0 0-2-15,0 0 2 16,0 0 4-16,0 0 12 15,0 0 8-15,0 0 9 16,0 0 5-16,0 0-6 16,0 0-4-16,0 0 6 15,0 0 3-15,0 0 9 16,0 0-2-16,0 0-14 16,0 0-7-16,0 0-12 15,0 0-3-15,1-1 3 16,0 0 1-16,3 0 0 15,-3 0-1-15,5-3-8 16,-1 1-4-16,1 0 0 16,-1-2 5-16,-3 3 15 15,4-3 2-15,-3 2-1 0,1-2-6 16,-4 4-16-16,3-1-2 16,-2-1-4-16,1-1-1 15,6 2-1-15,-2-1-1 16,0 0 0-16,0-2 0 15,0 0-1-15,0 2 1 16,4 0-1-16,-1 1 0 16,2-6-1-16,25-16 1 15,-27 23 0 1,-5 1 0-16,0 0 1 0,15-1 0 0,-1-1 0 16,-5-2 0-16,1 1 0 15,-6-1-1-15,3 3 1 16,5 1-1-16,-13-6 2 15,12 5-1-15,-10-3 0 16,-3-2 1-16,2 3-1 16,-9-5 1-16,13 6-2 15,-1 0 1-15,7 2-1 16,-5-1 0-16,-14-1 0 16,8 0 0-16,-9-1 0 15,8 2 0-15,-2 1 1 16,0-1-1-16,0 1 1 15,9 0 0-15,-2 0 1 16,5 0 0-16,14-1-1 16,-32-4 1-16,5 1-1 15,-3 1 0-15,8 3 0 0,-4 0-1 16,0 0 0 0,0 0 0-16,0 0 0 0,0 0-1 15,0 0 1-15,0-1-1 16,0 1 1-16,0 0 0 15,4 0 1-15,-4 0 0 16,3 0-1-16,-1 0 0 16,-2-1 0-16,0 0 0 15,0 0 1-15,4 1-1 16,-4 0 1-16,4 0 0 0,0 0 1 16,-3-1-1-16,4 1 0 15,-5 0 0-15,4 0-1 16,0 0 1-16,-4 0 1 15,5 0 2-15,-5 0 0 16,0 0 0-16,0-1-2 16,0-1-1-16,0 1-1 15,0 0 2-15,0 0 1 16,0 0 2-16,0 0 4 16,0 1 0-16,0 0 0 15,0 0-3-15,0 0-3 16,0 0-2-16,0-1-1 15,0 0-1-15,0 1-2 16,0 0-1-16,0 0-1 16,0 0-1-16,0 0 1 15,0 0 1-15,2 0 2 0,-2 0 1 16,0 0 0-16,0 0 0 16,0 0-1-16,0 0-1 15,2 1 2-15,-2-1-1 16,5 3 1-16,2 2 0 15,-7-5 0-15,4 4 1 16,-1-1 0-16,1-1-1 16,2 3 1-16,1-1-1 15,2 1 1-15,1 2 0 16,23 24 0-16,-26-28 0 16,-4 0 0-16,5 0 0 15,-3-1 0-15,2 3 0 0,-1-1 0 16,-1-1 0-16,-2-2 0 15,2 0 1-15,-4-1-1 16,-1 0 1-16,0 0 0 16,0 0-1-16,0 0 0 15,0 0 0-15,0 0 0 16,0 0 1-16,2 0-1 16,5 1 0-16,-1 0 0 15,0 0 0-15,-1 0 0 16,-3-1-1-16,4 2 1 15,2 0-1-15,2 2 1 16,29 12 0-16,-29-13 0 16,2-3 0-16,-2 2 0 15,0-3 0-15,6 5-1 16,-2-1 0-16,-2 1 1 16,5 2 0-16,2 0 0 0,-1-2-1 15,5 2 0-15,0 0 1 16,-7-4-1-16,6 2 1 15,-2 0-1-15,-7-4 1 16,11 3 0-16,2 3 0 16,-5-4 0-16,9 5 0 15,-4-4 0-15,-5 0 0 16,7 0-1-16,2 0 1 16,-2-2 0-16,2-1 0 15,-1 0 0-15,-2-1 0 0,2 2 0 16,4 4 0-16,1-3 0 15,-3 2 0-15,-7-4 0 16,-1-3 0-16,-1 3 0 16,2 0 0-16,4 3 0 15,3 2 0-15,-4-3 1 16,7 4-1-16,-1-3 0 16,1 0 0-16,5 3 0 15,1-3 0-15,1 0 0 16,-1-3 0-16,4 2 0 15,-6-5 0-15,-1 2 0 16,1 0 0-16,0-4 0 16,9 5 0-16,3-4 0 15,7 3 0-15,0-1 0 16,-4-1 0-16,-1 1 0 16,3-1 0-16,-9 2 0 0,-4 1 0 15,-4 0-41-15,-5 1-73 16,7 2 76-16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06:39:16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19473 6496 395 0,'-7'0'266'15,"6"3"-44"-15,2-2-23 16,-2-2-23-16,1 1-54 16,-1 0-10-16,0 0-19 15,0 0-8-15,1 0-6 16,2 8-5-16,1 15-10 15,43 29-1-15,-30-19 0 16,5 2-1-16,0 4-6 16,4 4-3-16,2 5-11 15,1 4-4-15,2-1-3 16,-1 0-4-16,1-8-8 16,-1 0-5-16,2-2-9 15,-4-1-1-15,-4-4-3 16,-1 2 0-16,-5-1 1 15,-6-4 1-15,4-1 2 16,-5-5-1-16,-6-8-6 0,3-1-11 16,-7-9-41-16,-1-4-19 15,5-6-33-15,-5-8-35 16,0-3-112-16,3-1-93 16,-5-9 205-16</inkml:trace>
  <inkml:trace contextRef="#ctx0" brushRef="#br0" timeOffset="310.16">20007 6685 556 0,'1'-10'335'0,"-3"4"-38"15,-4-1-36-15,9 10-94 16,-14 0-37-16,1 11-35 15,-2 3-3-15,-6 7 3 16,0 9 1-16,-5 2-20 16,-2 7-15-16,-6 6-21 15,0-2-17-15,-4 3-9 16,-1 2-6-16,0-4-5 16,4 5 2-16,1-6-5 15,4-5 0-15,-22 25-785 47,0 0 535-47,62-65 250 16</inkml:trace>
  <inkml:trace contextRef="#ctx0" brushRef="#br0" timeOffset="880.65">20306 7253 777 0,'20'-34'368'0,"-35"32"-148"16,3 2-24-16,-6 6-69 15,-2-2-18-15,0 7-38 16,2 1-12-16,8 7-24 16,1-2-9-16,5 2-11 15,1 2-7-15,3 3-8 16,5 1 0-16,3 1-2 16,-1-1 2-16,5-4 1 15,-2-2 2-15,0-5 1 16,1 0 0-16,-7 1 1 15,0-3 0-15,-9 2 6 0,-5-5 2 16,-2-1 0 0,-3 2-4-16,-4-4-20 0,0-2-25 15,-3-1-49-15,-6-5-14 16,4-1-2-16,1 0 2 16,4-3-14-16,8 6-41 15,9 6 96-15</inkml:trace>
  <inkml:trace contextRef="#ctx0" brushRef="#br0" timeOffset="1376.33">20836 7319 489 0,'-9'-9'300'0,"-5"2"-13"16,-3-2-22-16,-4 5-71 15,1 1-33-15,0 3-55 16,5 6-33-16,4 4-17 16,2 2-8-16,3 7-13 0,1 3-2 15,4 1-15-15,0 1-4 16,3-2-7-16,4 0-1 16,-1 0-3-16,4 1 0 15,-4-2 0-15,-2-4 0 16,-3-3 2-16,-3-3 2 15,-1 2 3-15,-2-1 1 16,-4 1-9-16,-1 0-6 16,-8-9-27-16,-5 0-15 15,-1-4-36-15,1-5-15 0,5 5-29 16,7 0-40-16,9 0-97 16,-2 0-150-16,10 0 260 15</inkml:trace>
  <inkml:trace contextRef="#ctx0" brushRef="#br0" timeOffset="1826.12">21299 7219 333 0,'55'-17'275'0,"-44"30"-6"0,1-5-56 16,1-4-19-16,7 3-94 16,-2-4-22-16,4 4-41 15,2-3-15-15,-5-4-9 16,3-1-1-16,0-1-4 15,-7-3-1-15,3 3-20 16,-5-2-33-16,-8-3-116 16,6 3-80-16,-3-4 141 15</inkml:trace>
  <inkml:trace contextRef="#ctx0" brushRef="#br0" timeOffset="2066.98">21431 6986 622 0,'-1'10'313'15,"-6"-9"-58"-15,6 5-132 16,2-2 15-16,2-2-26 16,-3-2-34-16,0 0-10 15,6 0-32-15,2 0-17 16,7 2-10-16,23 4-3 15,-28-6-6-15,0-1-27 16,4-3-106-16,-3-2-93 16,6-3 132-16</inkml:trace>
  <inkml:trace contextRef="#ctx0" brushRef="#br0" timeOffset="2876.83">22389 5915 396 0,'5'-5'245'0,"-3"-2"-40"15,-2 5-42-15,0 3-40 16,-1-1-26-16,0 0-6 16,-1 9-8-16,-4 13 1 15,-12 27-7-15,10-15-5 16,-4 2-13-16,0 10-4 15,-1 6-10-15,-2-1-9 16,3 6-14-16,1-8-7 16,7-2-11-16,4-4-1 0,4-14-3 15,8-1 2-15,1-13 10 16,2-5 4-16,8 1 12 16,-6-12 6-16,6-6 10 15,2 0 3-15,-1-15 1 16,3 3-4-16,0-14-16 15,1-2-5-15,-4-6-8 16,-3-6-3-16,4 4-1 16,-4 1-2-16,-8 3-3 15,1 2 0-15,-14 1-3 16,8 5 0-16,4 5-1 16,1 6-1-16,1 8 1 15,-14-2-1-15,0 7-1 16,-5 3-5-16,2 5-10 15,3 4 0-15,0 5 2 16,-2 2 7-16,-1 8 7 16,-4-1 1-16,7 12 0 0,-7-2-1 15,-6 4 0-15,1 6 1 16,0-1 1-16,4 6-1 16,1-1 0-16,-1-5 0 15,0-5-1-15,6-3 0 16,2-8-1-16,3-2-1 15,3-5 1-15,7-2 0 16,-1-5 2-16,1-2 1 16,6-1 0-16,-11-5-1 0,3 0-9 15,6 1-16-15,-2-1-38 16,5 0-38-16,3 0-92 16,-6 0-69-16,-8-5 161 15</inkml:trace>
  <inkml:trace contextRef="#ctx0" brushRef="#br0" timeOffset="3627.85">22157 6717 321 0,'0'2'211'15,"5"3"-1"-15,-3-1-45 16,1 0-10-16,-1-1-22 16,-2-3-17-16,0 0-24 15,-2 0-10-15,2 0-3 16,0 0-6-16,0 0 2 15,3 2 0-15,10 3-6 16,1 2-6-16,37 16-21 16,-26-16-7-16,4 0 2 15,0-2 4-15,1 1 6 16,-1-3 0-16,-1 3-15 0,0-2-7 16,-3 2-11-16,1 4-3 15,-2 0-4-15,-1 3-2 16,-2-1-2-16,-7-3 1 15,2 0-1-15,1 1 0 16,-7-5 1-16,-4 1 1 16,-6-6-29-16,-2-2-25 15,7 0-58-15,-5 2-28 16,0 0-33-16,1-1-17 16,-1 0-74-16,0 0-153 0,3 0 272 15</inkml:trace>
  <inkml:trace contextRef="#ctx0" brushRef="#br0" timeOffset="4706.47">22365 7202 339 0,'-2'0'212'15,"2"0"-11"-15,-2-1-26 16,2 0-44-16,0 0-3 0,0 0-4 16,0-1-8-16,0 1-13 15,0 0 1-15,0 0-4 16,0 0-7-16,-1 0-24 15,0 0-17-15,0 0-29 16,0 0-8-16,-16-7-7 16,-25 3-2-16,24 12-6 15,-1 4-1-15,1 6-2 16,-4-1 0-16,5 6-2 16,1-1-1-16,5 2-2 15,11 2-2-15,-4-1 2 16,4 0 0-16,3-3 1 15,-6-4 2-15,7-3 0 16,-1-4 1-16,7 0 0 16,4 0 2-16,-1-7 3 15,3 2 2-15,-1-7 5 16,-2-6 1-16,6-2 4 0,-1-6 1 16,3-5-1-16,0-4-1 15,-7-5-4-15,2 1-1 16,0 2-3-16,-2 5 0 15,2 3 0-15,-4 1-2 16,-3 3 2-16,-1 0-1 16,-4 1-1-16,2 5 0 15,-2 1 0-15,0 6-2 16,-2 2-5-16,1 3-3 16,-3-3-2-16,0 0-1 0,0 0 4 15,0 3 2-15,-3 18 3 16,-1 27 0-16,-5-23 1 15,-5 2 1-15,-5 9 1 16,2 4 0-16,-2 10 0 16,1 2 0-16,-2 2-1 15,-5-6 0-15,-1 2 0 16,-3 4 1-16,0 2-1 16,2 4 0-16,2 5-1 15,6 0 1-15,-4-13-2 16,7 2 1-16,2-15 0 15,-2-6 0-15,10-8 0 16,0-1 1-16,0-9 0 16,3-1-1-16,-1-9 0 15,5-1 1-15,2-4 4 16,1-5 3-16,8 2 16 16,-2-10 5-16,5-5 7 0,0 4 3 15,2-9-1-15,-1 1-3 16,2-3-9-16,0 1-6 15,11 0-11-15,-2-2-4 16,4 1-2-16,-5-7 1 16,1 5-40-16,-4 0-54 15,0 6 59-15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06:19:27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14685 14513 99 0,'-69'79'41'15,"60"-77"-18"-15,3 3-16 16,-6-2 9-16,0-3 41 15,-3 2 22-15,10 4 34 16,-6-3-5-16,-1 2-35 16,5 3-23-16,-5-3-35 15,6 1-6-15,-3-2 27 16,-1-1 14-16,1-4 27 16,4-2 8-16,4 3-22 15,1 1-15-15,0-1-23 16,0 0-10-16,0 0-6 15,0 0 0-15,0 0 1 0,0 0 0 16,0-1 13-16,1 0 10 16,6-1 19-16,1 0 8 15,2 1-2-15,5-1-7 16,21-5-18-16,-26 3-6 16,1 4-12-16,-4-4-2 15,6 8-4-15,-1-3 0 16,4 0 6-16,0-1 4 15,1 0 6-15,8 1 3 0,-7-1-2 16,1-2-1-16,3 1-6 16,-2 0-2-16,3-3-6 15,5 8-3-15,-4-7-3 16,2 0-1-16,3 1-1 16,1-1-1-16,2 3 21 15,1-3 4-15,-3-1 4 16,-2-3 0-16,6 2-20 15,-4 0-5-15,6-1-3 16,1 5 0-16,-3-1-1 16,3 2-1-16,1 0-1 15,2-4 1-15,-2 1-1 16,6 0 0-16,0 3 0 16,-2-1 1-16,4 1 0 15,4 0-1-15,-3-2 1 16,1 4 0-16,-2-2 0 15,-5-2 1-15,7 1-1 0,-1-5 1 16,8 3-1-16,-3-3 0 16,7 0 1-16,-2-1-1 15,-1 2-1-15,3 4 0 16,-5-4 1-16,6 4-1 16,0 0 1-16,0 0 0 15,5 1-1-15,-4 0 1 16,1 0-1-16,-9-1 1 15,3 3 0-15,-2-2 1 0,-2 2 0 16,12 1-1-16,-7 0 0 16,5 3 0-16,-3-4 0 15,-3 0 2-15,-1 0 1 16,-3-2 0-16,-6 5 2 16,0-3-37-16,-5-1 84 15,-4 3 4-15,3-3 3 16,-3 2 36-16,0 2-84 15,0-1-3-15,-5-3-4 16,-3 2 0-16,-3 2 0 16,-1-3 0-16,-5 2 0 15,-6-4 0-15,-5 0 2 16,-3 0 0-16,3 4 1 16,-5-3 3-16,-6-1-1 15,-2-4-17-15,3 3-119 16,0 0-116-16,0 0 144 0</inkml:trace>
  <inkml:trace contextRef="#ctx0" brushRef="#br0" timeOffset="1425.2">14317 10832 234 0,'1'-2'122'0,"0"2"-32"16,0 1-31-16,-1-1-20 16,0 0-1-16,0 0-1 15,0 0 1-15,0 4-9 16,0 14-8-16,8 36-10 15,0-26-3-15,-1 17-3 16,2 6-1-16,-1 17-1 16,-2 12 1-16,2 5-1 15,1 6-1-15,1 6 0 16,-2 0-1-16,0 15 0 16,0 2 0-16,-5 9 1 15,1 9-1-15,-4 5 1 16,0 4 0-16,-4 0-1 15,-4 2 1-15,3 0 1 16,-2-2 1-16,6 3 1 16,2 0 1-16,3-4-3 0,-2-2 0 15,3 0 0-15,-1 0 11 16,0-3 7-16,5 3 1 16,-5-7-2-16,4-4-10 15,-4-9-7-15,-1-6-1 16,10-9 0-16,-6-10 0 15,1-4 0-15,2-5 0 16,-6 3 22-16,3-2 9 16,-1-7 16-16,-6-5 2 0,4-8-17 15,0-4-8-15,-3 0-15 16,2-3-3-16,-5-5-3 16,1 0 0-16,1-8-2 15,0-3 0-15,3-8 1 16,-6-6 3-16,2-6 4 15,0-2 0-15,-5-9-1 16,4-2-3-16,0-7-109 16,-1-2-120-16,-2-9 140 15</inkml:trace>
  <inkml:trace contextRef="#ctx0" brushRef="#br0" timeOffset="3072.8">14099 14528 115 0,'-26'29'89'0,"31"-29"13"16,6 2-37-16,8 4-22 15,-3-2-23-15,4 2-17 16,-2-1-1-16,-1-4 0 16,4 3 1-16,-1-2 25 15,1 0 8-15,4 0 6 16,-2 1 0-16,1-4-24 15,2-1-7-15,0-1-5 16,4-3 0-16,-2 3 3 16,2-4 7-16,5 6 11 0,0 1 1 15,-8-2-1-15,8 2-7 16,-7-4-12-16,3 1-4 16,4 1-1-16,-4 0-2 15,0 1 1-15,2-2 12 16,1 2 29-16,1 1 4 15,1-1 6-15,1 4-12 16,0-3-22-16,2-1-3 16,5 4-3-16,-6-2-2 15,0 3-6-15,-1-1-2 0,-5-3 0 16,7 4-1-16,1-2 1 16,1-2-1-16,5 1 0 15,0-4-1-15,3 3 1 16,0-1-1-16,0 0-1 15,2 0 1-15,0 1-1 16,-4 0 0-16,-1-1 0 16,2 1 0-16,0 0 0 15,4 0 1-15,6 5 0 16,-2 1 0-16,1-2-1 16,4 3 1-16,-11-4-1 15,1 0 0-15,8 4 0 16,-5-3-1-16,15 7 1 15,0-3 0-15,-5-5-1 16,4 2 1-16,1-3 0 16,0 3 0-16,4 0 0 15,2 1 0-15,5-6-1 0,7-1 1 16,-3-3 1-16,0-3 0 16,5 4 1-16,-2 1-1 15,14 3-1-15,2-5 0 16,-4 4 0-16,-2-1 0 15,5 0 0-15,5 3-1 16,6 0 1-16,-1-2 0 16,3 1-1-16,-4 3 0 15,7 0 0-15,10 5 0 0,-4-2 1 16,0-1 0-16,7 7 0 16,-7-3 1-16,11 1-1 15,2-2 0-15,3-2 21 16,1 2 9-16,7 2 6 15,-8 0 2-15,5-2-15 16,1 4-2-16,-1-5 15 16,6 2 1-16,-3 5-3 15,-6-5-4-15,-8 2-13 16,-3 2 8-16,-11-4 3 16,0 1 0-16,-7 4-7 15,-7-2-8-15,-17 1-5 16,-5 1-1-16,-9 0 1 15,-9 1 1-15,-14 1 1 16,-4 2 1-16,-21-3-1 16,-1 1-3-16,-11-6-81 0,-7-5-62 15,-5-4-186-15,-3-2 187 16</inkml:trace>
  <inkml:trace contextRef="#ctx0" brushRef="#br0" timeOffset="3573.46">22056 14641 750 0,'-91'-5'319'0,"72"16"-190"16,6-1-27-16,7-1-47 16,4 3-32-16,12 2-26 15,8-4 3-15,12 1 8 16,6-3 4-16,1-2 0 15,3 3-4-15,3-3-6 16,-7 0 0-16,16 5-1 16,-3-4 0-16,0 5-1 15,4 4 1-15,-12 2 2 16,1 7 0-16,-11 5 3 0,-5 3 11 16,-18 5 19-16,-5 1 5 15,-15 5 8-15,-9 0-1 16,-13 0 1-16,-6 4 7 15,-14-5-1-15,-1 3-9 16,0-4-30-16,5-7-36 16,1-3-81-16,-2-6-41 15,-5-3-107-15,-4-2-74 0,3-1 210 16</inkml:trace>
  <inkml:trace contextRef="#ctx0" brushRef="#br0" timeOffset="4427.68">22805 15361 540 0,'0'-3'198'15,"4"4"-151"-15,-2 5-47 16,-2 2 0-16,3 11 0 15,-6 4 1-15,-1 7 29 16,0 10 11-16,-3 9 15 16,-4 0 3-16,1 10-16 15,-2-2-8-15,-4-1-14 16,3 3-5-16,-8 4-2 16,-1-2 5-16,-2 4 10 0,2-4 1 15,1-10-1-15,5-1-9 16,9-8 2-16,-5-8 8 15,2-10 7-15,5 0 1 16,-2-10-14-16,7 1-10 16,10-1 0-16,0-5 5 15,2-5 5-15,7 2 0 16,-5-4-9-16,2-2-5 0,16 4-3 16,-12-8-1-1,10-4-1-15,6 4-2 0,-10-10-1 16,7 3 1-16,-1 1-40 15,-5-8-22-15,2-1-48 16,2 4-27-16,-5-1-20 16,2 2-22-16,-12 0 116 15</inkml:trace>
  <inkml:trace contextRef="#ctx0" brushRef="#br0" timeOffset="4698.96">22534 15873 845 0,'-11'11'341'15,"6"-3"-233"-15,7 2-32 16,1-4-15-16,15 4-16 15,13 2 3-15,-4-12 9 16,15 2-15-16,1-4-8 16,7-8-16-16,4 5-6 15,5-6-98-15,-6-8-88 16,-1-6 108-16</inkml:trace>
  <inkml:trace contextRef="#ctx0" brushRef="#br0" timeOffset="6097.22">14018 11165 359 0,'17'-26'201'16,"-21"24"-14"-16,5 6 9 16,-3-3 6-16,2-1-19 0,-1-1-55 15,0 0-26-15,1-6-43 16,1-20-17-16,12-37-18 15,-3 21-4-15,-2-3-12 16,7-2-5-16,3-2-2 16,1 5-1-16,5 1-1 15,3 0 0-15,1 5-1 16,1 3-3-16,-3 12 0 16,-3 5-2-16,-5 10-1 15,-3 7 5-15,-7 8 6 16,1 6 3-16,-1 7 3 15,2 4-2-15,2 6-3 16,-5-3 0-16,0 11 1 16,-1 2-1-16,-6-8 1 15,1 6 0-15,-5-7-51 16,1-2-33-16,1 2-79 16,-3 1-64-16,-4-10 145 0</inkml:trace>
  <inkml:trace contextRef="#ctx0" brushRef="#br0" timeOffset="6449.28">13139 10706 709 0,'-48'-13'264'0,"72"7"-144"16,5 5-49-16,6 9 0 15,0 6 1-15,4 12-42 16,0 9-13-16,2 6 5 15,-2 2 2-15,-1 4 2 16,-4-7-3-16,-2 5-9 16,-6-6 1-16,5-4-67 15,-1-5-41-15,-2-14-151 16,3-3 140-16</inkml:trace>
  <inkml:trace contextRef="#ctx0" brushRef="#br0" timeOffset="6633.78">13619 10740 944 0,'-14'10'384'15,"0"8"-203"-15,-3 11-40 16,-14 5-43-16,-3 7-19 16,2 8-58-16,-5-7-11 15,0 4-17-15,3-1-36 0,-2 2-136 16,4 4-164-16,9 2 210 15</inkml:trace>
  <inkml:trace contextRef="#ctx0" brushRef="#br0" timeOffset="9425.09">17520 14546 32 0,'-1'0'77'0,"1"0"26"16,0-1 51-16,3 0 0 15,7 1-29-15,0 0-24 16,-2 0-40-16,24 3-17 0,-30-5 1 15,-2-1 17-15,0 0 36 16,-2 1 17-16,2 1 19 16,-2 0-2-16,-2-1-20 15,-18-9-13-15,-35-11-29 16,22 15-15-16,-10 0-25 16,-2 0-9-16,0 3-10 15,-10-3-3-15,-3 6 0 16,-5 1 8-16,-14-1 16 15,3 2 4-15,-8 0-2 16,2 1-7-16,3 4-17 16,-4 1-4-16,-2 6-5 15,-8 2-1-15,1-1-1 16,0 0 0-16,2-9 1 16,1-4 1-16,0 1 1 15,-1-2 2-15,9 0 1 16,1-1 1-16,4-8-2 15,3 3 0-15,-8-3-2 0,2 4-2 16,0-1 1-16,-3-3-1 16,12 0 1-16,9-2-1 15,3-4 1-15,9 3-1 16,11 2 0-16,-6 0-2 16,11-1-1-16,8 0-1 15,5-3-6-15,10 7-4 16,7 1-17-16,7 2-4 15,10 4 0-15,7 0 3 16,11 7 15-16,8 5 4 0,-1-3 5 16,7 3 1-16,0 1 2 15,7-5 2-15,16 5-1 16,-1-4 1-16,18 2 0 16,-1-2 0-16,5 0 1 15,4 2 1-15,1-4 2 16,6 2 0-16,4-2 0 15,-6 2 0-15,10 5 0 16,-3-1-1-16,1 4 0 16,6-5 0-16,-12-7 0 15,2 0 0-15,-5-3 0 16,0-4 0-16,6 1 1 16,-11-8 1-16,-3-3 1 15,-7 2 0-15,-8-4-1 16,-3 2 0-16,-10-1 1 15,0 3-2-15,-16-2 0 16,0 3-1-16,-14 1-4 0,-2-1 0 16,-14 2 0-16,-5 3 4 15,-8-1 6-15,-13-2 2 16,-11-2 5-16,-8 0-2 16,-16-3-1-16,-2 0 0 15,-15-1-3-15,-7-3 1 16,0 2-3-16,-8 4 0 15,-7-1-2-15,-5 2-2 16,-18 3-1-16,-3 2-1 0,9 3 0 16,-4 3 0-16,-5 0 0 15,1 3 1-15,-13-5 0 16,10 0 1-16,-1-3 1 16,2 1-1-16,0-1 1 15,-6 1 0-15,22 1 7 16,3 1 1-16,4 1 1 15,2 0 0-15,-5-2-7 16,4-3-2-16,16-1-1 16,9 4-1-16,11 2-1 15,0 0-1-15,7 3-2 16,0-1 0-16,7-1-3 16,9 2-2-16,13 3-9 15,2-1-9-15,13 4-9 16,9-1-1-16,7 3 8 15,10 2 8-15,7 2 10 0,6 0 2 16,3 0 2-16,4-1 0 16,18 2 0-16,4 0 1 15,11-4 1-15,5 0 2 16,8-3 0-16,0-1 1 16,11 1 1-16,2 1-1 15,7 3 1-15,4 0 0 16,-2 1 1-16,8 4-1 15,-6-8 0-15,4 0 1 16,-2-1 0-16,-3-5 1 16,3 6 0-16,-2-2 1 0,5 4 0 15,-11-2 1-15,-10-2 0 16,-5 3 1-16,-12-7-1 16,1-2 0-16,-4-3 0 15,-6-1-1-15,-9-3 0 16,-12-5 1-16,-7 1 0 15,-2-2 2-15,-10-3-3 16,-1 6-20-16,-13-1-123 16,-8 3-100-16,-6 1 141 15</inkml:trace>
  <inkml:trace contextRef="#ctx0" brushRef="#br0" timeOffset="15626.49">2025 10108 685 0,'-27'-47'315'0,"27"47"-176"16,-1 1-16-16,3 9-52 15,2 2-20-15,7 8 16 16,6 5 17-16,2 3 12 16,5 6 2-16,4 2-10 15,3 2-15-15,1 4-26 16,-8 1-12-16,3 5-16 15,-2 3-4-15,1 1 24 16,6 4 1-16,-1 1 0 16,-6-1 0-16,-3-4-25 15,-4-3-2-15,-5-7-1 16,0-6 0-16,-3-3-30 16,-1-8-29-16,-2-6-73 0,-2-3-54 15,-3-10-123-15,-2-1-128 16,0-17 273-16</inkml:trace>
  <inkml:trace contextRef="#ctx0" brushRef="#br0" timeOffset="15874.83">2447 10334 464 0,'-1'-40'293'0,"-4"13"37"15,2 7-58-15,-4 6-19 16,-3 11-32-16,-3 5-84 15,-3 7-25-15,-6 10-34 16,-2 8-11-16,-2 10-6 16,-5 4-10-16,5 7-26 15,1 2-8-15,2-1-14 16,3 3 0-16,6-4 11 16,-2-2-30-16,3-6-51 15,0-6-68-15,2-3-260 16,2-7 262-16</inkml:trace>
  <inkml:trace contextRef="#ctx0" brushRef="#br0" timeOffset="16378.98">2775 10719 1865 0,'-1'3'31'0,"-8"3"8"15,-1 0 22-15,4 8-10 16,-4-5-14-16,3 1-23 16,1 1-8-16,3-2-11 15,3 1-4-15,5 1-1 0,5 2 2 16,0-2 6-16,1 1 2 15,0 2 4-15,-3-3 1 16,-2 4 2-16,-5 1-1 16,-3-7 3-16,-1 3 1 15,-6-6-9-15,3 2-6 16,-4-2-19-16,-5-1-17 16,-1 0-58-16,-5-3-36 15,2 1-65-15,3-2-27 0,8 2-113 16,2 1 216-16</inkml:trace>
  <inkml:trace contextRef="#ctx0" brushRef="#br0" timeOffset="16828.78">3255 10825 744 0,'-7'-8'379'0,"-7"1"-119"0,-8 0-38 16,0 3-64-16,-1 2-30 15,-3 0-40-15,5 2-18 16,3 4-33-16,2-2-11 16,10 6-20-16,2-2-9 15,7 2-15-15,2 6-1 16,4 2 4-16,1 1 6 16,3 4 6-16,0-2 2 15,1-1-1-15,-7 2 0 16,1 0 5-16,-5-4 1 0,-9 3 10 15,2-3 1-15,-14-3-1 16,1-2-1-16,-5-3-26 16,0 1-26-16,1-5-88 15,-4 0-58-15,5-1-167 16,1-2 213-16</inkml:trace>
  <inkml:trace contextRef="#ctx0" brushRef="#br0" timeOffset="17344.4">3892 10633 321 0,'-21'4'254'16,"34"7"-6"-16,5-1-52 15,3 2-52-15,2-3-80 16,2-1-27-16,0-4-27 16,-2-3-1-16,2-2 0 15,1-4 0-15,0-1 1 16,-3-3-19-16,-1 0-90 16,0 0-83-16,-7-4 106 15</inkml:trace>
  <inkml:trace contextRef="#ctx0" brushRef="#br0" timeOffset="17594.59">3856 10363 901 0,'5'0'368'0,"-1"-1"-263"15,-5-7-5-15,14 6-71 16,-3-2-18-16,10 3-8 16,9 1 1-16,-2-1 0 15,1-1 0-15,-1 2 21 16,4 1-55-16,0 1-162 16,-2-5 141-16</inkml:trace>
  <inkml:trace contextRef="#ctx0" brushRef="#br0" timeOffset="18176.07">5374 9451 594 0,'3'-3'290'0,"-1"7"-73"16,-2 4-85-16,-5 7-17 16,1 9-19-16,-3 10-27 15,-7 3 0-15,10 13 2 16,-9-8-4-16,7 7-9 16,4 0-14-16,-14-13-23 15,9 3-7-15,-6-2-5 16,1-3 0-16,1-4-2 15,4 1-9-15,0-8-59 0,-2-5-47 16,9-4-128-16,0-3-67 16,0-5 187-16</inkml:trace>
  <inkml:trace contextRef="#ctx0" brushRef="#br0" timeOffset="18560.04">5150 10105 577 0,'-82'87'329'16,"79"-83"-106"-16,2 8-44 15,1-3-32-15,2-1-58 16,1-1-11-16,8-3-4 16,4 5-7-16,4-1-18 15,-1 1-11-15,7-4-22 16,4 0-7-16,3-1 3 16,9-2 4-16,-7 0 1 15,1 0 1-15,-7-2-8 16,4 6-2-16,-7 0-1 15,-2-2-1-15,6 8 1 0,-6-6-2 16,6 5-43-16,-5-3-33 16,-12-5-92-16,-3-2-72 15,-9 6 149-15</inkml:trace>
  <inkml:trace contextRef="#ctx0" brushRef="#br0" timeOffset="19249.22">5095 10618 277 0,'4'-3'214'0,"2"0"27"15,2 1 13-15,7-2-52 16,0 1-27-16,8-2-33 16,2 1-21-16,-2 4-43 15,3 5-20-15,-6 5-38 16,3 2-7-16,0 3-3 15,-5-3 2-15,-5 2 7 0,1 5 3 16,-11-3 10-16,5 4 2 16,-6 2-3-16,-3 0-3 15,1 5-9-15,-7 2-4 16,-7-2-2-16,-4-1 0 16,-9 5 1-16,1-5-2 15,1 3-7-15,-9-6-7 16,-1-6-20-16,2-2-17 0,0-9-27 15,4-1-5 1,3-5 12-16,3-3 14 0,-1-3 27 16,7-2 9-16,6-1 3 15,3 4-2-15,9 4-4 16,-1-3-4-16,3 0-6 16,-3 3-1-16,0 0 5 15,3-8 3-15,2-4 4 16,30-25 1-16,-13 31 5 15,4 6 5-15,4 3 13 16,3 1 8-16,5 4 22 16,4 1 6-16,8 8 16 15,-5 4 7-15,-4 5-6 16,5 4-7-16,-5 0-21 16,4-1-12-16,4-1-16 15,-1-5-2-15,5-7 2 16,6-3-40-16,12-2 24 15</inkml:trace>
  <inkml:trace contextRef="#ctx0" brushRef="#br0" timeOffset="23407.1">14519 12358 408 0,'-22'-15'209'16,"3"0"-65"-16,-4 2-84 15,-3 1-19-15,4 3-28 16,3 2 0-16,-4 0 23 16,1 0 14-16,3 1 26 0,-3 2 9 15,3-1-1 1,0 0-9-16,2 4-18 0,-2 1-7 16,5 0-10-16,1 1 7 15,2-1 30-15,6-4 11 16,1 5-4-16,1-4-18 15,6 3-28-15,-3 0-6 16,1 0 14-16,26 1 18 16,35 1 11-16,-26-2-8 15,7-3-23-15,5-2-14 0,1 0-21 16,0-4-4-16,-2 2-1 16,-5 0 0-16,-6-2 1 15,4 2 2-15,-8 0 7 16,-7 0-23-16,-9 2-85 15,-8 3-46-15,-11-1-405 16,-5 3 362-16</inkml:trace>
  <inkml:trace contextRef="#ctx0" brushRef="#br0" timeOffset="23771.67">13547 11927 726 0,'5'-11'365'15,"-9"3"-91"-15,1 4-4 16,1 5-62-16,2 2-31 16,-1-3-72-16,0 0-26 15,0 0-28-15,-5 18-6 0,-3 32-14 16,6-27-10-16,0-1-13 16,-4 1-3-16,0-2-2 15,2 0-1-15,2 0-24 16,3-6-37-16,1 0-118 15,-4-5-102-15,0 1 169 16</inkml:trace>
  <inkml:trace contextRef="#ctx0" brushRef="#br0" timeOffset="24043.94">13763 12070 735 0,'0'4'382'0,"-3"4"-95"0,-2 7-35 16,-7 8-81-16,-3 3-39 16,-8 6-73-16,-3 2-14 15,-4 4-23-15,3-1-8 16,1-1-7-16,-1-5-4 15,5-3-25-15,0-1-36 16,5-1-99-16,1 4-68 16,7-6 133-16</inkml:trace>
  <inkml:trace contextRef="#ctx0" brushRef="#br0" timeOffset="24427.87">13499 12439 480 0,'87'-76'300'0,"-68"68"16"16,2 4-95-16,0 4-82 15,-3 1-40-15,-8 6-61 16,-1 2-14-16,-3 4-2 15,-4 5 0-15,-4-2-1 16,-2 4-4-16,-3 1-6 16,1-3-1-16,-2 4-6 15,-5-6-1-15,5-5-2 16,-1 0-1-16,2-9-2 0,7 5-3 16,1-2-8-16,-1-4 0 15,9 8 0-15,0-3 2 16,7 4 5-16,4 2-1 15,5-6 1-15,1 1 2 16,10-5-33-16,3 1-56 16,10 2-258-16,10-3 231 15</inkml:trace>
  <inkml:trace contextRef="#ctx0" brushRef="#br0" timeOffset="25464.1">17995 12136 510 0,'-71'-25'317'16,"71"29"-72"-16,2 1-82 15,1-2-48-15,-3-3-82 16,0 0-18-16,0 0-7 16,0 0-1-16,0 0-14 15,0 0-27-15,0 0-63 16,0 0-41-16,0 0-126 0,4 0 164 16</inkml:trace>
  <inkml:trace contextRef="#ctx0" brushRef="#br0" timeOffset="26049.04">18128 12107 430 0,'93'-28'232'16,"-84"28"-35"-16,1 3-24 0,0-1-43 15,-1-2-17-15,5 2-50 16,-6-3-21-16,-2-2-27 15,-2 2-7-15,-4-6-29 16,1-1-51-16,-1-2-218 16,14 6 193-16</inkml:trace>
  <inkml:trace contextRef="#ctx0" brushRef="#br0" timeOffset="26188.67">18345 12048 311 0,'71'22'188'0,"-58"-13"-15"15,2-3-40-15,2-2-65 16,-9-6-24-16,2 2-35 16,0-6-7-16,1 2-16 15,4 2-32-15,0-8 31 16</inkml:trace>
  <inkml:trace contextRef="#ctx0" brushRef="#br0" timeOffset="26339.27">18803 12032 473 0,'19'7'232'0,"-1"2"-90"16,0 2-80-16,-11-3-31 15,8 0-41-15,-1-2-18 16,-4-2-51-16,0-4-67 16,-7 1 94-16</inkml:trace>
  <inkml:trace contextRef="#ctx0" brushRef="#br0" timeOffset="26484.88">19105 12133 391 0,'26'15'224'16,"2"-3"-36"-16,1 0-120 15,1-1-35-15,-1-4-30 16,-2-5-4-16,3 0-23 16,-7-2-21-16,2 1-181 15,-6-1 154-15</inkml:trace>
  <inkml:trace contextRef="#ctx0" brushRef="#br0" timeOffset="26624.5">19673 12228 276 0,'39'10'145'0,"2"-1"-45"16,2-1-44-16,-3-1-108 16,1-2-39-16,-5-5-45 15,-1 0 0-15,0 2 59 16,2 0 30-16,6 1 45 0</inkml:trace>
  <inkml:trace contextRef="#ctx0" brushRef="#br0" timeOffset="26760.14">20483 12271 258 0,'42'0'166'0,"8"5"-2"16,1 1-106-16,-4-3-35 15,0 0-63-15,0-1-28 16,-1-2-15-16,1-2-24 0,8-1 74 15</inkml:trace>
  <inkml:trace contextRef="#ctx0" brushRef="#br0" timeOffset="27059.36">21356 12253 259 0,'48'6'205'0,"-1"4"31"16,-5 1-54-16,-4 2-91 15,-1 0-28-15,-1 1-38 16,-1-2-13-16,6-6-8 15,3-1-1-15,2-4-2 16,0-1-1-16,-1 0-15 16,2 1-19-16,3 1-17 15,-2 1-1-15,-2-2 16 16,2 1 18-16,0 2 18 16,9 2 2-16,4 4 2 15,4-1 4-15,-2 0 17 16,4 5 1-16,2 0 5 0,-8 0-3 15,2 3-16-15,-5-9-2 16,-1 1-7-16,5 2-2 16,2-5-52-16,0 5-122 15,-1-5 117-15</inkml:trace>
  <inkml:trace contextRef="#ctx0" brushRef="#br0" timeOffset="30116.95">18117 13901 64 0,'36'-53'57'15,"2"1"5"-15,3-3-20 16,-3-2-6-16,2 6-24 16,-4-5-9-16,4 7-2 15,2-2 0-15,3 2-1 16,2-1 0-16,1 3 0 15,4 2 0-15,0 2 0 16,5 4-1-16,2 3 0 16,2-3 1-16,1 2 0 15,-2-1 0-15,5-6-40 16,-1 2-9-16,4 4-4 16,1-3 2-16,-3 5 38 15,1 2 10-15,4 4 3 16,1 5 0-16,0 0 1 15,5 5 1-15,1-3 1 0,2-3-1 16,5 1 0-16,2-3-1 16,-4-6 1-16,2 0-2 15,4 3 1-15,1-2-1 16,0 13 0-16,-2-2 0 16,2 2 0-16,2 5 0 15,5-5 0-15</inkml:trace>
  <inkml:trace contextRef="#ctx0" brushRef="#br0" timeOffset="46195.81">2688 12593 385 0,'-11'-6'252'15,"1"1"-43"-15,-7 5-43 16,4 0-17-16,-6 1-38 16,0 3-4-16,-1 6-9 15,0 0-13-15,-3 6-26 16,-4 1-13-16,5 5-27 16,0 4-10-16,3 1-7 15,3 3-2-15,2 1 0 0,1-2-1 16,5 0 0-16,4-4-2 15,4-8-3-15,1-5-1 16,68-18-833 31,-65-1 420-47</inkml:trace>
  <inkml:trace contextRef="#ctx0" brushRef="#br0" timeOffset="46598.73">2480 12852 1682 0,'14'-24'4'0,"-1"-1"2"15,0 3-2-15,-1 1-1 0,0-1-1 16,-1 2 0-16,1-2 1 15,0-2-1-15,-1 3 0 16,-1 2 0-16,-5 5 0 16,-2 5-1-16,-3 7 2 15,2 2 2-15,0 4-1 16,-2-4 4-16,0 0-2 16,2 16-1-16,4 39 0 15,-5-22-3-15,-8 11 0 16,2 8 1-16,-4 9-3 15,-6 5 1-15,-1 5-21 16,-1 5-23-16,-3 8-37 16,3 2-23-16,0-3 4 15,1-8 19-15,5-15 25 16,2-11 22-16,1-16 17 16,3-8 3-16,0-16 15 15,0-1 1-15,5-8 2 0,2-6 0 16,6-9 0-16,0-5 4 15,2-8 4-15,4-4 3 16,-1 0 3-16,6-4-2 16,-1-2-3-16,2 4-3 15,-2 3-7-15,1 4 0 16,-2 7-4-16,-3 3-32 16,-1 2-175-16,-1 3 147 15</inkml:trace>
  <inkml:trace contextRef="#ctx0" brushRef="#br0" timeOffset="47079.46">3266 12886 532 0,'-24'30'290'16,"35"-31"-85"-16,2 1-24 0,2 0-99 15,2-1-34-15,3 3-36 16,-1 0-6-16,3-2-4 16,5 3 2-16,-8-5-29 15,2-1-58-15,-3-2-169 16,0-6 161-16</inkml:trace>
  <inkml:trace contextRef="#ctx0" brushRef="#br0" timeOffset="47334.78">3318 12663 692 0,'-4'0'376'0,"2"2"-132"16,8 0-69-16,-1-2-30 15,-1 0-80-15,9 0-22 16,-2 0-24-16,9-2-8 16,9 2-10-16,-4-2 0 15,6 2-26-15,-1 0-49 16,3 3-263-16,1 0 227 16</inkml:trace>
  <inkml:trace contextRef="#ctx0" brushRef="#br0" timeOffset="48090.8">4319 12455 496 0,'9'-16'308'16,"6"7"-27"-16,-5-4-47 16,5 6-69-16,-1 4-35 15,2 1-46-15,4 2-12 16,-1 4-26-16,4 1-4 16,-2 2-5-16,-2 3-1 15,0 3-6-15,-5 0-10 16,-5 8-5-16,-2 0-2 15,-4 8-1-15,-3 4-1 0,-4 4-2 16,-5 4 0-16,-5-1 2 16,-3 2-3-16,-8-2-5 15,-1 1-8 1,-3-6-28-16,-4-2-14 0,0-9-25 16,0-6 0-16,1-4 13 15,4-6 7-15,3-1 24 16,4-1 7-16,6-3 11 15,5 1 10-15,5-4 2 16,1 0 1-16,4-3-4 16,0 2-3-16,0 0-3 15,0-1-1-15,0 1-1 16,10-5 1-16,11-5 3 16,26-7 3-16,-25 17 10 15,2-1 4-15,-1 5 9 0,5 2 6 16,4 5-3-16,1-1 0 15,7 3-10-15,1 2-8 16,-1-7-2-16,4 3-2 16,-1-2 1-16,-1-1-1 15,4 4-1-15,-3 0 1 16,-8-4-45-16,-2 2-61 16,-10 2 67-16</inkml:trace>
  <inkml:trace contextRef="#ctx0" brushRef="#br0" timeOffset="48794.94">2709 14056 444 0,'4'-4'262'0,"-3"-1"-35"15,-1 4-20-15,0 1-66 16,-1 0-34-16,1 0-36 16,0 0 7-16,0 0 21 15,1 3 13-15,4 16 7 16,3 29-13-16,-11-19-26 16,2 5-18-16,-8 3-28 15,1 1-9-15,-2-2-13 16,2 0-5-16,-1-6 0 0,0-3-4 15,-2-7-19 1,2-3-24-16,2-6-103 0,2-2-81 16,1 0 137-16</inkml:trace>
  <inkml:trace contextRef="#ctx0" brushRef="#br0" timeOffset="49240.75">3006 14398 570 0,'-2'10'320'0,"0"-2"-66"15,-3 0-38-15,-8 0-49 16,1-1-27-16,-7 4-20 16,-3 3 5-16,-6 1-17 15,0-1-13-15,-4 3-26 16,3-1-16-16,2 3-21 0,2 2-8 15,-1-2-17-15,-1 5 0 16,-4-1-6-16,-4-1-1 16,1-2 0-16,-2-1-1 15,6 0-1-15,3-5-5 16,9-2-39-16,3-3-22 16,7-7-81-16,2 1-58 15,6-3-227-15,4-4 275 16</inkml:trace>
  <inkml:trace contextRef="#ctx0" brushRef="#br0" timeOffset="50085.16">2879 14701 429 0,'28'-72'329'0,"-38"72"22"15,-1 2-138 1,0-2-43-16,-3 5-75 0,0 0-30 16,-2 8-29-16,6 5-4 15,0 3-14-15,7 8 0 16,1 2-5-16,-3 1-4 16,5 1-2-16,0-6-4 15,4-1-1-15,-2-6-1 16,7-7-5-16,1-2 2 15,-2-9 2-15,12 2 3 0,-8-10 13 16,1-3-1-16,-3-5 4 16,-2-3-2-16,2-3-5 15,-2 0-1-15,5-1-6 16,-3-2-2-16,0-2-1 16,0-2-1-16,6 1 1 15,-6 0 0-15,5 6 2 16,-2 2 11-16,-9 6 10 15,0-5 3-15,0 12 2 16,-2 1-9-16,-2 2-5 16,4 8-3-16,-5-3-6 15,2 3 3-15,3 5-8 16,-3 2 1-16,2 7 0 16,-2 6-3-16,-3 5 2 15,0 9 1-15,-4 12-3 16,2 5 3-16,-4 17-3 15,-3 3-7-15,0 8-39 0,-2-1-24 16,1-5-19-16,0-4 4 16,1-5 38-16,-1-1 21 15,1-3 18-15,1-4 3 16,2-15 4-16,0-6 1 16,3-20 3-16,2-4 3 15,3-16 6-15,-1-4 3 16,2-15 6-16,2-5 3 15,0-11 3-15,4-4-1 16,5-6-6-16,5-6-4 0,2 0-12 16,0 2 0-16,2 7-3 15,-2 2-14-15,-3 6-58 16,1 7-50-16,-3 3 70 16</inkml:trace>
  <inkml:trace contextRef="#ctx0" brushRef="#br0" timeOffset="50642.66">3667 14785 623 0,'71'-43'318'0,"-50"49"-137"16,-3-2-17-16,0-2-104 15,0 3-33-15,-8-4-20 16,3-1-5-16,4-1 10 15,-4-5-40-15,-1-2 22 16</inkml:trace>
  <inkml:trace contextRef="#ctx0" brushRef="#br0" timeOffset="50906.96">3759 14585 648 0,'-16'-37'330'0,"22"37"-93"16,1-1-90-16,1 1-64 16,2 0-32-16,6 0-31 15,-5 0-10-15,7 0-5 16,-3 2 0-16,-3-2 21 15,8 3-66-15,-2-2-190 16,0-1 168-16</inkml:trace>
  <inkml:trace contextRef="#ctx0" brushRef="#br0" timeOffset="51280.96">4612 13956 572 0,'4'-10'327'0,"0"5"-81"15,-4 4-32-15,0 3-26 16,0-2-30-16,-1 0-12 0,-2 17-15 16,-11 36-1-16,3-23-32 15,-1 6-20-15,-1-5-41 16,1 1-17-16,2-6-12 16,0-2-5-16,3-1 1 15,2-3-10-15,2-5-50 16,-1 2-28-16,4-4-88 15,0-1-40-15,4 2-154 16,1-3 226-16</inkml:trace>
  <inkml:trace contextRef="#ctx0" brushRef="#br0" timeOffset="51707.82">4342 14528 863 0,'-6'3'414'16,"2"0"-155"-16,1 2-29 15,3-2-76-15,0-3-40 16,0 0-49-16,0 0-12 0,0 0-19 16,0 0-1-16,9 3-18 15,-1-1-5-15,8 3-3 16,30 6-3-16,-27-9 0 16,8 4-1-16,-3-2-2 15,-3 1 3-15,1 1-3 16,-4-2 0-16,3 0 2 15,-2-1-3-15,-1 0-21 16,0-3-10-16,0-1-34 16,0 1-13-16,-3-1-17 15,1 1-23-15,-5 3-94 16,-2-2-118-16,-5 5 210 16</inkml:trace>
  <inkml:trace contextRef="#ctx0" brushRef="#br0" timeOffset="52546.8">4394 14885 533 0,'2'-6'313'0,"1"2"-48"16,3-3-24-16,1-1-63 15,1 0-30-15,5 0-28 16,4 1 1-16,1-1-16 16,6 2-3-16,0 1-18 15,-1 0-17-15,0 4-28 16,-1 1-14-16,-9 2-15 16,4 3-1-16,-3 3-1 15,-1 0 1-15,0 7 4 16,-5 0 1-16,-4 5 2 15,-1 5-2-15,-3-6-4 16,-5 10-1-16,-3 2-3 16,-5 0 1-16,-2 14-2 15,-1-8 1-15,-7 1-2 0,-4-2-4 16,-1-2-12-16,-5-5-10 16,-1-1-22-16,0-4-10 15,2-2-9-15,4 1 1 16,0-8 13-16,2-2 13 15,3-8 22-15,9-4 6 16,10-4 7-16,-2-3-2 16,6-2-4-16,0-3 0 15,0 0 3-15,7-1 1 0,-1-3 2 16,2 3 0-16,0-3-1 16,4-1 1-16,-1 6 1 15,0-1 0-15,5 6 4 16,-7-2 1-16,8 4 5 15,4 0 5-15,1 1 6 16,5 4 3-16,2 3 11 16,-4 1 1-16,5 0 2 15,-4 0-5-15,-3 0-6 16,9 0 5-16,-1 3-7 16,1-1 2-16,5 1-9 15,-5 4-14-15,2-1 0 16,-2 1-1-16,3 1-3 15,-4-5 4-15,4 2-20 16,5 0-24-16,7-3-76 16,9-2-83-16,2-2 123 15</inkml:trace>
  <inkml:trace contextRef="#ctx0" brushRef="#br0" timeOffset="59016">3158 17136 108 0,'-4'21'104'0,"-1"2"6"16,5 2 13-16,-4 1 2 0,2-5 3 15,2-9-3 1,-1-4-26-16,1-8-10 0,8 1-16 16,-3-2 0-16,6-7-1 15,1-6-12-15,-2-17-28 16,0-2-10-16,-6-9-14 16,-3-2-3-16,9 3-3 15,-1 1 7-15,4 0 15 16,4 3 3-16,-11 3 8 15,4 5-5-15,-1 7-6 16,4 9 0-16,-5 4-5 16,-4 3 2-16,-1 6 16 15,-7 1 6-15,5 13 11 16,2 4 5-16,0 8-4 16,-3 6-1-16,-2 7 2 15,0 2-1-15,-1 9-5 16,5 9-1-16,-11 6-9 15,5 4-6-15,-1-2-13 16,-5-7-2-16,5-8-7 0,-3-7-2 16,-2-5-4-16,6 1-1 15,1-7-1-15,-5-5-2 16,12-9 0-16,-9-6-2 16,15-4-23-16,-2-2-18 15,-6-3-51-15,7-1-30 16,-8-4-62-16,9 2-46 0,-1-4 149 15</inkml:trace>
  <inkml:trace contextRef="#ctx0" brushRef="#br0" timeOffset="59534.61">3897 17325 231 0,'0'-1'192'0,"0"0"22"16,-3 0-27-16,3 0-9 16,-1 0-15-16,0 0-12 15,0 0-35-15,-6-5-16 16,4 5-23-16,2 0-5 16,0 0 8-16,1 0 4 15,0 0 8-15,1-3-2 16,6 2-21-16,15-2-16 0,31-31-27 15,-24 26-11 1,-3-2-9-16,-2 2-1 0,7 1 0 16,2-2 1-16,-2-1 0 15,5 1 1-15,-6 3-2 16,-1 1 1-16,-5-1-3 16,-5 3 0-16,-1-1 4 15,-2 3-5-15,-5 2-19 16,2 0-29-16,-3 2-93 15,-4 1-35-15,-3 1-82 16,-1-1-47-16,-2-3 206 16</inkml:trace>
  <inkml:trace contextRef="#ctx0" brushRef="#br0" timeOffset="60585.8">4988 17150 404 0,'-47'8'206'15,"50"3"-47"-15,1-1-12 16,5 1-13-16,5-3-2 0,0 0-16 15,-4-4-13 1,6 1-17-16,2-2-8 0,-1-4-15 16,0-5-9-16,-4-4-22 15,-2-10-9-15,1 0-6 16,2-2 0-16,-6-2 1 16,1 3 0-16,-2-1-1 15,-2-1 0-15,-4 3-1 16,-1-2 1-16,-5 6 1 15,-2 2 2-15,-1 3 2 16,-3 6 0-16,-4-2-3 16,0 3-3-16,-4 7-6 15,0 0-4-15,1 3-8 16,-1 4-3-16,2 1-4 16,-3 3 0-16,4 8 2 15,0 1 2-15,7 4 1 16,4 3-1-16,0 1 0 15,3 0 0-15,-7 4-2 16,5 0 0-16,5 6 1 0,1-2 1 16,-1-2 4-16,12-1 2 15,-5-9 3-15,5 2 1 16,7-6 1-16,-2-2 1 16,0-4 0-16,-1-8-2 15,2 2-1-15,0-3-1 16,2-4-1-16,0-1 0 15,-1-6 0-15,-1 1 1 16,5-1 0-16,0 0 0 0,-1-8-3 16,4 1-18-16,-9-2-41 15,2 3-31-15,-2 7-72 16,-5-7-49-16,-5 1 135 16</inkml:trace>
  <inkml:trace contextRef="#ctx0" brushRef="#br0" timeOffset="61151.29">5298 16712 559 0,'17'-29'315'0,"-13"26"-50"16,1 1-41-16,1 2-80 15,2 2-38-15,-1-3-60 16,5 0-17-16,5 1-15 16,-2-1-6-16,-4 0-4 15,-4-2-1-15,6-1-1 16,-5 0-9-16,16 4-76 15,-9-4-52-15,2 0-156 16,5 3 171-16</inkml:trace>
  <inkml:trace contextRef="#ctx0" brushRef="#br0" timeOffset="61465.72">5795 16262 828 0,'-1'2'386'0,"0"8"-157"16,-3 7-49-16,-3 7-56 15,3 8-11-15,-8 7-24 16,2 4-6-16,0 0-34 16,0 3-15-16,6-7-23 15,-2-4-6-15,6-6-55 16,3-7-50-16,4 0-185 16,1-2 177-16</inkml:trace>
  <inkml:trace contextRef="#ctx0" brushRef="#br0" timeOffset="64273.21">6623 17054 504 0,'-28'27'312'16,"28"-27"-24"-16,1-1-132 15,1-1-40-15,-3 1-46 16,0 0-12-16,1 0-11 16,0-1 0-16,1-2-6 0,5-9-8 15,26-23-17 1,-21 24-6-16,6 10-8 0,-2 2-2 16,-1 3-1-16,4 8-1 15,-4 1 3-15,3 5 0 16,-7 2 3-16,7-1 0 15,2-1-1-15,-2-3 0 16,6-5-1-16,-5 1 0 16,-1 1-1-16,-2 0 0 15,3 3 0-15,-2-3-1 0,1-4 0 16,6-4-1-16,-5-8 1 16,6-2 0-16,-2-6 2 15,-6-5-6-15,-1 0-39 16,-4-3-25-16,-2 1-94 15,5 7-79-15,2 7 154 16</inkml:trace>
  <inkml:trace contextRef="#ctx0" brushRef="#br0" timeOffset="64868.62">7781 16804 623 0,'-18'-10'266'15,"-3"8"-136"-15,-2 2-31 16,-3 2-19-16,-1 7 3 16,5 2 0-16,6 5-8 0,-1 8-26 15,11 5-15-15,-10 3-26 16,4 8-5-16,17 14-3 15,-10 0-2-15,12 8-1 16,4-2-2-16,-3-4-1 16,12-6-1-16,6-15 1 15,4-9 3-15,3-18 14 16,5-2 8-16,-1-16 16 16,0-8 4-16,1-15 3 15,-3-12-1-15,-3-11-6 16,-9-6-6-16,-7-7-9 15,-3 4-4-15,-4 3-3 16,-2 6 2-16,-9 7 3 16,-4 7 0-16,-12 6 1 15,0 3-2-15,-3 12-4 16,2 8-4-16,3 8-12 16,-1 5-18-16,5 10-53 0,5 0-43 15,-1 8-189-15,0 2 198 16</inkml:trace>
  <inkml:trace contextRef="#ctx0" brushRef="#br0" timeOffset="65243.61">8245 17213 918 0,'4'28'404'0,"-10"-22"-207"15,0 4-39-15,-2 5-57 16,5 3-13-16,0-2-20 16,3 3-7-16,1-7-22 15,-1-3-9-15,1 2-16 16,-1-9-6-16,1 5-16 0,2-6-36 16,-3-1-69-16,0 0-43 15,0 0-165-15,6 1 204 16</inkml:trace>
  <inkml:trace contextRef="#ctx0" brushRef="#br0" timeOffset="65803.25">8903 16725 384 0,'-2'-19'260'0,"-2"4"8"16,-5-1-29-16,-2 8-49 15,1 4-16-15,-4 4-22 16,-1 5-10-16,1 10-38 16,-5 0-24-16,-4 6-43 15,1 3-13-15,-6 3-18 16,10 8-3-16,-3 5-2 16,8 5 0-16,7 11-1 0,-9 0-1 15,18 15-3-15,-9-2 0 16,9-3 0-16,3-6-1 15,-2-17 1-15,9-7 1 16,-7-22-3-16,13 3 0 16,0-17 1-16,-1-3 2 15,8-15 3-15,-11-10 2 16,1-7 2-16,-6-9 0 16,-6 1 0-16,-2 3 1 0,-6 2 1 15,1 7 2-15,-9 8-8 16,-6-2-10-16,0 9-32 15,5 5-10-15,-2 1-38 16,2 8-27-16,3 4-95 16,-3 3-91-16,3 13 190 15</inkml:trace>
  <inkml:trace contextRef="#ctx0" brushRef="#br0" timeOffset="66824.53">9152 16767 288 0,'26'-57'232'0,"-22"60"23"16,-4-5-28-16,-6-2-14 16,11 6-28-16,-9-5-22 15,4 3-48-15,0 0-21 16,0-2-30-16,0 2-2 16,0-1-7-16,0 0 3 15,0 1-9-15,10 0-6 0,3 0-13 16,31 9-5-16,-28-3-7 15,-2-2-4-15,3 4-2 16,-5-3-1-16,-8 3 2 16,-3 4 1-16,-1 1 0 15,-6 7-1-15,-1 3-5 16,1 1-1-16,-9 2-4 16,0-4-5-16,0-4-18 15,3 2-6-15,0-9-3 16,7 3 2-16,6 0 12 15,-4-8 1-15,11 8 3 16,-5-7 1-16,6 5 4 16,5 1 3-16,1-5 2 15,8 3 1-15,-7-5 5 16,-2 0 3-16,-3-1 6 16,-9 0 7-16,1 2 10 0,1 2 1 15,-4 3 0-15,0 1-4 16,-11 0-6-1,-3 2-2-15,-7 0-1 0,-4-3-3 16,10 4-6-16,-3-2-2 16,-8-2-11-16,8 1-23 15,-17-7-100-15,-1-1-95 16,-2-6 131-16</inkml:trace>
  <inkml:trace contextRef="#ctx0" brushRef="#br0" timeOffset="80632.34">14443 13176 262 0,'73'40'175'0,"-76"-44"-6"16,6 6-20-16,1-2-22 16,-4 0-5-16,0 0-3 15,-1 0 3-15,-2 0-9 16,3 0-7-16,-1 0 5 16,0 0-2-16,0 0-16 15,-3 0-13-15,-12 2-33 16,-27 5-16-16,17-7-16 15,8 2-5-15,-4 1 0 16,1 2 1-16,1-3 7 16,-3 3 2-16,5-2 4 15,3 0 1-15,-1 2-3 16,5-5-1-16,2 1-6 16,4-1-3-16,0-1-6 15,2 1-6-15,6 1-13 16,-3-1-2-16,0 0 4 15,14 4 5-15,14 3 11 0,27 2 2 16,-21-5-3-16,2-1-1 16,-1 2-1-16,-5-1 0 15,3 0 0-15,-7 1 0 16,-13-4 1-16,7 2 0 16,-10-2-11-16,0-1-29 15,5 1-97-15,-7-1-55 16,-9-3-194-16,-6-2 234 15</inkml:trace>
  <inkml:trace contextRef="#ctx0" brushRef="#br0" timeOffset="81312.52">13385 13183 384 0,'17'-87'254'0,"-32"83"-29"16,2 3-47-16,-3 2-23 0,-6 0-44 16,-2 2-15-16,4 8-19 15,-2 0-12-15,6 10-25 16,2 6-14-16,1 5-20 16,6 3-3-16,1 4-4 15,6 3-1-15,7 1-2 16,7-1 0-16,9-8 1 15,2-9 2-15,1-12 1 16,-2-5 1-16,4-8 4 16,1-5 0-16,2-8 4 15,0-3 2-15,-10-13 3 16,-4-3 1-16,0 0 2 16,-7-5 0-16,-3 7 3 15,-7 1 4-15,-5 5 2 16,-3 3 1-16,-6 6-8 15,3 4-7-15,-6 3-22 16,4 7-15-16,6 6-42 16,-1 1-36-16,3 6-103 0,-2-1-84 15,1 8 180-15</inkml:trace>
  <inkml:trace contextRef="#ctx0" brushRef="#br0" timeOffset="81821.16">13591 13414 442 0,'30'35'257'16,"-29"-25"-41"-16,2 4-81 16,-5-5-35-16,2 1-48 15,1-4-22-15,2-1-20 16,2-2 5-16,-3-4 17 15,-2 1 6-15,0-1 4 0,0 0-6 16,0 0-16-16,0-1-5 16,0 1-6-16,0 0 6 15,0 0 36-15,0 0 17 16,0 0 15-16,0 0-5 16,0 0-25-16,0 1-11 15,-1 0-8-15,0 0-2 16,-2 0-10-16,3 0-7 15,-4 7-11-15,0 1-3 16,2-7-3-16,0 3-27 0,1-3-58 16,0-1-35-16,1 1-143 15,0 0-132-15,1 1 258 16</inkml:trace>
  <inkml:trace contextRef="#ctx0" brushRef="#br0" timeOffset="82570.14">13816 13096 486 0,'-3'-1'274'15,"1"-3"-55"-15,2 4-43 16,0-1-69-16,0 0-21 0,0 1-15 16,0-1 4-16,0 1 2 15,9 1-6-15,6 1-6 16,27 8-8-16,-26-9-12 16,0-1-6-16,0 2-13 15,3 1-2-15,-3 2-1 16,-5-3 1-16,-3 1-3 15,-3 4-1-15,-5 2-3 16,0 3 1-16,5 3-1 16,-10-4-1-16,2 1-2 15,1 0 0-15,-14-1-8 16,9 1-4-16,-2-3-7 16,2 1-4-16,6 1-2 15,2-3 0-15,-1 1 1 16,-1 0 0-16,7-3 3 15,2 2 1-15,1 0 1 16,8 2 1-16,-3-1 2 16,-2-2 1-16,-4 0 1 0,-8-5 1 15,3 3 5-15,-5 3 8 16,0 0 18-16,8 1 7 16,-8-2 11-16,-2-2-2 15,1 3-9-15,-7-4-7 16,-3 2-13-16,0-1-7 15,-9 0-7-15,3 1-3 16,-3-1-19-16,4 2-22 16,0-2-62-16,-2-2-43 0,1 0-110 15,-3 2-106-15,3-3 232 16</inkml:trace>
  <inkml:trace contextRef="#ctx0" brushRef="#br0" timeOffset="84966.79">12381 17115 413 0,'0'7'212'15,"-4"5"-48"-15,-7 5-23 0,-21 34-33 16,17-26-15-16,-6 2-34 16,3 4-7-16,5 8-21 15,-3-2-13-15,8 7-15 16,7 6-1-16,4 8-3 15,9 6 0-15,11 4-1 16,5-4 0-16,6-16 3 16,-5-10 2-16,4-18 8 15,-7-13 4-15,-2-20 3 16,6-11 0-16,-6-17 1 16,0-9 2-16,-6-10 9 15,-3 0 7-15,-5-1 29 16,-6-1 7-16,-4 12 11 15,-6-3-1-15,-10 8-27 16,-2 5-11-16,1 5-22 16,1 11-8-16,-2 6-19 15,5 11-18-15,-1 6-26 16,2 1-22-16,2 7-64 16,3 3-48-16,10 11 113 0</inkml:trace>
  <inkml:trace contextRef="#ctx0" brushRef="#br0" timeOffset="85352.75">12785 17740 573 0,'-7'-5'282'0,"-6"1"-104"16,1 2-33-16,1 5-59 15,3 2-28-15,3 5-35 16,3 3-4-16,4 7 7 15,1-1 7-15,1 0 5 16,2 0-3-16,3-7-18 16,1-1-9-16,0-3-3 15,-5-6 1-15,2-5 2 16,-3 1-1-16,2-3-7 16,-1 0-35-16,-2-2-198 0,-1-3 164 15</inkml:trace>
  <inkml:trace contextRef="#ctx0" brushRef="#br0" timeOffset="85862.39">13292 17135 853 0,'-1'-6'398'15,"-3"4"-171"-15,-7-1-108 16,-2 0-43-16,-7 5-29 16,-3 1-17-16,-3 9 18 15,-1 7 11-15,5 8 10 16,-1 3 1-16,11 10-21 15,-4 6-17-15,3 5-24 16,5 4-5-16,-5-2-5 16,5 4-1-16,8 10-1 15,1-2 0-15,8 3 0 16,5-6 0-16,-1-21-1 16,6-4 0-16,2-21-2 0,-2-7-3 15,1-9 1-15,0-9 2 16,-7-10 5-16,0-5 3 15,-9-12 3-15,-2 2 0 16,-1-2 2-16,-9-2 0 16,-5 2 1-16,-2 3-4 15,-9 1-15-15,2 4-14 16,2 10-30-16,0 0-15 16,6 11-61-16,1 0-51 0,5 3-167 15,2-1 214-15</inkml:trace>
  <inkml:trace contextRef="#ctx0" brushRef="#br0" timeOffset="86517.64">13626 17208 426 0,'0'-1'241'15,"0"0"-39"-15,-1 0-26 16,0 0-40-16,0 1-4 16,-3 0-2-16,2 0-13 15,0 0-36-15,1 0-5 16,0 0-3-16,0-1 6 16,1 0 21-16,7-2-8 0,13 0-31 15,25-7-17-15,-31 8-28 16,3 6-7-16,-1 6-3 15,0 0 0-15,-6 1 2 16,-1 4-1-16,-8-2 1 16,3 7-1-16,-5 0-7 15,-5-6 0-15,1 5-3 16,-10-7-1-16,3-2 0 16,4 5-4-16,0-3-4 15,8 6 0-15,2 6 4 16,0-6 3-16,2 1 2 15,-1-3 2-15,-1-8 0 16,3 3 0-16,-1-3 1 16,-2-2 3-16,-2 1 3 15,-4-6 2-15,-3 7 2 16,-1-2 1-16,1 1-3 16,-3 7-2-16,-4-7-11 0,-2-5-15 15,-6 2-58-15,4-4-50 16,3 3-108-16,1-2-86 15,12 3 201-15</inkml:trace>
  <inkml:trace contextRef="#ctx0" brushRef="#br0" timeOffset="86874.68">14266 17441 896 0,'34'-28'408'0,"-45"28"-184"16,0-2-40-16,2 2-84 16,2 2-29-16,3 3-36 15,-3 0 1-15,7 0-1 16,-1-1-2-16,1-2-15 0,0-2-10 16,0 0-16-16,0 0-39 15,0 0-85-15,0 0-59 16,0 0 107-16</inkml:trace>
  <inkml:trace contextRef="#ctx0" brushRef="#br0" timeOffset="87200.81">14623 16881 643 0,'7'-32'340'0,"-6"13"-33"16,-2 1-78-16,1 13-8 15,1 4-17-15,-1 5-65 16,0-4-22-16,-1 7-47 16,-5 17-11-16,-5 38-12 15,3-29-9-15,4-1-25 16,-3 2-7-16,-3-8-4 15,10 2-13-15,-5-5-27 16,7-2-18-16,11 0-58 16,-7 2-30-16,2-2-68 15,-4 1-46-15,-3 4-152 16,1-8 255-16</inkml:trace>
  <inkml:trace contextRef="#ctx0" brushRef="#br0" timeOffset="87504">14445 17421 682 0,'7'5'393'15,"-12"-3"-52"-15,5 0-150 0,5-5-71 16,-5 3-12-16,0 0 5 15,8-1-18-15,11 0-36 16,24-3-21-16,-26-2-23 16,-1 5-7-16,1 2-3 15,1-2-2-15,-2 1-1 16,5 0 0-16,-8-3-1 16,1-2-1-16,1 1-30 15,2 1-39-15,-1 3-147 16,-1-1-132-16,-1 5 213 15</inkml:trace>
  <inkml:trace contextRef="#ctx0" brushRef="#br0" timeOffset="88059.51">14572 17518 817 0,'1'22'367'16,"11"-25"-185"-16,5-1-44 15,-12 3-57-15,7 5-20 0,-1 2-22 16,7 7-4-16,-7 3-17 15,2-1-2-15,-2 7 1 16,-11 0 1-16,-2 3-1 16,-6-2-1-16,-1 2-28 15,4 1-20-15,-13 1-25 16,3 3-12-16,-6 2 23 16,-11-5 17-16,11 0 22 15,-5-1 9-15,-2-12 2 16,9-1 0-16,0-7 3 15,2-13 6-15,13 6 7 16,-4-6 2-16,5-2 0 16,2 9-3-16,4-3 10 15,1-1 7-15,-4 4 7 16,0-1 3-16,18-3 3 16,33-2 5-16,-29 3 16 15,7 2 6-15,0 3-4 16,0 5-9-16,3 5-24 0,0 0-10 15,-2 0-16-15,3-2 0 16,-3-7-54-16,-1 5-47 16,5-8-154-16,1-5-160 15,2-7 254-15</inkml:trace>
  <inkml:trace contextRef="#ctx0" brushRef="#br0" timeOffset="89824.79">19442 14472 477 0,'-1'0'250'16,"0"-1"-60"-16,-1 0-21 15,-3-3-32-15,2 2-11 16,2 1-9-16,0 0-6 16,-3-2-13-16,4 0-7 15,-1 2-13-15,0 0-9 16,0 0-18-16,0 0-9 0,0 0-21 15,0 0-8-15,0 0-1 16,0 1 4-16,0 23 7 16,-2 33 3-16,3-21 1 15,0 4 0-15,3 9 0 16,-3 7-1-16,4 6-5 16,-1 2-7-16,-13-9-6 15,10-1-1-15,-6-14 0 16,-2-9 1-16,4-11 2 15,-1-8 2-15,4-8 2 16,2 1 1-16,5-4-2 16,-6-1-2-16,-1 0-4 15,0-1-3-15,1-24-3 16,3-37-1-16,6 16-1 16,-8-11 0-16,-1-5-1 15,6-2 1-15,3 6 1 16,3 7 0-16,-12 3 0 0,1 1 0 15,3 3 1 1,-4 0 0-16,6 6 1 0,7 5 0 16,-7 9 0-16,-4 3 1 15,-1 12-3-15,-7-1 0 16,3 11-4-16,2 5-4 16,-2 12-2-16,11 16-1 15,-12 10 5-15,2 10 2 16,-6 4 3-16,0 3 1 15,-1 4 1-15,-1 0 1 0,8 3 0 16,-10-9 0-16,5-10 1 16,-4-13 0-16,5-19 2 15,9-4-1-15,-6-12-7 16,8-5-2-16,-3-11-6 16,-6-12-1-16,6-14 5 15,-1-5-1-15,-1-7 1 16,4 0 0-16,-1 5 0 15,-2-3 2-15,7-1 1 16,-1-1 2-16,4 0 1 16,7 4 1-16,-13 4 0 15,1 10 0-15,-7 13 1 16,-4 9 0-16,10 18 1 16,-5 4-1-16,6 15-2 15,-11 2-2-15,1 19 1 16,1 9 2-16,-3 7 5 0,-2 2 2 15,-3-1 1-15,7 1-2 16,-9-1-3-16,13 5 0 16,-4 0-34-16,-5-5-34 15,9-4-108-15,-5-10-101 16,-6-11 170-16</inkml:trace>
  <inkml:trace contextRef="#ctx0" brushRef="#br0" timeOffset="90754.31">17722 15309 433 0,'-10'-9'291'16,"5"4"-22"-16,0 0-60 15,-9-6-19-15,9 12-33 16,1-4-7-16,1-1-23 16,5 5-14-16,-2-2-28 15,0 0-15-15,0 0-13 16,0 0-6-16,0 0-9 31,0 0-5-31,6-2-11 0,24-11-3 0,36 2-8 16,-39 11-2-16,-14 6-8 15,1 0 0-15,-1-2 0 16,6 11 2-16,-8-2 3 16,-2 2 0-16,-7 4 3 15,-4 2-1-15,2 4-1 16,-6 3-1-16,-8-2-2 15,-7-2-2-15,-2-1-10 0,-11-4-7 16,11 5-10-16,5 0 0 16,-5-4 1-16,11 2 2 15,12-2-2-15,0-7-2 16,13 3 1-16,2-3 1 16,-2-4 9-16,3 4 3 15,3-1 5-15,2 0 2 16,-6 0 1-16,3 1 2 15,-11 0 3-15,-6 3 2 0,2-1 7 16,0 3 4-16,-8-1 3 16,-8-6 1-16,5 4-2 15,-7-2-2-15,1-1-5 16,4 6-2-16,-17-2-8 16,-8-7-10-16,-3 0-51 15,-2-8-57-15,4-3-163 16,16 2-117-16,7 1 239 15</inkml:trace>
  <inkml:trace contextRef="#ctx0" brushRef="#br0" timeOffset="91655.35">19348 15212 272 0,'-10'-2'210'0,"7"3"28"15,-4-2-20-15,-1 1-40 16,4 1-19-16,-2-6-13 16,4 5-6-16,-1-2-18 15,5 6-3-15,-2-4-8 16,0 0-6-16,0 0-22 15,0 0-13-15,0 0-26 16,0 0-5-16,0 0 1 0,13 1-3 16,0 0-3-16,28 4-6 15,-26 3-14-15,-4-8-4 16,1 0-4-16,-6-1-1 16,7 6 1-16,-4 3 1 15,-2 3 2-15,4 4 1 16,-13-4 0-16,2 8-2 15,-9 4-3-15,2 2 0 16,-6 6 0-16,-3-4-2 16,4 1-2-16,-5-1-1 0,-3-5-4 15,6 3-1-15,2-2-2 16,3-3 1-16,15 4-1 16,-2-9-1-16,2-2 1 15,2 0 1-15,1-3 2 16,-3 2 3-16,2-1 1 15,-1 0 2-15,-4 1 3 16,-1-1 2-16,-5 1 3 16,-8-3 1-16,-7 0 1 15,7 2 1-15,-2-2-2 16,0 3-1-16,-4-6-9 16,-9-7-8-16,1-2-25 15,1 1-16-15,2-5-22 16,6 4-10-16,7 1-31 15,4-1-27-15,2 3-104 16,3 0-85-16,0-1 204 16</inkml:trace>
  <inkml:trace contextRef="#ctx0" brushRef="#br0" timeOffset="91986.47">19697 15119 732 0,'0'-3'384'0,"0"9"-94"16,0-6-32-16,-1 0-68 15,1 0-21-15,-1 0-48 16,-1 11-14-16,-4 11-50 16,-9 22-20-16,5-29-24 15,5 8-6-15,-3-9-4 16,3 2-1-16,1 0-19 16,-1-1-33-16,1 12-112 15,2-1-87-15,-1 0 149 16</inkml:trace>
  <inkml:trace contextRef="#ctx0" brushRef="#br0" timeOffset="92331.55">19905 15279 724 0,'2'-11'385'0,"2"9"-132"0,3 6-42 16,-7 4-32-16,-6 7-51 15,-4 4-21-15,-13 5-18 16,2 6-9-16,-5 10-9 16,-2-3-10-16,-1 6-19 15,-4-3-9-15,3-4-19 16,3 1-7-16,3-9-5 15,-1-4-1-15,4-1-11 16,-1-4-12-16,8-1-27 16,2-1-16-16,2-7-51 15,8 5-38-15,-3-12-123 16,1-2-110-16,8-2 243 16</inkml:trace>
  <inkml:trace contextRef="#ctx0" brushRef="#br0" timeOffset="92840.19">19863 15583 623 0,'18'-4'325'16,"-8"-1"-67"-16,1-1-35 0,5 3-64 16,-4 1-21-16,0 5-64 15,-3 0-14-15,-8 2-30 16,4 3-6-16,3 3 14 16,5 4 1-16,-10 1 1 15,-1 6-3-15,-17-6-19 16,-4 2-5-16,4 0-6 15,-16-6-2-15,12 9-5 16,-9-3-2-16,2 1-14 16,6-3-8-16,-1-3-4 15,6-3-1-15,5-6 7 16,4 0 3-16,6-6 0 16,0 2 1-16,0 0 2 15,0 0 5-15,0 0 4 16,18 2 2-16,28 6 9 15,-22-5 8-15,8 7 11 16,-5-1 4-16,10 7-4 0,-6-1-5 16,-4 2-10-16,3-2-3 15,-6 0-2-15,10 1 2 16,-8-5-47-16,11 7-75 16,-4 0 77-16</inkml:trace>
  <inkml:trace contextRef="#ctx0" brushRef="#br0" timeOffset="108183.71">17936 14405 274 0,'-33'65'153'0,"36"-69"-20"15,0 3-14-15,-2-1-7 16,-1 1-2-16,-1 0 0 16,0 0-6-16,0 0-15 15,1 0-9-15,0-1-20 16,0 1-10-16,0 0-11 15,0 0-1-15,1-11 6 16,0 1 6-16,4-33 8 16,2 27-1-16,-5-3-2 15,8 0-7-15,2 4-14 16,-2-3-8-16,3 4-15 16,-3-7-3-16,1-3-4 0,1 2-1 15,-1-2-1-15,6 2 2 16,1 1 15-16,-1-6 5 15,5 8 4-15,-1 0 0 16,3 2-13-16,0 3-5 16,-2-8-3-16,1 0 0 15,2-1-1-15,0 3-1 16,-2-4 1-16,-4-2-1 16,1 0-1-16,-1 0-1 15,6 4 1-15,1 2 4 0,-4-5 10 16,2 0 2-1,-4-1 1-15,-2 2-4 0,3 4-10 16,1 2-1-16,3 6-2 16,0-5-1-16,-5-3-1 15,2 1 1-15,1 4-1 16,1 7 0-16,2-1 1 16,-2-2 0-16,-4-5 7 15,3-4 3-15,0 4 1 16,0 2 0-16,8 2-6 15,-7-2-2-15,-9-2-1 16,2 3 0-16,-4 0 11 16,-1 0 1-16,3-1 0 15,-3 1-1-15,2 3-11 16,9 1-1-16,-3 3-2 16,5 3 0-16,-5-2 0 0,-5 0-1 15,10 2 0 1,-4-5 0-16,4 3 1 0,-5 0-1 15,3 2 1-15,-4-2 0 16,-3-1 1-16,5 2-1 16,-1 2 1-16,-2-1 0 15,3-2-1-15,-1-1 1 16,-4 0-2-16,3 0 1 16,2 6 0-16,-8-2 1 15,1 0 2-15,-2 3 1 0,0 0 2 16,6 0 1-16,-8 1-1 15,1 0-1-15,-4-2-3 16,-6-2 1-16,5 4-1 16,-4-4-1-16,-3 3 1 15,1 0-1-15,0 0-1 16,0 0 1-16,0 0 0 16,0 0 0-16,0 0 0 15,0 0 1-15,0 0-1 16,0 0 0-16,0 0-2 15,0 0 0-15,0 0-18 16,0 0-22-16,0 0-67 16,0 0-53-16,0 0-175 15,0 0 209-15</inkml:trace>
  <inkml:trace contextRef="#ctx0" brushRef="#br0" timeOffset="109010.51">19503 13168 500 0,'21'-32'268'0,"-29"25"-61"16,6 3-23-16,-6 1-38 15,4 3-15-15,-9-3-15 16,3 3-9-16,-3-1-26 16,-2 1-11-16,5 6-27 15,-7-2-9-15,10 11-10 16,-5-5-4-16,4 5-8 16,3 4-4-16,1 0-7 15,5 5-2-15,-1 0-3 16,11 0 0-16,-4-4-1 15,-10-6 2-15,8-1 1 16,-3-3 1-16,10-1 3 16,6 3 2-16,-4-7 5 15,-2-4 5-15,-9-5 4 16,8-4 5-16,-3-8-2 16,4 0-1-16,0-6-4 15,-3-6-2-15,1-2-3 16,-3-1-1-16,0 5 1 0,-6 1 2 15,-1 10 5-15,-3 4 15 16,-3 4 12-16,-5-5 2 16,0 3 1-16,-6-2-17 15,7 8-15-15,4 4-6 16,-3-1-10-16,3 7-3 16,-12-4-5-16,13 6-2 15,-2 6-1-15,-3-7-1 0,6 10-2 16,-5-2 1-16,6 4 0 15,10 7 2-15,-7-6 2 16,3 1 1-16,3-3 1 16,-3-7 0-16,11-1 2 15,-4-5-1-15,12-3 4 16,-1-5 2-16,2-4 2 16,5-7 2-16,-9-10 1 15,4-2-1-15,-6-10 1 16,1 2 1-16,-7 0 0 15,-4 3 1-15,-7 8 5 16,0-2 2-16,-14 2 0 16,1 4-1-16,-6 5-9 15,6 13-8-15,1 11-9 16,1 3-2-16,1 9-1 16,-3 0 3-16,5 0 6 0,-7-1 4 15,14 5-58 1,1-3-68-16,11 5-226 0,2 1 218 15</inkml:trace>
  <inkml:trace contextRef="#ctx0" brushRef="#br0" timeOffset="118518.62">21900 6318 501 0,'4'-10'238'0,"9"34"-119"16,2 8 19-16,6 3-20 16,0 1-14-16,-2 2 12 15,4-2 3-15,6 3 2 0,-4-5-7 16,1 6-29-16,-4-5-19 15,-5 3-36-15,-4 4-8 16,0-2-9-16,2 3-1 16,2-3-1-16,-1-1-1 15,3-1-3-15,-5-4 1 16,-5-5 0-16,4 1 0 16,-9-11 3-16,2-1 0 0,-3-6-9 15,-2-4-25-15,0-4-96 16,0-3-61-16,-1-5-251 15,0 3 269-15</inkml:trace>
  <inkml:trace contextRef="#ctx0" brushRef="#br0" timeOffset="118823.82">22388 6464 682 0,'0'-4'392'16,"-2"8"-155"-16,-6-4-56 16,2 6-42-16,-5 9-66 15,-2-1 16-15,-4 11 17 16,-3-1-1-16,-10 8-21 16,3 7-18-16,-5 8-27 15,4 4-13-15,1 5-15 0,-3-5-4 16,-2-3-4-16,-4-5 0 15,10-1-1-15,-1-8-9 16,8-9-30-16,1 0-22 16,3-14-83-16,4 2-40 15,11-1-148-15,3-2-158 16,10 5 318-16</inkml:trace>
  <inkml:trace contextRef="#ctx0" brushRef="#br0" timeOffset="119303.66">22628 7046 596 0,'46'-19'386'16,"-62"12"-56"-16,-6 1-85 16,4 3-55-16,1 7-73 15,1 3-27-15,-3 2-48 0,-1-1-15 16,11 3-23-1,3 1-4-15,7 2-5 0,-2-2-1 16,6 1 0-16,-7-4 3 16,4 1 2-16,11 8 1 15,-6-8 2-15,4 7 0 16,-4-5 2-16,-6-4 0 16,-1 2 2-16,7 2-1 15,-7-5 0-15,-3 1-5 0,1-2-21 16,-12-4-18-16,3 3-49 15,-4-2-23-15,-5 1-43 16,0 0-10-16,4 2-80 16,4 1-75-16,1-4 209 15</inkml:trace>
  <inkml:trace contextRef="#ctx0" brushRef="#br0" timeOffset="119784.43">22911 7051 581 0,'-12'-5'358'0,"2"5"-81"15,-1-1-86-15,1 1-41 16,2 4-51-16,-1-2 2 16,5 2-30-16,0-3-18 15,3 7-33-15,4 3-12 0,4 1-5 16,-2-1-1-16,4-2 1 15,-1 4-1-15,-2 0 2 16,2 3-1-16,-3 4 0 16,-3-5 1-16,-2 2 1 15,-2-2 2-15,-6-3 3 16,-3-1 2-16,-1-4 4 16,0-1-5-16,1-2-16 15,-3-3-18-15,-2-5-38 16,1 0-16-16,-3-6-19 15,8 1-8-15,1 6-69 16,3-3-56-16,3 6 143 16</inkml:trace>
  <inkml:trace contextRef="#ctx0" brushRef="#br0" timeOffset="120280.1">23304 6887 414 0,'-1'-2'268'0,"0"1"-14"15,0 0 1-15,1 0-77 16,4 1-34-16,19 2-52 16,27 5-23-16,-28-9-17 15,3 2-3-15,-2-8-10 16,1 4-7-16,1 3-19 16,0-3-5-16,-2 2-4 15,1-1-2-15,-6-5 0 16,-2 1-4-16,-2-1-34 15,2-1-31-15,-4 0-70 16,-5 1-60-16,-2-4 123 0</inkml:trace>
  <inkml:trace contextRef="#ctx0" brushRef="#br0" timeOffset="120590.28">23356 6622 561 0,'7'1'371'16,"4"1"-65"-16,9 4-83 15,-4-8-45-15,6 1-89 16,-1 2-14-16,0-4-40 15,3 5-14-15,-1-1-9 16,1-1-3-16,-1 4-3 16,-2-3-2-16,0-4 2 15,-6-2-19-15,0 3-78 16,-3-3-46-16,-2 8-202 16,0 0 210-16</inkml:trace>
  <inkml:trace contextRef="#ctx0" brushRef="#br0" timeOffset="121264.53">24307 6603 309 0,'-2'-9'197'16,"1"-1"-46"-16,-1 2 36 15,1 0-14-15,-3 4-20 16,-6 0-5-16,-7-2-36 16,6 8-13-16,-3 1-17 15,-3 3-12-15,10 9-22 16,-12-3-11-16,-4-1-8 16,1 6 2-16,-4 3-1 15,0 2-1-15,4 12-9 16,-1 0-4-16,0 2-4 15,5 2-2-15,-2 0-4 0,5 2-1 16,5-1-2-16,-1 2 1 16,11-3 2-16,-1-11 0 15,7-1 2-15,4-3 0 16,7-3-1-16,5 4 0 16,6-9 0-16,-3-6 0 15,1-7 1-15,2 0 1 16,1-6 1-16,5-2 1 0,-1-6 1 15,-5-4 0 1,11-6 5-16,-3-3 3 0,0-7 2 16,2-3 2-16,-15-5-2 15,-2 1 1-15,-11-1 1 16,-7-5 3-16,-5-2-4 16,-12-7-4-16,-7 4-14 15,-2 6-12-15,-1 13-37 16,-5 6-35-16,-6 13 470 15,-9 9-316-15</inkml:trace>
  <inkml:trace contextRef="#ctx0" brushRef="#br0" timeOffset="127353.45">19616 13223 114 0,'-31'-14'97'0,"29"14"7"16,0-2-2-16,3 1 3 15,-2 0-5-15,1 1-4 16,-1 0-3-16,0 0-1 16,0 0-8-16,1 0-4 15,0 0-17-15,0 0-10 0,-1 0-20 16,-1 0-8-16,2 0-12 16,-2 0-5-16,1 0-6 15,1 0 1-15,0 0 4 16,0 0 2-16,0 0 3 15,0 9 0-15,1 5 1 16,9 27 1-16,-8-26 0 16,2 2 0-16,-3 0-2 15,1 1-2-15,1 1 1 16,2-5 3-16,-3 4 4 16,3-3 5-16,-1 2 5 15,-1 2-1-15,0-1-2 16,-1 1-5-16,2-1-9 15,-1-3-3-15,2 3-3 16,0-3 0-16,-1 1 5 16,2 0 3-16,-1 0 2 15,-2-1-1-15,4 2-4 16,-1 2-1-16,0-4-3 0,-2 2 0 16,3 0-3-16,1-2-1 15,-1 0-1-15,2 0 0 16,1 1 9-16,1-1 2 15,-1 1 5-15,0-2 0 16,-2 1-5-16,0-2-2 16,0 1-3-16,-1-5-1 15,0 4-2-15,0-1-1 16,-1-4 1 0,-3-3 0-16,2-1 2 0,9 17 0 0,-1-2 2 15,1-2 0-15,-3-2 0 16,-1-3-1-16,2-1 1 15,1 2-2-15,-3-4-1 16,3 2-1-16,1 0 0 16,0-1-2-16,-1 1 2 15,-2-1-1-15,1-1 1 16,-2 3-1-16,-2-1 1 16,5 2 0-16,-3 1-2 15,3 0 0-15,5 0 0 16,-5 0-1-16,4-1 1 15,-3 1-1-15,1-2 0 16,2 1 1-16,-1 4-1 16,-1-3-1-16,3 3 1 15,-2-4 0-15,-1 1 1 16,1-1 1-16,-1-5 2 0,3 5 2 16,2-1 2-16,-4-1 1 15,-1 1 0-15,1 0-1 16,-3-4-3-16,3 2-1 15,4 1-1-15,-7-1-1 16,2 0-1-16,-2 2 1 16,-3-1 0-16,7 0-1 15,-6 2 1-15,7 1-2 16,-2-4 1-16,1 1 0 16,2-2-1-16,-5-2 1 0,2 1 1 15,3 0-1-15,-1-2 1 16,3 1-1-16,0-1 1 15,-2 1-1-15,4 2 0 16,-2-4-1-16,-3 2 0 16,3-3 1-16,-2-3 0 15,0 0 1-15,2 1-1 16,0-1 1-16,-1 1-2 16,-1-1 1-16,1 0-1 15,1 1 0-15,1-1 1 16,0 1-1-16,-1 1 1 15,3-2 0-15,-6 2 0 16,2 0 1-16,-4 1 1 16,-2 0 1-16,3 0 0 15,1-1-1-15,0 1 0 16,-1 0 0-16,1 1-2 0,-1 2 0 16,1-1-1-16,0-4 0 15,-2 1 1-15,1 2-1 16,1-1 1-16,1 3 1 15,-2-3 0-15,-4-5 1 16,4 1 0-16,1 2 0 16,0 1 1-16,5 8-1 15,-4-5-1-15,0-2-1 0,0 0 0 16,1-2-1 0,0 2 0-16,0 0-1 0,0 2 2 15,1 0-2-15,-7-1 2 16,6 1-1-16,-4 1 0 15,-4-2 0-15,9 3 0 16,-7-1 0-16,3-1 0 16,0-1 0-16,2 1 0 15,0-1 16-15,6-1 23 16,-3 4 2-16,-1-5 3 16,-2 4-17-16,-2-3-21 15,1 0-2-15,-1 0 0 16,0 1-2-16,1-2-1 15,-1 2 0-15,2-3 0 16,3-1-1-16,2 2 0 16,1-1 0-16,6 5 0 15,-6-4 0-15,1 3-1 16,-3-2 1-16,-4 2-1 0,-2 0 0 16,4 1 1-16,0-1 0 15,0 3 0-15,-2-1 0 16,-1-1 0-16,2 1 0 15,0 0 0-15,3 2 0 16,5-4 0-16,-2 3-1 16,-2-5 0-16,3 1 2 15,0-3-1-15,-1-1 1 16,0 3 1-16,1 0-3 16,-5 0-67-16,2-1-68 0,3-3 83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06:39:43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1513 10601 478 0,'29'-7'266'16,"-28"-7"-53"-16,5 3-21 15,-1 5-53-15,-5 0-25 16,3 2-44-16,-3 1-23 15,0 3-36-15,0 0-9 16,0 0-3-16,0 0 1 16,13 5 2-16,-6-2 1 15,29 25 2-15,-26-16 0 16,-4 0-1-16,10 5 0 0,-12-6-2 16,11 1-1-16,3 0 3 15,-9-6 8-15,14-1 14 16,-13-3 9-16,4-2 6 15,5-2-5-15,-2 0-8 16,5-2-8-16,-6-3-6 16,-1 2 2-16,-2 1-87 15,1 2-82-15,0-1 96 16</inkml:trace>
  <inkml:trace contextRef="#ctx0" brushRef="#br0" timeOffset="478.73">2261 10514 862 0,'27'58'384'16,"-31"-52"-211"-16,1-3-38 16,3-3-53-16,0 0-7 15,0-1 21-15,0 0-6 16,0 0-24-16,6-19-16 0,37-30-30 16,-28 27 1-16,-1-1 4 15,5 9 2-15,-6-12 3 16,3 12-11-16,0 4-6 15,-5-1-2-15,1 10 17 16,-7-5 6-16,-2 6 5 16,-3-6 5-16,4 15-12 15,-1-6 2-15,-2 8 9 16,1 4 2-16,-4 5 10 16,1 12 4-16,-6 5-7 15,3 5-8-15,-2 2-19 16,-1-1-11-16,1-7-6 15,3-1 6-15,0-5-39 16,-1-3-28-16,4 1-98 16,-4-3-75-16,3 0 142 15</inkml:trace>
  <inkml:trace contextRef="#ctx0" brushRef="#br0" timeOffset="1417.34">10927 10254 696 0,'-33'-55'339'0,"26"55"-108"16,12 2-42-16,-2 7-57 15,2 1-12-15,-3 5-16 16,-4 0-3-16,2 6-16 16,0 3-19-16,2-3-40 15,-1 1-11-15,-2-4-8 16,-1-6-5-16,0 2-74 16,-2-3-59-16,3 1-178 15,-1 1 182-15</inkml:trace>
  <inkml:trace contextRef="#ctx0" brushRef="#br0" timeOffset="1714.54">11237 10291 1167 0,'4'3'129'0,"-5"-2"-38"15,-2 5 82-15,-5 1-21 16,-8 6-25-16,-1 4-5 16,-7 2 4-16,1 7-8 15,-7 4-43-15,-6 0-17 16,5 5-30-16,-4 0-16 16,6-5-3-16,2 3-6 0,3-5-2 15,0-3-4-15,3-3-26 16,3-5-19-16,4-5-69 15,6-4-49-15,2-2-149 16,1-3 192-16</inkml:trace>
  <inkml:trace contextRef="#ctx0" brushRef="#br0" timeOffset="2066.11">11129 10529 599 0,'4'-6'370'0,"-4"6"-10"0,-4 3-95 15,4-3-99-15,-1 0-36 16,-1 10-29-16,-2 8-9 16,-9 33-2-16,4-27-12 15,-1 3-38-15,6-1-17 16,-2-1-19-16,3-1-2 16,1-1-14-16,-3-1-22 15,2-8-54-15,2 5-38 0,1-2-85 16,3 1-60-16,3 3 173 15</inkml:trace>
  <inkml:trace contextRef="#ctx0" brushRef="#br0" timeOffset="2420.69">11232 10746 381 0,'-3'13'194'0,"-2"5"-31"15,-1-1-5-15,5 2 2 16,2-2-17-16,9-7-44 16,5-1-15-16,3-9-29 15,3-1-2-15,0-9 4 16,6 2 7-16,-4-9 8 0,-6-4-9 15,2 0-14-15,-5-1-14 16,-4 1-14-16,1 2 3 16,-9 2 5-16,-8-1 0 15,0 8-2-15,-8-1-7 16,1 7-54-16,3 3-42 16,-11 1-155-16,8 5-217 0,-14 4 291 15</inkml:trace>
  <inkml:trace contextRef="#ctx0" brushRef="#br0" timeOffset="3206.11">18243 9969 939 0,'61'-42'417'16,"-59"65"-166"-16,-8 3-117 15,2 5-29-15,0 5-13 16,-1 0-19-16,0 0-11 16,0-9-16-16,3-1-17 15,2-5-25-15,3-3-14 16,-1-4-42-16,1-6-31 0,0-2-115 15,4 2-110-15,5-7 196 16</inkml:trace>
  <inkml:trace contextRef="#ctx0" brushRef="#br0" timeOffset="3485.36">18540 10037 591 0,'4'9'340'16,"-1"3"-74"-16,-10 6-114 16,-3 8-10-16,-9 7-33 15,-8 5-5-15,-5 3 14 16,-4 3-1-16,-1 0-40 16,-1-2-15-16,3-1-37 15,-1 0-12-15,-7-2-9 16,3 0-1-16,3-5-20 15,3-4-22-15,11-3-41 0,-1-5-32 16,6-4-55-16,6-2-35 16,3-10-182-16,9-3 246 15</inkml:trace>
  <inkml:trace contextRef="#ctx0" brushRef="#br0" timeOffset="3835.45">18575 10369 464 0,'3'-4'333'0,"-2"2"43"15,-2-1-146-15,0 3-86 16,0 0-26-16,0 0-13 16,-3 14-4-16,-1 8-3 15,-10 25-19-15,8-19-35 16,-2-2-13-16,-1-2-19 16,10 7-6-16,-3-6-4 15,-2-2-8-15,3 0-38 16,-2-4-24-16,3 0-75 15,1-5-48-15,5-1-108 0,0-5-100 16,6-6 253-16</inkml:trace>
  <inkml:trace contextRef="#ctx0" brushRef="#br0" timeOffset="4286.28">18884 10426 492 0,'3'-5'276'0,"-2"11"-47"16,-8 0-59-16,1 12-21 15,0 8-10-15,6 6 11 16,0 4-1-16,-1-6-39 16,-4-6-25-16,1-5-51 15,7-1-17-15,7-5-8 16,3-5-1-16,1-9 5 15,4-6 2-15,8-12 2 16,4 3 1-16,0-7-2 16,2 1-4-16,-9-2 0 15,-3-3-1-15,-1-3 3 16,-8 3 4-16,-8 6 3 16,-2 3 2-16,-6 13 8 15,-6-5-1-15,-7 3-3 16,0 2-3-16,-4 3-18 15,2 3-7-15,1 3-18 0,5 1-9 16,-8-3-25-16,8 2-8 16,1-2-8-16,3 5-10 15,12 3-32-15,-4-6-20 16,6 7-45-16,-6-3-30 16,7 0-72-16,5 2-77 15,-2 0 225-15</inkml:trace>
  <inkml:trace contextRef="#ctx0" brushRef="#br0" timeOffset="4686.21">19326 10393 403 0,'1'5'242'0,"-2"10"3"16,-10-5-121-16,-2 9-25 16,6 3 1-16,-1 8 23 15,4 5 1-15,3-3 8 16,1 1-17-16,5-6-41 16,0-6-26-16,9-7-36 15,0 0-2-15,8-9 7 16,-4-5 5-16,5-4 11 15,-6-8 6-15,-5-9 7 0,10 4-1 16,-17-5-2-16,2-1-3 16,-1 4-4-16,-13-6 1 15,2 3 8-15,-8-2 0 16,-5 0-8-16,11 12-6 16,-8-2-32-16,1 4-30 15,-7 1-69-15,-6-1-52 16,-7 8-190-16,-3 4 217 0</inkml:trace>
  <inkml:trace contextRef="#ctx0" brushRef="#br0" timeOffset="42473.07">18795 6694 482 0,'-2'-1'307'0,"-1"0"-80"15,3 0-32-15,-1-1-27 16,0 1-65-16,0 0-10 16,0 1 7-16,1 0 5 0,10 6-6 15,18-5-4-15,24 35-12 16,-28-27-8-16,4-3-18 15,2 1-13-15,8-2-18 16,7 2-9-16,-1-4-6 16,0 0-2-16,1 3-1 15,-1-2 0-15,-2 3-2 16,-6 2 0-16,-13-5-1 16,-1-1 1-16,-4 3 0 15,2-3 1-15,-6 1 1 16,-5 1 2-16,-7-4-29 15,-9-1-22-15,5 0-72 16,1-1-67-16,0 0-161 16,0 0 211-16</inkml:trace>
  <inkml:trace contextRef="#ctx0" brushRef="#br0" timeOffset="42848.06">19377 6592 521 0,'6'1'353'16,"-6"1"-94"-16,0-3-65 16,0 1-49-16,0 0-81 15,0 0 7-15,16 3-5 16,32 8-13-16,-17-4-26 15,-1-5-11-15,6 0-9 16,3 6-2-16,-3 3-3 16,-1 1 0-16,-4 8-1 15,-8-4 1-15,-6 1 5 16,-7 7 2-16,-10-4 9 16,-3 3 5-16,-8 4 5 15,-6-3 0-15,-13 4-1 16,-5-2-4-16,-11-3-48 15,0-4-35-15,11-6-52 16,6-1-48-16,10-6-182 16,6-1 231-16</inkml:trace>
  <inkml:trace contextRef="#ctx0" brushRef="#br0" timeOffset="43347.73">21142 5935 707 0,'29'-68'324'0,"-30"71"-182"16,3 5 21-16,-3 2-54 16,4 10-9-16,-5 3 24 15,-1 3-4-15,-7 6-14 16,3-6-15 0,5-13-42-16,0 1-19 0,-6 45-20 0,1 5-3 15,1-2-3-15,1-26 0 16,0 0 1-16,-2-8-14 15,1-5-70-15,7 2-49 16,-1-11-152-16,1-5-128 16,6-2 262-16</inkml:trace>
  <inkml:trace contextRef="#ctx0" brushRef="#br0" timeOffset="43829.44">20552 6596 681 0,'10'-4'311'0,"3"-3"-181"15,11 6 20-15,5-1-25 16,1 4-33-16,13 6-2 16,-3-9-7-16,11 10-21 0,3-5-3 15,6 4-9-15,3 6-3 16,-1-4-8-16,5 2 1 15,4 0 4-15,7 1-4 16,8 2-6-16,-2-1-4 16,-2 4-14-16,-8-1-6 15,-2-3-4-15,3 7-1 16,-5-12-1-16,3 5 2 16,-11-5 0-16,-4-2 1 0,-15 1 1 15,-7-3-2-15,-6 2-31 16,-14-6-37-16,-5 1-118 15,-5-1-38-15,-13-3 125 16</inkml:trace>
  <inkml:trace contextRef="#ctx0" brushRef="#br0" timeOffset="44325.11">20690 7075 429 0,'-3'-52'219'0,"1"56"-68"16,2 9 13-16,3 4 26 15,-1 3-33-15,-1 2-32 16,-2 0-14-16,-2 7-19 16,-6 1-13-16,-5 11-16 15,-5 1-14-15,-4 5-27 16,3 3-7-16,3-2-5 16,-8-7-2-16,10-3 6 15,-6-6-31-15,10 0-49 16,3-7-35-16,8-2-125 15,3-4-69-15,-10-12 187 16</inkml:trace>
  <inkml:trace contextRef="#ctx0" brushRef="#br0" timeOffset="44834.75">21078 7327 350 0,'-8'18'184'0,"-15"4"-65"15,10 8 21-15,1 5-15 16,0-1-4-16,11 4 9 16,-9-6-24-16,9-3-42 15,5-3-21-15,7-12-30 16,11-1 9-16,-1-12 29 16,7-4 11-16,3-8 18 15,1-7-5-15,9-2-22 16,-4-8-7-16,0-1-17 15,0-4-5-15,-7 0 1 16,-6 0 5-16,-14 0 11 16,-7 7 2-16,-13 5 17 15,-3 8-10-15,-9 13-21 16,-3 2-7-16,-7 8-29 16,-2 4-1-16,0 4 5 0,1-2-21 15,8 4-34-15,6-4-16 16,-1-1-42-16,2 0-7 15,13 1-70-15,-8-1-69 16,13 1 166-16</inkml:trace>
  <inkml:trace contextRef="#ctx0" brushRef="#br0" timeOffset="45344.38">21718 7384 344 0,'-10'-4'245'0,"-5"6"21"16,-1 4-91-16,-1 7-48 15,-4 5-30-15,2 4-14 16,3 0 9-16,-1 6-3 16,5 3-8-16,3-3-17 15,9 5-13-15,5-7-21 16,0-4-5-16,8-5-7 16,-1-10 0-16,8-6 1 0,2-3 1 15,3-7-1-15,2 4 0 16,-2-7-1-16,4 3 0 15,-7-6 0-15,-3-7-1 16,-2-2 0-16,-6-5 2 16,-3-1 4-16,-6-1 1 15,-5-2-4-15,-4 0-4 16,-1 7-8-16,-5 3-5 16,-1 11-10-16,-5 4-5 15,-7 11-11-15,2-1-1 0,1 11-13 16,-2 1-24-16,4 1-67 15,8 7-31-15,1-5-71 16,-7-1-40-16,15 4 181 16</inkml:trace>
  <inkml:trace contextRef="#ctx0" brushRef="#br0" timeOffset="45780.22">22265 7392 349 0,'-12'8'200'16,"0"6"-25"-16,-10 3-55 15,8 9 43-15,-6 3-35 16,-1 3 7-16,8 5 10 16,0-1-8-16,5 4 0 15,9 0-32-15,3-8-27 16,9-2-44-16,0-7-13 16,9-14-4-16,8-5 0 15,10-12 4-15,3-12-1 16,6-8-2-16,1 0 1 15,-3-9-2-15,-1 3 0 0,-7-5 0 16,-10-6 1-16,-13 4 8 16,-10-2 6-16,-10 4 3 15,-13 3-5-15,-11 9-40 16,-6 8-31-16,-16 13-95 16,-6 6-59-16,-12 18 121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2T23:35:02.4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-2 591 19 0,'0'7'9'0,"-4"-14"-4"0,4 7 18 16,0 0-19-16,0 0 1 16,0 0 3-16,0 0 1 15,4-7-11-15,0-1 1 16,-4 8 7-16,0-11 1 16,4-3-2-16,0 0 1 0,0-4-3 15,0-8 1-15,0 1-1 16,0 4 0-16,4-5-2 15,-3-2 1-15,-1-5-1 16,4 1 0-16,0-1 0 16,-4 1 0-16,4 3 0 15,0 7 0 1,-4-6 0-16,4 2 1 16,-4 5-1-16,0 3 0 0,-4-4-1 15,4 8 1-15,-4 3-1 16,4-4 1-16,-4 5-1 0,0-1 0 15,0 0 0-15,0 4 1 16,0 0-1-16,0 7 0 16,0-8 0-16,4 5 0 15,-4 3-1-15,0 0 1 16,0 0 0-16,0 0 0 16,0 0 0-16,5 3 1 15,-1 1-1-15,4 0 0 16,-4-1 0-16,0 4 0 15,0 4 0-15,4 4 0 16,0 3 0-16,0 0 0 0,0-4 0 16,0 4 1-16,0 4-1 15,5 3 0-15,3 0 0 16,0 4 0-16,0-4 0 16,1 0 0-16,-5-7 0 15,0 4 1-15,0 0-1 16,0-1 0-16,-4 1 0 15,0 0 0-15,0-1 0 16,1-3 1-16,-5-3-1 16,4-5 0-16,-4 1 0 15,0 0 0-15,0-4 0 16,0 0 0-16,0-3 0 16,0 3 1-16,-4-3-1 15,0-4 0-15,0 0 0 16,0 0 1-16,0 3-1 0,0 1 0 15,0-4 0-15,4 4 0 16,-4-4 0-16,0 0 0 16,-4 3 1-16,0-3 0 15,0 0 0-15,-4-3 0 16,0-1 0-16,-8 4 1 16,-1 0 0-16,-3-4 0 15,-4 4-1-15,-1-3 1 16,-3 3-1-16,0 0 1 15,3 0-1-15,1-7 0 16,0 3-1-16,-1-3 0 0,5 3 0 16,0-3 0-16,8 7-1 15,0-4 0-15,-1 4-4 16,5-3 0-16,4-1-4 16,4 4 0-16,0 0-5 15,8 0 0-15,4 4-4 16,5 3 0-16,-5 0 3 15,-4-10 1-15</inkml:trace>
  <inkml:trace contextRef="#ctx0" brushRef="#br0" timeOffset="1">-115 1985 18 0,'-5'0'9'0,"5"4"0"0,0-4 9 16,0 0-14-16,0 3 0 15,0-3 1-15,0-7 0 16,0 7-6-16,0-7 0 16,0-4 5-16,0 4 0 15,0-8-1-15,0 5 0 0,0-5 1 16,5 1 0-16,-5-4 0 15,0 0 0-15,0-8 0 16,0-6 0-16,0 7-1 16,0-4 1-16,0-7-2 15,0-7 1-15,4-11-1 16,-4 10 0-16,4 1-1 16,0 0 1-16,0-4 0 15,0 4 0-15,0 3 0 16,-4 1 0-16,0 3 0 15,0-11 1-15,0 7-1 16,-4 1 0-16,4 10 0 16,0-4 0-16,0 4-1 15,-4 1 1-15,4 2-1 16,0 5 1-16,0 3-2 16,0 3 1-16,-4 5-3 0,4 6 1 15,0 4-2-15,0 0 1 16,0 4-3-16,0-1 1 15,0 1-5-15,0-1 1 16,4 1-5-16,0 3 1 16,0-3-5-16,4 3 1 15</inkml:trace>
  <inkml:trace contextRef="#ctx0" brushRef="#br0" timeOffset="2">906 1985 20 0,'-8'7'10'0,"8"-7"1"0,4-7 9 16,-4 0-15-16,0 7 1 15,0-22 4-15,0 4 0 16,0 0-12-16,4-3 1 15,-4-5 9-15,-4-3 0 0,0-7-3 16,-4 11 1-16,8-7-1 16,-4-4 0-16,4-7-1 15,-4-8 1-15,4 4-1 16,-4 0 0-16,4-3-1 16,0 0 0-16,-5-1-1 15,-3-3 1-15,0 4-2 16,4-1 0-16,0 4 0 15,0 11 0-15,0 4-1 16,4-1 0-16,-4-3 0 16,4 0 0-16,0 4-1 15,0-8 1-15,0 8 0 16,0 7 0-16,0 7-1 16,0-4 1-16,0 8-4 15,-4 3 0-15,4 7-4 16,0 8 0-16,0 3-6 0,0 7 0 15,0 8-6-15,4 0 1 16,-12-8 3-16,8-7 1 16</inkml:trace>
  <inkml:trace contextRef="#ctx0" brushRef="#br0" timeOffset="3">679-342 18 0,'4'-4'9'0,"0"-3"-4"16,-4 7 16-16,0 0-17 15,4-7 0-15,0 3 4 16,-4 4 1-16,4-7-10 16,0 3 0-16,0 1 7 15,0-1 1-15,-4 4-2 16,0 0 1-16,4 0-3 16,0 4 1-16,1 3-2 15,-1 4 1-15,-4 3-2 16,0 0 1-16,0 1-1 15,0 6 0-15,-4 12-1 0,4-4 1 16,-5 3-1-16,1 1 0 16,0-1-1-16,0 0 1 15,-4 8-1 1,0 0 1-16,0-4 0 16,0-8 0-16,0 1 0 15,0 4 0-15,0-1-1 16,4 1 1-16,-1-1 0 15,1 0 0-15,0-6-1 16,4 2 1-16,0-10 0 16,0-7 0-16,4 0-1 15,0-4 1-15,1 4 0 16,3-7 0-16,0 3 0 16,4 0 1-16,0 0-1 15,4-3 0-15,0 0 0 0,1-1 1 16,-1-3-1-16,0 0 0 15,0 7-1 1,1-7 1-16,3 0-2 0,-8 4 1 16,0-4-2-16,0 0 1 15,0 4-3-15,-3-8 1 16,-1 8-3-16,0-8 1 16,0 0-2-16,-4 1 1 0,-4 3-4 15,0 0 0-15</inkml:trace>
  <inkml:trace contextRef="#ctx0" brushRef="#br0" timeOffset="4">549-126 21 0,'-4'-11'10'0,"8"15"-3"16,-4-4 13-16,0 0-16 15,0 0 0-15,0-4 4 16,0 4 1-16,0 0-10 15,0-7 0-15,0 0 7 16,4-1 1-16,-4 8-2 16,8-7 1-16,0 7-2 15,5 0 0-15,-1 0-1 16,0 0 1-16,4 4-1 16,0-1 0-16,1 1-1 0,3 0 1 15,0-1 0-15,0 1 0 16,1-1-2-16,-5 1 1 15,4-4-1-15,-4 0 1 16,5 0-2-16,-1 0 1 16,-4 4-2-16,-4-4 0 15,-4 0-3-15,0 3 0 16,-3 4-4-16,-1 4 1 0,0-4-6 16,0-3 0-16,4 7-4 15,-8 3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2T23:35:02.4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702 1211 12 0,'0'14'6'0,"8"1"5"16,-4-12 1-16,-4-3-10 15,0 8 1-15,0-5 2 16,0-3 0-16,0 0-5 16,0 0 0-1,4-21 5 1,0 3 1-16,0-8-2 0,0-2 1 15,0-1-2-15,0 7 1 16,0 4-1-16,0-7 0 16,5-18-1-16,-5-4 0 15,0 11 0-15,0-7 1 16,4 7-1-16,-4-4 0 16,0 11 0-16,0 7 0 15,0-3-1-15,0 14 0 16,0 4-1-16,-4-11 0 15,4 25 0-15,-4-3 0 16,4-8-1-16,-4 4 1 0,4-7 0 16,0-4 0-16,-4 11 0 15,4-3 0-15,0 6 0 16,1-3 0-16,3 11 0 16,-4 0 0-16,0 14 0 15,4-3 0-15,0 3 0 16,-4 4 0-16,4 3 0 15,-4 4 0-15,4-3 0 16,-4-15 0-16,4 3 0 16,-3-6 0-16,-1 6 0 15,0-3 0-15,0 0 0 16,0-3 0-16,0 3 0 16,0-4 1-16,-4 1-1 15,4-1 0-15,-4-3 0 16,0-4 0-16,0-3 0 15,0 3 1-15,-4-3-1 0,0-4 0 16,0 3 0-16,-4-3 1 16,0 0-1-16,-5 4 0 15,5-4 0-15,-4 0 1 16,0 3-1-16,-4 1 1 16,-1 0-1-16,1-1 1 15,4 1-1-15,0-1 1 16,4-3-2-16,0 0 1 15,0 0-4-15,4 0 0 16,4-3-4-16,0-4 1 0,0-1-5 16,4 5 0-16,4-4-2 15,4-4 1-15</inkml:trace>
  <inkml:trace contextRef="#ctx0" brushRef="#br0" timeOffset="1">1136 685 18 0,'0'0'9'0,"0"-4"-3"0,0 4 13 15,8-3-18-15,-8 3 1 16,0 0 2-16,0 0 1 16,0 0-5-16,0 0 0 15,0 3 3-15,4 1 1 16,-8 3-1-16,4 0 1 15,0-14-2-15,-4 7 0 16,0 7 0-16,0 11 0 16,-1 8-1-16,-3 2 0 0,0 9 0 15,0-1 0-15,4 0-1 16,0-11 0-16,0-4 0 16,4-3 1-16,0 0-1 15,4-3 0-15,0-4 0 16,4-1 0-16,0-2 0 15,0-1 0-15,1 0 0 16,3-3 0-16,0-1 0 16,0 1 1-16,0-1-3 15,0 1 1-15,0-4-2 16,-3 0 0-16,-1 0-4 16,0-7 1-16,-4 3-5 15,0-7 0-15</inkml:trace>
  <inkml:trace contextRef="#ctx0" brushRef="#br0" timeOffset="2">1046 728 27 0,'-8'18'13'0,"25"-21"-7"0,-13-5 21 16,4 5-25-16,0-1 0 15,4 4 1-15,-4-7 1 0,4 7-5 16,0 0 0 0,5-4 2-1,-5 4 1-15,0 4-4 0,4-4 1 16,0 0-5-16,1 0 1 15,-5 11-6-15,0-11 1 16</inkml:trace>
  <inkml:trace contextRef="#ctx0" brushRef="#br0" timeOffset="3">1610-32 12 0,'0'0'6'0,"-4"4"-2"15,4-4 1-15,0 0-3 16,0 0 1-16,0 0 1 15,0 0 0-15,0-8-5 16,0 8 1-16,0-7 3 16,4 0 1-16,-4 0-2 15,4 0 1-15,-4-4 1 16,0-4 0-16,4 5 0 0,-4-8 0 0,0 0-1 16,0-8 1-16,4 12-1 15,0-8 1-15,4 4-3 16,-4 0 1-16,0 4-1 31,0 3 1-31,-4 0-1 16,0 11 0-16,4-3 0 0,-4 10 1 15,0-4 0-15,-4 5 0 16,0 6 0-16,0 4 1 16,0 4-1-16,0 7 1 15,0-1-1-15,0 1 0 16,0-4-1-16,0 1 1 15,0-8-2-15,4 0 1 0,-4-8-1 16,4-2 1-16,0-5-1 16,0-6 1-16,0-15-1 15,0 3 0-15,0-10 0 16,0-7 1-16,4 6-1 16,0 5 0-16,0-1 0 15,4 4 0-15,0-7-1 16,-4 3 1-16,0 1 0 15,-4 3 0-15,4 7 0 16,0 0 1-16,-4 11-1 16,0 11 1-16,0 0 0 15,-4-1 0-15,0 5 0 16,0 6 0-16,0 1 0 16,0 3 1-16,0-7-1 15,4 4 0-15,-4-8-1 16,4-3 1-16,0-4-1 0,0-10 1 15,0-12-1-15,0-6 0 16,4 3 0-16,0-15 0 16,4-6 0-16,-4 3 0 15,4 3-1-15,0 8 1 16,-3 3-1-16,3 8 1 16,-4 7 0-16,-4 14 0 15,-4 0 0-15,-4 15 0 16,-1-4 0-16,1 0 0 15,4 3 0-15,-4-3 1 16,4 4-2-16,0-4 1 0,0 0-6 16,0 0 1-16,4-7-6 15,0-4 0-15,0-3-5 16,12-4 0-16</inkml:trace>
  <inkml:trace contextRef="#ctx0" brushRef="#br0" timeOffset="4">1367 166 11 0,'-4'11'5'0,"4"-22"2"0,0 8-2 0,0-5-3 15,0 8 1-15,0 0 2 16,0 0 0-16,0-10-6 15,0 10 0-15,0 0 5 16,4-4 0-16,0-3-2 16,-4 7 1-16,4-11 0 15,0 4 0-15,0-4-1 16,4 7 1-16,0-3 0 16,0-4 0-16,0 4 0 15,0 0 0-15,0 0-1 16,1 3 0-16,3 1 0 15,0 3 0-15,-4 0 0 16,4 3 0-16,0 1-1 0,-4 7 1 16,5-1-1-16,-9 5 1 15,0-1-1-15,0 1 1 16,-4 3-1-16,0 3 1 16,0-3-1-16,0 0 1 15,-4-3-1-15,0-1 0 16,0 0 0-16,-9 1 0 15,5 3-1-15,0-4 0 16,-4 1 0-16,0 3 1 16,0-7-1-16,0-1 0 15,-1 1 0-15,1 0 0 0,0-7 0 16,0-4 0-16,4 7 0 16,0-7 0-16,0-7-1 15,0 7 1-15,3 0 0 16,1-8 0-16,0 8-1 15,0 0 1-15,4-7-1 16,0 4 1-16,0 3 0 16,0-8 0-16,0 8 0 15,0 0 0-15,4-7 0 16,0 4 0-16,0-5-1 16,5 8 1-16,-1-7 0 15,0 4 0-15,4 6 0 0,-4 4 0 16,0-3-1-16,4 3 1 15,-4 4 0-15,5-7 0 16,-5 3 0-16,0 4 0 16,0-1 0-16,4 1 0 15,-4 0 0-15,0 0 0 16,0 0 0-16,0-4 0 16,5 0 0-16,-5-3 1 15,0 3-3-15,0-4 1 16,-4-3-3-16,-4 0 0 15,4 0-9 1,4-10 0-16</inkml:trace>
  <inkml:trace contextRef="#ctx0" brushRef="#br0" timeOffset="5">1638 433 17 0,'0'11'8'0,"-4"-1"3"0,4-10 0 16,0 0-9-16,0 0 0 16,4-3 4-16,4-4 0 0,-4-4-7 15,4 7 1-15,1-7 4 16,-1 1 0-16,0-16 0 15,0 8 0-15,4-10-1 16,-4-1 0-16,0 3-1 16,4-6 1-16,-3 10-1 15,-1-3 0-15,-4 7-1 16,-4-7 1-16,4 7-1 16,0-7 1-16,4 3-2 15,0 11 0-15,-4 11 0 16,0 4 0-16,0-4 0 15,-4 0 0-15,4 4-1 16,0-15 0-16,0-4 2 16,-4 15 0-16,4-10 0 15,0-1 1-15,-4 18-1 16,0-3 0-16,4 6 0 0,-4 1 1 16,0 0-2-16,5 0 1 15,-1 3-1-15,0 4 1 16,-4 7-1-16,0-3 1 15,4 10-1-15,0-3 1 16,0-7-1-16,0 7 0 16,0-8-1-16,0-6 1 15,0-1 0-15,-4-3 0 16,4 0 0-16,0-4 0 16,-4-3 0-16,4 6 0 15,-4-2 0-15,4-5 1 0,-4 4-1 16,0-3 0-16,0 0 0 15,0-4 0-15,0 3 0 16,0 1 1-16,-4-1-1 16,-4-3 0-16,0 0 1 15,0 0 0-15,-4 0-1 16,0 0 1-16,-1 4-1 16,1-4 1-16,0 4 0 15,4-1 0-15,0 1-1 16,0-4 0-16,0 7-1 15,0-3 1-15,3-4-3 16,1 0 0-16,0 0-4 0,4 0 1 16,0 0-6-16,0-11 0 15,4 4-2-15,9 3 0 16</inkml:trace>
  <inkml:trace contextRef="#ctx0" brushRef="#br0" timeOffset="6">1991 44 18 0,'0'0'9'16,"4"-4"-4"-16,-4 4 11 0,0 0-14 15,0 0 0-15,4 0 3 16,0 0 0-16,0 4-6 16,0 3 1-16,-4-7 4 15,0-7 0-15,0 14-1 16,0 4 0-16,0 7-1 16,-4 7 0-16,0 7-1 15,0 4 1-15,0 0-1 16,0-7 0-16,0 7 0 15,0-14 0-15,0-8-1 0,4 4 1 16,0-3 0-16,0-1 0 16,0-3-1-16,0-7 1 15,0 3-1-15,4-4 0 16,4-3 0-16,-4 8 0 16,4-5 0-16,0 1 0 0,0-1 0 15,0 1 0-15,0 0 0 16,1-4 0-16,-1 0-2 15,0 0 1-15,0 3-2 16,0-3 0-16,0-3-4 16,4-1 1-16,-4 4-3 15,-8 0 0-15,4 0-1 16,4-7 0-16</inkml:trace>
  <inkml:trace contextRef="#ctx0" brushRef="#br0" timeOffset="7">1958 137 21 0,'-4'8'10'0,"0"2"-6"16,4-10 19-16,0 0-19 0,0 4 1 0,0 0 3 15,0-4 0-15,0 0-9 16,8 0 1-16,0 0 7 16,5 3 0-16,-1-3-3 15,0 0 1-15,4 11-2 16,0-11 0-16,1 11-2 15,-1-8 0-15,-4 5-3 16,4-8 1-16,-4 3-4 16,1-3 0-16,-5 0-5 15,0 0 0-15,-8 0-4 16,12-3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2T23:35:02.4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13 735 12 0,'0'8'6'0,"0"-12"1"15,0 4 7-15,0 0-12 16,0 0 0-16,0-7 1 15,0 7 1-15,0-11-5 16,0 0 1-16,0 0 3 16,0 4 1-16,0-7-1 15,0-4 1-15,0-4-1 0,0 4 0 16,0-7-1-16,0-4 1 16,0 0-1-16,0-3 0 15,4-1-1-15,-4 5 1 16,4-5-1-16,0-6 1 15,0 6-1-15,0 1 1 16,0-1-1-16,0 4 1 16,0-3-1-16,0 3 1 15,0 0-1-15,-4 4 0 16,4 18-1-16,-4 0 1 0,4-4-1 16,1 7 1-16,-1-3-1 15,-4 7 0-15,0 0 0 16,4-3 0-16,-4-5 0 15,0 8 0-15,0 0 1 16,4-7 0-16,0 0-1 16,-4 0 1-16,0 7 0 15,0-7 0-15,0-4 0 16,0 11 1-16,0-4-2 16,0 4 1-16,0 0-1 15,0 0 1-15,0 0-1 16,0 0 0-16,-4 4 0 15,4-4 1-15,-4 11-1 16,0-4 0-16,0 0 1 16,-1 4 0-16,1-15-1 15,0-7 1-15,0 11-1 0,-4 4 1 16,4 3-1-16,0 0 0 16,0 1 0-16,0-5 0 15,0 8 0-15,0-11 1 16,0 0-1-16,4-4 0 15,0-3 0-15,0 0 1 16,0-4-1 0,-4-3 0-16,4 14-1 15,0 11 1-15,0-4 0 0,0-4 0 16,0-3-1-16,0 0 1 16,0 0 0-16,0-7 1 15,4 0-1-15,0 0 0 16,4-4 0-16,-4 0 1 15,4 0 0-15,0 0 0 16,0 4-1-16,0 0 1 16,1 3-1-16,-1 4 0 0,-4 0 0 15,4 4 1-15,0 3-1 16,0 0 1-16,0 4 0 16,0 0 0-16,0 0 1 15,1-22 0-15,-1 11-1 16,-8 0 1-16,4 11-1 15,0 3 1-15,-4-3-1 16,0 0 1-16,0 0-2 16,0-4 1-16,0-7 0 15,0 7 0-15,0 4-1 16,0-7 0-16,0-4 0 16,0 0 0-16,0 0 0 15,0 0 0-15,0-11 0 16,0 11 0-16,0-4 0 15,0 4 0-15,0-7 0 16,0 7 1-16,-4-4-1 0,0-6 0 31,-9-5 0-31,1 12 0 16,0 10 0-16,-4 0 0 16,0-14 0-16,-1 14 1 15,5-3-1-15,0-1 0 16,4-10-1-16,0 0 1 15,0 0 0-15,4-4 0 16,0 4-2-16,0 7 0 16,4 0-4-1,0 0 1-15,0 0-7 16,0 0 1-16,8-4-6 0,4-3 1 0</inkml:trace>
  <inkml:trace contextRef="#ctx0" brushRef="#br0" timeOffset="1">57 1056 9 0,'0'-7'4'0,"4"7"4"16,-4 0 4-16,0 0-11 15,0-11 1-15,0 11 1 16,0-4 1-16,0 4-4 16,0 0 0-16,0-3 3 15,0 3 0-15,0 3-1 16,-4-3 0-16,4 0 0 15,-4 0 0-15,0 0 0 16,0 0 0-16,0 0 0 16,0 4 1-16,0-11-1 15,0 3 1-15,0 4-1 16,-4 0 0-16,4 4-1 16,0-1 0-16,0 1-1 0,0 3 1 15,0-3 0-15,0 7 0 16,0 3-1-16,-1-3 1 15,1 3-1-15,0-3 1 16,0 0-1-16,0 7 1 16,0-4-1-16,0 4 1 15,0 0-1-15,-4 0 1 16,4-3-1-16,0 3 1 16,4-4-1-16,0-3 1 15,-4 3-1-15,4-3 0 0,0 0 0 16,0 0 1-16,0-7-1 15,8 6 0-15,0 1 0 16,0 0 1-16,0-4-1 16,-4 0 0-16,4-25 0 15,1 8 0-15,-1-1 0 16,0 4 1-16,0 7-1 16,4-4 0-16,0 4 0 15,0 4 0-15,0 3 0 16,1-14 0-16,-1-4 0 15,-4 29 1-15,0-7-1 16,4-4 0-16,-4-4 0 16,4-3 1-16,-3 0-1 15,-1-7 0-15,0-4 0 16,0 1 0-16,0-5 0 16,0-3 0-16,0 0 0 0,0-4 1 15,-4 8-1-15,0-4 1 16,0 0 0-16,-4-7 1 15,0 3-1-15,0-3 1 16,0 11 0-16,0-1 0 16,0 4 0-16,-4 1 0 15,0-1-1-15,0-4 0 16,-4 1 0-16,0-1 1 16,-4 5-1-16,0 2 0 15,-4-2-1-15,3 10 1 16,1 7-1-16,-4 4 1 0,4-4-1 15,-4-7 0-15,3 0-3 16,1 0 1-16,4 7-4 16,0-7 0-16,0-7-5 15,4-4 0-15,0 7-3 16,8-10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2T23:35:02.46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1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7-03-22T23:35:02.473"/>
    </inkml:context>
  </inkml:definitions>
  <inkml:trace contextRef="#ctx0" brushRef="#br0">3 0 26 0,'-4'4'13'0,"4"7"-3"16,0-8 14-16,0 1-22 16,0-1 0-16,0 1 0 15,0 0 0-15,0-1-3 16,0 1 0-16,0-1-1 15,4 1 1-15,0 3-6 16,0 0 0-16,0-3-3 0,4 0 0 16</inkml:trace>
  <inkml:trace contextRef="#ctx0" brushRef="#br0" timeOffset="1">23 227 25 0,'-4'4'12'0,"4"-1"-13"15,0-3 20-15,0 0-20 16,0 0 1-16,0 0-2 16,0 0 0-16,0 0-2 15,0 0 1-15,0 0-4 16,0 0 1-16</inkml:trace>
  <inkml:trace contextRef="#ctx0" brushRef="#br0" timeOffset="2">-1 314 21 0,'-5'21'10'0,"1"-6"-9"0,4-15 19 16,0 0-20-16,0 0 0 15,0 0-2-15,0 3 0 16,0-3-2-16,0 7 0 16,0-3-2-16,4 0 0 15</inkml:trace>
  <inkml:trace contextRef="#ctx0" brushRef="#br0" timeOffset="3">3 580 13 0,'-4'11'6'0,"4"11"-3"16,0-22 9-16,0 0-13 15,0 0 1-15,0 0-6 16,0 0 1-16,0 0 4 16,0 0 0-16</inkml:trace>
  <inkml:trace contextRef="#ctx0" brushRef="#br0" timeOffset="4">-22 836 19 0,'-8'11'9'0,"4"0"-10"0,4-11 19 16,0 3-18-16,0 1 0 15,0-1-2-15,0 1 0 16,0 0-3-16,0-1 1 15</inkml:trace>
  <inkml:trace contextRef="#ctx0" brushRef="#br0" timeOffset="5">-18 976 24 0,'0'4'12'0,"-4"18"-14"0,4-19 20 0,0 1-18 16,0 3 0-16,0-3-1 15,0 3 0-15,0 0-2 16,0 4 0-16,0 0-4 16,0 7 1-16</inkml:trace>
  <inkml:trace contextRef="#ctx0" brushRef="#br0" timeOffset="6">-26 1261 23 0,'-4'15'11'0,"0"13"-10"15,4-24 19-15,-4 3-20 16,0 0 0-16,0 1 0 16,0-5 0-16,4 1-1 15,-4-1 0-15,4 1-6 16,-4 0 0-16</inkml:trace>
  <inkml:trace contextRef="#ctx0" brushRef="#br0" timeOffset="7">-34 1495 16 0,'-4'18'8'0,"0"-7"-6"0,4-7 7 15,0-4-10-15,-4 0 1 16,4 0-5-16,-4 0 0 16,4 0 3-16,0 0 1 0</inkml:trace>
  <inkml:trace contextRef="#ctx0" brushRef="#br0" timeOffset="8">-54 1517 24 0,'-8'25'12'0,"0"11"-17"16,8-29 25-16,-4 4-22 16,0-7 0-16,-1 3-8 15,5-7 0-15,-4 0 9 16,4 0 1-16</inkml:trace>
  <inkml:trace contextRef="#ctx0" brushRef="#br0" timeOffset="9">-34 1765 10 0,'-4'19'5'0,"-8"17"-12"0,8-36 7 16,0-8-2-16,4-2 0 31</inkml:trace>
  <inkml:trace contextRef="#ctx0" brushRef="#br0" timeOffset="10">-472 2241 13 0,'8'7'6'0,"-3"-28"0"16,-5 21 13-16,0-8-17 15,0 5 0-15,0 3 4 16,4-11 0-16,-4 0-6 15,4 18 0-15,-4-7 5 16,0 0 0-16,4 4 0 16,-4 7 0-16,4 3-1 15,-4 8 0-15,-4-1-1 0,4 5 1 16,0 3-2-16,-4 10 1 16,0-10 0-16,0 0 0 15,-1 3-1-15,5 4 1 16,-4-7-2-1,0 11 1-15,0-8-1 16,0-3 1-16,4-4-1 16,-4 0 0-16,4-7-1 15,0-3 1-15,-4-4-1 16,0-4 0-16,0-4 0 16,4-3 0-16,-4-3 0 15,4-4 0-15,0-4 0 0,0 0 0 16,0-7 0-16,0 7 0 15,0-10 0-15,0-1 0 16,0 0 0-16,0-3 0 16,8 7 0-16,-4-7 0 15,4 3 0-15,0 1 0 16,0-12 0-16,5 4 0 0,-1-10 0 16,0 6 1-16,4 1-1 15,-4-8 1-15,0 22 0 16,1 0 0-16,-1-3 0 15,-4 6 0-15,0 4 0 16,0 1 1-16,0 2-1 16,0 5 1-16,0 14-1 0,1-8 0 15,-1 8 0-15,0 3 0 16,-8 8 0-16,0 0 0 16,0 14 0-16,4 3 0 15,-4-6 0-15,0-4 0 16,0 3 0-16,0-3 1 15,0 7-2-15,0-4 1 16,4 1-1-16,0-1 0 16,0-3 0-16,0-4 0 0,0 0 0 15,0-7 0-15,0-3 0 16,0-4 0-16,0-11-3 16,0 7 1-16,0-7-4 15,-4 0 1-15,0 0-4 16,0 0 1-16,0 0-5 15,0 0 1-15,0 0-3 16,9-7 1-16,-1-1 1 16,4 1 0-16</inkml:trace>
  <inkml:trace contextRef="#ctx1" brushRef="#br0">1186 4039 0,'0'0'16,"0"0"-16,0 0 16,0 0-16,0 0 15,0 0-15,0 0 16,0 0-16,0 0 16,0 0-16,0 0 15,0 0-15,0 0 16,0 0-16,0 0 15,-4-7-15,-4-8 16,0 8-16</inkml:trace>
  <inkml:trace contextRef="#ctx0" brushRef="#br0" timeOffset="12">15 2688 21 0,'0'7'10'0,"0"0"-5"16,0-7 19-16,0 0-21 0,0 0 1 16,4 4 2-16,-4-4 1 15,0 0-8-15,4-4 0 16,4-3 5-16,0 0 1 16,0-8-1-16,0-6 0 15,0-1-1-15,1-7 0 16,-1 4-1-16,0-11 0 15,4-7-1-15,-4 3 1 16,4-7-1-16,0 1 0 16,5 6 0-1,-1 8 0-15,-4 17 0 16,0 4 0-16,0 0 0 16,0 4 1-16,-4 0-1 15,-3 0 0-15,-5 7 0 16,4-4 1-16,0 1-1 15,-4 3 0-15,0 0 0 16,0 0 0-16,4-11-1 16,0 14 1-16,0-17 0 15,-4 25 0-15,4-26-1 16,-4 15 1-16,0 4 0 16,4 10 0-16,0 4-1 15,-4 11 1-15,0 4-1 16,4 6 1-16,0-3-1 15,0-10 1-15,4 6-1 0,0-3 0 16,4 7 0-16,-3 0 0 16,3 0 0-16,-4-4 0 15,0 1 0-15,0-1 0 16,0-3 0-16,-4-7 0 16,0-4 0-16,0-4 0 15,0 4 0-15,0-4 1 16,0-6-2-16,1 3 1 15,-1-4 0-15,-4-4 0 16,0-3 0-16,0 0 1 16,0 0-1-16,0 0 0 15,-4-3 0 1,-1-4 0-16,-3 7 0 16,-4-4 1-16,-4-3 0 15,0 3 0-15,-4-3 0 16,-1 0 0-16,1-1 0 15,-4 5 0-15,3-1 0 16,5 4 0-16,0 0-1 16,0 4 0-16,4-1-1 15,-5 1 1-15,9 0-3 16,0-1 1-16,0-3-2 16,0 4 1-16,0-4-3 15,0 3 1-15,0-3-4 16,0 0 1-16,4-3-4 15,-1-1 0-15,5-3-3 16,0-4 0-16</inkml:trace>
  <inkml:trace contextRef="#ctx0" brushRef="#br0" timeOffset="13">663 2183 12 0,'0'-7'6'0,"8"0"3"0,-8 7 3 0,0 0-10 16,4-4 1-16,0 1 1 16,-4 3 0-16,5-4-5 15,-1 4 1-15,-4 0 4 16,4 4 1-16,-4 3-1 15,0 0 0-15,0 0 0 16,0 4 0-16,-4-22 0 16,4 8 0-16,-4 6-1 15,-1 19 0-15,1 10-1 16,0-3 0-16,0 7-1 16,0 11 1-16,0-14-1 15,0-5 1-15,0 12-2 16,0-4 1-16,4 0 0 15,0 4 0-15,0-8-1 16,4-3 1-16,4-4-1 16,0 0 1-16,0-7-1 0,5-3 0 15,-1-4 0-15,0-1 0 16,8 1 0-16,-4 0 0 16,5 0-1-16,-1-4 1 15,4-3 0-15,1-1 0 16,-5 1-1-16,4-1 0 15,-4 5-2-15,1-1 1 16,-5-3-3-16,-4-4 1 16,0 7-4-16,-4-7 0 15,-4 0-3-15,4-7 1 16,-8 7-1-16,0-4 1 0</inkml:trace>
  <inkml:trace contextRef="#ctx0" brushRef="#br0" timeOffset="14">558 2230 21 0,'-4'-14'10'0,"0"14"-8"0,4 0 20 0,4 3-19 16,0 1 1-16,4 0 2 15,0-4 0-15,0 7-7 16,0-4 1-16,4 1 5 15,1 0 1-15,3 3-2 16,0-4 0-16,4 5-1 16,9-8 0-16,-1 3-2 15,4-3 1-15,1 0-4 16,-1 0 1-16,1-3-5 16,-5 3 1-16,-4 3-7 15,-3-3 1-15,3 7-2 16,0-3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2T23:35:02.4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791-612 10 0,'0'14'5'0,"0"-17"-1"16,0-4 0-16,0 7-2 0,0-4 1 15,0 4 2-15,0 0 0 16,0 0-6-16,0 4 1 15,4-1 3-15,-4 1 1 16,4 7-1-16,-4-1 0 16,4 1 0-16,-4 7 1 15,4 7-1-15,0-3 1 16,0 3-1 0,-4 8 1-16,4-1-1 0,-4 4 0 15,4-7-1-15,-4 3 1 0,5 4-1 16,-1 4 0-16,0 0 0 15,-4-1 1-15,4 5-1 16,-4-8 0-16,4-4 0 16,0-21 1-16,0 0-1 15,-4 10 0-15,0 4 0 16,0-3 0-16,0 0-1 16,0 7 0-16,0-4-1 15,0 0 1-15,0 0-1 16,0 0 1-16,0 4-1 15,4-11 0-15,-4 4 0 16,0-1 1-16,0-2-1 16,0 2 0-16,0-3 0 15,0-11 1-15,0 4-1 16,0-4 0-16,0-3-3 0,-4 0 0 16,0-4-3-16,0-11 0 15,4-11-5-15,-4-7 0 16,4 0-3-16,4-17 0 15</inkml:trace>
  <inkml:trace contextRef="#ctx0" brushRef="#br0" timeOffset="1">710-378 21 0,'-8'11'10'0,"8"-4"-6"0,0-7 14 16,0 0-17-16,4-7 0 15,0 7 3-15,0-4 0 16,4-3-4-16,0-4 0 16,0 1 3-16,0-8 0 15,1 0 0-15,-1-4 0 16,0 0-2-16,0-3 1 16,4 14-1-16,-4-3 1 15,4-4-1-15,-4 3 0 0,5 8 0 16,-5-4 0-16,0 4 0 15,0 0 0-15,0 3 0 16,-4 4 0-16,4 4 0 16,-8-4 0-16,4-7 0 15,0 10 1-15,0 5 0 16,-4 2 0-16,0 1-2 16,4 4 1-16,-4 10-1 15,4-7 0-15,-4-7-4 16,0 10 1-16,5-3-5 15,-5-7 0-15,0 0-4 16,8-4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2T23:35:02.4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32 16 0,'-4'-4'8'0,"4"15"-11"15,0-11 8-15,0 0-4 16,0 0 0-16,0 0 5 15,0 0 0-15,0 0-5 16,0 0 1-16,0 0 5 0,4 0 0 16,-4 0-1-16,8 0 1 15,4 7-1-15,1-3 1 16,3-1-2-16,0-3 0 16,4 0 0-16,1 0 1 15,3 0-1-15,4 4 0 16,1-4-1-16,3-4 0 15,0 4-1-15,1-3 0 16,3 3-1-16,1 0 1 0,3 0-1 16,1-4 1-16,-5 4-1 15,1-7 0-15,-5 7-1 16,-3-4 1-16,-1-3-2 16,-4 0 0-1,1 3-4 1,-5-3 0-16,-4 0-5 15,-4 3 1-15,-4 4-4 16,-4 0 0-16,1 4-3 16,-5 3 0-16,-5 0 1 15,-7 4 0-15</inkml:trace>
  <inkml:trace contextRef="#ctx0" brushRef="#br0" timeOffset="1">12 439 27 0,'-4'7'13'0,"4"-7"-21"16,0 0 25-16,0 0-17 15,4 0 0 1,4 0 8 0,1 0 0-16,-1 0-7 15,4 0 1-15,4 0 5 16,0 0 0-16,4 0 1 16,5 0 0-16,-1-4-3 15,4 1 0-15,5-4-1 16,-1-1 1-16,9 1-2 15,3 0 1-15,5 0 0 0,8-1 0 16,-9 5-1-16,1-1 1 16,0 1-3-16,-1-1 0 15,-3 0-2-15,-9 1 1 16,-3-1-4-16,-9 1 1 16,-4 3-5-16,-3-4 1 15,-1 4-4-15,-4-4 1 16,4 4-6-16,-4 0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2T23:35:02.4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108 0 30 0,'-4'21'15'0,"4"-14"-23"0,-4-3 21 15,0 0-14-15,4 3 1 16,-8 0 5-16,3 4 1 15,-3 3-3-15,0 8 0 16,0 3 4-16,0 4 1 16,0 0 0-16,0 10 0 15,0 5-5-15,0-1 1 16,0 7-9 0,3-14 1-16,5 4-9 15,-4-11 1-15,4 3-2 16,-4-3 1-16</inkml:trace>
  <inkml:trace contextRef="#ctx0" brushRef="#br0" timeOffset="1">-152 255 23 0,'4'4'11'0,"0"-8"-10"15,-4 4 14-15,0 0-13 16,9-3 0-16,-1-1 5 16,0 4 0-16,0-3-6 15,0 3 0-15,0 0 5 16,0-4 1-16,0 4 0 0,9 0 0 15,3 0-2-15,0 0 0 16,8 0-1 0,5 0 0-16,-5 0-2 15,1 0 1-15,-1 0-2 0,0 0 1 0,1 0-3 16,-5 0 0-16,-4 0-5 16,-3 0 1-16,-5 0-5 15,0 0 0-15,-4 0-5 16,0 0 0-16</inkml:trace>
  <inkml:trace contextRef="#ctx0" brushRef="#br0" timeOffset="2">5320 100 24 0,'12'-3'12'0,"5"3"-15"15,-9-4 22-15,0 4-14 16,4-3 1-16,0 3 4 16,12 0 0-16,1 0-11 15,3 3 1-15,0 1 8 16,1-1 0-16,3 1-3 15,5 0 1-15,-1-1-3 16,1 1 1-16,7 0-3 16,-7-1 0-16,-5 1-1 15,5-1 0-15,-5 1-4 0,1 0 1 16,-9-1-5-16,4-3 1 16,-3 4-7-16,-9-4 1 15,-4 0-1-15,0 0 1 16</inkml:trace>
  <inkml:trace contextRef="#ctx0" brushRef="#br0" timeOffset="3">5665-80 42 0,'0'18'21'0,"0"36"-33"16,0-39 44-16,0-1-32 0,-4 8 0 16,-4 10 1-16,-5 4 1 15,5 4-2-15,-4 0 0 16,0 6-2-16,0-2 1 15,0-8-10-15,-1 3 1 16</inkml:trace>
  <inkml:trace contextRef="#ctx0" brushRef="#br0" timeOffset="4">-5619 385 24 0,'4'7'12'0,"16"-17"-12"0,-20 10 13 16,8-4-13-16,0 0 0 16,0-3 5-16,0 7 0 15,-4-4-3-15,0 4 0 16,1-3 3-16,-1 3 1 16,4 0 1-16,0-4 1 0,4 4-2 15,4-3 0-15,0 3-1 16,1 0 0-16,-1 3-1 15,0-6 0-15,4 3-2 16,5-4 1-16,-5 0-2 16,0 4 1-16,0 0-2 15,1 0 0-15,3 0 0 16,4 0 1-16,1 0-1 16,-5-7 0-16,4 4 0 15,-3-5 0-15,-1 1-2 16,0 0 0-16,1 0-4 15,-5-4 0-15,-8 4-5 16,0 3 0-16,-4 1-5 16,-4 3 0-16</inkml:trace>
  <inkml:trace contextRef="#ctx0" brushRef="#br0" timeOffset="5">-5182 122 37 0,'-4'4'18'0,"12"-1"-24"15,-8-3 31-15,4 4-25 16,1 0 0-16,-5 3 3 16,0 4 0-16,0 3-2 15,-5 4 0-15,1 4 3 16,0 3 1-16,0 7-1 16,-4 4 0-16,0 7-2 15,0 1 1-15,-4-5-3 16,4 5 0-16,0-5-4 15,0-6 1-15,3-1-6 16,1-7 1-16,4-7-5 16,4-10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34156-F5AF-4923-BE9D-6E89D6B8160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D2D51-27F9-4BD3-A071-2A3F5178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D2D51-27F9-4BD3-A071-2A3F5178B5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1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8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customXml" Target="../ink/ink20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52.png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emf"/><Relationship Id="rId7" Type="http://schemas.openxmlformats.org/officeDocument/2006/relationships/customXml" Target="../ink/ink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30.emf"/><Relationship Id="rId18" Type="http://schemas.openxmlformats.org/officeDocument/2006/relationships/image" Target="../media/image17.png"/><Relationship Id="rId26" Type="http://schemas.openxmlformats.org/officeDocument/2006/relationships/image" Target="../media/image470.emf"/><Relationship Id="rId3" Type="http://schemas.openxmlformats.org/officeDocument/2006/relationships/customXml" Target="../ink/ink3.xml"/><Relationship Id="rId21" Type="http://schemas.openxmlformats.org/officeDocument/2006/relationships/customXml" Target="../ink/ink9.xml"/><Relationship Id="rId7" Type="http://schemas.openxmlformats.org/officeDocument/2006/relationships/image" Target="../media/image100.emf"/><Relationship Id="rId12" Type="http://schemas.openxmlformats.org/officeDocument/2006/relationships/customXml" Target="../ink/ink7.xml"/><Relationship Id="rId17" Type="http://schemas.openxmlformats.org/officeDocument/2006/relationships/image" Target="../media/image16.png"/><Relationship Id="rId25" Type="http://schemas.openxmlformats.org/officeDocument/2006/relationships/customXml" Target="../ink/ink11.xml"/><Relationship Id="rId2" Type="http://schemas.openxmlformats.org/officeDocument/2006/relationships/image" Target="../media/image12.png"/><Relationship Id="rId16" Type="http://schemas.openxmlformats.org/officeDocument/2006/relationships/image" Target="../media/image15.png"/><Relationship Id="rId20" Type="http://schemas.openxmlformats.org/officeDocument/2006/relationships/image" Target="../media/image440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21.emf"/><Relationship Id="rId24" Type="http://schemas.openxmlformats.org/officeDocument/2006/relationships/image" Target="../media/image460.emf"/><Relationship Id="rId5" Type="http://schemas.openxmlformats.org/officeDocument/2006/relationships/image" Target="../media/image90.emf"/><Relationship Id="rId15" Type="http://schemas.openxmlformats.org/officeDocument/2006/relationships/image" Target="../media/image14.png"/><Relationship Id="rId23" Type="http://schemas.openxmlformats.org/officeDocument/2006/relationships/customXml" Target="../ink/ink10.xml"/><Relationship Id="rId28" Type="http://schemas.openxmlformats.org/officeDocument/2006/relationships/customXml" Target="../ink/ink13.xml"/><Relationship Id="rId10" Type="http://schemas.openxmlformats.org/officeDocument/2006/relationships/customXml" Target="../ink/ink6.xml"/><Relationship Id="rId19" Type="http://schemas.openxmlformats.org/officeDocument/2006/relationships/customXml" Target="../ink/ink8.xml"/><Relationship Id="rId9" Type="http://schemas.openxmlformats.org/officeDocument/2006/relationships/image" Target="../media/image110.emf"/><Relationship Id="rId14" Type="http://schemas.openxmlformats.org/officeDocument/2006/relationships/image" Target="../media/image13.png"/><Relationship Id="rId22" Type="http://schemas.openxmlformats.org/officeDocument/2006/relationships/image" Target="../media/image450.emf"/><Relationship Id="rId27" Type="http://schemas.openxmlformats.org/officeDocument/2006/relationships/customXml" Target="../ink/ink12.xml"/><Relationship Id="rId30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614CC9-EC3A-4663-A0AE-E66A7EDCFD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מערכת לינארית </a:t>
            </a:r>
            <a:br>
              <a:rPr lang="he-IL" dirty="0"/>
            </a:br>
            <a:r>
              <a:rPr lang="he-IL" dirty="0" err="1"/>
              <a:t>מימד</a:t>
            </a:r>
            <a:r>
              <a:rPr lang="he-IL" dirty="0"/>
              <a:t> אחד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138B68-A0E1-4C89-B090-D45E9930D5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err="1"/>
              <a:t>הקונבולוציה</a:t>
            </a:r>
            <a:r>
              <a:rPr lang="he-IL" dirty="0"/>
              <a:t> מכה שנית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6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מערכת לינארית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he-IL" dirty="0" err="1"/>
                  <a:t>הפונקצייה</a:t>
                </a:r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/>
                  <a:t> לינארית:</a:t>
                </a:r>
                <a:endParaRPr lang="en-US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he-IL" b="0" dirty="0"/>
              </a:p>
              <a:p>
                <a:pPr marL="0" indent="0" algn="l" rtl="0">
                  <a:buNone/>
                </a:pPr>
                <a:endParaRPr lang="he-IL" b="0" dirty="0"/>
              </a:p>
              <a:p>
                <a:pPr marL="0" indent="0" algn="l" rtl="0">
                  <a:buNone/>
                </a:pPr>
                <a:endParaRPr lang="he-IL" dirty="0"/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033667"/>
                  </p:ext>
                </p:extLst>
              </p:nvPr>
            </p:nvGraphicFramePr>
            <p:xfrm>
              <a:off x="1619672" y="4581128"/>
              <a:ext cx="6096000" cy="18992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69497279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5650663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לא לינארי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לינארי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43734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7254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3755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033667"/>
                  </p:ext>
                </p:extLst>
              </p:nvPr>
            </p:nvGraphicFramePr>
            <p:xfrm>
              <a:off x="1619672" y="4581128"/>
              <a:ext cx="6096000" cy="18992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694972799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5650663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smtClean="0"/>
                            <a:t>לא לינארי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smtClean="0"/>
                            <a:t>לינארי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4373479"/>
                      </a:ext>
                    </a:extLst>
                  </a:tr>
                  <a:tr h="6122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" t="-66337" r="-100599" b="-151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00" t="-66337" r="-800" b="-1514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725446"/>
                      </a:ext>
                    </a:extLst>
                  </a:tr>
                  <a:tr h="916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" t="-111258" r="-100599" b="-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00" t="-111258" r="-800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03755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275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A151-E5BF-4E73-A1B6-F62A50FB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סכום של מערכת?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0A84B-8ACE-400A-820A-7277D40DD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8640B6-C3C8-437E-8DFD-92967C5693EC}"/>
                  </a:ext>
                </a:extLst>
              </p14:cNvPr>
              <p14:cNvContentPartPr/>
              <p14:nvPr/>
            </p14:nvContentPartPr>
            <p14:xfrm>
              <a:off x="275040" y="1316520"/>
              <a:ext cx="8573760" cy="526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8640B6-C3C8-437E-8DFD-92967C5693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680" y="1307160"/>
                <a:ext cx="8592480" cy="528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805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</a:t>
            </a:r>
            <a:r>
              <a:rPr lang="he-IL" b="1" u="sng" dirty="0"/>
              <a:t>תלוי זמן</a:t>
            </a:r>
            <a:r>
              <a:rPr lang="he-IL" dirty="0"/>
              <a:t> עם תנאי התחלה אפס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he-IL" dirty="0"/>
                  <a:t>נניח שיש לנו את הפתרון לשתי הבעיות הבאות: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he-IL" dirty="0"/>
                  <a:t>ונגדיר כעת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 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/>
                  <a:t>. אז נקבל את מה שרצינו: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132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</a:t>
            </a:r>
            <a:r>
              <a:rPr lang="he-IL" b="1" u="sng" dirty="0"/>
              <a:t>תלוי זמן</a:t>
            </a:r>
            <a:r>
              <a:rPr lang="he-IL" dirty="0"/>
              <a:t> עם תנאי התחלה אפס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  <a:p>
                <a:pPr marL="457200" lvl="1" indent="0" algn="l" rtl="0">
                  <a:buNone/>
                </a:pPr>
                <a:endParaRPr lang="he-IL" dirty="0"/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 algn="l" rtl="0">
                  <a:buNone/>
                </a:pPr>
                <a:endParaRPr lang="en-US" dirty="0"/>
              </a:p>
              <a:p>
                <a:pPr marL="457200" lvl="1" indent="0" algn="r">
                  <a:buNone/>
                </a:pPr>
                <a:r>
                  <a:rPr lang="he-IL" dirty="0" err="1"/>
                  <a:t>קונבולוציה</a:t>
                </a:r>
                <a:r>
                  <a:rPr lang="he-IL" dirty="0"/>
                  <a:t>...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319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להבין </a:t>
            </a:r>
            <a:r>
              <a:rPr lang="he-IL" dirty="0" err="1"/>
              <a:t>קונבולוציה</a:t>
            </a:r>
            <a:r>
              <a:rPr lang="he-IL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marL="971550" lvl="1" indent="-514350" algn="r">
              <a:buFont typeface="+mj-lt"/>
              <a:buAutoNum type="arabicPeriod"/>
            </a:pPr>
            <a:r>
              <a:rPr lang="he-IL" i="1" dirty="0">
                <a:latin typeface="Cambria Math" panose="02040503050406030204" pitchFamily="18" charset="0"/>
              </a:rPr>
              <a:t>מפרקים פונקציית קלט שלב אחרי שלב (שקפים באתר הקורס).</a:t>
            </a:r>
          </a:p>
          <a:p>
            <a:pPr marL="971550" lvl="1" indent="-514350">
              <a:buFont typeface="+mj-lt"/>
              <a:buAutoNum type="arabicPeriod"/>
            </a:pPr>
            <a:r>
              <a:rPr lang="he-IL" i="1" dirty="0">
                <a:latin typeface="Cambria Math" panose="02040503050406030204" pitchFamily="18" charset="0"/>
              </a:rPr>
              <a:t>בודקים שזה מקיים את המשוואה הדיפרנציאלית (שקפים באתר הקורס).</a:t>
            </a:r>
          </a:p>
          <a:p>
            <a:pPr marL="971550" lvl="1" indent="-514350" algn="r">
              <a:buFont typeface="+mj-lt"/>
              <a:buAutoNum type="arabicPeriod"/>
            </a:pPr>
            <a:r>
              <a:rPr lang="he-IL" i="1" dirty="0">
                <a:latin typeface="Cambria Math" panose="02040503050406030204" pitchFamily="18" charset="0"/>
              </a:rPr>
              <a:t>בעזרת הדמיון לפונקציה ללא קלט עם תנאי התחלה שונה מאפס.</a:t>
            </a:r>
          </a:p>
          <a:p>
            <a:pPr marL="971550" lvl="1" indent="-514350" algn="r">
              <a:buFont typeface="+mj-lt"/>
              <a:buAutoNum type="arabicPeriod"/>
            </a:pPr>
            <a:r>
              <a:rPr lang="he-IL" i="1" dirty="0">
                <a:latin typeface="Cambria Math" panose="02040503050406030204" pitchFamily="18" charset="0"/>
              </a:rPr>
              <a:t>בעזרת הדמיון לפילטרים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37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דמיון לפונקציה ללא קלט עם תנאי התחלה אפס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he-IL" dirty="0"/>
                  <a:t>אנחנו מעוניינים במה שקורה בזמן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he-IL" dirty="0"/>
              </a:p>
              <a:p>
                <a:r>
                  <a:rPr lang="he-IL" dirty="0"/>
                  <a:t>המשוואה לינארית</a:t>
                </a:r>
                <a:r>
                  <a:rPr lang="en-US" dirty="0"/>
                  <a:t>:</a:t>
                </a:r>
                <a:r>
                  <a:rPr lang="he-IL" dirty="0"/>
                  <a:t> נחבר תרומות.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2CD407-C1F7-4180-A6C1-3DF50D2F668A}"/>
                  </a:ext>
                </a:extLst>
              </p14:cNvPr>
              <p14:cNvContentPartPr/>
              <p14:nvPr/>
            </p14:nvContentPartPr>
            <p14:xfrm>
              <a:off x="263160" y="2750760"/>
              <a:ext cx="8669880" cy="3757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2CD407-C1F7-4180-A6C1-3DF50D2F66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800" y="2741400"/>
                <a:ext cx="8688600" cy="37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19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4C76-CAC4-481B-8C89-64BFA97C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דמיון לפילטרים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2C3E8-46A4-4A28-BDC4-84A78264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זה מאוד דומה ל</a:t>
            </a:r>
            <a:r>
              <a:rPr lang="en-US" dirty="0"/>
              <a:t>LOW PASS FILTER</a:t>
            </a:r>
            <a:r>
              <a:rPr lang="he-IL" dirty="0"/>
              <a:t>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519BD-A199-4A77-82EA-22D5D723F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81" b="31033"/>
          <a:stretch/>
        </p:blipFill>
        <p:spPr>
          <a:xfrm>
            <a:off x="179512" y="2951017"/>
            <a:ext cx="3069740" cy="2392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7BB806-A399-4E11-8D88-1830890B3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781" b="31033"/>
          <a:stretch/>
        </p:blipFill>
        <p:spPr>
          <a:xfrm>
            <a:off x="6126046" y="2404849"/>
            <a:ext cx="2681156" cy="2089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6E06CA-FF85-4384-A38A-AFB2EE4C49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781" b="28323"/>
          <a:stretch/>
        </p:blipFill>
        <p:spPr>
          <a:xfrm>
            <a:off x="6123094" y="4691541"/>
            <a:ext cx="2781708" cy="225288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66E68EB-CD3C-4466-8EB6-C8EBA0A75FBD}"/>
              </a:ext>
            </a:extLst>
          </p:cNvPr>
          <p:cNvSpPr/>
          <p:nvPr/>
        </p:nvSpPr>
        <p:spPr>
          <a:xfrm rot="19944575">
            <a:off x="3578362" y="3416962"/>
            <a:ext cx="1950403" cy="260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05AEBBF-3E4D-42A8-90C2-1151F4766D1B}"/>
              </a:ext>
            </a:extLst>
          </p:cNvPr>
          <p:cNvSpPr/>
          <p:nvPr/>
        </p:nvSpPr>
        <p:spPr>
          <a:xfrm rot="1489362">
            <a:off x="3628943" y="5184934"/>
            <a:ext cx="1891159" cy="316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4C943-D1D3-4105-ADB1-CB9F2E62FEB5}"/>
              </a:ext>
            </a:extLst>
          </p:cNvPr>
          <p:cNvSpPr/>
          <p:nvPr/>
        </p:nvSpPr>
        <p:spPr>
          <a:xfrm>
            <a:off x="4211960" y="3666568"/>
            <a:ext cx="1590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ערכי </a:t>
            </a:r>
            <a:r>
              <a:rPr lang="en-US" dirty="0"/>
              <a:t>q</a:t>
            </a:r>
            <a:r>
              <a:rPr lang="he-IL" dirty="0"/>
              <a:t> </a:t>
            </a:r>
            <a:r>
              <a:rPr lang="en-US" dirty="0"/>
              <a:t> </a:t>
            </a:r>
            <a:r>
              <a:rPr lang="he-IL" dirty="0"/>
              <a:t>שונים מתאימים לתדר הסינון של הפילטר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61F5C2-26F6-4FF4-811B-525A6EDF2C87}"/>
                  </a:ext>
                </a:extLst>
              </p14:cNvPr>
              <p14:cNvContentPartPr/>
              <p14:nvPr/>
            </p14:nvContentPartPr>
            <p14:xfrm>
              <a:off x="916200" y="2274120"/>
              <a:ext cx="6983640" cy="3765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61F5C2-26F6-4FF4-811B-525A6EDF2C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6840" y="2264760"/>
                <a:ext cx="7002360" cy="37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3272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דמיון לפילטרים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  <a:p>
                <a:pPr marL="457200" lvl="1" indent="0" algn="l" rtl="0">
                  <a:buNone/>
                </a:pPr>
                <a:endParaRPr lang="he-IL" dirty="0"/>
              </a:p>
              <a:p>
                <a:pPr marL="457200" lvl="1" indent="0" algn="l" rtl="0">
                  <a:buNone/>
                </a:pPr>
                <a:endParaRPr lang="en-US" b="0" dirty="0"/>
              </a:p>
              <a:p>
                <a:pPr marL="457200" lvl="1" indent="0" algn="l" rtl="0">
                  <a:buNone/>
                </a:pPr>
                <a:endParaRPr lang="en-US" dirty="0"/>
              </a:p>
              <a:p>
                <a:pPr marL="457200" lvl="1" indent="0" algn="l" rtl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4648" b="29310"/>
          <a:stretch/>
        </p:blipFill>
        <p:spPr>
          <a:xfrm>
            <a:off x="2267744" y="3573016"/>
            <a:ext cx="4680520" cy="30052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AED7E9-560C-4F48-8615-0D561BCF61D0}"/>
                  </a:ext>
                </a:extLst>
              </p14:cNvPr>
              <p14:cNvContentPartPr/>
              <p14:nvPr/>
            </p14:nvContentPartPr>
            <p14:xfrm>
              <a:off x="7006320" y="2124360"/>
              <a:ext cx="1192320" cy="823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AED7E9-560C-4F48-8615-0D561BCF61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6960" y="2115000"/>
                <a:ext cx="1211040" cy="84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7905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36184" b="31896"/>
          <a:stretch/>
        </p:blipFill>
        <p:spPr>
          <a:xfrm>
            <a:off x="6083102" y="3914697"/>
            <a:ext cx="2880320" cy="2478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דמיון לפילטרים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l" rtl="0">
              <a:buNone/>
            </a:pPr>
            <a:br>
              <a:rPr lang="en-US" b="0" dirty="0"/>
            </a:br>
            <a:endParaRPr lang="en-US" dirty="0"/>
          </a:p>
          <a:p>
            <a:pPr marL="457200" lvl="1" indent="0" algn="l" rtl="0">
              <a:buNone/>
            </a:pPr>
            <a:endParaRPr lang="he-IL" dirty="0"/>
          </a:p>
          <a:p>
            <a:pPr marL="457200" lvl="1" indent="0" algn="l" rtl="0">
              <a:buNone/>
            </a:pPr>
            <a:endParaRPr lang="en-US" b="0" dirty="0"/>
          </a:p>
          <a:p>
            <a:pPr marL="457200" lvl="1" indent="0" algn="l" rtl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4648" b="29310"/>
          <a:stretch/>
        </p:blipFill>
        <p:spPr>
          <a:xfrm>
            <a:off x="1331640" y="1268760"/>
            <a:ext cx="3888432" cy="2496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34648" b="29310"/>
          <a:stretch/>
        </p:blipFill>
        <p:spPr>
          <a:xfrm>
            <a:off x="445643" y="3863180"/>
            <a:ext cx="2686197" cy="2741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80112" y="2204864"/>
                <a:ext cx="10059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= 1000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204864"/>
                <a:ext cx="1005981" cy="369332"/>
              </a:xfrm>
              <a:prstGeom prst="rect">
                <a:avLst/>
              </a:prstGeom>
              <a:blipFill>
                <a:blip r:embed="rId5"/>
                <a:stretch>
                  <a:fillRect t="-10000" r="-424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r="34648" b="26724"/>
          <a:stretch/>
        </p:blipFill>
        <p:spPr>
          <a:xfrm>
            <a:off x="3275856" y="3886307"/>
            <a:ext cx="2736304" cy="27703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4737" y="4221088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660232" y="4154844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771163" y="4117283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9B4CDDD-6B0F-435C-896A-818463CF5020}"/>
                  </a:ext>
                </a:extLst>
              </p14:cNvPr>
              <p14:cNvContentPartPr/>
              <p14:nvPr/>
            </p14:nvContentPartPr>
            <p14:xfrm>
              <a:off x="544680" y="2112120"/>
              <a:ext cx="7583760" cy="1799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9B4CDDD-6B0F-435C-896A-818463CF50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5320" y="2102760"/>
                <a:ext cx="7602480" cy="18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3490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27D1-448B-4DC1-A437-9F66F9E0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תשובה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287F2-F44B-4D99-86C5-495548D81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אפשר לראות לפי אמפליטודה</a:t>
            </a:r>
          </a:p>
          <a:p>
            <a:r>
              <a:rPr lang="he-IL" dirty="0"/>
              <a:t>וגם לפי הזמן האופייני.</a:t>
            </a:r>
          </a:p>
        </p:txBody>
      </p:sp>
    </p:spTree>
    <p:extLst>
      <p:ext uri="{BB962C8B-B14F-4D97-AF65-F5344CB8AC3E}">
        <p14:creationId xmlns:p14="http://schemas.microsoft.com/office/powerpoint/2010/main" val="156338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</a:t>
            </a:r>
            <a:r>
              <a:rPr lang="he-IL" b="1" u="sng" dirty="0"/>
              <a:t>תלוי זמן</a:t>
            </a:r>
            <a:r>
              <a:rPr lang="he-IL" dirty="0"/>
              <a:t> עם תנאי התחלה אפס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e-IL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e-IL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b="0" dirty="0"/>
                </a:br>
                <a:endParaRPr lang="en-US" dirty="0"/>
              </a:p>
              <a:p>
                <a:pPr marL="457200" lvl="1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5808" b="31033"/>
          <a:stretch/>
        </p:blipFill>
        <p:spPr>
          <a:xfrm>
            <a:off x="4975538" y="1275160"/>
            <a:ext cx="3196861" cy="25699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2934" y="401700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7984" y="4023043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4609" y="4023043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33781" b="31033"/>
          <a:stretch/>
        </p:blipFill>
        <p:spPr>
          <a:xfrm>
            <a:off x="175676" y="4475906"/>
            <a:ext cx="2826360" cy="22025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33781" b="28323"/>
          <a:stretch/>
        </p:blipFill>
        <p:spPr>
          <a:xfrm>
            <a:off x="3073484" y="4475906"/>
            <a:ext cx="2719515" cy="2202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r="33781" b="28323"/>
          <a:stretch/>
        </p:blipFill>
        <p:spPr>
          <a:xfrm>
            <a:off x="6012160" y="4475906"/>
            <a:ext cx="2822353" cy="22858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9F3619-E91E-449A-B764-6C13E8DE1AE2}"/>
                  </a:ext>
                </a:extLst>
              </p14:cNvPr>
              <p14:cNvContentPartPr/>
              <p14:nvPr/>
            </p14:nvContentPartPr>
            <p14:xfrm>
              <a:off x="681480" y="1778400"/>
              <a:ext cx="7416360" cy="4707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9F3619-E91E-449A-B764-6C13E8DE1A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120" y="1769040"/>
                <a:ext cx="7435080" cy="47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86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A8BA4-40FF-4BC4-9976-CDADDE37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7221C-C54E-4BC4-9E18-B57F7F553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2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</a:t>
            </a:r>
            <a:r>
              <a:rPr lang="he-IL" b="1" u="sng" dirty="0"/>
              <a:t>תלוי זמן</a:t>
            </a:r>
            <a:r>
              <a:rPr lang="he-IL" dirty="0"/>
              <a:t> עם תנאי התחלה אפס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b="0" dirty="0"/>
                </a:br>
                <a:endParaRPr lang="en-US" dirty="0"/>
              </a:p>
              <a:p>
                <a:pPr marL="457200" lvl="1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72934" y="401700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7984" y="4023043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4609" y="4023043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3781" b="31033"/>
          <a:stretch/>
        </p:blipFill>
        <p:spPr>
          <a:xfrm>
            <a:off x="4814628" y="1182534"/>
            <a:ext cx="3069740" cy="2392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33781" b="31033"/>
          <a:stretch/>
        </p:blipFill>
        <p:spPr>
          <a:xfrm>
            <a:off x="323528" y="4437112"/>
            <a:ext cx="2681156" cy="2089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33781" b="28323"/>
          <a:stretch/>
        </p:blipFill>
        <p:spPr>
          <a:xfrm>
            <a:off x="3203848" y="4462330"/>
            <a:ext cx="2579800" cy="2089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r="33781" b="28323"/>
          <a:stretch/>
        </p:blipFill>
        <p:spPr>
          <a:xfrm>
            <a:off x="6088514" y="4437112"/>
            <a:ext cx="2781708" cy="22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8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</a:t>
            </a:r>
            <a:r>
              <a:rPr lang="he-IL" b="1" u="sng" dirty="0"/>
              <a:t>תלוי זמן</a:t>
            </a:r>
            <a:r>
              <a:rPr lang="he-IL" dirty="0"/>
              <a:t> עם תנאי התחלה אפס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b="0" dirty="0"/>
                </a:br>
                <a:endParaRPr lang="en-US" dirty="0"/>
              </a:p>
              <a:p>
                <a:pPr marL="457200" lvl="1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3781" b="31033"/>
          <a:stretch/>
        </p:blipFill>
        <p:spPr>
          <a:xfrm>
            <a:off x="4814628" y="1182534"/>
            <a:ext cx="3069740" cy="23921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4F71213-F275-4D7B-880C-9460F817E0F6}"/>
                  </a:ext>
                </a:extLst>
              </p14:cNvPr>
              <p14:cNvContentPartPr/>
              <p14:nvPr/>
            </p14:nvContentPartPr>
            <p14:xfrm>
              <a:off x="718920" y="2270880"/>
              <a:ext cx="8084880" cy="4191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4F71213-F275-4D7B-880C-9460F817E0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560" y="2261520"/>
                <a:ext cx="8103600" cy="421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861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B87A-9B69-4063-B39C-B43B2508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AD80-EFA8-4E9A-8866-336B6C6BD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0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</a:t>
            </a:r>
            <a:r>
              <a:rPr lang="he-IL" b="1" u="sng" dirty="0"/>
              <a:t>תלוי זמן</a:t>
            </a:r>
            <a:r>
              <a:rPr lang="he-IL" dirty="0"/>
              <a:t> עם תנאי התחלה אפס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  <a:p>
                <a:pPr marL="457200" lvl="1" indent="0" algn="l" rtl="0">
                  <a:buNone/>
                </a:pPr>
                <a:endParaRPr lang="he-IL" dirty="0"/>
              </a:p>
              <a:p>
                <a:pPr marL="457200" lvl="1" indent="0" algn="l" rtl="0">
                  <a:buNone/>
                </a:pPr>
                <a:endParaRPr lang="en-US" b="0" dirty="0"/>
              </a:p>
              <a:p>
                <a:pPr marL="457200" lvl="1" indent="0" algn="l" rtl="0">
                  <a:buNone/>
                </a:pPr>
                <a:endParaRPr lang="en-US" dirty="0"/>
              </a:p>
              <a:p>
                <a:pPr marL="457200" lvl="1" indent="0" algn="l" rtl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311948" cy="382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77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מפרקים...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2556809"/>
            <a:ext cx="4581525" cy="4180320"/>
            <a:chOff x="0" y="2556809"/>
            <a:chExt cx="4581525" cy="41803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55080"/>
              <a:ext cx="4581525" cy="315277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1731455" y="2556809"/>
                <a:ext cx="369360" cy="85464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21735" y="2546729"/>
                  <a:ext cx="388800" cy="87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838655" y="5682329"/>
                <a:ext cx="520920" cy="58644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4335" y="5670449"/>
                  <a:ext cx="53172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/>
                <p14:cNvContentPartPr/>
                <p14:nvPr/>
              </p14:nvContentPartPr>
              <p14:xfrm>
                <a:off x="562535" y="5816969"/>
                <a:ext cx="99720" cy="49068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3175" y="5805809"/>
                  <a:ext cx="1195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/>
                <p14:cNvContentPartPr/>
                <p14:nvPr/>
              </p14:nvContentPartPr>
              <p14:xfrm>
                <a:off x="2761055" y="5282729"/>
                <a:ext cx="607680" cy="145440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49535" y="5278049"/>
                  <a:ext cx="631080" cy="14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/>
                <p14:cNvContentPartPr/>
                <p14:nvPr/>
              </p14:nvContentPartPr>
              <p14:xfrm>
                <a:off x="838655" y="5596649"/>
                <a:ext cx="74520" cy="35460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1815" y="5590889"/>
                  <a:ext cx="87840" cy="370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05907" y="2889013"/>
            <a:ext cx="1876425" cy="1209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78650" y="2889013"/>
            <a:ext cx="1876425" cy="1209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93020" y="5405091"/>
            <a:ext cx="1876425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00384" y="4098687"/>
            <a:ext cx="1876425" cy="1209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69445" y="4098687"/>
            <a:ext cx="1876425" cy="1209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/>
              <p14:cNvContentPartPr/>
              <p14:nvPr/>
            </p14:nvContentPartPr>
            <p14:xfrm>
              <a:off x="4484397" y="4028849"/>
              <a:ext cx="309600" cy="1605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77917" y="4017329"/>
                <a:ext cx="3236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/>
              <p14:cNvContentPartPr/>
              <p14:nvPr/>
            </p14:nvContentPartPr>
            <p14:xfrm>
              <a:off x="6829437" y="3381209"/>
              <a:ext cx="4182120" cy="2548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24757" y="3375089"/>
                <a:ext cx="41929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/>
              <p14:cNvContentPartPr/>
              <p14:nvPr/>
            </p14:nvContentPartPr>
            <p14:xfrm>
              <a:off x="8864877" y="4574609"/>
              <a:ext cx="889920" cy="4071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59837" y="4568489"/>
                <a:ext cx="9039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/>
              <p14:cNvContentPartPr/>
              <p14:nvPr/>
            </p14:nvContentPartPr>
            <p14:xfrm>
              <a:off x="6889917" y="4598009"/>
              <a:ext cx="171720" cy="187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82357" y="4592249"/>
                <a:ext cx="1861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/>
              <p14:cNvContentPartPr/>
              <p14:nvPr/>
            </p14:nvContentPartPr>
            <p14:xfrm>
              <a:off x="8866332" y="4581629"/>
              <a:ext cx="889920" cy="4071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61292" y="4575509"/>
                <a:ext cx="9039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/>
              <p14:cNvContentPartPr/>
              <p14:nvPr/>
            </p14:nvContentPartPr>
            <p14:xfrm>
              <a:off x="7164288" y="5904275"/>
              <a:ext cx="889920" cy="4071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59248" y="5898155"/>
                <a:ext cx="9039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ECF2D8-9405-4C87-9B14-7DD14096DB70}"/>
                  </a:ext>
                </a:extLst>
              </p14:cNvPr>
              <p14:cNvContentPartPr/>
              <p14:nvPr/>
            </p14:nvContentPartPr>
            <p14:xfrm>
              <a:off x="5357520" y="3948480"/>
              <a:ext cx="3335760" cy="1297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ECF2D8-9405-4C87-9B14-7DD14096DB7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48160" y="3939120"/>
                <a:ext cx="3354480" cy="131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43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CCA8-5CCF-4543-8DDE-77DD3CF6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פונקציה לינארית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D68941-DA37-4147-B2F6-53969628E9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/>
                  <a:t>פונקציה של סכום  =  סכום של פונקציה</a:t>
                </a:r>
              </a:p>
              <a:p>
                <a:endParaRPr lang="he-I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he-IL" dirty="0"/>
                  <a:t>זה לא נכון עבור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D68941-DA37-4147-B2F6-53969628E9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585673-1457-4B6A-90B1-E9DE36534511}"/>
                  </a:ext>
                </a:extLst>
              </p14:cNvPr>
              <p14:cNvContentPartPr/>
              <p14:nvPr/>
            </p14:nvContentPartPr>
            <p14:xfrm>
              <a:off x="579600" y="3431160"/>
              <a:ext cx="7784280" cy="2747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585673-1457-4B6A-90B1-E9DE365345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240" y="3421800"/>
                <a:ext cx="7803000" cy="27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9569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50776</TotalTime>
  <Words>302</Words>
  <Application>Microsoft Office PowerPoint</Application>
  <PresentationFormat>On-screen Show (4:3)</PresentationFormat>
  <Paragraphs>82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Cambria Math</vt:lpstr>
      <vt:lpstr>Calibri</vt:lpstr>
      <vt:lpstr>Arial</vt:lpstr>
      <vt:lpstr>Office Theme</vt:lpstr>
      <vt:lpstr>מערכת לינארית  מימד אחד</vt:lpstr>
      <vt:lpstr>קלט תלוי זמן עם תנאי התחלה אפס</vt:lpstr>
      <vt:lpstr>PowerPoint Presentation</vt:lpstr>
      <vt:lpstr>קלט תלוי זמן עם תנאי התחלה אפס</vt:lpstr>
      <vt:lpstr>קלט תלוי זמן עם תנאי התחלה אפס</vt:lpstr>
      <vt:lpstr>PowerPoint Presentation</vt:lpstr>
      <vt:lpstr>קלט תלוי זמן עם תנאי התחלה אפס</vt:lpstr>
      <vt:lpstr>מפרקים...</vt:lpstr>
      <vt:lpstr>פונקציה לינארית</vt:lpstr>
      <vt:lpstr>מערכת לינארית</vt:lpstr>
      <vt:lpstr>סכום של מערכת?</vt:lpstr>
      <vt:lpstr>קלט תלוי זמן עם תנאי התחלה אפס</vt:lpstr>
      <vt:lpstr>קלט תלוי זמן עם תנאי התחלה אפס</vt:lpstr>
      <vt:lpstr>איך להבין קונבולוציה?</vt:lpstr>
      <vt:lpstr>דמיון לפונקציה ללא קלט עם תנאי התחלה אפס</vt:lpstr>
      <vt:lpstr>דמיון לפילטרים</vt:lpstr>
      <vt:lpstr>דמיון לפילטרים</vt:lpstr>
      <vt:lpstr>דמיון לפילטרים</vt:lpstr>
      <vt:lpstr>תשובה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250</cp:revision>
  <cp:lastPrinted>2020-03-04T06:09:23Z</cp:lastPrinted>
  <dcterms:created xsi:type="dcterms:W3CDTF">2014-08-09T08:29:52Z</dcterms:created>
  <dcterms:modified xsi:type="dcterms:W3CDTF">2020-03-04T06:44:20Z</dcterms:modified>
</cp:coreProperties>
</file>