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595" r:id="rId3"/>
    <p:sldId id="436" r:id="rId4"/>
    <p:sldId id="598" r:id="rId5"/>
    <p:sldId id="597" r:id="rId6"/>
    <p:sldId id="599" r:id="rId7"/>
    <p:sldId id="591" r:id="rId8"/>
    <p:sldId id="441" r:id="rId9"/>
    <p:sldId id="600" r:id="rId10"/>
    <p:sldId id="601" r:id="rId11"/>
    <p:sldId id="602" r:id="rId12"/>
    <p:sldId id="603" r:id="rId13"/>
    <p:sldId id="593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67" d="100"/>
          <a:sy n="67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7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4T21:56:39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8298 6904 456 0,'-4'-4'248'15,"4"3"-44"-15,-2-3-25 16,2 3-45-16,0 1-12 16,0 0-10-16,0 0-5 0,0 0 1 15,0 0-1-15,3 0-21 16,8 1-9-16,4 0-17 16,27 4-7-16,-20-3-6 15,0-1-4-15,4 0-14 16,4-1-4-16,2 0-10 15,-2 0-4-15,0-1-4 16,-2 0-1-16,-6-1-2 16,2 2-1-16,-5 0 0 15,1 0 1-15,-7 1-1 16,-2-1 0-16,-2-1 2 16,-1-1-5-16,4-1-32 15,-6 1-31-15,4 2-76 16,-6 0-35-16,-3-2-50 15,1-1-18-15,-2 2-126 16,0 0 233-16</inkml:trace>
  <inkml:trace contextRef="#ctx0" brushRef="#br0" timeOffset="388.63">8483 6741 683 0,'-66'-33'394'16,"66"31"-88"-16,1 1-75 15,0-1-33-15,-1 1-61 16,0-1-29-16,0 1-45 16,0 0-15-16,7-1-26 15,9-1-1-15,31-5-14 16,-24 5-2-16,7 1-4 16,-1-3-3-16,2 0 2 15,-1-2 2-15,-1-4 0 16,6 1 1-16,-2-2-1 15,2 2-9-15,-5 0-77 16,-11 1-70-16,-9 3-258 16,-11 1 256-16</inkml:trace>
  <inkml:trace contextRef="#ctx0" brushRef="#br0" timeOffset="1530.15">6774 6406 470 0,'-50'-44'299'15,"41"37"-44"-15,-3 6-60 16,-1 0-36-16,-5 5-43 16,-2 2-18-16,-6 6-30 15,1 4-15-15,0 1-24 16,-2 6-8-16,7 3-12 15,-4 1-5-15,1 3-5 16,9 2-2-16,2-1-2 0,-4-5-1 16,13-3-2-16,2-6 0 15,4-6 3-15,11-4 3 16,3-9 11-16,2-4 7 16,6-4 14-16,-4-4 7 15,3-5 5-15,0-8-2 16,1-8 1-16,3-2-3 15,-1-8-1-15,0-2 4 16,-4-4-12-16,-2-3-4 16,-4-4-9-16,-4-1-5 0,1-4-4 15,-1 9-3 1,1 8-1-16,-2 1-2 0,-3 16 3 16,-4-4 1-16,-6 10 2 15,0 9 0-15,-5 8-9 16,-4 4-6-16,-2 5-11 15,-2 8-4-15,-3 7-1 16,2 4 3-16,-5 10 7 16,0 2 7-16,2 6 7 15,1 5 2-15,4 3 0 16,3-2-2-16,2 0-1 16,2-3 0-16,5 0 1 15,0-3 0-15,3-2 1 16,4 0 0-16,0-7-1 15,4 1 0-15,2-8-23 16,-1-4-26-16,3-5-75 0,2-2-53 16,-3-6-184-1,1 3 226-15</inkml:trace>
  <inkml:trace contextRef="#ctx0" brushRef="#br0" timeOffset="1969.47">6920 6154 330 0,'3'9'234'16,"2"1"-16"-16,0 8-43 15,2 1-30-15,4 4-31 16,-2 2-6-16,0-1-21 15,8 3-14-15,-6-1-29 16,4-4-16-16,2-1-17 16,-4-3-3-16,0 0-2 0,1 0 0 15,-3 0-1-15,2-1 2 16,1 1 0-16,-3-4 1 16,-1-4-28-16,-1 2-33 15,-3-8-98-15,3 3-87 16,-1-2 146-16</inkml:trace>
  <inkml:trace contextRef="#ctx0" brushRef="#br0" timeOffset="2239.75">7219 6153 464 0,'-9'3'297'16,"-1"7"-32"-16,-6 6-61 16,-2 5-23-16,-5 8-44 15,0 1-18-15,1 5-47 16,-3 2-22-16,4-5-25 16,3 0-5-16,4-3-15 15,-3-2-1-15,5-4-29 16,-2 0-36-16,3-4-84 15,1-6-83-15,4 4 142 16</inkml:trace>
  <inkml:trace contextRef="#ctx0" brushRef="#br0" timeOffset="2508.03">7174 6496 663 0,'70'12'347'16,"-73"-7"-118"-16,0 3-103 15,0 2-55-15,2-7-52 16,0 4-11-16,1-2-8 15,0 3-40-15,-1 4-164 16,0-4 143-16</inkml:trace>
  <inkml:trace contextRef="#ctx0" brushRef="#br0" timeOffset="3005.29">6672 6814 623 0,'5'-4'330'0,"5"0"-94"16,-2 1-12-16,7 0-76 15,1 3-24-15,5 0-32 16,4-3-9-16,6 3-36 16,2-1-11-16,4 2-16 15,4 1-17-15,-1-1 2 16,3-1-1-16,-7-2-2 16,0 2 1-16,0 0-1 15,-2 1 1-15,1 1 1 16,-4 0 2-16,-6-1-54 15,-3-1-58-15,-6 0-172 16,-5 4-208-16,-5 3-152 16</inkml:trace>
  <inkml:trace contextRef="#ctx0" brushRef="#br0" timeOffset="3870.82">6756 7285 378 0,'-42'-40'274'16,"27"40"37"-16,-3 3-121 15,0 7-57-15,-1 6-45 16,-3 2-35-16,-1 10-7 15,5 9-14-15,-3-2-8 16,1 9-13-16,8-2-4 16,2-3-10-16,6 1 0 15,6-7-5-15,-3-7-4 16,4-12 3-16,3-2-1 0,2-9 2 16,7-5 2-16,0-8 6 15,3-7 3-15,5-6 5 16,4-7 1-16,2-8 3 15,2-4 4-15,-1-10 6 16,4-4 2-16,1-3 0 16,-4-4-3-16,4 3 0 15,-2 4 2-15,-2 4 0 16,-4 10 0-16,-9 8 1 16,-3 5-2-16,-9 10 13 15,-1 1 3-15,-2 13 4 16,1 4-9-16,-2 7-26 15,-4 4-8-15,-5 9-16 16,-3 5 5-16,-4 11 9 16,0 2 1-16,-7 8 3 15,0 1 2-15,-1 3-1 16,-1 2 0-16,5 1-2 0,1 1-11 16,2-6-33-16,0-3-19 15,2-5-49-15,0-4-28 16,6-4-85-16,2 0-94 15,2-12 203-15</inkml:trace>
  <inkml:trace contextRef="#ctx0" brushRef="#br0" timeOffset="4274.66">7234 7051 457 0,'0'-2'245'16,"-1"3"-78"-16,-3 10-76 15,-2 1-38-15,1 10-28 16,-3 4 4-16,0 6 2 15,-2 4-4-15,-5 5-5 16,0 0-4-16,1 8-10 16,-6 2-3-16,6-1-2 15,0 4-1-15,2-15-2 16,3-1-1-16,5-7-3 0,4-1 0 16,0-11 0-16,6-2 0 15,6-7 3-15,1-8 1 16,8 0-1-16,1-2 1 15,3-8-2-15,1-2 1 16,3-7 1-16,0-1-26 16,-2-7-107-16,0-2 94 15</inkml:trace>
  <inkml:trace contextRef="#ctx0" brushRef="#br0" timeOffset="4522.43">7136 7340 429 0,'-5'5'288'0,"7"-5"37"16,3 3-86-16,6-3-27 15,4 1-14-15,6-1-108 16,1-4-17-16,2 0-44 15,0 0-13-15,0 0-12 16,0 1-8-16,0 2-112 16,-4 0-112-16,-1 1 140 15</inkml:trace>
  <inkml:trace contextRef="#ctx0" brushRef="#br0" timeOffset="5480.88">7258 6510 201 0,'-26'-65'174'0,"25"60"55"16,0 0-27-16,1 3-50 15,0 1-5-15,0 0-21 16,0 0-9-16,0 0-13 16,0 0-11-16,-1 0-19 15,0 0-13-15,1-1-25 16,0 1-11-16,0 1-16 15,0 0-2-15,0 6-1 16,-1 9-1-16,-3 32-1 16,1-31 0-16,1-2 0 15,1 0 0-15,0-3 2 16,1-3 0-16,0-3 7 0,0 1 5 16,-4-7 9-16,4 1 2 15,-1-2-4-15,0 1-1 16,0 0-10-16,0 0-1 15,0-2-5-15,-1-4-5 16,-1-3 2-16,3-1-4 16,-3-28 1-16,4 27-1 15,3 0-2-15,-2-3 0 16,2 4-3-16,1-2-1 0,-1 3-17 16,-3 2-20-16,-1 1-81 15,1 5-65-15,-1 6-213 16,0-4 247-16,0 0-136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4T22:14:08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18858 6757 184 0,'4'8'102'16,"-9"5"-34"-16,7 6-1 15,1 8 5-15,-6 6-11 16,2 12 8-16,-3 5 6 15,2 10-6-15,-1 4-3 16,-1 13-9-16,1 7-7 16,1 13-17-16,-2 9-7 0,1 10-13 15,1 5-2-15,-1 18-4 16,-3 4-2-16,5 7 0 16,-3 3 1-16,3-1 28 15,4 5 4-15,4 9 2 16,1 4 3-16,4 2-22 15,-4 3-1-15,3 5-5 16,4-2 42-16,-4-6 1 16,-2 9 0-16,3-12 1 15,-1-1-41-15,6 3-8 16,9-17 17-16,-6-13 15 16,2-4-2-16,-1-12 1 15,-1-6-19-15,-4-7-15 16,-3-10-1-16,-3-16 0 15,-1-2 1-15,-5-11 1 16,1-3 0-16,-5-14-1 0,-2-8 2 16,-4-17 4-16,1-6-9 15,-4-15-55-15,0-6-42 16,-4-11-131-16,-4-10 134 16</inkml:trace>
  <inkml:trace contextRef="#ctx0" brushRef="#br0" timeOffset="875.52">16219 9475 296 0,'-22'-10'172'0,"0"0"-13"15,7 5-53-15,4-2 6 16,1 2-8-16,3 1-13 15,4-1-27-15,0 5-19 16,4 0-32-16,-1 0-10 16,0 0-10-16,0 0 1 0,11 2 3 15,3 1 1-15,35 12-1 16,-18-5 2-16,8-3 1 16,11 4 4-16,10-2 4 15,5-2-1-15,11-1-1 16,6-1-1-16,6-2 2 15,7-1 3-15,7 0 7 16,7-1 6-16,6 5 3 16,5 2 0-16,10 2-3 15,4 4-6-15,12 0 54 16,3-2 4-16,8 1-2 16,3-1-1-16,10 1-59 15,1-2-7-15,5 1 25 16,3-1 2-16,2-3 1 15,1 1 1-15,0-3-28 16,3 1-2-16,-1-1 1 0,6 1 1 16,3 3 0-16,-9-4 0 15,0 4-5-15,-2-2 0 16,-10-3-1-16,2 3 0 16,-3-1 0-16,-7 0 0 15,-8-1 0-15,-6-5 1 16,-6 2 0-16,-2 0 2 15,-18-2 3-15,-4 5 0 16,-21-3 0-16,-9-2-1 16,-6 4-1-16,-10-1 0 0,-18 0-5 15,-17-1-53-15,-13 0-158 16,-7-3-141-16,-10 1 200 16</inkml:trace>
  <inkml:trace contextRef="#ctx0" brushRef="#br0" timeOffset="3501.05">21507 7131 1244 0,'1'5'437'16,"-2"4"-382"-16,-5 5-42 15,0-2 5-15,-3-2-7 16,2-3-1-16,4-4-4 16,-5 0-16-16,1 3-53 15,-1 1-34-15,4 5-85 16,0 3-22-16,-1 3 19 16,5 3 24-16,-1 1 83 15,2 6 36-15,6 10 33 16,-1 0 8-16,0 8 26 15,-2-2 30-15,0-3 41 16,5 3 4-16,-4-3-18 16,4-4-28-16,-2-1-38 15,-3-3-4-15,3-5-4 0,1-2-2 16,-5-4-3-16,3-3-21 16,-5 0-33-16,-1 1-9 15,0-2-4-15,-1 3 22 16,0 2 32-16,-5-2 9 15,3 2 3-15,1 2 1 16,-3-1 4-16,1 1-32 16,2-4-43-16,-4-3-3 0,5-1-3 15,0-3 33-15,1 3 41 16,0-3-19-16,0-3 15 16</inkml:trace>
  <inkml:trace contextRef="#ctx0" brushRef="#br0" timeOffset="3621.77">21499 8186 327 0,'17'128'241'16,"-15"-96"-11"-16,-2 0-106 16,4-1-42-16,-2-1-66 15,-2-6-11-15,3-1-6 16,2-2-51-16,0-4 39 16</inkml:trace>
  <inkml:trace contextRef="#ctx0" brushRef="#br0" timeOffset="3786.33">21582 8808 288 0,'-1'44'202'0,"1"1"18"15,0 4-122-15,-3-7-34 0,7-2-41 16,-5-8-21-16,1-6-10 16,4-4-43-16,-4-3-27 15,0-2-57-15,1 1-61 16,-2 0 130-16</inkml:trace>
  <inkml:trace contextRef="#ctx0" brushRef="#br0" timeOffset="3903.02">21573 9380 231 0,'4'36'120'0,"-7"-1"-11"0,0 0-90 16,3-1-11-16,-7-2-5 16,7-2-2-16,-9-7-121 15,6-2 89-15</inkml:trace>
  <inkml:trace contextRef="#ctx0" brushRef="#br0" timeOffset="4031.68">21547 9880 545 0,'-5'39'285'0,"6"9"-113"16,-4-3-36-16,-5-7-89 16,14 1-31-16,-7-11-77 15,6-4-71-15,-2-7 84 16</inkml:trace>
  <inkml:trace contextRef="#ctx0" brushRef="#br0" timeOffset="4207.21">21563 10371 447 0,'0'42'248'16,"-2"4"-77"0,3-1-38-16,3 4-56 0,-2-3-28 15,-2-6-20-15,0-3-1 16,-3-7-20-16,6-4-22 15,0-3-49-15,-9-1-19 16,6 0-51-16,0 3-22 16,-1 4 105-16</inkml:trace>
  <inkml:trace contextRef="#ctx0" brushRef="#br0" timeOffset="4312.93">21555 11142 123 0,'4'52'92'15,"-4"1"3"-15,0-5-12 16,-1 0-11-16,1-3-27 15,0-3-11-15,-3-2-29 16</inkml:trace>
  <inkml:trace contextRef="#ctx0" brushRef="#br0" timeOffset="4605.14">21547 11999 1054 0,'5'55'434'0,"-2"-1"-310"15,0-2 1-15,-1-8-95 16,-4-6-16-16,2-7-52 16,1-6-22-16,0-5-51 15,5-3-17-15,-4-6 23 0,-2 2 16 16,-2 3 48-16,-4-1 16 16,1 9 20-16,5 4 5 15,-1 1 40-15,-1 8 30 16,5 7 57-16,-3 2 19 15,3 6-16-15,0-2-25 16,-4-2-55-16,-1-6-20 16,2-8-38-16,-6-7-54 15,3-13-225-15,-14-11 195 16</inkml:trace>
  <inkml:trace contextRef="#ctx0" brushRef="#br0" timeOffset="5274.96">17098 8574 663 0,'2'2'296'0,"17"4"-170"16,35 25 1-16,-27-25-65 15,-2-1-21-15,-7-5-19 16,6 3-7-16,-3-7-31 0,5-5-45 16,3-7-157-16,0-3-85 15,10 1 173-15</inkml:trace>
  <inkml:trace contextRef="#ctx0" brushRef="#br0" timeOffset="6273.9">17735 8527 347 0,'47'12'231'0,"-2"1"-22"15,-2 1-61-15,5-1-30 16,2 1-61-16,-3 0-21 16,0-4-27-16,-2-3-2 0,-2-1-2 15,-2-6-3-15,-2 0-40 16,-6 0-15-16,4 1-12 15,-2 2 1-15,3-1 40 16,4 1 13-16,2 3 12 16,5 2 3-16,0 6 14 15,3 2 3-15,-2-2 0 16,2-2-2-16,-3-4-17 16,2-4-9-16,-8-6-8 15,6 0-1-15,-1-1-26 16,-3 1-21-16,7 4-31 15,-9-2-3-15,3 3 30 16,-1 5 32-16,1-2 105 16,0 2 34-16,-3 7 45 15,-6-3 10-15,2 6-62 16,-5 0-29-16,1-4-44 16,1 0-14-16,1-7-4 15,3-1 0-15,3-1-2 0,1-4 4 16,0-1-89-16,-1-1-46 15,2-3-48-15,-2 2-7 16,3 0 88-16,-2 2 47 16,5 0 48-16,2 2 7 15,1 3 49-15,5-1 29 16,2 0 15-16,3 1 0 16,-1 2-48-16,0 3-29 0,-9-1-18 15,-4 2-3 1,-5-4-3-16,2-4-3 0,6 3-3 15,4 1-1-15,2 3 1 16,-5 0 3-16,1 5 3 16,-1 1 0-16,0 5 47 15,-4 1 9-15,5 1 10 16,0-2 4-16,4-5-33 16,7 1-1-16,-1-7-3 15,5-3-1-15,0-6-12 16,-2-1-9-16,-6-3-9 15,-3-2-2-15,4 4-3 16,0-3 0-16,8 1 0 16,0 3 1-16,-2 1 2 15,2 6 0-15,-7 6 2 16,-1 2 17-16,-5 4 19 16,-1-3 1-16,4 0 2 0,1-2-15 15,6-4-19-15,-1 1-1 16,4-4-2-16,-7-2-2 15,8-2-3-15,5-3-2 16,7-3-5-16,8 0 0 16,-2 1 2-16,-2 3 2 15,-10 5 3-15,3 4 1 16,-5 4 1-16,5-2 1 16,10 2 3-16,-7 0 1 15,-1 0 2-15,-5 2 0 0,1-1-1 16,0 1-2-16,5-8 0 15,-2-2 0-15,-6-5 0 16,0-3-1-16,-13-3 0 16,-4-1-1-16,-2-3-3 15,-3 0-22-15,0-1-53 16,-2 6-33-16,-13-4-85 16,-1 3-67-16,-9 5 170 15</inkml:trace>
  <inkml:trace contextRef="#ctx0" brushRef="#br0" timeOffset="9430.91">21490 8804 137 0,'-8'27'98'0,"6"-27"13"15,3 1-10-15,-2-1-36 16,1 0-9-16,0 0-26 16,0-1-17-16,0 1-26 15,0-1-11-15,0 0-18 16,0 0-2-16,0 0-11 0,0 0-20 15,0 0 52-15</inkml:trace>
  <inkml:trace contextRef="#ctx0" brushRef="#br0" timeOffset="11198.6">21480 8813 234 0,'0'0'129'0,"0"0"-20"16,0 0-19-16,0 0-17 16,0 0-5-16,0 0-10 15,0 0 0-15,0 0-9 16,0 0-9-16,0 0-4 15,0 0-1-15,0 0 11 16,1 0 8-16,1 1 5 16,-2-1-2-16,0 0-13 15,0 0-5-15,0 0 8 16,0 0 8-16,0 0 28 16,0 0 9-16,0 0-5 31,0 0-8-31,0 0-26 0,0 0-13 0,0 0-13 0,0 0-3 15,0 0-1-15,0 0 0 16,0 0 0-16,0 0 3 16,0-1 3-16,0 0 0 15,0 0 5-15,0-1 1 16,0 1 0-16,0 0 2 16,2-3-6-16,2-3-1 15,-2-5 1-15,0 2-2 16,27-29-2-16,-32 24-2 0,3 1-4 15,-3-3-3-15,4-1 3 16,-2 3 0-16,3 0 0 16,-1-1 0-16,0-1 0 15,1-4-1-15,0-3 3 16,0 3-2-16,-3-2-4 16,1-1-1-16,-5-2-6 15,5-3 0-15,0-2-3 16,2-1-1-16,0-1-3 15,-2 0-1-15,1 1 0 16,0 1 0-16,-3 1 4 16,2 4-3-16,1-4 1 15,-1 5 1-15,2-1-5 16,-2-2 3-16,1 2-1 16,-1-3 0-16,1-2 0 15,-3-1-1-15,1 3 1 16,0-3 0-16,-2 0-1 0,5 1 0 15,-4-1 1-15,0 1 1 16,1 1 5-16,1 5 1 16,0 0 1-16,-1-1-1 15,1 5-3-15,0-5-1 16,0 5-1-16,0 0-1 16,0-3-2-16,0 3 0 15,0-3 0-15,0 1 0 16,4 1-1-16,-4-2 2 0,-2-1-2 15,6 2 1-15,-6-2 0 16,2-1 0-16,0 2 0 16,0 0 0-16,0 2 0 15,-3 0 0-15,4 4-1 16,-1-2 1-16,-1 2-1 16,1-1 0-16,0 0 0 15,0 4 0-15,-1 0 0 16,1 0-1-16,0 2 1 15,0 3 0-15,4-1 0 16,-4 2 0-16,0 2 0 16,-2-3 1-16,-2 5-1 15,1-3 1-15,3 3 0 16,-1 0 0-16,1 2-1 16,0 2-2-16,0 0-2 15,0 0-2-15,-3 0-3 16,3-1-3-16,-1 1-1 0,0 1 0 15,0 0 2-15,0 0 1 16,0 0 4-16,-4 9 0 16,-3 3 2-16,-20 29 0 15,15-27 0-15,1 2 0 16,-4 5-1-16,1 1 1 16,-2 8-1-16,1-2 0 15,0 3 3-15,2-2-1 16,0-1 3-16,0 1 0 0,1-6 0 15,4-1 1-15,1-4-1 16,2-3 0-16,0-2-1 16,-1-3-1-16,4-2 2 15,0-4-1-15,3 0 1 16,0 0 0-16,0-4 1 16,0 0 0-16,0 0 1 15,0-1-1-15,0-1-1 16,0 1 0-16,0 0-3 15,0 0 2-15,1-5 0 16,3-10 0-16,13-34 1 16,-10 27-1-16,3-6-1 15,1 0 0-15,4-2 1 16,0 1-1-16,2-5 1 16,1 3 0-16,0 1 0 15,0 3 1-15,-5 1 0 16,0 3 0-16,-4 7 0 0,4 0 0 15,-1 5 0-15,-2 1 0 16,-2 1 0-16,-5 1-2 16,-1 0-3-16,0 6-2 15,0 1-4-15,2 4 0 16,-4-2 0-16,0 0-1 16,0 0 3-16,2 1 0 15,5 4 1-15,-1 5 2 16,-2 4 0-16,34 32 1 0,-30-25 0 15,9 3 1 1,-3 6 2-16,-5 0 1 0,-3 5 1 16,3 6 1-16,-8-2 1 15,5 6 0-15,-2 0 0 16,-3-2 0-16,1-5 1 16,4-7-1-16,-3-8 1 15,4-5 0-15,0-4-2 16,-5-5 4-16,1-7-54 15,-2 0-43-15,3-3-126 16,-4 0-83-16,0-1 186 16</inkml:trace>
  <inkml:trace contextRef="#ctx0" brushRef="#br0" timeOffset="14439.33">24030 8817 139 0,'74'-26'95'0,"-77"29"15"15,3-3-13-15,-1 1-3 16,1-1-6-16,0 0 10 15,0 0 2-15,0 0-2 16,0 0-3-16,0 0-18 16,0-1-4-16,0 1-2 15,-1 0-2-15,0 0-6 16,0 0-9-16,0 0-13 16,0 0-4-16,0 0-7 15,0 0-1-15,-1 0 4 16,2 0 3-16,-5 0 6 15,-4 1 2-15,0 0-3 16,0 0-3-16,-26 0-7 0,25-1-4 16,0 0-7-16,0 0-3 15,-2 0 1-15,2 0-2 16,-2-1-1-16,0-2-1 16,-1-1-4-16,-1-2-1 15,-3 2-1-15,1 1-2 16,-2-1 0-16,3 3 0 15,-4-2 2-15,4 1 1 0,-5-2 2 16,-1 1 0-16,6-1-1 16,-6-2-1-16,5 2-3 15,2 0-1-15,-7-1-2 16,6 2 1-16,2 0 2 16,-3-2 1-16,2 2 1 15,-4-3-1-15,-2 2 0 16,0 0-2-16,-2 0 1 15,-1 1-1-15,1-1 2 16,-3 0 1-16,1 2 1 16,2-2 1-16,-1-5 0 15,3 4-1-15,-1-6-1 16,2 2-1-16,-4 1-2 16,3 1-2-16,-4-3-1 15,1 1-1-15,3 0 1 16,-5-1-2-16,8 0 2 15,-1 1-1-15,0 0 0 0,0 0 0 16,-7-1-1-16,-2 2 1 16,-3-5 0-16,-1 4-1 15,0-2 0-15,0 0 1 16,-1-1 0-16,1 1-1 16,-1-1 1-16,5-1 0 15,-2-1 0-15,-2-2 0 16,0 1 3-16,5 0 1 15,3-1 2-15,0 0 0 16,4-2-2-16,-1 1-1 0,-3 1-1 16,3 3 0-16,-6-3-2 15,-1 0 1-15,-1-1 4 16,-1 0 2-16,0 2 1 16,0-3 1-16,2 6-4 15,-2-4-2-15,1-2-2 16,-1 1 0-16,1-4 1 15,0 1 1-15,1 2 2 16,3-3-1-16,4 1-1 16,1 1-1-16,2-8 0 15,0 3 0-15,-2-3 0 16,-3 4-2-16,0-5 1 16,3 1 0-16,-3 0 1 15,6-4 0-15,-2 5 1 16,-1-3-3-16,4 1 0 15,2-2-1-15,-1 3 0 16,4 2 1-16,0 0 0 0,0 0-1 16,-1 1 2-16,2-2-1 15,0 2 1-15,1-1 2 16,0-3 3-16,0 3 0 16,3-2 1-16,-3 1-1 15,5-2-5-15,-3-1 1 16,2 0-2-16,2 2 0 15,-2-1-1-15,2 2 1 0,-1-3-1 16,0 1 0-16,3 3-1 16,0 0 0-16,0 2 1 15,0-2 0-15,0-1 0 16,0 1 0-16,1-2 0 16,0 0 1-16,-1-1-1 15,0 0 0-15,0 0 1 16,-2 0-1-16,1-2 1 15,1 2-1-15,-1-1-1 16,1 1 0-16,0 1-1 16,2-3 0-16,-2 3 1 15,0 2 0-15,0 2 1 16,-1 8 1-16,-3 3 0 16,4 2 1-16,-2 0-2 15,-1 1 0-15,1 0 0 16,-1 1-1-16,1 5 0 15,2-2 0-15,-1 3-1 0,0 1 0 16,0 0-4-16,0 0-1 16,0 0-5-16,0 0-3 15,0 0-1-15,0 0 3 16,-2 1 3-16,3 0 4 16,-1 0 4-16,0 0 1 15,0 0-1-15,-1 7 0 16,-9 2 0-16,-26 30 1 15,25-30 1-15,0 2 1 16,3-1 0-16,-2-5 0 16,1 4 0-16,2-3-1 0,-1 0 0 15,0 2-3-15,1 0-7 16,2-2-1-16,-3 2 0 16,5-2 2-16,1-1 7 15,1-2 1-15,1-1 1 16,0-2 0-16,0-1-2 15,1 0-3-15,0 0-3 16,0 0-1-16,0 0 2 16,0 0 0-16,0 0 3 15,3-9 3-15,5-6 0 16,19-28 1-16,-16 26 0 16,3-1 0-16,2 1 0 15,0 1 0-15,1 0 0 16,-3-2 0-16,2 4 0 15,0 2 1-15,-3-1 1 16,2 5 1-16,0 3 3 16,-4-1-1-16,2 8 3 0,2 1-1 15,-3 4-2-15,4 7 0 16,-1 7-1-16,1 2-2 16,1 3 0-16,-2-3 1 15,0-6-1-15,-3-3 0 16,2 1-9-16,1 1-24 15,1 0-123-15,7 0-122 16,-9-3 167-16</inkml:trace>
  <inkml:trace contextRef="#ctx0" brushRef="#br0" timeOffset="17157.72">24399 8486 167 0,'0'0'137'0,"0"0"35"15,-1 0-13-15,0 0-13 16,-1 0-14-16,-12 6-15 15,-5-2-14-15,-26 5-14 16,29-9-3-16,2 0-8 0,6 1-2 16,-7-1-9-16,-3-1-12 15,-3-1-8-15,1-1-9 16,-2-2-8-16,2 2 0 16,-2 0-8-16,-3-1-1 15,0 1-7-15,0-1-3 16,-3-1 7-16,2-1 3 15,-2 2 8-15,0-2 2 16,-2-1-5-16,-1 0-3 16,0-2-7-16,-4-1-3 0,-1-1-6 15,6 0 0-15,1-2 9 16,4-1 3-16,0-1 8 16,-8 0 3-16,2-1-4 15,-5 1-5-15,-1 1-7 16,2-1-4-16,-4 2-4 15,-2-1-2-15,3-3-1 16,-5 2-1-16,8-3-1 16,-5 0 1-16,5-4 2 15,3 1 1-15,-3 1 1 16,9 2 0-16,-10-2 0 16,0-3-1-16,-5-3-1 15,-6-4-3-15,4-2-2 16,-3-3 0-16,4 0 1 15,2-2 6-15,2 0 4 16,4 1 1-16,5-4 0 0,0 2-3 16,6 1-4-1,0-4 0-15,6 4-3 0,3-3-1 16,-5-6 1-16,1 3 1 16,-6-12 2-16,4 1-1 15,1 0-1-15,3 1 0 16,2 4-1-16,-1 2 0 15,5 2-2-15,1-1 1 16,1-1-1-16,0-3-1 16,5-4 2-16,-1-2-1 0,-2 1 1 15,2-2 0-15,0 7 0 16,-3 3 1-16,1 6-1 16,3 5 1-16,-1 5 0 15,1 6 0-15,-1 0-1 16,-2 0 0-16,0 2 0 15,1 3-1-15,0 3 0 16,1 6-1-16,2 5-2 16,-2 0-4-16,-1 6-9 15,0 3-3-15,-3 3 0 16,1 5 3-16,-4 5 6 16,-2 1 4-16,-3 5 2 15,-5 1 1-15,-3 1 3 16,3 1 1-16,0-5 1 15,4-4 2-15,6-6 2 16,0-3 2-16,5-6 5 0,0 0-1 16,3-3-1-16,3-2-2 15,5-6-8-15,0-3-2 16,2-7-3-16,6-4 0 16,3-3 2-16,0-5 1 15,8-6 0-15,-2 2 1 16,4-1-1-16,4 3 1 15,-5 10-2-15,-1 2 1 16,-1 9-2-16,-3 5-1 16,-1 8 1-16,-2 4-1 15,-3 12 2-15,-2 4 0 16,-3 9 2-16,0 5 1 0,-3 0 0 16,1 2 12-16,4-4-80 15,-4-5-85-15,10 2 101 16</inkml:trace>
  <inkml:trace contextRef="#ctx0" brushRef="#br0" timeOffset="27889.16">5989 7357 155 0,'32'-18'52'15,"-34"33"-52"-15,2 2 1 0,0 7 1 16,-5-4 0-16,10 6 0 16,0 1-1-16,2 4 8 15,-3 0 5-15,4 6 7 16,-3 0 1-16,2 7-6 16,7 6-6-16,-4 12-6 15,3 10-2-15,0 15-2 16,1 10 0-16,0 5 0 15,-1 7 0-15,-1 7 0 16,0 3 0-16,-2 13 0 16,2 1 1-16,-2 6 1 15,-3 3 40-15,-2-6 14 16,0 5 2-16,0 3 1 16,1 1-40-16,1 6-13 15,-5-1-1-15,3 0 0 16,2-1 0-16,2 2-1 15,4 2 1-15,1-3 0 0,5 1-13 16,-1-5 56-16,2-4 1 16,-1-8 23-16,-4-6 18 15,1-8-52-15,2-2 0 16,-3-4-17-16,2-4-3 16,-3-6-4-16,1-4-3 15,-2-5-4-15,-4 0-1 16,2 4 0-16,-8-7 0 15,1-11-1-15,2-6-3 0,-6-14 0 16,3-5 0-16,5-8 0 16,-6-8 1-16,4-4 1 15,-1-2 0-15,-6-5 0 16,2-4 0-16,-5-12 0 16,3 0 3-16,0-7-5 15</inkml:trace>
  <inkml:trace contextRef="#ctx0" brushRef="#br0" timeOffset="29099.44">4742 10733 115 0,'22'1'0'16,"8"4"-1"-16,19-3-1 0,-1 3 7 16,2 0 33-16,3-1 13 15,5 2 3-15,8-3-6 16,2 2-33-16,4 0-9 16,3 3-4-16,1-3 0 15,3 4 0-15,-3-5-1 16,8-1 1-16,9 5-1 15,-1-7 0-15,8 5 1 16,0-1 1-16,-1-2 4 16,8 1 1-16,0-2 0 15,0 0-1-15,6 1-2 16,2 2-3-16,8 0-1 16,2 3 1-16,-4-5-1 15,3-1 1-15,2-1-1 16,-3-2 1-16,9 1 1 15,-1 1 0-15,7 3-1 0,-1-3 1 16,6 0-1-16,0-1 1 16,2 0 7-16,3 1 14 15,-4 2 57-15,6 2 0 16,-5 0-6-16,5 3-14 16,4-6-57-16,-3-1-1 15,-1 0 3-15,-2-1 1 16,0 0 6-16,-2-1 19 15,-1-1 20-15,2-5 6 16,1 5 3-16,-5 0-15 0,-2-1-20 16,-1 4-8-16,-8-3-9 15,-2 2-4-15,-5 0-2 16,-4-1 0-16,-7-1 2 16,-2 1 2-16,-4 1 0 15,-9 4-1-15,-11-1-1 16,-4 1-3-16,-7 4 0 15,-3-3 0-15,-6 3-1 16,-6 1 1-16,-14-4-36 16,-7 1-37-16,-11 3-197 15,-7-2 175-15</inkml:trace>
  <inkml:trace contextRef="#ctx0" brushRef="#br0" timeOffset="35038.48">11886 10271 210 0,'47'28'165'16,"-48"-28"-2"-16,-2 0-27 15,4 0-14-15,-1 0-14 16,-1 0 3-16,0 0 5 16,0 0-5-16,-2 0-23 15,3 0-15-15,-1 0-27 16,0 0-9-16,0 0-12 16,0 0-2-16,0 0-4 15,0 0 0-15,0 0 6 16,-6 2 4-16,1 0 7 15,-4 0 3-15,-2 0-6 16,-29 12-5-16,24-13-7 16,3 3-4-16,-5-1-6 15,-4 1-2-15,-1-2 3 16,-8-2 5-16,0 0 11 0,-1-2 1 16,-2-5 5-16,1-2 1 15,1 0 0-15,-3-3 1 16,3 0 2-16,2-5-3 15,-4-5-2-15,6 1-1 16,4-3-1-16,-9 1-2 16,0-3-2-16,-4-4 0 15,-7-6-6-15,2-2-3 16,0-3-1-16,-3-1-1 0,1-3 1 16,-1-2 4-16,1-3 1 15,2 2-2-15,8-6 0 16,1 0-2-16,3-9-5 15,3-1 0-15,-7-6-5 16,-5-3-2-16,1 4-3 16,-5-3 0-16,2 3-1 15,1 0 1-15,0-11-1 16,1 1 0-16,-1-4 0 16,4 5-1-16,4 6 0 15,1 1 0-15,0-1-1 16,4-6 0-16,2-3-1 15,-1 1 0-15,-1 1-1 16,-2 9 1-16,0-1 0 16,4 3 0-16,2-1 1 15,-3-4-2-15,4 3 1 0,-2 1 1 16,2 10-1-16,2 6 1 16,4 7-1-16,-1 2 0 15,3 0-1-15,-1-1 1 16,-1 4 0-16,0 0 1 15,0 6 0-15,5 6 0 16,-3 3 0-16,2 5-1 16,2 7-3-16,2 1-2 15,-1 4-3-15,4 6-1 16,-1 0-3-16,-5 4-2 0,5 2-1 16,2 3-1-16,-6 3 0 15,2 3 1-15,1 2 1 16,0 1 3-16,-1 11 2 15,-2 2 2-15,-3 8 1 16,-4 3 0-16,0 2 2 16,-1 2 1-16,-1-4 3 15,0-3 2-15,1-7 0 16,5-5 2-16,2-10 1 16,2-1 0-16,4-4 6 15,-1-6 2-15,2 0 1 16,1-5-1-16,1-10-9 15,3-2-3-15,-2-7-6 16,2 0 1-16,0-10 1 16,5-2 1-16,0-11-1 15,8-4 0-15,1-2-3 16,0-5 0-16,4 0 1 0,2 0 1 16,1 5 1-16,3 0 1 15,0 10-1-15,1 7 1 16,-2 11 0-16,-2 7-2 15,-9 12-6-15,-1 5-2 16,-2 11-4-16,5 8 2 16,1 6 5-16,0 4 3 15,0 6 5-15,-7-1 0 0,10 2 2 16,1 2 0-16,4-4 0 16,9-2 0-16,1-4-28 15,3-5-67-15,9-3 64 16</inkml:trace>
  <inkml:trace contextRef="#ctx0" brushRef="#br0" timeOffset="38356.99">12101 9044 206 0,'30'93'138'0,"-37"-87"47"16,-3 0-61-16,-3-2-11 15,-3 1 4-15,2 1-14 16,-5-4-2-16,1 4-2 15,-2-2-1-15,-1-2-5 16,2 2-7-16,-1-1-19 16,-3-2-7-16,0 1-7 15,-2-2 4-15,-6 0 15 16,-4 0 4-16,-9-6-2 16,-1 1-1-16,-7-5-7 0,-2-2-9 15,-4 0-14-15,-5-8-7 16,2-2-15-16,3-4-2 15,0-2-5-15,-2 2 4 16,-11-4 0-16,-8 1-2 16,-10-4-2-16,4-1-7 15,2 1-2-15,-2 1 0 16,2 2 0-16,-10-2-1 16,-10 1-1-16,5 0-2 0,6-4 1 15,3 4 0-15,3-1 0 16,-8 0 2-16,-4 2-1 15,5-3 1-15,5 0-1 16,2-1-1-16,-1 9-2 16,-6-1 0-16,-5 6-1 15,12 1 0-15,1 3 0 16,4 0 0-16,5 8 0 16,-11-1 1-16,4 1-2 15,3 4 1-15,10-1 0 16,7 1 0-16,9 2 0 15,3-1 1-15,0 1-1 16,4 4 1-16,3 0 0 16,4-1 0-16,7 1-2 15,4-1-1-15,8 3-1 16,2 2-1-16,7-2-2 16,-1 0-1-16,3 0 0 0,3 0 0 15,2 1 1-15,3 0 0 16,-3-1 1-16,2-2-10 15,3-2-36-15,0 0-22 16,0 0-54-16,-1 0-18 16,1 0-37-16,0 0-32 15,0 0-138-15,0 0 221 16</inkml:trace>
  <inkml:trace contextRef="#ctx0" brushRef="#br0" timeOffset="38842.69">8318 8184 183 0,'66'-64'143'0,"-68"62"65"15,1 1 11-15,1 1 13 16,-1 0-8-16,0 0-56 16,-1 0-31-16,2 0-53 0,-2 0-17 15,1-1 2-15,-4 1-3 16,-13 0 14-16,-30 1-2 15,20 3-19-15,-4-2-5 16,-3 1-30-16,-1 4-5 16,6 3-12-16,0-1-4 15,2-2-2-15,3 2-1 16,2-1-5-16,5 5-3 16,11 4-8-16,2 3-4 15,11 1-2-15,5 3 2 0,9 3 6 16,-4 0 5-16,5 5 8 15,1-1 2-15,-2 1 3 16,16 3 1-16,-8-6-5 16,4 1-33-16,7-7 24 15</inkml:trace>
  <inkml:trace contextRef="#ctx0" brushRef="#br0" timeOffset="47947.39">2719 13956 272 0,'-87'50'170'0,"83"-47"1"16,4-3-17-16,-8-2-23 16,0-1-10-16,1 2-13 15,-3 1-3-15,1 1-3 16,1-1-5-16,2-1-12 15,-1 1-6-15,1 0-13 16,1 2-6-16,3 0-10 0,1-2-7 16,0 0-20-16,1 0-9 15,0 0-14-15,0 0-1 16,0 0 6-16,11 12 10 16,39 36 17-16,-28-28-2 15,0 8-4-15,3-1-5 16,-1 6-14-16,-3 0-1 15,0 5 0-15,-2 5 0 16,1-4 1-16,-1 0 1 16,1-2 0-16,-3-4 0 0,-1-2 0 15,4 0 1-15,-4-7 0 16,0-1 0-16,-5-5 1 16,-1-2 2-16,-2-3 0 15,-1-3-1-15,-1 2-2 16,-2-6-24-16,-2-3-87 15,-1-1-63-15,-1-3-143 16,0 0 179-16</inkml:trace>
  <inkml:trace contextRef="#ctx0" brushRef="#br0" timeOffset="48260.55">3016 14046 694 0,'-1'-8'363'0,"6"4"-91"0,-9 4-30 15,-5 0-72-15,5 6-37 16,-2 3-38-16,1 1 5 16,-7 6-7-16,-1 2-5 15,-7 6-25-15,1 2-18 16,-2 5-23-16,-1 3-6 15,3 9-8-15,2-3-4 16,2 2-1-16,5-1-2 16,2-2-1-16,-1-2-1 0,1-7-43 15,1 0-40-15,0-4-111 16,6 0-64-16,5 0-209 16,5-1 290-16</inkml:trace>
  <inkml:trace contextRef="#ctx0" brushRef="#br0" timeOffset="48657.52">3212 14554 699 0,'0'0'369'0,"1"3"-128"15,0 7-80-15,4 5-37 16,-3 8-25-16,2 5 2 16,-5 1-6-16,0 0-15 15,2 5-35-15,-1-5-15 16,1 1-19-16,4-2-4 0,-5-9-38 16,5 1-35-16,1-6-144 15,-8-2-158-15,10-1 232 16</inkml:trace>
  <inkml:trace contextRef="#ctx0" brushRef="#br0" timeOffset="49348.18">2818 13464 410 0,'-1'-1'244'0,"0"0"-31"16,0 1-25-16,0 1-49 16,-3 19-23-16,3 18-32 15,9-28-10-15,-4-7-10 16,1-3 5-16,0-3 8 16,4-1 1-16,-2-5-16 15,-2 2-14-15,0 0-18 16,-1-3-6-16,-2 2-3 15,-2-1 0-15,-6 4-1 16,-1-3 0-16,-4 3-1 16,-2-1 0-16,3 4 6 15,-1 0 1-15,1 2-2 0,3 2-5 16,0 3-10-16,0-2-4 16,2 3-4-16,-1-2 1 15,4-2 2-15,-1-1 1 16,3-1-1-16,0 0 0 15,0 0-4-15,0 0-4 16,0 0-14-16,0 0-24 16,0 0-87-16,0 0-61 15,11 2 111-15</inkml:trace>
  <inkml:trace contextRef="#ctx0" brushRef="#br0" timeOffset="50021.28">4251 14525 418 0,'-59'-27'265'0,"60"29"-18"16,1-2-37-16,4 3-45 15,1 2-20-15,1-3-9 16,8 5-3-16,-3-6-29 15,6 1-17-15,0 2-35 16,3-4-16-16,0 5-20 16,-4-4-5-16,3 1-6 15,-4 1 0-15,1-3-1 0,5 5 18 16,-3-4-74-16,0-1-52 16,-5 0-139-16,-1-1-161 15,-1-4 262-15</inkml:trace>
  <inkml:trace contextRef="#ctx0" brushRef="#br0" timeOffset="50263.64">4261 14315 793 0,'5'1'343'15,"-1"-1"-186"-15,7 2-51 16,-2 0-10-16,4 2-21 16,8 0-14-16,-6-2-26 15,8 3-7-15,-4-5-19 16,-2 1-2-16,9 2-19 16,1 2-45-16,3-2 39 15</inkml:trace>
  <inkml:trace contextRef="#ctx0" brushRef="#br0" timeOffset="55423.83">2660 16142 365 0,'-45'2'259'16,"42"-3"15"-16,1 1-128 16,3 0-30-16,-1 0-51 15,0 0-11-15,0 0 16 16,10 8 19-16,13 12 18 16,34 32-5-16,-30-26-14 15,0 0-9-15,-1 3-28 0,0 2-9 16,7 6-24-16,0 1-7 15,4 9-4-15,2 2-1 16,-6 4 0-16,0 0 0 16,-2 2 1-16,-3-2-1 15,2-3 0-15,-4-2 0 16,-1-6-1-16,1-4 0 16,-5-5 0-16,-4-7 1 15,-7-4 14-15,-3-4-38 16,-2-6-98-16,-2-1-90 0,-2-9 109 15</inkml:trace>
  <inkml:trace contextRef="#ctx0" brushRef="#br0" timeOffset="55723.14">3144 16455 504 0,'1'-21'349'0,"-4"10"55"16,-4 3-70-16,-3 9-91 16,-1 3-52-16,-6 5-102 15,2 8-14-15,-1 7-17 16,-7 4-1-16,3 5-1 16,-2 4-10-16,0 1-18 15,3 0-10-15,1 5-10 0,1-3-4 16,-1-1-3-16,4-1 0 15,1-6-2-15,3-7-19 16,5-1-64-16,2-1-65 16,3-4-139-16,4 4-78 15,5-2 223-15</inkml:trace>
  <inkml:trace contextRef="#ctx0" brushRef="#br0" timeOffset="56368.1">3454 16787 376 0,'87'-15'294'0,"-72"6"14"16,2 1-112-16,-1 3-27 15,-3 5-92-15,-3 0-21 16,-3 9-24-16,-3 3 2 0,-4 5 0 15,-2 5-3-15,-8-2-10 16,-2 0-6-16,-4 4-5 16,2-1-4-16,-5 0-2 15,0 1 0-15,2-6-2 16,1-2-1-16,9-2-3 16,4 0-3-16,4-3-4 15,6 0 0-15,1-6 6 16,2 0 3-16,-1 0 6 15,4-5 3-15,7 1-1 16,0-1 0-16,5-1 1 16,-9 0-3-16,0-3 17 15,-1 0-43-15,-2 0-77 16,-1-2-55-16,-5 0 71 16</inkml:trace>
  <inkml:trace contextRef="#ctx0" brushRef="#br0" timeOffset="57056.74">2778 15635 266 0,'-5'0'214'16,"5"1"1"-16,-2 3-71 15,1-4-23-15,1 0-18 16,0 0 4-16,1 22 10 16,11 31-9-16,-7-25-14 15,10 6-5-15,-7-4-14 16,8-4-7-16,1-3-33 16,-5-11-13-16,2-11-11 15,3-1-1-15,-2-9 28 0,1-1 10 16,-3-5 10-16,-3-1 5 15,-6-3-20-15,-3 0-5 16,-1 6-3-16,-5 1 0 16,-7 2 11-16,-3 3 0 15,-3 3-3-15,-2 0-5 16,6 3-18-16,3 0-4 16,3-2-5-16,2 4-3 15,1-1-2-15,-3 0-1 16,0 0-3-16,2 1 1 0,-5-1-3 15,6 2-3-15,-5-1-2 16,1 1-4-16,6 4-3 16,-4-5-2-16,13 6-1 15,-6-2 1-15,0 0 2 16,0 5 1-16,0-5 3 16,4 4 0-16,4-2-29 15,1-2-35-15,0 1-103 16,-1-4-67-16,5 2-209 15,6 2 278-15</inkml:trace>
  <inkml:trace contextRef="#ctx0" brushRef="#br0" timeOffset="57599.29">4475 16621 482 0,'-61'35'234'0,"76"-28"-61"16,7 1-14-16,5 0 6 15,1-1-19-15,3-4-50 0,3-3-26 16,-1-6-48-16,0-5-5 16,-4-7-81-16,-1-3-160 15,-11-7 151-15</inkml:trace>
  <inkml:trace contextRef="#ctx0" brushRef="#br0" timeOffset="57765.85">4513 16384 710 0,'0'13'314'0,"7"-2"-126"15,7 0-56-15,9-3-40 16,1-3-27-16,13-4-78 16,5-3-76-16,10-5 60 15</inkml:trace>
  <inkml:trace contextRef="#ctx0" brushRef="#br0" timeOffset="92500.15">10422 8529 132 0,'0'0'101'16,"0"0"4"-16,0 0 10 15,0 1 7-15,0 0 0 16,0 0-7-16,0-1-22 15,0 3-14-15,0-3-21 16,0 0-8-16,0 0-11 0,0 0-2 16,0 0 7-16,0 0 1 15,0 0 8-15,0-2 2 16,0 1-5-16,-1 0-4 16,0 0-6-16,0 0-1 15,0-1 1-15,-3-5 3 16,0 0-6-16,-4-5-8 15,-19-25-8-15,18 23-2 16,-1 2 6-16,6 6 5 16,-6 0 2-16,1 5 2 0,0-1-6 15,-5 0-3-15,5-1-8 16,-1 3-4-16,3 4-9 16,-8-3-2-16,3 8-2 15,-6-2-2-15,-2 1 0 16,6 3-1-16,-4-2 1 15,2 2-1-15,0 3-1 16,-1-1-1-16,0 6 0 16,-1 1 0-16,0-2 1 15,1 5 0-15,2-3 1 16,2-4-2-16,1 0-4 16,1 1-1-16,5 4-3 15,3 0 1-15,3 3-1 16,5 0 0-16,5-2 2 15,5 6 0-15,6-3 2 16,-2-4 2-16,10 1-1 0,0-7 2 16,4-4 1-1,2 0 0-15,-1-11 4 0,-1-2 0 16,6-11 3-16,4-7 2 16,2-8 11-16,4-5 5 15,-12-2 7-15,1-6 1 16,-9 3 0-16,-7-4-1 15,-4 2 5-15,-14 2 3 16,-15-4 2-16,-7 6-1 16,-19 1-7-16,-5 3-12 0,-10 11-46 15,1 7-28-15,0 19-60 16,-4 15-64-16,0 20 120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4T22:16:28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3308 7541 390 0,'-13'-24'187'0,"0"-3"-27"15,2 0-59-15,9 5 4 16,-5 0-1-16,0-1-14 16,-2 1 11-16,2 5 10 15,2 3-4-15,4 10-26 16,-2 4-25-16,-6 9-51 15,5 11-17-15,1 14-16 16,2 7 1-16,9 14 12 0,-8 4 4 16,9 11 4-1,-4 8 3-15,-5 15 3 0,4 6 0 16,-4 12 0-16,4 3 0 16,0 11 0-16,-3 4 0 15,3 4-2-15,-7 6 25 16,3 3 7-16,-1 0 0 15,2 3 4-15,2 4-24 16,-3-3-2-16,-4-4 0 16,-1-7-2-16,1-4-1 0,-1-7-2 15,4 1 0-15,-7-11 3 16,3-9-1-16,1-11 4 16,-2-2 1-16,3-4 1 15,-2-4 0-15,1-16 4 16,-8-14-38-16,7-16-107 15,-4-12-79-15,-5-11 112 16</inkml:trace>
  <inkml:trace contextRef="#ctx0" brushRef="#br0" timeOffset="549.53">2150 10199 676 0,'3'-3'288'0,"-2"-5"-83"16,7 5-236-16,0-2 2 15,5 6 1-15,10 5 2 16,6 1 6-16,13 0 4 16,19 3 0-16,7-3 1 0,21 2 3 15,6 3 1-15,9-3 4 16,8 3 2-16,13-5 30 16,6-1 11-16,17 0 13 15,4 0 19-15,13 0-11 16,-2 1-9-16,10 0-7 15,8 0-14-15,3-1 37 16,11 2 0-16,8-7 0 16,-3 1 0-16,7-1-44 15,-3-3 55-15,1 1 4 16,2 0-4-16,-12 0-7 16,-2 1-56-16,-6 4-8 15,-14-3 0-15,-4 3 2 16,-3 1-1-16,-26-4 3 15,-1 9 0-15,-22-3-1 16,-14-1 5-16,-9 0-35 0,-15-8-11 16,-21-6-59-1,-9 1-47-15,-30-10-106 0,-7-5 148 16</inkml:trace>
  <inkml:trace contextRef="#ctx0" brushRef="#br0" timeOffset="1216.71">1969 7050 444 0,'1'0'222'0,"4"2"-103"16,1 0 6-16,5 9-57 15,5 3-5-15,9 11 3 16,-2 5-4-16,6 9-8 15,1 4-13-15,-2 6-13 16,1 6-9-16,-4-3-12 16,-1-4-1-16,1-7-1 15,5-6 1-15,-2-4-1 16,2 2 1-16,-9-7 0 16,-4-1 1-16,-4-5-96 15,-2-8-137-15,1-3 147 16</inkml:trace>
  <inkml:trace contextRef="#ctx0" brushRef="#br0" timeOffset="1483.99">2377 7092 892 0,'-12'-1'375'16,"-1"6"-259"-16,-4 5 3 15,-1 5-29-15,0 7-26 16,-2 4-5-16,7 3-18 16,-5 6-28-16,1 1-4 0,5 5-3 15,-5 3-1-15,3-1-2 16,3 1 0-16,-5-8 0 16,2-2-11-16,3-5-67 15,-1-2-45-15,8-3-147 16,4 1-89-16,4-1 225 15</inkml:trace>
  <inkml:trace contextRef="#ctx0" brushRef="#br0" timeOffset="1741.31">2544 7608 360 0,'9'8'285'16,"-3"2"-8"-16,-1 6-84 15,-5 4-7-15,-3 5-89 0,-2 2-20 16,1 2-31-16,-2-3-22 16,4-5-14-16,-1-2-3 15,0-8-33-15,1-5-44 16,2-3-131-16,0-6-102 15,0 2 182-15</inkml:trace>
  <inkml:trace contextRef="#ctx0" brushRef="#br0" timeOffset="2125.28">2384 6781 453 0,'-22'10'269'16,"5"7"-100"-16,-1 5-10 15,8 4-20-15,4-4-73 16,4-4-6-16,6-7-33 15,5-5-7-15,6-8 7 16,0-9 4-16,2-10 5 16,-1-4 0-16,-3-5-7 15,-3 4-1-15,-5 2 11 0,-5 2 1 16,-6 7 2-16,-3-3-1 16,-8 7-18-16,-3 0-7 15,4 6-15-15,-2 2-6 16,8 3-28-16,3 5-33 15,7 4-190-15,-1 7 173 16</inkml:trace>
  <inkml:trace contextRef="#ctx0" brushRef="#br0" timeOffset="2845.36">7843 10529 845 0,'-32'-89'363'0,"32"89"-213"16,0 1-24-16,5 12-59 15,-1 5-29-15,7 12-11 16,5 2 15-16,4 7 31 16,6 3 1-16,2 1-19 15,-2 1-12-15,2-3-29 16,-3-2-3-16,-5-8-2 0,3 2 1 16,-6-7-55-16,5 4-54 15,-5 1-218-15,5-4 198 16</inkml:trace>
  <inkml:trace contextRef="#ctx0" brushRef="#br0" timeOffset="3076.74">8122 10557 1150 0,'-3'9'406'0,"-9"13"-308"15,-2 4-55-15,-11 9 26 16,-4 4 13-16,-3 2-23 16,2-4-13-16,-1-5-26 15,6 1-12-15,0-6 15 16,3 3-53-16,12-3-122 16,2-3-95-16,12-5 124 15</inkml:trace>
  <inkml:trace contextRef="#ctx0" brushRef="#br0" timeOffset="3312.11">8598 10719 801 0,'21'22'334'15,"-18"4"-194"-15,-2 9-66 16,-3 11-14-16,-9 5-25 16,-6 3-14-16,3 2-5 15,0-6-5-15,3-2-50 16,2-9-240-16,0-2 198 0</inkml:trace>
  <inkml:trace contextRef="#ctx0" brushRef="#br0" timeOffset="4351.12">3282 8222 147 0,'16'11'118'0,"7"11"4"16,8 9 1-16,13 14-30 15,-2 7-27-15,11 16-2 16,10 6-1-16,8 7-4 16,11 6 2-16,8 24 39 15,7 8-11-15,21 19 61 16,3 5-3-16,17 11-59 15,5 2 6-15,13 12-75 16,3 10 3-16,6 0 18 16,5 8-5-16,-4 8 7 15,11-2-2-15,11 6-14 16,-6 4-2-16,3-8-6 0,-1-1-4 16,-15-7 0-16,1-13 2 15,-6-11 5-15,-6-5-4 16,-11-19-11-16</inkml:trace>
  <inkml:trace contextRef="#ctx0" brushRef="#br0" timeOffset="18715.72">13910 6739 168 0,'-6'-20'107'0,"0"7"11"16,-1-4 1-16,3 5 8 16,-2 5-3-16,2-2-10 15,1 4-7-15,-1-1-29 16,2 2-17-16,0 3-34 15,1-1-17-15,0 2-17 16,0 0-5-16,1 0 1 16,0 11 4-16,0 8 8 15,3 32 2-15,-1-20 4 16,-1 2 0-16,0 10 1 16,0 3 0-16,3 7 1 15,-1 4 1-15,0 5 5 16,0-1 0-16,-3 4 0 15,7 2 2-15,-4 9 0 16,5 4 1-16,0 3 1 16,-4 1-3-16,3 2-4 15,-3 4-2-15,1 6-1 0,-2 3 0 16,0-1-2-16,1-2 1 16,2 1 3-16,-2 0 5 15,1 1 3-15,1-3 4 16,1-1 1-16,3-4 0 15,-4 0-2-15,-4-2-1 16,-2 0-6-16,0 0 6 16,0-8 14-16,-2-7 1 15,1-8 2-15,-3-2-6 16,1-4-15-16,1 3-1 0,-1-7-1 16,1-4 0-16,-4-7 3 15,4-5 5-15,1-7 4 16,-3-4 0-16,-1-6-4 15,-1-1-5-15,-1-4-4 16,-1-2 0-16,3-4-2 16,1-5 0-16,-2-5 1 15,4 1-1-15,0-4-23 16,1 2-33-16,1 0-61 16,0-1-35-16,0 0-67 15,0 0-49-15,0 0 168 16</inkml:trace>
  <inkml:trace contextRef="#ctx0" brushRef="#br0" timeOffset="19932.49">13937 9782 126 0,'0'-6'106'0,"-2"3"37"16,2 3-4-16,-1-1-17 15,0 0-16-15,0 0-35 16,-1 0-13-16,2 0-21 16,0-1-10-16,0 2-16 15,0 0-2-15,0 0 9 16,0 0 8-16,0 0 14 0,17 6-1 16,30 7-11-16,-23-9-2 15,3 2-1-15,-2-1-1 16,9 2-4-16,-3-4-3 15,11 3 4-15,3-1 4 16,6 1 2-16,6-2-1 16,9-2-12-16,1-1-7 15,-1 2 3-15,6 1 11 16,2 0 15-16,-3 3 2 0,16-2 0 16,-1 3-10-16,1-5-13 15,6 1 0-15,-3 1-1 16,-3-2 2-16,12 3-1 15,-2 0-2-15,-3-3-5 16,3-1-3-16,-5-1-1 16,-1-3 0-16,6 2 0 15,-4-1 1-15,-7-1-1 16,-4 4 1-16,-10-5 0 16,-3 3 0-16,-2-3 1 15,-5 1-1-15,-6 2 1 16,-4 0 0-16,-14 1 2 15,-2 0 1-15,-10-1 4 16,-6 2 1-16,-9-3 5 16,-4-1 1-16,-7 2 20 15,-2-1-23-15,0 0-104 16,1 0-81-16,-9 0 86 16</inkml:trace>
  <inkml:trace contextRef="#ctx0" brushRef="#br0" timeOffset="20946.62">13913 9803 216 0,'25'-74'146'0,"-25"74"15"16,-2-3-5-16,3 3-31 15,-1 0-26-15,0 0-35 16,0 0-1-16,0 0 9 16,0 0 7-16,0 14-3 0,-4 2-8 15,-22 33-9-15,10-15 0 16,-17 8 0-16,-5 11-5 15,-15 16-7-15,-5 4-5 16,-11 9-8-16,4 6-2 16,-18 11-10-16,-4 0-4 15,-13 18 1-15,-10 0 1 16,6 0-3-16,5 8 0 16,4-12-6-16,3-2-3 0,4-12 1 15,5-13 0-15,18-17 10 16,7-3 5-16,18-13 1 15,5-7-1-15,12-15-10 16,4-6-6-16,11-15-6 16,3-4-6-16,2-6-29 15,5-2-5-15,-2 1-41 16,0 0-37-16,0 0-143 16,0 0 164-16</inkml:trace>
  <inkml:trace contextRef="#ctx0" brushRef="#br0" timeOffset="21702.6">12054 11920 589 0,'-2'-5'266'15,"2"5"-122"-15,0 1-41 16,0-1-45-16,0 0-7 16,0 0 0-16,0 0 17 15,0 0 12-15,18 16-2 16,29 35-5-16,-25-28-9 16,3 13-21-16,-2-4-8 0,5 5-22 15,1 0-5-15,2-6-2 16,-2 6-1-16,-1-5 1 15,1 2-2-15,-4 3 2 16,-2-5-1-16,-2-1 1 16,-5-3 1-16,-2-4 2 15,-5-1 0-15,4 2 6 16,3 0-31-16,-5-7-96 16,2 2-79-16,-3-7 103 15</inkml:trace>
  <inkml:trace contextRef="#ctx0" brushRef="#br0" timeOffset="22002.31">12500 12005 837 0,'-6'10'334'16,"-5"6"-214"-16,3 10-18 16,-6 8 11-16,-3 6-7 15,-1 7-9-15,-6-1-6 16,0 0-39-16,0 0-17 0,1-6-24 16,3-2-7-16,5-6-7 15,0-2 4-15,5-4-67 16,1-1-31-16,5-1-126 15,1-3-162-15,4 2 258 16</inkml:trace>
  <inkml:trace contextRef="#ctx0" brushRef="#br0" timeOffset="22496.99">12755 12505 396 0,'0'3'236'0,"0"-2"-16"16,0-5-96-16,0 3-32 15,0 0-36-15,0 0-24 16,6-13 13-16,4-5 9 0,23-25 9 16,-18 30-4-1,-2-4-9-15,2 6 0 0,-5 2-7 16,3 2-3-16,-4 3-6 15,-2 2-2-15,-3 3 10 16,2 6 7-16,-3 6 1 16,-2 5-4-16,-2 9-6 15,-1 8-1-15,-2 8-5 16,-4 7-5-16,1 6-10 16,-3-2-6-16,6-1-7 15,-3-7-2-15,6-8-28 16,-2-2-53-16,0-12-122 15,6-4-273-15,1-15 305 16</inkml:trace>
  <inkml:trace contextRef="#ctx0" brushRef="#br0" timeOffset="23332.54">17233 9712 438 0,'-1'0'208'0,"1"0"-75"16,2 2-1-16,-2-2-8 15,0 0-4-15,0 0-10 16,9 17-6-16,25 35-9 16,-17-28-5-16,6 7-16 15,2 1-13-15,-1 7-28 16,4 5-11-16,-5 0-13 15,5 4-1-15,0 0-4 16,-1-4 0-16,7-1 0 16,-3-3 0-16,0-3 2 15,-1-2 1-15,0-4 2 16,-3-3-1-16,-7-7-44 16,-3-1-34-16,-4-8-175 15,-10-5 154-15</inkml:trace>
  <inkml:trace contextRef="#ctx0" brushRef="#br0" timeOffset="23609.79">17781 9885 769 0,'4'-10'350'16,"-10"13"-100"-16,-5 8-181 0,-2 11-18 15,-12 6 23-15,-8 13 16 16,-6 4 12-16,-8 7 1 16,-3 4-22-16,-1-3-33 15,3-4-14-15,2-7-23 16,3-4-4-16,15-5-5 16,0-6-2-16,14-3-35 15,7-7-40-15,-1-7-119 16,12-3-137-16,-4-8 208 15</inkml:trace>
  <inkml:trace contextRef="#ctx0" brushRef="#br0" timeOffset="24352.09">17918 10345 401 0,'6'0'235'16,"1"0"-52"-16,3 0-48 15,4 1-11-15,26 6-24 16,-21-1-15-16,1 0-10 16,-5 4-14-16,-2 1-27 15,-3 3-5-15,-3 5-9 16,-2-5-3-16,-5 8 1 15,-2-1 1-15,-6 2-1 0,-3 3-3 16,-4-2-4-16,-5-1-3 16,-4-3 1-16,1 0 0 15,1-7 0-15,4 0 0 16,7-6-4-16,0-4-2 16,8 1-8-16,1-1-6 15,2-1 7-15,0-2 5 0,0 0 14 16,7 1 6-16,13 5 0 15,27 13 5-15,-23-8 2 16,0 1 1-16,6 3-7 16,-2 1-8-16,0-5-9 15,3 3-2-15,-1 0 0 16,1 0-2-16,7 4 0 16,-9-6-1-16,6 4-35 15,-2-1-40-15,-2-3-145 16,4-4 138-16</inkml:trace>
  <inkml:trace contextRef="#ctx0" brushRef="#br0" timeOffset="25242.69">14278 6279 125 0,'-54'3'119'15,"63"9"-20"-15,3 6 30 16,4 5-24-16,2 5-7 15,4-2 7-15,5 5 4 16,3 1-10-16,5-2-26 16,-5 3-12-16,-1-1-32 15,0 0-10-15,2 5-12 16,-4 1-2-16,1 2 1 16,-6-2 1-16,-4-3 3 15,2 1 2-15,-3-2 1 0,2-4 2 16,-7-6-70-16,2-5-83 15,-1-12 88-15</inkml:trace>
  <inkml:trace contextRef="#ctx0" brushRef="#br0" timeOffset="25507.98">14689 6382 732 0,'-5'13'309'0,"-13"6"-177"16,3 5-3-16,-5 11 43 15,-3 2-25-15,-3 6-28 16,1 5-15-16,-11 3-55 16,2 1-22-16,4-2-18 15,0-6-4-15,10-9-5 16,2-1 3-16,8-9-80 15,1-3-59-15,8-5-218 16,3-2 211-16</inkml:trace>
  <inkml:trace contextRef="#ctx0" brushRef="#br0" timeOffset="25978.73">14890 7081 412 0,'1'7'204'15,"0"-4"-47"-15,0-5 0 0,-1 1-5 16,0 0-17-16,0 0-47 16,3-14-32-16,15-35-32 15,-10 27 2-15,2 6 14 16,0-1 3-16,0 3-3 16,-2 3-8-16,1 4-11 15,-1 4-1-15,1 4 7 16,-1 0-1-16,-5 1-1 15,-2 2-1-15,0 6-2 16,-1 4 1-16,1 6 3 16,-1 5 0-16,-4 6-1 15,-2 3-3-15,1 2-5 16,-3-1-5-16,3-5-5 16,0-2-1-16,0-2-2 15,1-1-11-15,0-1-70 16,1-5-48-16,-1-5 72 15</inkml:trace>
  <inkml:trace contextRef="#ctx0" brushRef="#br0" timeOffset="26918.72">14666 6014 419 0,'9'-38'238'16,"-18"28"-42"-16,4 0-12 15,-8 0-34-15,6 4-15 0,-4 1-19 16,5 3-17-16,3 2-43 16,-3 4-16-16,2 7-27 15,-5 1-8-15,1 9-3 16,-7-2 0-16,8 7 0 16,-3-2 0-16,5-4-1 15,5-2-1-15,2-7 4 16,4-4 6-16,4-3 8 15,3-2 6-15,1-6 4 16,-1-4-2-16,3-5-3 16,3-2-4-16,-5-4-6 15,5 5-1-15,-6 0 1 16,-3 0 2-16,-4 4 8 16,-6-1 7-16,-3 2 4 15,-4 0-3-15,-6 6-15 16,-2 1-12-16,-1 9-14 15,0 10-2-15,-1 0 0 0,4 3 3 16,1-1 6-16,-3-6 0 16,14-1-2-16,-2-1-1 15,4-6-3-15,5 3-1 16,-6-9 4-16,6 0 2 16,5-1 6-16,-5-5 3 15,6 7 1-15,-4-2 0 16,-3 1-2-16,5 3-2 15,-9 1 2-15,-4 0-2 0,0 5 0 16,-1 2-1-16,-2 2-4 16,3 1-29-16,0 0-108 15,-3-1 97-15</inkml:trace>
  <inkml:trace contextRef="#ctx0" brushRef="#br0" timeOffset="37292.94">12106 10299 105 0,'-31'-40'45'0,"31"43"-23"15,2 2-14-15,1-2-8 16,-3-3 0-16,0 0 0 16,0 0 1-16,0 0 0 15,0 0 1-15,0 0 0 16,0 0-1-16,1 0 0 15,3 5 0-15,1-4-2 16,0 4-2-16,5-2-5 16,2 3-2-16,24 21-1 15,-26-25 0-15,-1 1 8 16</inkml:trace>
  <inkml:trace contextRef="#ctx0" brushRef="#br0" timeOffset="37592.14">12446 10324 39 0,'17'-2'20'0,"5"-3"-7"16,2 3-3-16,7-1-6 15,-4-2-2-15,3 2-2 16,3-1-2-16,-2-4-2 16,3 1-4-16,3 5-2 15,-4-3 1-15,3 8 4 16,-3 1 2-16,-3 3 3 16,-1 3 0-16,-6 2 0 15,0-2 0-15,-3-3 0 16</inkml:trace>
  <inkml:trace contextRef="#ctx0" brushRef="#br0" timeOffset="37998.14">14569 10772 204 0,'73'11'98'16,"3"1"-31"-16,2 2-46 15,-3-4-10-15,0 1-7 16,-2 1-2-16,-6-1-2 16,2 1 0-16,-7 0 1 15,3-1 1-15,3-1-1 16,-2-2-1-16,3 3-5 15,-7-4-64-15,6 9 51 16</inkml:trace>
  <inkml:trace contextRef="#ctx0" brushRef="#br0" timeOffset="39137.42">12348 9962 180 0,'19'-6'123'0,"30"-36"-17"0,-19 3-2 16,-4-10-10-16,13-9-10 15,3-6 4-15,6-17-4 16,9 0-9-16,11-15-29 16,2-7-18-16,4-7-23 15,10-4-1-15,-2-7-2 16,3 2 0-16,6 5 0 16,-8 1 0-16,-3 8-1 15,-6 4 0-15,-8 9-1 16,-3 8-2-16,-8 11-28 15,0 4-20-15,-7 11-61 16,-10 5-42-16,-7 10 96 16</inkml:trace>
  <inkml:trace contextRef="#ctx0" brushRef="#br0" timeOffset="39543.33">13943 8022 130 0,'61'22'65'0,"13"-1"-16"15,7 2-26-15,11-2-16 16,13 0-2-16,4-1 7 16,6 2 22-16,10 2 5 15,4-3-1-15,9 0-9 16,3-1-21-16,6-4-5 15,3 7 0-15,-3 0 0 16,-4 2-2-16,-2-1 1 16,-10-5 1-16,-7-3 3 15,0-4 11-15,-13-6-12 16</inkml:trace>
  <inkml:trace contextRef="#ctx0" brushRef="#br0" timeOffset="40044.51">16944 8090 627 0,'-6'55'220'0,"-18"-24"-188"16,-1 7-31-16,-3 13-2 15,-4 11-1-15,-5 15-1 16,-6 11 1-16,-7 8 2 16,-9 7 3-16,-13 13 1 15,-4 8 0-15,-9 15 0 16,-3 8 0-16,0 13-1 15,-1 8-2-15,-10 14 0 16,-1 6 1-16,-2 11-1 16,-2-2 0-16,4 10 0 15,-3 0 0-15,-6 4 1 16,-15-12 0-16,29 5 0 16,2 0-1-16,7-19 1 15,23 6 0-15,-21-29 24 0,8-11 5 16,7-18 7-16,7-13 3 15,13-18-23-15,5-14-3 16,13-17-10-16,3-12-1 16,5-23-63-16,3-7-74 15,10-19 85-15</inkml:trace>
  <inkml:trace contextRef="#ctx0" brushRef="#br0" timeOffset="40652.87">14763 12869 477 0,'-24'13'206'16,"-8"-4"-93"-16,-5-7-52 0,-2-2-5 15,-13-8-20-15,-3-2-24 16,-17-8-5-16,-8-3 2 16,-13-12 13-16,0 0 6 15,-8-7 3-15,-4-1-2 16,-7 1-14-16,-7-2-5 16,-1-3-4-16,-4 0 2 15,-6 0 17-15,-5-2 11 16,0 3 13-16,1 1 1 0,-3 3-9 15,5 0-9-15,-3-2-8 16,-3 0-3-16,5 1-8 16,-3 1-3-16,0 8-5 15,8 2-2-15,3 5-3 16,5 5 0-16,4 1 0 16,9 8-1-16,12 3 1 15,6 2-2-15,14 15-4 16,-2-7-27-16,18 6-74 15,3 0-38-15,17-4-60 16,6 4 5-16,9-3 17 16,5 2-27-16,11 1 149 15</inkml:trace>
  <inkml:trace contextRef="#ctx0" brushRef="#br0" timeOffset="40938.12">10910 12088 381 0,'41'-11'188'16,"-26"-39"-74"-16,7-5-5 16,7-10-5-16,9-7-17 15,12-24-17-15,10-13-7 16,12-19-32-16,4-12-14 15,18-16-9-15,-5-6-2 16,19-5-4-16,3-8-1 0,-6 9-1 16,7 6-1-16,-15 10 0 15,-3 18-29-15,-8 22-86 16,-8 16-107-16,-16 34 131 16</inkml:trace>
  <inkml:trace contextRef="#ctx0" brushRef="#br0" timeOffset="41793.83">14356 7991 637 0,'15'114'272'0,"-63"-80"-133"16,-5 1-74-16,-8 7-46 15,-2 2 1-15,-9 2-8 16,-6 4-7-16,-9 10-2 16,-16 1-1-16,-5 9 0 15,3 1 0-15,-9-1 0 16,2 4-1-16,-10 5 1 15,-3 0-2-15,10 2-1 16,7 2-15-16,9-7-36 16,5-3-23-16,11-7-92 15,8-9-82-15,22-10 160 16</inkml:trace>
  <inkml:trace contextRef="#ctx0" brushRef="#br0" timeOffset="42155.5">14831 8263 398 0,'51'-3'169'0,"-15"11"-66"16,-9 9-92-16,-19 10-3 16,-9 6 2-16,-27 11 2 15,-10 5-2-15,-21 8-1 16,-6 2 1-16,-11 3 3 16,-4 0 0-16,-17 4-3 15,-15 7-3-15,-14 12-5 16,-3 5-1-16,-6 10 0 15,-4 1-1-15,2 2 0 16,0-10-1-16,9 11-15 16,10-7-34-16,12-10 34 15</inkml:trace>
  <inkml:trace contextRef="#ctx0" brushRef="#br0" timeOffset="42553.57">15658 8510 635 0,'-17'43'217'0,"-16"13"-205"16,-12 10-6-16,-29 9-2 16,-16 8 0-16,-16 17-1 15,-4 4 0-15,-20 5 1 16,-4-1-1-16,-4 5 0 15,-7 0 0-15,-5 9-7 16,-3 0-23-16,2-3-27 16,1 2-10-16,12-3-7 15,8-1 21-15,10-9-74 16,9-5 89-16</inkml:trace>
  <inkml:trace contextRef="#ctx0" brushRef="#br0" timeOffset="42978.97">15978 9312 382 0,'0'49'182'16,"-13"6"-13"-16,-21 24-124 16,-11 13-8-16,-26 11 5 15,-7 8-3-15,-18 11 36 16,-15 3 18-16,-13 5 9 15,-9 4-16-15,-6 4-47 16,-5 5-18-16,0 4-16 16,-5 5-1-16,-6 0-2 15,1-3 0-15,14-3 0 16,8-5 1-16,19-13 0 16,14-11-1-16,8-15-14 15,6-8-39-15,22-25-140 16,7-6-142-16,24-16 199 15</inkml:trace>
  <inkml:trace contextRef="#ctx0" brushRef="#br0" timeOffset="43294.13">14689 11395 809 0,'-23'50'284'16,"-2"10"-241"-16,-13 17-38 15,-10 4 1-15,-18 11 0 16,-4 1-2-16,-23 1 1 15,0-2 0-15,-1-4-1 16,-8 1 0-16,1-4-49 16,-4-4-38-16,-7-9-120 15,4-4-70-15,8-14 169 16</inkml:trace>
  <inkml:trace contextRef="#ctx0" brushRef="#br0" timeOffset="43623.25">13016 10741 729 0,'-75'87'263'0,"18"-10"-208"15,-10 10-33-15,-13 15-10 16,-10 6 2-16,2 2-5 16,-1-2-3-16,1-5-3 15,2 0 0-15,-4-7 2 16,-1-6-37-16,9-18-109 15,12-7-109-15,14-18 142 16</inkml:trace>
  <inkml:trace contextRef="#ctx0" brushRef="#br0" timeOffset="43874.02">12665 10451 773 0,'-27'28'280'16,"-21"27"-230"-16,-3 16-32 15,-12 22-19-15,-17 11 0 16,-14 21-31-16,-15 9-28 15,-9 12-116-15,3 3 110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4T22:17:42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6088 11683 388 0,'8'-38'128'0,"-11"57"-129"15,1 5-1-15,-3 8 2 16,2 5 3-16,0 7 7 16,0 7 6-16,-1 6 8 15,-1 6-2-15,4 11-6 16,1 4-4-16,1 17-11 16,1 7 0-16,-1 12 0 15,-1 6 0-15,-1 15-1 16,-2 7 0-16,0 13 0 15,-5 7 2-15,5 7 3 0,0 0 1 16,3 16 0-16,0-3-1 16,0 0-1-16,-2 5-2 15,2-3 49-15,2 1 7 16,-2 7 24-16,2-7 10 16,-6-4-34-16,2-2 0 15,1-12-17-15,3-5-10 16,4-12-12-16,-4-5-6 15,0-15 0-15,1-3 11 0,1-11 9 16,-2-4 7-16,0-3 10 16,-3-2-2-16,-1-4 5 15,-3-6-5-15,3-7-14 16,0-3-9-16,0-7-14 16,1-4-3-16,-2-11-2 15,-1-11-1-15,2-17-7 16,2 0-30-16,-1-11-161 15,1 2 135-15</inkml:trace>
  <inkml:trace contextRef="#ctx0" brushRef="#br0" timeOffset="1056.18">2854 14925 468 0,'53'-3'162'15,"10"1"-145"-15,6-1-11 16,8 6 1-16,3 2-2 0,7 2-4 16,7 1-1-16,8 0-6 15,10-1 1-15,4-2-1 16,5-1 2-16,8 1 0 16,4-3 1-16,12 2 0 15,6-1 1-15,15 1 2 16,-2 3 2-16,0-2 7 15,19 5-1-15,1-2-1 16,1-3-1-16,28 2-5 16,-12-3-1-16,8 4-3 15,8-2-1-15,-4 3 1 16,10-1 0-16,0-5 1 16,7 4 2-16,7-4 2 15,-1 2 7-15,7 4 10 16,0-2 44-16,1 2 21 15,-7 2-2-15,10 1-11 16,6 2-44-16,-3-1-23 16,11 0-2-16,-12 1 0 0,-5 0 11 15,3 3-4-15,-6-2-4 16,-8-1 3-16,-2-1-9 16,-17-2 37-16,4 3 8 15,-12 0 0-15,-8-1-1 16,-1 2-34-16,-20-2-3 15,-12 1 1-15,-9 1 1 16,-19 1 3-16,-8 1 2 0,-16 0 3 16,-10 3 0-16,-20-3-18 15,-6 1-47-15,-21-2 32 16</inkml:trace>
  <inkml:trace contextRef="#ctx0" brushRef="#br0" timeOffset="3084.69">9314 11778 406 0,'-31'35'257'0,"32"-24"-3"16,2 3-20-16,-5 2-76 15,2 2-38-15,-5 2-65 16,-3-2-16-16,5 4-13 16,2-3-4-16,-1-4-4 15,4 1-6-15,-2-5-9 16,0 2 2-16,0-2-119 16,-4-3-96-16,7 2 130 15</inkml:trace>
  <inkml:trace contextRef="#ctx0" brushRef="#br0" timeOffset="3307.1">9300 12300 335 0,'0'11'204'0,"3"0"-27"16,-3-2-64-16,2 0-25 15,-2-3-39-15,0 5-14 16,1-2-24-16,-3-1-5 0,2 0-4 16,0-3-1-1,0 1-37-15,2 4-95 0,5 1 89 16</inkml:trace>
  <inkml:trace contextRef="#ctx0" brushRef="#br0" timeOffset="3547.49">9320 12871 422 0,'-4'21'236'0,"-2"-2"-62"16,1 0-30-16,-3 0-69 15,3-2-30-15,0-2-22 16,0-1-5-16,-3-6-8 16,5 3-4-16,-4-1-31 0,1 0-72 15,4 1 66 1</inkml:trace>
  <inkml:trace contextRef="#ctx0" brushRef="#br0" timeOffset="3756.43">9251 13330 451 0,'-3'25'251'0,"2"-3"-81"16,3 1-23-16,-3-6-80 16,3 0-31-16,-2-4-20 15,-1 0-2-15,1-3-6 16,-4 0-3-16,7-2-48 15,-2-3-65-15,0 2 70 16</inkml:trace>
  <inkml:trace contextRef="#ctx0" brushRef="#br0" timeOffset="3921.23">9260 13664 249 0,'-1'18'195'16,"-4"0"10"-16,1 1-47 15,5 2-27-15,-1-1-58 16,-3 0-28-16,4-4-30 16,-1-3-9-16,-2-3-55 15,2-3-70-15,1 1 76 0</inkml:trace>
  <inkml:trace contextRef="#ctx0" brushRef="#br0" timeOffset="4116.83">9245 14312 360 0,'0'33'194'0,"0"1"-64"15,3-3-39-15,-4-2-56 16,1-3-81-16,-2-6 33 15</inkml:trace>
  <inkml:trace contextRef="#ctx0" brushRef="#br0" timeOffset="4292.35">9248 14775 419 0,'-2'19'232'16,"1"-1"-36"-16,-1-2-135 16,0-1-34-16,0-3-137 15,-1 0 83-15</inkml:trace>
  <inkml:trace contextRef="#ctx0" brushRef="#br0" timeOffset="4501.8">9244 15155 451 0,'-5'34'239'0,"4"0"-61"15,2-5-84-15,-4-4-30 0,3-5-38 16,0 0-18-16,-4-7-44 16,6-3-29-16,-2-2-61 15,1 3-15-15,0-3 17 16,-1 5 16-16,2 0 4 15,-1-1 70-15</inkml:trace>
  <inkml:trace contextRef="#ctx0" brushRef="#br0" timeOffset="4642.42">9239 15677 255 0,'-1'49'169'16,"-3"0"-4"-16,4-3-53 15,-6-2-19-15,-1-1-46 16,4-2-28-16,-3-3-20 15,-1 3-4-15,5-5-43 16,-4 0-40-16,6-1 55 16</inkml:trace>
  <inkml:trace contextRef="#ctx0" brushRef="#br0" timeOffset="4792.03">9211 16506 216 0,'0'34'120'0,"-1"2"-12"16,0 3-77-16,0-1-51 15,-4 0 13-15</inkml:trace>
  <inkml:trace contextRef="#ctx0" brushRef="#br0" timeOffset="5046.34">9186 17245 404 0,'1'46'204'16,"0"1"-84"-16,-8-3-45 15,8-5-25-15,-1 0-21 16,3-3-3-16,3-1 4 16,-6 4 3-16,-3-1 1 15,1 5 1-15,-2-2 10 16,4 0 3-16,-2-4-12 15,1-5-8-15,-1-1-19 16,-5-4-15-16,7-1-51 16,0-3-29-16,-4-7-81 15,4 1-44-15,0-13 134 0</inkml:trace>
  <inkml:trace contextRef="#ctx0" brushRef="#br0" timeOffset="5991.41">9310 15427 216 0,'-2'-22'110'15,"0"-2"-41"-15,2 2-23 16,0 1-23-16,-1-1 7 16,2 7 26-16,-1-1 8 15,1 6 2-15,2 1-12 16,-3-5-15-16,0 2 3 0,0 0 19 16,-2 0 13-16,1 2 21 15,-4 1 6-15,3 0 4 16,-2 1 1-16,1 1-12 15,2 0-12-15,-1 0-24 16,-1-1-15-16,-2-3-23 16,0 1-7-16,-1-2-6 15,-3-1-1-15,6 5-3 16,1-2 12-16,-6 2 19 16,5 2 9-16,-2 2 16 15,5 1-2-15,-4 1-16 16,3 2-9-16,0 0-18 15,0 0-9-15,0 0-7 16,0 0-5-16,0 0-5 16,-2 0-5-16,1 3-3 15,-6 8 2-15,1 0 3 16,-14 29 1-16,23-34 1 0,-1 0 1 16,10-4 4-16,-4-6 4 15,4-4 8-15,-6-7 4 16,4-5 1-16,1 1 1 15,-9-6 0-15,7 0-1 16,-6 0 1-16,-2-2 1 16,-1 7 5-16,-6 2 2 15,-1 6 2-15,-1 6 0 16,2 3-15-16,2 4-8 0,0 6-17 16,-5 1-4-16,10 3-14 15,0 2-31-15,0 1-89 16,9 2-67-16,-5 5 131 15</inkml:trace>
  <inkml:trace contextRef="#ctx0" brushRef="#br0" timeOffset="6947.42">9720 15487 429 0,'74'4'251'0,"-74"-3"-3"15,-3-1-7-15,-2 0-16 16,4 0-19-16,0 0-44 15,-2-1-17-15,3 1-27 16,-1-1-9-16,-10 0-13 16,-3 1-8-16,-30 0-21 15,27 0-11-15,-1 2-25 16,0 0-8-16,2 5-10 0,0-4-3 16,5 1-2-16,-1-2 2 15,3-2 1-15,4 0-1 16,1 0-1-16,4 2-5 15,0-2-9-15,0 0-4 16,0 0-3-16,-1 0-1 16,1 0 5-16,0 0 3 15,0 0 4-15,1 5 0 16,5 7 1-16,-3 0 0 16,10 30 0-16,-12-24 0 15,2 2 0-15,-1 2 0 0,-1 2 0 16,-1-1-1-16,4-1-1 15,-3-1-2-15,3-8-1 16,6 3-1-16,-4-8-2 16,7 1-1-16,-1 3 2 15,1-4 2-15,2 4 3 16,-2-3 2-16,-6 2 0 16,4 3 1-16,-5 0 2 15,-6 1 2-15,5 5 3 16,-9 0 1-16,1 2 3 15,-6 3 1-15,-5 0 0 16,-2 5 1-16,-13-3-2 16,-2-2 1-16,-8-4-13 15,-3-7-18-15,5-3-51 16,0-2-38-16,8-3-136 16,7 2 154-16</inkml:trace>
  <inkml:trace contextRef="#ctx0" brushRef="#br0" timeOffset="8037.58">12999 15118 712 0,'-7'-3'316'0,"-3"1"-165"16,3 0-30-16,1 1-26 15,5 2 1-15,1 1 7 16,0-2-2-16,0 0-37 16,-1 0-22-16,0 0-34 15,1 0-8-15,1 5-8 16,1 10 0-16,45 29 2 0,-26-29 1 16,11 6 1-1,2-7-1-15,6 2 3 16,0 0 2-16,-3-3 0 0,-1 0 1 15,-7 0 1-15,0 4 1 16,-10-1 11-16,-6 7 12 16,-7 6 42-16,-8 3 19 15,-12 0 18-15,-7 7-3 16,-16 1-17-16,-4 2-10 16,-12-1-12-16,-1-6-5 0,6-5-25 15,2-3-12 1,14-5-22-16,4 0-7 0,8-4-33 15,8-2-18-15,3-3-58 16,9-3-53-16,2 0-130 16,4-4-123-16,13 0 265 15</inkml:trace>
  <inkml:trace contextRef="#ctx0" brushRef="#br0" timeOffset="8451.91">13871 15526 1000 0,'0'1'420'0,"-1"2"-232"16,2 5-109-16,2 3-41 15,5 8 9-15,4 4 0 0,10 6 18 16,0 3 7-16,-1 1-22 15,0 1-11-15,-6-4-19 16,6 1-9-16,-1 0-7 16,-2-4-2-16,-2 3-1 15,1 2 32-15,2-4-110 16,-3 1-52-16,5-9-230 16,-6-3 194-16</inkml:trace>
  <inkml:trace contextRef="#ctx0" brushRef="#br0" timeOffset="8714.2">14151 15549 864 0,'-9'7'381'0,"2"5"-184"0,2 8-72 16,-5 8-51-16,-4 6 5 15,-4 11 11-15,-5 1 5 16,-1 8-1-16,2-3-17 16,2-1-32-16,4 1-20 15,-1-7-17-15,0-2-41 16,5-6-83-16,0-3-53 16,10-3-146-16,3-5-89 0,1-3 262 15</inkml:trace>
  <inkml:trace contextRef="#ctx0" brushRef="#br0" timeOffset="8908.69">14395 15870 903 0,'11'21'376'16,"-5"4"-216"-16,-3 20-65 15,-9 4-48-15,-7 10-15 16,-1 6-18-16,-4-5-3 16,1-8-56-16,0-7 35 15</inkml:trace>
  <inkml:trace contextRef="#ctx0" brushRef="#br0" timeOffset="9913.12">5891 11690 156 0,'-37'86'156'0,"34"-65"45"16,0-3 5-16,3 0-37 15,0-3-21-15,1-4-23 16,2-5-23-16,1-5-44 16,1-1-2-16,2-6 8 15,2 1 12-15,1-12 8 16,6-7-12-16,0-12-32 15,2-7-14-15,8-10-7 16,-7-4 5-16,3-4 5 16,1 2-1-16,-4 11-7 15,2 4-8-15,-2 16 15 16,-3 7 1-16,-7 11-5 16,-3 10-3-16,0 7-24 15,-2 7-2-15,-2 10 5 16,2 7 4-16,-8 11 4 15,3 6 1-15,-1 0-4 0,-1-2-6 16,5-4-79-16,-1-2-42 16,-1-11-165-16,0-4 169 15</inkml:trace>
  <inkml:trace contextRef="#ctx0" brushRef="#br0" timeOffset="10343.96">4792 10788 669 0,'-29'-69'239'0,"34"73"-181"15,5 4 10-15,3 3 39 16,6 2 7-16,1 6-19 0,0 3 12 15,0 1-30-15,-2 4-13 16,0 5-11-16,-1 5-21 16,-1 7-16-16,4 4-3 15,-5 0-3-15,1 2-1 16,2-1 1-16,-8-8-9 16,1-4-110-16,2-8-114 15,2-12 135-15</inkml:trace>
  <inkml:trace contextRef="#ctx0" brushRef="#br0" timeOffset="10559.39">5131 10820 849 0,'0'12'354'0,"-6"11"-210"16,-4 6-7-16,-5 23-15 15,-3 8-24-15,-1 4-41 16,-3-1-8-16,2-10-15 16,5-7-21-16,-1-9-24 15,3-5-46-15,7-7-191 16,-5-3 167-16</inkml:trace>
  <inkml:trace contextRef="#ctx0" brushRef="#br0" timeOffset="10983.28">5283 11195 486 0,'9'3'215'0,"-5"2"-100"16,-1 4 1-16,-3 3-30 15,-2 1-10-15,3 5-34 16,-2-5-6-16,-3 2-6 15,2 1-7-15,-4-5-6 16,6 4 0-16,3-3-4 16,3-2-4-16,5 1 1 15,3-2-1-15,4 0-2 16,-1 0 1-16,-1-3-2 16,-1 4 0-16,-2-1-1 15,1 0 1-15,4 4-84 16,-6-1-143-16,15 15 145 0</inkml:trace>
  <inkml:trace contextRef="#ctx0" brushRef="#br0" timeOffset="12714.82">18222 12186 669 0,'0'0'294'0,"0"0"-157"16,2 3-30-16,-2-3-33 15,0 0 0-15,0 0 11 16,10 9-2-16,3 12-10 16,32 32-6-16,-25-22-16 15,-4-1-8-15,4 1-15 16,-4-2-8-16,4 4-9 16,3-3-2-16,1-1 0 15,0 1 2-15,0 1 4 16,5 1 3-16,-6 3 0 15,2 3-2-15,-5-3-6 16,1-2-2-16,-5-4-3 16,0 1 1-16,0-6 0 15,-5-3 0-15,0-4 19 16,-4-4-49-16,-2-2-88 16,-3-1-62-16,-2-9-251 15,0-3 273-15</inkml:trace>
  <inkml:trace contextRef="#ctx0" brushRef="#br0" timeOffset="13014">18674 12355 465 0,'4'-10'338'15,"-4"6"57"-15,-3 3-140 16,0 1-111-16,2 0-46 15,0 0-50-15,-1 3 0 0,-11 20 31 16,-15 30 16-16,10-19 12 16,-3-1-5-16,-3 7-29 15,-4 5-16-15,0 1-30 16,-2 3-10-16,1-3-10 16,0 0-3-16,9-5-2 15,4-5-2-15,5-8-21 16,6-8-28-16,0-9-87 15,2-4-56-15,2-1-177 16,0-3 226-16</inkml:trace>
  <inkml:trace contextRef="#ctx0" brushRef="#br0" timeOffset="13308.21">18866 12799 697 0,'-2'24'324'16,"3"3"-135"-16,1 3-12 15,-3 4-53-15,-2-2-28 0,-2-2-46 16,-1-5-21-16,1-7-22 16,5-1-25-16,2-6-82 15,1-2-71-15,-3-4 97 16</inkml:trace>
  <inkml:trace contextRef="#ctx0" brushRef="#br0" timeOffset="13856.26">18552 11856 543 0,'-4'0'327'0,"1"3"-42"15,-2 7-134-15,-2 3-40 0,-1 11-31 16,3-1 0-16,3 3-9 16,2 4-5-16,7-9-22 15,2-2-10-15,2-5-18 16,0-6-2-16,0-7 4 16,0-1 5-16,-3-3 8 15,-2-7 2-15,0 2 2 16,-2 2-3-16,-3 0-3 15,-1-1 1-15,-5-1 10 16,-3 3 4-16,-5-6-2 16,2 9-5-16,-7-3-22 15,4 3-9-15,1 2-12 16,3 2-3-16,5 0-8 16,-2 0-14-16,6 3-86 15,0 1-58-15,4 4-163 16,6 7 197-16</inkml:trace>
  <inkml:trace contextRef="#ctx0" brushRef="#br0" timeOffset="14428.47">19721 12621 363 0,'-3'-2'228'0,"3"2"-8"16,7 1-60-16,-7-1-24 15,0 0 0-15,2 0-4 16,16 3-4-16,33 13-1 16,-24-10-8-16,-2 0-16 15,-1-1-41-15,-3 0-18 16,0 0-32-16,0 1-3 15,-7-4-3-15,6 1-1 0,-6-3 7 16,-2 1-29-16,4-1-56 16,-5-3-36-16,-3 0-161 15,0-2-117-15,-4 0 249 16</inkml:trace>
  <inkml:trace contextRef="#ctx0" brushRef="#br0" timeOffset="14698.75">19787 12450 705 0,'-6'4'364'0,"5"-5"-111"16,1 3-66-16,0-2-66 15,0-1-11-15,0 1-10 16,10 1 8-16,7 1-30 15,26 4-24-15,-27-6-29 0,0 2-9 16,2-2-11-16,1 1-1 16,2 1-1-16,0-1 3 15,5-1-52-15,1 0-46 16,4-1-165-16,6 0-278 16,6-1 352-16</inkml:trace>
  <inkml:trace contextRef="#ctx0" brushRef="#br0" timeOffset="15119.16">20782 12244 524 0,'-9'20'280'15,"-4"5"-76"-15,-5 12-116 16,-2 4-9-16,-3 11 6 16,0 2 10-16,3 7 25 15,4 3 3-15,8-1-56 16,4 0-24-16,8-11-24 16,5-12 1-16,10-15 1 15,2-9 5-15,8-14 15 16,4-6 2-16,3-13 30 15,4-7 7-15,0-8-7 0,-2-4-1 16,-5-2-24-16,-3 2-6 16,-13-4-5-16,-6 2-2 15,-13-3-5-15,-11-5-2 16,-9 0-12-16,-6-1-7 16,0 9-9-16,2 6-6 15,2 12-31-15,-4 8-26 16,1 7-81-16,-3 5-64 15,1 6 129-15</inkml:trace>
  <inkml:trace contextRef="#ctx0" brushRef="#br0" timeOffset="16275.54">19749 13446 564 0,'-1'-1'356'0,"-1"0"-27"16,1-1-162-16,0 1-57 15,0 0-46-15,0 1-13 16,0 0-16-16,-1 5 1 16,-2 13-19-16,4 34-2 15,6-27-5-15,-2 4-1 16,1 1-1-16,-2 1-2 15,-3-3-2-15,2 4-24 16,-1-1-86-16,1-3-79 16,5 0 106-16</inkml:trace>
  <inkml:trace contextRef="#ctx0" brushRef="#br0" timeOffset="16546.49">19951 13422 458 0,'2'-6'324'15,"4"6"-3"-15,-2 2-159 16,-4 5-51-16,2 7-41 16,-2 0-5-16,0 10 6 15,3 6 2-15,-3 5-7 16,2 6 4-16,-3 7-29 15,-4-2-13-15,2 3-17 16,-3 0-6-16,6-8-35 16,0-3-39-16,-3-9-89 0,2-4-104 15,1-8 165-15</inkml:trace>
  <inkml:trace contextRef="#ctx0" brushRef="#br0" timeOffset="16995.29">19497 13724 590 0,'0'24'223'0,"2"10"-179"15,3 2-8-15,4 12-18 16,7 1 10-16,1 3 15 16,6-3 2-16,2-1-15 15,-2-4-10-15,4-3-14 16,-1-5-2-16,3-12 2 15,3 0-2-15,5-12 42 16,-1-5 20-16,0-15 54 16,1-6 13-16,-7-14-32 0,-2-4-15 15,1-6-39-15,0-2-5 16,-4-2-5-16,3 4-5 16,-2 2-17-16,-3 2-5 15,0 5-5-15,0 6-19 16,-7 6-120-16,-1 0-98 15,-3 12 135-15</inkml:trace>
  <inkml:trace contextRef="#ctx0" brushRef="#br0" timeOffset="17564.77">19195 14788 567 0,'2'2'279'15,"-1"-1"-84"-15,4 7-66 16,4-1-20-16,4 7 0 16,3 3-12-16,7 11-19 15,2 1-15-15,2 10-17 16,-4 1-10-16,1 3-11 15,5 6-5-15,-9-5-13 16,8 4-2-16,-1 7 0 16,-6 2-2-16,6 9 27 15,1 1-59-15,-5-3-94 16,0-7-90-16,-6-11 102 16</inkml:trace>
  <inkml:trace contextRef="#ctx0" brushRef="#br0" timeOffset="17830.08">19568 15090 874 0,'-8'4'402'0,"-3"1"-177"16,-2 7-105-16,-1 6-40 15,2 10-19-15,-5 4-11 16,-1 12-4-16,3 6-5 0,-8 11-17 16,3 3-10-16,-1 1-13 15,-2-6 13-15,1-10-102 16,4-1-52-16,5-11-316 16,3-5 275-16</inkml:trace>
  <inkml:trace contextRef="#ctx0" brushRef="#br0" timeOffset="18091.38">19843 15566 744 0,'0'27'302'15,"2"4"-193"-15,-5-3-22 16,1 2-59-16,-2-2-8 16,1-5-62-16,3 2-92 15,0-7 90-15</inkml:trace>
  <inkml:trace contextRef="#ctx0" brushRef="#br0" timeOffset="18478.34">20268 15450 676 0,'10'-65'319'0,"0"69"-129"16,5 0-18-16,1 1-79 0,3-1-26 15,0 2-48-15,0-2-7 16,-2 0-7-16,2-2-3 16,-5-3-39-16,6-4-47 15,-2-5-173-15,-5-4 162 16</inkml:trace>
  <inkml:trace contextRef="#ctx0" brushRef="#br0" timeOffset="18721.7">20287 15104 964 0,'-2'0'417'0,"3"0"-221"16,4 0-43-16,-5 0-90 16,0 0-17-16,0 0-38 15,12 2-4-15,4 0-4 16,29 7 0-16,-22-8-9 16,-2-1-35-16,0 1-65 15,-1 0-72-15,6 1 104 16</inkml:trace>
  <inkml:trace contextRef="#ctx0" brushRef="#br0" timeOffset="19421.02">21558 14831 657 0,'0'-1'309'0,"-7"2"-131"15,-1 0-18-15,-6 1-17 16,2 3 7-16,-6-3 17 16,-1 1 11-16,-12-2-26 15,-2-1-14-15,-4-1-39 16,2 0-21-16,-1-2-36 16,3-2-18-16,5 2-18 15,-2-1-2-15,6-1-2 16,4 5 2-16,4 0 3 15,3 1 1-15,5 4-1 16,1-4-1-16,2 2-6 16,4 0-2-16,1 1-9 15,-1-4-1-15,1 0-3 16,0 2 2-16,3 19 3 0,6 30 2 16,-5-21 4-16,1-1 0 15,-1 5 2-15,-1-2 1 16,4-2-1-16,-1-3 0 15,5-5-3-15,1-1 1 16,3-3-2-16,1-1 0 16,1-3 0-16,0-2 2 15,-2-2 2-15,1-3 1 0,-5 1 3 16,-6 1 2 0,-4 5 9-16,-4 4 2 0,-13 4 1 15,-5 4-2-15,-11 3-5 16,-4 4-3-16,-3 4-2 15,-1 0-1-15,3-5-23 16,-6-3-26-16,6-9-77 16,-2-3-65-16,3-8-101 15,3-3 168-15</inkml:trace>
  <inkml:trace contextRef="#ctx0" brushRef="#br0" timeOffset="35561.76">3683 13857 412 0,'47'32'224'0,"-38"-27"-70"15,1 1-28-15,3 1-71 16,-3-3-26-16,-4-1-22 16,2 0-2-16,-2-3-2 15,2 0-16-15,5 2-209 16,-2-2 162-16</inkml:trace>
  <inkml:trace contextRef="#ctx0" brushRef="#br0" timeOffset="35735.31">4154 13960 197 0,'24'5'93'0,"-2"-2"-34"0,2 1-32 15,-5-2-21-15,-1-2-2 16,0-3-2-16</inkml:trace>
  <inkml:trace contextRef="#ctx0" brushRef="#br0" timeOffset="35907.83">4590 13907 199 0,'13'10'158'0,"0"-5"15"16,0 2-47-16,0-3-65 15,1 1-30-15,0-1-25 16,-3-2-3-16,2 0-80 16,-2-3 58-16</inkml:trace>
  <inkml:trace contextRef="#ctx0" brushRef="#br0" timeOffset="36072.41">4938 13967 208 0,'16'7'143'0,"11"-1"-4"16,-8-2-37-16,4 0-51 16,-2-3-23-16,-3-2-18 15,0-3-2-15,0 3-1 0,-1-2 0 16,6 1-113-16,0 2 81 16</inkml:trace>
  <inkml:trace contextRef="#ctx0" brushRef="#br0" timeOffset="36223">5399 13975 259 0,'21'4'133'16,"-6"-2"-36"-16,3 0-19 15,3 3-32-15,-1-3-14 0,1 0-22 16,-6-1-3-16,6-1-1 16,-2-3-2-16,0 0-94 15,2-2 68-15</inkml:trace>
  <inkml:trace contextRef="#ctx0" brushRef="#br0" timeOffset="36346.86">5808 13963 111 0,'20'6'55'0,"-1"-4"-16"16,-2 2-22-16,1-4-15 16,0 0-1-16,-3 0-1 15,3 0 1-15,1 0-1 16</inkml:trace>
  <inkml:trace contextRef="#ctx0" brushRef="#br0" timeOffset="36911.37">6123 13979 307 0,'16'5'155'16,"2"0"-48"-16,-1-4-66 0,1 2-25 16,-2-3-12-16,6 1 0 15,0 0-3-15,1-3-3 16,8 1-3-16,-5-4 0 15,9 0 0-15,-2 2 2 16,3-1 3-16,1 3-1 16,-4-1 1-16,2 2 1 15,0 0-1-15,-2 0 1 0,4 2 1 16,2-2 0 0,-4 0 0-16,3 0 1 0,-3-2 0 15,1-1-1-15,1 1 0 16,1 0-1-16,2 3 9 15,-1-1-55-15,0 0-41 16,0 0 0-16,0 3-10 16,0 0 58-16,1 5 94 15,-2-1 27-15,-1 1 45 16,-5-1 6-16,1 2-50 16,2 1-25-16,-3-7-44 15,4 5-8-15,-4-10-5 16,-1 0-1-16,2 0 0 15,0-3 1-15,-2 3 1 16,0-1-37-16,3 2-54 16,-1-2-1-16,5 3-3 15,2 0 38-15,-4-1 54 16,2 2 21-16,0-1 22 0,0 4 1 16,0-1 2-16,0 2-20 15,1 0-19-15,-3-1-1 16,-2 1-3-16,2-1 1 15,-1 1 0-15,2-1-1 16,3 1 0-16,-1 0-23 16,2-3-141-16,1-1 115 15</inkml:trace>
  <inkml:trace contextRef="#ctx0" brushRef="#br0" timeOffset="37165.69">8596 14081 211 0,'42'5'157'0,"-2"3"11"15,-2 2-48-15,0 0-76 16,-2-3-17-16,-2 0-18 15,1-4-4-15,0-2 0 16,1-3-1-16,4 2 1 16,-1 0-2-16,5-1-21 15,0 1-17-15,-7-1-2 16,-1 0 0-16,2 3 21 16,-8 1 19-16,10 7 44 15,-3-2 17-15,-2 2 18 16,6 4-1-16,-8-10-41 15,3 6-14-15,0-3-19 16,-3-5-3-16,0 2 0 16,5-4-28-16,-3 2-183 15,0-4 149-15</inkml:trace>
  <inkml:trace contextRef="#ctx0" brushRef="#br0" timeOffset="37667.35">9927 14217 297 0,'36'11'184'16,"0"2"-25"-16,1-2-47 15,-1 2-67-15,0-1-23 16,0-2-16-16,-3 0-1 16,0-3-1-16,-2 0 0 15,-7-4-2-15,5-3-6 16,-1 0-6-16,2 0-2 0,11 3 0 16,0 3 6-16,1 0 6 15,-2-1 4-15,-3 0 7 16,-5-4 3-1,-18-1-1-15,3 1-2 0,42-2-5 16,-3-5-3-16,3-7-66 16,-26-2-29-16,2-1-32 15,2 1-4-15,-1 0 66 16,2 2 29-16,-1 9 98 16,-1 2 32-16,1 8 56 15,0 4 20-15,3 2-31 16,-2 2-21-16,-2 0-53 15,1 2-20-15,-5-7-38 16,0 1-5-16,3-5-2 16,-2-4 0-16,8 0 3 15,3-2 2-15,1-5 1 16,4-2-1-16,6-1-4 16,1 3-2-16,3 2 0 0,-4 4-1 15,-6 6-12-15,0 3 31 16,-4 4 10-16,5 2 1 15,1-1 13-15,-2-3-31 16,3-3-8-16,-3-3 0 16,7-2-56-16,0-2-84 15,0-1 88-15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4T21:57:32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9370 4824 331 0,'1'-11'253'15,"1"4"-19"-15,-2 2-12 0,0-2-26 16,0 4-30-16,-2-1-5 16,1 3-23-16,0 0-14 15,0 0-35-15,-1 0-17 16,1 0-20-16,0 0-6 15,-1 0-3-15,-7-1 1 16,-2 0-4-16,-6 2-3 16,-28 10-12-16,26 0-5 0,-4 0-5 15,6 5-2-15,-5 4-4 16,-2 1-3-16,-4 6-4 16,-1-2 0-16,0 1-2 15,-1 3 0-15,3 1 0 16,-2 4-1-16,2 3 0 15,4 1 1-15,0 2-2 16,3-1 1-16,2-2-1 16,3 0 0-16,4-1 0 15,2-2-1-15,7-1 0 16,-1-2-1-16,2-5 0 16,1-2 0-16,2 2 2 15,1-3-1-15,2 3 1 16,0 0 1-16,0 1-1 15,3 2 1-15,-1-3 0 16,0 1 1-16,2-3-2 16,-1 0 1-16,5-1 0 0,0 0 0 15,2 0 1-15,0-1 0 16,-2-3 0-16,2 1 0 16,3-1 0-16,-4-2 1 15,2-1 0-15,-3 1 1 16,-2-4 1-16,-2 1 1 15,-7-1 3-15,2 1 0 16,-4 3 17-16,-3 0 1 16,-3 0 2-16,-7 0 0 0,-6-2-16 15,1 1-1-15,-3-1-4 16,0 2-1-16,-2 1-1 16,2-2-2-16,2 3 0 15,4-3-1-15,6 0-1 16,2-2-1-16,0-5-1 15,4-2-1-15,2 1-2 16,1-1 1-16,3 0-2 16,0-1 0-16,4-1 0 15,-1 0 0-15,5 1 3 16,1 0 0-16,5 1 1 16,-3 0 1-16,1 5-1 15,0 4 0-15,-3 8 1 16,1 4 0-16,-9 9-1 15,2 6 1-15,-10 5-1 16,0 3 0-16,-7 11 0 16,-5 3 1-16,-4 14 1 0,1 6 0 15,2 4 0-15,4 1-1 16,11-14-2-16,5-4 0 16,17-16-2-16,3-6 0 15,10-11 2-15,3-8-2 16,1-9-27-16,1-7-42 15,-4-4-200-15,-6-4 180 16</inkml:trace>
  <inkml:trace contextRef="#ctx0" brushRef="#br0" timeOffset="4980.68">11571 4531 443 0,'56'-17'192'16,"-51"4"-99"-16,-5-1-54 16,1-1 27-16,-6-5 38 15,3 5 14-15,-3-10 30 16,-4 3-17-16,-2-3-48 16,-5-10-17-16,-3 1-38 15,-2-5-13-15,-5-5-1 16,-2 2 4-16,-6-5 6 15,-3-2 2-15,-5 0-7 16,2-1-5-16,-10 2-8 16,-6 0-2-16,-15 3-4 15,-12-1-1-15,-8-2-1 16,1 0 0-16,1-6-1 0,-5 2 1 16,-10 3 2-16,-8 2 0 15,-3 4 2-15,-9-1-2 16,-3 8-3-16,-2 0-1 15,-9 4 0-15,1 7 1 16,-7 3 2-16,4 3 1 16,-2 7 0-16,-1 3 2 15,-1 7 3-15,-1 4 1 16,2 10 5-16,-4 0 4 0,5 10-1 16,-1 3-2-16,-4 8-5 15,-4 6-3-15,1 8 2 16,-1 4 3-16,8 10 7 15,-7 1 1-15,13 8-3 16,-2 3-3-16,3 0-3 16,8 2 1-16,1-1 4 15,7 6 4-15,12 4 0 16,9 0-1-16,8-5-2 16,0-5-4-16,11-8-2 15,11-4-1-15,18-5 2 16,15-10 0-16,9-3 2 15,6-6-2-15,8-8-2 16,0 0 0-16,9-12 0 16,1-5-1-16,-1-11 1 15,4 0 3-15,0-2 14 16,-1-1 8-16,0 0 3 0,0 0-4 16,0 0-16-16,-1-3-9 15,-3-13-13-15,-16-28-12 16,14 22-7-16,-1-1-2 15,7-4 7-15,-1-2 8 16,2-4 8-16,0-1 3 16,-2 1 3-16,2 4 1 15,0 3 2-15,-4 4 0 16,-7 0-2-16,-1 1-2 0,-4 8-5 16,-4 1-4-16,-3 12-10 15,-1 5-4-15,-11 15-7 16,-6 6 2-16,-2 13 5 15,-6 7 4-15,11 8 8 16,0-1 0-16,15-1 1 16,7-5-3-16,25-14-1 15,15-4 8-15,28-16 19 16,10-10 9-16,29-13 5 16,8-8-4-16,-2-3-15 15,-1 3 8-15,-23 13-94 16,-15 12-111-16,-36 28 123 15</inkml:trace>
  <inkml:trace contextRef="#ctx0" brushRef="#br0" timeOffset="14625.94">788 6350 156 0,'-79'44'108'0,"78"-41"-4"16,-6-4-32-16,3 0-52 15,-3 1-28-15,0 1 3 16</inkml:trace>
  <inkml:trace contextRef="#ctx0" brushRef="#br0" timeOffset="16169.37">1135 5851 366 0,'-11'-10'205'0,"3"3"-19"15,1 0-23-15,1 4-17 16,1-1-7-16,1 1-21 15,4 3-15-15,2 0-46 16,-2 0-19-16,0 0-24 16,0 0-5-16,0 4 9 15,5 14 6-15,13 29 16 0,-3-23 2 16,0 3-3-16,-1-3-3 16,8 5-16-16,-2-3-4 15,8 5-5-15,5 5-2 16,-2 2-3-16,3 5 0 15,-4 2-2-15,1 1 1 16,1 1-2-16,-1 3 0 16,-3-5 0-16,-3-4 0 15,-2-3-1-15,-2-9 2 0,0 2 0 16,-1-1 0-16,-5-7 2 16,-2 2 0-16,-3-5 2 15,-5-3 1-15,4 0 3 16,-2-3 2-16,-8-5 3 15,3-1 0-15,-8-4-18 16,4-3-23-16,6-1-62 16,-6 0-48-16,1-1-148 15,0 0-166-15,0-1 287 16</inkml:trace>
  <inkml:trace contextRef="#ctx0" brushRef="#br0" timeOffset="16534.4">1656 6006 367 0,'-5'-6'226'16,"3"9"-45"-16,-2 2-26 15,-9 6-1-15,5 5-22 16,-5 8 19-16,-3 1-11 0,1 8-36 16,-8 4-11-16,-5 6-29 15,-2 5-11-15,2 2-23 16,0-2-9-16,1 3-11 16,2-3-4-16,1-1-3 15,1-4 0-15,4-3 0 16,4 0-1-16,3-4 1 15,6 2-22-15,1-6-52 16,5-1-44-16,1-8-122 16,3-2-82-16,3-3 200 15</inkml:trace>
  <inkml:trace contextRef="#ctx0" brushRef="#br0" timeOffset="17099.88">1749 6730 367 0,'24'46'255'16,"-26"-45"-51"-16,-2-3 9 16,3-5-53-16,3-3-62 15,2-3-20-15,5-4-30 16,0-4-10-16,2-6-6 15,0 1-3-15,3 0-10 16,3 3 0-16,0 3-8 16,0 0-4-16,-1 2-1 15,-5 2 0-15,-4 0 2 16,-2 2 0-16,-2 5 2 16,2 1 1-16,1 6-1 15,-2 1 1-15,1 6 0 16,-5 2-3-16,-2 7 2 15,-3 4 4-15,-3 6 8 16,0 7 5-16,-7 4 7 16,7 3-5-16,-3 2-8 15,3 0-5-15,2 1-9 0,-2-4-1 16,2-3-1-16,0 0 0 16,-1-5-36-16,3-2-43 15,-2-2-107-15,3-2-100 16,0-6 173-16</inkml:trace>
  <inkml:trace contextRef="#ctx0" brushRef="#br0" timeOffset="18025.5">2590 6283 373 0,'-17'-7'229'0,"28"11"-42"16,2 0-16-16,1 0-71 15,3-1-11-15,3-1 5 16,2-1-5-16,2 2-12 15,1 0-9-15,3-1-22 16,-1 0-4-16,7-1 5 16,3 1 1-16,9 0 2 0,-1 0-1 15,8-1-13-15,3 1-2 16,1 1 0-16,3 0-3 16,-10 2-8-16,-2-1-2 15,-2 2-8-15,0-1-2 16,2 3 6-16,4-2 1 15,-8 3 0-15,-3 1-2 16,-2 0-6-16,-6 1-1 0,-5-2-2 16,0 0 2-16,-8-2-2 15,-1-2 0-15,-3 0 1 16,-5-2 0-16,-1 0 2 16,-4-4 0-16,1 2 3 15,0-3 1-15,-1-2-8 16,0 1-16-16,-4-6-48 15,0 1-38-15,-1 2-87 16,4-3-53-16,-4-1-155 16,2-2 240-16</inkml:trace>
  <inkml:trace contextRef="#ctx0" brushRef="#br0" timeOffset="18564.06">3705 6086 491 0,'-7'-1'249'16,"2"-1"-109"-16,-5 1 1 15,5 3-24-15,0 0-18 16,4 2-1-16,3 3-14 16,3-3-28-16,0 2-8 15,1 0-12-15,2 1-8 0,8 3-17 16,2 0-3-16,6 1 0 16,-2-1 0-16,2 1 1 15,-1-3 2-15,4 2-4 16,0 0 0-16,-1-1-3 15,3 2-1-15,-2 0 0 16,-2 2-2-16,2 2 3 16,-8 2 2-16,-8 2 3 15,-3 3 4-15,-10 4 37 16,-6 4 8-16,-15 3 7 16,-6-1 0-16,-11 0-32 15,-2-1-5-15,0-2-7 16,1-2-4-16,-1-1-6 15,0-2-3-15,7-2-3 16,2-5-1-16,12-7-14 16,8-3-20-16,9-6-84 15,4-2-22-15,12-1-74 16,4-5-42-16,10-1-127 0,2-2 232 16</inkml:trace>
  <inkml:trace contextRef="#ctx0" brushRef="#br0" timeOffset="19157.47">4674 6193 323 0,'28'-61'201'0,"-28"64"14"0,0 2-70 16,8-2 51-16,0 3-37 15,7-2-30-15,2-2-8 16,7 0-39-16,1-2-7 15,3-3-9-15,4-1-11 16,-6-1-19-16,5 0-10 16,-1-1-15-16,1 1-5 15,7 3-1-15,-3-3-2 16,0 4 1-16,-5-1 1 0,-1 0-1 16,-3 2 1-16,-6-1 1 15,-1 1 1-15,-9-1 1 16,0-1-2-16,-7 1-49 15,-1 1-32-15,-2-1-87 16,-2 0-48-16,2 0-64 16,-2 0-70-16,1 0 227 15</inkml:trace>
  <inkml:trace contextRef="#ctx0" brushRef="#br0" timeOffset="19575.34">4948 6047 321 0,'-6'6'200'16,"3"5"-63"-16,-5-1 27 0,4 4-11 16,-2 3-27-16,-3 1-1 15,4 8-30-15,-1 1-18 16,-1 6-26-16,-2-2-10 15,4 3-23-15,6 3-5 16,1-6-7-16,10 1-2 16,-1-5 2-16,-5-2 2 15,11 0 0-15,-4-2 0 0,5 0-2 16,3-2-2-16,-12-3 2 16,-2 4 2-16,-8-4 11 15,-3 2 19-15,-6 3 15 16,0 0 4-16,-5 4 9 15,-8-2-13-15,0-3-4 16,-7 1-4-16,-7-6-11 16,-3-4-6-16,-9-5-11 15,-2-5-5-15,6 0-47 16,5-1-45-16,10-1-142 16,3 0-152-16,9 4 235 15</inkml:trace>
  <inkml:trace contextRef="#ctx0" brushRef="#br0" timeOffset="21045.43">1356 9316 433 0,'-4'-6'241'0,"-1"5"-30"16,2 1-21-16,1-1-61 15,2 1-21-15,-1 0-47 0,1 0-12 16,0 0-14-16,0 0 2 16,7 16 2-16,19 30-7 15,-8-24 5-15,5 8 5 16,2-1-5-16,6 12 0 15,0 3-10-15,4 4-4 16,-5 3-1-16,1-6-1 16,-6-2-5-16,-2-2-5 15,3 0 33-15,-1 1 2 0,-2-1 2 16,-2 2 0-16,-2-2-38 16,0 2-2-16,4 0-1 15,-6-5 0-15,-1-3 1 16,0-4-1-16,-5-5 0 15,0-4 0-15,-1-1-1 16,-2-3 1-16,-3-5-22 16,-3-3-33-16,-2-5-119 15,0-4-90-15,0-2 152 16</inkml:trace>
  <inkml:trace contextRef="#ctx0" brushRef="#br0" timeOffset="21390.7">1940 9399 646 0,'-8'5'328'0,"4"8"-144"16,-3 10 8-16,-5 3-14 16,-4 14-28-16,-7 4-4 15,-4 5-39-15,-2 2-15 0,1 2-33 16,1-3-13-16,2 2-25 16,3-5-7-16,1 1-8 15,5 2-2-15,-2-5-2 16,3 2 0-16,1-7 13 15,4-5-44-15,1-9-115 16,3-1-89-16,6-3 121 16</inkml:trace>
  <inkml:trace contextRef="#ctx0" brushRef="#br0" timeOffset="21972.15">2128 10250 421 0,'42'75'231'0,"-38"-71"-46"15,-3-2-32-15,-1-3-4 16,0 1-22-16,0-1-25 15,0 0-12-15,4-10-42 16,2-10-20-16,21-26-16 16,-16 28-5-16,4 0-3 15,-2 0 1-15,-2 4 2 16,0-1 12-16,0 5 9 16,-1 1 6-16,-5 5 4 15,-2 1-10-15,-1 6-4 16,-2 0-4-16,0-2-8 15,0 0-1-15,0 9-5 16,-1 11-1-16,-6 33 9 16,1-27 2-16,2 0 2 15,-4 1-1-15,6 1-8 16,-3-4-3-16,-1 1 0 16,6 1-32-16,-1-6-73 0,0 1-65 15,2-4-306-15,0-5 309 16</inkml:trace>
  <inkml:trace contextRef="#ctx0" brushRef="#br0" timeOffset="22451.86">3049 9084 438 0,'-11'16'247'15,"-2"3"-89"-15,-5 10 43 16,-1 4-30-16,-5 4-22 16,-2 6-6-16,-1 8-41 0,-1 5-19 15,2 13-30-15,-3-1-19 16,4 3-23-16,4-1-5 15,2-4-5-15,4-3-1 16,6 0 1-16,-3-2 0 16,3-2 0-16,8-1 0 15,-5-8-29-15,4-4-14 16,4-10-50-16,3-7-42 16,5-10-139-16,-2-7 172 0</inkml:trace>
  <inkml:trace contextRef="#ctx0" brushRef="#br0" timeOffset="22937.08">3239 9440 235 0,'8'-4'168'0,"-8"10"-10"16,-4 4-52-16,-5 7-13 0,0 5-34 15,-5 5-11-15,9 9 22 16,-5 11-9-16,-1 1-4 15,-6 5-5-15,-3-5-23 16,-2 0-20-16,-1 5-4 16,5 0-3-16,5 3-1 15,3-4 1-15,1-6-1 16,6-8 0-16,2-7 1 16,2-8-1-16,2-4 1 0,4-7 8 15,1-1 12-15,0-6 15 16,5-2 4-16,3-3-5 15,0-5-11-15,6 2-14 16,-3-2-3-16,0-7-6 16,2 0 0-16,-4-7-44 15,3-2-24-15,-7 1-84 16,2-3-71-16,-3 0 145 16</inkml:trace>
  <inkml:trace contextRef="#ctx0" brushRef="#br0" timeOffset="23269.19">3102 9729 412 0,'-23'-21'264'15,"33"27"-35"-15,3-2-5 16,3 0-71-16,1-1-40 16,3-2-44-16,0 0-23 0,-1-2-30 15,0-2-7-15,2 0-4 16,2-4 0-16,-4 1 2 15,6 2-33-15,0-4-112 16,0 3-101-16,8-2 135 16</inkml:trace>
  <inkml:trace contextRef="#ctx0" brushRef="#br0" timeOffset="23666.13">3869 9226 684 0,'18'7'276'15,"-1"11"-205"-15,-1 5 6 16,1 13-25-16,-1 3-8 16,0 12 20-16,-4 6 2 15,-7 6-2-15,-1 4 6 16,-9 5-18-16,-2-3-4 16,-9-4-26-16,-1-1-8 0,-4-2-4 15,2-4 0-15,-2-1 2 16,0-7 1-16,1-11 1 15,-3-6 0-15,-5-14-4 16,2-6-23-16,-3-10-93 16,-1-3-71-16,9-3-246 15,3-1 262-15</inkml:trace>
  <inkml:trace contextRef="#ctx0" brushRef="#br0" timeOffset="24282.48">631 9967 369 0</inkml:trace>
  <inkml:trace contextRef="#ctx0" brushRef="#br0" timeOffset="24537.8">4588 9720 761 0,'-3'2'324'0,"3"-4"-196"16,0 1-38-16,0 1-24 16,0 0-13-16,0 0 4 15,0 0 4-15,12 1-15 16,4 2-13-16,30 10-19 15,-26-11-7-15,3 2-4 16,4-3-1-16,0 1-20 16,-2-2-40-16,3-3-163 15,-6 0 146-15</inkml:trace>
  <inkml:trace contextRef="#ctx0" brushRef="#br0" timeOffset="25427.93">4391 9850 407 0,'-4'-1'244'0,"4"1"-21"16,-1 0-12-16,0 0-51 15,0 0-14-15,0 0-21 16,0 0-11-16,0 0-28 16,-2 0-15-16,3 0-30 15,0 0-8-15,0 2 5 16,5 5 3-16,8-1 1 16,38 29-6-16,-29-32-17 15,2-1-5-15,6 2-8 16,-5-3-1-16,2 2-1 0,-6 0-2 15,0 2 0-15,-1 0 0 16,-1 1 1-16,1-1 1 16,-3-2-41-16,-3 1-45 15,-3-1-110-15,-1 0-74 16,0 1 161-16</inkml:trace>
  <inkml:trace contextRef="#ctx0" brushRef="#br0" timeOffset="26172.94">5478 9391 661 0,'-1'-1'272'0,"6"5"-169"15,2 3-39-15,1 5-20 16,7 6 9-16,-2 5 5 15,5 4 20-15,2 8 21 16,4 3-33-16,1 4-18 16,0 4 5-16,0-1-4 15,-3-4-3-15,4 0-3 16,-1-4-26-16,0 0-10 16,0 1-1-16,-7 0 0 15,2 3 1-15,-6-4 2 16,0 1 1-16,-1 0 1 0,-3-4 0 15,-1-3-1-15,-5-6 0 16,-1-10-29-16,-2 1-36 16,-1-11-86-16,-4-3-52 15,3-3-198-15,0 0 247 16</inkml:trace>
  <inkml:trace contextRef="#ctx0" brushRef="#br0" timeOffset="26508.04">5943 9508 797 0,'5'-1'380'16,"-2"-1"-194"-16,-8 14-97 15,-4 3-4-15,-5 9-34 16,-1 10 8-16,-3 1 24 16,-1 1-12-16,-6 6-22 15,-3-2-4-15,2 0-11 16,-2-2-9-16,5-2-11 16,-2 2-4-16,0-1-6 15,7-4 1-15,0-4-3 16,4-4-17-16,6-4-49 0,3 2-41 15,2-5-146-15,4-2-140 16,8-3 248-16</inkml:trace>
  <inkml:trace contextRef="#ctx0" brushRef="#br0" timeOffset="27047.77">6029 10133 555 0,'70'1'277'0,"-65"3"-84"15,0-1-7-15,-2 1-26 0,-3-1 12 16,0-3-1-16,0 0 2 15,0 0-35-15,1 7-15 16,-1 6-31-16,0 0-20 16,-3 31-26-16,-3-27-12 15,2 1-10-15,0 0-2 16,0-4-3-16,1 2-4 16,3 2-7-16,-2 0-3 15,4-1-2-15,-2-3 0 0,2 2-2 16,-2-7 0-16,0 6 0 15,2-2 0-15,-2-4-10 16,3 0-19-16,-1-3-65 16,1-1-45-16,2-1-98 15,3-3-40-15,0-4 173 16</inkml:trace>
  <inkml:trace contextRef="#ctx0" brushRef="#br0" timeOffset="27703.02">6685 9369 846 0,'-13'0'323'0,"-4"8"-232"16,-2 1-4-16,-1 8 23 16,0 4 3-16,-1 6 5 15,1 5-10-15,2 5-40 16,1 7-15-16,10 5-27 16,-5 3-10-16,2 1-7 15,-1-2-4-15,-3 1-1 16,4 2 1-16,2 4 0 0,0 2 0 15,7-4-1-15,-3-3-2 16,3-10-1-16,1-3 0 16,3-10 0-16,3-3 0 15,8-7-18-15,-1-5-19 16,0-3-81-16,5-2-49 16,-10-10-191-16,8 1 220 15</inkml:trace>
  <inkml:trace contextRef="#ctx0" brushRef="#br0" timeOffset="28173.01">6825 9854 399 0,'-7'-11'212'0,"-1"9"-40"16,-2 3-93-16,0 7-13 15,0 4-14-15,0 6-13 16,0 6 2-16,1 10 0 16,4 0-6-16,0 6 0 15,5-2-1-15,3-4-10 16,4-6-5-16,9-8 21 0,2-6 22 15,5-10 16-15,4-4 2 16,1-9-16-16,2-4-13 16,-4-8-5-16,-1-4 7 15,-2-3 7-15,-2 0-5 16,-12-1-1-16,-6 3-3 16,-6 0-7-16,-7-3-4 15,2 4-23-15,-6 0-14 16,-6 1-22-16,-2 3-7 0,4 7-9 15,2 0-9-15,2 4-20 16,3 5-10-16,0-2-30 16,0 1-15-16,1 3-53 15,4 1-52-15,-2 1 144 16</inkml:trace>
  <inkml:trace contextRef="#ctx0" brushRef="#br0" timeOffset="28573.89">7162 9443 542 0,'20'7'270'0,"0"5"-133"16,1 11-39-16,-3 6-31 16,-3 9 0-16,-3 3 23 15,-6 7 32-15,-6 1 1 16,-7 0-28-16,-4 3-21 15,-5 1-33-15,-3 1-13 0,-5 3-13 16,-2-2-2-16,-5-2-2 16,5-1 0-16,8-9-3 15,-3-5 1-15,4-15-53 16,-5-5-63-16,-1-9-224 16,7 0 207-16</inkml:trace>
  <inkml:trace contextRef="#ctx0" brushRef="#br0" timeOffset="30193.76">7807 9812 374 0,'-2'11'231'15,"5"0"-16"-15,30 22-45 16,-7-31-20-16,3-1-8 15,1-5-12-15,2-2-14 16,3 1-7-16,-2-6-21 16,-6 0-3-16,-4-3-14 15,-5-4-5-15,-9-2-6 16,0 1-7-16,-5-2-4 16,2 2-4-16,0-1-9 15,-6-5-7-15,2-1-15 16,-5-1-4-16,-2-1 0 15,1 2 1-15,-2 3 2 0,-1 3 1 16,-1 5 5-16,-2 3-3 16,-4 8-10-16,-2 3-3 15,-7 3-15-15,-4 9-2 16,0 4-4-16,-5 5 1 16,2 7 3-16,-2 1 1 15,1 4 4-15,0 3 2 16,2 1 0-16,-1 8-1 15,2-5 2-15,2 0 1 16,5 3 4-16,7-6 0 0,10 0 1 16,3-1 0-16,8-5 0 15,1-5 0-15,5-2 2 16,3-1 0-16,6-2 2 16,2-3 2-16,2 0 2 15,3-4 0-15,-1-3-1 16,3-2 0-16,0-3 0 15,-1 0-1-15,-5-1 0 16,-2-3 0-16,3-1-1 16,-6-3-1-16,-1 0-28 15,-4-1-22-15,2-1-68 16,-3 0-49-16,-1-4-156 16,1 0 198-16</inkml:trace>
  <inkml:trace contextRef="#ctx0" brushRef="#br0" timeOffset="30962.98">8362 9144 350 0,'-39'16'220'16,"38"-16"-1"-16,0 0-19 15,2 2-33-15,-1-2-8 16,-1 0-28-16,1 0-22 15,0 0-31-15,0 0-10 0,0 0-7 16,0 0 8-16,0 0 19 16,15 4-1-16,32 8-5 15,-24-10-9-15,3-2-20 16,4-3-7-16,0 0-10 16,1 0-4-16,-1 1-14 15,-6-2-5-15,-5 4-5 16,-5 0 0-16,-5-2-1 15,-3 2 1-15,1-1 1 16,-1 1 0-16,-2 0-2 16,-1 2-1-16,-3-2-2 15,-1 0-2-15,-1 0-17 16,2 0-18-16,0 0-46 16,0-1-33-16,0 0-86 15,-2 0-66-15,2 0 167 16</inkml:trace>
  <inkml:trace contextRef="#ctx0" brushRef="#br0" timeOffset="31664.08">9164 8705 523 0,'0'1'251'0,"-1"2"-86"15,2 2-20-15,-2-5-16 16,0 0-19-16,-2 0-21 16,1 7-9-16,-4 11-33 15,-14 26-6-15,9-16-13 16,0 2-2-16,-1 5-1 15,-1 6-3-15,1 1-13 0,-1 1-1 16,-1 4-4-16,0 0 0 16,0 0-2-16,-2-3 0 15,1-1 0-15,5-4-1 16,1-4 0-16,1 3 0 16,2-10-1-16,4-4 1 15,2-2 0-15,4-3 1 16,0-3 1-16,-1-2 1 15,3-3 3-15,-2-3 0 16,3-1 2-16,0-2 2 0,1-4 2 16,1-1-2-16,4-2-2 15,3 0-2-15,3 0-3 16,-2-2-1-16,1-1 0 16,2 0 0-16,-5 2 0 15,0-1 1-15,-4 0-3 16,-3-1-15-16,0-3-33 15,-2 3-20-15,0-4-41 16,-1-1-15-16,-3-1-36 16,1-1-11-16,-2-2-79 15,0-2 152-15</inkml:trace>
  <inkml:trace contextRef="#ctx0" brushRef="#br0" timeOffset="32000.47">8981 8988 579 0,'-25'-71'337'0,"29"73"-96"0,3 1-17 16,2 2-19-1,0-4-49-15,2 1-21 0,5-3-46 16,1-1-24-16,7-1-41 16,4 1-11-16,0 2-10 15,-5 0-3-15,1 2 15 16,-2 2-45-16,-5-1-145 15,2 1-309-15,-5 3 301 16</inkml:trace>
  <inkml:trace contextRef="#ctx0" brushRef="#br0" timeOffset="35825.57">9880 9944 315 0,'-30'-52'237'0,"30"53"11"15,3 4-41-15,-6-2-6 16,3-3-30-16,-1 0-23 15,0 0-33-15,1 0-10 16,0 0-12-16,0 0-1 16,1 0-9-16,13 6-6 15,2-2-24-15,31 8-12 0,-25-11-18 16,-1-1-7-16,4 1-9 16,1-1-1-16,0-2-2 15,4-1 0-15,-3 1-3 16,0-3 1-16,-1 6 2 15,-2-1-1-15,-8-1 3 16,-1-1 0-16,-7-2 2 16,0 1 2-16,1 2-26 15,-5-1-19-15,1-2-51 16,-2 2-39-16,-1-5-64 16,5 2-57-16,-1 2 156 15</inkml:trace>
  <inkml:trace contextRef="#ctx0" brushRef="#br0" timeOffset="36225.06">10149 9804 405 0,'-74'-30'239'16,"74"32"-18"-16,-1 3-23 15,1 1-22-15,0 2-11 0,0 2-15 16,0-3-6-16,0 8-26 16,0 1-19-16,0 9-37 15,0 5-17-15,-1 3-26 16,1 1-5-16,-1 0-6 15,-2-2-2-15,3 2-3 16,-1-3 0-16,2 0-1 16,-1-4 1-16,0-2-1 15,0 0 2-15,-1 0-19 16,-2-1-28-16,0-6-84 16,-3-5-71-16,2 1-282 15,1-5 308-15</inkml:trace>
  <inkml:trace contextRef="#ctx0" brushRef="#br0" timeOffset="37550.76">11317 9476 236 0,'85'-15'181'16,"-85"16"17"-16,0 1-26 15,0-1-12-15,-1-1 5 16,0 0-4-16,0 0-22 16,0 0-13-16,0 0-9 15,-2 0 1-15,3 0 6 0,-1 0-3 16,-3 3-13-16,-8-2-9 16,-2 3-21-16,-37 29-12 15,25-27-25-15,-1 1-13 16,-5 0-20-16,7-2-2 15,-2-4-2-15,7 3 0 16,2 0-1-16,2-2 0 16,6 2-2-16,1-3 0 15,3-1-1-15,4 2-1 0,-1-2-1 16,3 0-2-16,0 0-1 16,0 0-1-16,0 0 3 15,0 0 1-15,-1 0 2 16,0 0-1-16,0 10-1 15,1 5-2-15,1 32 0 16,-1-25 0-16,1 2 2 16,0 2 1-16,0-2 0 15,3-1 1-15,2 1-3 16,-2 0 1-16,7 2-2 16,-1 1-1-16,5 1 0 15,1 3-1-15,6 0 2 16,-1 0-1-16,4-2 3 15,-4-2 0-15,-5 2 2 16,-3-4 1-16,-4 2 2 16,-4 0 0-16,-5-4 2 15,0 2 0-15,-10-4 2 0,-4-1 3 16,-8 1 4-16,-1-3 2 16,-6-7 2-16,-4 0 1 15,-5-5 0-15,-1 1-1 16,4-4-8-16,3 3-4 15,6-4-9-15,3-1-7 16,7 1-24-16,-1-2-17 16,9 0-59-16,0 0-41 15,4-1-129-15,4-1-104 0,4 0 241 16</inkml:trace>
  <inkml:trace contextRef="#ctx0" brushRef="#br0" timeOffset="39286.71">12185 9249 498 0,'57'-75'221'15,"-72"75"-95"-15,-4 3-15 16,-6 7-7-16,-4 3-9 16,-4 9-13-16,1 2 2 0,-5 7-5 15,1 3 11-15,1 12 4 16,0 6-6-16,8 16-26 15,2 6-21-15,7 10-30 16,-2-1-4-16,5 3-4 16,4 1-1-16,1 0-4 15,9 1 7-15,2-9 8 16,4-12 3-16,8-12 8 16,8-6-4-16,-3-9-5 15,6-1-1-15,-5-11-1 16,2-3-2-16,0-7 0 15,-3-1 0-15,2-3-2 16,-7-4-10-16,3-2-71 16,-3-2-53-16,-6-6-354 15,3-1 316-15</inkml:trace>
  <inkml:trace contextRef="#ctx0" brushRef="#br0" timeOffset="40043.36">12566 9840 295 0,'56'24'208'16,"-57"-15"-34"-16,1-2 5 15,0 0-6-15,0-6-24 16,3 0-13-16,-3-2-17 0,0 0-11 16,4-7-58-16,6-13-11 15,21-29-5-15,-19 26 4 16,1-4 6-16,0 0-8 15,4 3-11-15,1-1-4 16,-2-1-7-16,-1-2-4 16,-5-1-5-16,1 0-2 15,0 4-1-15,-2 3 0 16,1 7-1-16,-2 4-1 16,-3 5 4-16,-2 3 1 0,-2 4-1 15,0 1-2-15,-1-1-2 16,0 0 0-16,0 1-2 15,-1 17 2 17,-2 18-2-32,-1 1 1 0,-6 31 1 0,-6 15 2 15,-4 8 42-15,4-23-15 16,-5 4 0-16,4 5-19 16,0-7-3-16,3-9-2 15,6-5-1-15,2-13-2 16,-1-5 2-16,6-10 0 15,0-4 1-15,0-12 1 16,1-1 4-16,0-7-46 16,0-1-42-16,2-1-78 15,-2-3-67-15,0 0 141 16</inkml:trace>
  <inkml:trace contextRef="#ctx0" brushRef="#br0" timeOffset="40741.9">13272 10022 443 0,'5'-62'234'0,"-5"62"-50"0,0 0-11 16,-1 0-5-16,1 0-6 15,0 0-12-15,0 0-4 16,0 0-23-16,0 0-12 16,3 0-12-16,11 1 1 15,6 2-11-15,28 3-9 16,-23-4-28-16,-1-2-17 16,-1 0-19-16,6 1-5 0,-7 2 4 15,-4-1 7-15,3 0 2 16,-6 1 0-16,3 1-4 15,-4 0-7-15,-1 1-3 16,-2-5 1-16,-3 3-1 16,0-2 1-16,-2-1 2 15,-3 0 3-15,-1-1 3 16,-2-1-1-16,0 1-20 16,0 0-19-16,0 0-49 15,0 0-33-15,0 0-78 16,0 0-43-16,-2 0-138 15,2 0 220-15</inkml:trace>
  <inkml:trace contextRef="#ctx0" brushRef="#br0" timeOffset="41491.9">13841 9943 590 0,'103'21'287'0,"-92"-10"-113"15,5-4 12-15,-6-2-38 16,3-1-26-16,2-4-39 15,1-3-4-15,0-6-29 16,2-3-9-16,-4-5-14 16,-3 0-4-16,-4-4-4 15,2 1-2-15,-4 0-3 16,4-3 0-16,-1 4 0 0,-6-2 0 16,2 5 4-16,-4-1 2 15,-4 4 6-15,0 3 7 16,-2 5 6-16,-4 3-5 15,-3 2-16-15,-1 0-15 16,0 6-19-16,1 8-3 16,0 4 2-16,6 10 2 15,-14 1 6-15,4-2 2 16,-6 9 3-16,-6-1 2 16,14 6 1-16,-3 4 1 0,9 2 6 15,2-4 0-15,5-3 4 16,5-1 0-16,5-13 2 15,2 2 1-15,10-4-3 16,-4-6 0-16,8-2-1 16,-2-7-1-16,-5-5 2 15,6 1-1-15,-5-3 1 16,-2-2-1-16,-1-3 0 16,-2-5-10-16,0-1-33 15,2-2-29-15,-1-1-84 16,3-1-62-16,-4-7-204 15,3 0 259-15</inkml:trace>
  <inkml:trace contextRef="#ctx0" brushRef="#br0" timeOffset="41929.28">14294 9439 574 0,'41'-53'364'16,"-34"55"-16"0,-3-2-191-16,0 1-24 0,12 2-78 15,-1 0-24-15,0 1-11 16,-2-3-2-16,-1-1-9 15,4 0-3-15,0-1-5 16,-3-2 1-16,4 1 0 16,-1-1-10-16,-2-3-63 15,-2-1-43-15,2-3-176 16,1-1 179-16</inkml:trace>
  <inkml:trace contextRef="#ctx0" brushRef="#br0" timeOffset="42408.01">14886 8923 462 0,'19'-12'219'0,"-6"9"-80"16,-7 3-25-16,-4 5-14 16,0 6-21-16,-5 1-5 15,0 2 10-15,-5 5-13 16,0 5 4-16,-4 6-20 16,1 6-3-16,-3 2 5 15,-2 3-13-15,-2 4-19 16,-3-2-9-16,-2 0-10 15,3 1-3-15,0-4-1 16,4 0-1-16,6-5-1 16,4-4 0-16,6-5 0 15,3-3 1-15,6-2 5 16,0-5 3-16,4-6 5 16,-2-1 1-16,2-6-1 15,0 3-1-15,1-6-3 16,2 0-1-16,-2-4-3 0,-3 0-2 15,4-4-18-15,-2 2-29 16,2-6-75-16,0-1-56 16,-4-3-132-16,-2 1 186 15</inkml:trace>
  <inkml:trace contextRef="#ctx0" brushRef="#br0" timeOffset="42738.13">14676 9180 747 0,'-10'1'314'0,"8"0"-131"16,0-1-48-16,2 1-10 15,0-1 3-15,0 0-17 16,0 0-1-16,0 0-13 16,0 0-21-16,8 1-48 15,4 2-13-15,2 0-11 16,31 6-3-16,-22-8-2 16,-2 0-1-16,3 2-29 15,0-1-26-15,3 0-77 16,4 0-56-16,3 3-146 0,0-3 206 15</inkml:trace>
  <inkml:trace contextRef="#ctx0" brushRef="#br0" timeOffset="43132.23">15514 8824 628 0,'29'15'253'0,"-6"20"-123"16,0 7-27-16,-7 15 18 15,1 7-4-15,-4 6-33 16,-7 3 6-16,-8 1 8 16,-5 2-19-16,2 11-13 15,-8 7-20-15,1 7-21 16,-10-1-6-16,-11 2-8 16,0-1-3-16,-11 4 0 15,3 5 0-15,-8-10-1 16,1-11 0-16,0-13-4 0,0-7-25 15,4-10-113-15,0-2-118 16,-3-9 151-16</inkml:trace>
  <inkml:trace contextRef="#ctx0" brushRef="#br0" timeOffset="56167.37">16267 6578 288 0,'-64'12'191'0,"68"-6"-11"15,-6-3-6-15,1 1-48 0,-2 0-17 16,3-4-14-16,0 0 1 16,0 0 0-16,0 0 1 15,6 5-2-15,11 3-10 16,36 17-26-16,-29-22-12 15,16 0-22-15,-1-1-5 16,9-4-8-16,7-3-3 16,7-1-2-16,1 1-2 15,3-2-3-15,3 2 0 16,1-2-1-16,6 2 0 0,9 0 0 16,-1 2-1-16,-4 3 0 15,-6 0 0-15,-5 8 1 16,-4-3 0-16,-2 2 1 15,-2 1 0-15,-8-3 2 16,0 2-1-16,-8 1 1 16,-1 1 1-16,-12 1 0 15,-2 2 1-15,-10-2 0 16,-8-2 2-16,2 3-1 16,-5-3 2-16,-5-1 3 15,3 0 0-15,-9-2 0 16,-1 1 0-16,3 0-2 15,-2-1 0-15,4 4-1 16,-5 0 0-16,1 3 1 16,-1 1 0-16,-6 5 1 15,3 4-2-15,1 4-1 16,1 2-3-16,-2 4-4 16,2 1 0-16,-9 5-1 15,0 1-1-15,0 5 0 0,-4 5-2 16,3 12 1-16,-4 5 1 15,-2 16-1-15,2 2 2 16,-6 0 0-16,1 4-1 16,-4 3 1-16,1 3-1 15,1 11 0-15,-1 0-1 16,-2-1 2-16,2 1 0 16,-3 8 3-16,-3 1 5 15,5 5 5-15,-1 2 1 0,-3-2-1 16,4 5-4-16,-11-2-5 15,-2 2 0-15,-2-2-1 16,-2-4 2-16,-4 5 9 16,-1-6 4-16,-1-6 2 15,3 6 2-15,-3-6-3 16,6 4-3-16,1-5 0 16,2-7-2-16,-2 0-4 15,-8-2-1-15,2 1-1 16,-11-5 0-16,5-11-2 15,2-3-2-15,3 2-2 16,6-5 0-16,8 3 0 16,3-3 0-16,6-9-1 15,-2 0 1-15,2-5-1 16,-2 2 0-16,-3 5-1 16,1 4 1-16,-2-3 0 0,-2-4 0 15,3-3 0-15,1-7-1 16,1-2 1-16,4 6 1 15,-2-1-1-15,4 5 1 16,0 2 0-16,0-4 0 16,3-5 0-16,0-3 0 15,2-5 0-15,2-3 0 16,-1 1 0-16,1 1 0 16,4 6 0-16,-8 1 0 0,7 2-1 15,-5-1 0-15,0-4-1 16,2-3 1-16,1-6 1 15,-4-5 0-15,3-4 1 16,-3-5 0-16,0 1-1 16,3 1 1-16,-3-3 1 15,6 5-1-15,-4-3 0 16,3-4 1-16,1-2-1 16,-1-5 1-16,1-6 3 15,5-3 1-15,-4-9 3 16,3 0 1-16,3-9-9 15,1-3-5-15,-1-12-10 16,2-6-4-16,1-16 1 16,0-2 3-16,4-9 4 15,2 2 2-15,2-2 2 16,3 8 2-16,-3 0 2 16,2 4 0-16,-2 8-13 0,-1-3-10 15,0 11-18-15,0 1-4 16,-2 12-1-16,-1 5-7 15,-1 12-7-15,0 11-3 16,-8 21-40-16,2 14 2 16,-6 18 5-16,-5 10 6 15,1 13 50-15,0 5 18 16,0 5 20-16,9-4 2 16,3-15 3-16,4-8-8 0,7-24 28 15,7-6 7-15,13-17 10 16,1-12 23-16,14-17-20 15,0-12-5-15,11-19-9 16,5-8-15-16,-3-10-6 16,-2-5-11-16,-8-14-151 15,-3-3 114-15</inkml:trace>
  <inkml:trace contextRef="#ctx0" brushRef="#br0" timeOffset="59502.57">5384 13891 241 0,'-7'-27'152'0,"6"31"-5"15,2-3 0-15,1 4-25 16,-2-5-25-16,0 0-26 16,0 0 1-16,0 0 2 15,0 1 1-15,4 12-4 16,0-1-3-16,27 36-5 16,-16-26-4-16,4 4-11 15,3 5-7-15,1 2-11 0,7 3-9 16,-1 5-9-16,0 1-4 15,5 4-5-15,-2 3-1 16,8 2 2-16,-1-1-1 16,0 0 3-16,3-4 1 15,-6-1 1-15,-2-5-1 16,-6-4 1-16,0-1-1 16,-10-6 0-16,2-2 2 15,-4-3 1-15,0-2 1 16,-5-8 2-16,-2-1-23 0,-5-7-95 15,0-2-89-15,-2-7 111 16</inkml:trace>
  <inkml:trace contextRef="#ctx0" brushRef="#br0" timeOffset="59812.74">5940 14109 759 0,'-8'5'328'16,"-5"7"-175"-16,-1 13-65 16,-6 4-1-16,-7 17-9 15,0 10-9-15,-5 6 17 0,-1 3 0 16,0-6-22-16,1-1-11 15,5-5-28-15,4-4-11 16,4-3-10-16,2-4-1 16,4-5-3-16,3-2-3 15,1-4-41-15,2-3-40 16,7-4-169-16,0-5 160 16</inkml:trace>
  <inkml:trace contextRef="#ctx0" brushRef="#br0" timeOffset="60690.39">6261 14696 443 0,'39'-17'205'16,"-34"17"-93"-16,-1-1-13 15,2 1-24-15,4-3-7 16,6 3 12-16,6 3 17 0,4-2 6 15,1 4-14-15,3-2-34 16,-6 1-20-16,-3-1-19 16,-4 1-4-16,-3 2-2 15,3 4 1-15,-5 4 3 16,-3 3 3-16,-5 3 3 16,-4 2 1-16,2 4 0 15,-2-2-2-15,-4-1-3 16,-7-1-1-16,-9-5-3 15,3 0-4-15,-2-2-27 16,0-1-20-16,-1-1-24 16,-3-5-5-16,1-2 25 15,2-5 15-15,8-1 24 16,3 1 4-16,0-3 3 16,2 0 0-16,1-1-1 15,1 0 0-15,4-2-2 0,1 0-3 16,2 3-6-16,-2 1 0 15,0 0-2-15,0 0 2 16,0 0 5-16,1 0 4 16,15-8 3-16,27-8 5 15,-30 18 1-15,4 2 5 16,4 1 5-16,-7 1 5 16,6 6 10-16,-1 0-2 15,-5 3-5-15,3 1-6 0,-1-3-12 16,4 0-4-16,-1-1-3 15,0 0 0-15,2-2 0 16,-1 1 0-16,0 1 2 16,-1-2-1-16,-1-2-2 15,-1 0-37-15,3-2-163 16,0 2-161-16,-1-7 212 16</inkml:trace>
  <inkml:trace contextRef="#ctx0" brushRef="#br0" timeOffset="63223.93">9465 13788 443 0,'-5'-1'218'0,"-2"0"-66"16,4 0-23-16,-1 1-11 15,-1-2-1-15,4 2-6 16,0-1-5-16,-1 0-23 16,2 0-9-16,-2 0-21 15,1-1-14-15,1 2-24 16,0 0-7-16,0-1 1 15,0 0-1-15,0 0 8 16,0 0 2 0,9 0 1-16,18-2 6 0,41-5 4 0,-26 4 1 15,-8 0-1-15,0 1-6 16,-5 2-8-16,1 0-5 16,-8 1-4-16,-5 2-1 15,-1 3 2-15,-10 0 2 16,3 5 8-16,-6 3 4 15,-4 4 3-15,-3 4-1 16,-7 8-6-16,-3-4-2 0,-8 6-4 16,4-2 0-16,-5-4-4 15,2 5-2-15,3-9-4 16,0 2-1-16,2-5-1 16,2-3-2-16,6-1-3 15,1-1-2-15,7-3-2 16,6 1 0-16,5-1 1 15,-1-6 1-15,5 1 2 16,-2 1 2-16,-1-2 2 16,-1 6 2-16,0-1 1 15,-3-2 2-15,-7 1 5 16,-1 2 2-16,-4 3 4 16,1-1 1-16,-4 4 0 15,-3 0 11-15,-8 2 7 16,1 3 2-16,-6-2 4 15,0-1-10-15,-7-1-8 16,-3-2-4-16,4 0-5 0,1-2-5 16,5-3-8-16,5 3-3 15,5-3-7-15,0-5-20 16,7 2-38-16,4-5-28 16,2 1-73-16,1 2-21 15,-1-5-64-15,0 0-43 16,0 0 196-16</inkml:trace>
  <inkml:trace contextRef="#ctx0" brushRef="#br0" timeOffset="63643.73">10154 14051 491 0,'5'7'272'0,"-7"-1"-22"15,-1 5-23-15,-5 1-46 16,-3 5-9-16,-5 1-39 15,-4 7-3-15,-7 5-7 0,-1 3-12 16,-6 10-21-16,-4 1-15 16,4 2-32-16,-8-2-10 15,5-1-18-15,5-1-6 16,-1-5-5-16,2-2-1 16,10-7-3-16,4 2-1 15,2-7-17-15,2-4-18 16,3-2-42-16,-1-6-29 15,9 0-61-15,3-3-25 0,6-3-55 16,-1-1-40-16,2-7 189 16</inkml:trace>
  <inkml:trace contextRef="#ctx0" brushRef="#br0" timeOffset="64613.27">10174 14447 457 0,'5'-6'238'15,"0"0"-54"-15,7 0-39 16,1 4-58-16,0-5-9 0,-1 2-33 16,0-1 1-16,3 2 7 15,2 3-1-15,0 1 2 16,-8 4-6-16,2 3-20 16,-4 3-9-16,8 2-4 15,-2 1 4-15,-6 4 11 16,2-1 8-16,-9 2 12 15,0 2-1-15,-2 1-1 16,-5 1-5-16,-3 1-13 16,-3-2-4-16,-2 0-8 15,-1 5-5-15,1 1-5 16,-3 1-1-16,-1 5-3 16,-3 0 0-16,-4 0 0 15,-3 0-2-15,2-2 1 16,0-6 0-16,4-7 2 15,3-2 2-15,2-10 4 16,1 0 1-16,2-5 1 0,1-1-3 16,0-4-6-16,5-1-6 15,-1-3-8-15,2-1-2 16,3-4 0-16,2-1 2 16,2-3 0-16,1 0 1 15,2-1 2-15,2 2-1 16,1 3 3-16,1-3-1 15,0 2 1-15,-2 1-1 0,4 1 0 16,3 3-1-16,-1 4-1 16,3-1 1-16,0 2-1 15,-2 1 0-15,2 1 3 16,3 5 0-16,-2-1 7 16,2 4 4-16,3 3 7 15,0-2 4-15,0 6 2 16,-4 1 0-16,2 2 1 15,-3 1 2-15,3 5 4 16,0 2 0-16,1 1-6 16,4 0-4-16,-3-6-10 15,4 6-1-15,3-5-3 16,2 1-1-16,2-2-1 16,0-5-2-16,1-7-14 15,-3-2-7-15,1-6-49 16,-3-7-48-16,-1 1-173 15,0-8 184-15</inkml:trace>
  <inkml:trace contextRef="#ctx0" brushRef="#br0" timeOffset="77027.87">6920 14904 392 0,'35'-27'257'0,"-35"27"26"15,3 3-87-15,-3 0-52 16,0-3-1-16,0 0 4 16,0 3 7-16,4 15 14 15,4 29-6-15,-8-21-33 16,3-2-19-16,-6-1-46 16,3 1-21-16,-4-7-23 15,2 1-4-15,-8-1-5 16,0-4 0-16,-4 3-3 15,0-3-16-15,3-1-53 16,1-1-46-16,3-3-129 16,0-2-83-16,1 0 199 15</inkml:trace>
  <inkml:trace contextRef="#ctx0" brushRef="#br0" timeOffset="77667.32">7276 14732 672 0,'-7'-5'392'0,"0"0"-50"16,-3 0-45-16,-3 1-83 15,-1 3-28-15,-1 3-47 16,0-2-25-16,5 5-51 16,-1-3-24-16,3-2-36 15,5 6-7-15,3-2-13 0,3 4-2 16,2 1 0-1,5 3 2-15,1-1 9 0,4 4 3 16,3 3 4-16,-8-5 1 16,3 5 1-16,-6-5 1 15,-4 2 2-15,2-1 1 16,-4-2 1-16,-2 0 1 16,-4-1 4-16,-2-1-2 15,-4-1 2-15,0-2-1 16,-3 0-16-16,-3-2-14 0,1-3-30 15,-1 2-14-15,3-4-20 16,6 3-20-16,8-1-69 16,0-1-74-16,7-1-182 15,-7 0 260-15</inkml:trace>
  <inkml:trace contextRef="#ctx0" brushRef="#br0" timeOffset="78195.91">7549 14730 672 0,'36'-62'375'15,"-52"62"-63"-15,4 1-59 16,-3-1-97-16,5 3-38 15,5 4-68-15,1-2-19 16,4 3-28-16,5 4-6 0,0-1-6 16,0 3 0-16,3 4 3 15,-4-7 3-15,9 5 1 16,-2 0 2-16,-5 0 2 16,5 2 1-16,-15-2 5 15,4 1 0-15,0 1 4 16,-5-1 1-16,3 2 2 15,-6-4-1-15,-10-4-1 16,5 2-2-16,-7 0-3 16,-1-2-7-16,-3-1-29 15,-2-4-23-15,2-5-69 16,5 0-46-16,12 0-224 16,1-2 251-16</inkml:trace>
  <inkml:trace contextRef="#ctx0" brushRef="#br0" timeOffset="78785.16">8217 14425 384 0,'-3'3'285'16,"3"1"41"-16,5 2-91 15,0-1-67-15,5 1-23 16,3-1-17-16,4 1-7 16,0-2-22-16,1-2-19 15,-2-2-38-15,2-1-11 16,-1 0-18-16,1-2-4 15,0-4-5-15,2 1-4 0,-1-1-44 16,-2-2-41-16,1 4-112 16,-4-1-87-16,-3 0 177 15</inkml:trace>
  <inkml:trace contextRef="#ctx0" brushRef="#br0" timeOffset="79034.49">8204 14170 700 0,'0'-2'336'0,"0"2"-113"15,9-1-36-15,4 5-50 16,5 1-23-16,7 3-46 15,-4-4-21-15,3-1-26 16,-1 0-8-16,0-4-7 0,2 2-4 16,0 1-162-16,5 5 120 15</inkml:trace>
  <inkml:trace contextRef="#ctx0" brushRef="#br0" timeOffset="88711.13">2507 17024 718 0,'-83'-29'328'0,"74"28"-161"16,-3-4-33-16,3 5-44 15,4 1-14-15,1 1-12 16,4 3-7-16,0-5-19 15,0 0-8-15,0 0-4 16,7 14 3-16,40 32 10 16,-22-22-2-16,6 4-9 15,2 3 0-15,4 11-10 16,3 0-3-16,-1 5-5 0,1 1-1 16,-5-1-2-1,-2 2-1-15,2 2-1 0,-3 1 0 16,4 4-1-16,0 1 0 15,-1 1 1-15,-1-2 0 16,-4-6-1-16,-4-1 1 16,-4-6 0-16,1-3 0 15,-2-11-1-15,-4-5 1 16,0-10 0-16,-4-3 5 16,-2-3-91-16,-2-4-70 15,-4-1 93-15</inkml:trace>
  <inkml:trace contextRef="#ctx0" brushRef="#br0" timeOffset="89037.26">3103 17229 1040 0,'-4'-1'433'0,"-3"7"-284"16,-6 4-46-16,-2 13-33 15,-6 6-9-15,0 9 14 16,-2 4 23-16,-4 4-5 0,-1-5-6 16,2 3-15-1,-2 0-20-15,1 2-30 0,3 0-9 16,6-2-9-16,2-2-1 15,-1-3-6-15,7 0-3 16,0-4-56-16,3-4-41 16,7-4-144-16,0 3-153 15,7-9 257-15</inkml:trace>
  <inkml:trace contextRef="#ctx0" brushRef="#br0" timeOffset="89758.91">3481 18017 513 0,'2'-30'290'16,"-2"25"-59"-16,0 4-49 15,4-5-85-15,3 4-27 16,7-2-14-16,3-3 7 0,6 3 23 16,0-2 4-16,2 2-17 15,-5 6-13-15,-2 2-31 16,-3 4-10-16,-6 1-4 15,-2 1 2-15,-5-1-1 16,-1 3 0-16,-4-2-3 16,-4 1-3-16,-5 3-10 15,-5-4-3-15,0 1-5 16,-1 2 0-16,0-5 4 16,1 2 0-16,8-3 0 15,3-2-2-15,6 0-6 16,2-3-5-16,-2 0-3 15,0-2 0-15,0 0 8 16,0 0 5-16,0 0 5 16,17 0 0-16,29 3 12 15,-23-1 4-15,-3-1 4 16,1 1 0-16,-2 0-10 16,0-2-2-16,4 0-1 15,-7 0-1-15,-2 0 0 0,-3 0 11 16,-7 0-74-16,9-1-46 15,-5 1-129-15,3 1-109 16,0 3 221-16</inkml:trace>
  <inkml:trace contextRef="#ctx0" brushRef="#br0" timeOffset="90146.87">4396 17046 520 0,'1'-21'310'0,"-4"11"12"15,2 6-68-15,-3 5-73 16,-7 7-36-16,-2 9-70 16,-4 7-10-16,-1 13 20 15,5 5-5-15,-2 11-12 16,-5 1-11-16,2 4-23 16,-9-2-11-16,6 4-15 0,5-1-5 15,3 5-3-15,4 1-3 16,5 5-2-16,2 2 19 15,4-4-78-15,5 0-39 16,3-19-100-16,3-7-90 16,8-16 194-16</inkml:trace>
  <inkml:trace contextRef="#ctx0" brushRef="#br0" timeOffset="90592.21">4982 17240 615 0,'8'-14'290'0,"-5"7"-111"16,0 4-6-16,-3 3-35 15,-9 2-27-15,5 9-52 16,-2 3-7-16,0 10-14 16,2 4-1-16,-6 1 7 15,-3 5-22-15,0 2-17 16,6 3-2-16,-4 6-3 16,-1 1-2-16,4 6-1 0,-4 2 0 15,2-2 1-15,7-1 0 16,-2-5-3-16,8-3 0 15,8-9-3-15,-3-4-1 16,6-10 0-16,-1-2 0 16,2-5 1-16,6-5 1 15,3-6 0-15,2-7 0 16,-1-3-17-16,3-4-22 16,-2-6-52-16,2-1-45 0,-2-7-184 15,-2-2 212-15</inkml:trace>
  <inkml:trace contextRef="#ctx0" brushRef="#br0" timeOffset="90862">4889 17556 1004 0,'-44'-43'382'0,"46"42"-254"15,-2-4-43-15,14 3-19 16,-2-2-16-16,7 2-41 16,4 1-7-16,-2 1-2 0,-3 0 0 15,11 0-44-15,1 0-50 16,2 0-190-16,3 3 179 15</inkml:trace>
  <inkml:trace contextRef="#ctx0" brushRef="#br0" timeOffset="91181.53">5585 17133 752 0,'37'2'371'16,"-5"10"-165"-16,-7 13-75 16,-4 6-37-16,-8 15-29 15,-5 1-5-15,-8 9 17 16,-1-1 4-16,-13 8-24 15,-3 4-6-15,-5 4-28 16,-2 2-8-16,-3 2-7 16,0-5-1-16,-2-8-2 15,2-6-3-15,1-17-151 16,1-5-165-16,12-4 196 16</inkml:trace>
  <inkml:trace contextRef="#ctx0" brushRef="#br0" timeOffset="91913.57">6785 17729 514 0,'-42'-27'270'0,"50"27"-81"15,10-1-39-15,6-3-70 16,7 5-29-16,7-1-31 15,-5 1-10-15,0-1-5 16,-1-4 0-16,-12-1 0 16,4-2-25-16,-8 1-231 15,-5 0 183-15</inkml:trace>
  <inkml:trace contextRef="#ctx0" brushRef="#br0" timeOffset="92142.96">6815 17493 624 0,'0'-2'353'0,"0"2"-1"16,2-1-229-16,-2 0-32 16,0-1-29-16,2 1-17 15,16-1-38-15,29-6-4 16,-22 4-4-16,1-1 3 0,8 2-53 15,1 2-44-15,-4 1-196 16,1 1 179-16</inkml:trace>
  <inkml:trace contextRef="#ctx0" brushRef="#br0" timeOffset="93593.14">7993 16989 325 0,'-5'-4'221'0,"-2"1"15"16,2-2-32-16,4 5-50 15,-2-1-26-15,3 1-46 16,0 0-19-16,0 0-29 15,0 0 5-15,0 0 12 16,7 15 13-16,40 41 21 16,-26-24 7-16,6 8-3 15,-2 4 0-15,-3 6-12 16,2-1-19-16,3 2-11 16,-4 0-8-16,2-6-9 15,-5 3-5-15,-3 2-11 16,6 3-3-16,0 4-6 0,-1 0-1 15,0-3-2-15,-5-3 0 16,4-5 1-16,-1-1-2 16,-2-9 1-16,0-3 0 15,-6-9-1-15,-1-7-7 16,-4-6-34-16,-2-3-24 16,-2-5-94-16,0 0-73 15,-3-3-223-15,-3-1 279 16</inkml:trace>
  <inkml:trace contextRef="#ctx0" brushRef="#br0" timeOffset="93912.79">8432 17226 821 0,'1'3'349'0,"-4"8"-186"16,-4 6-49-16,-6 12-41 16,-3 7 3-16,-4 9-16 15,-4 0 13-15,2 9 14 16,-1 2 1-16,0 6 12 16,-1 6-17-16,2-3-29 15,-4-2-19-15,1-8-20 16,4-6-4-16,7-8-5 0,4-6-1 15,2-6-4-15,-2-7-1 16,5-8-46-16,-5 0-40 16,6-4-160-16,-2-1-188 15,3-3 277-15</inkml:trace>
  <inkml:trace contextRef="#ctx0" brushRef="#br0" timeOffset="94677.34">8742 17850 453 0,'-1'-1'280'0,"1"-3"-46"16,0-3-66-16,0 2-27 16,2 0-40-16,3-2-10 15,12 3-7-15,31-28-8 0,-30 30-2 16,-1 2-9-16,0 7-25 15,-2 0-11-15,-2 11-15 16,-1 3 1-16,-6 4 0 16,-3 7 1-16,-6-2-3 15,-3-2-3-15,-5-2-8 16,-2-9-6-16,-1 0-11 16,-5 1-1-16,3-3-3 15,-1-1 2-15,4-6 3 16,1-1 0-16,7-3 7 15,-3-2 2-15,8 1-5 16,-1-4-4-16,2 0 0 16,-1 0 3-16,0 0 13 15,0 0 12-15,0-1 8 16,9-2 0-16,6-4 7 16,29-10-3-16,-24 12-6 15,-1 1-2-15,0 4-11 16,-1 0-2-16,-2 2-2 0,0 1-1 15,0 0 1-15,-2 1-1 16,0 1-1-16,-2-1 1 16,1 1-47-16,0 0-48 15,-1-2-118-15,0-1-84 16,0-2 180-16</inkml:trace>
  <inkml:trace contextRef="#ctx0" brushRef="#br0" timeOffset="95098.72">9542 17005 667 0,'-19'1'403'16,"-1"7"-1"-16,-4 12-257 15,3 6-35-15,-4 13-19 16,0 8-2-16,2 8 2 15,0 4-3-15,9 4-34 0,-1-3-14 16,2-2-28-16,8 2-7 16,-2-1-5-16,6 1-1 15,8 2-3-15,2 0 0 16,5-3 0-16,3 0-28 16,2-10-43-16,3-7-36 15,2-12-101-15,-6-5-56 16,11-8 168-16</inkml:trace>
  <inkml:trace contextRef="#ctx0" brushRef="#br0" timeOffset="95584.43">9869 17529 430 0,'-9'22'186'0,"6"12"-96"16,3 2-53-16,3 6-36 15,3-1-1-15,1-7 9 0,8-5 14 16,3-11 31-16,3-6 28 16,5-12 25-16,-3-5-10 15,5-13-5-15,-2-6-12 16,-2-6-3-16,0-3 5 16,-7-3-4-16,-4 2-3 15,-8 4-8-15,-3 3-1 16,-9 4 1-16,-3 1-8 15,-9 1-17-15,-5 1-17 0,-8 2-28 16,4 1-10-16,-2 4-8 16,5 4 6-16,7 6 1 15,0-2-2-15,6 1-26 16,4 0-33-16,4 1-124 16,3 3-99-16,2 2 181 15</inkml:trace>
  <inkml:trace contextRef="#ctx0" brushRef="#br0" timeOffset="95960.98">10281 17102 495 0,'20'-1'252'16,"-2"5"-97"-16,3 6-28 16,-4 12-54-16,4 6-13 15,-6 10 21-15,-6 4 14 16,-8 5 26-16,-1 3-18 15,-4 8-39-15,-5 3-13 0,-3 8-25 16,-1 2-5-16,-9 0-5 16,6 0-5-16,-3-11-4 15,4-2 0-15,-2-12 5 16,-4-9-38-16,0-12-107 16,-4-6-84-16,3-14 116 15</inkml:trace>
  <inkml:trace contextRef="#ctx0" brushRef="#br0" timeOffset="97153.81">11261 17468 132 0,'-1'-1'114'0,"0"0"44"16,-1 1-18-16,2 0-4 16,-2 0 5-16,2 0 5 15,2 3 1-15,12 3-5 16,31 27-8-16,-29-29-11 15,0-1-6-15,6-6-18 16,-1-3-6-16,-1-5-16 16,-1-6-5-16,4-5-13 15,-6 3-9-15,-1-4-10 16,2 1-1-16,-7-1-2 16,0-5-3-16,-6-3-7 15,-4 1-6-15,-1 1-6 16,-3 0-1-16,-4 2-1 0,-2 2 1 15,-7 5 6 1,-2 3 1-16,-1 7-5 0,-6 3-1 16,4 7-10-16,4 5-4 15,-5 12-2-15,6 5-5 16,-7 6-3-16,0 6 1 16,6 6 0-16,-7 6-1 15,6 1 2-15,-4 0 0 16,3 1 0-16,8 0-1 15,2 4 1-15,7 3 0 0,5-4 4 16,5-1 2-16,6-5 1 16,4-3 0-16,3-4 0 15,4-4 0-15,0-4 3 16,-5-3 1-16,6-10 3 16,-2-2 0-16,-5-6-2 15,4-6-1-15,7 0-3 16,-3-3 0-16,5-4-12 15,-6 2-20-15,2-6-51 16,-6-1-47-16,1-4-154 16,0-8-252-16,-5-8 349 15</inkml:trace>
  <inkml:trace contextRef="#ctx0" brushRef="#br0" timeOffset="98175.64">11825 16458 601 0,'1'-8'331'0,"4"4"-82"15,-1-1-87-15,-3-4-33 16,2 2-36-16,4 2-16 16,3-4-13-16,5 1-13 15,0 3-7-15,0-2-5 16,3 5-5-16,2 2 4 15,-1 0-7-15,-7 1-3 0,4 4-9 16,-6 1-5-16,-2 6 0 16,0 5 0-16,-5 5 1 15,-2 3 1-15,-5 1-3 16,-4 6-2-16,-3 3-3 16,-4 1-2-16,1 4-2 15,-7-3-2-15,2-1-8 16,5-1-10-16,-2-9-20 15,4-1-13-15,-6-6-23 16,1-3-2-16,1-4 6 16,2-1 13-16,4-6 32 15,4-3 12-15,2 0 20 16,2-4 1-16,1 1-1 16,0 0-1-16,0 0-5 15,1-1-2-15,0-1 1 16,1-10 1-16,1 2 1 15,15-26 5-15,-10 29 8 16,-3 1 1-16,3 0-1 0,0 3-3 16,-1 1-1-16,7 3-1 15,-3 1 6-15,2 3-1 16,1-1-3-16,-4 4 1 16,2 1-2-16,5 2 0 15,-1-2 1-15,3 2-2 16,-1-3-4-16,-6-1-3 15,7 7-2-15,-3-4 0 0,-1 1-1 16,3 1 11-16,-3-4-66 16,-2 2-30-16,0-1-89 15,-1-4-75-15,1 0 165 16</inkml:trace>
  <inkml:trace contextRef="#ctx0" brushRef="#br0" timeOffset="98755.09">12527 16282 691 0,'-4'-8'296'15,"3"8"-137"-15,2-2-39 16,2 2-9-16,-6 0-23 16,3 0-20-16,0 0-5 15,0 0-16-15,0 0 0 16,0 0-23-16,3 3-7 15,-3 3-7 1,0-4-3-16,4 26-4 0,-2 50-2 16,-5-19-1-16,0 7 0 0,0-8 0 15,3-2 0-15,-2-1 0 16,0-4 0-16,1-6 0 16,2-2 0-16,6-9 0 15,-2-6 0-15,4-7-1 16,-5-6 0-16,2-7 0 15,-2-2 0-15,3 0 1 16,0-1-1-16,0-2 1 16,3-1 0-16,0-4 3 15,0-2 2-15,4 1 2 16,-3 1-1-16,0 0-2 16,-1-3-2-16,0 3-2 15,-1-5-1-15,1 1-18 16,-6 0-24-16,5 2-55 15,-2-1-48-15,-7 0-174 16,2-1 206-16</inkml:trace>
  <inkml:trace contextRef="#ctx0" brushRef="#br0" timeOffset="99084.51">12363 16526 695 0,'7'0'373'15,"-7"-3"-59"-15,9 3-128 16,-2 0-24-16,6 1-7 15,1 1-21-15,3 0-41 16,2-1-19-16,3-1-44 16,4 0-15-16,7-2-13 15,4 0 0-15,5 0 1 16,2-2-22-16,-2 4-83 16,2 0-82-16,1 7 106 15</inkml:trace>
  <inkml:trace contextRef="#ctx0" brushRef="#br0" timeOffset="100410.2">14026 17587 461 0,'0'-1'272'0,"0"0"-49"16,22-10-86-16,35 0-19 16,-23 12-24-16,5 1-12 15,3-1-21-15,2-2-18 16,0-3-28-16,0-4-5 15,-3-1-3-15,-5 0-2 16,-3-1 0-16,-7 1-14 16,-8 0-64-16,1-1-63 0,-11 5 79 15</inkml:trace>
  <inkml:trace contextRef="#ctx0" brushRef="#br0" timeOffset="100660.52">14320 17349 558 0,'0'11'352'16,"-2"4"-39"-16,0 0-109 16,1 7-50-16,-4 11-58 15,0 3-29-15,-5 8-21 16,-2 3-8-16,-3 1-19 15,1 2-6-15,-2-3-9 16,2-3-2-16,3-3-48 0,1-4-46 16,6-5-152-16,2-9 150 15</inkml:trace>
  <inkml:trace contextRef="#ctx0" brushRef="#br0" timeOffset="102045.82">15501 16614 539 0,'-52'-85'283'0,"49"84"-80"16,-1-1-45-16,-1-1-50 15,-1-1-17-15,4 2-14 16,2 0-1-16,0 1-14 15,0 0-10-15,0 0-8 16,0 0-3-16,0 0 6 16,0-1 2-16,10 1-3 15,11-1-7-15,36-7-10 16,-25 4 0-16,2 1 0 16,-1-2 1-16,-7 1-4 15,0 2-6-15,-3 1-10 16,-6 1-2-16,-2 4-1 15,-5 2 1-15,-1 7 6 16,-4 2 3-16,-5 4 4 16,-3 0-1-16,-8 3-4 15,2 0-5-15,-13 3-10 16,6 0-3-16,1 1-8 0,-4 0-2 16,17-3-1-16,-6-2 0 15,8 0 1-15,3-4 1 16,5 1 2-16,-1 0 2 15,-1-4 5-15,0 4 1 16,-2-2 3-16,3 1 3 16,-6 2 2-16,0-1 1 15,-2 4 3-15,-6-2 0 0,-3 1 1 16,-1 3-2-16,-5-5-2 16,-2 3-1-16,-1 0-2 15,-5-6 0-15,-5-1-5 16,2-1-7-16,-1-3-22 15,5-1-10-15,9-5-25 16,2-2-21-16,7-2-45 16,0 0-35-16,6 0-119 15,-1 0-50-15,0 0 207 16</inkml:trace>
  <inkml:trace contextRef="#ctx0" brushRef="#br0" timeOffset="102376.37">15992 16956 653 0,'2'9'342'16,"-8"2"-76"-16,-3 0-43 15,-6 5-80-15,-7 4-27 16,-5 6-35-16,-6 4 2 16,-2 4 4-16,2 1 0 15,-3 0-29-15,6 1-14 0,0-3-30 16,1-2-10-16,12-2-11 16,0-3-2-16,7 2-41 15,-4-2-20-15,5-1-54 16,-1 1-34-16,5-3-67 15,10 2-107-15,0 2 219 16</inkml:trace>
  <inkml:trace contextRef="#ctx0" brushRef="#br0" timeOffset="103060.55">15900 17395 779 0,'6'-2'780'0,"11"2"-759"0,8 4 42 0,-1 4-18 16,3 4-4-16,-8 6-24 16,-2-1-2-16,-5 5-1 15,-2 6 1-15,-6-1 1 16,-4 5-1-16,-6 0-3 15,-4 0 3-15,-7 5-44 16,-4 0-21-16,-7-3-57 16,0 0-34-16,-7-5-5 15,-1 0-1-15,-3-10 23 16,3-3 27-16,9-6 51 16,2-5 35-16,9-3 66 15,9-1 15-15,0-2 11 16,4-5-8-16,6-3-23 15,1-1-9-15,5-3-10 16,2-1 0-16,6 1 7 16,-1-3 11-16,8 3 26 15,3 1 7-15,5 2 13 0,0 5 0 16,2 5-6-16,-2 2-10 16,-4 6-27-16,1 4-12 15,-5 1-28-15,2 2-5 16,-4 7-2-16,-1-6 0 15,-3 3-2-15,-5-4 0 16,4-4-1-16,-1 1-2 16,0-4-26-16,6-5-34 15,-3-3-84-15,-3 1-58 0,3-4-242 16,0-1 285-16</inkml:trace>
  <inkml:trace contextRef="#ctx0" brushRef="#br0" timeOffset="103650.49">16980 16714 923 0,'11'-50'372'0,"-34"64"-252"15,-1 5-28-15,-4 9-27 16,-3 5-9-16,4 7 13 15,-1 1 17-15,2 13 4 16,1 7 2-16,3 16-22 16,2 8-17-16,8 8-28 15,0 3-16-15,8-6-9 16,-1 6-3-16,9 2-1 16,1 1 1-16,4 6 2 15,6-13 1-15,-1-20 0 16,5-9 0-16,5-28-6 15,-3-1-20-15,3-7-61 16,3-5-42-16,-5-7-113 16,7-3-53-16,-3-8 186 15</inkml:trace>
  <inkml:trace contextRef="#ctx0" brushRef="#br0" timeOffset="104161.13">17586 16895 944 0,'-4'-10'465'15,"1"6"-163"-15,1 2-110 16,-1 5-53-16,2-3-73 16,0 2-45-16,-2 27-18 15,2 44 3-15,-1-19 28 16,1 10 11-16,-1 5 9 0,-2 1 3 16,0 0-23-16,1-5-10 15,0-3-17 1,0-3-3-16,3-1-3 0,-1 3-1 15,2-4-12-15,-3 0-11 16,-1-14-47-16,-2-3-41 16,0-17-106-16,3-10-103 15,5-10 201-15</inkml:trace>
  <inkml:trace contextRef="#ctx0" brushRef="#br0" timeOffset="104545.21">18214 17331 827 0,'13'3'397'0,"-9"-4"-126"15,1-2-42-15,3 3-70 0,-2-1-19 16,0 1-61-16,3 2-13 16,-4-3-30-16,5 0-17 15,3-4-14-15,0 0-1 16,5-2-4-16,2 0 1 15,-2-1-1-15,3 1-3 16,-1-1-20-16,-3 1-26 16,4 2-77-16,-2-3-55 15,6 1-138-15,0 1 192 16</inkml:trace>
  <inkml:trace contextRef="#ctx0" brushRef="#br0" timeOffset="105362.03">18991 17170 524 0,'-12'23'236'0,"7"26"-82"16,20-25-25-16,5-6-13 15,6-3 5-15,5-7-12 16,-1-5 16-16,4-4-28 15,2-5-15-15,-1-3-37 16,-2-8-20-16,-3-7 1 16,-3-3 6-16,-3-5 0 15,-4 0 0-15,-2 3-1 16,-5 0-11-16,-8 0-6 16,-4 0-2-16,-7 1-14 15,-2-2-5-15,-4 6-1 16,-1 2 1-16,-10 10 14 15,0 1 13-15,-6 10 1 16,-1 6-4-16,-3 9-9 16,1 8-9-16,-1 6-4 15,1 4 2-15,2 7 4 16,7 3 9-16,3 6 15 16,3 2 6-16,6 0 11 15,4 1-1-15,3-1 2 0,4 0-1 16,6-1-9-16,1-5-5 15,2-5-15-15,9-3-2 16,-1-4-1-16,8-3 1 16,2-5 1-16,-3-4-3 15,8-5-3-15,-3-1-3 16,3-4-2-16,2 0-1 16,-1-4-3-16,-2-1-21 0,-4-3-54 15,-2 0-45 1,-2-1-143-16,-6-1-125 0,1-2 248 15</inkml:trace>
  <inkml:trace contextRef="#ctx0" brushRef="#br0" timeOffset="106711.84">19675 16241 726 0,'-57'-27'313'0,"62"26"-165"16,-2-1-43-16,1 2-23 15,-4-1 7-15,0-1 25 16,4 2 11-16,16-1-11 15,31-1-15-15,-24 0-45 16,-1 1-19-16,4 0-24 16,-1 1-6-16,-1 5-1 15,-5 0 0-15,-5 3 2 16,-3-2 3-16,-7 5 4 16,1 7 2-16,-10 0 3 15,-1 6 0-15,-11-2-3 0,-3 2-2 16,-2 6-5-16,-8-2-2 15,-4 1 0-15,-3-4-1 16,2-6-1-16,0 0-5 16,2-9-5-16,4-1-3 15,3-7-4-15,6-2 2 16,7 0 1-16,-1-5 0 16,2 0 1-16,1-2-1 15,4 0 0-15,0 0 0 16,7 0 1-16,3 0 2 0,-3-3 1 15,1 0 0-15,2 4 0 16,-2-3 0-16,6 6-1 16,-2-2 1-16,2 1 2 15,3 4 1-15,1 0 4 16,5 3 4-16,1 7 3 16,-4-2 0-16,2 4 0 15,1 0-3-15,-3 2 5 16,4 2 1-16,-2 0 3 15,0 1 0-15,0 1-5 16,-4-2-3-16,-5 0-3 16,-2-2-1-16,2-3-2 15,-3-1-1-15,9-2-18 16,-4-1-21-16,-7-4-71 16,6-1-50-16,0-2-202 15,-1-2 229-15</inkml:trace>
  <inkml:trace contextRef="#ctx0" brushRef="#br0" timeOffset="107311.36">20370 16092 503 0,'8'-6'272'0,"-6"3"-66"16,5 1-33-16,-3 2-75 16,0 6-25-16,1 3-38 15,1-1-7-15,-5 6-11 16,2 1 0-16,-3 3 7 16,-7 9 3-16,2 2 10 0,-6 3 6 15,2 10 1-15,-2-4-2 16,1 9-14-16,2 3-11 15,-4 1-12-15,3 4-3 16,-2-2-2-16,2 0-2 16,3-7 1-16,1-6 0 15,5-8 1-15,1-3 1 16,3-12 0-16,2-5 1 16,4-2 1-16,-1-7 0 15,5 1 2-15,0 0 0 0,-1-5 1 16,3 0-2-16,-3 0 0 15,0-2-2-15,-1 0-1 16,1-1-1-16,0-4-12 16,-4-2-10-16,5-3-39 15,-5 0-23-15,-1-2-52 16,2 0-41-16,-4 1 116 16</inkml:trace>
  <inkml:trace contextRef="#ctx0" brushRef="#br0" timeOffset="107643.47">20191 16395 783 0,'-2'0'413'0,"-3"-2"-82"16,5 2-214-16,0 0-41 15,0 0-18-15,0 0-3 16,8 2 6-16,7 1 3 0,35 8-31 16,-29-12-9-16,2 1-20 15,-2-1-3-15,6-5-1 16,0 3-11-16,4 0-46 15,-3-1-41-15,-1 2-117 16,4-3-101-16,3 4 199 16</inkml:trace>
  <inkml:trace contextRef="#ctx0" brushRef="#br0" timeOffset="108048.62">21283 16462 682 0,'25'45'322'16,"1"11"-116"-16,2 4-30 16,-5 4-59-16,-5 3-20 0,-5 6-41 15,-6 5-6-15,-6 7 0 16,-5 11-15-1,-13 0-16-15,0-1-4 0,-13-3-7 16,-6-9-1-16,-4 4-6 16,-6 0-15-16,0 5-76 15,1 5-83-15,-14-15 106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4T21:59:41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2169 8089 486 0,'-7'-9'333'0,"1"1"-42"15,6 3-37-15,-7-2-41 16,7 5-61-16,0 1-26 16,-3 1-66-16,3 0-21 15,0 0-27-15,0 0-1 16,10 10 11-16,0 8 3 16,40 33-1-16,-31-28-2 15,7 7-3-15,4 2-3 0,-2 1-1 16,1 6-2-1,-2 2-1-15,-2 1-3 0,2 6-2 16,-6 0 0-16,0-2-1 16,0 5-1-16,-5-9 0 15,1-2 0-15,1-2 0 16,-2-7 1-16,2-2-1 16,-4 0 2-16,-1-4 1 15,-3-1 2-15,-7-5-37 16,3-6-34-16,-7-8-94 15,-1-4-73-15,-5-10-154 16,-1-5 232-16</inkml:trace>
  <inkml:trace contextRef="#ctx0" brushRef="#br0" timeOffset="259.3">2573 8399 499 0,'-5'-16'314'0,"-2"7"-10"0,-2 2-26 16,-4 7-64-16,-3 5-45 16,-2 10-59-16,-4 4-17 15,-7 12-26-15,2 5-8 16,-2 9-20-16,0 0-8 16,0-1-12-16,3-3-5 15,3-1-7-15,-1-3-3 16,10 5-2-16,-1 3-2 15,8-2-51-15,3 1-57 0,-2-10-164 16,0-4-190-16,3-8 289 16</inkml:trace>
  <inkml:trace contextRef="#ctx0" brushRef="#br0" timeOffset="735.03">2792 8948 616 0,'27'72'331'0,"-24"-80"-110"0,-3-3-28 15,4-5-78-15,2-1-39 16,-5-6-20-16,6-1-4 16,0-1-4-16,-3-4 3 15,2 2 0-15,0 5 0 16,1 8 4-16,-1 4-1 15,-2 6-3-15,2 2-2 0,-7 0-7 16,1 8-2-16,-1-6 1 16,0 12-4-16,-2 16-10 15,-5 39-3-15,3-27-10 16,0-1-2-16,0-3-6 16,5 0-1-16,0-5-2 15,-3-4-3-15,4-1-68 16,-3-8-48-16,-1-1-146 15,2-5 153-15</inkml:trace>
  <inkml:trace contextRef="#ctx0" brushRef="#br0" timeOffset="1251.65">2683 7934 707 0,'17'-24'327'0,"-26"50"-172"15,-2 0 4-15,9 1-83 16,0-3-18-16,5-7-7 16,1-8 4-16,9-5 1 15,0-5 14-15,-7-8 10 16,8 1-8-16,-11-6-7 15,1-2-12-15,2 1-18 16,-6-3-7-16,-8-1-6 16,2 1-4-16,0-1-2 15,-7-2 1-15,6 7-3 16,-9 0-3-16,-6 5-7 16,7 5-7-16,0 3-13 15,9 3-5-15,2 5-7 16,4 3 6-16,2 4-48 15,0 4-38-15,8 3-121 0,-2 4-108 16,5 5 213-16</inkml:trace>
  <inkml:trace contextRef="#ctx0" brushRef="#br0" timeOffset="1865.01">3658 7732 730 0,'-8'8'308'16,"2"9"-201"-16,0 17-20 15,1 11-16-15,-2 15-4 0,4 8 8 16,1 16 5-16,-2 4-2 16,1 15-16-16,-5 6-11 15,1 13-25-15,-2 8-5 16,-4 6 2-16,0 10 10 16,-1 0 14-16,-5 8 2 15,-2 4-4-15,1-5-11 16,-3-8-16-16,2 0-4 15,6-6-8-15,1-7-3 0,0-7 0 16,3-6 0-16,1-12 1 16,-1-3 1-16,9-3 0 15,-5-13 1-15,1-17-2 16,1-5 0-16,-1-9 0 16,2-2-2-16,4-4 0 15,0-5-2-15,-1-11-40 16,-5-8-35-16,1-15-117 15,3-5-123-15,-3-13 199 16</inkml:trace>
  <inkml:trace contextRef="#ctx0" brushRef="#br0" timeOffset="2539.21">2469 10239 685 0,'-2'3'283'16,"0"-4"-186"-16,10 3-50 15,7-2-27-15,12 5-9 16,4 1 5-16,12 0-4 15,2 5-1-15,9-3-9 16,0 4-2-16,13 1-4 16,9 0 1-16,15 0-5 15,6-5 52-15,14-2 13 16,8-1 4-16,11-3 16 16,18 1-46-16,0-1-9 15,0-2-6-15,5 0-7 16,-6 1-6-16,11 5 1 15,0 1 0-15,0 6-3 0,1 2 0 16,-4 4 4-16,5 5 0 16,-7-2 7-16,1-2-60 15,5-1 116-15,-7-3 7 16,-3-2-6-16,-8-3 64 16,-9-4-120-16,-2 4-3 15,-15-1-1-15,0 1-1 16,-22 5-1-16,-8-1-1 15,-8 5 1-15,-8 2 1 0,-10-3 0 16,-10 0-2-16,-13-1-51 16,-7-2-31-16,-14-5-102 15,4 2-86-15,-9-7 171 16</inkml:trace>
  <inkml:trace contextRef="#ctx0" brushRef="#br0" timeOffset="3184.48">7673 10914 579 0,'-15'-2'292'0,"6"2"-69"16,2 1-36-16,9 2-41 16,-1 1-33-16,1-3-64 15,-2-1-14-15,0 0-13 16,0 0-4-16,9 14 10 16,30 37-2-16,-15-17-3 15,3 0 0-15,0 1-7 16,1 2-2-16,-3-4-5 15,1 2-3-15,0 1-1 0,-1-3 0 16,1 0 1-16,-6-4 0 16,-5-4 1-16,1 3-1 15,-6-4-34-15,-3-1-29 16,-4-7-77-16,-3-5-72 16,-1-6 130-16</inkml:trace>
  <inkml:trace contextRef="#ctx0" brushRef="#br0" timeOffset="3450.77">7961 11022 690 0,'4'-12'355'0,"-11"12"-80"15,0 7-129-15,-9 7-63 16,-1 8-21-16,-6 9-19 15,-4 4 5-15,0 8 17 16,-3-3-5-16,2 3-16 16,0-6-9-16,3-4-24 15,4-1-9-15,4-6-15 16,7 0-22-16,6-3-64 16,3-2-46-16,1-1-181 15,3-4 205-15</inkml:trace>
  <inkml:trace contextRef="#ctx0" brushRef="#br0" timeOffset="4110">8222 11453 500 0,'30'-21'245'0,"-30"31"-88"16,-4 0-1-16,1 3-22 16,-3-1-14-16,1 0-17 15,5 3 2-15,0 3-17 16,0 0-14-16,-1-1-22 15,-3-2-14-15,4-2-17 16,-4-2-5-16,4-2 10 16,5-1 1-16,-5-8 1 0,4-3 1 15,1-6-12-15,-2-3-3 16,3-5-4-16,3 1-2 16,-1-3-3-16,-1-1-1 15,2 5 3-15,-3 0 0 16,-2 4 11-16,-2 4 8 15,-1 6 15-15,-1 2 4 16,-1-1-7-16,0 0-8 0,0 0-16 16,-2 16-6-16,-8 38-4 15,4-21 0-15,-1 2-1 16,-1 2 0-16,0-3-1 16,-1-2-2-16,5-1-15 15,-1-5-22-15,6-5-56 16,1-1-51-16,-2-7-174 15,1-3 203-15</inkml:trace>
  <inkml:trace contextRef="#ctx0" brushRef="#br0" timeOffset="9471.08">5574 10440 215 0,'-27'-40'150'0,"25"37"-4"16,-3 0-55-16,3 3-7 15,1-1-2-15,0 1 8 0,0 0 6 16,0 0-6 0,0 0-20-16,-2 0-11 0,0 0-3 15,-4-1 2-15,7 1-4 16,-4-1-1-16,1 0-12 15,2 1-9-15,0 0-12 16,0 0-13-16,-2 0-1 16,3 0 5-16,-1 0 6 15,1 0 6-15,4 10-5 16,6 10-6-16,19 26 1 16,-9-25 1-16,2 0 1 15,-1-2 1-15,2 2-4 16,-3-2 0-16,1-4-1 15,0 3-1-15,-2-6-7 16,-2 1 0-16,-1-1-1 16,-1-5 0-16,-4 0 6 15,-3-2 3-15,-4-4 4 16,-1 0 7-16,-2 2 17 0,-2-4 2 16,0 0-1-16,0 0-4 15,-2 0-4-15,-13-9 1 16,-30-21-5-16,25 17-2 15,-5-5-19-15,-1-4-4 16,-5-5-3-16,2-2 0 16,1 0 1-16,1 3-1 15,5 5 2-15,3 2 0 0,5 4-1 16,4 2 0-16,5 3-1 16,-2 0-1-16,8 7-1 15,-9-5 0-15,4 4 2 16,5 1-6-16,-3 1-12 15,10 7-4-15,8 8-2 16,-1 5 4-16,4 0 15 16,3 3 2-16,4 2 3 15,-2 0 1-15,3 4 1 16,-2 0-1-16,2 0 0 16,0 1-1-16,0-6 0 15,-1 0-31-15,0-2-120 16,-2-2-137-16,-5 1 170 15</inkml:trace>
  <inkml:trace contextRef="#ctx0" brushRef="#br0" timeOffset="10703.35">5712 10866 186 0,'8'27'138'16,"-7"-28"2"-16,2 3-37 15,-3-1-10-15,0-1-7 16,0 0 3-16,0 0-5 16,0 0 4-16,0 0 10 15,0 0 8-15,0 0 23 16,0 0-1-16,0 0 4 15,0 0-11-15,0 0-26 16,-1 0-8-16,0 0-26 16,0 0-4-16,-1 0-6 15,-10 0-1-15,-1-1-4 16,-30-1-1-16,30-2-10 0,0 0-8 16,2 3-11-16,0-2-4 15,0 1-2-15,2 2 0 16,0-3 1-16,3 5-1 15,-1-2-2-15,-1 0-2 16,2 3-5-16,-2-1 0 16,-1 0 0-16,5 4 0 15,2-2 0-15,-5 0 1 16,7 5-1-16,-5-3 0 16,-2 1-1-16,1-4-1 15,1 0-3-15,2 3-1 0,3 1-2 16,3 6 0-16,-3 2 1 15,3 2 0-15,-3 4 2 16,0 2-1-16,5 3 1 16,-1 0-1-16,-4 0 0 15,8 0 1-15,-2-3-1 16,2 0 1-16,7-3 1 16,-6-2 0-16,5-1 3 15,0-2 0-15,-7-1 3 16,-2-2 2-16,-3-1 2 15,-4 2 1-15,-4-1-1 16,-1 0 1-16,-8-1 3 16,-2-1 0-16,-2-3 2 15,-6-2-1-15,-1-1-19 16,5-4-19-16,-5-1-68 16,5-6-56-16,1-3-103 15,-1-1-60-15,5-3 193 0</inkml:trace>
  <inkml:trace contextRef="#ctx0" brushRef="#br0" timeOffset="12126.71">5628 10415 95 0,'0'0'56'16,"0"0"-2"-16,0 0-25 15,0 0 5 1,0 0 15-16,0 0 5 0,0 0-7 16,2 3-8-16,-2-3-1 15,1 2 6-15,-1-2 11 16,0 0 12-16,0 0 3 16,0 0-4-16,0 0 11 15,0 0 7-15,0 0 14 16,0 0 1-16,0 0-11 15,0 0-17-15,0 0-21 16,0 0-6-16,0 0 1 16,-1 0 3-16,0-1-2 15,0 0-1-15,0 0-12 16,-1 0-6-16,-7-4-4 16,-4 3-1-16,-26-36 7 0,28 28 3 15,-3-6 5-15,3 4 3 16,0 1 6-1,-2-3 1-15,0 5 1 0,-4-6-4 16,0-1-16-16,-5-3-7 16,-1 1-11-16,2 0-2 15,-7-6 8-15,-2 1 9 16,-4-6 9-16,-5-3 3 16,-3 0-1-16,0-2-3 15,-6-3-1-15,-1-4-3 0,1-5 1 16,3-1-4-16,0-2-8 15,2-2-1-15,-5-1-8 16,-3-6-2-16,-6-9 1 16,0 0-1-16,0-9-2 15,2 2-1-15,7 10-3 16,0 1-1-16,10 10-2 16,-1-1-3-16,11 3-23 15,-1 1-13-15,5 5-31 16,5 7-20-16,2 7-27 15,4 5-17-15,5 10-75 16,7 4-95-16,8 14 200 16</inkml:trace>
  <inkml:trace contextRef="#ctx0" brushRef="#br0" timeOffset="13403.03">5497 10299 138 0,'-2'-8'120'15,"-1"4"30"-15,-1 0-22 16,4 4-40-16,0 0-24 15,-1 0-33-15,-2 0-11 16,3-1-6-16,-1 0 0 16,1 1-1-16,0 0-1 15,0 0-8-15,0 0-1 16,0 0 2-16,0 0 1 16,0 0 10-16,0 0 6 0,0 0 6 15,0 0 5-15,1 0 8 16,7 4-3-16,0 2 8 15,4 5 2-15,27 26 9 16,-24-20 1-16,3 0-11 16,-3 1-8-16,11 8-10 15,-3 0 2-15,5 11 1 16,3 6 1-16,3 3-16 16,4 3-5-16,6 1 7 15,0-1 12-15,2 1 14 16,-4 2 2-16,5 1-5 15,6 7-3-15,2 5 1 16,6 4-2-16,2 6-9 16,-1-2-9-16,3-3-14 15,0 0-2-15,-9-3-2 16,-2 0-33-16,-2 4 103 16,-4 7 7-16,6-2 2 0,0-2 34 15,-7-7-102-15,2-11-6 16,-5-8-3-16,-5-7 1 15,-6-6-5-15,-6-5-7 16,-9-5-39-16,-3-1-34 16,-2-8-108-16,-6 0-69 15,0-9 159-15</inkml:trace>
  <inkml:trace contextRef="#ctx0" brushRef="#br0" timeOffset="14858">4310 8957 214 0,'28'1'132'15,"-30"-2"1"-15,2 0-14 16,-6-1-24-16,5 1-4 16,0 0-14-16,0 0-11 15,0 0-15-15,0-1-6 16,-2-4-2-16,-1-4 6 0,0-4 13 15,-18-28-1-15,9 26-6 16,-2-3-8-16,0-1-13 16,1 1-1-16,-7-4 1 15,0 1 1-15,-7-4-5 16,-4-6-3-16,-5 0-6 16,-4-3 2-16,-1-4 0 15,-3-3 11-15,2-9 10 16,2-5-5-16,-1-3-1 15,-1-2-8-15,-7 4-11 16,-4-1 1-16,-2 0-3 16,-4 2-1-16,0-3-3 15,0-1 1-15,-2-5-2 16,10 4-3-16,1 1-8 16,2 3-2-16,3 8-6 15,1 5-7-15,5-2-63 16,2 4-49-16,9 5-136 15,6-3-136-15,11 10 255 0</inkml:trace>
  <inkml:trace contextRef="#ctx0" brushRef="#br0" timeOffset="16518.27">17600 8167 274 0,'-4'-10'203'0,"-1"0"6"15,2 1-40-15,1 3-15 16,1-1-18-16,-2 4-10 16,1 2-28-16,2 1-16 15,0 0-32-15,0 0-9 16,0 0-9-16,0 0-5 15,6 16 9-15,40 37 2 0,-23-24 2 16,6 5 6-16,2 4 0 16,4 2-3-16,-6 0-11 15,-4 2-8-15,-1 1-10 16,-5-1-5-16,8 0-3 16,-1-4 0-16,-2-6-3 15,4-1 1-15,-3-6-1 16,1 0 0-16,-1-3 0 15,-4-1 8-15,-2-10-64 16,-5-1-44-16,-3-9-146 16,-5-5-101-16,-1-9 216 15</inkml:trace>
  <inkml:trace contextRef="#ctx0" brushRef="#br0" timeOffset="16769.59">17991 8249 807 0,'-8'12'331'15,"-4"10"-227"-15,1 5 4 16,-7 14-3-16,-8 5-17 16,-3 5 3-16,-1 6-4 15,1 0-34-15,-2-6-11 16,4-1-24-16,-5-5-10 0,6-8-4 15,5-3-21-15,4-10-54 16,4-8-41-16,10-7-186 16,3-2 192-16</inkml:trace>
  <inkml:trace contextRef="#ctx0" brushRef="#br0" timeOffset="17314.28">18083 8711 351 0,'85'-31'229'16,"-77"30"32"-16,-1-5-135 16,14 4-29-16,-2 1-6 15,4 1-19-15,1 4-1 16,-7 2-24-16,-1-1-21 15,-4 4-17-15,1 6 1 0,-5-2 3 16,-7 5-1-16,-4 3-3 16,-10 3-4-16,-5-1-14 15,-2 6-8-15,-4-2-8 16,1 1 0-16,1-2 8 16,-1-5 5-16,11-6 5 15,5 1 3-15,6-2 0 16,5 0 0-16,10 0 4 15,-1-5-1-15,8-3 2 16,3 0 5-16,-3-3 1 16,3 0 0-16,-1 0 0 15,-4-1-3-15,-5-1-3 16,-5-1 1-16,-3-3-45 16,3-3-53-16,-1-4 61 15</inkml:trace>
  <inkml:trace contextRef="#ctx0" brushRef="#br0" timeOffset="17841.53">18003 7765 204 0,'-4'25'181'16,"-1"3"14"-16,3 6-54 16,1 1-9-16,5-3-39 15,4-4-11-15,4-8-25 16,2-4 0-16,2-11 6 16,0-5 11-16,5-8 9 15,-4-1-10-15,2-8-26 16,-4 1-12-16,-5 0-8 15,-5-3 3-15,-5 4 11 0,-3 1 8 16,-7 0 4-16,2 3-3 16,-5 2-16-16,-2 6-11 15,5 3-16-15,-3 3-5 16,5 3-8-16,-1-1-8 16,2 0-50-16,4 0-34 15,2 3-78-15,2-1-52 16,3 9 147-16</inkml:trace>
  <inkml:trace contextRef="#ctx0" brushRef="#br0" timeOffset="19325.08">19045 8395 554 0,'-4'-7'253'0,"4"6"-147"15,-1 1-14-15,1 8-25 16,2 6-18-16,-2 15 20 16,0 8 12-16,3 17-4 15,1 4 0-15,-1 8-14 16,4 8-3-16,-6 14-5 15,-2 10-7-15,-3 21-11 16,1 3-7-16,-4 20-14 16,1 8-4-16,-4 11-4 15,0 12-1-15,-3 9-1 16,1-1 0-16,4-8-2 16,-2 11-1-16,4-9 1 15,3 1 1-15,-4 7 2 16,5-18 2-16,1-11 0 15,-7-6 0-15,5-14-3 0,0-7-2 16,-2-20 1-16,4-9-1 16,-1-19 3-16,0-9 1 15,-6-15-6-15,3-7-19 16,0-20-63-16,-1-8-50 16,5-12-158-16,0-8-90 15,-2-11 234-15</inkml:trace>
  <inkml:trace contextRef="#ctx0" brushRef="#br0" timeOffset="19969.36">17872 10935 589 0,'-2'-13'249'0,"5"-2"-93"16,9 3-120-16,10 1-7 15,10 3-2-15,1-1-12 16,21 3-4-16,9 1-1 16,12 2 13-16,5 1 6 15,17 3-1-15,8-1 31 16,26 0-6-16,6-1 32 15,12-8 3-15,7 0-28 16,1-6 11-16,13 4-36 0,10-1 2 16,5 1 4-16,7 3-6 15,-4 1-4-15,-9 4-7 16,-1 3-6-16,-1 2-10 16,-1 3-2-16,-8 1 3 15,-16 0 0-15,1-3-1 16,-12-1 1-16,-4-1-2 15,2-1 0-15,-20-1-1 16,0-2 1-16,-17 2 3 16,-6 1 0-16,-23 2 0 15,-6 1-3-15,-13 2-3 16,-9-1-4-16,-15 3-67 16,-4 1-50-16,-12 3-62 15,-3 1-47-15,-9 1-63 16,-1 1-71-16,-2-2 229 15</inkml:trace>
  <inkml:trace contextRef="#ctx0" brushRef="#br0" timeOffset="20508.91">22574 11401 715 0,'5'-58'291'0,"0"66"-173"0,1 5-28 16,6 6 3-16,-2 3-3 15,3 2 5-15,0 3 8 16,6 6-11-16,0 1-14 16,2 4-33-16,-1-1-17 15,2 0-19-15,3 0-4 16,-1-1-4-16,4 0-1 15,-6-2-32-15,1-1-38 16,1-5-128-16,-3-4-113 16,-1-5 192-16</inkml:trace>
  <inkml:trace contextRef="#ctx0" brushRef="#br0" timeOffset="20766.34">22914 11540 663 0,'-17'9'348'16,"-6"6"-20"-16,-7 8-261 16,-3 5 11-16,-8 7-6 15,-3 2-5-15,2 0-13 16,6 1-11-16,8-3-27 15,0-5-9-15,5-1-24 16,3-6-32-16,2-9-96 0,8-2-81 16,6-1 136-16</inkml:trace>
  <inkml:trace contextRef="#ctx0" brushRef="#br0" timeOffset="21339.79">23137 11803 666 0,'18'10'323'0,"-5"1"-144"15,0-2-67-15,-5 4-39 16,4 2-49-16,-2-1-10 0,-7 3 6 16,0-3 16-16,-7 3 4 15,-5 0 0-15,2 1-7 16,-9 0-18-16,2-1-5 16,2-1-7-16,-1 2-1 15,0-1-2-15,5-2-2 16,5 0-3-16,3-2 0 15,13 0 0-15,-4-1 2 16,9-2 3-16,0-1 3 16,-3-2 2-16,8 0-1 0,-7-2-2 15,2 1 0-15,0-3-3 16,-2 3 4-16,1-2-57 16,-4 1-40-16,3 1-123 15,-2 0-161-15,0 3 248 16</inkml:trace>
  <inkml:trace contextRef="#ctx0" brushRef="#br0" timeOffset="23316.02">19756 10786 204 0,'0'-1'162'0,"0"0"23"15,0 0-33-15,1-5-8 16,-1 2-9-16,0-1-8 16,-1 3-11-16,0-1-2 0,0 1-16 15,0 1-10-15,0 0-22 16,0-1-10-16,-1 1-19 16,-7-1-8-16,-3 3-5 15,1 4-3-15,-30 23-3 16,32-8-4-16,3 2-8 15,2-1-3-15,4-3-2 16,2-3-1-16,4-5-3 16,5-2 2-16,5-4 3 15,2-1 4-15,4-7 5 16,0-3 1-16,2-7 1 16,-1-3-1-16,-2-1-1 15,-3-1 1-15,-9-3 1 16,-1 2 2-16,-7 4 2 15,-4-1-2-15,-9 4-13 16,-4 2-4-16,-2 5-7 16,1 3-4-16,2 7 1 0,1 4 2 15,1 6 1-15,-2 1-1 16,6 4 5-16,-2-1 0 16,6 1-1-16,3-2 1 15,6 0 0-15,6-4 1 16,3-5 1-16,2-1 0 15,2-7 3-15,-3-4 1 16,8-7 2-16,-2-1 1 16,-5-5 1-16,5 0 1 0,-11-1 0 15,-3-2 0-15,-3 2-3 16,-6 3-2-16,-1 2-5 16,-4 0-2-16,-6 4 2 15,0 3 1-15,-4 6 4 16,1 2 2-16,3 9-4 15,-1 1-1-15,3 3-2 16,3-1 0-16,4-1-2 16,4 1-2-16,4-3-8 15,2-1-15-15,2-2-37 16,1-2-26-16,0 2-81 16,3 0-48-16,-5 1 141 15</inkml:trace>
  <inkml:trace contextRef="#ctx0" brushRef="#br0" timeOffset="24576.65">20008 10953 245 0,'-3'0'169'16,"4"-1"0"-16,-1 1-20 15,0 0-7-15,0 0-15 16,0 0-8-16,0-1-25 16,0 1-5-16,-1 0-18 15,1 0-12-15,0 0-13 16,0 0-7-16,0 0-8 15,-1 0-5-15,1 0-8 16,0 0-2-16,0 0-1 16,0 0 4-16,-1 0 12 15,-2 0 6-15,3 0 5 16,0 0-2-16,0 0-2 0,0 0-2 16,0 0 1-16,0 0 1 15,0 0-5-15,0 0-3 16,0 0-11-16,8 0-6 15,5 1-7-15,-2 0-2 16,34 5 1-16,-30-7-1 16,5-1-1-16,-1-1 0 15,1 3 0-15,-3 4-1 0,-3 0 1 16,-1-1 0-16,-7 2 2 16,-3 0 1-16,-3 3 7 15,-3 2 0-15,-4 1-1 16,-3-1-2-16,-2 2-9 15,-1 1-3-15,-2-1-12 16,3 4-5-16,1-3-6 16,2-2 1-16,6 1 7 15,2-2 6-15,2-1 5 16,2 0 2-16,0 2 2 16,3-1 1-16,-2-2 1 15,-1-2 3-15,-3-3 1 16,-2 3 2-16,1-6 0 15,0 0 0-15,0 0-2 16,-7 8 0-16,5 1-2 16,-11-1-1-16,-28 26-2 15,26-29-6-15,-1 1-21 16,3-1-14-16,1 1-41 0,1 1-24 16,1-1-70-16,-1 1-54 15,1-1 146-15</inkml:trace>
  <inkml:trace contextRef="#ctx0" brushRef="#br0" timeOffset="24947.66">20352 11199 777 0,'-9'33'325'0,"-1"3"-196"16,-3-3-3-16,-3-1-24 15,-4-2-10-15,0-3-24 16,1-1-4-16,0-8-33 16,0-1-13-16,5-5-13 15,0-1-2-15,5-2-21 16,3 2-31-16,2-4-88 0,2 1-51 16,2-3-163-16,0 2 213 15</inkml:trace>
  <inkml:trace contextRef="#ctx0" brushRef="#br0" timeOffset="25475.58">20418 11349 485 0,'14'-5'275'0,"-2"4"-63"16,3 5-63-16,-6 0-79 16,4 5-18-16,-1 3 4 0,-2 1 14 15,-5 0 16-15,-1 2 0 16,-6-2-14-16,-3 2-14 16,-5-1-33-16,-2 0-11 15,-2 0-12-15,-1 2-2 16,5-2-2-16,-3 1-1 15,8 1-2-15,-2-3-3 16,7 3-2-16,2-2 0 16,2-1 2-16,4-1 2 15,1-5 1-15,3 0 0 0,-1-4 4 16,-1-1 1-16,0-1 0 16,0 0-1-16,-1 1-9 15,-2-2-27-15,-1 0-99 16,-1-2-86-16,-1 1 131 15</inkml:trace>
  <inkml:trace contextRef="#ctx0" brushRef="#br0" timeOffset="27262.31">20477 8228 290 0,'18'132'171'0,"-23"-100"-7"0,6 2-26 16,-4 0-36-16,-2 0-14 16,3 1-33-16,-2-2-10 15,3-1-13-15,0-1-2 16,2-2 3-16,-5 0 8 15,-1-1 10-15,0 4-4 16,-5-1-7-16,4 1-10 16,3 6-16-16,-4-4-2 15,1 3-2-15,-6-4 0 0,-3 1 1 16,7-1-1-16,-2 3 3 16,4 1 1-16,0-7 2 15,-2 5 1-15,-1-4 1 16,0 0-2-16,2 1 0 15,-4 1 0-15,0 0-2 16,-1-1-1-16,-2 2-2 16,0 0-2-16,-2 2-2 15,1 6-1-15,-2-1-1 16,0 0 0-16,-1 1-1 16,0-4 2-16,1-2 0 15,3-1 2-15,1-6 4 16,1 3 2-16,0-5 2 15,0 2-1-15,-1 3-4 16,2 1-3-16,0 2-3 16,-1 0-1-16,0 5-3 15,-5-3 1-15,4 3 0 0,3-1 0 16,4 0 11-16,-2 1 3 16,-3-5 10-16,-1 2 5 15,-7-1-4-15,7 2-3 16,-4 1-8-16,-2-2-4 15,3 1-5-15,-5-1-2 16,-1-5 0-16,1 7-1 16,-1 5 1-16,-1-3-2 15,2 10 1-15,-3-9-1 16,-4 1 1-16,-3 1 0 0,2 5 0 16,-5 4-2-16,1 3-1 15,2 3 0-15,-3 4-1 16,2 2 0-16,5 1 1 15,-1-3-1-15,2 4 4 16,5 2 2-16,-10 6 2 16,-2 8 0-16,-1 1-2 15,-2 0-2-15,0-1-1 16,3-3 0-16,-6 10-2 16,0 0 1-16,3 4 2 15,-2-1-1-15,4-9 3 16,0 0 0-16,0-2 2 15,8 5-1-15,-7 2 1 16,3-2 0-16,-5-9-2 16,-6-6 0-16,2-3 0 15,1-3-2-15,-1 2 0 16,5 4-1-16,0-10-1 16,1-3 1-16,3-11 0 0,6-7-1 15,5-11 1-15,3-5-1 16,5-10-2-16,5-4-6 15,0-6-48-15,0-3-43 16,4-2-99-16,-5 0-88 16,7-7 178-16</inkml:trace>
  <inkml:trace contextRef="#ctx0" brushRef="#br0" timeOffset="41921.21">3899 10310 506 0,'-81'-57'331'0,"73"49"-44"15,6 2-76-15,2 6-33 0,-11-3-59 16,10 5-14-16,-1 2-17 16,-13-7-6-16,14 5-2 15,-1-1-1-15,-1-1-7 16,3 0-4-16,-1 0-18 15,0 0-10-15,0 0-18 16,0 0-7-16,-1 0-7 16,2 0-1-16,0 0 0 15,0 0 1-15,0 0-1 16,0 0-1-16,0 0-2 16,0 0-1-16,7 1-1 15,4 6 1-15,-2 1 6 16,28 23 3-16,-21-27 8 15,2 1 4-15,5 2 1 16,2 0-1-16,6 3-4 16,3-3-3-16,7-3-6 15,4 5-1-15,4-3-2 16,0-1-2-16,1 4-1 0,-5-3-1 16,-2 1 1-16,-2 3 1 15,2-3 3-15,2 4 2 16,-4-6 2-16,1-3 0 15,-6 4-4-15,-4-5 0 16,-6 0-2-16,-2 1-1 16,-4-1-1-16,-4 5-1 15,-3-5 1-15,-7 5 1 0,-3-3 2 16,-2-4 5-16,-1 3 6 16,0-3 3-16,-1 0 3 15,0-1-4-15,0 1-7 16,0 0-5-16,0 0-9 15,-1 1-10-15,-9 0-32 16,-2 1-17-16,-27 4-44 16,28-5-21-16,2-1-47 15,2-1-35-15,3 1-151 16,2-1 225-16</inkml:trace>
  <inkml:trace contextRef="#ctx0" brushRef="#br0" timeOffset="42602.96">4539 10119 527 0,'-39'-65'315'16,"27"68"11"-16,-1-1-162 16,1 3-23-16,0 1-17 15,4-4-9-15,2 5 18 16,1-7 3-16,3-2-18 0,2 4-42 16,-1-4-21-16,1 1-37 15,0 1-12-15,0 0-8 16,0 0-2-16,0 0 1 15,0 0 1-15,0 0 2 16,10 13-1-16,34 29 1 16,-27-27 0-16,5 3 0 15,1-2 0-15,2-1 0 16,5 1 0-16,0-2-1 16,1 5 1-16,1-1-1 15,-2 1 1-15,-5 1 0 16,0-3 1-16,-8-2 1 15,-3 0-1-15,-1 0 1 16,-3 1-1-16,1 1 0 16,-1 0 1-16,-2-2 1 15,-4-3 1-15,-1-2 4 16,-5-3 15-16,0 0 30 16,-1 3 13-16,-13 0 26 0,-1 2-1 15,-12 3-8-15,-9-1-2 16,-6 5-15-16,-12 5-10 15,-9 7-12-15,-5 4-11 16,2 4-16-16,10-1-4 16,9-3-10-16,4-3-3 15,4-8-1-15,3-6-4 0,13-8-10 16,4-4-7-16,15-1-26 16,3-4-15-16,3-1-43 15,0 0-23-15,0-1-86 16,0 1-59-16,8 0 174 15</inkml:trace>
  <inkml:trace contextRef="#ctx0" brushRef="#br0" timeOffset="43706.04">6494 10500 611 0,'-24'-4'295'15,"28"4"-134"-15,3 4-55 16,9 5-21-16,-5-4-15 15,3 2 6-15,9 4 28 16,-6-3 5-16,11 2 3 16,3 3-2-16,11-3-20 15,0-1-10-15,8 0-32 0,0-4-17 16,5-1-12 0,-18-3 5-1,-18 0 11-15,0 0 4 0,49 2-1 0,-4 3-7 16,-18 0-10-16,-24 3-4 15,-4-1-6-15,-5-2-1 16,2 0-5-16,-4-1 1 16,-5-4 0-16,-2 1 0 15,-1-2-5-15,-3-3-10 16,0 2-36-16,-1 0-33 0,-1 0-76 16,0-3-31-16,-3-7-114 15,2-2 182-15</inkml:trace>
  <inkml:trace contextRef="#ctx0" brushRef="#br0" timeOffset="44205.7">6802 10373 668 0,'-18'-37'353'16,"21"37"-73"-16,4 0-124 16,-5 2-54-16,-2-2-20 15,-1 0 21-15,0 0 19 16,0 0 31-16,0 0-15 15,-8 3-48-15,-12 5-23 16,-36 7-26-16,26-9-6 16,-2-1-6-16,-5 1-1 15,6 5-8-15,-2 3-7 0,-6 3-8 16,5 5-3-16,-4 0-4 16,0 0-3-16,3 9 0 15,6-4-2-15,9 1-2 16,6-1-2-16,12-5-3 15,8 1-1-15,13-2 3 16,11-1 4-16,9-1 8 16,5-3 1-16,1-2 3 15,-3-5-1-15,1 1 0 16,-3-3-1-16,-1-2-2 16,-2 2 3-16,-11-2-82 15,-1 5-91-15,-11 8 109 16</inkml:trace>
  <inkml:trace contextRef="#ctx0" brushRef="#br0" timeOffset="52324.56">20612 10803 585 0,'-7'7'316'16,"-2"-5"-92"-16,6-1-47 15,0 1-22-15,0-3-8 16,2 1-2-16,0 0-16 15,1 0-6-15,-1 0-29 16,1 0-13-16,0 0-15 16,-1-1-5-16,0 0-12 15,0 0-2-15,0 1-6 16,0-1-4-16,1 1-1 16,0 0-2-16,0 0-4 15,0 0 0-15,0 0-3 16,0 0 0-16,0 0-1 15,2 0-2-15,16 1-7 0,32 3-5 16,-22-4-7-16,2 2-2 16,7-2 7-16,6-2 6 15,8 1 6-15,6-3 0 16,4-1 1-16,0-4-3 16,-4 1-3-16,-2 3 0 15,4 1-8-15,-8 3-4 16,9 2-2-16,-1 2-1 15,0 3 0-15,5 2-1 16,-17-3 2-16,-4 3-1 0,-13-2 0 16,6 1 1-16,-5 0 1 15,-1-3 1-15,-2 4 1 16,-5-3 0-16,-8 1 0 16,1-2 1-16,-9-3 0 15,-1-1 2-15,-3-1 2 16,-2 1 2-16,-1-1 6 15,-1 1 1-15,0 0-4 16,0-1-9-16,0 0-28 16,0 0-21-16,0 0-55 15,0-1-27-15,0-1-53 16,-1-5-30-16,2-1-71 16,0 1-38-16,0-2-89 15,4-28 235-15</inkml:trace>
  <inkml:trace contextRef="#ctx0" brushRef="#br0" timeOffset="52899.08">21692 10381 448 0,'-12'-2'295'0,"2"6"-24"15,-3 6-60-15,-1-3-1 16,-1 8-19-16,1-3-13 0,4-1-24 16,2 4-17-16,5-3-37 15,-1 1-11-15,2-2-20 16,0-1-14-16,4 1-18 16,0-2-8-16,5-2-12 15,3 2-2-15,-2 0-5 16,2 0 0-16,9 2-1 15,1 0 0-15,9-3-2 16,3 8-2-16,0-4-2 16,4 2-2-16,-2 0 2 15,2-4-1-15,-2 2 0 16,-2-4 0-16,2 6-1 16,-4-3 1-16,-3 2 1 15,-4 1 1-15,-7-3 4 16,-3 3 1-16,-7-5 9 15,-1 1 8-15,-10-3 15 0,-7-4 6 16,-4 6 6-16,-4 1-4 16,-12 2-11-16,0 5-9 15,-18 5-17-15,-4 4-5 16,-10 13-7-16,2 4-1 16,4 0 1-16,5-2 1 15,16-5 0-15,1-8 0 16,5-1-2-16,4-4-10 15,5-10-37-15,9-2-24 16,12-8-79-16,2-3-43 0,3-2-72 16,-4 1-37-16,0 0 194 15</inkml:trace>
  <inkml:trace contextRef="#ctx0" brushRef="#br0" timeOffset="54244.32">18626 10757 199 0,'0'56'169'0,"0"-59"28"16,1 1-23-16,1 2-37 15,-2 0-13-15,0-1-8 16,0 1-7-16,0 0-16 16,0 0-1-16,0 0-6 15,0 0-7-15,0 0-12 16,0 0-3-16,0 0-3 15,0 0 5-15,0 0 15 16,0 0 9-16,0 1 21 0,0-1 4 16,0 1-5-16,0 0-6 15,-1 1-25-15,0-2-13 16,-2 3-19-16,-15 0-8 16,-36 24-8-16,23-20-2 15,-5-5-6-15,-7 0-3 16,1 0-11-16,-1-2-2 15,0 3-4-15,2 2 0 16,-5-5 0-16,2-1 0 0,-4-5 0 16,2 3-1-16,5-1 1 15,1-3-1-15,4 2 0 16,8-2 0-16,4-1 1 16,1 4-1-16,12 1 0 15,-2-4 0-15,4 4-1 16,9 1-1-16,-1 1 0 15,1-1-1-15,0 2-2 16,-1-1 0-16,0 0-2 16,0 0 1-16,-2 0 0 15,3 1 1-15,-1 0 2 16,0 0 0-16,0 0 0 16,0 0-9-16,0 0-20 15,0 0-12-15,0 0-41 16,0 0-24-16,-1 0-84 15,2 0-51-15,0 0-163 0,0 0 245 16</inkml:trace>
  <inkml:trace contextRef="#ctx0" brushRef="#br0" timeOffset="54670.22">18027 10556 674 0,'0'-3'350'0,"-5"3"-128"16,-4 0-22-16,-5 2-58 15,-6 2-27-15,-4 4-12 16,-7 1 9-16,-4 4-23 16,1 3-15-16,-3 4-28 15,2 4-11-15,-7 1-19 16,1 1-5-16,0 2-5 16,3 0-2-16,7-1-4 15,4-3-2-15,9 0-5 16,7-4-6-16,11-3-8 15,8 2-3-15,12-5 1 16,3-1 4-16,10 2 11 16,3 3 5-16,5 6 4 15,-2 0-8-15,1 2-93 0,-4 3-77 16,-3 3 104-16</inkml:trace>
  <inkml:trace contextRef="#ctx0" brushRef="#br0" timeOffset="84703.86">2613 15490 175 0,'-64'14'108'0,"64"-15"0"15,-4 3-2-15,4 1-13 16,0-4-4-16,-1 1 1 15,1 0 0-15,-1 0 11 16,1 0 5-16,0 0-7 16,0 0-10-16,0 0-29 15,0 0-13-15,-1 0-20 16,0 0-4-16,1 1-8 16,0 2-3-16,0-1-5 15,1 2-2-15,0 0 2 16,1 0 1-16,-1-1 0 0,4 1-2 15,8 1-1-15,0 0-1 16,32 30-2-16,-27-29 0 16,0-1-1-16,2 0 4 15,-2-3 6-15,5 3 2 16,0-2 0-16,0-3-2 16,8 2-5-16,1-3-2 15,7-1 1-15,2-1 3 0,-3 0 0 16,5-1 0-16,3 2-1 15,3 0-3-15,2-1-2 16,0 3-1-16,-3 0 0 16,1-1 0-16,7 5-1 15,-1-2 1-15,6-1 0 16,3 3 0-16,6 0 0 16,1 0-1-16,1 1 2 15,-4 0-1-15,-5 0 1 16,2 2 0-16,4-3-1 15,5 1 0-15,2-4 0 16,-1 0 1-16,-6 0-1 16,8 0 0-16,2 3-1 15,3 0 0-15,12-2-1 16,-5 1 0-16,-3-3 0 16,1 2-1-16,-1 5 1 15,-1-4 0-15,9 4-1 16,5-3 1-16,-8-3 1 0,2 4 0 15,0-1 0-15,1-2 0 16,16-1-2-16,-5-1 1 16,0-1-1-16,-1 1 2 15,0 4 0-15,5-2 0 16,5-1 2-16,-4-1 4 16,5 0 35-16,-1-1 25 15,5-1 5-15,-2-2-3 0,-1 0-35 16,5 0-26-16,-3 1-4 15,3 2-1-15,-12 0 0 16,-2 0 0-16,-5 1 2 16,-1 3 0-16,-3-2 2 15,-9 3-1-15,-18 3 2 16,2 2 0-16,-11 3 0 16,-2-1 0-16,-3-1 0 15,-12-3 1-15,-5 3 2 16,-5-1 2-16,-8-5 1 15,-4 4 1-15,-8-7 3 16,-1 1 2-16,-9 2 3 16,-4-4 3-16,-1 0 5 15,-1 0 0-15,0-1-33 16,0 0-25-16,0-1-77 16,1 1-51-16,0 0-124 15,0 0-163-15,0 0 288 16</inkml:trace>
  <inkml:trace contextRef="#ctx0" brushRef="#br0" timeOffset="85371.93">9014 15897 571 0,'-6'-32'306'15,"-6"28"-94"-15,2 2-74 16,2 3-25-16,0 1-43 0,1-2-16 15,2 3 3-15,0-2 1 16,3 1-6-16,2-2-4 16,0 0-19-16,0 0-6 15,2 3-8-15,2 7 0 16,-2 6-4-16,41 30-3 16,-23-24-3-16,-1 4 0 15,3 0 2-15,0 2-1 0,1 4 16 16,0 2 4-1,-1-1 2-15,-3 0-1 0,-3-5-16 16,1 1-4 0,1-4-3-16,2 2 1 0,-2 3-1 15,0 0 1-15,-3 0 0 16,1-3-2-16,-1 1 0 16,-2-3 0-16,2-1-3 15,-7-3 0-15,0-5-40 16,-4 2-24-16,1-6-63 15,2 0-62-15,-5-7 124 16</inkml:trace>
  <inkml:trace contextRef="#ctx0" brushRef="#br0" timeOffset="85690.13">9405 16142 845 0,'-11'-47'376'16,"-5"58"-151"-16,-2 1-88 15,-6 8-67-15,-4 6-6 16,-2 0-10-16,-4 2 2 15,4 3 21-15,4 3 5 16,3 3-20-16,4 0-16 0,-1-4-28 16,-5-8-9-16,6-1-36 15,5 1-24-15,5-6-78 16,3 3-60-16,6-6-253 16,1-4 283-16</inkml:trace>
  <inkml:trace contextRef="#ctx0" brushRef="#br0" timeOffset="86249.63">9656 16677 619 0,'5'-6'300'0,"-1"-5"-118"16,-3-5-31-16,-2 4-71 16,7-4-24-16,-6-5-34 15,3 3 1-15,5-5 10 16,-7 7 3-16,4 5 4 16,1-2-3-16,-1 3-15 15,0-2-3-15,1 4 1 16,-5 2 4-16,-2 4 7 15,2 2 5-15,-1 0 0 16,0 0-4-16,0 0-6 16,1 12-6-16,4 14-5 15,0 33 0-15,-10-22-2 16,-2 6 1-16,-3 3 5 16,4 2 1-16,-1-2 0 15,-1-6-4-15,5-8-8 16,-2-7 1-16,0-8-55 15,-1-4-42-15,2-5-107 16,2-4-75-16,4-2 168 16</inkml:trace>
  <inkml:trace contextRef="#ctx0" brushRef="#br0" timeOffset="87519.84">5817 15695 431 0,'-15'-57'257'0,"15"58"-16"0,0 2-33 16,-1-3-43-16,0 0-17 16,0 0-18-16,0-1-4 15,-2 0-9-15,3 1-9 16,-1-1-29-16,0 1-18 16,-1 0-28-16,-6 0-10 15,2 2-15-15,-2 1-5 16,4 1-11-16,-1 13-4 15,-25 31-1-15,32-27 2 16,0 1 5-16,6 1 2 0,3-7 0 16,-2-1-1-16,5-9-3 15,0-7-2-15,4-2 0 16,1-7 3-16,2-4 4 16,-1-7 3-16,-5-4 4 15,-1 0 2-15,-5 1 3 16,-1 2 1-16,-3 2 6 15,-3 3 2-15,-5 2 7 16,-5 0 2-16,-9 3 0 16,-1-2-3-16,-3 5-3 15,8 8-4-15,0 2-9 16,-1 4-4-16,3 6-13 16,-7-2-3-16,5 9-2 15,5 1 1-15,1 0 4 16,4 0 3-16,3-6 3 15,3-2 0-15,4-6-3 16,-1-3-3-16,4-7 1 0,1-6-1 16,4-9 5-16,2-3 3 15,-5-5 2-15,0 1 1 16,-7 3 2-16,5 8 3 16,-8 8 12-16,2 4 4 15,-8 6-9-15,-4 4-7 16,-1 5-18-16,-3 5-7 15,-2 5-12-15,3 1-17 16,2 1-89-16,-1-7-83 0,7 0-233 16,-2-6 276-16</inkml:trace>
  <inkml:trace contextRef="#ctx0" brushRef="#br0" timeOffset="88815.24">3403 15388 351 0,'-11'2'241'0,"-1"0"11"16,1 1-22-16,2 0-64 16,-2-2-27-16,3 5-39 15,0-3-14-15,2 2-18 16,3 2-7-16,1-2-5 16,1 2-4-16,4 0-13 15,-2-1-4-15,-1 0-14 16,0-1 0-16,1 1 1 15,8 1 1-15,3 1-4 16,2 0 1-16,4-1 2 16,3 1 3-16,7-1 8 0,3-3-2 15,5 0-5-15,1 0 0 16,8-3-7-16,6 1-1 16,4-4-4-16,0-4-6 15,-1 1 28-15,-1-3 3 16,9 4 1-16,2-1 2 15,7 1-12-15,-1 0 1 0,-1 1 1 16,-5 2 0 0,-12 1-18-16,0 5-5 0,-12-1-3 15,-1 4 1-15,-3 0-1 16,-3 1 1-16,-7 0-1 16,-3-4 2-16,-7 2 2 15,-1-4 1-15,-7-1 2 16,0 2 1-16,-4-2 2 15,0-2 0-15,-4 0 2 16,0 0 1-16,0-1-3 16,0 0-9-16,0 0-37 15,-1 0-30-15,1-1-88 16,0 1-55-16,0 0-89 16,0 0-50-16,0 0 216 15</inkml:trace>
  <inkml:trace contextRef="#ctx0" brushRef="#br0" timeOffset="89320.88">4562 15235 804 0,'-61'-49'362'16,"50"51"-176"-16,1 1-7 16,0 3-30-16,3-1-22 0,4 4-37 15,1-3-17-15,7 5-43 16,0-1-16-16,6 2-16 16,2 4-2-16,7-3-3 15,6 8-1-15,3-3 1 16,5 1 1-16,3 1 2 15,2-6 0-15,5 1 3 16,-1 3 1-16,-5 0 2 16,0 3 0-16,-17 1 3 15,-3-1 0-15,-2 1 23 16,-7 1 7-16,-2-1 11 16,0-2 17-16,-17-3 21 15,1-3 9-15,-10-1 19 16,-4-1-8-16,-9 0-27 15,-7 1-13-15,-9-3-29 16,-3 2-11-16,7-4-17 16,2 0-12-16,9-3-20 0,4-3-9 15,6-1-25-15,8-2-14 16,5 1-42-16,5-2-41 16,7 2-202-16,2 0 233 15</inkml:trace>
  <inkml:trace contextRef="#ctx0" brushRef="#br0" timeOffset="90136.22">6681 15671 725 0,'-5'0'345'0,"1"0"-127"15,4 0-45-15,0-1-81 16,0 1-24-16,0 0-39 16,0 0 2-16,2 0 10 15,16 2 2-15,34 7 3 16,-25-8-10-16,10 1-13 16,5-1-6-16,7-1-11 15,-1-1 4-15,6 0 6 16,-6-1 2-16,7-2 2 15,3 2-7-15,3-7 34 16,6 2 1-16,-1-1 0 16,-1 0 2-16,-5 3-38 0,-3-1-3 15,-10 4-2-15,0-1 0 16,-6 3 0-16,2 1 0 16,-7 0 2-16,-4 1 0 15,-11-1 2-15,-2 1-1 16,-9-1-12-16,0 0-21 15,-7 0-67-15,-1-2-34 16,-4 1-56-16,0-1-47 16,1 0 153-16</inkml:trace>
  <inkml:trace contextRef="#ctx0" brushRef="#br0" timeOffset="90690.3">7027 15306 548 0,'40'-15'322'0,"-22"27"-86"16,-11 5-57-16,-1-2-45 15,-6 1-49-15,-7 5-11 16,1-1 11-16,-4-1 9 16,-5-1 1-16,-1-2-4 15,-12 0-13-15,-1-2-8 16,-11 0-23-16,-6-2-12 15,0 3-16-15,-4 2-7 16,1-1-10-16,1 4-3 16,-1 1-5-16,10-2 0 0,4 6 1 15,5-4 1-15,12-1-1 16,3-1 0-16,10-4-6 16,-3-3-4-16,7 2-6 15,1-2-5-15,5-1 2 16,2 1 1-16,14-2 8 15,0-2 2-15,11 0 4 16,5-1 3-16,-2 1 3 16,4 4 2-16,2-1 3 15,-4 0 0-15,-2 2-32 16,1 1-24-16,-5 4-110 16,-4-1-90-16,-2 1 160 15</inkml:trace>
  <inkml:trace contextRef="#ctx0" brushRef="#br0" timeOffset="91544.57">5923 16113 394 0,'43'-25'229'0,"-38"28"-23"15,0 1-22-15,-5-1-22 16,-2 1 8-16,2 2 19 16,0-6 1-16,-1 0-26 0,0 0-21 15,0 0-53-15,-7 3-15 16,-12 4-13-16,-25 28-6 16,19-27-1-16,1 0-4 15,-4-1-14-15,1-1-4 16,0-1-14-16,1 1-4 15,4-2-5-15,8 1-1 32,7-3-5-32,2 0-1 0,-17 7 0 0,3-4-3 0,5 4-5 15,8-3-5-15,3 4-10 16,4 3-2-16,4 6 1 16,0 3 3-16,7 9 8 15,-3 1 2-15,2 5 0 16,0 0-13-16,1 4-16 15,1-2-4-15,0-4-5 16,0 2 10-16,2-6 11 16,3-1-9-16,-1-6 3 15,0-1 4-15,-2-1 7 16,-5-3 15-16,-3 0 8 16,-4-2 3-16,-4 2 8 15,-4-1 5-15,-3 1 6 16,-7-1 3-16,-8-3-1 15,-2 2-4-15,-12-10-6 16,-2 0-4-16,-4-1-10 16,-1 1-8-16,3 0-28 0,1-3-29 15,7-5-98-15,2-7-83 16,12 6 150-16</inkml:trace>
  <inkml:trace contextRef="#ctx0" brushRef="#br0" timeOffset="93102.44">16240 16066 756 0,'-39'-2'393'0,"10"-7"-82"16,5 3-114-16,4-6-94 15,2 2-23-15,10-1-47 16,2 0-22-16,10 3-16 15,11-1-4-15,2 2 0 16,16 0 3-16,7 1 5 16,7 1 1-16,22 4-1 15,2-4-1-15,23-1 0 16,3-4-1-16,13-1 1 16,7 1 1-16,10 1 18 15,5-2 5-15,11 2 7 16,1 0 8-16,13 1-14 15,0 0 17-15,12 0 8 16,6 3-5-16,-1 1-5 16,6 4-20-16,0-3-11 15,0 3-1-15,4 3 27 16,0 2 7-16,-11 0 1 0,3-2 0 16,-5 0 9-16,-7-3-6 15,-5-5 1-15,-6 1 1 16,-15-3-37-16,-7 2-2 15,-11-1-3-15,-4 1 0 16,-14-3 0-16,3 3 0 16,-14 7 2-16,-14-2 1 15,-24 4 0-15,-4 3 1 0,-23-5-1 16,0 2-3-16,-5 4-31 16,-7-2-26-16,-1 0-73 15,-5-1-60-15,1 3-140 16,-2 2-145-16,1 3 300 15</inkml:trace>
  <inkml:trace contextRef="#ctx0" brushRef="#br0" timeOffset="93688.87">21663 16446 478 0,'-45'-65'321'15,"39"59"4"-15,2-3-124 16,4-1-29-16,-9 3-55 16,7 1-28-16,4 7-33 15,6 4-4-15,6 6-6 16,5 3-3-16,3 4-5 16,3 5-1-16,6 8-3 15,1-2-3-15,3 3-5 16,0 3-8-16,3 2-11 15,-2-1-2-15,1 1-1 16,-3-3-1-16,-2-2 0 16,-2 0 0-16,-2-4-2 15,-5-4-13-15,-5-3-49 16,-6-8-36-16,-4 0-108 0,4 0-80 16,-6-8 181-16</inkml:trace>
  <inkml:trace contextRef="#ctx0" brushRef="#br0" timeOffset="93957.23">22130 16539 844 0,'0'-2'475'15,"-4"3"-100"-15,-1 6-198 16,-2 4-54-16,-9 8-79 15,-1 6-18-15,-12 8 5 16,-7 3 5-16,-1 5-5 16,1-3-7-16,2-3-14 15,2-3-6-15,7-11-20 16,3 0-19-16,7-3-69 16,3-2-36-16,6 4-95 15,5-5-68-15,5-1 197 16</inkml:trace>
  <inkml:trace contextRef="#ctx0" brushRef="#br0" timeOffset="94510.78">22254 16867 416 0,'93'-17'244'0,"-84"16"-8"16,2 2-85-16,1-3-43 15,3 2-8-15,5 2-14 16,0 2-9-16,1 3-14 16,-6 0-18-16,-1 1-10 15,-3 1 1-15,-7 2 7 16,1 0 9-16,-8 1-6 15,-4 0-8-15,-5 2-11 16,-1 4-12-16,-3-2-10 16,2 0 0-16,4 2-4 15,0-2 0-15,8-2-1 16,2-2 4-16,5-2 16 0,5 0 10 16,0-3 7-16,8-1-5 15,0-3-13-15,2-1-9 16,1-2-6-16,-2-2 5 15,2 0-42-15,-5-1-25 16,0 1-74-16,1 1-81 16,-5-1 140-16</inkml:trace>
  <inkml:trace contextRef="#ctx0" brushRef="#br0" timeOffset="95887.68">18373 15755 610 0,'70'24'338'16,"-70"-25"-40"-16,-5 0-57 15,-4 1-94-15,5 0-32 0,-4-2-53 16,0 0-9-16,1-2 24 16,-3 2 11-16,0 1-3 15,-2 0-15-15,2 5-32 16,1 4-14-16,-1-4-19 15,6 11-5-15,-6 0-11 16,1 1-1-16,9 11 1 16,-2-1 0-16,7 1 3 15,-4 1 1-15,8-5 0 16,1-5 1-16,7-3 1 16,5-6 0-16,0-5 0 15,3-4 2-15,2-7 3 16,3-4 0-16,-5-9 3 15,2 0 3-15,-8-6 1 16,-5-2 3-16,-6 2 2 16,-5-5 1-16,-4 5 3 15,-7 6 1-15,-7-1 3 16,-5 7-4-16,-6 4-6 16,0 0-6-16,-2 10-11 0,3 2-4 15,0 7-6-15,2 5 0 16,7 12-1-16,-3 3 1 15,12 18 6-15,-1 4 2 16,-1 7 4-16,6 3 2 16,-1-12-1-16,9-1-2 15,8-16-1-15,4-7 0 16,5-11 0-16,4-10 2 16,0-8 3-16,1-8 2 15,3-6 1-15,-4-2 3 0,-2-6 3 16,-4 0 1-16,-10 1 7 15,-5 0 10-15,-10 4 13 16,-6 3 1-16,-11-1-3 16,-8 3-8-16,-3 4-14 15,3 1-6-15,3 9-8 16,10 2-5-16,6 6-5 16,-2 3 0-16,8 2 0 15,-3-2-2-15,3-1-3 16,8 0-1-16,0 1-26 15,4 1-22-15,6 1-72 16,1-1-46-16,2 5-133 16,3 3 191-16</inkml:trace>
  <inkml:trace contextRef="#ctx0" brushRef="#br0" timeOffset="96716.78">18603 16242 628 0,'8'76'292'0,"-15"-77"-130"16,4 2-37-16,3-2-50 16,-1 1-15-16,0 0-13 15,1-1 0-15,0 1-7 16,0 0 2-16,0-1 15 16,0 1 9-16,0-1 7 0,0-1 3 15,0 1-5-15,0 1-7 16,0 0 3-16,1-1-1 15,8 0-8-15,2 0-2 16,1 0-13-16,30-2-7 16,-26 3-11-16,1 0-5 15,0-1-10-15,0-2-4 16,-1 5-1-16,-3 0 0 16,-1 0 1-16,-4 1 2 0,-5-2 0 15,-2 3 1-15,-1 1-1 16,-1-5 0-16,-2 0-3 15,3 0-3-15,-6 12-5 16,2-1-3-16,-34 28-2 16,27-30 0-16,5-1-2 15,1 2-1-15,6 2-3 16,3-1 1-16,2 1 4 16,2-1 4-16,1-3 5 15,-3 5 0-15,-1 0 2 16,-1 2 0-16,-6 4 1 15,-2-1 0-15,-6 4 0 16,-3 2 2-16,-6 0 0 16,0 1 1-16,-5-2 1 15,0-3 0-15,0-3-5 16,-2-3-5-16,3-5-31 16,1-1-24-16,3-3-78 0,6-2-43 15,7 1-122-15,3-2-133 16,10 0 284-16</inkml:trace>
  <inkml:trace contextRef="#ctx0" brushRef="#br0" timeOffset="97061.86">19003 16526 937 0,'63'16'385'0,"-75"9"-232"16,-2 3-12-16,-7 8-5 15,-1 5-10-15,-3 4-25 16,1 3-8-16,3 1-49 15,-1 0-14-15,5-3-17 16,-5 0-7-16,5-1-6 16,-1 0 0-16,4-1-20 15,7-5-17-15,-2-7-50 16,2-7-51-16,3-7-120 16,3-5-119-16,6-5 235 0</inkml:trace>
  <inkml:trace contextRef="#ctx0" brushRef="#br0" timeOffset="97572.49">19100 16888 610 0,'19'-4'314'0,"2"3"-115"15,-2 2-36-15,1 5-80 16,-1 3-31-16,-6 2-18 15,-1 6 5-15,-4-1 10 16,-4 0 3-16,-4 4 1 16,-2 0-5-16,-7 0-14 15,0 2-16-15,-4-5 7 16,-3 1-2-16,0-3-3 16,2 1 7-16,3 0-21 0,6-1-3 15,2-3 3-15,3-2 7 16,3-1 10-16,1-2 3 15,5-1-2-15,3 0-7 16,2-2-9-16,4-1-3 16,3-1-4-16,-1 0-1 15,6-2 0-15,1-1-26 16,0-3-56-16,2-3-45 16,-3-5-144-16,-2-3-168 0,-4-5 285 15</inkml:trace>
  <inkml:trace contextRef="#ctx0" brushRef="#br0" timeOffset="98278.11">19223 15701 485 0,'-14'6'284'16,"-4"-4"2"-16,2 0-98 16,0-1-40-16,1-1-5 15,3 0-27-15,-1 0-7 0,4 0-4 16,4 1-9-16,1-1-7 15,3 0-8-15,1-1-24 16,0 1-11-16,0 0-13 16,0 0 6-16,19 6 5 15,35 8 8-15,-23-6 10 16,6-2-5-16,5 1 0 16,-2-4-4-16,8-2-7 15,-2 1-3-15,14-4-9 16,10-1-6-16,4-6-6 15,12 0-6-15,-8 0-6 16,0 1-2-16,-6 0-5 16,-4 1 3-16,2-2-1 15,-1 3 1-15,-4 2-2 16,-3-4 0-16,-14 6 0 16,-3 1 0-16,-12-1-2 0,-6 5 0 15,-10 3-2-15,-7-4-1 16,-4 3-23-16,-1 1-16 15,0-3-42-15,-1 5-35 16,-1-6-76-16,0-3-33 16,-6 1-74-16,3-1-44 15,-1 0 230-15</inkml:trace>
  <inkml:trace contextRef="#ctx0" brushRef="#br0" timeOffset="98669.09">20138 15548 948 0,'-1'2'438'16,"0"-2"-208"-16,3 1-90 15,-2-1-19-15,0 0-33 16,8 3-12-16,12 4-11 15,30 14-19-15,-20-13-24 16,-2-1-7-16,4 0-10 16,-4 0-2-16,-1 4 0 15,-2-1-1-15,1 8 4 16,-8-2 2-16,-5 3 5 16,-2 1 0-16,-10-2 3 15,4 2 9-15,-6 2 21 0,-5 2 11 16,-10 5 10-16,-8-5-6 15,-9 2-21-15,2-1-10 16,-8-4-22-16,0 3-14 16,-2-3-39-16,-1-6-28 15,0-3-77-15,-3-3-54 16,6-3 128-16</inkml:trace>
  <inkml:trace contextRef="#ctx0" brushRef="#br0" timeOffset="99568.71">17258 15909 233 0,'5'-6'86'0,"3"-3"-30"16,0 3-12-16,1-1 61 15,4 2 19-15,-3-2 20 16,-2 0 24-16,0 5-18 15,-2 0 3-15,1 2-12 16,-1 1-9-16,-3 0-21 16,2-1-16-16,-3 2 12 15,-3-2 7-15,0 0 16 16,0 0 11-16,-2 0-24 16,3 0-13-1,-1 0-22-15,-22 5-12 0,-37 7-13 0,21-9-4 16,-17 1-10-16,10 4-4 15,-8 1-11-15,-1 5-8 16,4-2-10-16,-3-1-4 16,6-1-3-16,2-3 1 15,9-2-2-15,5 1 0 16,-1-5-1-16,-1 1-1 16,5-2 0-16,-3-2-2 15,8 1-1-15,6-2 0 16,4 2-3-16,3 1-4 0,6 0-9 15,2 0-5-15,1-1-9 16,1 1-3-16,1-1 3 16,0 1-10-16,0 0-27 15,0 0-19-15,0 0-69 16,0 0-47-16,0 0-112 16,0-1-107-16,9-1 268 15</inkml:trace>
  <inkml:trace contextRef="#ctx0" brushRef="#br0" timeOffset="99942.73">16722 15682 925 0,'22'-19'383'0,"-38"28"-208"0,-4-4-38 15,-8 5-52-15,-6-1 1 16,-11 3-5-16,4-1 14 16,-12-1 16-16,1 0-9 15,-1 0-37-15,-1-1-21 16,7 3-32-16,3 4-7 16,12 0-5-16,5 2-2 15,4-1-3-15,7 0-3 16,4-1-7-16,3 3-4 0,15 1-4 15,2 3 1-15,12 2 4 16,2-1 3-16,9 2 15 16,-1 0 6-16,18 2 5 15,4 0 3-15,8-1-7 16,3-2 7-16,-1 1-77 16,-3-2-62-16,1 5 81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4T22:01:30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1895 3538 299 0,'-1'-1'150'0,"0"0"-33"16,1 0-26-16,0 0-1 15,5 0 0-15,17 1 1 16,33 3-1-16,-21-1-4 16,2-1-1-16,9 1-5 15,1-2-6-15,1-1-16 16,8-1-10-16,9 1-19 16,-1 2-8-16,23-2-11 15,-1 2-3-15,4-1-5 16,10 3 0-16,-4 2-1 15,1-3-1-15,14 2 45 16,-3-3 3-16,6 4 1 16,6 0 3-16,5 1-44 15,5 1-5-15,-8-1 0 0,-1-1-1 16,1 0-1-16,-1-2 1 16,4 0 1-16,-8-3-2 15,-1 0 55-15,-4-4 4 16,3-1 1-16,-6 1 2 15,-10 0-54-15,-1 0-2 16,-16 0-2-16,2-4 0 16,-10 4 0-16,-5-1-1 15,-10 2 1-15,-8 3 0 16,-14 3 2-16,3-1 0 0,-12-1 3 16,0 0-2-16,-1 0 0 15,-3-1 0-15,-1 0-43 16,-7-1-38-16,0 0-136 15,-3-1-123-15,-1 1 208 16</inkml:trace>
  <inkml:trace contextRef="#ctx0" brushRef="#br0" timeOffset="367.02">5943 3282 517 0,'3'-5'246'0,"2"8"-138"15,-3 2-10-15,0 7-3 16,5 10-34-16,0 2 4 16,3 8 10-16,2 4-8 15,6 3-16-15,-2-1-15 0,1-4-20 16,1-3-2-16,5 0-4 16,0-1 0-16,5-1-3 15,1 0 0-15,-4-3-34 16,-2-1-56-16,3-1-238 15,-6-3 211-15</inkml:trace>
  <inkml:trace contextRef="#ctx0" brushRef="#br0" timeOffset="599.39">6282 3487 755 0,'-20'15'303'0,"-5"8"-215"15,-7 2 21-15,-4 7-31 0,-1-2-19 16,1 2-20-16,6-2-20 16,4-5-14-16,-1-1-2 15,11-1-59-15,5 0-56 16,3-3 70-16</inkml:trace>
  <inkml:trace contextRef="#ctx0" brushRef="#br0" timeOffset="823.06">6466 3748 653 0,'15'9'270'0,"-2"4"-184"16,-2 2 8-16,-8 13-6 16,1-2-18-16,-9 6-14 15,-3 3-9-15,1-6-27 16,-4 2-6-16,6-3-73 16,-3-2-96-16,-1-4 100 15</inkml:trace>
  <inkml:trace contextRef="#ctx0" brushRef="#br0" timeOffset="1842.33">4903 3545 205 0,'84'-42'141'0,"-81"41"32"16,-1 0-15-16,0 2 14 16,-2-1-1-16,0 0 3 15,0 0 3-15,-1 0-8 16,0 0-17-16,-1 0-31 16,2 0-10-16,-2 0-14 15,-9 1-3-15,-5 0-8 16,-29 5-16-16,19-4-26 15,-11 0-5-15,-5 2-13 16,-7 2-2-16,-3-3 8 16,-2 1-1-16,0-1-3 15,2-1-1-15,0 0-11 16,4-2-3-16,9-1-4 0,0 0-2 16,14 0-1-16,0 0-2 15,0 1-1-15,2 0-1 16,0 0-1-16,0 3-1 15,0-3 0-15,0 0 0 16,9 2-1-16,0-1-1 16,6-1-1-16,4 0 0 15,1-1-4-15,0 0-4 0,3 1-29 16,0 0-28-16,0 0-100 16,0 0-49-16,0 0-116 15,0 0-155-15,0-1 328 16</inkml:trace>
  <inkml:trace contextRef="#ctx0" brushRef="#br0" timeOffset="2322.1">4417 3247 496 0,'-8'-4'299'16,"-1"-1"-51"-16,-5 5-94 0,-6-1-15 16,1 5-30-16,-6 1-1 15,-8 2-28-15,-2 1-14 16,-8 0-30-16,0 5-8 15,-1 3-18-15,0 0-3 16,3 4-3-16,4-4-1 16,3-2-2-16,6 5-1 15,8-2 0-15,2 4-2 0,9 1-2 16,0 2 0-16,6 1-4 16,4 1 0-16,5 4 0 15,3 2 0-15,11 5 8 16,1-1 7-16,13-1 7 15,2-2 3-15,7-6-3 16,3 1-4-16,2-6-1 16,2-1 0-16,-2-2 1 15,-6-4 1-15,-5 1-41 16,-7-3-41-16,-8 2-146 16,-5 0-212-16,-9 4 276 15</inkml:trace>
  <inkml:trace contextRef="#ctx0" brushRef="#br0" timeOffset="3103.01">1967 3526 280 0,'-12'-1'195'0,"1"0"25"16,0-1-24-16,-1 0-24 16,5 2-8-16,-2 0-20 0,2 0-11 15,4 0-25-15,-1 0-21 16,4 0-41-16,0 0-18 15,0 0-21-15,0 0 0 16,0 0 12-16,0 4 14 16,21 6 8-16,32 27 2 15,-14-28-3-15,1-3-11 16,9 0-9-16,-3-4-5 16,1-2-5-16,0 0-1 0,0 0-3 15,4 0 1-15,-3 0-2 16,-4 0 0-16,-6 1 1 15,-3 2-1-15,-10 2 1 16,-3 0 0-16,-9 3 3 16,-1-2 0-16,-5 0 1 15,0-2 2-15,-5-4-1 16,-2 1 1-16,2-1-10 16,-2-1-17-16,0 0-59 15,-1 0-43-15,0 0-111 16,-1 0-79-16,2 0 194 15</inkml:trace>
  <inkml:trace contextRef="#ctx0" brushRef="#br0" timeOffset="3568.29">2474 3334 444 0,'-7'1'260'16,"4"1"-46"-16,0 0-9 16,3-2-106-16,0 0-26 0,0 0-37 15,0 0-6-15,14 6 19 16,39 18 4-16,-28-13 3 15,4-3-4-15,4 2-23 16,5 2-6-16,-5 2-15 16,3 1-2-16,-12 2-4 15,2 0 0-15,-5 1-1 16,-8-1 20-16,0 6 20 16,-11 0 7-16,-4 6 15 15,-6 2-15-15,-11-1-10 16,-2 2-2-16,-5 0-9 15,-5-4-6-15,0 1-7 16,4 0-4-16,-6-8-6 16,2 4 0-16,8-6-5 15,0-7-27-15,13 1-68 16,3-5-42-16,6-5-170 16,2 4-107-16,8-4 263 0</inkml:trace>
  <inkml:trace contextRef="#ctx0" brushRef="#br0" timeOffset="3898.82">3272 3547 484 0,'-2'-8'342'16,"4"7"-29"-16,-2-1-91 16,0 1-49-16,-1 1-96 15,0 0-26-15,0 0-36 16,-3 7-4-16,-4 12-6 15,-7 26-2-15,10-28-3 16,-1 3 0-16,-1-1-61 16,1 3-59-16,5 5 75 15</inkml:trace>
  <inkml:trace contextRef="#ctx0" brushRef="#br0" timeOffset="4499.22">3524 3968 485 0,'6'-5'263'0,"-3"-1"-54"16,-2 3 36-16,-6 2-76 16,-2-1-7-16,-5 3-25 15,-3 1-15-15,-7-1-12 16,-1 1-2-16,-4-1-19 15,-1 4-17-15,3-2-25 16,-5 0-14-16,8 2-21 16,-2-2-8-16,6 5-5 15,-1 2-4-15,-1 4-4 16,5 4-1-16,-4 2-4 16,7 1-1-16,8 1-6 0,0-3-4 15,11 1-2-15,0 0 0 16,3-4 7-16,12 3 4 15,-3-1 9-15,5-4 3 16,-1 2 2-16,-7 1 2 16,-4-1 3-16,1 5 1 15,-12 2 5-15,-7-3 2 16,-7 0 1-16,-4 3 1 16,-6-3-1-16,3 1-2 0,-1 0 0 15,-9-5-1-15,2-2 0 16,-6 0-19-16,-2-7-122 15,6-1-69-15,0-2 111 16</inkml:trace>
  <inkml:trace contextRef="#ctx0" brushRef="#br0" timeOffset="5308.64">5965 5515 564 0,'60'29'283'0,"-48"-4"-136"0,7 12-27 15,-4 2 12-15,7 8-26 16,2 4 3-16,1 1-22 15,0-1-26-15,-4 0-36 16,2-3-9-16,0-5-6 16,2 1-1-16,-1-1-28 15,-1-1-46-15,-4-2-146 16,2-5-122-16,-4-8 198 16</inkml:trace>
  <inkml:trace contextRef="#ctx0" brushRef="#br0" timeOffset="5561.97">6424 5784 1054 0,'-12'8'374'15,"-8"12"-331"-15,-5 4 15 16,-6 10 1-16,-3 4-5 15,-4 0-8-15,1 1-15 16,2-1-21-16,0-2-2 16,5 1-5-16,3-4-19 15,5-1-80-15,7-3-50 16,7-8-189-16,3-1 206 16</inkml:trace>
  <inkml:trace contextRef="#ctx0" brushRef="#br0" timeOffset="5999.79">6458 6152 535 0,'15'-2'328'15,"-4"-2"-69"-15,-6 3-95 16,1 2 7-16,-7 4-73 16,3 1-7-16,-3 5-23 0,1 1-13 15,-5 6-18-15,-4 0-8 16,2 6-15-16,-11 2-7 15,6 1-4-15,-2 0-2 16,1-1-3-16,10-1-3 16,6-4-4-16,8-3-1 15,14 0 2-15,0-6 3 16,6-6 6-16,7 0 4 16,2-11 2-16,9 2 0 15,-3-6-1-15,-3 0 1 16,-8 0-46-16,-5-1-36 0,-12 6-123 15,-3-2-149-15,-18 4 223 16</inkml:trace>
  <inkml:trace contextRef="#ctx0" brushRef="#br0" timeOffset="6983.58">1430 5619 359 0,'-14'0'224'15,"-4"0"-31"-15,6 0-22 16,4 0-7-16,0 0-43 0,8 0-23 15,7 0-45-15,4 2-18 16,12 1 0-16,5-3 5 16,12 3 4-16,8 2 3 15,7 0-11-15,3 1-5 16,13-1-9-16,3-2-2 16,19-3-2-16,12 4-2 15,4-3-8-15,9-1-36 0,12 1 78 16,7-1 3-16,11 3 3 15,2 2 33-15,4 0-82 16,-9 3-3-16,7 3 39 16,-4 1 3-16,1 1 3 15,0 0 0-15,-1 0-39 16,0 2-2-16,-8 1-1 16,-7-1 0-16,0 0 0 15,-7 1-1-15,-2 0-1 16,0-1-1-16,-23 0 3 15,0-2 1-15,-23-4 2 16,4-1 1-16,-2 1-1 16,-10-1-1-16,-9-4 0 15,-15-1 2-15,-18-3 4 16,-4-2 1-16,-14 2 2 16,-4-2 6-16,-5 1-24 15,-4 1-25-15,2-1-90 16,0 0-41-16,-23-6-109 0,-39-8 155 15</inkml:trace>
  <inkml:trace contextRef="#ctx0" brushRef="#br0" timeOffset="7428.36">3400 5441 635 0,'5'6'332'16,"-1"3"-161"-16,2 7 37 15,-3 6-28-15,-2 5-45 16,-3 5-6-16,-6 8-52 0,-1 1-22 15,-5-2-27-15,2 1-11 16,1-3-7-16,0 0-1 16,4-1-10-16,1 0-35 15,6-1-116-15,0-2-89 16,0 1 138-16</inkml:trace>
  <inkml:trace contextRef="#ctx0" brushRef="#br0" timeOffset="8131.01">3237 6176 270 0,'-1'0'223'0,"0"0"8"15,0 0-10-15,0 0-34 16,0 0-15-16,0 0-10 16,0 0-40-16,0 0-18 15,-2 0-44-15,3 0-14 16,0 0-12-16,0 0 5 16,0 0 5-16,10 4-2 15,2 2-9-15,28 15-12 16,-29-14-13-16,0 0-2 0,0 2-1 15,-8 0 2-15,-3 7 2 16,-3 0 3-16,-10 8-1 16,3 1-1-16,-5 0-4 15,0-1-2-15,-1-1-4 16,3-1-1-16,0-2-3 16,6-1-3-16,4 1 0 15,1-3-2-15,7 0-1 16,2-1 1-16,4-4 3 15,-1-1 2-15,0-2 4 16,0-4 3-16,-5 2 6 16,-2-2 2-16,-6 5 4 15,-2-1 2-15,-2 5-5 16,-1 3-2-16,-12-3-5 16,-2 4-1-16,-5 0-2 15,0-2 1-15,2-1-11 16,-1-3-17-16,4-6-54 0,3-3-31 15,8-3-74-15,7 2-57 16,3-2 158-16</inkml:trace>
  <inkml:trace contextRef="#ctx0" brushRef="#br0" timeOffset="8426.2">3537 6578 402 0,'11'5'292'0,"-5"6"25"16,-8 7-17-16,-6 0-60 16,-2 5-37-16,-10 4-64 15,-3-1-34-15,-6 2-55 16,-4 3-17-16,-2-4-12 15,2 2-6-15,8-4-8 16,1-3-3-16,7-3-15 16,1-5-23-16,9-3-72 15,1-2-46-15,2-2-158 16,9 2 191-16</inkml:trace>
  <inkml:trace contextRef="#ctx0" brushRef="#br0" timeOffset="8864.04">3405 6905 534 0,'93'-29'299'0,"-71"18"-81"16,0 3-36-16,-4 5-57 15,0 3-39-15,-4 6-17 16,-4 3-12-16,-6 5-15 16,-4 1-3-16,-8 6-12 15,-7 2-6-15,-2 3-11 16,-3 2-2-16,-2 1-4 15,5 0-1-15,-1 0-3 16,4-3 0-16,7-2 0 16,4-2-1-16,4-6 0 15,6 2 0-15,2-6-3 16,4-2 2-16,4-2 2 16,4-3 1-16,5 0 4 15,2-3 0-15,1 1-1 16,1-2 5-16,-3-5-82 0,1 1-78 15,-4-9 96-15</inkml:trace>
  <inkml:trace contextRef="#ctx0" brushRef="#br0" timeOffset="9584.66">4139 5719 388 0,'-23'6'233'0,"3"-1"-11"0,1 0 10 16,4-4-41-16,3-1-7 16,1-1-29-16,-1 1-18 15,3-3-19-15,0 0-9 16,5 2-9-16,2 0-8 16,2 0-30-16,0 1-17 15,0 0-29-15,0 0-11 16,4 1-5-16,13 7 2 15,39 17 4-15,-23-13 2 16,9 1 3-16,7 0 2 0,-4-1 5 16,0 0 0-16,0-1-3 15,0 3-4-15,8 0-5 16,2 0-1-16,7 2-3 16,-2-3 1-16,-2 0-2 15,-1 2 1-15,-10-3 0 16,0 1 1-16,-16 1 1 15,-3-2 1-15,-12 0 3 16,-7-1 1-16,2-3 0 16,-3-1 12-16,5-2-46 15,-8-4-22-15,-1 0-56 16,-6-4-52-16,0 2-41 16,2 0-34-16,0-1-110 15,0 1-66-15,2-8 259 16</inkml:trace>
  <inkml:trace contextRef="#ctx0" brushRef="#br0" timeOffset="9914.77">4911 5822 424 0,'-6'-16'240'15,"1"2"-27"-15,3 1-23 16,-7 5-42-16,1-1-10 16,6 6-2-16,-8-2-6 15,11 6-31-15,1 4-19 16,6 1-50-16,5 3-11 15,0 2 15-15,2 0 0 0,2 0-2 16,4 0-6-16,8 2-21 16,1 0-2-16,2 7 0 15,-3 1-1-15,-5 2-8 16,-2 0 29-16,-9-1 12 16,-2 4 5-16,-11-3 16 15,-8 0-25-15,-12 1-5 16,-9-4-1-16,-6 0-6 15,-3 2-2-15,3 0-6 16,0-4-8-16,1-3-58 16,-1-3-37-16,-10-7-93 15,1-2-55-15,-8-4 154 16</inkml:trace>
  <inkml:trace contextRef="#ctx0" brushRef="#br0" timeOffset="10604.9">2446 5714 198 0,'21'0'190'0,"-3"-1"55"16,1-3-15-16,-5-1-2 0,-3 1-32 16,-4-3 2-16,-4 2-5 15,-3 0-24-15,-3 1-17 16,-7 0-40-16,-3 0-17 16,-7 2-24-16,-6-1-6 15,-6 3-14-15,-5 0-13 16,-7 0-13-16,-7-1-3 15,4-1 0-15,1 0-2 0,0-2-6 16,-2 1-2-16,-6 1-9 16,-6-1-3-16,1 1 0 15,3 2 0-15,5-3-5 16,4 1-6-16,9 0-42 16,8-2-32-16,9 0-72 15,11-3-40-15,2-4-82 16,6 1-52-16,2 2 214 15</inkml:trace>
  <inkml:trace contextRef="#ctx0" brushRef="#br0" timeOffset="10944.74">1960 5387 512 0,'-13'2'256'0,"-6"1"-99"0,-9 2-15 15,-7 10-83-15,-4-1-8 16,-6 10 1-16,2 0-5 16,0 2 18-16,5 6-3 15,3 2-23-15,-1 0-6 16,13-1-24-16,3-1-3 15,12-5-6-15,8 0-1 16,9-2-6-16,7 1-1 0,8-1 2 16,4-2 0-16,-1 2 3 15,8 1 0-15,2 1-18 16,3 1-26-16,15 5-142 16,-2 0 125-16</inkml:trace>
  <inkml:trace contextRef="#ctx0" brushRef="#br0" timeOffset="14600.8">9152 7089 417 0,'0'55'153'16,"1"-4"-115"-16,2 10-33 15,-1-1-3-15,-1 9 3 16,-6 3-1-16,4 4 30 15,-5-3 5-15,-2 7 2 16,5 3 1-16,-3 11-28 16,0 7-4-16,1 3-4 0,-3 3-2 15,-4 6-1-15,1 4 1 16,-3 6-1-16,1 5-1 16,1 0 29-16,2 5 2 15,2 5 1-15,1 1 1 16,0 5-29-16,-1 3-2 15,6 5-1-15,2 4 0 16,2 3-2-16,3-1 1 0,-1 3 0 16,-2 0 0-16,0 2 1 15,0-2 16-15,-1-3 7 16,-1-1 0-16,0-11 2 16,-3 1-15-16,-1 0 10 15,2-6 8-15,2-2 8 16,-1-2 8-16,0-1-6 15,1-2-2-15,-1-2-4 16,-3-1-7-16,4-7-9 16,0-5-6-16,-2-3-5 15,-2-6-1-15,3-3-2 16,-2-7-2-16,1-3 1 16,2 3 0-16,-1-9 29 15,1-6 2-15,0-11 4 16,0-3 1-16,3-8-25 15,-3-1-4-15,2-8-2 16,0-4-1-16,-2-10-1 16,0-6 0-16,3-1-1 0,-2-2 0 15,1-5 0-15,1 0 12 16,1-5 6-16,-2-2 1 16,2-2 1-16,2 0-13 15,-3-4-4-15,1-1-2 16,-2-6-2-16,-2 0 0 15,2 3-1-15,-2-4 0 16,2 4-3-16,0 2 1 0,-2-2 0 16,5-3-2-16,-5 3 1 15,2 2-1-15,0-2 0 16,0 4 0-16,4-1-17 16,-4-3-20-16,0-4-41 15,-3-2-54-15,-1-6-183 16,2 2 208-16</inkml:trace>
  <inkml:trace contextRef="#ctx0" brushRef="#br0" timeOffset="16118.41">7013 11796 260 0,'42'7'124'0,"5"1"-45"15,7 0-13-15,2 1-6 16,10-1-27-16,5 1-29 15,4-2 0-15,8 3 5 16,-5-1 2-16,2-3 1 16,2 0-2-16,9 1-6 0,4-1-3 15,2 2 1-15,3-2 4 16,2-1 20-16,5 1 2 16,9 0 1-16,4 2-4 15,6-2-19-15,-2-1-1 16,11-1-3-16,2-5 1 15,-1-5-2-15,9-1 0 16,2-2-1-16,5 1 0 16,11-3 0-16,0 6 0 0,4-4 2 15,5-1 0-15,6 6-1 16,-9-4 0-16,10 2-1 16,5 2 0-16,-4-1 0 15,8-1 1-15,-1 0 0 16,-3-3 0-16,8 1 1 15,0 1-1-15,3 0 0 16,4 4 0-16,-3-5 0 16,3 5-1-16,4-1 2 15,-3 0-2-15,3 5 2 16,-2-1-1-16,-9 0 2 16,4 3 1-16,-12-3-1 15,7 1 2-15,-6 1-4 16,-4-2 0-16,-3 1-1 15,-3 0-2-15,-5 2 0 16,-1 3 1-16,-5 4 48 16,-2 1 23-16,-14-2 9 0,-1 0 2 15,-6 0-46 1,-4 1-20-16,-7 0-6 0,-2 1 0 16,-13-4-1-16,-2-1 1 15,-1 0 2-15,-15 2 2 16,-5-3 24-16,-7 3 5 15,-7 1 2-15,2 0-3 16,-3 3-25-16,-8-4-4 16,-8 1-1-16,-6 0 4 15,-11-4 8-15,-4 3 0 0,-6-4 0 16,-2 2-2-16,-5 1-6 16,1 0-2-16,-8 0-1 15,-4-3-1-15,-5-1-9 16,-5-3-46-16,-2 0-243 15,-1-3 201-15</inkml:trace>
  <inkml:trace contextRef="#ctx0" brushRef="#br0" timeOffset="17001.89">17926 11666 838 0,'-7'-1'316'16,"-2"1"-188"-16,2-1-116 15,4-1-3-15,2 1 14 16,0 1-3-16,0 0-5 15,0 0 1-15,1 0-5 16,0 0-4-16,1 3-4 16,2 10-2-16,17 1-1 15,31 30 0-15,-28-28-1 16,7 2-1-16,5 1-1 0,2-1 1 16,10 2 1-16,0-1 1 15,-1-1 0-15,-4-1 0 16,-3-3 1-16,2 5 0 15,-3-2 1-15,2 2 1 16,-4 2-1-16,-6-7 1 16,0 2 1-16,-3 4 2 15,-11 2 17-15,-3 2 8 0,-7-1 15 16,-3 1 6-16,-6-3 6 16,-4 2 0-16,-9 0-1 15,-2-2-2-15,-12-1-11 16,-1 1-6-16,-9 0-10 15,-4 0-1-15,0 3-1 16,-2-2 2-16,-4 6 11 16,-4-1 1-16,-5-2-5 15,-1 1-3-15,4-6-17 16,7 0-7-16,12-3-5 16,-2-6-1-16,10-1-2 15,1-2-2-15,10-3-11 16,9 4-16-16,-1-6-75 15,6 0-50-15,-3 0-209 16,4-6 226-16</inkml:trace>
  <inkml:trace contextRef="#ctx0" brushRef="#br0" timeOffset="17827.89">19123 12661 657 0,'77'-52'242'16,"-77"54"-180"-16,2 4-8 15,1 1 28-15,0 1 3 16,1 1-8-16,-1 1 1 0,4 1-30 16,-1 2-14-16,9 2-20 15,1 3-6-15,6 5-1 16,3 3 4-16,-1 4 13 15,-1 1 3-15,1 2 11 16,-2 1-1-16,0-3-4 16,4 2-3-16,1-4-8 15,3 0 0-15,4 1-5 16,0 0-1-16,-2-1-6 16,0 0-4-16,-4-1-1 15,3 0-1-15,1 0 5 16,-4 2 1-16,3-3 0 15,-4-1 1-15,-4-3-3 16,-4-3-1-16,-7-1-3 16,-6-3-1-16,3-3-2 15,0-2 0-15,-1-2-23 16,-4-1-21-16,-3-2-53 0,1 2-38 16,-2-4-123-16,3 0 163 15</inkml:trace>
  <inkml:trace contextRef="#ctx0" brushRef="#br0" timeOffset="18207.88">19871 12851 1084 0,'28'-21'386'0,"-41"36"-263"15,-2 2-58-15,-6 8 3 16,2 4 19-16,-9 1-23 16,1 3-7-16,-1 0 5 15,-3-1-12-15,0 2-21 16,-1 1-7-16,1 4-13 15,-2 0-4-15,1 1-1 16,-1-3-1-16,1 2 0 16,8-2-1-16,1-5-1 15,8 2 0-15,7-9-3 16,0-4-1-16,8-1-34 0,-3-8-26 16,3-2-99-16,-6-4-84 15,6-2 154-15</inkml:trace>
  <inkml:trace contextRef="#ctx0" brushRef="#br0" timeOffset="18867.63">20115 13699 521 0,'-3'4'244'0,"2"-3"-43"0,1 0-122 16,0-1-36-16,0 0 25 15,0 0 12-15,0 0-2 16,0 0 26-16,0 0-15 15,0 0-21-15,0 0-12 16,4-1-25-16,4-3-10 16,4-4-16-16,29-38-3 15,-24 27-2-15,0 0 0 16,3-6 0-16,3 4 0 0,-2-2 3 16,6 4 2-16,-8 4 8 15,0 1 5-15,-6 6 7 16,-1 5 2-16,-3 5-6 15,-6 2 0-15,-1 12 6 16,-2 0 1-16,-5 11 2 16,-3 5 0-16,-2 9 3 15,-3 1 13-15,-1 11 18 16,0 5 5-16,-4 5-17 16,-2 2-14-16,2-5-26 15,5-3-7-15,2-14-26 16,6-7-30-16,5-11-89 15,-2-9-99-15,8-15 149 16</inkml:trace>
  <inkml:trace contextRef="#ctx0" brushRef="#br0" timeOffset="20383.57">8751 7438 199 0,'1'7'67'0,"0"-3"-66"16,3 0 22-16,-2-2 53 16,-2-2 19-16,0 0 33 15,0 0-10-15,0 0-38 16,0 0-18-16,0 0-30 16,0 0-10-16,0-1-1 15,0 0 8-15,13-6 13 16,2-3 6-16,31-31 1 15,-23 13-5-15,5-7-10 16,3-4-7-16,5-6-12 16,4-4-4-16,4-4-7 15,1 1 0-15,-5-5-1 16,3 3 2-16,-15 2-1 16,-1 0 7-16,-4 8 10 15,-6 2 0-15,3 11 1 0,-1 4-8 16,-4 10-11-16,-3 6-4 15,-5 10-10-15,-3 1-3 16,4 13 2-16,1 6 4 16,0 9 14-16,-1 8 8 15,-3 7 5-15,-3 2 3 16,4 7 1-16,-3 1-4 16,-4 1-6-16,1 0-3 0,-3-3-6 15,-2 0-1-15,3-3 4 16,-3 2-48-16,1-4-123 15,2-1-130-15,0-2 164 16</inkml:trace>
  <inkml:trace contextRef="#ctx0" brushRef="#br0" timeOffset="21163.59">8148 5738 502 0,'-4'5'165'0,"2"3"-169"15,-2 1 1-15,3 4 4 16,-1-1 7-16,10 2 30 16,-1 3 11-16,1-1 21 15,1-1 3-15,1 4-18 0,4 0 2 16,6 1-6-16,5 6-3 15,6-1 5-15,2 2-6 16,0 1-3-16,-2 2-2 16,2 6-13-16,-3 4-5 15,2 4-11-15,-3-2-3 16,-3 4-3-16,5-1 0 16,0-1 0-16,-7-2 1 0,1-7-1 15,-6-4 0-15,-7-3-1 16,1-7 0-16,-7-2 2 15,4-2-1-15,-3-7 1 16,-2 0 0-16,0-6-22 16,-1-1-27-16,-2-5-138 15,-2 1 118-15</inkml:trace>
  <inkml:trace contextRef="#ctx0" brushRef="#br0" timeOffset="21478.26">8726 6012 879 0,'-29'-50'305'0,"23"62"-261"15,-5 11-44-15,-4 1 17 16,-6 7 23-16,-6 3 8 15,-4 3 28-15,-7 5-1 16,-2 4-6-16,-3-1-4 16,1 0-27-16,2-3-13 15,4-3-13-15,5-4-5 16,6-6-4-16,4-3-2 16,8-9-1-16,1-2-25 0,8-3-71 15,-4-5-53-15,4-5-155 16,0 1 186-16</inkml:trace>
  <inkml:trace contextRef="#ctx0" brushRef="#br0" timeOffset="22397.49">8774 6368 155 0,'55'72'86'15,"-51"-72"-26"-15,1 0-15 16,0-1 12-16,-2 1 4 16,-3-1 11-16,0 1 13 15,0 0-6-15,0 0-16 16,0 0-12-16,8 1-25 16,5 1-10-16,7 0-7 0,29 8 3 15,-28-7 14-15,0 4 2 16,-3 6 0-16,-5-4 1 15,-2 5-1-15,-6-1 5 16,-10 3 6-16,-2 4-5 16,-10-3-11-16,-1 3-7 15,-4-2-7-15,1-2-1 16,0 2 0-16,1-5 1 16,3-5-1-16,-2 0 0 0,1-3-4 15,1-3-2-15,5 2-2 16,1-2-2-16,8 1 0 15,-2-2 1-15,3-1-3 16,1-1-3-16,1 0-4 16,0 1 0-16,0-1 4 15,0 1 4-15,0 0 3 16,10 0 0-16,8 3 0 16,28 12 0-16,-27-4 1 15,2 0 3-15,2 3 2 16,1 2-1-16,2 0-3 15,-3-2-1-15,0 1 1 16,3 0-1-16,-3-3 1 16,1 2 16-16,-6-2-13 15</inkml:trace>
  <inkml:trace contextRef="#ctx0" brushRef="#br0" timeOffset="33222.12">21310 746 264 0,'-2'-12'222'0,"0"1"16"16,3 2-51-16,-1 0-34 15,0 0-46-15,0 5-17 16,-2 0-34-16,0-1-12 15,2 4-23-15,0 1-10 16,0 0-16-16,0 0-6 16,0 0-3-16,0 0 2 15,5 25 12-15,5 35 6 16,-6-18 11-16,-2 4 8 0,3 11 3 16,-1-4 3-16,-2 1-1 15,-1 8-5-15,2-1-8 16,-3 9-4-16,2 9-5 15,-1 0 2-15,-1 5 3 16,2-1 1-16,0-5 2 16,3-1-1-16,-4-6 0 15,2 2 0-15,-2 2-1 16,1-4 2-16,3-3 11 16,-2-5 0-16,1-11 1 15,2-2-3-15,0-8-14 16,1-5-1-16,3 0-3 15,-2-6 1-15,-4-5 0 16,5-2 0-16,-3-11 1 16,0 1 1-16,0-3 1 15,-5-3-1-15,0-2 4 0,3-4-1 16,-2-2 2-16,-2-1-3 16,0 0-54-16,0 0-41 15,0 0-135-15,0 0-121 16,0-1 216-16</inkml:trace>
  <inkml:trace contextRef="#ctx0" brushRef="#br0" timeOffset="33982.24">21063 2130 347 0,'-5'-8'216'15,"3"3"-32"-15,1-2-2 16,-8-3-71-16,4 8-12 16,0-5-17-16,5 5-14 15,0 2-21-15,2 0-18 16,-2 0-26-16,0 0-4 0,0 0-4 16,0 0 5-16,0 0 27 15,7 6 15-15,11 3 11 16,35 33 7-16,-20-28-2 15,-1-1-4-15,11-3 8 16,5 0-3-16,13 2-1 16,6-2-3-16,3 0-16 15,-8-6-3-15,18 3 3 16,6-4-2-16,13-1 0 16,10 3-2-16,-14-5-14 15,0 2-4-15,-5 2-6 16,-5 2-3-16,3-1-2 15,-1 0-2-15,-10-1 0 16,-3 1 0-16,-17-5 1 16,-5 2 1-16,-6-2 0 15,-1 0 2-15,-8 3 1 16,-8 0 2-16,-13-3-5 0,-6 0-8 16,-8-4-35-16,-2-3-28 15,-7-3-78-15,-4 0-54 16,-10-11-274-16,-5 2 304 15</inkml:trace>
  <inkml:trace contextRef="#ctx0" brushRef="#br0" timeOffset="34783.1">20220 573 349 0,'-2'-8'238'16,"0"7"-19"-16,2-1-77 15,0 0-48-15,0 2-51 16,0 0-3-16,0 0 7 15,2 3 17-15,5 21 22 16,38 28-3-16,-27-21 6 16,2 4-10-16,0-1-25 15,-1 2-8-15,2-2-28 0,-1-5-4 16,-2 0-7-16,-5-1-1 16,0 1-2-16,0 2 1 15,-1-5 2-15,6-2 0 16,-10-6 3-16,0-3 1 15,-6-3 1-15,0-2 2 16,-2-5-18-16,0 0-30 16,0-5-91-16,0 0-121 15,-1-1 154-15</inkml:trace>
  <inkml:trace contextRef="#ctx0" brushRef="#br0" timeOffset="35082.73">20490 688 457 0,'-1'-3'326'16,"3"1"-45"-16,-2 2-68 16,-1 0-45-16,0 0-69 15,-3 2-10-15,-11 9-7 16,-22 35-7-16,24-20-17 15,-4-1-8-15,-3-1-20 16,1-1-9-16,0-5-12 16,2 0-3-16,3 4-4 15,1 1-1-15,-1 2-1 16,2 1 0-16,3-3-51 0,0-3-35 16,2-3-95-16,3-5-86 15,4-3 172-15</inkml:trace>
  <inkml:trace contextRef="#ctx0" brushRef="#br0" timeOffset="35512.58">20594 1053 342 0,'48'-2'242'0,"-49"12"-4"15,-2 0-28-15,-2 10-62 16,0 2-29-16,-5 1-28 0,6 3-19 16,-4-4-39-16,1-5-9 15,7-4-11-15,-3-4-3 16,2-3 1-16,3-3 2 15,-1-1-26-15,-1-2-46 16,0-1-212-16,0 0 180 16</inkml:trace>
  <inkml:trace contextRef="#ctx0" brushRef="#br0" timeOffset="36179.94">20416 274 319 0,'-9'3'230'15,"0"6"13"-15,0 4-16 16,4 3-79-16,5 3-28 16,0 2-45-16,4-3-12 15,1 4-18-15,3-9-2 16,2-9-7-16,0 1 0 16,4-7-9-16,-2 2 0 0,-1 2 3 15,2-3 0-15,-4-2 3 16,-4-4 1-16,1-2-4 15,-8-1-1-15,1-4-2 16,-2 3 1-16,-4-4-4 16,0 2 0-16,-2 1 0 15,1-1-1-15,-3 6 4 16,3 2 2-16,-2 3-1 16,-2 2-2-16,2 2-5 15,-4 3-5-15,-1 6-8 16,-2-2-3-16,2 1-2 15,3 2-1-15,2-4-4 16,5 0-2-16,5 1-6 16,0-5 10-16,4 4-64 15,3 2-43-15,-1-2-164 16,9 1-261-16,2 1 352 16</inkml:trace>
  <inkml:trace contextRef="#ctx0" brushRef="#br0" timeOffset="37107.91">23255 2341 374 0,'-5'-6'255'0,"5"0"-1"15,-4 4-6-15,0 0-76 16,4 1-32-16,-1 1-59 16,0 0-25-16,1 0-26 15,0 0-9-15,2 4 10 16,4 15 5-16,29 30 1 16,-22-27 0-16,3 3-9 0,1 3-4 15,3 1 1-15,1 2 1 16,-4-3-1-16,0-3-3 15,0-1-8-15,0-1-3 16,-2-6-3-16,3-2 0 16,-5-3-1-16,1-2-1 15,-1 5 0-15,-2-3-1 16,-2 1 2-16,0-3 1 16,-4-6 1-16,-2 0 2 15,1-4-25-15,-2 1-28 0,-2-2-89 16,0 0-84-16,0 0 133 15</inkml:trace>
  <inkml:trace contextRef="#ctx0" brushRef="#br0" timeOffset="37469.99">23535 2471 515 0,'-3'-60'285'0,"-5"67"-45"0,-1 2-19 15,-5 3-60-15,-5 5-9 16,-8 6-30-16,-1 3-11 15,-8 9-23-15,-1-3-16 16,2 1-24-16,-1-2-10 16,8-5-17-16,7 0-6 15,7-6-7-15,-2-3-2 16,8-3-6-16,2-7-18 0,1 2-68 16,5-3-43-1,2 1-124-15,2 2-98 0,-4 1 227 16</inkml:trace>
  <inkml:trace contextRef="#ctx0" brushRef="#br0" timeOffset="37845.48">23740 2727 358 0,'80'-8'264'16,"-74"12"49"-16,0 6-8 15,-5 0-67-15,-1 5-17 16,-2 6-57-16,-6-3-21 16,2 8-43-16,-1-2-21 15,0 0-35-15,4 0-17 16,1-5-18-16,-6-3-3 16,8 0-4-16,0-1 14 0,6-3-91 15,-1 2-70-15,0 3 93 16</inkml:trace>
  <inkml:trace contextRef="#ctx0" brushRef="#br0" timeOffset="40374.43">21408 3523 300 0,'-3'-7'204'0,"3"6"-16"0,-3 0-8 16,2 1-80-16,1 0-22 15,-1 0-29-15,0 0-16 16,0 0-14-16,0 0 1 16,-2 0 16-16,3 12 5 15,0 10 6-15,5 30 0 16,-5-19-5-16,1 4 0 16,0 6 1-16,1 2-3 15,-1 4-11-15,2 2-2 16,-1 8-7-16,0 1-2 0,0 7-3 15,2 7-1-15,1 1-3 16,-1 0 0-16,4 0-3 16,-3-1-2-16,2 1-1 15,-3 6 0-15,1 1-1 16,-2 0 0-16,0-4 45 16,6-6 3-16,-3-4 2 15,2-1 2-15,2 0-44 16,-2-2-3-16,-1-3-2 15,2-4-2-15,-3-10 1 16,-3-9-1-16,2-4 1 16,1-7 0-16,1-6 1 15,-2-4 1-15,-5-7 2 16,3-2 2-16,-4-5 6 16,1-2 3-16,0-2 10 15,-1-1 4-15,0 0-19 0,0 0-22 16,0 0-87-1,0 0-61-15,-1 0-158 0,2 0 188 16</inkml:trace>
  <inkml:trace contextRef="#ctx0" brushRef="#br0" timeOffset="41219.48">20956 4923 255 0,'6'-3'182'16,"-5"-1"-11"-16,2 2-9 16,0 1-86-16,-3 1-11 15,0 0-8-15,0 0-2 16,0 0 3-16,0 0-3 16,10 4 0-16,3 0 0 15,30 16-6-15,-25-14 12 0,0 1 2 16,10-3-6-1,7 1-2-15,4 0-17 0,8-1-14 16,5 3-1-16,4 0 2 16,4-1 1-16,3 2 2 15,2 2-1-15,-3 0-8 16,3-3-2-16,8 4-1 16,7-2 1-16,12-4 0 15,1 2 0-15,-1-3 1 16,0-3 5-16,0 2 9 15,7-2 0-15,5 0-3 16,-8 1-7-16,-1 0-9 16,-3 3-2-16,-2 1 0 15,6 0 0-15,-7 2-2 16,-4 0 0-16,-14 0 0 16,-5-2 0-16,-5-1 3 15,0-2 15-15,-5-3 14 16,0 0 3-16,-11 0-1 0,-5-1-13 15,-5 1-14-15,-6 0-2 16,-9-5 0-16,-6 0-2 16,-5 0 2-16,0 1 2 15,0 1 2-15,-5-1 1 16,0-3-2-16,-3-2-7 16,-4-1-41-16,1 3-26 15,-3 1-92-15,1 3-62 0,-1 0 134 16</inkml:trace>
  <inkml:trace contextRef="#ctx0" brushRef="#br0" timeOffset="42419.58">20495 3397 329 0,'0'-2'173'0,"0"0"-35"16,-3-4-16-16,6 6-8 15,-5 0-10-15,0-4-14 16,2 4-6-16,-1-2-22 16,0 1-13-16,1 1-23 15,0 0-8-15,0 0 2 0,0 0 7 16,0 0 7-16,0 0 0 15,3 11-8-15,3 6-5 16,18 30-7-16,-11-28-1 16,4 6 6-16,-2-5 2 15,2 6-2-15,3-1 1 16,3 1-10-16,-1 1-1 16,-3-3-3-16,-2-2-1 15,-5-4 0-15,3 3 1 16,-5-8 2-16,-1 2 1 0,-3 1 2 15,1-2 1-15,-1-1 1 16,0-2 1-16,-4-3 1 16,0-4-16-16,-2 1-72 15,0-1-62-15,0-4 77 16</inkml:trace>
  <inkml:trace contextRef="#ctx0" brushRef="#br0" timeOffset="42730.75">20737 3508 430 0,'-5'0'264'0,"-3"7"-42"16,-4 1-26-16,-2 2-17 15,-5 2-44-15,-4 2-16 16,-1 3-13-16,0 1-23 0,2 2-15 16,2-5-29-16,3 1-9 15,4-3-15-15,1-2-6 16,5-1-5-16,-2-2-2 16,4 0 0-16,2-2-32 15,2 1-87-15,1-1-61 16,1 1-270-16,3 2 286 15</inkml:trace>
  <inkml:trace contextRef="#ctx0" brushRef="#br0" timeOffset="43113.25">20943 3700 382 0,'5'1'272'0,"-5"2"12"0,1 1-52 16,-1-4-42-16,0 0-41 16,-1 5-23-16,-1 12-15 15,-13 26-26-15,15-25-23 16,-3-6-32-16,-2 1-13 16,5 0-10-16,-2-2-1 15,2 0 0-15,-1-1 2 16,1-3-68-16,1-1-60 15,-2 0 74-15</inkml:trace>
  <inkml:trace contextRef="#ctx0" brushRef="#br0" timeOffset="44290.1">24036 5208 286 0,'6'-2'231'0,"-1"0"26"0,0 2-63 16,-2-3-46-16,-3 3-45 15,0 0-26-15,0 0-38 16,0 0-9-16,0 0-14 16,0 0-3-16,0 9-5 15,0 11-1-15,-2 30-5 16,-6-20 0-16,-1 4-1 15,-5 3-1-15,-3 8 3 16,-2-1-1-16,0-1 1 16,-1-1 1-16,-1 2-1 15,-1 3 0-15,-3-2 1 16,2 0-2-16,3-5 1 16,7-4 0-16,6-6 0 15,3-3-1-15,3-6-1 16,1-4 4-16,6-5 6 15,-1-1 5-15,6-5 13 16,0 1 7-16,1-4 8 0,4-2 0 16,0 1-11-16,5-1-7 15,0 3-11-15,0-4-3 16,-1-5-1-16,-1 0-2 16,0 0-2-16,4 4 0 15,-3 1 0-15,-2 2 0 16,-3-2 1-16,-5-6 0 15,2 0-1-15,-2-1-2 0,-5-5-37 16,2 2-29-16,-3-1-90 16,0-2-58-16,-1 3-170 15,-1-1 232-15</inkml:trace>
  <inkml:trace contextRef="#ctx0" brushRef="#br0" timeOffset="44766.94">23702 5339 371 0,'1'0'229'16,"4"1"5"-16,4 3-6 15,-2-1-31-15,-2 4-14 16,7-3-44-16,7 0-16 15,4 3-18-15,7-3-13 16,6 6-25-16,-3-2-7 0,8-4-24 16,-1 2-2-16,2-6-5 15,0 2-6-15,4 2-12 16,-2 2-4-16,-4 1-3 16,-3 1-1-16,-7 1 0 15,-6-2-1-15,-1 2 2 16,-1-2 1-16,-9-5 20 15,0 1-40-15,-4 3-88 16,-3-1-66-16,1 11 81 16</inkml:trace>
  <inkml:trace contextRef="#ctx0" brushRef="#br0" timeOffset="75915.64">15078 11681 44 0,'0'-2'11'0,"0"1"-13"16,0 0-9-16,0 0 3 15,2 0 4-15,-2 0 5 16,0 0 3-16,0 0 18 16,2 0 9-16,1 0 14 15,-2-1 2-15,3 1-7 16,-4 0-3-16,2 1-6 16,2 0-3-16,-4 0-12 15,0 0-6-15,0-1-6 16,0 1-2-16,0 0 6 15,0 0 5-15,0 0 9 16,0 0 0-16,0 0-3 16,2 0-6-16,-2 0-7 15,0 0-3-15,0 0-1 16,0 0 0-16,0 0 2 16,0 0 0-16,0 0 4 15,1 0 1-15,0 0 1 0,0 0-2 16,3 0-2-16,-4 0-3 15,0 0-2-15,0 0 0 16,0 0 0-16,0 0-1 16,3 0 2-16,-3 0 0 15,0 0 1-15,0 0 1 16,0 0 24-16,0 0 17 16,1 0 30-16,1 0 13 15,0 0-1-15,-2 0-4 0,0 0-5 16,0 0-2-16,0-1 0 15,0 0-1-15,0 0-4 16,0 0-2-16,0 0-1 16,0 0 0-16,0 0 0 15,1-3 0-15,0-1 0 16,2-2 0-16,-2 2 0 16,-1 3-1-16,0-2-9 15,0 3-8-15,0 0-17 16,0 0-7-16,0 0-13 15,0 0-6-15,0 0-7 16,0 0-3-16,0 0-6 16,0-1-1-16,0 1 5 15,0 0 3-15,0 1 6 16,0 0 4-16,5 16-1 16,5 34-1-16,-12-25-2 15,1 5 0-15,-2 1-1 0,-2 0 1 16,4-4 0-16,-6 2 0 15,7-4-1-15,-1 2 1 16,-4-2-1-16,6-4 0 16,-4-5 1-16,3-3 1 15,2-3 0-15,-3-6 2 16,1-2-1-16,1 1 2 16,-2-5 3-16,1 2 1 15,0 0 2-15,0-1-1 16,0 0-2-16,0 0-1 0,-1 0-2 15,-1 0 1-15,2-3 2 16,-2-13-1-16,4-28-2 16,-2 22-3-16,4-1-3 15,-2-3-1-15,-2-5-1 16,3-1 0-16,-3-5 1 16,1 1-1-16,5-1 1 15,-5 2-1-15,2 8 1 16,0 0-1-16,-3 8 1 15,0 2 0-15,0 8 0 16,3 2 0-16,-3 2-1 16,0 6-2-16,0 0-6 15,-1 0-4-15,1 0-10 16,0 0 0-16,0 0 4 16,0 8 4-16,2 17 11 15,4 30 2-15,-6-15 0 0,0 3 0 16,0 7 1-1,-5 3 0-15,-2-6 1 0,4 1 0 16,-5-3-1-16,8-5-8 16,-1-3-8-16,-1-9-6 15,2-10-13-15,-1-7 1 16,4-10-16-16,-3-4 4 16,1-15 13-16,-1-8 6 15,-1-15 21-15,0-2 5 16,0-3 1-16,2 4 0 0,-2 1 3 15,-1-2 3-15,2 9 9 16,0 2 6-16,5 13 11 16,1 6 4-16,-4 10 5 15,0 3-4-15,-2 0-13 16,0 0-13-16,0 0-22 16,-1 0-6-16,0 0 1 15,0 18 6-15,-2 37 9 16,5-23 1-16,-2-6 1 15,0 1 1-15,0 1-33 16,0-4-24-16,-2 1-76 16,-2-2-52-16,2 0-200 15,3-2 243-15</inkml:trace>
  <inkml:trace contextRef="#ctx0" brushRef="#br0" timeOffset="77418.85">15672 12139 111 0,'55'-11'100'16,"-51"11"45"-16,-2 1 3 15,-1-1 2-15,-1 0-2 16,0-1 2-16,0 1-1 16,0 0-9-16,0 0-9 15,0 0-17-15,0 0-7 16,0 0-4-16,-1 0 1 15,0-1-6-15,0 0-2 0,0 0-6 16,0 0-5-16,-6 0-13 16,-1 0-10-16,-2 0-22 15,-4-1-10-15,-31-5-14 16,28 6-6-16,1 0-5 16,3 1-1-16,3 0 3 15,5 0 3-15,-3 0 1 16,3-1 0-16,-2 2-6 15,-5-1-3-15,8 3-4 16,0 0-2-16,1 1 0 16,2-4 0-16,0 0 2 15,0 0 0-15,0 0 1 16,1 0 0-16,0 0 0 16,-1 0 0-16,0 0 0 15,0 5 1-15,-3 5-2 16,2 1 0-16,-10 27-1 15,7-27 0-15,0 1-1 0,2 1 1 16,1 6-1-16,-1-1 1 16,-2 3 0-16,2 0 0 15,-2-1 1-15,3 0 0 16,1-2 1-16,1-1-2 16,3-4-1-16,0-1-2 15,7-2-3-15,4-3 0 16,3 1 1-16,3-2 2 15,4-2 2-15,-3-1 1 0,0-3 2 16,1 0 1-16,-6 3 0 16,-1 3 2-16,-5 1 0 15,-5 2 2-15,-7 3 4 16,-4 3 0-16,-3 8 2 16,-7-4-1-16,-2 7 0 15,-7-3-1-15,-6 2 0 16,1 1 1-16,-8 0-1 15,-1-3-8-15,-1-7-42 16,1-3-29-16,4-12-57 16,2-1-18-16,12 0-44 15,3-1-69-15,9 1 174 16</inkml:trace>
  <inkml:trace contextRef="#ctx0" brushRef="#br0" timeOffset="79354.7">9032 10573 430 0,'-1'0'229'0,"0"0"-48"16,-3 2-24-16,2-2-30 16,-5 3-7-16,2-1-13 15,-3 0-12-15,0 0-16 16,1 0-8-16,-6-1-9 15,-23 5-1-15,23-6-3 0,2 0-1 16,2 0-4-16,-5-2-3 16,3 1-12-16,-1-1-7 15,5 2-14-15,1 0-4 16,1 1-8-16,1-1-4 16,4 0-8-16,-1 0-10 15,1 0-13-15,0 0-2 16,0 0 2-16,4 4 7 15,6 2 11-15,4-2 3 16,34 28 5-16,-25-27 2 0,3 1 3 16,5-3 1-16,-2-1 1 15,7-1 0-15,-1-1-2 16,-6-1 1-16,1 0 0 16,-5 1-1-16,-4-1 1 15,2 0-1-15,-6 1 1 16,1 0 1-16,-10 1 3 15,2 0 0-15,-10-1 5 16,3 0 6-16,-5 0 21 16,1 0 7-16,0 0 0 15,0 0-6-15,0-1-18 16,0 0-8-16,-11 0-6 16,0 0-1-16,-31-3-2 15,30 1-1-15,-9-1-1 16,-7-2 0-16,2-1-1 15,-1 3 1-15,-1 2 0 0,3-1-2 16,4 2 1-16,-1 0 0 16,5 1-1-16,-2 0 0 15,4 2-1-15,3 1 0 16,0 0 0-16,6 2 0 16,-1-4 1-16,2 1 0 15,4 0 1-15,0 1-1 16,2-3-3-16,0 0-8 15,0 0-17-15,0 0-4 16,0 0-1-16,0 0 4 0,18 7 17 16,31 12 4-16,-25-14 6 15,0-3 2 1,3 2 2-16,1-4 1 0,0 1 1 16,-3-1 3-16,-2 0-42 15,-3 3-34-15,-1 2-101 16,-2-2-115-16,4 4 183 15</inkml:trace>
  <inkml:trace contextRef="#ctx0" brushRef="#br0" timeOffset="80630.81">8200 9668 219 0,'-70'13'138'0,"70"-12"14"16,0 1-9-16,0-2-20 16,-1-1-5-16,0 0-27 15,0 1-15-15,0-1-17 16,0 0-8-16,1 1-11 16,0 0-3-16,0 0-9 15,0 0 1-15,0 0 15 16,0 0 2-16,1 0 16 15,5 0 1-15,4 1-14 16,6 0-3-16,27 1-13 16,-27-2-7-16,0 0-6 0,-1 3-4 15,-6-2-3-15,0 3-1 16,-3-1 0-16,-2-2 2 16,-3 3 3-16,0 1 1 15,-2-5 2-15,0 0 0 16,0 0-7-16,-2 6-4 15,0 1-15-15,-3 6-10 16,-17 26-22-16,7-28-9 16,9 5 4-16,1-4 6 0,4 0 18 15,2-1 8-15,0 0 3 16,2 3 0-16,0-1-1 16,4 3 1-16,4-2 1 15,-3-5 3-15,5 2 1 16,-4-2 3-16,-6-4 4 15,-1 4 2-15,-3 0 5 16,2 0 1-16,-8 0 1 16,1 0-1-16,-2 1-3 15,-4-5-1-15,1 2 0 16,-1 0 0-16,-4-2-2 16,1 1 0-16,-1 0-3 15,7-3-3-15,-3 0-17 16,6-1-17-16,-2 1-49 15,-2 0-36-15,8-2-107 16,-8-1-133-16,6 1 232 16</inkml:trace>
  <inkml:trace contextRef="#ctx0" brushRef="#br0" timeOffset="81014.78">8483 9815 586 0,'1'1'316'0,"-3"2"-71"16,-1 5-19-16,-1 5-52 15,-7-1-21-15,-3 10-37 16,-3 1-13-16,-6 2-32 16,4 7-20-16,-1-4-29 15,1-2-8-15,4-9-10 16,2 1-2-16,3-4-25 15,4-3-33-15,1 1-87 16,2-4-59-16,2 1 121 16</inkml:trace>
  <inkml:trace contextRef="#ctx0" brushRef="#br0" timeOffset="81946.69">8502 10013 395 0,'64'-10'237'15,"-57"9"-22"-15,3 1-33 16,-2 0-59-16,1 0-19 15,1 2-26-15,-5 2-12 16,7 1-17-16,-2 2 0 16,-1 2-5-16,0 4-4 0,-6-3-2 15,-4 1-3-15,1 2-4 16,1-2-1-16,3 5-5 16,-1 1-4-16,-5 0-5 15,-5-3-2-15,-1 0-3 16,0 0 0-16,-3-3-1 15,4 3-1-15,-9-1-2 16,2-3-4-16,-3 2-12 16,-2-4-8-16,0-1-7 15,5-2-5-15,2-5-6 16,-2-1 2-16,4-2 3 16,-1-5 5-16,4 3 13 15,3 2 3-15,1 0 1 16,2 1-1-16,1 1-3 15,-1 0 0-15,0 0 1 16,1 0 1-16,0 0 4 0,0-1 0 16,0 1 0-1,0 0-2-15,1-1-1 16,6-2 1-16,5-5 2 0,27-11 2 16,-26 20 5-16,2 1 3 15,-1 5 6-15,5-2 2 16,-2 2 2-16,-2 0 1 15,2 1-2-15,-1-1-2 16,1 2-4-16,4 1-4 16,-2-3 0-16,-3 1-2 0,-1-1 2 15,3 0 1-15,-3 2 1 16,4 0-9-16,5-5-157 16,-2-2 120-16</inkml:trace>
  <inkml:trace contextRef="#ctx0" brushRef="#br0" timeOffset="121802.81">4058 10628 71 0,'39'-28'45'16,"-30"27"12"-16,-2 1 5 15,1 0 13-15,-3 0-1 0,1 1-17 16,-2 0-11-16,2-1-19 15,-2-2 7-15,1 1 19 16,-1-2 12-16,-1 3 23 16,-3-1-5-16,0 0-6 15,0 1-4-15,0 0-13 16,0 0 0-16,0 0-4 16,0 0 2-16,0 0 8 15,0 0 2-15,0 0-3 16,1 0-10-16,10 0-23 15,1-1-12-15,31 0-12 16,-27 1-3-16,4 1 0 16,-2-1-1-16,4 0-35 15,-5-2-45-15,8-1-144 16,0-2-112-16,2 1 200 16</inkml:trace>
  <inkml:trace contextRef="#ctx0" brushRef="#br0" timeOffset="122029.2">4845 10593 320 0,'27'5'182'0,"-9"-3"-18"16,-5 2-81-16,5 1-14 16,-5-1 16-16,6-2-1 0,-3-1 4 15,1-1-2-15,0 0-44 16,-3-1-15-16,7 1-16 15,-6 0-3-15,1-1-2 16,4 1-16-16,-4 0-117 16,4-3-98-16,1 1 132 15</inkml:trace>
  <inkml:trace contextRef="#ctx0" brushRef="#br0" timeOffset="122211.26">5401 10586 138 0,'24'0'103'0,"-4"1"30"16,2 4-33-16,0-1-10 16,-1 2 7-16,-2 1 4 15,4-4-9-15,0 2-24 16,1-3-24-16,6-7-34 16,-3 2-3-16,3-5-70 0,0-1-65 15,0 6 80-15</inkml:trace>
  <inkml:trace contextRef="#ctx0" brushRef="#br0" timeOffset="123218.06">6050 10685 239 0,'30'14'170'0,"-4"-2"-3"16,5 0-58-16,1-4-27 15,-3-2-39-15,4-1-16 0,2-4-17 16,-1 1-4-16,1-2-3 15,-4-3-1-15,1 1-26 16,2 0-38-16,0-3-49 16,-1 0-7-16,3-2 25 15,-1 1 38-15,-2-3 51 16,7 5 15-16,-3-3 37 16,-1 2 18-16,3 2 34 15,-7 2 11-15,-1 2-12 16,1 2-18-16,-4 1-34 15,3 1-20-15,-5 0-22 16,-3-2-2-16,-2 0-1 16,3 2 0-16,0-1-1 15,3-1 0-15,-3 0 0 16,2-3 0-16,5 0 0 16,0-2 0-16,9 0 0 15,-4-2 0-15,-1-2-1 0,1 1 16 16,1-1 31-16,4 3 13 15,-2 2 19-15,2 0-4 16,-5 0-12-16,-2 1-9 16,-3-2-15-16,-2 1-12 15,3 0-17-15,0-3-3 16,3 0 0-16,2-2-7 16,0-3-67-16,-4-1-49 15,4-3-106-15,-1-3-29 0,6 3 46 16,2 0 40-16,-4 4 101 15,2 3 36-15,-7 5 29 16,-1 1 25-16,0 5 60 16,-4 2 29-16,3 2 37 15,0 1 3-15,-1 1-33 16,3 1-22-16,-3-4-40 16,4 0-18-16,0-6-17 15,2-2-5-15,3-3-3 16,-2-2-3-16,1-4-4 15,-2 1-3-15,-4-4-2 16,1-3-15-16,-4 3-44 16,8 0-16-16,0 2-34 15,1 3-2-15,3 1-2 16,-5-1-3-16,7 5 24 16,-1 2 17-16,3 3 44 15,0 2 22-15,-3 1 53 16,-3-2 27-16,-6 1 38 0,3 2 18 15,-1-1-26-15,-2 0-18 16,5-2-36-16,-5 1-18 16,1-4-18-16,4-1-7 15,-1-2-3-15,1-6-1 16,2 0-5-16,-1 1-12 16,-1-1-11-16,-4-1-1 15,3 4-26-15,-2-1 2 0,-1 5-2 16,7 3-7-16,-5 0 24 15,1 4 10-15,1 1 10 16,0-2 10-16,-1 3 7 16,2-3 15-16,-3 1 26 15,4-1 4-15,-6 1-1 16,-2 0-13-16,0-3-25 16,-4 0-4-16,10-4-30 15,-3-3-51-15,4 0 50 16</inkml:trace>
  <inkml:trace contextRef="#ctx0" brushRef="#br0" timeOffset="123694.96">10882 10572 458 0,'43'7'245'0,"-7"1"-70"16,5 5-48-16,-3 0-69 15,-1 1-20-15,-2 1-18 16,1-5-5-16,0-1-6 0,0-1-3 15,-2-5-46-15,1-2-55 16,-1-1-108-16,1-2-26 16,5 1 40-16,0 1 55 15,6-1 137-15,0 1 66 16,5 1 93-16,2 3 35 16,-1 3 23-16,1 0-16 15,-5 0-68-15,0 2-29 0,-7-4-52 16,-1 1-21-16,-2-2-21 15,-1-3-5-15,1-3-4 16,4-3-1-16,0-5-38 16,-2-3-49-16,5-1-60 15,-1 0-14-15,3 0 32 16,1 3 47-16,-2 0 62 16,0 0 14-16,-3 5 19 15,4 1 20-15,1 3 26 16,-2 3 6-16,1 1-4 15,-4 2-15-15,-1-1-20 16,5 0-5-16,-6 3-7 16,3-5-5-16,0-1-7 15,-7-6-1-15,8-3-56 16,-2 0-41-16,5 0-114 16,2 0-88-16,-3-1 187 15</inkml:trace>
  <inkml:trace contextRef="#ctx0" brushRef="#br0" timeOffset="124220.21">13489 10545 407 0,'46'2'248'16,"-3"5"-25"-16,0-1-48 16,1 2-86-16,-2 2-33 15,-1 1-42-15,0-5-6 16,-4 4-5-16,0-3 0 16,-1-3-1-16,-3 3-20 15,-2-6-35-15,2 0-9 16,-7-1-13-16,7 1 20 0,6 0 32 15,-2-1 9-15,12 2 11 16,-4-1 2-16,2 4 1 16,1-2 2-16,5 5 1 15,-3-1 0-15,1 0-1 16,-2 5-1-16,-1-2 0 16,0 0-1-16,4-2 0 15,-2-5 1-15,5-2-1 16,1-1-1-16,3-2-55 15,0 0-22-15,0-1-19 16,1 2-2-16,-3-1 57 16,0 0 22-16,5 2-62 15,-2 0-19-15,3 0 0 16,1 2-1-16,-2 1 84 16,0 0 18-16,-6 1 4 15,6-1 2-15,-2 0 0 0,4 1-1 16,2 0-3-16,-2-2-6 15,-2-2-4-15,2 2 0 16,-7-1 2-16,1 5 6 16,-8-2 9-16,-2 1 2 15,8 0 2-15,-3-5 0 16,6 1 2-16,1-1 2 16,-2-3-1-16,-2 0-2 15,-1 2-11-15,-4-5-20 16,7 1 12-16</inkml:trace>
  <inkml:trace contextRef="#ctx0" brushRef="#br0" timeOffset="124775.08">17025 10707 102 0,'65'-3'115'0,"-1"4"36"16,-1 2-13-16,-6 2-57 15,0 0-31-15,3-2-30 16,0 2 0-16,9-3 6 16,-3-1 0-16,1 0-4 15,4 0-6-15,-11 0-13 16,3-1-3-16,2-1-1 15,-1 0 0-15,7 1 1 16,2 3 0-16,-4 2 2 16,-4 0-2-16,-2 3 1 15,4 1-1-15,3-1 0 16,1 1 0-16,9-1 0 16,-1-2 0-16,-1-2 0 15,-4-1 1-15,-1 0 1 16,-1 1-1-16,5 2 2 0,6 2 0 15,-1 1 28-15,-4 0 6 16,-6 2 9-16,-1-1-1 16,5 0-26-16,2-3-8 15,9-3-11-15,5 0-14 16,-6-5-10-16,1-1-1 16,1-7 3-16,-6 3 14 15,9-4 12-15,2 3 5 0,-9 7 7 16,4-3 6-16,0 9 24 15,0-3 15-15,10 2 27 16,-1 1 4-16,-6 1-17 16,-1 2-12-16,2 4-30 15,-4-3-10-15,10-1-11 16,3 0-5-16,0-1-4 16,9-1-1-16,7 1-1 15,11-2 0-15,6-1 0 16,3 0-1-16,1-2 1 15,-4 3-1-15,4-2 0 16,0 3 5-16,5 3-108 16,-4-5-144-16,1 4 162 15</inkml:trace>
  <inkml:trace contextRef="#ctx0" brushRef="#br0" timeOffset="127815.77">15124 10644 90 0,'27'-46'77'0,"-27"46"21"0,0 1 13 16,3-1 7-16,-3 0 8 16,-1-1-4-16,-1-1-18 15,2 1-11-15,-2 0-14 16,1 0-9-16,1 0-11 16,-1 0-3-16,0 0-11 15,0 0-2-15,0 0-9 16,0 0-3-16,0 0 11 15,0-1 3-15,-2 1 6 16,3 0 1-16,-1 0-10 16,0 1-7-16,0 0-10 15,0 0-4-15,-5 1-8 16,2 0-2-16,-1 0-5 16,-2 3 0-16,-2 0-1 15,2-2-2-15,3 7-2 16,-2 1-2-16,-15 32-3 0,21-28-2 15,1 1 0-15,-1-1 1 16,7 2 1-16,-3-3 0 16,5 0 0-16,4 1 1 15,-2-3 2-15,3 0 1 16,0-4 1-16,-1-4 1 16,5 0 1-16,0-3 0 15,-1-1 3-15,-1-1 0 16,0-4 4-16,-1 1 2 15,-2-5 4-15,-4 0 2 0,-4-3 1 16,-2-3-1-16,-3-3-4 16,-3-2-3-16,-2-1-3 15,1 0 0-15,-5 2-1 16,0-2 1-16,-3 2-1 16,0 1 0-16,-1 6 0 15,4 3-1-15,1 4 0 16,0 3-2-16,-4 1-3 15,2 2 1-15,-1 5-4 16,-3-1-1-16,5 5-1 16,-6 3 0-16,2 1 1 15,0 0 0-15,3 6-2 16,-3 0 1-16,5 2-2 16,0 4 0-16,1-4 0 15,5 1 0-15,2-1 1 16,0-1-2-16,6 1 2 15,1-2 0-15,3-3-1 0,3-4 3 16,-1-1 1-16,-1 0 1 16,0-5 1-16,1 1 1 15,0-7 2-15,3-6 0 16,0 0 2-16,1-2 1 16,-1-4-1-16,-4-2 1 15,1-5-3-15,-8-4 1 16,-3-4 0-16,1-1 0 15,-5-4-1-15,1-1-1 0,-2 3-1 16,-3 1-1-16,-4 6 4 16,-1 6 3-16,-2 6 0 15,2 5 0-15,4 6-7 16,-3 3-3-16,2 9-4 16,-1 2-1-16,-6 10 1 15,5 4-1-15,0 3 2 16,1 3 2-16,4-4 1 15,1-6 0-15,5-6-3 16,2-5-1-16,9-6 1 16,-1-4 3-16,1-8 3 15,3-7 0-15,-1-3 0 16,2-1 0-16,1-2-1 16,-4 0 1-16,1 2 4 15,-5 2 3-15,-6 6 8 16,1 5 1-16,-6 2-2 15,-2 1-5-15,4 0-9 16,0 0-1-16,-2 0-2 0,-5 5 1 16,0 0 0-16,5-3-17 15,-4-1-57-15,4 1-33 16,2-2-78-16,0 0-49 16,-1 0 155-16</inkml:trace>
  <inkml:trace contextRef="#ctx0" brushRef="#br0" timeOffset="129911.71">11897 10646 226 0,'-3'2'115'16,"0"-1"-22"-16,-2 0 1 15,5-1 3-15,-1 0 1 0,1 0-8 16,0-1-8-16,0 1-19 16,0 0-9-16,0-1-15 15,-1 1-5-15,0 0-5 16,0 0-5-16,0 0 0 16,1 0 1-16,0 0 8 15,0 0 4-15,0 0 1 16,0 0 0-16,0 0-9 15,0 0-4-15,0 0-9 16,0 0-3-16,0 0-6 16,0 0-2-16,0 0 7 15,0 0 5-15,0 0 8 16,0 0 4-16,0 0 3 16,0 0-1-16,0 0 6 15,3 2 3-15,4 3-1 16,2 0-2-16,2-1-12 15,28 12-6-15,-29-15-9 16,0-1-1-16,5 0-2 16,1 0 2-16,3 0 4 0,3 0 2 15,-3 0 0-15,1-1 2 16,3 0-5-16,2 1 0 16,0 0-2-16,-2-1 0 15,2 1-2-15,-6-5 0 16,4 3-1-16,-2 0-1 15,3-2-1-15,4 4 1 16,0-3 3-16,0 0 6 16,0-1 7-16,-4 0 2 0,-2 0-2 15,3 1-6-15,-2-1-6 16,4 2-3-16,1 0 0 16,-2 0-2-16,3 1 0 15,-1-4 0-15,-3 4 10 16,0-1 4-16,-1 1 6 15,-2-1-1-15,4 1-9 16,0-1-5-16,-1 1-5 16,1 1-1-16,-3 0-1 15,2 0 0-15,2-3 0 16,-5-2 1-16,4 0-1 16,-3-1 0-16,4 3 0 15,2 1-1-15,-1-2 1 16,5 4-1-16,-2-3-1 15,3 4 0-15,-3 2 0 16,1-2 0-16,-2 1 1 0,0-2 0 16,1 0-1-16,1 0-1 15,1 0 1-15,1 2-1 16,-3-2 2-16,0 0-12 16,-4-1 42-16,4-2 3 15,1-1 2-15,6 0 12 16,-1 1-41-16,1 0-2 15,-5 0-2-15,-5 0 1 16,-4 2-1-16,0 1 0 16,-4 0-1-16,1 0 1 0,-6 1-2 15,-5 0 1-15,1 3-1 16,-5-3 0-16,0 1 1 16,0-1 0-16,-2 1-1 15,1-2 1-15,1 1 0 16,-6-1 1-16,0 0 1 15,0 0 1-15,0 0-22 16,0 0-22-16,0 0-68 16,0 0-58-16,0-1-164 15,0 0 204-15</inkml:trace>
  <inkml:trace contextRef="#ctx0" brushRef="#br0" timeOffset="130785.83">13764 10304 495 0,'-85'-37'239'0,"73"34"-96"16,0 1-18-16,-3-4-27 16,8 6-8-16,2 1 7 15,2 1 8-15,3 1-12 16,-1-4-6-16,0 1-20 15,0 0-13-15,0 0-13 16,-1 0 0-16,2 0 6 16,-2 0 2-16,1 0-2 15,0 0-4-15,0 0-17 16,0 0-6-16,-2 5-9 16,-1-3-3-16,3 1 1 15,-1 1 0-15,1-2 0 16,0 3 0-16,1 4-7 15,2 3-1-15,23 26-1 16,-9-28 0-16,2-1-2 16,4 3 0-16,0-3 1 0,1 1 1 15,5-4-1-15,1 1 1 16,1 6-1-16,-1 2 1 16,1 3 0-16,4-3-1 15,-4-1 1-15,1-1 1 16,-2-1 0-16,-9 1 0 15,-2 0 1-15,-4 0-1 16,-4 0 1-16,-1 0 0 16,-4-4 1-16,1 1 1 0,-3-4 2 15,4 1 1-15,-7-2 3 16,4-1 1-16,-4 0 5 16,-6-1 2-16,3 3 8 15,-5 1 4-15,1 3 12 16,-5 2 8-16,-2 4 3 15,-9 0 2-15,-13 5-7 16,-2-1-6-16,-10 3 0 16,-1-2 0-16,-4 6-10 15,-1-3-4-15,5 1-13 16,0-1-6-16,1-6-4 16,7 1-1-16,5-5 0 15,1-6-1-15,14 3 1 16,-3-5-2-16,6-2-3 15,9 2-8-15,-1-8-21 16,6 2-21-16,2-4-48 16,4 4-40-16,-2 0-81 0,0 0-59 15,0-1 174-15</inkml:trace>
  <inkml:trace contextRef="#ctx0" brushRef="#br0" timeOffset="132482.85">16324 10669 385 0,'0'0'228'16,"2"-1"-44"-16,-2 2-81 15,-2-1-23-15,1 0-19 16,0 0 6-16,1 0 19 16,0 0-1-16,0 0-13 15,0 0-11-15,4 1-16 16,4 0-6-16,5 2-1 15,29 9 6-15,-28-10 0 16,4 3-2-16,-2-4-4 16,7 0-9-16,-1-1-4 0,4-2 1 15,4 1 6-15,-5-1-3 16,3-1-7-16,1 0-4 16,0 1-11-16,-3-1-2 15,3 3-2-15,0 0 0 16,0 0-1-16,4 0-1 15,0 0 1-15,4 0-1 16,4 0 0-16,-1 1 0 16,6 0 2-16,0 0 1 0,1 2 4 15,6 4 1-15,-9-1 2 16,-3 0-2-16,3 0-2 16,-1 0-2-16,10-1-2 15,6-1 1-15,0-3-5 16,2-2 23-16,2-3 15 15,-1 1 0-15,-2 0 7 16,-1-1-24-16,-1 4-12 16,0-1-1-16,-1 1-2 15,2 0-1-15,-1-1-1 16,4 2-1-16,-5 3 1 16,-5-1-1-16,-5 0 0 15,-6 0 0-15,3 1 0 16,4 0-1-16,1-3 0 15,6 1 9-15,-5 1 11 16,-3-1 1-16,-4 1 4 0,-1 1-8 16,-2 1-8-1,2-1-2-15,-5 1-2 0,-3-4-1 16,-8 1-1-16,-1 0 0 16,3-1-1-16,1 5 1 15,4-4-1-15,-1 2 1 16,1 0-1-16,-4-4 1 15,5 0 0-15,-3 0-1 16,-4 0 0-16,-2 0 0 16,-5 2 0-16,0-2 0 15,0 2 0-15,-3-2 1 0,-5 0 1 16,-2 0 1-16,-7-6-4 16,-3 2-15-16,0-5-68 15,-5-2-56-15,-9-2-114 16,0-1-76-16,-17-4 205 15</inkml:trace>
  <inkml:trace contextRef="#ctx0" brushRef="#br0" timeOffset="133460.01">16911 10399 313 0,'8'-2'175'0,"-3"0"-28"16,-2 0-17-16,-2 0-17 15,-1 2-7-15,0 0-9 0,0 0 0 16,0 0 4-16,-1-1-4 16,-2-1 3-16,3 1-3 15,-1 1-23-15,0 0-7 16,0 0-16-16,-2 0-4 15,-20 8 2-15,-30 13 2 16,21-12-1-16,-1 2-4 16,1 4-11-16,-4-1-9 15,1 2-12-15,-7 3-4 16,-6 1-5-16,-4 0 0 0,4-1-2 16,3-2 0-16,7-7-1 15,6-1 0-15,9 0 1 16,1 0 0-16,5 0 1 15,4-4 1-15,7-3 1 16,3 3 0-16,3-4-6 16,0-1-4-16,0 0-13 15,-1 0-2-15,1 0-2 16,0 0 3-16,0 2 6 16,2 11 5-16,21 4 12 15,31 26 7-15,-25-25 20 16,3 0 4-16,7 2-3 15,5 1-3-15,3-6-17 16,0 5-4-16,2-5-5 16,-9 2-2-16,-2 1 0 15,1 4-1-15,-2 1 1 16,6 1 0-16,-5 2 1 0,1-1 5 16,-3 1-67-16,-5-1-51 15,-1 4 68-15</inkml:trace>
  <inkml:trace contextRef="#ctx0" brushRef="#br0" timeOffset="164396.6">15134 5371 568 0,'1'13'306'0,"0"4"-78"16,5 1-20-16,-6-1-46 15,0 0-41-15,-6-5-41 16,3 0-19-16,2-1-30 15,1-1-9-15,4-1-14 16,1-3 1-16,-5-4-80 16,3 5-90-16,0 2 103 0</inkml:trace>
  <inkml:trace contextRef="#ctx0" brushRef="#br0" timeOffset="164623.04">15194 6172 584 0,'3'31'293'0,"-1"0"-105"16,-4-3-61-16,2-6-53 15,0-3-37-15,-3-6-29 16,1-3-8-16,-1-2-111 15,2-1-122-15,-3 2 146 16</inkml:trace>
  <inkml:trace contextRef="#ctx0" brushRef="#br0" timeOffset="164833.48">15199 6806 392 0,'-7'35'268'16,"3"-6"-17"-16,-1-3-132 0,4-1-35 15,2-7-45-15,-1 1-7 16,0-3-2-16,-2-3-14 16,4 2-65-16,-4-5-61 15,-1 3 69-15</inkml:trace>
  <inkml:trace contextRef="#ctx0" brushRef="#br0" timeOffset="165056.88">15166 7565 330 0,'2'37'244'0,"4"-2"26"15,-6 1-79-15,8 0-68 16,-2-3-38-16,-4 0-41 16,3-3-11-16,-3-3-21 15,-2-1-8-15,0-4-48 16,-2 3-79-16,-1-5 81 16</inkml:trace>
  <inkml:trace contextRef="#ctx0" brushRef="#br0" timeOffset="165253.35">15193 8505 541 0,'0'42'308'16,"2"-7"-79"-16,4 1-32 15,-4-9-97-15,5 2-48 16,0-4-43-16,-4-5-4 15,2-1-54-15,-4-2-64 16,3-1 72-16</inkml:trace>
  <inkml:trace contextRef="#ctx0" brushRef="#br0" timeOffset="165432.88">15334 9317 382 0,'5'46'221'0,"-3"-1"-69"16,-2-3-28-16,1 0-82 15,0-3-31-15,-1-2-42 16,2-1-38-16,-2-6 44 16</inkml:trace>
  <inkml:trace contextRef="#ctx0" brushRef="#br0" timeOffset="165628.35">15329 10199 403 0,'-7'42'231'16,"3"-4"-4"-16,-3-1-78 15,1-5-54-15,-1 0-29 16,1-8-56-16,2-2-11 15,3-3-83-15,1-2-77 16,0-2 99-16</inkml:trace>
  <inkml:trace contextRef="#ctx0" brushRef="#br0" timeOffset="165839">15316 10941 414 0,'-1'43'229'0,"1"-1"2"16,-4-2-99-16,3 0-40 15,-2-4-26-15,-3-4-53 16,2 1-6-16,2-3-4 16,0-5-1-16,2-1-57 15,-1 2-85-15,0-6 91 16</inkml:trace>
  <inkml:trace contextRef="#ctx0" brushRef="#br0" timeOffset="165990.56">15286 11632 251 0,'-2'30'121'16,"-4"1"-53"-16,2-2-24 15,-5 1-35-15,4 0-4 16,-3-4-4-16,1-1-21 15,-2-6 15-15</inkml:trace>
  <inkml:trace contextRef="#ctx0" brushRef="#br0" timeOffset="166178.17">15125 12295 727 0,'-11'48'323'16,"-3"-2"-177"-16,3-3-61 16,-1-5-36-16,1-8-36 15,8-1-54-15,-3-6-209 16,2 2 177-16</inkml:trace>
  <inkml:trace contextRef="#ctx0" brushRef="#br0" timeOffset="166374.64">15124 13181 449 0,'1'47'195'0,"0"5"-104"0,5 3-35 15,-6 0-46-15,0 0-3 16,1-7-6-16,-1-2-2 15,5-5-87-15,6-3 66 16</inkml:trace>
  <inkml:trace contextRef="#ctx0" brushRef="#br0" timeOffset="166554.16">15239 14282 566 0,'-14'70'313'0,"6"6"-56"16,-2-2-146-16,0-1-85 16,3-4-26-16,-3-10-58 15,1-2-51-15,9-9-198 16,-4-4 195-16</inkml:trace>
  <inkml:trace contextRef="#ctx0" brushRef="#br0" timeOffset="166707.75">15228 15316 589 0,'-6'41'293'16,"0"4"-111"-16,-3 0-95 0,4 2-32 16,-3 3-112-16,-5-3-87 15,3-2 90-15</inkml:trace>
  <inkml:trace contextRef="#ctx0" brushRef="#br0" timeOffset="166872.31">15131 16114 777 0,'-8'52'297'15,"6"-5"-212"-15,-8-1-86 16,-4-3-38-16,14-2-95 15,-11 0-91-15,9-4 145 16</inkml:trace>
  <inkml:trace contextRef="#ctx0" brushRef="#br0" timeOffset="167023.91">15069 16876 688 0,'13'58'313'0,"-9"-4"-155"15,-1 1-55-15,0 0-81 16,0 2-22-16,0-5-96 16,4-2-113-16,-7-8 131 15</inkml:trace>
  <inkml:trace contextRef="#ctx0" brushRef="#br0" timeOffset="171273.03">15275 9265 42 0,'-17'90'39'16,"17"-85"6"-16,1 1 12 16,-1 0 0-16,-1 3-9 15,2-1-7-15,1 3-20 16,-1-5-3-16,1 0 18 16,-1 0 6-16,-1-1 5 15,3 1-2-15,-2 1-20 0,1-3-7 16,-4-2-7-16,2 3-4 15,-1-5-2-15,-2 0 4 16,3 0 22-16,0 0 19 16,0 0 29-16,0 0 8 15,0 0-6-15,0 0-13 16,-1 0-16-16,0 0-8 16,0 0-10-16,0 2-5 0,-1 3 2 15,0 3 2-15,-2 0 11 16,1 2 7-16,0-1 5 15,-9 32 1-15,9-27 0 16,-2-3 2-16,3 3-1 16,3-2 2-16,1 2 1 15,2-4-1-15,-3-1-2 16,-1-3-3-16,0-4 2 16,-3 0 0-16,3-2 13 15,-1 0 8-15,0-1-5 16,0 0-5-16,0 0-19 15,0 0-12-15,0 0-9 16,-3-13-3-16,-1-3-9 16,-3-30-2-16,11 24-5 15,-3-3-2-15,-4-6 0 16,1-1-3-16,0-3 0 16,2-1 0-16,1-2-1 0,-2 0 1 15,0-1 1-15,1 0 1 16,1 2 2-16,-2-6 1 15,2-3 0-15,-1-5 1 16,-7-8-1-16,7-2 0 16,0-3-1-16,-2 2 0 15,4 8-1-15,-6 3-1 16,3 4 0-16,0 2-1 16,0-9-2-16,2 0 0 0,-1-11-2 15,0-1-1-15,1-2 1 16,0 2-1-16,-1 6 1 15,1 4-1-15,1 4 0 16,0 1 1-16,4-4 0 16,-3-2 0-16,-2 3-1 15,0 2 1-15,2 12-1 16,-1 1 1-16,-4 7 0 16,3 1 1-16,-7 2-2 15,7 4 0-15,-1 2 0 16,4 2-1-16,2 2 1 15,-5 0 0-15,0 2 0 16,-2 1 0-16,-2 1 2 16,4 5-2-16,0-1 1 15,-4-1 0-15,0 2 0 16,3 0 0-16,1 1-1 16,1 8 1-16,6 0 1 15,-6 0 0-15,-1 2 2 0,0-1-1 16,0 1-1-16,-1 0 0 15,1 0-4-15,-1 0-2 16,0 0-5-16,0 0-1 16,-2 0 2-16,1 8 2 15,-4 10 2-15,-11 27 1 16,6-23 0-16,5 5 0 16,-8-1 1-16,1 5-1 0,-2 2 0 15,-5-1 1-15,1 6 0 16,-2 0 1-16,-1 3-1 15,2 0 1-15,6-3 0 16,-2-1 1-16,3-9 0 16,0 1 1-16,3-9-1 15,2-7 0-15,3-2-2 16,4-6 0-16,2-2-3 16,-1-3-2-16,0-1 0 15,0 1 1-15,-1-1 4 16,1 0 2-16,0 0 1 15,0 0-1-15,0 0-1 16,0-7-2-16,1-9 0 16,9-33 0-16,-1 23 0 15,-1-3 1-15,1-5 0 16,0-2 1-16,0-2 1 0,2-3-1 16,1-3 1-16,3 5 0 15,1 0-1-15,0 2 0 16,-4 2 1-16,-3-4 0 15,1 6 0-15,-2 2 0 16,5 8 0-16,-6 2 1 16,-2 5 0-16,-2 4-1 15,-1 3 0-15,1 6-2 16,2 2-4-16,-5-1-1 16,0 3 0-16,0 0 0 15,0 0 2-15,0 0 1 0,0 0 2 16,1 0-1-16,2 3 0 15,7-1 0-15,1 12 0 16,23 30-1-16,-24-21 1 16,2 3 1-16,-3 6 3 15,4 3 2-15,2 2 4 16,-2 1 1-16,-2 2-1 16,0 3 1-16,-2 0-3 15,0-1-2-15,-1 7 0 16,4 1-1-16,-2-3 0 15,2-2 0-15,-2-9-16 16,-1-6-31-16,1-6-91 16,-2-1-74-16,-1-7 124 15</inkml:trace>
  <inkml:trace contextRef="#ctx0" brushRef="#br0" timeOffset="173944.03">15042 12377 363 0,'3'-69'194'0,"-2"69"-31"15,-3-1-3-15,2 1-21 16,-1-1-12-16,0 1-26 15,0 0-14-15,1 0-18 16,0 0-10-16,0 0-22 16,0 0-10-16,0 0-14 15,0 0 2-15,0 0 12 16,0 0 4-16,0 12 10 16,0 3-2-16,2 30 0 15,-1-22 3-15,4 7-4 16,1 4-3-16,0 8-12 0,-4 4-7 15,3 13-8-15,-5 6-3 16,0 8-2-16,1 2 0 16,-3-5-1-16,3 1-14 15,3-2 49-15,2 4 3 16,1 5 3-16,-4 1 16 16,-4 1-50-16,2-2-2 15,3-6-1-15,1-2-1 16,1 0-1-16,-4-2-1 0,-2-2-1 15,5 1 0 1,0-3 1-16,2-3-1 0,-3 0 2 16,0-2 0-16,-3-4 0 15,6 2 1-15,-2-6-2 16,1 2 0-16,0-1 0 16,-3-5 0-16,0 0-2 15,-3-6 1-15,6-3 0 16,-2 4 1-16,-4-8 0 15,1 1 1-15,1-6 0 16,-6-2 0-16,8-1-2 16,-1 0 0-16,-2-2 0 15,2-3-1-15,3 2 0 16,-2-1 0-16,-2 0 0 16,5 3 0-16,-6-5 1 15,-3-4 1-15,2-1-1 16,0-3 2-16,0-1 0 0,2-2 0 15,0-7 5-15,1-1 2 16,-5-5 2-16,1 4 12 16,0-1 15-16,0 1 2 15,0 0-4-15,0-1-13 16,-1 0-20-16,2 0-4 16,-10-6-2-16,1-3 0 15,-28-38 0-15,32 28 1 16,-1-6 2-16,-2 2-1 0,0-4-1 15,-1-3 1-15,-4 0-1 16,-4-4 0-16,-1-2 1 16,1 0-1-16,0 1 1 15,4-1 0-15,-2 4 1 16,0-1-1-16,2-1 0 16,-2 0 0-16,4 1 0 15,0-1 0-15,0 7 0 16,3 1 1-16,-1 3 4 15,-1 4 2-15,2 1 3 16,-3 3 0-16,6 6 3 16,0 0 2-16,1 7 7 15,2 0 1-15,2 0-2 16,0 3-6-16,-1-1-14 16,0 1-5-16,0 0-10 15,1 0 0-15,0 0 4 16,0 0 3-16,7 14 6 0,0-2 0 15,21 35-1-15,-15-20 0 16,-3 3 0-16,3 5 0 16,0 5-1-16,-1 2 1 15,3 6-1-15,-2 4-1 16,2 7-9-16,2-1-4 16,-2 0-5-16,3-3-3 15,-3-2 7-15,2-2 6 16,-2 1 5-16,-4-2 3 0,4-3 2 15,-6-2 1-15,4-7 0 16,1-7 0-16,-5-9 0 16,1-6-1-16,3-8-4 15,-3-1-2-15,3-9 0 16,-1-2 0-16,-5-11 5 16,2-6 4-16,4-5 11 15,-3-8 7-15,10-8 10 16,-2-5 3-16,0-10 1 15,6 0-4-15,-1-2-3 16,5 5-6-16,1 3-7 16,-2-4-4-16,-1 5-5 15,-3 0-2-15,-2 4-3 16,1 3-21-16,-6 7-114 16,0 4-9-16,-6 12 69 15</inkml:trace>
  <inkml:trace contextRef="#ctx0" brushRef="#br0" timeOffset="206369.35">20666 9531 121 0,'0'-1'99'0,"0"0"39"15,0 0-8-15,0 0-10 16,0 0-13-16,0-1-20 16,0 1-10-16,-1 0-8 15,0 0-4-15,0 0-15 0,0 0-3 16,0 0-2-16,0 0-2 15,-1 0 2-15,2 1-2 16,-7 1-9-16,-3 0-2 16,-3 1-6-16,-24 5-4 15,22-4-6-15,6 2-3 16,-2 3-6-16,0 1 1 16,3 0 2-16,-1 0 3 15,-1 0-1-15,-2-2 0 16,4 3-5-16,-3-2-3 0,4 2 0 15,3 3-1-15,-5-4-1 16,1-1 0-16,-2 1 0 16,2-1 0-16,0 4-1 15,-1 0 1-15,4 4 9 16,2-4 2-16,-2 0 1 16,2-3 1-16,-5-3-9 15,3 2-1-15,1 1-1 16,3 3-1-16,1 0-1 15,-1-4 1-15,1 3-2 16,2 0-1-16,0-2 2 16,3 2 1-16,0-2 3 15,0 0 1-15,6 0-1 16,-7-2-1-16,5 1-2 16,-2-1 0-16,3 0 0 15,5 3 1-15,-8-6 1 0,7 3-1 16,-8-5 2-16,-3-2 0 15,7 3 1-15,-2-3 1 16,1 0-1-16,6 3-1 16,-2-1 2-16,2 0 2 15,0-3 14-15,-2-3 5 16,-2-3 8-16,0-1 0 16,1-1-7-16,-5 1-5 15,-3 3-5 1,0 1-2-16,15-12 1 0,-2 0 0 0,-3-3-2 15,-1 8-2-15,-5-4-1 16,-1 1-1-16,1 5 0 16,-3-5 0-16,0 2-3 15,1-3-1-15,-2-2-1 16,1 3-1-16,-2 0 4 16,-1-2 0-16,-1 3 0 15,-1-1 2-15,0 0 0 16,-2 2 0-16,-2-4 2 15,-1 3 0-15,-1-3-2 16,0 0-1-16,-2 1-3 16,4 3-1-16,-5 0-2 15,2-1 0-15,-3 1-3 16,-2 0 1-16,4 5-1 16,-2 2-2-16,1-2 1 15,-1 3-2-15,-3-1-1 0,0 1-1 16,3 3-3-16,-7 0 1 15,6 0 0-15,0 1 0 16,0 2 0-16,7 0 0 16,-8 2-2-16,-3-1 0 15,5 2 1-15,3 3-1 16,1-3 2 0,2-1 0-16,2-1 2 0,-9 10-1 15,-2 2 1-15,0 2 0 0,-3-5-1 16,9 1 0-16,-1 0-1 15,-4-1 0-15,8 2-2 16,0 2 1-16,-3 1-1 16,0 3 0-16,0 3-20 15,-2 0-4-15,2-1-7 16,0 0-1-16,2-1 19 16,4 0 3-16,-1-3 10 15,0-2 1-15,2 1 3 16,0-2-2-16,3-2-2 15,4-1-1-15,-3-3-1 16,2-1 0-16,5 3 1 16,-2-4-1-16,2 2 0 15,-1-2 1-15,6 0 2 16,1 0 1-16,-2-6 3 16,-2 0 0-16,-4-2 1 15,1-2 0-15,1-1 0 0,8 0 1 16,-3-5 0-16,3 1 0 15,1-2 2-15,-7-2-2 16,5 0 1-16,-4 0 0 16,0-1-2-16,1-1 1 15,-2 3-1-15,-1-2 0 16,-2-1-1-16,1 1 0 16,-3-3 1-16,0 3 0 15,-3-2 1-15,0-1 0 16,-5-4 1-16,2 2-1 0,-2 0-7 15,-1 2-5-15,-2-1-8 16,0-1-3-16,-2 4 2 16,-3-2 1-16,3 3-3 15,-5-2-1-15,-1-2-7 16,0 5-9-16,0 2-13 16,0 3-6-16,-1 7-31 15,-1 0-20-15,4 1-53 16,-2 3-32-16,-2-2-23 15,-1 2-6-15,-5 2 148 16</inkml:trace>
  <inkml:trace contextRef="#ctx0" brushRef="#br0" timeOffset="207930.62">20586 9535 109 0,'-30'50'89'0,"10"-30"14"15,8 6-1-15,-4-2-40 16,3 2-12-16,-1-3-20 0,-1-2-12 15,3 0-11-15,-3-3-1 16,2 2-4-16,5-5 0 16,1-6-1-16,-2-3 1 15,7-4 0-15,2 3-1 16,-1-3-6-16,1-2-2 16,0 0-1-16,0 0 1 15,0 0 3-15,0-1 0 0,0 0-7 16,0-1 0-16,1-10 4 15,6 2 3-15,30-30 4 16,-28 23 2-16,4 0 0 16,-3-3 0-16,2 1 0 15,1-3 3-15,-1 2 9 16,3 0 7-16,-7 0 23 16,4 5 11-16,-2 1 14 15,1 2-1-15,-1 7-9 16,-3 0-8-16,-2 5-15 15,-5 0 3-15,-1 3-2 16,0-3-1-16,-1 0-1 16,1 0-9-16,-2 13-9 15,-1 5-3-15,-14 28-6 16,8-27 0-16,0 5-4 16,0-1-1-16,-3-1-2 15,3 2 0-15,3-5-1 16,1-1 0-16,2-3 0 0,-5-5 0 15,7-3-1-15,-1 0 0 16,2-5-7-16,2-2-10 16,-2-1-10-16,0 0 0 15,1 0 3-15,0 0 10 16,0 0 10-16,1-3 3 16,0-13 2-16,33-26 0 15,-24 26 2-15,6 1 1 16,1-1-1-16,1-2 0 0,-1 3-1 15,-4-2 1-15,-3 4 0 16,4 4 2-16,-9 3 2 16,1 3 0-16,0 5 4 15,-5 0 2-15,-1 5 0 16,0 5 1-16,-5 4-4 16,-3 2-2-16,-3 3-3 15,-1 3 1-15,-2 2-2 16,-4 1 1-16,2-1-1 15,1-2-1-15,4-6 0 16,4 0-1-16,5-9-1 16,0-3-3-16,0-4-8 15,-1-3 1-15,3 1 2 16,0 0 3-16,0 0 7 16,0 0 1-16,3-4-2 15,1-6 0-15,8-3-1 16,27-29-1-16,-25 27 0 0,-2-3 0 15,2 2 1 1,0 1 0-16,-3 2 2 0,0 3-1 16,-5 10-1-16,1 0 1 15,-5 7 4-15,-2 3 1 16,-3 3 4-16,-7 3-1 16,-5 5-3-16,1 1-1 15,-4 3 0-15,2-1 2 16,1-6-2-16,5-2-1 15,3-6 0-15,2-5-3 0,5 0-6 16,3-9-4-16,0-6-5 16,5-3 1-16,0-8 8 15,3 0 3-15,5 0 4 16,-1 1 4-16,-4 2 2 16,0 2 1-16,-3 7 2 15,-4 4 1-15,-1 3 7 16,-3 2 3-16,0 3 5 15,-1-2-2-15,0 0-5 16,-1 6-2-16,-6 14-8 16,-14 27-1-16,10-24-4 15,-4-3-3-15,6-5-53 16,1 3-74-16,-3-7 81 16</inkml:trace>
  <inkml:trace contextRef="#ctx0" brushRef="#br0" timeOffset="-210368.47">21375 8839 295 0,'2'-7'191'0,"-2"1"-9"16,1 3-26-16,-1 0-52 15,0 2-5-15,0 1 5 16,0-1-2-16,0 0-1 16,-1 0-3-16,0 0-20 15,0 0-9-15,0 1-16 16,-1 0-6-16,-11 3-10 16,-4 4 1-16,-31 25 4 15,21-12-1-15,-1 9 8 16,0 0-3-16,1 10-13 15,0 1-4-15,2 6-13 16,-1 1-5-16,9-2-6 16,2 1-2-16,11-2-2 15,-1-5-1-15,-1-5 0 16,5-4-1-16,-1-4-2 16,3-1 0-16,5-4-1 0,-3-2 1 15,7-8 0-15,2 0-5 16,-2-5-47-16,3-1-34 15,-5-4-123-15,-1-1-124 16,11-4 217-16</inkml:trace>
  <inkml:trace contextRef="#ctx0" brushRef="#br0" timeOffset="-209698.26">21375 9159 493 0,'74'58'232'0,"-73"-58"-84"0,0-7 4 16,6-3-47-16,1 0 3 15,2-5-11-15,3 3-7 16,-3-2-1-16,0 1-9 16,1 0-24-16,1-1-12 15,-2 0-17-15,-2-1-7 16,3 1-8-16,-9-2-1 16,7 4 3-16,1-1 5 0,-8 0 2 15,8 2 5-15,-8 2 9 16,-2 5-2-16,1 2 9 15,-1 1-2-15,0 1-17 16,0 0-5-16,0 0-11 16,-1 0-3-16,0 0 2 15,1 12 1-15,-1 10 1 16,-5 30 0-16,2-21 4 16,-2-1 1-16,2-1-2 15,-2-1 0-15,-2-4-6 16,2-2-2-16,0 0 0 15,3 0-1-15,1 0 3 16,-2-1-21-16,2-1-56 16,1-2-29-16,-3-5-79 15,4 0-37-15,-2-4-182 16,-1-4 254-16</inkml:trace>
  <inkml:trace contextRef="#ctx0" brushRef="#br0" timeOffset="-209153.71">21817 9189 465 0,'52'-52'244'0,"-59"54"-86"16,-1 6-16-16,1 2-51 15,-2 3-17-15,1 7-2 16,1 2-5-16,-1 1-15 15,3 3 0-15,1-8-11 16,4 2-9-16,4-4 2 16,5-1 4-16,3-6 3 15,3-5 5-15,4-7-9 16,1-3-6-16,4-4 6 16,1 2-2-16,1-4-4 15,-2-3 5-15,-5 0 8 0,-1-7-1 16,-6 3 7-16,-2 4-1 15,-9-5-14-15,-3 2-5 16,-9-5-15-16,1 0-6 16,-1 4-7-16,1 5-2 15,-2 4-3-15,-1 3-5 16,0 4-32-16,1 1-26 16,3 4-59-16,1 1-34 15,2 2-75-15,0 3-74 0,2 2 201 16</inkml:trace>
  <inkml:trace contextRef="#ctx0" brushRef="#br0" timeOffset="-208707.36">22162 9336 420 0,'57'20'320'16,"-58"-10"61"-16,-4 1-114 16,-4 3-59-16,-1 4-56 15,-7 1-61-15,11 2-20 0,-3 2-31 16,-2-7-16-16,7 2-18 15,-9-3-2-15,6-3-6 16,3 0-26-16,-1-2-68 16,8-1-46-16,-5-5-200 15,0-2 217-15</inkml:trace>
  <inkml:trace contextRef="#ctx0" brushRef="#br0" timeOffset="-207772.84">22542 9188 338 0,'27'-34'204'0,"-20"32"6"16,-1-2-17-16,2 3-31 15,2 1-14-15,2 0-41 16,-3 5-16-16,1-2-17 16,2 5-14-16,-4 0-16 15,0-3-6-15,2 6-13 16,-8-4-3-16,1 0-3 0,1 5-3 15,-4-1-1-15,-1 1-1 16,-2 2-1-16,-3-2-2 16,-4 2-3-16,1-2-6 15,-4 0-26-15,-3-2-24 16,-2 1-49-16,-2 1-23 16,-6-3-30-16,3 0 5 15,0-4 17-15,4-2 16 16,6-2 48-16,0-3 19 0,7-5 42 15,2-1 22-15,0-1 25 16,4 1 3-16,2 4-1 16,0-1-4-16,3 1-1 15,-1 2 3-15,3-2 9 16,0 0-5-16,0 4 3 16,0 2 4-16,2 6-6 15,0 0 6-15,3 2-3 16,0-4-8-16,-3 1-10 15,1 0-8-15,2 3-13 16,-2 0-1-16,3-1-2 16,2-1 0-16,-7-2-4 15,2 1-1-15,-5-3-2 16,1 3 0-16,3-4-1 16,4 4 0-16,-6-3-37 15,3-2-28-15,-2 1-82 16,-9-4-76-16,10 1 141 0</inkml:trace>
  <inkml:trace contextRef="#ctx0" brushRef="#br0" timeOffset="-207381.89">23015 8908 541 0,'11'-1'299'16,"-1"4"-116"-16,2 9-15 15,-3 5-43-15,2 5-33 16,0 5 8-16,-4 8-14 16,-2 3-7-16,-7 7-2 15,-6 1-2-15,-5 0-18 16,-1 0-8-16,-2 1-20 16,1-2-10-16,-3 0-11 15,2 0-2-15,-5-9 1 16,-1 0-25-16,1-5-86 0,-1-6-75 15,2-1 101-15</inkml:trace>
  <inkml:trace contextRef="#ctx0" brushRef="#br0" timeOffset="-162102.59">20469 9784 63 0,'0'0'39'0,"0"0"-3"15,0 0-10-15,0 0 5 16,0 0 7-16,0 0 4 16,0 0-4-16,0 0-20 15,0 0-9-15,0 0-6 16,0 0-1-16,0 0-4 15,0 0-5-15,0 0-12 16,0 0-11-16,0 0-33 16,0 0 39-16</inkml:trace>
  <inkml:trace contextRef="#ctx0" brushRef="#br0" timeOffset="-160973.93">20477 9724 179 0,'3'-1'104'0,"-3"0"-2"0,0-1 5 16,0 1-6-16,0 1-4 15,0 0-20-15,0 0-14 16,0 0-15-16,0 0-3 16,1 0 5-16,-1 0 4 15,0 0 11-15,0 0 4 16,0 0-6-16,0 0-3 16,0 0-7-16,0 0-5 0,0 0-3 15,0 0-6-15,0 0-11 16,0 0-2-16,-1 0-3 15,0 0 0-15,0 0 2 16,-5 0 2-16,0 1 0 16,-6 2 1-16,-1 0-2 15,-30 11-3-15,23-12-7 16,2 3-3-16,-2-2-7 16,-1-3-1-16,5 1 0 15,-2-1 0-15,1 1 6 16,0 0 4-16,-1-1 10 15,-1 0 0-15,-1 0-4 16,0 0-6-16,-1 0-9 16,1 0-2-16,1 0-2 15,0 0 0-15,-2-2 0 16,3 2 0-16,-4-3 2 16,6 3 3-16,2 0 1 15,-4-2 0-15,7 2-1 0,-9-1-3 16,7 1-1-16,-1-2-1 15,-5 0 1-15,1-2-1 16,0 2 2-16,-1 3 2 16,-2-2 1-16,3 1 1 15,-5-1 1-15,2-2-2 16,5 2-1-16,-4 0 0 16,4 2-2-16,-3-1 0 0,3 5-1 15,3 0 1-15,2-4 1 16,2 4 1-16,2-4-1 15,1 0 0-15,4 3-3 16,-3-3-1-16,2-1 0 16,2 0-1-16,0 0-1 15,0 0 0-15,0 0-2 16,0 0-1-16,-1 0 0 16,2 0 0-16,-2 0 1 15,1 0 1-15,1 0-1 16,-1 0-4-16,1 0-44 15,0 0-25-15,0 0-62 16,0 0-34-16,0 0-55 16,0 0-86-16,0 0 208 15</inkml:trace>
  <inkml:trace contextRef="#ctx0" brushRef="#br0" timeOffset="-160119.16">19703 9635 195 0,'65'-30'156'16,"-66"27"-8"-16,0 1-22 15,1 2-7-15,0 0-14 16,0 0-1-16,0 0 2 16,0 0-7-16,0 0-18 0,0 0-7 15,-1 0-17-15,0 0-9 16,0 0-10-16,0 0 0 15,0 0 2-15,-2 0-2 16,-5 0-6-16,-1 1-6 16,-5 2-10-16,-29 9-3 15,29-6-5-15,-5-2-1 16,2 1-1-16,0-2 0 16,0 2-2-16,-2-1-1 0,-1 1 0 15,1 1 0-15,-1-4-1 16,1 3-1-16,5-2-1 15,0 0 0-15,3 3 0 16,0-2-1-16,1 0 0 16,4 2 0-16,1-3-1 15,4 3 0-15,-2-1-2 16,2-2 0-16,-5-1-2 16,6-2 0-16,0 0 1 15,0 0 1-15,0 0 1 16,0 0 3-16,1 5 3 15,1 4 2-15,6 5 13 16,21 25 6-16,-23-28 4 16,5-1 1-16,8 3-9 15,-3 1-4-15,8 3-6 16,0-3-2-16,-2 0-2 16,0-3-2-16,-3 0 1 0,-1 0 0 15,-6-2 0-15,5 1 2 16,-5-4-2-16,0 1 2 15,-3-1-69-15,2-1-62 16,-3 2 78-16</inkml:trace>
  <inkml:trace contextRef="#ctx0" brushRef="#br0" timeOffset="-157272.85">20568 9609 146 0,'-16'41'121'15,"14"-42"12"-15,2 1-18 0,0-1-9 16,0 0-6-16,0 1-2 16,-1-1-11-16,0 0-9 15,0 0-22-15,0 0-9 16,1 0-6-16,0 0 4 16,0-1 18-16,0-1 7 15,2-8 3-15,-3 0-1 0,1 0-11 16,3-33-7-16,-3 29-15 15,4-3-6-15,-1-8-14 16,-2 1-5-16,3-3-4 16,1 1 0-16,-3 0 3 15,1 0 1-15,-3 0 7 16,0 1 1-16,2 5-3 16,-1 2 0-16,-1 1-9 15,-2-2-1-15,-2-3-6 16,-2-2-2-16,7 0-1 15,-3 0 0-15,1 2 0 16,6 0 0-16,-7-1 0 16,8 5 0-16,-5-3 0 15,-4 1-1-15,1 5 0 16,4 1 0-16,0 3 0 16,1 3 0-16,3-5 1 15,-6-1-1-15,3 1 0 0,4-2 1 16,-6-1 2-16,0 2 1 15,0 1 0-15,-3-1-4 16,4 3-3-16,-2-1 0 16,0 5 0-16,0 0 2 15,0 1 2-15,2 3-1 16,-2-4 0-16,-2 1-1 16,-1 4 0-16,1 0-1 15,5 3-4-15,-3 0-1 16,0 0-4-16,0 0 0 0,-1 0 2 15,-1 0 1-15,1 0 4 16,0 0 2-16,-4 6 0 16,1 7 1-16,-4 0 1 15,-32 31-1-15,30-29 2 16,2 3-2-16,-3 0 1 16,3 2-1-16,-4 0-1 15,1-1 0-15,1-2-1 16,-2-4 0-16,8-3-1 15,-5 0-2-15,7 1 0 16,3-3 0-16,-2-1 2 16,4-1 2-16,0-1 0 15,-1-1 0-15,-2-1 1 16,-2-3 0-16,1 0 0 16,0 0-1-16,0 0 0 15,0-1-1-15,0 0 1 16,0 0 1-16,1 0 1 0,1-3 0 15,1-5 1-15,3-5 0 16,13-29 1-16,-13 24 0 16,3-4-1-16,3 1 1 15,0-1-1-15,0 0 0 16,0 0 1-16,-2 3-1 16,2 0 0-16,0 2 0 15,5 6 0-15,-4-1 0 16,0 6 1-16,-3-1-1 0,0 4-2 15,2 4-2-15,-3 2-2 16,5 4-1-16,-3 5 3 16,1 2 0-16,1 8 4 15,1 0 0-15,-3 1 2 16,1-1 0-16,0 0 0 16,-2-2 0-16,0 0 16 15,-3-4-43-15,3-4-165 16,-3-1 140-16</inkml:trace>
  <inkml:trace contextRef="#ctx0" brushRef="#br0" timeOffset="-144308.61">20454 9687 188 0,'25'28'106'16,"-23"-25"-21"-16,2 1-18 15,-4-4-29-15,0 0-11 16,0 0 2-16,-2 0 7 16,1 0 16-16,0 0 8 15,0 0 3-15,0 0-5 16,1 0-12-16,-1 0-11 16,0 0-18-16,1 0-3 0,0 0 2 15,0 0 8-15,0 0 24 16,0 0 9-16,0 0 11 15,0 0 1-15,0 0-11 16,-1 0-8-16,0 0-11 16,-2 0-4-16,3-2-3 15,0 2 3-15,0 0 5 16,0-1-3-16,-1 0 1 16,0 0-3-16,0 0-6 15,0 0 0-15,0 0-1 16,0 0-1-16,0 0-2 15,0 0-3-15,-7-4-5 16,0 0-1-16,-1-1 0 16,-31-13 1-16,27 15 2 15,-3 3 0-15,0-3-1 16,-4-3-1-16,5 1-4 16,-1-2 0-16,-1-1 5 15,-1 2 4-15,2-2 6 0,0 0 1 16,0 1-9-16,1 1-3 15,-6-3-8-15,2-2-3 16,-2 1-1-16,2-2 1 16,-1 0 2-16,1 2 2 15,2-1 1-15,-3 1-2 16,1 2-2-16,-2-1-2 16,5 2 0-16,-1 1 2 15,4 0 1-15,-3 1 3 0,-3 0 1 16,5 2 0-16,-6-2 1 15,4 2-1-15,-2-2-3 16,3 0-2-16,0-1-3 16,0 2 1-16,2-2 1 15,0 0 3-15,2-2 3 16,1 2 2-16,0-2-2 16,3 3-1-16,0 0-3 15,-2 0-3-15,0 1-1 16,0 1-2-16,0 1-2 15,1-1 1-15,5 1 0 16,-2 2 0-16,3 0-1 16,2 0 1-16,-2 0-1 15,1 0 0-15,0 0-1 16,0 0 0-16,0-1-2 16,0 1 1-16,0 0-2 0,0 0 1 15,0 0 1-15,-2 0 1 16,3 1 1-16,-1 0 0 15,0 0 0-15,0 0 0 16,0 0-3-16,0 0-3 16,0 0-7-16,0 0-27 15,0 0-56-15,1 0-40 16,0 0-122-16,0 0-67 16,0 0 205-16</inkml:trace>
  <inkml:trace contextRef="#ctx0" brushRef="#br0" timeOffset="-143527.92">19833 9267 196 0,'76'0'147'16,"-80"0"15"-16,0-1-14 15,-1 1-31-15,4 0-2 16,0 0 5-16,0 0-4 0,0 0-17 16,0 0-4-1,-4 0-14-15,-10 0-12 0,-31 2-21 16,28-3-8-16,-4-2-14 15,0 0-5-15,-3 0-5 16,-1 3-1-16,1 0-3 16,-1-1 0-16,2 1 1 15,-1-3 0-15,3 2 2 16,1 1 1-16,4 1-2 16,2 0-3-16,3-1-4 15,0 0-3-15,5-1 0 16,3 1 0-16,0 1 3 15,4-1 4-15,-1 0 1 16,1 0-2-16,0 0-10 16,0-1-6-16,0 1-4 15,0 0 1-15,0 0 9 16,0 0 3-16,0 0 2 0,0 0 2 16,1 4 2-1,7 8 1-15,34 31 3 0,-28-28 2 16,2 7 0-16,1 4 1 15,1-3 4-15,-2 2 4 16,2-2-3-16,-4-1-2 16,0-3-7-16,1 1-4 15,1-5-2-15,0 2 0 16,0-2 0-16,-2-2 0 16,-3 0 0-16,-3-3-9 0,-2-3-91 15,-5-3-77-15,1 2 102 16</inkml:trace>
  <inkml:trace contextRef="#ctx0" brushRef="#br0" timeOffset="-121401.14">15879 6602 319 0,'0'-1'162'0,"0"0"-52"15,0 0-19-15,0-1-25 16,0 1-2-16,0 0 5 15,0 0 3-15,0 0-8 16,0 0-8-16,0 0-17 16,-2 0-6-16,2 0-11 15,-2 1-3-15,1 0-6 16,0 0-2-16,0 1-2 16,-7 9 1-16,3-5 0 15,-2 5 0-15,-17 29-1 16,20-27 0-16,1 3-1 15,-1-1 0-15,3 0-3 0,-3 1-1 16,6 2-1-16,-2-5-1 16,1 3 2-16,5 0 1 15,-2-7 2-15,2 3 0 16,2-5 0-16,0-1 0 16,-1-2-2-16,2-1 0 15,1-2 3-15,-1-2 3 16,2 0 14-16,-1-2 3 15,-3-4 7-15,2-2 0 0,-1-2-10 16,-2-3-3-16,3 0-5 16,-5-3-2-16,2 0 4 15,-2 0 2-15,-4 1 3 16,3 1 0-16,-7 3 0 16,0 1 0-16,-3 2-1 15,0 2 0-15,-1 3-7 16,2-3-2-16,0 6-2 15,2-2 1-15,-3 4 0 16,3 2-1-16,-4 1-8 16,0 1-4-16,4 1-7 15,-3 0-1-15,2 3 3 16,-1 3 0-16,4 3 2 16,-2 1 0-16,3 0-2 15,0 0 1-15,-1-2-1 16,2 2 1-16,4-1 1 0,0-1 1 15,4-3 2-15,-1-3 0 16,0-1 0-16,0-4 2 16,-2 1 0-16,-1-3 2 15,2 2 1-15,2-2 1 16,-6 0 1-16,1-2 0 16,-3 0 3-16,-1 1 1 15,1 0 3-15,0 0 0 16,0 0-3-16,0-7-2 15,1-3-2-15,-1-2 0 16,4-27 1-16,-7 30 1 0,0 0 0 16,0 2 0-16,-4 6-2 15,3-1 0-15,-1 2-4 16,2 1-3-16,2 0-3 16,0 0-4-16,0 0-1 15,0 0 0-15,0 13 4 16,-2 2 2-16,0 25 1 15,3-28 1-15,0-5-1 16,1-2 0-16,1-3-1 16,4 0 1-16,-6-3 1 15,0 0 2-15,0 0 0 16,0 0 2-16,1-3-1 16,5-10 0-16,13-30 0 15,-15 31 0-15,-4 1 2 16,0 2 0-16,0 4 2 15,-4-2 0-15,2 6-1 16,1-1-1-16,-1 3-4 0,1 0-1 16,-2 0-4-16,3 0 1 15,-1 0 1-15,-1 4-1 16,-3 8 1-16,0-1-2 16,-7 31-3-16,12-29-17 15,2-2-90-15,2 0-71 16,0-2 108-16</inkml:trace>
  <inkml:trace contextRef="#ctx0" brushRef="#br0" timeOffset="-91436.8">15900 6707 126 0,'26'26'112'0,"-29"-26"31"16,3-2-1-16,2 2-13 16,-4 0-9-16,2 0-17 15,0 0-9-15,0 0-16 16,0 0-7-16,0-1-3 0,0 0 2 15,0 1 2-15,0 0-3 16,0 0-7-16,0 0-7 16,0 0-15-16,0 0-3 15,0 0-5-15,0 0 0 16,0 0 5-16,-2 0 4 16,1 0 4-16,0 0 0 15,0 0-7-15,1 0-2 16,-1 0 4-16,0 0 3 15,0 0 2-15,0-1-2 0,0 1-10 16,-2-1-4-16,3 0-7 16,-1-1-1-16,0 1-1 15,-2 0 1-15,-4 0 4 16,-1 1 2-16,-3-1-3 16,0 0-2-16,-28-2-7 15,27 1-4-15,-2-2-3 16,0 3-1-16,0 0-3 15,-2 1 0-15,5 0 1 16,0 1 3-16,1-1 2 16,2-2 2-16,-1 2-1 15,-2-3-1-15,7 1-3 16,0-1-1-16,3 3-4 16,1 0 0-16,-1 0-1 15,0 0 0-15,0 0-1 16,0 0 0-16,0 0 1 15,0 0-1-15,0 0 1 0,-1 0-1 16,2 0 0-16,-2 0 1 16,1 0 0-16,0 0 0 15,0 0 1-15,0 0-1 16,0 0 2-16,0 0-1 16,0 0 0-16,0 0-1 15,-2 0-1-15,3 0 1 16,-1 0-1-16,0 0 0 15,0 0-1-15,0 0-2 16,-3 0-14-16,2 0-14 0,0 0-38 16,0 0-29-16,1 0-63 15,0 0-24-15,-2 0-91 16,-3 1-111-16,5-1 258 16</inkml:trace>
  <inkml:trace contextRef="#ctx0" brushRef="#br0" timeOffset="-90661.88">15610 6620 251 0,'40'-32'189'0,"-41"32"16"16,0 0-17-16,2 0-41 15,-1 0-9-15,0 0-13 16,-1 0-16-16,-2 0-37 16,3 0-13-16,-1 0-7 15,0 0-1-15,-7 2-3 16,0 1-6-16,-5 1-15 15,-28 14-6-15,31-16-4 0,3 0 1 16,2 1 0-16,0-2-3 16,2 2-6-16,-3-2-3 15,4 1-4-15,1-2 0 16,0 0-1-16,-2 0-1 16,3 0 1-16,-1 0 2 15,1 0-1-15,-1 0 0 16,1 0 3-16,0 6-1 15,1 2 6-15,0 0 5 0,7 3 5 16,25 26 0-16,-18-27-4 16,-2 1-3-16,4-3-6 15,-6-2-1-15,0 1 0 16,2-3-1-16,-9 3-22 16,6-3-51-16,-3 1-221 15,-4-3 193-15</inkml:trace>
  <inkml:trace contextRef="#ctx0" brushRef="#br0" timeOffset="-86950.33">15864 6610 288 0,'0'-2'179'0,"3"-3"11"0,-2-8-23 15,0 1-27-15,28-30-12 16,-27 27-27-16,-2-2-8 16,0 0-14-16,0 3-3 15,2-3-12-15,2 5-7 16,-1-3-7-16,-2-4-7 15,2 0-6-15,-2-6-2 16,-1 0 0-16,-1 1-1 0,1-5-3 16,0-3-2-16,0-1-8 15,2-2 0-15,-3-2-4 16,-3 1 0-16,7-2-4 16,-2 4-1-16,3-3-4 15,-3 0-1-15,1-2-2 16,3-4-1-16,-1 1-1 15,5-1 0-15,-2 0-1 16,1-1 0-16,-3 7 0 16,-4-2 1-16,-1 5-1 15,-1-2 1-15,-2 3 0 16,-1 2-1-16,2 3 0 16,-2 4 0-16,0 2-1 15,4 3 0-15,0 2 0 16,2 3 0-16,0-1 0 15,-2 4 0-15,0-1-1 16,-2 1 1-16,0 3-1 0,6 2 1 16,-4 1 1-16,0 3-1 15,0 1 1-15,-2 0-1 16,1 1-1-16,0 0 0 16,0 0-1-16,1 0-1 15,-1 0-2-15,0 0 1 16,1 0-2-16,-1 0 0 15,0 0 1-15,0 0 0 16,-2 0 2-16,3 1-1 16,-5 10 2-16,-3 2-1 0,-19 32-1 15,16-27 1-15,0 1 1 16,3-6 0-16,-1 2 0 16,4-3 0-16,-3 1-1 15,3 1-2-15,0-2-1 16,-3 1 0-16,2-1-1 15,1 2 1-15,-2-3 2 16,3-2 0-16,1-5 2 16,0 0 1-16,3-4-1 15,0 0 0-15,0 0-1 16,0-2 0-16,0 1 1 16,0 0 1-16,0 0 0 15,0-3 0-15,3-9 1 16,-1 0-1-16,11-31 0 15,-10 25 1-15,2 2 0 16,-3-6-1-16,3 1 1 0,4 1 0 16,1-1-1-1,2 0 1-15,-2-2-1 0,1 1 1 16,1 2 1-16,-1 3 1 16,0 4 0-16,-4 7-1 15,3 7 0-15,0 5-1 16,0 12 1-16,2 5 1 15,-3 6-2-15,-2 2 1 16,1 1-1-16,-3-2 0 16,4-3 3-16,-3-3-16 0,0 3-123 15,1 3-135-15,-7 7 163 16</inkml:trace>
  <inkml:trace contextRef="#ctx0" brushRef="#br0" timeOffset="-82171.89">15871 6608 34 0,'-27'29'30'0,"24"-29"8"15,3-1-4-15,-2 0-2 16,1 0-9-16,0 0-9 16,0-1-11-16,0 1-3 15,0 0-2-15,1 0-1 16,0 0-3-16,0 0-1 0,0 0-1 16,0 0-1-16,0 1 5 15,0 0 0-15,0 0 5 16,0 0 3-16,0 0 1 15,0 0 1-15,0 0 2 16,0 0-1-16,0 0 0 16,0 0 1-16,0 0 17 15,0 0 8-15,0 0 5 16,0 0 1-16,0 0-10 16,0 0-2-16,0 0-4 15,0 0-1-15,0 0-7 16,-1 0-7-16,-1 0-3 15,2 0 0-15,0 0 10 16,0 0 7-16,0 0 6 16,0 0 0-16,0 0-10 15,-2 0-7-15,1 0-1 0,0 0 1 16,0 0 8-16,0 0 5 16,0 0 18-16,0 0 8 15,1 1 9-15,-1-1-1 16,0 0-11-16,-2 0-6 15,3 0-13-15,-1 0-4 16,0 0-4-16,0 0 1 16,0 0-2-16,0 0-2 15,0 0-3-15,0 0-2 0,0 0 0 16,0 0 1-16,0 0 4 16,-1 0 1-16,1 0-3 15,0 0-3-15,0 0-7 16,0 0-2-16,1 0 0 15,-1 0 2-15,0 0 6 16,0-1 3-16,0 0 8 16,-2 0 3-16,3-1 4 15,-1 1-1-15,-1-5-3 16,-1-3-3-16,1 4-5 16,-2-2 0-16,1-2 2 15,-1-1 1-15,-17-35 3 16,16 33 0-16,-4-3-2 15,4 0-4-15,-1 2-5 16,1 0-4-16,2 0-4 16,-6-1-2-16,6-2 1 15,-5-5-1-15,2 3 3 16,1-1 0-16,-2 1 2 16,2 2 2-16,0-2 1 0,-1-1 0 15,3-2-1-15,-2 0-1 16,-1 1-3-16,-3 1-2 15,3-2 0-15,-3-2-1 16,-3-6-1-16,9 5 0 16,-4-3 1-16,4 2 0 15,3 4-1-15,-6-1 0 16,3 2-1-16,-2 2 1 16,-3-1 0-16,-1 1 0 15,5 1 1-15,-2-4 0 0,3 6 0 16,-1-6 2-16,-3 1 4 15,3 2 0-15,-1-3 0 16,0 0-2-16,2-1-2 16,-4-1-2-16,3 1-1 15,2 1 0-15,-1 2 0 16,3 0 0-16,-1-2 0 16,-1 2 0-16,-1-2 0 15,0 1 0-15,0 3 1 16,1 1 0-16,-2 2 1 15,0 3-1-15,0-1-1 16,-2-2 1-16,3 4-2 16,0 2 0-16,2 2 1 15,-1 0-1-15,-2 0 2 16,1-5-1-16,1 3 0 16,0 3-1-16,-1 1 0 0,3 1 0 15,0 2 1-15,-2 0 0 16,1 0 0-16,0 0 0 15,0 0-1-15,0-1 1 16,1 1-1-16,0 0 0 16,-1 0-2-16,0 0 0 15,1 0-2-15,0 0 0 16,0 0-1-16,0 0-1 0,0 0 0 16,0-1 0-16,0 1 2 15,0 0 1-15,0 1 3 16,0 0 0-16,0 0 1 15,0 0-1-15,0 6 0 16,0 8 0-16,1 2 1 16,0 27-1-16,-2-29 1 15,-1 3 0-15,-2 0 0 16,3 1-1-16,-3 2 1 16,1-3 0-16,-1-1 0 15,2 0 0-15,1-5-1 16,-2-1 0-16,3-3 1 15,0 0 0-15,-2-5 1 16,2 1 1-16,-3-4-1 16,3 0 0-16,0 0-1 15,0 0 0-15,0 0-2 16,-1 0-2-16,0 0 0 16,0 0-1-16,0-1 1 0,1 1 1 15,0-8 1-15,0-8 1 16,1-29 0-16,-1 26 0 15,1-2 0-15,1 6 0 16,-2-4 0-16,4 4 0 16,-2 1 0-16,-2-4-1 15,4 5 0-15,-1 0 0 16,2-1 0-16,-1 5 0 16,0 3 1-16,-2-2-1 0,0 4-2 15,1 0-1-15,3 4-2 16,0 3 0-16,4 7 1 15,-1 0 2-15,3 4 2 16,0 1 1-16,-1 3 1 16,1 1 0-16,-2 1 0 15,3-2 0-15,-3 2 0 16,0-3 0-16,2 5-43 16,-5 0-49-16,6 5 58 15</inkml:trace>
  <inkml:trace contextRef="#ctx0" brushRef="#br0" timeOffset="-68053.37">24082 10538 152 0,'39'28'87'0,"-41"-27"-19"15,0-1-9-15,-1-1-18 16,1 1-3-16,1-1 13 16,0 1 6-16,0 0 6 0,0 0 1 15,0 0-10-15,0 0-6 16,-4-1-6-16,1 0-2 16,1-1-5-16,-2 1-2 15,1 0-4-15,0 0-1 16,-3-1 6-16,1 0 4 15,0 0 1-15,2 0-2 16,-5-1-11-16,1 0-7 16,-1-1-10-16,-1-1-2 15,-29-17-4-15,28 16-1 16,-4-3-1-16,-2 0-1 0,2 3 1 16,-5-2-1-16,1-1 1 15,-1 2 0-15,-1-3 0 16,5 1 0-16,-1 1-1 15,3-1 0-15,0 2 1 16,-5 0-1-16,5 2 1 16,-1 0 0-16,-2 0 0 15,4 2-1-15,-5-3 0 16,-2 0-1-16,0 4 0 16,-1 0 1-16,-3-1 0 15,2-2 0-15,2 0 0 16,-3-4 0-16,4 6 1 15,2 1-1 1,10 1 1-16,-1 0-1 0,-26-6 0 16,1 5-1-16,0-1 1 15,13 0 0-15,-1 0 0 0,0-1 0 16,1 2 0 0,1-1 0-16,-2 3-1 0,2-2 1 15,3-1 0-15,6 4 0 16,-6-3 1-16,-1 0 0 15,-5-3 0-15,-5 0 0 16,5 2 0-16,0 0 0 16,0 1 0-16,-1 0 0 15,-1-2 5-15,0 2 4 0,0-1 8 16,-4 2 2-16,1 5-4 16,-2-5-4-16,-1 2-8 15,1-2-2-15,-4-4-1 16,1 2 0-16,-1-1 1 15,7 2-1-15,-1-3 1 16,0 0 0-16,6 1 0 16,-9-3-1-16,3 6 0 15,-2-2-1-15,-7 0 0 16,-2-1 1-16,11 1-1 31,14 2 0-31,0 0 1 0,-44-3 0 0,5 0 0 16,-3-1 0-16,20-4 0 15,5 4 0-15,-1-5-1 16,3 2 1-16,0 4 0 16,1-1 1-16,-9-2-1 15,1 1 1-15,-3 3-1 0,-1-5 0 16,3 4 0-16,-3-3-1 16,1 0 1-16,0 0 0 15,-3-3 0-15,5 2 0 16,0-1 0-16,4-1 0 15,9 3 1-15,-6-5-1 16,1 3 1-16,0 1 0 16,-10-3-1-16,7 4 0 15,-4 1 0-15,-1-2 0 16,1 1-1-16,-4 1 0 0,2-3 0 16,-1 1 0-16,-2 2 0 15,3-2 1-15,1 2 0 16,2-1-1-16,1-1 1 15,3 2-1-15,-11-3 0 16,2 0 0-16,-3 3 0 16,-3 0 0-16,5 2 0 15,-3-4 1-15,-3-1-1 16,-1-3 1-16,-3 1-1 16,4 3-1-16,6-1 0 15,-1 0 1-15,5-1-1 16,1 1 1-16,-7 0 0 15,-1 0 0-15,-5 0 0 16,-3-2 0-16,1 2-1 16,-2-1 0-16,4-2-1 15,1 2 1-15,0-7 0 16,7 4 0-16,-7-1-3 0,-2-1-2 16,2 3 1-16,-8-2 0 15,1 1 4-15,-2 0 1 16,-1-1 0-16,2-2 0 15,5-1 1-15,2-2-1 16,4 1 0-16,0 0 0 16,-4-3 2-16,-1 0 0 15,-2-2 2-15,0-2-2 0,-2-1-1 16,1 0 0-16,1-3 0 16,5 2 0-16,1 1 0 15,5-3 0-15,-1 6 0 16,-5-4 0-16,-2 0-1 15,-1 1 0-15,-7-4 0 16,3 0 0-16,-1-3 0 16,1 1 0-16,8-5 0 15,0 1 1-15,8-2 1 16,-7-2 0-16,-4 3-1 16,-2-1-1-16,-4 2-4 15,5 3 0-15,0-3-1 16,1-2 1-16,0 2 3 15,4-5 0-15,-4 1 0 16,8 2 0-16,-1-4 1 16,-1 3-1-16,1-1 0 15,-8 1-4-15,-1 1-12 16,4-2-5-16,-2 3-7 0,2-2 3 16,0 0 11-16,0 6 6 15,7 1 9-15,1 1 2 16,4 1 2-16,0-3-2 15,-4 1-1-15,-1-1-1 16,-4 2 0-16,4-1 1 16,-1 0-1-16,1 1 1 15,1-1 1-15,-2 1 1 0,2 1 2 16,2 0 1 0,1 5-1-16,5-1 0 0,4 4-1 15,0 1-2-15,-2-1 0 16,-1 2 0-16,-2 3-1 15,-1-5 1-15,2 0-2 16,-3-1 0-16,4 1 0 16,1 1-1-16,0-1 0 15,2-2-1-15,0-3 1 16,3 0 1-16,-2 0 0 16,1 1 0-16,-2 0 1 15,1 1 0-15,2-1 0 16,5 0 0-16,2 4-1 15,1-1 0-15,3 4 0 16,-3-2 0-16,-2-3 0 16,1 3 1-16,-4-2 0 15,4 2 0-15,0 4-1 16,1-5 2-16,3 1 1 0,-4 0 0 16,3 1 0-16,0 1-1 15,-1-3 4-15,2-1-1 16,0-1 1-16,1-3 0 15,0 0-4-15,0 0 0 16,0-1 2-16,0 2 0 16,2 1-1-16,-4 0 0 15,5 0-2-15,-4 0-1 16,-1 0 0-16,4 2 0 0,-3-1-1 16,1 0 0-16,0 2 0 15,-1-3 1-15,3 1 0 16,0 0 0-16,-4-2 0 15,4 2 0-15,-5-2 0 16,5 0-1-16,6-3 1 16,-3 3 0-16,2 0-1 15,-5 0 0-15,1-2 0 16,-4 0 1-16,1 0 0 16,2 3 0-16,3 3 0 15,-1-2 0-15,4 4-1 16,-4 0 0-16,0-6-1 15,7 5 1-15,-3-6 0 16,-1-5 1-16,2 4-1 16,-6-2 1-16,1 1 0 15,-1 0 0-15,3-2 0 0,2-1 0 16,1-2-2-16,2-1 1 16,0 0 0-16,-3-1 0 15,3-3 1-15,-6 2 0 16,2 1 0-16,0-1 0 15,1 0 1-15,2 0-1 16,-4-2-1-16,3 0 0 16,-2-2 1-16,4-1 0 15,-4-2-4-15,1 0-2 16,1 1 2-16,-6-1 1 0,4 3 3 16,-2 0 1-16,-1 2 0 15,-1-1-1-15,1 0 2 16,0-4-1-16,3 0 1 15,-1-3-1-15,-1 0-1 16,0 0 0-16,-5-6 1 16,1 4-1-16,3 0 2 15,-4 2 0-15,3 3 1 16,-2-3-1-16,0-4-2 16,3-1 0-16,-5-7 0 15,3 0 0-15,-1-5 1 16,0 0 0-16,-1 2 1 15,-2 1-1-15,0 0 0 16,-1-6-1-16,5-4-3 16,0-8-2-16,5-4-3 15,0 2-2-15,4-6-31 16,0-2-14-16,3-8-53 16,1-9-42-16,4-3 99 0</inkml:trace>
  <inkml:trace contextRef="#ctx0" brushRef="#br0" timeOffset="-63743.01">15311 2926 132 0,'-1'0'105'15,"0"0"6"-15,0 0-17 0,0 0-7 16,0 0-19-16,0 0-8 15,0 0-5-15,0 0 1 16,-1 0 4-16,2 0 2 16,-2 0 0-16,1 0-5 15,0 0-14-15,0 0-9 16,0 0-19-16,0 0-6 16,-2 1-7-16,-2 6 0 0,2 1 3 15,-7 7 3-15,-12 26 4 16,20-23 0-16,-6-1-3 15,2 2-1-15,-4 2-3 16,-2-3 0-16,1 2 1 16,-3 0 0-16,0-3 0 15,4-1-1-15,-1-2 1 16,4 0-1-16,4-4 2 16,-4 0 0-16,6-4-2 15,-6-2-1-15,7 5-3 16,-2 0-1-16,1-3 3 15,4-2 1-15,-3-3 8 16,-2-2 9-16,2 1 22 16,0 0 5-16,0 0-4 15,0-1-6-15,-1 0-22 16,0 0-5-16,0 0-1 16,0-7 0-16,1-7 4 15,3-27 1-15,3 27 1 0,-1-5-2 16,0 1-5-16,-5-4-1 15,8 3-3-15,-4 0-2 16,4-1 0-16,1 0-1 16,-2-1-1-16,0 2-1 15,1 1 1-15,2 2-1 16,-6 3 0-16,4 1 1 16,0 4-1-16,-3 1 1 0,0 0 1 15,-2 4-1-15,-1-1 1 16,2 4-2-16,-3 0 0 15,-1 0-1-15,0 0 0 16,0 0 0-16,0 0 0 16,0 0 0-16,0-1-1 15,0 1 0-15,0 0 0 16,0 0-1-16,0 0 2 16,0 0-1-16,0 0 2 15,0 0 0-15,0 0 0 16,0 0 0-16,3-1-1 15,-1 1-1-15,2 0-3 16,-2 1 1-16,1 0 2 16,-1 0 0-16,2 2 2 15,-1 1-1-15,5 3-1 16,0 7 0-16,26 27-2 16,-27-25 1-16,1 0 1 15,1 1 0-15,2 5 1 0,0-2 0 16,0 2 1-16,-3-3 0 15,5-2 1-15,0 2-1 16,-1-3 2-16,1 2 0 16,-3 0 0-16,-2-2 0 15,5-2 0-15,-4-1-1 16,1-1 0-16,-1-2 1 16,0-1 0-16,-4-4 2 0,2 2-1 15,-2-3 2-15,-1-2 0 16,-2 1 1-16,-3-3 1 15,1 1 1-15,0 0 0 16,0 0-1-16,0-1-1 16,-1 0-1-16,-1 1-2 15,1 0-1-15,0 0 0 16,1 0 0-16,0 0 2 16,0 0 1-16,0 0 2 15,-1 0 0-15,0 0 0 16,0 0 1-16,0 0 0 15,0 0 1-15,0 0 0 16,-9 0 0-16,-7-2 0 16,-29-3-1-16,22 5-2 15,-1-4-3-15,-1 0-1 16,-2-1-1-16,5-1 0 16,4 1 0-16,-2 3-1 15,1 0 0-15,5 0 1 0,-1-4-1 16,1 2 0-16,4 1-2 15,-2-3 0-15,1 1 0 16,4 3 0-16,-2-1-1 16,3 1-2-16,1 3 0 15,4-1-3-15,-1 1 0 16,2-1 0-16,0 0-1 16,0 0 2-16,1 0 1 0,-2 0 3 15,2 0 2-15,-2 0 1 16,1 0 2-16,1 0 0 15,-1 0 0-15,1 0-1 16,0 0-1-16,-1 0 0 16,0 0 0-16,0 0 1 15,-1 0-1-15,1 0-1 16,1 0-1-16,0 0-2 16,-3 0 1-16,3 0 1 15,0 0 1-15,0 0 0 16,0 0 0-16,0 0-2 15,0 0 0-15,0 0-2 16,0 0 0-16,0-1 2 16,0 0 0-16,0-1 1 15,4-5 1-15,3-8-1 16,13-27 1-16,-17 27-1 16,-3-5 0-16,8 5 2 0,-5-7-1 15,6 4 1-15,1 2-1 16,-5 3-1-16,4 3 1 15,-3 3-1-15,-3 2-1 16,0 2-3-16,3 2-3 16,-6 0-7-16,0 1-2 15,0 0 2-15,0 0 2 16,0 0 7-16,1 6 3 16,1 11 2-16,-2 25 1 0,-8-23 0 15,-3-2 1-15,0 1 0 16,4-3 1-16,1-3 0 15,0-2 2-15,2-2-2 16,0-2 1-16,3-2-3 16,1-2-4-16,1-3-2 15,-1 0-1-15,0 0 4 16,0-1 2-16,0 1 3 16,0 0 0-16,0 0-1 15,0 0-1-15,0 0-1 16,0-1-1-16,7-3 1 15,-2 1 0-15,-2 1 1 16,1-1 1-16,0 0 0 16,-2 2 0-16,-2 0-2 15,0 1-3-15,1 0-2 16,-1-1 0-16,6 0 1 16,-4 1 1-16,-1 1 3 15,1 0 1-15,-2 0 1 16,3 3 1-16,0 3 0 0,1 4 2 15,-3-7 0-15,0 1 0 16,0-1 0-16,-1-3-3 16,0 0 0-16,0 0-2 15,0 0 1-15,0 0 1 16,4 0-1-16,5 0-1 16,0-1 0-16,2-3 0 15,25-10 0-15,-26 9 0 0,-1-1 0 16,-1 3 0-16,-1 1-1 15,2-1 1-15,-1 4-3 16,-1 3 0-16,-1-1 0 16,-1 4 0-16,-1 0 4 15,-1 3 1-15,-1 2 0 16,0-1 3-16,-1-1-1 16,-1-1 0-16,0-5 0 15,0-1 0-15,3 0 0 16,-3-3 2-16,0 0 0 15,0-1-1-15,0-1-1 16,0 1-1-16,0-1-1 16,3-4 1-16,0-1-1 15,-3 5-1-15,2 0-3 16,0-1 0-16,4-1 0 16,-4 2 2-16,4-1 4 15,-2 1 3-15,-2 2 1 16,1 2 1-16,-3-2-1 0,7 11 0 15,-4-4-1-15,-3-2 0 16,15 26 4-16,-17-30 2 16,0 1 4-16,0 1 0 15,1-4-4-15,0 0-6 16,0 0-6-16,0-1-4 16,0 1 2-16,0-2 1 15,-2-5 2-15,3 3-1 0,-1 3-2 16,0 0 0-16,0 0-2 15,0 1-1-15,0 0-1 16,0 0 1-16,0 0 1 16,0 0 3-16,-1 1 3 15,2 0 2-15,-2 0 4 16,1 0 8-16,0 0 9 16,0 0 3-16,0 0-4 15,-2 1-11-15,-1-1-11 16,0-1-1-16,0-1-1 15,0 0 1-15,-1-9 3 16,-1 0 0-16,-27-24 0 16,28 29-1-16,1 4-2 15,0 2 0-15,-1 3 0 16,0 3 0-16,-1 5 6 16,-2 1 4-16,-1 4 4 15,-4 1 1-15,-2-4-4 16,4-2-1-16,0-8-7 0,3-1-29 15,6-10-12-15,6-6 19 16</inkml:trace>
  <inkml:trace contextRef="#ctx0" brushRef="#br0" timeOffset="-59000.92">15077 4937 758 0,'9'-31'402'0,"-9"28"-129"0,-4-1-27 16,4-1-115-16,0 4-40 15,0-1-37-15,0 1-19 16,0 0-13-16,0-8-5 16,0-5-10-16,2-21-3 15,-1 26-3-15,-2-3-10 16,2 0-68-16,-6-4-57 15,7-2-172-15,-7-2 184 0</inkml:trace>
  <inkml:trace contextRef="#ctx0" brushRef="#br0" timeOffset="-58770.53">15074 4389 359 0,'-2'-11'269'0,"-3"2"50"16,-5 1-58-16,4 3-38 16,1-2-51-16,1 0-69 15,1-2-26-15,-5-2-41 16,-1-3-16-16,4 2-17 16,-3-2-4-16,7 1-35 15,2 3-34-15,-2-6-113 16,1 1-57-16,-3-7 141 15</inkml:trace>
  <inkml:trace contextRef="#ctx0" brushRef="#br0" timeOffset="-58596.97">15038 4003 414 0,'0'-9'309'0,"-2"-4"-20"15,0 1-51-15,0 0-41 16,1 0-88-16,-1 0-31 15,-1-2-46-15,-3 1-18 16,3-5-42-16,-3-2-50 0,3-2-222 16,3 0 198-16</inkml:trace>
  <inkml:trace contextRef="#ctx0" brushRef="#br0" timeOffset="-58409.5">15069 3588 380 0,'6'-9'307'15,"-2"-2"0"-15,4 1-64 16,-10-3-39-16,2-3-99 16,-1-2-30-16,-5-5-53 15,7-4-13-15,-2 0-18 16,1-1-28-16,-3-3-103 16,0-1-60-16,3 1-114 15,0 3-26-15,7-1 220 16</inkml:trace>
  <inkml:trace contextRef="#ctx0" brushRef="#br0" timeOffset="-58288.82">15084 3218 265 0,'19'-98'208'0,"-19"73"31"16,11 2-20-16,1 1-57 0,-10-1-37 15,6-1-53-15,-10-4-24 16,-7-5-37-16,3 0-3 16,-2-4-124-16,2-1-100 15,0-6 134-15</inkml:trace>
  <inkml:trace contextRef="#ctx0" brushRef="#br0" timeOffset="-58159.17">15138 2470 421 0,'8'-35'259'0,"-3"0"-52"15,4 1-52-15,-3-4-93 16,-3-4-36-16,2-5-26 16,-3 2-47-16,-1-5-196 15,1-1 169-15</inkml:trace>
  <inkml:trace contextRef="#ctx0" brushRef="#br0" timeOffset="-58035.5">15167 1775 574 0,'-6'-27'332'0,"9"6"-60"15,-2 1-56-15,6 3-96 16,-3-3-42-16,1-5-47 16,-4-5-13-16,9-1-62 15,3-5-85-15,7-6 84 16</inkml:trace>
  <inkml:trace contextRef="#ctx0" brushRef="#br0" timeOffset="-39679.99">7379 11790 121 0,'-34'15'81'16,"35"-15"0"-16,-2 0-22 16,0 0-3-16,1 0 4 15,-1-1 2-15,0 0-3 16,-1 0-5-16,2 0-6 15,-2 0-1-15,1 0 1 16,0 0-1-16,0 0-5 16,0 0-7-16,-1-1-3 0,-6 0 0 15,1 0 4-15,-1 1 2 16,-4 0-3-16,-29-2-4 16,25 6-9-16,-3-3-4 15,-2 0-1-15,0 1-2 16,1-1-3-16,-4-1-2 15,-1 0-4-15,-1-1 1 16,0-1 2-16,-3 1 2 16,-3 0 1-16,-2 3 1 0,-8-1-4 15,3-1 0-15,-2 0-4 16,-5-2-3-16,1 2-1 16,0 1 0-16,-2-3-1 15,1 0 1-15,6 0-1 16,-6-2 1-16,-1 5 0 15,2 0-1-15,-9 1 0 16,2 1 0-16,-2-5 0 16,-2-1 2-16,3-4-1 15,-2 2 0-15,5 0 3 16,7 0-1-16,-1-1 10 16,1 1 1-16,-10-2 0 15,-2 2-1-15,-5 3-10 16,-2-1-1-16,3 0-1 15,-2-1 0-15,8-3 0 16,0 5 0-16,-3 0 1 16,3 1-1-16,-9 0 1 15,0 0 0-15,2-2-1 0,0 0 1 16,0-1 0-16,7 3 0 16,-2 0 2-16,7 2 0 15,-7 1-3-15,-6 0 0 16,2 0-1-16,-6 0 0 15,10 0 1-15,0 0 1 16,6 0 1-16,0-1 0 16,2-1 17-16,5 0 2 15,1-1 2-15,-3 2 8 0,2 1-12 16,-6-1 4-16,2 0 10 16,4-3 3-16,3-2 8 15,3 1 2-15,5-2-4 16,2 0-7-16,2 1-6 15,4-1 0-15,-4 1-3 16,4-1 0-16,6 1-7 16,-1 3-3-16,1 0-3 15,-1-1-1-15,-3 1 2 16,6 2 0-16,5 0-2 16,-2 2-2-16,2 1-4 15,-4-3-3-15,1 2-1 16,3-2-2-16,1 0 1 15,3 0-2-15,1 0 0 16,-1 0 0-16,4 0-3 16,2 1-2-16,-2-1-8 15,2 0 12-15,-2 0-89 16,1-1-41-16,1-1-93 0,0 1-85 16,0 1 209-16</inkml:trace>
  <inkml:trace contextRef="#ctx0" brushRef="#br0" timeOffset="-38418.98">4715 11523 144 0,'52'-45'91'15,"-54"41"0"-15,1 0-19 16,1 4 5-16,0-1 16 16,0 0 6-16,0 0-1 15,0 0-5-15,-1 0-7 0,0 0-1 16,0 0-1-16,-2-3-2 16,2 0-11-16,0 3-8 15,0 0-16-15,-6-5-6 16,-1 2 1-16,-3-2 1 15,-30-14-1-15,28 21-4 16,-2 0-10-16,-4 2-7 16,1 4-10-16,-1-2-3 15,-1 0-4-15,-2 1-1 16,5-2-3-16,-2 5 0 0,3 3-3 16,-2-2-1-16,0 7-2 15,2-1 0-15,0 4-2 16,6 4-1-16,1 1 1 15,-7 2-1-15,6 1 1 16,0-2 1-16,-1 1 0 16,9 0 1-16,0-2-1 15,2-2 0-15,6-2 1 16,3-2 0-16,2 2 0 16,1 0 0-16,2 1 0 15,5-1 0-15,4 1 0 16,7 3 0-16,5-6 0 15,4 2 0-15,7-8 0 16,-1-7 1-16,4-4 2 16,-1-5 3-16,-2-7 3 15,-2-2 5-15,-8-10 6 16,1 1 5-16,-10-4 8 0,1-1 2 16,-8-4 3-16,-3-3-1 15,-4-2 5-15,-7-3 5 16,-6-1 4-16,-6-3-2 15,-7 0-13-15,-1 1-7 16,-5-3-13-16,2 2-4 16,0 5-4-16,1 6-2 15,10 11-13-15,-4 1-20 16,-6 8-63-16,1 1-24 0,-8 8-105 16,1 4-120-16,3 10 233 15</inkml:trace>
  <inkml:trace contextRef="#ctx0" brushRef="#br0" timeOffset="-36585.77">4682 11522 349 0,'29'-78'187'16,"-29"74"-28"-16,0-1-17 15,-2 1-12-15,-2-3-7 16,-2 4-21-16,1 1-12 15,0 1-31-15,1 4-14 16,-4 0-25-16,0 2-7 16,-3 6-10-16,-4 3-2 15,-1 6-2-15,-1 6-1 16,-5 6 0-16,0-1 0 0,-2 6 2 16,-2-2-1-16,6 0 0 15,-2-3 0-15,2-5-7 16,5-4-2-16,4-13-1 15,1-3-1-15,9-6-9 16,-5-3-6-16,9-6-2 16,4 0-2-16,5-10 15 15,2-4 8-15,7-1 3 16,-1-5 0-16,1 2 2 16,4-1 0-16,-2-4 3 15,1 1 2-15,-2-2 3 16,0 5 1-16,-4 4 0 15,1 5 0-15,-5 8 0 16,-3 1 0-16,-4 5 7 16,-4 0 7-16,-2 4 9 15,-1 3 1-15,-1-3-5 16,0 0-7-16,-3 13-12 0,-4 11-3 16,-16 37-2-16,6-25 0 15,0 5 1-15,-3 1-1 16,0-4-1-16,1-2 1 15,4-7-1-15,1-5-7 16,6-9-18-16,1-6-3 16,5-4-10-16,3-3 2 15,2-4 14-15,-2 0 1 0,0 1 10 16,0-1 6-16,3-18 2 16,39-29 2-16,-27 27 0 15,1-1 2-15,-3 1 5 16,3 3 2-16,2-3 3 15,-2 1 3-15,4 3 0 16,-5 4 3-16,-5 7 11 16,0 2 2-16,-5 6 6 15,-2 3-2-15,-3 5-9 16,0 5-2-16,-4 4-11 16,-1 6-3-16,-3 6-7 15,-2 0-1-15,1 4 0 16,1-1-1-16,1-2 0 15,2-2 0-15,2-8-1 16,-2-2-2-16,5-7-6 16,-1-7 0-16,3-2-5 15,2-3-2-15,-4-1 3 0,0-1 2 16,0 1 6-16,0 0 4 16,10-6 1-16,3-1 0 15,33-37 0-15,-29 25 0 16,3-1-1-16,-1-6 0 15,2 2 1-15,-1 1 0 16,-2 4 3-16,-3 6 1 16,-4 4 11-16,-1 6 5 15,-10 3 12-15,-3 1 5 16,-1 6-8-16,-2 1-5 0,4 7-12 16,1 3-7-16,-3 6-5 15,1 5 0-15,-4 1 0 16,-2 0 0-16,2-1 1 15,-10-4-1-15,5-1 1 16,0-3-1-16,3-7 0 16,5 3 1-16,2-10-4 15,-1 0-6-15,5-5-3 16,5-6-1-16,2-7 3 16,0-5 6-16,5-6 3 15,-2-2 0-15,9-2-1 16,1 2 0-16,-5-3 0 15,1-1 0-15,-6 3 3 16,4 4 1-16,-2 7 2 16,-4 6 2-16,-1 7 5 15,-5 2 3-15,-4 0 6 16,0 8 1-16,-2 12-6 0,-9 4-2 16,1 12-9-16,2-2 0 15,-7 3-3-15,-4-6 1 16,7 3-1-16,-10-1 0 15,3-3-1-15,16 0 0 16,-6-13-4-16,5-5 0 16,1-12-6-16,-1-4-6 15,4-8 0-15,1-2-2 16,4-10 4-16,-3 1 5 0,6-6 6 16,0-2 0-16,3-2 2 15,-2-4 0-15,2-3 0 16,-2-1 0-16,-1 0 1 15,-6 0 2-15,2 9 2 16,0 5 1-16,-9 7 5 16,7 9 3-16,-6 5 8 15,2 5-3-15,4 8-11 16,-10 3-6-16,-3 7-8 16,-1 6-2-16,-9 5 7 15,3 4 1-15,-9-1 2 16,1 0 1-16,3-9 2 15,1-8-5-15,12-6-12 16,-1-11-10-16,8-10-15 16,3-9 1-16,6-19 7 15,2-10 8-15,7-10 14 16,1-1 4-16,1 0 4 16,-3 4 2-16,0 13 9 0,-5 7 8 15,-3 19 26-15,-3 8 26 16,-7 11-11-16,-1 9-12 15,-16 13-29-15,-1 11-25 16,-9 16-1-16,-4 10 5 16,-1 16-48-16,-1-1-94 15,2 3 95-15</inkml:trace>
  <inkml:trace contextRef="#ctx0" brushRef="#br0" timeOffset="-34529.08">2555 12299 305 0,'33'-7'177'16,"-36"2"-33"-16,0 5-30 16,0-1-53-16,3 1-20 15,-1 0-14-15,0 0 6 0,0 0 32 16,0 0 10-16,0 0 19 15,0 0 0-15,0 0-15 16,-2 0-8-16,-5 4-18 16,-9 1-8-16,-28 36-17 15,23-23-7-15,-1 1-12 16,-2 8-3-16,-3 1-3 16,-2 2 2-16,-3 9 1 15,5 2 0-15,-1 11 4 16,5 9 1-16,8 6-2 15,-3-3-1-15,9 0-6 16,3-12-3-16,2-8-2 16,5 1-1-16,4-9-1 15,4 0-1-15,8-3-2 16,1-8 0-16,4-5 1 16,5 0 2-16,4-4-11 0,-3-1-26 15,4 4-163-15,-4-3 140 16</inkml:trace>
  <inkml:trace contextRef="#ctx0" brushRef="#br0" timeOffset="-32286.88">2520 12755 193 0,'-47'-9'157'0,"45"10"49"16,2 0-11-16,0-2-27 15,0 1-16-15,0 0-49 16,0 0-26-16,0 0-17 16,0 0 0-16,0 0 13 15,5 1 6-15,12 1-16 16,29 6-13-16,-24-5-22 15,-1-2-10-15,2-1-10 16,0 0-2-16,3-2-1 16,-9 1-1-16,0 0 1 15,-3 0 2-15,-5 0 0 16,2 0 2-16,-4-1-50 16,2-1-40-16,-1 0-131 15,1 1-113-15,-4 1 206 16</inkml:trace>
  <inkml:trace contextRef="#ctx0" brushRef="#br0" timeOffset="-30683.12">3199 12474 142 0,'63'-7'92'16,"-66"7"-7"-16,2-2-38 15,1 2-11-15,0 0 4 16,0-2 9-16,-1 2 32 16,0 0 18-16,1 0 17 15,0 0-3-15,0 0-23 16,0 0-12-16,0 0-30 16,0 0-5-16,0 0 1 15,0 0 2-15,-1 0 15 16,0 0 6-16,0 0-2 15,0 0-3-15,-2 0-9 16,-7 6-5-16,-7 1-9 16,-26 12-1-16,25-19-7 15,0-2-4-15,4 3-2 16,2-1-3-16,2 3-2 16,2 1 1-16,2-4 1 15,-2 1-1-15,4-3-5 16,-1 3-4-16,2-1-5 0,2 0-4 15,0 0-2-15,0 0-1 16,0 0 0-16,0 0-1 16,-1 0 0-16,2 0 0 15,-2 0 0-15,1 0 0 16,0 0 1-16,0 0 1 16,-1 5 1-16,-1 1 0 15,-1 1 0-15,1 2 0 0,0-2-1 16,0 0 1-16,-2 3 0 15,-3 4 2-15,-8 29 0 16,12-22 0-16,-4 0 1 16,-1-2-1-16,0-1-1 15,3-2-1-15,2-1-2 16,4-2-3-16,0-2-3 16,2-4-2-16,3 2-1 15,3-3 0-15,2 1 0 16,-9 2 1-16,15 1 0 15,-2 2 2-15,8-5 1 16,9-1 3-16,-11 0 1 16,-3-1 1-16,0 5 3 15,-6 0 0-15,-3 0 5 16,1 2 1-16,-11-4 5 16,1 4 1-16,-11 2 2 15,-3-2 0-15,-3-1 0 16,-3 1-1-16,0-1 3 15,-8-3 2-15,6 4-4 0,-1-6-3 16,-1 0-12-16,9 0-6 16,1-4-27-16,1 1-15 15,8-2-51-15,1 2-40 16,2 4-119-16,3 1-135 16,0 1 250-16</inkml:trace>
  <inkml:trace contextRef="#ctx0" brushRef="#br0" timeOffset="-30245.33">3285 13036 420 0,'29'-27'268'16,"-29"29"-18"0,-2 2-63-16,-5 5-76 0,1 1-21 15,-2 8-12-15,-5 0 2 16,1 8-3-16,0 4-11 16,-6-2-25-16,7 2-11 15,0-2-20-15,-3 1-6 16,1-8-36-16,-1-2-40 15,5-7-121-15,1-4-106 0,8 1 183 16</inkml:trace>
  <inkml:trace contextRef="#ctx0" brushRef="#br0" timeOffset="-29591.08">3694 12780 351 0,'-6'2'209'0,"-3"4"-41"0,0 5-57 16,0 3-23-16,-3 1-27 16,0-1-8-16,0 3-18 15,-1-2-8-15,5 6-11 16,0-1-3-16,4 5-5 16,2 2-5-16,2-3-3 15,6 4-4-15,2-9-2 16,5-2-1-16,6-4 1 15,-3-11 8-15,13-4 17 16,-3-2 18-16,-2-13 18 16,1 5 2-16,-5-10 1 15,1 1-11-15,-6 1-12 16,-4-2 1-16,-4 2 4 16,-6-1 1-16,-4-1 0 15,0 3-4-15,-7 0-13 16,-3-1-5-16,-1 1-11 15,-2 1-7-15,0 4-23 0,1 1-19 16,3 8-53-16,-1 1-34 16,1 1-106-16,4 0 144 15</inkml:trace>
  <inkml:trace contextRef="#ctx0" brushRef="#br0" timeOffset="-29201.92">3932 12449 361 0,'23'6'220'15,"0"2"-52"-15,-2 8-41 16,2 1-42-16,-3 10 2 16,-2 1 16-16,-8 10 28 15,-5 6 9-15,-7 3-13 16,-4 5-16-16,-8 5-46 15,-3 0-19-15,-10 2-27 0,0-1-6 16,-4-2-5 0,-3 1-1-16,5 6-2 0,-5 0-8 15,-3 2-67-15,-1-1 52 16</inkml:trace>
  <inkml:trace contextRef="#ctx0" brushRef="#br0" timeOffset="-20198.95">1400 16443 508 0,'0'0'224'0,"-1"1"-128"16,-5 1-22-16,5-2-34 15,0 0-24-15,0 20-13 16,0 39 1-16,1-20 29 16,-1 5 13-16,2 5 28 15,1 1 9-15,0 8-20 16,-4 3-12-16,1 9-28 0,3 6-9 16,-7 2-9-1,-1 2 0-15,-4-2-1 0,-6-3 1 16,6-14-1-16,1-3 1 15,3-10-1-15,1-7-1 16,2-8 1-16,0-4-1 16,-1-8-2-16,4-4-1 15,2-3-93-15,1-8-113 16,2-7 132-16</inkml:trace>
  <inkml:trace contextRef="#ctx0" brushRef="#br0" timeOffset="-19418.5">1541 16352 242 0,'-85'-27'169'0,"75"34"24"0,0-1-20 16,1 1-32-16,2-1-10 15,3-1-34-15,2-1-23 16,5-2-41-16,-3-2-12 16,0 0-14-16,6 0 2 15,16 0 0-15,26-2 0 16,-20 0-3-16,3 1 2 16,-7-6-1-16,3 0 0 0,-6-1-1 15,-1 2 0-15,-5-5 0 16,0 7-1-16,-4 1 2 15,-3-1 0-15,0 7 1 16,1 2 3-16,-9 1 4 16,3 5-1-16,-5 9-2 15,-4-2-3-15,2 8-7 16,-2 3-2-16,6 5-2 16,-3 2-2-16,6 8 1 15,4 2-1-15,-1 8 2 16,2 4 4-16,0 5-36 15,-4 2-30-15,6 5-37 16,-2-2-15-16,5 2 31 16,0 2 29-16,0-7 39 15,2 2 10-15,-2-9 7 16,0-5 0-16,-1-6-25 16,0-7-4-16,-3-8-2 0,-5-4 2 15,-4-5 30-15,-2-7 22 16,-8 0 54-16,-4-4 22 15,-5 1 18-15,-5-2-14 16,-4-4-42-16,-3-2-23 16,-6-1-19-16,-2 0-5 15,-2-1-6-15,-2-1-1 16,3-1-5-16,0-1-21 0,8-3-88 16,4 0-51-16,6-8 88 15</inkml:trace>
  <inkml:trace contextRef="#ctx0" brushRef="#br0" timeOffset="-18923.82">1521 16316 268 0,'-1'-11'221'0,"-3"3"5"16,1 8-12-16,-3 0-19 0,2 6-75 16,0 0-32-16,0 5-40 15,-1 6-8-15,-2 0-7 16,0 6-1-16,0 10-5 15,-1 1-2-15,-2 12 1 16,-1 2-1-16,-1 1-9 16,0 3-4-16,3-4-6 15,1-2-3-15,6-9-29 16,-1 0-22-16,2-7-67 16,0 1-59-16,1-7 111 15</inkml:trace>
  <inkml:trace contextRef="#ctx0" brushRef="#br0" timeOffset="-18171.93">1634 16271 578 0,'17'-33'304'0,"-13"18"-102"0,3 8-52 16,-10 6-64-16,2 6-37 15,-3 10-24-15,-3 2-3 16,1 15-6-16,-4 6 1 16,-1 16 4-16,-1 7 1 15,-6 12-7-15,2 0-3 16,-4 1-5-16,2-4-2 16,2-3-1-16,3-4-20 15,1-7-25-15,1-5-8 16,1-10-26-16,2-3 1 0,2-13-13 15,2-3-15-15,3-14-52 16,1-6 8-16,4-11 34 16,3-11 22-16,3-11 78 15,4-10 12-15,3-12 6 16,3-3 9-16,4-7 44 16,-2-3 19-16,-1 0 25 15,3 4-3-15,-6 9-30 16,-1 6 1-16,-5 20 6 15,-8 6-3-15,-3 18 4 16,6 10-17-16,-7 14-28 16,1 11-3-16,-3 19-17 15,0 6-4-15,-4 15-3 16,-7 1 1-16,2 8 2 16,-2-2 1-16,2-3 0 15,2-3-2-15,4-14 3 16,-4-5-24-16,2-16-22 0,6-11-12 15,-3-17-54-15,2-11 10 16,2-23 14-16,0-5 11 16,7-19 47-16,4-5 14 15,0-1 5-15,10 1 1 16,-10-1 9-16,-1 8 7 16,4 7 13-16,-10 0 9 15,4 18 11-15,3 6-5 0,-10 12 3 16,0 7 2-16,3 15-12 15,-4 9 1-15,3 21 0 16,-5 7-2-16,-3 12 2 16,-3 9-1-16,-5 4-18 15,-2-1-6-15,2 0-31 16,-2-14-22-16,2-12-72 16,8-5-59-16,-3-16 107 15</inkml:trace>
  <inkml:trace contextRef="#ctx0" brushRef="#br0" timeOffset="-17067.89">2117 16327 590 0,'0'-2'291'15,"-4"-1"-133"-15,4 4-43 16,0-1-32-16,-1 0-48 15,-1 0-12-15,2 0-9 16,-2 0 0-16,1 0-2 16,-3 19-1-16,-2 47-6 15,9-20-3-15,-9 13-2 16,6 10-1-16,-5 12 1 16,-3 5 1-16,1 10 1 15,-5-1 0-15,4 3-3 0,0 1-16 16,0-3-19-16,-1-9-19 15,2-17-28-15,-3-10 3 16,4-19 11-16,2-6 16 16,2-11 32-16,5-3 10 15,6-8 9-15,2 0 1 16,3-9 0-16,6-2 0 16,2-7 1-16,3-3-1 15,4-6 1-15,-2-2 1 0,2 0 0 16,1 2 1-16,4 0 10 15,0 0 3-15,2-3 2 16,0 2 0-16,-4 5-10 16,-4 3-2-16,-3 0-2 15,-7-2 0-15,-3 2 1 16,-2 0 1-16,-8 4 6 16,3-2 0-16,-11-7 1 15,-1-1-6-15,0-7-27 16,-13-7-5-16,1-5-1 15,-3-7 3-15,0-3 23 16,6-4 1-16,5-3 0 16,3-3 0-16,6-6-1 15,5 5 0-15,4-1 0 16,3 0 0-16,1 4 3 16,1-1 4-16,1 3 9 15,-2 6 3-15,-1 6 4 0,0 3-1 16,-4 5-3-16,-1 5-1 15,-5 0-4-15,0 5-2 16,0-5-4-16,0-2 1 16,-2-2 31-16,-3-4 12 15,-3 2 18-15,-1 3 9 16,-4 0-18-16,-4 1-5 16,-6 5-3-16,-3-3-1 15,-9 5 0-15,-3 5-3 16,-4-2-16-16,-6 3-12 0,5 1-18 15,2 1-3-15,7 5-8 16,7 5-6-16,4 4-12 16,4 1-11-16,1 5-49 15,2 1-37-15,-2 5-135 16,6 4 160-16</inkml:trace>
  <inkml:trace contextRef="#ctx0" brushRef="#br0" timeOffset="-16706.81">2284 16099 578 0,'-5'-14'295'16,"1"1"-37"-16,4 7-130 15,-4 14-29-15,0 7-40 16,-1 16-56-16,-3 5-5 16,-2 13 2-16,-1 4 2 15,-2 12 19-15,-1 9 5 0,-3 4 3 16,0 4 1-16,4-4-19 15,-3-2 1-15,4-12-51 16,1-4-24-16,1-11-58 16,2-4-47-16,0-11-74 15,4-8 149-15</inkml:trace>
  <inkml:trace contextRef="#ctx0" brushRef="#br0" timeOffset="-15682.03">2233 16527 461 0,'21'-66'230'0,"-4"7"-61"15,-1 12-17-15,-7 11-28 16,2 10-4-16,-6 14 0 16,-5 2 5-16,-1 11-11 15,-6 1-17-15,1 12-45 16,2 5-26-16,-2 15-18 0,-5 9-1 15,-3 9 1-15,-3 10-2 16,-6 8-1-16,6 1-1 16,-4 0-2-16,2-3 0 15,2-6-2-15,1-2 1 16,-1-10-27-16,4-3-14 16,4-12-22-16,0-6-8 15,7-12 20-15,0-5 1 16,5-12 11-16,2-6 5 0,1-12 6 15,3-6 11-15,0-12 13 16,3-4 1-16,5-7 1 16,0-1 1-16,0-5 4 15,-1-1 4-15,-2-2 7 16,5-1 5-16,-2 5 5 16,3 7 6-16,-3 15 10 15,-2 10 1-15,-12 11 8 16,1 9 1-16,-1 15-8 15,-3 2-4-15,-1 20-15 16,-6 3-11-16,-8 13-9 16,-1 7 0-16,3 7-1 15,-1 8 0-15,-2 7 0 16,3 2 0-16,-2 6 0 16,7-3-1-16,-3-16 0 15,5-7-4-15,-4-24-22 16,2-11-13-16,4-13-24 0,-1-12-9 15,6-12 12-15,3-8 13 16,2-20 21-16,3-10 15 16,4-13 5-16,-1-6 1 15,3-7 3-15,1 1 0 16,5 2 3-16,-3 2 2 16,9 9 1-16,-7 3-1 15,-1 8 1-15,2 12 3 16,-9 14 8-16,1 8 4 0,-9 13 13 15,1 9 0-15,-4 14-7 16,-1 7-4-16,-2 15-14 16,-5 6-4-16,-3 9 0 15,-1 7-1-15,0 6 0 16,-2 3-1-16,5-7-10 16,-2-10-34-16,4-22-60 15,5-13-22-15,0-24-39 16,2-8 29-16,3-20 62 15,2-9 33-15,1-11 84 16,-3-6 22-16,1-4 29 16,0 2-6-16,0 3-24 15,1 5-12-15,-3 17-15 16,2 5 7-16,0 15-2 16,-3 11 2-16,-1 9-1 15,-2 8-13-15,-2 18-5 16,-3 8-10-16,-4 20-7 15,2 8 0-15,-3 11 0 16,2 1 1-16,-2-2-3 0,0-4-2 16,4-31-4-1,4-23-3-15,0 0-51 16,-11 61-35-16,5-15-97 0,-5-4-170 16,8-39 235-16</inkml:trace>
  <inkml:trace contextRef="#ctx0" brushRef="#br0" timeOffset="-3471.98">2230 15089 482 0,'-55'4'199'16,"-3"-3"-110"-16,-11 2-45 0,2 4 0 15,-7 2-16-15,5 7-10 16,0 1 17-16,2 3 5 15,-4-3 5-15,-3 2-4 16,-9 1-26-16,-3 2-10 16,3 4-41-16,2 2-13 15,5 9-9-15,1 3 4 16,-1 9 32-16,-4 7 13 0,-3 11 11 16,2 2 1-16,14 10-3 15,7-1-12-15,2 9-108 16,0 6-40-16,-1 10-23 15,0 7 14-15,12 1 106 16,8 0 41-16,8 0 33 16,8 1 17-16,7-3 28 15,6 4 12-15,10 2 18 16,6-2-1-16,10 10-12 16,1-2-9-16,15 7-22 15,1 5-15-15,14 4-16 16,10 3-3-16,6-1-5 15,2 0 0-15,8 0-1 16,3-8 0-16,8-15-2 16,12-11-2-16,241 341 0 15</inkml:trace>
  <inkml:trace contextRef="#ctx0" brushRef="#br0" timeOffset="-1436.64">2091 15203 790 0,'-2'-7'314'0,"-4"-1"-165"15,6 1-149-15,4 2-6 16,-1-5-4-16,8 5-2 16,1-1 3-16,5 1 2 15,7 5 3-15,1-2 0 16,14 2-3-16,7 4 0 0,20 1-2 15,10 6 1-15,17 11 13 16,0 2 3-16,3 12 2 16,-6 5 1-16,-5 15-11 15,3 8 0-15,-2 17 0 16,-4 10 0-16,-8 11 1 16,-11 6-1-16,-14 16 1 15,0 9 0-15,-11 9-7 16,-3 9-14-16,-16 4-29 15,-11-5-4-15,-20-9 8 16,-10-13 17-16,-13-22 62 16,-6-10 20-16,-8-14 28 15,-7-6 20-15,-18-10 4 16,-9-9-3-16,-20 3-23 16,2 0-22-16,-4 9-39 15,-4 8-3-15,-14-3 9 0,-2 0 3 16,-6-7-2-16,-2-7-7 15,-3-8-14-15,3-4-2 16,5-7 2-16,-1 1 0 16,8-4-1-16,-2 4-4 15,6 2-14-15,9 2-25 16,10 6-153-16,4-3 133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6-19T05:32:10.94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-185-1463 0,'0'0'15,"0"0"1,0 0-16,0 0 16,0 0-1,0 0-15,0 0 16,0 0-16,0 0 16,0 0-1,0 0-15,0 0 16,0 0-1,0 0-15,0 0 16,0 0 0,0 0-16,0 0 15,0 0 1,0 0-16,0 0 16,0 0-16,0 0 15,0 0 1</inkml:trace>
  <inkml:trace contextRef="#ctx0" brushRef="#br1" timeOffset="24756.12">4-898 0,'0'0'16</inkml:trace>
  <inkml:trace contextRef="#ctx0" brushRef="#br1" timeOffset="-92572.03">0 0 0,'0'0'16,"0"0"-1,0 0 1,0 0 0,0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6-19T05:33:43.3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0,'0'0'15,"0"0"1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4T22:09:0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2140 12005 194 0,'-4'-1'133'16,"-7"-1"22"-16,3 2-19 15,3-1-8-15,-2-1-1 16,6 2-18-16,0-2-14 16,1 2-40-16,0 0-17 15,0-1-5-15,0 1 1 0,0 0 13 16,0 0 6-16,2 0-14 15,7 4-7-15,6 4-13 16,28 15-6-16,-27-19-4 16,8-1 5-16,8-2 6 15,4 3 3-15,14-3 2 16,3 3-5-16,8-2-4 16,4-5-1-16,11 0 3 15,-2-1 0-15,4-2-1 16,5 3 0-16,3 0-6 15,9-4 0-15,6 3-1 16,0 2 0-16,9-2 1 16,-3 3-1-16,14 1-1 15,-2-4-1-15,4-1-3 16,1 1-1-16,8-3 1 16,4 5 0-16,5 2 3 15,-2-2-1-15,2 4-1 0,1-3-2 16,-7-1-2-16,5 2 1 15,-7-6-2-15,-5 5 1 16,-2-3-2-16,-2 5 30 16,-7 0 19-16,0 4 3 15,-11 2 3-15,-4-7-30 16,-9 9-18-16,-6-6-2 16,-2 1-2-16,-3 2 2 15,-15-1 1-15,-4 1 1 0,-16 4 1 16,-9-2 1-1,-6-1 0-15,-5 1-1 0,-1 0-1 16,1-2 1-16,-5 1-3 16,-2-4 2-16,-3-1-1 15,-3-1 0-15,-1-1-18 16,0 3-32-16,-4-5-94 16,4 0-73-16,-1-2-191 15,0-4 245-15</inkml:trace>
  <inkml:trace contextRef="#ctx0" brushRef="#br0" timeOffset="508.63">7142 11948 588 0,'-6'-9'277'0,"-2"5"-111"16,3-2-25-16,-1 5-38 16,4 1-16-16,2 0-25 15,0 0 2-15,0 0 6 16,0 0-3-16,2 5-3 16,5 10-1-16,23 33-17 15,-14-25-8-15,7 6-11 16,2 5-9-16,-1 6-9 15,1 0 7-15,2-1 4 16,-2-3 1-16,-1-4-1 16,1-4-8-16,-3 1-6 15,-1-4-1-15,-3-3 1 16,-1-1 0-16,-4-3-1 16,-1-3-18-16,-1-3-62 15,-1-1-52-15,-3-5-229 16,-1-4 229-16</inkml:trace>
  <inkml:trace contextRef="#ctx0" brushRef="#br0" timeOffset="785.41">7528 12044 985 0,'-1'-1'453'15,"0"4"-222"-15,-7 7-131 16,-2 4-45-16,-4 13-30 16,-4 2 10-16,-9 7 37 15,-1 2 10-15,-4 2-9 16,0-2-12-16,2-3-35 16,0-3-11-16,4-3-13 15,5-5-7-15,4-8-52 16,6 1-32-16,5-10-76 15,2 1-65-15,11-1 149 16</inkml:trace>
  <inkml:trace contextRef="#ctx0" brushRef="#br0" timeOffset="1264.68">7753 12324 476 0,'0'0'260'15,"0"0"-63"-15,0 0-97 16,0 0-25-16,0 0 23 15,0 0 21-15,5 6 44 16,1 7 2-16,12 33-20 16,-18-26-13-16,-1 7-35 15,-2 3-20-15,-1 1-34 16,2 4-16-16,-1-3-20 16,-1-2-3-16,3-6-13 15,0-1-20-15,3-7-73 16,-2 0-61-16,6-3 98 0</inkml:trace>
  <inkml:trace contextRef="#ctx0" brushRef="#br0" timeOffset="2420.13">5749 11894 241 0,'45'-33'140'0,"-40"33"-2"0,-1 2 4 15,1 2 3-15,-2-3-2 16,-3-1-9-16,0 0-7 16,0 0-16-16,0 0 1 15,0 0 10-15,0 0 8 16,0 0 16-16,0 0-2 16,0 0-24-16,-1 0-16 15,-1 0-26-15,-1 0-9 16,-15 4-10-16,-32 9-6 15,26-11-12-15,-5 1-5 16,-5-1-9-16,-2-1-1 0,-7-3 0 16,-1 1 1-16,1 1-1 15,4 0-1-15,-6-1-4 16,5 1-2-16,-12-4-6 16,-3 2-2-16,1 3-6 15,-3 0-2-15,5-1 0 16,-2-1-1-16,8 1 2 15,5 0-1-15,0 2 1 16,8 1-1-16,-8-7-1 16,3 3-1-16,3 0-1 15,1-3 0-15,9 5-1 16,-2-3 0-16,8-2-1 16,-2 3 0-16,2 1-2 15,5 0-6-15,1 2-24 16,4-2-21-16,4-1-46 15,1 1-26-15,4 0-119 16,0 0-57-16,0 0 188 0</inkml:trace>
  <inkml:trace contextRef="#ctx0" brushRef="#br0" timeOffset="2954.7">4817 11700 375 0,'3'-4'274'0,"-6"-1"44"16,1 2-89-16,1 3-66 16,0-1-31-16,0 0-24 15,-12 0-9-15,-7 0-8 16,-27 3-9-16,21 2-23 16,1 4-12-16,-3 3-16 15,-2 0-9-15,-2 2-13 16,-2-4-2-16,2 1-3 15,3 2-1-15,0-1-2 16,2 3-1-16,3-1 0 0,-1 0 0 16,7-1-1-16,6-2-1 15,4 1-4-15,2-4-5 16,4 0-11-16,3 2-2 16,5 2 0-16,7 1 4 15,5 3 9-15,0 0 3 16,8 0 4-16,3 5 1 15,3-6 2-15,2 2 3 16,-1 1 0-16,-3-6 13 0,2 4-81 16,-1-1-60-16,-6 1-163 15,-4 2 159-15</inkml:trace>
  <inkml:trace contextRef="#ctx0" brushRef="#br0" timeOffset="3809.92">2362 11923 434 0,'-13'-9'243'0,"4"3"-49"15,0 1-21-15,-2-3-51 16,5 6-17-16,-1-2-18 16,1 1-2-16,3 2-2 15,-3 0-6-15,6 1-15 16,-1 0-16-16,1 0-26 15,0 0-11-15,0 0-7 0,0 0 2 16,0 0 13-16,3 1 9 16,12 6 30-16,26 11 7 15,-20-13 7-15,4-1 4 16,0-2-16-16,8-2-6 16,7-2-16-16,-5-3-12 31,-18 3-12-31,1-1-3 0,58-8-2 0,-11 2 0 15,2 0-2-15,-28 4 0 16,2 3-1-16,5 2-2 0,-6 1 1 16,1 0 0-16,-3 5 1 15,-5-6 1-15,-2 5 0 16,-7-1 1-16,-10-4 1 16,2 2-1-16,-6-2 0 15,-2-1 0-15,2 4-16 16,-5-3-16-16,-1 3-42 15,2 0-26-15,-3-7-59 16,-3 3-32-16,0 0-190 16,0 0 239-16</inkml:trace>
  <inkml:trace contextRef="#ctx0" brushRef="#br0" timeOffset="4237.81">3104 11747 565 0,'-80'10'319'0,"79"1"-113"16,3 0-67-16,2 1-43 15,10 0-55-15,0 2-4 0,5-3 2 16,4 0 2-16,5-5-18 16,3-1-4-16,2 1-10 15,2 1-3-15,-3 2-3 16,3-1 0-16,-7 2-13 16,-1-2 45-16,2 7 16 15,-9-1 7-15,-2 2 34 16,-10 0-20-16,-8 1 19 15,-8 0 5-15,-10 1-7 16,0 5-16-16,-11-1-25 16,-3 0-6-16,3-1-14 15,-5 0-10-15,2-4-50 16,2 4-45-16,2 1-146 16,3 1-152-16,4 3 235 15</inkml:trace>
  <inkml:trace contextRef="#ctx0" brushRef="#br0" timeOffset="5174.8">6997 14271 696 0,'-16'-3'376'16,"1"3"-101"-16,11 2-81 15,-7 0-37-15,7 4-52 16,7 2-28-16,3 0-37 15,3 3-7-15,3 7-3 16,1 2 7-16,3 7 5 0,4 5-4 16,-1 3-11-16,2 3-8 15,-2 0-9-15,-1 1-5 16,2-1 0-16,-2 0-2 16,3 4 1-16,-4-2 1 15,0 8 0-15,-4-2 0 16,-4-2-7-16,0 0-16 15,-5-10-56-15,-1-4-55 16,-3-12-269-16,-1-2 261 0</inkml:trace>
  <inkml:trace contextRef="#ctx0" brushRef="#br0" timeOffset="5437.1">7246 14452 1261 0,'-2'3'501'0,"-7"6"-361"16,-3 4-40-16,-7 8-77 16,-1 5-10-16,-3 6 11 15,-2 4 16-15,0 1 17 16,-5 0 0-16,4-3-14 15,2 1-19-15,1-2-70 16,2 1-45-16,4-6-113 16,7-3-81-16,3-7 178 15</inkml:trace>
  <inkml:trace contextRef="#ctx0" brushRef="#br0" timeOffset="6125.73">7416 14945 367 0,'51'0'235'16,"-47"-5"11"-16,2 5-65 16,7 0-25-16,1 0-13 15,3 1-3-15,-2 2 1 16,0-2-16-16,-3 3-23 15,-3 4-43-15,-2 4-20 16,-4 3-13-16,-3-1 0 16,-4 4 1-16,-5-2-3 0,-4 3-9 15,0 4-14-15,-8 0-18 16,-1 1-4-16,-3-2-5 16,2-1 6-16,5-3 10 15,2-3 3-15,14 1-2 16,0-3-1-16,6-3-5 15,7 1 0-15,2-11 6 16,4-1 3-16,4-3 6 16,3-7 2-16,-1 4-1 15,3 4 0-15,3-2-1 16,-6 4 0-16,9 1-34 16,-5-2-46-16,0 4-132 15,1 6-154-15,-5 2 227 16</inkml:trace>
  <inkml:trace contextRef="#ctx0" brushRef="#br0" timeOffset="7491.01">1635 14075 409 0,'1'-2'204'16,"4"2"-98"-16,-3 2-27 0,-2-2-51 16,0 0-15-16,0 0 17 15,12 4 14-15,5 2 33 16,38 15 5-16,-18-12-3 16,7 1-4-16,11-3-29 15,2-2-9-15,13-1-10 16,1 0-4-16,10 1-5 15,2-1-1-15,3-1-6 16,11 1 27-16,14-4 7 16,0-1 0-16,10 0 4 15,-15 1-31-15,17 2-9 16,4 1-1-16,5-2-2 16,12-1-2-16,-6 5 0 15,3 1 28-15,-5-4 13 16,4 3 0-16,-4-1 7 15,-7-5-27-15,7 8-13 16,-7-2 1-16,0-1-5 16,5 6-1-16,-17-4-1 0,-1 1-1 15,-14 3 1-15,-3-3-64 16,-3-2 123-16,-10-3 3 16,-7-2 1-16,-5 0 65 15,-8-1-122-15,1 0-1 16,-5-5-2-16,-3 0 1 15,-9-4-2-15,-4 4 0 16,-13-3 0-16,-6 5 0 0,-11 0 1 16,-5 3 2-1,-4 1-20-15,-7-1-17 0,-1 1-40 16,-1-3-34-16,1 2-76 16,0 0-76-16,0 0 159 15</inkml:trace>
  <inkml:trace contextRef="#ctx0" brushRef="#br0" timeOffset="8256.96">3817 14011 284 0,'-12'1'196'0,"-1"0"15"15,0 1-21-15,6 0-33 16,0 2-15-16,6-2-24 16,-1 0-13-16,1 0-31 15,0-2-19-15,1 0-18 16,0 0-5-16,0 0 4 16,0 0 4-16,12 7-6 15,4 0 0-15,34 14 2 16,-21-18 3-16,11 3 29 15,2-2-1-15,6 1-15 16,6 1-7-16,0-6-34 16,5 0-5-16,3 0-4 15,-3 2 0-15,-1 2-2 0,-3 3 11 16,1 7 18-16,-1-3 2 16,-2 4 5-16,0-4-10 15,-5 0-14-15,0 1-2 16,-2 0-3-16,-4 0 0 15,-6-4-2-15,-3-2 1 16,-11-4 0-16,2 5 0 16,-3-1 1-16,-5-1 1 15,0 1 1-15,-3-1 1 16,-6-3-13-16,1-2-23 0,-3-1-62 16,1-5-46-16,-5-2-126 15,0 2-94-15,1-4 224 16</inkml:trace>
  <inkml:trace contextRef="#ctx0" brushRef="#br0" timeOffset="8661.67">4951 14023 623 0,'-38'-64'294'16,"36"65"-98"-16,-1 4-129 16,10 2-15-16,4 3 14 15,7 0-2-15,1 3-2 0,3-3-6 16,0 2-18-16,0-2-3 16,5 0-3-16,-1 4-6 15,0 1-17-15,-2-1-2 16,1 0-3-16,0 0 29 15,-6-3 29-15,-1 7 10 16,-9-2 32-16,-5-2-11 16,-8 4-1-16,-5-2 1 15,-6 4-1-15,-6 1-4 0,-9-5-11 16,-3-1-9 0,-3-5-29-16,-2-5-14 0,9-5-40 15,-5-1-40-15,9-5-100 16,-2 2-61-16,-1-4-129 15,3 0-83-15,-3 2 277 16</inkml:trace>
  <inkml:trace contextRef="#ctx0" brushRef="#br0" timeOffset="9502.46">3115 14070 171 0,'12'-1'144'0,"-8"-3"34"16,0 1-21-16,-6 1 17 15,1 1 8-15,0 0 17 0,0 0-6 16,0 0-37-16,0 0-15 16,0-1-15-1,-9 1-5-15,-8 0-13 0,-30-3-8 16,21 2-9-16,-2 2-5 15,-6-1-9-15,-5-3-4 16,-6 1-9-16,-2 0-6 16,0 1-14-16,-5-2-7 15,-4 3-17-15,-2-1-6 16,-6-1-8-16,5 3-2 0,2-4-1 16,1 1 0-16,5-2 0 15,2-2 0-15,12 0-1 16,3 1 0-16,3 0-3 15,5 2 0-15,0 1-4 16,1-3 0-16,10 4-5 16,2-1-4-16,6-2-10 15,3 5-9-15,5-1-23 16,-1 0-15-16,1 0-56 16,0 0-42-16,0 1-102 15,0 0-67-15,0 0 211 16</inkml:trace>
  <inkml:trace contextRef="#ctx0" brushRef="#br0" timeOffset="9903.67">2104 13869 447 0,'12'-31'239'16,"-43"35"-47"-16,-2 5-30 0,-13 5-35 16,0-1-6-16,-7 5-21 15,0-3-7-15,5 0-11 16,-2-1-7-16,10-1-9 15,3 0-2-15,5-3-18 16,7 3 5-16,10 0-8 16,3-1-10-16,6 0-7 15,10 1-11-15,6 3-7 16,6 2 1-16,6 0-5 16,1 1-2-16,4 3-1 15,4 1-1-15,11 9-15 16,6 2-27-16,5 4-39 15,4 2 46-15</inkml:trace>
  <inkml:trace contextRef="#ctx0" brushRef="#br0" timeOffset="20816.52">13502 11637 142 0,'0'-1'98'16,"0"0"-6"-16,0-1-20 15,0 1-9-15,0 0-11 16,0 0-4-16,0 0 1 16,0 0 4-16,0 1 3 15,0 0 0-15,0 0 5 16,0 0 4-16,0 0 9 15,0 0 1-15,0 0-7 0,0 0-10 16,0 0-19-16,0 0-8 16,0 0-12-16,-1 0-3 15,0 0-6-15,0 1 1 16,0 3 3-16,1 0 4 16,0 0 10-16,-1-1 3 15,-1 6 0-15,-3 1-3 16,1 4-11-16,-6 32-4 15,11-29-2-15,1 0-3 16,-2 0-1-16,0-2-1 0,-4 2-2 16,1 1 0-16,-6 0-1 15,8 2 1-15,1-1-1 16,2 4 1-16,3 0-1 16,-8-3 0-16,0 6 0 15,4-2-1-15,-1 1 0 16,1 5-1-16,3-2 0 15,-7 2 1-15,6 3 0 16,0-2 1-16,-2 3 0 16,-5-1 1-16,2 1 0 15,2-1 0-15,2-1-1 16,2-1 0-16,-8-1-2 16,4 2 1-16,-3 2 0 15,4 2 0-15,6 6 1 16,-8 0 1-16,0 3 0 15,-2 0 0-15,1 2 1 16,4 2 2-16,-2-3 2 0,2-1 2 16,-8-6 0-16,2-1-2 15,2 1-3-15,-5 3-2 16,6 2-1-16,-4 0-1 16,2 0 1-16,-3 2-1 15,5-1 1-15,-2 1-1 16,2-2 1-16,2-2 1 15,-1-1 1-15,-1-3 1 16,1-4 1-16,-6-4-1 16,-1 2 2-16,2 0 0 0,-5 2 0 15,4 2-1-15,1 5-1 16,-2 4 0-16,4-1-2 16,-3 3 0-16,2-1-1 15,-2-1-1-15,0-1-1 16,4-3 0-16,-3 0-1 15,2 1 1-15,1 7-1 16,2 6 0-16,0 9 1 16,-1 2-1-16,0 2 1 15,0-1-1-15,1-5 1 16,-2 0 0-16,-1 0-1 16,-1 0 1-16,-4 13 0 15,4 3 0-15,-4 8 0 16,3 0 0-16,2-5-1 15,-1-4 0-15,4-1 0 16,0 2 1-16,0 5-1 0,-1 4 1 16,0-1 0-16,0-4-1 15,1-6 2-15,0-4 0 16,1 0 1-16,-1 1 2 16,-1-1 5-16,2 2 2 15,-1-8 6-15,2-6 4 16,-1-10 9-16,-1-2 4 15,2-4 3-15,-2 0-4 16,0-1-10-16,0 0-5 16,0-2-9-16,1-6-2 0,-1-4-4 15,3-5-1-15,-3-5-1 16,3 0 0-16,-1-5 1 16,-1-1 0-16,-1-6 1 15,3 0-2-15,-2-3-2 16,-1 1 0-16,0-4-4 15,0-2-4-15,0-2-36 16,0 0-52-16,0 1-80 16,-1-1-82-16,-2 0 156 15</inkml:trace>
  <inkml:trace contextRef="#ctx0" brushRef="#br0" timeOffset="23290.37">13229 12954 254 0,'1'1'190'0,"0"4"9"15,0-2-52-15,-1-3-16 16,0 0-12-16,0 0 3 16,0 0 17-16,0 0 3 15,0 0-10-15,0-1-13 16,5-3-38-16,2 0-14 15,2-9-21-15,28-34-6 16,-25 22-7-16,-1-4-3 0,1-5-8 16,-1-1-6-16,1-4-9 15,2 0-2-15,3 0 0 16,0 2-1-16,-3 5 1 16,2 1-1-16,-5 9 0 15,0-2-1-15,1 5 0 16,-3 1-1-16,0 0 0 15,0 3-1-15,-6 4 0 16,2 1 0-16,0 7-1 16,0 2 0-16,-3-1-1 15,2 2-1-15,-5 0-1 16,0-1 0-16,1 0 1 16,0 0 1-16,0 1 1 15,0 0 1-15,0 0 5 16,0 0 0-16,3 5 1 15,4 12 1-15,10 30-1 16,-13-24-1-16,0 5 2 16,0 4-1-16,-1 7 1 0,4 7 0 15,-5 1-1-15,11 6-1 16,-7-4-3-16,-5-6 0 16,6-2-2-16,-6-5 1 15,4-4-3-15,8 3-6 16,-3-3-58-16,3-4-41 15,2-4-124-15,-3-5-107 16,3-3 215-16</inkml:trace>
  <inkml:trace contextRef="#ctx0" brushRef="#br0" timeOffset="24636.8">13118 15258 281 0,'-52'-37'193'0,"50"36"15"16,1 1-35-16,-3-1-36 15,4 1-13-15,0 0-17 16,0-2-11-16,0 1-23 16,0 0-9-16,0 0-12 15,0 0 2-15,0 1 11 0,0 0-1 16,0 0-13-16,0 0-11 16,4 7-26-16,-3 9-6 15,37 32-5-15,-28-24 0 16,6 5 0-16,-3 1-1 15,1 7 1-15,3-2-1 16,-3 5 0-16,4 2-1 16,-2 0-1-16,4 6 0 15,-1-6 0-15,0 1 1 0,-2-7 1 16,1-7 0-16,-4-11-1 16,0-2 0-16,-3-9-1 15,-3 1-1-15,1-5 1 16,-4-3 12-16,0-6 35 15,3-3 17-15,-4-11 24 16,1-4-2-16,-1-13-24 16,0-7-15-16,2-7-24 15,2-8-10-15,1 1-11 16,0 0-2-16,3 1 9 16,0 4-35-16,-3 4-70 15,7 4-49-15,-9 0-176 16,-3 1 202-16</inkml:trace>
  <inkml:trace contextRef="#ctx0" brushRef="#br0" timeOffset="28388.6">11005 13845 173 0,'-34'75'163'0,"30"-75"50"16,4 0-33-16,-1-1-52 15,0 0-29-15,0 0-34 16,0-1-10-16,0 2-14 16,1 0-10-16,0 0-15 15,0 0-3-15,0 0 10 16,0 0 3-16,0 0 10 16,0 0 4-16,0 0-4 0,0 0 0 15,0 0-4-15,5 2-2 16,6 0-7-16,1 0-1 15,30 6-5-15,-28-5-1 16,5-1-5-16,2-2-3 16,-1 0-4-16,8 0-2 15,0 0-1-15,-2-1 0 16,7 2 0-16,3 0-1 16,-9 0 1-16,7 3-1 15,-5-3 3-15,-1-2 1 0,11 1 0 16,-2 0 2-16,6-2-3 15,3 2-1-15,0-1 0 16,3 1-1-16,2-2-1 16,4 1 1-16,-7-2-1 15,0-2 1-15,-2 4-1 16,2 1 0-16,9 1 0 16,0 2 0-16,6-1-1 15,-1-2 0-15,3 1 1 16,0-1 0-16,-2 0 0 15,1 3 2-15,-3 3-1 16,4 0 1-16,1 1 1 16,-2-1-1-16,8 0 0 15,-1-1 0-15,0 3 0 16,1 2-1-16,0-1 1 16,4-2-1-16,4 1-1 15,3-4 1-15,1 1-1 0,-5-1 2 16,1 3-1-16,-2-2-1 15,2 2 1-15,6 0-1 16,5-1 0-16,2 0 0 16,-8-2 0-16,-1 0-1 15,1-1 1-15,1 2 0 16,8-1-1-16,-3-3 1 0,-7 1 0 16,0-2 0-1,0 3 1-15,2 2 0 0,5-3-16 16,-3 3 55-16,-3-2 10 15,-4-3 2-15,-4 4 18 16,-2-2-57-16,2 2-7 16,-1 3-1-16,-6-2-1 15,1 4 0-15,-16-6 0 16,-4 2 2-16,-4 1 1 16,-6-3 2-16,1 5-1 15,1-4 2-15,-4 2-127 16,-3-2 89-16</inkml:trace>
  <inkml:trace contextRef="#ctx0" brushRef="#br0" timeOffset="30459.1">11503 13852 168 0,'-10'3'116'16,"0"-3"16"-16,1 2-16 15,2 2-16-15,-2-1-7 0,1 1-8 16,2 1-5-16,-2-2-10 15,2-1-4-15,2 0 0 16,2 0 4-16,1-2 4 16,0 0 3-16,0 0-1 15,0 0-7-15,-2 0-11 16,3 0-7-16,-1 0-16 16,0 0-5-16,0 0-11 15,0 0-5-15,0 0-10 16,0 0-3-16,0 0 4 15,0 0 6-15,2 6 14 16,0-3 7-16,2 2 5 16,13-2 3-16,32 28 1 15,-22-28 0-15,5-3 1 16,0 0-2-16,7-3-6 16,0-3-4-16,6 2-5 15,3-3-3-15,-1 1-6 16,1 0-4-16,-4 3-3 0,-3 2 1 15,3 1 3-15,2 2 6 16,5-2 4-16,-1-1 1 16,-1 1-2-16,-4 0-4 15,-15 1-4 1,-15-1-2-16,0 1-1 0,38 1-1 16,-11 1-2-16,3 0 0 15,-30-2 1-15,-1 0 0 16,-3-1 0-16,-4 1 1 15,-2-1 0-15,1 2 0 0,-4-2-2 16,-1 0-2-16,0 0-47 16,0-1-42-16,0 0-123 15,-1 0-87-15,-1 0 180 16</inkml:trace>
  <inkml:trace contextRef="#ctx0" brushRef="#br0" timeOffset="30893.97">12340 13652 674 0,'-10'-31'305'15,"10"34"-142"-15,4-3-28 16,-3 0-41-16,-1 0-23 16,0 0-31-16,5 3-5 15,15 11-13-15,22 32-9 16,-21-29-8-16,2 1-1 16,-1-1-3-16,5 0 0 15,-2-1 1-15,1 2-2 0,2 1 28 16,-3 1 15-16,-5 2 34 15,-5 0 16-15,-11 1 13 16,0 2 2-16,-13-5 0 16,-6 0-9-16,-12-1-29 15,-7-3-15-15,-5 1-27 16,-2-2-7-16,2-2-16 16,2 3-22-16,6-1-67 15,-2-6-37-15,15 1-113 16,0 0-117-16,11-3 231 15</inkml:trace>
  <inkml:trace contextRef="#ctx0" brushRef="#br0" timeOffset="31819.01">14244 14116 228 0,'-16'-2'166'15,"0"-6"0"-15,2 3-48 16,-2 1-19-16,2 1-31 16,2 1-11-16,3-2-5 15,1 2 4-15,3-3 14 16,-1 2 11-16,1 4 12 0,0-4-1 15,-3 2-19-15,6 2-13 16,-5-3-27-16,4 2-11 16,3-1-7-16,-1 0 3 15,0 0 8-15,0 0 0 16,0 0-3-16,1 1-8 16,0 0-14-16,0 0-1 15,0 0-1-15,0 0 0 16,3 0 4-16,6 0 2 0,6 1 5 15,33 5 2-15,-22-3 22 16,5-3 5-16,5-1 23 16,4-4 3-16,6 2-16 15,3 2-4-15,4-3-12 16,3 2 0-16,-2-4-5 16,-6-1-3-16,10 3-12 15,1 0-5-15,5 1-1 16,5 1-4-16,0-1 39 15,1 1 0-15,-11 2 3 16,-2-2 3-16,-5 4-39 16,-6 1-1-16,3-1-3 15,2 1-1-15,-2-2 1 16,-2-1 0-16,-5 0 1 16,-2 0-1-16,-7-2 3 15,-8 0-1-15,-8-1 3 16,-5 2 1-16,-7-2-3 0,-1 3-11 15,-6-5-43-15,1 4-33 16,0 0-77-16,0 0-33 16,-17-10-132-16,-38-33 198 15</inkml:trace>
  <inkml:trace contextRef="#ctx0" brushRef="#br0" timeOffset="32404.46">14657 13799 901 0,'-3'-3'108'0,"0"0"-36"16,-8-3 78-16,0 3-35 15,-5 2-21-15,-2 0-6 16,-2 2-4-16,-5 2-1 16,-5 6-18-16,-3 2-4 15,-3 3-18-15,1 2-9 16,-2 3-18-16,0 3-6 0,3 2-5 15,3 1 0-15,4-2-1 16,5-2-1-16,8-2 1 16,4-3 0-16,11-2-2 15,7 3-1-15,10 2-1 16,2-1 2-16,10 3 7 16,4 0 2-16,4-2-1 15,4 2-2-15,0-1-4 16,1 1 12-16,-1 6-99 15,7 6 66-15</inkml:trace>
  <inkml:trace contextRef="#ctx0" brushRef="#br0" timeOffset="40337.69">21516 11793 32 0,'0'82'15'0,"-7"8"-5"16,7 12 1-16,0 15 29 15,-2 6 3-15,2 15 3 16,-4 0-3-16,-3 12-32 16,-4 1-5-16,2 7-4 15,0 7 0-15,3 1-1 16,4 9 0-16,-6 2 42 0,-3-2 13 16,-1 10 40-16,-7 0 16 15,-1 3-19-15,-2 5-7 16,-1-12-31-16,5-10-17 15,1-6-16-15,4-21-4 16,0-5-5-16,0-9-1 16,0-23-7-16,0 3-2 15,1-23-5-15,-1-3-38 16,2-16 29-16</inkml:trace>
  <inkml:trace contextRef="#ctx0" brushRef="#br0" timeOffset="41106.22">19241 13715 433 0,'20'3'194'16,"6"2"-93"-16,6-2-38 15,9 5-15-15,-1-3-24 16,5 3-17-16,11 3-6 16,5 1-1-16,19 1-2 15,4-1 1-15,10 0-1 16,5 0 0-16,13 0 1 15,4-1-2-15,17 0 0 16,3-3 1-16,14-1-1 16,11 0 3-16,-1-4 5 15,11 5 2-15,8 1 0 0,-6 1 1 16,11 5-5-16,3-2-1 16,-2-2 19-16,-2 2 11 15,5 0 13-15,-7 0 9 16,-2-3-2-16,10-2-6 15,-15-4-7-15,-5 2-9 16,-8-4-13-16,-16 0-6 16,-5 6-6-16,-2 1 1 15,-14 4-2-15,-1 0-1 0,-26 0-59 16,-10 1-64-16,-17 6 75 16</inkml:trace>
  <inkml:trace contextRef="#ctx0" brushRef="#br0" timeOffset="44553.84">24250 13777 199 0,'34'-1'133'16,"-34"4"1"-16,1-2-48 15,-2 2-18-15,0-3-13 16,0 0-5-16,1 0-1 16,0 0 2-16,0 0 5 0,0 0 4 15,-1 0-6-15,0 0-5 16,0 0-15-16,0 0-11 15,0 0-13-15,-2 0-2 16,3 0-5-16,-1 0-1 16,0 0 0-16,0 0 0 15,0 0 1-15,0 0 4 16,0 0 7-16,-3 4 3 0,-1 2 5 16,2-2-3-16,-8-1-6 15,7 2-3-15,-5-3-1 16,-31 27 7-16,24-26 16 15,-2-1 7-15,1 1 8 16,-2 3-4-16,-2-2-13 16,2 1-8-16,-3 0-11 15,0-4-3-15,0 1-4 16,0-2 1-16,1 1 3 16,1-1 5-16,-1 0 10 15,-2 1 3-15,-4 2 1 16,3 1-3-16,-2-3-10 15,5 0-5-15,-3-4-4 16,0 0-1-16,5-1 1 16,-6 2 2-16,2-2 0 15,2 1 0-15,-4-3-2 16,0-2-1-16,0 2 0 16,-4-2 1-16,0 0 5 0,2 1 4 15,2 0 3 1,13 4-3-16,0 1-4 15,-37-9-3-15,0-2-5 0,-5 1 1 16,21 0 0-16,2 0-1 16,-1 1 0-16,4-1 1 15,0 0 7-15,-4 1 3 16,0-4 4-16,-2 2 2 16,-4-1 2-16,0 0-1 15,2 2-3-15,0 1-2 0,0 0-7 16,0-5-2-16,2 4-4 15,-1-3 1-15,1-2-3 16,3 1 1-16,-2-5 0 16,7 7 0-16,-4 0-1 15,1-4 1-15,3 3 3 16,-7-6 1-16,4 0 4 16,-2-2 2-16,-1-3 2 15,2 1-1-15,2-1 0 16,2 2 0-16,1-6-5 15,-3 1-1-15,1-5-2 16,1 0-1-16,3 3-1 16,1 1 0-16,6 2 4 15,-2-2 1-15,3-5-1 16,2 0 0-16,4-5-2 16,-1-1-1-16,1-5 0 0,0-2 0 15,6-1-2 1,-3-3 0-16,-1 1 0 0,-2-1 1 15,-1 5-1-15,0-1 0 16,5 1-1-16,-3 3 0 16,-2-5 0-16,4 0 0 15,4 3 0-15,-5-6 0 16,4 2 1-16,-2 4-1 16,0 0 0-16,5 6 0 15,-5 2 0-15,5 3 0 0,-2 1-1 16,0-2 1-16,1 1 0 15,0-1 0-15,0-1 1 16,0-1-1-16,-5-1 1 16,1 0 1-16,-3 2-1 15,-1 3 1-15,3 4-2 16,0 2-1-16,0 4 0 16,2 0 0-16,0 2 0 15,-1 3 1-15,4 1 0 16,-3 6 0-16,3 4 0 15,-1-3 0-15,-1 6 0 16,0 1 0-16,-2-1-1 16,3 5-2-16,2 0-8 15,-1 0-3-15,1 0-3 16,0 0 2-16,-1 0 5 16,0 0 4-16,-2 4 5 15,3 11-1-15,-4 29 2 0,4-26-1 16,-3 4 1-16,0 1-2 15,-4 5 1-15,-1-2 0 16,0 3 0-16,-2 0 1 16,4-2-1-16,-1 4 1 15,-3 0 0-15,2 0-1 16,0 2 0-16,-2-5 1 16,6-8 0-16,-2-1 1 0,1-8 1 15,-3-1 1-15,7-1 0 16,-4-3 1-16,3-2 0 15,0-4 0-15,0 0 1 16,1 0 0-16,0-1-2 16,0 1-2-16,0-1-3 15,0 0-3-15,0 0 0 16,0-2 1-16,0-11 2 16,1-4 0-16,2-30 2 15,0 27 0-15,0-7 0 16,2-1-2-16,1-3-1 15,-1-6-1-15,3 2 0 16,0-5 2-16,0 3 1 16,2 1 1-16,-2 1 1 15,0 1 1-15,2 5-1 16,-2 3 0-16,-2 2-1 16,5 0-1-16,-4 1-1 15,3 2-1-15,2 6 0 0,-2 3-1 16,0 5 0-16,-3 5-1 15,1 3-2-15,0 3 0 16,1 7 4-16,1 1 3 16,2 8 8-16,-1 1 4 15,1 5 4-15,2 3 2 16,-1 5 4-16,-5-1-3 0,6 2-3 16,-4 1-5-1,2-5-8-15,1 0-2 0,2-2-1 16,0-1 0-16,1-2-1 15,0 0-16-15,1 0-90 16,-3-2-83-16,6-1 111 16</inkml:trace>
  <inkml:trace contextRef="#ctx0" brushRef="#br0" timeOffset="46903.65">18986 13995 168 0,'-6'3'97'0,"2"-2"-5"16,4 0 8-16,0-1 4 15,0-1 8-15,-2 1 4 0,1 0-5 16,0 0-16-16,0 0-13 15,0 0-30-15,0 0-13 16,0 0-21-16,0 0-6 16,0 0-9-16,-2 0-3 15,3-1-4-15,-1 1 1 16,0 0 8-16,1 0 5 16,0 0 15-16,0 0 5 15,0 0 0-15,1 0 0 16,10 2-7-16,1-1-4 0,40 4-4 15,-34-5 3-15,5-2 3 16,5 1-2-16,-4-2 0 16,5-1-2-16,2 1-3 15,3 0 0-15,3 0-2 16,-1-2-3-16,5 2-4 16,-4 0-3-16,-3-1 1 15,2 2-2-15,5 1 0 16,2 1 0-16,8 0 0 15,-1 0 1-15,-3-2 2 16,1 2 2-16,5 1 1 16,-4-2 0-16,1 4 0 15,-1-2-1-15,-10-1 0 16,7 5 0-16,-3-2-1 16,1 2 0-16,3 2 0 15,-2-3-2-15,-1 2 1 16,1-2-1-16,-4 2-6 0,2 5 34 15,-9-3 10-15,2 3 2 16,-10 4 9-16,0-1-34 16,-3 4-10-16,-2-3-1 15,6 3-1-15,-4-2-1 16,1 1 0-16,-1 4-1 16,-5-2 0-16,1-1 0 15,-1 4 0-15,-1 0 0 16,-1 1-1-16,3 2 0 0,-2 3 0 15,-1-7-1-15,-1-1-1 16,3 2 1-16,-3-5-1 16,-3-1 0-1,-6-7 1-15,0-1 0 16,16 24 1-16,-2-1 0 0,0 3-1 16,-12-14 2-16,2 0-2 15,2 3 1-15,-2-1 0 16,1 2 0-16,-2 3 0 15,-3-2 1-15,0 0 1 16,-3 2-1-16,1 3 0 16,5-1 0-16,-3 5 0 15,-3-2 1-15,-5 0 0 16,-7 4 0-16,2 1-1 16,5 3-1-16,-3-3-1 15,2-4 0-15,-6-5-1 0,-2 1 0 16,4 2 0-16,-2 2 0 15,5 3 0-15,0 3 0 16,-1-3 0-16,3 2 1 16,-2-4 0-16,-2-1-1 15,3-2 1-15,-4-6-1 16,1-1 1-16,0-2 0 16,-1-3 0-16,0 0 1 15,2-2 0-15,0-1 1 16,0-4 1-16,-1-1 0 0,-4-1-2 15,4-6 1-15,0 4-1 16,-1-4-1-16,4-3 2 16,-1 5 0-16,1-5 2 15,2-1 1-15,0 0 1 16,0 0 0-16,-2 0-2 16,3 0-1-16,-1 0-2 15,-3 0 2-15,-4-1 1 16,3 0-1-16,-3-2 1 15,3-1-4-15,-4-1-2 16,-1-11 1-16,-25-30 1 16,23 27-1-16,1-1 1 15,2-3-2-15,-1 0 0 16,4-1 0-16,0 0-2 16,3 2-1-16,0-1 1 15,0-1 0-15,3 9 1 16,0-4 0-16,-2 9 2 0,2 5 0 15,-3-1-3-15,3 7-4 16,2 6-6-16,3 3 1 16,0 9 1-16,2 3 4 15,0 9 3-15,3-2 1 16,0 11 0-16,1 0 2 16,1 1-1-16,0 2-1 15,2-7 0-15,3-1 0 16,1-1 0-16,5-1 0 0,4-1-1 15,-4-9 0-15,2-4-2 16,0-5 0-16,2-11 1 16,3-3 2-16,-8-16 6 15,1 0 3-15,-6-9 3 16,2 4 0-16,2-2-5 16,-2-4-1-16,-5 1-3 15,2-1 9-15,-4-3-74 16,1 0-46-16,4-10-211 15,-1-4 190-15</inkml:trace>
  <inkml:trace contextRef="#ctx0" brushRef="#br0" timeOffset="48622.83">19233 13209 451 0,'-5'0'69'0,"2"1"-13"0,-4-2 58 15,1 1 2-15,-1 0-17 16,4 0-12-16,0 2-23 16,2-2-15-16,0 0-31 15,-1 0-10-15,2 0-13 16,0 0-2-16,4 8 1 16,-3 1 5-16,15 2 13 15,34 29 4-15,-27-28 3 16,2 4-4-16,-3-5-11 15,4 1-1-15,1 0-1 16,4-4 2-16,5 3-1 16,1-2 1-16,8-2 0 15,2 0 0-15,4-3-1 16,0 0-1-16,1-4 1 16,1-2 2-16,2 0 10 15,-3-4 1-15,-2 2 2 0,-5-2 0 16,0 0-6-16,0-1-1 15,-3-3-1-15,4 3-2 16,-5-8-3-16,-1-1 6 16,0 1 12-16,-5-7 4 15,3 0 5-15,-4-4-2 16,2-2-10-16,0-1-3 16,-3 1-5-16,6 2-3 15,-9-6-3-15,3 2 0 16,2-5 0-16,-3-3-1 0,3-2 0 15,-2-4-1-15,1-6 0 16,1 1-1-16,0-1 1 16,-1 0 0-16,-1-1 0 15,-4 2 0-15,-2 2 1 16,-2 0 1-16,-4 2 1 16,-4-4-1-16,-1-2 1 15,3-2 1-15,-6-3-1 16,0 1 0-16,-1-1-1 15,-4 4-1-15,-2 1-1 16,0 6-2-16,-5 2 2 16,5 1-2-16,-4 4 1 15,2 0 0-15,1 2 0 16,-6-1 0-16,1 1 1 16,-2 1-1-16,-1 3-1 15,6 5-1-15,-3 3 1 16,3 2-1-16,-4 3 3 15,-3 4 2-15,1 4 4 16,-5 1 0-16,5 5-2 0,-1-1-3 16,-1 5-5-16,5-2-1 15,-4 3-4-15,3 0-4 16,0 0-7-16,-2 0 0 16,3 0 4-16,-1 0 4 15,-5 17 5-15,-9 31 1 16,2-20 1-16,3 4-1 15,-6 7 2-15,-7 0 0 0,7 6 1 16,-5 0 0-16,-3-6 1 16,0-3 1-16,1-6 1 15,2-3 0-15,8-8 1 16,3-2 1-16,4-12 2 16,3-2-1-16,3-5-4 15,2-4-1-15,5-9-4 16,0 1-1-16,7-9 2 15,-1-2 1-15,6-1 1 16,0-4 0-16,1 0 0 16,0-2 0-16,-1-3-1 15,1 1-1-15,2-1 0 16,-2-2-1-16,-1 4 2 16,3 2 0-16,-2 8 0 15,0 4 4-15,-6 10 3 16,0 4 1-16,-2 7 2 15,-2 5-3-15,-3 7 3 0,-2 6 1 16,-4 7 7-16,-1 9-1 16,-1 7-1-16,-2 2-2 15,-2 2-8-15,3-2-3 16,2-2-3-16,1 0 18 16,5 1-86-16,-3-2-42 15,2 6 72-15</inkml:trace>
  <inkml:trace contextRef="#ctx0" brushRef="#br0" timeOffset="50601.4">24002 14482 467 0,'-5'1'59'0,"0"-1"26"15,-7 0 64-15,1-5-39 16,-3 2 6-16,-4-1-16 15,-2-2 2-15,1 2 22 0,-4-4 1 16,1 0-15-16,-8 1-10 16,5-2-35-16,-1-1-18 15,-9 0-24-15,12 2-7 16,-16-1-9-16,2 1-2 16,-4-2 7-16,-8 2 4 15,2 0 10-15,-2 0 5 16,0 4 3-16,-3-3 1 15,6 4-1-15,0 0 0 0,6 3-7 16,-5 0-4-16,-7 2-9 16,2 1-5-16,-7 2 0 15,4 0 0-15,2-1 2 16,1 2 0-16,4 0-3 16,2 2-1-16,3 1-4 15,8 3-2-15,-4 1-1 16,3 2-1-16,4 3-3 15,-2 1 1-15,4 2 0 16,-2 3-1-16,-2 2 1 16,-2 2-1-16,1 2 1 15,-1 0 1-15,3 7 1 16,2 0 1-16,1-1 0 16,1 2-1-16,3 2 1 15,-1-3 1-15,6 3 1 16,1 4 1-16,-2 1-2 15,4 0 1-15,-12-1-2 0,5-6 1 16,0-3-1-16,-3 1 0 16,6-1-1-16,-5 1 1 15,2 4 0-15,3 0 0 16,-1 5-1-16,5 0 1 16,-6-4-1-16,8-1 0 15,1-3 0-15,-1 0 0 16,6-6 1-16,-2-2 1 15,0-7 0-15,2 0 0 0,-2-3 2 16,0 1-1-16,1 4-1 16,0-2 0-16,1-1-1 15,1 0 0-15,-2-6-1 16,0-2 1-16,3 0 0 16,-1-2 3-16,0-4 2 15,4-2 1-15,-5-5 13 16,3-1 3-16,1-3-5 15,-2-3-3-15,4-5-16 16,-6-12-7-16,2-2 2 16,3-2 2-16,-7-2 2 15,7 6 0-15,-4-5 0 16,-2-3 0-16,4 3 0 16,-4 0 1-16,7 2 1 15,0 3-1-15,3 6 1 16,-1 2 0-16,-2 6-1 15,2 1-3-15,-9 7-9 16,8 2-7-16,-3 8-9 0,0 3-1 16,4 8 7-16,-9 3 6 15,7 10 9-15,-2 1 3 16,3 5 3-16,2 2-1 16,0-2 1-16,2 3-1 15,-1-5-2-15,8 1 1 16,2-5-3-16,-1-8-1 15,11-7-4-15,0-9 1 0,2-14 3 16,9 1 2-16,-1-13 7 16,2-3 0-16,4-3 7 15,-1-5-28-15,4-3-105 16,-3-1-107-16,6 5 133 16</inkml:trace>
  <inkml:trace contextRef="#ctx0" brushRef="#br0" timeOffset="55447.29">23895 14164 249 0,'0'0'177'16,"0"0"3"-16,0 0-100 15,-2 0-26-15,1 0-41 16,-9-1-5-16,-4-2 20 15,-26-8 12-15,32 5 31 16,-4 3 14-16,1 2-2 16,-6 0-1-16,4 1-22 0,3 0-16 15,-3 3-18-15,5-2-11 16,-7 0 1-16,1-1 6 16,5 0 23-16,-1 2 6 15,-5 2 5-15,1-1-1 16,-6-2-18-16,3-1-5 15,-3-1-13-15,4 1-7 16,-3 0-4-16,-1-1 2 0,1-2 11 16,-3 0 5-16,2 0 9 15,-2 1-1-15,2 2-9 16,1-2-6-16,-2 0-10 16,-1-3-3-16,-3 3-5 15,1 0 0-15,-3-1 0 16,4 0 0-16,4 1 5 15,-3 4 2-15,0-2 3 16,4 1 1-16,0 2-2 16,-2-3-2-16,-2 0-2 15,-5 0 0-15,-2 0 5 16,1-3 4-16,-1 0 5 16,2 0 1-16,0-3-4 15,-1 5-5-15,1 0-5 16,0 0-3-16,0 0-2 15,2 2 0-15,-2-2-1 16,1 2 0-16,6-1 0 16,-5-1 3-16,6 3 2 0,-2-2 1 15,-2 0 0-15,4 1-1 16,2 1-3-16,-1 3-2 16,0-2 0-16,-4 3 0 15,-1-6 0-15,1 3 1 16,-1 2 1-16,-2-2 0 15,-3 0 2-15,-1-1 2 16,-1 0 0-16,3 0 0 16,1 4 0-16,0-4 0 15,3 5-2-15,-3-6-1 0,6 4 2 16,-2-1 0-16,-1-4 1 16,10 9 0-16,-2-2-1 15,-3 0-1-15,5 1 0 16,-10-4-2-16,5-1-2 15,3 6-1-15,-4-4 0 16,-3 3 1-16,0 2-1 16,-4-2 1-16,4 5-1 15,1 1 0-15,5-1-1 16,-2 1 0-16,2-1-1 16,2-1 2-16,-3 0-1 15,4 2 1-15,-1 1 0 16,-1 0 0-16,5 1 2 15,-5 0 2-15,2 1 1 16,-2 2 0-16,2-2-1 16,0 2-2-16,-1-3-1 15,1 0 0-15,-1 0-1 0,0 2 1 16,4-2-1-16,-2 2 0 16,3-2 1-16,1 5 0 15,-2-2 0-15,-3-3 1 16,0 3 0-16,0-6 0 15,0 3-2-15,3 1 0 16,6-2 0-16,-6-1 0 16,3 3-1-16,1 2 1 15,-3-1-1-15,2 4 1 0,3-1-1 16,-2-1 0-16,-1 4 1 16,0-2-1-16,1 2-1 15,-2 3 1-15,-1-2-1 16,4 1 0-16,-1-2 1 15,4-1-1-15,1 0 0 16,-2-2 2-16,1 1-1 16,-3 0 1-16,-1 1 0 15,-2 1 0-15,1 2 0 16,1 2 0-16,2 2-1 16,4-1 0-16,-3 1 0 15,1-1 0-15,0 0 0 16,-1 2 1-16,-1-1 0 15,1-3 1-15,-1-2 0 16,-1-2 0-16,1-2 0 16,-2-1-1-16,4-4 0 15,-2-1-1-15,1-1 0 0,0 0 1 16,1 0 0-16,-1-1 1 16,-3-2 1-16,2-2-1 15,0 1 1-15,0-3-1 16,1 3 1-16,-1-5-1 15,-1-2 2-15,-1-2 0 16,-1-2 0-16,4 2 0 16,-2 0-1-16,5 1 0 15,-2-2 0-15,1 0 0 16,0-1-2-16,0 0 0 0,0 0-2 16,0 0-2-16,-5-10-2 15,4-3 0-15,-26-30 3 16,27 26 0-16,-1 2 3 15,2-1 1-15,-2-2 0 16,1 1-1-16,-1-1-1 16,2 1 1-16,0 1 0 15,1 2 2-15,-1 3-1 16,-2 2-1-16,0 7-1 16,1 0-1-16,2 3-6 15,-1 0-2-15,0 0 0 16,0 0-1-16,0 0 4 15,1 14 1-15,1 10 1 16,6 31 1-16,-5-23 3 16,-1 0-1-16,5 1 2 15,-3-2-1-15,2-2 1 0,2-2-1 16,1-8-1 0,3 4 1-16,3-3-2 0,-1-5-1 15,1-8-2-15,-2-7 1 16,3-7 3-16,-1-2 3 15,-2-4 4-15,2-5 0 16,-4-3-3-16,4-1-28 16,-2 1-94-16,-1 0-72 15,2 2 108-15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4T22:10:32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20076 4743 146 0,'27'39'114'15,"-25"-39"10"-15,-2 0-3 16,-2 0 4-16,2 0 16 16,-1-1-1-16,1 1-7 0,0 0-10 15,0 0-35-15,-1 0-11 16,0-1-13-16,0 0-5 16,0 0-8-16,0-1 0 15,0 1 0-15,0 0 3 16,-2 0 6-16,3 0-2 15,-1 0-6-15,0 0-4 16,0 0-10-16,0 0-4 0,-3 0-5 16,-3-2-3-16,4 2-5 15,-6-1-2-15,5 1-7 16,0 0-3-16,-1 0-5 16,4 0-3-16,-4 0-1 15,-5 0-2-15,0 1-1 16,1 1 0-16,-28 9 0 15,31-4 0-15,1 4 0 16,-2-1-1-16,2-1 0 16,-2 2 0-16,4-3 0 15,-2-2-2-15,3 4 0 16,7-1-2-16,-5-2-1 16,2 1 0-16,-2-2-1 15,0 0 1-15,6 0 3 16,1-1 1-16,5 0 3 15,-6 0 0-15,1-3 1 16,2 3 0-16,0-1 1 16,-1-3-1-16,-1 0 2 0,6 0 0 15,-2-1 3-15,2-6 1 16,1 2 2-16,-1-4 1 16,-4-5 1-16,3 2 1 15,-4-4 0-15,0 1 1 16,-3-1 2-16,-1-1 5 15,-2 2 6-15,-1-1-1 16,-2-2 0-16,-3 2-5 16,1-1-6-16,-1 1 0 0,-3 1 0 15,3 7 2-15,-2 1-3 16,-1 3 0-16,-1 4-8 16,-2 0-2-16,-2 2-2 15,1 1-2-15,-2 3-1 16,6 2-1-16,-6 0 0 15,1 2 0-15,0 2 0 16,-2 0 0-16,6 3-1 16,-5-1 0-16,3-1 0 15,3 4 0-15,0-1 1 16,6 2-1-16,1-5-3 16,-2-3 0-16,7-2-1 15,1 1 1-15,0-1 3 16,3 0 2-16,-5-4 2 15,2-1 1-15,1-1 0 16,-1 0 1-16,2 0-1 16,-2-3 1-16,5-1 3 0,-2-3 1 15,2 1 2-15,0-2 1 16,-5-2 0-16,2-3 1 16,-3 0 0-16,-5-1 1 15,0-2 0-15,-2-2 2 16,-5-2-1-16,3-2 0 15,-6-1-1-15,0 3-3 16,-2 2-4-16,-2 5-2 16,6 4-6-16,0 3-4 0,0 7-6 15,0 3-2-15,-5 8 0 16,3 2 1-16,-3 3 6 16,0 1 1-16,10 4 3 15,-2-2 2-15,5-2-1 16,2-3 0-16,2-6-2 15,5-1 0-15,-1-7 10 16,3 3-24-16,-3-5-56 16,2-2-45-16,-1 0-215 15,-1-7 219-15</inkml:trace>
  <inkml:trace contextRef="#ctx0" brushRef="#br0" timeOffset="1786.25">18767 4664 286 0,'3'-1'164'16,"-3"-1"-13"-16,0 1-9 0,2 1-27 16,2 0-11-16,-2-1-23 15,3 1-11-15,-5-1-21 16,0 0-12-16,0 1-18 15,0 0 1-15,2-1 22 16,1 1 11-16,-3 0 26 16,0 0 9-16,0 0 4 15,0 0-2-15,0 0-22 16,0-1-13-16,0 0-15 16,-1 0-1-16,0 0 1 15,0 0-2-15,-7-1-6 16,-7 1-4-16,-33-5-2 15,28 5-2-15,-4 0-6 16,2 1-5-16,-1 0-8 16,2 2-2-16,4 2-3 15,-1 2 0-15,4-1-1 16,3 1-1-16,1-3-4 0,1 1-3 16,7 2-8-16,0 2-3 15,6 6-1-15,2-2 3 16,3 2 6-16,2 0 4 15,1 1 3-15,0 2 1 16,1 0 2-16,-1-1 1 16,0-1 1-16,0-3 0 15,2-1 1-15,-2-1 3 16,0 0-98-16,-1 2-88 0,-5-6-305 16,0 8 294-16</inkml:trace>
  <inkml:trace contextRef="#ctx0" brushRef="#br0" timeOffset="3016.62">17128 3856 110 0,'-70'-22'66'15,"64"26"-9"-15,2 3-30 16,-2 0-12-16,1 0-10 16,-1 3 8-16,0 0 20 15,3-6 13-15,-3 2 33 16,5-2 13-16,-2 1 13 15,2 1 7-15,0-2-4 16,2 2-5-16,-1-5-1 16,0-1 12-16,0-1 5 15,0-1-3-15,0 1-14 16,0 0-19-16,3-11-18 0,2-4-3 16,11-33-13-16,-12 28-7 15,3-2-14-15,-3 0-2 16,2 1-2-16,-2-1-1 15,3-1-4-15,-4 0-3 16,2 5 2-16,1 0 0 16,-2 6-1-16,3 1-1 15,-1 4-12-15,2 2-4 0,-2 2-7 16,5 5-3 0,-4 0-3-16,4 2 0 0,0 6 4 15,2 2 2-15,5 4 5 16,-5 4 2-16,2-2 2 15,-6-4 0-15,3 1 0 16,-2-2 1-16,-1-1-22 16,2 1-30-16,-5-1-85 15,-3-5-54-15,-1-3-138 16,-4-3 196-16</inkml:trace>
  <inkml:trace contextRef="#ctx0" brushRef="#br0" timeOffset="3679.86">16896 3260 342 0,'-37'34'200'0,"32"-33"-16"16,2 1-8-16,2 2-2 15,0-4-21-15,0 0-33 16,0-1-18-16,1 0-44 16,0 0-8-16,0 0-13 15,-1-7-5-15,1-5-7 16,1-1-1-16,8-31-7 0,1 28-2 16,-2-6-5-16,4 0-4 15,1 0-2-15,-1 0-1 16,4 7-2-16,-6 2 0 15,-2 4-3-15,1 5-2 16,0 6-4-16,-2 2-1 16,1 8 3-16,0 6 1 15,-2 2 5-15,0 6 3 0,2 2 1 16,0-3 0 0,2-3-1-16,0-2 28 0,1-3-113 15,-1-1-75-15,3-6 104 16</inkml:trace>
  <inkml:trace contextRef="#ctx0" brushRef="#br0" timeOffset="8188.64">14238 4820 77 0,'-33'-33'47'0,"33"33"-4"16,-1 0-17-16,2 3-20 15,-2-3-2-15,0 0 3 16,0 0 9-16,0 0 24 15,0 0 13-15,0 0 21 16,0 0 5-16,0 0 3 16,-1 0-7-16,2 0-13 15,0 0-6-15,0 0 4 16,0 0 4-16,0 0 12 16,-2 0 5-16,1 0-3 15,0 0-3-15,0 0 4 16,0 0-4-16,0 0-8 0,0 0-2 15,-11 0-19-15,4 0-12 16,-2 0-16-16,-28 5-7 16,29-4-10-16,0 2-2 15,4 4-7-15,2 0 0 16,1 2-2-16,0 2 1 16,6 5 2-16,-6-3 0 15,4 0 1-15,0-1 0 0,0-2-1 16,7 1 2-1,-3-2 3-15,0-5 2 0,4-1 4 16,2 1 2-16,5-3 4 16,0-1 4-16,-5-6 7 15,-3-3 1-15,-1-5 2 16,0 1 6-16,2 3 6 16,-5-5-1-16,1 3 0 15,-4-2-6-15,-2-4-11 16,-1 5 0-16,-6-1-1 15,-1 2-2-15,-1 1-1 16,-1 3-3-16,2 3-5 16,-1 0-2-16,4 4-5 15,-3 0-5-15,-2 4-3 16,5 4-1-16,-4 3-1 16,6 2 2-16,-3 0 2 15,4 2 1-15,1-1 3 16,-1 0 3-16,4 2-1 0,-2-8 1 15,6 3-1-15,-1-8 1 16,2 0 2-16,4 1 1 16,-1-6 4-16,0 3 2 15,6-6 1-15,-3-2 0 16,-1-1 1-16,-2-3 2 16,-4 3 3-16,-4-1 3 15,-2-1 3-15,-4 2 0 0,-5-2-2 16,2 2-3-16,-4 4-5 15,0 0-4-15,2 8-8 16,1 0-4-16,4 3-4 16,2 1-2-16,0 0 0 15,-2-4 1-15,2 1 0 16,1 3-1-16,2-6 17 16,3 3-51-16,2 3-71 15,2-1-44-15,1 2-193 16,4-1 230-16</inkml:trace>
  <inkml:trace contextRef="#ctx0" brushRef="#br0" timeOffset="9227.84">14625 4873 162 0,'70'11'116'16,"-76"-15"-1"-16,5 3-11 16,-1-2 0-16,1 2-5 15,0 0-9-15,0 0-22 16,0 1-4-16,0 0-8 16,0 0-1-16,0 0-8 15,-1-1-8-15,1 1-7 16,0-1-4-16,0 0 1 15,1-1 1-15,0 2-8 16,0 0-2-16,10 2-2 16,-1-1-7-16,3-1-2 15,33 3 8-15,-21-3 6 16,0 0 3-16,2-3 8 16,5 2-1-16,2-2 5 15,5 3 3-15,3-2 1 16,-5-1-5-16,1-2-8 0,-9-3 2 15,-1 3 3-15,1 1-1 16,-7 2-3-16,-1-2-7 16,-1 3-11-16,-5 1-1 15,-5-1 0-15,5 1-1 16,-11-3 0-16,4 2 0 16,-4 0 2-16,-2 1 3 15,0 0 12-15,-2-1-1 0,0 0-5 16,0 0-22-1,-1-1-68-15,1 1-38 0,0-4-91 16,-4-8-68-16,-1-4 173 16</inkml:trace>
  <inkml:trace contextRef="#ctx0" brushRef="#br0" timeOffset="9642.73">15151 4692 269 0,'-84'-13'186'15,"76"25"-8"-15,4-2-29 16,8 1-26-16,3-3-26 16,-1-3-13-16,7 4-29 15,-3-5-9-15,2-1-10 16,9 4 0-16,-2-7 6 0,1 0 4 15,7 0 1-15,-3-2-4 16,3 2-13-16,2 0-8 16,-4 3-8-16,0-1-3 15,-2 0-3-15,-6 4-3 16,-5-3 23-16,-2 3 4 16,-5 2 13-16,-3 3 18 15,-7 4-12-15,-4-1-1 0,-7 7-11 16,-6-2-13-16,-2 0-12 15,-5 1-3-15,2-9-5 16,3 2 0-16,3 0-24 16,5-2-32-16,5-3-82 15,0-3-52-15,7-3-193 16,0 0 237-16</inkml:trace>
  <inkml:trace contextRef="#ctx0" brushRef="#br0" timeOffset="10683.95">15789 4276 169 0,'-29'-23'128'0,"28"27"11"0,0 1-18 16,-1 1-4-16,3 1-13 15,0 0-13-15,-1-3-29 16,1 0-10-16,0-4 7 16,-1 0 9-16,0 0 11 15,0-1-2-15,0 0-25 16,13-3-16-16,1-5-19 15,26-27-5-15,-20 12-4 16,1-1 0-16,1-3 0 16,1 1-1-16,2 2-1 15,-4-1 1-15,-4 7 7 16,-1 0 1-16,-1 4 3 16,-3 2-3-16,-2 3-7 15,-1 2-4-15,-4 3-5 16,-2 2-2-16,-1 5-2 15,-2-2 1-15,0 0 4 16,-1 0 3-16,0 12 2 0,-1 6 0 16,-8 28-3-16,6-24 1 15,-2-3-2-15,1 0 0 16,1-1 1-16,-1-2-2 16,2 0-24-16,1-2-36 15,-2-1-123-15,2-1-118 16,1-4 184-16</inkml:trace>
  <inkml:trace contextRef="#ctx0" brushRef="#br0" timeOffset="11493.91">15959 3455 253 0,'-49'95'176'16,"43"-82"3"-16,2-3-64 15,0-3-4-15,3-6-6 16,1-1-7-16,2-6-7 16,-2 5-7-16,0 0-37 15,0-1-12-15,9-16-14 16,17-28-4-16,-14 20-3 15,4 1-1-15,1-5 2 16,0 2-1-16,1 0-4 0,0-1-2 16,-2 6 3-16,-1 1 2 15,-1 4 5-15,-2 10 3 16,-3 3-6-16,-3 4-5 16,2 6-5-16,-2 0 1 15,-3 7 8-15,3 8 6 16,-5 5 12-16,-3 1-1 15,-3 5-4-15,1 0-5 0,1-1-10 16,1-1-5-16,-2-5-25 16,1 0-51-16,-1-3 46 15</inkml:trace>
  <inkml:trace contextRef="#ctx0" brushRef="#br0" timeOffset="21447.18">20125 14748 230 0,'-57'-36'148'0,"53"24"1"16,2 2-32-16,-3 0 3 15,-1 2 7-15,-4 4 0 16,-1 2 1-16,-1 3-7 16,5 0-17-16,5 6-14 0,1-2-19 15,-1-3-7-15,2 2-23 16,-1-4-10-16,0 0-13 15,1 0 1-15,0 0 11 16,0 0 4-16,1 0 4 16,17 10-1-16,35 14-13 15,-22-18-3-15,4-2-10 16,2 3-1-16,11-4 11 16,1-1 2-16,9 0 7 15,8-2 5-15,-1 0-4 16,5-1 2-16,7 1 2 15,1-5-4-15,9 2 2 16,0 1-1-16,-5-3-6 16,5 5-3-16,-4 0-11 15,-6-3-4-15,10 3-3 16,-4-4-1-16,-1 7-1 0,-5-1 0 16,-11 4 14-1,-4 2 4-15,-7-4 4 0,4 4 1 16,-8-2-13-16,-2 2-6 15,-5 1-2-15,-7-2-2 16,4 0 1-16,-8-1-1 16,-13-3 0-16,-1-2 0 15,-15-1 0-15,3 1 1 16,-4-1-32-16,0 0-19 16,-3-1-42-16,0 0-33 0,0 0-46 15,0 0-36 1,0 0-106-16,0-1-145 0,7-12 296 15</inkml:trace>
  <inkml:trace contextRef="#ctx0" brushRef="#br0" timeOffset="21911.93">22012 14306 584 0,'-14'-1'333'0,"-4"10"-6"15,5 3-148-15,0 1-63 16,1 3-15-16,4 0-22 16,1 3-10-16,5 4 4 15,5-3-9-15,1 1-27 0,6-1-9 16,8-1-20-16,1-1-7 15,4 0-3-15,7-2-1 16,0 1 1-16,1 1 0 16,4 1 2-16,-5-1 1 15,2 2 0-15,1-2 0 16,2-1 1-16,1 0 0 16,-8-4 10-16,-4 2 7 0,-12 1 18 15,-4 1 14-15,-9 5 18 16,-9 1 6-16,-14 4 1 15,-7 5-6-15,-11 6-17 16,0 1-12-16,-3 0-17 16,-1-1-10-16,-8-2-46 15,-3-1-31-15,-1-2-68 16,1-3-36-16,14-9-54 16,4-3-89-16,15-7 208 15</inkml:trace>
  <inkml:trace contextRef="#ctx0" brushRef="#br0" timeOffset="22672.9">21805 15613 583 0,'93'-19'335'0,"-89"11"-31"16,1 3-136-16,-2 1-69 15,-1 3-33-15,3 1-20 16,-5 0-5-16,0 0 17 16,0 0-3-1,0 0-8-15,0 0-6 0,5 21-20 16,3 37-9-16,-13-20-7 16,-1-3-2-16,-7 5 1 15,0-1 0 1,6-20-1-16,0 1 0 0,-24 72-2 0,-4 3-1 15,-4 11-1-15,12-34 0 16,-4-8 1-16,3 2 0 16,7-10 0-16,5 0 1 15,4-8 0-15,6-8 0 16,-3-11 0-16,8-6-1 16,9-7 1-16,-2-3 3 15,12-8 4-15,-3-3 2 16,5-2-1-16,1-7-2 0,5 4-3 15,-3-2-2-15,2 0 0 16,4 0-2-16,-4-1 1 16,2 0-1-16,5-3-1 15,0 2 3-15,2-2-43 16,2-1-34-16,-5-3-77 16,-1-1-54-16,-3 1-116 15,-8-2 198-15</inkml:trace>
  <inkml:trace contextRef="#ctx0" brushRef="#br0" timeOffset="23172.56">21492 15758 848 0,'-6'-2'349'0,"6"2"-219"16,4 1-34-16,-4-1-25 15,0 0 14-15,12 5 38 16,11 3 25-16,36 14 18 16,-29-14 1-16,12 5-23 15,0-1-28-15,1-1-54 16,8 0-23-16,-3-7-26 15,1 2-5-15,4-3-3 16,1 1-1-16,-11 1-1 16,1 3 0-16,-12 0-2 15,-10 0 0-15,4 6-1 16,-9-2 0-16,-1 1-31 16,1 1-32-16,-10-8-95 15,4-4-66-15,0-3 136 16</inkml:trace>
  <inkml:trace contextRef="#ctx0" brushRef="#br0" timeOffset="47691.38">1738 751 401 0,'0'-9'242'16,"0"5"-86"-16,3 3-45 0,-5 3-10 16,1-2-54-1,-1 6 2-15,-2 22 35 0,-10 50-2 16,12-25-1-16,4 8-3 16,-8 1-28-16,-1 2-15 15,4 2-18-15,-1 7-5 16,1 8-8-16,0 3 0 15,2 5-1-15,-5-5 2 16,2-3 1-16,2-1 1 16,-2-2-1-16,6-3-1 15,-1-9 3-15,1-6 1 16,3-17 0-16,-5-6 2 0,7-8-1 16,-1-6-21-16,-1-8-52 15,5-1-38-15,0-6-161 16,0-4 169-16</inkml:trace>
  <inkml:trace contextRef="#ctx0" brushRef="#br0" timeOffset="48096.3">1377 1705 311 0,'-6'0'203'0,"6"2"29"15,13 4-88-15,1-2-8 16,14 4 0-16,7 4-14 15,13 1-21-15,8 2-10 16,1-1 5-16,8-3-6 16,8-5-22-16,4-5-12 15,17-5-35-15,1-1-9 16,-9-3-4-16,1 3-1 0,-5 0-2 16,-5-1 0-16,1 4-1 15,-7 2 0-15,-10-1 4 16,-8 1 3-16,-17 0-27 15,-11-2-56-15,-11 2-225 16,-3 1 195-16</inkml:trace>
  <inkml:trace contextRef="#ctx0" brushRef="#br0" timeOffset="48565.58">1050 621 408 0,'4'-10'243'0,"0"9"-43"15,1-2-22-15,-3-1-82 16,-3 4-22-16,0 0-17 15,-2 0-2-15,3 3 9 16,11 17-2-16,17 35-17 16,-14-23-6-16,-5 1-19 15,3-2-7-15,1 0-4 16,-5-1-1-16,5-3 2 16,2-1 3-16,-5-3 3 15,3 4 2-15,-8-7-63 16,-5 0-87-16,8-3 85 15</inkml:trace>
  <inkml:trace contextRef="#ctx0" brushRef="#br0" timeOffset="48822.89">1273 693 611 0,'-9'-3'322'15,"-3"13"-81"-15,-4-3-48 16,1 12-29-16,-1-1-38 16,-5 6-45-16,4 4-18 15,-4-3-37-15,1 4-11 0,9-5-9 16,-6-2-2-16,2 1-3 16,8-1 19-16,-4 3-88 15,9-4-44-15,2-1-153 16,0-1 138-16</inkml:trace>
  <inkml:trace contextRef="#ctx0" brushRef="#br0" timeOffset="49152.01">1299 1024 788 0,'67'-28'378'16,"-75"33"-159"-16,2 0-30 15,-2 3-100-15,0 3-21 16,4-1-36-16,-3-3-10 16,5 0-16-16,2-1-2 15,2-3 17-15,3 0-47 0,-5-3-69 16,0 0-61-16,0-1 73 16</inkml:trace>
  <inkml:trace contextRef="#ctx0" brushRef="#br0" timeOffset="49556.97">1266 338 366 0,'-19'0'277'0,"3"7"41"15,3-2-112-15,2 13-49 16,-1-3-44-16,7-1-31 0,0 0-14 16,4-7-30-16,5 0-11 15,4-7-10-15,-1 2 1 16,5-11 5-16,-6 3 0 15,3-1-3-15,0-6-1 16,-4 2-4-16,1 1 1 16,-7 4 1-16,-2 5-1 15,-6 4-5-15,1-2-6 0,-3 5-13 16,-1 1-3-16,8 7-4 16,-3 2 3-16,4-1-84 15,-1 4-145-15,1-1 159 16</inkml:trace>
  <inkml:trace contextRef="#ctx0" brushRef="#br0" timeOffset="50501.85">2920 1816 360 0,'-6'-2'274'0,"1"0"8"16,3 0-68-16,1 1-35 0,-2 0-44 15,3 0-19-15,-1 1-56 16,0 0-22-16,1 0-30 16,0 0-8-16,0 0 17 15,1 5 4-15,12 11 5 16,29 26 5-16,-25-19-6 15,-4 2 0-15,3 0-3 16,3 3-4-16,-1-3-4 16,6 3-1-16,-4 0-2 15,-1-3-2-15,-1 2-2 16,0-4-2-16,-3 1 0 16,-3-1 1-16,3-5-2 15,-7-4 2-15,4 1-1 16,1-4 1-16,-8-6 1 15,-1 3 1-15,-3-5 4 16,1 1 1-16,1-1-29 16,-3-3-39-16,0-1-133 15,-3-1-142-15,3 1 205 16</inkml:trace>
  <inkml:trace contextRef="#ctx0" brushRef="#br0" timeOffset="50806.07">3176 1833 545 0,'-8'3'360'15,"-2"7"-29"-15,-11 6-111 16,1 2-30-16,-6 6-65 15,-1 3-19-15,1 1-46 16,1 2-17-16,0-1-26 16,1-4-7-16,2 2-6 15,1-7 1-15,0-3-5 16,1 3 1-16,8-1-60 16,-3 0-44-16,7 3-148 15,2-4-163-15,7 1 266 16</inkml:trace>
  <inkml:trace contextRef="#ctx0" brushRef="#br0" timeOffset="51073.31">3384 2133 722 0,'-1'11'373'15,"1"2"-127"-15,0-1-32 16,-1 1-124-16,-4-4-27 16,2 0-36-16,-1-1-15 0,1 1-9 15,0 6 21-15,0 5-155 16,0 6-165-16,-1 9 195 15</inkml:trace>
  <inkml:trace contextRef="#ctx0" brushRef="#br0" timeOffset="53002.23">1231 2988 252 0,'29'-89'179'0,"-29"90"11"0,0 3-22 16,1 11-56-16,2 8-16 15,0 15-15-15,2 5-10 16,-2 13-4-16,0 3-5 16,-2 5-21-16,-1 2-7 15,-2 3-17-15,-1 5-5 16,-2 8-3-16,0 6-2 16,1-3-1-16,-3 1 1 0,6-8-1 15,-3-1 0-15,2-4 1 16,0-6 1-16,1-3 1 15,2-7 0-15,3-16-3 16,-1-1-28-16,-1-12-69 16,1-3-42-16,3-5-208 15,-2-4 220-15</inkml:trace>
  <inkml:trace contextRef="#ctx0" brushRef="#br0" timeOffset="53443.05">948 3923 347 0,'2'6'205'16,"3"-2"-19"-16,11 5 10 15,2 1-36-15,10 0-9 16,8 3-28-16,-1-1-6 16,5 2-18-16,3-1-18 0,10-4-29 15,8 0-15-15,12-4-24 16,4 0-4-16,3-3-4 15,-1-2 1-15,-1-1 12 16,0-2 3-16,-4-2 1 16,6 2-1-16,-1 3-12 15,-2 0-2-15,-14 1 0 16,-11 3-1-16,-21 0 4 16,-3 0 1-16,-6 1 5 15,-2 0-8-15,-6-2-96 16,-6-2-41-16,-10-3 69 15</inkml:trace>
  <inkml:trace contextRef="#ctx0" brushRef="#br0" timeOffset="53947.71">630 2770 311 0,'2'0'235'16,"-2"1"-18"-16,0-1-26 15,0 0-37-15,-1 0-63 16,0 0-17-16,1 2-28 16,3 16-6-16,15 29-3 15,-6-23-4-15,-1 3-12 16,0-2-8-16,4 1-4 16,-2-5 0-16,0 1 2 15,2 0 3-15,-7-4-3 16,5 2-58-16,-6-7-328 0,-1-5 267 15</inkml:trace>
  <inkml:trace contextRef="#ctx0" brushRef="#br0" timeOffset="54173.1">808 2855 651 0,'-10'2'314'0,"-7"10"-152"16,-2 1-2-16,0 5-76 16,-1 1-24-16,3 0-17 15,-1 2-19-15,4-4-18 16,0 2-3-16,-1 1-2 16,9 0-27-16,-2 1-159 15,2-1 132-15</inkml:trace>
  <inkml:trace contextRef="#ctx0" brushRef="#br0" timeOffset="54413.05">996 3095 551 0,'0'1'326'0,"0"5"-98"16,-7 2-36-16,0 1-70 15,-1 4-73-15,-1-1-20 16,5-1-26-16,-4 1 29 16,4 0-193-16,1 1 128 15</inkml:trace>
  <inkml:trace contextRef="#ctx0" brushRef="#br0" timeOffset="55318.27">2578 3922 533 0,'21'-63'285'0,"-22"65"-95"16,-2 5-65-16,-3-2-57 15,-3 6-30-15,1 2-5 16,-2 12-8-16,0 4 0 16,-4 6-3-16,-3 2-1 15,1 6-6-15,-3 1-6 16,3 3-5-16,3 5-2 16,0-5-1-16,0 2 0 15,6-6-1-15,-2-7 0 16,8 2 0-16,2-4-3 0,5-11-1 15,2 0 0-15,5-9 2 16,3-4 1-16,2-5 5 16,1-2 1-16,2-5 5 15,-3-2 0-15,2-3 1 16,0-3 1-16,-2-2-3 16,-1-1 0-16,0-2-16 15,1 2-34-15,-9-4-125 16,2 0-162-16,-5 0 202 15</inkml:trace>
  <inkml:trace contextRef="#ctx0" brushRef="#br0" timeOffset="55574.58">2304 4033 574 0,'8'4'323'0,"3"3"-125"15,8 1 23-15,5-3-56 16,6-1-64-16,1 2-24 16,2-2-45-16,-3 2-13 15,2 1-9-15,3 0 1 0,0 0-20 16,5 0-48-16,-2 1 39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4T22:12:37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3218 6145 183 0,'2'-19'126'15,"-3"2"13"-15,1 3-12 16,-1-3 7-16,-4 8 14 15,4-1-6-15,1 6-28 16,-2 1-16-16,4 4-42 16,-2-1-22-16,0 0-29 0,0 0-7 15,5 16 7-15,10 45 14 16,-17-12 14-16,-2 14 10 16,3 18 1-16,-1 7-8 15,0 13-11-15,2 9-10 16,-1 13-9-16,1 5-1 15,4 11-1-15,-2-7 1 16,4 8 2-16,-6 2 31 0,-1 3 10 16,1 7 3-16,0-20 16 15,1-1-29-15,3-12-9 16,-4-3-3-16,7-4-18 16,-6-8 0-16,-1-22-1 15,0-13 1-15,1-14-1 16,3-4 1-16,0-7 0 15,-3-4 0-15,-1-10-23 16,-1-8-30-16,-7-12-72 16,8-2-62-16,-6-15 109 15</inkml:trace>
  <inkml:trace contextRef="#ctx0" brushRef="#br0" timeOffset="441.82">2330 8282 463 0,'-10'-19'312'0,"10"6"9"16,12 2-190-16,3 2-7 15,19 5-61-15,6 2-12 16,15 2 1-16,14 1 4 16,10 1-5-16,10 6-3 0,14-1-12 15,6 0-8 1,19-2-8-16,9 1 0 0,11-6 20 16,9 0 6-16,0-4 14 15,6-4-1-15,6 2-20 16,-7 3-6-16,9 0-10 15,2 3-3-15,-7-3-2 16,0 1-3-16,-15 3-7 16,-4 4-2-16,-19 3-1 15,-14 1 0-15,-9 1 1 16,-16-1 2-16,-18-5 3 16,-3 3-11-16,-27-4-39 15,-9-3-31-15,-20 0-65 16,-13-5-67-16,-24-11 131 15</inkml:trace>
  <inkml:trace contextRef="#ctx0" brushRef="#br0" timeOffset="1009.3">1682 5846 433 0,'-20'-28'260'0,"17"33"-57"16,10 5 14-16,3 8-39 15,1 0-30-15,7 9-15 0,-5 0-14 16,6 3-30-16,-5-2-10 16,1 3-25-16,2 3-13 15,1 0-22-15,0 4-8 16,2-1-4-16,-4-2 0 15,2 3 0-15,-3-1 1 16,-2-5 1-16,-2 1 1 16,-3-13-26-16,0 0-37 15,-4-12-144-15,1-4-159 16,1-4 221-16</inkml:trace>
  <inkml:trace contextRef="#ctx0" brushRef="#br0" timeOffset="1274.58">1930 5930 798 0,'-6'0'440'16,"2"4"-172"-16,-2 4-51 16,-3 5-50-16,-3 5-75 15,-3 3 4-15,2 6-29 16,-2 5-10-16,-3 2-20 15,6 3-9-15,-5 2-14 16,0-6-6-16,3 3-4 16,0-2 4-16,6-3-47 15,4 2-26-15,3-6-85 16,-3-4-56-16,4-2-171 0,5-1 235 16</inkml:trace>
  <inkml:trace contextRef="#ctx0" brushRef="#br0" timeOffset="1534.89">2120 6383 699 0,'4'10'364'0,"-1"2"-135"16,-2 0-14-16,-3 6-109 16,0-1-35-16,-2-1-34 15,4 7-17-15,-3-13-11 16,0-2-23-16,-1-2-118 16,0-8-122-16,5 1 151 15</inkml:trace>
  <inkml:trace contextRef="#ctx0" brushRef="#br0" timeOffset="1925.84">1899 5461 423 0,'-18'4'282'0,"1"7"-51"16,4 6-57-16,1 0-28 0,5 3-63 16,7-4-7-16,9-5-32 15,4-8 5-15,7-9 15 16,-1-5 5-16,4-11 12 15,2 1-14-15,-2-3-26 16,-1 2-7-16,-8-2-16 16,-5 3 0-16,-6 8 4 15,-4 1 0-15,-8 8-8 16,-1 3-10-16,-3 4-48 16,-1 2-33-16,0 11-125 15,0 0-142-15,1 8 220 16</inkml:trace>
  <inkml:trace contextRef="#ctx0" brushRef="#br0" timeOffset="2878.3">5675 8489 640 0,'-32'-77'308'0,"33"87"-114"15,5 2-22-15,4 9-25 0,3 4-12 16,5 4-1-16,4 3 1 16,0 3-24-16,-1 1-19 15,2 3-43-15,-3-4-21 16,-1 3-18-16,2-2-3 15,-2-1-1-15,0 2 3 16,-3-4-41-16,1-1-35 16,-1-8-91-16,-5-4-69 15,-2-14 141-15</inkml:trace>
  <inkml:trace contextRef="#ctx0" brushRef="#br0" timeOffset="3094.72">5910 8516 711 0,'-3'-3'426'16,"-4"3"-40"-16,-8 11-257 15,3 9-18-15,-5 10-43 16,-4 1 2-16,0 10 11 16,-5 0-9-16,0 8-32 15,1 4-9-15,6-2-20 16,5-1-15-16,4-9-57 15,6-4-51-15,4-6-148 16,4-6-146-16,6-3 257 16</inkml:trace>
  <inkml:trace contextRef="#ctx0" brushRef="#br0" timeOffset="3291.2">6070 8848 965 0,'12'13'391'16,"-7"14"-270"-16,-1 2-28 15,-4 11-53-15,-4 1-21 16,0-4 2-16,1-1-43 0,4-11-136 16,1-1-147-16,7-3 173 15</inkml:trace>
  <inkml:trace contextRef="#ctx0" brushRef="#br0" timeOffset="4130.95">3379 10894 668 0,'0'-12'361'0,"-2"1"-128"16,0 7-32-16,0 2-26 15,0 6-83-15,1-4-27 16,0 3-26-16,-4 27-2 15,2 54-3-15,0-16-4 16,4 22-12-16,-4 5-3 16,1 17 8-16,6 13 6 15,-4 15 11-15,2 9 5 16,-2 15-4-16,-4 3-5 16,-1 3-12-16,-2 3-5 0,2-4-5 15,-1-8-3-15,4-14-5 16,-1-11-1-16,-1-25-2 15,6-3 1-15,-4-10-1 16,7-6-1-16,2-18-23 16,-7-12-22-16,0-24-73 15,-5-7-57-15,-4-14 107 16</inkml:trace>
  <inkml:trace contextRef="#ctx0" brushRef="#br0" timeOffset="4520.91">2562 13088 685 0,'34'-1'289'15,"20"6"-175"-15,5 0 9 16,14 9-12-16,8 0-19 16,17-2-16-16,15 0-8 15,11-2-24-15,9 1-11 16,21 0-19-16,-1-1-6 16,14 4 1-16,6 0 0 0,-2 1 4 15,9 4-3-15,7-1 46 16,-1 0 2-16,-12-1-1 15,-8-1 5-15,-18-5-48 16,-14-5-4-16,-10 0 2 16,-13-4 1-16,-19-1-17 15,-9-2-45-15,-23-10-161 16,-10-2-163-16,-35-9 225 16</inkml:trace>
  <inkml:trace contextRef="#ctx0" brushRef="#br0" timeOffset="5130.28">1843 10569 403 0,'-6'-2'279'0,"6"1"39"16,2 1-160-16,-2 0-35 0,0 0-32 16,6 2-27-1,13 22 14-15,35 34-20 0,-26-22-10 16,5 0-13-16,0 2-13 15,0 0-11-15,-4 2-1 16,0 4 10-16,1 3-35 16,-5 3-98-16,-4-4-99 15,2-6 115-15</inkml:trace>
  <inkml:trace contextRef="#ctx0" brushRef="#br0" timeOffset="5345.74">2192 10665 1033 0,'-3'0'469'16,"-1"7"-249"-16,-4 11-82 16,-5 5-44-16,-1 10-46 15,0 6-6-15,-8 2-20 16,0-1-7-16,-2 6-3 15,2-3-34-15,8 3-101 16,2 2-84-16,8-6 114 16</inkml:trace>
  <inkml:trace contextRef="#ctx0" brushRef="#br0" timeOffset="5596.03">2740 11098 690 0,'0'34'367'15,"-4"3"-154"-15,0 6-72 16,-9-5-49-16,-3-1-74 15,2 1-37-15,-2-3-156 16,9 4 126-16</inkml:trace>
  <inkml:trace contextRef="#ctx0" brushRef="#br0" timeOffset="6365.98">6402 13649 603 0,'1'-12'304'0,"-1"4"-84"16,1 2-11-16,-3 4-24 15,1 2-15-15,1 0-47 16,0 0-26-16,0 0-51 0,0 0-13 16,-1 13-10-16,-1 13 0 15,-4 43-6-15,3-22-5 16,-5 9-4-16,-2 6-1 15,-4-1-3-15,-2 0-1 16,0 1-1-16,6 0-1 16,2 1-1-16,6 1 0 15,2-7 0-15,4-5-1 16,4-14-1-16,3-8 0 16,6-11 0-16,3-7 1 0,2-9 5 15,1-4 5-15,0-11 4 16,-3-5-1-16,6-10-6 15,-6-5-4-15,-6-12-18 16,2-3-36-16,-9-5-147 16,-1 1-166-16,4-2 224 15</inkml:trace>
  <inkml:trace contextRef="#ctx0" brushRef="#br0" timeOffset="6578.91">6112 13845 1080 0,'-16'14'446'0,"14"-5"-264"15,4-1-55-15,13-5-32 16,7 3-6-16,8-8-15 0,4-3-20 16,6-5-34-1,2-3-11-15,13 0-20 16,-1-4-33-16,8-3-105 0,5 5-96 15,4 5 146-15</inkml:trace>
  <inkml:trace contextRef="#ctx0" brushRef="#br0" timeOffset="9226.16">13196 9251 143 0,'12'-113'113'0,"0"6"-8"16,-8 6-21-16,-1 7-7 0,-9 10 9 15,-4 5 11-15,-2 7 4 16,-2 3-12-16,-3 8-36 16,0 1-8-16,1 13 8 15,-1 4 9-15,-2 15 25 16,4 8 12-16,2 10-12 16,3 9-16-16,-3 13-39 15,1 5-21-15,2 23-19 16,0 9 1-16,8 19 1 15,1 12 1-15,-2 11 1 16,0 6 3-16,6 18 6 16,-1 9 4-16,1 14 8 15,-2 10 8-15,-3 12 14 16,-6 2 2-16,5 13-3 16,-6 5-8-16,5-2-17 15,4 5-3-15,0 3-3 16,2-4 0-16,1 0-2 0,1 0-2 15,1-11-29-15,6 3 66 16,-2-6 10-16,0-8 5 16,-3-12 33-16,-4-6-64 15,4-13-8-15,0-5-3 16,2-13-4-16,3-13-2 16,0-17 0-16,-5-9 0 15,1-11 0-15,0-3 1 16,-7-13 1-16,0-8-3 0,-1-14-45 15,-8-7-44-15,-1-11-125 16,0-7-41-16,-6-16 146 16</inkml:trace>
  <inkml:trace contextRef="#ctx0" brushRef="#br0" timeOffset="9676.58">12159 11725 707 0,'12'-3'272'0,"15"0"-158"16,7 3-37-16,22 5-22 0,1 4-5 15,12 4-39-15,10 0-4 16,14 1 9-16,16 0 5 16,24-1 0-16,10 0 0 15,24-3-13-15,5 2-8 16,24-2 52-16,9-1 8 16,8-1 22-16,15-2 8 15,8-4-26-15,5 1-3 16,11 6-13-16,-3-6-2 15,0 8-25-15,-2 0-8 0,-9-1-4 16,1 6-1-16,-9 3 2 16,-12-1 1-16,-11 5-2 15,-8-3 0-15,-20 2-2 16,-5 4 2-16,-20-3-1 16,-10 1-7-16,-24 0-93 15,-9-1-82-15,-19 0 105 16</inkml:trace>
  <inkml:trace contextRef="#ctx0" brushRef="#br0" timeOffset="10112.57">17810 12589 762 0,'8'7'329'16,"1"3"-83"-16,15 10-185 15,0 0-2-15,4 9-8 16,3 4-20-16,-3 1 1 16,5 3 3-16,0 2 24 15,1-2-9-15,-1 1-14 16,-3-1-4-16,-4-6-21 15,-4-2-2-15,1 1-8 16,-9-12-35-16,-3-1-83 16,-3-6-69-16,-8-10 102 15</inkml:trace>
  <inkml:trace contextRef="#ctx0" brushRef="#br0" timeOffset="10339.94">18234 12654 1157 0,'-2'1'442'16,"-10"11"-299"-16,-2 8-69 15,-9 12-42-15,-4 5 2 16,-7 9-19-16,-2 4-3 16,-1 5-3-16,-4-2-5 15,5-2-6-15,3-2-2 16,8-3-45-16,7-3-40 15,1-4-120-15,11-2-140 0,8-6 221 16</inkml:trace>
  <inkml:trace contextRef="#ctx0" brushRef="#br0" timeOffset="10548.38">18571 13166 1004 0,'6'44'404'16,"-5"8"-169"-16,-3 9-200 16,-6 5-2-16,-12 2-21 15,-3-5-66-15,-4-10 31 16</inkml:trace>
  <inkml:trace contextRef="#ctx0" brushRef="#br0" timeOffset="11452.47">11251 7426 628 0,'-9'0'267'16,"-4"-2"-151"-16,2-1-49 15,4 3-6-15,0-1 3 16,1 1 4-16,5 0 18 16,0-1 2-16,1 1-43 15,0 0-16-15,0 0-21 16,13 17 2-16,42 42 21 15,-22-20 1-15,-5 3 0 16,-5 6-4-16,7 8-5 16,-5 4-3-16,9 9-5 15,3 2-2-15,-2-4-5 16,1-4-3-16,-4-7 0 16,-1-1 0-16,0-5 0 15,-1-5 1-15,-1 0-23 16,-4-6-21-16,-1 0-59 15,-2-4-59-15,-6-16 99 16</inkml:trace>
  <inkml:trace contextRef="#ctx0" brushRef="#br0" timeOffset="11723.75">11710 7668 1128 0,'-5'0'421'0,"-5"12"-311"16,-3 7-32-16,-10 15 20 15,-4 7 2-15,-8 13-9 16,-3 6-7-16,-6 5-41 16,5-1-12-16,2-4-19 15,7-5-6-15,5-7-1 16,7-4 5-16,7-7-66 15,0 0-48-15,11-3-148 16,-2-3-175-16,8-8 278 16</inkml:trace>
  <inkml:trace contextRef="#ctx0" brushRef="#br0" timeOffset="12308.91">11968 8413 591 0,'-44'-5'317'15,"51"-5"-87"-15,3 2-101 16,6 1-16-16,3 3-30 16,2 3-16-16,2 2-10 15,-4 3-12-15,-1 3-31 16,0 4-3-16,-8 6 4 16,-2 4 2-16,-8 8 5 15,-8 0-3-15,0 2-4 16,-9-6-1-16,6-9-5 15,6-9 0 1,-1 2-7-16,-26 46-11 0,27-31-5 16,15-8 0-16,4 1-1 15,9-2 3-15,6-2 5 16,2-1 2-16,7-4 3 16,1-1 2-16,3 7-1 15,4-1-33-15,5 11-85 16,1 8 80-16</inkml:trace>
  <inkml:trace contextRef="#ctx0" brushRef="#br0" timeOffset="18559.68">20545 7249 422 0,'1'-10'237'16,"3"7"-58"-16,-3 2-13 15,8 4-58-15,-9 0-30 16,0 1-25-16,-1 2-7 16,0-6-3-16,1 0 8 15,6 25 20-15,15 35 0 16,3-19 4-16,0 6-1 0,7 4-13 16,0 1-5-16,-1-3-22 15,-1-3-7-15,-3-2-12 16,0-1-5-16,-3 0-2 15,3 2-1-15,-2-3-1 16,-3 2 0-16,2-3-1 16,-4-5 1-16,-6-7-1 15,4-2 1-15,-5-7-1 16,-7-2 11-16,5-6-52 16,-12-6-32-16,3-4-83 15,3-2-58-15,1-5-117 16,-5 4 200-16</inkml:trace>
  <inkml:trace contextRef="#ctx0" brushRef="#br0" timeOffset="18805.57">21001 7609 546 0,'-3'-4'306'16,"0"7"-86"-16,-10-1-25 15,3 15-66-15,-6 0-31 16,-3 11-11-16,-1 0-7 16,-5 6-23-16,-5 2-11 15,1 5-22-15,2 1-10 16,2-2-8-16,3-2-3 16,5-5-21-16,2 0-32 0,5-9-98 15,4-1-72-15,4-4 132 16</inkml:trace>
  <inkml:trace contextRef="#ctx0" brushRef="#br0" timeOffset="19346.12">21084 8024 208 0,'68'16'178'16,"-61"-10"28"-16,2 2-53 15,-5 0-55-15,-1 1-47 16,-3 5-32-16,0 0-5 0,-2 4-4 16,-6 0-1-16,-2 0-4 15,-3 2 0-15,-4-3-2 16,1 0-1-16,5 2 0 15,2-5-1-15,9 0-1 16,1-3-2-16,3-3 16 16,3 1 12-16,-2-2 19 15,13 2 10-15,-6-3-3 16,3-1-10-16,4 2-16 16,-7-4-9-16,2 2-12 15,1 1-1-15,-1-2-1 16,1-1-1-16,-2 0 0 15,0-3-27-15,1-3-65 16,-4 0-47-16,5-3 73 16</inkml:trace>
  <inkml:trace contextRef="#ctx0" brushRef="#br0" timeOffset="19780.96">21674 7571 418 0,'11'-26'256'16,"0"11"4"-16,-3 4-96 16,-3 7-27-16,-2 4-35 15,-2 13-34-15,-1 7 4 0,-2 13 3 16,-4 6-13-16,0 12-14 15,-2 9-4-15,-1 14-15 16,3 13-3-16,-3 9-6 16,2-1 7-16,4 7 8 15,-1-4-1-15,4 9 0 16,-1 0-10-16,1-2-11 16,-2-3-1-16,-1-6-5 15,3 1-2-15,-4-5-1 16,11 1 23-16,-4-14 10 15,8-7 0-15,1-12 2 16,-7-8-23-16,4-7-10 16,1-7-3-16,-2-8-26 15,5-2-24-15,-2-8-65 16,-4-5-37-16,3-6-105 16,-4-6-79-16,0-1 215 0</inkml:trace>
  <inkml:trace contextRef="#ctx0" brushRef="#br0" timeOffset="20360.82">21137 9027 453 0,'-2'0'251'0,"14"-1"-29"16,6-2-67-16,5 2 33 15,10 1-37-15,8 2-31 16,5 5 0-16,9 1-23 15,5 5-9-15,-1-2-20 16,6 1-17-16,12-1-23 16,4-2 2-16,24-2 12 15,13-3 7-15,-3 2 10 16,4-4 1-16,0 3-9 16,0 1-8-16,3 0-10 15,1 2-11-15,4 2-9 0,-2 0-3 16,-1-3-4-16,-5 3-2 15,-9 2 0-15,-5-1 0 16,-6 1-2-16,-2 1 0 16,-16 1-1-16,-9-2 2 15,-5 4 0-15,-5-3 1 16,-4 0 2-16,-2-2-1 16,-10-4 2-16,-7-1 0 0,-6-6 1 15,-4 3 1 1,-9-5-1-16,-5-2-11 0,-4 4-50 15,-4-2-32-15,-2-4-93 16,-2-2-40-16,0 0-258 16,1-2 307-16</inkml:trace>
  <inkml:trace contextRef="#ctx0" brushRef="#br0" timeOffset="20815.61">24438 9397 487 0,'3'-2'221'16,"0"6"-65"-16,-4-1-101 15,0-3 19-15,0 0-3 16,-5 11-2-16,0 8 5 16,-21 36-10-16,11-22-10 0,0 11-12 15,-3 1-2-15,3 4-13 16,-1-2-5-16,1-4-9 15,1-2-5-15,2-6-3 16,3 3 1-16,0-7 2 16,11 2 3-16,1-6 8 15,0-5 1-15,11-5-1 16,-8-6-1-16,8-3-8 16,2-2-3-16,-2-6-3 15,-1-1-10-15,4-5-61 16,1-8-49-16,-3-3 67 15</inkml:trace>
  <inkml:trace contextRef="#ctx0" brushRef="#br0" timeOffset="21065.94">24232 9720 699 0,'-5'10'317'15,"-1"-6"-158"-15,4 3-42 16,3-2 10-16,4 1-24 16,8 0-2-16,-6-3-15 15,7 4-43-15,-1-5-17 16,10 1-19-16,5-1-4 16,5-3-2-16,7 2-15 0,-1 5-56 15,3-1-43-15,2 4-182 16,-6 1 186-16</inkml:trace>
  <inkml:trace contextRef="#ctx0" brushRef="#br0" timeOffset="21985.85">21797 11267 455 0,'-5'-11'250'16,"0"3"-89"-16,0 3-6 0,1 0-16 15,0 6-39-15,3 3-12 16,0-4-7-16,0 0-4 15,0 9-3-15,0 14-3 16,2 42-29-16,-1-27-10 16,0 15-2-16,2 2 6 15,-2 11 21-15,0 11 9 16,0 10 0-16,1 8 2 16,-1 1-11-16,0 3-3 15,-2 7-7-15,-1 1-9 0,-1 3-11 16,1-5-6-16,1-4 16 15,1-3 1-15,1 1 0 16,0-2-1-16,1-9-27 16,0-8-3-16,-1-5-2 15,0-1-1-15,1-4 1 16,-1 0-1-16,0-13 0 16,0-4 0-16,3-10-2 15,-3-7-1-15,0-7-22 16,2-4-16-16,-2-5-53 15,1-1-36-15,-1-4-63 16,0-7-28-16,0-2-110 16,-3-6-105-16,1-6 284 15</inkml:trace>
  <inkml:trace contextRef="#ctx0" brushRef="#br0" timeOffset="22507.04">21178 12889 667 0,'96'-16'297'0,"-52"32"-171"15,4 1 1-15,6 1-42 16,2 0-3-16,3 6 3 16,4-3 12-16,8-1-21 15,9 3-8-15,17-10-12 16,8 3-12-16,9-1-1 15,1-4-3-15,6-1-8 16,3-1-25-16,-3-5 46 16,7 4 0-16,-4 3 18 15,-1-1 26-15,-5 3-60 16,-8 0-2-16,-14 1-21 16,-6 5-5-16,-6 0-1 15,-4-2-1-15,-10 4 1 0,-5-1-2 16,-16-2-1-16,-3 1 1 15,-8-8 0-15,-5-1-3 16,1-8-42-16,-1-3-36 16,-8-8-110-16,-1-3-56 15,-10-2-181-15,-7-2 257 16</inkml:trace>
  <inkml:trace contextRef="#ctx0" brushRef="#br0" timeOffset="23096">20712 10823 549 0,'8'70'249'0,"15"-39"-128"16,1 5-4-16,5 9-23 16,-2 1-35-16,-1 8-35 15,-2-1-5-15,-3-1-8 16,5-4-3-16,-4-8-4 15,-3-3 1-15,-2-10-71 16,-1 0-77-16,1-7 91 16</inkml:trace>
  <inkml:trace contextRef="#ctx0" brushRef="#br0" timeOffset="23331.35">21066 11045 685 0,'-9'16'305'0,"-7"5"-171"16,-3 7-50-16,-6 6-1 16,-5 8-23-16,0-1-11 15,-5 1-11-15,2-6-6 16,3-5-55-16,5-9-59 0,7-2-253 15,3 0 223-15</inkml:trace>
  <inkml:trace contextRef="#ctx0" brushRef="#br0" timeOffset="23602.62">21257 11398 658 0,'3'24'340'0,"-6"0"-83"0,-2 4-137 16,-5 1-51-1,-2 0-37-15,2-2-15 0,5 0-36 16,4-4-124-16,1 0 104 16</inkml:trace>
  <inkml:trace contextRef="#ctx0" brushRef="#br0" timeOffset="24591.55">24308 13602 571 0,'9'-1'279'15,"-1"4"-121"-15,-4 3-11 16,-3 3-61-16,-4-1-13 16,-7 6-5-16,3 5-6 15,0 10-22-15,-3 4-10 16,4 9-17-16,-8 0-6 0,0 6-3 15,1 0-1-15,2-2-1 16,4 0 0-16,3-8 25 16,4-2 11-16,4-7 27 15,3-1 11-15,3-9-6 16,4-1-9-16,0-8-19 16,0-2-10-16,9-3-19 15,-5-6-2-15,6-4-6 16,1-3-2-16,-3-6-45 15,-1 1-37-15,-6-3-153 16,1-6 143-16</inkml:trace>
  <inkml:trace contextRef="#ctx0" brushRef="#br0" timeOffset="24793.01">24235 13744 1305 0,'-1'4'489'16,"1"1"-362"-16,9 5 3 16,6 0-28-16,0 2-7 15,6-2-41-15,1-5-18 16,11 2-45-16,4-5-25 16,15-1-111-16,3-1-83 15,9-1 138-15</inkml:trace>
  <inkml:trace contextRef="#ctx0" brushRef="#br0" timeOffset="28974.75">21711 8493 153 0,'-71'27'125'0,"64"-24"38"16,-2-3-26-16,5 1-16 0,-6-1-7 15,0 1-9-15,9 1-4 16,-1-1-13-16,0-1-10 16,2 0-16-16,-1 0-6 15,0 0-6-15,1 0 0 16,0 0-6-16,-2 0 0 15,2 0-2-15,0 0 2 16,0 0 2-16,0 0-1 0,2 2-4 16,1 5 7-16,15 3-5 15,26 24-1-15,-26-29-6 16,4-1-11-16,-2-3-7 16,5 1-3-16,-4-2 19 15,2 0 5-15,-2-2 3 16,-2-2 0-16,0 0-22 15,-5-1-6-15,-5 2-1 16,-2 1 2-16,-4 0 8 16,-5-4 22-16,-1 3 6 15,2 2 0-15,0 0-5 16,-2 0-22-16,-17-3-10 16,-28-2-3-16,26 6-5 15,0 0-1-15,-1 1-4 16,4 1-1-16,2 1 0 15,0 0 0-15,8-1 0 16,-3 0 0-16,6-1-1 16,7 2-4-16,1-2-7 0,-2-1-1 15,0 0 0-15,0 0 4 16,0 0 5-16,6 0 1 16,7 2 2-16,3-1-1 15,29 4 2-15,-31-4 0 16,1 0-23-16,-2-1-26 15,-3 0-87-15,2-2-51 16,-3 1-141-16,-1 0 196 0</inkml:trace>
  <inkml:trace contextRef="#ctx0" brushRef="#br0" timeOffset="29976.09">22149 8519 449 0,'8'1'247'0,"-4"2"-94"15,4 0-23-15,4 3-82 16,23 15-32-16,-21-20-11 15,2 0-2-15,1-2-28 16,1-1-94-16,4-2 82 16</inkml:trace>
  <inkml:trace contextRef="#ctx0" brushRef="#br0" timeOffset="30134.67">22564 8540 254 0,'15'14'192'0,"-2"-5"-5"15,0 0-51-15,1-2-31 16,-3-5-56-16,0 1-16 16,3-3-27-16,0-6-3 0,9 2-64 15,-1-5-45-15,7 2 65 16</inkml:trace>
  <inkml:trace contextRef="#ctx0" brushRef="#br0" timeOffset="30239.39">23021 8577 132 0,'38'5'114'0,"7"-4"14"16,-7-1-32-16,3-2-58 16,0-4-19-16,0-3-18 15</inkml:trace>
  <inkml:trace contextRef="#ctx0" brushRef="#br0" timeOffset="30458.8">23717 8535 344 0,'33'18'226'16,"1"1"-42"-16,6-4-75 16,2-3-45-16,-3 0-23 0,4-5 0 15,1-1-1-15,1 1-7 16,0-6-27-16,4 7-4 16,-3-2-1-16,-5-1-2 15,-4 3-24-15,1-2-9 16,4 2-13-16,7-1-35 15,6 0-165-15,-5-3 172 16</inkml:trace>
  <inkml:trace contextRef="#ctx0" brushRef="#br0" timeOffset="32955.67">21645 8721 180 0,'10'41'121'16,"-2"-41"-10"-16,-1-1-14 15,-3-1-10-15,3 2-18 16,-2-2-3-16,-3 0 18 15,1-1 9-15,-4 2 5 16,0 0-4-16,0 0-22 16,0 0-6-16,0 0-5 15,0 0-2-15,-2 0 3 0,3 0-1 16,-6-3-6-16,-3 2-7 16,4 1-23-16,-3 0-11 15,1 1-10-15,5 0 0 16,-1 0-4-16,2 0-2 15,0 0-2-15,0 0-2 16,-1 0 2-16,2 0 3 16,-2 0 1-16,2 0 1 15,0 0 5-15,0 0 0 16,0 0 5-16,2 0 2 0,-2 0 2 16,0 0 0-16,0 0 1 15,0-1-2-15,0 0-4 16,0 0-1-16,-2 0-1 15,1 0 0-15,0 1 1 16,-5 0-1-16,3 0-3 16,3 0 1-16,-4 2 1 15,1 2-2-15,0 3 1 16,-1-4-2-16,-1 2-4 16,1-1 1-16,3-1-1 15,-1 1 0-15,1-4-12 16,0 0-26-16,1 0-96 15,0 0-96-15,0 0 139 16</inkml:trace>
  <inkml:trace contextRef="#ctx0" brushRef="#br0" timeOffset="34920.92">21689 8750 204 0,'-67'29'120'0,"67"-29"-4"16,0 0-10-16,-1-2-32 15,0 0-17-15,1 1-35 16,0 0-7-16,0 0-4 16,0 0 0-16,0 0 4 15,0 0 0-15,0 1 5 16,0 0 2-16,0-1 19 15,4 1 4-15,-4-1 0 16,4 0 1-16,-3 1-19 16,1 0-3-16,6 0 0 15,-4 0 7-15,-2-1 11 16,3-1 3-16,0 1 9 16,3 0-2-16,4 1-3 0,-5 1 2 15,34 4-1-15,-27-5-4 16,4 0-6-16,-1-1-7 15,4 1-10-15,2 3-3 16,2-2-8-16,4 2-2 16,1-3-3-16,1 0-1 15,5 1-2-15,3 2 0 16,0 3 4-16,-4-3 5 16,-3 1 5-16,-4-1 1 0,-6-2 23 15,2 2-1-15,3 2-3 16,0-1-2-16,9 6-27 15,0-2-3-15,-2-5-3 16,4 3 1-16,0-3 1 16,0 1 0-16,3 4 5 15,-2-2 5-15,1 3 6 16,-2 0 0-16,-7 0-4 16,4-3-5-16,1 2-6 15,5-1-1-15,8 3-2 16,-2 3-1-16,-1 2 1 15,6-2-2-15,-2 3 1 16,3 1-1-16,-4 2 2 16,-4 6 0-16,-7-3 0 15,-1 1 1-15,1 2-1 16,2-1-1-16,6 4 0 16,-3 0 0-16,5-1-1 15,-3 1-1-15,-1 2 1 0,0 2 0 16,-6-1 0-16,-1 3 0 15,-5 4 2-15,-3-2 1 16,-6 8 0-16,3-2 1 16,2-1-4-16,6 1 2 15,0-2 2-15,-1 0-1 16,-2 1 4-16,-3-3-3 16,0-4-8-16,-1 3 27 0,-1-2 8 15,-2-1 1-15,-1 8 12 16,-3-3-27-16,-2 3-4 15,-2 1-2-15,4-5-3 16,-2-1-2-16,1-4-3 16,-2 0 0-16,-3-6 0 15,-5-1 0-15,5 0 0 16,-4-3 2-16,-1-1 13 16,4 0 3-16,-12-5 0 15,7 2 1-15,2-3-13 16,-6 0-2-16,-3-3-1 15,2-3 0-15,-6-3-1 16,3 0-1-16,3-3 2 16,0 1-1-16,-3-4 0 15,-1-1-1-15,0 0-13 16,0 0-14-16,-2 0-45 16,3-1-44-16,0-1-105 0,0 1-97 15,0 0 194-15</inkml:trace>
  <inkml:trace contextRef="#ctx0" brushRef="#br0" timeOffset="37527.68">21820 12283 204 0,'-3'-2'123'0,"-2"-1"5"16,0-1 0-16,2 2-10 15,0 0-14-15,-3-2-26 16,0 0-7-16,-3 0-9 16,1 0 5-16,-2 1-9 15,-25-6-5-15,26 9-10 16,0 0-11-16,5 0-3 15,1 0 1-15,0-3 9 16,3 3 7-16,0 0 5 16,-1-1-3-16,0 0-20 15,0 0-11-15,0 0-15 16,1 1-4-16,0 0 1 16,6 3 1-16,17 6 2 15,27 7 2-15,-23-14 4 16,-5-5 1-16,2 1 1 0,1 0-1 15,-5-4-1-15,0 3 0 16,-3-2 6-16,-5-1 2 16,-5 3 4-16,1 0 3 15,-7 0 27-15,-1-1 6 16,-3-2 3-16,-3 2-3 16,-7-3-31-16,3 0-10 15,-9-2-4-15,0-2-3 16,-4 0-2-16,-1 3-2 0,2 3-4 15,-2 3 0-15,4 2-2 16,3 2 0-16,1 3 0 16,3 2 1-16,5 1 0 15,2-1 0-15,7 1-1 16,0-3-3-16,5 3 0 16,0 0 1-16,7 0 3 15,2 1 2-15,1-1 1 16,3 0-1-16,2-2 0 15,0-1-1-15,2-1 1 16,0-1-1-16,0-2 1 16,0 0-1-16,-3-2-13 15,0 1-30-15,-1-1-74 16,-5-1-63-16,-1 1-243 16,0 0 272-16</inkml:trace>
  <inkml:trace contextRef="#ctx0" brushRef="#br0" timeOffset="40608.24">21935 13293 269 0,'27'42'148'0,"-27"-41"-25"16,0-1-14-16,0 0-17 16,0 0-7-16,-1-1-5 15,1 0 3-15,0 0 3 16,0 0 2-16,0 0 0 16,0 0-5-16,2-7-4 15,0-1-4-15,1 2-12 16,-1-2-8-16,4-1-15 0,16-28-7 15,-12 20-10-15,-3-2-2 16,3-3-3-16,-1 0-2 16,2-2 1-16,2 3 0 15,-3-2 0-15,5 0-2 16,-2 2-3-16,-1-1-2 16,1 1-4-16,-4 2-1 15,-2-3-3-15,0-2 0 0,3 0 0 16,-2-2-1-16,4 2 1 15,-1-1-1-15,2 2 0 16,5 1 0-16,-4 0-1 16,0 2 1-16,0 2-1 15,3-1 0-15,-1 3 0 16,2-2 0-16,-1 4 1 16,-3-1-1-16,2 5 0 15,0-1 0-15,-2-1 0 16,3 2 1-16,-1-4-1 15,4 6 1-15,0 2 0 16,-1-1 0-16,-3 0 0 16,0-1 0-16,0-1-1 15,1 2 0-15,2 0 0 16,-1 2 0-16,2-1 0 16,-6-2 0-16,7 3 0 15,-7-1-1-15,7 1 1 16,-7 0 0-16,5 0 5 15,3 0 2-15,-2 1 1 0,8-1 0 16,-3-2-4-16,4 3-2 16,-3 1-2-16,1 1 0 15,1 2 0-15,0 3 0 16,1-2 1-16,-2 2 6 16,-2 0 8-16,-1-3 1 15,7 2 1-15,-5-1-6 16,2-2-8-16,-6 2 0 15,-7-2-1-15,5 2 0 16,-1 3-1-16,3-1 0 0,1 0-1 16,5 1 1-16,-2 0-1 15,5 1 1-15,-1 0 0 16,-1-3-1-16,3-3 0 16,1-1 0-16,6 1 0 15,0 4 0-15,-2 1 0 16,-1 2 0-16,-1-3 0 15,-4 0 0-15,0 6-1 16,-3-4 1-16,6 5 0 16,5-2 0-16,5 1 1 15,5 2 0-15,-2-3 0 16,-1-6-1-16,-1 4 1 16,0-1 0-16,-6-1 0 15,-4 4 1-15,-4-3 0 16,-7 0 1-16,-2 4 0 15,-3-3 0-15,-6 1 0 0,-3-1 0 16,-6-3-51-16,0 4-45 16,-2-4 57-16</inkml:trace>
  <inkml:trace contextRef="#ctx0" brushRef="#br0" timeOffset="45464.78">12222 10981 362 0,'54'33'186'16,"-49"-27"4"-16,5 2-147 16,-1-3-14-16,0 1 1 15,-3 0-12-15,1-2-9 16,3 2-2-16,-2-1-1 15,-2-8 2-15,1 1-98 16,0-2 68-16</inkml:trace>
  <inkml:trace contextRef="#ctx0" brushRef="#br0" timeOffset="45639.31">12793 10909 384 0,'40'-2'138'0,"0"-4"-114"16,-2 4-18-16,-2 3-5 15,1 3 0-15,0 4-32 16,3-4 24-16</inkml:trace>
  <inkml:trace contextRef="#ctx0" brushRef="#br0" timeOffset="45793.9">13714 10946 421 0,'35'7'164'16,"6"-2"-114"-16,5 1-24 16,-3 0-63-16,2-1-45 15,-2 0 52-15</inkml:trace>
  <inkml:trace contextRef="#ctx0" brushRef="#br0" timeOffset="45968.43">14382 10996 189 0,'50'6'119'0,"-3"3"-22"16,0-1-24-16,-3-1-50 16,-2-1-12-16,3-7-5 15,0 2-3-15,1-1-1 16,4 1 0-16,-3 3-4 15,3-2-46-15,4 2-76 16,-4-3 80-16</inkml:trace>
  <inkml:trace contextRef="#ctx0" brushRef="#br0" timeOffset="46075.63">15449 11055 173 0,'59'10'87'15,"-1"2"-24"-15,-9 6-43 16,-4-1-11-16,-1-1-56 15,-3-1 35-15</inkml:trace>
  <inkml:trace contextRef="#ctx0" brushRef="#br0" timeOffset="46483.53">16328 11195 472 0,'43'15'235'0,"-1"-4"-102"0,1 1-39 16,-2-2-57-16,1-4-50 15,-3-2-35-15,0-2-7 16,-2-4-16-16,6 0 1 16,-4-2-5-16,-1-3 5 0,6 4 15 15,-4-2 26-15,4 2 65 16,0 4 28-16,-1 4 40 16,0 0 9-16,-2 3-25 15,3-1-25-15,-3-1-38 16,-2 0-11-16,-3-1-8 15,4-1-3-15,1-2 0 16,8-1-1-16,11-4 0 16,-3-2 0-16,9 2-11 15,2-2-7-15,2 0-70 16,-2-1-5-16,-2 0 13 16,-5-3 6-16,-3 2 76 15,3 3 23-15,-6 3 21 16,4 3 2-16,-9 4-5 15,-1 1-19-15,-6 1-20 16,-4 1-2-16,-10-4-2 16,-3 1-35-16,-10-4 25 0</inkml:trace>
  <inkml:trace contextRef="#ctx0" brushRef="#br0" timeOffset="47829.49">15765 8564 842 0,'-19'70'264'0,"23"-45"-284"15,3 6-42-15,-4 0-26 16,3 2-15-16,-3-2-79 15,-1 1 117-15</inkml:trace>
  <inkml:trace contextRef="#ctx0" brushRef="#br0" timeOffset="48115.72">15758 10428 597 0,'-4'36'198'16,"4"-1"-191"-16,2-2-55 16,2 0-99-16,6-3 101 15</inkml:trace>
  <inkml:trace contextRef="#ctx0" brushRef="#br0" timeOffset="48299.23">15856 10797 188 0,'3'29'101'0,"-2"4"-33"16,-1-1-17-16,-3 4-28 16,-3 4-14-16,-1 4-8 15,0 8 1-15,1 7-1 16,-2 1 0-16,2 7 1 16,-3-2-1-16,3-2-1 15,3-3 3-15,-1-3-3 16</inkml:trace>
  <inkml:trace contextRef="#ctx0" brushRef="#br0" timeOffset="48444.84">15729 12322 762 0,'-6'59'272'15,"12"-3"-225"-15,1-4-61 16,-6-7-98-16,6-3 79 15</inkml:trace>
  <inkml:trace contextRef="#ctx0" brushRef="#br0" timeOffset="48600.43">15729 13333 597 0,'-7'51'199'0,"6"0"-210"16,1-2-100-16,10 7 81 16</inkml:trace>
  <inkml:trace contextRef="#ctx0" brushRef="#br0" timeOffset="48746.04">15769 14117 184 0,'7'50'164'0,"0"-5"33"15,3 3-37-15,6 8-86 16,-2-1-29-16,3 3-29 16,2 0-55-16,-6-8-144 15,-1-7 128-15</inkml:trace>
  <inkml:trace contextRef="#ctx0" brushRef="#br0" timeOffset="49379.86">15709 9426 816 0,'27'-59'287'0,"-26"69"-224"15,5 5-76-15,-3 4 4 16,-1 0-66-16,5 3-70 0,-7 0-95 16,0 2-31-16,-1 2 69 15,-3 3 71-15,4 7 95 16,2 2 35-16,-1 11 17 15,-1 0 29-15,-1 4 45 16,-7 3 14-16,4 6 3 16,0 0-29-16,1 3-45 15,4-1-34-15,-1-1-3 16</inkml:trace>
  <inkml:trace contextRef="#ctx0" brushRef="#br0" timeOffset="58578.58">14304 12747 198 0,'0'0'106'0,"0"0"-5"16,0 0-11-16,0 0 7 16,0 0 0-16,0 1-22 15,0 4-11-15,0 2-27 16,0-1-10-16,0 0-8 16,0-2-5-16,0-4 16 15,0 0 15-15,0 0 25 16,0 0 4-16,2 0-16 15,7 0-16-15,-4-3-24 0,2 0-5 16,-5 1-2-16,-1-5 2 16,4-1 8-16,-3 1 7 15,-2 3 5-15,-1-1-2 16,0 4-10-16,-1 0-11 16,2 0-5-16,-6 0 2 15,-1 3 2-15,1 1 0 16,0 5-3-16,-1 5-4 15,-7 25-4-15,20-24 1 16,3-8 0-16,1-1 1 0,4-5 2 16,-2-4 1-16,2-1 2 15,0-2 1-15,-3-2-1 16,0 3 0-16,-4 2 2 16,-1-1 1-16,-1 3 13 15,-4-1 8-15,-3-2 10 16,1 4 0-16,-2 0-12 15,3 0-10-15,-2 0-13 16,-5-3-1-16,2 1-3 16,4 2 0-16,0 0-4 15,0 0-8-15,0 0-14 16,0 0-1-16,0 0 2 16,-1 0 4-16,2 0-54 15,0-1-28-15,0 2-49 16,0 0-20-16,0 0 5 15,0 0-10-15,5 3 118 0</inkml:trace>
  <inkml:trace contextRef="#ctx0" brushRef="#br0" timeOffset="60063.15">14387 12765 252 0,'0'0'163'0,"0"0"-6"16,0 0-10-16,0 0-42 15,0 0-22-15,0 0-37 16,0 0-13-16,0 0-21 16,0 0-7-16,0 0-4 15,0 0 0-15,0 0 5 16,0 0 4-16,2 1 8 16,2 0 2-16,2 3-1 15,3-1 5-15,4 3 5 16,29 10 1-16,-29-12 4 15,3 1 1-15,0-4-2 16,-2 0-1-16,3 0 3 0,1 1-1 16,-2 0 3-16,6-1 0 15,-4 2-9-15,-6-2-7 16,-3-1-11-16,3 0-3 16,4 0-2-16,6 3-2 15,2 3-1-15,-3-4-1 16,-2 1 1-16,4 0-1 15,-2 0 1-15,1 3 3 16,0 0 20-16,3 0 2 16,-2 0 3-16,2-2-4 0,-2 3-18 15,-1-2-3-15,1 2-1 16,-2 2 1-16,-2-1-3 16,-3 1 1-16,1 2-1 15,0 2-1-15,-2 2 0 16,-5 0 0-16,5 0 0 15,-1-3-1-15,-1 5 1 16,0-3 0-16,-1 1 1 16,-2 1 0-16,3-2 1 15,0 1-1-15,-1 0 1 16,3 2 0-16,-3 0 0 16,1 1 1-16,0 3-1 15,1 1 0-15,-3 0-1 16,0 1 1-16,-1 0 1 15,-5 0 1-15,5 2-1 16,-3 0 1-16,-1 2 0 16,3-2-2-16,-3 1 0 0,2 1-1 15,-2-2-2-15,1-1 21 16,-3 0 8-16,0-1 1 16,-2 0 5-16,3 1-20 15,0-1-7-15,-2 2 0 16,0-4-3-16,1-1 0 15,-4 3-2-15,2 0 0 16,-4 5 0-16,3 2-1 16,0 4 0-16,-1-4 0 0,1 0-1 15,-1 2 1-15,0 1-1 16,3 3-1-16,-1 0 0 16,2 0 0-16,-2-4 0 15,2 2 1-15,-2-1 0 16,1-1 0-16,-1 2 0 15,-2-4 0-15,1-1 0 16,-1 0 0-16,0-2 0 16,4-3 1-16,-4-2 1 15,0-4 0-15,0 0 0 16,-1-1 1-16,-2-1 1 16,1-4 2-16,0-4 3 15,1-2 3-15,-1-4 8 16,-1 0 1-16,1-2 0 15,1-1-4-15,0 0-10 16,0 0-3-16,-9-3-5 16,0-3 0-16,-28-30-2 0,28 20-3 15,1-5-1-15,2 1 0 16,1-4-1-16,2-1 1 16,2 0-1-16,-2 0 2 15,2 0 2-15,2 6 2 16,-1 4 0-16,3 10 1 15,-2-1-1-15,0 2 0 16,0 3-3-16,-2-3-2 16,2 5-9-16,0 0-1 0,0 0 2 15,0 0 1-15,0 0 6 16,7 18 2-16,11 36 1 16,-11-25-1-16,4 12 4 15,-5-2 1-15,2 5 0 16,-1-3 1-16,-6-7 0 15,3 2 0-15,5-5-1 16,2-4 0-16,1-8 0 16,0-4 6-16,-1-10 10 15,-2-3 4-15,2-3 10 16,1-7-4-16,-1-5-4 16,-1-3-3-16,0-4-8 15,0-2-4-15,-1-1-34 16,0-3-50-16,-2-2 50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42" Type="http://schemas.openxmlformats.org/officeDocument/2006/relationships/image" Target="../media/image8.png"/><Relationship Id="rId2" Type="http://schemas.openxmlformats.org/officeDocument/2006/relationships/image" Target="../media/image7.png"/><Relationship Id="rId41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20.emf"/><Relationship Id="rId5" Type="http://schemas.openxmlformats.org/officeDocument/2006/relationships/customXml" Target="../ink/ink6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he-IL" dirty="0"/>
              <a:t>מערכת לינארית</a:t>
            </a:r>
            <a:br>
              <a:rPr lang="he-IL" dirty="0"/>
            </a:br>
            <a:r>
              <a:rPr lang="he-IL" dirty="0"/>
              <a:t>שני </a:t>
            </a:r>
            <a:r>
              <a:rPr lang="he-IL" dirty="0" err="1"/>
              <a:t>מימדים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מרחב הפאזה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המסלולים לא חותכים אחד את השני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D911A6-84E7-4F67-A12D-96B27652134B}"/>
                  </a:ext>
                </a:extLst>
              </p14:cNvPr>
              <p14:cNvContentPartPr/>
              <p14:nvPr/>
            </p14:nvContentPartPr>
            <p14:xfrm>
              <a:off x="918000" y="2249640"/>
              <a:ext cx="7947360" cy="388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D911A6-84E7-4F67-A12D-96B276521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8640" y="2240280"/>
                <a:ext cx="7966080" cy="39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15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מרחב הפאזה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אי אפשר לצייר בקלות את השינוי כפונקציה של המשתנים.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C859C5-151A-45D3-BC78-0D4B669BB6C3}"/>
                  </a:ext>
                </a:extLst>
              </p14:cNvPr>
              <p14:cNvContentPartPr/>
              <p14:nvPr/>
            </p14:nvContentPartPr>
            <p14:xfrm>
              <a:off x="708840" y="2135880"/>
              <a:ext cx="5920920" cy="250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C859C5-151A-45D3-BC78-0D4B669BB6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480" y="2126520"/>
                <a:ext cx="5939640" cy="25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646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מרחב הפאזה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dirty="0"/>
                  <a:t>אפשר לסמן אזורים עיקריים בפונקציה זו</a:t>
                </a:r>
                <a:endParaRPr lang="en-US" dirty="0"/>
              </a:p>
              <a:p>
                <a:pPr lvl="1"/>
                <a:r>
                  <a:rPr lang="he-IL" dirty="0"/>
                  <a:t>הראינו שהעקומים שבהם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או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שימושיים כדי להבין את התנהגות המסלולים במישור כולו.</a:t>
                </a:r>
              </a:p>
              <a:p>
                <a:pPr lvl="1"/>
                <a:r>
                  <a:rPr lang="he-IL" dirty="0"/>
                  <a:t>עקומים אלו (במקרה שלנו, ישרים מקבילים לצירים) נקראים עקומי אפס </a:t>
                </a:r>
                <a:r>
                  <a:rPr lang="en-US" dirty="0" err="1"/>
                  <a:t>nullclines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96" t="-202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B16AE1-260A-45B3-A1D2-8D86FE6080B5}"/>
                  </a:ext>
                </a:extLst>
              </p14:cNvPr>
              <p14:cNvContentPartPr/>
              <p14:nvPr/>
            </p14:nvContentPartPr>
            <p14:xfrm>
              <a:off x="1027440" y="3858840"/>
              <a:ext cx="6733800" cy="260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B16AE1-260A-45B3-A1D2-8D86FE6080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8080" y="3849480"/>
                <a:ext cx="6752520" cy="26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37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כתיבה במטריצה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27784" y="3356992"/>
                <a:ext cx="3051836" cy="1512168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2800" dirty="0"/>
              </a:p>
              <a:p>
                <a:pPr marL="0" indent="0" algn="l" rtl="0">
                  <a:buNone/>
                </a:pPr>
                <a:br>
                  <a:rPr lang="en-US" sz="2800" i="1" dirty="0">
                    <a:latin typeface="Cambria Math" panose="02040503050406030204" pitchFamily="18" charset="0"/>
                  </a:rPr>
                </a:br>
                <a:br>
                  <a:rPr lang="en-US" sz="2800" b="0" i="1" dirty="0">
                    <a:latin typeface="Cambria Math" panose="02040503050406030204" pitchFamily="18" charset="0"/>
                  </a:rPr>
                </a:br>
                <a:endParaRPr lang="en-US" sz="2800" dirty="0"/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7784" y="3356992"/>
                <a:ext cx="3051836" cy="15121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27432D-72F4-4061-BB5C-04E7FF86BA16}"/>
                  </a:ext>
                </a:extLst>
              </p:cNvPr>
              <p:cNvSpPr/>
              <p:nvPr/>
            </p:nvSpPr>
            <p:spPr>
              <a:xfrm>
                <a:off x="1907704" y="1798112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227432D-72F4-4061-BB5C-04E7FF86B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798112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A8175A-2AD6-4053-AF18-BB023F2723C6}"/>
                  </a:ext>
                </a:extLst>
              </p:cNvPr>
              <p:cNvSpPr/>
              <p:nvPr/>
            </p:nvSpPr>
            <p:spPr>
              <a:xfrm>
                <a:off x="1907704" y="5214188"/>
                <a:ext cx="4708020" cy="1180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A8175A-2AD6-4053-AF18-BB023F272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214188"/>
                <a:ext cx="4708020" cy="11809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56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CADF-B889-41D4-9104-687040C28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אינטראקציות בין משתנים דינמיים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842A9-85D3-42A8-A954-78947763A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גלוקוז ואינסולין</a:t>
            </a:r>
          </a:p>
          <a:p>
            <a:r>
              <a:rPr lang="he-IL" dirty="0"/>
              <a:t>חולים ובריאים</a:t>
            </a:r>
          </a:p>
          <a:p>
            <a:r>
              <a:rPr lang="he-IL" dirty="0"/>
              <a:t>מתח ממברנה ומצב תעלות יונים</a:t>
            </a:r>
          </a:p>
          <a:p>
            <a:r>
              <a:rPr lang="he-IL" dirty="0"/>
              <a:t>כמות וירוסים ותאים חיסוניים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9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מתחילים בדוגמא פשוטה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r">
                  <a:buNone/>
                </a:pPr>
                <a:r>
                  <a:rPr lang="he-IL" dirty="0"/>
                  <a:t>נניח דינמיקה לינארית, ואין כל אינטראקציה: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he-IL" dirty="0"/>
                  <a:t>איך ייראה הפתרון?</a:t>
                </a:r>
              </a:p>
              <a:p>
                <a:pPr marL="0" indent="0" algn="r">
                  <a:buNone/>
                </a:pPr>
                <a:r>
                  <a:rPr lang="he-IL" dirty="0"/>
                  <a:t>	אנליטי</a:t>
                </a:r>
              </a:p>
              <a:p>
                <a:pPr marL="0" indent="0" algn="r">
                  <a:buNone/>
                </a:pPr>
                <a:r>
                  <a:rPr lang="he-IL" dirty="0"/>
                  <a:t>	גרפי – מה הצירים הרלוונטיים?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7DE961-82AA-4495-A327-882EC7E1DAEA}"/>
                  </a:ext>
                </a:extLst>
              </p14:cNvPr>
              <p14:cNvContentPartPr/>
              <p14:nvPr/>
            </p14:nvContentPartPr>
            <p14:xfrm>
              <a:off x="2316960" y="2117520"/>
              <a:ext cx="859680" cy="64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7DE961-82AA-4495-A327-882EC7E1DA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7600" y="2108160"/>
                <a:ext cx="878400" cy="66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37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6553-1201-454B-BDE6-434CFCC1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אנליטי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73720-C0B7-4BA6-8AFE-5A39A97817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73720-C0B7-4BA6-8AFE-5A39A97817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131B0C-75F8-4DAB-866E-3A82EF46ADD1}"/>
                  </a:ext>
                </a:extLst>
              </p14:cNvPr>
              <p14:cNvContentPartPr/>
              <p14:nvPr/>
            </p14:nvContentPartPr>
            <p14:xfrm>
              <a:off x="227160" y="1155960"/>
              <a:ext cx="7485840" cy="538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131B0C-75F8-4DAB-866E-3A82EF46AD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800" y="1146600"/>
                <a:ext cx="7504560" cy="54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625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6553-1201-454B-BDE6-434CFCC1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גרפי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73720-C0B7-4BA6-8AFE-5A39A97817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073720-C0B7-4BA6-8AFE-5A39A97817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5C6E54-3401-4F86-BF73-F91CB866F49F}"/>
                  </a:ext>
                </a:extLst>
              </p14:cNvPr>
              <p14:cNvContentPartPr/>
              <p14:nvPr/>
            </p14:nvContentPartPr>
            <p14:xfrm>
              <a:off x="772560" y="2680200"/>
              <a:ext cx="7635960" cy="352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5C6E54-3401-4F86-BF73-F91CB866F4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200" y="2670840"/>
                <a:ext cx="7654680" cy="353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32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55D6-1FF1-4272-93EB-20D84AF5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גרפי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C7E32-D60C-4469-90FD-7C3E502D9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9D28D7-FE8A-4BD8-B2D3-CD59C9A7230D}"/>
                  </a:ext>
                </a:extLst>
              </p14:cNvPr>
              <p14:cNvContentPartPr/>
              <p14:nvPr/>
            </p14:nvContentPartPr>
            <p14:xfrm>
              <a:off x="81360" y="98640"/>
              <a:ext cx="8688960" cy="676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9D28D7-FE8A-4BD8-B2D3-CD59C9A723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00" y="89280"/>
                <a:ext cx="8707680" cy="67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756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יותר ממימד אחד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he-IL" dirty="0"/>
              <a:t>אם זה בעצם שתי בעיות מימד אחד, אז יודעים להתמודד: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361834" y="2152092"/>
                <a:ext cx="22139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834" y="2152092"/>
                <a:ext cx="2213992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709828" y="851451"/>
              <a:ext cx="68400" cy="527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7948" y="839571"/>
                <a:ext cx="921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4" name="Ink 143"/>
              <p14:cNvContentPartPr/>
              <p14:nvPr/>
            </p14:nvContentPartPr>
            <p14:xfrm>
              <a:off x="2150468" y="642651"/>
              <a:ext cx="360" cy="3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38588" y="630771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171" name="TextBox 170"/>
          <p:cNvSpPr txBox="1"/>
          <p:nvPr/>
        </p:nvSpPr>
        <p:spPr>
          <a:xfrm>
            <a:off x="1721613" y="3289566"/>
            <a:ext cx="460293" cy="56263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e-IL" sz="2000" b="1" dirty="0"/>
              <a:t>1</a:t>
            </a:r>
            <a:endParaRPr lang="en-US" sz="20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4572000" y="3287895"/>
            <a:ext cx="460293" cy="56263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e-IL" sz="2000" b="1" dirty="0"/>
              <a:t>2</a:t>
            </a:r>
            <a:endParaRPr lang="en-US" sz="2000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8047881" y="3287895"/>
            <a:ext cx="460293" cy="56263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e-IL" sz="2000" b="1" dirty="0"/>
              <a:t>3</a:t>
            </a:r>
            <a:endParaRPr lang="en-US" sz="20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C44D66-FEB1-4074-882E-F4EFC809C6AA}"/>
                  </a:ext>
                </a:extLst>
              </p14:cNvPr>
              <p14:cNvContentPartPr/>
              <p14:nvPr/>
            </p14:nvContentPartPr>
            <p14:xfrm>
              <a:off x="572040" y="4040640"/>
              <a:ext cx="8181360" cy="1993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C44D66-FEB1-4074-882E-F4EFC809C6A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2680" y="4031280"/>
                <a:ext cx="8200080" cy="20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619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620688"/>
            <a:ext cx="7104789" cy="53285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B588B3-5949-401E-84C7-E069E10F827C}"/>
                  </a:ext>
                </a:extLst>
              </p:cNvPr>
              <p:cNvSpPr/>
              <p:nvPr/>
            </p:nvSpPr>
            <p:spPr>
              <a:xfrm>
                <a:off x="4283968" y="3057956"/>
                <a:ext cx="46076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6B588B3-5949-401E-84C7-E069E10F8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057956"/>
                <a:ext cx="4607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13AE86-54B2-4C4A-8402-052FEDCEF47A}"/>
                  </a:ext>
                </a:extLst>
              </p:cNvPr>
              <p:cNvSpPr/>
              <p:nvPr/>
            </p:nvSpPr>
            <p:spPr>
              <a:xfrm>
                <a:off x="1043608" y="1614487"/>
                <a:ext cx="4660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e-IL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13AE86-54B2-4C4A-8402-052FEDCEF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614487"/>
                <a:ext cx="4660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A7EAF0-8CD2-4A84-8CB4-85C36915CD1D}"/>
                  </a:ext>
                </a:extLst>
              </p:cNvPr>
              <p:cNvSpPr/>
              <p:nvPr/>
            </p:nvSpPr>
            <p:spPr>
              <a:xfrm>
                <a:off x="6660232" y="3717032"/>
                <a:ext cx="432048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A7EAF0-8CD2-4A84-8CB4-85C36915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717032"/>
                <a:ext cx="43204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11195D7-5806-4476-8F57-9C2DB1F87739}"/>
                  </a:ext>
                </a:extLst>
              </p14:cNvPr>
              <p14:cNvContentPartPr/>
              <p14:nvPr/>
            </p14:nvContentPartPr>
            <p14:xfrm>
              <a:off x="225000" y="121680"/>
              <a:ext cx="7827120" cy="5865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11195D7-5806-4476-8F57-9C2DB1F877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640" y="112320"/>
                <a:ext cx="7845840" cy="58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6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מרחב הפאזה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dirty="0"/>
                  <a:t>הצירים הפעם הם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02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EDAAD7-E0D4-4048-BA28-77FCCF4BF538}"/>
                  </a:ext>
                </a:extLst>
              </p14:cNvPr>
              <p14:cNvContentPartPr/>
              <p14:nvPr/>
            </p14:nvContentPartPr>
            <p14:xfrm>
              <a:off x="597240" y="1936440"/>
              <a:ext cx="8244360" cy="331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EDAAD7-E0D4-4048-BA28-77FCCF4BF5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880" y="1927080"/>
                <a:ext cx="8263080" cy="33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08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48052</TotalTime>
  <Words>220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Cambria Math</vt:lpstr>
      <vt:lpstr>Arial</vt:lpstr>
      <vt:lpstr>Office Theme</vt:lpstr>
      <vt:lpstr>מערכת לינארית שני מימדים</vt:lpstr>
      <vt:lpstr>אינטראקציות בין משתנים דינמיים</vt:lpstr>
      <vt:lpstr>מתחילים בדוגמא פשוטה</vt:lpstr>
      <vt:lpstr>אנליטי</vt:lpstr>
      <vt:lpstr>גרפי</vt:lpstr>
      <vt:lpstr>גרפי</vt:lpstr>
      <vt:lpstr>יותר ממימד אחד</vt:lpstr>
      <vt:lpstr>PowerPoint Presentation</vt:lpstr>
      <vt:lpstr>מרחב הפאזה</vt:lpstr>
      <vt:lpstr>מרחב הפאזה</vt:lpstr>
      <vt:lpstr>מרחב הפאזה</vt:lpstr>
      <vt:lpstr>מרחב הפאזה</vt:lpstr>
      <vt:lpstr>כתיבה במטריצה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279</cp:revision>
  <dcterms:created xsi:type="dcterms:W3CDTF">2014-08-09T08:29:52Z</dcterms:created>
  <dcterms:modified xsi:type="dcterms:W3CDTF">2020-03-24T22:55:00Z</dcterms:modified>
</cp:coreProperties>
</file>