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13" r:id="rId2"/>
    <p:sldId id="579" r:id="rId3"/>
    <p:sldId id="600" r:id="rId4"/>
    <p:sldId id="578" r:id="rId5"/>
    <p:sldId id="584" r:id="rId6"/>
    <p:sldId id="564" r:id="rId7"/>
    <p:sldId id="585" r:id="rId8"/>
    <p:sldId id="586" r:id="rId9"/>
    <p:sldId id="587" r:id="rId10"/>
    <p:sldId id="601" r:id="rId11"/>
    <p:sldId id="588" r:id="rId12"/>
    <p:sldId id="589" r:id="rId13"/>
    <p:sldId id="58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67" d="100"/>
          <a:sy n="67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1:24:51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19536 6768 174 0,'-14'-45'101'0,"-2"51"-18"16,0 2-12-16,-1 4 4 16,2 7-10-16,-2 8 10 15,-5 7 16-15,-2 12 11 16,-1 5-10-16,-6 14-28 15,5 4-18-15,0 15-27 16,-2 9-7-16,6 22-7 16,-2 5 0-16,0 14 1 15,5 3 8-15,6 6 19 0,0 4 7 16,6-1 5-16,3-2-7 16,2-13-17-16,5-6-7 15,12-14-7-15,3-12-1 16,6-17-3-16,5-6 1 15,7-11-1-15,1-9-2 16,-1-16-4-16,1-11-28 16,3-20-103-16,-2-9-100 0,15-18 138 15</inkml:trace>
  <inkml:trace contextRef="#ctx0" brushRef="#br0" timeOffset="780.34">19929 7291 211 0,'3'3'165'0,"-7"-2"6"16,0 2-21-16,3-3-12 16,0 0-36-16,-2 0-15 15,3 0-15-15,0 0-7 16,0 0-7-16,0 0-4 15,13 4-24-15,2 1-9 16,32 8-9-16,-33-12-4 16,-4-1-3-16,5 0-1 15,1-1 1-15,2-1-2 0,2-1-64 16,-7-3-75-16,-2 0 85 16</inkml:trace>
  <inkml:trace contextRef="#ctx0" brushRef="#br0" timeOffset="1062.11">20205 7109 241 0,'53'-20'159'0,"-54"35"26"16,-3 2-72-16,-3 11-7 16,-3 0-21-16,0 2-31 0,2 3-4 15,0-3-14-15,1-2-16 16,1 2-15-16,1-1-2 16,1 0-27-16,0 4-51 15,4-2-187-15,3 1 171 16</inkml:trace>
  <inkml:trace contextRef="#ctx0" brushRef="#br0" timeOffset="2277.54">20995 8183 523 0,'7'46'260'15,"8"-49"-124"-15,4 2 9 16,2 1-37-16,1 0-25 16,3 0-3-16,4 2-8 15,-4 4-29-15,1 3-9 16,-2 4-17-16,-2 2-5 0,-2 4-3 16,-5 3-1-16,-6 7 2 15,-5 1 0-15,-5 6 1 16,-3 5 1-16,-12 3-3 15,0 3 1-15,-12-8-1 16,0 2-1-16,-5-9-1 16,2-5-2-16,2-10-4 15,-4-2-2-15,5-7-5 16,-4-3 1-16,2-5 2 16,2-3 2-16,7-6 4 15,5 1-2-15,6 2 0 16,7 1-2-16,3 0-3 15,5 1 1-15,2-3 0 16,3-1 2-16,2 4-2 16,1-4 1-16,12 8 2 15,-5 1 0-15,3 5 4 16,-1 1 7-16,-2 5 10 16,6-1 4-16,0 5 4 0,3 2-3 15,1-2-9-15,2 0-5 16,1-3-4-16,-3-3-2 15,2-2-1-15,-5-1 1 16,1-6-1-16,-3-1 0 16,-3-2-1-16,0-5-24 15,-4-2-60-15,-1-7-46 16,-5-9-190-16,-2-3 203 0</inkml:trace>
  <inkml:trace contextRef="#ctx0" brushRef="#br0" timeOffset="2801.13">21303 7257 376 0,'-14'0'185'16,"1"4"-76"-16,-2 4-17 15,-4 6-21-15,3 6-7 16,-4 10 1-16,2 5-4 16,4 9-24-16,-1 5-6 15,11-1-12-15,0-1-4 16,8-7 13-16,6-4 6 0,6-11 6 16,5-5 0-16,3-14 18 15,2-6 8-15,5-10 16 16,-1-8 5-16,4-7-29 15,-3-7-13-15,-5-8-19 16,-4-2-7-16,-8-4-5 16,-4-2-2-16,-13-6-4 15,-9 1-5-15,-6 3-28 16,-1 9-21-16,-4 13-68 16,-1 9-43-16,-6 12-126 15,-2 9 172-15</inkml:trace>
  <inkml:trace contextRef="#ctx0" brushRef="#br0" timeOffset="3332.4">20297 8010 261 0,'-1'0'145'0,"-7"29"-20"15,-47 29-11-15,29-19-34 16,2 7-11-16,5 1-21 16,4 8-5-16,8 2-8 15,3 3 3-15,8-4-1 16,3-4 4-16,8-14-5 15,1-9-6-15,3-11-4 16,5-11 7-16,1-9 27 16,1-8 10-16,3-10 0 15,-6-9-12-15,-4-13-27 16,-7-5-12-16,-5-10-5 0,-3 0-3 16,-12 1-31-16,-2 1-26 15,-3 8-48-15,0 4-17 16,4 11-31-16,2 6-66 15,4 4 144-15</inkml:trace>
  <inkml:trace contextRef="#ctx0" brushRef="#br0" timeOffset="3796.16">22177 6554 184 0,'68'97'83'0,"-59"-43"-36"0,2 6 31 16,2 14 29-16,0 4 10 15,-1 2 18-15,-2 1-24 16,-3 2-37-16,-2 6-21 15,-3 11-23-15,-2 3-3 16,-2 2-1-16,-6 2 0 16,-7 6 0-16,-6 5-1 15,-5 3-1-15,-3 1-2 16,-1-11-13-16,-3-2-4 0,1 2-37 16,6-6-63-16,-10-6 63 15</inkml:trace>
  <inkml:trace contextRef="#ctx0" brushRef="#br0" timeOffset="4756.59">20771 10552 332 0,'54'-14'156'0,"-60"49"-84"16,2 10-27-16,0 7-2 15,-2 12-32-15,5 2-7 16,0 8 7-16,0 4 16 0,1 10 23 16,0 5 12-16,1 12 0 15,2 2-11-15,2 12-25 16,1 7-11-16,3 12-10 15,1 6 0-15,2 8 1 16,0 2 11-16,5 0 9 16,-3-4 1-16,0-5-2 15,1-5-9-15,-4-8-11 16,0-2-2-16,0-11-1 16,-8-6 1-16,3-5 1 15,-3-6 0-15,-5-13 1 16,0-6-1-16,-9-19 1 15,1-3-1-15,-1-11 0 16,2-6-1-16,3-14-1 16,-3-7-4-16,-2-13-104 15,0-9-142-15,-4-9 159 16</inkml:trace>
  <inkml:trace contextRef="#ctx0" brushRef="#br0" timeOffset="5311.88">19227 12197 637 0,'-32'-24'251'0,"10"3"-151"16,3 8-14-16,12 5-12 16,2 2-16-16,3 4-41 15,6 0-7-15,4-4-7 16,6 4-2-16,12 2 0 15,6-2 0-15,14 7 0 16,10 1-1-16,10 0 0 16,7 3 6-16,17-3 21 15,9-2 9-15,23-4 20 16,-2-2 5-16,20-5-7 16,3 0-4-16,8-7-16 0,14 2-10 15,12-3-11-15,-2 0-5 16,2-2-3-16,-3 5 0 15,-6-2 6-15,3 0 14 16,-3 1 9-16,1-3 2 16,-7 2-4-16,-11 0-14 15,-11 5-10-15,-8-3-2 16,-15 5-2-16,-3 4 1 16,-19 1-1-16,-3 4-19 0,-13 7-98 15,-9 0-74-15,-15 7 106 16</inkml:trace>
  <inkml:trace contextRef="#ctx0" brushRef="#br0" timeOffset="5928.24">23517 12103 481 0,'17'25'169'0,"30"32"-149"16,-27-25-8-16,-1 0 0 15,-1 0-6-15,-4-3-4 16,0 0-1-16,-1-1 0 16,2 2-1-16,-6-8-26 0,8 3-88 15,-3-6 79-15</inkml:trace>
  <inkml:trace contextRef="#ctx0" brushRef="#br0" timeOffset="6182.64">23770 12156 681 0,'-3'0'303'0,"-7"7"-104"15,5 8-90-15,-5 7-15 16,-2 9-6-16,-1 8-27 16,-9 0-12-16,-4 5-13 15,0-6-11-15,-4 1-13 16,6-6-3-16,2 0-9 16,3-2-9-16,5-6-94 15,2 0-73-15,7-6 107 16</inkml:trace>
  <inkml:trace contextRef="#ctx0" brushRef="#br0" timeOffset="6402.06">23851 12459 677 0,'7'19'287'16,"0"4"-192"-16,-4 7-43 0,-2 4-2 16,-4 0-43-16,-4 1-4 15,1-5-3-15,-3-6-10 16,1-4-151-16,6-5 118 16</inkml:trace>
  <inkml:trace contextRef="#ctx0" brushRef="#br0" timeOffset="7217.4">20187 9931 296 0,'-8'-10'151'0,"-1"1"-57"15,0 3-4-15,1 1 6 16,-2 1-3-16,3 4 20 16,1 0 15-16,0 0-10 15,2 0-18-15,5 3-41 0,-1-3-15 16,0 0-19-16,3 9-3 15,-2 15-3-15,43 33-3 16,-26-25-9-16,2-1-1 16,1 3-1-16,1 1 0 15,-2-1-1-15,-2-1 0 16,-2 0-1-16,0-5 1 16,-2 1 0-16,2-4-1 15,-5-7-18-15,-5-1-27 16,-3-6-68-16,1-2-33 0,-4-6-53 15,2-6-80-15,0-10 190 16</inkml:trace>
  <inkml:trace contextRef="#ctx0" brushRef="#br0" timeOffset="7453.8">20378 10002 678 0,'0'5'262'0,"-8"10"-156"16,-1 2-46-16,-7 8 11 16,-2 4 1-16,-6 1-19 15,-1 4 4-15,-1-3-6 16,1-1-15-16,3-1-16 16,5-1-8-16,3-3-13 15,1-2-2-15,5-6-94 0,1 4-48 16,6 1-213-16,2 0 211 15</inkml:trace>
  <inkml:trace contextRef="#ctx0" brushRef="#br0" timeOffset="8028.79">20379 10327 279 0,'32'-23'203'16,"-30"15"16"-16,4 4-80 16,1 1 7-16,2 2-43 15,1 1-25-15,0 0-18 0,-5 0-12 16,4 6-19-16,-3-1-5 15,4 2-13-15,0 5-3 16,-10-4 2-16,0 2 3 16,0 2 7-16,-4 0 1 15,1 0 0-15,-3-2-1 16,-4-2-1-16,6-4 9 16,-2 0 10-16,4 0 3 0,1-1-7 15,-2-2-18-15,3-1-22 16,0 0-5-16,0 0-2 15,0 0 6-15,0 0 5 16,9 2 1-16,-2 0-4 16,3 1 4-16,6 2-60 15,27 13-30-15,-22-11-112 16,3 1-94-16,7 5 193 16</inkml:trace>
  <inkml:trace contextRef="#ctx0" brushRef="#br0" timeOffset="9973.68">21175 11956 101 0,'-73'75'75'15,"69"-73"0"-15,-4-3-32 0,2-1 5 16,-3 1 23-16,1-3 17 16,2 2 30-16,-3 2 2 15,3-3-20-15,-2 1-9 16,3 1-30-16,1-1-15 16,-1 2-18-16,-1 0-5 15,-2 0-3-15,-7-2 3 16,-1-1 9-16,4 2 7 0,-6 0 7 15,6 1-1 1,-2 2 1-16,-2-1-2 16,6-2-5-16,-3-1-1 0,3 1-7 15,4 1-2-15,0 1 1 16,4 0 3-16,2 0-2 16,0-1-6-16,0-1-18 15,0 1-9-15,0-1-8 16,0 1 2-16,0 0 7 15,0 0 1-15,10 1 2 16,7 2 1-16,35 4 3 16,-26-6 2-16,-2 1 1 15,0-1 1-15,-4 3-3 16,-1-3-1-16,10 3 1 16,0-4 3-16,6 0 10 15,3 0 1-15,-4-3 4 16,4 1 0-16,0-1-1 15,2 0 0-15,-1 1-2 16,2 0-4-16,-4 0-9 0,-2-1-3 16,-4 0-2-16,-4 3 0 15,-5-1 1-15,-5 0 1 16,-2 1 17-16,-6-2 4 16,1-1 5-16,3 2 0 15,-7-3-9-15,2 3-2 16,-5-2 31-16,-3-2 7 0,-2 1 2 15,0 1 0-15,1 1-35 16,0 1-8-16,0 0-9 16,-10-3-1-16,-9-5-2 15,-26-9-2-15,26 13-1 16,-3 3-1-16,-10 3-2 16,-6 1-1-16,-8-2-2 15,-4 1 1-15,1 4-2 16,-5-2 1-16,8 7 1 15,-3-4 0-15,4 0 0 16,10 4 1-16,-1-4 1 16,4 1 0-16,4-3 0 15,2-2 1-15,5-3 1 16,5 4-1-16,9-2-1 16,1-1-2-16,6 2-14 15,3-2-10 1,-2 0-6-16,0 0 0 0,0 0 14 0,5 1 9 15,20 4 6-15,20 3 0 16,-17-2 1-16,2 0 0 16,-2-1 2-16,9 1 0 15,-6-6 1-15,4-3 4 16,10 1 4-16,1-2 3 16,7-1 3-16,-1-1 0 15,1 1-4-15,-4-4-3 16,-14 1-4-16,4 3 0 0,-10 1-1 15,-2-1 1-15,1 5-2 16,-6-2 1-16,-7 1 0 16,0 1 1-16,-7 0 0 15,-6-1 2-15,3 1 5 16,-6 0 3-16,1 0 2 16,0 0-4-16,-2 0-21 15,1 0-18-15,0-1-51 16,0 0-29-16,0 0-76 15,0-1-55-15,0 1-186 16,0 0 264-16</inkml:trace>
  <inkml:trace contextRef="#ctx0" brushRef="#br0" timeOffset="10558.15">21651 11797 627 0,'-47'-44'318'0,"38"45"-107"15,-1 5-108-15,0 0-5 16,0 1-19-16,0 0-2 0,3-1 23 15,4 2-1-15,0-2-24 16,1 0-12-16,7 1-34 16,-2-3-12-16,3 3-10 15,3 0 1-15,-4-4 4 16,10 8 2-16,0-5 4 16,1 4 2-16,7 0 0 15,-3-2 0-15,5-1 1 16,3-2-1-16,0 2-2 15,-2-2-1-15,-3 1-4 16,-2 2-3-16,-5-2-1 16,-1 1 0-16,-4-1 2 15,-3 0 3-15,-2-2 5 16,-4 1 4-16,1 2 16 16,-6-2 5-16,-5 4 5 15,-4 2 2-15,-7 5-12 16,-2 3-6-16,-7 5-5 0,-4 1-5 15,-2 1-7-15,-1 1-4 16,5-1-6-16,4-1-3 16,5-5-1-16,5-4-2 15,4-4-15-15,2-3-22 16,1-3-48-16,1-5-34 16,2-2-87-16,-2-2-46 15,5-4-145-15,-1-2 238 16</inkml:trace>
  <inkml:trace contextRef="#ctx0" brushRef="#br0" timeOffset="12648.31">20887 12046 241 0,'-1'2'153'15,"1"2"-4"-15,1-3-6 16,-2-1-10-16,0 0-6 16,0 0-5-16,0 0 10 15,0 0-4-15,0 0-4 16,0 0-16-16,0 0-13 15,-1-1-20-15,2 0-4 16,-2 0-7-16,1-1-3 0,-1-8-2 16,0-3-4-16,-7-30-5 15,7 28-1-15,0-3-7 16,-1-4-4-16,1-2-8 16,-1 0-5-16,1-1-8 15,0-5-4-15,-2-1-4 16,1-3-1-16,-1-2 0 15,1 3 0-15,0-1-1 16,1 2 0-16,1-1-1 16,-1 1-2-16,2 4 1 15,-2-2-1-15,0 5 1 16,2 3 0-16,-4 0 2 16,2 4 2-16,0 4 1 15,-3-3 0-15,4 1-4 16,-2 0-2-16,1 2-1 15,0 3-1-15,0-1 1 16,0 3-1-16,0 2 1 16,-1 2-1-16,4 5-2 0,-2-1-1 15,1 1-5-15,0-1-4 16,-1 1-9-16,1 0-4 16,0 0 2-16,0 0 3 15,0 0 9-15,0 4 2 16,3 11 2-16,6 29 0 15,-6-17 1-15,-2-2 1 16,-1 5 1-16,2 3 0 0,4 1-1 16,-4 2 1-16,3 9 0 15,-1-1-1-15,-2 6 1 16,0 0 0-16,-4-5 0 16,2 3 0-16,-3-12 0 15,2 0 1-15,1-2 1 16,0-9 0-16,0-2 0 15,2-2 0-15,-1-8 1 16,-1 0 0-16,1-3 0 16,-1 1 1-16,1-4 1 15,0-4 1-15,-1-2 4 16,0-2 1-16,-1 0-1 16,0 0-1-16,0 0-4 15,-4-11-1-15,-2-6-2 16,-14-35-1-16,12 21-2 15,0-7 0-15,-1-8 1 16,0-2-2-16,4-5 1 16,2-1 0-16,4 1-1 0,1 2 1 15,0 8 1-15,-1 2 1 16,0 11 1-16,0 4 0 16,0 2 1-16,0 3 0 15,0 0-1-15,-1 0-1 16,1 8-2-16,0-4-1 15,1 4 0-15,-1-1 1 16,2 2 1-16,-1 3-1 0,-1 1 1 16,2 1-1-16,-2 0 2 15,0 2 0-15,0-1 1 16,3 1 1-16,-3 0 0 16,0 2-1-16,0-1 1 15,0 3-1-15,0 1 0 16,0 0 0-16,0 0-2 15,-1 1-1-15,-1 0-6 16,2 0-7-16,-2 0-5 16,1 0-1-16,0 0 5 15,-1 7 5-15,-6 13 6 16,-14 33 3-16,8-25 2 16,-5 1 0-16,0 3 1 15,-3-3 0-15,0 1-1 16,3 0 1-16,2-4 1 15,2 0 0-15,0-6 1 16,1-5-1-16,7-6 1 16,7-3 1-16,3-2 2 0,0-2 1 15,-3-2 1-15,0 0 0 16,0-1-2-16,-1 0-1 16,0-1-2-16,-1-6-2 15,0-8-2-15,6-26-1 16,1 22-1-16,1-3-1 15,0-3 1-15,4-4 1 16,8-6-1-16,-1-3 1 0,6-4 0 16,2 0 1-16,1 3 0 15,-6 4 1-15,2 6 0 16,-3 5-1-16,-4 9-4 16,-2 4-2-16,0 8-13 15,-4 4-4-15,-1 10 3 16,3 6 3-16,-1 12 14 15,-2 5 6-15,1 4 2 16,-2-1-2-16,4 0 0 16,-3-6-1-16,0-4-7 15,1 2-34-15,-3-4-137 16,2 5-179-16,1 7 219 16</inkml:trace>
  <inkml:trace contextRef="#ctx0" brushRef="#br0" timeOffset="14739.73">10324 10768 679 0,'50'11'232'0,"-48"-4"-205"15,0 3-29-15,-2 4 4 0,2 7 4 16,-2 4-1-16,-2 6 4 16,-1 3 9-16,-2 3 0 15,0 7-2-15,-3 2-2 16,2 11-10-16,5 5-2 15,0 11-1-15,3 5 3 16,0 10 5-16,2 9 1 16,-1 16 1-16,-3 10-2 0,4 16-4 15,-4 8 10-15,1 13 32 16,2 3 20-16,-1 13 23 16,1 2-5-16,-1-2-25 15,3 7-18-15,-5 4-21 16,0-7-6-16,3 9-6 15,-3-2-1-15,6-10 0 16,-2 4 1-16,-1-53 1 31,-2-65 0-31,1 2 0 0,2 189-1 0,-5-12 1 16,-2-12-1-16,-5-99 2 16,0-11-2-16,-2-17 1 15,3-8-1-15,-3-23 0 16,6-9-1-16,-6-19 0 15,-1-9-1-15,1-6 4 16,-1-7-31-16,2-9-135 16,-1 0-142-16,-3-18 172 15</inkml:trace>
  <inkml:trace contextRef="#ctx0" brushRef="#br0" timeOffset="15640.62">7230 13407 853 0,'-8'5'293'16,"9"-5"-253"-16,5-1-52 15,6 3-10-15,5 2 13 16,11 3 5-16,1 4 1 16,9 0-2-16,5 0 1 0,8 3-1 15,2-2-2-15,9 3 2 16,1 2 0-16,14 0 1 16,3 0 1-16,16 3 0 15,7-1-1-15,3 1-2 16,6 3 1-16,7-2 21 15,1-1 6-15,11 2 12 16,1-3 4-16,5-2-18 16,6 1-2-16,-1-6-8 15,4-1 9-15,5-7 14 16,-1-3 1-16,5 0 0 16,3-2-10-16,-3-1-14 15,2 0-1-15,8-1-2 16,1 1-1-16,-1 4-1 15,3 1 0-15,-4 0 2 16,-7 3 1-16,-2-3 2 16,-4-1-2-16,-4 3 26 15,-2-1 3-15,-9 1 0 0,-3 3 3 16,-6 2-28-16,-1 0-3 16,-19 1-2-16,-3-2-2 15,-15 0 0-15,-6-2-1 16,-2 1 1-16,-6 0 0 15,-18-2 3-15,-9-1 1 16,-11 1 0-16,-8-3-1 16,-2 4-1-16,-1-1-25 15,-8 0-62-15,-3-1-50 0,-2 0 70 16</inkml:trace>
  <inkml:trace contextRef="#ctx0" brushRef="#br0" timeOffset="16189.82">13237 13682 177 0,'27'39'128'0,"-31"-27"0"16,2 0-63-16,1 1-15 0,1-1-33 15,3 0-6-15,5 4 11 16,3 0 14-16,3-1 22 16,5 2 1-16,7 0-6 15,-1-4 11-15,7 2-2 16,1-1 0-16,-9-5-3 15,2 2-25-15,-12-2 0 16,-5 3 15-16,-8 1 23 16,2 5 12-16,-8 0 1 15,-8 0-11-15,-3 5-16 16,-11 0-8-16,-9 2-21 16,1 1-9-16,-13 0-25 15,-5-1-53-15,-5 3-339 16,-4 8 279-16</inkml:trace>
  <inkml:trace contextRef="#ctx0" brushRef="#br0" timeOffset="17246.53">9990 10810 169 0,'-8'9'113'0,"3"-3"39"16,3 0-49-16,1-3-11 15,-1 7-6-15,2-8-20 16,1 3-4-16,0-2 4 15,-1-3-10-15,0 0-17 16,0 0-6-16,0-1 1 16,8 0 2-16,6-5 3 15,29-17-5-15,-25 8-14 0,0-10-4 16,3-4-9-16,2-5-1 16,5-6-2-16,1-2-2 15,2-1-1-15,0 4 0 16,-4 1-1-16,6 6 0 15,-5 5 0-15,1 1 0 16,-4 12-1-16,-6 0-1 16,2 9-2-16,-4 4 4 15,1 6 12-15,-1 7 9 0,-5 9 24 16,1 2 4-16,-5 8 1 16,0 2-7-16,-1 4-18 15,-1 3-8-15,2-3-9 16,1-1-2-16,1-4-3 15,1 2-2-15,4-2-31 16,0 1-35-16,3-2-112 16,2 0-144-16,2 3 204 15</inkml:trace>
  <inkml:trace contextRef="#ctx0" brushRef="#br0" timeOffset="21266.93">10429 13681 150 0,'-28'18'99'0,"27"-16"-5"15,-2-1-13-15,1-1-4 16,2 0-3-16,0 0-1 15,-2 0 1-15,2 0 5 16,-2 0 12-16,1 0 1 16,0 0-10-16,0 0-9 15,0 0-16-15,0 0-4 0,0 0-1 16,0 0 1 0,0 0-6-16,-2 0-5 0,3 0-15 15,-1 0-9-15,0 0-13 16,0 0-4-16,0 0 0 15,0 0 3-15,0 0 0 16,0 0 0-16,0 0-1 16,1 0 10-16,0 0 18 15,0 0 6-15,0 0 7 16,0 0-9-16,11 0-10 16,3-3-3-16,31-18 0 15,-28 2 1-15,6 1-1 16,2-3 0-16,4-5 2 15,4 1-3-15,4-4-2 16,1-1-2-16,3-1-3 16,-2-6 5-16,-1 0 2 15,0-2 2-15,-3-1 1 16,2 4-2-16,1 0-3 0,1 1 0 16,2 1-4-16,-1 2-2 15,3 3-3-15,-1-1 0 16,0 4 0-16,-2-6 2 15,1 5-1-15,-5 1-1 16,-5-4 0-16,3 5 0 16,-15-3 10-16,3 0 6 15,-2 4 3-15,-6-1 1 16,6 5-10-16,-3 1-5 16,-2 4-5-16,-5 3 0 0,-4 3 1 15,-2 2 1-15,-1 2 14 16,-1 3 5-16,-3 0 8 15,1 1 1-15,-1 0-12 16,-2-1-3-16,3 1-12 16,0 0-2-16,0 1-5 15,0-1-3-15,-1 1 1 16,1 0 0-16,-1-1 0 16,1 1-1-16,-1 0-1 15,0 0 0-15,0 0-1 16,0 0 0-16,0 0 0 15,-8 1 1-15,-3 0 0 16,-1 1 0-16,-30 8-1 16,28-6 0-16,-1 1-1 15,0-1 0-15,-3 5 0 16,3-2-1-16,-5 2-1 0,-1 3 0 16,4-3 2-16,-4 1 0 15,5-2 0-15,3-1 0 16,2-3 1-16,3-1 0 15,2-2 0-15,1 0 0 16,3 0 0-16,-1 1-1 16,4-2 0-16,-2 0-2 15,1 0-2-15,1-2-1 16,0 2-2-16,0 0-1 0,0 0-1 16,0 0-1-16,0 0 4 15,0-1 1-15,0 0 3 16,0 0 1-16,5 0-1 15,8-2 1-15,4-3 0 16,30-17 0-16,-25 12 0 16,1-3 0-16,3-3 1 15,-3 1 0-15,-4-4 1 16,5-1-1-16,-3 1 0 16,1 1 0-16,1 3 1 15,-7 1-1-15,0 4 0 16,-5 3 0-16,-2 5 1 15,0 3-1-15,-3-1 1 16,-2-2 0-16,-2 2 0 16,-2 0 0-16,0 0 0 15,0 0 0-15,-1 0 0 16,0 0 0-16,0 1-1 0,0 0 0 16,0 0 1-16,0 0-1 15,0 0 0-15,0 1 0 16,-6 14 0-16,-12 30-2 15,9-24 0-15,-3 7 0 16,0 5 1-16,-1 3-1 16,2 6 2-16,-5-4-1 15,4 1 0-15,7-4 1 16,-5-7 0-16,11-4 0 16,-2-4-2-16,-2-7 0 0,8-1-1 15,-5-2 0-15,1-6 1 16,2 3-1-16,-2-5 1 15,3 3 1-15,4 0 0 16,-7-3 1-16,1 0 2 16,5 2-1-16,-8-4-1 15,0 2 0-15,2-1-1 16,-1-1 1-16,0 0-1 16,0 0 0-16,1 0 1 15,0 0 1-15,0 0 0 16,0 0 1-16,0 0-4 15,0 0-2-15,0 0 0 16,-2 0 0-16,2 0 4 16,-2 0 0-16,2 0-2 15,0 0-2-15,0 0-7 16,0 0-5-16,-1-1-2 16,0 0 1-16,-2-6 5 15,-5-11 2-15,-13-29-3 0,13 21-4 16,-10-2-5-16,-1-3 2 15,3 3 8-15,-4 1 4 16,6 4 6-16,0 5 0 16,6 3 1-16,5 3-1 15,-4 7 0-15,7 2-2 16,-3 3-19-16,2 0-21 16,1 0-6-16,0 0 1 15,0 0 17-15,19 3 18 0,29 41 7 16,-31-28 1-16,-1 4 3 15,-3 2 2-15,1 1 1 16,0 0 2-16,2-6-1 16,-6 0 1-16,-1-4 0 15,-4-2 1-15,0-1 2 16,4-4 0-16,-10-4 5 16,1-1 4-16,-2-4 0 15,0 2-1-15,2 0-11 16,-2-2-6-16,-9-21-15 15,-9-29-3-15,13 27 0 16,-1-4 3-16,1 4 9 16,3 0 5-16,4 1 3 15,6 3 0-15,-6 3 2 16,-1 5 2-16,-4 6 2 16,0 3 1-16,2 5-4 15,3 1-7-15,0 4-14 0,0-5-3 16,0 0-1-16,1 15 8 15,0 8 11-15,0 27 3 16,2-28 2-16,7 0 0 16,-3-6-1-16,-2-2 13 15,1 0-115-15,-4-6-86 16,3-1 120-16</inkml:trace>
  <inkml:trace contextRef="#ctx0" brushRef="#br0" timeOffset="22177.51">11837 12414 205 0,'4'-12'140'0,"-8"1"34"16,2-1-44-16,-3 4-16 16,2 1 3-16,3 2-3 15,0 2 4-15,1 3-4 16,-1 0-18-16,-1 0-45 15,1 0-25-15,0 0-21 16,0 0-6-16,0 0 1 16,0 0 4-16,4 14 11 15,4 4 3-15,16 34 3 16,-16-24 2-16,-5 3-9 16,5 6-4-16,-4 3-1 15,3 0-2-15,-2 0-2 0,1-3-1 16,2-7-2-16,-2-3 0 15,0-3-1-15,-2-4-1 16,0-4 0-16,1-3 0 16,2-9 28-16,2-5 16 15,-7-9 39-15,5-5 7 16,0-10-19-16,-2-3-11 16,0-8-21-16,4 1-1 0,-4-2-2 15,5-2-6-15,3 10-15 16,-4-2-6-16,2 5-6 15,-1 3-1-15,-1-3 0 16,-2 4-1-16,1 2-1 16,-1 5-2-16,-1 0-14 15,3 3-21-15,-3 3-40 16,1 0-33-16,2 3-68 16,-4 4-41-16,3-2-217 15,0-3 279-15</inkml:trace>
  <inkml:trace contextRef="#ctx0" brushRef="#br0" timeOffset="23272.87">12248 12838 299 0,'5'9'176'0,"-3"-5"-1"16,0-1-37-16,-1 0-41 15,-1-3-7-15,0 0 12 16,0-2 16-16,0 1 18 15,0 0 4-15,0 0-35 16,3-5-24-16,2-10-33 16,15-25-14-16,-15 25-20 15,3 3-6-15,-4 2-5 16,3-1-1-16,0 0 1 16,-2 3 0-16,-1 1 6 0,0 0 4 15,-2 3 6-15,-1 0 2 16,-1 3-3-16,0 2-3 15,0 0-7-15,0-1-4 16,0 0-4-16,0 0-2 16,0 1-6-16,0 0-1 15,-1 0 6-15,1 0 6 16,0 0 14-16,0 2 4 16,0 15 6-16,-5 30-2 0,3-24-2 15,1 6-1-15,-1 0-6 16,2 2-3-16,0-2-2 15,-2-3 1-15,2-1 0 16,0 0 0-16,0-3-1 16,0-3-1-16,-3-6-5 15,0 1-1-15,1-3-2 16,5 3 0-16,-3-5 1 16,2-3-1-16,2 0 1 15,-6-6 1-15,5 1 4 16,-3 0 2-16,-1-1 6 15,0-1 4-15,0 0 5 16,-1 0 1-16,2 0-6 16,-2 0-3-16,1 0-7 15,0 0-1-15,0 0 0 16,-3 1 0-16,-10 0 0 16,-2-2-1-16,-29 1-3 15,29-4-1-15,4 3-2 0,3 1 0 16,1-2 0-16,2 6-1 15,-1-3-1-15,-2-5 0 16,7 5-2-16,1-2-3 16,0 1-11-16,1 1-13 15,0 0-3-15,0 0 2 16,0 0 11-16,3 1 12 16,12 2 4-16,-2 1-1 15,29 10 1-15,-24-15 0 0,3 3 1 16,4 1 1-16,0-1 0 15,-5-2 0-15,1 2 1 16,-6-2-1-16,1 2 1 16,2 1 43-16,-5 2-132 15,1-2-63-15,-6-1-235 16,1 3 197-16</inkml:trace>
  <inkml:trace contextRef="#ctx0" brushRef="#br0" timeOffset="27653.38">10493 13803 200 0,'-27'-28'96'15,"26"28"-36"-15,-2-1-17 0,1 0-10 16,1 0 2-16,0 1 10 16,0 0 8-16,0 0 6 15,0 0-5-15,0 0-9 16,0 0-7-16,0 0-11 16,-2 0-4-16,3 0-6 15,-1 0 2-15,0 0 8 16,0 0 5-16,0 0 3 15,0 0-3-15,0 0-11 16,0 0-8-16,0 0-8 16,-1 0-3-16,2 0-3 15,-2 0-1-15,1 0 0 16,-2-1 1-16,2 1 0 16,-5-1 1-16,4 0 0 15,1 0 1-15,-1 0 1 16,1-1 1-16,0 1 9 15,-4 0 8-15,4 0 12 16,0 0 7-16,0 0-2 0,0 1-4 16,0 0-13-16,0 0-5 15,0 0-9-15,0 0-1 16,-2 0 1-16,3 0 1 16,-1 0 2-16,0-1 0 15,0 1-5-15,0-1-3 16,0 1-7-16,0 0-3 15,0 0 9-15,0 0 3 16,-1 0 11-16,2 0 6 0,-2 0 4 16,1 0 2-16,1 0 2 15,0 0-2-15,0 3 0 16,3 4-2-16,1 2 0 16,0 0 1-16,24 32-5 15,-20-28-3-15,2 1-3 16,-2-1-1-16,4 4-1 15,-1-2-1-15,1 0 2 16,2 5 3-16,-2-1 1 16,0-1 0-16,1 0-4 15,-1-1-3-15,6 1-2 16,0 2 1-16,0-2 0 16,1 1 0-16,0-2-2 15,2 1 0-15,2 4 0 16,-1-5-1-16,-1 0 3 15,1 1 3-15,-5 0 0 16,0 3 2-16,0 5-3 0,-4 0-1 16,9 3-2-16,0 1-1 15,-5-2-1-15,4 0 0 16,-3 1 0-16,1-2 1 16,4 1 2-16,-4 0 0 15,1-4 2-15,-1-2 4 16,-1 3 4-16,1-3 1 15,-1-2-1-15,2 2-3 16,-3-8-4-16,0 3-3 16,-2 1-2-16,-2-6 0 0,2 4-1 15,-3-4-1-15,1 1 2 16,1 2 0-16,-6-8 20 16,0 2 5-16,-6-3 7 15,0-2 3-15,-1-1-15 16,-1-3-1-16,0-1 6 15,0 0 4-15,0 1 8 16,0 0 3-16,0 0 0 16,0 0 2-16,0 0-4 15,0 0-4-15,0 0-13 16,-1-1-6-16,1 1-11 16,-1-1-4-16,0 1-4 15,1 0-2-15,0 0-1 16,0 0 0-16,0 0 0 15,0 0-2-15,0 0 0 16,0 0-2-16,0 0-34 16,0 0-20-16,0 0-51 0,-1 0-32 15,1 0-46-15,0-1-33 16,0 0-152-16,0 0 234 16</inkml:trace>
  <inkml:trace contextRef="#ctx0" brushRef="#br0" timeOffset="28554.1">11247 14679 252 0,'24'-73'179'0,"-29"72"30"16,-1-1-68-16,1 2-50 15,-3-2-2-15,0 0-4 16,-1-3 9-16,5 2 6 15,-3 0-4-15,4 0-7 16,1 0-4-16,1 3-10 16,-1-1-5-16,2 0-16 15,-2 0-4-15,1 0-8 16,0 1-7-16,0 0-10 16,0 0-6-16,0-1-7 15,0 1-2-15,1 0-5 16,0 0-3-16,0 0-7 15,0 0-1-15,0 0 0 16,0 0 1-16,1 2 1 0,6 10 1 16,-5-1 1-16,36 34 0 15,-25-31 2-15,0 2 0 16,-2 1 1-16,4-1 0 16,-6 6 0-16,4 0 1 15,-3 0 0-15,-1-1 0 16,2-2 0-16,-8-1 2 15,4-1-1-15,-1-4 1 16,2-1 0-16,-8-1 0 0,2-4 1 16,-5-1 1-16,3-3 9 15,-1-1 6-15,1-2 41 16,0 0 10-16,-1 0 2 16,0-1-4-16,0 0-39 15,-2 0-10-15,1 0-7 16,-8-2-2-16,-8-5-4 15,-36-13 1-15,28 10-1 16,-3 0-1-16,4 5 0 16,6-3-1-16,2 1-1 15,4 1 0-15,1-2-2 16,1 6-1-16,3-2 0 16,0-1-1-16,2 1-1 15,-1-2 1-15,3 2-1 16,2 3 1-16,-2 0-1 15,4 2-1-15,0 0-1 16,0 0-1-16,0 0-4 16,0 0-2-16,0 0-2 0,0 0 0 15,0 0 1-15,0 0 2 16,0 0 5-16,0 0 1 16,0 0 2-16,0 0 3 15,0 0 0-15,0 0 1 16,0 0-2-16,0-1-1 15,0 0 0-15,0 1-1 16,0 0 0-16,0 0 0 0,0 0 1 16,0 0-1-16,0 0 0 15,0 0 2-15,0 0-39 16,0 0-34-16,-2 0-103 16,2-1-76-16,0-1-144 15,0 1 235-15</inkml:trace>
  <inkml:trace contextRef="#ctx0" brushRef="#br0" timeOffset="29518.66">11139 14703 237 0,'62'-64'167'0,"-59"57"9"16,4-2-34-16,-2-1-36 15,0 5-26-15,2 0-35 16,-4 1-4-16,4 3-14 0,-2-2 3 16,1 1 6-16,-1 1 2 15,-2 0-11-15,-3 0-3 16,0 0 9-16,0 0 14 16,0 0 32-16,0 1 10 15,0 0 14-15,0 0-15 16,0 0-36-16,0 0-14 15,-2 0-29-15,1 0-4 16,-4 8 0-16,-1 3 1 0,-35 30 0 16,27-26 0-16,-1 1 0 15,1 0 0 1,1-2-4-16,0 0-1 0,3 1-1 16,1-7 0-16,4 3 1 15,0-7 1-15,3-2-1 16,2 0-2-16,0-2-13 15,0 0-2-15,0 0 1 16,0 0 3-16,0 0 11 16,0-1 1-16,7-2 0 15,1-2 0-15,4-2 6 16,29-15 5-16,-30 13 5 16,0-2 0-16,1-3-5 15,-1-1-3-15,3 2-4 16,-4-1 0-16,0 5-1 15,-5-1 0-15,0 5 2 16,0 5 0-16,-5-2 4 0,1 4 2 16,-1-2 2-16,-1 0 1 15,0 0-5-15,0 0-3 16,0 3-3-16,-1 6-2 16,-3 7 0-16,-7 26-1 15,6-24 1-15,4-1-1 16,-1-3 0-16,1-1-2 15,3-7-1-15,0 2-3 0,2-3-3 16,-1-3 0 0,0 1 2-16,-2-3 4 0,0-1 3 15,0-1 3-15,1 1 0 16,2-1 0-16,5-2-1 16,-5 0-1-16,4-8 0 15,30-24-1-15,-24 28 0 16,-3-3 0-16,-5-1 0 15,0 1 0-15,0 3 1 16,1 2 0-16,-3-1 0 16,7 2-1-16,-9 1 0 15,3 2 0-15,3 2-1 16,-8 0 1-16,0-1 2 16,0 0 3-16,-1 1 3 15,2 0 1-15,-2 0-2 16,2 1-3-16,-1 8-2 15,0 3-2-15,-1-3 0 16,-7 30-2-16,8-28-2 0,1-3-10 16,-1 2-52-16,-1-4-43 15,0 0-129-15,0-1-125 16,5-1 231-16</inkml:trace>
  <inkml:trace contextRef="#ctx0" brushRef="#br0" timeOffset="30240.32">11667 14611 617 0,'0'-8'298'0,"0"3"-114"0,-1 1-33 16,0 2-47-16,1 2-30 16,0 0-42-16,0 0-9 15,0 0-17-15,0 0-2 16,0 2 3-16,7 15 0 15,16 34 2-15,-13-24-2 16,1 3 0-16,0 3 0 16,0 6-2-16,-3 1 0 15,2 3-1-15,-4-3 0 0,-1-7 0 16,0-3 0-16,-4-13-1 16,0-3-1-16,5-8-4 15,-2-3 6-15,2-3 29 16,-3-4 24-16,-1-7 27 15,3-8-5-15,1-10-25 16,1-6-21-16,0-9-12 16,-1 2 0-16,1 2-1 15,2 5 0-15,0 2-11 16,1 1-1-16,-7 2-4 16,3 1-2-16,2 7 0 15,-2 0-1-15,-1 6-1 16,0 4-1-16,-1 3 1 15,-4 3-32-15,7 6-69 16,-1 2-43-16,-3 2-131 16,5 5-67-16,1 5 221 0</inkml:trace>
  <inkml:trace contextRef="#ctx0" brushRef="#br0" timeOffset="31080.09">12023 14869 341 0,'-1'0'225'0,"1"0"-24"16,0 0-66-16,0 0-24 15,0 0-38-15,7 2-5 16,3 3-7-16,1-2-8 15,24 18-16-15,-24-15-12 16,-4 3-11-16,3 3-3 16,-2 2 0-16,-3-3 1 0,0 6 0 15,-1 0 1-15,-4 1-2 16,-4 2 1-16,2-5-1 16,-3-1 0-16,-3 0 1 15,-4 0-2-15,-2 1-3 16,-4-4-3-16,0 0-3 15,2-2-6-15,0-4-11 16,0-1-1-16,3 0-1 16,6-5 4-16,0-2 8 15,7 3 1-15,-4-4-1 16,-1 3 0-16,5 0 1 16,0 0-1-16,0 0 0 15,0 0 0-15,0-1 0 16,0 1 2-16,4-4 8 15,5 3 7-15,9-9 13 16,27-7 6-16,-26 18 9 16,-1 0 1-16,3 4-2 0,2-2-4 15,1 4-12-15,-2 0-5 16,0-1-9-16,1 3-1 16,-1-2-3-16,-1 1 1 15,2 2-1-15,0-3 0 16,-5-1-33-16,4-2-59 15,-2-6 58-15</inkml:trace>
  <inkml:trace contextRef="#ctx0" brushRef="#br0" timeOffset="37266.48">21297 14686 485 0,'-72'21'239'0,"65"-25"-72"16,3-1-72-16,-2-1-10 15,0 3-10-15,-2-5-5 16,-1 4 19-16,4 1 8 16,-4 0-3-16,-1 2-11 15,6 1-33-15,-1 2-13 0,4 4-28 16,1-6-9-16,-1 0-9 15,0 5-2-15,0 21 3 16,-1 35 3-16,4-17 5 16,-1 7 0-16,0 11 8 15,0 8 6-15,-1 10 13 16,-1 0 6-16,0 8 3 16,0 7 0-16,1 13-9 15,0 10-3-15,2 4 11 16,0 3 4-16,-2 7 6 15,4 1 7-15,-8 4 1 16,4 0-2-16,5-4-7 16,-2-1-7-16,2-8-19 15,0-6-4-15,0-12-4 16,-1-4-2-16,2-5-3 16,0-7-1-16,1-13-1 15,4-7 1-15,-2-15 2 0,1-2 0 16,-2-3 2-16,3-6-1 15,-3-2-2-15,-1-6-2 16,-2-12-3-16,0-5-3 16,-3-7-36-16,2-5-35 15,-2-7-103-15,1-5-86 16,0-11 163-16</inkml:trace>
  <inkml:trace contextRef="#ctx0" brushRef="#br0" timeOffset="37997.53">19358 15867 852 0,'4'-6'299'16,"8"1"-248"-16,-1-5-30 16,6 6-8-16,5 1 0 15,4 0-13-15,7 3-1 0,8 1-1 16,1-1-1-16,11 7 1 15,5 0 0-15,15 6-1 16,3-1 1-16,3 0 0 16,10 1 0-16,5-2 10 15,8-4 3-15,13 2 9 16,4-3 8-16,8-4 10 16,10 1 7-16,11-2 5 15,0 0-5-15,6-1-13 16,2-3-6-16,-4-5-2 15,8 3 2-15,6-3 17 16,-6 2 10-16,2-1 12 16,-2-3 3-16,-5-2-17 15,3-2-11-15,5 0-21 16,3 1-7-16,-11 0-3 16,-5 1-2-16,-11 5-2 15,-10-2-1-15,-12 4-1 0,-8 1 0 16,-14 2 0-16,-5 2 0 15,-7 0 1-15,-1 0-19 16,-21-2-89-16,-7 1-56 16,-17 0-232-16,-11 1 243 15</inkml:trace>
  <inkml:trace contextRef="#ctx0" brushRef="#br0" timeOffset="39697.81">19274 15797 385 0,'-4'-1'201'0,"0"0"-44"16,2-1-17-16,0 1-22 16,1 0-8-16,0 0-9 15,0 0-2-15,0 1-14 16,0 0-10-16,0 0-23 16,0 0-12-16,0 0-18 15,-2 0-5-15,3 0-1 16,-1 0 5-16,1 0 11 15,0 0 5-15,0 0 8 16,0 0-2-16,14 3-2 16,4 1 1-16,29 2-1 15,-20-4-1-15,-2-1 0 16,0 1-2-16,1-6-3 16,4 4 1-16,7-1-6 15,2-3-4-15,11 6-5 16,-7-5 0-16,9 1 2 0,-1-1 1 15,7-1 3-15,-1 2-2 16,-4 1 4-16,-4-2 0 16,-4 3-4-16,0-2-2 15,-2 2-10-15,3 8-2 16,-9-4-3-16,0 6-1 16,-7-2 0-16,-3 0-1 15,-6-3 0-15,-5 4 1 16,-5 0 4-16,-4-2 0 15,-3 2 11-15,-3-7 4 0,-1 0 8 16,0-3 5-16,-1 1-5 16,0 0-3-16,0-1-11 15,1 0-7-15,-1 1-11 16,1 0-2-16,-1 0-28 16,0 0-21-16,1-1-53 15,0 0-39-15,0 0-96 16,0 0-63-16,0 0 188 15</inkml:trace>
  <inkml:trace contextRef="#ctx0" brushRef="#br0" timeOffset="40307.47">20233 15537 767 0,'-95'-20'369'0,"88"24"-135"16,1 0-98-16,2-4-27 0,-3 6-20 15,3-1-19-15,-1-2 3 16,1 4 1-16,4 0-24 16,1 0-9-16,7 5-17 15,2 4-3-15,3-1-8 16,5 1-4-16,0 3-6 16,4-2-2-16,7 0 0 15,0-1-1-15,4-1 1 16,1 1-1-16,3 0 1 15,-2 0-1-15,-1-3 2 16,-3-1-1-16,-6-1 1 16,-1 1 9-16,-8-1 11 15,1-3 9-15,-11 2 32 16,-2-2 9-16,-8 3 21 16,-2 2 2-16,-12 0-11 15,0 3-11-15,-9-1-17 16,1 1-7-16,-4 5-18 15,-10-1-9-15,-2 1-14 0,1 3-6 16,1-8-4-16,7 1-3 16,4-6-12-16,7-4-14 15,10 0-36-15,3-4-22 16,9-2-67-16,3-1-22 16,7 0-36-16,10 0-28 15,9-3-232-15,4 3 315 16</inkml:trace>
  <inkml:trace contextRef="#ctx0" brushRef="#br0" timeOffset="41282.53">21545 15878 219 0,'-15'-10'173'15,"9"3"2"-15,1 2-46 16,1-2 3-16,5 3-12 15,-4-4 0-15,2 7 23 16,-3-1-6-16,4 0-29 16,-1 2-18-16,1 0-47 15,0 0-11-15,0 0-8 16,0 0-1-16,2 1 8 16,8 0 3-16,3 6 0 15,31 25 8-15,-31-26 3 16,8 0-1-16,2 1-6 0,7 4-3 15,11 0-3-15,2-1 0 16,7 0 0-16,3-2 0 16,6-1 2-16,5-3 3 15,-1 1 10-15,2-1 2 16,1-2 1-16,1 3-3 16,11-4-9-16,1-1-6 15,6 1-9-15,-4-2-4 16,-3-1-7-16,-1-2 0 15,-2-1-4-15,2 0-1 0,4-1 0 16,1 3-2-16,-16-6 0 16,-4 1 0-16,-13-2 3 15,-3-2 3-15,3 6 3 16,-3-1 1-16,-6 3-3 16,-7 0-2-16,-10 1-2 15,-8 0-1-15,-4 2 2 16,-5 0 1-16,-6 1 11 15,-1 0 2-15,0-1-3 16,-1-1-6-16,2 1-24 16,-2 0-15-16,-6-1-33 15,-8-3-25-15,-30-14-69 16,28 12-51-16,-6-1-189 16,-2-4 244-16</inkml:trace>
  <inkml:trace contextRef="#ctx0" brushRef="#br0" timeOffset="41965.71">22075 15584 563 0,'19'5'247'0,"-12"-3"-100"15,3 2-27-15,-8 1-1 16,-3 1-3-16,-6 3-35 0,-7 0 3 15,-9 1 8-15,-6 0-5 16,-1 3 12-16,-6 2 1 16,-3 0-13-16,-6 4-11 15,-1 1-21-15,-3-5-14 16,2 5-18-16,0-7-7 16,3 3-9-16,8 2-1 15,4-4-2-15,7 3 2 16,5-2 6-16,3-4 1 0,5-4-7 15,4 0-8-15,10 0-14 16,6 0-2-16,11 6 6 16,4-1 5-16,6 0 12 15,6 0 5-15,11-1 1 16,4 2 0-16,6 1-5 16,-1 1-3-16,-1-3-3 15,-2 0 0-15,1 4-20 16,-2 1-32-16,-5 5-107 15,-3 0-96-15,-1 2 153 16</inkml:trace>
  <inkml:trace contextRef="#ctx0" brushRef="#br0" timeOffset="46664.61">10393 13750 112 0,'-33'-32'90'16,"24"25"7"-16,1 1-4 16,-1 1-6-16,3-1-12 15,-6 1-9-15,5 2-17 16,-3-2-8-16,-2 0-13 16,3 0-4-16,-5-2-3 15,7 1 2-15,-2-3 2 16,3 1-2-16,2 2-8 15,-2-4-6-15,-3 3-7 16,-1-2 0-16,0-2 1 16,2 3 2-16,3 2 14 0,-3-2 8 15,2-1 12-15,-4 2 5 16,-1-3-1-16,1 0-2 16,-2 0-7-16,1 1-7 15,-3-2-11-15,-2-1-7 16,-1-2-5-16,-2-2-1 15,1-5-2-15,-4-2 0 16,0-1 1-16,0-3 1 16,-3-3-1-16,2-2 1 15,-5-7 2-15,1-5 2 0,4 1 0 16,-9-2 2-16,5-1 5 16,-2 1 3-16,-6-1 6 15,1-1-1-15,-8-1-5 16,2-5-5-16,-5-5-7 15,-1-2-2-15,3-7-1 16,-3 0-1-16,-4-5-1 16,2 4 0-16,2 1 0 15,-1 1 1-15,6-5 0 16,1 0-1-16,-10-6 0 16,-1 0 0-16,-4 12 0 15,-7 0 1-15,9 6-1 16,-2-1 0-16,8-7 0 15,-1-3 0-15,6 0 0 16,-1 2-1-16,-2 4-1 16,1 5-1-16,2 10 1 0,0 1 0 15,2 3-2-15,2 4-23 16,4-4-93-16,7 4-92 16,8 2 125-16</inkml:trace>
  <inkml:trace contextRef="#ctx0" brushRef="#br0" timeOffset="48170.62">11231 14807 171 0,'52'-20'87'16,"-45"28"-21"-16,1-5-6 0,2 4-2 15,1 0 0-15,0 3-10 16,-1 3-2 0,-5-6-15-16,1-1-4 0,18 25-4 15,-1 2-2-15,7 7-5 16,-5-7 2-16,4 2 4 15,5 5 2-15,1-3 15 16,4 2 3-16,4 3 5 16,2 2 0-16,5 4-9 15,2 3-3-15,1 10-2 16,-1 0-1-16,6 6-5 16,0 0-5-16,7-1-10 15,0-3-4-15,2 1 0 16,4 1-2-16,-2 3 9 15,-6 5 6-15,-3 3 4 16,-5-4 3-16,3-2 4 16,-2-6-1-16,-2-5-1 15,1 1-3-15,-11-7-13 0,-1-1-4 16,-12-8-4-16,-3-3-12 16,-12-11-140-16,-1-6 107 15</inkml:trace>
  <inkml:trace contextRef="#ctx0" brushRef="#br0" timeOffset="49387.33">11495 12779 99 0,'-85'68'82'0,"82"-67"18"16,3 2-2-16,-2-1-8 15,2-2-13-15,0 0-21 16,0 0-14-16,0-1-23 16,0 0-4-16,0 0-3 15,5-3 0-15,11-17 3 16,34-31 4-16,-17 21 13 16,3-4 5-16,9-8 4 15,6-8 0-15,8-4-6 16,5-4 1-16,5-10 7 15,3-2 4-15,11-16 3 16,4-7-2-16,15 1-11 16,8-5-8-16,-6 5-7 15,4-1 1-15,-2-4 8 16,3 3 4-16,-1 6 0 16,-6 7-3-16,-4 7-13 0,-8 4-8 15,-2 5-5-15,-3 5-1 16,-11 8-2-16,-5 4 1 15,-18 13 0-15,-2 4 0 16,-21 8-13-16,-5 6-34 16,-9 7-113-16,-8 5-104 15,-22 17 154 1</inkml:trace>
  <inkml:trace contextRef="#ctx0" brushRef="#br0" timeOffset="50946.06">10553 13496 48 0,'-33'42'65'16,"25"-32"11"-16,-5 2 8 15,-2 1 5-15,1-1-8 16,-1 2-4-16,-3 1-7 15,1 2-6-15,-3 0-12 16,-2-1-2-16,-1 3-4 16,0-2-5-16,-1 6-1 15,-1-1-1-15,1 1-1 16,-6 5 1-16,0-4-4 16,-5 6-3-16,-6 0-8 15,0 1-1-15,-5 2-1 16,-3-1 2-16,0-3-1 15,0 3-5-15,2 1-10 16,-1 1-4-16,2 4-2 16,-5-1 0-16,-5 8-1 15,-1 2 0-15,-7 6-1 0,1 2 1 16,-1-2 10 0,0 0 9-16,4-2 7 0,5 1 2 15,-2-2-12-15,3-2-7 16,1 1-8-16,-1-2-2 15,3 0 1-15,0 1-1 16,8-2 0-16,-3 0 0 16,7-5 0-16,2 0 0 15,6-6 0-15,0-3 1 16,12-4-1-16,-2-4-1 16,0-2-3-16,5 0-2 0,-3-3-33 15,3-2-30-15,1 0-137 16,3 2 130-16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1:26:02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17972 5926 372 0,'-97'-5'242'0,"96"-3"8"15,-3 2-51-15,6 2-38 16,-4 1-29-16,-1 0-36 16,2 2-5-16,1-1-23 0,0 1-12 15,0 1-23-15,0 0-11 16,0 0-7-16,0 0-3 15,0 0 3-15,2 15 3 16,13 9 0-16,21 26-1 16,-24-18-1-16,-1 4-1 15,3 11 1-15,1 8 0 16,-1 4-1-16,0-1-2 16,1-1-4-16,-1-9-3 15,2-6-3-15,-2-7 0 0,1-14 0 16,4 0 0-16,-3-12-1 15,2-1 1-15,-6-2 19 16,-1-3 14-16,-2-6 38 16,0-3 19-16,2-13-1 15,1-4-9-15,5-12-34 16,-3-10-16-16,2-11-18 16,3-4-4-16,-2-1-5 15,2 1-3-15,-5 4-1 16,3 5-1-16,-4 3 0 15,-1 2-1-15,4 6 0 16,-1-1-1-16,-7 11-34 16,1 3-28-16,-9 14-78 15,1 4-76-15,0 6-159 16,1 9 232-16</inkml:trace>
  <inkml:trace contextRef="#ctx0" brushRef="#br0" timeOffset="609.82">18375 6595 412 0,'4'12'270'16,"-2"4"-49"-16,-1-9-50 16,-1 0-45-16,2-2-36 15,0-7 13-15,3-3 12 16,-1-5 1-16,1-5-15 16,5-2-27-16,3-4-22 15,0-4-6-15,-3 1-12 0,0-2-4 16,0-1-15-1,1 3-5-15,4 4-5 0,-1 0-1 16,-2 8-4-16,-2-1 0 16,-5 7-1-16,0 6-2 15,-5 8 8-15,4 12 3 16,-4 6 7-16,-4 8 3 16,-1 6-3-16,-5 3-1 15,-1 13-5-15,-1-1-2 0,4 6-3 16,-1-4-3-16,-1-6-1 15,0-4-22-15,1-8-78 16,4-4-55-16,6-7-333 16,4-4 319-16</inkml:trace>
  <inkml:trace contextRef="#ctx0" brushRef="#br0" timeOffset="2285.28">18165 14616 233 0,'-15'-86'158'0,"10"74"23"16,2-3-67-16,-4 2 1 0,2 1-6 15,1 0-17-15,-2-1 11 16,1 2 8-16,0-5-15 16,0 0-2-16,3 2-17 15,-2-2-11-15,3 4-8 16,1 3-4-16,-1 0-8 16,1 4-2-16,0 1 1 15,2 1-4-15,-2 3-8 16,0 0-4-16,0 0-8 15,0 0-5-15,0 0-5 16,3 6-2-16,5 17-3 16,12 35 0-16,-11-21 0 15,1 3-1-15,-1 6-1 16,-1-2 0-16,-1 5 1 16,-2 2-1-16,1 0 1 15,-2 3-1-15,3-4-1 16,0-1-1-16,1-6 0 15,1-5-2-15,-1-11 0 0,-1-7 0 16,0-13 0-16,-2 1-1 16,-1-11 13-16,0-2 14 15,0-13 17-15,2-12 6 16,3-13-7-16,-3-6-10 16,3-9-11-16,3 0-2 15,2 3-1-15,0-5-1 16,3 5-4-16,-2-2-3 15,-1-2-4-15,5 2-3 0,-2 3-1 16,-2-1 0-16,0 11-1 16,-2 6 1-16,-4 13-2 15,1 7 0-15,-4 10-20 16,-1 2-24-16,-3 4-82 16,5 4-48-16,-4 3-138 15,1 7 187-15</inkml:trace>
  <inkml:trace contextRef="#ctx0" brushRef="#br0" timeOffset="3281.1">18444 14897 375 0,'-1'31'254'15,"9"-36"-10"-15,7-1-73 16,1 2-28-16,2 1-34 16,0 2-26-16,2 0-4 15,-3 1-11-15,-3 1-30 16,1 3-7-16,0 3-17 0,-2 2-2 15,-1 5-2-15,-1 3 0 16,-2 6 1-16,-3 2-1 16,1 5 0-16,-3-1 1 15,-4 2-1-15,-1 1 0 16,-4-5 0-16,-6 2 0 16,-5-4-1-16,-1-3 0 15,-6 0 0-15,0 0-1 16,-4-6-1-16,0-2-2 0,3-4-3 15,-1-6 0-15,7 0 0 16,-1-4 0-16,4 0-1 16,7-4 1-16,-1-1-2 15,3 0 1-15,4-5-2 16,1 1-1-16,1-5-2 16,2 1-1-16,-2-1 0 15,6-1 1-15,2 3-1 16,-1 1 1-16,3-3 2 15,-1 4 1-15,3 6 2 16,0-3 1-16,2 8 2 16,-1 1-1-16,0 0 3 15,3 5 2-15,2 4 3 16,2-2 4-16,0 4 20 16,0 3 7-16,0 1 6 15,2 0 7-15,2 1-8 16,-1-2-6-16,0 4-5 15,-2-1-12-15,1 1-13 16,1 0-5-16,0-4-3 0,0 1-2 16,-2-4-1-16,-3-2 0 15,2-3-2-15,3-1 0 16,-1-6-45-16,4-1-36 16,4-9-132-16,-1-7-159 15,13-6 240-15</inkml:trace>
  <inkml:trace contextRef="#ctx0" brushRef="#br0" timeOffset="7093.42">18665 7423 360 0,'13'4'214'16,"1"0"-54"-16,1-2-1 15,4-1-50-15,2-1-26 16,-1 0-20-16,2 0-10 15,2 3-20-15,-7-2-5 16,2 3-4-16,-3-2-4 16,-4 2-8-16,1 2-3 0,-9 0 10 15,2 1 5-15,-2 1 11 16,3 3 7-16,-5 1-3 16,2 0-3-16,-7 2-6 15,1 6-1-15,-2 4-2 16,-1 6 0-16,-1 2-1 15,-3 1-5-15,0 4-7 16,2-1-1-16,2 4 3 16,0-6 2-16,-1-4 1 15,4 2 1-15,0-8-8 16,2 0-3-16,4-3-2 16,-7-7-1-16,3-2-1 15,-4-3 0-15,2-6 0 16,2 1 1-16,2-4 5 15,-2 0-1-15,-2 0-58 16,1-1-56-16,0-1-163 16,0 1 158-16</inkml:trace>
  <inkml:trace contextRef="#ctx0" brushRef="#br0" timeOffset="7363.7">18835 7740 499 0,'-4'7'276'15,"-3"6"-75"-15,-5 3 6 0,-6 7-63 16,-2 3-26-16,-7 4-32 16,-1 2-13-16,-5 2-32 15,-1 1-11-15,3-3-15 16,0-2-5-16,7-2-4 15,-1-6-2-15,6-5-4 16,2-3-1-16,4-11-80 16,8 1-73-16,7-1-232 15,5-2 233-15</inkml:trace>
  <inkml:trace contextRef="#ctx0" brushRef="#br0" timeOffset="7843.29">18923 8005 419 0,'33'97'240'16,"-36"-93"-58"-16,3-2-16 15,0 4-45-15,0-7 4 16,0 0 14-16,0 0-2 0,0 0-42 16,0 0-30-16,0 0-43 15,5-9-8-15,-1 0-4 16,20-27 1-16,-18 28 1 15,-3 1 1-15,5 4-4 16,-5 2-3-16,3 2-9 16,-2 2 0-16,-4-2 6 15,0 0 5-15,1 4 7 16,2 14 1-16,-1 29-4 16,-7-26-2-16,-3-2-3 15,1 4-1-15,0 2-2 16,4-3-2-16,2 1 1 15,0-3-20-15,2-4-64 16,-1-1-46-16,0-9-159 16,2 1 177-16</inkml:trace>
  <inkml:trace contextRef="#ctx0" brushRef="#br0" timeOffset="8282.83">19523 7973 197 0,'-66'20'187'0,"66"-19"45"16,3 0-49-16,-3-3-33 15,-2 0-29-15,2 2-15 16,0 0 18-16,0 0-21 15,12 2-13-15,4-1-25 16,27 1-20-16,-29-3-22 16,3 1-8-16,-2-2-8 15,1-1-2-15,-1 0-1 0,-3-1-1 16,1-2-25-16,0 2-34 16,-3-4-91-16,1 2-66 15,-2-4 127-15</inkml:trace>
  <inkml:trace contextRef="#ctx0" brushRef="#br0" timeOffset="8547.12">19628 7872 362 0,'-86'-84'252'0,"78"83"20"16,7 1-31-16,-1-3-81 15,2 3-39-15,0-1-33 16,0 1-18-16,0 0-7 16,0 0-4-16,0 0-31 15,4 0-10-15,6 0-11 16,-1 0-2-16,4 0-2 16,25 1-2-16,-25-3-31 15,3-1-48-15,3-1-148 16,0-5 142-16</inkml:trace>
  <inkml:trace contextRef="#ctx0" brushRef="#br0" timeOffset="8898.18">19959 7810 705 0,'5'3'342'0,"2"1"-174"15,5 2 14-15,-3-1-115 16,6 1-26-16,-1-2-24 16,-6 1-4-16,6-3-3 15,-1 1-4-15,4-2 10 16,2-1-44-16,0 0-119 16,-2-1-141-16,1 0 162 15</inkml:trace>
  <inkml:trace contextRef="#ctx0" brushRef="#br0" timeOffset="9377.89">20386 7615 298 0,'2'0'206'15,"-1"-8"-32"-15,6 7-20 16,-4-4-1-16,0-2-47 15,2 5-9-15,-3-8-23 16,2 0-9-16,2 5 0 16,-2 0 3-16,-1 1-3 15,4 3-3-15,-4 1-20 16,2 0-4-16,-4 4 7 16,-2-4 1-16,1 0 5 15,0 17-2-15,-2 41-7 16,-2-22 6-16,-5 10 1 15,4 1-2-15,-2 4-16 16,2 1-11-16,-4-6-15 16,2 1-2-16,2-1-2 15,-3-5-7-15,8 3-92 16,-5-7-68-16,2 0 99 0</inkml:trace>
  <inkml:trace contextRef="#ctx0" brushRef="#br0" timeOffset="10790.57">18606 16118 468 0,'8'3'286'0,"13"-3"24"0,30-19-103 16,-22-3-62-16,-1 0-34 15,2 2-54-15,2 1-25 16,-2 9-3-16,-2 5-3 15,-6 2-6-15,-8 3-3 16,-3 7-3-16,-1 3 2 16,-2 4 1-16,3 7 2 15,-7 6 1-15,-1 2 0 16,-2 7-1-16,-8-2-2 0,3 4-2 16,-2-1 0-16,-4 2 1 15,5 0-1-15,-1-1-5 16,-2 1-1-16,-1-2-6 15,7 2-2-15,-1 0-1 16,2 4 0-16,0-5 0 16,-8-2 0-16,5-2 0 15,4-3-3-15,2 0-1 16,1-4-2-16,4-4-25 16,-10-8-37-16,7-6-120 15,0 1-116-15,-2-6 185 16</inkml:trace>
  <inkml:trace contextRef="#ctx0" brushRef="#br0" timeOffset="11091.67">18881 16527 642 0,'1'-42'285'15,"-15"59"-108"-15,2 0-24 16,-9 9-34-16,-1 2-4 0,-8 4-42 16,-3 3-3-16,2 5-20 15,0-3-16-15,5 4-21 16,-1-5-8-16,4-7-21 15,3-2-32-15,6-10-98 16,1-3-87-16,7-8 139 16</inkml:trace>
  <inkml:trace contextRef="#ctx0" brushRef="#br0" timeOffset="11860.87">19049 16745 578 0,'40'36'315'16,"-24"-44"-108"-16,6 2-41 16,2-3-27-16,-1 6-65 15,0 3-30-15,-2 6-12 16,-3 6-10-16,-4 5-6 16,-2-1 0-16,-4 2-1 15,0 2-2-15,-5 1-2 16,-3 2-1-16,-3-2-4 15,-6-1-1-15,-4-4-3 16,-2 0 0-16,-3-5 1 16,-4-3-1-16,0-4-2 15,0 0 0-15,5-1-3 16,1-2 0-16,6 2-1 16,2-3 0-16,2-3-1 0,3 2-2 15,1-2-2-15,2 2-1 16,0 0-1-16,0 0 0 15,0 0 5-15,0 0 2 16,3 0 7-16,10-2 6 16,4 0 13-16,27-5 5 15,-24 9 4-15,0-1 0 16,2 3-3-16,0 1 0 0,1-3-2 16,0 6-3-16,-1 0-10 15,1 1-2-15,-5 1-6 16,1-2-2-16,-4 0-1 15,-2-1 2-15,4 2-52 16,-1-2-40-16,2-1-123 16,2 1-144-16,5-5 230 15</inkml:trace>
  <inkml:trace contextRef="#ctx0" brushRef="#br0" timeOffset="12305.8">19700 16740 467 0,'85'-3'207'0,"-76"8"-76"16,7 0-17-16,0 0 5 16,0-4-6-16,2 1-39 15,0 2-3-15,0-3-36 16,-2 2-15-16,-1-2-12 16,-1-6-4-16,-3 3-33 15,2-3-34-15,-6-5-108 16,3 3-62-16,0-5 139 15</inkml:trace>
  <inkml:trace contextRef="#ctx0" brushRef="#br0" timeOffset="12591.04">19892 16587 709 0,'-69'-29'317'16,"67"31"-135"-16,0-2-38 15,2 0-32-15,0 0-5 16,0 0-35-16,0 0-4 16,0 0-31-16,4 0-17 0,10 0-14 15,-2-1-4-15,31-1-12 16,-26-1-34-16,1-2-76 15,0 1-48-15,2-3-105 16,7-1-61-16,4 1 216 16</inkml:trace>
  <inkml:trace contextRef="#ctx0" brushRef="#br0" timeOffset="13049.81">20503 16439 553 0,'30'8'265'16,"-24"-7"-45"-16,-1-1-51 15,0-2-2-15,3 2-3 0,3 0-41 16,5 1-7-16,-1 0-19 15,3 0-21-15,0 2-30 16,0-3-14-16,1 1-21 16,0 0-4-16,1 1-4 15,1 0-2-15,-3-1 0 16,2 0-1-16,-2 0-11 16,-2-3-26-16,2 1-72 15,-6-2-44-15,-2 0-216 16,-2 3 236-16</inkml:trace>
  <inkml:trace contextRef="#ctx0" brushRef="#br0" timeOffset="13366.96">20793 16289 853 0,'-28'-31'375'16,"27"31"-190"-16,-3 4-21 15,0 4-34-15,0 3-19 16,-2 4-17-16,1 1 7 16,0 6-21-16,0-1-14 0,-2 2-33 15,2 3-12-15,-4-4-14 16,1 0-5-16,1 0-3 15,-1-2-10-15,2 0-34 16,-1-5-24-16,6-5-73 16,-1-3-51-16,2-4-208 15,4 0 254-15</inkml:trace>
  <inkml:trace contextRef="#ctx0" brushRef="#br0" timeOffset="14374.79">21208 16366 674 0,'55'-35'319'0,"-44"25"-144"16,1-1-10-16,3-1-37 15,2 0-23-15,1-1-16 16,4 0 0-16,-6 6-20 31,-9 4-4-31,2 0-8 0,27-6-6 0,-1 4-13 16,-2 2-6-16,-13 8-11 16,-4 0-3-16,1 4-2 0,-1 3 1 15,-4 2 5 1,0 3 0-16,-2 3 0 0,-3 0-1 15,0 4-7-15,-8-1-2 16,-3 4-3-16,-1 2-1 16,1 1-1-16,-2 3 0 15,-9 4-1-15,-3 1 0 16,-8 1-3-16,1 1 0 16,-3-3-3-16,-4-1-3 0,-6-5-3 15,1-3-1-15,-1-5-5 16,2-2-2-16,2-8-1 15,1 0 0-15,3-8 2 16,2-4 3-16,5-1 1 16,2-4 1-16,8-4-2 15,0-4-1-15,4 0-1 16,9-3-1-16,-5-3 3 16,5 2 1-16,4-3 5 15,-4-3 1-15,10 3 3 16,-2 1 1-16,-3 0 3 15,7 5 1-15,2 3-1 16,1 2 0-16,3 3-1 16,3 1-1-16,2 4 1 15,1 1 1-15,0 3 9 16,5 5 6-16,3 3 12 16,-1 3 9-16,11 7 8 15,-5 2 3-15,-1 5 6 0,4 2-3 16,-5-4-13-16,-2 0-9 15,-1-6-17-15,0-5-8 16,2-3-5-16,4-6-2 16,2-7-9-16,-4 1-24 15,10-13-78-15,3-5-57 16,6-23 96-16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1:27:00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17158 10248 258 0,'-32'53'146'16,"29"-52"-18"-16,-3-1-16 0,3 1-13 15,2-1 0-15,0-1-7 16,0 1-7-16,-2 0-26 16,3-1-17-16,-1 0-22 15,0 0-10-15,0 0-7 16,0-1 2-16,0 1 3 15,0 0 4-15,0 0 14 16,0 0 10-16,-1 0 15 16,2 0 4-16,-2 0-3 15,1 0-7-15,0 0-11 16,0-1-3-16,-3 0-3 16,-3-1 2-16,0 0 1 15,0-1 0-15,-1 1 0 16,2 0-3-16,-3 0-8 15,2 0-4-15,1 2-8 16,-1 0-3-16,2 1-4 16,-3 1 1-16,-1 3-1 15,-1 1-1-15,-27 27 1 16,27-22-1-16,2 2 0 0,0-1-2 16,2 0-3-16,3 2-2 15,3-2-1-15,2 2-1 16,4-1 1-16,2 0 1 15,2 0 1-15,1-2 1 16,6-1 0-16,-3-5 1 16,6-2 1-16,-2 1 0 0,3-1 2 15,1-2 1-15,-1-5 1 16,2-4 1-16,1-5 3 16,-3-1 2-16,0-4 2 15,-1 3 1-15,-5-2 1 16,-3-3 0-16,-7-3 1 15,-3-1 1-15,-1 1 4 16,2 1 2-16,-9 3 2 16,-1 3 6-16,-6 3 7 15,-1 4-2-15,-1 3-5 16,-1 3-7-16,-3 4-14 16,0 1-4-16,2 7-4 15,-3-2-1-15,0 6-3 16,0 1 1-16,3 4 0 15,1 2-2-15,3 7 2 16,0 0-1-16,7 1 1 16,-3-3 2-16,1-1-1 15,6-3 1-15,2-1-5 16,5-2-1-16,2-6-1 16,3-2 0-16,0-7 4 0,2 0 3 15,2-3 3-15,-1-1 0 16,5-6 4-16,-2-4 1 15,-1-6 2-15,-2-1 0 16,-1-3 2-16,-1-1-1 16,-5-1 1-16,-2 0 2 15,-7 2 3-15,0 2 2 16,-2 9 7-16,-2 1 4 16,-1 7 5-16,-2 2-2 15,1 3-13-15,1 5-7 0,0 7-10 16,0 3 0-16,1 8 3 15,-1 0 0-15,2-1 0 16,1 0-1-16,3-4-4 16,3 1-1-16,5-4 21 15,4 2-63-15,8-4-132 16,4-1-220-16,5-2 227 16</inkml:trace>
  <inkml:trace contextRef="#ctx0" brushRef="#br0" timeOffset="12905.01">16956 10370 43 0,'0'-1'30'0,"0"0"32"15,0 0 3-15,0-1 32 16,0 1 19-16,0 0 6 15,0 0-4-15,0 0-21 0,0 0-13 16,0 0-20-16,0 0-6 16,0 0-6-16,0 0-2 15,0-1-2-15,1 1-4 16,-1 0-11-16,0-1-3 16,3 0-8-16,-3 1-1 15,3-1 3-15,-2 1 1 16,0-1 4-16,-1 1 4 15,0 0 5-15,1 0 0 0,-1 0 2 16,1 0-1-16,-1 0-2 16,0 0-1-16,0 0 3 15,1 0-1-15,0-1-2 16,-1 1-1-16,0 0-3 16,0 0 0-16,0 0 1 15,0 0-1-15,0 0-9 16,0 0-4-16,0 0-10 15,0 1-3-15,0 0 0 16,0-1 3-16,0 0 6 16,0 1 3-16,0 0 1 15,-1 0-1-15,0 0-3 16,0 0-2-16,0 1-2 16,-7 2-2-16,7-3-4 31,0 0 0-31,-12 5 0 0,-1 5-1 0,-29 27-1 15,29-23 1-15,2-5-1 16,-1 0 0-16,0 1 0 16,-3-2 1-16,4 1 1 0,3 0 2 15,0-2 4-15,4 3 1 16,0-3 2-16,-6 1-1 16,3 1-4-16,-2-3 0 15,-3 3 0-15,6 1 0 16,1 1-1-16,-4 0-1 15,6 0-1-15,-6 0 1 16,-2-3-2-16,2 1 1 0,-7-1 1 16,2 1 0-16,0 1 3 15,0 1 1-15,1 2-1 16,2-1-1-16,-3 1-2 16,0-1-3-16,-3 0 0 15,3 0-1-15,-5-2 0 16,4 3 0-16,3 0 2 15,-5-1-1-15,5 0 1 16,-2-2-1-16,-2 3 0 16,2 0-1-16,-1-1-1 15,2 2 0-15,-1-5 1 16,-2 0 0-16,4 2 5 16,-3-3 0-16,3 4 2 15,-1 0 1-15,-2-1 0 16,3 4-2-16,-4-4 0 15,1 0-1-15,-1 0-1 0,4 3 0 16,0 3-3-16,1 0 0 16,1 1-1-16,-8-3 1 15,-1 0 0-15,0 4 1 16,0 2 1-16,-1-3 1 16,-1 3 0-16,-1-4-1 15,-5-2-2-15,5 3 0 16,0-1-1-16,-1 2 0 15,2-2 1-15,-3 1-1 16,2-4-1-16,2 0 0 0,-2-1 0 16,7 5-1-16,-4-4 1 15,2 0-1-15,0 1 2 16,2-6-1-16,0 2 1 16,2 3-1-16,1 0 0 15,-6-3 0-15,5 5-1 16,-3-3-1-16,-1-1 0 15,2 5 0-15,-4-7 1 16,6 2-1-16,-3 2 1 16,2-1 0-16,0 1-1 15,-3 3 1-15,1-2-1 16,-1 1 0-16,-2 0 1 16,5 0-1-16,-5 1 1 15,3-3 1-15,-1 1 0 16,-4 0 0-16,5-2 0 15,-4-3-1-15,3 4 1 0,-3-2-2 16,1 1 1 0,3 3-1-16,0-4 1 0,5 0 1 15,0-2-1-15,1-1 0 16,3 0-1-16,-1-2 1 16,-4 2 0-16,9 0 0 15,1-3-1-15,-6 2 0 16,9 0 0-16,-8-2-1 15,-1 0 1-15,5 0 0 0,-5 0 0 16,3-2 0-16,0 1 0 16,6-1 1-16,-1-1-1 15,-3 1 0-15,3-4 1 16,0 0-1-16,0 0 0 16,-2 0 0-16,3 0-1 15,-1 0 0-15,0 0 1 16,-1 2 0-16,1-1 0 15,-2 3 0-15,1-4 1 16,2 0 1-16,-3 4-1 16,2-4 2-16,0 0 0 15,0 0 0-15,0 0 0 16,0 0-1-16,0 0 0 16,0 0-1-16,-2 0-3 15,3 0-2-15,-1 0-1 16,0-2-1-16,0 1 0 15,0-1 1-15,1-11 0 16,1-6 1-16,8-32 1 0,-5 30 0 16,4-5 1-16,3-3 0 15,4 6 1-15,-2-5-1 16,-1 3 0-16,-2 1 0 16,-7-3 1-16,4 2 1 15,-4 3 0-15,4 6 0 16,-1 3 0-16,-1 5 0 15,-5-1 1-15,2 1 0 0,4 6 0 16,-5-2 0 0,0 3 0-16,-1 0 0 0,-1 0 0 15,1 1 1-15,0 0 1 16,0 0 0-16,0 0-1 16,0-1 0-16,-1 1-1 15,-2 0-1-15,3 0-4 16,0 0-2-16,0 0 1 15,0 0 0-15,-1 0 2 16,-1 5 2-16,-2 10 1 16,-14 29-1-16,7-20-1 15,-1 2 1-15,-2 5-1 16,3 5 0-16,-8 3-1 16,0-2 0-16,-5 0 1 15,3 2 0-15,1-7 1 16,0 0-1-16,5 0 1 15,-1-5 0-15,-1 1 0 16,3-2-1-16,2 1 0 16,0-4 1-16,4-3 0 0,4-4 1 15,0-9-2-15,4 2-1 16,3-6-5-16,0 1-2 16,1-1-2-16,-4-3 1 15,0 0 4-15,0 0 1 16,17 0 1-16,30-3 1 15,-24-4 2-15,2-3 2 16,3-2 0-16,4 0 2 16,-3-1 0-16,-2 0-2 15,0 1 1-15,-2 1-1 0,-2 3 0 16,-2 0 1-16,-1 4-4 16,-3-2-36-16,-1 3-101 15,3 3-83-15,-3-1 125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1:27:29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18259 7323 138 0,'24'-50'111'0,"-28"39"32"16,3 1 1-16,0 0-6 0,1 1-4 15,3 3-5-15,-3 0-5 16,2 2-13-16,-1 0-8 16,3 1-16-16,-4 1-7 15,-1 1-18-15,-2 0-11 16,3 0-24-16,0 1-11 15,0 0-11-15,0 0 0 16,3 10 0-16,2 11-1 16,9 34-2-16,-6-23 0 15,-3 6 0-15,1-1-1 0,3 3 1 16,-1-3 0-16,-2-6-1 16,9 0 0-16,-10-10 1 15,3 0-1-15,-1-10 0 16,-3-3 6-16,5-4 21 15,-4-7 13-15,5-1 26 16,-1-7 11-16,3-5-3 16,3-7-6-16,-5-7-18 15,5-4-15-15,-1-4-17 16,0 0-4-16,5-4-5 16,-1-2-2-16,2 0-4 15,-5-2-1-15,4 1-1 16,-3 6 3-16,2 3-4 15,0 4-1-15,-2 9 1 16,-3 2-4-16,-4 6-15 16,-4 6-21-16,-2 3-60 0,-1 2-44 15,1 5-106-15,-3-1-78 16,0 0 207-16</inkml:trace>
  <inkml:trace contextRef="#ctx0" brushRef="#br0" timeOffset="539.63">18611 7638 310 0,'2'5'242'16,"0"2"-32"-16,-1-7-39 15,2 0-10-15,-3-1-33 16,0 0-1-16,0-1-3 16,0 1-21-16,2-3-50 0,4-9-8 15,34-27-6-15,-32 22-2 16,3-1-5-16,-2 4-6 16,-1 3-3-16,-3 0 0 15,-2 6 7-15,-3 2 2 16,0 3-9-16,0 1-2 15,0 0-4-15,0 0-4 16,0 12 2-16,-2 4 0 16,-3 33-6-16,-1-29-3 0,1-1-3 15,0 0 0-15,1 0-2 16,2 1 2-16,2 0-78 16,0-1-51-16,3-3-137 15,0-1-133-15</inkml:trace>
  <inkml:trace contextRef="#ctx0" brushRef="#br0" timeOffset="1496.1">18402 8286 332 0,'-2'-3'197'0,"0"3"-22"16,1-1-15-16,0 0-29 16,0-1-7-16,0 2-7 15,0 0-8-15,1 0-8 16,0 0 8-16,0 0 9 15,0 0 4-15,0 0-8 16,4 0-10-16,12 3-24 16,32 4-12-16,-23-7-21 15,2 0-9-15,0-2-15 16,0-2-4-16,-1-2-8 16,1 2-2-16,-2 1-3 15,-2-1-1-15,-5 3-1 16,-2 1 1-16,-5 1-1 15,-5-1 1-15,-1 2 1 16,-2-2-8-16,-3 3-37 16,0-3-28-16,0 0-79 0,0 0-48 15,0 0-132-15,0 0 199 16</inkml:trace>
  <inkml:trace contextRef="#ctx0" brushRef="#br0" timeOffset="2448.14">18790 8235 357 0,'82'15'259'16,"-82"-5"-23"-16,-2-4-29 16,2 0-38-16,-2-4-50 15,4-2 2-15,-2-1-5 16,0 0-8-16,0 0-9 15,0 0-17-15,0-3-28 16,5-11-8-16,14-31-10 16,-12 26-3-16,2 2-11 0,1-3-4 15,-5 1-3-15,9 5-4 16,-13-6-4-16,8 5-1 16,1 2 0-16,-10 0 0 15,8 5 0-15,-6 1 1 16,-3 1-3-16,5 5 0 15,-2 2-1-15,0 0 0 16,-2 0-1-16,0 0-1 16,-2 0-2-16,1 0-2 15,0 0-2-15,0 0 1 0,0 17 2 16,1 29-2-16,-3-20 2 16,-2-5 0-16,1 10 1 15,3 3 0-15,-3-1 1 16,1 4 0-16,-2 3 1 15,-2 0 0-15,2 2 0 16,4-2-1-16,-3-1 1 16,3-2 1-16,-1-10-2 15,-2-4 1-15,5-6 0 16,-1-5-1-16,1-5 2 16,0 0 1-16,0-5 9 15,-5-2 3-15,0-1 5 16,4 0-1-16,-1 0-7 15,0 0-4-15,0 0-4 16,0-1 1-16,0 1-1 16,-2 0 0-16,-9-3 1 15,-5 1-2-15,-24-4 0 0,28 8-1 16,-2 2 0-16,3-1-1 16,3 2 0-16,-5-4 0 15,9 1 1-15,1 2 2 16,1-2-3-16,3-1-3 15,0 0-8-15,0 0-1 16,0 0 6-16,1 0 5 16,12 7 6-16,-1-2 0 15,30 14-4-15,-28-18-1 0,6 4 0 16,0-1-1-16,3 4 0 16,-2-2 0-16,2-1 1 15,4 0 0-15,0-1-16 16,7 3-26-16,0-2-77 15,-5 3-70-15,-2-1 113 16</inkml:trace>
  <inkml:trace contextRef="#ctx0" brushRef="#br0" timeOffset="3775.49">18402 15141 455 0,'47'-13'288'15,"-50"13"-24"-15,-1-1-69 16,4 1-16-16,-1 0-36 15,0 0-22-15,0 0-27 16,0 0-11-16,0 0-18 16,0 0-10-16,-2 0-19 15,3 0-13-15,-1 4-17 16,0 13-4-16,3 37-2 16,2-25 0-16,-3 8 0 15,4 6 0-15,-2 6 1 16,0 4 0-16,0 1 0 15,0-1 1-15,-3-13 0 16,5-3 0-16,-2-14 0 16,0-6-1-16,2-11-1 15,-1-6 5-15,0-14 38 16,5-7 11-16,3-16 15 0,0-7 0 16,5-12-28-16,1 0-7 15,1-4-13-15,1 3-5 16,0 2-9-16,2-1-2 15,2 1-1-15,-1-1-1 16,-3 6-1-16,2 2 0 16,-7 6-1-16,5 9-1 15,-5 11-11-15,-2 6-18 16,-6 9-63-16,-4 4-47 0,1 10-107 16,-3 6-79-16,4 11 207 15</inkml:trace>
  <inkml:trace contextRef="#ctx0" brushRef="#br0" timeOffset="4481.34">18711 15488 541 0,'32'70'334'0,"-24"-75"-71"0,3-1-40 16,1 1-19-16,2-1-59 15,-1 2-31-15,-1-2-28 16,4 2-16-16,-5 2-21 15,1 2-6-15,-5 0-13 16,-4 1-9-16,4 4-6 16,-4 0 1-16,1 4 0 15,-2 4-1-15,-5 1-14 16,-6 0-5-16,1 2-13 16,1 2-4-16,-3-3 4 15,2 3 3-15,-4-4 6 16,1-2 4-16,0-1 3 15,0-1 0-15,3-2 1 16,3-1 0-16,4-2 0 16,-2-3 0-16,4-2-9 15,-1-1 0-15,0 0 0 0,0 1 2 16,0 0 7-16,8 0 0 16,8 0 2-16,27 1 1 15,-28-1 0-15,3 4-1 16,-4 0-2-16,2 1-1 15,-2 2-18-15,2 0-27 16,0 3-66-16,2 0-50 16,2-1-99-16,-1-3-65 15,0 2 208-15</inkml:trace>
  <inkml:trace contextRef="#ctx0" brushRef="#br0" timeOffset="5211.39">18400 16708 514 0,'0'1'261'0,"3"1"-47"16,-9-3-40-16,5 0-38 16,1 0 5-16,0 1-26 15,0 0 3-15,4 0-2 16,14 1-3-16,31 0-13 15,-26-2-13-15,7-2-39 16,-4 1-17-16,4 1-15 16,-2-2-5-16,3 3-4 15,1-1-1-15,-5 1-2 16,6 7 0-16,-3-3-1 0,-3-1-1 16,-2 2 1-16,-5-5 0 15,-9 1 2-15,0 1-16 16,-4-2-45-16,-3 0-37 15,-2-1-113-15,-2-1-37 16,-1 1-141-16,0-1 229 16</inkml:trace>
  <inkml:trace contextRef="#ctx0" brushRef="#br0" timeOffset="5500.7">18782 16502 617 0,'-2'-4'331'0,"2"4"-36"16,0 0-44-16,-2 0-53 15,1 0-16-15,0 0-58 16,0 3-9-16,-3 15-26 16,-10 32-15-16,1-22-27 15,3 4-12-15,0 2-20 16,0 2-5-16,-1-2-5 15,0 1-3-15,-1-4-4 16,2-1-8-16,3-6-38 16,0-2-28-16,1-2-83 15,3-7-43-15,1-6-96 16,3 0-127-16,4-4 282 0</inkml:trace>
  <inkml:trace contextRef="#ctx0" brushRef="#br0" timeOffset="6341.87">18982 16573 358 0,'10'-11'235'0,"3"0"36"0,1-2-46 16,4 2-36-16,-2-1-7 16,2 3-41-16,-2 2-8 15,1 2-23-15,0 1-25 16,-5 4-34-16,5 0-16 15,-2 3-20-15,-1 3-5 16,2 1 1-16,-6 3 0 16,1 2 2-16,-5 0 0 15,-3 4-2-15,-1 2-3 16,-4 1-6-16,-1 2-8 16,-5-2-23-16,-3 1-12 15,-7 3-31-15,-2 3-13 0,-6 1-3 16,1 1 9-16,2-4 35 15,0-3 18-15,5-4 25 16,0-6 1-16,3-4 0 16,2-4 2-16,2-4 0 15,2-2 4-15,6 1 1 16,0-3 0-16,3 2-3 16,-2 2-1-16,2 0-3 15,0 0 0-15,0 0 0 16,0 0 1-16,0-1 4 15,9-4 3-15,7-3 9 16,26-9 7-16,-25 12 7 16,4 2 2-16,-1-1 5 15,3 1 3-15,6 4 11 16,-2 2 4-16,6 6-3 16,0-3-5-16,3 4-13 15,-2 0-6-15,0 1-9 16,-9-3-3-16,2 1-10 0,-5 1-3 15,-2-5-11-15,9 4-27 16,-9-8-107-16,3-6-155 16,6-9 185-16</inkml:trace>
  <inkml:trace contextRef="#ctx0" brushRef="#br0" timeOffset="8501.39">16209 8633 195 0,'0'0'89'0,"5"0"-4"16,-1 1-13-16,-4-1 9 15,0 0 13-15,0 0-13 0,0 0-5 16,0 0 0-16,0 0-3 15,0 0-1-15,0 0 3 16,0 0 5-16,0 0 0 16,0 0 1-16,0 0-1 15,0 0-6-15,0 0-7 16,0 0-15-16,0 0-8 16,0 0-15-16,-1 1-5 15,0 5 5-15,0 1 0 0,0 3 11 16,-2-1 6-16,0-1-1 15,-1 3-2-15,-15 26-7 16,13-27-2-16,-4 0-3 16,0-1-1-16,-4 0-9 15,2 1-5-15,-5 2-9 16,2 3-1-16,-5-1-2 16,0 2 0-16,0 0 0 15,-4 2 1-15,3 3-1 16,-3-2-1-16,0 3 0 15,-1-3 0-15,-2-1-1 16,3 0 1-16,0 0 5 16,1-2 6-16,0 2 2 15,0-2 2-15,-2-1-5 16,4 3-5-16,-1-2-4 16,-1-1-1-16,7 1 0 15,-4-1-1-15,1 2 1 0,3 1 2 16,-7 0 3-16,-1-1 2 15,-1 3 1-15,-4-3 0 16,1 2-3-16,0-2-2 16,-1 2-2-16,0 1 0 15,1 2-1-15,1 1 0 16,0-2-1-16,-2 0 14 16,0-1 7-16,-1 4 1 15,1 2 3-15,5-1-14 0,-1-1-4 16,5 0 1-16,-1-4 1 15,-4 1-1-15,3-4-1 16,-3 3-1-16,-3 1 0 16,2-4-1-16,-3 3 0 15,-3-4-2-15,0 3-1 16,4 4-1-16,0-5 0 16,2 1 0-16,2-4 3 15,-1 1 0-15,1-1 0 16,1 1-1-16,2 3 0 15,1-1 0-15,-1 2 4 16,5-1 1-16,-3-1-1 16,4 0 0-16,4-2-5 15,-2 1 0-15,2-2-2 16,-2 1 1-16,0-3-1 16,-3-4 0-16,5 0 0 15,4-1 0-15,1 0 0 16,4 1 0-16,0-1 0 0,-4 0-1 15,0 0 1-15,0-2 0 16,-1 0 0-16,3-1 0 16,0-2 1-16,1 1-1 15,0-3 0-15,1 0 0 16,2-1 0-16,-1 0-1 16,0 0 0-16,0 0 0 15,0 0-22-15,0-1-14 0,0 1-40 16,0-1-25-16,0 0-40 15,-2 0-29-15,3-1-67 16,-1 1-14-16,0-2-14 16,-2-7 17-16,1-1 74 15,1-2 10-15,4-27-18 16,-1 23 119-16</inkml:trace>
  <inkml:trace contextRef="#ctx0" brushRef="#br0" timeOffset="9091.81">14463 9966 118 0,'30'-98'96'0,"-27"93"19"16,-6-6-22-16,2 2-26 15,0 3-2-15,2-4-2 16,3 1 4-16,-1-6-15 16,-4-3-17-16,0 2-22 0,1 3-6 15,1 5 13 1,1-5 12-16,-1 5 27 0,0-2 9 15,-1 0 9-15,4 6 9 16,-1-2 9-16,-1 1 7 16,-2 3 5-16,1 2-11 15,-2-1-20-15,1 1-12 16,0 0-20-16,0 0 0 16,0 0-7-16,-1 3-2 15,0 10-5-15,-2-3-10 0,-16 34 1 16,10-19 7-16,-6 3 2 15,-1 5 3-15,-4 2-4 16,-2-1-8-16,0 7-6 16,-2 0-4-16,-2 2-5 15,0-2-2-15,1-7 1 16,3 0-1-16,7-7-1 16,-2-4 1-16,10-6-2 15,-2-5 0-15,5-4 1 16,0-5-2-16,4 2 2 15,0-1 4-15,6 2 4 16,2-2 2-16,2-1 3 16,7 4-2-16,-1-7-4 15,5 0-2-15,7-2-1 16,0-4 0-16,6 0 1 16,2 1 0-16,3-6-4 15,1-1 0-15,-2 1-2 0,-1 1 1 16,-7 3 0-16,1-1-1 15,-10 0-23-15,1 1-33 16,-4 4-91-16,-13-1-100 16,9 8 152-16</inkml:trace>
  <inkml:trace contextRef="#ctx0" brushRef="#br0" timeOffset="10908.36">9954 13659 313 0,'-30'25'204'16,"30"-25"-32"-16,-2-3-43 16,2 6-18-16,0-3-26 15,-1-1-2-15,-1 1-8 0,1-1-4 16,0 0-17-16,0 1-8 15,0-1-10-15,0 0-6 16,0 1-14-16,0-1-6 16,0 0-4-16,-2 1 0 15,3-1 0-15,0 1 0 16,0 0 0-16,0 0-1 16,0 0-1-16,0 0 0 15,0 0 9-15,0 0 2 16,0 0 2-16,4 0-1 0,7 0-9 15,-3-3 6-15,8-2 17 16,25-11 3-16,-24 1 0 16,1 5-9-16,4 1-15 15,2-8 0-15,-1 5 1 16,6 0 0-16,1-4-2 16,-2 0-1-16,5-1 28 15,-4-1 3-15,-5-6 2 16,7 0 2-16,0-2-31 15,2-2-9-15,0 2 34 16,0-4 2-16,3-3 1 16,-5 0 6-16,6-4-33 15,-1-2-2-15,-3 0 0 16,5-3 3-16,-1 7 8 16,3 3 0-16,-9 2 0 15,5 4-4-15,-1-1-10 16,-14-2-1-16,9 5-2 15,-5-3 0-15,-2 3-1 0,8 2-1 16,-3-5 0-16,4 3-1 16,-2-4 0-16,1 0 0 15,2-2 0-15,-4-5 1 16,-2 10 0 0,-14 13-1-16,0 0 1 0,39-35 0 15,2 7-1-15,-6-3-38 16,-23 17 79-16,-2 0 1 0,3 2 3 15,2 5 38-15,0 0-79 16,2 1-1-16,-2 1-1 16,0-1-1-16,-3 2-1 15,2 2 0-15,-4-1 0 16,-1 0 1-16,-1 5-1 16,-5-3 0-16,-1 3 1 15,-1 4-1-15,-5-2 3 16,0 5 0-16,-7 1 2 15,1 2 2-15,-2 0 7 16,-1 0 3-16,0 0 5 16,0 0 1-16,0 0-4 15,-1 0-5-15,0-2-15 16,0 1-21-16,0 0-63 16,0 0-39-16,0 0-112 15,0 0-87-15,0 0 207 16</inkml:trace>
  <inkml:trace contextRef="#ctx0" brushRef="#br0" timeOffset="11568.34">11357 12202 323 0,'-10'2'224'16,"6"2"8"-16,3-3-72 15,1 2-36-15,0-3-31 16,0 0-19-16,0 0-10 16,0-1 3-16,0-1-14 15,0 1-13-15,0 0-17 16,0 0-3-16,9-1-1 16,5-2 9-16,31-11 3 15,-22 8 4-15,-3-5-9 16,5 1-10-16,0 1-4 15,-1-4-3-15,4-1-2 0,-1 1-2 16,3-1-1-16,1 5 0 16,-2-1-2-16,1 0 1 15,-6 1-1-15,-5 0 0 16,-2 6 1-16,-2 1 1 16,-1 3 0-16,-1-1 1 15,-7-1 2-15,3 5 13 16,-5-1 23-16,-3-1 5 15,2 3 13-15,-3-4-8 0,-1 0-8 16,0 0 0-16,0 1-4 16,-8 13-1-16,-22 39-9 15,15-23-4-15,-6 5-7 16,-4 5-5-16,-8 1-6 16,0 0-1-16,4-2-3 15,-2-5-2-15,7-5 0 16,-1-4-33-16,3 2-93 15,6-2-53-15,2 0 93 16</inkml:trace>
  <inkml:trace contextRef="#ctx0" brushRef="#br0" timeOffset="13459.39">13298 11986 204 0,'-48'-55'134'0,"45"53"8"16,-2 5-8-16,0-3-8 16,5 0-4-16,-1 0-10 15,0-1-5-15,0 0-17 16,0 0-7-16,0 0-10 15,0 1-10-15,0 0-12 16,0 0-5-16,-1-1-5 0,2 0 2 16,-2 0-5-16,1 1-6 15,0 0-13-15,0 0-7 16,0 0-4-16,0 0 1 16,0 0 2-16,0 0 2 15,0 0-2-15,-2 0-3 16,3 0-3-16,-1 0-2 15,1 0 0-15,0 0 0 16,0 0-1-16,16 8 0 0,27 21-1 16,-23-16 0-16,-3-3 1 15,1 1 0-15,5 2 5 16,0 1 2-16,4 2 2 16,-2 2 1-16,3 3-3 15,-4 1-3-15,0 0 0 16,4 0-4-16,-6 0 0 15,6 2 1-15,7 2 21 16,-1 1 20-16,4 3 6 16,2 0-1-16,-4-1-21 15,2-2-19-15,3 2-6 16,-2-2 0-16,1-2-1 16,-1 1 1-16,-5-2 1 15,-1 5 1-15,-4 3 2 16,-1 3 2-16,0 1-2 15,2 0 0-15,-1 1-1 16,2-4-1-16,-1 1 0 0,-1-2-2 16,3-1 10-16,-4-2 36 15,2 0 6-15,-1-4 0 16,-3-2-10-16,1-1-36 16,-2-1-3-16,-3-7-1 15,-2 5 1-15,-3-5 0 16,-4-2 1-16,2 4 1 15,-7-9-1-15,-2 1 1 16,1-1 0-16,-5-4 1 0,0 1-1 16,4 2 1-16,-6-3 0 15,3 1 1-15,-1 0 2 16,-2-5 2-16,0 0 3 16,0 0 1-16,-1 0 2 15,1 0-3-15,0 0-14 16,-1 0-22-16,1 0-67 15,-1-1-44-15,1 1-118 16,0 0-84-16,0 0 211 16</inkml:trace>
  <inkml:trace contextRef="#ctx0" brushRef="#br0" timeOffset="13933.5">14696 12646 309 0,'-8'-3'197'0,"-5"-4"-3"16,2 5-46-16,1 2-3 15,-2-2-7-15,5 3-12 16,-5 0-9-16,4 1-1 15,1 2-18-15,5 2-16 16,2 4-35-16,2 3-15 0,2 5-25 16,-3-1-4-16,7 6-3 15,7 3 2-15,-1 4 0 16,-2-1-1-16,6 9 0 16,-3 1 0-16,2 3-1 15,10 10 1-15,-9-9 1 16,0 2-1-16,-2 1 37 15,-3 1 8-15,0-6 7 16,-6-1-10-16,-1-11 12 16,-5-6 18-16,-7-6 39 15,-4-6 24-15,-9-5-34 16,-6-3-22-16,-11-6-45 16,4-2-16-16,-5-3-32 15,7-2-23-15,-3 3-59 16,-4-1-43-16,-2 2-94 15,-7 4 138-15</inkml:trace>
  <inkml:trace contextRef="#ctx0" brushRef="#br0" timeOffset="15998.59">11530 10681 197 0,'1'4'140'0,"0"-1"14"15,-1 2-24-15,0-3-44 16,0 0-14-16,3 1-1 16,-3-3 7-16,0 2 31 15,0-2 16-15,0 0 5 16,0 0-4-16,0 0-16 15,0 1-11-15,0-1-13 16,0 0-1-16,0 0-4 16,-3 0-6-16,3 0-11 15,-1 0-3-15,0 0-9 16,0 0-3-16,0 0-9 16,-8 1-5-16,-3-2-12 15,2-2-4-15,-31-10-3 16,29 4 0-16,0 0 6 15,-6-3-1-15,6-1-1 16,-3-2-2-16,3-1-7 0,1 1-2 16,-6-4 0-16,-5-4-1 15,3 0 6-15,0-3 1 16,-5-4 2-16,0 1 1 16,-9-2-3-16,-4 0-3 15,0 3-1-15,-1 0-3 16,-1-1-5-16,-1-1 0 15,-1-2-3-15,-2-1 0 16,5-5-1-16,1-2-2 0,5-1 2 16,0 0-2-16,-5-2 4 15,0 1 0-15,-8-1 6 16,0-1 2-16,2 2 3 16,-1 4 0-16,4 3-5 15,1 1-1-15,-2 4-3 16,0 0 1-16,8 2 2 15,2 3 1-15,2 1 3 16,2 0-1-16,3 0-2 16,-6-1-2-16,5 1-3 15,1 3-1-15,0 2 0 16,5 2 0-16,7 3-1 16,-1 1 0-16,1 2 0 15,4 4 0-15,1 1 0 16,0-1 0-16,5 4-2 15,-1 2 1-15,-1-2 0 16,3 3-2-16,0 0 1 16,0-1-2-16,0 1 0 0,0 0 1 15,1-1 1-15,0 0 1 16,0 0 1-16,-1 1 1 16,0 0 1-16,1 0-1 15,0 0 0-15,0 0-1 16,0 0-1-16,-1 0-3 15,-1 0-6-15,2 0-2 16,0 0-5-16,0 0 1 16,0 9 3-16,0 8 3 15,0 31 4-15,2-23 2 0,-2 3 5 16,2 1 1-16,-2 2 2 16,0-3-1-16,-1-3-7 15,-2-4-15-15,1 0-4 16,-1-2-1-16,3 0-9 15,-3-4 15-15,2-5 2 16,-3-3 1-16,2-6 14 16,1 1 1-16,-4-4-4 15,3 1-3-15,2 0-6 16,-2 0-1-16,1 0 4 16,0 0 0-16,-8-15-5 15,-11-28-3-15,13 21-4 16,1-2 1-16,-1-8 8 15,-4-3 4-15,2-3 4 16,0-1 2-16,2 2 3 16,0 1 0-16,4 3-3 0,3 9-4 15,2 3-3-15,3 3-1 16,3 6 1-16,0-1 0 16,4 5-5-16,2 4-1 15,5 4-1-15,4 1 2 16,8 7 6-16,2 0 5 15,7 6 4-15,0 4 0 16,4 0 1-16,-3 2 0 16,6 1 1-16,-1-2-1 15,7-2 66-15,12 0-47 0,10-6 2 16</inkml:trace>
  <inkml:trace contextRef="#ctx0" brushRef="#br0" timeOffset="20085.27">22288 3492 245 0,'67'-68'152'16,"-61"67"-62"-16,-1 5 18 16,-2 4 12-16,-1 5-38 15,-1 1-8-15,-1 5-16 16,0 3-20-16,0 11-6 15,0 4-1-15,0 11-3 16,1 6-7-16,-1 8-13 16,5 5-4-16,-1 9 35 15,0 6 2-15,4 10 2 16,0 5 0-16,3 1 3 0,-1 1 0 16,2 1-1-16,0 0 2 15,-2 4-39-15,2 1-3 16,-1-5-1-16,-3-2 1 15,7-4-1-15,-5-2-1 16,3-2 0-16,-1-4-1 16,-1-12 0-16,1-5 1 15,-4-9 1-15,-2 0 0 16,-1-3 1-16,0-2 0 0,-4-10 1 16,5-5 0-16,-3-9-1 15,-1-5 1-15,6-9-1 16,-4-2-11-16,2-6-45 15,-1-7-40-15,-5-2-92 16,-1-7-71-16,1 6 160 16</inkml:trace>
  <inkml:trace contextRef="#ctx0" brushRef="#br0" timeOffset="20831.48">21455 4617 260 0,'-61'-39'117'0,"61"37"-60"15,3 0 5-15,-1 2 43 16,-2 0-10-16,0 0 12 16,0 0 3-16,0 0-24 15,11 1-7-15,9 1-13 16,29 5-6-16,-24-3-10 15,6 0 7-15,2 1 2 16,9-4-3-16,15 1-10 16,4 0-14-16,13-1-20 15,5 4-3-15,5-2 2 0,-3-2 14 16,4 1 8-16,2-1 0 16,-1-1-3-16,12 2-24 15,-6 1 40-15,-4 0 2 16,2 2-1-16,1 0 11 15,3-3-48-15,8 0-2 16,-5-2 0-16,-9-2 0 16,-3-5-1-16,-8-1-1 15,-5-3 1-15,-2 0 1 16,-10 2-1-16,-2 2 1 0,-14 0 0 16,-10 2 0-16,-11 0 1 15,-2 1 1-15,-11 0-14 16,3 1-21-16,-10-1-58 15,-6-3-48-15,0-3-166 16,-7-3 188-16</inkml:trace>
  <inkml:trace contextRef="#ctx0" brushRef="#br0" timeOffset="21942.02">22746 1512 322 0,'-80'-10'199'0,"68"22"-20"0,-4 3 8 16,2 5-56-16,-5 3-13 15,5 6-24-15,0 3-7 16,-4 5-15-16,3 5 5 15,-2 10-15-15,1 7-8 16,3 15-19-16,0 7-15 16,2 7-14-16,2 1-2 15,9-30-4 1,0-29 0-16,0-1 0 0,4 82 3 16,5-13 1-16,8-9-1 15,3-51 2-15,3-3 2 16,6-12-56-16,1-4-49 0,1-11-151 15,9-8 146-15</inkml:trace>
  <inkml:trace contextRef="#ctx0" brushRef="#br0" timeOffset="22306.94">23846 1531 590 0,'28'-15'205'0,"1"2"-158"15,-1 5 0-15,-3 8 17 0,-2 3 4 16,0 15-23-16,2 4 7 15,-2 12-3-15,-1 8-3 16,-3 6 21-16,-2 6-5 16,-9 8-7-16,-7 5 0 15,-8 10-22-15,-6 4-6 16,-10-2-5-16,-3-3-5 16,-5-7-5-16,0-3-1 0,0-7-3 15,-1-10 15-15,-2-9-111 16,-3-12-80-16,-4-11 107 15</inkml:trace>
  <inkml:trace contextRef="#ctx0" brushRef="#br0" timeOffset="22921.82">22661 1743 312 0,'0'-2'227'15,"0"2"11"-15,5 2-44 16,-5-2-11-16,0 0-31 15,1 0-22-15,16 4-46 16,22 3-22-16,-23-1-30 16,-2-4-10-16,-1-3-9 15,7 2 0-15,-3-1-4 16,1-1 0-16,-1 0 0 16,-2-4-1-16,-3 0-9 15,-2 0-29-15,-2 1-83 0,-3 3-64 16,-2-3 102-16</inkml:trace>
  <inkml:trace contextRef="#ctx0" brushRef="#br0" timeOffset="23176.9">22939 1646 309 0,'69'-41'223'0,"-67"49"1"16,0 1-1-16,-2 3-56 16,0 2-45-16,-4 4-51 15,0 1-24-15,4 2-32 16,0-1-5-16,0-3-5 16,1 1-1-16,-1-3 0 15,0 0 11-15,3 2-89 16,-1 0-71-16,-1 1 92 15</inkml:trace>
  <inkml:trace contextRef="#ctx0" brushRef="#br0" timeOffset="23972.11">23287 2173 223 0,'2'0'181'0,"5"1"52"16,1-1-9-16,7 1-49 16,24 2-14-16,-20-2-57 15,-2 0-27-15,4 5-36 0,1 1-10 16,-5 4-10-16,1 2-3 15,-4-1-8-15,-2 3-3 16,-5-1 4-16,-5 2 3 16,-8 3 5-16,-3 3 1 15,-9 1-1-15,-1 0-4 16,-4-1-3-16,1-3-1 16,-4-2-2-16,0-3 1 15,1-6-1-15,-2-3 0 0,4-5-1 16,3-4 0-16,3 0-3 15,5-3-2-15,3 3-6 16,8 1-4-16,0 2-5 16,7 1-2-16,-6 0 1 15,0 0 1-15,5 0 6 16,11 2 4-16,37 8 3 16,-27-4 3-16,3-2 1 15,-2 2-2-15,-2-2 0 16,-3-2 0-16,0-1 0 15,0-1 0-15,-4-1-23 16,1-2-30-16,-7-5-91 16,-1 0-104-16,-3-8 152 15</inkml:trace>
  <inkml:trace contextRef="#ctx0" brushRef="#br0" timeOffset="24417.28">23485 1650 340 0,'-1'-1'194'0,"0"1"-20"15,-11 25-26-15,-8 34-31 16,15-29-13-16,5-7-15 16,0 0-10-16,10-8-21 15,6-2-12-15,4-8 6 16,3-5 5-16,0-7 5 15,0-3 2-15,0-3-32 16,-3-3-6-16,-2-4-8 16,-4-3-2-16,-1-1-5 15,-7-3-3-15,-4-2-2 16,-2 1-12-16,-6-1-23 16,3 4-19-16,-8 11-52 15,1 4-34-15,-10 10-150 16,-3 8 181-16</inkml:trace>
  <inkml:trace contextRef="#ctx0" brushRef="#br0" timeOffset="24918.22">22897 2200 345 0,'0'0'211'0,"-1"0"-37"16,0 0-42-16,-1 0-64 15,0 3-13-15,-9 19 4 16,-13 30 6-16,17-24-10 16,2 0 1-16,6 2-6 15,5-1 6-15,4-6-7 16,4-7-8-16,0-7-7 0,5-6-4 15,3-7 8-15,-3-2 3 16,3-8-2-16,-3-4-9 16,-3-4-13-16,-4-2-4 15,-3 0-3-15,-5 3-3 16,-4 2-21-16,-6-1-24 16,-7 5-56-16,-1-1-45 15,-6 8-112-15,-1 3 156 16</inkml:trace>
  <inkml:trace contextRef="#ctx0" brushRef="#br0" timeOffset="26252.16">22811 4630 150 0,'-6'2'116'15,"-2"-2"3"-15,3-1 2 16,-1 1-2-16,0-1 0 16,-1 1 0-16,0-1-13 15,3 0-7-15,3-1-17 16,0 0-5-16,0 1-13 16,0 0-7-16,0 0-14 15,0 1-9-15,1-1-2 16,0 1 6-16,0 0 19 15,0 0 8-15,0 0 5 0,0 0-1 16,7 1-2-16,11 1-1 16,27 3-2-16,-24-7-3 15,7 5-4-15,4-3 0 16,6 0-4-16,6 2-6 16,5-2-4-16,6 2 0 15,-5-4-9-15,6 0-2 16,-2 1-10-16,-2-3-1 0,7 3 5 15,-3-2 1-15,1-4-1 16,-1 4-6-16,-5 1-9 16,-9 2-3-16,-10 0 0 15,-7-2-2-15,-11 2 1 16,-3-1 1-16,-8 3-1 16,0 0 1-16,-3-1-1 15,0-1 0-15,0 0 3 16,0 0 0-16,0 0 2 15,-1-1-9-15,-1 0-23 16,2 0-19-16,-2 0-49 16,0 0-20-16,-19-3-50 15,-26-36-28-15,20 26-88 16,-4 0-116-16,-3 7 254 16</inkml:trace>
  <inkml:trace contextRef="#ctx0" brushRef="#br0" timeOffset="26818.29">23037 4440 279 0,'23'-5'202'0,"21"-3"-14"16,-23 9-4-16,-5-1 2 16,1 2-39-16,-8 3-1 15,-9-7-31-15,1 4-32 16,-1-2-2-16,0 0 2 16,0 0 8-16,0 0-12 15,0 0-14-15,-1 0-28 16,0 0-10-16,-5 1-4 15,-17 4-3-15,-41 11-4 16,26-5-3-16,-7 4-5 16,-3-1-2-16,-1 5-2 15,-3-2-1-15,7 2-1 16,1 0 0-16,12-3-1 16,5-4 1-16,13 1 5 15,3-1 1-15,8-4 0 16,2 6 0-16,4-6-3 0,9 1 1 15,11 2 5-15,3-4 1 16,8 2-2-16,0-1-1 16,-4-1-6-16,0 2 0 15,-6 1-1-15,2 0 0 16,-3 3 0-16,-5-1 0 16,-1-2-11-16,-6-3-14 15,-5-3-36-15,-2-3-32 16,-2-1-55-16,-2 0-43 0,-2-1-182 15,2 0 239-15</inkml:trace>
  <inkml:trace contextRef="#ctx0" brushRef="#br0" timeOffset="27598.7">21300 4522 257 0,'-4'-5'202'0,"2"2"18"15,1 0-7-15,1 2-34 16,-3 0-39-16,3 1-31 16,0 0-12-16,0 0-10 15,0 0 5-15,5 1 20 16,13 10-5-16,38 15-11 16,-26-17-8-16,5 0-27 15,1-1-3-15,2-1-11 16,1-1-4-16,-2-3-4 0,3 0-10 15,3-3-13-15,1 2-3 16,2 0-5-16,-7-2-2 16,-4 4-2-16,-6-1 1 15,-12 0 1-15,0 1 0 16,-5-2 1-16,-3-1-1 16,1 3 1-16,-3-3-1 15,0-4 1-15,-2 2-1 16,-3-3-27-16,0 0-14 15,1-3-47-15,-1-1-30 0,-1 0-59 16,0-2-58-16,-1 3-218 16,-2-2 283-16</inkml:trace>
  <inkml:trace contextRef="#ctx0" brushRef="#br0" timeOffset="27959.73">21896 4492 302 0,'-68'-85'224'16,"59"92"-26"-16,6-3-32 15,1 4 23-15,4-2-61 16,6-2 15-16,6 0-43 16,4 3-21-16,3-4-28 15,2 3-23-15,5-1-18 16,-1-3 4-16,2 5 3 0,-3-1 0 15,-3 4-1-15,-8 0-6 16,-1 0-3-16,-1 2 1 16,-13-3 13-16,5 4 10 15,-12 1 7-15,-4-2 4 16,-4 5-9-16,-7-2-9 16,-5 2-8-16,-4 1-4 15,-2 1-7-15,1-2-2 16,2-3-1-16,1 2-24 15,6-6-73-15,5-5-48 16,9-1-211-16,3-2 224 0</inkml:trace>
  <inkml:trace contextRef="#ctx0" brushRef="#br0" timeOffset="29343.74">22399 4210 110 0,'-15'97'105'16,"17"-95"32"-16,0 0 31 0,-1-1 22 16,-1-1-21-16,0 0 6 15,0 0-11-15,0-1-18 16,0 0-6-16,0 0-16 16,0 0-9-16,0-7-24 15,2-8-1-15,7-30-15 16,-6 23-11-16,-2-6 3 15,-1 0-6-15,-1-3-12 16,-6-9-8-16,3-1-17 16,-6-1-5-16,1-5-5 15,3 8-3-15,0 4-7 16,6 2-2-16,0 4-3 16,0-3-1-16,2 3 2 15,0-2 1-15,-1 6-1 16,2 2 0-16,-3 3 0 15,0 5 0-15,1 5-3 0,-1 3 0 16,0 7-5-16,0 0-6 16,0 3-7-16,0-2 1 15,0 0 3-15,-1 2 6 16,-1 14 8-16,-10 30 0 16,0-27 3-16,-1 8-1 15,-4 2 1-15,0 0 1 16,-4 1 0-16,-2-3-1 15,7 2 1-15,-5-4 0 16,6-2 1-16,5-1 1 0,-3-11 1 16,7 1 1-16,2-9 7 15,0-3 0-15,4-7-3 16,2-5-2-16,5-8-8 16,1-2-1-16,-1-2 1 15,5-2 1-15,-2-2-1 16,7-5 0-16,6-8 0 15,-3 0-1-15,9-2 2 16,-2 1 1-16,2 10-3 16,3 1-2-16,-6 11-4 15,0 6-1-15,-4 8 1 16,-6 7-1-16,-4 10 1 16,-3 7 1-16,-2 8 3 15,-4 2 2-15,3 7 1 16,-2-6 1-16,-1 2 0 15,4-3 1-15,-6-5-21 16,3 4-28-16,2 0-109 0,-5 0-82 16,1 8 144-16</inkml:trace>
  <inkml:trace contextRef="#ctx0" brushRef="#br0" timeOffset="30469.14">22484 5095 349 0,'-11'-78'203'0,"9"62"-7"16,2-2-16-16,-2 6-13 15,1-1-14-15,-2 8-35 16,1-3-10-16,2 6-26 16,-2 2-10-16,2-1-15 15,0 1-14-15,0 0-20 16,0 0-7-16,0 0-11 15,0 0-1-15,1 15-1 16,7 34-1-16,-5-22 10 16,-1 1 9-16,3 6 5 15,0-4 4-15,-2 10 0 16,4-1-6-16,-3 4 15 16,1 5 3-16,-3-9-4 15,2 0-1-15,0-4-17 16,-3 0-6-16,3-1-6 15,-1-2 0-15,1-4-3 16,1 0-2-16,1-3 0 0,-1-1 0 16,-1-4 2-16,2-3 0 15,-4-3 4-15,-1-2 2 16,1-6 7-16,-2-1-12 16,-4-5 58-16,2 0 4 15,1-2-4-15,0 1 12 16,-2 0-61-16,3-1-4 15,-3-11-3-15,-9-1-1 16,-27-30-1-16,27 29-1 0,-6-8-1 16,3 1-2-16,0-1-1 15,-1-1-1-15,6 8 0 16,-1 5-1-16,6 5-1 16,1 1-1-16,0 4-3 15,3 0-4-15,0 1-5 16,1 0-2-16,0 0 1 15,0 10 4-15,1 15 5 16,2 30 1-16,1-23 2 16,-1 3 0-16,6-1 1 15,-2 0 0-15,5-8 0 16,3-2 1-16,3-6 0 16,1-5 0-16,5-9 2 15,2-5 1-15,2-14 3 16,3-7 0-16,-3-9-1 15,-2-1 0-15,4-1 0 16,-2 3-26-16,-3-1-89 0,-1-1-126 16,4 3 143-16</inkml:trace>
  <inkml:trace contextRef="#ctx0" brushRef="#br0" timeOffset="38551.26">23826 4153 176 0,'69'30'119'15,"-69"-28"8"-15,-2 0-20 16,1-2-16-16,0 0-4 15,0 0-7-15,1 0 2 16,0 0 4-16,0 0 4 16,0 0 7-16,-1 0-1 15,0 0-23-15,0 0-12 16,0 0-27-16,0 0-4 0,-2 0-3 16,3 0-1-16,-1 0 6 15,0 0-1-15,-1 3 1 16,-8-2 2-16,-1 0-2 15,-4 1-1-15,-28 27-9 16,28-24-3-16,1-2-6 16,1 2-1-16,-5-3-3 15,6 0 0-15,-4-1-2 16,-4 0-1-16,7 3 3 16,-5-1 2-16,3 0 4 15,0-1 1-15,-6-3 0 16,2 1-3-16,-3-2-5 15,0 2-3-15,0 1-1 16,0 1-1-16,2 1 0 16,-6-1 0-16,8 0-1 15,-3-2 1-15,-1 0 0 16,1-1 0-16,-3-2 4 16,0 1 1-16,2 2 2 0,4 0-1 15,-2-1-5-15,4 0 1 16,0-2-2-16,-6-3 1 15,6 4 1-15,-3-1-2 16,-2 1 0-16,3 1-1 16,-5-1-1-16,-2-1 1 15,2 2-1-15,-3-1 1 16,6-1 5-16,1 1 4 16,2-3 9-16,1 3 4 15,2-4 4-15,-5 0-2 0,3-1-4 16,-2-2-4-16,-1 2-6 15,1-3-2-15,0 0 1 16,3-1 0-16,0-2 2 16,5 2-1-16,-1-3-2 15,1 2-2-15,0-2-1 16,0 0-2-16,-3-1 0 16,0 0-2-16,3-2 1 15,3 2 3-15,1-1 3 16,4 1 1-16,-8-3-5 15,5-2-2-15,-3-2 0 16,0 2-1-16,4 2 1 16,-2-2 1-16,-4 4-4 15,4-4 0-15,2 0-1 16,-2 2 0-16,9-4 0 0,-9-1 1 16,5 3 0-16,-5-4 1 15,4 3-1 1,0 1-1-16,-4 0 0 0,3 0-1 15,0-2 0-15,4 1 1 16,-1 4 0-16,0-2 0 16,-1 1 0-16,-3 1 1 15,-3-2 0-15,3 2-1 16,0 1 0-16,2-1-1 16,2 3-1-16,-1 1 0 15,0 1 0-15,-2 1 1 16,3 1 1-16,0-1 0 0,-4 0 0 15,1 1 1-15,3 5-1 16,0 0 1-16,-2 0-1 16,1 1 0-16,0 3 0 15,0 0 0-15,-1 0 0 16,2 0-3-16,-2 0-3 16,1 0-1-16,0 0-2 15,0 0 1-15,0 1 1 16,-7 2 1-16,6-2 1 15,-5 4 2-15,0 3 2 16,1 4-1-16,-31 29 2 16,26-26 0-16,0 2 0 15,-1 0 0-15,2-2-1 16,4 1 0-16,0-5-1 16,1-3 1-16,4 0-1 0,1-4 2 15,0-3 4 1,0-1 2-16,0 0 0 0,0 0 1 15,0 0-6-15,0-6-1 16,2-10-1-16,8-28-1 16,-5 25 1-16,2 1 1 15,-3 3 0-15,2 0 1 16,0 1-1-16,1 2-1 16,0 0-3-16,1 1 1 15,0 3-2-15,1 2 1 0,-1 3-2 16,0 0 0-16,2 5 1 15,0 2 1-15,0 1 3 16,0 2 0-16,-2 3 1 16,0 2 0-16,5 1-1 15,0 2 1-15,-1 0 0 16,0 2 0-16,-6 0 2 16,1 2-21-16,4 0-83 15,-1 4-64-15,8 2-295 16,-2 5 294-16</inkml:trace>
  <inkml:trace contextRef="#ctx0" brushRef="#br0" timeOffset="40767.69">23709 4796 262 0,'21'38'151'16,"-30"-34"-18"-16,4-1-4 0,-2 1-3 15,2-1-11-15,-5-2-12 16,0 0-6-16,-3-1-16 15,1-1-9-15,3 4-4 16,-5-3-4-16,-1 0-4 16,-4 2 0-16,-3-5-7 15,-1 3-3-15,1-1-15 16,-4-4-7-16,-1 5-10 16,-2-3-1-16,-3 0 2 15,2 3 1-15,0-3-1 16,-2 0-1-16,4-1 0 15,0-3 1-15,5 1 1 16,2 2-2-16,6 2-6 16,-5-2-3-16,-3 4-4 15,3-2-1-15,-9 0 0 16,6 4-2-16,0-1 2 16,-5 1 0-16,3 1 2 0,1 0 0 15,3 3 2 1,0 2-1-16,0 1-2 0,-1 2 0 15,1-4-3-15,1 4-2 16,3-1-1-16,0 0-1 16,0 2-2-16,4-1 0 15,0 4 0-15,2 2 1 16,1 2 1-16,1 1 0 16,-1 4 2-16,0 0 0 0,1 1 0 15,0 2 0-15,1 0 0 16,-1-2-2-16,1 2-1 15,2 0 0-15,-1-1 0 16,4 3 2-16,-2-4 1 16,7 0 0-16,-3 0 1 15,0-3-1-15,0-2 1 16,-3 1-1-16,1-7 0 16,0 1 0-16,6-1 1 15,-6-4 1-15,4-1 0 16,5 2 1-16,-12-9 3 15,6 1-1-15,-2-3 1 16,1-1 1-16,0 1 2 16,0 0 2-16,0 0 5 15,0 0 3-15,0-1 1 16,-2 0-3-16,3 0-3 16,-1 0-5-16,0 0-3 15,0 0-2-15,-2-12-1 0,-1 2 0 16,-6-33 0-16,7 26-1 15,1 1 0-15,2 3-1 16,-1 0-1-16,-3 5 1 16,1 1-1-16,-2 1-1 15,1 5-5-15,10 2-4 16,-5 2-4-16,1 2 0 16,-2-4 2-16,0 0 5 0,0 10 4 15,0 7 1 1,0 33 0-16,4-29 2 0,-3-2-2 15,2 1 1-15,-3-8-2 16,5 1-1-16,-1-8 1 16,6 1 2-16,1-6 1 15,0-4 0-15,7 2 6 16,-3-9-36-16,4 0-119 16,1-5 106-16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1:28:32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13986 10876 164 0,'-25'-58'128'0,"30"58"30"16,-8 0-21-16,3 0-41 15,0-1-20-15,-1-1-34 16,0 1-2-16,0 1 14 16,0 0 10-16,0 0 13 15,0 0-3-15,1 0-17 16,0 0-12-16,0 0-19 15,0 0-4-15,0 0 1 16,0 0 2-16,0 0 15 16,3 6 4-16,-2 7-1 15,9-1 0-15,32 33-9 16,-31-31-5-16,5 4-4 16,-4 0-2-16,4 0-3 15,1 2-2-15,-4 1 3 16,7 4 0-16,-5-2-2 15,1 1-2-15,4-1-6 16,-3-4-2-16,-1 0-4 0,0-2-1 16,-3 2 0-16,2 1-1 15,-2-4 0-15,1 0 0 16,-3-2 1-16,-2-3 0 16,-2-3 2-16,-2-2 0 15,-2-4 0-15,-1-1 0 16,3 0 11-16,-5-1-37 15,0 0-87-15,0 0-60 16,0 0-201-16,0 0 229 0</inkml:trace>
  <inkml:trace contextRef="#ctx0" brushRef="#br0" timeOffset="368.06">14325 10854 478 0,'-5'-1'299'16,"0"3"-60"-16,-2 1-92 15,1 5-24-15,-3 4-37 16,-1 0 2-16,-1 4 14 0,-2 0 1 16,-2 4-24-16,-2 5-13 15,0 4-25-15,0 5-12 16,-4 2-17-16,-2 1-4 16,3 2-3-16,-2-2-1 15,6-2-2-15,2-1-1 16,5-10 1-16,2-3-22 15,0-5-89-15,7-5-71 16,-2-4 102-16</inkml:trace>
  <inkml:trace contextRef="#ctx0" brushRef="#br0" timeOffset="1001.37">14522 11395 328 0,'1'6'188'15,"0"-2"-5"-15,-1-4-8 16,0-1-13-16,0-1-9 15,0 1-30-15,0 0-17 16,0 0-28-16,0 0-13 16,0 0-26-16,5-10-1 0,-1-3 2 15,15-27-5-15,-6 30-7 16,-3-3-5-16,0-1-15 16,0-2-4-16,-7 0 0 15,-1 0 0-15,-4 6 16 16,2 2 6-16,-4 3 11 15,4 5 11-15,0 1-12 16,0 0-9-16,0 0-11 16,0 0-10-16,0 3-4 15,1 17 6-15,2 30-2 16,-3-26 1-16,4 3-2 16,-5-5-2-16,-2-2 1 15,3 2-1-15,-4-9-2 16,4 8 1-16,-6-12-27 15,1 0-31-15,10 5-108 16,-3-10-75-16,0 3 144 16</inkml:trace>
  <inkml:trace contextRef="#ctx0" brushRef="#br0" timeOffset="1838.14">14267 10313 185 0,'-30'-42'159'15,"26"41"53"-15,-2-2-17 16,2 3-24-16,-1 1-21 16,1 0-47-16,-5 5-15 0,4-3-27 15,-4 1-8-15,5 8-9 16,-1 4-7-16,2 4-14 16,3 4-4-16,-2-2-5 15,5 4-2-15,5-5-8 16,-3-4-4-16,5-4-2 15,0-7 1-15,1-4 14 16,2 0 15-16,0-5 12 16,-1 0 3-16,-2-6-9 15,-1-6-11-15,-1 1-5 16,-2-1-3-16,1 1 0 16,-5 0 2-16,-4-2 2 15,-3 5 1-15,-2-1 8 16,-1 1 4-16,0 8-2 15,0 1-2-15,-1 4-12 16,0 6-9-16,0-2-8 16,2-1-5-16,-1 5-2 15,2-1 0-15,0 4-4 0,-1-2 0 16,6-1 1-16,1 1 0 16,5-2-21-16,0-2-42 15,5 3-140-15,-1-1-144 16,4 2 217-16</inkml:trace>
  <inkml:trace contextRef="#ctx0" brushRef="#br0" timeOffset="2566.73">15217 11146 496 0,'-40'0'264'0,"41"-2"-68"16,-5 2-36-16,7 0-48 15,-3 0-19-15,0 0-11 16,0 0 15-16,0 0 8 16,0 0-6-16,14 5-24 15,0 0-16-15,31 10-31 16,-30-10-11-16,3-4-9 15,0-2-1-15,-3-2-1 16,-1-1-1-16,3-1 1 16,1 0-2-16,-3-1 1 0,3 1-1 15,-8 3-16-15,-2 0-33 16,-2 2-95-16,-5 0-42 16,-1-6-142-16,-1 5 194 15</inkml:trace>
  <inkml:trace contextRef="#ctx0" brushRef="#br0" timeOffset="2812.07">15210 10916 489 0,'3'1'270'0,"2"3"-52"16,3-2 8-16,5 3-56 15,-2-1-39-15,3 0-66 16,2-1-19-16,0-1-24 16,2-2-8-16,0-2-4 15,3-1-2-15,3-3-10 16,1 4-28-16,4-8-80 16,2 3-81-16,-1-1 113 15</inkml:trace>
  <inkml:trace contextRef="#ctx0" brushRef="#br0" timeOffset="5951.51">13650 6941 287 0,'11'-24'178'0,"-16"25"17"16,1 2 4-16,0-2-1 15,3-1-4-15,0 0-22 16,0 0-18-16,0 0-31 15,-5-1-14-15,-9-6-27 16,-27-24-8-16,29 10-17 16,-7 0-5-16,4-7-6 15,-8-2-3-15,-1-8-6 16,2-1-5-16,-11-7-12 16,-2-1-5-16,-8-5-6 15,-2-4-1-15,0-5-4 16,0-5-1-16,1-9-1 15,0 2-1-15,1-1 1 16,7 6-2-16,4 5 1 16,1 3 0-16,12 3 0 15,-6 2 0-15,9 4 0 16,1 6 0-16,-3 7 1 0,1 5-1 16,2 13 2-16,0 4 1 15,6 5 2-15,1 7 0 16,5 2-6-16,0 0-8 15,6 4-21-15,-2-2-2 16,0 0 3-16,0 0 6 16,0 0 17-16,4 17 3 15,3 34 2-15,-10-24 0 16,-5 7 0-16,1 2 1 0,-3 2 0 16,1 2 0-16,1-6 0 15,2-2 1-15,0-12-1 16,2 0 1-16,2-9 0 15,0-6 3-15,2-1 12 16,0-6 5-16,-3 0 1 16,3 1-2-16,-1-5-11 15,-1-14-7-15,-5-32-1 16,-1 23 0-16,-1-6-1 16,-1-2-1-16,2-4-3 15,8 2-2-15,8 6-4 16,5 2-2-16,9 5-5 15,3 5-2-15,4 8 0 16,1 1 2-16,6 10 5 16,-6 3 2-16,0 8 4 15,-5 2 0-15,-4 7 1 16,4 0 2-16,0-2 2 0,5 5-7 16,0-6-97-16,3 0-75 15,0-8 106-15</inkml:trace>
  <inkml:trace contextRef="#ctx0" brushRef="#br0" timeOffset="6588.84">11191 3812 267 0,'-10'9'177'0,"-6"7"4"16,-5 9 15-16,-7 17 11 16,2 8-30-16,-5 17-29 15,1 11-16-15,2 19-42 16,-4 3-22-16,5 16-36 15,2 5-9-15,5 2-13 16,9 3-3-16,7-8-4 16,2-9 1-16,2-13-1 15,2-7 0-15,3-17 1 16,5-12 0-16,3-16 1 16,0-7-16-16,6-8-61 15,0-4-44-15,4-10-183 16,3-3 188-16</inkml:trace>
  <inkml:trace contextRef="#ctx0" brushRef="#br0" timeOffset="7029.66">11132 4185 425 0,'35'-71'230'0,"-33"71"-84"16,2 4 9-16,2 5-32 15,1 3-15-15,3 2 4 16,5 6-17-16,2 3-25 16,5 2-14-16,2 3-20 15,-3-2-7-15,2-3-13 16,-7 0-6-16,-2-1-4 15,3-1-1-15,-2 1 3 16,-1-4 0-16,5 1 4 16,-6-3-4-16,-2-3-111 15,-4-5-165-15,2-3 172 16</inkml:trace>
  <inkml:trace contextRef="#ctx0" brushRef="#br0" timeOffset="7254.06">11434 4306 679 0,'-41'-17'374'0,"30"28"-156"16,4 2-49-16,-1 2-64 15,4-5-75-15,-1 2-8 0,-5-1-9 16,5 0-5-16,-4 3-8 15,-1-1 21-15,8 4-105 16,-5 2-56-16,2 5 89 16</inkml:trace>
  <inkml:trace contextRef="#ctx0" brushRef="#br0" timeOffset="7608.3">11483 4481 503 0,'72'-29'316'0,"-72"30"-90"16,0 7-20-16,-2 3-36 15,-1 5-60-15,-2 3-16 16,1 0-32-16,1 3-22 16,2-4-28-16,-1 1-4 0,-1-4-4 15,2 3 2-15,1-2-37 16,0-2-51-16,4-2-223 15,-3-6 198-15</inkml:trace>
  <inkml:trace contextRef="#ctx0" brushRef="#br0" timeOffset="8045.13">11478 3894 364 0,'-7'5'231'15,"5"6"-14"-15,2 8-25 16,1-4-10-16,5-2-52 16,1-1-44-16,1-4-13 15,5-4-24-15,-3-1-3 16,-2-6-2-16,-1 1-2 16,-4-2 2-16,-3-3-1 0,0 4-4 15,0-2-2-15,-4 1-6 16,3 3 0-16,0 0-4 15,0 0-4-15,-6-3-10 16,-6-3-7-16,-22-12-10 16,27 18-7-16,4 2-18 15,4 5-52-15,-3 6-183 16,1 7 178-16</inkml:trace>
  <inkml:trace contextRef="#ctx0" brushRef="#br0" timeOffset="8658.44">11254 5126 445 0,'-5'-4'317'15,"-3"0"-34"-15,8 3-67 16,-1 1-54-16,2 0-103 16,-1 0-22-16,0 0-24 15,7 4 8-15,9 10 27 16,26 36 5-16,-27-24 2 16,-1 3-7-16,-1 0-19 15,0 1-11-15,-3-3-9 0,3-1-2 16,2-1-2-16,1-2 2 15,-1 1 0-15,0-1 2 16,0 2-1-16,-4-4 1 16,0-4-58-16,-1 0-53 15,-7-12-227-15,5 2 206 16</inkml:trace>
  <inkml:trace contextRef="#ctx0" brushRef="#br0" timeOffset="8901.1">11486 5286 655 0,'-17'-65'381'16,"15"73"-130"-16,-7 7-47 16,2 5-20-16,-8 6-96 15,1 2-26-15,-3 0-22 16,5 0-5-16,1 0-25 15,-2-4-5-15,8 0-3 16,-5-1 0-16,4-1-32 16,0-1-47-16,0 0-193 15,2-2 175-15</inkml:trace>
  <inkml:trace contextRef="#ctx0" brushRef="#br0" timeOffset="9485.37">11518 5469 487 0,'65'-59'262'0,"-54"61"-76"16,0 1-3-16,-3-1-68 16,2 2-19-16,0 7-32 15,-2 1-12-15,-4 2-18 16,0 2-10-16,-6-1-3 16,-2-2-1-16,-6 4-1 0,0-1-1 15,-1 2-4-15,-2-2-3 16,1-3-7-16,0-2-3 15,1-4-3-15,2 2-1 16,8-6-5-16,0-1-4 16,3-2 0-16,-2 0 0 15,0 0 5-15,0 0 7 16,4-1 0-16,11-1 1 16,24-8 0-16,-25 3 0 0,-1 1 0 15,-4 0 3-15,6 0-48 16,-2-2-35-16,-2 0-179 15,-4-2 160-15</inkml:trace>
  <inkml:trace contextRef="#ctx0" brushRef="#br0" timeOffset="9972.06">11456 4936 423 0,'-28'-49'235'16,"28"64"-58"-16,0-1 23 16,2 1-64-16,4-2-23 15,-3-6-43-15,5 1-20 16,0-3-23-16,-5-5 2 16,2 1 8-16,-1-1 4 0,-4-1 5 15,0 0-2-15,0 0-7 16,0-1-3-16,0 1-6 15,0 0-4-15,-1-2-3 16,-2-3-3-16,3 3-5 16,-1 1-5-16,0 1-8 15,0 0-3-15,0 0-7 16,-1 0-5-16,0 1-3 16,-4 1 1-16,5-1 2 15,-2 4 5-15,-2 8-89 16,5 2-58-16,13 26 95 15</inkml:trace>
  <inkml:trace contextRef="#ctx0" brushRef="#br0" timeOffset="10360.04">12013 3877 394 0,'26'9'221'16,"14"15"-48"-16,-2 4 17 0,-2 12-31 15,-1 7-28-15,-5 15-28 16,-4 8-5-16,-12 12-1 16,-6 4-7-16,-16 14-1 15,-6 6-9-15,-12 14-19 16,-6 4-10-16,-7 1-30 16,0-10-5-16,4-1-7 15,-1-9 0-15,3-15 0 16,-1-2-10-16,-3-23-120 15,0-1 90-15</inkml:trace>
  <inkml:trace contextRef="#ctx0" brushRef="#br0" timeOffset="12937.42">23021 6751 190 0,'-52'79'150'0,"48"-74"25"15,1 5-13-15,-2 2-18 16,2 1-4-16,-2 4 4 16,3-3-1-16,2-3-27 15,0-1-14-15,2-9 8 16,6-1 11-16,2-9 19 15,1-10 2-15,6-7-34 16,5-13-25-16,9-13-34 16,0-6-13-16,7-9-19 15,0 1-6-15,-4-3-7 16,1-2 0-16,-2-4-2 16,4-4 1-16,4 2-1 15,1 3 0-15,-5 4 0 16,-1 5 0-16,-3 1-1 0,1 5 0 15,-9 5 0-15,-6 7 0 16,-9 16 2-16,-2 5 0 16,-6 13 4-16,-3 2 0 15,-5 7-7-15,-5 4-3 16,-4 7-10-16,-4 3-1 16,-5 4 5-16,-3 6 2 15,0 3 5-15,2 2 1 16,1-3 2-16,6-5 0 0,6-8 3 15,4-4 2-15,8-5-2 16,5-7-1-16,6-7-3 16,3-6-3-16,8-13 0 15,2-1 2-15,5-1 0 16,0 1 1-16,1 8 0 16,-2 2 0-16,-8 7 0 15,-2 3 1-15,-5 10-1 16,-8-3 0-16,4 9-5 15,-2 6-1-15,-2 5 0 16,2 9 2-16,-3 2 2 16,-3-1 1-16,3 5-1 15,-2-2 1-15,-1 4-11 16,-2 2-37-16,-1 3-115 16,2 2-96-16,-6-5 150 15</inkml:trace>
  <inkml:trace contextRef="#ctx0" brushRef="#br0" timeOffset="13505.42">23646 3236 487 0,'-12'71'260'0,"-20"-11"-74"0,0 3 29 16,-4 29-27 0,-3 12-42-16,-5 14-42 0,1 17-20 15,-2 7-21-15,8-2-9 16,16-1-19-16,7-12-13 16,14-21-13-16,3-8-2 15,3-20-1-15,6-8-1 16,3-20 0-16,6-7 14 15,1-18-60-15,-1-9-33 0,3-13-99 16,1-12-127-16,2-20 200 16</inkml:trace>
  <inkml:trace contextRef="#ctx0" brushRef="#br0" timeOffset="14001.48">23908 3238 341 0,'-4'-1'212'15,"4"0"-9"-15,4 3-26 16,-4-2-14-16,0 0-26 15,0 0-16-15,13 3-20 16,3 14-29-16,28 30-7 0,-24-26-13 16,1 3-5-16,-1 2-9 15,-1-2-9-15,-4 1-14 16,-2-3-4-16,-4 1-3 16,1-1-1-16,-2-2-2 15,-2-2 0-15,0-2 3 16,-2-3 0-16,-2-4-29 15,-2-4-25-15,-2-9-111 16,2-4-151-16,0-5 200 16</inkml:trace>
  <inkml:trace contextRef="#ctx0" brushRef="#br0" timeOffset="14212.92">24179 3298 512 0,'-3'2'262'0,"-7"9"-73"0,-2 0 17 16,-7 8-68-16,-4 1-14 15,-3 0-53-15,-1 7-18 16,0-3-28-16,3-1-11 16,5-1-10-16,4-4-2 15,4 1-51-15,1-2-64 16,4 4 72-16</inkml:trace>
  <inkml:trace contextRef="#ctx0" brushRef="#br0" timeOffset="14463.27">24233 3570 406 0,'8'9'260'0,"-4"5"-39"15,-5 3-74-15,2 5-70 16,1-2-49-16,-3-3-17 16,-1 3-3-16,-3-3-2 15,1 3 13-15,0 4-195 16,-3-2 136-16</inkml:trace>
  <inkml:trace contextRef="#ctx0" brushRef="#br0" timeOffset="15005.81">23826 4209 634 0,'-37'34'302'16,"56"-16"-104"-16,-6-1-12 15,1 7-69-15,2 3 0 16,-8-2-40-16,8 4-17 16,-3 1-29-16,1-3-11 15,0 1-11-15,2-5-2 16,-3-1-2-16,1-1 0 15,-3-1 3-15,-1-2-13 0,-1-5-87 16,-3-6-86-16,0-5 105 16</inkml:trace>
  <inkml:trace contextRef="#ctx0" brushRef="#br0" timeOffset="15234.71">24031 4324 449 0,'14'-18'305'16,"-30"40"-58"-16,-6 8-13 15,-1 0-50-15,-5 3-57 16,-4 2-16-16,0 1-58 16,5 1-11-16,3 0-29 15,-4-7-7-15,9-6-2 16,2-1-12-16,5-8-79 15,9 3-62-15,4-10 87 0</inkml:trace>
  <inkml:trace contextRef="#ctx0" brushRef="#br0" timeOffset="15872">24050 4599 427 0,'35'6'249'16,"-26"-2"-14"-16,1 0-30 15,0 2-56-15,0-1-35 16,-4 4-50-16,-3 0-15 16,-2 4-8-16,-1 1 1 15,-4 1-11-15,-3-1-7 16,-4 2-5-16,-2-2-3 15,2-2-3-15,0-1-3 16,2-5-4-16,3-1-5 0,4 4-9 16,2 0-1-16,2 1-1 15,2 1 2-15,3-5 13 16,-2 1 4-16,5-1 3 16,-1-2 2-16,0-4-3 15,2 1 0-15,1-4 0 16,0-1 3-16,4-4-30 15,2-4-90-15,0-5-143 16,3-6 150-16</inkml:trace>
  <inkml:trace contextRef="#ctx0" brushRef="#br0" timeOffset="16236.03">24840 2963 316 0,'26'24'284'0,"3"12"30"0,-6 23-51 16,0 10-39-16,-3 16-61 16,-5 7-24-16,-10 21-20 15,-5 19-12-15,-17 22-27 16,-9 15-15-16,-13 17-35 16,-10-1-11-16,-7 22-9 15,-4-5 1-15,-9-4-3 16,-8 0-1-16,-5-25 6 15,-3-3-299-15,-20-30 216 16</inkml:trace>
  <inkml:trace contextRef="#ctx0" brushRef="#br0" timeOffset="20607.63">16578 10542 235 0,'46'-62'180'0,"-48"60"45"16,-1 0-18-16,2 2-45 15,0-1-23-15,0 1-40 16,1 0-12-16,0 0-8 16,0-1-3-16,-2 1-7 15,2-1-6-15,-2 1-9 16,2 0-2-16,0 0-7 0,0 0-6 16,0 0-8-16,0 0 1 15,0 0-1-15,-1 3 0 16,-1 16 0-16,-2 29-5 15,-1-18 2-15,-2-1 3 16,0 6-2-16,-2 2-4 16,2-2-12-16,0-2-4 15,-1-6-4-15,3-5-1 16,0-8-3-16,2-1 0 0,3-6-1 16,0-3-2-16,0-3-30 15,0-1-30-15,0-1-89 16,0 0-55-16,0-1-184 15,0 1 242-15</inkml:trace>
  <inkml:trace contextRef="#ctx0" brushRef="#br0" timeOffset="21214.19">16237 11065 1017 0,'2'0'58'0,"-4"-1"-5"0,-1 0 69 15,3 1-9-15,0 0-5 16,0-1-12-16,-2 1-36 15,2 0-18-15,0 0-22 16,0 0-6-16,0 0 1 16,2 0 12-16,18 4 14 15,27 5-1-15,-22-9-3 16,3 1-7-16,-1-3-15 16,2 1-4-16,1 0-4 15,1-3 0-15,1 1-3 16,-3 2-1-16,1-6 0 15,-1 5-2-15,-4 1 0 16,-5-2 1-16,3 3 1 16,-4 0 1-16,-4-1 0 15,-3 1-1-15,1 2 0 16,-9-2 0-16,-4 1 1 0,4-1-10 16,-4 0-56-16,0 0-37 15,0 0-102-15,0 0-53 16,0 0 160-16</inkml:trace>
  <inkml:trace contextRef="#ctx0" brushRef="#br0" timeOffset="22167.93">16427 11236 334 0,'-51'53'201'15,"52"-55"-13"-15,3 1-18 16,2 0-33-16,-6 0-13 16,0 0-12-16,2 0-6 15,10 1-16-15,3 0-11 16,29 2-29-16,-26-1-16 0,1 1-19 16,-2 2-4-16,-3 3-3 15,-1 1 0-15,-2 3-1 16,0 3 2-16,-4-3 5 15,-2 3 7-15,-5 1 7 16,-2-2 2-16,0 2-1 16,-7-1-4-16,-1 2-5 15,-1-1-2-15,-6 1-3 16,-1 1-1-16,-5 1-2 16,-2-2 0-16,1-1-5 15,1-1 0-15,-1-5-1 16,2-2-1-16,-1-5-1 15,1-2-3-15,7 0-4 16,0 1-4-16,7-3-4 16,0-3 1-16,1-1-2 15,4-2 0-15,2-1 1 16,-1 0 0-16,2-2 2 0,0 2 1 16,4-1 1-16,4 1 0 15,-1 0-1-15,0 0-1 16,-4 2-2-16,5 3-1 15,3 1-1-15,2 3 1 16,1 0 3-16,1-2 2 16,0 6 4-16,1 3 2 15,3 4 2-15,2 1 5 0,0-1 11 16,-1-4 3-16,3 3 7 16,-3-2 1-16,1 3-10 15,-3 2-2-15,0 0-9 16,0-3-2-16,-2-2-1 15,-3 1-2-15,1-1-1 16,3 0 0-16,0 0 0 16,1-4 0-16,-1-4-13 15,-5 0-32-15,1-4-141 16,0-4 124-16</inkml:trace>
  <inkml:trace contextRef="#ctx0" brushRef="#br0" timeOffset="22878.46">17075 10845 486 0,'30'-24'252'0,"-30"25"-58"15,0 0-31-15,1 1-23 16,-1-2-12-16,0 0-38 16,0 0-6-16,0 0-22 15,0 0-13-15,2 5-11 16,5 8-2-16,32 32-11 0,-26-27-3 16,0 3 2-16,1 0 0 15,2 2 8-15,3 2 0 16,-3 4-1-16,2-1 0 15,-5 1-13-15,-4-1-4 16,-2-1-4-16,0 1-3 16,1-1-3-16,2-1-1 15,0 0 0-15,-2-4 1 0,2-1-2 16,1 0 1-16,-4-1 0 16,3 0 0-16,-4-7 0 15,-3-2 0-15,1-7 0 16,-6-3-10-16,4 0-65 15,-2-1-35-15,0-1-104 16,0 0-123-16,0 0 224 16</inkml:trace>
  <inkml:trace contextRef="#ctx0" brushRef="#br0" timeOffset="23239.49">17457 10899 437 0,'-7'5'264'15,"-1"3"20"-15,2 3-70 16,-6 3-34-16,2 5-22 15,-8 0-51-15,2 5-16 16,-4 6-14-16,0 1-15 16,0 0-20-16,-1 4-10 15,1-3-12-15,4 1-5 16,3-3-8-16,-4-5-2 16,7-4-1-16,-1-5-2 15,3-3-2-15,1-4-11 0,2-4-58 16,1-1-36-16,3-4-137 15,4 2-85-15,-3-3 207 16</inkml:trace>
  <inkml:trace contextRef="#ctx0" brushRef="#br0" timeOffset="23885.23">17544 11417 343 0,'-2'6'215'0,"1"1"-53"15,3-5-29-15,-2 0-12 16,0-2-25-16,0-1 1 16,0 1 13-16,0-1-5 0,0 1-10 15,0-1-9-15,0 0-22 16,0 0-10-16,0 0-18 15,6-5-5-15,43-45 13 16,-38 34-29 0,0 1-2-16,1 2-6 15,-1-1-1-15,-3 5 1 16,1 1 0-16,-3 3 0 16,-1 1 1-16,-2 1-2 15,0 3-1-15,-2-1-1 16,-1 2 0-16,-1 0-3 15,0 0 2-15,-1 0 0 16,2 0 3-16,0 1 16 16,-2 17 5-16,-2 32 15 15,-3-28 8-15,2 10 2 16,-4-3 1-16,0 5-9 16,-1 1-9-16,0-2-16 0,0 2-5 15,-2-5-7-15,1-1-2 16,0-6-2-16,1-5-2 15,3-6-7-15,5-4-23 16,1-7-86-16,1 0-86 16,3-5 120-16</inkml:trace>
  <inkml:trace contextRef="#ctx0" brushRef="#br0" timeOffset="24753.91">18707 11240 436 0,'-24'-2'251'0,"27"5"-21"16,3-1-22-16,0 3-24 0,4 0-19 15,3 0-42-15,3 0-14 16,2-1-29-16,3-1-17 15,1 1-20-15,0-2-7 16,3 2-13-16,-2-1-8 16,-4-1-3-16,3-1-2 15,-1-1 2-15,5-1-1 16,-1 1-2-16,-2-3 0 16,-5 3-2-16,-2 0 0 15,-3 0 1-15,-3 0 2 0,-7-2 5 16,1-2 1-16,-4 1-41 15,0 2-33-15,0 0-116 16,0 0-86-16,0 0 163 16</inkml:trace>
  <inkml:trace contextRef="#ctx0" brushRef="#br0" timeOffset="25768.33">19730 10603 337 0,'-12'-67'224'16,"14"66"-48"-16,0-2 3 15,-2 1-17-15,0 1-35 16,0-1-8-16,0 1-18 16,0 0-18-16,0 0-9 0,6 0-7 15,9-1-13-15,29-5-5 16,-24 3-15-16,3 4-7 15,0-1-7-15,-5 0-3 16,-5 1-9-16,4 1-2 16,-6 3-1-16,3 2 0 15,-2 2 3-15,-5-1 3 16,-7 4 8-16,-5 1 3 16,-5 2 0-16,-1-2-1 15,-1 8-9-15,-1 1-2 0,-9 4-3 16,-1 5-1-16,-4-6-2 15,1 1 0-15,5-3-3 16,1-4 0-16,6-6-1 16,5-2-3-16,5-4-6 15,4 0-4-15,4 1 0 16,5-2 0-16,4 1 8 16,1-4 2-16,3 1 3 15,1 2 0-15,-2 1 0 16,-3-1 0-16,-1 3 0 15,-2-3 0-15,-3-1 3 16,2 5 2-16,-6 0 4 16,-3 3 2-16,-4 4 5 15,-4-4 0-15,-5 6-1 16,-3-2 0-16,-8 1-2 16,0 4 1-16,-8-5 0 15,0-1-1-15,2-2-2 0,-3-4-3 16,4 0-8-16,4-3-13 15,5-2-42-15,-1-1-30 16,7-4-76-16,5 0-37 16,2-1-168-16,2-3 231 15</inkml:trace>
  <inkml:trace contextRef="#ctx0" brushRef="#br0" timeOffset="26329.83">19623 11144 510 0,'-84'48'244'0,"83"-47"-89"0,-3-1-11 16,6 0-33-16,-2 0-8 16,0 0-7-16,0 0 10 15,0 0 0-15,3 2-8 16,15 4-20-16,25 8-5 16,-22-12-19-16,0-2-10 15,1 1-18-15,1-1-9 16,1-1-8-16,0 1-2 0,-1-1-2 15,0 1-1 1,-2-1-1-16,-6 1-1 0,0 1 1 16,-2 0 0-16,-1-1 0 15,-1 0-11-15,-1 0-37 16,-4-2-21-16,0 1-69 16,-1-1-27-16,-4-4-82 15,4 5-54-15,-5 0 192 16</inkml:trace>
  <inkml:trace contextRef="#ctx0" brushRef="#br0" timeOffset="27168.99">19591 11435 388 0,'2'-6'213'0,"3"2"-28"16,0 1-12-16,4-1-17 16,-2 3-13-16,5-2-33 15,3 0-4-15,1 2-28 16,-1-4-11-16,7 4-22 15,-3-2-11-15,2 3-18 16,-3 3-6-16,-6-1 4 16,0 4 7-16,-2 3 7 15,0 5 1-15,-7-3-3 16,0 1-5-16,-6 2-2 16,-5-1 0-16,-1 10-3 15,-3-4-1-15,-2 5-4 16,-4 0-1-16,-4-3-1 15,-1 0 1-15,-4-5-1 0,-2-2-7 16,1-2-21-16,-4-3-7 16,2-4-4-16,7 0 3 15,-3-6 11-15,11-1 3 16,3-2-4-16,6-3-5 16,3 2 0-16,3-2-1 15,-1-4 2-15,-3-1 6 16,4-2 6-16,2-1 1 0,4 0 2 15,0 3 0-15,7 2-3 16,-3 2-1-16,2 2 0 16,2 3 0-16,3 5 6 15,0 1 4-15,3 5 16 16,-1 1 7-16,1 0 10 16,1 1-2-16,0 3 2 15,2 0-4-15,-1 0-7 16,-1 1-2-16,-2-1-11 15,-1-1-4-15,-2-3-2 16,-1-1 0-16,1-3-1 16,-1 1 0-16,2-3-14 15,1 0-26-15,0 2-112 16,-3-1-117-16,6 0 164 16</inkml:trace>
  <inkml:trace contextRef="#ctx0" brushRef="#br0" timeOffset="28254.9">20778 10890 630 0,'-5'2'282'15,"-1"4"-125"-15,-7-1-54 16,-4 3 12-16,0 2-9 0,-3 5-9 15,-4 0 9-15,0 7-7 16,-3 8-4-16,-3-6-5 16,1 9-21-16,-1 2-7 15,-1 4-19-15,6 4-11 16,0-4-18-16,4-2-4 16,1-8-8-16,1-3-1 15,7-4-2-15,-1-4-1 16,5-5-24-16,1-1-25 0,2-4-61 15,-1-5-43-15,4-3-114 16,0-1-59-16,2 0 206 16</inkml:trace>
  <inkml:trace contextRef="#ctx0" brushRef="#br0" timeOffset="34821.11">20393 10795 378 0,'0'-5'249'0,"-4"1"21"16,2 0-59-16,2 5-49 16,0-2-30-16,0 1-58 15,0 0-19-15,0 0-5 16,0 0 5-16,6 5 12 16,8 15 6-16,25 31-16 15,-23-22-12-15,0 6-4 16,6 2-6-16,-4 7-2 15,9 4-1-15,2 1-14 16,2 2-4-16,4-8-6 16,-3-3-1-16,-7-10 0 15,-4-4 0-15,-6-8 0 0,-3 0-7 16,-3-7-67-16,1-4-60 16,-3-4-175-16,2-2-135 15,-1-6 271-15</inkml:trace>
  <inkml:trace contextRef="#ctx0" brushRef="#br0" timeOffset="35662.97">20956 11247 261 0,'4'-2'191'16,"2"-3"32"-16,-1 2-12 0,2 0-39 16,3 2-15-16,1 1-17 15,28 6-7-15,-30 3-23 16,-1-1-16-16,4 2-44 15,1 2-17-15,1 0-23 16,-2 1 1-16,-4 1 1 16,-5-2 1-16,0 1 2 15,-3 1 1-15,-4 4-1 16,-2-3-2-16,-4 1-4 16,-2-4-2-16,1-3 0 15,5 4 0-15,-4-6 0 16,-5 0 1-16,1-3-1 15,-5-1-1-15,2-3-4 16,4-2-2-16,2 0-3 16,1-3-2-16,2-1 3 15,5 5 0-15,3-3 1 16,0 0 1-16,0 4-1 0,0-1-1 16,0 0 2-16,9 0 3 15,8 2 6-15,25 7 10 16,-23 1 7-16,-2-1 0 15,-1 2-5-15,12 6-9 16,-4-4-8-16,4 1-1 16,7 1-2-16,0 1 1 15,9-3-46-15,4 1-50 16,9-6 60-16</inkml:trace>
  <inkml:trace contextRef="#ctx0" brushRef="#br0" timeOffset="47515.96">22172 11368 495 0,'-1'0'277'0,"1"-2"-51"16,-2 1-17-16,0 1-48 16,2-1-20-16,-2 0-23 15,1 0-7-15,0 1-22 16,0 0-11-16,0-1-26 15,0 1-15-15,0 0-19 16,1 0 1-16,0 0 18 16,0 0 18-16,0 0 18 15,2 0-3-15,10 3-23 16,-3-2-21-16,9 5-17 16,31 8-7-16,-29-10-3 15,8 3 2-15,-3-6 0 16,0 3-1-16,4-1 2 15,-1-3 0-15,2 2-1 16,-1-1 0-16,0-1 1 16,-1 4-1-16,-4-3 1 0,-4-1 0 15,-4 0 2-15,-4-2 0 16,-3 2 1-16,3-1 2 16,-5 1-1-16,-2 0-1 15,-2 0 3-15,-6-1-12 16,2 0-33-16,1 0-23 15,-1 0-72-15,0 0-24 16,0-1-90-16,1-5-54 0,0-2-139 16,-1-2 259-16</inkml:trace>
  <inkml:trace contextRef="#ctx0" brushRef="#br0" timeOffset="48001.65">22207 11162 521 0,'-3'-2'307'16,"-2"1"-75"-16,2 1-59 16,3 0-24-16,0 0-25 15,0 0-2-15,0 0 11 0,0 0-10 16,2 0-22-16,16 5-16 16,33 7-22-16,-24-9-6 15,1-3-20-15,0 0-2 16,3-3-11-16,2-1-5 15,3-2-1-15,1-3-4 16,-1 5-7-16,-2-2-4 16,-3 0-1-16,-1 2 0 0,-6 1 0 15,0-2 1-15,-3 4 0 16,-6-3 2-16,-6 4-2 16,-9 0-10-16,-4 0-27 15,7 1-17-15,-6-1-30 16,3 0-12-16,0 0-44 15,-1 0-34-15,0 0-110 16,0 0-94-16,0 0 240 16</inkml:trace>
  <inkml:trace contextRef="#ctx0" brushRef="#br0" timeOffset="48796.51">23299 11074 573 0,'51'-47'297'16,"-64"42"-126"-16,1 3-28 15,-2 4-23-15,-1 5-26 16,1 2 5-16,-4 1-1 16,-1 3-11-16,1 5-15 15,-1 2-9-15,0 5-14 16,-2 2-7-16,3 1-15 16,-2 0-8-16,2 0-12 15,-2-2-3-15,1 0-3 16,2-4-1-16,2 0-2 15,8 5 0-15,1-7 0 16,3 1 0-16,3 2-1 16,2-5 0-16,6 2-1 15,1 5-1-15,3-7 0 0,1 2 0 16,2-3 0-16,3 0 1 16,5-4 1-16,-4-1 0 15,5-5 0-15,-1-3 1 16,0-4 2-16,5-2 0 15,0-9 4-15,2-5 1 16,-2-2 2-16,5-4 1 16,-3-4 9-16,-2-4 7 0,-3-1 13 15,-2 3 2 1,-4-6 3-16,-3 7-3 0,-6-5-8 16,-2 0 1-16,-8 5 3 15,-5-3 7-15,-8 2 7 16,-4-3 1-16,-9 0-9 15,-1 2-10-15,-2 3-17 16,0 3-6-16,2 6-12 16,-1 3-10-16,-2 8-20 15,0 3-22-15,0 5-59 16,-3 6-61-16,-9 15 111 16</inkml:trace>
  <inkml:trace contextRef="#ctx0" brushRef="#br0" timeOffset="52677.2">16741 12610 257 0,'-25'-52'148'0,"31"54"50"15,-4-2-57-15,2 1-17 16,-4-1 13-16,0 0-23 16,0 0-7-16,0 0 2 15,0 0-11-15,0 0-19 16,0 1-11-16,11 8-12 16,0 3-1-16,32 28-12 15,-28-27-3-15,10 5 2 16,-2-2-4-16,2 5 0 15,-2-1-3-15,2 0-9 16,3-3-6-16,1 5-9 16,1 2-2-16,-1 0-2 15,-3 4 0-15,-1-5 0 16,-2-4 0-16,-3 0-2 0,0-2 1 16,-3 1-2-16,-1 1 0 15,-1-1 0-15,-3 1 0 16,-1-1 1-16,-1 0 0 15,2 1-1-15,-7-3 0 16,-4-2-1-16,3 2-2 16,-5-9-26-16,3-1-21 15,3-3-45-15,-6-3-28 16,1-1-71-16,0 1-34 0,-1-1 141 16</inkml:trace>
  <inkml:trace contextRef="#ctx0" brushRef="#br0" timeOffset="53053.2">17219 12641 579 0,'0'-2'312'0,"-2"2"-69"16,-3 4-35-16,4-4-53 15,0 0-25-15,-2 1-34 0,-9 9-4 16,-32 37-15 0,22-22-9-16,-2 6-13 0,-6 4-7 15,-1 4-12-15,0 2-6 16,-3-1-12-16,2 0-5 15,3-4-6-15,0-2-3 16,6-7-3-16,3-3-1 16,5-6-2-16,4-4-10 15,11-6-63-15,0-4-55 16,6-3-99-16,3-2-50 0,3-4 172 16</inkml:trace>
  <inkml:trace contextRef="#ctx0" brushRef="#br0" timeOffset="53906.93">17517 13023 314 0,'75'88'229'15,"-71"-85"1"-15,-1-5-47 16,-2 0-11-16,-1 2-21 16,0-2-14-16,0 1-10 15,0 0-18-15,0 0-43 16,0 0-18-16,2-3-24 16,6-12-4-16,15-27 0 15,-13 33 4-15,0-3 0 16,1 2-1-16,-1-3-6 15,-2-1-6-15,0 5-3 16,-4-3 1-16,-4 5 4 16,5 3 3-16,-3 3 0 15,1 3-1-15,-3-1-5 0,0 0-4 16,0 0-5 0,0 0-1-16,0 0-4 0,0 0 1 15,0 0 3-15,-1 0 6 16,1 0 13-16,0 0 3 15,1 6 7-15,-1 7-1 16,-1 3-4-16,-9 28-3 16,4-21-5-16,-1-1-2 15,-2 7-4-15,2 3-1 16,-1 4 0-16,-1 2 1 0,0-3 1 16,1-2-1-16,0-6-1 15,0-4-2-15,3-6-2 16,1-3 0-16,2-3-3 15,2-3-1-15,0-5-3 16,0-1-4-16,0-4-37 16,-1 2-27-16,0 0-89 15,1-1-72-15,0 0 146 16</inkml:trace>
  <inkml:trace contextRef="#ctx0" brushRef="#br0" timeOffset="54854.34">18423 13007 250 0,'-76'-29'191'0,"75"29"12"16,5 0-24-16,-3 2-4 15,-1-2-21-15,0 0-14 16,-1 0-26-16,0-1-14 16,0 0-16-16,1 1-6 15,0 0-17-15,0 0-7 0,4 1-4 16,3 1-2-16,-2 0 10 15,5-1 3-15,2 1-17 16,32 3-8-16,-28-5-23 16,2 1-5-16,-3-1-5 15,3 0-1-15,2 0 0 16,1 4-1-16,-2-2 1 16,3 0 1-16,-2 1-1 15,1-3 0-15,-1 0 0 16,-1 1 0-16,-4-1 1 15,-1 0-1-15,-5 0 1 16,2 0 0-16,-1 2 0 16,-7-2 0-16,4 0 0 15,-1 0 0-15,-4 0-1 16,-2 0 1-16,0 0-2 16,0 0 4-16,0 0-48 0,0-2-30 15,0 1-78-15,0 0-67 16,0 0-112-1,0 0-80-15,0-2 256 0</inkml:trace>
  <inkml:trace contextRef="#ctx0" brushRef="#br0" timeOffset="55287.7">18441 12738 345 0,'-5'-1'223'0,"5"1"2"15,-4 0-24-15,3 0-49 16,1 0-14-16,0 0-16 15,0 0 0-15,0 0-4 16,7 0-9-16,8 1-28 16,29 5-15-16,-22-3-24 15,0-2-10-15,-2-1-7 16,8 1-3-16,-2-1-2 16,3-1-2-16,-1 1-8 15,-2 0-3-15,0 0-2 0,-6 0-1 16,-2 2-1-16,-2 2-1 15,-7-1 0-15,-2 1 0 16,0 1-2-16,-1-3-17 16,-1 1-37-16,-1-1-22 15,-4-3-83-15,0 1-46 16,-3 0 131-16</inkml:trace>
  <inkml:trace contextRef="#ctx0" brushRef="#br0" timeOffset="58709.46">19274 12654 216 0,'-14'-42'118'0,"14"40"-19"15,0 1-4-15,0 1-8 16,0 0 5-16,-1 0 8 16,1-1-1-16,0 1-9 15,0 0-3-15,0 0-2 16,0 0 0-16,0 0 8 15,0 0 4-15,0 0-6 16,0 0-5-16,0 0-20 16,0 0-13-16,0 0-18 15,0 0-9-15,0-1-9 16,0 0 3-16,0 0 3 16,0 0 4-16,0 0 8 15,13-6-4-15,5-1-8 16,29-10-4-16,-28 12-12 0,0 1-3 15,0-1-3-15,-1 2-1 16,1 4 0-16,-3-2 0 16,1 4 0-16,2 0 0 15,-2 2 3-15,-1 4 0 16,-1-1 3-16,-7 0 1 16,2 5 2-16,-3-1 0 15,-3 1 5-15,-2 0 0 0,-4-1 2 16,1 4 0-1,-8 1-2-15,-5 3-2 0,-1 1-2 16,-7 2-2-16,2-2-3 16,-1 2-1-16,2 2-2 15,-4-2 0-15,-1 1-2 16,5-3 0-16,0-6-2 16,6-2-1-16,5-3 0 15,1-1 0-15,0-2-8 16,7-2-4-16,5 2-3 15,0-2 0-15,7 3 9 16,-2 2 4-16,8-1 3 16,-5 0 0-16,2 1 2 15,-1-2 0-15,-9 3 0 16,3 1 0-16,-1 0 0 16,3 1 2-16,-4-1 1 0,5-1 1 15,-8-1 5 1,-3 0 1-16,1-3 7 0,-10 3 3 15,1-2 1-15,-4-2-1 16,-4 1-5-16,-2-3-2 16,-8 1-4-16,0 0-1 15,-6 0-4-15,4-2-2 16,2 0-27-16,3 0-22 16,5-2-51-16,0 1-36 15,4-4-91-15,2 2-90 0,8 1 201 16</inkml:trace>
  <inkml:trace contextRef="#ctx0" brushRef="#br0" timeOffset="59549.35">19826 12536 366 0,'0'-2'213'0,"0"2"-19"15,1 0-10-15,-1 0-26 16,0 0-22-16,0 0-25 16,0 0-6-16,0 0-17 15,0 0-2-15,0 0-14 16,8 14-10-16,18 26-7 16,-15-24 4-16,3 3-5 15,-1 1-9-15,1 4-16 16,0 1-12-16,-4 2-9 15,1-3-1-15,0 3-4 0,-5 0 1 16,9 1-1-16,-4 1-1 16,1-5 1-16,0-3 0 15,2 0 0-15,2 1 1 16,-4-3-2-16,4-2 1 16,-7-3 0-16,0-3-1 15,1 2 0-15,-1 0 1 0,-1 0-1 16,-1-1 0-16,-2-6-1 15,-2 1-1-15,-2-4 0 16,1-1 3-16,0 2-50 16,-2-4-19-16,0 0-64 15,0 0-49-15,0 0-61 16,0 0-59-16,0 0 191 16</inkml:trace>
  <inkml:trace contextRef="#ctx0" brushRef="#br0" timeOffset="59939.31">20256 12523 591 0,'-4'1'293'0,"1"4"-70"16,-10 3-141-16,3 7 8 15,-6 5 15-15,-4 2 1 16,1 4 26-16,-4 0-1 16,-1 7-32-16,-4-1-11 15,1 3-35-15,0 0-12 0,2-1-11 16,5 1-5-1,-1-2-8-15,4-1-4 0,-3-5-6 16,0-2-3-16,4-2-3 16,-3-2 0-16,5-6-2 15,-1 2-14-15,4-7-43 16,2-2-32-16,6-1-109 16,-2-5-72-16,5-2 172 15</inkml:trace>
  <inkml:trace contextRef="#ctx0" brushRef="#br0" timeOffset="60896.16">20238 12999 315 0,'66'24'173'0,"-63"-25"-10"15,1 1-2-15,1-2 7 16,-5 1-2-16,0 0-32 16,0-1-13-16,8 2-32 15,2 0-18-15,5 0-23 16,23 2-15-16,-29 1-18 15,-2-1-3-15,-1-1 5 0,1 9 3 16,-2-2 2-16,0 4-1 16,0 3 3-16,-5-7 1 15,0 5 0-15,-2-1 1 16,-3 0-9-16,0 3-2 16,-6-1-3-16,-1 5-2 15,-8-1-1-15,0 1 1 16,-2 2 0-16,-3-6 0 15,2 0-3-15,-5-5-2 16,3-6-7-16,-1-1-5 0,6-3-4 16,5-1-1-16,3-2 0 15,6 1 1-15,1-3-3 16,2 0 0-16,3-1 3 16,0 1 1-16,1-2 4 15,3 3 2-15,0-2 2 16,0 2-1-16,4 0 2 15,1 1 1-15,3 3 5 16,1 0 3-16,3 2 8 16,2-1 1-16,0 3 14 15,2-1 5-15,0 5 8 16,1 2 10-16,-3 3 2 16,4 3-5-16,1 3-3 15,-2 2-9-15,-6 0-16 16,4-1-3-16,-7 0-14 15,2-2-3-15,0-5-3 16,-1-1 9-16,-3-6-64 0,0-1-42 16,2-2-162-16,7-2 150 15</inkml:trace>
  <inkml:trace contextRef="#ctx0" brushRef="#br0" timeOffset="63075.32">22141 12800 228 0,'-33'-38'156'15,"31"36"11"-15,-4 0-13 16,4 0-22-16,2 1-11 15,-2 0-15-15,1 0 0 16,1-1-10-16,0 2-4 0,0 0-5 16,0 0-14-16,0 0-7 15,3 5 2-15,0 16 6 16,34 31 10-16,-25-22-4 16,-1-2-10-16,5 3-28 15,-1 1-11-15,0-4-17 16,6 4-5-16,-6-7-3 15,0-5-1-15,4-2-2 16,-5-4 0-16,4 1-2 16,-3 0 1-16,1 1-2 15,-1 0 1-15,-3-1-1 16,0 1-28-16,-1 1-63 16,0 2-50-16,-1-5-118 15,-3 0-90-15,-2-5 223 16</inkml:trace>
  <inkml:trace contextRef="#ctx0" brushRef="#br0" timeOffset="63391.51">22457 12774 716 0,'-5'6'304'0,"-5"7"-156"15,-3 2-25-15,-2 7 21 16,-5 1-4-16,-6 6-15 16,0 1 1-16,-7 7-47 15,2 2-20-15,-2-4-24 16,5-2-18-16,4-2-15 15,3-5-1-15,6-1-27 16,2-1-26-16,4-6-81 16,-1-3-66-16,10-6 123 15</inkml:trace>
  <inkml:trace contextRef="#ctx0" brushRef="#br0" timeOffset="64276.73">22528 13166 346 0,'84'13'262'15,"-81"-16"10"-15,2 2-54 16,3 0-14-16,2 0-36 15,-1 1-26 1,-5 0-43-16,1 0-26 0,10 3-35 16,-4 0-3-16,1 4-14 0,-7-1-6 15,-1 0-2-15,3 5-2 16,-7-1-1-16,5 3 1 16,-4 3 2-16,-3-2 1 15,-1 1 1-15,-5-1 0 16,-6 2-4-16,6-1-1 15,-4 1-1-15,-2-1-1 16,2-3-9-16,-3-1-5 16,1-5-10-16,-1 0-3 15,2-3 1-15,2-2 1 0,1-1 3 16,2-1 2-16,4-3 1 16,-3-1 0-16,7-1 0 15,0-2 1-15,3 0 2 16,1 1 4-16,0-1 4 15,2 2 0-15,0 0 1 16,2 0 2-16,1 3 1 16,0-1 4-16,5 4 5 15,-2 2 0-15,0 2-1 16,1 3-3-16,-5-2-4 16,6 3-1-16,-2 1-1 15,-1-2-2-15,5 6 0 16,-3-6-1-16,3 3 0 15,-3-1-1-15,0-3-1 16,1 1-6-16,-2-2-37 16,5-1-22-16,-2-4-81 0,-1-1-63 15,6-3 136-15</inkml:trace>
  <inkml:trace contextRef="#ctx0" brushRef="#br0" timeOffset="64803.47">22969 13141 265 0,'-4'-73'203'0,"1"75"45"16,1 0-39-16,2 0-44 16,0-2-16-16,0 0-21 0,0 0-2 15,0 0-5-15,0 0-5 16,0 0-22-16,0 0-15 16,9 2-28-16,1 0-14 15,2 1-19-15,30 10-8 16,-28-11-7-16,3 2 0 15,1-5-2-15,-3-2 1 16,1 0-1-16,0-2-1 16,-2 2 1-16,-6 0 7 15,-1-1-56-15,2 2-39 0,-3-5-116 16,5-1-90-16,-8-5 186 16</inkml:trace>
  <inkml:trace contextRef="#ctx0" brushRef="#br0" timeOffset="65068.23">23069 12877 444 0,'1'1'240'0,"3"2"-50"15,4 0-3-15,1 0-7 16,2 2-18-16,2-1-43 16,-7-2-20-16,6 1-59 15,-4-3-19-15,-1-2-17 0,3 1-1 16,-2-3-74-16,3 1-43 16,-3-4-142-16,4 0 143 15</inkml:trace>
  <inkml:trace contextRef="#ctx0" brushRef="#br0" timeOffset="65492.37">23649 12408 726 0,'8'12'341'0,"-8"-5"-116"16,0 3-77-16,-5 4-14 15,5 3-19-15,-6 4-28 16,-1 1 2-16,-2 1-15 16,-4 1-15-16,5 0-19 0,-1 1-15 15,1-2-15-15,2-2-3 16,4-2-4-16,-2 0-1 16,0-7-2-16,-1-1 0 15,3-2-17-15,0-4-19 16,2 0-55-16,1-1-35 15,-1-2-76-15,0-2-54 16,0 0 165-16</inkml:trace>
  <inkml:trace contextRef="#ctx0" brushRef="#br0" timeOffset="66041.89">23473 12794 554 0,'-81'83'277'0,"80"-83"-85"16,2 0-94-16,0-1 6 16,-1 1 23-16,0 0 16 15,0 0 15-15,0 0-12 16,7 0-37-16,8 0-16 15,31-1-38-15,-25 1-14 16,2 0-21-16,-3-1-8 0,3-1 11 16,4 1 0-1,-4-2 1-15,0 0-3 16,0 3-13-16,-2 0-1 0,-5 0-1 16,1 1-1-16,-4 1-2 15,-6-2-1-15,0 1-1 16,-2 2 0-16,-1-1 0 15,-2-1 1-15,-2-1-25 16,0-1-18-16,-2 0-49 16,2 0-45-16,-2 0-71 15,1 0-35-15,0 0-165 16,0 0 256-16</inkml:trace>
  <inkml:trace contextRef="#ctx0" brushRef="#br0" timeOffset="66827.24">23428 13014 318 0,'0'-1'199'0,"2"1"2"15,-1 5-18-15,-1-5-16 16,0-2-6-16,0 1-13 16,0 0-13-16,0 0-21 15,0 1-9-15,0 0-18 16,2 0-7-16,7 0-21 16,3-1-8-16,0 1-10 15,30 3 0-15,-30 2-6 16,0-2-3-16,0 3-10 15,0-6-7-15,-2 0-7 16,-2 0-1-16,-3 0-2 16,0 4-1-16,-3 5 2 0,1-2-1 15,-5-1 2-15,-1-2-1 16,-1-1 0-16,-2 5 0 16,-2 1-2-16,-3-1 0 15,-2 0-3-15,1 3-1 16,-1-5-2-16,2 1-2 15,3-1 0-15,-1-3 0 16,7 3-1-16,2-3-1 16,2 0 0-16,-2-3 0 0,0 0 3 15,0 0 2-15,0 0 1 16,7 5 0-16,-1-3 0 16,2 3 0-16,-1 8 2 15,24 22 1-15,-28-26 1 16,-1 3 1-16,-2-1-1 15,-5-1 1-15,-2 0 2 16,-1 1 2-16,-3 0 1 16,-2 1 1-16,-2-2-2 15,-5-5-2-15,-1-3-12 16,0-3-16-16,3-2-44 16,2 1-25-16,4-3-111 15,3 4-86-15,2-2 183 16</inkml:trace>
  <inkml:trace contextRef="#ctx0" brushRef="#br0" timeOffset="67489">23961 12731 826 0,'0'-1'335'0,"2"3"-205"16,2-2-21-16,-4 0 16 15,0 0-4-15,0 0-4 16,0 0-2-16,5 9-35 0,2 9-14 16,34 33-15-16,-24-26-6 15,0 4 7-15,2 4 2 16,-3-4-5-16,5 2-2 15,-2-2-18-15,-1-3-8 16,0-1-10-16,-3-6-3 16,-3-2-2-16,-1-1-1 15,-3-2-1-15,-3-1-1 0,-1-1-1 16,2 0-1-16,-4-3-1 16,5 2-3-16,-1-2-26 15,-2-4-21-15,1 0-60 16,-5-4-48-16,0-5-79 15,0 3-139-15,-1 0 247 16</inkml:trace>
  <inkml:trace contextRef="#ctx0" brushRef="#br0" timeOffset="67863.16">24388 12658 936 0,'-2'1'406'16,"-5"7"-264"-16,1 3 18 15,-6 3-28-15,-6 4-22 16,-1 5 12-16,-8 3-1 15,4 8-27-15,-3 1-7 16,2 2-26-16,1 2-12 16,-4-5-24-16,0-2-11 15,4-6-9-15,-2-8-2 0,4-5-3 16,4-2-5-16,3-3-24 16,4 2-14-16,4-1-39 15,2-4-27-15,4-2-69 16,0 1-43-16,0-4-54 15,0 0-67-15,0 0 228 16</inkml:trace>
  <inkml:trace contextRef="#ctx0" brushRef="#br0" timeOffset="68462.56">24418 13106 733 0,'5'9'337'15,"-1"-4"-160"-15,0-2 4 16,-1-1-43-16,-3-2-15 0,0 0-19 16,0 0-8-16,0-1-36 15,0 0-12-15,0 0-23 16,5-6-10-16,2-3-5 15,1-3 0-15,27-23 5 16,-31 23 3-16,0 1 7 16,-1 8 2-16,-3-1 2 15,2 5-2-15,-2 0-3 16,0 0-3-16,0-1-7 16,0 1-3-16,0 0 3 15,-1 0-1-15,0 0 9 16,0 4 4-16,-5 13-1 15,-9 30 0-15,4-21-2 16,-2 5-1-16,-1 4-1 16,-1 6 0-16,1 1-6 15,0 0-3-15,1-4-7 0,-5-4-2 16,5-8-3-16,3-2-15 16,4-8-46-16,6-4-33 15,-4-8-102-15,4-3-70 16,6-4 169-16</inkml:trace>
  <inkml:trace contextRef="#ctx0" brushRef="#br0" timeOffset="79103.92">14642 15122 545 0,'-81'-4'329'16,"74"3"-59"-16,1 1-72 15,0 1-25-15,3 0-74 16,9 4-33-16,-1 2-30 16,5 3-7-16,0 3 4 15,1 0 1-15,4 9 11 16,4 2-1-16,3 7-9 15,4 4-2-15,8 9-15 0,0 4-3 16,2 4-5 0,-3 3 0-16,-2-3-3 0,-2-2 0 15,1-1-1-15,-1-5 0 16,-3-4 0-16,-2-3-1 16,-3-7-1-16,-1 2-2 15,2-2-24-15,-2-2-34 16,-8-5-118-16,-1-4-109 15,-4-11 173-15</inkml:trace>
  <inkml:trace contextRef="#ctx0" brushRef="#br0" timeOffset="79378.2">14992 15357 831 0,'-5'12'371'0,"-6"12"-176"15,-3 4-35-15,-3 14-50 16,-3 4-22-16,-4 10-35 16,4 4 0-16,-4 1-12 15,-1-3-11-15,3-3-12 16,-3-5-8-16,4-3-26 15,5-1-45-15,3-7-132 16,3-3-121-16,10-8 186 0</inkml:trace>
  <inkml:trace contextRef="#ctx0" brushRef="#br0" timeOffset="79956.7">15207 15754 501 0,'101'-11'257'0,"-82"13"-74"15,1-1-43-15,-3 5-61 16,-2 3-28-16,-4 4-33 15,-3 6-2-15,-5 3-2 16,-3 0-1-16,-3 0-5 16,1-1-2-16,-7 3-6 0,1-2-5 15,-6 2-5-15,-4-2 0 16,-2-5 6-16,-1 0 5 16,-1-4 6-16,3-1 1 15,2-6 2-15,5 0 8 16,8-4 32-16,-1-2 1 15,11 1-11-15,-2-4-7 16,8 0-32-16,0-3-1 0,3 0 13 16,5 2 3-16,0-1 1 15,3 5 0-15,-5 0-6 16,2 0-4-16,-1 1-3 16,-2-1 1-16,-1-1-56 15,-1-3-58-15,-4-5 70 16</inkml:trace>
  <inkml:trace contextRef="#ctx0" brushRef="#br0" timeOffset="80448.89">15006 14635 578 0,'0'-3'288'0,"-6"-4"-63"15,4 4-19-15,1 3-45 16,-1 1-14-16,1-1-61 16,0 0-15-16,0 14-31 15,1 12-5-15,2 35-1 16,3-26-3-16,4-1-7 15,-2-7-6-15,1-7-13 16,3-8-6-16,60-254-973 94</inkml:trace>
  <inkml:trace contextRef="#ctx0" brushRef="#br0" timeOffset="80541.64">15092 14605 939 0,'-10'0'943'15,"-4"1"-617"-15,-4 6-305 16,-1 1-16-16,3 4-14 16,-3 0-4-16,8 4-27 0,3 4-24 15,7 4-114-15,2 0-85 16,8 6 162-16</inkml:trace>
  <inkml:trace contextRef="#ctx0" brushRef="#br0" timeOffset="81077.21">16184 15659 433 0,'0'-1'259'0,"0"0"-45"0,0-1-82 15,10 1-30-15,7 2-61 16,26 9-26-16,-25-9-14 16,0 4-41-16,1-9-166 15,-2 1 145-15</inkml:trace>
  <inkml:trace contextRef="#ctx0" brushRef="#br0" timeOffset="81261.97">16204 15490 721 0,'0'0'324'0,"0"0"-171"16,2 0-50-16,-2 0-81 15,0 0-6-15,0 0-2 16,0 0 1-16,18 2-121 16,29 8-129-16,-19-5 152 0</inkml:trace>
  <inkml:trace contextRef="#ctx0" brushRef="#br0" timeOffset="81648.73">17033 15545 640 0,'-35'2'301'0,"46"-3"-91"16,5 2-39-16,5-1-48 15,1 2-34-15,1-1-69 16,-3-1-13-16,6 4-22 16,2-4-43-16,-5-3-209 0,4-2 181 15</inkml:trace>
  <inkml:trace contextRef="#ctx0" brushRef="#br0" timeOffset="82341.21">17445 14889 304 0,'-6'-6'226'16,"2"4"25"-16,-1 0-76 16,1 0-9-16,0 1 5 15,1-1-11-15,3 1-18 16,0 1-24-16,0 0-58 15,0 0-21-15,0 0 2 16,0 0 6-16,0 0 9 16,0 0 6-16,7 1-10 0,5 0-4 15,5 0-3-15,28 3-7 16,-25-4-13 0,1 0-7-16,-1 1-8 0,-3 3-2 15,0 0-1-15,-7 1 0 16,-3 3 3-16,-4-1 2 15,-3 4 1-15,0 1 0 16,-7 7-21-16,1 3-9 16,-6 3-8-16,1 3-1 0,1-4 13 15,3 0 5-15,4-3 2 16,3-4-3-16,5-5 1 16,3-1-1-16,2-1 2 15,0-3 1-15,3 0 4 16,-3 2 2-16,1-3 2 15,-4 0 4-15,-4 3 6 16,-4-1 3-16,-4 4 1 16,-4 2 0-16,-4 1-4 15,-3-1-4-15,-7 0-3 16,0 3-2-16,-4-2-4 16,1 4-13-16,2-4-64 15,3 3-49-15,7-2-123 16,2 1-143-16,9 2 255 15</inkml:trace>
  <inkml:trace contextRef="#ctx0" brushRef="#br0" timeOffset="82597.52">17403 15616 592 0,'13'0'379'0,"6"1"-46"0,4-2-94 15,-1 0-50-15,4 1-97 16,-5-2-47-16,2 3-34 16,0-1-4-16,-1 0-24 15,3 1-36-15,-1-2-95 16,-1-2-93-16,-2-5 146 15</inkml:trace>
  <inkml:trace contextRef="#ctx0" brushRef="#br0" timeOffset="83170.06">17459 15805 686 0,'54'-60'336'15,"-26"56"-110"-15,-1 4-38 16,-3 9-77-16,-3 3-28 16,-6 11-53-16,1 2-4 15,-9 11-6-15,-1 3-4 0,-5 4-7 16,-4 0-6-16,-8-4-40 16,-1-3-24-16,-5-3-27 15,-3-6 3-15,1-8 39 16,-5-1 23-16,1-11 30 15,1-1 8-15,-1-6 8 16,4-5 3-16,9-1 5 16,0-4-4-16,4 0-8 15,5 3-7-15,3-1-6 16,0-1 1-16,9-1 7 16,0-2 2-16,7 2-3 15,4 2-2-15,4 2-5 16,5 3 0-16,5 3 1 15,1-1 0-15,7 4-2 16,-2-3-1-16,2 4-2 16,-4 2 0-16,-1-1 0 0,4 5 1 15,-3-6-53 1,4 1-60-16,-2-3 70 0</inkml:trace>
  <inkml:trace contextRef="#ctx0" brushRef="#br0" timeOffset="83628.84">18066 15250 782 0,'7'6'352'0,"5"9"-169"15,5-1-41-15,6 7-48 16,1 9-19-16,4 5-12 0,1 5 6 16,6 6 6-16,-8 0-11 15,3 0-24-15,-2 2-11 16,-6-7-19-16,7 1-5 15,-6-7-85-15,-2-5-54 16,0-9-215-16,-3-3 207 16</inkml:trace>
  <inkml:trace contextRef="#ctx0" brushRef="#br0" timeOffset="83843.14">18392 15446 797 0,'-8'-19'368'0,"4"7"-94"16,-4 5-44-16,0 8-50 16,-2 8-22-16,1 13-84 15,-2 5-20-15,-5 11-20 16,7 6-7-16,-6 2-14 16,0 2-8-16,2-4-19 15,-3-4-36-15,6-4-111 16,3-3-73-16,1-6 134 15</inkml:trace>
  <inkml:trace contextRef="#ctx0" brushRef="#br0" timeOffset="84048.6">18575 15665 900 0,'13'9'382'0,"-3"-2"-196"16,-6 9-60-16,-2-1-28 16,-3 11-32-16,-4 1-40 15,0 6-47-15,0 3-44 0,1-2-172 16,0 0 155 0</inkml:trace>
  <inkml:trace contextRef="#ctx0" brushRef="#br0" timeOffset="84519.34">19304 15572 1022 0,'55'48'423'0,"-43"-44"-203"15,5 0-80-15,3 3-36 16,-1-2-18-16,0 3-51 15,3-2-24-15,0 1-3 16,2 1-21-16,7-1-111 16,-5-2-106-16,6-9 135 15</inkml:trace>
  <inkml:trace contextRef="#ctx0" brushRef="#br0" timeOffset="84727.78">19625 15412 787 0,'-17'22'376'0,"2"3"-118"16,2 3-106-16,-2 2-65 0,-1 0-27 16,4 6-42-16,-3-1-13 15,3-4-5-15,6 1-16 16,-1-8-78-16,2-1-123 15,6-5 136-15</inkml:trace>
  <inkml:trace contextRef="#ctx0" brushRef="#br0" timeOffset="84994.07">20043 15048 1779 0,'-2'16'55'16,"-3"-3"-25"-16,-4 18 35 15,-1 5-39-15,-7 5-26 16,1 2-4-16,-3 0-40 15,3 1-47-15,5-5-183 16,5-4 177-16</inkml:trace>
  <inkml:trace contextRef="#ctx0" brushRef="#br0" timeOffset="85256.4">19811 15654 1096 0,'-2'5'450'0,"2"-5"-249"15,8-6-135-15,5 3-12 16,3-3 6-16,6 2-4 0,0-1-16 16,-3-2-10-16,4 5-25 15,-6-2-2-15,-2-1-26 16,3 1-25-16,-3-2-58 15,5 0-27-15,2 1-45 16,-2 1-25-16,-1 0 136 16</inkml:trace>
  <inkml:trace contextRef="#ctx0" brushRef="#br0" timeOffset="85703.59">19812 15753 601 0,'-10'33'376'0,"29"-43"-16"16,0 3-183-16,-1-1-37 15,0 11-43-15,-11 1-21 16,-4 3-17-16,-3 5 0 15,-8 5-34-15,1 6-9 16,-4 5-16-16,-1 5-3 16,-6-5-7-16,-2-2-6 15,2-3 3-15,-1-5 1 0,3-6 5 16,5-1 6-16,4-6 3 16,2 0 1-16,6-3-2 15,2-2 0-15,-3 0 3 16,0 0 0-16,0 0 3 15,11 2 0-15,3 1-1 16,33 11-1-16,-30-11-3 16,5 3-2-16,2 1-2 15,3-2-1-15,5-6-1 16,-5-1 5-16,1-3-96 16,3-4-34-16,-4-3-164 15,7-6-189-15,5-5 328 16</inkml:trace>
  <inkml:trace contextRef="#ctx0" brushRef="#br0" timeOffset="86021.74">20350 15290 1054 0,'7'0'475'16,"-2"0"-202"-16,3 4-80 15,2 6-81-15,0 2-22 16,3 8-45-16,2 4 1 0,-1 12 2 16,1 3-6-16,0 8-2 15,-1 2-8-15,-1-6-11 16,3 2-5-16,1-7-11 15,-2-3-4-15,0-6-24 16,4 0-30-16,3-5-106 16,0-6-90-16,0-7 152 15</inkml:trace>
  <inkml:trace contextRef="#ctx0" brushRef="#br0" timeOffset="86259.1">20722 15311 822 0,'-3'-5'472'0,"1"10"-80"15,-5 2-114-15,-5 7-134 16,-5 6-34-16,-6 9-24 16,-5 9-8-16,-5 11 0 0,0 2-8 15,-3 6-22-15,6-4-14 16,3-4-20-16,1-1-19 15,1-10-51-15,-2-2-24 16,4-9-89-16,3-3-64 16,9-11 152-16</inkml:trace>
  <inkml:trace contextRef="#ctx0" brushRef="#br0" timeOffset="86854.02">20841 15620 824 0,'92'42'366'16,"-69"-52"-184"-16,0 1-39 16,-3 6-46-16,-4 1-17 15,-2 5-19-15,-8 6 8 16,0 5-8-16,-6 2-10 16,-8 7-17-16,-2-3-10 0,-8 3-9 15,1 0 8-15,0-4 7 16,1 2 4-16,4-6-1 15,5 0-12-15,2-3-14 16,1-7-7-16,7 0-10 16,0 0-1-16,8-1 0 15,5 6 2-15,0-7 2 16,5 6 2-16,1-4 0 16,-3 0-1-16,4 0-1 15,0-3-13-15,3 1-69 16,2 0-51-16,4 2-203 15,-1 0 213-15</inkml:trace>
  <inkml:trace contextRef="#ctx0" brushRef="#br0" timeOffset="89509.1">21401 16701 737 0,'-3'-23'305'15,"4"23"-163"-15,-1 0-55 0,0 1-26 16,0-1 9-16,0 0-6 15,5 11 0-15,8 14 7 16,40 30-12-16,-26-25-5 16,0 1 11-16,0 3 2 15,-2-1 0-15,6 0-5 16,2 1-10-16,-6 0-22 16,-1 1-6-16,1 2-15 15,-2-4-2-15,-2 2-4 16,1-2-1-16,-9-6-25 15,-2 3-31-15,0-9-79 16,-4-5-41-16,-1-5-132 16,-4-6 187-16</inkml:trace>
  <inkml:trace contextRef="#ctx0" brushRef="#br0" timeOffset="89771.4">21824 16709 943 0,'0'2'431'15,"-1"2"-198"-15,-4 5-57 16,-3 11-74-16,-5 4-21 16,-2 10-24-16,-5 9 13 15,-4 8 3-15,-1 6-8 0,0 8-17 16,-3-4-15-16,9-4-26 15,2-7-13-15,3-8-52 16,9-8-30-16,-3-11-114 16,2-7-74-16,6-10 174 15</inkml:trace>
  <inkml:trace contextRef="#ctx0" brushRef="#br0" timeOffset="90475.03">22117 17141 617 0,'7'-6'346'16,"0"-1"-97"-16,6 1-83 16,-4-4-24-16,5 7-59 15,4 0-25-15,-4 2-15 16,5 3-18-16,-5 3-16 16,-3 4-1-16,2 3 2 15,-6 3 0-15,-1 6 3 16,-3-3 1-16,-6 3-2 15,-3-2-5-15,-7-1-4 16,-3 3-1-16,-5 1-1 16,0-2 5-16,0-4 1 15,3-4-1-15,-1-4-3 16,1 3-1-16,3-8-2 16,-4 3 0-16,15-5 6 15,-2-1-2-15,9 2-2 16,-3-3 0-16,0 0 0 15,0 0 5-15,0 0 14 0,7-1 3 16,9 0-2-16,24 1-2 16,-29 1-9-16,4 3-4 15,1 3-2-15,1-1-1 16,5 4-3-16,-5-4-1 16,3 0-1-16,1-2 0 15,-1 3-47-15,28-2-228 16,-23-1-3-16,1-8 176 15</inkml:trace>
  <inkml:trace contextRef="#ctx0" brushRef="#br0" timeOffset="90936.8">22597 17088 646 0,'14'-25'317'15,"-3"25"-141"-15,1 1-58 16,3-1-40-16,-3 4-48 16,1-3-12-16,1 3-9 15,-5 0-2-15,7-3 0 16,-1 0-37-16,-4-4-149 16,3-5 128-16</inkml:trace>
  <inkml:trace contextRef="#ctx0" brushRef="#br0" timeOffset="91159.2">22621 16870 838 0,'-20'5'366'15,"32"-9"-193"-15,0 0-94 0,1-1-23 16,6 0-38-16,-5 0-14 16,3 0-17-16,2 2-49 15,4 3-156-15,6 0 145 16</inkml:trace>
  <inkml:trace contextRef="#ctx0" brushRef="#br0" timeOffset="92470.71">23878 16652 416 0,'-33'-34'275'0,"32"36"24"15,1-2-109-15,-4-1-66 0,3 1-18 16,-2 0-18-16,3-1-6 15,-1 1-9-15,0 0-17 16,0 0-22-16,0 0-8 16,0 0-3-16,0 0 0 15,0 0-1-15,0 0 4 16,-1 0 2-16,2 0 3 16,-2 0 0-16,1 0-6 15,0 0-8-15,0 0-6 16,0 0-6-16,0 0-1 0,0 0 1 15,0 0-1-15,0 0 6 16,-2 0 2-16,3 0-1 16,-1 0 1-16,0 0-7 15,0 0-4-15,0 0-8 16,0 0-3-16,0 0-4 16,1 0-2-16,0 0-28 15,0 0-28-15,0 0-79 16,0 0-60-16,0-1 130 15</inkml:trace>
  <inkml:trace contextRef="#ctx0" brushRef="#br0" timeOffset="94210.28">23872 16576 178 0,'-40'-2'131'16,"40"2"6"-16,0 0-31 15,-4 0-1-15,2 0 13 16,2 0 10-16,-2 0-16 15,1 0-12-15,0 0-23 16,0 0-9-16,0 0-4 16,0 0-6-16,0 0 2 15,0 0 4-15,0 0 2 16,-2 0 4-16,3 0-15 16,0 0-11-16,-1 0-20 15,0 0-6-15,0 0-1 16,0 0 4-16,0 0 9 15,0 0 4-15,1 0-1 0,0 0-3 16,0 0-10-16,0 0-4 16,0 0-1-16,0 0 0 15,0 0 0-15,0 0 0 16,0-1 4-16,1 0 3 16,12-1-1-16,7-1 2 15,29-5-2-15,-25 6-2 16,0-1-1-16,-1 2-1 15,-1 1-3-15,0 1-1 16,-5 5 0-16,-2-1-1 0,-5 3 5 16,-4 1 2-16,-4 1 1 15,1 1 0-15,-9 2-5 16,-1 1-4-16,-6 0-5 16,0 2-2-16,-3 0-2 15,-3-1-1-15,2 1-6 16,-2 0-4-16,5-4-3 15,2 0 0-15,4-2 4 16,-1-2 1-16,9 3-4 16,0 0 0-16,8-3 1 15,1 2 0-15,1-3 4 16,3 0 3-16,-2 2 3 16,0 2 3-16,-2-1 5 15,0-1 0-15,-4 0 3 16,-1 3 0-16,-3 3 1 15,-4-2 0-15,-5 5 8 0,0 0 2 16,-5-2 6-16,-1 1-2 16,-3-4-8-16,-3-5-6 15,1-3-20-15,1-1-10 16,6-2-29-16,0-1-27 16,2-1-75-16,4 2-46 15,2-2-110-15,4-1-101 16,0 0 265-16</inkml:trace>
  <inkml:trace contextRef="#ctx0" brushRef="#br0" timeOffset="94686.02">24254 16575 849 0,'33'-64'365'0,"-36"66"-173"0,4 2-79 16,4 4-13-16,-2 2 2 15,8 9-2-15,-1 3 11 16,2 7-4-16,3 0-13 16,3 5-15-16,-1 2-14 15,6 6-13-15,1 2-11 16,-2-5-15-16,0 2-3 15,-3-2-14-15,-4-3-3 16,-2 3-4-16,0-5-2 0,-4-7-30 16,-2-4-25-16,-3-11-44 15,-4-3-53-15,1-9-91 16,3-6-9-16,-2-9-123 16,2-6 226-16</inkml:trace>
  <inkml:trace contextRef="#ctx0" brushRef="#br0" timeOffset="94945.84">24717 16515 619 0,'-1'-1'391'16,"-4"3"-79"-16,-8 10-101 15,-2 7-40-15,-9 8-43 16,-5 8 0-16,-3 8 17 15,-4 0-8-15,-1 6-35 16,0-3-18-16,3-2-37 0,0-4-15 16,3-5-25-16,6-1-11 15,3-5-29-15,5-4-17 16,6-7-53-16,2-4-36 16,7-8-103-16,3-5-70 15,3-6 195-15</inkml:trace>
  <inkml:trace contextRef="#ctx0" brushRef="#br0" timeOffset="95153.28">24745 16815 1164 0,'6'39'463'0,"-11"-1"-281"15,4 1-135-15,-2 9-108 16,-3 4-12-16,-8 9-46 16,-1 3-17-16,-8-5-55 15,-1 2 119-15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31T21:31:02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17448 7541 184 0,'63'5'106'16,"-59"-9"6"-16,-1 1 7 15,-1-1-4-15,-1-3-7 16,-1 1-18-16,1 0-8 16,0 2-6-16,-1 2 1 15,0 1-5-15,0-1-8 16,0 1-20-16,0 0-7 0,0 0-21 16,0 0-6-16,0 1-3 15,0 0 7-15,0 0 18 16,0 0 10-16,0 0 15 15,0 0 4-15,0 0 2 16,0 0-3-16,0 0-4 16,0 0-6-16,0 0-11 15,-1 0-2-15,0 1-2 16,-1 7 7-16,-1-1 15 16,-4 8 4-16,-20 26-3 15,10-29-9-15,0 8-21 16,-4-6-6-16,-2 6-3 15,-1 5 1-15,-3-3-1 16,1 9-3-16,-1 1-3 16,-2-2-4-16,-4 7-2 15,-6-3 1-15,-2 7-1 16,-1 0-1-16,-4 2 0 16,1 0 0-16,1-6-2 15,3 0 2-15,3-5 1 0,2-1 5 16,6-6 3-16,-1-1 0 15,5-5-1-15,1-4-3 16,2 1-5-16,7 1 1 16,-4-2-3-16,2-2-1 15,6 0 0-15,-3-5-2 16,4 2 1-16,1 2-1 16,0-2 0-16,3 1 0 15,0-2 1-15,-1-2 0 0,2 1 1 16,-4 0 0-16,1-3 0 15,1 2-1-15,2-3 0 16,1-1 0-16,0 3 0 16,0-4 3-16,0 2 1 15,-1 1 0-15,5 1 1 16,-2 1-3-16,-1-3-2 16,0 3 2-16,0-4-1 15,1-2 0-15,-1 2 2 16,4-3-17-16,-1-1-38 15,0 1-32-15,0-1-123 16,0 0-85-16,0 0 181 16</inkml:trace>
  <inkml:trace contextRef="#ctx0" brushRef="#br0" timeOffset="408.42">16530 8092 514 0,'5'-5'282'16,"-8"3"-45"-16,3-1-49 16,-1 2-59-16,0 1-31 15,0 0-28-15,0 0-1 0,-7 21 15 16,-13 30-11-16,11-17-21 15,-7 3-6-15,-2 5-7 16,-2 6-1-16,-4-2-9 16,4 5-9-16,2-6-9 15,3-6 21-15,7-8 8 16,2-9 9-16,6-10 3 16,3-3-21-16,10-8 8 15,8-2 1-15,6-9 6 16,3-7-2-16,7-4-17 15,0-4-10-15,5-2-11 16,-1 1-1-16,-5 1-4 16,-5 4-27-16,-7 6-109 15,-8 3-98-15,-4 9 135 16</inkml:trace>
  <inkml:trace contextRef="#ctx0" brushRef="#br0" timeOffset="2219.92">14081 11912 174 0,'-7'0'144'15,"7"6"44"-15,0-5-22 16,0 3-10-16,-1-6-7 16,0 1-11-16,0 1-12 0,0 0-19 15,-1 0-4-15,2 0-4 16,-2 0-4-16,1 0-9 15,0 0-7-15,1 0-19 16,-1 0-10-16,0 0-19 16,0 0-11-16,0 0-11 31,1 0-4-31,0 0 5 0,0 0 4 0,0 0 5 16,1 6 2-16,4 6-6 15,2 0-5-15,24 28-4 16,-15-24-1-16,-2 3 0 15,1 1-1-15,8 6 1 16,2 6 0-16,2 1 2 16,4 3 1-16,-2 1 1 15,4 1 0-15,3-1 10 16,-1-1 7-16,4-1 3 16,-3-1 3-16,1 0-11 15,-3-1-5-15,-7-1 22 0,3-1 1 16,-4 2-2-16,1 1-2 15,4 0-25-15,1 2-2 16,-1-2 17-16,0-2 2 16,-1 2 1-16,-5-5 1 15,-1-3-13-15,1 0-1 16,1-4-1-16,-3-3-1 16,1 1-5-16,-5-4 0 0,-1-3-3 15,-1 0 0-15,-4-4 1 16,2 4-1-16,-7-9 2 15,0 4 0-15,-1 1-1 16,-5-5 0-16,6 2 0 16,-4-1 0-16,-4-5 0 15,3 0 1-15,-3 0 0 16,0 0 1-16,0 0 2 16,-1 0 0-16,0 0-29 15,0 0-31-15,0 0-97 16,0 0-82-16,0-1 141 15</inkml:trace>
  <inkml:trace contextRef="#ctx0" brushRef="#br0" timeOffset="2700.9">15121 12537 680 0,'-3'-2'375'15,"0"2"-98"-15,3 0-134 16,0 0-52-16,0 0-60 16,4 13-4-16,5 15 25 15,17 32 4-15,-6-19 1 16,-5-4-15-16,7 5-26 16,0-1-3-16,1 2-5 15,2 1-3-15,-9-5 19 16,1 2 7-16,-9-6 6 15,-1-8 6-15,-7-5 15 16,-5-4 8-16,-8-4 11 16,-6-2 0-16,-10-3-28 15,2-2-13-15,-12-4-17 16,0-4-10-16,3-5-42 16,-7-2-28-16,6 2-104 15,0 0-86-15,-6 0 160 16</inkml:trace>
  <inkml:trace contextRef="#ctx0" brushRef="#br0" timeOffset="4450.54">11851 10160 281 0,'-1'-2'190'15,"0"1"18"-15,0 0-9 16,0 1-18-16,1 0-1 16,0 0 7-16,-1 0-5 15,-2 0-15-15,3 0-17 16,-1 0-43-16,0 0-14 0,0 0-23 15,0-1-5-15,0 0-6 16,-12-3-2-16,-9-5-6 16,-30-12-5-16,29 13-17 15,-3 2-6-15,-2-7-8 16,-4 3-5-16,-4-9 2 16,-2-4-1-16,-8-3-1 15,8-1 0-15,-6-3 0 16,8 1-1-16,-1-2-1 15,0-1-2-15,6 4 1 16,-13-5 1-16,6 5-3 16,-6-4 2-16,-6-1 0 15,6 2-2-15,-1-1 4 16,3 3 2-16,4-5-1 16,4 3 0-16,4-2-5 15,1 2-2-15,4 4-2 0,2-2 0 16,4 6 6-16,0 0 0 15,2 2 2-15,-1 2 0 16,-4 1-4-16,4 2-1 16,3-1 0-16,5 5 0 15,6 2-1-15,-4-5 0 16,3 5-1-16,-3 1 0 16,0 1-1-16,3 6 0 15,0-2-1-15,1 0 0 16,4 4 0-16,-2-2 0 0,1 2-2 15,-2-1 0-15,3 0-1 16,-1 0-1-16,0 0 0 16,0 0 0-16,0 0 1 15,0 0 0-15,0-1 3 16,0 1 0-16,0 0 0 16,-1 0 0-16,2 0 0 15,-2 0 0-15,1 0-5 16,0 0-4-16,0 0-11 15,0 0-6-15,0 1-2 16,0 0 2-16,-5 17 9 16,-3 40 2-16,9-16 9 15,0-1 1-15,0 1 3 16,-3-5 5-16,2-10-1 16,0-1 0-16,1-9 0 15,-1-8 0-15,1-2 3 16,-2-6 3-16,2-3-6 0,-1 1 0 15,0 1-6-15,-2-1-3 16,-3-16 4-16,-17-28 3 16,14 21 0-16,-1-2-3 15,0-4-2-15,2-3-6 16,0 3-2-16,3 1 3 16,2 3-1-16,3-5 3 15,4 6 2-15,-1 3-1 0,3 1-1 16,3 10-2-1,-1 4-7-15,6-1-3 0,5 13-1 16,0 0 1-16,11 6 7 16,-4 4 4-16,4 0 5 15,-1 3 2-15,5-2 32 16,-2 2-58-16,6 1-104 16,3 3-59-16,4 5-266 15,7 3 292-15</inkml:trace>
  <inkml:trace contextRef="#ctx0" brushRef="#br0" timeOffset="7082.66">10562 13008 153 0,'-25'86'106'0,"23"-79"1"15,-4-2-1-15,3 2 3 16,1-3 10-16,0-1 0 16,-2-3-7-16,3 0-7 15,0 0-15-15,0 0-10 16,0 0-18-16,0 0-8 15,0 0-9-15,0 0 1 0,0 0 7 16,-2 0 4-16,3 0-1 16,-1 0-6-16,0 0-6 15,0 0-2-15,0 0-9 16,1 0-5-16,0 0-9 16,0 0-5-16,0-1 6 15,0 0 5-15,17-6 2 16,31-16 2-16,-20 5 2 15,3 5-2-15,0-7-1 16,2-5 8-16,5-1 8 16,-2-6 1-16,1 0-1 15,2-2-9-15,1-4-13 16,2-2-2-16,6 1-4 16,-2 1-3-16,3 0-6 15,0 2 0-15,1 3 26 16,-4-1 7-16,-4 5 3 15,-2 0 0-15,-10 1-26 0,1 6-7 16,-7 0-2-16,0 3-1 16,-3-2 0-16,1 0 1 15,-4-1-1-15,-1 0-9 16,0 0 32-16,0-1 2 16,1 1-2-16,1 2 12 15,-2 2-37-15,-2 2-1 16,-4 5-1-16,-5-2 1 15,-1 5-1-15,-1 4 1 16,-3-1-1-16,6 4 0 0,-4-1 1 16,-1-2-2-16,2 2 2 15,-6 1-2-15,1 0-4 16,0 1-15-16,0 0-38 16,0 0-35-16,0-1-123 15,0 0-90-15,0 0 188 16</inkml:trace>
  <inkml:trace contextRef="#ctx0" brushRef="#br0" timeOffset="7577.34">11545 12094 394 0,'-105'-23'192'16,"97"36"-10"-16,-1 1-86 0,0-2 6 16,4 1 32-16,-1-5-15 15,0 1 0-15,-7 1 6 16,7-2-29-16,6 2-11 16,-2-7-47-16,3-2-15 15,6-1 11-15,-7-1 6 16,0 0 9-16,9 0 1 15,5-2-27-15,32-13-8 0,-23 2-1 16,2-3 2-16,6-1 5 16,0-6 2-16,2 2-3 15,3 2-2-15,-4-3-5 16,1 7-3-16,-6 7-3 16,-5 0-5-16,-6 8 7 15,1 2 3-15,-6 8 9 16,-8 0 10-16,-3 11-1 15,-9 4-1-15,-4 9 5 16,-3 11 2-16,-8 10 1 16,-3 6 0-16,-7 5-13 15,3 4-10-15,0-2-9 16,-1-3-5-16,4-3-1 16,-1-6-21-16,5-2-82 15,5-6-56-15,6-5 89 16</inkml:trace>
  <inkml:trace contextRef="#ctx0" brushRef="#br0" timeOffset="25913.8">18168 7350 126 0,'65'-66'96'15,"-64"65"9"-15,-2 0-31 16,4 0-2-16,-3 0 12 0,0 0 4 16,0-1 2-16,0 2-6 15,0 0-31-15,0 0-13 16,0 0-22-16,0-1-8 15,0 1-5-15,0 0 0 16,0 0 31-16,0 0 13 16,0-1 13-16,0 1 0 0,0 0-28 15,0 0-13-15,0 0-3 16,0 0 3-16,-1 0 11 16,0 0 9-16,0 0 14 15,-1 4 4-15,-6 11 10 16,-21 28 0-16,9-18-4 15,-5-4-1-15,-6 9-6 16,-3 3-3-16,-5 2-14 16,-2 3-8-16,-1 1-12 15,-4-3-4-15,5-1-6 16,-2 1-1-16,7-3-4 16,-1 2-1-16,-2-1-1 15,0-2 0-15,-4-4 0 16,8-2 0-16,1-3 0 15,8-1 9-15,4-3 15 16,4-4 1-16,7-4 4 16,-1-3-8-16,5-3-16 0,3-1 0 15,0-4-1-15,3 2 1 16,0-2-1 0,1 0 0-16,0 0-2 0,0 0 0 15,-1 0-2-15,1 0-1 16,-1 0-1-16,0 0-1 15,1 0-1-15,0 0-1 16,0 0-1-16,0 0-1 16,0 0 2-16,-1 0 1 15,1 0 2-15,0 0 2 0,0 0 1 16,0 0 0-16,0 0-1 16,0 0 0-16,0 0-3 15,-1 0-1-15,1 0 0 16,0 0-1-16,0 0 1 15,0 0 0-15,0 0 3 16,0 0 0-16,0 0 0 16,0 0 0-16,0 0-1 15,0 0-1-15,0 0-1 16,0 0 1-16,0 0-1 16,0 0 1-16,0 0-1 15,0 0 1-15,0 0 0 16,0 0-1-16,0 0 1 15,0 0-1-15,0 0 0 16,0 0 0-16,0 0-1 16,0 0-1-16,0 0 1 0,0 0 0 15,0 0 1-15,0 0 0 16,0 0 1-16,0 0 2 16,0 0-1-16,0 0-1 15,0 0 0-15,0 0-1 16,0 0 0-16,0 0 0 15,0 0-2-15,0 0 2 16,0 0 0-16,0 0 0 0,0 0 2 16,0 0 0-16,0 0-1 15,0 0 0-15,0 0-1 16,0 0 1-16,0 0-1 16,0 0 0-16,0 0 0 15,0 0 1-15,0 0-1 16,0 0 1-16,0 0 0 15,0 0 0-15,0 0 0 16,0 0 0-16,0 0-1 16,0 0 1-16,0 0-1 15,0 0 0-15,0 0 0 16,0 0 0-16,0 0 1 16,0 0 0-16,0 0 1 15,0 0-1-15,0 0 1 16,0 0-1-16,0 0 0 15,0 0 0-15,0 0-1 16,0 0 1-16,0 0 0 16,0 0 0-16,0 0-1 0,0 0 1 15,0 0 0-15,0 0 1 16,0 0-1-16,0 0 1 16,0 0-1-16,0 0 0 15,0 0-1-15,0 0 0 16,0 0 0-16,0 0 0 15,0 0 0-15,0 0 1 16,0 0 0-16,0 0 0 0,0 0-20 16,0 0-26-1,0 0-92-15,0 0-77 16,0 0 130-16</inkml:trace>
  <inkml:trace contextRef="#ctx0" brushRef="#br0" timeOffset="27593.8">16795 13544 273 0,'-13'-5'162'0,"2"-2"1"16,4 3-13-16,-1 4-18 16,3-1-8-16,2 2-19 15,-9-3 88 1,8-1-96-16,-3 0-1 15,0 2-3-15,10 3-17 16,-6-1-7-16,3-1-22 16,0 0-12-16,0 0-19 15,0 0-7-15,0 0 0 16,0 0 8-16,0 0 15 16,3 5 4-16,4 8 2 15,29 25-4-15,-21-22-9 16,0 2-24-16,8 4 45 15,1 3-1-15,4 6-11 16,2 3 48-16,6 3-49 16,5 5-3-16,5-1-13 15,2 1 18-15,3-3-2 16,0 0 1-16,-5-3 18 0,-2 2-43 16,-4-3-4-16,2 0-1 15,2-2-1-15,-2-4 0 16,3-3-1-16,-5 1 1 15,-2-4 0-15,-3 2-23 16,-5-4 54-16,-4-4 2 16,-6-4 4-16,-4-5 25 15,-7-3-53-15,-1-2 0 16,-5-2 9-16,3 1 15 16,-2-2 7-16,-4 0 1 0,0 0-8 15,-3 0-14-15,3 0-6 16,0 0-3-16,0-1-4 15,0 0-1-15,0 1-2 16,0 0 0-16,-1 0 0 16,0-1-1-16,0 0-1 15,0 0-12-15,0 0-39 16,0 0-23-16,0 0-50 16,0 0-25-16,-1-1-52 15,2 1-29-15,-2-5-118 16,4-6-104-16,1-8 290 15</inkml:trace>
  <inkml:trace contextRef="#ctx0" brushRef="#br0" timeOffset="28223.32">17720 14120 274 0,'0'-1'178'15,"2"-2"-4"-15,-1-5-19 0,-1 6-30 16,-1 1-11-16,-1-2-7 16,2-1 0-16,-2 2-1 15,1 0-3-15,-1-1-5 16,0 0-2-16,-4 0-12 15,3 1-1-15,2 1 2 16,-2-1 2-16,2 1 8 16,-1 0-1-16,2-1-15 15,-2 1-11-15,1 0-30 16,0 0-14-16,0 0-22 16,0 0-6-16,0 1-6 15,1 0 1-15,0 1 6 16,3 18 2-16,43 27 2 15,-29-27 0-15,-3 4 0 16,3 0-1-16,-5 4 0 16,0 0 2-16,3 0-2 15,-7 3 0-15,5-3 1 16,-3-1-1-16,7-7 0 16,-3-1 1-16,0-3-1 0,0-1 2 15,-8-2 0-15,1-2 1 16,-6-4 28-16,0-3 13 15,-7-2 33-15,5-1 9 16,0 0-18-16,-6 0-11 16,-10 2-31-16,-27 9-9 15,26-6-9-15,0-1-7 16,0 5 0-16,-1-4-2 16,5 4-1-16,-1-1-12 0,0-4-49 15,0 1-32-15,4-5-113 16,0-1-71-16,7-5 176 15</inkml:trace>
  <inkml:trace contextRef="#ctx0" brushRef="#br0" timeOffset="32920.83">15416 10204 185 0,'10'-37'126'0,"-10"35"8"16,-2-1-9-16,0-1-19 16,1 3-14-16,1 0-19 15,-1 0-8-15,1 0-4 16,0 0-3-16,0 0 10 16,0 0 8-16,0 0 10 0,0 1 0 15,0 0-16-15,-1 0-15 16,0 0-25-16,1 0-15 15,0 0-15-15,0 0-1 16,0 0-2-16,0 0 5 16,0 0 11-16,0 0 3 15,1 4 11-15,1 8 0 16,2 8-3-16,6 28-1 16,-8-26-7-16,3 5-1 15,-3-3-3-15,0-1-3 0,-1 1-4 16,0 1-1-16,0 5-2 15,3 3 0-15,-1 2 1 16,-2-2 2-16,1-3 0 16,-1-5 2-16,-1 1-1 15,2-1 0-15,0-1-2 16,1 1 0-16,-1-7 0 16,1-4 0-16,-3-3 1 15,4-1 2-15,-3-5 3 16,2 1 6-16,-3-4 25 15,0-2 6-15,0 0 20 16,-1-1 2-16,1 0-13 16,-1 0-8-16,0 0-21 15,0 0-10-15,0 0-10 16,-2-10-1-16,-1-5-2 16,-10-32 1-16,8 25-2 0,0-4-1 15,0-5 2-15,1 0-2 16,0-1-1-16,1 2-1 15,0 1 0-15,0 5 1 16,-1-5-1-16,-1 3 0 16,3-2-2-16,-2-2-2 15,3 0 1-15,-2 1-1 16,1 1 3-16,3 2-2 16,0 2 0-16,1 1 2 15,0 2 0-15,-1 4 1 0,0 7 3 16,0 3-1-16,0 3-1 15,0 5-1-15,0-5-2 16,0 4-2-16,-1 0-5 16,1 1-6-16,0 0-7 15,0 0 3-15,0 0 3 16,0 0 5-16,3 18 8 16,6 30-2-16,-5-19 3 15,-1 0 0-15,2 7-3 16,0 5 4-16,-5-4-1 15,3 4 0-15,1 1 3 16,-2-4-3-16,-1 6-1 16,3-1 1-16,-4-2-4 15,1 2 4-15,1-2-1 16,0-3 0-16,-1-10 3 16,0 0 0-16,-1-12 0 0,2-1 0 15,1-7 0-15,-2-2 1 16,1-4 0-16,-2-2 2 15,0 0 2-15,0 0 0 16,0-1 0-16,-1 0-1 16,1 0-2-16,-1-10-2 15,0-9 1-15,0-29 3 16,-3 19-4-16,3-6 1 16,-1-7-1-16,1-2-2 15,-1-7 1-15,0-1 0 0,-1-1 0 16,2 4 2-16,2 6 0 15,2 6-1-15,1 9-3 16,0-1-2-16,-4 6 3 16,2 6 2-16,-2 6 2 15,0 3 0-15,3 12-9 16,-3 1-8 0,0-2-3-16,0-2-1 0,0 4 5 15,1 24 3-15,4 47 1 16,0-33 2-16,-2 6 3 15,3 4 4-15,-3 2 1 16,-1-5 1-16,2-5 0 16,1-2 1-16,-2-4-43 15,1-1-58-15,1-5-234 16,-2-4 214-16</inkml:trace>
  <inkml:trace contextRef="#ctx0" brushRef="#br0" timeOffset="34461.26">15356 10647 416 0,'-2'2'236'0,"1"-2"-43"15,0 1-28-15,0-1-33 0,0 0-21 16,0 0-19-16,-1 0-9 15,2 1-31-15,-2-1-12 16,1 1-22-16,0-1-4 16,0 0-5-16,0 0 0 15,0 1 1-15,1 3-1 16,1 1-4-16,1 1-2 16,2 1 1-16,1 2 0 15,-2 6 3-15,35 26 0 16,-25-24 0-16,-3 2 0 0,0 1-1 15,3-1 1-15,-3 1 0 16,0 2-1-16,1-1 0 16,-1 1-2-16,-2-4 0 15,-1-1-1-15,4-2-1 16,-1 2 0-16,1-5 0 16,0 0 1-16,-2-7-3 15,-5-4 23-15,3-1 34 16,-5-4 20-16,4-2 30 15,0-1-16-15,-4-8-15 16,5-1-12-16,-4-7-23 16,8 2-4-16,2-4-20 15,-6-1-8-15,5 0-5 16,-4-6-4-16,-1 4 1 16,7 2 0-16,-3-2-79 15,-1 5-65-15,0 0-217 0,2 3 214 16</inkml:trace>
  <inkml:trace contextRef="#ctx0" brushRef="#br0" timeOffset="39038.51">17585 7883 85 0,'27'-28'91'16,"-26"28"10"-16,-1 0-8 16,-1 0-4-16,1 0-26 15,0-2-9-15,0 1-16 16,0 0 6-16,0 1 13 15,0-1 7-15,0 1 14 0,0 0-9 16,0 0-13-16,0 0-1 16,0 0-9-16,0 0-6 15,0 0-13-15,0 0-10 16,0 0-12-16,0 0-4 16,0 0 1-16,0 0 8 15,0 0 5-15,0 0 4 16,-1 0 5-16,0 0-4 15,0 0 4-15,0 0 0 0,0 0-3 16,-1 0-1-16,2 0-4 16,-2 0-1-16,-4 2 1 15,-2 3-1-15,1 1-1 16,3-1-2-16,-1 0 0 16,-1 2 0-16,-4-1 0 15,-27 33-1-15,30-32-2 16,-6 2-4-16,4 0 0 15,-2-4-2-15,-1 2-1 16,4 1 0-16,-2-1-1 16,2 1 0-16,0 0 3 15,-3-3-1-15,2 5 5 16,-4-2-1-16,0 1-1 16,3-2 1-16,0-2-2 15,5 5-1-15,-2-3 0 16,-2 1-2-16,2 5 0 15,-2-7 0-15,1 6-1 16,-4-1 1-16,-5-7-1 0,7 6 2 16,-3-3 0-16,8 6 0 15,-4-6 3-15,0-4-3 16,0 6 0-16,-4-6 0 16,5 10-3-16,-1-4 1 15,-2-1 1-15,-2-3-2 16,0 2 2-16,1 1 0 15,-1-2-1-15,4 4 3 0,-2 0 4 16,-2 1 4-16,-1 3 4 16,-2-2-1-16,-2 1-3 15,-2 0-5-15,1 2-4 16,0 2 1-16,0-3-3 16,0 1 0-16,-1 1 2 15,0-1-3-15,-1 3 2 16,1-2 0-16,0 3-1 15,-6-1 2-15,6 1-2 16,1 1 0-16,2-1 1 16,3 1-2-16,-3-1 3 15,-2 0-1-15,-6-4-1 16,5 1 2-16,3-1-3 16,-2 4 1-16,6 0 0 15,-6 0-1-15,4-1 2 16,-6-5-1-16,1 2 0 15,0-3 1-15,-2 4-1 16,3 0 1-16,-3 1 1 0,0 3-1 16,-1-1 3-16,0-2-1 15,0 5-2-15,3-3 2 16,-2 4-3-16,2-1 1 16,1 1 2-16,-4-5 0 15,4 3 2-15,-1 1-1 16,-2-2 0-16,2 1 0 15,5 1-3-15,-6-6 1 0,6 3-1 16,2 1 0-16,-7-2 1 16,4 2-1-16,-4 2 0 15,-2-4 2-15,2-1-2 16,1-4 0-16,-3-4-1 16,2 1-1-16,-3 6 2 15,6 2-1-15,0 1-1 16,-2 1 2-16,5-2-2 15,-7-3 1-15,4 1-1 16,0-1 0-16,1 4 0 16,1 1 0-16,0-1 0 15,-2-1 0-15,3-1 0 16,-5 1 0-16,3 1 0 16,8 2-1-16,-9-5 2 15,4-1-1-15,3 3 1 16,-6-2 0-16,6 5-2 15,-4-1 1-15,0-4 0 16,1 0 0-16,-2 0 0 0,5 0 0 16,-3 0 0-16,1-4 1 15,0 2-1-15,3 0 0 16,-4 4 1-16,1-1-1 16,0 1 1-16,-4-3 0 15,3 0-1-15,6 6 1 16,-3-9 9-16,3-1 15 15,-1-3 6-15,-3-3 0 16,3 8-9-16,1-2-15 0,-4 1-3 16,3 1 0-16,1 3-3 15,0 0 2-15,1 1-2 16,2-2 0-16,-2-3 1 16,1 0-1-16,1 1 0 15,-1-1 6-15,2-1 2 16,-1 0 0-16,0 2-2 15,1 0-4-15,0 1-1 16,-2-1-2-16,3-1 4 16,0 1 0-16,-4 1-1 15,3 0-2-15,1-4 0 16,-1 2-1-16,2-4 2 16,1 5-2-16,0-1-1 15,0 1 0-15,3 5-2 16,-1-9 4-16,0 6 3 15,-2-4-1-15,0 0 1 16,-1 1-2-16,0-1-1 0,1 1 0 16,-1-3 0-16,1 4-1 15,2-2 0-15,-1-3 3 16,1 4 7-16,1 1 2 16,0-1-1-16,-2 2-2 15,2-2-6-15,-3 1-1 16,4 0 0-16,-2-1-1 15,0 1 1-15,-1-2-1 0,1-1 0 16,0 1 1-16,0-3-1 16,-1 2 0-1,-1-1 0-15,0 1 1 0,1-2 0 16,0 2 0-16,0-1-1 16,2 0 0-16,-2 1 0 15,2 0-1-15,-1-1 1 16,-2 0 0-16,1-1-1 15,1 0 1-15,-2 0 0 16,1-4 0-16,1 7 0 16,0-3 1-16,-2-1-1 15,0 1 0-15,0-6 0 16,0 2 0-16,0 2 0 16,0-6-1-16,0 0 1 15,0 0 0-15,0 0-1 16,0 0 2-16,0 0-1 15,0 1 1-15,0 2 0 0,0 0-1 16,0 1 1-16,0-4 0 16,0 2 0-16,0 0 0 15,0 1-1-15,0-2 1 16,0 0-1-16,0-1 1 16,0 0-1-16,0 0 0 15,0 0 1-15,0 1-1 16,0 0-1-16,0 0-1 15,0-1 0-15,0 2 0 16,0-2 1-16,0 0 0 0,2 4-18 16,-2-4-26-16,0 0-80 15,0 0-97-15,0 0 138 16</inkml:trace>
  <inkml:trace contextRef="#ctx0" brushRef="#br0" timeOffset="41222.31">15641 9807 282 0,'2'0'207'16,"-2"1"4"-16,-2-3-48 16,2 1-16-16,0 1-30 15,0 0-15-15,0 0-24 16,0 0-4-16,-1 0-13 15,0 0-2-15,0 0-7 16,0 0-10-16,-5 2-11 16,-3-1-7-16,2 9-7 15,-29 26-4-15,27-26-7 16,-3 0-1-16,3 2-1 16,6 4 1-16,-4-2 6 15,3 5 0-15,-3 0 0 16,-1-4-1-16,0 4-5 15,1-1-1-15,-3 1 0 0,4 1-2 16,-2-5-1 0,3 2 0-16,1 1-1 15,3-1 2-15,0 1 0 0,-2 0 0 16,0-3 0-16,-1 2 0 16,0 0-1-16,1 0-1 15,-1 1-1-15,1-3 0 16,2 5 2-16,-2-4-1 15,2-1 1-15,4 10-1 0,-3-12 0 16,-1-2 4 0,1 1 5-16,-8-8 0 0,6 6 1 15,2 3-3-15,-2 3-3 16,2 2 1-16,0 1-3 16,-6 1 1-16,4-2 0 15,-1-3-2-15,-1 1 0 16,4 1 0-16,0 0-1 15,0-1 1-15,0 1 0 16,0-4 0-16,-2 2 4 16,-1 0 1-16,2 1 1 15,0 0 0-15,1-1-3 16,1 0-1-16,2 0-1 16,-2-2 0-16,1 1-1 15,0 0-1-15,-2-4 1 16,2 4 0-16,1 0 25 15,0-1 2-15,0 0 2 16,-2 0 1-16,1-2-24 16,0 2-3-16,1 1 0 0,-1-1-1 15,2 0 0-15,-2 1 0 16,0-1-1-16,3 1 0 16,-3 5 0-16,2-1-1 15,0-2 0-15,0 3 0 16,-1-6 0-16,0 3 0 15,3 3 1-15,-1-2-1 16,0 1 1-16,-1-3 0 16,-2-1 0-16,2 0 0 15,0 0-1-15,2 0-1 0,0-1 0 16,-3 4 0-16,6-1 0 16,-5-2 0-16,2-1-1 15,2 0 1-15,1 0 0 16,-1 0-1-16,2 0 1 15,-1-1 0-15,-4-1 1 16,4-1 1-16,-6 1-1 16,6-2 0-16,-5 1 0 15,2 6-1-15,0-4 1 16,-2 1-1-16,3 3 1 16,1-1-1-16,1 4 1 15,3 2-1-15,-7 1 1 16,-4 0 0-16,6 3 0 15,-1 3 0-15,0 3-1 16,-2 1 1-16,3-3-1 16,-1-2 0-16,0 1 0 0,3-2 1 15,-1 3-1-15,-1-3 0 16,2-4 1-16,1 2-1 16,-5-4 1-16,3 0 0 15,3 3-1-15,-2-1 1 16,-1-2 0-16,1 4-1 15,-2-5 0-15,0 0 0 16,2 1 1-16,0 1-1 0,-3 3 1 16,1 3-1-16,2 1 1 15,-2-4-1-15,4 1 0 16,-2-1 0-16,1-1 1 16,-2-1-1-16,0 1 0 15,0-3 1-15,1 1-1 16,0 1 1-16,1-1 0 15,0 0 0-15,0 0 0 16,0 0-1-16,-1-1 0 16,1-3 0-16,1 4 0 15,1-2-1-15,0-3 0 16,2 4 1-16,-1-1 0 16,-1 1 2-16,-1 4-2 15,0-2 1-15,1 0-1 16,2 3 0-16,4-1-1 15,-5 1 0-15,1-2 0 16,-3-3 1-16,-1-1 0 16,1 5 1-16,-1 0 1 0,0 1-1 15,-3 2-1-15,8-1 1 16,-2-3 0-16,1-1-1 16,3 0 1-16,-3-3 0 15,1 1 0-15,2 0 1 16,3-3 1-16,1 2 0 15,-2 1 1-15,-2 0 1 16,-4 2 0-16,-1-3 1 16,-1 3-2-16,0-2 0 15,2 3-1-15,2-3-1 16,-2-1-2-16,1 0 1 0,-2-4 24 16,1-1 3-16,2 0 4 15,-2 2-1-15,0 0-24 16,-2 0-2-16,0-1-2 15,-3 0 1-15,2-1-1 16,1 2 0-16,-1 0 0 16,2-2 0-16,-2 0-1 15,-1-1 0-15,0 1-1 16,0 2 0-16,0 0 0 16,-1-2 1-16,-1 0 3 15,2-1 0-15,-2 0 2 16,3 2 0-16,-5-2-2 15,2 0 0-15,-2-2-2 16,-2 0-1-16,12 1 0 16,-9-1 0-16,1 1 0 15,1-1-1-15,-5-2 0 16,4 0 0-16,-2 0 0 0,1 0 0 16,-1 1 0-16,-2-2-1 15,5 0-26-15,-4-3-37 16,1-2-478-16,3 4 384 15</inkml:trace>
  <inkml:trace contextRef="#ctx0" brushRef="#br0" timeOffset="61655.13">16555 6733 208 0,'62'-19'174'0,"-63"26"11"16,-1 2-46-16,-2-1-20 16,2-2-14-16,-2 1-1 15,5-1-10-15,0 1-3 16,-1 1-12-16,1-4 0 15,-2 7 2-15,-4 0-10 16,3 1-12-16,-4 0-5 0,-1-3-18 16,2 1 0-16,-3-2-12 15,6 4-5-15,-4-2-4 16,0 1 7-16,-2 2 8 16,-4 0 1-16,-1 1 0 15,-1 2-5-15,-5-1-10 16,0 1-2-16,2 1-1 15,-1 1 0-15,1-1-1 16,-1 2 0-16,-2-1-5 16,-2 3-1-16,-1 3 0 15,-3-2 7-15,0 7 5 16,2-5 1-16,1 3 0 16,-1 3-7-16,2-2-6 15,1 2-1-15,-1 4-2 16,0 0 0-16,-2 0-1 15,-5 2-1-15,-2-6 0 16,1 1 0-16,-3 0 0 16,1 1 0-16,1-1 1 0,-1 4 0 15,5-1 2-15,-2-1-1 16,2 1 0-16,0-3-1 16,5 3 0-16,-1-1-1 15,-1-2 0-15,1 4 1 16,4-3-5-16,1 3 16 15,-1 0 8-15,2-1 1 16,-6 0 5-16,0 0-15 16,1-4-6-16,-4 0-2 15,2 0 1-15,-1-4-1 16,1 0 0-16,0 0-1 0,-2 2 8 16,1 2 3-16,0 1 1 15,0 0 2-15,-1-1-8 16,2 0-2-16,-4-1-3 15,1-2 0-15,4-1-1 16,1-3 0-16,3 0 0 16,0-1 3-16,0 2 5 15,-3 0 2-15,0 2 2 16,4-1-4-16,-4-1-5 16,3-1-2-16,-3-2-2 15,2 2 1-15,-3-3-2 16,-3 3 1-16,3 4 0 15,0-4-1-15,0 0 3 16,0-2 2-16,3-2 3 16,-3 1 0-16,1 1 0 15,1-3-3-15,-1 0-1 16,1-1-1-16,-1-2 0 0,-3 1-1 16,5-1 1-16,1 1 0 15,-1-2-1-15,0-1 0 16,6 2-1-16,-2-1-1 15,-2 0 1-15,5 1-1 16,-11-3 1-16,2 4 0 16,-3-3 0-16,0-1 0 15,2 3 0-15,-4-2 1 0,1 4-1 16,0-3 2-16,2 1 0 16,1-2 1-16,2 0-1 15,-1-2 1-15,0-1 6 16,-2 1 2-16,0-1 1 15,0 5 0-15,1-3-4 16,5 2-1-16,-2-1-1 16,5-2-1-16,-3 3-2 15,-4-1-1-15,0-3-1 16,-6 3 0-16,2-5 0 16,-1 0 1-16,-1 1 0 15,1-1 1-15,2 1 1 16,-2 0 1-16,2 0-2 15,-1 0 0-15,0 0 0 16,-2-2 0-16,3 0 1 16,-4-3 1-16,4 2-1 15,2-2 0-15,0 0 2 0,6 0 1 16,4-1-1 0,-5-1 0-16,3 2-3 0,0 0-1 15,-3-2-1-15,4 4 0 16,3-5 1-16,-5 1 0 15,-2 1-1-15,0-3 0 16,-1 4-1-16,0-2-1 16,4 1 0-16,-1 1 1 15,-1-2-1-15,2-1 0 16,-3 0 1-16,2 1 0 0,-1 4 0 16,1 1 0-16,1-4-1 15,-2 1 0-15,1-7 0 16,0 3 0-16,-1 0 2 15,3 4 1-15,-4-3 2 16,-2-2-1-16,3 1 0 16,-2-5-1-16,4 5-1 15,-3 0-1-15,1 1 0 16,1 2 0-16,-2-4 1 16,6 1 1-16,-1-4 1 15,-2 2 1-15,-1 0-2 16,0 0 0-16,-1-2-2 15,1 1 0-15,-2 2-1 16,-4-3 1-16,-2 0 1 16,0 1-1-16,0 0 0 15,1 1 0-15,1-1-1 16,0 0 0-16,1 1-1 0,-2-1 1 16,2-2 0-16,-2 2 1 15,0 0 0-15,1-1 0 16,-2 1-2-16,-3-1 1 15,2-3 0-15,1 3 0 16,3-1-1-16,7 1 0 16,-4 1 0-16,0-2 1 15,0 2 0-15,-2-1-1 16,0-1 1-16,-6 3 0 16,-1-2-1-16,0-2 1 0,2 1 3 15,2-3 0-15,-1 0 1 16,2 2-1-16,0-1-1 15,-1 2-2-15,1 0 1 16,-3 0-1-16,0 0 0 16,2-1 1-16,-3 2-2 15,3-1 0-15,-2-2 1 16,4-1 1-16,5-3 1 16,2 1 1-16,3 1-1 15,-10 1-1-15,5 0 0 16,-5-1 0-16,-7 0-1 15,8 3 0-15,-9-4 0 16,4 0 1-16,3 2 1 16,-4-5 0-16,0 1 0 15,-1 0 0-15,0-1-2 0,0 2 1 16,2 5 0-16,0-3-1 16,-2-3-1-16,4 1 1 15,-5-1 0-15,9 2-1 16,2 2 1-16,-7-3 0 15,3-1 0-15,3 1 0 16,-5 0-1-16,5 2 0 16,-2 1 0-16,-5 0 0 15,1-2 0-15,-1 2 0 16,1-2 0-16,-2-6 0 0,-1 3 0 16,3-1 0-16,-1-1 1 15,1 4-1-15,0-5 0 16,0 3 1-16,-5-2-1 15,5-3 0-15,1 2 0 16,0-2 0-16,1 3 0 16,-1-1 0-16,3-3 0 15,1 5 0-15,2-3 0 16,-2 2 0-16,-2 0 0 16,-1-1 0-16,-1 4 0 15,-1-4 0-15,0 4 1 16,-2-3-1-16,-2-1 0 15,3 4 0-15,-1 2 0 16,-1 1 0-16,1-1 0 16,0 3 0-16,0-8 1 15,-2 2-1-15,3-3 0 16,0 2-1-16,-2 2 1 0,1 0-1 16,2-1 1-16,0-3 0 15,7 4-1-15,-2-2 1 16,-2 2-1-16,1-3 0 15,-1 1 1-15,-1 2-1 16,4-3 1-16,-4 2 0 16,-2-1 0-16,1-2 1 15,-3-2-1-15,1 2 0 16,1-2-1-16,0 2 1 0,3 0 0 16,-2 1 0-16,-1-4 0 15,2 3 0-15,-1-2 0 16,0 1 0-16,3 2 0 15,-1-3 0-15,2 3-1 16,0 2 1-16,2-3 0 16,0 0 0-16,2 2 0 15,-2-4 0-15,2 1-1 16,-3 1 1-16,2 1-1 16,-3 2 1-16,-1 0 0 15,-2-3 0-15,-2 1 0 16,2 1 1-16,-2-1-1 15,1 3 0-15,2 0 1 16,-1-1-1-16,0 0 0 16,2 1 0-16,0-3 0 15,0-3-1-15,1 1 0 16,-2-2 1-16,3 4 0 0,-1 0 1 16,-3 0-1-1,4 2 0-15,2-4 0 0,1 0 0 16,2 0 0-16,-2-2 0 15,-2 1 0-15,1 0 0 16,0-1 1-16,1 2-1 16,-4 2 0-16,2-1 1 15,-6 2-1-15,1 0 0 16,-2-4 1-16,0 4-1 0,2 0 0 16,-5-1 0-16,4 1 0 15,-2 1 0-15,1-2 0 16,0 3 0-16,-1-3 0 15,0 3 1-15,2-1-1 16,0-3 0-16,0 1 0 16,-4-1 0-16,4-3 0 15,9 4 0-15,-4-1 0 16,2-3 0-16,0 3-1 16,-8-4 1-16,6-1 0 15,0 3 0-15,-5 1 1 16,1 0-1-16,-3 0 1 15,2 2-1-15,0 1 0 16,0-2 0-16,2 3 0 16,0-1 0-16,1-3 0 15,1 2 0-15,2 0 0 16,-2 4 0-16,0-2 0 0,2 3 0 16,2 2 0-16,1-1 0 15,0 3 0-15,-2-1 0 16,3-1 0-16,3 0 0 15,1 0 0-15,-1-2 0 16,-3 6 0-16,0-3 0 16,6 2 0-16,-5-2-1 15,8 4 0-15,1 2 1 16,-4-2-1-16,3 3 1 0,-1 0-1 16,-2-3-1-16,6 6-1 15,1-3 0-15,-1 0-3 16,0 0-4-16,0 0-3 15,0 0 1-15,-1 0 2 16,2 0 3-16,0 0 5 16,0 0 1-16,0 0 1 15,0 0 0-15,0 3 0 16,2 1 2-16,-1 2-1 16,-1-4 0-16,0 5-1 15,0-5 0-15,0 0-1 16,0 2-1-16,0 0-1 15,1 1 1-15,0-1 0 16,-1-2 1-16,1 3 0 16,-1-3 1-16,1 3-3 15,0 2-4-15,0-3-8 0,0 2 0 16,2-1-1 0,-3-3 4-16,0-2 6 15,0 0 0-15,0 0 0 0,0 0 0 16,0 1 1-16,0 0-1 15,0-1 2-15,0 0-1 16,0 0-5-16,0 0-3 16,0 0-3-16,0 0 1 15,0 0 4-15,0 0 4 16,0 0 5-16,0 0 0 16,0 0 1-16,0-1 1 15,0 0-1-15,-3-5 0 0,0-8 2 16,-2-5-1-16,-16-23 2 15,15 25-1-15,1 0-1 16,4 4 0-16,1 2-1 16,-5-1 0-16,8 6-3 15,-3 0-1-15,2 0-2 16,3 4-1-16,0-2-1 16,-2-2 0-16,2 5 2 15,8 1 0-15,0 1 3 16,1 2 0-16,2 2 2 15,3-2 1-15,5 2 0 16,1 0 0-16,1-2 1 16,-3-1 14-16,0-4-76 15,6-2 125-15,-1-7-59 16</inkml:trace>
  <inkml:trace contextRef="#ctx0" brushRef="#br0" timeOffset="68057.25">13698 9478 206 0,'-51'29'159'0,"52"-28"15"15,-2 0-22-15,0 0-38 16,0-1-15-16,1 0-1 16,0 0 9-16,0 0 0 15,0 0-10-15,0 0-22 16,0 0-5-16,0 0-12 0,0 0-6 15,0 0-6-15,0 0-3 16,0 0-9-16,0 0 5 16,0 0 33-16,0 0 12 15,0 0 32-15,-1 0 4 16,-1 0-28-16,2 0-16 16,-2 0-34-16,1 0-8 15,-4 0-5-15,-8 2-2 16,1 0 1-16,-28 1 0 0,26-4-7 15,3 1 0-15,-3 1-6 16,-4-1-2-16,0 0-4 16,1 2-1-16,1-2-3 15,1 1 0-15,6-3 0 16,-2 1-3-16,-2 1 1 16,4-1-1-16,2 2-2 15,-3-1 0-15,6 0 0 16,1 2-2-16,0-2-1 15,3 0-2-15,0 0-2 16,0 0-1-16,0 0-1 16,0 0 0-16,0 0-4 15,0 0 0-15,0 0-1 16,0 0 0-16,0 0 4 16,3 2 2-16,10 6 4 15,0-2 1-15,27 15 3 16,-26-18 1-16,-5 2-1 0,1-2 1 15,6 2-1-15,0-1 0 16,4-1 0-16,-3 2 1 16,4-3 0-16,-4-2-1 15,3 1 1-15,-1-1 0 16,1 0 0-16,-3 1 1 16,-4 1-1-16,0 0-1 15,-3-2 2-15,1 3-1 16,-3-5 1-16,-1 4 0 0,-3-2 0 15,0 1 2-15,-2 1 2 16,-2-3 4-16,-2 0 10 16,1 0 4-16,0 1 1 15,0 0-3-15,0-2-8 16,0 1-6-16,-8 0-2 16,-8 0-2-16,-32-3-2 15,29 3-1-15,-6 1 0 16,3-1 0-16,0 1 0 15,-1 0 1-15,6 0-1 16,-8-2 0-16,5 1 0 16,-9-1-1-16,3 0 0 15,5 1 0-15,-2 1-1 16,7-1-1-16,2-1 0 16,-3-1-1-16,6-1 1 15,1 1-1-15,4 2 2 16,2-3-1-16,3 4 0 0,1-2-2 15,0 1-8-15,1 1-6 16,0 0-8-16,0 0-2 16,0 0 8-16,0 0 4 15,6 1 9-15,7 0 3 16,5 0-1-16,30 3 1 16,-20-7 0-16,1 2 0 15,1-1 2-15,-4 0 0 16,-3 2 1-16,5-2 1 0,-2 2 0 15,3 2 1-15,7 0-1 16,-8 4 0-16,3-3 1 16,-4 0-1-16,-3 1 0 15,-2-3 1-15,-1 1 0 16,-3-1 0-16,-5-1 2 16,-3-1 0-16,-2 0 3 15,-6-1 2-15,-2 0 11 16,0 2 8-16,-1 0 3 15,0 0-2-15,0 0-10 16,-10-1-9-16,-13-1-4 16,-29-1 0-16,17-4-1 15,0 0-1-15,-5 0-2 16,-2-4 0-16,9 3-1 16,-1 4 0-16,7-1-1 15,1 4-2-15,-6 1-1 16,-1 0 1-16,1 1 0 15,3 1-1-15,8 2 0 0,5 1-2 16,6-2-6-16,4-1-8 16,2-2-37-16,5 0-33 15,9 4-45-15,5 3-31 16,9 4-61-16,6 1-35 16,0-2 166-16</inkml:trace>
  <inkml:trace contextRef="#ctx0" brushRef="#br0" timeOffset="70119.33">15390 10230 359 0,'3'-11'228'0,"-3"4"-20"15,0-2-51-15,0 3-21 16,-2 4-31-16,1-4-14 16,0 4-22-16,1 1-3 15,0 0-8-15,0 0-6 16,0 0-12-16,0-1-6 15,0 1-14-15,0 0-3 0,0 0-6 16,0 0-1-16,0 1-1 16,0 0-2-16,0 1-1 15,1 15-2-15,2 33-1 16,-3-21-1-16,0 4 0 16,-4 5 0-16,3 8-2 15,-2 4 1-15,3 7 0 16,0 0-1-16,-1-2 1 15,-3-5 0-15,-1-6-1 16,2-5 1-16,1-4-1 16,-1-7 0-16,4-4 1 15,1-3-1-15,-2-13 0 16,0-3 0-16,2-7 2 16,-2 3 2-16,-2-1 13 15,2 0 6-15,0 1 10 16,-2-2 6-16,1 1 2 15,0-7-1-15,0-12 2 16,0-28 0-16,1 24-2 0,0-7-2 16,0-6-8-16,1-3-8 15,2-7-10-15,-1-2-4 16,3-4-5-16,-1 1 0 16,1 0-2-16,1 6 1 15,-3 6 0-15,-1 4-1 16,3 6 0-16,-2 3-1 15,6 5 0-15,-2 0 0 0,-3 7 0 16,-1 4-1-16,-3 4-3 16,0 5-6-16,3 5-11 15,-3-3 0-15,0 0 4 16,1 10 6-16,1 19 10 16,0 34 1-16,-3-17 0 15,-1 10 1-15,-3 12-14 16,-2 5-3-16,-1 2 0 15,0-10-1-15,4-14 15 16,1-9 2-16,0-11 1 16,-1-1 0-16,3-15-1 15,1-3-4-15,0-10-7 16,1-4-1-16,-1-8 1 16,0-3 3-16,1-12 7 15,-1-8 1-15,1-10 0 16,-1-13 0-16,0-13 1 15,0-3 0-15,-1 0 0 16,0 5-1-16,1 12 0 0,1 13 0 16,6 14 0-16,-1 11-3 15,5 17-8-15,-2 2 1 16,-2 18 2-16,0 8 4 16,0 13 8-16,-3 8 1 15,2 18-2-15,-5 5 1 16,1 13 0-16,-1 0 4 15,-1-9-93-15,4 1-169 0,-4 0 169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מערכות דו </a:t>
            </a:r>
            <a:r>
              <a:rPr lang="he-IL" dirty="0" err="1"/>
              <a:t>מימדיות</a:t>
            </a:r>
            <a:r>
              <a:rPr lang="he-IL" dirty="0"/>
              <a:t> לינאריות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ניתוח מערכת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ציור מסלולים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C2105-8CCA-4F55-ABC4-B013E4690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243000"/>
            <a:ext cx="4896544" cy="36651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16D570-0C8C-4EF0-94E4-8B87FF3737F1}"/>
                  </a:ext>
                </a:extLst>
              </p14:cNvPr>
              <p14:cNvContentPartPr/>
              <p14:nvPr/>
            </p14:nvContentPartPr>
            <p14:xfrm>
              <a:off x="2899080" y="2417040"/>
              <a:ext cx="3666240" cy="281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16D570-0C8C-4EF0-94E4-8B87FF3737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9720" y="2407680"/>
                <a:ext cx="3684960" cy="28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82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ציור מסלולים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5544616" cy="41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Draw the phase plane of a 2D system.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The system</a:t>
            </a:r>
          </a:p>
          <a:p>
            <a:pPr marL="0" indent="0" algn="l" rtl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A = 0.5 * [1 -3; -3 1];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pPr marL="0" indent="0" algn="l" rtl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axis( [-4 4 -4 4] );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grid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'x_1'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'x_2'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Eigenvectors</a:t>
            </a:r>
          </a:p>
          <a:p>
            <a:pPr marL="0" indent="0" algn="l" rtl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plot( [-4 4],[ -4 4], </a:t>
            </a:r>
            <a:r>
              <a:rPr lang="pt-BR" dirty="0">
                <a:solidFill>
                  <a:srgbClr val="A020F0"/>
                </a:solidFill>
                <a:latin typeface="Courier New" panose="02070309020205020404" pitchFamily="49" charset="0"/>
              </a:rPr>
              <a:t>'--r'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pPr marL="0" indent="0" algn="l" rtl="0">
              <a:buNone/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plot( [-4 4],[ 4 -4], </a:t>
            </a:r>
            <a:r>
              <a:rPr lang="pt-BR" dirty="0">
                <a:solidFill>
                  <a:srgbClr val="A020F0"/>
                </a:solidFill>
                <a:latin typeface="Courier New" panose="02070309020205020404" pitchFamily="49" charset="0"/>
              </a:rPr>
              <a:t>'--r'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Nullclines</a:t>
            </a:r>
            <a:endParaRPr lang="en-US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plot( [-6 6],[ -2 2],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'-g'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plot( [-2 2],[ -6 6],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'-g'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);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Trajectories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maxTime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10;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</a:p>
          <a:p>
            <a:pPr marL="0" indent="0" algn="l" rtl="0">
              <a:buNone/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0.01;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Precision of simulation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maxTime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Number of samples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X = zeros( 2, N 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The results will go here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Run the simulation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j=1:6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X(:,1)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ginput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(1)';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get initial position from mouse click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t=2:N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dx = A * X(:,t-1);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X(:,t) = X(:,t-1) +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*dx;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plot(X(1,:),X(2,:),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'k'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,2);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שאלת הבנה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e-IL" dirty="0"/>
              </a:p>
              <a:p>
                <a:pPr marL="0" indent="0" algn="r">
                  <a:buNone/>
                </a:pPr>
                <a:r>
                  <a:rPr lang="he-IL" dirty="0"/>
                  <a:t>הערכים העצמיים הם:</a:t>
                </a:r>
              </a:p>
              <a:p>
                <a:pPr marL="514350" indent="-514350" algn="l" rtl="0">
                  <a:buFont typeface="+mj-lt"/>
                  <a:buAutoNum type="alphaUcPeriod"/>
                </a:pPr>
                <a:r>
                  <a:rPr lang="en-US" dirty="0"/>
                  <a:t>1, 4, -1</a:t>
                </a:r>
              </a:p>
              <a:p>
                <a:pPr marL="514350" indent="-514350" algn="l" rtl="0">
                  <a:buFont typeface="+mj-lt"/>
                  <a:buAutoNum type="alphaUcPeriod"/>
                </a:pPr>
                <a:r>
                  <a:rPr lang="en-US" dirty="0"/>
                  <a:t>-6, -1</a:t>
                </a:r>
              </a:p>
              <a:p>
                <a:pPr marL="514350" indent="-514350" algn="l" rtl="0">
                  <a:buFont typeface="+mj-lt"/>
                  <a:buAutoNum type="alphaUcPeriod"/>
                </a:pPr>
                <a:r>
                  <a:rPr lang="en-US" dirty="0"/>
                  <a:t>5, 0</a:t>
                </a:r>
              </a:p>
              <a:p>
                <a:pPr marL="514350" indent="-514350" algn="l" rtl="0">
                  <a:buFont typeface="+mj-lt"/>
                  <a:buAutoNum type="alphaUcPeriod"/>
                </a:pPr>
                <a:r>
                  <a:rPr lang="en-US" dirty="0"/>
                  <a:t>-5, -2</a:t>
                </a:r>
              </a:p>
              <a:p>
                <a:pPr marL="514350" indent="-514350" algn="l" rtl="0"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8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86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איך מבינים את המערכת הזאת?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7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מציאת ערכים עצמיים ווקטורים עצמיים</a:t>
            </a:r>
          </a:p>
          <a:p>
            <a:r>
              <a:rPr lang="he-IL" dirty="0"/>
              <a:t>ציור וקטורים עצמיים</a:t>
            </a:r>
          </a:p>
          <a:p>
            <a:r>
              <a:rPr lang="he-IL" dirty="0"/>
              <a:t>ציור דינמיקה על וקטורים עצמיים</a:t>
            </a:r>
          </a:p>
          <a:p>
            <a:r>
              <a:rPr lang="he-IL" dirty="0"/>
              <a:t>ציור דינמיקה בשאר המרחב</a:t>
            </a:r>
            <a:endParaRPr lang="en-US" dirty="0"/>
          </a:p>
          <a:p>
            <a:pPr lvl="1"/>
            <a:r>
              <a:rPr lang="he-IL" dirty="0"/>
              <a:t>ניתן </a:t>
            </a:r>
            <a:r>
              <a:rPr lang="he-IL" dirty="0" err="1"/>
              <a:t>להעזר</a:t>
            </a:r>
            <a:r>
              <a:rPr lang="he-IL" dirty="0"/>
              <a:t> בעקומי אפס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6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אז איך מבינים את המערכת הזאת?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מציאת ערכים עצמיים ווקטורים עצמיים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520" y="2420888"/>
                <a:ext cx="2161104" cy="2920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2161104" cy="2920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A7947D-E517-440A-9139-AB0F52E2E61B}"/>
                  </a:ext>
                </a:extLst>
              </p14:cNvPr>
              <p14:cNvContentPartPr/>
              <p14:nvPr/>
            </p14:nvContentPartPr>
            <p14:xfrm>
              <a:off x="2599920" y="2359440"/>
              <a:ext cx="6120720" cy="402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A7947D-E517-440A-9139-AB0F52E2E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560" y="2350080"/>
                <a:ext cx="6139440" cy="40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45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ציור וקטורים עצמיים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5048801" cy="37791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019C46-3A5B-408D-BA1F-8BE7DA498FAB}"/>
                  </a:ext>
                </a:extLst>
              </p14:cNvPr>
              <p14:cNvContentPartPr/>
              <p14:nvPr/>
            </p14:nvContentPartPr>
            <p14:xfrm>
              <a:off x="6431760" y="2083320"/>
              <a:ext cx="1468440" cy="4056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019C46-3A5B-408D-BA1F-8BE7DA498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2400" y="2073960"/>
                <a:ext cx="1487160" cy="40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12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התחלה על וקטור עצמי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e-IL" i="1" dirty="0">
                    <a:latin typeface="Cambria Math" panose="02040503050406030204" pitchFamily="18" charset="0"/>
                  </a:rPr>
                  <a:t>ולכן אם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e-IL" i="1" dirty="0">
                    <a:latin typeface="Cambria Math" panose="02040503050406030204" pitchFamily="18" charset="0"/>
                  </a:rPr>
                  <a:t>אז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e-IL" i="1" dirty="0">
                    <a:latin typeface="Cambria Math" panose="02040503050406030204" pitchFamily="18" charset="0"/>
                  </a:rPr>
                  <a:t>ולכן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i="1" dirty="0">
                    <a:latin typeface="Cambria Math" panose="02040503050406030204" pitchFamily="18" charset="0"/>
                  </a:rPr>
                  <a:t> יישאר מקביל 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i="1" dirty="0">
                    <a:latin typeface="Cambria Math" panose="02040503050406030204" pitchFamily="18" charset="0"/>
                  </a:rPr>
                  <a:t>, והדינמיקה לאורך כיוון זה תקבע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e-IL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92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התחלה על וקטור עצמי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למשל, עבור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e-IL" dirty="0"/>
                  <a:t>, נקבל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99" y="3051075"/>
            <a:ext cx="5048801" cy="37791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C6F00E-0087-403C-AAFE-1D9FD7506DFA}"/>
                  </a:ext>
                </a:extLst>
              </p14:cNvPr>
              <p14:cNvContentPartPr/>
              <p14:nvPr/>
            </p14:nvContentPartPr>
            <p14:xfrm>
              <a:off x="5350680" y="3658680"/>
              <a:ext cx="855360" cy="69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C6F00E-0087-403C-AAFE-1D9FD7506D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1320" y="3649320"/>
                <a:ext cx="874080" cy="7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93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ציור דינמיקה על וקטורים עצמיים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47016"/>
            <a:ext cx="5048801" cy="37791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5F133B-0728-4F12-B076-419E06A0FFA4}"/>
                  </a:ext>
                </a:extLst>
              </p14:cNvPr>
              <p14:cNvContentPartPr/>
              <p14:nvPr/>
            </p14:nvContentPartPr>
            <p14:xfrm>
              <a:off x="3566880" y="538200"/>
              <a:ext cx="5115600" cy="5555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5F133B-0728-4F12-B076-419E06A0FF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7520" y="528840"/>
                <a:ext cx="5134320" cy="55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86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עקומי אפס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27984" y="1600200"/>
                <a:ext cx="4258816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7984" y="1600200"/>
                <a:ext cx="4258816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48880"/>
            <a:ext cx="4329002" cy="324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07904" y="3506673"/>
                <a:ext cx="890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06673"/>
                <a:ext cx="8903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09669" y="2276872"/>
                <a:ext cx="8956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69" y="2276872"/>
                <a:ext cx="8956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B5FAA9-4C79-4F50-AE90-781E12E43715}"/>
                  </a:ext>
                </a:extLst>
              </p14:cNvPr>
              <p14:cNvContentPartPr/>
              <p14:nvPr/>
            </p14:nvContentPartPr>
            <p14:xfrm>
              <a:off x="3916800" y="1066680"/>
              <a:ext cx="5076720" cy="5200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B5FAA9-4C79-4F50-AE90-781E12E437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7440" y="1057320"/>
                <a:ext cx="5095440" cy="52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441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49083</TotalTime>
  <Words>438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Cambria Math</vt:lpstr>
      <vt:lpstr>Courier New</vt:lpstr>
      <vt:lpstr>Arial</vt:lpstr>
      <vt:lpstr>Calibri</vt:lpstr>
      <vt:lpstr>Office Theme</vt:lpstr>
      <vt:lpstr>מערכות דו מימדיות לינאריות</vt:lpstr>
      <vt:lpstr>אז איך מבינים את המערכת הזאת?</vt:lpstr>
      <vt:lpstr>PowerPoint Presentation</vt:lpstr>
      <vt:lpstr>אז איך מבינים את המערכת הזאת?</vt:lpstr>
      <vt:lpstr>ציור וקטורים עצמיים</vt:lpstr>
      <vt:lpstr>תנאי התחלה על וקטור עצמי</vt:lpstr>
      <vt:lpstr>תנאי התחלה על וקטור עצמי</vt:lpstr>
      <vt:lpstr>ציור דינמיקה על וקטורים עצמיים</vt:lpstr>
      <vt:lpstr>עקומי אפס</vt:lpstr>
      <vt:lpstr>ציור מסלולים</vt:lpstr>
      <vt:lpstr>ציור מסלולים</vt:lpstr>
      <vt:lpstr>Matlab code</vt:lpstr>
      <vt:lpstr>שאלת הבנה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274</cp:revision>
  <dcterms:created xsi:type="dcterms:W3CDTF">2014-08-09T08:29:52Z</dcterms:created>
  <dcterms:modified xsi:type="dcterms:W3CDTF">2020-03-31T21:40:36Z</dcterms:modified>
</cp:coreProperties>
</file>