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1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515" r:id="rId3"/>
    <p:sldId id="516" r:id="rId4"/>
    <p:sldId id="517" r:id="rId5"/>
    <p:sldId id="518" r:id="rId6"/>
    <p:sldId id="519" r:id="rId7"/>
    <p:sldId id="474" r:id="rId8"/>
    <p:sldId id="521" r:id="rId9"/>
    <p:sldId id="520" r:id="rId10"/>
    <p:sldId id="522" r:id="rId11"/>
    <p:sldId id="523" r:id="rId12"/>
    <p:sldId id="524" r:id="rId13"/>
    <p:sldId id="606" r:id="rId14"/>
    <p:sldId id="525" r:id="rId15"/>
    <p:sldId id="511" r:id="rId16"/>
    <p:sldId id="526" r:id="rId17"/>
    <p:sldId id="560" r:id="rId18"/>
    <p:sldId id="561" r:id="rId19"/>
    <p:sldId id="562" r:id="rId20"/>
    <p:sldId id="565" r:id="rId21"/>
    <p:sldId id="564" r:id="rId22"/>
    <p:sldId id="566" r:id="rId23"/>
    <p:sldId id="567" r:id="rId24"/>
    <p:sldId id="554" r:id="rId25"/>
    <p:sldId id="555" r:id="rId26"/>
    <p:sldId id="497" r:id="rId27"/>
    <p:sldId id="605" r:id="rId28"/>
    <p:sldId id="5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7" autoAdjust="0"/>
    <p:restoredTop sz="94660"/>
  </p:normalViewPr>
  <p:slideViewPr>
    <p:cSldViewPr>
      <p:cViewPr varScale="1">
        <p:scale>
          <a:sx n="60" d="100"/>
          <a:sy n="60" d="100"/>
        </p:scale>
        <p:origin x="1383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27.6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260 5 5417,'-8'-5'2883,"8"22"-2566,5 159-382,-11 532-27,-65 5 199,8-78-56,46-315-39,-16 243 0,1-125-11,-3 406 46,56-393-18,4 179 409,11 17 84,5-177-430,-39-277 79,-2-49-1436,0-102 774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33.3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61 0 3097,'24'26'1240,"-13"7"-584,13 29-656,1 11 0,-5 15 0,10 18 8,-16 4 0,-3-1 8,-7 8 120,-8 0 104,-9 6 168,1-3 88,-5-10-32,-9-11-79,-1-19-153,-9-3-80,-5-8-1145,-6-1 753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46.4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0 688,'123'126'650,"-91"-93"19,-16-15 93,21 29 0,15 18-682,-46-58-41,0-1-1,0 1 0,-1 0 0,0 0 1,0 1-1,-1 0 0,0-1 0,5 14 1,0 6 215,-6-19-135,-1 0 0,1-1 0,1 11 0,-3-8 21,2 1-1,-1-1 0,8 18 1,-7-21-124,1-1 0,-1 0 0,1 1 0,7 7 0,7 11 12,-12-15-20,0-1 2,0 1 0,-1 0 1,0 0-1,5 17 1,-3-7 30,2 0 1,0-1-1,1 0 0,24 34 1,-9-17-20,-15-21 20,15 16 0,-14-18 48,13 19 0,1 10-9,-10-18-15,0 0 1,28 34-1,126 125-2,-143-154-43,-1 1-1,23 38 0,-9-13 111,113 174 437,-130-192-547,-6-12 111,-2 0 1,17 40-1,9 19 241,-28-64-348,-2 1 0,0 1-1,10 38 1,3 9 8,-3-13-1,-10-24 59,2 0 0,1 0 0,2-1 0,34 53 0,-5-21-37,-19-27-37,23 40-1,-33-47 5,45 77 58,-48-88-79,0-2-1,1 1 0,29 27 0,-27-28 20,0 0 0,-2 1 1,17 26-1,-8-12 38,107 180 141,-116-187-187,94 180 21,-95-185-32,25 32 0,7 9 1,4 14 16,19 34 12,-53-87-25,0 0 0,2-1 0,0-1-1,21 20 1,27 31 3,-30-27-2,85 100 13,69 86 297,-84-95-77,-68-88-219,14 17 2,-36-45-11,0 1-1,-1 1 1,16 35-1,-10-19 0,-13-26-6,1-1 1,-1 1-1,10 8 0,13 18 8,-14-11-3,20 43-1,-26-47-2,1 0-1,1-1 0,25 34 0,-7-17-5,-18-22 1,1 0 1,24 24-1,-12-17 13,-2 2 0,38 52 0,-36-46-7,2-1 0,37 32 0,-13-13 26,-41-37-10,14 18-1,-17-20-10,1 0 0,0-1-1,16 15 1,-6-9 1,-6-6 10,0 1-1,-1 0 1,10 11-1,-13-11 13,1 0-1,1 0 1,11 9-1,-14-13-22,0 0 0,-1 1 0,0 0 0,0 0 0,7 11-1,-10-15-45,-1 1 0,1 0-1,-1-1 1,0 1-1,1 0 1,-2 0-1,1 0 1,0 0 0,0 0-1,-1 0 1,0 0-1,1 0 1,-1 0-1,0 0 1,-1 0 0,1 0-1,-2 5 1,-8 12-192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53.3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58 214 576,'-27'-18'4486,"27"18"-4485,0-1 0,-1 1 0,1 0 0,0 0 0,0 0 0,0 0 0,-1 0 0,1 0-1,0 0 1,0 0 0,-1 0 0,1 0 0,0 0 0,0 0 0,-1 0 0,1 0 0,0 0-1,0 0 1,-1 0 0,1 0 0,0 0 0,0 0 0,-1 0 0,1 0 0,0 0 0,0 0 0,0 0-1,-1 0 1,1 1 0,0-1 0,0 0 0,0 0 0,-1 0 0,1 0 0,0 1 0,0-1-1,0 0 1,0 0 0,0 0 0,-1 1 0,1-1 0,0 0 0,0 1 0,-2 11 203,2-10-210,0 15 134,2 28 1,-1-29-80,0 1 0,-3 21 0,-11 279 194,12-307-168,-1-9 126,-2-6 181,4 4-370,-1 0-1,1-1 1,0 1-1,-1 0 1,1 0-1,0-1 1,0 1-1,0 0 1,0-1-1,0 1 1,1 0-1,-1-2 1,1-5 21,8-136 167,14-106-285,-18 194 100,11-75 59,-14 126-69,-1 0 0,1 0-1,0 0 1,4-7 0,-4 9-4,0-1 1,-1 0 0,1 1-1,-1-1 1,2-7 0,-6 67 56,-6 89 270,-32 98-1117,33-204 327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54.3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52 0 1624,'-51'75'3289,"52"-75"-3042,13 3 112,25 8 169,-36-10-506,13 5 206,0-1 1,0-1-1,1-1 0,20 3 1,-20-7-8,1 0 1,0-1-1,22-6 1,-20 4-138,36-3 1,-50 7-79,0 0 1,0 0-1,0 0 1,0 1 0,0 0-1,0 0 1,6 3-1,-9-3-97,0 0 0,-1 0-1,1 1 1,-1 0-1,0-1 1,1 1 0,-1 0-1,0 0 1,0 0 0,0 0-1,0 0 1,0 1 0,-1-1-1,1 0 1,-1 1 0,2 3-1,2 6-952,2 5 476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55.7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184 467 3481,'0'0'45,"0"0"1,-1 0 0,1 0-1,-1-1 1,1 1 0,0 0-1,-1 0 1,1 0 0,0-1-1,-1 1 1,1 0 0,0 0-1,0-1 1,-1 1 0,1 0-1,0-1 1,0 1 0,-1 0-1,1-1 1,0 1 0,0-1-1,0 1 1,0 0 0,0-1-1,-1 1 1,1 0 0,0-1-1,0 1 1,0-1 0,0 1-1,0 0 1,0-1 0,0 1-1,1-1 1,-1 1 0,0-1-1,3-19-113,0 6 85,11-25-1,-11 31-8,0 0 0,-1 0 0,0 0 0,0-1 0,0 1 1,0-17-1,-2 23-6,0-8 9,0 0-1,1 0 1,1 0-1,0 0 1,0 0-1,1 0 1,4-12-1,-1 9-5,0 0 0,-1-1 0,-1 0 0,3-17 0,5-57 115,-9 60 13,-1 23-67,0-1 1035,-2 6-1090,-1-1-1,1 1 0,0 0 0,0 0 0,-1 0 1,1 0-1,0 0 0,0 0 0,-1 0 0,1 0 1,0 0-1,0 0 0,-1 0 0,1 0 0,0 0 1,0 0-1,-1 0 0,1 0 0,0 0 0,0 0 1,-1 0-1,1 1 0,0-1 0,0 0 0,-1 0 1,1 0-1,0 0 0,0 1 0,-1-1 1,1 1-16,-1-1 0,0 1 0,0 0 0,1 0 1,-1-1-1,1 1 0,-1 0 0,1 0 1,-1 0-1,1 0 0,0 0 0,-1 0 1,1 0-1,0 1 0,-2 2 2,-3 13 12,0 0 0,1 0 0,-3 32 0,6-41-6,-3 45-6,2 1 1,3-1 0,14 104 0,-11-102-11,-2 1-1,-7 69 0,0-17-47,4 16-339,3-108 397,0-1 0,0 0 1,10 30-1,-7-36 3,-4-8-4,-1-1 0,0 0 0,1 1 0,-1-1 0,1 1 0,-1-1 0,0 1 0,1-1 0,-1 1 0,0-1 0,0 1 0,1 0 0,-1-1 0,0 1 0,0-1 0,0 1 0,0 0 0,0-1 0,1 1 0,-1-1 0,0 1 0,-1 0 0,1-1 0,0 1 0,0-1 0,0 2 0,-1-2 58,1 0-1,-1 0 1,0 0 0,1 0 0,-1 0-1,1 0 1,-1 0 0,0 0-1,1 0 1,-1 0 0,1 0-1,-1 0 1,0 0 0,1-1 0,-1 1-1,1 0 1,-1 0 0,1-1-1,-1 1 1,1 0 0,-1-1 0,1 1-1,-1-1 1,1 1 0,0 0-1,-1-2 1,-7-3 0,-86-25-71,91 30 19,0-1 1,0 0-1,0 1 0,0-1 1,0 1-1,0 0 0,0 0 1,0 0-1,0 1 0,0-1 1,0 1-1,0-1 0,-4 3 1,-13 1 24,7-3 23,4 0 87,1 0 1,-1-1 0,1 0 0,-11-1 0,17 0-124,1 1 1,-1-1-1,0 0 0,1 0 1,-1 1-1,1-1 1,-1 0-1,1 0 0,0 0 1,-1-1-1,1 1 0,0 0 1,-2-3-1,11-2-671,99 8 963,-59-4 18,70-11 0,0 0-190,-104 12-117,0 2 1,0-1-1,-1 2 0,17 3 1,53 19 78,-74-21-88,-2-1-160,1 0 1,-1-1 0,0 0 0,14 0 0,-12-1-124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58.4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4 624,'-2'-2'176,"0"0"-128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59.2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209 77 1680,'-58'-6'1331,"50"4"-840,7 1-335,-3-1-117,7 3 24,1 0-1,-1 0 1,1 0 0,-1 0 0,1 0 0,-1 1-1,0-1 1,0 1 0,0 0 0,4 2 0,-2 0 17,0-1 0,0 0 0,0-1 1,10 4-1,91 19 999,-95-23-1013,0 0 0,-1-1 0,14 0-1,4 0-36,5 1-1,-24-2-11,0 0 1,0 1-1,14 3 0,-23-4-16,0 0 0,0 0 0,0 0 0,1 0 0,-1 0 0,0 0 0,0 1 0,0-1 0,1 0 0,-1 0 0,0 0 0,0 0 0,0 0 0,1 0 0,-1 0 0,0 0 0,0 0 0,1 0 0,-1 0-1,0 0 1,0 0 0,1 0 0,-1 0 0,0 0 0,0 0 0,0-1 0,1 1 0,-1 0 0,0 0 0,0 0 0,0 0 0,1 0 0,-1 0 0,0-1 0,0 1 0,0 0 0,0 0 0,0 0 0,1-1 0,-1 1 0,0 0 0,0 0 0,0 0-1,0-1 1,0 1 0,4-6 491,-41-15 2193,14 11-2611,12 5-56,-1 0-1,-16-12 1,7 3 2,3 2 50,-23-12 0,34 20-53,1 1 1,-1 0-1,0 0 1,0 1-1,0 0 1,-1 0-1,1 1 0,0 0 1,-1 0-1,1 1 1,-1 0-1,1 0 1,-1 0-1,1 1 1,-1 0-1,1 1 1,0 0-1,0 0 1,0 0-1,-11 6 0,15-6 16,0 0 0,-1-1 0,1 1-1,0-1 1,-1 0 0,1 1-1,-1-2 1,1 1 0,-1 0 0,1-1-1,-1 0 1,1 0 0,-1 0-1,0 0 1,1 0 0,-6-2 0,7 2 119,-2 1-76,-1-1 0,0 0 1,1 0-1,-1 0 0,1 0 0,-1-1 1,1 1-1,-7-3 0,-20-1-2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00.7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79 1 2441,'47'40'794,"-36"-30"-556,-11-10-255,0 1 0,0-1 0,0 0 0,0 0 0,0 0-1,0 0 1,0 0 0,0 0 0,0 0 0,0 0 0,0 1-1,0-1 1,0 0 0,0 0 0,0 0 0,0 0-1,0 0 1,0 0 0,0 0 0,0 0 0,0 1 0,0-1-1,0 0 1,0 0 0,0 0 0,-1 0-138,1 0 138,0 1 0,0-1 0,-1 0 0,1 0 0,0 0-1,0 0 1,0 0 0,0 0 0,0 0 0,0 0 0,-5 3 519,3-1-193,0 0 0,0 0 0,1 0 0,-1 1 0,0-1 0,1 1 0,0 0 0,0-1 0,-1 1 0,0 5-1,-3 33-12,3-25 20,2-11-293,-2 20 231,-1-2-1,-1 1 1,-11 38 0,-28 92 479,28-93-509,10-40-121,2 1 0,-1 23 0,-1 3 442,5-38-422,0-3-24,0-7-101,0 0-1,0 0 1,0 0 0,0 0-1,0 1 1,-1-1-1,1 0 1,0 0 0,0 0-1,0 0 1,0 0-1,-1 0 1,1 0-1,0 0 1,0 0 0,0 0-1,0 0 1,-1 0-1,1 0 1,0 0 0,0 0-1,0 0 1,0 0-1,-1 0 1,1 0 0,0 0-1,0 0 1,0 0-1,0 0 1,-1 0 0,1 0-1,0-1 1,0 1-1,0 0 1,0 0 0,-1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01.7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133 1 2897,'5'2'210,"19"11"379,-19-12-175,-9-5 306,3 3-688,0 1 0,0-1 1,0 1-1,0 0 0,-1 0 0,1-1 0,0 1 0,0 0 0,0 0 0,0 0 0,0 0 0,0 0 0,0 1 0,0-1 0,-2 1 0,-19 5 242,17-5-166,2 0-69,-1 0 0,1 1 0,0-1 0,0 1 0,0-1 0,0 1 0,0 0 0,0 0 0,-3 4 0,2-1 51,-1 0 0,1 0 1,1 0-1,-1 1 1,-4 10-1,-17 38 125,22-46-173,0 0 1,1 1-1,0-1 0,-2 17 1,-1 3-24,2-17-21,1 1 0,0 0 0,0 0 0,1 0 0,0 16 0,2-20 4,0 0 0,1-1 0,-1 1 0,2-1 0,-1 1 1,1-1-1,0 0 0,0 0 0,6 9 0,-2-5-11,0 0-1,1-1 0,0 0 1,1 0-1,0-1 0,1 0 1,-1 0-1,2-1 0,-1-1 1,1 0-1,0 0 0,18 7 1,-23-12 3,1 0 1,-1 0 0,1-1-1,-1 0 1,1 0 0,0-1-1,-1 1 1,1-2 0,0 1-1,0-1 1,12-3-1,-3 0 20,0-1-1,0 0 0,24-13 0,-34 15 42,0-1 0,0 0 1,0-1-1,-1 1 0,1-1 0,-1 0 1,0 0-1,-1-1 0,1 1 0,-1-1 1,0 0-1,0 0 0,-1-1 1,0 1-1,0-1 0,-1 0 0,1 1 1,-1-1-1,-1 0 0,2-14 0,-2 10 50,0 0 0,-1-1 0,0 1 0,-1 0-1,0 0 1,-1 0 0,0 0 0,-1 0 0,0 1 0,-1-1-1,0 1 1,-11-19 0,8 16-40,-1 1 0,-1 0 0,0 1 0,0 0 0,-14-12 0,17 18-92,1 1 0,-1 0 0,0 0 1,0 0-1,-1 1 0,1 0 0,-1 0 0,1 1 1,-1 0-1,0 0 0,0 0 0,-13 0 0,10 2-343,0 0-1,0 1 0,0 0 0,0 1 0,0 0 1,0 1-1,-15 5 0,20-6 161,3-1 105,1 0 0,-1-1 1,1 0-1,-1 1 0,1-1 1,-1 0-1,0 1 0,1-1 0,-1 0 1,1 0-1,-1 0 0,0-1 1,1 1-1,-1 0 0,-1-1 1,-7-3-399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02.6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91 136 3857,'31'-39'1235,"-31"39"-1220,1 0-1,-1 0 1,0 0 0,0-1 0,0 1 0,0 0 0,1 0 0,-1-1-1,0 1 1,0 0 0,0 0 0,0-1 0,0 1 0,0 0-1,0 0 1,0-1 0,0 1 0,0 0 0,0-1 0,0 1 0,0 0-1,0 0 1,0-1 0,0 1 0,0 0 0,0 0 0,0-1-1,0 1 1,0 0 0,0 0 0,-1-1 0,-7 0 64,-10 7 130,9 0 77,2 0 1,-1 1 0,1-1-1,0 2 1,0-1 0,-10 16 0,5 5-257,6-14-27,3-8-4,0 0 0,1 0-1,0 1 1,0-1 0,1 0 0,-1 1 0,1 0-1,1-1 1,-1 1 0,2 7 0,0 30-21,-1-22-2,4 36-1,-1-47 13,0-1 1,1 1-1,0-1 0,7 14 0,-1-3-10,0 0 0,8 21-22,-16-36 34,1 1 0,0-1-1,1 0 1,0 0 0,0 0-1,0 0 1,0 0 0,1-1-1,0 0 1,0 0 0,1-1-1,-1 1 1,1-1 0,0 0 0,0 0-1,0-1 1,1 0 0,11 4-1,-7-3 11,0-1 0,0 0 0,0-1 0,0 0 0,0 0 0,0-2 0,0 1 0,1-1 0,-1-1 0,0 0 0,16-4 0,-19 3 17,0 0 0,0-1 0,0-1 0,-1 1 0,1-1 0,-1-1 0,0 1 0,-1-1 0,12-10 0,-9 6 3,-1 0 1,0 0-1,-1-1 0,0 0 0,-1-1 0,6-11 0,-3 1 82,0 0-1,-2 0 0,-1 0 1,-1-1-1,0 0 0,2-44 0,-6 47 47,-1-1 0,-1 0-1,-1 1 1,0-1 0,-2 1-1,0-1 1,-1 1 0,-11-27-1,13 38-120,-1 0-1,-1-1 1,1 1-1,-1 1 0,-1-1 1,1 1-1,-1 0 1,-1 0-1,1 1 1,-1-1-1,0 1 1,0 1-1,-1 0 1,0 0-1,0 0 1,0 1-1,0 0 0,-1 1 1,0-1-1,-11-1 1,11 3-125,0 0 0,0 1 0,0 0 1,0 0-1,0 1 0,0 0 0,-1 1 0,1 0 0,0 0 0,0 1 1,0 0-1,1 1 0,-1 0 0,0 0 0,1 1 0,0 0 1,0 1-1,-8 5 0,-12 10-1110,2-2 503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28.7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17 426 4161,'-16'56'1379,"16"-56"-1370,0 0 1,0 0-1,0 0 0,-1 1 1,1-1-1,0 0 0,0 1 1,0-1-1,0 0 0,0 0 1,0 1-1,0-1 0,0 0 1,0 0-1,0 1 0,0-1 1,0 0-1,0 1 0,0-1 1,0 0-1,1 0 0,-1 1 1,0-1-1,0 0 0,0 0 1,0 1-1,0-1 0,1 0 1,-1 0-1,0 0 0,0 1 1,0-1-1,0 0 0,1 0 1,-1 0-1,0 0 1,0 1-1,1-1 0,-1 0 1,0 0-1,0 0 0,1 0 1,-1 0-1,0 0 0,0 0 1,1 0-1,-1 0 0,0 0 1,1 0-1,-1 0 0,0 0 1,0 0-1,1 0 0,-1 0 1,0 0-1,0 0 0,1 0 1,-1 0-1,0 0 0,1-1 1,0 1 7,174-8-407,-67 7 74,429-1 256,-282 23 118,105 6-20,416 17-6,-346-31-15,2-17-5,71 1 94,232 21 564,-198-2-184,840-49-258,-835-20-219,-229 21 0,-108 12-13,1595-137 286,-658 76-266,-633 43-7,586-34 14,-147 12 1,-427 24-14,125 7-11,1 37 3,102 17 19,-507-28-4,249 7 1004,-395 5-798,0 3 0,176 48 0,-131-11-1855,-97-33 610,5 3 266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58.3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21 384,'46'-18'156,"-44"17"-142,0 1 0,0-1 0,0 1-1,0-1 1,0 1 0,0 0 0,0 0 0,0 0 0,0 0 0,0 0-1,0 1 1,0-1 0,0 1 0,0-1 0,0 1 0,0 0-1,0-1 1,0 1 0,0 0 0,0 0 0,-1 1 0,1-1-1,0 0 1,-1 0 0,1 1 0,-1-1 0,3 4 0,3 2 57,224 216 1496,-216-207-1439,0 2 0,-1-1 0,-1 2 0,19 37 0,2 5-82,2-1 0,54 67-1,-34-42-27,-16-23-10,64 112 148,-44-67-80,75 126-36,-77-128-16,20 32 8,-9-18-10,-38-62-14,3 10-1,-21-39 2,32 50 1,-24-51-2,-12-15-2,0 1 0,0 0 0,9 19 0,3 10 10,36 53 0,-16-29-10,-25-38 0,30 37-1,-37-54 0,1 0 0,0-1 1,0 0-1,1 0 0,21 13 0,-18-13 4,0 1 1,-1 0 0,13 14-1,12 11 9,-28-27-12,16 19 0,7 6 15,65 60 205,-92-88-176,0 0 1,1-1 0,0 0 0,0 0 0,0 0-1,0-1 1,1 0 0,10 4 0,-2-3 17,0-1 0,0 0 0,22 2 0,-24-3-52,-1 0-1,-1 1 1,1 0-1,22 11 1,-22-8-4,1-2 0,-1 1 0,26 5-1,-16-8 160,1-1 0,-1 0 1,42-3-1,-52 0-142,18-2 18,-18 0-29,-11 3-7,0 0 0,-1-1 0,1 1 0,-1 0 0,1-1 0,-1 1 0,1-1 0,-1 0 0,1 1 0,-1-1 0,0 0 0,1 0 0,1-2 0,-1-3 97,-2 6-107,0-1 1,0 1-1,0 0 0,0 0 1,0-1-1,0 1 0,0 0 1,0 0-1,0-1 0,0 1 1,1 0-1,-1 0 0,0-1 1,0 1-1,0 0 0,0 0 1,0 0-1,0-1 0,1 1 1,-1 0-1,0 0 0,0 0 0,0-1 1,0 1-1,1 0 0,-1 0 1,0 0-1,0 0 0,0 0 1,1-1-1,-1 1 0,0 0 1,0 0-1,1 0 0,17-8 29,0 0 0,0-2 0,-1 0 0,-1-1 0,0-1-1,0 0 1,14-15 0,24-15-3,-50 38-25,14-12 16,26-31-1,-31 35-11,0 0-1,17-11 1,-29 22-6,71-50 7,-31 9 12,-32 32-21,-4 4 1,0 0 1,0 1-1,1 0 0,0 0 0,0 1 0,0-1 0,1 1 0,-1 0 0,11-3 0,-14 6 1,0 0 0,0 0 0,0 0 0,0 0 0,0 0 1,0 0-1,0-1 0,-1 1 0,1-1 0,0 0 0,-1 0 0,0 0 0,1 0 0,-1-1 0,4-4 0,8-7 10,-4 5-4,14-17 2,-12 12-8,-6 3 0,30-20-6,-7 6 5,-2 3 9,-25 20-6,-1 0 0,1 0 0,-1 0 0,1 0 0,-1 0 0,0 0 0,0 0 0,0-1 0,0 1 0,0 0-1,0-5 1,1-5 8,-1 7-7,-1 1-1,1 0 1,0 0-1,0 0 0,0 0 1,0 0-1,1 0 1,-1 0-1,1 0 0,0 1 1,5-7-1,-4 6-1,-1 1-1,1 0 0,-1-1 0,1 1 0,-1-1 0,0 0 0,-1 0 0,4-7 0,-4 8 0,0 0 0,0 1 1,1-1-1,-1 0 0,1 1 0,0-1 0,0 1 0,0 0 0,0 0 0,0 0 0,1 0 0,-1 0 0,4-2 0,-3 1-1,0 1 0,0-1 0,0 0 0,0 0 0,0 0 0,3-5 0,0-1 0,8-16 3,-11 19 2,0 0 0,1 0-1,-1 1 1,6-7 0,8-11-3,-12 16-4,0 1-1,0 0 1,8-7-1,7-9 3,28-31 17,-35 37-14,22-20-1,0 1-4,-28 28 4,8-10 4,0 1 0,20-16 0,-31 28-5,0 0 0,0 0 0,-1 0 0,0 0 0,0 0 0,4-8 0,-4 7 0,0 0 0,-1 1 0,2 0 0,-1 0 0,6-6 0,2 4 0,-11 5 0,0 1 0,1 0 0,-1 0 0,1 0 0,-1 0 0,1-1 0,-1 1 0,0 0 1,1 0-1,-1-1 0,0 1 0,1 0 0,-1-1 0,0 1 0,1 0 0,-1-1 0,0 1 0,0 0 0,1-1 0,-1 1 0,0-1 0,0 1 0,0-1 0,0 1 0,1 0 0,-1-1 0,0 1 0,0-1 0,0 1 1,0-1-1,0 1 0,0-1 0,0 1 0,-1-1 0,3-1 0,-1 0 1,0 0-1,1 0 1,-1 0-1,1 0 1,-1 0-1,1 1 1,0-1-1,3-2 1,0 0-6,4-5 17,-2 1-19,0 0-1,1 1 0,0 0 0,1 0 1,-1 1-1,1 0 0,17-8 0,-17 10 12,-1-1 0,-1 0 0,1 0 0,-1 0 1,10-10-1,15-11 2,20-17-83,35 1 76,-77 38 0,8-4 0,-16 8 2,0-1 1,1 0-1,-1 1 0,0-1 0,0 0 0,0 0 1,0-1-1,0 1 0,0 0 0,0-1 0,0 1 1,0-1-1,-1 0 0,1 1 0,0-1 0,-1 0 0,0 0 1,1 0-1,1-4 0,-1 3-1,-1 1 0,1-1 0,0 1 0,0 0 1,1 0-1,-1 0 0,0 0 0,1 1 0,-1-1 0,1 0 0,-1 1 0,5-2 0,-4 2 0,1-1 0,-1 0 0,0 0 0,0 0 0,0 0 0,5-5 0,-6 4 0,0 0-1,1 0 0,-1 0 0,1 1 1,0-1-1,0 0 0,0 1 1,0 0-1,0 0 0,5-2 0,33-11-21,7-7 27,-12 7 19,-20 9-22,-14 5-3,1 0 1,0 0 0,0 0 0,-1-1-1,1 1 1,3-4 0,4-4-8,-9 8 5,0 0 1,0 0-1,0 0 1,0-1-1,0 1 1,1 0-1,-1 1 1,0-1-1,1 0 1,-1 0 0,1 0-1,-1 1 1,1-1-1,-1 1 1,1-1-1,-1 1 1,1 0-1,-1-1 1,1 1-1,0 0 1,2 0-1,2 1 6,1-1 0,-1 0-1,0 0 1,0 0-1,0-1 1,0 0-1,0 0 1,0-1 0,0 0-1,0 0 1,0 0-1,0-1 1,-1 0-1,11-6 1,-8 4-3,0 1 1,0 0-1,1 0 1,-1 1-1,1 0 0,13-3 1,-11 4 4,-1-1 0,1-1 1,19-8-1,-3-6 3,-20 13-7,-1 1 0,1-1 1,0 2-1,1-1 1,12-4-1,7-1-2,-1-1 1,34-18-1,-27 12 11,27-18-9,-41 21 2,-15 11-2,-1 0 0,1-1 0,-1 1 0,1 1 1,6-4-1,3 1 0,0-1-1,0 0 1,0-1 0,16-10 0,-25 14-5,0 0 1,0 1 0,0-1-1,0 1 1,0 0-1,0 0 1,0 0 0,0 1-1,1 0 1,-1 0 0,7 0-1,5 2-13,29 7-1,-31-6 15,0 0 1,19 1-1,-31-4 3,14 1 8,-1-1-1,1 0 1,26-5-1,-26 2-9,0 1-1,0 0 1,1 1-1,-1 1 1,0 1-1,1 0 1,28 7-1,-10 1-19,-1 1-1,47 22 0,156 51 86,-55-22-52,-162-54-16,-1 1 0,20 11 0,22 8 4,50 19 38,-105-43-37,25 12 13,41 26 1,27 33 21,-61-43-25,50 31-1,120 62 71,-152-95-65,-30-17-14,38 25-1,54 58 7,-102-83-6,127 98 15,-115-86-7,-8-7 10,35 38 0,94 115 46,-100-116-55,-44-48-8,135 137 178,-128-131-148,0 1 0,18 24-1,0 2 16,0-8-30,2-1 0,49 36 0,-16-14 8,-35-25-17,-14-13-1,33 25-1,-24-28-4,-19-9-3,-1 0 1,0 0 0,9 6-1,104 80-559,-96-71-49,9 7 219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16.6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1042 128,'7'4'225,"-2"0"-165,-1-1 1,0 0-1,0 1 0,0 0 0,4 5 0,15 17 90,34 35 124,-53-57-163,1-1 0,-1 1 1,1-1-1,0 0 1,0 0-1,0 0 0,9 3 1,3 0 151,21 4 1,16 4-210,-18-3 52,-23-8-80,0 1 0,21 10 0,-25-10-21,-3-1 31,1 0-1,-1 0 1,0 1-1,0 0 1,0 0-1,0 1 1,-1-1-1,1 1 1,5 8-1,-5-5 69,0 0 1,7 16-1,-12-22-93,4 5 1,0 0 0,1 0 0,0 0 0,0-1 0,0 0-1,8 6 1,16 15 4,23 21 45,-40-38-24,-1 0 0,0 1 0,-1 1 0,15 20 0,-11-10-24,-7-9-1,0-1 0,1 0 0,0 0 0,1 0 0,0-1 1,22 17-1,-26-25-6,0 0-1,-1 0 1,1 0 0,11 2 0,-12-4-3,0 1 0,0 0 1,0 0-1,0 0 1,0 1-1,0 0 0,5 4 1,-6-4-2,0 1 0,0-1 0,1 1-1,-1-1 1,1 0 0,0-1 0,0 1 0,0-1 0,0 0 0,0 0 0,8 1 0,3 0 1,-1 1 0,1 0 0,-1 1 0,0 0 1,-1 2-1,1 0 0,-1 0 0,-1 1 0,16 12 1,-17-9-8,-10-8 4,0-1-1,0 0 1,0 0-1,0 0 1,0-1-1,4 3 1,12 7 2,0 1 0,-1 0-1,22 22 1,-18-16-1,-19-16-1,0 0 0,0 0 0,0 1 0,0-1 0,-1 1 0,1-1 0,1 5 0,-2-4 0,1 0 0,-1 0 0,1-1 0,0 1 0,0 0 0,4 3 0,17 12 5,-19-16-4,0 0 0,0 1 0,0 0 0,-1 0 0,1 0 0,-1 0 0,0 1 1,0-1-1,4 7 0,-6-8 0,1 1 0,-1-1 0,1 0 1,-1 1-1,1-1 0,0 0 0,0 0 0,0 0 1,0 0-1,1-1 0,-1 1 0,0-1 0,1 1 1,4 1-1,1 0 7,2 0-1,-1 0 1,11 0 0,-2 2 2,0 1-1,0 0 1,-1 1-1,25 13 1,30 13-2,-55-28 6,-1 0-1,0-2 0,1 0 1,0 0-1,0-2 0,17 0 1,-25-1-15,-1 1 1,1-1-1,-1 2 0,1-1 1,-1 1-1,0 0 1,0 1-1,0 0 1,12 6-1,-11-5 15,-1-2 0,1 1 0,0-1 0,0 0 0,0-1 0,1 0 0,-1-1 0,17-1 0,-9 1 39,21 2-1,-23-1-41,1 0 0,16-2 0,17 0-11,-45 2 5,0-1 1,0 1-1,-1-1 0,1 0 0,0-1 0,0 1 0,0-1 1,-1 1-1,1-1 0,0 0 0,-1 0 0,1-1 0,-1 1 1,1-1-1,3-2 0,-1 0 33,0 1-1,0 0 1,0 1-1,1-1 1,-1 1-1,1 1 1,-1-1 0,8 0-1,25-8 188,-29 6-207,0 1 1,1 0 0,-1 0-1,1 1 1,-1 0 0,19 0-1,-14 1 7,1 0 0,0-1 0,22-6 0,-14-3 4,-20 9-2,0 0 1,0 0-1,0 0 0,0 0 0,0 1 0,5-1 0,1 0 17,-1 0 1,0-1-1,0 0 0,0-1 0,0 1 1,13-9-1,48-36 34,-61 41-42,18-14 33,18-12 33,110-71 277,-136 88-374,-13 11-3,0 0 0,12-8 1,-9 8 3,-1 0-1,1-1 1,-1-1 0,0 1 0,-1-1 0,1-1 0,8-10-1,-4 2 16,27-24-1,-24 25-16,20-24-1,-24 27-2,0-1-1,17-13 1,-9 9 4,35-32-4,-28 26 2,5-7 10,-18 17-9,1 0 0,0 0 0,19-12 0,-18 15 8,-1-2 1,0 0-1,23-24 1,96-114 65,-74 86-19,-49 54-14,23-18-1,-21 18-30,-1 1 1,10-12-1,18-15-7,-30 29-5,0-1 0,-1 1-1,-1-1 1,1-1 0,6-10 0,-10 15-2,-1 0 0,1 0 0,-1 0 0,1 0 0,0 1 0,1-1 0,5-3 0,9-7 0,14-10-1,-25 20 2,-1-1 0,0-1 0,0 0 0,0 0 0,0 0 0,7-10 0,28-38 10,-33 42-10,0 0 0,1 1 0,0 1 0,1 0 0,20-15 1,-16 12-2,17-17 0,-21 18 0,1 1 0,26-19 0,-17 15 2,21-20 1,-3 2 0,41-34-3,-69 57 1,-1 0 0,12-14 0,-13 13 1,1 1-1,21-19 1,-5 10-2,81-67 1,-10 6 192,-65 55-31,0 6-147,-26 16-13,0 0 1,0 0 0,0-1-1,8-6 1,12-12 13,-17 9-18,2 4-288,0 1 1,0 0-1,1 1 0,0 0 0,1 0 1,16-5-1,23-12-353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21.8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1 715 424,'0'0'492,"3"0"-434,4-1 9,1 0 1,-1 0-1,1-1 1,-1 0-1,0-1 1,0 1-1,9-6 1,-10 4 148,8-6 39,-2 0 0,23-22 0,-22 18-252,1 1-1,21-15 0,-17 14 8,17-16 0,-33 27-9,1 1 0,0-1 0,0 1 0,0 0 0,0 0 0,6-2 0,-3 1-1,0-1-1,0 1 1,0-1 0,8-7-1,26-27-5,-17 14-2,-17 19 5,0 0 1,12-7-1,-13 9 5,-1 0 1,1-1-1,-1 1 1,1-1-1,3-5 0,12-17 0,-13 17-2,0-1 0,0 2 0,1-1 0,11-10 0,2 0-1,-16 14 2,0 0-1,1 0 0,6-4 1,-4 4 2,-1 0 0,1 0 0,-1 0 1,-1-1-1,1 1 0,9-13 1,-11 12 18,1 0 0,0 0 0,0 0 0,0 0 0,1 1 0,-1 0 0,1 1 0,0-1 0,13-5 0,44-27 52,-49 30-61,-10 6-3,-1-1-1,1 0 0,-1 0 0,0 0 0,0 0 1,0-1-1,0 0 0,0 0 0,4-4 1,-6 5 43,1-1 0,-1 0 1,1 1-1,0 0 0,0 0 1,0-1-1,5-1 0,10-8 293,-4 4-235,0 1 1,0 0-1,1 1 0,23-7 1,-26 9-88,-1 2-10,1 0-1,-1 1 1,1 0-1,0 1 1,0 0-1,18 4 1,25-2 237,-42-2-164,-1 0 0,1 1 1,0 1-1,13 3 0,26 5-85,-37-8-5,0 0 1,22 8-1,36 16 3,141 44 7,-210-69-7,10 2-3,0 0-1,-1 1 1,0 0-1,1 1 1,-2 1 0,1 0-1,-1 1 1,14 9-1,34 23 36,11 13 51,-41-34-71,-23-14 16,1 0 0,-1 1 0,0 0 0,0 0 0,10 12 0,15 14 254,2-1 0,0-2-1,45 28 1,-74-52-278,23 16 47,1-1-1,0-1 0,56 24 0,-65-32 45,0 0-1,-1 1 0,0 2 0,-1 0 0,19 18 0,2 0-22,19 18 10,-36-29-46,35 25-1,36 17 206,-88-58-183,0 1 0,0-1 0,8 10 0,9 7 72,-5-3-54,-2-1-23,30 22 27,-26-21-52,25 18 0,1 2-1,260 229 464,-169-134-258,-95-91-97,-24-24-39,-2 1 0,25 38 0,12 17 5,132 173 483,-170-228-554,2 0 1,0-1 0,23 19-1,60 42 70,-49-41 22,-21-15 53,48 28-1,-35-26-78,-1 2 0,-1 2 0,-2 1 0,54 55 0,-56-48-72,81 90 189,-95-102-41,2 0-1,1-3 1,1 0-1,41 27 1,-32-23-125,58 56-1,-47-39-26,0 1 3,-32-29-21,1 0 0,0-1 0,1-1 0,23 15 0,5-3-1054,64 26 1,-79-42 406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15.4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 1 712,'-3'14'112,"1"0"0,1 1 0,0-1 0,2 28 0,12 58 207,-13-95-302,33 239 334,11 168 1399,-24-211-959,-10 57-134,-4-67-362,31 399 4,22 580 209,-52-929-476,67 421 0,-41-418 11,-11 0 1,-12 327-1,-30-141 761,2-19-398,11-248 140,0 146 484,17-177-971,1 48 98,-10-172-169,0 0 1,0 0-1,1 0 0,0 0 0,4 8 0,1 4-15,2 14-30,-4-15-46,0-1-1,1 1 1,1-1-1,1-1 1,11 20-1,-5-14-852,-3-1 395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16.9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66 140 3561,'-59'-44'933,"59"44"-931,0 0 0,-1-1 0,1 1-1,-1 0 1,1 0 0,0-1 0,-1 1-1,1 0 1,0 0 0,-1-1-1,1 1 1,0 0 0,-1-1 0,1 1-1,0-1 1,0 1 0,0 0 0,-1-1-1,1 1 1,0-1 0,0 1 0,0-1-1,0 1 1,0-1 0,0 1 0,0 0-1,0-1 1,0 1 0,0-1 0,0 1-1,0-1 1,0 1 0,0-1 0,0 1-1,0-1 1,0 1 0,0 0 0,1-1-1,-1 1 1,0-1 0,0 1 0,1 0-1,-1-1 1,0 1 0,1 0 0,-1-1-1,15-6-124,-15 7 130,14-2-2,0 0 0,-1 1 1,1 0-1,14 2 0,14-1 77,146-16 31,227 0-97,-216 14-7,174-13 4,57-1-9,3 24 39,544 89 767,-148-24-780,-166-19-51,-92 1 48,-147-33 64,-253-15-59,301 16 10,136 6-16,-2-15-28,194-25-15,394 5 12,-589 26-10,412 5-12,-664-26 28,441 4 5,448 44 53,-244-7-61,55 22 880,-647-34-511,153 4-87,-158-7 334,233 5 673,-74-22-790,-472-7-683,-78 0 95,60-2-1268,-36-2 841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5.4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1 766 4609,'0'0'1227,"1"1"-1044,1 1-192,0-1 0,0 1 1,0 0-1,0-1 0,0 0 1,0 1-1,1-1 0,2 1 0,23 13 6,-8 0 1,-14-10 1,0 0 0,0-1 0,1 1 0,-1-1 0,1-1 0,0 1 0,0-1 0,0 0 0,0-1 0,1 0 0,-1 0 0,1 0 0,7 0 0,-5-2 30,0 0 0,-1 0 0,1-1 0,0 0 0,-1-1 1,1 0-1,-1 0 0,0-1 0,0-1 0,0 1 0,0-1 0,0-1 0,-1 0 0,0 0 0,0 0 0,0-1 0,8-9 0,4-5 75,0-1 0,-2 0 0,0-2-1,17-29 1,-5 2-80,23-57 0,-42 81-13,0 1-1,8-37 1,-16 47 21,0 1 0,-1-1 0,-1 0 0,0 0 0,-3-30 0,0 28-37,0 0 0,-2 1 1,0-1-1,-1 1 0,-1 0 1,0 0-1,-1 0 0,-1 1 0,0 0 1,-1 0-1,-1 1 0,0 0 1,-1 1-1,-23-22 0,33 33 10,0 1 0,-1 0 1,1-1-1,-1 1 0,1 0 0,-1 0 0,0 0 0,1 0 0,-1 0 1,0 0-1,0 1 0,0-1 0,0 1 0,1-1 0,-1 1 0,0 0 0,0-1 1,0 1-1,0 0 0,0 0 0,0 1 0,0-1 0,0 0 0,0 1 1,0-1-1,0 1 0,1-1 0,-1 1 0,0 0 0,0 0 0,1 0 0,-4 2 1,0 2-5,0 0 1,0 0 0,1 0 0,-1 1 0,1 0 0,1 0 0,-1 0 0,-3 9-1,-2 8-25,-7 25 1,13-38 19,-14 46-8,2 0-1,3 1 1,-9 108 0,17 268 5,-6-156-4,-17-4 6,26-267 5,-2 42 9,3 48 0,0-9-14,0-82-74,-1 1-1,0 0 1,0-1-1,-3 7 1,3-8-146,0 1 1,0-1 0,0 0-1,0 0 1,1 1-1,-1 5 1,3 5-415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5.8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 53 6897,'-33'-53'2209,"59"53"-2273,1 0-144,22 10 192,1 0 0,-8 7 8,7-2 16,-10 3-224,-5-7-136,3-2-264,-8 2-185,11-7-247,-5-3-232,7-4 824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6.1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542 0 4337,'-11'7'369,"1"1"1,0 0-1,1 1 1,0-1-1,-10 15 1,-36 53-287,33-42 187,-11 18-20,3 1 0,1 1 0,4 2 1,-32 95-1,-30 88-84,-13 41-146,91-247-210,1 1 0,1 0 0,2 1 0,-1 49 0,5-73-70,2 1 1,1 12 0,0-16 107,0 0 1,6 15-1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6.5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0 122 4841,'7'-99'1822,"-7"97"-1757,0 1 0,0 0 1,0 0-1,0 0 1,0-1-1,0 1 0,0 0 1,1 0-1,-1 0 0,0 0 1,1 0-1,-1-1 1,1 1-1,-1 0 0,1 0 1,0 0-1,-1 0 0,2-1 1,-2 3-68,0-1 0,1 0 0,-1 0-1,1 0 1,-1 0 0,0 0 0,1 0 0,-1 1 0,0-1 0,0 0 0,1 0 0,-1 0 0,0 1 0,1-1 0,-1 0 0,0 0-1,0 1 1,1-1 0,-1 0 0,0 1 0,0-1 0,0 1 0,1 0 27,7 6-50,-2 1 1,1 0 0,-1 0-1,0 0 1,-1 1 0,0 0 0,5 10-1,0 1 14,35 68 18,-15-27 9,67 100 0,28-14-2682,-80-100 1147,-6-4 678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6.8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501 1 7410,'-9'1'2632,"-3"3"-2120,-16 7-600,3 13-104,-16 5-16,1 19-8,-7 8 96,-5 1 80,3 7 40,-4-7 8,9-1-312,2-3-376,9-5-1025,8-2 1025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29.6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6681,'148'147'2357,"-70"-71"-1955,116 149 0,-120-130-111,157 156 0,-130-165 151,-65-57-214,55 55 0,-57-47-433,33 37 712,-58-62-1431,1 1 0,-1 0-1,-1 1 1,7 17 0,-11-19-142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7.2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 1 4553,'44'5'1784,"-7"30"-1128,-8 12-287,2 41-153,-7 9 8,-19 16-88,-8 13-48,-23-3-8,-7-6-16,-9-7 16,-4-12-80,1-15-1281,-5-5 961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3.7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4881,'106'111'1391,"-102"-106"-1333,22 22 238,-18-21-280,0-2 14,3 3-56,9 5 987,22 17 0,-35-23-735,-1-1 1,-1 1 0,1-1 0,-1 2 0,0-1 0,0 0-1,5 11 1,52 112 224,0-1-448,-51-106-3,18 34 103,62 90 0,37 32-835,-86-105-202,-37-62 347,0-1 0,-1 1 0,-1 0 0,0 0 1,3 15-1,-3-6-291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4.1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733 0 5953,'-3'13'2505,"-8"-8"-1121,-6 17-1280,-8 6-104,-10 14-16,-7 14 0,-15 10 72,4 2 64,-13 11 72,1-1 8,2 1-48,5-1-48,3-3-368,-2-3-312,-3-3-1072,-6-1 1032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28.1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 78 632,'51'-59'274,"-43"50"-148,-5 6-58,-4 3-52,1 0-21,0 0 0,-1 0 1,1 0-1,-1 0 0,1 0 1,0 0-1,-1 0 1,1 0-1,-1 0 0,1 0 1,0 0-1,-1 0 0,1-1 1,-1 1-1,1 0 0,0 0 1,-1 0-1,1 0 0,0-1 1,-1 1-1,1-1 1,-1 1 41,1 0 1,0 0 0,0-1-1,-1 1 1,1 0 0,0-1 0,-1 1-1,1 0 1,0 0 0,-1 0 0,1 0-1,-1-1 1,1 1 0,0 0 0,-1 0-1,1 0 1,0 0 0,-1 0 0,1 0-1,-1 0 1,1 0 0,0 0-1,-1 0 1,1 0 0,-1 0 0,1 0-1,0 0 1,-1 0 0,1 0 0,-1 1-1,1-1 1,0 0 0,-1 0 0,1 0-1,0 1 1,-1-1 0,1 0 0,0 0-1,0 1 1,-1-1 0,1 0-1,0 1 1,0-1 0,-1 0 0,1 1-1,0-1 1,-8 18 125,5-4-91,0 0-1,1-1 1,-1 23-1,2-10 14,-8 127 630,1-2-418,3-92-279,-5 47 9,-2-9 230,10-65 286,-13 61 0,13-86-519,1 0 0,0 0 0,0 0 0,1 0 0,0 0 0,0 0-1,2 10 1,-2-15-21,-1 5 22,1-7-29,0 0-1,0 0 1,-1 0-1,1 0 1,0 0-1,0 0 1,0 0-1,0 0 1,0 0-1,0 0 1,0 0-1,0 0 1,0 0-1,0 0 1,0 0-1,0 0 1,0 0-1,0 0 1,0 0-1,0 0 1,-1 0-1,1 0 1,0 0-1,0 0 1,0-2-63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0.1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39 153 768,'33'103'390,"-32"-101"-371,-1-1 0,1 1 1,-1-1-1,0 1 1,1-1-1,-1 1 1,0-1-1,0 1 1,0-1-1,0 1 0,-1 2 1,3-3 316,12 3 875,-14-14 1001,13-29-2163,-8 22-44,0 1-1,2 1 1,10-21-1,-1 8 3,-11 22-5,-1-1-1,0 1 0,-1-1 0,0 0 1,0 0-1,0-1 0,1-7 0,-3 11 2,0 1-1,-1 0 0,2 0 0,-1-1 0,0 1 0,1 0 0,-1 0 1,1 0-1,4-4 0,-6 6-3,0 1 0,1-1 0,-1 1 0,0-1 0,1 1 0,-1-1 0,0 1 0,0-1 0,1 1 0,-1-1 0,0 1 0,0-1 0,0 1 0,0-1 0,0 1 0,0-1 0,0 1 0,0-1 0,0 0 0,0 1 0,0-1 0,0 1 0,0-1 0,0 1 0,0-1 0,0 1 0,-1-1 0,1 1 0,0-1 0,-1 1 0,1-1 0,0 1 0,0-1 0,-1 1-1,1-1 1,-1 1 0,1 0 0,-1-1 0,1 1 0,-1-1 0,1 1-47,-4 8-220,1 16 379,1 48 0,2-63-99,-6 119 222,1-18-223,5-90-11,-1-11 4,1 0 0,0 0 0,3 18 0,-2-24 15,-1 0 0,1 0 0,-1 0 0,0 0 0,-1 0 0,1 0 0,0 0 0,-1 0 0,1 0 0,-1 0 0,0 0 0,0 0-1,0 0 1,-1 0 0,1-1 0,-1 1 0,1 0 0,-1-1 0,0 1 0,0-1 0,0 0 0,0 0 0,-6 4 868,-3-9-572,-6-1-241,-29-1 0,5 1 1071,6 4-1478,35 0 312,1 0 3,59 17-24,18 2 102,-24-10 125,-31-6-150,0 2 0,-1 0 1,0 1-1,28 11 0,-47-16-228,0 1 1,0 0-1,0-1 0,0 1 1,0 0-1,0 1 0,-1-1 0,1 0 1,3 5-1,8 10-522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1.9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209 90 744,'-26'-74'236,"26"73"-235,0 0 0,-1-1 0,1 1 0,-1 0 0,1 0 0,-1 0 0,1 1 0,-1-1 0,0 0 0,1 0 0,-1 0 0,0 0 0,0 1 0,-1-2 0,-5 3 67,5-1 361,1 0-369,0 0 0,0 0 0,1 0 0,-1 0 0,0 0 0,0 0-1,0 0 1,1 0 0,-1 0 0,0 0 0,0 0 0,1 1 0,-1-1 0,0 0 0,0 1-1,1-1 1,-1 0 0,0 1 0,1-1 0,-1 1 0,0-1 0,1 1 0,-1-1-1,1 1 1,-1-1 0,1 1 0,-1 0 0,1-1 0,0 1 0,-1 0 0,1-1 0,0 1-1,-1 0 1,1 0 0,0-1 0,0 1 0,0 0 0,-1 0 0,1 1 0,-11 26 373,0-9-217,6-12-104,1 0-1,0 1 0,0-1 0,0 1 0,1 0 0,1 0 1,-1 1-1,1-1 0,-1 11 0,-24 169 1258,19-138-1274,4-19-52,-2-1-1,-12 39 0,13-55-66,1 0 0,0 1-1,1-1 1,1 1 0,0 0 0,1-1-1,1 1 1,0 0 0,1 0 0,5 27-1,-2-23-174,1 0-216,-1 0-1,-1 0 1,-1 0 0,0 0 0,-2 36-1,-5-25-81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3.3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 1 592,'-40'82'354,"36"-74"299,5-13-338,3-9 2008,-4 13-2280,1 0 0,-1 0 0,0 0 0,1 0 0,-1 0 0,1 1 0,-1-1 0,1 0 0,0 0 0,-1 0 0,1 1 0,0-1 0,0 0 0,-1 1 0,1-1 0,0 0 0,0 1 0,0-1 0,0 1 0,0-1 0,-1 1 0,1 0 0,0-1 0,0 1 0,0 0 0,0 0 0,2 0 0,9-5 84,29-18 59,-7 5-100,-31 17-66,0 0 1,0 0 0,0 1-1,0 0 1,0-1-1,0 1 1,0 0-1,1 0 1,-1 1-1,0-1 1,0 1-1,0-1 1,0 1-1,0 0 1,0 0-1,0 1 1,-1-1 0,1 0-1,0 1 1,-1 0-1,6 3 1,-2-1 62,0 1-4,0 0 1,0 0 0,0 0-1,-1 1 1,1 0-1,-1 0 1,-1 0 0,1 1-1,-1 0 1,0 0-1,-1 0 1,0 0 0,0 0-1,0 1 1,-1-1 0,0 1-1,0 0 1,-1-1-1,0 16 1,-1-19-66,0 0 0,0 0 0,-1 0 0,1-1 0,-1 1 0,0 0 0,0-1 0,-1 1 0,1-1 0,-1 1 0,0-1 0,0 0 0,-3 5 0,-4 3-10,0 0 0,-15 12 0,3-2-92,17-17 71,0 0 0,0 0 0,-1-1 0,1 0 0,-1 0 1,1 0-1,-1-1 0,-10 4 0,6-3 2,-1 0 0,0-1 0,0 0 0,-11 0 0,15-1-19,1-1 0,0 1 0,-1 1 0,-7 2 0,11-4 11,0 0 1,1 0-1,-1 0 1,0 0 0,0 0-1,0-1 1,1 1 0,-1 0-1,0-1 1,0 0-1,1 1 1,-1-1 0,0 0-1,1 0 1,-1 0-1,1 0 1,-1 0 0,-1-2-1,5-13-429,-2 15 450,0 0 0,0 1 1,0-1-1,1 0 0,-1 1 0,0-1 0,0 1 0,1-1 1,-1 0-1,1 1 0,-1-1 0,0 1 0,1-1 0,-1 1 0,1-1 1,-1 1-1,1-1 0,-1 1 0,1-1 0,0 1 0,-1 0 1,1-1-1,-1 1 0,1 0 0,0 0 0,-1-1 0,1 1 0,0 0 1,0 0-1,-1 0 0,1 0 0,0 0 0,35-2 43,-9 5 91,0 1 1,0 0-1,49 17 1,9 5 356,95 17 0,-107-30-442,76 16-506,-66-15-1736,-47-7 1431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4.1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 0 5457,'0'0'4330,"0"0"-4312,-1 0-1,1 0 0,-1 0 0,1 0 0,-1 0 1,1 0-1,-1 0 0,1 1 0,-1-1 0,1 0 0,-1 0 1,1 0-1,-1 0 0,1 1 0,-1-1 0,1 0 1,-1 0-1,1 1 0,-1-1 0,1 0 0,0 1 0,-1-1 1,1 1-1,0-1 0,-1 1 0,-1 9 45,1 0-1,0 0 0,0 1 1,1-1-1,3 18 0,-2-10 109,1 27 0,-15 108 433,1-60-512,8-67-123,-3 53 0,13 15-3265,-3-78 2400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5.1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140 1 1600,'-45'74'746,"44"-73"-721,0 0 0,1 1-1,-1-1 1,0 0 0,0-1 0,1 1 0,-1 0 0,0 0 0,0 0 0,0 0 0,0-1-1,0 1 1,0 0 0,-1-1 0,1 1 0,0-1 0,0 0 0,0 1 0,0-1 0,-1 0-1,1 1 1,0-1 0,0 0 0,-1 0 0,1 0 0,0 0 0,0 0 0,-1-1-1,0 1 1,-6-1 6,-11 4 679,-4 1 4300,31-4-4680,90 10-133,-63-7-105,-29-3-59,0 0 0,0 0 0,0 1 0,0 0 0,0 0 0,0 1 1,0-1-1,0 1 0,9 5 0,-14-6 2,0 0-1,0 0 1,0 1 0,0-1 0,0 0-1,0 0 1,0 0 0,-1 1 0,1-1-1,-1 0 1,1 1 0,-1-1 0,1 0-1,-1 1 1,0-1 0,1 1 0,-1-1-1,0 1 1,0-1 0,0 0 0,0 1 0,-1-1-1,1 1 1,0-1 0,-1 1 0,1-1-1,-1 2 1,-1 2 72,0 1-1,0-1 1,0 1-1,-1-1 1,-4 7-1,-1-1-7,-18 18 0,17-20-160,1 0 0,-14 19 0,21-26 49,-1 1 1,1-1-1,-1 0 1,0-1-1,0 1 1,0 0-1,-3 2 1,-11 11-21,4-3-44,7-7-267,5 9-635,12-10 686,97 37-82,-94-35 345,5 2 7,29 16 0,-44-21 28,0 0 0,0 0 0,-1 1 1,1 0-1,-1 0 0,0 0 0,0 0 1,0 1-1,3 6 0,-5-9 15,-1 0 0,0 1 0,0-1 0,0 1-1,0-1 1,0 1 0,0-1 0,-1 1 0,1-1 0,-1 1 0,0 0 0,0-1 0,0 1 0,0 0 0,0-1-1,-1 1 1,1-1 0,-1 1 0,1 0 0,-1-1 0,0 1 0,0-1 0,0 0 0,0 1 0,-1-1-1,1 0 1,-1 0 0,-2 3 0,-4 4 152,-1 0-1,0 0 1,-1-1-1,-16 11 1,23-17-142,-12 8 91,0-1-1,0-1 1,-28 11-1,-54 12-1204,61-20-148,-13 3 507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7.0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134 59 1552,'2'-45'973,"-2"45"-914,0-1 1,0 1 0,0-1 0,0 0 0,0 1 0,0-1 0,0 1 0,0-1 0,-1 1 0,1-1-1,0 1 1,0-1 0,0 0 0,-1 1 0,1-1 0,0 1 0,-1 0 0,1-1 0,-1 1 0,1-1-1,0 1 1,-1 0 0,1-1 0,-1 1 0,1 0 0,-1-1 0,1 1 0,-1 0 0,1 0-1,-2-1 1,-14 1 635,11 1-315,2 2-312,-1 3-62,1 1 0,1 1 1,-1-1-1,1 0 0,-1 8 0,1-9-5,0 4 0,0-1 0,0 1 0,1-1 0,0 1 0,1 0 0,0 0 0,2 17 1,4 29 12,-2 57 0,-4-96-12,0 10 4,-1 1 0,-1-1 0,-1 1 0,-1-1 0,-2 0 0,-11 33 0,6-29 25,2 0 0,-9 47 0,17-72-65,0 0 1,0-1-1,-1 1 1,-3 7-1,2-4-96,1 8-11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29.9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1127 52 8554,'57'-46'2558,"-52"41"-1943,-10 6-427,-12 10-158,-7 12-76,1 2 0,1 0 0,-31 46 0,41-54 38,-16 22 0,-142 200 56,14 10 50,117-183-106,-4-1 0,-2-2 0,-2-2 0,-4-2 1,-112 101-1,29-50-1364,46-38-513,20-13 916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7.8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141 0 2657,'-115'62'1004,"94"-49"-579,16-7-222,11-5 642,3-1-603,-1 0-102,-1 0-1,1 1 1,-1 0 0,13 3 0,89 27 370,1-2-348,-20-7-141,-83-20-116,1-1 1,-1 0-1,0 0 0,13-1 0,-12 0-372,0 0 0,-1 1 0,1-1-1,8 3 1,4 6-218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8.2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 1 5897,'-14'7'2425,"6"21"-1337,7 8-816,1 21-448,-6 5-200,1 13-784,1-2-537,0 0 1009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9.0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 29 360,'42'-28'111,"-41"28"-110,-1 0 0,0 0 0,1 0 0,-1 0 0,1 0 0,-1 0 0,0 0 0,1 0 0,-1 0 1,0 0-1,1 0 0,-1 0 0,1 0 0,-1 0 0,0 1 0,1-1 0,-1 0 0,0 0 0,1 0 0,-1 0 0,0 1 1,0-1-1,1 0 0,-1 1 0,0-1 0,1 0 0,-1 0 0,0 1 0,0-1 0,0 0 0,1 1 0,-1-1 0,0 0 0,0 1 1,0-1-1,0 0 0,0 1 0,0-1 0,0 1 0,0-1 0,0 1 0,3 17 54,-4 0 331,-6 29 1,4-28-79,-24 199 1761,15-44-1945,4-41-119,-17 25-198,22-122-418,0-6 278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9.7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112 1 1200,'-94'79'464,"77"-62"-200,17-17-261,0 0 0,0 0 0,0 0 0,0 1 0,0-1 0,0 0 0,0 0 0,0 0 0,0 0 0,0 0 0,0 0 0,0 0 0,0 0 0,0 0 0,0 0 1,0 0-1,0 1 0,-1-1 0,1 0 0,0 0 0,0 0 0,1 0 0,-1 0 0,0 0 0,0 0 0,0 0 0,0 0 0,0 0 0,0 0 0,0 1 0,0-1 1,0 0-1,0 0 0,0 0 0,0 0 0,0 0 0,0 0 0,0 0 0,0 0 0,0 0 0,0 0 0,0 0 0,0 0 0,0 0 0,1 0 0,-1 0 0,0 0 0,0 1 1,0-1-1,0 0 0,0 0 0,0 0 0,0 0 0,0 0 0,0 0 0,0 0 0,1 0 0,-1 0 0,2 0 73,-1 1 36,0 0-1,0 0 1,0-1-1,1 1 1,-1 0-1,0-1 1,1 1-1,-1-1 0,0 0 1,1 1-1,-1-1 1,0 0-1,1 0 1,1 0-1,3 1-102,11 1 168,0 1 1,0 0-1,-1 2 0,26 9 1,-32-11-102,13 5-259,0-1 0,0-1-1,1-1 1,0-1 0,0-1 0,24-1 0,-13-2-170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40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60 187 1864,'84'-93'1206,"-77"85"-632,-1 0 0,12-19 0,-17 25-515,1 0 0,-1 0 0,0 0 0,1 0 0,-1 0 0,1 1 0,-1-1 0,1 1 1,0-1-1,0 1 0,0-1 0,2 0 0,2-2-45,0 1 0,-1-1 1,1 1-1,0 1 0,0-1 0,1 1 1,-1 0-1,0 1 0,1-1 0,-1 1 1,1 1-1,-1-1 0,1 1 0,-1 0 1,1 1-1,-1-1 0,1 1 1,-1 1-1,1-1 0,-1 1 0,0 0 1,1 0-1,-1 1 0,-1 0 0,10 6 1,-3-1 37,-1 0 0,0 1 1,10 10-1,-17-14-26,0 0 0,0 0-1,-1 0 1,0 1 0,0-1-1,0 1 1,0-1 0,-1 1 0,2 8-1,2 9 10,-1 1 0,-1 0-1,-1 0 1,-1 1 0,-1-1-1,-5 47 1,1-52-26,0-1 0,-1 1-1,-1-1 1,-1 0 0,-1 0 0,0 0 0,-1-1-1,-1 0 1,-16 22 0,-3-4-18,-1-1-1,-1-1 0,-2-2 1,-2-2-1,-50 36 1,77-59-13,-1-1 0,0 0 1,0 0-1,0-1 1,-1 0-1,1 0 0,-1-1 1,0 0-1,0-1 0,0 0 1,-1 0-1,-11 0 0,19-1 18,0-1-1,0 0 0,0 0 0,0 0 0,0 0 1,1 0-1,-1-1 0,0 1 0,0-1 0,-3 0 1,4 0 5,1 1 0,-1-1 0,0 0 0,0 0 0,1 1 0,-1-1 0,0 0 0,1 0 0,-1 0 0,1 1-1,-1-1 1,1 0 0,-1 0 0,1 0 0,0 0 0,-1 0 0,1 0 0,0 0 0,0 0 0,0-2 0,-1-3-8,0 1 0,1-1-1,0 1 1,0-1-1,0 1 1,1-1 0,-1 0-1,4-8 1,-3 10 1,1 0-1,0 0 1,0 1 0,0-1 0,0 1 0,1 0 0,-1 0-1,1 0 1,0 0 0,0 0 0,0 0 0,5-2 0,-1-1 29,1 1 0,1 1-1,-1 0 1,1 0 0,-1 0 0,1 1 0,0 1 0,1-1 0,-1 1 0,0 1 0,1 0 0,-1 0 0,0 1 0,11 1 0,11 2 37,0 2 1,56 16-1,-46-8-47,0 2 0,-2 1 0,0 2-1,46 28 1,136 104-736,-163-108 111,30 22 132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49.5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346 0 1968,'-4'0'1105,"-5"2"-281,-2 0-64,-3-2-72,-6 0-112,-43 5 8,43-5-15,0 10-169,-5-7-80,-5 5-280,3-1-208,-1 0-320,8 2-89,-2-1-119,6-1-136,0-2 592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49.8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276 1 5481,'-102'73'1969,"85"-80"-1593,6-1-520,-1 3-657,-5-6-47,2 4-80,-8-1 264,-3-1 536,1 2 48,-3 5 88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50.2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633 0 5985,'-117'41'2361,"97"-41"-1537,9 5-760,-9-3-856,7 1-120,-3-1-121,-5 0 89,5-4 656,-6 0 136,2-3-416,-6-4 432</inkml:trace>
  <inkml:trace contextRef="#ctx0" brushRef="#br0" timeOffset="1">216 0 7186,'-153'9'2688,"132"-3"-2336,1-1-992,-2-3 360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50.5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196 1 6865,'-141'18'1689,"116"-18"-3346,-4-2 961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50.8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439 0 6929,'-51'50'1889,"32"-50"-2145,-4-11-224</inkml:trace>
  <inkml:trace contextRef="#ctx0" brushRef="#br0" timeOffset="1">190 2 5457,'-137'51'1352,"110"-44"-1608,1-7-192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31.4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1152 1136,'38'6'492,"0"-1"0,67-2 0,-92-4-401,0 0 0,-1-1 0,1 0 0,-1-1 0,1-1 0,-1 0 0,0 0 0,0-1 0,-1-1 0,1 0 0,-1 0 0,10-9 0,-6 2 107,-1-1 0,-1-1 0,0 0 0,-1 0 0,11-20 0,-17 26-112,26-38 109,-3-2 0,-1-1 0,-3 0 0,29-85 0,-45 106-129,-1 0 0,-1-1 0,-1 0 0,-2 0-1,-1 0 1,-2-1 0,0 1 0,-3 0 0,0-1-1,-8-35 1,6 50 24,-1 0-1,0 1 1,-1-1-1,-1 1 0,0 0 1,-2 1-1,1 0 1,-20-24-1,15 23-31,-2 0 0,0 0 0,0 1 0,-2 1 0,0 1 0,-28-17 0,39 26-39,-1 0 0,1 0 1,-1 0-1,0 1 0,1-1 0,-13-1 0,15 4-21,1 0 0,-1 0 0,0 0 0,0 0 1,1 0-1,-1 1 0,0-1 0,0 1 0,1 0 0,-1 1 0,1-1 0,-1 0 0,1 1 0,-5 3 0,0 0-17,1 1 0,1 0 0,-1 0 0,1 0 0,0 1 0,0 0 0,0 0 0,1 1 0,1 0-1,-1 0 1,-3 9 0,0 1-2,1 2-1,1-1 1,-6 36 0,5-9-14,0 67 0,8 48 17,1-71 28,-13 435 64,2-255-38,3-132-18,1 135 28,6-223 20,-2 0 1,-9 51-1,9-94-51,1 7 13,0-13-23,1 1 0,-1 0 0,0 0 0,0-1 0,0 1 0,-1 0 1,1 0-1,0-1 0,-1 1 0,1 0 0,-1-1 0,0 4 0,0-4-11,0 0-1,0-1 1,0 1 0,1 0 0,-1-1 0,0 1 0,0 0 0,0-1-1,0 1 1,0-1 0,0 1 0,-2-1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51.2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355 52 4369,'-6'-45'2058,"6"45"-2023,0-1-1,0 1 1,0 0 0,-1-1 0,1 1 0,0 0 0,0 0-1,0-1 1,0 1 0,0 0 0,-1 0 0,1-1 0,0 1-1,0 0 1,0 0 0,-1 0 0,1-1 0,0 1-1,0 0 1,-1 0 0,1 0 0,0 0 0,0-1 0,-1 1-1,1 0 1,0 0 0,0 0 0,-1 0 0,1 0 0,0 0-1,-1 0 1,1 0 0,0 0 0,-1 0 0,1 0 0,0 0-1,0 0 1,-1 0 0,1 0 0,0 0 0,-1 0 0,1 1-1,-12 7 507,9-6-401,-1-1-141,0 1 0,0-1 0,0 0 0,0 0 0,-1-1 0,1 1 0,0-1 1,-1 0-1,-5 0 0,4-1-123,1 1 1,-1 0-1,1 1 0,-9 1 1,-35 13-816,26-7-234,0-1 0,-32 5-1,43-10 989,0 1-1,0 0 0,-17 6 1,5 3-79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51.5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1136,'71'17'504,"-47"-19"-288,2 0-440,12-3 128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55.0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673 0 2361,'109'42'882,"-86"-31"-379,-27-10-454,-17 5 3731,6 1-3698,1 1 0,1 0-1,0 1 1,-21 19 0,16-14-46,-66 50 158,77-58-153,-217 203 1619,94-81-1398,12-13 395,102-97-512,1-2 0,0-1-1,-1 0 1,-29 21-1,43-32-484,4-9-71,0 4 298,-1 0-1,1-1 0,-1 1 0,1 0 1,-1 0-1,1 0 0,0 0 0,-1 0 1,1 0-1,2 0 0,1-2-144,12-7-229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55.4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287 27 3193,'16'-21'756,"-9"16"-389,-7 5-353,0 0 0,0 0-1,1 0 1,-1 0 0,0 1 0,0-1 0,0 0-1,0 0 1,0 0 0,0 0 0,1 1 0,-1-1-1,0 0 1,0 0 0,0 0 0,0 1 0,0-1-1,0 0 1,0 0 0,0 0 0,0 1 0,0-1 0,0 0-1,0 0 1,0 0 0,0 1 0,0-1 0,0 0-1,0 0 1,0 0 0,0 1 0,0-1 0,0 0-1,-1 0 1,1 1 0,-2 5 79,-1 1 0,1-1-1,-1 1 1,-1-1 0,1 0 0,-1 0 0,0 0-1,-6 5 1,-7 13 202,-45 74 609,-79 171 0,121-229-969,13-28 60,1 0 0,1 0 0,0 1 1,-6 22-1,10-34 8,1 1 1,0-1 0,-1 1 0,1 0 0,0 0 0,0-1-1,0 1 1,0 0 0,1-1 0,-1 1 0,0 0 0,1-1-1,-1 1 1,1 0 0,-1-1 0,1 1 0,0-1-1,0 1 1,-1-1 0,1 1 0,2 1 0,-1-1 38,0-1 1,0 0 0,-1 0-1,1-1 1,0 1 0,0 0-1,0 0 1,0-1 0,0 1-1,0-1 1,0 0 0,0 0-1,0 1 1,0-1 0,3-1-1,6 0 207,0-1 0,-1 0 0,1-1-1,0 0 1,11-5 0,125-60 702,-99 45-911,-18 8-454,-1-1 1,39-27-1,-38 19-7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56.4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63 1720,'1'-10'6574,"-1"10"-6467,24-2 146,2 0 355,-14 0-514,18-2 148,29-8 1,-28 5-242,1-2 125,35-3-1,-57 11-286,0 0 0,0 0 0,0 2-1,0-1 1,0 1 0,0 0-1,18 6 1,-26-7-53,1 1 0,-1 0 0,1 0 0,-1 0 0,0 0-1,0 0 1,1 1 0,-1-1 0,0 1 0,0-1 0,0 1 0,0 0-1,1 2 1,2 7-822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57.0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39 1552,'62'-38'1177,"-62"38"-1155,0 0 0,1 0 1,-1 0-1,0 0 0,0 0 1,0 0-1,0 0 1,0 0-1,0 0 0,1 0 1,-1 0-1,0 0 0,0 0 1,0 0-1,0 0 1,0 0-1,0 0 0,2 1 359,-2-1-359,0 0 0,0 0 1,0 0-1,0 1 1,1-1-1,-1 0 0,0 0 1,0 0-1,0 0 0,0 0 1,0 0-1,0 1 1,0-1-1,0 0 0,0 0 1,-3 13 778,-9 15 151,-4 4 59,9-21-694,2 0 0,-1 1 0,1 0 0,1 0 0,-5 20 0,1 26 55,3-22-269,-11 48 0,-3-3-61,-4 15-17,11-44-806,12-52 689,0 1-1,0-1 1,0 1-1,0-1 1,0 1-1,0-1 0,0 1 1,0-1-1,0 0 1,1 1-1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57.6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225 33 4289,'-52'16'3478,"43"-14"-3397,-1 1-1,1 0 0,0 0 1,0 1-1,0 0 0,0 1 0,-9 6 1,10-4-52,0 0 1,1 0 0,0 0-1,1 1 1,0 0 0,0 1-1,0-1 1,1 1 0,1 0-1,-1 0 1,1 1-1,1-1 1,0 1 0,0 0-1,-1 13 1,1-5-51,2 1 0,0-1 0,1 0 0,1 0 0,0 0-1,2 1 1,7 30 0,-9-44 13,1 1 0,0 0-1,0-1 1,0 1 0,1-1-1,0 0 1,0 0 0,0 0-1,0 0 1,1 0 0,0-1-1,0 0 1,0 0 0,0 0-1,1 0 1,0 0 0,-1-1-1,1 0 1,1 0 0,-1 0-1,0-1 1,1 0 0,-1 0-1,7 2 1,3-1-20,-1 1 0,1-2 0,29 2 0,-39-4 27,1 0 1,0-1 0,-1 0 0,1 0-1,-1 0 1,1-1 0,-1 0 0,0 0-1,0 0 1,0 0 0,0-1 0,0 0-1,8-6 1,-5 2 18,0-1 1,-1 0-1,0 0 0,-1 0 1,1-1-1,-2 0 0,1 0 1,-1-1-1,0 0 0,-1 1 1,0-1-1,3-18 0,-1 2 79,-2 0-1,0 0 1,-1-49-1,-3 63-12,-3-84 159,2 85-240,0-3-96,0 0-1,-1 0 1,-8-28-1,10 42 72,0-1 1,0 1-1,0 0 0,0-1 0,0 1 1,0-1-1,-1 1 0,1-1 0,0 1 1,0 0-1,-1-1 0,1 1 0,0-1 1,-1 1-1,1 0 0,0-1 0,-1 1 1,1 0-1,0 0 0,-1-1 0,1 1 1,-1 0-1,1 0 0,-1 0 0,1-1 1,0 1-1,-1 0 0,1 0 0,-1 0 1,1 0-1,-1 0 0,-13 8-379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58.3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174 109 2136,'5'7'357,"10"17"347,-14-23-669,-1-1 0,0 0 0,0 0 0,0 1 0,1-1 0,-1 0-1,0 0 1,0 1 0,0-1 0,0 0 0,0 1 0,1-1 0,-1 0-1,0 1 1,0-1 0,0 0 0,0 1 0,0-1 0,0 0 0,0 1 0,0-1-1,0 0 1,-1 1 0,1-1 0,0 0 0,0 0 0,0 1 0,0-1 0,0 0-1,0 1 1,-1-1 0,1 0 0,0 0 0,0 1 0,0-1 0,-1 0 0,1 0-1,0 1 1,0-1 0,-1 0 0,1 0 0,0 0 0,-1 0 0,1 1-1,0-1 1,0 0 0,-1 0 0,1 0 0,0 0 0,-1 0 0,1 0 0,0 0-1,-1 0 1,1 0 0,0 0 0,-1 0 0,1 0 0,-11 0 677,2 0-414,1 0-1,0 0 1,-10 3 0,15-3-273,-1 1 1,1 0-1,0 1 1,0-1-1,0 0 0,0 1 1,1 0-1,-1 0 1,0-1-1,1 2 1,-4 2-1,-3 4 95,1 0-1,0 1 0,1 0 1,0 1-1,0-1 0,1 1 1,-8 20-1,8-14-116,0 0 1,1 1-1,1 0 0,1 0 1,0 0-1,2 0 0,0 0 1,1 1-1,3 25 0,-3-39-13,1 0-1,1 1 1,-1-1-1,1 0 0,0 0 1,0 0-1,0 0 0,1-1 1,-1 1-1,1 0 0,1-1 1,-1 0-1,0 0 0,5 4 1,-4-5 0,0 0 1,0 0-1,0-1 1,0 1-1,1-1 1,-1 0-1,1-1 1,-1 1-1,1-1 1,0 1-1,-1-2 0,1 1 1,0 0-1,0-1 1,9 0-1,-4-1 16,1 0-1,-1-1 1,1 0-1,-1-1 0,0 0 1,0 0-1,0-1 1,0 0-1,0-1 1,-1 0-1,14-11 0,-12 8 22,-1-1 0,-1 0-1,0 0 1,0-1-1,-1 0 1,0 0-1,0-1 1,-1-1 0,6-14-1,-1 2 58,-2-1 0,-1-1 0,-1 0 0,-1 0 0,7-53 0,-13 66-16,-1-1 0,0 0 0,-1 0 0,0 1-1,-6-24 1,5 28-25,-1 0 0,0 1-1,0-1 1,-1 1 0,-1 0-1,1 0 1,-1 0-1,-1 0 1,-7-8 0,12 14-124,-1 1-1,1-1 1,0 1 0,-1 0 0,1-1-1,-1 1 1,1 0 0,-1 0 0,0 0-1,1 0 1,-1 0 0,0 1 0,0-1 0,0 0-1,0 1 1,0-1 0,1 1 0,-1 0-1,0 0 1,0-1 0,-3 2 0,2 0-10,1 0 0,0 1 0,-1 0 1,1-1-1,0 1 0,0 0 0,-2 4 0,3-6 90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58.3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21 384,'46'-18'156,"-44"17"-142,0 1 0,0-1 0,0 1-1,0-1 1,0 1 0,0 0 0,0 0 0,0 0 0,0 0 0,0 0-1,0 1 1,0-1 0,0 1 0,0-1 0,0 1 0,0 0-1,0-1 1,0 1 0,0 0 0,0 0 0,-1 1 0,1-1-1,0 0 1,-1 0 0,1 1 0,-1-1 0,3 4 0,3 2 57,224 216 1496,-216-207-1439,0 2 0,-1-1 0,-1 2 0,19 37 0,2 5-82,2-1 0,54 67-1,-34-42-27,-16-23-10,64 112 148,-44-67-80,75 126-36,-77-128-16,20 32 8,-9-18-10,-38-62-14,3 10-1,-21-39 2,32 50 1,-24-51-2,-12-15-2,0 1 0,0 0 0,9 19 0,3 10 10,36 53 0,-16-29-10,-25-38 0,30 37-1,-37-54 0,1 0 0,0-1 1,0 0-1,1 0 0,21 13 0,-18-13 4,0 1 1,-1 0 0,13 14-1,12 11 9,-28-27-12,16 19 0,7 6 15,65 60 205,-92-88-176,0 0 1,1-1 0,0 0 0,0 0 0,0 0-1,0-1 1,1 0 0,10 4 0,-2-3 17,0-1 0,0 0 0,22 2 0,-24-3-52,-1 0-1,-1 1 1,1 0-1,22 11 1,-22-8-4,1-2 0,-1 1 0,26 5-1,-16-8 160,1-1 0,-1 0 1,42-3-1,-52 0-142,18-2 18,-18 0-29,-11 3-7,0 0 0,-1-1 0,1 1 0,-1 0 0,1-1 0,-1 1 0,1-1 0,-1 0 0,1 1 0,-1-1 0,0 0 0,1 0 0,1-2 0,-1-3 97,-2 6-107,0-1 1,0 1-1,0 0 0,0 0 1,0-1-1,0 1 0,0 0 1,0 0-1,0-1 0,0 1 1,1 0-1,-1 0 0,0-1 1,0 1-1,0 0 0,0 0 1,0 0-1,0-1 0,1 1 1,-1 0-1,0 0 0,0 0 0,0-1 1,0 1-1,1 0 0,-1 0 1,0 0-1,0 0 0,0 0 1,1-1-1,-1 1 0,0 0 1,0 0-1,1 0 0,17-8 29,0 0 0,0-2 0,-1 0 0,-1-1 0,0-1-1,0 0 1,14-15 0,24-15-3,-50 38-25,14-12 16,26-31-1,-31 35-11,0 0-1,17-11 1,-29 22-6,71-50 7,-31 9 12,-32 32-21,-4 4 1,0 0 1,0 1-1,1 0 0,0 0 0,0 1 0,0-1 0,1 1 0,-1 0 0,11-3 0,-14 6 1,0 0 0,0 0 0,0 0 0,0 0 0,0 0 1,0 0-1,0-1 0,-1 1 0,1-1 0,0 0 0,-1 0 0,0 0 0,1 0 0,-1-1 0,4-4 0,8-7 10,-4 5-4,14-17 2,-12 12-8,-6 3 0,30-20-6,-7 6 5,-2 3 9,-25 20-6,-1 0 0,1 0 0,-1 0 0,1 0 0,-1 0 0,0 0 0,0 0 0,0-1 0,0 1 0,0 0-1,0-5 1,1-5 8,-1 7-7,-1 1-1,1 0 1,0 0-1,0 0 0,0 0 1,0 0-1,1 0 1,-1 0-1,1 0 0,0 1 1,5-7-1,-4 6-1,-1 1-1,1 0 0,-1-1 0,1 1 0,-1-1 0,0 0 0,-1 0 0,4-7 0,-4 8 0,0 0 0,0 1 1,1-1-1,-1 0 0,1 1 0,0-1 0,0 1 0,0 0 0,0 0 0,0 0 0,1 0 0,-1 0 0,4-2 0,-3 1-1,0 1 0,0-1 0,0 0 0,0 0 0,0 0 0,3-5 0,0-1 0,8-16 3,-11 19 2,0 0 0,1 0-1,-1 1 1,6-7 0,8-11-3,-12 16-4,0 1-1,0 0 1,8-7-1,7-9 3,28-31 17,-35 37-14,22-20-1,0 1-4,-28 28 4,8-10 4,0 1 0,20-16 0,-31 28-5,0 0 0,0 0 0,-1 0 0,0 0 0,0 0 0,4-8 0,-4 7 0,0 0 0,-1 1 0,2 0 0,-1 0 0,6-6 0,2 4 0,-11 5 0,0 1 0,1 0 0,-1 0 0,1 0 0,-1 0 0,1-1 0,-1 1 0,0 0 1,1 0-1,-1-1 0,0 1 0,1 0 0,-1-1 0,0 1 0,1 0 0,-1-1 0,0 1 0,0 0 0,1-1 0,-1 1 0,0-1 0,0 1 0,0-1 0,0 1 0,1 0 0,-1-1 0,0 1 0,0-1 0,0 1 1,0-1-1,0 1 0,0-1 0,0 1 0,-1-1 0,3-1 0,-1 0 1,0 0-1,1 0 1,-1 0-1,1 0 1,-1 0-1,1 1 1,0-1-1,3-2 1,0 0-6,4-5 17,-2 1-19,0 0-1,1 1 0,0 0 0,1 0 1,-1 1-1,1 0 0,17-8 0,-17 10 12,-1-1 0,-1 0 0,1 0 0,-1 0 1,10-10-1,15-11 2,20-17-83,35 1 76,-77 38 0,8-4 0,-16 8 2,0-1 1,1 0-1,-1 1 0,0-1 0,0 0 0,0 0 1,0-1-1,0 1 0,0 0 0,0-1 0,0 1 1,0-1-1,-1 0 0,1 1 0,0-1 0,-1 0 0,0 0 1,1 0-1,1-4 0,-1 3-1,-1 1 0,1-1 0,0 1 0,0 0 1,1 0-1,-1 0 0,0 0 0,1 1 0,-1-1 0,1 0 0,-1 1 0,5-2 0,-4 2 0,1-1 0,-1 0 0,0 0 0,0 0 0,0 0 0,5-5 0,-6 4 0,0 0-1,1 0 0,-1 0 0,1 1 1,0-1-1,0 0 0,0 1 1,0 0-1,0 0 0,5-2 0,33-11-21,7-7 27,-12 7 19,-20 9-22,-14 5-3,1 0 1,0 0 0,0 0 0,-1-1-1,1 1 1,3-4 0,4-4-8,-9 8 5,0 0 1,0 0-1,0 0 1,0-1-1,0 1 1,1 0-1,-1 1 1,0-1-1,1 0 1,-1 0 0,1 0-1,-1 1 1,1-1-1,-1 1 1,1-1-1,-1 1 1,1 0-1,-1-1 1,1 1-1,0 0 1,2 0-1,2 1 6,1-1 0,-1 0-1,0 0 1,0 0-1,0-1 1,0 0-1,0 0 1,0-1 0,0 0-1,0 0 1,0 0-1,0-1 1,-1 0-1,11-6 1,-8 4-3,0 1 1,0 0-1,1 0 1,-1 1-1,1 0 0,13-3 1,-11 4 4,-1-1 0,1-1 1,19-8-1,-3-6 3,-20 13-7,-1 1 0,1-1 1,0 2-1,1-1 1,12-4-1,7-1-2,-1-1 1,34-18-1,-27 12 11,27-18-9,-41 21 2,-15 11-2,-1 0 0,1-1 0,-1 1 0,1 1 1,6-4-1,3 1 0,0-1-1,0 0 1,0-1 0,16-10 0,-25 14-5,0 0 1,0 1 0,0-1-1,0 1 1,0 0-1,0 0 1,0 0 0,0 1-1,1 0 1,-1 0 0,7 0-1,5 2-13,29 7-1,-31-6 15,0 0 1,19 1-1,-31-4 3,14 1 8,-1-1-1,1 0 1,26-5-1,-26 2-9,0 1-1,0 0 1,1 1-1,-1 1 1,0 1-1,1 0 1,28 7-1,-10 1-19,-1 1-1,47 22 0,156 51 86,-55-22-52,-162-54-16,-1 1 0,20 11 0,22 8 4,50 19 38,-105-43-37,25 12 13,41 26 1,27 33 21,-61-43-25,50 31-1,120 62 71,-152-95-65,-30-17-14,38 25-1,54 58 7,-102-83-6,127 98 15,-115-86-7,-8-7 10,35 38 0,94 115 46,-100-116-55,-44-48-8,135 137 178,-128-131-148,0 1 0,18 24-1,0 2 16,0-8-30,2-1 0,49 36 0,-16-14 8,-35-25-17,-14-13-1,33 25-1,-24-28-4,-19-9-3,-1 0 1,0 0 0,9 6-1,104 80-559,-96-71-49,9 7 219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16.6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1042 128,'7'4'225,"-2"0"-165,-1-1 1,0 0-1,0 1 0,0 0 0,4 5 0,15 17 90,34 35 124,-53-57-163,1-1 0,-1 1 1,1-1-1,0 0 1,0 0-1,0 0 0,9 3 1,3 0 151,21 4 1,16 4-210,-18-3 52,-23-8-80,0 1 0,21 10 0,-25-10-21,-3-1 31,1 0-1,-1 0 1,0 1-1,0 0 1,0 0-1,0 1 1,-1-1-1,1 1 1,5 8-1,-5-5 69,0 0 1,7 16-1,-12-22-93,4 5 1,0 0 0,1 0 0,0 0 0,0-1 0,0 0-1,8 6 1,16 15 4,23 21 45,-40-38-24,-1 0 0,0 1 0,-1 1 0,15 20 0,-11-10-24,-7-9-1,0-1 0,1 0 0,0 0 0,1 0 0,0-1 1,22 17-1,-26-25-6,0 0-1,-1 0 1,1 0 0,11 2 0,-12-4-3,0 1 0,0 0 1,0 0-1,0 0 1,0 1-1,0 0 0,5 4 1,-6-4-2,0 1 0,0-1 0,1 1-1,-1-1 1,1 0 0,0-1 0,0 1 0,0-1 0,0 0 0,0 0 0,8 1 0,3 0 1,-1 1 0,1 0 0,-1 1 0,0 0 1,-1 2-1,1 0 0,-1 0 0,-1 1 0,16 12 1,-17-9-8,-10-8 4,0-1-1,0 0 1,0 0-1,0 0 1,0-1-1,4 3 1,12 7 2,0 1 0,-1 0-1,22 22 1,-18-16-1,-19-16-1,0 0 0,0 0 0,0 1 0,0-1 0,-1 1 0,1-1 0,1 5 0,-2-4 0,1 0 0,-1 0 0,1-1 0,0 1 0,0 0 0,4 3 0,17 12 5,-19-16-4,0 0 0,0 1 0,0 0 0,-1 0 0,1 0 0,-1 0 0,0 1 1,0-1-1,4 7 0,-6-8 0,1 1 0,-1-1 0,1 0 1,-1 1-1,1-1 0,0 0 0,0 0 0,0 0 1,0 0-1,1-1 0,-1 1 0,0-1 0,1 1 1,4 1-1,1 0 7,2 0-1,-1 0 1,11 0 0,-2 2 2,0 1-1,0 0 1,-1 1-1,25 13 1,30 13-2,-55-28 6,-1 0-1,0-2 0,1 0 1,0 0-1,0-2 0,17 0 1,-25-1-15,-1 1 1,1-1-1,-1 2 0,1-1 1,-1 1-1,0 0 1,0 1-1,0 0 1,12 6-1,-11-5 15,-1-2 0,1 1 0,0-1 0,0 0 0,0-1 0,1 0 0,-1-1 0,17-1 0,-9 1 39,21 2-1,-23-1-41,1 0 0,16-2 0,17 0-11,-45 2 5,0-1 1,0 1-1,-1-1 0,1 0 0,0-1 0,0 1 0,0-1 1,-1 1-1,1-1 0,0 0 0,-1 0 0,1-1 0,-1 1 1,1-1-1,3-2 0,-1 0 33,0 1-1,0 0 1,0 1-1,1-1 1,-1 1-1,1 1 1,-1-1 0,8 0-1,25-8 188,-29 6-207,0 1 1,1 0 0,-1 0-1,1 1 1,-1 0 0,19 0-1,-14 1 7,1 0 0,0-1 0,22-6 0,-14-3 4,-20 9-2,0 0 1,0 0-1,0 0 0,0 0 0,0 1 0,5-1 0,1 0 17,-1 0 1,0-1-1,0 0 0,0-1 0,0 1 1,13-9-1,48-36 34,-61 41-42,18-14 33,18-12 33,110-71 277,-136 88-374,-13 11-3,0 0 0,12-8 1,-9 8 3,-1 0-1,1-1 1,-1-1 0,0 1 0,-1-1 0,1-1 0,8-10-1,-4 2 16,27-24-1,-24 25-16,20-24-1,-24 27-2,0-1-1,17-13 1,-9 9 4,35-32-4,-28 26 2,5-7 10,-18 17-9,1 0 0,0 0 0,19-12 0,-18 15 8,-1-2 1,0 0-1,23-24 1,96-114 65,-74 86-19,-49 54-14,23-18-1,-21 18-30,-1 1 1,10-12-1,18-15-7,-30 29-5,0-1 0,-1 1-1,-1-1 1,1-1 0,6-10 0,-10 15-2,-1 0 0,1 0 0,-1 0 0,1 0 0,0 1 0,1-1 0,5-3 0,9-7 0,14-10-1,-25 20 2,-1-1 0,0-1 0,0 0 0,0 0 0,0 0 0,7-10 0,28-38 10,-33 42-10,0 0 0,1 1 0,0 1 0,1 0 0,20-15 1,-16 12-2,17-17 0,-21 18 0,1 1 0,26-19 0,-17 15 2,21-20 1,-3 2 0,41-34-3,-69 57 1,-1 0 0,12-14 0,-13 13 1,1 1-1,21-19 1,-5 10-2,81-67 1,-10 6 192,-65 55-31,0 6-147,-26 16-13,0 0 1,0 0 0,0-1-1,8-6 1,12-12 13,-17 9-18,2 4-288,0 1 1,0 0-1,1 1 0,0 0 0,1 0 1,16-5-1,23-12-353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31.7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 95 6425,'-33'-62'2329,"53"58"-1769,4-1-560,20 3-32,0 0 8,9 8 8,7 7 8,-3-6 8,-6-2 8,-4-5 16,3 0-16,-6-7 8,9-4-8,3 2-8,-5-2-104,6 4-664,-7 1-632,-5 6 831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21.8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1 715 424,'0'0'492,"3"0"-434,4-1 9,1 0 1,-1 0-1,1-1 1,-1 0-1,0-1 1,0 1-1,9-6 1,-10 4 148,8-6 39,-2 0 0,23-22 0,-22 18-252,1 1-1,21-15 0,-17 14 8,17-16 0,-33 27-9,1 1 0,0-1 0,0 1 0,0 0 0,0 0 0,6-2 0,-3 1-1,0-1-1,0 1 1,0-1 0,8-7-1,26-27-5,-17 14-2,-17 19 5,0 0 1,12-7-1,-13 9 5,-1 0 1,1-1-1,-1 1 1,1-1-1,3-5 0,12-17 0,-13 17-2,0-1 0,0 2 0,1-1 0,11-10 0,2 0-1,-16 14 2,0 0-1,1 0 0,6-4 1,-4 4 2,-1 0 0,1 0 0,-1 0 1,-1-1-1,1 1 0,9-13 1,-11 12 18,1 0 0,0 0 0,0 0 0,0 0 0,1 1 0,-1 0 0,1 1 0,0-1 0,13-5 0,44-27 52,-49 30-61,-10 6-3,-1-1-1,1 0 0,-1 0 0,0 0 0,0 0 1,0-1-1,0 0 0,0 0 0,4-4 1,-6 5 43,1-1 0,-1 0 1,1 1-1,0 0 0,0 0 1,0-1-1,5-1 0,10-8 293,-4 4-235,0 1 1,0 0-1,1 1 0,23-7 1,-26 9-88,-1 2-10,1 0-1,-1 1 1,1 0-1,0 1 1,0 0-1,18 4 1,25-2 237,-42-2-164,-1 0 0,1 1 1,0 1-1,13 3 0,26 5-85,-37-8-5,0 0 1,22 8-1,36 16 3,141 44 7,-210-69-7,10 2-3,0 0-1,-1 1 1,0 0-1,1 1 1,-2 1 0,1 0-1,-1 1 1,14 9-1,34 23 36,11 13 51,-41-34-71,-23-14 16,1 0 0,-1 1 0,0 0 0,0 0 0,10 12 0,15 14 254,2-1 0,0-2-1,45 28 1,-74-52-278,23 16 47,1-1-1,0-1 0,56 24 0,-65-32 45,0 0-1,-1 1 0,0 2 0,-1 0 0,19 18 0,2 0-22,19 18 10,-36-29-46,35 25-1,36 17 206,-88-58-183,0 1 0,0-1 0,8 10 0,9 7 72,-5-3-54,-2-1-23,30 22 27,-26-21-52,25 18 0,1 2-1,260 229 464,-169-134-258,-95-91-97,-24-24-39,-2 1 0,25 38 0,12 17 5,132 173 483,-170-228-554,2 0 1,0-1 0,23 19-1,60 42 70,-49-41 22,-21-15 53,48 28-1,-35-26-78,-1 2 0,-1 2 0,-2 1 0,54 55 0,-56-48-72,81 90 189,-95-102-41,2 0-1,1-3 1,1 0-1,41 27 1,-32-23-125,58 56-1,-47-39-26,0 1 3,-32-29-21,1 0 0,0-1 0,1-1 0,23 15 0,5-3-1054,64 26 1,-79-42 406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15.4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 1 712,'-3'14'112,"1"0"0,1 1 0,0-1 0,2 28 0,12 58 207,-13-95-302,33 239 334,11 168 1399,-24-211-959,-10 57-134,-4-67-362,31 399 4,22 580 209,-52-929-476,67 421 0,-41-418 11,-11 0 1,-12 327-1,-30-141 761,2-19-398,11-248 140,0 146 484,17-177-971,1 48 98,-10-172-169,0 0 1,0 0-1,1 0 0,0 0 0,4 8 0,1 4-15,2 14-30,-4-15-46,0-1-1,1 1 1,1-1-1,1-1 1,11 20-1,-5-14-852,-3-1 395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16.9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66 140 3561,'-59'-44'933,"59"44"-931,0 0 0,-1-1 0,1 1-1,-1 0 1,1 0 0,0-1 0,-1 1-1,1 0 1,0 0 0,-1-1-1,1 1 1,0 0 0,-1-1 0,1 1-1,0-1 1,0 1 0,0 0 0,-1-1-1,1 1 1,0-1 0,0 1 0,0-1-1,0 1 1,0-1 0,0 1 0,0 0-1,0-1 1,0 1 0,0-1 0,0 1-1,0-1 1,0 1 0,0-1 0,0 1-1,0-1 1,0 1 0,0 0 0,1-1-1,-1 1 1,0-1 0,0 1 0,1 0-1,-1-1 1,0 1 0,1 0 0,-1-1-1,15-6-124,-15 7 130,14-2-2,0 0 0,-1 1 1,1 0-1,14 2 0,14-1 77,146-16 31,227 0-97,-216 14-7,174-13 4,57-1-9,3 24 39,544 89 767,-148-24-780,-166-19-51,-92 1 48,-147-33 64,-253-15-59,301 16 10,136 6-16,-2-15-28,194-25-15,394 5 12,-589 26-10,412 5-12,-664-26 28,441 4 5,448 44 53,-244-7-61,55 22 880,-647-34-511,153 4-87,-158-7 334,233 5 673,-74-22-790,-472-7-683,-78 0 95,60-2-1268,-36-2 841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5.4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1 766 4609,'0'0'1227,"1"1"-1044,1 1-192,0-1 0,0 1 1,0 0-1,0-1 0,0 0 1,0 1-1,1-1 0,2 1 0,23 13 6,-8 0 1,-14-10 1,0 0 0,0-1 0,1 1 0,-1-1 0,1-1 0,0 1 0,0-1 0,0 0 0,0-1 0,1 0 0,-1 0 0,1 0 0,7 0 0,-5-2 30,0 0 0,-1 0 0,1-1 0,0 0 0,-1-1 1,1 0-1,-1 0 0,0-1 0,0-1 0,0 1 0,0-1 0,0-1 0,-1 0 0,0 0 0,0 0 0,0-1 0,8-9 0,4-5 75,0-1 0,-2 0 0,0-2-1,17-29 1,-5 2-80,23-57 0,-42 81-13,0 1-1,8-37 1,-16 47 21,0 1 0,-1-1 0,-1 0 0,0 0 0,-3-30 0,0 28-37,0 0 0,-2 1 1,0-1-1,-1 1 0,-1 0 1,0 0-1,-1 0 0,-1 1 0,0 0 1,-1 0-1,-1 1 0,0 0 1,-1 1-1,-23-22 0,33 33 10,0 1 0,-1 0 1,1-1-1,-1 1 0,1 0 0,-1 0 0,0 0 0,1 0 0,-1 0 1,0 0-1,0 1 0,0-1 0,0 1 0,1-1 0,-1 1 0,0 0 0,0-1 1,0 1-1,0 0 0,0 0 0,0 1 0,0-1 0,0 0 0,0 1 1,0-1-1,0 1 0,1-1 0,-1 1 0,0 0 0,0 0 0,1 0 0,-4 2 1,0 2-5,0 0 1,0 0 0,1 0 0,-1 1 0,1 0 0,1 0 0,-1 0 0,-3 9-1,-2 8-25,-7 25 1,13-38 19,-14 46-8,2 0-1,3 1 1,-9 108 0,17 268 5,-6-156-4,-17-4 6,26-267 5,-2 42 9,3 48 0,0-9-14,0-82-74,-1 1-1,0 0 1,0-1-1,-3 7 1,3-8-146,0 1 1,0-1 0,0 0-1,0 0 1,1 1-1,-1 5 1,3 5-415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5.8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 53 6897,'-33'-53'2209,"59"53"-2273,1 0-144,22 10 192,1 0 0,-8 7 8,7-2 16,-10 3-224,-5-7-136,3-2-264,-8 2-185,11-7-247,-5-3-232,7-4 824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6.1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542 0 4337,'-11'7'369,"1"1"1,0 0-1,1 1 1,0-1-1,-10 15 1,-36 53-287,33-42 187,-11 18-20,3 1 0,1 1 0,4 2 1,-32 95-1,-30 88-84,-13 41-146,91-247-210,1 1 0,1 0 0,2 1 0,-1 49 0,5-73-70,2 1 1,1 12 0,0-16 107,0 0 1,6 15-1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6.5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0 122 4841,'7'-99'1822,"-7"97"-1757,0 1 0,0 0 1,0 0-1,0 0 1,0-1-1,0 1 0,0 0 1,1 0-1,-1 0 0,0 0 1,1 0-1,-1-1 1,1 1-1,-1 0 0,1 0 1,0 0-1,-1 0 0,2-1 1,-2 3-68,0-1 0,1 0 0,-1 0-1,1 0 1,-1 0 0,0 0 0,1 0 0,-1 1 0,0-1 0,0 0 0,1 0 0,-1 0 0,0 1 0,1-1 0,-1 0 0,0 0-1,0 1 1,1-1 0,-1 0 0,0 1 0,0-1 0,0 1 0,1 0 27,7 6-50,-2 1 1,1 0 0,-1 0-1,0 0 1,-1 1 0,0 0 0,5 10-1,0 1 14,35 68 18,-15-27 9,67 100 0,28-14-2682,-80-100 1147,-6-4 678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6.8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501 1 7410,'-9'1'2632,"-3"3"-2120,-16 7-600,3 13-104,-16 5-16,1 19-8,-7 8 96,-5 1 80,3 7 40,-4-7 8,9-1-312,2-3-376,9-5-1025,8-2 1025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7.2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 1 4553,'44'5'1784,"-7"30"-1128,-8 12-287,2 41-153,-7 9 8,-19 16-88,-8 13-48,-23-3-8,-7-6-16,-9-7 16,-4-12-80,1-15-1281,-5-5 961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3.7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4881,'106'111'1391,"-102"-106"-1333,22 22 238,-18-21-280,0-2 14,3 3-56,9 5 987,22 17 0,-35-23-735,-1-1 1,-1 1 0,1-1 0,-1 2 0,0-1 0,0 0-1,5 11 1,52 112 224,0-1-448,-51-106-3,18 34 103,62 90 0,37 32-835,-86-105-202,-37-62 347,0-1 0,-1 1 0,-1 0 0,0 0 1,3 15-1,-3-6-291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32.1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557 1 5073,'-4'0'83,"-1"0"1,1 0-1,0 0 0,0 0 1,-1 1-1,1 0 1,0 0-1,0 0 0,0 1 1,0-1-1,0 1 0,0 0 1,0 0-1,0 0 0,1 1 1,-5 3-1,-5 5-161,2-1 0,-1 2-1,-10 14 1,-13 20 100,2 2 0,2 0 0,3 2 0,-24 57 0,-72 222 295,90-214-279,-24 157 0,54-253-33,-6 41 48,2 0-1,2 1 0,4-1 0,1 1 1,16 115-1,-12-161-142,2 0-1,-1-1 1,2 1 0,0-1 0,11 20-1,9 13-117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5:24.1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733 0 5953,'-3'13'2505,"-8"-8"-1121,-6 17-1280,-8 6-104,-10 14-16,-7 14 0,-15 10 72,4 2 64,-13 11 72,1-1 8,2 1-48,5-1-48,3-3-368,-2-3-312,-3-3-1072,-6-1 1032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28.1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 78 632,'51'-59'274,"-43"50"-148,-5 6-58,-4 3-52,1 0-21,0 0 0,-1 0 1,1 0-1,-1 0 0,1 0 1,0 0-1,-1 0 1,1 0-1,-1 0 0,1 0 1,0 0-1,-1 0 0,1-1 1,-1 1-1,1 0 0,0 0 1,-1 0-1,1 0 0,0-1 1,-1 1-1,1-1 1,-1 1 41,1 0 1,0 0 0,0-1-1,-1 1 1,1 0 0,0-1 0,-1 1-1,1 0 1,0 0 0,-1 0 0,1 0-1,-1-1 1,1 1 0,0 0 0,-1 0-1,1 0 1,0 0 0,-1 0 0,1 0-1,-1 0 1,1 0 0,0 0-1,-1 0 1,1 0 0,-1 0 0,1 0-1,0 0 1,-1 0 0,1 0 0,-1 1-1,1-1 1,0 0 0,-1 0 0,1 0-1,0 1 1,-1-1 0,1 0 0,0 0-1,0 1 1,-1-1 0,1 0-1,0 1 1,0-1 0,-1 0 0,1 1-1,0-1 1,-8 18 125,5-4-91,0 0-1,1-1 1,-1 23-1,2-10 14,-8 127 630,1-2-418,3-92-279,-5 47 9,-2-9 230,10-65 286,-13 61 0,13-86-519,1 0 0,0 0 0,0 0 0,1 0 0,0 0 0,0 0-1,2 10 1,-2-15-21,-1 5 22,1-7-29,0 0-1,0 0 1,-1 0-1,1 0 1,0 0-1,0 0 1,0 0-1,0 0 1,0 0-1,0 0 1,0 0-1,0 0 1,0 0-1,0 0 1,0 0-1,0 0 1,0 0-1,0 0 1,0 0-1,0 0 1,-1 0-1,1 0 1,0 0-1,0 0 1,0-2-63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0.1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39 153 768,'33'103'390,"-32"-101"-371,-1-1 0,1 1 1,-1-1-1,0 1 1,1-1-1,-1 1 1,0-1-1,0 1 1,0-1-1,0 1 0,-1 2 1,3-3 316,12 3 875,-14-14 1001,13-29-2163,-8 22-44,0 1-1,2 1 1,10-21-1,-1 8 3,-11 22-5,-1-1-1,0 1 0,-1-1 0,0 0 1,0 0-1,0-1 0,1-7 0,-3 11 2,0 1-1,-1 0 0,2 0 0,-1-1 0,0 1 0,1 0 0,-1 0 1,1 0-1,4-4 0,-6 6-3,0 1 0,1-1 0,-1 1 0,0-1 0,1 1 0,-1-1 0,0 1 0,0-1 0,1 1 0,-1-1 0,0 1 0,0-1 0,0 1 0,0-1 0,0 1 0,0-1 0,0 1 0,0-1 0,0 0 0,0 1 0,0-1 0,0 1 0,0-1 0,0 1 0,0-1 0,0 1 0,-1-1 0,1 1 0,0-1 0,-1 1 0,1-1 0,0 1 0,0-1 0,-1 1-1,1-1 1,-1 1 0,1 0 0,-1-1 0,1 1 0,-1-1 0,1 1-47,-4 8-220,1 16 379,1 48 0,2-63-99,-6 119 222,1-18-223,5-90-11,-1-11 4,1 0 0,0 0 0,3 18 0,-2-24 15,-1 0 0,1 0 0,-1 0 0,0 0 0,-1 0 0,1 0 0,0 0 0,-1 0 0,1 0 0,-1 0 0,0 0 0,0 0-1,0 0 1,-1 0 0,1-1 0,-1 1 0,1 0 0,-1-1 0,0 1 0,0-1 0,0 0 0,0 0 0,-6 4 868,-3-9-572,-6-1-241,-29-1 0,5 1 1071,6 4-1478,35 0 312,1 0 3,59 17-24,18 2 102,-24-10 125,-31-6-150,0 2 0,-1 0 1,0 1-1,28 11 0,-47-16-228,0 1 1,0 0-1,0-1 0,0 1 1,0 0-1,0 1 0,-1-1 0,1 0 1,3 5-1,8 10-522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1.9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209 90 744,'-26'-74'236,"26"73"-235,0 0 0,-1-1 0,1 1 0,-1 0 0,1 0 0,-1 0 0,1 1 0,-1-1 0,0 0 0,1 0 0,-1 0 0,0 0 0,0 1 0,-1-2 0,-5 3 67,5-1 361,1 0-369,0 0 0,0 0 0,1 0 0,-1 0 0,0 0 0,0 0-1,0 0 1,1 0 0,-1 0 0,0 0 0,0 0 0,1 1 0,-1-1 0,0 0 0,0 1-1,1-1 1,-1 0 0,0 1 0,1-1 0,-1 1 0,0-1 0,1 1 0,-1-1-1,1 1 1,-1-1 0,1 1 0,-1 0 0,1-1 0,0 1 0,-1 0 0,1-1 0,0 1-1,-1 0 1,1 0 0,0-1 0,0 1 0,0 0 0,-1 0 0,1 1 0,-11 26 373,0-9-217,6-12-104,1 0-1,0 1 0,0-1 0,0 1 0,1 0 0,1 0 1,-1 1-1,1-1 0,-1 11 0,-24 169 1258,19-138-1274,4-19-52,-2-1-1,-12 39 0,13-55-66,1 0 0,0 1-1,1-1 1,1 1 0,0 0 0,1-1-1,1 1 1,0 0 0,1 0 0,5 27-1,-2-23-174,1 0-216,-1 0-1,-1 0 1,-1 0 0,0 0 0,-2 36-1,-5-25-81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3.3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 1 592,'-40'82'354,"36"-74"299,5-13-338,3-9 2008,-4 13-2280,1 0 0,-1 0 0,0 0 0,1 0 0,-1 0 0,1 1 0,-1-1 0,1 0 0,0 0 0,-1 0 0,1 1 0,0-1 0,0 0 0,-1 1 0,1-1 0,0 0 0,0 1 0,0-1 0,0 1 0,0-1 0,-1 1 0,1 0 0,0-1 0,0 1 0,0 0 0,0 0 0,2 0 0,9-5 84,29-18 59,-7 5-100,-31 17-66,0 0 1,0 0 0,0 1-1,0 0 1,0-1-1,0 1 1,0 0-1,1 0 1,-1 1-1,0-1 1,0 1-1,0-1 1,0 1-1,0 0 1,0 0-1,0 1 1,-1-1 0,1 0-1,0 1 1,-1 0-1,6 3 1,-2-1 62,0 1-4,0 0 1,0 0 0,0 0-1,-1 1 1,1 0-1,-1 0 1,-1 0 0,1 1-1,-1 0 1,0 0-1,-1 0 1,0 0 0,0 0-1,0 1 1,-1-1 0,0 1-1,0 0 1,-1-1-1,0 16 1,-1-19-66,0 0 0,0 0 0,-1 0 0,1-1 0,-1 1 0,0 0 0,0-1 0,-1 1 0,1-1 0,-1 1 0,0-1 0,0 0 0,-3 5 0,-4 3-10,0 0 0,-15 12 0,3-2-92,17-17 71,0 0 0,0 0 0,-1-1 0,1 0 0,-1 0 1,1 0-1,-1-1 0,-10 4 0,6-3 2,-1 0 0,0-1 0,0 0 0,-11 0 0,15-1-19,1-1 0,0 1 0,-1 1 0,-7 2 0,11-4 11,0 0 1,1 0-1,-1 0 1,0 0 0,0 0-1,0-1 1,1 1 0,-1 0-1,0-1 1,0 0-1,1 1 1,-1-1 0,0 0-1,1 0 1,-1 0-1,1 0 1,-1 0 0,-1-2-1,5-13-429,-2 15 450,0 0 0,0 1 1,0-1-1,1 0 0,-1 1 0,0-1 0,0 1 0,1-1 1,-1 0-1,1 1 0,-1-1 0,0 1 0,1-1 0,-1 1 0,1-1 1,-1 1-1,1-1 0,-1 1 0,1-1 0,0 1 0,-1 0 1,1-1-1,-1 1 0,1 0 0,0 0 0,-1-1 0,1 1 0,0 0 1,0 0-1,-1 0 0,1 0 0,0 0 0,35-2 43,-9 5 91,0 1 1,0 0-1,49 17 1,9 5 356,95 17 0,-107-30-442,76 16-506,-66-15-1736,-47-7 1431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4.1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 0 5457,'0'0'4330,"0"0"-4312,-1 0-1,1 0 0,-1 0 0,1 0 0,-1 0 1,1 0-1,-1 0 0,1 1 0,-1-1 0,1 0 0,-1 0 1,1 0-1,-1 0 0,1 1 0,-1-1 0,1 0 1,-1 0-1,1 1 0,-1-1 0,1 0 0,0 1 0,-1-1 1,1 1-1,0-1 0,-1 1 0,-1 9 45,1 0-1,0 0 0,0 1 1,1-1-1,3 18 0,-2-10 109,1 27 0,-15 108 433,1-60-512,8-67-123,-3 53 0,13 15-3265,-3-78 2400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5.1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140 1 1600,'-45'74'746,"44"-73"-721,0 0 0,1 1-1,-1-1 1,0 0 0,0-1 0,1 1 0,-1 0 0,0 0 0,0 0 0,0 0 0,0-1-1,0 1 1,0 0 0,-1-1 0,1 1 0,0-1 0,0 0 0,0 1 0,0-1 0,-1 0-1,1 1 1,0-1 0,0 0 0,-1 0 0,1 0 0,0 0 0,0 0 0,-1-1-1,0 1 1,-6-1 6,-11 4 679,-4 1 4300,31-4-4680,90 10-133,-63-7-105,-29-3-59,0 0 0,0 0 0,0 1 0,0 0 0,0 0 0,0 1 1,0-1-1,0 1 0,9 5 0,-14-6 2,0 0-1,0 0 1,0 1 0,0-1 0,0 0-1,0 0 1,0 0 0,-1 1 0,1-1-1,-1 0 1,1 1 0,-1-1 0,1 0-1,-1 1 1,0-1 0,1 1 0,-1-1-1,0 1 1,0-1 0,0 0 0,0 1 0,-1-1-1,1 1 1,0-1 0,-1 1 0,1-1-1,-1 2 1,-1 2 72,0 1-1,0-1 1,0 1-1,-1-1 1,-4 7-1,-1-1-7,-18 18 0,17-20-160,1 0 0,-14 19 0,21-26 49,-1 1 1,1-1-1,-1 0 1,0-1-1,0 1 1,0 0-1,-3 2 1,-11 11-21,4-3-44,7-7-267,5 9-635,12-10 686,97 37-82,-94-35 345,5 2 7,29 16 0,-44-21 28,0 0 0,0 0 0,-1 1 1,1 0-1,-1 0 0,0 0 0,0 0 1,0 1-1,3 6 0,-5-9 15,-1 0 0,0 1 0,0-1 0,0 1-1,0-1 1,0 1 0,0-1 0,-1 1 0,1-1 0,-1 1 0,0 0 0,0-1 0,0 1 0,0 0 0,0-1-1,-1 1 1,1-1 0,-1 1 0,1 0 0,-1-1 0,0 1 0,0-1 0,0 0 0,0 1 0,-1-1-1,1 0 1,-1 0 0,-2 3 0,-4 4 152,-1 0-1,0 0 1,-1-1-1,-16 11 1,23-17-142,-12 8 91,0-1-1,0-1 1,-28 11-1,-54 12-1204,61-20-148,-13 3 507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7.0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134 59 1552,'2'-45'973,"-2"45"-914,0-1 1,0 1 0,0-1 0,0 0 0,0 1 0,0-1 0,0 1 0,0-1 0,-1 1 0,1-1-1,0 1 1,0-1 0,0 0 0,-1 1 0,1-1 0,0 1 0,-1 0 0,1-1 0,-1 1 0,1-1-1,0 1 1,-1 0 0,1-1 0,-1 1 0,1 0 0,-1-1 0,1 1 0,-1 0 0,1 0-1,-2-1 1,-14 1 635,11 1-315,2 2-312,-1 3-62,1 1 0,1 1 1,-1-1-1,1 0 0,-1 8 0,1-9-5,0 4 0,0-1 0,0 1 0,1-1 0,0 1 0,1 0 0,0 0 0,2 17 1,4 29 12,-2 57 0,-4-96-12,0 10 4,-1 1 0,-1-1 0,-1 1 0,-1-1 0,-2 0 0,-11 33 0,6-29 25,2 0 0,-9 47 0,17-72-65,0 0 1,0-1-1,-1 1 1,-3 7-1,2-4-96,1 8-11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7.8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141 0 2657,'-115'62'1004,"94"-49"-579,16-7-222,11-5 642,3-1-603,-1 0-102,-1 0-1,1 1 1,-1 0 0,13 3 0,89 27 370,1-2-348,-20-7-141,-83-20-116,1-1 1,-1 0-1,0 0 0,13-1 0,-12 0-372,0 0 0,-1 1 0,1-1-1,8 3 1,4 6-218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8.2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 1 5897,'-14'7'2425,"6"21"-1337,7 8-816,1 21-448,-6 5-200,1 13-784,1-2-537,0 0 1009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32.5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2769,'108'39'1088,"-61"6"-760,5 1-152,-5 1-32,4-1-8,-7-7 160,4-3 112,-8-8 144,-11-10-16,13 0-168,-3 0-127,3 2-177,-6 2-32,-10 2-16,-6-4-16,2 2-385,-2 0-455,-2-2 528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9.0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 29 360,'42'-28'111,"-41"28"-110,-1 0 0,0 0 0,1 0 0,-1 0 0,1 0 0,-1 0 0,0 0 0,1 0 0,-1 0 1,0 0-1,1 0 0,-1 0 0,1 0 0,-1 0 0,0 1 0,1-1 0,-1 0 0,0 0 0,1 0 0,-1 0 0,0 1 1,0-1-1,1 0 0,-1 1 0,0-1 0,1 0 0,-1 0 0,0 1 0,0-1 0,0 0 0,1 1 0,-1-1 0,0 0 0,0 1 1,0-1-1,0 0 0,0 1 0,0-1 0,0 1 0,0-1 0,0 1 0,3 17 54,-4 0 331,-6 29 1,4-28-79,-24 199 1761,15-44-1945,4-41-119,-17 25-198,22-122-418,0-6 278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39.7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112 1 1200,'-94'79'464,"77"-62"-200,17-17-261,0 0 0,0 0 0,0 0 0,0 1 0,0-1 0,0 0 0,0 0 0,0 0 0,0 0 0,0 0 0,0 0 0,0 0 0,0 0 0,0 0 0,0 0 1,0 0-1,0 1 0,-1-1 0,1 0 0,0 0 0,0 0 0,1 0 0,-1 0 0,0 0 0,0 0 0,0 0 0,0 0 0,0 0 0,0 0 0,0 1 0,0-1 1,0 0-1,0 0 0,0 0 0,0 0 0,0 0 0,0 0 0,0 0 0,0 0 0,0 0 0,0 0 0,0 0 0,0 0 0,0 0 0,1 0 0,-1 0 0,0 0 0,0 1 1,0-1-1,0 0 0,0 0 0,0 0 0,0 0 0,0 0 0,0 0 0,0 0 0,1 0 0,-1 0 0,2 0 73,-1 1 36,0 0-1,0 0 1,0-1-1,1 1 1,-1 0-1,0-1 1,1 1-1,-1-1 0,0 0 1,1 1-1,-1-1 1,0 0-1,1 0 1,1 0-1,3 1-102,11 1 168,0 1 1,0 0-1,-1 2 0,26 9 1,-32-11-102,13 5-259,0-1 0,0-1-1,1-1 1,0-1 0,0-1 0,24-1 0,-13-2-170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6:40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60 187 1864,'84'-93'1206,"-77"85"-632,-1 0 0,12-19 0,-17 25-515,1 0 0,-1 0 0,0 0 0,1 0 0,-1 0 0,1 1 0,-1-1 0,1 1 1,0-1-1,0 1 0,0-1 0,2 0 0,2-2-45,0 1 0,-1-1 1,1 1-1,0 1 0,0-1 0,1 1 1,-1 0-1,0 1 0,1-1 0,-1 1 1,1 1-1,-1-1 0,1 1 0,-1 0 1,1 1-1,-1-1 0,1 1 1,-1 1-1,1-1 0,-1 1 0,0 0 1,1 0-1,-1 1 0,-1 0 0,10 6 1,-3-1 37,-1 0 0,0 1 1,10 10-1,-17-14-26,0 0 0,0 0-1,-1 0 1,0 1 0,0-1-1,0 1 1,0-1 0,-1 1 0,2 8-1,2 9 10,-1 1 0,-1 0-1,-1 0 1,-1 1 0,-1-1-1,-5 47 1,1-52-26,0-1 0,-1 1-1,-1-1 1,-1 0 0,-1 0 0,0 0 0,-1-1-1,-1 0 1,-16 22 0,-3-4-18,-1-1-1,-1-1 0,-2-2 1,-2-2-1,-50 36 1,77-59-13,-1-1 0,0 0 1,0 0-1,0-1 1,-1 0-1,1 0 0,-1-1 1,0 0-1,0-1 0,0 0 1,-1 0-1,-11 0 0,19-1 18,0-1-1,0 0 0,0 0 0,0 0 0,0 0 1,1 0-1,-1-1 0,0 1 0,0-1 0,-3 0 1,4 0 5,1 1 0,-1-1 0,0 0 0,0 0 0,1 1 0,-1-1 0,0 0 0,1 0 0,-1 0 0,1 1-1,-1-1 1,1 0 0,-1 0 0,1 0 0,0 0 0,-1 0 0,1 0 0,0 0 0,0 0 0,0-2 0,-1-3-8,0 1 0,1-1-1,0 1 1,0-1-1,0 1 1,1-1 0,-1 0-1,4-8 1,-3 10 1,1 0-1,0 0 1,0 1 0,0-1 0,0 1 0,1 0 0,-1 0-1,1 0 1,0 0 0,0 0 0,0 0 0,5-2 0,-1-1 29,1 1 0,1 1-1,-1 0 1,1 0 0,-1 0 0,1 1 0,0 1 0,1-1 0,-1 1 0,0 1 0,1 0 0,-1 0 0,0 1 0,11 1 0,11 2 37,0 2 1,56 16-1,-46-8-47,0 2 0,-2 1 0,0 2-1,46 28 1,136 104-736,-163-108 111,30 22 132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29.2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232 3 3729,'-16'-2'2072,"7"2"-311,-9 2 1359,8 3-2840,-11 4-120,-43 52-112,45-50-8,3-4-160,5-5-208,-15-2-1368,4-2 1144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29.6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216 26 7482,'-130'0'2696,"119"4"-2464,-1-4-600,-3-2-552,6-3-16,-2-3 216,-2 1 296,-2 0 408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29.9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774 94 6649,'-24'5'3073,"10"-5"-1193,-6 2-1647,5-2-1650,-12-2-759,-3-7-769,5 2 225,-4-1 1287,5 1 601,0 2 872</inkml:trace>
  <inkml:trace contextRef="#ctx0" brushRef="#br0" timeOffset="1">467 46 1816,'-124'-46'985,"93"54"-265,0 5-336,-1 1-480,3 3-80,9-6 152,-2-2 216,2 0 568,2 2 96,1-2-128,3-2-200,-3-5-480,-3-4-288,-4 2-864,1 0-416,-1 6 872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30.2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847 120 1096,'-12'10'355,"-20"17"0,31-27-325,0 1 0,0-1 0,0 0 0,0 1 0,0-1 0,0 0 0,0 1 0,0-1 0,0 0 0,0 0 0,0 0 0,0 0 0,0 0 0,0 0 0,-1 0 0,1-1 0,0 1 0,0 0 0,0-1 0,0 1 0,0 0 0,0-1 0,0 1 0,1-1 0,-1 0 0,0 1 0,0-1 0,0 0 0,0 1 0,-1-3 0,-5-2-61,-13-7-7,0 1 0,-1 1 0,0 1 0,-1 1 0,-32-8 0,50 15 125,0 1 0,0-1 0,0 0 0,1 0-1,-1 0 1,1-1 0,-1 1 0,1-1 0,-1 0 0,1 0 0,0 0 0,-3-3 0,4 4-74,0 0 0,0 0 0,0 0 0,0 0 0,0 1 0,0-1 0,0 1 0,0-1 0,0 1-1,0 0 1,0 0 0,0 0 0,0 0 0,0 0 0,-4 1 0,-35 11-1641,28-8 1565,2 0 43,1-1 0,-1 0 1,0-1-1,0 0 0,1-1 0,-20 0 0,4-4-124</inkml:trace>
  <inkml:trace contextRef="#ctx0" brushRef="#br0" timeOffset="1">313 63 2529,'-11'-2'1720,"-2"0"-184,-46 10-215,45 3-257,-6-9-528,0-2-328,-2-10-600,-6 1-200,1 0-433,-1 2-127,1-2 144,7-2 104,5-2-64,6 2 688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30.6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546 24 6569,'-83'46'2161,"67"-46"-2585,-2-2-1017,-6-1 841</inkml:trace>
  <inkml:trace contextRef="#ctx0" brushRef="#br0" timeOffset="1">290 28 6961,'-86'-27'2889,"69"30"-1817,-3 1-432,-9 3-1120,-4 4-496,-2 0-1088,-1 0-441,3-5 1569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33.5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 0 5177,'-19'4'7056,"23"-3"-7001,52 17 206,-40-12-219,0-1 0,1 0 0,-1-1 0,19 1 0,181 13-2315,-190-18 1581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34.5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163 0 5401,'-11'46'1733,"9"-39"-657,2-7-1044,0 0 1,0 0 0,0-1 0,0 1-1,0 0 1,0 0 0,0-1 0,0 1-1,0 0 1,0 0 0,0-1-1,0 1 1,1 0 0,-1 0 0,0 0-1,0-1 1,0 1 0,0 0-1,0 0 1,1 0 0,-1-1 0,0 1-1,0 0 1,0 0 0,1 0-1,-1 0 1,0 0 0,0-1 0,0 1-1,1 0 1,-1 0 0,0 0 0,0 0-1,1 0 1,-1 0 0,0 0-1,0 0 1,1 0 0,-1 0 0,0 0-1,0 0 1,1 0 0,18-5 166,0 2 1,0 0 0,0 0 0,33 2 0,-41 1-146,0 1 1,1 0 0,-1 1 0,0 0-1,0 1 1,0 0 0,0 1-1,-1 0 1,1 0 0,-1 1 0,0 1-1,0 0 1,-1 0 0,0 1 0,0 0-1,0 1 1,-1 0 0,0 0 0,-1 0-1,0 1 1,0 0 0,6 11 0,-10-14-31,-1-1 1,1 0 0,-1 1-1,0-1 1,0 1 0,-1 0-1,0 0 1,0 0 0,0-1 0,0 1-1,-1 0 1,0 0 0,-1 0-1,1 0 1,-1 0 0,0 0-1,-4 10 1,-2 5 25,-2 0 0,0-1 0,-17 28 0,19-36-78,-11 17-161,-1-1 0,-1 0 0,-1-2 0,-35 34-1,19-26-187,-1-1 0,-55 34 0,84-60 404,0-1 0,-1-1 1,0 0-1,-1 0 0,1-1 0,-1 0 0,1-1 0,-23 4 0,31-6-22,0-1-1,0 0 1,0 0-1,-1 0 1,1 0-1,0 0 1,0 0-1,0-1 1,1 1-1,-1 0 1,0-1-1,0 0 0,0 0 1,0 1-1,0-1 1,-2-2-1,3 2-14,0 0 0,0 0 0,0 0 0,0 0-1,0 0 1,0-1 0,0 1 0,0 0 0,1 0-1,-1-1 1,1 1 0,-1 0 0,1-1 0,-1 1 0,1-1-1,0 1 1,0 0 0,-1-1 0,1 1 0,0-1-1,1-2 1,0-8-54,1-1 0,0 1 0,1 0 0,5-15-1,-6 21 82,1-1-1,0 1 0,1 0 1,-1 1-1,1-1 1,0 1-1,0-1 0,1 1 1,6-6-1,-7 8 25,0 0 1,0 0-1,0 0 0,0 0 1,0 1-1,1-1 0,-1 1 1,9-2-1,-10 3-23,1 0-1,0 1 1,0-1 0,-1 1-1,1 0 1,0 1-1,0-1 1,-1 0 0,1 1-1,0 0 1,-1 0 0,5 1-1,28 13 219,0 2-1,38 23 0,20 11 297,-42-28-845,1-2-1,0-3 1,2-2-1,94 15 1,-90-23-278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4:32.9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598 31 6057,'-25'-28'2194,"25"28"-2170,-1 0 0,1-1 1,0 1-1,0 0 0,0 0 0,-1 0 0,1 0 0,0-1 1,0 1-1,-1 0 0,1 0 0,0 0 0,-1 0 0,1 0 1,0 0-1,0 0 0,-1 0 0,1 0 0,0 0 0,-1 0 1,1 0-1,0 0 0,-1 0 0,1 0 0,0 0 0,0 0 1,-1 0-1,1 0 0,0 0 0,-1 1 0,1-1 0,0 0 1,0 0-1,-1 0 0,1 0 0,0 1 0,0-1 0,0 0 1,-1 0-1,1 0 0,0 1 0,0-1 0,0 0 0,0 0 1,-1 1-1,1-1 0,0 0 0,0 1 0,0-1 0,-177 323-48,133-235 68,-65 96-1,107-181-52,-113 175-68,85-127-1694,-36 85-1,49-89 816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54.6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1 917 632,'71'16'551,"14"1"-92,-73-15-335,1-1 1,0-1-1,-1 0 1,24-3-1,-11-1 171,-1-1 0,1-1-1,-1-2 1,-1 0 0,43-22-1,-54 24-191,0-2 0,0 0 0,-1 0-1,0-1 1,0 0 0,-1-1-1,0 0 1,-1-1 0,0 0 0,-1 0-1,14-25 1,5-20-12,-3-1-1,-2-1 1,-2-1-1,-3-1 0,15-104 1,-29 141-72,-1-1 0,-1 0-1,-1 1 1,-2-1 0,0 1 0,-8-38 0,8 54-4,-1 0 1,1 0-1,-1 1 0,0-1 1,-1 1-1,-8-13 0,9 16 0,1 0-1,-1-1 0,0 1 0,-1 0 0,1 1 0,-1-1 0,1 0 0,-1 1 0,0 0 0,0 0 0,1 0 1,-7-2-1,8 4-13,0 0 0,1-1 1,-1 1-1,0 0 0,1 0 1,-1 0-1,0 0 0,1 1 1,-1-1-1,0 0 0,1 1 1,-1-1-1,0 1 0,1-1 1,-1 1-1,1 0 0,-1 0 1,1 0-1,-1 0 0,1 0 1,0 0-1,0 0 0,-1 0 1,-1 3-1,-2 2-28,0 1 0,0 0 0,-6 13 0,9-16 20,-9 19-9,1 1 1,0 0-1,-10 45 0,-8 81 30,16-77-27,-68 484-57,62-212 97,10-137 60,6-170-56,-3 73 71,5-86-77,2-1 0,5 34 0,-5-46-8,1 0 0,7 19 0,-8-27-20,0 0 0,0 0 0,0 0-1,0-1 1,1 1 0,-1 0 0,1-1-1,0 0 1,0 1 0,5 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55.0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125 40 5529,'-124'-40'1969,"124"44"-1665,3 0-304,12-1-144,11 6 96,7 0 64,10 2 24,10-3 24,0-6-8,6-2-152,-2-6-200,-3-3-697,3-2-615,0 0 976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55.4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431 13 5537,'-1'-1'110,"0"0"-1,0 0 0,0 0 1,0 0-1,-1 0 0,1 0 1,0 0-1,-1 0 0,1 0 1,-1 1-1,1-1 0,-1 1 1,1-1-1,-1 1 0,1 0 1,-1-1-1,0 1 1,1 0-1,-1 0 0,1 0 1,-1 0-1,1 0 0,-3 1 1,0 0-114,0 0 0,1-1 0,0 2 0,-1-1 0,1 0 0,0 1 1,-1-1-1,1 1 0,0 0 0,-3 2 0,-5 6-33,1 1-1,0-1 1,-14 22 0,-22 41-41,23-36 69,-18 31 46,-36 80 0,58-103-16,1 0 0,2 2 0,-9 50-1,11-21-27,4 0-1,3 1 0,3-1 0,4 1 0,3 0 1,16 94-1,-11-122 29,3-1 0,1 0 0,30 74 0,-31-98-281,0 0-1,2-1 1,1 0 0,0-1-1,2 0 1,0-1-1,2-1 1,27 24 0,-34-34-405,22 13 0,14 2-75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55.7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 34 5193,'-11'-33'1720,"13"55"-1672,7 5-112,15 12 40,9 6 8,9 10 8,0 2 8,4 5 0,-4-7 0,1 1 8,-4-1 0,7-2 16,-1 0 0,-1-9-296,-2 2-192,-9-10-584,-5 1-528,-5-2 1032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56.1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632 4 4281,'-13'-4'1952,"-4"4"-607,-3 16-1057,-3 12-176,-10 7-48,-2 18-48,-9 11 0,0 5 32,-9 19 120,-2-4 40,2 6-16,-2 1-16,13 2-144,4-1-168,3-7-368,12-2-312,-3-19-1105,4-4 1225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56.4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6033,'39'41'1774,"-20"-20"-1959,26 33 1,-23-23 182,-2 2 1,-2 0 0,-1 1-1,-1 1 1,-2 1 0,-1 0-1,-3 0 1,0 1 0,-3 1-1,-1-1 1,-1 1 0,-2 0-1,-2 0 1,-6 54 0,-2-30 24,-24 97 0,-33 55 7,53-182-63,-22 43 1,25-60-141,0-1 1,-1 0 0,-1 0 0,-21 22 0,-16 6-195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57.0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4617,'27'123'1544,"-20"-123"-1392,4-2-216,13 2 56,2 7 48,6-3 16,0-2 24,2 3 0,3-3-8,1-2-32,-1 4-64,-1-4-440,-6 5-216,-12-1-664,0 0 768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7:57.3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117 55 4097,'-117'-51'2993,"123"47"-2625,14 4-368,2 0 32,7 0 56,11 4-48,2-2-32,-1 0 8,8 3 8,-5 1-232,-4-6-665,2 3-575,-11 3 808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8:01.7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 59 5577,'-36'-41'1539,"36"40"-1532,0 1 1,-1 0-1,1 0 0,0 0 0,0-1 0,0 1 1,0 0-1,0 0 0,0-1 0,0 1 0,0 0 1,-1-1-1,1 1 0,0 0 0,0 0 1,0-1-1,0 1 0,0 0 0,0 0 0,0-1 1,1 1-1,-1 0 0,0 0 0,0-1 0,0 1 1,0 0-1,0 0 0,0-1 0,0 1 0,1 0 1,-1 0-1,0-1 0,0 1 0,0 0 0,0 0 1,1 0-1,-1-1 0,0 1 0,0 0 1,1 0-1,-1 0 0,0 0 0,0 0 0,1 0 1,-1-1-1,0 1 0,1 0 0,16-3-122,-15 2 114,20-1-37,0 1 0,0 1 0,0 1-1,0 1 1,34 7 0,-10 2 184,72 27-1,-97-30-94,0 1 0,31 18 0,-44-22-45,1 1 1,-1 0-1,0 1 1,-1 0-1,0 0 1,0 1-1,-1-1 1,6 10-1,-9-12-1,0 0 1,0 0-1,-1 1 0,0-1 1,0 1-1,0-1 0,-1 1 1,0-1-1,0 1 0,0 0 1,-1 0-1,0-1 0,0 1 1,0 0-1,-1 0 0,0 0 1,-3 9-1,-2 5 27,-1 0-1,-1-1 1,-16 27 0,19-37-16,-21 34 378,-1-2 0,-45 52 0,-4 6 505,36-46-606,-19 29-113,53-72-172,0 0 1,1 1-1,0 0 0,0 0 1,1 0-1,-2 14 0,3-12 7,-4 20 99,-2 38 0,9-69-113,0-1 0,0 1 0,0 0-1,0-1 1,1 1 0,-1 0 0,1-1 0,-1 1 0,1 0-1,0-1 1,0 1 0,-1-1 0,1 1 0,0-1 0,0 1 0,1-1-1,-1 0 1,0 1 0,2 0 0,12 16-187,-3 5-1078,13 35 0,-8-18-271,-1 0 711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5:58:02.2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4809,'11'192'1848,"-4"-163"-1079,8 0-833,1-7-72,4-13 8,-1-5-41,-5-13 49,-5-4 72,-9-13 96,-5-3 112,-12-9 49,3-4-9,-3 1-72,5 8-48,1 19-192,-4 7-617,6 21 513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4156-F5AF-4923-BE9D-6E89D6B8160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2D51-27F9-4BD3-A071-2A3F5178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D2D51-27F9-4BD3-A071-2A3F5178B5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6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0.png"/><Relationship Id="rId7" Type="http://schemas.openxmlformats.org/officeDocument/2006/relationships/customXml" Target="../ink/ink3.xml"/><Relationship Id="rId12" Type="http://schemas.openxmlformats.org/officeDocument/2006/relationships/image" Target="../media/image1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2.png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5.xml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37" Type="http://schemas.openxmlformats.org/officeDocument/2006/relationships/customXml" Target="../ink/ink18.xml"/><Relationship Id="rId40" Type="http://schemas.openxmlformats.org/officeDocument/2006/relationships/image" Target="../media/image3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5.png"/><Relationship Id="rId9" Type="http://schemas.openxmlformats.org/officeDocument/2006/relationships/customXml" Target="../ink/ink4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3.xml"/><Relationship Id="rId30" Type="http://schemas.openxmlformats.org/officeDocument/2006/relationships/image" Target="../media/image28.png"/><Relationship Id="rId35" Type="http://schemas.openxmlformats.org/officeDocument/2006/relationships/customXml" Target="../ink/ink17.xml"/><Relationship Id="rId8" Type="http://schemas.openxmlformats.org/officeDocument/2006/relationships/image" Target="../media/image17.png"/><Relationship Id="rId3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.png"/><Relationship Id="rId21" Type="http://schemas.openxmlformats.org/officeDocument/2006/relationships/customXml" Target="../ink/ink29.xml"/><Relationship Id="rId42" Type="http://schemas.openxmlformats.org/officeDocument/2006/relationships/image" Target="../media/image53.png"/><Relationship Id="rId47" Type="http://schemas.openxmlformats.org/officeDocument/2006/relationships/customXml" Target="../ink/ink42.xml"/><Relationship Id="rId63" Type="http://schemas.openxmlformats.org/officeDocument/2006/relationships/customXml" Target="../ink/ink50.xml"/><Relationship Id="rId68" Type="http://schemas.openxmlformats.org/officeDocument/2006/relationships/image" Target="../media/image66.png"/><Relationship Id="rId16" Type="http://schemas.openxmlformats.org/officeDocument/2006/relationships/image" Target="../media/image40.png"/><Relationship Id="rId11" Type="http://schemas.openxmlformats.org/officeDocument/2006/relationships/customXml" Target="../ink/ink24.xml"/><Relationship Id="rId24" Type="http://schemas.openxmlformats.org/officeDocument/2006/relationships/image" Target="../media/image44.png"/><Relationship Id="rId32" Type="http://schemas.openxmlformats.org/officeDocument/2006/relationships/image" Target="../media/image48.png"/><Relationship Id="rId37" Type="http://schemas.openxmlformats.org/officeDocument/2006/relationships/customXml" Target="../ink/ink37.xml"/><Relationship Id="rId40" Type="http://schemas.openxmlformats.org/officeDocument/2006/relationships/image" Target="../media/image52.png"/><Relationship Id="rId45" Type="http://schemas.openxmlformats.org/officeDocument/2006/relationships/customXml" Target="../ink/ink41.xml"/><Relationship Id="rId53" Type="http://schemas.openxmlformats.org/officeDocument/2006/relationships/customXml" Target="../ink/ink45.xml"/><Relationship Id="rId58" Type="http://schemas.openxmlformats.org/officeDocument/2006/relationships/image" Target="../media/image61.png"/><Relationship Id="rId66" Type="http://schemas.openxmlformats.org/officeDocument/2006/relationships/image" Target="../media/image65.png"/><Relationship Id="rId74" Type="http://schemas.openxmlformats.org/officeDocument/2006/relationships/image" Target="../media/image69.png"/><Relationship Id="rId5" Type="http://schemas.openxmlformats.org/officeDocument/2006/relationships/customXml" Target="../ink/ink21.xml"/><Relationship Id="rId61" Type="http://schemas.openxmlformats.org/officeDocument/2006/relationships/customXml" Target="../ink/ink49.xml"/><Relationship Id="rId19" Type="http://schemas.openxmlformats.org/officeDocument/2006/relationships/customXml" Target="../ink/ink28.xml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customXml" Target="../ink/ink32.xml"/><Relationship Id="rId30" Type="http://schemas.openxmlformats.org/officeDocument/2006/relationships/image" Target="../media/image47.png"/><Relationship Id="rId35" Type="http://schemas.openxmlformats.org/officeDocument/2006/relationships/customXml" Target="../ink/ink36.xml"/><Relationship Id="rId43" Type="http://schemas.openxmlformats.org/officeDocument/2006/relationships/customXml" Target="../ink/ink40.xml"/><Relationship Id="rId48" Type="http://schemas.openxmlformats.org/officeDocument/2006/relationships/image" Target="../media/image56.png"/><Relationship Id="rId56" Type="http://schemas.openxmlformats.org/officeDocument/2006/relationships/image" Target="../media/image60.png"/><Relationship Id="rId64" Type="http://schemas.openxmlformats.org/officeDocument/2006/relationships/image" Target="../media/image64.png"/><Relationship Id="rId69" Type="http://schemas.openxmlformats.org/officeDocument/2006/relationships/customXml" Target="../ink/ink53.xml"/><Relationship Id="rId77" Type="http://schemas.openxmlformats.org/officeDocument/2006/relationships/customXml" Target="../ink/ink57.xml"/><Relationship Id="rId8" Type="http://schemas.openxmlformats.org/officeDocument/2006/relationships/image" Target="../media/image36.png"/><Relationship Id="rId51" Type="http://schemas.openxmlformats.org/officeDocument/2006/relationships/customXml" Target="../ink/ink44.xml"/><Relationship Id="rId72" Type="http://schemas.openxmlformats.org/officeDocument/2006/relationships/image" Target="../media/image68.png"/><Relationship Id="rId3" Type="http://schemas.openxmlformats.org/officeDocument/2006/relationships/customXml" Target="../ink/ink20.xml"/><Relationship Id="rId12" Type="http://schemas.openxmlformats.org/officeDocument/2006/relationships/image" Target="../media/image38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customXml" Target="../ink/ink35.xml"/><Relationship Id="rId38" Type="http://schemas.openxmlformats.org/officeDocument/2006/relationships/image" Target="../media/image51.png"/><Relationship Id="rId46" Type="http://schemas.openxmlformats.org/officeDocument/2006/relationships/image" Target="../media/image55.png"/><Relationship Id="rId59" Type="http://schemas.openxmlformats.org/officeDocument/2006/relationships/customXml" Target="../ink/ink48.xml"/><Relationship Id="rId67" Type="http://schemas.openxmlformats.org/officeDocument/2006/relationships/customXml" Target="../ink/ink52.xml"/><Relationship Id="rId20" Type="http://schemas.openxmlformats.org/officeDocument/2006/relationships/image" Target="../media/image42.png"/><Relationship Id="rId41" Type="http://schemas.openxmlformats.org/officeDocument/2006/relationships/customXml" Target="../ink/ink39.xml"/><Relationship Id="rId54" Type="http://schemas.openxmlformats.org/officeDocument/2006/relationships/image" Target="../media/image59.png"/><Relationship Id="rId62" Type="http://schemas.openxmlformats.org/officeDocument/2006/relationships/image" Target="../media/image63.png"/><Relationship Id="rId70" Type="http://schemas.openxmlformats.org/officeDocument/2006/relationships/image" Target="../media/image67.png"/><Relationship Id="rId75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46.png"/><Relationship Id="rId36" Type="http://schemas.openxmlformats.org/officeDocument/2006/relationships/image" Target="../media/image50.png"/><Relationship Id="rId49" Type="http://schemas.openxmlformats.org/officeDocument/2006/relationships/customXml" Target="../ink/ink43.xml"/><Relationship Id="rId57" Type="http://schemas.openxmlformats.org/officeDocument/2006/relationships/customXml" Target="../ink/ink47.xml"/><Relationship Id="rId10" Type="http://schemas.openxmlformats.org/officeDocument/2006/relationships/image" Target="../media/image37.png"/><Relationship Id="rId31" Type="http://schemas.openxmlformats.org/officeDocument/2006/relationships/customXml" Target="../ink/ink34.xml"/><Relationship Id="rId44" Type="http://schemas.openxmlformats.org/officeDocument/2006/relationships/image" Target="../media/image54.png"/><Relationship Id="rId52" Type="http://schemas.openxmlformats.org/officeDocument/2006/relationships/image" Target="../media/image58.png"/><Relationship Id="rId60" Type="http://schemas.openxmlformats.org/officeDocument/2006/relationships/image" Target="../media/image62.png"/><Relationship Id="rId65" Type="http://schemas.openxmlformats.org/officeDocument/2006/relationships/customXml" Target="../ink/ink51.xml"/><Relationship Id="rId73" Type="http://schemas.openxmlformats.org/officeDocument/2006/relationships/customXml" Target="../ink/ink55.xml"/><Relationship Id="rId78" Type="http://schemas.openxmlformats.org/officeDocument/2006/relationships/image" Target="../media/image71.png"/><Relationship Id="rId4" Type="http://schemas.openxmlformats.org/officeDocument/2006/relationships/image" Target="../media/image34.png"/><Relationship Id="rId9" Type="http://schemas.openxmlformats.org/officeDocument/2006/relationships/customXml" Target="../ink/ink23.xml"/><Relationship Id="rId13" Type="http://schemas.openxmlformats.org/officeDocument/2006/relationships/customXml" Target="../ink/ink25.xml"/><Relationship Id="rId18" Type="http://schemas.openxmlformats.org/officeDocument/2006/relationships/image" Target="../media/image41.png"/><Relationship Id="rId39" Type="http://schemas.openxmlformats.org/officeDocument/2006/relationships/customXml" Target="../ink/ink38.xml"/><Relationship Id="rId34" Type="http://schemas.openxmlformats.org/officeDocument/2006/relationships/image" Target="../media/image49.png"/><Relationship Id="rId50" Type="http://schemas.openxmlformats.org/officeDocument/2006/relationships/image" Target="../media/image57.png"/><Relationship Id="rId55" Type="http://schemas.openxmlformats.org/officeDocument/2006/relationships/customXml" Target="../ink/ink46.xml"/><Relationship Id="rId76" Type="http://schemas.openxmlformats.org/officeDocument/2006/relationships/image" Target="../media/image70.png"/><Relationship Id="rId7" Type="http://schemas.openxmlformats.org/officeDocument/2006/relationships/customXml" Target="../ink/ink22.xml"/><Relationship Id="rId71" Type="http://schemas.openxmlformats.org/officeDocument/2006/relationships/customXml" Target="../ink/ink54.xml"/><Relationship Id="rId2" Type="http://schemas.openxmlformats.org/officeDocument/2006/relationships/image" Target="../media/image13.png"/><Relationship Id="rId29" Type="http://schemas.openxmlformats.org/officeDocument/2006/relationships/customXml" Target="../ink/ink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.xml"/><Relationship Id="rId21" Type="http://schemas.openxmlformats.org/officeDocument/2006/relationships/image" Target="../media/image42.png"/><Relationship Id="rId34" Type="http://schemas.openxmlformats.org/officeDocument/2006/relationships/customXml" Target="../ink/ink73.xml"/><Relationship Id="rId42" Type="http://schemas.openxmlformats.org/officeDocument/2006/relationships/customXml" Target="../ink/ink77.xml"/><Relationship Id="rId47" Type="http://schemas.openxmlformats.org/officeDocument/2006/relationships/image" Target="../media/image55.png"/><Relationship Id="rId50" Type="http://schemas.openxmlformats.org/officeDocument/2006/relationships/customXml" Target="../ink/ink81.xml"/><Relationship Id="rId55" Type="http://schemas.openxmlformats.org/officeDocument/2006/relationships/image" Target="../media/image72.png"/><Relationship Id="rId63" Type="http://schemas.openxmlformats.org/officeDocument/2006/relationships/image" Target="../media/image7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4.xml"/><Relationship Id="rId29" Type="http://schemas.openxmlformats.org/officeDocument/2006/relationships/image" Target="../media/image46.png"/><Relationship Id="rId11" Type="http://schemas.openxmlformats.org/officeDocument/2006/relationships/image" Target="../media/image37.png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50.png"/><Relationship Id="rId40" Type="http://schemas.openxmlformats.org/officeDocument/2006/relationships/customXml" Target="../ink/ink76.xml"/><Relationship Id="rId45" Type="http://schemas.openxmlformats.org/officeDocument/2006/relationships/image" Target="../media/image54.png"/><Relationship Id="rId53" Type="http://schemas.openxmlformats.org/officeDocument/2006/relationships/image" Target="../media/image58.png"/><Relationship Id="rId58" Type="http://schemas.openxmlformats.org/officeDocument/2006/relationships/customXml" Target="../ink/ink85.xml"/><Relationship Id="rId66" Type="http://schemas.openxmlformats.org/officeDocument/2006/relationships/customXml" Target="../ink/ink89.xml"/><Relationship Id="rId5" Type="http://schemas.openxmlformats.org/officeDocument/2006/relationships/image" Target="../media/image34.png"/><Relationship Id="rId61" Type="http://schemas.openxmlformats.org/officeDocument/2006/relationships/image" Target="../media/image75.png"/><Relationship Id="rId19" Type="http://schemas.openxmlformats.org/officeDocument/2006/relationships/image" Target="../media/image41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45.png"/><Relationship Id="rId30" Type="http://schemas.openxmlformats.org/officeDocument/2006/relationships/customXml" Target="../ink/ink71.xml"/><Relationship Id="rId35" Type="http://schemas.openxmlformats.org/officeDocument/2006/relationships/image" Target="../media/image49.png"/><Relationship Id="rId43" Type="http://schemas.openxmlformats.org/officeDocument/2006/relationships/image" Target="../media/image53.png"/><Relationship Id="rId48" Type="http://schemas.openxmlformats.org/officeDocument/2006/relationships/customXml" Target="../ink/ink80.xml"/><Relationship Id="rId56" Type="http://schemas.openxmlformats.org/officeDocument/2006/relationships/customXml" Target="../ink/ink84.xml"/><Relationship Id="rId64" Type="http://schemas.openxmlformats.org/officeDocument/2006/relationships/customXml" Target="../ink/ink88.xml"/><Relationship Id="rId8" Type="http://schemas.openxmlformats.org/officeDocument/2006/relationships/customXml" Target="../ink/ink60.xml"/><Relationship Id="rId51" Type="http://schemas.openxmlformats.org/officeDocument/2006/relationships/image" Target="../media/image57.png"/><Relationship Id="rId3" Type="http://schemas.openxmlformats.org/officeDocument/2006/relationships/image" Target="../media/image13.png"/><Relationship Id="rId12" Type="http://schemas.openxmlformats.org/officeDocument/2006/relationships/customXml" Target="../ink/ink62.xml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33" Type="http://schemas.openxmlformats.org/officeDocument/2006/relationships/image" Target="../media/image48.png"/><Relationship Id="rId38" Type="http://schemas.openxmlformats.org/officeDocument/2006/relationships/customXml" Target="../ink/ink75.xml"/><Relationship Id="rId46" Type="http://schemas.openxmlformats.org/officeDocument/2006/relationships/customXml" Target="../ink/ink79.xml"/><Relationship Id="rId59" Type="http://schemas.openxmlformats.org/officeDocument/2006/relationships/image" Target="../media/image74.png"/><Relationship Id="rId67" Type="http://schemas.openxmlformats.org/officeDocument/2006/relationships/image" Target="../media/image78.png"/><Relationship Id="rId20" Type="http://schemas.openxmlformats.org/officeDocument/2006/relationships/customXml" Target="../ink/ink66.xml"/><Relationship Id="rId41" Type="http://schemas.openxmlformats.org/officeDocument/2006/relationships/image" Target="../media/image52.png"/><Relationship Id="rId54" Type="http://schemas.openxmlformats.org/officeDocument/2006/relationships/customXml" Target="../ink/ink83.xml"/><Relationship Id="rId62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49" Type="http://schemas.openxmlformats.org/officeDocument/2006/relationships/image" Target="../media/image56.png"/><Relationship Id="rId57" Type="http://schemas.openxmlformats.org/officeDocument/2006/relationships/image" Target="../media/image73.png"/><Relationship Id="rId10" Type="http://schemas.openxmlformats.org/officeDocument/2006/relationships/customXml" Target="../ink/ink61.xml"/><Relationship Id="rId31" Type="http://schemas.openxmlformats.org/officeDocument/2006/relationships/image" Target="../media/image47.png"/><Relationship Id="rId44" Type="http://schemas.openxmlformats.org/officeDocument/2006/relationships/customXml" Target="../ink/ink78.xml"/><Relationship Id="rId52" Type="http://schemas.openxmlformats.org/officeDocument/2006/relationships/customXml" Target="../ink/ink82.xml"/><Relationship Id="rId60" Type="http://schemas.openxmlformats.org/officeDocument/2006/relationships/customXml" Target="../ink/ink86.xml"/><Relationship Id="rId65" Type="http://schemas.openxmlformats.org/officeDocument/2006/relationships/image" Target="../media/image77.png"/><Relationship Id="rId4" Type="http://schemas.openxmlformats.org/officeDocument/2006/relationships/customXml" Target="../ink/ink58.xml"/><Relationship Id="rId9" Type="http://schemas.openxmlformats.org/officeDocument/2006/relationships/image" Target="../media/image36.png"/><Relationship Id="rId13" Type="http://schemas.openxmlformats.org/officeDocument/2006/relationships/image" Target="../media/image38.png"/><Relationship Id="rId18" Type="http://schemas.openxmlformats.org/officeDocument/2006/relationships/customXml" Target="../ink/ink65.xml"/><Relationship Id="rId3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84.png"/><Relationship Id="rId18" Type="http://schemas.openxmlformats.org/officeDocument/2006/relationships/customXml" Target="../ink/ink97.xml"/><Relationship Id="rId3" Type="http://schemas.openxmlformats.org/officeDocument/2006/relationships/image" Target="../media/image79.png"/><Relationship Id="rId21" Type="http://schemas.openxmlformats.org/officeDocument/2006/relationships/image" Target="../media/image88.png"/><Relationship Id="rId7" Type="http://schemas.openxmlformats.org/officeDocument/2006/relationships/image" Target="../media/image81.png"/><Relationship Id="rId12" Type="http://schemas.openxmlformats.org/officeDocument/2006/relationships/customXml" Target="../ink/ink94.xml"/><Relationship Id="rId17" Type="http://schemas.openxmlformats.org/officeDocument/2006/relationships/image" Target="../media/image86.png"/><Relationship Id="rId2" Type="http://schemas.openxmlformats.org/officeDocument/2006/relationships/image" Target="../media/image13.png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1" Type="http://schemas.openxmlformats.org/officeDocument/2006/relationships/image" Target="../media/image83.png"/><Relationship Id="rId5" Type="http://schemas.openxmlformats.org/officeDocument/2006/relationships/image" Target="../media/image80.png"/><Relationship Id="rId15" Type="http://schemas.openxmlformats.org/officeDocument/2006/relationships/image" Target="../media/image85.png"/><Relationship Id="rId23" Type="http://schemas.openxmlformats.org/officeDocument/2006/relationships/image" Target="../media/image89.png"/><Relationship Id="rId10" Type="http://schemas.openxmlformats.org/officeDocument/2006/relationships/customXml" Target="../ink/ink93.xml"/><Relationship Id="rId19" Type="http://schemas.openxmlformats.org/officeDocument/2006/relationships/image" Target="../media/image87.png"/><Relationship Id="rId4" Type="http://schemas.openxmlformats.org/officeDocument/2006/relationships/customXml" Target="../ink/ink90.xml"/><Relationship Id="rId9" Type="http://schemas.openxmlformats.org/officeDocument/2006/relationships/image" Target="../media/image82.png"/><Relationship Id="rId14" Type="http://schemas.openxmlformats.org/officeDocument/2006/relationships/customXml" Target="../ink/ink95.xml"/><Relationship Id="rId22" Type="http://schemas.openxmlformats.org/officeDocument/2006/relationships/customXml" Target="../ink/ink9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מדעי הרפואה:</a:t>
            </a:r>
            <a:br>
              <a:rPr lang="he-IL" dirty="0"/>
            </a:br>
            <a:r>
              <a:rPr lang="he-IL" dirty="0"/>
              <a:t>ניתוח אותות ומערכות ב</a:t>
            </a:r>
            <a:br>
              <a:rPr lang="he-IL" dirty="0"/>
            </a:br>
            <a:r>
              <a:rPr lang="he-IL" dirty="0"/>
              <a:t>274166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מערכות דינמיות – הרצאה             מס' 5</a:t>
            </a:r>
          </a:p>
          <a:p>
            <a:r>
              <a:rPr lang="he-IL" dirty="0"/>
              <a:t>10/5/2023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EE10AD-6403-40E3-AB77-A0AE671BFE76}"/>
              </a:ext>
            </a:extLst>
          </p:cNvPr>
          <p:cNvSpPr txBox="1">
            <a:spLocks/>
          </p:cNvSpPr>
          <p:nvPr/>
        </p:nvSpPr>
        <p:spPr>
          <a:xfrm rot="10800000">
            <a:off x="2267744" y="4561503"/>
            <a:ext cx="1984176" cy="68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הפוכה</a:t>
            </a:r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4B381-EF69-4243-B7C9-16E4BF13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21"/>
          <a:stretch/>
        </p:blipFill>
        <p:spPr>
          <a:xfrm>
            <a:off x="1511660" y="2420888"/>
            <a:ext cx="6120680" cy="4307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85266-0109-499B-9CAF-574EF85BCF3E}"/>
              </a:ext>
            </a:extLst>
          </p:cNvPr>
          <p:cNvSpPr txBox="1"/>
          <p:nvPr/>
        </p:nvSpPr>
        <p:spPr>
          <a:xfrm>
            <a:off x="179512" y="12996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מתוך מבחן 2015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2A1CDB-5A92-E920-6799-905C23406E42}"/>
              </a:ext>
            </a:extLst>
          </p:cNvPr>
          <p:cNvSpPr txBox="1">
            <a:spLocks/>
          </p:cNvSpPr>
          <p:nvPr/>
        </p:nvSpPr>
        <p:spPr>
          <a:xfrm>
            <a:off x="457200" y="872879"/>
            <a:ext cx="8229600" cy="15480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ציירו את </a:t>
            </a:r>
            <a:r>
              <a:rPr lang="he-IL" dirty="0" err="1"/>
              <a:t>הוקטורים</a:t>
            </a:r>
            <a:r>
              <a:rPr lang="he-IL" dirty="0"/>
              <a:t> העצמיים</a:t>
            </a:r>
          </a:p>
          <a:p>
            <a:pPr algn="r" rtl="1"/>
            <a:r>
              <a:rPr lang="he-IL" dirty="0"/>
              <a:t>הוסיפו חצים על </a:t>
            </a:r>
            <a:r>
              <a:rPr lang="he-IL" dirty="0" err="1"/>
              <a:t>הוקטורים</a:t>
            </a:r>
            <a:r>
              <a:rPr lang="he-IL" dirty="0"/>
              <a:t> לפי הערך העצמי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0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4B381-EF69-4243-B7C9-16E4BF13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466"/>
          <a:stretch/>
        </p:blipFill>
        <p:spPr>
          <a:xfrm>
            <a:off x="1763688" y="620688"/>
            <a:ext cx="6120680" cy="1354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85266-0109-499B-9CAF-574EF85BCF3E}"/>
              </a:ext>
            </a:extLst>
          </p:cNvPr>
          <p:cNvSpPr txBox="1"/>
          <p:nvPr/>
        </p:nvSpPr>
        <p:spPr>
          <a:xfrm>
            <a:off x="179512" y="12996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מתוך מבחן 2015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EB523-9D8C-2A8C-3E0F-E17679B0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he-IL" dirty="0" err="1"/>
              <a:t>מיצאו</a:t>
            </a:r>
            <a:r>
              <a:rPr lang="he-IL" dirty="0"/>
              <a:t> את עקומי האפס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00416-2481-7E33-1A88-4DE38218C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525"/>
            <a:ext cx="2276872" cy="2276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2143C8-37F4-3D6F-BDA9-38224C54C95D}"/>
              </a:ext>
            </a:extLst>
          </p:cNvPr>
          <p:cNvSpPr txBox="1"/>
          <p:nvPr/>
        </p:nvSpPr>
        <p:spPr>
          <a:xfrm>
            <a:off x="0" y="6488668"/>
            <a:ext cx="2934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https://tinyurl.com/otot2017</a:t>
            </a:r>
          </a:p>
        </p:txBody>
      </p:sp>
    </p:spTree>
    <p:extLst>
      <p:ext uri="{BB962C8B-B14F-4D97-AF65-F5344CB8AC3E}">
        <p14:creationId xmlns:p14="http://schemas.microsoft.com/office/powerpoint/2010/main" val="86913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4B381-EF69-4243-B7C9-16E4BF13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21"/>
          <a:stretch/>
        </p:blipFill>
        <p:spPr>
          <a:xfrm>
            <a:off x="1511660" y="2420888"/>
            <a:ext cx="6120680" cy="4307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85266-0109-499B-9CAF-574EF85BCF3E}"/>
              </a:ext>
            </a:extLst>
          </p:cNvPr>
          <p:cNvSpPr txBox="1"/>
          <p:nvPr/>
        </p:nvSpPr>
        <p:spPr>
          <a:xfrm>
            <a:off x="179512" y="12996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מתוך מבחן 2015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2A1CDB-5A92-E920-6799-905C23406E42}"/>
              </a:ext>
            </a:extLst>
          </p:cNvPr>
          <p:cNvSpPr txBox="1">
            <a:spLocks/>
          </p:cNvSpPr>
          <p:nvPr/>
        </p:nvSpPr>
        <p:spPr>
          <a:xfrm>
            <a:off x="457200" y="872879"/>
            <a:ext cx="8229600" cy="15480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ציירו את עקומי האפס</a:t>
            </a:r>
          </a:p>
          <a:p>
            <a:pPr algn="r" rtl="1"/>
            <a:r>
              <a:rPr lang="he-IL" dirty="0"/>
              <a:t>הוסיפו חצים על עקומי האפס לפי כיוון חצייה</a:t>
            </a:r>
          </a:p>
          <a:p>
            <a:pPr algn="r" rtl="1"/>
            <a:r>
              <a:rPr lang="he-IL" dirty="0"/>
              <a:t>הוסיפו חצים בכל ה"רובעים" לפי כיוון הדינמיקה.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5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062B78-28DA-E4EA-BA26-217B706B608B}"/>
              </a:ext>
            </a:extLst>
          </p:cNvPr>
          <p:cNvSpPr txBox="1">
            <a:spLocks/>
          </p:cNvSpPr>
          <p:nvPr/>
        </p:nvSpPr>
        <p:spPr>
          <a:xfrm>
            <a:off x="457200" y="1700808"/>
            <a:ext cx="8229600" cy="37052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dirty="0"/>
              <a:t>כעת מחברים את </a:t>
            </a:r>
            <a:r>
              <a:rPr lang="he-IL" dirty="0" err="1"/>
              <a:t>הכל</a:t>
            </a:r>
            <a:r>
              <a:rPr lang="he-IL" dirty="0"/>
              <a:t> ביחד.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/>
              <a:t>שימו לב שהנתונים משלימים אחד את השני. </a:t>
            </a:r>
          </a:p>
          <a:p>
            <a:pPr marL="0" indent="0" algn="r" rtl="1">
              <a:buNone/>
            </a:pPr>
            <a:r>
              <a:rPr lang="he-IL" dirty="0"/>
              <a:t>כלומר – אפשר לפעמים לדעת איזו נקודת שבת זו כבר מתוך עקומי האפס. </a:t>
            </a:r>
          </a:p>
          <a:p>
            <a:pPr marL="0" indent="0" algn="r" rtl="1">
              <a:buNone/>
            </a:pPr>
            <a:r>
              <a:rPr lang="he-IL" dirty="0"/>
              <a:t>אפשר להציב כמה נקודות באזורים שונים אם לא בטוחים.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8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4B381-EF69-4243-B7C9-16E4BF13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29960"/>
            <a:ext cx="6120680" cy="6598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85266-0109-499B-9CAF-574EF85BCF3E}"/>
              </a:ext>
            </a:extLst>
          </p:cNvPr>
          <p:cNvSpPr txBox="1"/>
          <p:nvPr/>
        </p:nvSpPr>
        <p:spPr>
          <a:xfrm>
            <a:off x="179512" y="12996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מתוך מבחן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2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B7B2-BA0E-4040-86BC-60093B07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23062-000C-42A1-BF57-8A893C60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7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6E5F-C8C7-90F3-B6BF-4417D6E4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CF5C2-F8DC-1EE9-7100-4245EB425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098598-6C47-4453-A864-CABFFE04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60648"/>
            <a:ext cx="4788024" cy="32247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A3FDE3C-1656-6D9D-FEB0-24B49FC344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45024"/>
                <a:ext cx="8229600" cy="24811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/>
                  <a:t>דוגמאות לשאלות:</a:t>
                </a:r>
              </a:p>
              <a:p>
                <a:pPr marL="514350" indent="-514350">
                  <a:buAutoNum type="arabicPeriod"/>
                </a:pPr>
                <a:r>
                  <a:rPr lang="he-IL" dirty="0"/>
                  <a:t>אם נתון לנו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 לצייר (בערך) את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he-IL" dirty="0"/>
                  <a:t>אם נתון לנו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he-IL" dirty="0"/>
                  <a:t>לצייר (אפשרות כלשהי) 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A3FDE3C-1656-6D9D-FEB0-24B49FC344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45024"/>
                <a:ext cx="8229600" cy="2481139"/>
              </a:xfrm>
              <a:blipFill>
                <a:blip r:embed="rId3"/>
                <a:stretch>
                  <a:fillRect t="-3194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44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098598-6C47-4453-A864-CABFFE04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60648"/>
            <a:ext cx="4788024" cy="322477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160E03D-7583-1C8B-3401-DDA1CAF14405}"/>
              </a:ext>
            </a:extLst>
          </p:cNvPr>
          <p:cNvGrpSpPr/>
          <p:nvPr/>
        </p:nvGrpSpPr>
        <p:grpSpPr>
          <a:xfrm>
            <a:off x="640409" y="3256247"/>
            <a:ext cx="7181640" cy="3323520"/>
            <a:chOff x="640409" y="3256247"/>
            <a:chExt cx="7181640" cy="332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5919D01-1446-CA05-CBFC-482BCC82A7D1}"/>
                    </a:ext>
                  </a:extLst>
                </p14:cNvPr>
                <p14:cNvContentPartPr/>
                <p14:nvPr/>
              </p14:nvContentPartPr>
              <p14:xfrm>
                <a:off x="2077889" y="4014047"/>
                <a:ext cx="93960" cy="2516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5919D01-1446-CA05-CBFC-482BCC82A7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41889" y="3978047"/>
                  <a:ext cx="165600" cy="25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225DFA-F549-05E4-32BD-5FEAE0978457}"/>
                    </a:ext>
                  </a:extLst>
                </p14:cNvPr>
                <p14:cNvContentPartPr/>
                <p14:nvPr/>
              </p14:nvContentPartPr>
              <p14:xfrm>
                <a:off x="1112369" y="5618567"/>
                <a:ext cx="6042600" cy="220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225DFA-F549-05E4-32BD-5FEAE09784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6369" y="5582567"/>
                  <a:ext cx="6114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940F51C-7876-A8DD-A8FA-E806F99C3AF8}"/>
                    </a:ext>
                  </a:extLst>
                </p14:cNvPr>
                <p14:cNvContentPartPr/>
                <p14:nvPr/>
              </p14:nvContentPartPr>
              <p14:xfrm>
                <a:off x="7422089" y="5770487"/>
                <a:ext cx="399960" cy="432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940F51C-7876-A8DD-A8FA-E806F99C3A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86449" y="5734487"/>
                  <a:ext cx="4716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F2C6AC-A18C-08DE-E509-E93E9A7235FE}"/>
                    </a:ext>
                  </a:extLst>
                </p14:cNvPr>
                <p14:cNvContentPartPr/>
                <p14:nvPr/>
              </p14:nvContentPartPr>
              <p14:xfrm>
                <a:off x="7338569" y="5753207"/>
                <a:ext cx="428040" cy="509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F2C6AC-A18C-08DE-E509-E93E9A7235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02929" y="5717567"/>
                  <a:ext cx="4996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718AB7-F0D4-07B5-5B0D-F56865825ED5}"/>
                    </a:ext>
                  </a:extLst>
                </p14:cNvPr>
                <p14:cNvContentPartPr/>
                <p14:nvPr/>
              </p14:nvContentPartPr>
              <p14:xfrm>
                <a:off x="740129" y="3256247"/>
                <a:ext cx="234360" cy="752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718AB7-F0D4-07B5-5B0D-F56865825E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4129" y="3220607"/>
                  <a:ext cx="30600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C2AA48-2C5C-37D8-E818-912265DAB834}"/>
                    </a:ext>
                  </a:extLst>
                </p14:cNvPr>
                <p14:cNvContentPartPr/>
                <p14:nvPr/>
              </p14:nvContentPartPr>
              <p14:xfrm>
                <a:off x="640409" y="3794807"/>
                <a:ext cx="290520" cy="34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C2AA48-2C5C-37D8-E818-912265DAB83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4769" y="3758807"/>
                  <a:ext cx="362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4C2BED-F611-6307-432C-6FDE28CF79E5}"/>
                    </a:ext>
                  </a:extLst>
                </p14:cNvPr>
                <p14:cNvContentPartPr/>
                <p14:nvPr/>
              </p14:nvContentPartPr>
              <p14:xfrm>
                <a:off x="1114169" y="3301607"/>
                <a:ext cx="200880" cy="630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4C2BED-F611-6307-432C-6FDE28CF79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8169" y="3265967"/>
                  <a:ext cx="27252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AE7445-9DFC-59DE-0A67-CAAC928202B2}"/>
                    </a:ext>
                  </a:extLst>
                </p14:cNvPr>
                <p14:cNvContentPartPr/>
                <p14:nvPr/>
              </p14:nvContentPartPr>
              <p14:xfrm>
                <a:off x="1268609" y="3634247"/>
                <a:ext cx="263520" cy="191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AE7445-9DFC-59DE-0A67-CAAC928202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32609" y="3598247"/>
                  <a:ext cx="335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DEAF9C-06B7-F7F5-2635-871FB3BE9A58}"/>
                    </a:ext>
                  </a:extLst>
                </p14:cNvPr>
                <p14:cNvContentPartPr/>
                <p14:nvPr/>
              </p14:nvContentPartPr>
              <p14:xfrm>
                <a:off x="1300649" y="3544247"/>
                <a:ext cx="215640" cy="365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DEAF9C-06B7-F7F5-2635-871FB3BE9A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65009" y="3508607"/>
                  <a:ext cx="2872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EBA3E3-D074-2AEE-5721-F8450FCD6F45}"/>
                    </a:ext>
                  </a:extLst>
                </p14:cNvPr>
                <p14:cNvContentPartPr/>
                <p14:nvPr/>
              </p14:nvContentPartPr>
              <p14:xfrm>
                <a:off x="1717889" y="3376847"/>
                <a:ext cx="80640" cy="571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EBA3E3-D074-2AEE-5721-F8450FCD6F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82249" y="3340847"/>
                  <a:ext cx="15228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95A0DF-7853-16BA-7415-1AE2DF61C3BD}"/>
                    </a:ext>
                  </a:extLst>
                </p14:cNvPr>
                <p14:cNvContentPartPr/>
                <p14:nvPr/>
              </p14:nvContentPartPr>
              <p14:xfrm>
                <a:off x="1311089" y="4560167"/>
                <a:ext cx="1385280" cy="2019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95A0DF-7853-16BA-7415-1AE2DF61C3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75449" y="4524167"/>
                  <a:ext cx="1456920" cy="20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B78840-DAEB-6C48-667D-F75D5587A3FD}"/>
              </a:ext>
            </a:extLst>
          </p:cNvPr>
          <p:cNvGrpSpPr/>
          <p:nvPr/>
        </p:nvGrpSpPr>
        <p:grpSpPr>
          <a:xfrm>
            <a:off x="1174289" y="5656727"/>
            <a:ext cx="462960" cy="734040"/>
            <a:chOff x="1174289" y="5656727"/>
            <a:chExt cx="462960" cy="73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B97FC2-0F57-6BD9-144A-39030A2894BE}"/>
                    </a:ext>
                  </a:extLst>
                </p14:cNvPr>
                <p14:cNvContentPartPr/>
                <p14:nvPr/>
              </p14:nvContentPartPr>
              <p14:xfrm>
                <a:off x="1483889" y="5656727"/>
                <a:ext cx="28800" cy="243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B97FC2-0F57-6BD9-144A-39030A2894B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47889" y="5621087"/>
                  <a:ext cx="100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7EF181-2C45-9217-9C08-BA381C54289E}"/>
                    </a:ext>
                  </a:extLst>
                </p14:cNvPr>
                <p14:cNvContentPartPr/>
                <p14:nvPr/>
              </p14:nvContentPartPr>
              <p14:xfrm>
                <a:off x="1174289" y="6138407"/>
                <a:ext cx="155520" cy="59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7EF181-2C45-9217-9C08-BA381C54289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8649" y="6102407"/>
                  <a:ext cx="227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ABF3901-139C-26C5-2438-4E970CA7CD75}"/>
                    </a:ext>
                  </a:extLst>
                </p14:cNvPr>
                <p14:cNvContentPartPr/>
                <p14:nvPr/>
              </p14:nvContentPartPr>
              <p14:xfrm>
                <a:off x="1408289" y="6019607"/>
                <a:ext cx="228960" cy="371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ABF3901-139C-26C5-2438-4E970CA7CD7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72649" y="5983967"/>
                  <a:ext cx="30060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CEE8A1-24CE-CF3E-6360-B5107AB01AC5}"/>
              </a:ext>
            </a:extLst>
          </p:cNvPr>
          <p:cNvGrpSpPr/>
          <p:nvPr/>
        </p:nvGrpSpPr>
        <p:grpSpPr>
          <a:xfrm>
            <a:off x="2025329" y="4737647"/>
            <a:ext cx="895320" cy="335880"/>
            <a:chOff x="2025329" y="4737647"/>
            <a:chExt cx="89532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4E60432-6BB1-25C5-25DD-80152E0A876A}"/>
                    </a:ext>
                  </a:extLst>
                </p14:cNvPr>
                <p14:cNvContentPartPr/>
                <p14:nvPr/>
              </p14:nvContentPartPr>
              <p14:xfrm>
                <a:off x="2113529" y="4835927"/>
                <a:ext cx="1800" cy="1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4E60432-6BB1-25C5-25DD-80152E0A876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77529" y="4799927"/>
                  <a:ext cx="73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822B13-C276-B6F5-0EE6-CC5FB30425BF}"/>
                    </a:ext>
                  </a:extLst>
                </p14:cNvPr>
                <p14:cNvContentPartPr/>
                <p14:nvPr/>
              </p14:nvContentPartPr>
              <p14:xfrm>
                <a:off x="2025329" y="4803527"/>
                <a:ext cx="179640" cy="50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822B13-C276-B6F5-0EE6-CC5FB30425B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89689" y="4767887"/>
                  <a:ext cx="251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3794B5D-5CC3-319F-D471-36E4581EE358}"/>
                    </a:ext>
                  </a:extLst>
                </p14:cNvPr>
                <p14:cNvContentPartPr/>
                <p14:nvPr/>
              </p14:nvContentPartPr>
              <p14:xfrm>
                <a:off x="2320889" y="4737647"/>
                <a:ext cx="49680" cy="235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3794B5D-5CC3-319F-D471-36E4581EE3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84889" y="4702007"/>
                  <a:ext cx="1213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6307C6-F2DC-4788-04FE-DB9D9D6D1E9A}"/>
                    </a:ext>
                  </a:extLst>
                </p14:cNvPr>
                <p14:cNvContentPartPr/>
                <p14:nvPr/>
              </p14:nvContentPartPr>
              <p14:xfrm>
                <a:off x="2471729" y="4841687"/>
                <a:ext cx="156960" cy="188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6307C6-F2DC-4788-04FE-DB9D9D6D1E9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35729" y="4806047"/>
                  <a:ext cx="228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ACFFE1-5707-6C65-6613-2C689762B053}"/>
                    </a:ext>
                  </a:extLst>
                </p14:cNvPr>
                <p14:cNvContentPartPr/>
                <p14:nvPr/>
              </p14:nvContentPartPr>
              <p14:xfrm>
                <a:off x="2736329" y="4833767"/>
                <a:ext cx="184320" cy="239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ACFFE1-5707-6C65-6613-2C689762B0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00329" y="4798127"/>
                  <a:ext cx="255960" cy="31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650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098598-6C47-4453-A864-CABFFE04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60648"/>
            <a:ext cx="4788024" cy="32247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583AB97-FC79-B9CD-2BE4-3C097DDBEC86}"/>
                  </a:ext>
                </a:extLst>
              </p14:cNvPr>
              <p14:cNvContentPartPr/>
              <p14:nvPr/>
            </p14:nvContentPartPr>
            <p14:xfrm>
              <a:off x="939929" y="4655927"/>
              <a:ext cx="2990520" cy="984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583AB97-FC79-B9CD-2BE4-3C097DDBEC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289" y="4619927"/>
                <a:ext cx="30621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2A0EB1A-9AF5-A0A4-7444-9BBBBDBBDBCB}"/>
                  </a:ext>
                </a:extLst>
              </p14:cNvPr>
              <p14:cNvContentPartPr/>
              <p14:nvPr/>
            </p14:nvContentPartPr>
            <p14:xfrm>
              <a:off x="3905609" y="5211767"/>
              <a:ext cx="1787400" cy="7952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2A0EB1A-9AF5-A0A4-7444-9BBBBDBBDB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9969" y="5175767"/>
                <a:ext cx="185904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6B5FC9A-A14F-858A-1D6C-AB2C59B80C4E}"/>
                  </a:ext>
                </a:extLst>
              </p14:cNvPr>
              <p14:cNvContentPartPr/>
              <p14:nvPr/>
            </p14:nvContentPartPr>
            <p14:xfrm>
              <a:off x="5633969" y="5000447"/>
              <a:ext cx="1853640" cy="1117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6B5FC9A-A14F-858A-1D6C-AB2C59B80C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98329" y="4964447"/>
                <a:ext cx="1925280" cy="11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4ED3C53-F13D-4680-5688-0E56F3743508}"/>
              </a:ext>
            </a:extLst>
          </p:cNvPr>
          <p:cNvGrpSpPr/>
          <p:nvPr/>
        </p:nvGrpSpPr>
        <p:grpSpPr>
          <a:xfrm>
            <a:off x="1065209" y="3314567"/>
            <a:ext cx="7328160" cy="3221640"/>
            <a:chOff x="1065209" y="3314567"/>
            <a:chExt cx="7328160" cy="32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2A05A0A-A831-FDD8-68BC-B429237E1496}"/>
                    </a:ext>
                  </a:extLst>
                </p14:cNvPr>
                <p14:cNvContentPartPr/>
                <p14:nvPr/>
              </p14:nvContentPartPr>
              <p14:xfrm>
                <a:off x="3058529" y="3965087"/>
                <a:ext cx="159480" cy="2571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2A05A0A-A831-FDD8-68BC-B429237E14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22889" y="3929447"/>
                  <a:ext cx="231120" cy="26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CF46D8-C219-2A42-EBC1-5AE1CA47E068}"/>
                    </a:ext>
                  </a:extLst>
                </p14:cNvPr>
                <p14:cNvContentPartPr/>
                <p14:nvPr/>
              </p14:nvContentPartPr>
              <p14:xfrm>
                <a:off x="1065209" y="5266847"/>
                <a:ext cx="6595560" cy="247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CF46D8-C219-2A42-EBC1-5AE1CA47E0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9569" y="5231207"/>
                  <a:ext cx="6667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18190D-9B80-002D-6469-2E260E06DE79}"/>
                    </a:ext>
                  </a:extLst>
                </p14:cNvPr>
                <p14:cNvContentPartPr/>
                <p14:nvPr/>
              </p14:nvContentPartPr>
              <p14:xfrm>
                <a:off x="2059529" y="3314567"/>
                <a:ext cx="212760" cy="644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18190D-9B80-002D-6469-2E260E06DE7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23889" y="3278567"/>
                  <a:ext cx="284400" cy="7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AB77C2-B87F-1FFD-548E-2B5A17C8557F}"/>
                    </a:ext>
                  </a:extLst>
                </p14:cNvPr>
                <p14:cNvContentPartPr/>
                <p14:nvPr/>
              </p14:nvContentPartPr>
              <p14:xfrm>
                <a:off x="2000489" y="3724967"/>
                <a:ext cx="180000" cy="38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AB77C2-B87F-1FFD-548E-2B5A17C8557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4489" y="3688967"/>
                  <a:ext cx="251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CFF63F-95D6-1FF4-031C-36C9A4FE9BFD}"/>
                    </a:ext>
                  </a:extLst>
                </p14:cNvPr>
                <p14:cNvContentPartPr/>
                <p14:nvPr/>
              </p14:nvContentPartPr>
              <p14:xfrm>
                <a:off x="2316929" y="3374327"/>
                <a:ext cx="195120" cy="491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CFF63F-95D6-1FF4-031C-36C9A4FE9B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80929" y="3338327"/>
                  <a:ext cx="26676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BB1CA4-79E3-7E37-6A58-6B8CF978DCB8}"/>
                    </a:ext>
                  </a:extLst>
                </p14:cNvPr>
                <p14:cNvContentPartPr/>
                <p14:nvPr/>
              </p14:nvContentPartPr>
              <p14:xfrm>
                <a:off x="2481449" y="3579887"/>
                <a:ext cx="167400" cy="234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BB1CA4-79E3-7E37-6A58-6B8CF978DCB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45449" y="3543887"/>
                  <a:ext cx="239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49CAAD-199A-734C-D78F-8A6A2B360C5D}"/>
                    </a:ext>
                  </a:extLst>
                </p14:cNvPr>
                <p14:cNvContentPartPr/>
                <p14:nvPr/>
              </p14:nvContentPartPr>
              <p14:xfrm>
                <a:off x="2492609" y="3586007"/>
                <a:ext cx="180720" cy="199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49CAAD-199A-734C-D78F-8A6A2B360C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56969" y="3550367"/>
                  <a:ext cx="252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11A387-B495-8167-1846-552E64C100B3}"/>
                    </a:ext>
                  </a:extLst>
                </p14:cNvPr>
                <p14:cNvContentPartPr/>
                <p14:nvPr/>
              </p14:nvContentPartPr>
              <p14:xfrm>
                <a:off x="2727689" y="3391247"/>
                <a:ext cx="88560" cy="403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11A387-B495-8167-1846-552E64C100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91689" y="3355607"/>
                  <a:ext cx="1602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BCB143-2AA2-0E74-D529-2474F280C890}"/>
                    </a:ext>
                  </a:extLst>
                </p14:cNvPr>
                <p14:cNvContentPartPr/>
                <p14:nvPr/>
              </p14:nvContentPartPr>
              <p14:xfrm>
                <a:off x="8098169" y="5465567"/>
                <a:ext cx="262440" cy="393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BCB143-2AA2-0E74-D529-2474F280C8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62169" y="5429927"/>
                  <a:ext cx="3340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815ABF-1BD7-DE7F-5C62-A17166327B82}"/>
                    </a:ext>
                  </a:extLst>
                </p14:cNvPr>
                <p14:cNvContentPartPr/>
                <p14:nvPr/>
              </p14:nvContentPartPr>
              <p14:xfrm>
                <a:off x="8129129" y="5498687"/>
                <a:ext cx="264240" cy="323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815ABF-1BD7-DE7F-5C62-A17166327B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93129" y="5462687"/>
                  <a:ext cx="335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3A2CB4F-53FF-CA59-E1E9-99F8E1911733}"/>
                    </a:ext>
                  </a:extLst>
                </p14:cNvPr>
                <p14:cNvContentPartPr/>
                <p14:nvPr/>
              </p14:nvContentPartPr>
              <p14:xfrm>
                <a:off x="3689249" y="5224007"/>
                <a:ext cx="40680" cy="321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3A2CB4F-53FF-CA59-E1E9-99F8E19117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53249" y="5188367"/>
                  <a:ext cx="1123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A9DB18-22C7-A5FC-FE4E-B7EB421977FE}"/>
                    </a:ext>
                  </a:extLst>
                </p14:cNvPr>
                <p14:cNvContentPartPr/>
                <p14:nvPr/>
              </p14:nvContentPartPr>
              <p14:xfrm>
                <a:off x="3632009" y="5671487"/>
                <a:ext cx="136440" cy="216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A9DB18-22C7-A5FC-FE4E-B7EB421977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96009" y="5635847"/>
                  <a:ext cx="20808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CDA04E-62E1-B3FC-AC61-2CD13AFFB573}"/>
              </a:ext>
            </a:extLst>
          </p:cNvPr>
          <p:cNvGrpSpPr/>
          <p:nvPr/>
        </p:nvGrpSpPr>
        <p:grpSpPr>
          <a:xfrm>
            <a:off x="5319329" y="5267567"/>
            <a:ext cx="297000" cy="672120"/>
            <a:chOff x="5319329" y="5267567"/>
            <a:chExt cx="297000" cy="67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6CB8EB-AC1D-796C-0824-9D649C6A2D41}"/>
                    </a:ext>
                  </a:extLst>
                </p14:cNvPr>
                <p14:cNvContentPartPr/>
                <p14:nvPr/>
              </p14:nvContentPartPr>
              <p14:xfrm>
                <a:off x="5394929" y="5267567"/>
                <a:ext cx="75600" cy="327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6CB8EB-AC1D-796C-0824-9D649C6A2D4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59289" y="5231927"/>
                  <a:ext cx="147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EE53E7-05EA-04D3-63C3-2134DD16523B}"/>
                    </a:ext>
                  </a:extLst>
                </p14:cNvPr>
                <p14:cNvContentPartPr/>
                <p14:nvPr/>
              </p14:nvContentPartPr>
              <p14:xfrm>
                <a:off x="5319329" y="5771567"/>
                <a:ext cx="297000" cy="168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EE53E7-05EA-04D3-63C3-2134DD16523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83689" y="5735927"/>
                  <a:ext cx="368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D8DD88-6860-C57F-2130-5385B567B6FE}"/>
              </a:ext>
            </a:extLst>
          </p:cNvPr>
          <p:cNvGrpSpPr/>
          <p:nvPr/>
        </p:nvGrpSpPr>
        <p:grpSpPr>
          <a:xfrm>
            <a:off x="6563849" y="5374847"/>
            <a:ext cx="166320" cy="606240"/>
            <a:chOff x="6563849" y="5374847"/>
            <a:chExt cx="16632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AC3754C-A024-BF09-A608-E1AE2FEFA592}"/>
                    </a:ext>
                  </a:extLst>
                </p14:cNvPr>
                <p14:cNvContentPartPr/>
                <p14:nvPr/>
              </p14:nvContentPartPr>
              <p14:xfrm>
                <a:off x="6712529" y="5374847"/>
                <a:ext cx="17640" cy="219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AC3754C-A024-BF09-A608-E1AE2FEFA59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76889" y="5338847"/>
                  <a:ext cx="892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29AD1B-068C-F1E6-00FC-786B6D3C72A6}"/>
                    </a:ext>
                  </a:extLst>
                </p14:cNvPr>
                <p14:cNvContentPartPr/>
                <p14:nvPr/>
              </p14:nvContentPartPr>
              <p14:xfrm>
                <a:off x="6563849" y="5724767"/>
                <a:ext cx="126720" cy="256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29AD1B-068C-F1E6-00FC-786B6D3C72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28209" y="5689127"/>
                  <a:ext cx="19836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A7E824-5214-7EFB-EF72-4382D4395042}"/>
              </a:ext>
            </a:extLst>
          </p:cNvPr>
          <p:cNvGrpSpPr/>
          <p:nvPr/>
        </p:nvGrpSpPr>
        <p:grpSpPr>
          <a:xfrm>
            <a:off x="2089409" y="5140487"/>
            <a:ext cx="381240" cy="622080"/>
            <a:chOff x="2089409" y="5140487"/>
            <a:chExt cx="381240" cy="6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27DE52-BB38-F88A-1125-52C73F85370F}"/>
                    </a:ext>
                  </a:extLst>
                </p14:cNvPr>
                <p14:cNvContentPartPr/>
                <p14:nvPr/>
              </p14:nvContentPartPr>
              <p14:xfrm>
                <a:off x="2120729" y="5140487"/>
                <a:ext cx="49320" cy="276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27DE52-BB38-F88A-1125-52C73F85370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85089" y="5104487"/>
                  <a:ext cx="1209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39E38A-C599-C4DD-5AA1-89EB64DA8F02}"/>
                    </a:ext>
                  </a:extLst>
                </p14:cNvPr>
                <p14:cNvContentPartPr/>
                <p14:nvPr/>
              </p14:nvContentPartPr>
              <p14:xfrm>
                <a:off x="2089409" y="5625047"/>
                <a:ext cx="176400" cy="68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39E38A-C599-C4DD-5AA1-89EB64DA8F0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53409" y="5589047"/>
                  <a:ext cx="248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3FC945-CFA8-37F1-E3F3-D4ABC55D4B91}"/>
                    </a:ext>
                  </a:extLst>
                </p14:cNvPr>
                <p14:cNvContentPartPr/>
                <p14:nvPr/>
              </p14:nvContentPartPr>
              <p14:xfrm>
                <a:off x="2455169" y="5614247"/>
                <a:ext cx="15480" cy="148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3FC945-CFA8-37F1-E3F3-D4ABC55D4B9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19169" y="5578607"/>
                  <a:ext cx="8712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3C3007-C96F-C00E-BBA0-25F3A90AD5CB}"/>
              </a:ext>
            </a:extLst>
          </p:cNvPr>
          <p:cNvGrpSpPr/>
          <p:nvPr/>
        </p:nvGrpSpPr>
        <p:grpSpPr>
          <a:xfrm>
            <a:off x="895289" y="5105207"/>
            <a:ext cx="555840" cy="862920"/>
            <a:chOff x="895289" y="5105207"/>
            <a:chExt cx="555840" cy="86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AF1604-FBF1-7487-A40A-7BB75B28B516}"/>
                    </a:ext>
                  </a:extLst>
                </p14:cNvPr>
                <p14:cNvContentPartPr/>
                <p14:nvPr/>
              </p14:nvContentPartPr>
              <p14:xfrm>
                <a:off x="1403969" y="5105207"/>
                <a:ext cx="32400" cy="309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AF1604-FBF1-7487-A40A-7BB75B28B5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68329" y="5069567"/>
                  <a:ext cx="104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6BCE4C-1F29-625C-FAF6-98C09A65EB8E}"/>
                    </a:ext>
                  </a:extLst>
                </p14:cNvPr>
                <p14:cNvContentPartPr/>
                <p14:nvPr/>
              </p14:nvContentPartPr>
              <p14:xfrm>
                <a:off x="895289" y="5665007"/>
                <a:ext cx="135360" cy="63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6BCE4C-1F29-625C-FAF6-98C09A65EB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9289" y="5629367"/>
                  <a:ext cx="207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55F98E-629C-20F8-DA7E-485F3FA5751A}"/>
                    </a:ext>
                  </a:extLst>
                </p14:cNvPr>
                <p14:cNvContentPartPr/>
                <p14:nvPr/>
              </p14:nvContentPartPr>
              <p14:xfrm>
                <a:off x="1110209" y="5590127"/>
                <a:ext cx="340920" cy="378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55F98E-629C-20F8-DA7E-485F3FA5751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4569" y="5554127"/>
                  <a:ext cx="412560" cy="44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C0388BC-410D-8EC6-BD8B-6E04CCA00114}"/>
              </a:ext>
            </a:extLst>
          </p:cNvPr>
          <p:cNvGrpSpPr/>
          <p:nvPr/>
        </p:nvGrpSpPr>
        <p:grpSpPr>
          <a:xfrm>
            <a:off x="1914809" y="6012407"/>
            <a:ext cx="2583720" cy="786960"/>
            <a:chOff x="1914809" y="6012407"/>
            <a:chExt cx="2583720" cy="78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6D6FADE-4179-9429-3401-4874A5A1A07B}"/>
                    </a:ext>
                  </a:extLst>
                </p14:cNvPr>
                <p14:cNvContentPartPr/>
                <p14:nvPr/>
              </p14:nvContentPartPr>
              <p14:xfrm>
                <a:off x="4373609" y="6041567"/>
                <a:ext cx="124920" cy="26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6D6FADE-4179-9429-3401-4874A5A1A07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37969" y="6005567"/>
                  <a:ext cx="196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9C77B0-8C79-D9DD-6570-C831638ABED4}"/>
                    </a:ext>
                  </a:extLst>
                </p14:cNvPr>
                <p14:cNvContentPartPr/>
                <p14:nvPr/>
              </p14:nvContentPartPr>
              <p14:xfrm>
                <a:off x="4130249" y="6065687"/>
                <a:ext cx="99720" cy="26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9C77B0-8C79-D9DD-6570-C831638ABED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94249" y="6030047"/>
                  <a:ext cx="171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CAD8B2F-A1D7-7E6D-989F-438D4FEF9BC7}"/>
                    </a:ext>
                  </a:extLst>
                </p14:cNvPr>
                <p14:cNvContentPartPr/>
                <p14:nvPr/>
              </p14:nvContentPartPr>
              <p14:xfrm>
                <a:off x="3787889" y="6060647"/>
                <a:ext cx="228240" cy="20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CAD8B2F-A1D7-7E6D-989F-438D4FEF9B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51889" y="6024647"/>
                  <a:ext cx="299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0F53D83-9F01-C92D-E607-F51CF9366021}"/>
                    </a:ext>
                  </a:extLst>
                </p14:cNvPr>
                <p14:cNvContentPartPr/>
                <p14:nvPr/>
              </p14:nvContentPartPr>
              <p14:xfrm>
                <a:off x="3645689" y="6051287"/>
                <a:ext cx="70920" cy="6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0F53D83-9F01-C92D-E607-F51CF93660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10049" y="6015647"/>
                  <a:ext cx="142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7EA81F8-24E8-28B9-4261-F6A1E1AA4449}"/>
                    </a:ext>
                  </a:extLst>
                </p14:cNvPr>
                <p14:cNvContentPartPr/>
                <p14:nvPr/>
              </p14:nvContentPartPr>
              <p14:xfrm>
                <a:off x="3202889" y="6038327"/>
                <a:ext cx="158400" cy="21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7EA81F8-24E8-28B9-4261-F6A1E1AA444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66889" y="6002327"/>
                  <a:ext cx="230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CECAEA-C906-BB63-7E59-B08F3AD41992}"/>
                    </a:ext>
                  </a:extLst>
                </p14:cNvPr>
                <p14:cNvContentPartPr/>
                <p14:nvPr/>
              </p14:nvContentPartPr>
              <p14:xfrm>
                <a:off x="3071129" y="6012407"/>
                <a:ext cx="128160" cy="33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CECAEA-C906-BB63-7E59-B08F3AD419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35489" y="5976767"/>
                  <a:ext cx="199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68AD99-2CAE-31F2-4AC2-EEE918A1E4FF}"/>
                    </a:ext>
                  </a:extLst>
                </p14:cNvPr>
                <p14:cNvContentPartPr/>
                <p14:nvPr/>
              </p14:nvContentPartPr>
              <p14:xfrm>
                <a:off x="3073289" y="6049487"/>
                <a:ext cx="57600" cy="6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968AD99-2CAE-31F2-4AC2-EEE918A1E4F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37289" y="6013487"/>
                  <a:ext cx="129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430B56-7BE8-9A61-E0F8-58C583AE3ECA}"/>
                    </a:ext>
                  </a:extLst>
                </p14:cNvPr>
                <p14:cNvContentPartPr/>
                <p14:nvPr/>
              </p14:nvContentPartPr>
              <p14:xfrm>
                <a:off x="2675849" y="6125807"/>
                <a:ext cx="289800" cy="273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C430B56-7BE8-9A61-E0F8-58C583AE3EC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40209" y="6089807"/>
                  <a:ext cx="3614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DD92D9-DF4F-3876-4F4C-E21DFC2463B2}"/>
                    </a:ext>
                  </a:extLst>
                </p14:cNvPr>
                <p14:cNvContentPartPr/>
                <p14:nvPr/>
              </p14:nvContentPartPr>
              <p14:xfrm>
                <a:off x="2575049" y="6296447"/>
                <a:ext cx="170280" cy="227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DD92D9-DF4F-3876-4F4C-E21DFC2463B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39049" y="6260807"/>
                  <a:ext cx="241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93ADB2-1FD2-CB4A-AB58-4A914323ACF9}"/>
                    </a:ext>
                  </a:extLst>
                </p14:cNvPr>
                <p14:cNvContentPartPr/>
                <p14:nvPr/>
              </p14:nvContentPartPr>
              <p14:xfrm>
                <a:off x="1914809" y="6598847"/>
                <a:ext cx="150480" cy="22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93ADB2-1FD2-CB4A-AB58-4A914323ACF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78809" y="6562847"/>
                  <a:ext cx="222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BC9166C-7A58-1022-1A6F-FEA29DE21E51}"/>
                    </a:ext>
                  </a:extLst>
                </p14:cNvPr>
                <p14:cNvContentPartPr/>
                <p14:nvPr/>
              </p14:nvContentPartPr>
              <p14:xfrm>
                <a:off x="2120369" y="6515327"/>
                <a:ext cx="54360" cy="208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BC9166C-7A58-1022-1A6F-FEA29DE21E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84729" y="6479687"/>
                  <a:ext cx="126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94EBE8-518F-320D-DBF6-5FBB984DF096}"/>
                    </a:ext>
                  </a:extLst>
                </p14:cNvPr>
                <p14:cNvContentPartPr/>
                <p14:nvPr/>
              </p14:nvContentPartPr>
              <p14:xfrm>
                <a:off x="2224409" y="6576167"/>
                <a:ext cx="138240" cy="190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94EBE8-518F-320D-DBF6-5FBB984DF0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88769" y="6540527"/>
                  <a:ext cx="209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25C05C4-A734-10B4-6DEE-3A192D906B09}"/>
                    </a:ext>
                  </a:extLst>
                </p14:cNvPr>
                <p14:cNvContentPartPr/>
                <p14:nvPr/>
              </p14:nvContentPartPr>
              <p14:xfrm>
                <a:off x="2418449" y="6588767"/>
                <a:ext cx="147960" cy="210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25C05C4-A734-10B4-6DEE-3A192D906B0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82809" y="6552767"/>
                  <a:ext cx="219600" cy="28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090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66"/>
            <a:ext cx="8229600" cy="1143000"/>
          </a:xfrm>
        </p:spPr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9CEE9-386C-427F-88BE-D461D592C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3598160" cy="2562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7C259-8305-4474-B03F-9CB647DA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882" y="2996952"/>
            <a:ext cx="4789191" cy="3358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8310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098598-6C47-4453-A864-CABFFE046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60648"/>
            <a:ext cx="4788024" cy="32247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583AB97-FC79-B9CD-2BE4-3C097DDBEC86}"/>
                  </a:ext>
                </a:extLst>
              </p14:cNvPr>
              <p14:cNvContentPartPr/>
              <p14:nvPr/>
            </p14:nvContentPartPr>
            <p14:xfrm>
              <a:off x="939929" y="4655927"/>
              <a:ext cx="2990520" cy="984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583AB97-FC79-B9CD-2BE4-3C097DDBEC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289" y="4619927"/>
                <a:ext cx="30621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2A0EB1A-9AF5-A0A4-7444-9BBBBDBBDBCB}"/>
                  </a:ext>
                </a:extLst>
              </p14:cNvPr>
              <p14:cNvContentPartPr/>
              <p14:nvPr/>
            </p14:nvContentPartPr>
            <p14:xfrm>
              <a:off x="3905609" y="5211767"/>
              <a:ext cx="1787400" cy="7952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2A0EB1A-9AF5-A0A4-7444-9BBBBDBBDB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9969" y="5175767"/>
                <a:ext cx="185904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6B5FC9A-A14F-858A-1D6C-AB2C59B80C4E}"/>
                  </a:ext>
                </a:extLst>
              </p14:cNvPr>
              <p14:cNvContentPartPr/>
              <p14:nvPr/>
            </p14:nvContentPartPr>
            <p14:xfrm>
              <a:off x="5633969" y="5000447"/>
              <a:ext cx="1853640" cy="1117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6B5FC9A-A14F-858A-1D6C-AB2C59B80C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8329" y="4964447"/>
                <a:ext cx="1925280" cy="11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4ED3C53-F13D-4680-5688-0E56F3743508}"/>
              </a:ext>
            </a:extLst>
          </p:cNvPr>
          <p:cNvGrpSpPr/>
          <p:nvPr/>
        </p:nvGrpSpPr>
        <p:grpSpPr>
          <a:xfrm>
            <a:off x="1065209" y="3314567"/>
            <a:ext cx="7328160" cy="3221640"/>
            <a:chOff x="1065209" y="3314567"/>
            <a:chExt cx="7328160" cy="32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2A05A0A-A831-FDD8-68BC-B429237E1496}"/>
                    </a:ext>
                  </a:extLst>
                </p14:cNvPr>
                <p14:cNvContentPartPr/>
                <p14:nvPr/>
              </p14:nvContentPartPr>
              <p14:xfrm>
                <a:off x="3058529" y="3965087"/>
                <a:ext cx="159480" cy="2571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2A05A0A-A831-FDD8-68BC-B429237E14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22889" y="3929447"/>
                  <a:ext cx="231120" cy="26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CF46D8-C219-2A42-EBC1-5AE1CA47E068}"/>
                    </a:ext>
                  </a:extLst>
                </p14:cNvPr>
                <p14:cNvContentPartPr/>
                <p14:nvPr/>
              </p14:nvContentPartPr>
              <p14:xfrm>
                <a:off x="1065209" y="5266847"/>
                <a:ext cx="6595560" cy="247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CF46D8-C219-2A42-EBC1-5AE1CA47E0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9569" y="5231207"/>
                  <a:ext cx="6667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18190D-9B80-002D-6469-2E260E06DE79}"/>
                    </a:ext>
                  </a:extLst>
                </p14:cNvPr>
                <p14:cNvContentPartPr/>
                <p14:nvPr/>
              </p14:nvContentPartPr>
              <p14:xfrm>
                <a:off x="2059529" y="3314567"/>
                <a:ext cx="212760" cy="644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18190D-9B80-002D-6469-2E260E06DE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3889" y="3278567"/>
                  <a:ext cx="284400" cy="7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AB77C2-B87F-1FFD-548E-2B5A17C8557F}"/>
                    </a:ext>
                  </a:extLst>
                </p14:cNvPr>
                <p14:cNvContentPartPr/>
                <p14:nvPr/>
              </p14:nvContentPartPr>
              <p14:xfrm>
                <a:off x="2000489" y="3724967"/>
                <a:ext cx="180000" cy="38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AB77C2-B87F-1FFD-548E-2B5A17C855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64489" y="3688967"/>
                  <a:ext cx="251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CFF63F-95D6-1FF4-031C-36C9A4FE9BFD}"/>
                    </a:ext>
                  </a:extLst>
                </p14:cNvPr>
                <p14:cNvContentPartPr/>
                <p14:nvPr/>
              </p14:nvContentPartPr>
              <p14:xfrm>
                <a:off x="2316929" y="3374327"/>
                <a:ext cx="195120" cy="491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CFF63F-95D6-1FF4-031C-36C9A4FE9B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0929" y="3338327"/>
                  <a:ext cx="26676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BB1CA4-79E3-7E37-6A58-6B8CF978DCB8}"/>
                    </a:ext>
                  </a:extLst>
                </p14:cNvPr>
                <p14:cNvContentPartPr/>
                <p14:nvPr/>
              </p14:nvContentPartPr>
              <p14:xfrm>
                <a:off x="2481449" y="3579887"/>
                <a:ext cx="167400" cy="234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BB1CA4-79E3-7E37-6A58-6B8CF978DC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45449" y="3543887"/>
                  <a:ext cx="239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49CAAD-199A-734C-D78F-8A6A2B360C5D}"/>
                    </a:ext>
                  </a:extLst>
                </p14:cNvPr>
                <p14:cNvContentPartPr/>
                <p14:nvPr/>
              </p14:nvContentPartPr>
              <p14:xfrm>
                <a:off x="2492609" y="3586007"/>
                <a:ext cx="180720" cy="199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49CAAD-199A-734C-D78F-8A6A2B360C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56969" y="3550367"/>
                  <a:ext cx="252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11A387-B495-8167-1846-552E64C100B3}"/>
                    </a:ext>
                  </a:extLst>
                </p14:cNvPr>
                <p14:cNvContentPartPr/>
                <p14:nvPr/>
              </p14:nvContentPartPr>
              <p14:xfrm>
                <a:off x="2727689" y="3391247"/>
                <a:ext cx="88560" cy="403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11A387-B495-8167-1846-552E64C100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91689" y="3355607"/>
                  <a:ext cx="1602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BCB143-2AA2-0E74-D529-2474F280C890}"/>
                    </a:ext>
                  </a:extLst>
                </p14:cNvPr>
                <p14:cNvContentPartPr/>
                <p14:nvPr/>
              </p14:nvContentPartPr>
              <p14:xfrm>
                <a:off x="8098169" y="5465567"/>
                <a:ext cx="262440" cy="393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BCB143-2AA2-0E74-D529-2474F280C8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62169" y="5429927"/>
                  <a:ext cx="3340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815ABF-1BD7-DE7F-5C62-A17166327B82}"/>
                    </a:ext>
                  </a:extLst>
                </p14:cNvPr>
                <p14:cNvContentPartPr/>
                <p14:nvPr/>
              </p14:nvContentPartPr>
              <p14:xfrm>
                <a:off x="8129129" y="5498687"/>
                <a:ext cx="264240" cy="323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815ABF-1BD7-DE7F-5C62-A17166327B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93129" y="5462687"/>
                  <a:ext cx="335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3A2CB4F-53FF-CA59-E1E9-99F8E1911733}"/>
                    </a:ext>
                  </a:extLst>
                </p14:cNvPr>
                <p14:cNvContentPartPr/>
                <p14:nvPr/>
              </p14:nvContentPartPr>
              <p14:xfrm>
                <a:off x="3689249" y="5224007"/>
                <a:ext cx="40680" cy="321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3A2CB4F-53FF-CA59-E1E9-99F8E191173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53249" y="5188367"/>
                  <a:ext cx="1123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A9DB18-22C7-A5FC-FE4E-B7EB421977FE}"/>
                    </a:ext>
                  </a:extLst>
                </p14:cNvPr>
                <p14:cNvContentPartPr/>
                <p14:nvPr/>
              </p14:nvContentPartPr>
              <p14:xfrm>
                <a:off x="3632009" y="5671487"/>
                <a:ext cx="136440" cy="216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A9DB18-22C7-A5FC-FE4E-B7EB421977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96009" y="5635847"/>
                  <a:ext cx="20808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CDA04E-62E1-B3FC-AC61-2CD13AFFB573}"/>
              </a:ext>
            </a:extLst>
          </p:cNvPr>
          <p:cNvGrpSpPr/>
          <p:nvPr/>
        </p:nvGrpSpPr>
        <p:grpSpPr>
          <a:xfrm>
            <a:off x="5319329" y="5267567"/>
            <a:ext cx="297000" cy="672120"/>
            <a:chOff x="5319329" y="5267567"/>
            <a:chExt cx="297000" cy="67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6CB8EB-AC1D-796C-0824-9D649C6A2D41}"/>
                    </a:ext>
                  </a:extLst>
                </p14:cNvPr>
                <p14:cNvContentPartPr/>
                <p14:nvPr/>
              </p14:nvContentPartPr>
              <p14:xfrm>
                <a:off x="5394929" y="5267567"/>
                <a:ext cx="75600" cy="327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6CB8EB-AC1D-796C-0824-9D649C6A2D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9289" y="5231927"/>
                  <a:ext cx="147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EE53E7-05EA-04D3-63C3-2134DD16523B}"/>
                    </a:ext>
                  </a:extLst>
                </p14:cNvPr>
                <p14:cNvContentPartPr/>
                <p14:nvPr/>
              </p14:nvContentPartPr>
              <p14:xfrm>
                <a:off x="5319329" y="5771567"/>
                <a:ext cx="297000" cy="168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EE53E7-05EA-04D3-63C3-2134DD1652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83689" y="5735927"/>
                  <a:ext cx="368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D8DD88-6860-C57F-2130-5385B567B6FE}"/>
              </a:ext>
            </a:extLst>
          </p:cNvPr>
          <p:cNvGrpSpPr/>
          <p:nvPr/>
        </p:nvGrpSpPr>
        <p:grpSpPr>
          <a:xfrm>
            <a:off x="6563849" y="5374847"/>
            <a:ext cx="166320" cy="606240"/>
            <a:chOff x="6563849" y="5374847"/>
            <a:chExt cx="16632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AC3754C-A024-BF09-A608-E1AE2FEFA592}"/>
                    </a:ext>
                  </a:extLst>
                </p14:cNvPr>
                <p14:cNvContentPartPr/>
                <p14:nvPr/>
              </p14:nvContentPartPr>
              <p14:xfrm>
                <a:off x="6712529" y="5374847"/>
                <a:ext cx="17640" cy="219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AC3754C-A024-BF09-A608-E1AE2FEFA5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76889" y="5338847"/>
                  <a:ext cx="892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29AD1B-068C-F1E6-00FC-786B6D3C72A6}"/>
                    </a:ext>
                  </a:extLst>
                </p14:cNvPr>
                <p14:cNvContentPartPr/>
                <p14:nvPr/>
              </p14:nvContentPartPr>
              <p14:xfrm>
                <a:off x="6563849" y="5724767"/>
                <a:ext cx="126720" cy="256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29AD1B-068C-F1E6-00FC-786B6D3C72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28209" y="5689127"/>
                  <a:ext cx="19836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A7E824-5214-7EFB-EF72-4382D4395042}"/>
              </a:ext>
            </a:extLst>
          </p:cNvPr>
          <p:cNvGrpSpPr/>
          <p:nvPr/>
        </p:nvGrpSpPr>
        <p:grpSpPr>
          <a:xfrm>
            <a:off x="2089409" y="5140487"/>
            <a:ext cx="381240" cy="622080"/>
            <a:chOff x="2089409" y="5140487"/>
            <a:chExt cx="381240" cy="6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27DE52-BB38-F88A-1125-52C73F85370F}"/>
                    </a:ext>
                  </a:extLst>
                </p14:cNvPr>
                <p14:cNvContentPartPr/>
                <p14:nvPr/>
              </p14:nvContentPartPr>
              <p14:xfrm>
                <a:off x="2120729" y="5140487"/>
                <a:ext cx="49320" cy="276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27DE52-BB38-F88A-1125-52C73F8537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85089" y="5104487"/>
                  <a:ext cx="1209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39E38A-C599-C4DD-5AA1-89EB64DA8F02}"/>
                    </a:ext>
                  </a:extLst>
                </p14:cNvPr>
                <p14:cNvContentPartPr/>
                <p14:nvPr/>
              </p14:nvContentPartPr>
              <p14:xfrm>
                <a:off x="2089409" y="5625047"/>
                <a:ext cx="176400" cy="68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39E38A-C599-C4DD-5AA1-89EB64DA8F0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53409" y="5589047"/>
                  <a:ext cx="248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3FC945-CFA8-37F1-E3F3-D4ABC55D4B91}"/>
                    </a:ext>
                  </a:extLst>
                </p14:cNvPr>
                <p14:cNvContentPartPr/>
                <p14:nvPr/>
              </p14:nvContentPartPr>
              <p14:xfrm>
                <a:off x="2455169" y="5614247"/>
                <a:ext cx="15480" cy="148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3FC945-CFA8-37F1-E3F3-D4ABC55D4B9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19169" y="5578607"/>
                  <a:ext cx="8712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3C3007-C96F-C00E-BBA0-25F3A90AD5CB}"/>
              </a:ext>
            </a:extLst>
          </p:cNvPr>
          <p:cNvGrpSpPr/>
          <p:nvPr/>
        </p:nvGrpSpPr>
        <p:grpSpPr>
          <a:xfrm>
            <a:off x="895289" y="5105207"/>
            <a:ext cx="555840" cy="862920"/>
            <a:chOff x="895289" y="5105207"/>
            <a:chExt cx="555840" cy="86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AF1604-FBF1-7487-A40A-7BB75B28B516}"/>
                    </a:ext>
                  </a:extLst>
                </p14:cNvPr>
                <p14:cNvContentPartPr/>
                <p14:nvPr/>
              </p14:nvContentPartPr>
              <p14:xfrm>
                <a:off x="1403969" y="5105207"/>
                <a:ext cx="32400" cy="309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AF1604-FBF1-7487-A40A-7BB75B28B5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68329" y="5069567"/>
                  <a:ext cx="104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6BCE4C-1F29-625C-FAF6-98C09A65EB8E}"/>
                    </a:ext>
                  </a:extLst>
                </p14:cNvPr>
                <p14:cNvContentPartPr/>
                <p14:nvPr/>
              </p14:nvContentPartPr>
              <p14:xfrm>
                <a:off x="895289" y="5665007"/>
                <a:ext cx="135360" cy="63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6BCE4C-1F29-625C-FAF6-98C09A65EB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9289" y="5629367"/>
                  <a:ext cx="207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55F98E-629C-20F8-DA7E-485F3FA5751A}"/>
                    </a:ext>
                  </a:extLst>
                </p14:cNvPr>
                <p14:cNvContentPartPr/>
                <p14:nvPr/>
              </p14:nvContentPartPr>
              <p14:xfrm>
                <a:off x="1110209" y="5590127"/>
                <a:ext cx="340920" cy="378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55F98E-629C-20F8-DA7E-485F3FA575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4569" y="5554127"/>
                  <a:ext cx="412560" cy="44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CAF299-DFC0-BDF4-12FB-49E388B44E2E}"/>
              </a:ext>
            </a:extLst>
          </p:cNvPr>
          <p:cNvGrpSpPr/>
          <p:nvPr/>
        </p:nvGrpSpPr>
        <p:grpSpPr>
          <a:xfrm>
            <a:off x="3154649" y="5975687"/>
            <a:ext cx="1204200" cy="67320"/>
            <a:chOff x="3154649" y="5975687"/>
            <a:chExt cx="1204200" cy="6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62FE9D3-685D-4E2B-F906-21066B2B470A}"/>
                    </a:ext>
                  </a:extLst>
                </p14:cNvPr>
                <p14:cNvContentPartPr/>
                <p14:nvPr/>
              </p14:nvContentPartPr>
              <p14:xfrm>
                <a:off x="4274969" y="5985407"/>
                <a:ext cx="83880" cy="35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62FE9D3-685D-4E2B-F906-21066B2B47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38969" y="5949767"/>
                  <a:ext cx="155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0FDCB72-D17F-0AFA-AFB8-AEE4349EC95A}"/>
                    </a:ext>
                  </a:extLst>
                </p14:cNvPr>
                <p14:cNvContentPartPr/>
                <p14:nvPr/>
              </p14:nvContentPartPr>
              <p14:xfrm>
                <a:off x="4143929" y="6001247"/>
                <a:ext cx="78120" cy="10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0FDCB72-D17F-0AFA-AFB8-AEE4349EC9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07929" y="5965607"/>
                  <a:ext cx="149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D0199DB-EF69-4F0F-CE6C-A63AC5B7C1C2}"/>
                    </a:ext>
                  </a:extLst>
                </p14:cNvPr>
                <p14:cNvContentPartPr/>
                <p14:nvPr/>
              </p14:nvContentPartPr>
              <p14:xfrm>
                <a:off x="3759449" y="5975687"/>
                <a:ext cx="278640" cy="41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D0199DB-EF69-4F0F-CE6C-A63AC5B7C1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23809" y="5939687"/>
                  <a:ext cx="350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6BFCEA-B254-DB1C-4812-D26595902F17}"/>
                    </a:ext>
                  </a:extLst>
                </p14:cNvPr>
                <p14:cNvContentPartPr/>
                <p14:nvPr/>
              </p14:nvContentPartPr>
              <p14:xfrm>
                <a:off x="3429329" y="5985407"/>
                <a:ext cx="304920" cy="57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6BFCEA-B254-DB1C-4812-D26595902F1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93329" y="5949767"/>
                  <a:ext cx="376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14DCFE-4BFC-30F8-1081-307DD6DEED90}"/>
                    </a:ext>
                  </a:extLst>
                </p14:cNvPr>
                <p14:cNvContentPartPr/>
                <p14:nvPr/>
              </p14:nvContentPartPr>
              <p14:xfrm>
                <a:off x="3154649" y="5978927"/>
                <a:ext cx="196560" cy="25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14DCFE-4BFC-30F8-1081-307DD6DEED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19009" y="5943287"/>
                  <a:ext cx="26820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65A25E-B1BA-7A6F-D829-1D89E558E8CC}"/>
              </a:ext>
            </a:extLst>
          </p:cNvPr>
          <p:cNvGrpSpPr/>
          <p:nvPr/>
        </p:nvGrpSpPr>
        <p:grpSpPr>
          <a:xfrm>
            <a:off x="2486129" y="6094847"/>
            <a:ext cx="533520" cy="284760"/>
            <a:chOff x="2486129" y="6094847"/>
            <a:chExt cx="53352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36358E-A359-1F25-AE3C-418DBDA475FC}"/>
                    </a:ext>
                  </a:extLst>
                </p14:cNvPr>
                <p14:cNvContentPartPr/>
                <p14:nvPr/>
              </p14:nvContentPartPr>
              <p14:xfrm>
                <a:off x="2486129" y="6198167"/>
                <a:ext cx="145080" cy="24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36358E-A359-1F25-AE3C-418DBDA475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50129" y="6162167"/>
                  <a:ext cx="216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446EA4C-6093-942A-4AA5-6B6968FDDF13}"/>
                    </a:ext>
                  </a:extLst>
                </p14:cNvPr>
                <p14:cNvContentPartPr/>
                <p14:nvPr/>
              </p14:nvContentPartPr>
              <p14:xfrm>
                <a:off x="2724449" y="6094847"/>
                <a:ext cx="295200" cy="284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46EA4C-6093-942A-4AA5-6B6968FDDF1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88449" y="6058847"/>
                  <a:ext cx="366840" cy="35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95710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098598-6C47-4453-A864-CABFFE04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60648"/>
            <a:ext cx="4788024" cy="3224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3CCD0-4D67-4924-B822-F525F7E59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828707"/>
            <a:ext cx="4781499" cy="20485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A9E963E-E450-E0B7-3228-3255DAE4A740}"/>
              </a:ext>
            </a:extLst>
          </p:cNvPr>
          <p:cNvGrpSpPr/>
          <p:nvPr/>
        </p:nvGrpSpPr>
        <p:grpSpPr>
          <a:xfrm>
            <a:off x="471929" y="4629287"/>
            <a:ext cx="1173960" cy="682200"/>
            <a:chOff x="471929" y="4629287"/>
            <a:chExt cx="1173960" cy="6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EAE7BF7-C132-824C-FB13-B5CCBF52BE5E}"/>
                    </a:ext>
                  </a:extLst>
                </p14:cNvPr>
                <p14:cNvContentPartPr/>
                <p14:nvPr/>
              </p14:nvContentPartPr>
              <p14:xfrm>
                <a:off x="471929" y="4631447"/>
                <a:ext cx="257400" cy="680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EAE7BF7-C132-824C-FB13-B5CCBF52BE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6289" y="4595447"/>
                  <a:ext cx="32904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D38CC3-D217-44C2-AA9D-075054598B0F}"/>
                    </a:ext>
                  </a:extLst>
                </p14:cNvPr>
                <p14:cNvContentPartPr/>
                <p14:nvPr/>
              </p14:nvContentPartPr>
              <p14:xfrm>
                <a:off x="476609" y="5084687"/>
                <a:ext cx="183960" cy="18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D38CC3-D217-44C2-AA9D-075054598B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0969" y="5048687"/>
                  <a:ext cx="255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8A8329-779D-1A28-19E2-6C2C8C4DDF88}"/>
                    </a:ext>
                  </a:extLst>
                </p14:cNvPr>
                <p14:cNvContentPartPr/>
                <p14:nvPr/>
              </p14:nvContentPartPr>
              <p14:xfrm>
                <a:off x="886289" y="4629287"/>
                <a:ext cx="155520" cy="655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8A8329-779D-1A28-19E2-6C2C8C4DDF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0289" y="4593287"/>
                  <a:ext cx="22716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BE4AFA-50A3-1AF3-E751-1076CE6335ED}"/>
                    </a:ext>
                  </a:extLst>
                </p14:cNvPr>
                <p14:cNvContentPartPr/>
                <p14:nvPr/>
              </p14:nvContentPartPr>
              <p14:xfrm>
                <a:off x="1138289" y="4883087"/>
                <a:ext cx="210240" cy="280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BE4AFA-50A3-1AF3-E751-1076CE6335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2289" y="4847447"/>
                  <a:ext cx="2818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A8E60C-3653-5E40-D870-D92EBB29CF78}"/>
                    </a:ext>
                  </a:extLst>
                </p14:cNvPr>
                <p14:cNvContentPartPr/>
                <p14:nvPr/>
              </p14:nvContentPartPr>
              <p14:xfrm>
                <a:off x="1130729" y="4817567"/>
                <a:ext cx="227520" cy="394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A8E60C-3653-5E40-D870-D92EBB29CF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5089" y="4781567"/>
                  <a:ext cx="2991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E22115-1F84-4368-CCE4-70935CFF848C}"/>
                    </a:ext>
                  </a:extLst>
                </p14:cNvPr>
                <p14:cNvContentPartPr/>
                <p14:nvPr/>
              </p14:nvContentPartPr>
              <p14:xfrm>
                <a:off x="1550129" y="4650887"/>
                <a:ext cx="95760" cy="499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E22115-1F84-4368-CCE4-70935CFF84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14489" y="4615247"/>
                  <a:ext cx="167400" cy="57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9B85DB-DFC8-8E15-2A83-A23C08624DE9}"/>
              </a:ext>
            </a:extLst>
          </p:cNvPr>
          <p:cNvGrpSpPr/>
          <p:nvPr/>
        </p:nvGrpSpPr>
        <p:grpSpPr>
          <a:xfrm>
            <a:off x="1898969" y="4958327"/>
            <a:ext cx="166320" cy="148320"/>
            <a:chOff x="1898969" y="4958327"/>
            <a:chExt cx="16632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B412D9-22F7-C005-4EF3-7DE33F121EE0}"/>
                    </a:ext>
                  </a:extLst>
                </p14:cNvPr>
                <p14:cNvContentPartPr/>
                <p14:nvPr/>
              </p14:nvContentPartPr>
              <p14:xfrm>
                <a:off x="1898969" y="5049767"/>
                <a:ext cx="147240" cy="56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B412D9-22F7-C005-4EF3-7DE33F121E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62969" y="5013767"/>
                  <a:ext cx="218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426702-3492-E43D-5F0B-EE828A050B37}"/>
                    </a:ext>
                  </a:extLst>
                </p14:cNvPr>
                <p14:cNvContentPartPr/>
                <p14:nvPr/>
              </p14:nvContentPartPr>
              <p14:xfrm>
                <a:off x="1918769" y="4958327"/>
                <a:ext cx="146520" cy="20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426702-3492-E43D-5F0B-EE828A050B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82769" y="4922327"/>
                  <a:ext cx="21816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36DF700-94A3-8B70-C2EE-96D1ECC4FCA1}"/>
                  </a:ext>
                </a:extLst>
              </p14:cNvPr>
              <p14:cNvContentPartPr/>
              <p14:nvPr/>
            </p14:nvContentPartPr>
            <p14:xfrm>
              <a:off x="2343569" y="4640447"/>
              <a:ext cx="195480" cy="442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36DF700-94A3-8B70-C2EE-96D1ECC4FC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7569" y="4604447"/>
                <a:ext cx="2671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03E0DB5-1D90-B5DF-55B9-916FC2A776D5}"/>
                  </a:ext>
                </a:extLst>
              </p14:cNvPr>
              <p14:cNvContentPartPr/>
              <p14:nvPr/>
            </p14:nvContentPartPr>
            <p14:xfrm>
              <a:off x="2456969" y="5285927"/>
              <a:ext cx="40680" cy="102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03E0DB5-1D90-B5DF-55B9-916FC2A776D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21329" y="5250287"/>
                <a:ext cx="112320" cy="1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404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45F6-6290-5C5D-9345-9185A311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DF17-4D7A-AF21-82BE-34D4E5A0D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1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B31C-B10D-6CB7-CC38-FC17AB1B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1FA1F-290E-D65C-F442-731B8A154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79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44F1-98FF-49DE-8A5F-793F10DC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36F936-6B87-40FA-9C7F-429B15A8F7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נתונה המערכת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he-IL" dirty="0"/>
                  <a:t>כמה נקודות שבת למערכת?</a:t>
                </a:r>
              </a:p>
              <a:p>
                <a:pPr marL="0" indent="0" algn="r">
                  <a:buNone/>
                </a:pPr>
                <a:r>
                  <a:rPr lang="he-IL" dirty="0"/>
                  <a:t>כמה מהן יציבות?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36F936-6B87-40FA-9C7F-429B15A8F7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17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F19C-4AD3-42AF-82B2-9C4EE64E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BE7DD-E461-4A4C-920E-0159D88A0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נניח שתנאי ההתחלה הוא: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he-IL" dirty="0"/>
                  <a:t>כאשר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he-IL" dirty="0"/>
                  <a:t> הוא מספר קטן מאוד.</a:t>
                </a:r>
              </a:p>
              <a:p>
                <a:pPr marL="0" indent="0">
                  <a:buNone/>
                </a:pPr>
                <a:r>
                  <a:rPr lang="he-IL" dirty="0"/>
                  <a:t>מה יהיה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 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BE7DD-E461-4A4C-920E-0159D88A0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02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912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9EE-8733-4AB3-AF86-774B987E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FC55-284D-4E0C-B838-25A61A32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4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A2A7-E115-423F-BB9D-A4304E3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נתונה המערכת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he-IL" dirty="0"/>
                  <a:t>כאשר הקלט מחזורי עם תדר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he-IL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מהו הערך הקטן ביותר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dirty="0"/>
                  <a:t> עבורו ייתכן שתהיה תהודה?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672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2950-C72A-0F93-86D7-16EB2030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1B885-9D9C-75BE-B9F1-87225B1E7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C33F7-E21D-45B9-B831-06A8F210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2" y="1484784"/>
            <a:ext cx="4497500" cy="3142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4E250E-104A-455A-A1D2-A203D6FD4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07276"/>
            <a:ext cx="4317678" cy="3070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884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4EAC-2842-44D4-83EB-9F84101F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B4F6-82ED-4776-9E0D-7400D301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8E16A-B185-4B9D-8A8F-89CC509C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96" y="1584196"/>
            <a:ext cx="5073128" cy="3626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74885-1FA4-4F00-9511-BE1FB3C4D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913" y="3717032"/>
            <a:ext cx="3858980" cy="3037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047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66"/>
            <a:ext cx="8229600" cy="1143000"/>
          </a:xfrm>
        </p:spPr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7A77E-A9F4-459F-B996-C36DCF826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4277865" cy="2877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BBF822-D08F-48F2-8CCA-593F695B6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851877"/>
            <a:ext cx="3779905" cy="2774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503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89F84-65BA-405E-977B-D4D5F64BD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4044299" cy="2825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6BA76-18AA-4845-9784-E5BEFB877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771" y="3284984"/>
            <a:ext cx="4445864" cy="3129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86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4EAC-2842-44D4-83EB-9F84101F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B4F6-82ED-4776-9E0D-7400D301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4B381-EF69-4243-B7C9-16E4BF13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29960"/>
            <a:ext cx="6120680" cy="6598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85266-0109-499B-9CAF-574EF85BCF3E}"/>
              </a:ext>
            </a:extLst>
          </p:cNvPr>
          <p:cNvSpPr txBox="1"/>
          <p:nvPr/>
        </p:nvSpPr>
        <p:spPr>
          <a:xfrm>
            <a:off x="179512" y="12996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מתוך מבחן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5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4B381-EF69-4243-B7C9-16E4BF13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466"/>
          <a:stretch/>
        </p:blipFill>
        <p:spPr>
          <a:xfrm>
            <a:off x="1763688" y="620688"/>
            <a:ext cx="6120680" cy="1354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85266-0109-499B-9CAF-574EF85BCF3E}"/>
              </a:ext>
            </a:extLst>
          </p:cNvPr>
          <p:cNvSpPr txBox="1"/>
          <p:nvPr/>
        </p:nvSpPr>
        <p:spPr>
          <a:xfrm>
            <a:off x="179512" y="12996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מתוך מבחן 2015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EB523-9D8C-2A8C-3E0F-E17679B0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חשבו את הערכים העצמיים המתאימים לכל וקטור עצמי  (תשובה מספרית 1,2 בטופס)</a:t>
            </a:r>
          </a:p>
          <a:p>
            <a:endParaRPr lang="he-IL" dirty="0"/>
          </a:p>
          <a:p>
            <a:r>
              <a:rPr lang="he-IL" dirty="0"/>
              <a:t>סווגו את המערכת</a:t>
            </a:r>
          </a:p>
          <a:p>
            <a:pPr lvl="1"/>
            <a:r>
              <a:rPr lang="en-US" dirty="0"/>
              <a:t>A</a:t>
            </a:r>
            <a:r>
              <a:rPr lang="he-IL" dirty="0"/>
              <a:t> צומת יציב</a:t>
            </a:r>
          </a:p>
          <a:p>
            <a:pPr lvl="1"/>
            <a:r>
              <a:rPr lang="en-US" dirty="0"/>
              <a:t>B</a:t>
            </a:r>
            <a:r>
              <a:rPr lang="he-IL" dirty="0"/>
              <a:t> צומת לא יציב</a:t>
            </a:r>
          </a:p>
          <a:p>
            <a:pPr lvl="1"/>
            <a:r>
              <a:rPr lang="en-US" dirty="0"/>
              <a:t>C</a:t>
            </a:r>
            <a:r>
              <a:rPr lang="he-IL" dirty="0"/>
              <a:t> אוכף </a:t>
            </a:r>
          </a:p>
          <a:p>
            <a:pPr lvl="1"/>
            <a:r>
              <a:rPr lang="en-US" dirty="0"/>
              <a:t>D</a:t>
            </a:r>
            <a:r>
              <a:rPr lang="he-IL" dirty="0"/>
              <a:t> ספירלה יציבה</a:t>
            </a:r>
          </a:p>
          <a:p>
            <a:pPr lvl="1"/>
            <a:r>
              <a:rPr lang="en-US" dirty="0"/>
              <a:t>E</a:t>
            </a:r>
            <a:r>
              <a:rPr lang="he-IL" dirty="0"/>
              <a:t> ספירלה לא יציבה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00416-2481-7E33-1A88-4DE38218C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525"/>
            <a:ext cx="2276872" cy="2276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2143C8-37F4-3D6F-BDA9-38224C54C95D}"/>
              </a:ext>
            </a:extLst>
          </p:cNvPr>
          <p:cNvSpPr txBox="1"/>
          <p:nvPr/>
        </p:nvSpPr>
        <p:spPr>
          <a:xfrm>
            <a:off x="0" y="6488668"/>
            <a:ext cx="2934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https://tinyurl.com/otot2017</a:t>
            </a:r>
          </a:p>
        </p:txBody>
      </p:sp>
    </p:spTree>
    <p:extLst>
      <p:ext uri="{BB962C8B-B14F-4D97-AF65-F5344CB8AC3E}">
        <p14:creationId xmlns:p14="http://schemas.microsoft.com/office/powerpoint/2010/main" val="55513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61730</TotalTime>
  <Words>295</Words>
  <Application>Microsoft Office PowerPoint</Application>
  <PresentationFormat>On-screen Show (4:3)</PresentationFormat>
  <Paragraphs>54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Office Theme</vt:lpstr>
      <vt:lpstr>מדעי הרפואה: ניתוח אותות ומערכות ב 274166</vt:lpstr>
      <vt:lpstr>נושאים שנלמדו בבית</vt:lpstr>
      <vt:lpstr>נושאים שנלמדו בבית</vt:lpstr>
      <vt:lpstr>נושאים שנלמדו בבית</vt:lpstr>
      <vt:lpstr>נושאים שנלמדו בבית</vt:lpstr>
      <vt:lpstr>נושאים שנלמדו בבית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263</cp:revision>
  <dcterms:created xsi:type="dcterms:W3CDTF">2014-08-09T08:29:52Z</dcterms:created>
  <dcterms:modified xsi:type="dcterms:W3CDTF">2023-05-08T06:08:18Z</dcterms:modified>
</cp:coreProperties>
</file>