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99" r:id="rId2"/>
    <p:sldId id="519" r:id="rId3"/>
    <p:sldId id="520" r:id="rId4"/>
    <p:sldId id="521" r:id="rId5"/>
    <p:sldId id="522" r:id="rId6"/>
    <p:sldId id="523" r:id="rId7"/>
    <p:sldId id="600" r:id="rId8"/>
    <p:sldId id="524" r:id="rId9"/>
    <p:sldId id="525" r:id="rId10"/>
    <p:sldId id="528" r:id="rId11"/>
    <p:sldId id="529" r:id="rId12"/>
    <p:sldId id="530" r:id="rId13"/>
    <p:sldId id="603" r:id="rId14"/>
    <p:sldId id="602" r:id="rId15"/>
    <p:sldId id="531" r:id="rId16"/>
    <p:sldId id="598" r:id="rId17"/>
    <p:sldId id="532" r:id="rId18"/>
    <p:sldId id="604" r:id="rId19"/>
    <p:sldId id="606" r:id="rId20"/>
    <p:sldId id="6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67" d="100"/>
          <a:sy n="67" d="100"/>
        </p:scale>
        <p:origin x="1248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10:38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8229 5413 164 0,'-31'-56'108'15,"29"61"11"-15,1-1-32 16,-4-1-20-16,4-3-3 16,0 0-7-16,0 0-1 15,0 1 3-15,-4 8 1 16,2 7 8-16,0 27 5 16,4-25-12-16,-1 4-4 15,-1 6-15-15,3 7-10 16,2 10-10-16,2 4-3 0,1 9-8 15,-1 1-2-15,2 4-3 16,-2 2-2-16,9-1-4 16,-3-1 1-16,2 6 2 15,1-2 0-15,-4 2 4 16,0 2-1-16,-3-12-1 16,-2-2 0-16,-1-9-2 15,1-2 0-15,-2 0 1 16,2-2-1-16,-2-4 1 15,-2-3 1-15,0-8 1 16,-2-3 2-16,-1-9 4 16,-2-6 16-16,0-8 42 15,-1-2 0-15,-2-7-3 16,0-6-14-16,-4-9-40 16,0-3-1-16,0-7-3 15,-1-4-2-15,0-6-4 16,-1 0 1-16,-4-4 0 0,3 5 2 15,-2 0 4-15,-2 0 1 16,1-5 1-16,-4-4-1 16,4-6-5-16,1-1-3 15,7 1 6-15,-5-2 1 16,3 0 0-16,10 4 1 16,-13-2-7-16,16 2-2 15,-1 0 1-15,-7-6-3 16,14 3 0-16,-5-4-2 15,9 6-2-15,0 6 2 0,-3 5 2 16,8 9 3-16,2 5-1 16,3 4-1-16,10 8-3 15,-3-1-2-15,9 12-1 16,-2-2 1-16,2 10 0 16,-1-1 1-16,-3 7 0 15,0 1 0-15,-5 2 1 16,-1 4-1-16,-5 3 2 15,1 6 1-15,-3-2 0 16,-8 1 2-16,-1 1 1 16,-6-2 2-16,-9 5 2 15,4 7 1-15,-9 0 4 16,0 2 0-16,-9-1 1 16,-8 0 1-16,-6-2-3 15,-2 1 0-15,0-5-1 16,-3-7-2-16,7-3-1 0,-2 0-2 15,6-5-4-15,5-2-29 16,4-1-122-16,2-5-122 16,6-4 159-16</inkml:trace>
  <inkml:trace contextRef="#ctx0" brushRef="#br0" timeOffset="1914.88">8573 7064 389 0,'15'65'185'0,"-15"-76"-61"15,2-4-11-15,-1 2-11 16,7-3-11-16,-1-6-19 16,2-4-8-16,3-5-19 15,-6-4-3-15,0-2 5 16,1-4 4-16,-1-6 6 0,5-3-3 15,1-6-18-15,-3 3-7 16,-1 1-9-16,-6 5-2 16,-1 4-1-16,2 0-2 15,3 7-4-15,-4 1-3 16,0 7-1-16,-1 5-2 16,1 3-1-16,3 1 0 15,-2 6 0-15,-1 1-1 16,-2 7-1-16,0 1-1 15,-2 3-4-15,2 0-5 0,0 0-9 16,0 1 0-16,0 0 4 16,0 0 3-16,0 0 6 15,0 0 1-15,2 11 0 16,3 1 0-16,10 32 1 16,-12-26 0-16,4 3-1 15,-4 4 0-15,4 1 1 16,-1 1 0-16,2 7 2 15,3-1 0-15,0 6 1 16,2 1 3-16,-1-4 3 16,-1 1 0-16,0-7 0 15,-2-5-2-15,2 2-2 16,3-3 0-16,0-1 0 16,-1 1 0-16,-2-7 0 15,0-1 0-15,0-3 0 16,-1-2 0-16,0-1 0 0,0-1 1 15,-2 0 1 1,-1-2-1-16,-1-1-1 0,-4-1 0 16,-1-3-1-16,-1 2-18 15,0-4-54-15,0 0-41 16,-1-1-188-16,0 0 192 16</inkml:trace>
  <inkml:trace contextRef="#ctx0" brushRef="#br0" timeOffset="2291.88">8637 6743 418 0,'-49'-27'265'16,"54"26"-37"-16,1-2-54 15,1 2-18-15,4 0-70 16,-2-2-28-16,3 0-40 0,-2-3-11 15,4 1-3-15,-5-1 0 16,6 3-43-16,0-1-34 16,-2-2-52-16,10 4-24 15,-8-6-20-15,3 5 1 16,-1-7-33-16,-4-2 118 16</inkml:trace>
  <inkml:trace contextRef="#ctx0" brushRef="#br0" timeOffset="3030.41">8911 6301 447 0,'6'-9'228'0,"1"3"-94"16,-4 4-20-16,0 3-52 0,1 4-6 15,-4-5 10-15,0 0 1 16,5 11-17-16,-1 12-12 16,34 31-19-16,-28-24-3 15,1 0-1-15,1 1-2 16,-1 3 29-16,1-4 2 16,0 3 0-16,-1-2-1 15,-3-6-30-15,1 2-2 16,-5-11-1-16,-3-5 0 15,-1-2-1-15,3-5 0 0,-2-7 4 16,0-3 0-16,0-13 0 16,-1-4-2-16,0-5-6 15,-2-1-4-15,4 10-1 16,-2 1-1-16,2 6-5 16,5 6-4-16,1 4-4 15,-4 5-1-15,5 7 3 16,-4 0 4-16,1 2 4 15,4 8 1-15,-2 4 2 16,4 7 0-16,-2 6 1 16,-1 1 1-16,1 0 0 15,-6 0 0-15,3-5 0 16,-3-8 1-16,2-8 10 16,0-6 10-16,2-7 19 15,-3-6 13-15,-1-15 17 16,2-8-6-16,0-18-14 0,1-7-10 15,9-4-24-15,-9 1-4 16,6 4-5-16,1 6-4 16,-3 5-30-16,4 3-49 15,1 1-140-15,-1-1-13 16,1 1 119-16</inkml:trace>
  <inkml:trace contextRef="#ctx0" brushRef="#br0" timeOffset="15979.77">16692 11525 111 0,'0'6'77'15,"-5"-6"0"-15,-5-2 0 16,5 2-6-16,-4-4 2 16,2-4 5-16,8 0-3 15,-5-12 3-15,-3-2 7 16,3-8 7-16,-3-3-6 15,3-10-19-15,3-4-11 0,-5-5-15 16,3-15 4-16,4-9-1 16,-3-9-3-16,0-7-6 15,1 6-11-15,-4 1-17 16,5-3-2-16,-2-8-3 16,1-2 0-16,0-4-1 15,-1 5-1-15,4-6 0 16,1 1 1-16,5-2-1 15,-4-2 1-15,5 6 0 16,2 1-1-16,4-4-1 16,4 1 0-16,7 5-1 15,-5 1 1-15,10 7 0 16,1 2 0-16,4-7-1 16,7 3 0-16,5 5 1 15,5 4-1-15,4 8 2 16,4 4 1-16,3-2 2 15,-2 2 1-15,-2 9-1 16,4 4-3-16,-5 12 0 0,2 6 0 16,0 6-1-16,-5 6 0 15,0 4 0-15,-8 4 1 16,-4 6 1-16,-3 1 0 16,-7 4 1-16,-3 4 0 15,-15 4-1-15,4 3-1 16,-10 1-35-16,-6-3-43 15,5 2-147-15,-9-1 141 0</inkml:trace>
  <inkml:trace contextRef="#ctx0" brushRef="#br0" timeOffset="16967.14">17937 6371 378 0,'-25'-47'126'0,"27"57"-118"16,-3 1-7-16,1 10 34 15,3 5 10-15,-3 9 25 16,3 5 18-16,1 9 10 15,-2 7-13-15,2 14-32 16,2 11-17-16,-2 15-26 16,3 4-6-16,-1 1-2 15,-4-2 1-15,3-4 10 16,-2-3 9-16,1-9 5 16,1-7 2-16,-5-16-11 15,1-10-10-15,-1-12-4 16,0-5 0-16,4-14-1 15,-1-1 1-15,-2-15 14 16,0-5 3-16,-3-14 1 0,0-3 2 16,-3-13-13-16,0-3 1 15,0-6 0-15,-4-7-1 16,-3-10-2-16,-4-9-2 16,-2-8 12-16,1-5 4 15,3 2 7-15,1-1-1 16,7 0-14-16,4 5-4 15,4-7-5-15,3 4-1 0,6 7-2 16,0 1-1-16,6 12-3 16,5 1-2-16,4 5-2 15,4 5-2-15,4 10-2 16,3 7 0-16,2 15-2 16,-2 6 1-16,-1 12 1 15,-7 1 1-15,-1 13 3 16,-2 0 2-16,-4 11 3 15,-3 7 2-15,-7 7 1 16,-4 3 1-16,-5 5 2 16,-7 5 2-16,-7 4 2 15,-6 5 1-15,-10 2 0 16,-3-3-2-16,-9-6-2 16,-2-5-1-16,-2-3-3 15,4-1-3-15,4-5-40 16,5 0-44-16,9-10-201 15,2-6 183-15</inkml:trace>
  <inkml:trace contextRef="#ctx0" brushRef="#br0" timeOffset="17845.79">18267 8101 346 0,'58'19'227'0,"-54"-42"-70"16,-2-5-6-16,4 1 4 15,-3-8-48-15,4-1 3 16,5-8-6-16,-7-3-16 16,4-10-29-16,-2-1-14 15,0-2-24-15,8 1-8 16,0 7-7-16,-3 0 0 15,-2-2-2-15,-3-1-1 16,1-1 0-16,3 6 1 0,0 9 1 16,-2 6 1-16,-4 12-1 15,0 5-1-15,-2 8-3 16,-1 1-1-16,0 6-6 16,1 0-4-16,-1 3-6 15,-2 0-1-15,0 0 4 16,0 0 5-16,0 0 8 15,8 16 1-15,15 33 3 16,-16-25-1-16,0 8 0 16,-2 4-1-16,1 5 0 15,2 3 0-15,0 4 0 16,0-1 0-16,-1-1 0 16,-1-3 2-16,0 3-1 15,4-1 0-15,0 1 0 16,1 0-1-16,-1-1 0 15,-1-1-1-15,0-2 0 16,-1-4 1-16,2-4-1 0,1-2 1 16,0-6 0-16,-1-5 1 15,-5-7 0-15,3-5 0 16,-4-5-1-16,3 1 0 16,-4-4-11-16,-3 1-17 15,0-3-37-15,-1 0-38 16,0 0-141-16,0-1-114 15,0 1 220-15</inkml:trace>
  <inkml:trace contextRef="#ctx0" brushRef="#br0" timeOffset="18245.71">18408 7788 411 0,'-8'0'225'0,"5"4"-63"16,-7 2-6-16,7-1-25 15,3 5-22-15,-4-6-23 16,8 2-8-16,-4-3-21 0,0-2-3 16,0-1 2-16,0 0-4 15,0 0-17-15,19 2-9 16,26 3-15-16,-27-6-4 16,2-2-4-16,1 1-1 15,0 1 0-15,-1-2-1 16,-1-1-1-16,2-2-2 15,-4 1-41-15,-1-1-23 0,1 0-66 16,-5 1-64-16,-1 0 130 16</inkml:trace>
  <inkml:trace contextRef="#ctx0" brushRef="#br0" timeOffset="18831.14">18912 7306 480 0,'5'-10'248'0,"6"5"-72"16,0 5-105-16,-3 2 14 15,-4 8-26-15,-4 0-9 16,2 14 8-16,2 4-5 16,1 9-15-16,0 7-1 15,-2-1-15-15,-1 3-7 16,-4 0-7-16,2 3-2 15,-7 5 0-15,2-3 0 16,5 5-1-16,-8-6 2 16,2-4 0-16,-1-2 2 0,-2-12 5 15,9-2 1-15,2-12 4 16,1-3 0-16,-2-5-2 16,-3-2 11-16,6-3 11 15,5 0 9-15,12-5 14 16,7-3-11-16,5-6-12 15,2-2-10-15,0-2-15 16,1-4-2-16,1 3-6 16,-2 0-1-16,4 2-2 15,-9 1-1-15,-2 4 0 16,-5 1 0-16,-8 2-1 16,-1 3-5-16,-5 0-72 15,0 0-47-15,-4 1-152 16,0-1-185-16,-8 1 300 15</inkml:trace>
  <inkml:trace contextRef="#ctx0" brushRef="#br0" timeOffset="19354.75">19562 7042 395 0,'0'2'160'15,"0"9"-97"-15,-2 9-49 16,2 8 18-16,2 16-17 16,2 5-4-16,2 17-3 15,2 3-1-15,-3 6 12 16,4-1 12-16,-3-6 12 16,0-6 5-16,3 0 0 15,0-4-10-15,5-8 0 16,-3-3-1-16,2-15 5 15,0-12 16-15,2-11 27 16,4-3 11-16,-1-15 7 0,3-3-6 16,-2-17-7-16,0-11-9 15,4-15-18-15,-1-4-14 16,6-10-27-16,-1-1-6 16,1-5-4-16,0-4 0 15,-5 1-6-15,5 6-2 16,-3 8-58-16,2 8-62 15,3 10-231-15,-2 0 218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27:21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1842 8321 227 0,'3'0'199'16,"0"-2"40"-16,0 2-17 15,-3 0-70-15,-1-1-20 16,0 0-19-16,0 0-3 0,0-1-12 16,-1 1-3-16,2 1-8 15,-2 0-9-15,1 0-15 16,-5 15-10-16,-14 35-21 15,12-24-12-15,4 7-10 16,-5 1-4-16,6 5-2 16,-3 1 0-16,2-2-2 15,3 2 1-15,1-5-3 16,4-1-1-16,3-6-3 16,3-6-3-16,4-6-3 15,-1-6 1-15,3-10 5 16,1 0 4-16,-1-7 8 15,4-4 3-15,1-7 1 16,0-3 1-16,-1-6-3 16,0-2-1-16,-4-2-1 15,-1-4 0-15,0-4-1 16,1 2 1-16,-6-4 0 0,0 1 0 16,-4 4 4-16,-5 1 0 15,0 12 4-15,-3 5 1 16,0 11-1-16,-2 7-3 15,1 6-12-15,-2 7-4 16,-3 12-5-16,0 1-1 16,1 13 7-16,1 5 0 15,3 3 2-15,0 1 1 16,3-7 0-16,0-5 0 0,0-8-1 16,4-3-1-16,2-5-30 15,7 2-22-15,1 2-93 16,1 2-77-16,6 1 140 15</inkml:trace>
  <inkml:trace contextRef="#ctx0" brushRef="#br0" timeOffset="869.67">3269 8151 310 0,'-9'-12'153'16,"1"3"-79"-16,-2 3 14 15,1 3 2-15,9 0-1 16,-3 1 11-16,-1 1-3 0,3 0-10 16,0 0-31-16,0 1-18 15,0 0-26-15,0 4 0 16,-2 25 12-16,-1 37 8 15,7-16 7-15,-3 8-3 16,-1 14-12-16,-4 5-5 16,4 12-11-16,1 0-2 15,-1 13-4-15,1 7 0 16,0 4 0-16,1 8-1 16,-1 6 3-16,2 3 3 0,-4 8 2 15,1 2 2-15,0 6 4 16,1 3 2-16,1-7 2 15,-1 0 0-15,2-3-6 16,-5-9-2-16,3-4-4 16,3-5-1-16,0-14-3 15,6-3 1-15,-9-8-1 16,3-6-1-16,-3-21 1 16,-1-11-2-16,8-23 0 15,-5-9-15-15,-1-13-53 16,-1-6-48-16,-9-12 66 15</inkml:trace>
  <inkml:trace contextRef="#ctx0" brushRef="#br0" timeOffset="1480.04">2198 10246 671 0,'-5'-5'257'0,"-1"1"-214"15,12 4-8-15,3 6-39 16,9-1-6-16,6 5 5 15,8 2 1-15,9 2-1 16,4 3 1-16,21 0 6 16,2 1 3-16,16-3 5 15,1 2 0-15,9-4 38 16,4-1 9-16,19-2 22 16,11 0 16-16,16-1-22 15,6-2-7-15,10-3-22 16,1 0-18-16,13-1-23 15,8 0-1-15,1 0-2 16,8 2-1-16,-1-7 0 16,-1-1-3-16,8 2 1 15,-5-3 2-15,3 4 1 16,2-1 3-16,-4-1-2 0,-6 4-1 16,9-2 0-16,-2 2 0 15,1-1 0-15,6-5 2 16,-18 3-2-16,-2 0 0 15,-14-2 1-15,-4 7 0 16,-11-3 4-16,-7 3-1 16,-12 5 4-16,-10 2 0 15,-16 4-1-15,-12-1 1 16,-17 4-3-16,-7 1-1 0,-33-7-15 31,-19-7-37-31,1 2-204 0,45 17 173 0</inkml:trace>
  <inkml:trace contextRef="#ctx0" brushRef="#br0" timeOffset="1990.67">8610 10437 461 0,'12'-6'178'0,"-9"5"-117"0,-1 2 9 16,-4 14 0-16,-4 4 5 15,4 15-7-15,-3 5-7 16,-1 11-26-16,-7 2-9 16,-3 6-20-16,-3 3-3 15,-2-3-1-15,6 4 0 16,-5 1 0-16,3-1 1 0,1-2 1 16,0-7 1-16,5-11 0 15,6-6-1-15,5-8 1 16,3-4 2-16,5-11 11 15,4-1 6-15,5-5 9 16,4-4 1-16,4-2-10 16,-3-2-5-16,6-5-13 15,-5 0-2-15,-3-4-3 16,6-3 8-16,-7-4-52 16,1-4-14-16,12-1-34 15,-6-2-36-15,-1 1-146 16,-1 0 185-16</inkml:trace>
  <inkml:trace contextRef="#ctx0" brushRef="#br0" timeOffset="2220.06">8397 10801 855 0,'5'8'336'16,"3"-8"-167"-16,8 0-145 16,6 0 0-16,5 2 3 15,-2-7-13-15,6 5-10 16,-5-9-48-16,-1-4-53 0,-2 0-136 16,-3-7-131-16,5-2 226 15</inkml:trace>
  <inkml:trace contextRef="#ctx0" brushRef="#br0" timeOffset="5385.59">3171 10376 157 0,'27'38'118'0,"-25"-41"22"15,1 0-1-15,0 0-19 16,-6 2-14-16,3 0-32 16,0 0-18-16,0-1-31 15,0 1-11-15,0-3-6 16,4-8 0-16,-2-3 10 16,10-32 3-16,-7 28 3 15,2-3 0-15,-1 0-6 16,0-3 4-16,1-2 8 15,-3-4 5-15,5-7 5 16,4-2-3-16,-3-7-6 16,7-1-6-16,0-4-9 15,5 2-5-15,-3-5-3 16,4 5 1-16,1 0 4 0,-5-2 2 16,6 4 6-16,-4-7 7 15,1 1 9-15,0-4 1 16,2 0-5-16,-7 18-6 31,-6 19-9-31,-1 1-3 0,30-57-6 0,4 1-1 16,-5 2-4-16,-13 25-2 15,-1-1 1-15,-1 1 0 16,-1 0 0-16,0 4 1 0,-4-1-2 16,1 8 0-16,6 7-2 15,-4 0 0-15,6 9 0 16,0-5 0-16,-5 4 0 15,3 2-1-15,-1 8 1 16,-3 4-1-16,0 2-1 16,-2 3 1-16,-2 4-1 15,2 0 0-15,-1 8 2 16,-2-4-1-16,1 5 1 16,0 1-1-16,1 5 1 15,1 7 0-15,-1-1 0 16,-1 2 0-16,-3 1 0 15,0 2-1-15,-1 8 1 16,2 3 0-16,-4 7 0 16,5 2 1-16,-4 4 0 15,1 2 1-15,0-1-1 16,-7-1 0-16,1-1 0 0,1 1 0 16,0 5 0-16,2 4 1 15,-1 5-2-15,-5 3 0 16,1 1 0-16,0 0-2 15,0 2 2-15,-1-5-1 16,1 2 1-16,-1 4 0 16,-1 2 0-16,0 5 0 15,0-2-1-15,2-8-1 16,-3-2-1-16,0-2-1 16,0 3-5-16,-1 5-3 0,0 4-3 15,2 0 2-15,2-4 5 16,-1-1 4-16,1-8-7 15,2 3-5-15,-2 4-5 16,2 2-6-16,0 4-1 16,5-4-7-16,-3-3 2 15,5-7 3-15,-2-4 13 16,2 2 10-16,3 2 5 16,-1 0 1-16,7 1 2 15,-5-3 0-15,-2-9 0 16,4 1-1-16,-4-8 0 15,1-5 1-15,8-1-1 16,-6-7 0-16,1-5 0 16,2 1-2-16,-3-7 1 15,0 2 1-15,3-3 1 16,-2-3 1-16,-1-6 1 0,3-1-1 16,-2-9 0-1,-1-2 1-15,0-6-1 0,0-6 1 16,-1 0-1-16,0-5 2 15,2-5 0-15,-1-3 2 16,4-1-1-16,-4-7 1 16,-2-4-3-16,3-4-1 15,-1-18-1-15,-3-4 0 16,5-7 1-16,-1-5-1 16,-7 5 0-16,9 5 0 0,-11-3-1 15,3 2 1 1,-1-10-1-16,-3-7 1 0,6 0 1 15,-6-4-1-15,6 8 0 16,0 4 0-16,-5-5-1 16,6 2 3-16,-5-10-1 15,0 4 1-15,1 8-1 16,-4 1 0-16,4 7-2 16,4-4 0-16,2-6 0 15,1 1 1-15,2 1 0 16,-3 9 0-16,1 5 0 15,1 4 0-15,1 2 0 16,0-3 0-16,2 0 8 16,0 2 2-16,-1 2 3 15,-1 4-1-15,-2 11-6 16,-4-2-3-16,1 12-2 16,2 4 1-16,-4-1-2 15,4 6 0-15,-5-3-1 0,3 1 1 16,0 4-1-16,-1 0 2 15,-2 7 2-15,1 1 0 16,-4 4 0-16,1 1-2 16,1 6-2-16,-3-1 0 15,1 3 1-15,0 3 0 16,-3 0-1-16,3 4 0 16,-1 3 0-16,0 2 0 0,0 2 1 15,-1 7 1 1,-2 4 1-16,2 2 1 0,-3 6-1 15,-3 0 0-15,-2 4-1 16,-2 5-1-16,2 8-1 16,-4 4 0-16,0 11 0 15,-1 1-1-15,0 6 0 16,-2 0 0-16,4-1 0 16,-2 4 1-16,3 3-1 15,0 2 0-15,0 11-1 16,-1-4 1-16,-4-5 0 15,5 1 1-15,0-1 0 16,6 3 0-16,1 2 0 16,-3 0-1-16,-1-34 1 31,-1-25-1-31,1-1 1 0,3 81 0 0,2-6-1 16,1-5 0-16,-2-36 0 15,0-6 0-15,2-5 1 0,-1-3-1 16,4-1-3-16,-2-4-7 15,-2-3-5-15,4 2 1 16,-6-6 0-16,3 1-1 16,4-7-4-16,-1-4-2 15,4 0 3-15,-5-4 7 16,1-4 8-16,-7-2 1 16,7-4 0-16,6-2 1 0,-4-3-3 15,2-2 0-15,-3-4-9 16,1 0-3-16,2-7-1 15,4-3 2-15,2-8 8 16,0-5 3-16,1-9 2 16,2-2 1-16,1-7 1 15,2-3 1-15,5-7 1 16,1-6 3-16,1-6 4 16,3-16 5-16,-2-15 6 15,2 2-1-15,-4-3-7 16,0 9-6-16,-3 12 4 15,-4-4-79-15,-1-1 55 16</inkml:trace>
  <inkml:trace contextRef="#ctx0" brushRef="#br0" timeOffset="6846.68">1874 13802 175 0,'-23'-62'148'0,"27"72"42"15,7 3-8-15,1 3-26 16,3 3-11-16,2 3-27 16,1-2-5-16,1 4-18 0,3 1-10 15,2 0-18-15,2 4-12 16,-1-3-23-16,0 0-9 15,-2-3-9-15,1 1-1 16,-9-5-3-16,4 0-1 16,-3 0-3-16,-3-4-2 15,2 1 0-15,-7-3 0 16,1-4 1-16,-2 2 5 16,-4-2-74-16,6-3-88 15,-8 0 99-15</inkml:trace>
  <inkml:trace contextRef="#ctx0" brushRef="#br0" timeOffset="7098.01">2131 13930 627 0,'-35'-55'332'16,"27"67"-110"-16,-2 7-93 16,-6 4-35-16,4 6-46 15,-3 4-10-15,-1 4-12 16,0-1-4-16,-4 4-12 16,1-3-30-16,2 4-203 0,3 6 162 15</inkml:trace>
  <inkml:trace contextRef="#ctx0" brushRef="#br0" timeOffset="7905.85">3235 13572 488 0,'2'-6'183'16,"-2"7"-112"-16,-3-1-44 16,3 0 4-16,0 0 17 15,5 21 3-15,5 45-1 0,-6-11 10 16,1 10-11-16,1 12-13 15,2 4-4-15,-2 3-17 16,1 8-6-16,0 16-4 16,-4 9-3-16,0 13 1 15,-1 2 3-15,-3 9 12 16,4 5 10-16,-1 7 18 16,4-1 5-16,-3 2 2 15,-3-5-8-15,4-3-16 16,1-1-8-16,1-4-14 15,-1-5-2-15,-1-3-2 16,-5-12 0-16,1-9 0 16,2-9 1-16,-3-11 4 15,3 0 2-15,0-16 6 16,2-6 3-16,5-13 1 16,-7-8-1-16,0-6-6 0,0-5-4 15,-2-6-7-15,2-4-21 16,-1-5-38-16,0-8-28 15,-1-4-60-15,-4-5-26 16,2-4-108-16,-2-4 174 16</inkml:trace>
  <inkml:trace contextRef="#ctx0" brushRef="#br0" timeOffset="8611.95">2372 16180 840 0,'-2'12'301'0,"5"-5"-249"16,7-1-42-16,9 3-10 16,3-1-3-16,11 3-3 0,5-3 0 15,11 3 2-15,7-2 0 16,8 0 0-16,2-2-1 15,5-1 0-15,7-2 0 16,13-3 3-16,5 0 5 16,11 3 4-16,5-4 2 15,13 3-1-15,10 1-5 16,5-1-1-16,7 5-1 16,5-2 0-16,5-1 0 15,12 3 1-15,2-3-2 0,12 4 0 16,0 0 1-16,10 2-1 15,4 4 0-15,2-3 1 16,7 1 1-16,-2-2 0 16,-54-5-1-1,-75-4-1-15,1 1-1 0,226 10 1 16,-5 2 0-16,-19-3 1 16,-90-1 1-16,-16 1 2 15,-1-1 0-15,8 1 1 16,-20 0 0-16,-11-2-1 15,-8 3-1-15,-13-2-1 16,-4-1 0-16,-17-4 1 16,-1 2 0-16,-15-1 1 15,-10-2 29-15,-3 4 5 16,-8-6 0-16,-10 1 2 16,-6 2-30-16,-11-4-29 0,-2-1-53 15,-14-1-183 1,1-4 166-16</inkml:trace>
  <inkml:trace contextRef="#ctx0" brushRef="#br0" timeOffset="9397.85">9508 16424 704 0,'113'-24'302'0,"-103"27"-148"15,1 3-69-15,-2 1-26 0,-9 3-19 16,0 6-22-16,-1 0-19 15,-3 3-4-15,4 5-2 16,-3-1 0-16,-1 7 5 16,1 4 2-16,-6 5 0 15,3 3-2-15,-1 4-1 16,0 3 0-16,3-3 1 16,-3-3 2-16,2-3 4 15,-3-5 1-15,2 1 0 16,2 0 1-16,2-6-3 15,1-2-1-15,2-7-2 16,-1-6-1-16,4-4 7 16,2-3 4-16,4-4 6 15,2 0 2-15,6-3-5 16,-1-2-4-16,4-1-3 16,1-1-2-16,-5 0-3 0,2 0 0 15,-4-4-1-15,-1 2 0 16,-2-2-23-16,5 0-17 15,-4 0-74-15,-2-1-63 16,1-4 112-16</inkml:trace>
  <inkml:trace contextRef="#ctx0" brushRef="#br0" timeOffset="9651.18">9493 16715 852 0,'-51'-13'312'0,"72"18"-215"15,4-1-7-15,7 0 4 16,6 1-11-16,-1-2-52 15,3 0 7-15,-1-3-147 16,-1 0-163-16,8-4 178 16</inkml:trace>
  <inkml:trace contextRef="#ctx0" brushRef="#br0" timeOffset="20049.43">3499 16174 98 0,'-1'-1'38'0,"0"1"-26"16,0 0-47-16,0 0 24 15</inkml:trace>
  <inkml:trace contextRef="#ctx0" brushRef="#br0" timeOffset="26008.5">3393 15761 7 0,'0'0'4'0,"0"0"-2"15,0 0 0-15,0 1 4 16,0-1 0-16,0 0-2 15,-1 0-4-15,0 0 0 16</inkml:trace>
  <inkml:trace contextRef="#ctx0" brushRef="#br0" timeOffset="26326.65">3386 15762 75 0,'0'0'41'15,"0"0"-9"-15,0 0-1 16,0 0 2-16,0 0 0 15,0 1-2-15,0-1-4 16,0 0-9-16,0 0-2 0,0 0-1 16,0 0-1-16,0 0-2 15,0 0-3-15,0 0-4 16,0 0 0-16,0 0 2 16,0 0 2-16,0 0 8 15,0 0 4-15,0 0 17 16,0 0 7-16,0 0 1 15,0 0-1-15,0 0-18 16,0 0-9-16,0 0-11 16,16 16-346 31,-14-14 170-47</inkml:trace>
  <inkml:trace contextRef="#ctx0" brushRef="#br0" timeOffset="26363.55">3404 15782 222 0,'1'2'185'0,"-2"-2"-211"16,0 0-26-16</inkml:trace>
  <inkml:trace contextRef="#ctx0" brushRef="#br0" timeOffset="29730.39">3391 15770 145 0,'0'0'101'0,"0"0"7"16,-1 0-8-16,1-1-35 15,0 1-24-15,0-1-33 16,0 1-6-16,0 0-2 16,0 0 1-16,0-1 3 15,0 0 2-15,0 0 0 16,0 0 1-16,0 0 4 15,0 0 1-15,0 0 2 16,0-1 1-16,0 1 0 16,0 0 1-16,0 0 5 15,0 0 1-15,0 0 2 16,0 0 3-16,2 0 8 16,1-1 4-16,-2 1 3 15,5-4-6-15,-2 1-9 16,0-2-1-16,5 3-2 15,-3-6 2-15,0-2-2 16,30-26-1-16,-30 28-2 0,2-1 1 16,-1 1 5-16,2 1 6 15,-2-3 4-15,2 0-1 16,1-1-9-16,1-3-7 16,0-1-9-16,-1-4-1 15,3-1-2-15,-3-1-1 16,2 0 0-16,2 4 0 15,-1-1-1-15,4 1 1 16,-2 0-1-16,1-3-2 0,2 3-1 16,-4 0-2-16,3-3 0 15,0 4 0-15,0 1 0 16,-2 2 1-16,4 3-1 16,-2-1 0-16,-3 2-1 15,2 0 0-15,-3 5 0 16,-4-4 0-16,5 1 1 15,1 3 0-15,-5-4 0 16,7 4-1-16,-4 0 1 16,0 0-1-16,0 1 0 15,-1 2 0-15,2 1 0 16,-2 1 1-16,1 1-1 16,-2 1 1-16,0 5 1 15,-1-1 0-15,-1 1 1 16,1 1-1-16,-3-2 0 15,1 1 1-15,-1 0 0 16,-3 2 1-16,2-3 4 0,0 4 2 16,-2 2 0-16,1 0-1 15,-1 6-3-15,0 1-3 16,0 1-1-16,0 1-1 16,1 2 0-16,-2 0 0 15,-1 2 0-15,3-1 0 16,-5 1 0-16,3 2 0 15,0 2-1-15,-1-1 1 0,0 4-1 16,4 0 0-16,-1 2 0 16,1-2 0-16,-1 0 0 15,0-2 1-15,-2-3-1 16,3 5 0-16,2 3 1 16,2 2-1-16,-3 6 0 15,0 0 1-15,-2 1 0 16,0 1-1-16,3-2 0 15,2-2 0-15,-1-5 0 16,1 1 0-16,-1-5 0 16,-2-1 0-16,0 5 1 15,1-3 0-15,4 9-1 16,-9-4 1-16,8 4-1 16,1 0 1-16,-10 0 0 15,7 2-1-15,-4-2 0 16,-2 0 0-16,12-4 0 15,-5-1 0-15,-2-2 0 16,-3-1 0-16,1 0 0 0,2-1 1 16,0-2-1-16,2-1 0 15,-8-5 0-15,5-1 0 16,2-2-1-16,-1-1 0 16,4 1 0-16,1 1 0 15,0-2 1-15,-3-1-1 16,3-1 0-16,-3-4-1 15,0 1 0-15,5-3 0 16,-1 0 1-16,1 0 0 0,0-2 0 16,1 1 0-16,-1-1 1 15,-1 1 0-15,4 0 0 16,-2 1 1-16,1-2-1 16,0 0 0-16,1-2-2 15,1-1-1-15,-1-4 0 16,-3 0 0-16,6 0 2 15,-1-1 0-15,-2 0 1 16,-1-2 0-16,-1 2 1 16,2-3-1-16,-3 0 0 15,6 2 0-15,-8 0 0 16,-3-1 0-16,2 1 0 16,-4-4 0-16,-1-1 0 15,2 2 0-15,2-3-1 16,-1 2 0-16,4-2-1 15,-2-4 2-15,-2-3-1 16,4 1 0-16,-2-6 0 16,3-2 0-16,0-3 1 0,0-2 0 15,-1-4 1-15,1 1 0 16,-1 0 0-16,-3-2 0 16,3 0 0-16,0 0 0 15,-1-2 1-15,1-2 0 16,-5-3-1-16,-1-1 1 15,3 2 0-15,0 3-1 16,0-1 0-16,2 2 0 0,-3-1 0 16,-2 1 0-16,-1-1 0 15,1 2 1-15,-1 1-1 16,-2-1 1-16,4 1-1 16,-2-1 1-16,-3 1-1 15,2-2 0-15,-1 5-1 16,-2 0 1-16,4 2-1 15,-5 1 1-15,2 5 0 16,1-2 0-16,0-1 0 16,-2 1-1-16,1-5 1 15,0-1-1-15,-2 0 0 16,6 0 0-16,-3-1 0 16,0-2-1-16,6 1 1 15,-2 0-1-15,0 4 1 16,3 2-1-16,-2-1 0 15,2 3 1-15,-4 2 0 16,-1-2-1-16,1 1 1 16,-3-2 0-16,7-3 0 0,1 2 0 15,-3-1 0-15,2-1 0 16,-1 3 0-16,0 2 0 16,-1 3 0-16,3 3 0 15,-5 3-1-15,2 0 1 16,-1 0 0-16,0 3 0 15,-2-2 0-15,0 0 1 16,1 3-1-16,-1-3 1 0,0-1 0 16,2 3-1-16,-3-2 1 15,1 3-1-15,1 3 1 16,-1-5-1-16,0 3 0 16,-4-3 0-16,3-2 0 15,2 6 0-15,1-1-1 16,4-2 0-16,-4 1 0 15,0-4 0-15,1 6 1 16,-1-3 0-16,1 2 0 16,-1 3 0-16,1-4 1 15,0 1 0-15,-2-2-1 16,5 0 0-16,-5-1 0 16,3 3 0-16,3-1 0 15,-1 1-1-15,-3 1 0 16,1 0 1-16,-4 0 1 15,4 2 1-15,1 1 1 16,-2 0 0-16,3 4-1 16,-2-3 0-16,-4 0-2 0,2 1 0 15,-4-2 0-15,0 5 1 16,1 1 2-16,6 5 1 16,-1 1 3-16,-1 1-2 15,0-3 0-15,-4 2-2 16,4 3-1-16,-4 1-1 15,2 3-1-15,1 1 1 0,-2 1 0 16,4 3 0-16,1 4 0 16,1 1 0-16,0 1 0 15,-3 3 0-15,0 0 0 16,1 0 0-16,-2 4 2 16,-1-1-1-16,-3 3 1 15,3 1 0-15,-4-3-1 16,3-1-1-16,0 0 0 15,-1-3 0-15,2 2 0 16,-3 1 0-16,2 0-1 16,-2 3 2-16,1 1 0 15,0-2 0-15,-1 3 1 16,-1-3-1-16,0 0 0 16,1-1-1-16,-1 0-1 15,-1-4 1-15,1 3-1 16,0-5 0-16,2-1 0 15,1-1 0-15,2 1-1 16,1 1 0-16,3 0 1 0,-2 1 0 16,0-6 0-16,-4 3 1 15,0-4-1-15,3 4 0 16,1-3 0-16,1-1 0 16,0-2-1-16,0-4 1 15,0-2-1-15,-2-3-1 16,-1 1 2-16,-2-1-1 15,2 2 1-15,1-2 0 16,2 0 2-16,-2-1 0 16,0-2 2-16,-2 0 1 0,-1-1-2 15,3-2-1-15,-4-3-1 16,4-1-1-16,1-2-1 16,-2 3 1-16,1-4-2 15,0 3 0-15,-2-1 0 16,7-3 1-16,-4-2 0 15,2-2 1-15,-2-5 0 16,0 4 0-16,1-2 0 16,-2-4 1-16,2-2 0 15,1 1 0-15,0-3-1 16,0 2 0-16,1-3-1 16,3-3 1-16,0 0 0 15,1-4-1-15,2 0 1 16,-5-1-1-16,2-2 1 15,3 0-1-15,-2-2 1 16,0 0 0-16,3 0 0 16,0 1 1-16,-5 1-1 0,0-3 1 15,-1 1-1-15,-3-2 1 16,3 1-1-16,4 1 0 16,-4-6 1-16,-4 0-1 15,2-6 0-15,3 4 1 16,-2-1-1-16,4 1 0 15,-2 0 1-15,-4-1-1 0,2 2 1 16,-1 1 0-16,1 2 0 16,2 2 0-16,-3 3 0 15,4 2-1-15,0 3 0 16,-3-2 1-16,1 5-1 16,3 2 1-16,-3 2-1 15,4-1 1-15,0 2-1 16,-2-2 1-16,1 1-1 15,0 4 0-15,1 0 0 16,-5 0 0-16,2 2-1 16,1 3 0-16,2-1-1 15,-1 2 1-15,2 2-1 16,-2-1 1-16,-2 2 1 16,5 1-20-16,-2 0-85 15,4-1-83-15,3-2 110 16</inkml:trace>
  <inkml:trace contextRef="#ctx0" brushRef="#br0" timeOffset="37463.68">3007 15318 120 0,'-1'-1'89'0,"1"0"26"16,0 0-9-16,0 0 6 16,0-6-1-16,0-3-6 15,0 9-8-15,0 0-11 16,0 0-5-16,0 0-13 16,0-2-8-16,-1 1-9 15,0 0-1-15,0 1 14 16,0 0 11-16,1 0 12 15,0 0-1-15,0 0-22 16,0 0-15-16,-1 0-26 16,1 0-10-16,0 0-7 15,-1 1-3-15,1 0-1 0,-1 0 0 16,1 8 0-16,0 10 2 16,3 33 0-16,-1-24 3 15,-2 4 3-15,0 3 0 16,0 5 1-16,0 1-2 15,0 2 0-15,-1 0 1 16,0 6-1-16,2-7 0 16,-3 3-2-16,0 0-2 0,-2-6-3 15,-2 5 1-15,4-4-2 16,-1 0 1-16,3-1 0 16,-1-5-1-16,-1 1 0 15,-2 0 1-15,1-7 0 16,-1 3 1-16,2-12 1 15,2-1 0-15,-3-6 0 16,3-3-1-16,1 0 1 16,-2-3 0-16,1-2 3 15,0-1 2-15,-1-2 4 16,-2 0 6-16,3 0 4 16,-1 0-2-16,0 0-5 15,0-1-10-15,0 0-8 16,0 0-2-16,0-1 2 15,-7-12 1-15,-29-33 1 16,27 26 1-16,-2-3-1 16,1-3-1-16,4 1-1 15,-1-2 0-15,0 4 0 0,1 2 0 16,1 2 1-16,2 3-1 16,4 5 2-16,1 1 0 15,-1 5 3-15,0 2-2 16,-4 3-6-16,4 1-3 15,0 0-2-15,0 0 1 16,6 19 6-16,14 30 2 16,-6-20 1-16,-2-2 0 0,1-2 1 15,-4-1-1-15,-3-5 1 16,3-2-1-16,0-3-1 16,1-2 0-16,-1-4-2 15,0-2-2-15,-2-6-3 16,0-3-1-16,0-3 2 15,1-4 2-15,0-4 4 16,1-2 1-16,1 0 1 16,-1-3-1-16,0-4-1 15,0 0-16-15,0-3-48 16,2 2-33-16,1-2-123 16,2 1-81-16,-4-4 192 15</inkml:trace>
  <inkml:trace contextRef="#ctx0" brushRef="#br0" timeOffset="38109.97">2884 15338 450 0,'-66'-1'259'0,"65"6"-36"16,-5-1-34-16,4-4-48 15,1-2-29-15,0 1-40 16,0 0-1-16,1 0 3 15,0 0-3-15,0 0-8 16,5-11-14-16,4-3-31 16,16-30-6-16,-15 25-8 15,-3-5-1-15,5-1-1 0,0-4-1 16,4-4-1 0,3 4-1-16,-2 2 2 0,-1 1 2 15,-3 10 9-15,-2 3 1 16,-6 10 5-16,3 4 3 15,-2 6 0-15,1 5 1 16,3 7 1-16,-1 1-2 16,-2 11-1-16,1 2-1 0,-3 4-3 15,0 2-4-15,-2-5-6 16,-1-5-3-16,5 1-34 16,-1-5-33-16,1 2-96 15,2 3-93-15,2 1 158 16</inkml:trace>
  <inkml:trace contextRef="#ctx0" brushRef="#br0" timeOffset="39704.92">12621 7730 342 0,'-6'-4'119'0,"3"11"-74"16,2 7-5-16,-1 6 14 15,2 10 6-15,0-2-14 16,-2 4 11-16,2 8 17 16,0 10 7-16,-2 10-5 15,2 4-15-15,-2 10-28 16,4 7-15-16,-2 14-13 16,2 8-2-16,1 11-2 15,-2 4 1-15,1 0-1 16,0 8 4-16,2 7 12 15,-3 3 2-15,-1 12 3 16,1-1-2-16,-1 4-11 16,0 3-3-16,-1-1-3 0,0 0-1 15,0-5-1-15,1 1 1 16,3-9 0-16,1-2-1 16,1-6 24-16,-1-4 18 15,0-10 21-15,3-2 4 16,-1-9-11-16,0-11-15 15,-3-19-15-15,4-8-4 16,-2-13-11-16,-1-5-4 16,1-8-4-16,-2-4-3 15,1-8-27-15,-2-3-23 0,-2-12-89 16,0-5-84-16,0-9 140 16</inkml:trace>
  <inkml:trace contextRef="#ctx0" brushRef="#br0" timeOffset="40531.32">11116 10515 433 0,'-10'-53'166'0,"37"53"-112"16,-1 1-40-16,13 4-12 15,5 4-1-15,3-2-1 16,4 1-2-16,-3-2-1 16,4-1 0-16,15 2 0 15,8-3 0-15,17 2 2 16,1-3-2-16,9-2 1 16,5 0-2-16,15 1 0 15,12 3 2-15,7-4-1 16,9-1 3-16,8-2 2 15,2-6 4-15,23 4 5 16,5-2 5-16,14 2 8 16,7 3 2-16,7 1 1 0,6 1-4 15,7-1-10 1,5 4-5-16,9 1-7 16,3-1 6-16,14 4 42 0,3-3 16 15,3 3-2-15,8 3-5 16,2 3-43-16,-4-1-14 15,16 5 2-15,-7-3-3 16,7 0 0-16,3 0-2 16,-1 1 2-16,5-1-1 15,-10-2 24-15,0 5 5 0,-9-1 2 16,-5 2 2-16,-12 3-23 16,-4 1-4-16,-18 1 8 15,-8-1-4-15,-9-2 11 16,-17-4 2-16,-21-1-14 15,-10-3 3-15,-33-3-95 16,-10-3-165-16,-27-3 166 16</inkml:trace>
  <inkml:trace contextRef="#ctx0" brushRef="#br0" timeOffset="45735.89">12657 10490 369 0,'-29'53'186'0,"27"-54"-59"15,0 0-32-15,1 0-48 16,0-1-11-16,0 1-13 0,0 0-1 16,0 0 2-16,0-12-1 15,-2-7-4-15,-1-27-2 16,3 25 0-16,-1-2 2 15,2-1 0-15,0-1-1 16,-1-10-8-16,-1-3-5 16,4-5-4-16,1 0-1 15,2-9 0-15,3-2-1 16,2-10 1-16,-1-5 0 16,2-2 0-16,0 4 1 0,-1-2 0 15,0 5 0-15,1-5 0 16,-1-4 0-16,1-1-1 15,-3-4 0-15,5 4 0 16,-1 0 0-16,4 3-1 16,4-1 0-16,2-1 1 15,-1-5 0-15,0 4 1 16,0 4 0-16,2 10-1 16,-3 6 1-16,-2 6 0 15,0 2 0-15,-5 9 1 16,2 4-1-16,-5 6-1 15,0 7-2-15,-2 9-2 16,-2 5 1-16,-2 11 2 16,5 8 3-16,-3 9 4 15,4 2 0-15,2 4-1 16,-4 2 0-16,2 4 3 16,-4 4 2-16,3 8 5 0,-1 5 0 15,-5 9-4-15,0 6-2 16,-3 8-6-16,-2 2-2 15,1 4 0-15,1-2 0 16,1-1 0-16,0 2 0 16,0-1-1-16,2 12 1 15,-2 1-1-15,-1 2 1 16,0 4-1-16,0-2 0 0,0 9-1 16,2 1 1-16,0-3-1 15,0-6-1-15,5 2 1 16,-6 1-1-16,3 5 0 15,1-2 1-15,-1-10 0 16,5-6 0-16,1-2 1 16,1 3 0-16,0-5 0 15,-1-3 1-15,0-9-1 16,3-9 1-16,-4-11 0 16,3 0 0-16,-1-2 0 15,0 5 0-15,2 5-1 16,-1-2 0-16,-2 0 0 15,0-4 0-15,0-2 1 16,-1-5 0-16,-2-11 2 16,1-4 1-16,-3-10 1 15,-2-5-1-15,1-5 0 0,-1-7 0 16,1 0-2 0,-2 2 0-16,-2-4 0 0,0 0 1 15,0-2 7-15,0 1 4 16,1-4 4-16,2-16 0 15,7-37-6-15,-10 15-1 16,0-14-2-16,-1-7-1 16,1-13 6-16,2 1 5 15,-2-8-1-15,5-2-1 16,1-12-8-16,0-9-7 0,2-5-2 16,1 1 0-16,0-4 0 15,3-4 1-15,-2-4 0 16,-4-4 0-16,0-1 0 15,6 4 0-15,-3 0-1 16,3 1 0-16,4 10 1 16,-8 2-1-16,5 4 0 15,-5-2 0-15,-2 6 1 16,4 7 0-16,-3 7-1 16,5 6 0-16,0 3 0 15,-5 2 1-15,4 17 0 16,-5 5 1-16,-1 17-1 15,1 7 0-15,-3 11-1 16,1 9-4-16,-5 6-9 16,1 4-6-16,-1 8 0 15,1 3 1-15,2 16 10 16,3-1 5-16,-4 10 1 16,-1 2 0-16,2 3 1 0,3 6-2 15,2 7 1-15,5 3-1 16,-6 2 1-16,2 1-1 15,5 2 0-15,0 4 1 16,-1 10 0-16,1 6 0 16,-1 10 2-16,0 1-1 15,1 3 0-15,-1 1 0 16,-1 3 1-16,0 3 1 16,0 3 0-16,-2-1 1 0,0-2 0 15,-2 3-1-15,-1 6 1 16,0 4-1-16,-2-1 1 15,3 0-1-15,1 0 0 16,-1-2 0-16,4 2-1 16,0-4 1-16,-1-3 0 15,1-1 0-15,-2-2 1 16,1 0 1-16,1-17 0 16,-2-8 2-16,7-14 0 15,0-6 5-15,0-7 3 16,-2-7 0-16,-5-10 1 15,-7-9-3-15,0-11-5 16,0-4-4-16,4-10-2 16,3-7 3-16,-5-12 5 15,0-8 3-15,-2-15 1 16,-2-2-5-16,5-3-3 0,-1-5-2 16,0-7-2-16,-2-5 0 15,-1-23-1-15,2-3 0 16,1-8 0-16,5-4 0 15,2 0 0-15,-1-7 1 16,-1-5 0-16,2-2 0 16,0 2-2-16,-5 0 1 15,7-2 0-15,-2-2 0 16,2-6 1-16,7 0 0 16,-4-2 0-16,4 1 0 0,2 3 0 15,1 3 0-15,2 11-1 16,0 0 1-16,3 3-2 15,-3 4-2-15,1 12-17 16,-1 9-2-16,0 12 1 16,0 1 3-16,-6 2 17 15,8 2 1-15,-5 6 1 16,-2 3-1-16,3 13 1 16,-6 5-1-16,-5 6 1 15,-1 6-1-15,1 8-1 16,-2 3-2-16,4 8-6 15,0 4-3-15,-2 6 0 16,0 3-1-16,1 8 5 16,1 7 3-16,-2 11 0 15,-1 4 1-15,3 16 0 16,-4 2-1-16,3 13-2 16,0 6-4-16,-3 7-7 0,-1 1 3 15,-2 7 3-15,-3 4 5 16,-2 8 7-16,0 6 1 15,-3 4-1-15,0 3 1 16,-3 10 1-16,0 3 0 16,-1 4 0-16,0 1-1 15,2-1 1-15,2-1 0 16,1-7 2-16,1-2-2 16,2-8 1-16,2 0 0 0,1 0-2 15,1-7 0-15,-2 0 1 16,2-12-1-16,2-2 1 15,2-1 0-15,5-13 0 16,3-7 1-16,5-15 1 16,2-9 10-16,0-7 8 15,0-5 2-15,0-13 0 16,-3-3-10-16,-6-15-8 16,0-3-1-16,-4-8 3 15,-3-11 2-15,2-10 5 16,1-10-2-16,-4-13-4 15,-1-7-3-15,5-17 6 16,-6-5 0-16,3-13 2 16,0-5-1-16,-5-4-8 15,1-5 0-15,-5-8-1 16,0-4 0-16,2-4 0 16,0-3 0-16,-1-11 0 0,-1-3-1 15,-1-1 0-15,3 5-1 16,5 11 1-16,-1 3-1 15,3 7 0-15,1 2 0 16,3 6-1-16,5 1-1 16,2-3 0-16,0 4 0 15,3 3 0-15,-5 6 1 16,8 7 0-16,-2 1 0 0,1 3 0 16,5 7 0-16,-3 12 0 15,1 4 0-15,-1 14 0 16,-5 5 0-16,-2 10-1 15,-4 7-1-15,-2 11-4 16,0 8-1-16,-2 9 2 16,0 4 1-16,-3 9 3 15,-2 1 0-15,1 10 0 16,-2 5-1-16,1 10 1 16,2 5-2-16,-8 13 0 15,5 6 1-15,-3 15 1 16,-5 4 0-16,6 7 0 15,-2 2-2-15,-6 13 0 16,3 1-1-16,-1 10 2 16,-2 5 1-16,3 6 2 15,0 8 0-15,-8 4-1 16,3 7 0-16,-1 4 1 16,5-2 1-16,-1-5-1 0,1-4 2 15,5-8-2-15,5-6 0 16,9-9 1-16,-2-5 0 15,-3-16 0-15,-1-4 2 16,1-4 0-16,3-4-1 16,-2-12 0-16,1-10-1 15,1-19-1-15,2-9-1 16,1-17-3-16,-3-11-1 0,0-10 0 16,-4-5 2-1,-3-14 4-15,1-3 2 0,-3-19 11 16,-3-11 2-16,-4-19 0 15,-2-9 0-15,1-12-9 16,1-4-5-16,0-4-1 16,1-5-1-16,0-5-1 15,-1-3 2-15,0 3 0 16,0 1-1-16,1-4 1 16,5 1-2-16,-1-7 0 15,3-2 0-15,3-4-2 16,1-1-1-16,3-1 0 15,2 3 1-15,3 10 2 16,-1 3 0-16,-1 11 0 16,3 7 1-16,-2 12 0 15,-2 5-1-15,3 8-3 16,-2 0 0-16,4 9-3 16,3 2 1-16,-3 6 0 0,5 11 1 15,-3 11-4-15,-1 8-3 16,-3 12-15-16,-5 6-1 15,2 12 2-15,-3 8 4 16,1 13 14-16,-2 3 3 16,-3 8 1-16,3 1 0 15,-3 12 0-15,0 5-1 16,1 8-1-16,-1 4 0 0,-1 4 1 16,-4 6 0-16,0 15 1 15,-2 9 0-15,-2 10-14 16,0 5-4-16,-2 5-14 15,1 8-1-15,-1 10 14 16,-2 5 5-16,2 8 15 16,-2 0 2-16,3 4 0 15,4 4 0-15,-3-5-1 16,0-1 1-16,4 0 0 16,1-10 1-16,4 2 4 15,1-7 1-15,2-12 3 16,3 0 1-16,2-22 1 15,4-4-2-15,-2-22-3 16,-3-14 0-16,0-21-5 16,2-10-1-16,-5-19 0 15,3-6-3-15,-3-14 2 16,-7-10 4-16,6-15 6 0,-3-12 2 16,0-20 15-16,1-12 0 15,-3-18 10-15,2-5 5 16,-3-8-14-16,3-3-3 15,1-12-13-15,-3-5-4 16,-4-7-2-16,7-3-1 16,-5-9 0-16,0-3-1 15,9-12-2-15,-8-8 2 16,4-3-1-16,5-2-1 16,6 2 0-16,1 4 0 0,7 19-1 15,3 1 0-15,-2 12-1 16,4 3 1-16,1 7-2 15,-3 4 0-15,4 12-3 16,-5 7-7-16,-1 12 0 16,-1 7 0-16,-5 20 1 15,5 11 5-15,-5 19-12 16,1 9-15-16,-5 14-46 16,-1 8-18-16,-5 15-27 15,0 12 15-15,0 20 45 16,-4 9 19-16,-2 23 38 15,0 9 1-15,-3 10 2 16,-1 15-1-16,-4 15 0 16,-2 11 0-16,-6 18 2 15,-1 3 0-15,-2 12 2 16,-2 1 1-16,0 8 1 0,3 5 1 16,2-13 2-1,5-2 6-15,8-11 4 0,0-6 1 16,5-9-2-16,3-6-5 15,1-8 10-15,-1-10 10 16,7-16 17-16,2-6 2 16,3-30-13-16,5-11-11 15,0-24-17-15,1-17-3 0,2-18-3 16,0-13 0 0,-4-21-1-16,0-10 1 0,3-20-54 15,3-12-122-15,5-24 118 16</inkml:trace>
  <inkml:trace contextRef="#ctx0" brushRef="#br0" timeOffset="47224.98">12742 14484 185 0,'28'134'132'0,"-28"-81"16"0,2 7-1 15,1 13 3-15,-2 2-17 16,3 10-32-16,-3-1-23 15,0 3-48-15,4 7-14 16,1 6-12-16,-2 12-1 16,3 5 0-16,-4-5 7 15,-2 5 2-15,2-4 0 16,0 3-2-16,-1 1-6 16,2-1-3-16,2-1 1 0,0-6 0 15,0 2 1 1,-1-7 0-16,-1-8-1 0,2-9 4 15,2-9 3-15,1-9 3 16,1-1 1-16,3-10-3 16,-4-3-4-16,-3-10-3 15,2-2 0-15,-5-11-3 16,0-6 3-16,0-5-43 16,-2-6-26-16,-3-7-121 15,1-4 112-15</inkml:trace>
  <inkml:trace contextRef="#ctx0" brushRef="#br0" timeOffset="47900.17">11797 16473 355 0,'10'-7'156'0,"-7"1"-40"16,4 5-65-16,13 4-18 15,2 3-1-15,6 5-26 16,7 2-4-16,7-2-1 16,5-2-1-16,13 2 3 15,5-1 0-15,15 1 2 16,3-1 0-16,13-2 17 15,2 1 8-15,8-3 2 16,10-1 0-16,9-1 13 16,7-3-7-16,12-2-2 15,6-1-1-15,4-6-31 16,-4 2-3-16,17-2-1 0,1 4 0 16,8 0 31-16,16 0 8 15,-8 2 5-15,0-4 2 16,7 2-30-16,-3 0-7 15,6-1-2-15,1 0 1 16,-6 2-1-16,-4-1-1 16,-3 1 0-16,-2 0-3 15,-2 0-1-15,-2 1-1 16,-9 0 0-16,-4 3 1 16,-5-1-1-16,-14 3 1 0,-2 4 1 15,-6 1-2-15,-57 0-35 31,2 2-57-31,74 10-30 0,-25 4-175 16,-15-1 196-16</inkml:trace>
  <inkml:trace contextRef="#ctx0" brushRef="#br0" timeOffset="56981.51">12742 15030 142 0,'0'-1'87'0,"0"0"-2"15,0 0-10-15,0 0-25 16,0 0-17-16,0 0-27 16,0 0-6-16,0-1 0 15,0 1-1-15,5 0 1 0,-3 0 3 16,0 0 0-16,-1 0-1 15,-1 0 0-15,0 0-1 16,1 0 1-16,-1 0-1 16,0-1 0-16,0 1 0 15,0 0-1-15,2 0 0 16,0-1-1-16,-1 1 0 16,2-3 1-16,-1-2 0 0,0-1 0 15,3 5 0-15,-2-2 0 16,-1-2 0-16,-1 3 0 15,1 0-1-15,-2 2 1 16,0 0 0-16,0 0 0 16,0-1 0-16,0 1 0 15,0 0 0-15,0 0 5 16,0 0 5-16,0 0 10 16,0 0 6-16,0 0 8 15,0 0-2-15,3 0-9 16,-1 0-6-16,-2-1-11 15,0 1-3-15,0 0-1 16,0 0 1-16,1 0 21 16,0 1 10-16,0 0 17 15,0 0 4-15,0 0-14 16,2 0-7-16,-1 0-10 16,-1 0-2-16,3 2-4 15,1 0-2-15,2 3-3 0,-3-2 10 16,3 7 14-16,27 27 3 15,-24-25 0-15,0 0-8 16,-1 3-6-16,-3-1 0 16,1 2 2-16,2 1-4 15,1 0-9-15,0 2-5 16,-2-2-5-16,0 2 2 16,-1 8 5-16,2 2 2 15,0 7 8-15,3 1 1 16,-8 0-5-16,5 4-2 0,-2 2-7 15,-1 4-4-15,4-1-2 16,-4 1-1-16,6-2 0 16,-8-1-2-16,7 2 1 15,2 3 0-15,-1 1-1 16,4 5 1-16,-3 2 0 16,0 3-1-16,-3 0 1 15,2 0-1-15,0-2 0 16,0-1 0-16,1 3-2 15,-1-2 1-15,1 7-1 16,0 1 0-16,0 1 2 16,-1 3-1-16,1-3 1 15,1-2 0-15,-2-2 0 16,3-4 1-16,-3-4 0 16,-2-2-1-16,2 1 1 15,-2 1-1-15,0 3 0 16,1 0 1-16,0 1-1 0,4 0 0 15,0-3-1-15,-2-2 0 16,2-7 0-16,-2-1 1 16,2-4 0-16,6 2 0 15,-7 1 0-15,-1-3 1 16,-4-1-1-16,-4-4 0 16,9-5 0-16,-3-1-1 15,1-5 0-15,0-2-1 0,-2-6-1 16,2-4 0-16,2-1-1 15,-5-4 0-15,3 0-1 16,-4-1 0-16,-2-5-2 16,3-1-1-16,-2-3-3 15,-1-7 2-15,2-3 4 16,-2-4 2-16,-3-8 3 16,2-5 3-16,-5-6 1 15,-1-2 3-15,-4-10 5 16,1-1 2-16,0-8-2 15,2-1-1-15,1-2-8 16,1 1-2-16,-1-6 0 16,1-3-1-16,0-6 1 15,0-3-1-15,1 0 1 16,-1 1-1-16,1 4 0 16,1-2 0-16,0-5 0 0,-1-2 0 15,1-7 0-15,1 3 0 16,-1 8 1-16,-2 0-1 15,3 8 1-15,-3 0 1 16,-3-1-1-16,3-4 0 16,0-2 0-16,0-5 0 15,0 5-1-15,3 0 1 16,-3 4 0-16,0 1 0 16,1 1 0-16,0 2 1 15,1 2-1-15,2 5 1 0,4 2-1 16,0 6-1-16,1-2 0 15,-1-1 0-15,1 6-1 16,2-3 1-16,0 7-2 16,2 1 1-16,-2 5 1 15,0 5 0-15,1 7 0 16,-1 6 0-16,1 6-2 16,-1 3 0-16,0 5-1 15,-1 1 0-15,-3 5 2 16,2 3 1-16,-1 6 1 15,0 3 0-15,2 3 1 16,-1-2-1-16,1 9 1 16,-1 3-1-16,3 5 0 15,-6 3-1-15,7-2 0 16,0 3-1-16,-8 1-1 16,4 5 0-16,-5 6 1 15,3 1-1-15,-2 10 0 16,0 4-2-16,2 8-6 0,-7 0 0 15,4 5-1-15,2-4 2 16,-2 2 4-16,2-1 0 16,-2 2-7-16,4 4 0 15,-5 2 1-15,4 0 1 16,-6-2 8-16,0-3 2 16,1-4 1-16,4 5 0 15,-2-1-1-15,0 1 0 0,0 1-1 16,-2-1-10-16,5-6-18 15,0 1-8-15,2-6-8 16,0-1 8-16,-1 2 18 16,4 2 7-16,-3-1 11 15,2 0 1-15,1-6 3 16,-1-3 1-16,1-9-1 16,5 0 0-16,-3-7-1 15,1-2-1-15,3 1 0 16,-4-4-1-16,1-2 2 15,1-4 16-15,-1-7 12 16,0-4 1-16,4-10 0 16,-2-5-17-16,0-7-12 15,-1-4-2-15,1-10-1 16,-1-5-1-16,1-8 2 16,0-6 0-16,0-3 0 15,-2-4 0-15,0-3 0 0,-2 0 0 16,7-6 0-16,-4 0 1 15,0-8 0-15,-7-10 1 16,-5-6 0-16,0-3-1 16,0 0 1-16,5 2 0 15,1-7 1-15,-1-2 1 16,0-12-1-16,-6-1-1 16,2 0-1-16,-1-2 0 15,2 2-1-15,2-5 1 16,0-3-1-16,2 1 1 0,2 9-1 15,0 4 0-15,-1 12 0 16,2-7 0-16,0 1 0 16,1 2 0-16,5 5 0 15,-2 10 0-15,1 9 0 16,0 2-1-16,-2 2 1 16,1 4-1-16,4 10-2 15,-4 3-4-15,1 13-3 16,-5 4 0-16,2 9-1 15,-2 6 2-15,-1 7-3 16,1 6 1-16,-4 9-2 16,0 5 0-16,-1 7-10 15,0 5-6-15,2 10-28 16,0 1-19-16,2 10-7 16,-4-1 5-16,2 5 34 15,-2 8 22-15,0 8 22 16,2 10 4-16,-2 8-2 0,1 1 0 15,-3-2 1-15,-3 1-1 16,-1 1-1-16,-3 2 0 16,2 6-24-16,-2 1-12 15,0 1-10-15,1 5 1 16,0 4 24-16,0 0 12 16,-1-2 8-16,1-3 1 15,1-2-6-15,5-3-13 0,3 4-61 16,-1-4-16-16,-1-9 4 15,1-1 14-15,-1-9 87 16,-3-1 48-16,5-7 58 16,1-6 19-16,-2-6 8 15,7-6-23-15,-3-8-52 16,0-2-16-16,4-12-19 16,3-2-2-16,-2-13 6 15,-1-5-5-15,0-6-11 16,-1-4-5-16,0-3-10 15,-1 0-1-15,-1-7 2 16,-1-2 1-16,-2-11 1 16,1-6-2-16,-2-12-1 15,-1-7-2-15,0-10-1 16,-4-4 0-16,3-12 0 16,1-6 1-16,-1-6 11 0,2 2 7 15,-4 0 5-15,1 0-1 16,-3-5-11-16,2-1-7 15,-1-1-5-15,-2-2-1 16,-1 0 1-16,-1-3-2 16,-1-10 1-16,2 0 0 15,4 7-1-15,1-4 1 16,2 11-1-16,3-2-1 16,0-4 1-16,4 4-1 15,3 1 0-15,-4 7 0 0,4 2 0 16,-5 2 0-16,1 1 0 15,2 2-1-15,1 10-1 16,-5 2 1-16,6 19 1 16,-3 5 0-16,1 5 0 15,1 1 0-15,-2 3 0 16,-1 0-1-16,0 13-2 16,2 6-1-16,-7 6 0 15,1 5 1-15,-1 8 3 16,-2 4 4-16,0 6 2 15,1 4 1-15,-3 3-5 16,3 6-1-16,0 3-3 16,-1 2-1-16,1 11-1 15,1 4 1-15,0 10 1 16,1 6 0-16,-2 4 1 16,0 1 0-16,2 5 0 15,-3 1-1-15,6 11-14 16,-3 7-1-16,-1 9-3 0,1 5 1 15,-2 1 17-15,1 3 1 16,-1 2 3-16,2-2 0 16,4-5-2-16,0-5 0 15,5-1-17-15,2 0-6 16,-2 0-3-16,-1-4 3 16,4-7 16-16,-2-2 8 15,-2-3 7-15,5-2-1 0,-7-10 11 16,1-6 1-16,3-21-1 15,-1-5 0-15,-3-12-12 16,1-6-2-16,2-4-1 16,-2-6-1-16,2-6 0 15,-3-1 0-15,-3-9-2 16,0-2-1-16,-1-11 2 16,0-6 4-16,-2-12 5 15,0-5 5-15,-5-14 12 16,3-10 4-16,-2-13 4 15,-3-5-4-15,-2-5-12 16,-5 0-5-16,0-12-8 16,2-3-1-16,-4-9-2 15,3-1 0-15,0 7-2 16,-2-4 0-16,4-2 1 16,-1 1-1-16,0-4 0 15,1 0 0-15,3 3 0 0,2-5-1 16,7 3-1-16,1 5 0 15,7 11 0-15,2 4 1 16,2 0 0-16,0-2 0 16,0 4-2-16,-2 6 1 15,4 10-4-15,0 5-3 16,0 5-1-16,2 4 0 16,-2 7 4-16,-2 4 2 15,1 11 3-15,-8 7 0 16,2 11-2-16,-5 4-1 0,0 14-1 15,3 5 0-15,-1 12 0 16,-1 7-1-16,-1 11-3 16,-3 5 1-16,0 5 1 15,0 6 1-15,-2 3 3 16,2 3 1-16,-1 9 0 16,2 4-1-16,-4 9 0 15,2 5-1-15,-2 8-8 16,-2-3-12-16,2 7-21 15,-2 0-12-15,0 6-16 16,3 8 0-16,-3-2 7 16,0 4 9-16,3 0 25 15,-1-4 14-15,0 1 16 16,4-4 2-16,2-5 0 16,0-1-1-16,4-10 1 15,-1 4-1-15,5-9 0 16,1-4 1-16,-2-6 2 0,2-9 1 15,-6-8 0-15,2-5 1 16,-2-5-3-16,-3-5-1 16,2-12-2-16,-2-1 0 15,-3-13 0-15,0-2 1 16,5-6 5-16,-4-6 1 16,-3-6 1-16,4-4 0 15,-2-10-1-15,-1-6-1 0,-1-12 0 16,-5-7 1-16,-3-8-3 15,2-5 0-15,-2-5 1 16,0-6 4-16,1-11 2 16,-4-4 0-16,0-9-1 15,-2 2-3-15,3 0-3 16,-5 0 0-16,4-7-1 16,-2-8 1-16,-2 1-1 15,3-3-1-15,-2-1 0 16,4 1 0-16,2-6-1 15,1 2 0-15,4 7 1 16,0 5-1-16,7 7 0 16,5 3 0-16,3 6 0 15,2 3 0-15,-3 9 0 16,2 4-1-16,-2 7-1 16,3 6-1-16,2 8 0 0,-1 6-1 15,0 11 2-15,-2 9-1 16,-3 12 3-16,-3 8 1 15,-2 8 3-15,-1 6 0 16,0 11-19-16,-1 3-8 16,-1 15-11-16,-1 2-4 15,-4 11 10-15,3 6 6 16,0 7 8-16,-3 12 3 16,2 14 4-16,-4 6 0 15,-1 13 0-15,0 8 0 0,1 9 4 16,-2 3 1-16,-1 9 1 15,1 5 2-15,-2 0 1 16,2-1 8-16,7 2 36 16,1-5 9-16,8-7 4 15,0-2-6-15,3-12-32 16,0-5-11-16,7-10-5 16,0-2-3-16,4-18-11 15,1-6-40-15,1-26 34 16</inkml:trace>
  <inkml:trace contextRef="#ctx0" brushRef="#br0" timeOffset="60477.16">20190 10745 189 0,'-36'43'141'0,"36"-33"-1"16,-3-7-30-16,0 2-13 16,1 6-17-16,-3-11 2 15,2 5-2-15,0-1-1 16,1-5-16-16,1 0-18 15,0 0-27-15,0-1-11 0,-3-27-12 16,-1-32-1-16,5 15 1 16,3-4 2-16,3-14 2 15,0-1 1-15,2-3 1 16,-1 4 0-16,0-4 0 16,1 0-11-16,0-10-8 15,1-7-2-15,2-3 1 16,-1-3 10-16,2 2 8 15,0 0 1-15,1 2 0 16,2 2 0-16,-1 9-50 16,-5 7-26-16,-5 12-10 15,-1 9-2-15,-2 11 53 16,-1 7 27-16,0 14 11 16,0 4 1-16,0 10-4 15,0 3-1-15,0 11-1 16,-1 8-2-16,2 11 4 15,3 9 0-15,-1 12 0 0,1 9-1 16,-1 14 1-16,-1 1 0 16,-2 13 0-16,-1 1 2 15,0 13 3-15,-2 7 8 16,-1 5 8-16,3 6 1 16,-1 0 0-16,3 5-3 15,1 8-4-15,0-2-1 16,3 8 0-16,-4 0-3 15,4-2-1-15,-1-2-2 0,3-12-2 16,1-4-3-16,-2-11-2 16,-1-10-1-16,3-16-1 15,-1-10 1-15,3-16 0 16,2 2 0-16,0-4 1 16,-1-5 1-16,2-4-1 15,-4-9-1-15,-5-11-1 16,2-10-4-16,-6-13 2 15,4-8 4-15,2-21 8 16,-1-16 3-16,-1-25 4 16,2-7-1-16,-5-17-3 15,-1-12 0-15,3-18-4 16,-5-10-4-16,2-16-4 16,2-5-2-16,0-10-16 15,4-6-34-15,7-14 35 16</inkml:trace>
  <inkml:trace contextRef="#ctx0" brushRef="#br0" timeOffset="64182.39">20930 9038 123 0,'14'21'71'16,"-8"18"-11"-16,-1 13-29 15,1 16-29-15,-8 6 0 0,-1 22 0 16,1 4-1-16,-4 16 1 16,0 5 2-16,2 10 23 15,-2 5 5-15,3 9 0 16,-3 5 2-16,-2 6-6 16,0 5 12-16,-2 6 31 15,4-2 12-15,-2 4 3 16,2-2 5-16,1 3-12 15,3 3-8-15,2-15-5 16,0-4 6-16,2-14 17 16,3-10 3-16,1-19-14 15,4-15-23-15,3-26-38 16,-2-15 0-16,-2-20 21 16,-4-11 5-16,1-16 4 15,-3-8-5-15,0-16-14 16,-2-10-5-16,-4-24-4 15,-1-12-2-15,-3-34-10 0,0-11-3 16,-1-18-3-16,1-3 1 16,2-11-1-16,-1-7 1 15,3-4 2-15,1-10 0 16,2-10 0-16,3 3-2 16,6-16-1-16,2-1-1 15,5 14-1-15,4-5-2 16,-4 10 0-16,4 6-2 15,4 15-9-15,0 3-1 0,6 10-19 16,-4 9-1-16,-2 5 11 16,3 12 2-16,0 21 21 15,2 10 2-15,0 14 1 16,-4 10 0-16,-5 22-4 16,-5 8-5-16,1 20-4 15,-3 12-2-15,-1 19-11 16,2 7 2-16,-5 23 5 15,2 9 1-15,-5 16 16 16,0 11 0-16,-2 21 0 16,-3 8 0-16,-1 19 0 15,-1 7 0-15,-5 9 0 16,1 6 0-16,1 12 0 16,-1-1 2-16,4 0-1 15,1 3 1-15,1-6 3 16,4-3 2-16,1 1 8 0,1-6 5 15,5-16 5-15,1-8 0 16,2-23-5-16,2-7-8 16,0-21-7-16,0-13-1 15,-4-28-4-15,0-13 0 16,-7-27-4-16,-1-6 1 16,-2-24 8-16,-4-15 4 15,1-28 4-15,-1-18 0 16,-7-20-9-16,2-5-4 15,4-9 0-15,-1-10 0 0,6-11 1 16,0-4 3-16,-2-19 1 16,-4 3 0-16,5-5-3 15,0-9-2-15,3 4-1 16,9 7-1-16,-9 4 0 16,4 3 0-16,5 10 1 15,-4 7 0-15,7 3-16 16,-2 7-21-16,2 6-56 15,4 2-38-15,2 12-54 16,0 11 13-16,0 22 58 16,-2 8 40-16,-1 22 75 15,-2 9 8-15,-5 24 12 16,-1 12 11-16,-4 24 1 16,-1 11 0-16,-5 22-10 15,-2 15-10-15,0 28-3 16,-1 16 0-16,-2 20-2 15,1 15 2-15,2 16 11 0,-4 2 16 16,4 7 5-16,0 9 13 16,0-11 18-16,4 4-8 15,0 0-3-15,-1-24-18 16,0-12-27-16,-2-14-9 16,-2-23-2-16,-1-7 1 15,-2-19 0-15,-2-11 0 16,2-19-1-16,-1-13 0 15,5-23-1-15,-2-12-2 0,0-23-1 16,-2-20-1-16,-3-28 4 16,-3-19 4-16,0-26 1 15,3-4 0-15,-4-15-3 16,3-12-4-16,-4-13-14 16,2-6-18-16,5-17-11 15,-5 6 0-15,11 6 13 16,4-4 15-16,6 11-7 15,8 13-21-15,0 6-80 16,1 8-42-16,1 15-50 16,-2 4 18-16,-3 17 82 15,2 15 47-15,-4 19 90 16,1 15 22-16,1 26 18 16,-5 15 18-16,-3 29-10 15,-3 12-17-15,-5 28-16 16,-2 16-22-16,-3 30-10 0,-1 11-3 15,-2 21-1-15,1 10-1 16,0 18 2-16,0 10 5 16,2 16 13-16,-1 1 18 15,2 2 41-15,0 3 9 16,1-17-2-16,3-3-15 16,3-13-39-16,4-12-11 15,2-21-4-15,0-17-2 16,-2-30-5-16,0-16-2 15,-2-27-9-15,-3-14 1 0,-2-29-9 16,0-19-2-16,-2-31 3 16,-3-19-2-16,-2-31 8 15,0-23 1-15,1-20-1 16,2-10 1-16,2-18 3 16,-1 0-1-16,7-8 0 15,3-10-1-15,4 0-2 16,5-4 0-16,-1-9-35 15,5 8-22-15,5 12-29 16,0 4-1-16,7 24 35 16,-1 15 22-16,-4 26 20 15,-2 22 1-15,-8 32 3 16,-2 12-4-16,-5 30 28 16,-3 11 10-16,1 31 8 15,-2 12 3-15,-1 27-7 16,0 16-3-16,-5 26 2 15,0 14 4-15,0 12 1 0,0 10-7 16,0 11-9-16,-1 4-6 16,-2 14-9-16,2 3-1 15,3-4 3-15,1 8 5 16,5-2 7-16,-3-10 9 16,5-9 2-16,-3-13-5 15,3-20-7-15,-4-10-10 16,2-24-6-16,-1-18-1 15,-5-33 2-15,0-14 3 0,-2-25-3 16,1-12 0-16,-1-29 1 16,-2-18-4-16,0-43 3 15,-4-14 0-15,2-21-1 16,4-6 0-16,0-11 2 16,0-2 0-16,1-11 0 15,5-4-1-15,-1 3-2 16,0-5-1-16,6-10-21 15,-6 3-11-15,6 3-13 16,3 4-7-16,2 26-8 16,2 10 4-16,1 30 15 15,-1 17 6-15,-6 28 29 16,0 14 6-16,-5 26 2 16,-3 17 5-16,-2 30 10 15,-2 18 0-15,0 34 5 16,0 23 0-16,-2 39-5 0,0 15-1 15,-1 38-6-15,-1 8-4 16,2 12-6-16,2 8 12 16,4-14 29-16,4-3 7 15,-1-16 8-15,1-10-14 16,-1-10-27-16,-1-7-8 16,1-21-2-16,-2-17 1 15,-1-30 9-15,-2-24 6 16,-1-33 14-16,0-13-5 15,2-35-10-15,-2-12-6 0,0-35-17 16,-2-20 1-16,-3-37 0 16,4-16-1-16,0-17 3 15,5-11 1-15,3-6 2 16,0-3 0-16,5-15-11 16,-1 2-16-16,4 2-39 15,1-4-14-15,5 13 8 16,4 14 17-16,1 15 22 15,-1 15 14-15,-1 25-3 16,-6 10-3-16,-1 32 17 16,-1 17-3-16,-8 32 19 15,-2 12 10-15,-2 29 2 16,-5 18 4-16,-2 27-14 16,2 15-6-16,-2 21-1 15,0 11 5-15,2 19 18 16,-9 6 10-16,5 16 10 15,-2 5-5-15,0-1-18 0,-1 7-11 16,4-3-11-16,3-6-2 16,-7-14 0-16,9-9 0 15,0-21 3-15,-1-14 9 16,9-26 12-16,-9-20 1 16,-1-33 5-16,-1-12-13 15,-4-28-14-15,5-12-1 16,0-35-9-16,4-19 1 0,-2-24 1 15,-5-15 0-15,4-23 1 16,-1-10 0-16,-4-15-5 16,11-3-7-16,-1-9-12 15,2 1 0-15,7-13-9 16,2-5-3-16,7 17 5 16,6 6 0-16,3 21 18 15,3 16 9-15,-6 23 9 16,1 10-1-16,-3 30 0 15,-2 16-2-15,-6 23-9 16,-1 18-5-16,-5 26 0 16,-3 16 1-16,-2 35 11 15,-3 19 7-15,-8 40 7 16,1 18 1-16,-4 30-2 16,-3 17-1-16,3 14-6 15,-3 8-1-15,4 6-1 16,4-5-1-16,0 0 0 0,5-5-1 15,4-4 0-15,1-7 1 16,5-16-1-16,2-7 1 16,-7-24 8-16,2-16 11 15,-2-34 15-15,-4-24 6 16,0-40 9-16,2-19-12 16,-2-35-17-16,-4-21-3 15,-2-45-15-15,-6-19 0 16,2-30 1-16,-1-12-2 15,0-28-3-15,-3-10 0 0,2-33-45 16,2-7-15-16,10-7-21 16,5 0-6-16,2 17 18 15,6 0-5-15,0 20 13 16,2 11 3-16,5 9-10 16,-6 11 1-16,0 22-46 15,3 11-19-15,1 34 31 16,4 15 18-16,-2 31 119 15,-4 18 51-15,-8 33 46 16,-3 14 13-16,-3 38-54 16,0 15-26-16,-6 26-36 15,-1 16-11-15,-2 33 4 16,-4 10 8-16,-3 35 12 16,2 13 1-16,-1 16-11 15,-1 12-9-15,3 2-14 16,1 3-5-16,1-14-1 15,4-12 0-15,3-23 8 0,-1-21 7 16,1-36 14-16,0-24 14 16,-1-47-3-16,-2-21-7 15,3-33-17-15,2-13-12 16,-1-36-3-16,4-22 1 16,-1-46 0-16,-2-20-2 15,8-24-5-15,-4-14-12 16,11-3-10-16,1-5 2 15,3-6 1-15,4 12 13 0,-3 9 8 16,0 4-5-16,3 19-18 16,-6 14-4-16,-1 22-5 15,-7 18 4-15,-5 34 19 16,-5 14 6-16,-3 31 12 16,3 17 5-16,-7 31 2 15,2 19-2-15,-5 38-3 16,-6 21 1-16,1 36-4 15,-6 21 1-15,-1 30 13 16,2 6 1-16,-2 18 11 16,4-7 0-16,-3-13-11 15,1 2-36-15,-3-15 9 16</inkml:trace>
  <inkml:trace contextRef="#ctx0" brushRef="#br0" timeOffset="65556.72">19842 16518 309 0,'-2'-1'198'15,"2"0"-25"-15,13-1-54 16,14 2-4-16,31 4-24 15,-21 2-8-15,4-3 4 16,6-2-13-16,10 1-28 16,4 1-15-16,11 2-21 15,5 3-5-15,4 2-2 16,8 2-1-16,7 0-1 16,10 1 1-16,16-2-1 15,-7-5 0-15,17 3 8 16,4-3 8-16,2-5 15 15,16 0 4-15,2-2-4 0,6-2-6 16,6-4-12-16,-3-1-3 16,4-3-4-16,-13-4-1 15,11 4-3-15,-2 1 1 16,-5 3-1-16,3 7 1 16,-13 4-1-16,-4 3 0 15,-16 4 0-15,-3 6-1 16,-14 2 2-16,-8 2 0 15,-9-1 0-15,-12-4 0 0,-15 0-1 16,-10-4-2-16,-23-3-28 16,-8-3-48-16,-17-6-204 15,-8-1 184-15</inkml:trace>
  <inkml:trace contextRef="#ctx0" brushRef="#br0" timeOffset="69883.14">20165 16525 31 0,'0'0'14'16,"0"0"5"-16,0 0 12 16,0 0 23-16,-1 0 14 15,1 0 8-15,0 0-14 16,0 0-21-16,0 0 3 16,0 0 27-16,0 0 17 15,0 0 45-15,0 0 6 0,0 0-18 16,0 0-16-16,0 0-44 15,0 0-23-15,0 0-24 16,0 0-3-16,0 0 6 16,0 0 7-16,0 0 18 15,0 0 5-15,0 0 5 16,0 0-3-16,0 0-12 16,0 1-4-16,0-1-11 15,0 1-6-15,0-1 2 16,0 0 3-16,0 0 4 15,0 0 3-15,0 0-9 16,0-1-6-16,0 0-10 16,5-11-2-16,3-10 1 15,28-30-1-15,-25 29 0 16,-1-3 0-16,1 6 1 16,0 2-1-16,-4 3 1 15,1 7-2-15,-3 1 0 16,-1 8-1-16,-1 6 3 0,1 0 3 15,0 3 3-15,0 7 0 16,-1 3-1-16,1 0 1 16,-1 3 1-16,0-2 1 15,-1 1-2-15,-1 0-4 16,3 1-1-16,-2-1-1 16,2-6-2-16,-1 5 1 15,2-6-1-15,-2-5 0 16,-1 1 0-16,2-9-1 15,-4 1-3-15,0-1-3 0,0-2-4 16,0-1 0-16,0 0 4 16,0 0 3-16,0-1 3 15,3-14 1-15,7-35-1 16,-6 24 0-16,2 0 0 16,1-3 0-16,-3 1 0 15,3 6 1-15,-3 4 1 16,-1 5 0-16,4 8 0 15,-7-1-1-15,0 6-3 16,2 3-1-16,-4 9 1 16,5 2 1-16,-2 11 3 15,0 2 0-15,2 9-1 16,-3 4-1-16,5 2-2 16,-5 1-1-16,0-7 2 15,2-2-1-15,-2-8 2 16,2-5 0-16,-3-8-9 15,-1-2-5-15,3-7-19 0,3 0-7 16,2-5 10-16,-6 1 5 16,0 0 19-16,2-13 7 15,2-13-2-15,7-30 1 16,-2 23 0-16,-4-1-1 16,4-1 0-16,0-1 0 15,-4 3 1-15,6 0 1 16,-5 6 1-16,3 6 0 15,-1 8 0-15,-1 5 0 0,-2 8 2 16,1 1 12-16,1 11 14 16,-3 3 3-16,-1 9 7 15,-1 4-6-15,-4 5-5 16,-1 3 0-16,1 2-3 16,-4-2-3-16,5 0-8 15,-1-4-2-15,2-8-8 16,-2-1-1-16,2-10-2 15,4-2-2-15,-5-8-6 16,7-2-5-16,-6-2 2 16,-2 1 1-16,1 0 7 15,0 0 2-15,1-18-2 16,7-31-2-16,8 23-5 16,-6-4-4-16,-1-2-4 15,1-3 0-15,5 2 6 16,1 3 3-16,2 4 7 0,-1 5 1 15,-3 8 2-15,-2 0-1 16,-6 8 1-16,0 3 2 16,-3 6 3-16,1 5 2 15,0 8 1-15,-1 1-2 16,0 4-3-16,-1 5-2 16,1 4-1-16,2 3 0 15,2 2 0-15,-2-8 0 16,0-2 0-16,2-7-1 15,-2-7-2-15,3 0-3 0,-1-10 0 16,-1 0-1-16,0-5 2 16,1-3 1-16,3-7 0 15,-2-6-7-15,2-6-12 16,3-4-2-16,0-1-9 16,2 0 4-16,5 0 3 15,-3 1 2-15,0 7 4 16,0 2 3-16,2 5 11 15,-4 7 3-15,-2 5 16 16,-2 3 8-16,-1 12 8 16,-2 3 0-16,1 8-8 15,-3 10-8-15,-1 6-10 16,-3 8 0-16,3 8-3 16,-3-3 1-16,2-6 0 15,3-4 0-15,-3-12 0 16,6-6-2-16,-9-12-5 15,1-3-4-15,0-9-7 0,4-1 1 16,6-8 5-16,-1-7 3 16,-2-7 5-16,-3-7 1 15,1-7 0-15,3 1-8 16,-1-3-10-16,0 4-2 16,0 4 3-16,-5 0 8 15,1 8 10-15,0 5 3 0,0 8 0 16,-2 7 2-16,0 6 21 15,-2 5 3-15,-2 7 3 16,2 6 2-16,-3 8-13 16,2 5 2-16,-2 5 12 15,0 1 9-15,5-4 6 16,-2-5 1-16,-5-4-10 16,3-3-9-16,-2-7-18 15,2-3-8-15,3-7-20 16,-1-5-3-16,4-4-1 15,-4 2 1-15,0 0 14 16,1-2 0-16,7-19 1 16,9-33-1-16,-7 21-9 15,3 3-1-15,-3-2 0 16,3 3 0-16,2 7 10 16,-3 1 3-16,3 6 0 15,-3 3 1-15,-2 5 1 16,2 3 0-16,-2 5 1 15,-2 3 1-15,1 6 0 0,0 7 1 16,1 6 2-16,-2 4-2 16,-3 4 4-16,2-4 2 15,-4 3 3-15,2-4 1 16,0-8-6-16,1 3-4 16,2-12-5-16,0-3-5 15,3-3-1-15,-3-2 0 16,2-5 0-16,1-2 2 15,-1-7 1-15,1 0 1 0,2-8 0 16,-2 1-4-16,2-5-8 16,2-6-5-16,-5 3-7 15,-1-4 4-15,1 4 6 16,7 8 5-16,1 7 7 16,0 4 1-16,-5 9 3 15,-3 0 2-15,-6 9 4 16,2 3-1-16,2 10 2 15,-2 2 0-15,-1 6-2 16,1 3 1-16,0-3 3 16,-5 3 2-16,4-3 5 15,-5-4 1-15,0-4-5 16,5-5-4-16,-4-7-10 16,6-3-7-16,-5-5-3 15,2-4 0-15,6-7 2 16,-2-5 1-16,3-9-3 15,-1-2-5-15,0-7-9 0,7-1-4 16,2 0-1 0,-4-1 0-16,7 7 8 0,-4 3 2 15,2 8 10-15,-2 4 5 16,-5 7 6-16,-2 6 4 16,-1 12 9-16,1 7 1 15,-4 6 1-15,1 6-1 16,-4 6-6-16,2 5-2 15,-2 1 7-15,-1-1 5 0,0-5 9 16,0-5 1-16,1-6-4 16,1-5-3-16,1-10-16 15,-2-7-5-15,0-7-5 16,3-5-4-16,-1-8-2 16,2-4-3-16,1-6-2 15,-1-3-1-15,2-2 9 16,3 0 3-16,1 4 5 15,-4 0 0-15,4 10 0 16,-1 2 0-16,-1 8-1 16,1 7 1-16,-1 10 5 15,-7 3 3-15,3 14 2 16,-1 4-1-16,-3 6-5 16,4 4 0-16,-5-3 1 15,5-4-1-15,-2-8 0 16,-1-2-1-16,5-12-6 15,-6-4-3-15,6-9-5 0,2-8-7 16,-7-12-26-16,8-4-12 16,-2-10-14-16,3-2-13 15,9 1 19-15,-4 2 14 16,2 8 19-16,0 4 22 16,0 11 12-16,-3 6 6 15,1 10 25-15,-2 8 10 16,-3 7 7-16,1 5 0 15,-2 4-20-15,-2 0-6 16,-4-2 2-16,-2-3-4 0,3-7-3 16,2-3-8-16,-1-11-12 15,3-4-1-15,0-15 5 16,1-11-24-16,4-11-44 16,4-7-13-16,1-1-14 15,3 2 26-15,7 7 48 16,-5 8 13-16,-1 10 29 15,-4 7 13-15,-3 12 27 16,-1 4 10-16,4 16 7 16,5 7 0-16,0 9-10 15,4 2-6-15,3-2-25 16,2-4-11-16,3-8-19 16,5-8-7-16,5-9-6 15,5-9-3-15,4-14-8 16,3-6-21-16,14-10-87 15,3-2-132-15,17 1 160 16</inkml:trace>
  <inkml:trace contextRef="#ctx0" brushRef="#br0" timeOffset="76798.75">19953 4651 618 0,'15'-5'251'0,"13"-5"-187"16,30-8-3-16,-27 6-6 15,3 0-19-15,-2-5 23 16,1 1 22-16,13-1-1 15,2 3-4-15,-2 4-25 16,4 3-22-16,-11 7-18 16,-4 3-4-16,-6 6-5 15,-6 4 1-15,-5 6 1 16,1 8 2-16,-8 10 6 16,-3 6 2-16,-3 14 1 15,0 2-1-15,-7 6-2 16,4 7-4-16,-8 8-5 15,-8 5 23-15,6 7 14 0,-7-1 12 16,2-6 21 0,7 0-21-16,-6-7-13 0,7-1-12 15,-2-7-18-15,5-4-4 16,3-11-2-16,-1-8-1 16,2-11-1-16,5-9-1 15,-2-13-2-15,6-4-1 16,-2-10-2-16,-9 0 9 15,5-6-44-15,-1-5-31 16,1-8-60-16,-1-8-61 0,-4-10-84 16,4-2-50-16,-4-3 202 15</inkml:trace>
  <inkml:trace contextRef="#ctx0" brushRef="#br0" timeOffset="77068.03">20617 5314 316 0,'-1'-25'233'16,"-6"4"-11"-16,2 7-26 16,-1 1-13-16,2 7-5 15,1 3-11-15,-1 3-28 16,-4 3-27-16,-5 8-50 16,1 6-6-16,-8 10-2 15,1 5 0-15,-2 9-7 16,-5 8-9-16,-12 8-12 15,-4 5-1-15,-12 3-8 0,-1-1-4 16,0 1-8-16,0-7-2 16,1-8-28-16,4-5-32 15,8-12-117-15,3 0-95 16,6-6 163-16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29:03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4480 5355 359 0,'-20'-32'274'0,"20"32"-17"0,-8-6-46 15,3 6-35-15,5 3-63 16,-3-6-17-16,3 3-35 16,0 0-20-16,0 0-26 15,0 0-5-15,0 0 5 16,0 10 8-16,-1 9 7 16,-3 31-2-16,-7-23-10 15,0 8-4-15,2 8-5 16,-4 8-1-16,-5 3-2 15,-1 8 1-15,-7 1 1 16,0 0 2-16,-3-1 0 16,-1-4-1-16,-2-4-3 15,2-3-1-15,4-1-1 16,6-8 0-16,4-9 1 16,1-8 2-16,5-9 2 15,0-10 18-15,6-6 10 16,2 0 0-16,-4-11-4 0,3 0-19 15,-3-4-13-15,2-4-2 16,0-9-3-16,0-1-2 16,3-7 1-16,0-1-1 15,6 9 2-15,1-3 1 16,3 4 1-16,-4 0 1 16,2 1 1-16,1 4 0 15,-4 8 1-15,2 0 0 16,-3 8-4-16,-3 2-7 0,-3 7-4 15,5 9 0-15,-4 11 4 16,-5 10 5-16,1 20 3 16,-2 10 1-16,0 15 0 15,4 2 1-15,1-8-1 16,3-10 0-16,5-21-4 16,5-9-4-16,7-19-5 15,6-6 2-15,10-9 4 16,5-6 6-16,2-12 4 15,10-5 3-15,4-12-23 16,-5-2-83-16,9 0 70 16</inkml:trace>
  <inkml:trace contextRef="#ctx0" brushRef="#br0" timeOffset="3423.84">2498 6841 370 0,'25'7'260'0,"-31"-11"3"15,0 2-32-15,2 2-58 16,0 0-40-16,1 5-25 16,0-3-13-16,2-2-10 15,0 0 3-15,0 0-4 16,0 0-7-16,0 0-20 16,-1 0-11-16,0 0-20 15,-9 9-5-15,-1 3-6 0,-29 30-1 16,25-24 2-16,0 1 0 15,0 4 2-15,-4 0-2 16,0 3-4-16,1 5-2 16,4 5-5-16,2 6-2 15,5 9-3-15,-2 1-1 16,0 5 0-16,0-2-1 16,2-6 1-16,6-5 0 15,7-12-2-15,1-3-1 16,8-7-2-16,-1-8-3 0,0-5-2 15,8-5 0-15,-3-8 0 16,7 0-2-16,3-7-12 16,-1-2-14-16,0-9-25 15,-2-4-14-15,-1-2 0 16,-1-4 9-16,-4-1 27 16,-3 2 18-16,-5 5 19 15,-2 4 7-15,-7 11 5 16,-1 5-3-16,-2 6-5 15,-1 6-2-15,1 12-3 16,0 7 0-16,1 7 8 16,0 2 2-16,2-1 3 15,2-2 3-15,7-6 3 16,1-2 6-16,4-8 6 16,2-8-2-16,4-3-3 15,1-8-3-15,7-8-3 16,-3-4 3-16,-3-13 1 0,5 2 0 15,-11-11-1-15,3-3-1 16,-4-1-4-16,-7-1 1 16,-2 5-3-16,-3 6 7 15,-8 5-71-15,3 11-57 16,-3 8-254-16,1 7 224 16</inkml:trace>
  <inkml:trace contextRef="#ctx0" brushRef="#br0" timeOffset="3940.46">3112 7343 369 0,'0'-1'256'0,"-2"0"-8"15,2 0-50-15,0 0-23 0,0 0-41 16,7 0-19-16,8 1-59 15,26 3-22-15,-24-1-20 16,2 1-2-16,2-3-5 16,-2 1-1-16,-4-1 0 15,-1-2-1-15,-1 2 17 16,-2-1-47-16,-1-1-104 16,0 0-100-16,-3-3 118 15</inkml:trace>
  <inkml:trace contextRef="#ctx0" brushRef="#br0" timeOffset="4199.76">3144 7144 626 0,'-9'-3'360'0,"-1"2"-64"0,3 1-19 16,4 0-64-16,0 1-58 15,3-1-77-15,0 0-41 16,0 0-41-16,0 0-5 16,2 0 6-16,13 0 1 15,27 0 2-15,-27 1-2 16,2 2-32-16,4 0-29 16,3 2-82-16,-2-4-79 15,0-1 142-15</inkml:trace>
  <inkml:trace contextRef="#ctx0" brushRef="#br0" timeOffset="4823.1">3560 6983 494 0,'28'-41'303'16,"-29"41"-65"-16,2 1-89 15,0 1-48-15,-1-2-52 0,0 0-9 16,0 0 9-16,5 1-2 15,13 3 1-15,29 5 2 16,-24-8-9-16,4 1-8 16,3-1-13-16,-2 0-8 15,-3-2 18-15,2-2 9 16,-10 0 1-16,3 2 0 16,-1 2-23-16,-7-1-9 15,2 3-2-15,-4 2 0 0,-4 2 0 16,3 1 1-16,-3 1 2 15,-4 0 0-15,0 2 1 16,-3 1 1-16,-2-2-2 16,-4 7-1-16,-2 0-1 15,0 6-1-15,-5 7 0 16,3 5-2-16,-1 7 0 16,-6 1 2-16,6 10 5 15,-6-4 2-15,-5 0 2 16,1-4-1-16,0-7-6 15,1-5-3-15,4-9-1 16,5-1-2-16,2-10 0 16,3-5-2-16,2-5-3 15,4 0 1-15,-2-4-46 16,3 1-29-16,0 0-73 16,0 0-48-16,0 0-144 15,0-2 214-15</inkml:trace>
  <inkml:trace contextRef="#ctx0" brushRef="#br0" timeOffset="5121.3">3509 7323 852 0,'-3'0'415'0,"1"0"-206"16,5 3-25-16,-3-3-112 16,0 0-21-16,0 0 1 15,11 2-10-15,7 1-17 16,28 4-10-16,-24-8-11 16,1 1 0-16,1 0-2 15,6 4 0-15,-3 3-1 16,4-3 0-16,1 4-45 15,-7-3-43-15,4-1-147 16,-2 2 142-16</inkml:trace>
  <inkml:trace contextRef="#ctx0" brushRef="#br0" timeOffset="5590.04">3992 7454 470 0,'23'53'308'15,"-30"-45"-25"-15,7 1-127 16,-2 2-17-16,1 2-53 16,1-5-7-16,3 1-36 15,4 0-20-15,0-8-16 16,2 2 2-16,0-7 17 16,-1-2 7-16,-1 0 3 15,0-3-2-15,-3 3-13 16,0-2-5-16,-3 2-2 15,0 1 0-15,-1 5-5 16,0 0-3-16,0 0-5 16,-1 0-2-16,0 0 2 15,-2 2 2-15,3 10 1 16,-1 2 0-16,0 23-3 16,2-25-1-16,-2-9-48 15,3 2-45-15,2-2-136 16,-4-4-123-16,0 0 220 0</inkml:trace>
  <inkml:trace contextRef="#ctx0" brushRef="#br0" timeOffset="6334.05">4364 7103 430 0,'-77'-63'267'0,"77"61"-21"16,-5 2-15-16,5 0-63 15,0 0-38-15,0 0-49 0,0 0-18 16,0 0-2-16,0 0 2 15,0 0 6-15,14 2 9 16,7 0-17-16,28 2-7 16,-26-2-13-16,4-4-18 15,-3 1-10-15,-2 5-3 16,-5-2-3-16,-4 2 1 16,-5 5 4-16,-2-1 3 15,-4 6 4-15,-4 0 0 16,-6 7-4-16,-5-1-2 0,-2 6-6 15,-3 0-4-15,-2-3-10 16,4-2-4-16,1-6-2 16,9 0 0-16,2-6 4 15,6 5-1-15,2-5-3 16,0 1-1-16,11-2 3 16,-3-4 1-16,3 3 5 15,2-1 3-15,-1 5 2 16,1 1 1-16,-1 0 0 15,-3 2 10-15,-6-1 8 16,-2-1 4-16,-4 2 8 16,-3 2-4-16,-6 3-1 15,-3 3-1-15,-7 1-2 16,-3-1-2-16,-8 2-8 16,0-3-2-16,-2 2-8 15,5 3-27-15,-6-2-125 16,-9 2 104-16</inkml:trace>
  <inkml:trace contextRef="#ctx0" brushRef="#br0" timeOffset="20706.62">6774 11898 347 0,'0'-1'229'0,"0"-9"6"16,0 8-29-16,-3 1-53 15,0-4-26-15,2 5-27 16,0 0-11-16,-1-1-12 15,0 0 0-15,-14-1-11 16,-30-4-2-16,21 3 0 16,-1 3 0-16,-1 0 3 15,-7 3-2-15,4 8-13 16,-1-4-9-16,-2 4-23 16,2 3-8-16,3 2-11 15,0 3-4-15,7 6-8 16,5 2-4-16,7 12-5 15,4 7 0-15,8 10 5 16,6 8 4-16,7-5 5 0,7-4 0 16,3-12 0-16,4-10-1 15,8-4 0-15,-1-6 1 16,6-9 3-16,0 0-1 16,5-16-1-16,-4-4 1 15,4-14 0-15,-5-6 2 16,1-9 6-16,-4-7 4 15,-8-12 12-15,-2-6 3 16,-13-8 2-16,0 0-2 0,-14 6-7 16,-6 4 1-16,-14 10 2 15,-7 5-2-15,-8 13-13 16,-4 6-18-16,-2 13-45 16,-1 8-36-16,-1 10-134 15,0 7 147-15</inkml:trace>
  <inkml:trace contextRef="#ctx0" brushRef="#br0" timeOffset="21411.73">6794 8723 327 0,'-92'-11'263'16,"70"19"14"-16,1 14-100 15,-2-1-39-15,-3 11-72 16,4 5-23-16,1 8-20 15,3 7-3-15,8 7-13 16,3 3-3-16,10-1-1 0,7-3 4 16,3-11 10-16,2-9 5 15,9-7 3-15,1-11-3 16,12-10 4-16,2-9 12 16,0-13 33-16,-2-8 12 15,-1-13 22-15,-6 0-5 16,-9-7-24-16,-5 1-11 15,-10 3-31-15,-4-4-8 16,-10 7-6-16,-5-3-2 0,-6 4-11 16,-7-1-21-16,0 4-70 15,3 14-56-15,-1 15 81 16</inkml:trace>
  <inkml:trace contextRef="#ctx0" brushRef="#br0" timeOffset="22298.36">12034 11780 741 0,'-56'-25'329'16,"30"30"-132"-16,-4 4-50 15,-4 10-44-15,2 1-26 16,-5 6-54-16,-2 3-12 15,0 1-1-15,2 4-1 16,2 1-2-16,6 9-2 0,9 14-5 16,4 3-3-16,10 7-3 15,6-4 1-15,8-12 0 16,5-6-1-16,10-15 6 16,4-6 4-16,15-13 8 15,3-9 5-15,2-15-1 16,-1-8 0-16,-7-12 2 15,-5-7 12-15,-3-6 14 16,1-4 3-16,-9-5-2 16,-5 2-12-16,-9 2-12 15,-9 1-2-15,-11 6-57 16,-4 1-69-16,-8-1 69 16</inkml:trace>
  <inkml:trace contextRef="#ctx0" brushRef="#br0" timeOffset="23032.71">11856 8865 417 0,'-10'-11'237'0,"-3"0"-47"0,4 6-26 15,-7 0-34-15,-2 2-23 16,-1 10-30-16,-3 0-11 16,0 14-34-16,-1 7-11 15,-1 11-10-15,2 6-4 16,3 14-7-16,3 3-1 15,10-1 2-15,2-5 7 16,19-20 11-16,3-8 10 0,12-14 17 16,4-5 4-16,5-12 5 15,6-6 3-15,-2-19 6 16,-3-3 4-16,0-8 0 16,-10-10-8-16,4 1-22 15,-3-2-9-15,-11-1-9 16,-5 8 2-16,-13 4 3 15,-12 1-2-15,-9 10-29 16,-10 6-25-16,-2 13-53 16,-5 10-28-16,0 18-93 15,-4 9-88-15,-15 25 190 16</inkml:trace>
  <inkml:trace contextRef="#ctx0" brushRef="#br0" timeOffset="24083.71">17246 11962 671 0,'-2'-15'317'0,"-7"4"-134"16,3 2-21-16,-18 0-42 15,-1 3-17-15,-7 1-7 16,-8 4 3-16,0 12-4 15,-4 0-11-15,-1 9-32 0,1 2-17 16,4 1-29-16,1 6-5 16,7 10-6-16,3 2-3 15,15 13-4-15,-3-1 0 16,11-1-3-16,4-6 0 16,10-11 1-16,13-7 0 15,19-13 8-15,9-3 4 16,8-16 5-16,5-9 3 15,0-12 1-15,-4-10 10 16,-7-5 17-16,-8-3 3 0,-15-2 4 16,-5 1-9-16,-12 4-15 15,-5 1 1-15,-10 5-5 16,-9 3-16-16,-5 4-70 16,-6 1-67-16,-8 0-259 15,-5 1 255-15</inkml:trace>
  <inkml:trace contextRef="#ctx0" brushRef="#br0" timeOffset="24781.01">17174 8747 604 0,'-11'-13'304'15,"-3"1"-124"-15,-4 5-82 16,2 4-18-16,-5 1-40 16,-1 3-7-16,-3 5 13 15,-1 6 8-15,-2 10-13 16,1 6-6-16,1 16-20 15,3 4-11-15,12 2-7 16,5-25-2 0,2 2 12-16,-10 74 16 0,14-9 19 0,11-5 5 15,20-60-4-15,8-8-12 16,7-18-9-16,4-9 3 16,-1-16 18-16,3-3 14 15,-10-9 9-15,-4-3-2 16,-14-3-21-16,-7-3-15 15,-4 5-8-15,-8 0 0 16,-5 5-9-16,-5 1-15 0,-11 1-66 16,-4 6-58-16,-5 9-156 15,-13 9 174-15</inkml:trace>
  <inkml:trace contextRef="#ctx0" brushRef="#br0" timeOffset="28591.82">8188 8833 351 0,'-43'25'139'0,"35"-27"-72"16,6 2-82-16,4 2-6 16,5 0 7-16,4-2 10 15,-4 1 52-15,-7-2 24 16,1 1 22-16,-2 0-4 15,0-1-29-15,1 0-18 16,0 1-20-16,0 0 8 16,0 0 26-16,0 0 15 0,0-2 16 15,5 1-7-15,3 0-28 16,3 0-16-16,5 2-20 16,29 6-4-16,-25-3-4 15,2 3-1-15,1 0 7 16,5 2 14-16,8 1 37 15,5-2 12-15,8-3 5 16,0 0-13-16,6-5-32 16,2-3-12-16,2 0-13 15,9-3-5-15,9-3-6 16,2 1-1-16,8 0-1 16,-2 5-1-16,-7 5-1 15,1 2 1-15,-9 1 1 16,-1 2 1-16,-6-3 2 15,-4 0 0-15,-12 0 3 16,-2-3 0-16,-15-1 2 16,-5-1 1-16,-8-3 0 0,-8 0 0 15,-2-2 2 1,-1 0 14-16,-4-1 23 0,4 1 9 16,-1 2 12-16,-5-2-13 15,-3-1-22-15,-4 0-13 16,-2-3-15-16,5-1-2 15,0-1 3-15,4-1 2 16,0-6 0-16,0-2 0 16,3-5-5-16,0-5-2 0,3-6 0 15,-1-4 0-15,-5-8-1 16,5-1-1-16,0-1 0 16,2 0-1-16,8 6-3 15,-6 2-2-15,-3 4-3 16,0 3-1-16,-1 4 2 15,5 7 4-15,-1 7 2 16,1 4-2-16,-4 6-10 16,-3 0-1-16,2 4 3 15,-5-3 4-15,-1 3 9 16,1 1 1-16,-3 0-2 16,3 3-1-16,0 0-2 15,0 0-3-15,-1 0-4 16,-2 0-1-16,-1 0 0 15,-19 1 2-15,-36 1 6 16,22-4 1-16,-10 2 0 16,-6-2-1-16,-22 2-3 0,-9 0-5 15,-5 7-17-15,-16-2-1 16,4 4 6-16,-2 5 6 16,-4-2 19-16,18 6-1 15,12-3-2-15,10 1-1 16,8-2 2-16,5 0 2 15,3-2 4-15,5-3-1 16,12 0 3-16,9-3-1 16,12-1-1-16,4-1 12 15,7-3 2-15,1 0-2 0,1-1-5 16,0 0-13-16,0 0-7 16,0 0-1-16,0 0 4 15,0 0 0-15,0 1 2 16,0 17 1-16,-6 33 2 15,-4-23 5-15,-5 10 9 16,1 3 6-16,-5 7 13 16,3 0 1-16,-1 0-7 15,2-6-4-15,1-4-16 16,-2-4-4-16,8-7-6 16,-1-2-31-16,1-7-90 15,7-2-62-15,1-7-160 16,3 1-154-16,8-8 325 15</inkml:trace>
  <inkml:trace contextRef="#ctx0" brushRef="#br0" timeOffset="30257.36">13138 8844 409 0,'0'-2'146'16,"0"1"-78"-16,3 1-82 0,-3 0 7 15,0 0 41 1,0 0 14-16,0 0 31 0,0 0 4 16,9 0-14-16,5 1-8 15,33 7-25-15,-24-4-8 16,7 3-12-16,5 2-7 15,10 5 12-15,3-2 18 16,2-1 41-16,6 0 14 16,11-7-5-16,10 3-16 0,18-3-41 15,4-2-14-15,-1 2-14 16,0-2 0-16,-4-1 0 16,-2-1 3-16,4 3 9 15,-4-1 3-15,-11 3 1 16,-7-2 0-16,-18-3-7 15,-4 0 1-15,-9-2 0 16,-3 0 0-16,-8-2 0 16,-6 1-2-16,-10-2 6 15,-2-2 13-15,-10-3 23 16,-1-3 0-16,-2-2-3 16,-1-2-11-16,-2-6-22 15,0 1-4-15,-2 1-6 16,-3-7-3-16,0 1-5 15,0-1 0-15,-1-1 0 16,0-1-1-16,2-3 1 16,-2-4 2-16,-1-2 3 0,2 2 0 15,1-1-2-15,1 4-1 16,1 5-8-16,3 0-4 16,0 5-6-16,0 5 0 15,0 0 6-15,1 4 5 16,0 0 7-16,0 3 3 15,0 1 0-15,0 0 0 16,2 7-1-16,-2-3-2 16,0 4-6-16,-1 2-7 0,0 0-7 15,0 0-2-15,-1 0 1 16,-21-1 3-16,-17 0 6 31,21 2 3-31,-1 0 3 0,-45 3-1 0,-26 2-5 16,-16-2-4-16,-10 1 0 15,1 1 2-15,-11-2 8 16,-5 5-20-16,5 2 4 16,2 1 2-16,21 2-2 15,12-2 21-15,15 0 1 16,3 0 0-16,13-2 3 16,8-3 5-16,17-1 5 15,11-3 9-15,13-2 19 16,3-1 6-16,9-1-6 15,0 0-10-15,3-1-25 16,-3 3-7-16,0 0-5 16,0 0-3-16,0 0-4 0,5 6-3 15,2 21 2-15,24 33 0 16,-28-14 5-16,-6 5 2 16,-1 1 6-16,-5 3 4 15,-5-3 3-15,-1-1 0 16,-2 5-4-16,4-4-2 15,2 0-25-15,6-4-34 16,4-14-97-16,4-5-94 16,18-18 152-16</inkml:trace>
  <inkml:trace contextRef="#ctx0" brushRef="#br0" timeOffset="31617.73">18398 8818 801 0,'5'-4'210'15,"-1"-3"-285"1,3 3 7-16,4-4 100 0,-3 2 11 16,5-1-6-16,-6-2 11 15,3 4 2-15,0-2 0 16,1 3 4-16,2-2-10 15,2 4-15-15,6 0-4 16,7 4 2-16,9 1 2 16,14 5 9-16,9 1 5 15,11 3 15-15,2 3 5 0,10 4 17 16,5 2-3-16,12 2-22 16,2-1-9-16,-8-4-28 15,-2-6-4-15,-6-6 4 16,-5-4 2-16,0-5 3 15,-6 0-2-15,-10 0-9 16,-8 0-2-16,-20 2-2 16,-7 0 1-16,-18 0 13 15,-6-2 9-15,0 0 17 16,-5 0 2-16,-1-6-19 16,-3-4-10-16,-1-9-21 15,-3-4-5-15,4-5 7 16,0 3 2-16,-2-5 2 15,0-3 0-15,-3-6-1 16,3-6-2-16,1-1-2 16,3 0 0-16,0 4 0 0,1 6-1 15,0 6 1-15,-4 6-3 16,4 6-8-16,-2 5-3 16,1 2-6-16,1 5-1 15,-2-1 3-15,2 2 4 16,2-2 5-16,-4 0 4 15,0 2 4-15,-5-6-2 16,-10 4-7-16,0-3-2 16,-9 3 0-16,-5 1-4 0,-6-1 3 15,-5 3 2 1,-9 3-3-16,-9-3 3 0,-9 5 0 16,-1-2 0-16,-7 4 3 15,-3 1 0-15,-13 3 3 16,-9 4 2-16,10-5-1 15,6 4 2-15,12 0 1 16,15 0 1-16,2 3 1 16,5 2 0-16,10 4 1 15,5 3-2-15,12 7-7 16,6 4-5-16,13 5 12 16,3 5-31-16,8 5-18 15,0 1-4-15,-2-1-32 16,4 0 19-16,-1-1-18 15,-1-3-36-15,-2 4-208 16,-2 1 216-16</inkml:trace>
  <inkml:trace contextRef="#ctx0" brushRef="#br0" timeOffset="43288.78">6864 14919 85 0,'75'7'64'0,"-75"-8"22"16,8 2-10-16,-8-1-10 15,-1-2 5-15,7 2 13 16,-7-1 8-16,0 1 19 16,-2 0 6-16,3 0-1 15,-1 0-2-15,0 0-5 16,0 0-6-16,0 0-2 0,0 0 4 16,0-1 0-16,0 0-9 15,-8 0-22 1,1 1-13-16,-4 0-25 0,-31 1-6 15,28 2-8-15,-3-2-5 16,-1 1-2-16,0-1-1 16,1 0 1-16,3 2 3 15,2-1 6-15,5-2 1 16,-2 1-3-16,1 1-3 16,3 0-7-16,-2 2-1 0,3-2-4 15,4-2-2-15,-1 1-5 16,2-1-2-16,0 0-13 15,0 0-4-15,0 0-1 16,0 0 2-16,0 0 10 16,7 0 4-16,7 0 0 15,29 1 1-15,-24-1 0 16,1-1 1-16,2-2 0 16,1 0 1-16,1-1 1 15,2 1 0-15,3-3 0 16,-1 0 0-16,-4 0 1 15,1 1 0-15,-2 0-1 16,-7 2 1-16,1 3 0 16,-8-1 1-16,-8 0 1 15,0 2 1-15,-1-1 8 16,0 0 7-16,0 0 6 16,-1-1-1-16,0 0-5 0,0 0-9 15,0 0-1-15,-7 0 0 16,-15-3 1-16,-28 1-1 15,17 8-2-15,-1 0-2 16,-1 2-4-16,0 3-1 16,7-1 0-16,2-1 1 15,5-2 1-15,1-4 1 16,-1 0-1-16,2 0 1 16,0-4 0-16,1 0 0 0,0-2-1 15,1-2 0-15,6 1 1 16,2-4-1-16,4 4 2 15,1 1-1-15,4 1-6 16,-1 1-10-16,2 1-9 16,0 1-1-16,0 0 5 15,7 1 9-15,10 2 7 16,25 10 1-16,-21-9 0 16,1-1 0-16,2 0 0 15,4 0 0-15,0-3-1 16,0-1 2-16,2-2-1 15,1 3 0-15,-1 0 1 16,0 0-1-16,-6 0 1 16,0 0 0-16,-11-2 0 15,-1 0 0-15,-1 1 1 16,-5-2-1-16,2 3 1 16,-2-1 0-16,-3-1 2 15,1 2 7-15,-7 0 9 0,3 0 1 16,-1-1 2-16,0 1-5 15,-5-1-9-15,-14 0-1 16,-33-2 0-16,17-3-1 16,-1 2 0-16,0-5-2 15,-1 4-2-15,-2-3-1 16,1 0 0-16,1 3 0 16,3-1 2-16,-1 5 0 0,2 7 1 15,-1 0-1-15,-4 5-2 16,-3 1-1-16,-5 0 0 15,-3-2-1-15,-1-2 1 16,3-3 1-16,2-3 1 16,0-2 1-16,6-6-1 15,-3 0 0-15,9-1-1 16,4 1 1-16,5 1-1 16,2 2-1-16,3-1 0 15,1 1-2-15,-2-2-1 16,5-1 0-16,-3 1-2 15,6 0 1-15,6 3-3 16,2 1-2-16,3 1-12 16,2 0-18-16,-3 0-70 15,3 0-45-15,0-1-166 16,0 0 196-16</inkml:trace>
  <inkml:trace contextRef="#ctx0" brushRef="#br0" timeOffset="44196.37">3953 14581 575 0,'-13'-4'324'0,"3"-2"-55"16,1 4-54-16,-5 3-67 16,-5 3-35-16,0 2-49 15,-4 0-21-15,6 6-29 16,3 3-9-16,-5 7-5 16,7 2 0-16,-2 4-5 15,4 4-1-15,10 9-2 16,0 4 0-16,13 5 0 15,-1-6 0-15,1-7-4 16,6-6-1-16,-7-13-2 16,7-2 0-16,7-14 3 15,-1-4 2-15,8-12 5 16,-2-4 1-16,1-13 4 16,-1-5 3-16,-4-10 2 15,-2-3 2-15,-3-3 3 16,-3 1-1-16,-5 7 1 0,-4 4-1 15,-8 6 26-15,-5 2 9 16,-8 8 11-16,-4 4 7 16,-4 10-23-16,0 7-12 15,-1 6-19-15,0 5-13 16,-1 5-51-16,1 3-32 16,6 1-128-16,2 0-80 15,10 0 183-15</inkml:trace>
  <inkml:trace contextRef="#ctx0" brushRef="#br0" timeOffset="44715.97">4222 14922 171 0,'70'76'130'15,"-66"-62"14"-15,3-5-31 16,-3-6-56-16,-1-3-14 16,1-3 7-16,-4 2 2 15,0 0-1-15,0 0-5 16,2-11-31-16,0-5-4 16,7-23 0-16,-6 28 19 0,-1 6 45 15,1 3 27-15,-10 1 28 16,6 4-16-16,0-2-33 15,0 0-19-15,0 0-16 16,-4 13-4-16,1 3-12 16,-1 25-10-16,10-27-15 15,-8-9-4-15,6 3-6 16,-1-2-9-16,4 2-59 16,0 0-36-16,1-3-104 15,5 2-94-15,-2-6 200 16</inkml:trace>
  <inkml:trace contextRef="#ctx0" brushRef="#br0" timeOffset="45409.12">4604 14661 399 0,'-13'-64'243'0,"16"62"-12"16,0-3-19-16,8 3-48 15,4-3-20-15,4 0-37 16,3 2-20-16,6-3-31 16,1 5-9-16,0 0-17 15,0 3-3-15,-6 1-4 16,-3 1 1-16,-7 7 4 15,-4 1 2-15,-5 10 0 16,-5 0-4-16,-1 6-8 16,-3 1-2-16,-4 2-3 15,-3 4 0-15,-10-1-5 16,-6-2-7-16,-6-1-23 16,1-7-28-16,-3-5-66 0,3-2-13 15,3-11 10 1,2-1 16-16,8-6 64 0,2-6 18 15,8-5 9-15,2-2 11 16,3-5 10-16,3 2 3 16,1-1-1-16,3 5-2 15,4 3-11-15,2 0 2 16,4 8 5-16,5 0 5 16,2 7 19-16,1 4 11 0,9 9 21 15,-2 1 6-15,5 2 7 16,4 3-4-16,-1-1-16 15,0 1-6-15,6 6-21 16,-4 0-10-16,1-1-10 16,-1-1-2-16,6-3 6 15,6 0-64-15,12-10 42 16</inkml:trace>
  <inkml:trace contextRef="#ctx0" brushRef="#br0" timeOffset="68311.27">12135 13861 412 0,'27'11'208'0,"-24"-8"-70"16,-11-5-32-16,0 6-31 16,-1-4 2-16,-4-2 25 15,7 3 13-15,-3-3 0 16,-5 0-11-16,1 1-38 16,1-3-16-16,-4 3-25 15,-4-3-11-15,-4 1-9 16,-3 1 0-16,1-1-1 15,6 3 0-15,-2 0-1 16,9 3-1-16,-3 1 0 0,4-3-1 16,1-2 0-16,-6-4 1 15,6 5 0-15,-2 0 1 16,8 0 4-16,4 0 1 16,0-1-8-16,1 0-12 15,0 1-14-15,0 0-3 16,0 0 5-16,15 3 13 15,12 2 6-15,31 2 2 16,-23-5 3-16,3-1-1 0,4 1 1 16,4 1 1-16,-6-2 0 15,-2 0 0-15,-6 2 1 16,-5-3 0-16,-4 3 1 16,-7 0 1-16,-7-2 3 15,-2-1 6-15,-7 1 47 16,0 0 12-16,-2-1 3 15,1 0-6-15,-26 3-49 16,-32 1-16-16,24-3-25 16,-4 0-8-16,0-6-8 15,2-1 3-15,7 2-30 16,9-2-28-16,10 2-77 16,5 2-70-16,2 0 153 15</inkml:trace>
  <inkml:trace contextRef="#ctx0" brushRef="#br0" timeOffset="69436.25">11275 13760 246 0,'-1'-4'208'16,"1"4"18"-16,-4-3-72 16,1 2-34-16,3 1-47 0,-1 0-12 15,0 0 4-15,0 0 3 16,-9 3 5-16,-1 0-1 16,2 0-16-16,-11 15-12 31,10-10-23-31,0 2-13 0,0 19-10 0,1 6-3 15,9 9-2-15,4-12 0 16,5 0 0-16,7-3-1 16,1-6 0-16,3-7 0 0,4-6 2 15,-5-5 2-15,3-5 6 16,0-2 2-16,-6-7 18 16,-1-4 12-16,-3-4 24 15,-3-4 3-15,-5-2-12 16,3 1-9-16,-6-5-15 15,5 0 2-15,-4 2 2 16,-3 2-1-16,-6 2-12 16,-7 4-7-16,5 6-21 15,-3 0-11-15,1 5-44 16,5 4-27-16,-1 2-96 16,4 7-117-16,3 8 200 15</inkml:trace>
  <inkml:trace contextRef="#ctx0" brushRef="#br0" timeOffset="69913.98">11456 14004 317 0,'26'47'144'0,"-25"-39"-47"15,2 3-26-15,1-2-20 16,0-3-15-16,1 2-31 15,0-6-1-15,0-2 25 16,1 0 7-16,-1-8 4 16,0-3 3-16,-3 2-10 15,1-5 6-15,-3 5 36 16,-2 2 22-16,2 5 23 16,0 0 6-16,-1 2-15 15,0 0-17-15,0 0-34 16,0 0-17-16,-1 0-26 15,2 0-6-15,-3 8-10 16,2 0-1-16,0-5-5 16,-1 5-21-16,1-3-70 15,0-3-39-15,1 0-128 0,0-2 157 16</inkml:trace>
  <inkml:trace contextRef="#ctx0" brushRef="#br0" timeOffset="70427.61">11734 13807 428 0,'-1'7'256'16,"-4"2"-29"-16,-5 4-102 15,-3-3-27-15,-2 4-34 16,-1-2-12-16,0-5 9 16,3 1 3-16,1-5 0 15,1-6-2-15,2-4-23 16,4-2-12-16,3-7-10 15,2 2-3-15,2-1-9 16,1-7 0-16,5-1 8 16,4 0 4-16,3 0 9 15,1 4 2-15,-3 4-6 0,-1 4-3 16,-4 7-8-16,1 1-4 16,0 10-3-16,0 3 0 15,-3 6 6-15,1 5 7 16,-3 9 20-16,-2 3 8 15,-7 11 7-15,0 3-4 16,-8 4-14-16,0-1-9 16,-2-4-11-16,-3 1-3 0,-3 1-2 15,-2 1-15 1,-1 4-83-16,-3 1-105 0,1-2 119 16</inkml:trace>
  <inkml:trace contextRef="#ctx0" brushRef="#br0" timeOffset="81188.5">21413 14994 321 0,'18'-5'230'0,"-27"3"-9"16,4 6-60-16,-1 1-31 15,6 4-56-15,0-2-20 16,-3-7-27-16,4 3-9 0,-1-3-1 16,0 0 7-16,0 0 25 15,12 3 13-15,5 0 6 16,27 4-9-16,-22-7-23 15,0-2-12-15,-3 0-16 16,8-1-3-16,-8-1-2 16,2 1-2-16,4-2 0 15,-4 2-1-15,3-1-13 16,-1 2-35-16,-7-3-97 16,0 3-80-16,-8 0 130 15</inkml:trace>
  <inkml:trace contextRef="#ctx0" brushRef="#br0" timeOffset="81743.22">22096 14768 630 0,'12'-6'271'16,"-28"34"-141"-16,-5 13-91 15,2 3-14-15,-4 12-20 16,3 0-3-16,9-1 0 16,5-3 4-16,14-12 8 15,1-9 1-15,8-15-1 16,2-7-3-16,3-13 6 15,3-7 22-15,0-16 43 16,-3-5 12-16,-4-15 19 16,-4-4-11-16,-1-3-26 15,1 2-8-15,-8 6-3 16,-2 3 1-16,-6 15 5 0,-7 5 5 16,2 16-24-16,-3 6-17 15,-3 9-31-15,5 4-29 16,-2 5-72-16,2 7-47 15,3 7-127-15,0 3-96 16,-1 2 232-16</inkml:trace>
  <inkml:trace contextRef="#ctx0" brushRef="#br0" timeOffset="82196">22346 15090 617 0,'55'54'332'16,"-64"-45"-68"-16,0 6-164 15,-1 3-28-15,4 0-31 16,-1 4-1-16,5-2 9 16,0-3 2-16,3-2-18 15,1-5-13-15,2-6-23 0,4-4-4 16,1-10 1-16,-3-4 1 16,2-6 7-16,-1 1 3 15,-7 2 16-15,1-2 16 16,-1 12 28-16,-1-3 26 15,-4 11-3-15,2 5-15 16,-6 5-27-16,2 8-25 16,-1 6-12-16,4 2-2 15,-1 1-12-15,0-5-30 16,4-4-68-16,0-3-53 0,4-5-127 16,4-2-44-16,6-9 202 15</inkml:trace>
  <inkml:trace contextRef="#ctx0" brushRef="#br0" timeOffset="82773.45">22694 14887 622 0,'6'-14'344'15,"4"0"-54"-15,0 1-75 16,13 8-64-16,-6 0-32 15,4 6-37-15,0 7-11 16,-7 4-14-16,2 7-15 16,-8 7-22-16,-5 3-7 15,-4 6-7-15,-7 2-1 0,-5 4-5 16,-3 3-10-16,-10-3-27 16,-3 0-15-16,-7-6-15 15,-1-1 11-15,-4-2 30 16,-3-6 18-16,6-4 24 15,0-5 5-15,9-6 8 16,5-6 4-16,14-2 10 16,5 0-7-16,7-6-12 15,10 2-2-15,9-4-6 16,6-2 15-16,9 5 22 16,-5-1-2-16,4 5-7 15,-2 3-14-15,0 4-22 16,6 2-5-16,4 2-3 15,4 5-2-15,7-1-5 16,3 3-16-16,5-4-66 16,-1-2-58-16,3-5-200 15,2-5 216-15</inkml:trace>
  <inkml:trace contextRef="#ctx0" brushRef="#br0" timeOffset="86523.43">11654 6992 197 0,'-5'-98'117'0,"-1"89"-8"16,4 4-20-16,-3 1-30 16,5-2-13-16,0 4-1 15,0 1 8-15,-1 0 19 16,1 0 1-16,0 0-16 16,-1-1-7-16,0 1-17 15,0 0-5-15,0 0-8 16,1 0-7-16,0 1-1 15,0 2 1-15,2 17 3 16,6 31 0-16,-5-25-4 16,-3 3-2-16,2 4-5 15,1-5 0-15,-1 4-1 16,2-5 1-16,-4-6 1 0,1-2 1 16,0-8 0-16,0-1 4 15,-1-7 37-15,0-1 15 16,0-4 13-16,-1 2 2 15,0-1-31-15,1-17-13 16,-1-30-14-16,0 30-7 16,1 2-8-16,0-6-2 15,0-4-1-15,0-1-1 16,1-2 1-16,0 3 0 0,0 2 1 16,1 3-1-1,-2 6 4-15,-1 3 3 0,0 8 5 16,-1 2 2-16,1 4-9 15,1-1-5-15,0 0-7 16,0 15-3-16,1 40 5 16,-2-24 1-16,-1 3 2 15,-3 7 0-15,-1-3 4 16,-2-2 1-16,2-8 1 16,-2-14-1-16,6-4 6 15,2-10 5-15,-1-5-1 16,1-2 0-16,0-15-10 15,-3-5-5-15,3-7 0 16,3 2-1-16,-3 3 1 16,1 2 1-16,2 4 0 15,-1-1 1-15,2 6 1 16,-3 5 3-16,-2 7 5 16,1 2 1-16,0 7-3 0,0-3-3 15,0 0-5-15,0 4-1 16,2 17 3-16,3 30-2 15,-6-29 1-15,1 3-1 16,-8 0-13-16,7-2-29 16,-2 0-95-16,2-5-83 15,4-10 130-15</inkml:trace>
  <inkml:trace contextRef="#ctx0" brushRef="#br0" timeOffset="87990.51">11643 6196 208 0,'27'-75'135'0,"-32"67"3"15,-1 3-5-15,1 1-9 16,-3-2-7-16,2 3-13 15,-1 3-11-15,1-2-21 16,0 1-6-16,1 2-18 16,-1-1-7-16,-1 4-17 15,-1 2-8-15,-1 0-7 16,0 4-1-16,3 1-2 16,-2 1-1-16,0 1 0 15,5-1 2-15,1 0 2 16,-1-1 3-16,6 0 2 15,-1 0 0-15,5-3 0 16,2-1-2-16,1-2-2 16,2 0 2-16,-1-4 7 15,1 1 2-15,2-3 3 16,-5-4-1-16,8-2-5 16,-3 0-2-16,-2-1-2 0,-2-2-2 15,-2 3 0-15,-5-2 2 16,-3 2 19-16,0 1 5 15,-7-2 0-15,1 0-3 16,-5-4-19-16,-2-1-5 16,-4 0-3-16,2 4 0 15,-3 2-4-15,6 4 0 16,-1 2-4-16,-1 1-2 16,1 8-3-16,-3 1-2 15,2 7 1-15,0 1 1 0,4 4 1 16,2 0 1-16,3-3-2 15,3 0-1-15,2-3-2 16,1-4-1-16,7-2 1 16,3 0 1-16,-1-6 4 15,8-1 2-15,-3-8 1 16,3-4 2-16,4-2 2 16,-5 2 0-16,0-3 1 15,-2-1-1-15,-4-1 0 16,-1-4 0-16,-5 4 3 15,-3 0 3-15,-5 1 6 16,-2 2 1-16,-7 2-1 16,0 3-3-16,1 6-9 15,-1 3-4-15,6 5-2 16,2 7 1-16,0 2 1 16,0-1 2-16,1 2 0 0,1-1-4 15,2-1-3-15,7 6 0 16,0 3-12-16,1 0-46 15,3 10-246-15,-2 1 215 16</inkml:trace>
  <inkml:trace contextRef="#ctx0" brushRef="#br0" timeOffset="90269.42">14059 6848 163 0,'0'-73'108'0,"0"76"9"15,1-2-12-15,-1 5-12 16,-1-6 12-16,0 0 12 16,-2 0 5-16,0 11-7 15,-4 5-14-15,-6 36-22 16,12-29-19-16,-2 4-22 15,0 2-7-15,0 3-11 16,-1 1-3-16,-5 0-7 16,9 3-3-16,-2-6-1 15,-4-3 8-15,7-8 16 16,-4-9 14-16,3-8 31 16,0-1 3-16,2-4-12 0,-4 1-13 15,2 1-29-15,-3-13-11 16,1-10-6-16,-2-30-2 15,8 27-4-15,-4 0-1 16,0-3 0-16,5 2 0 16,-1-3 0-16,2 2 0 15,7 3 2-15,-9 1 0 16,-1 1 0-16,-3 2 0 16,-1 9 0-16,1 2-1 15,-3 9-1-15,6 3-4 0,-4 4-3 16,0-5-1-16,1 5 2 15,-1 22 2-15,2 39 3 16,4-26 1-16,-6 3 2 16,-1-3 1-16,-1-3 0 15,-3-7 2-15,1-12 0 16,0-7 2-16,4-8 4 16,2-1-1-16,3-8-4 15,2-1-1-15,0-16-6 16,-6-7-1-16,3-6 2 15,-3-5 1-15,0 0-1 16,0 1 1-16,1 6-1 16,0 1 0-16,-1 10 1 15,6 5 0-15,1 9 2 16,-3 5 0-16,-3 4-2 16,-4 5 1-16,1-5-1 0,1 7 1 15,0 22 2-15,1 40 1 16,-1-29 0-16,1 2-2 15,-4-2-2-15,0 3 1 16,2 1-40-16,-2 3-44 16,0-2-158-16,2 0 149 15</inkml:trace>
  <inkml:trace contextRef="#ctx0" brushRef="#br0" timeOffset="91880.11">13920 3898 197 0,'-4'-9'169'0,"2"6"52"15,-3 0-27-15,1 0-45 16,0 3-20-16,0 0-35 16,0 0-15-16,3 0-16 15,0 0-12-15,0 0-19 16,0 0-3-16,0 0-2 15,-7 8 0-15,-3 2-4 16,-25 30-2-16,27-23-9 16,4 3-3-16,3 0 5 15,-2 0 2-15,4-1-1 16,0-3-1-16,6-1-6 16,1-3-3-16,8-2-1 0,-1-4 2 15,2-1 5-15,5-2 2 16,-1-3 3-16,2-5 0 15,2-2 19-15,-6-4 5 16,1-4 2-16,-5-1 1 16,1-2-18-16,-3 1 0 15,-5 2 4-15,2 2 6 16,-10 3 8-16,1-1-4 16,-2 2-6-16,-5-3-6 15,-3 2-10-15,-2 3-3 0,0-1-3 16,-1 2-2-16,4 4-5 15,-1-1-1-15,0 4-4 16,-7 2-1-16,2 4-1 16,-5-1-1-16,0 4-1 15,4 2-1-15,2 3-1 16,4 0-2-16,3 4-1 16,6 1 0-16,1 0-1 15,2 4 2-15,4-1 1 16,1-2 1-16,2-4 3 15,3 0 0-15,5-7 3 16,-1-4 1-16,2-4 3 16,2-2 2-16,-2-3 0 15,0-2 1-15,1-4 0 16,-7-3-1-16,0-2 0 16,1-3 1-16,-9-5-1 15,9 6 2-15,-10-7 1 0,-3 2 3 16,3-1 1-16,-7-1 1 15,-2 5-3-15,-7-1-2 16,0 10-3-16,7 2-2 16,2 3-2-16,2 6-1 15,-2 2-1-15,3-4 0 16,0 0-2-16,-4 1 0 16,0 5 1-16,0 12 0 0,-27 29 2 15,27-31 1-15,-1-2-1 16,7 1-1-16,-3-3-2 15,4 4-18-15,2 3-95 16,-3 1-69-16,6 9 106 16</inkml:trace>
  <inkml:trace contextRef="#ctx0" brushRef="#br0" timeOffset="93289.34">16466 6835 331 0,'-3'0'208'0,"3"-1"-12"16,-4 0-85-16,1 0-26 16,0 0-15-16,-1-1-11 15,3 0-14-15,0 1-11 0,0 0-22 16,0 1-4-16,0 0 2 15,-6 12 3-15,0 15 5 16,1 31-1-16,5-22-4 16,-5 5-3-16,1 1-5 15,-4-2-3-15,0-6 26 16,5-7 4-16,0-12 21 16,0-6 28-16,4-7 2 15,0-7-2-15,-1-13-18 16,1-3-26-16,-1-7-27 15,1 1-3-15,-1-1-2 16,0 3 1-16,-1-2 0 16,0 2 0-16,-1 7 6 15,3 2 6-15,-1 8 8 16,1 1 0-16,1 6-8 16,-1 2-8-16,0-1-9 0,0 0-1 15,0 11 5-15,0 13 4 16,-1 34 5-16,-2-27-1 15,-1-3-2-15,2-3-2 16,-1-7-4-16,1-5-3 16,2-6-25-16,-1-5-22 15,1-5-90-15,0 1-91 16,0 1 143-16</inkml:trace>
  <inkml:trace contextRef="#ctx0" brushRef="#br0" timeOffset="94273.71">16435 5871 269 0,'-5'-10'176'16,"0"0"-16"-16,2 4-23 15,-2 1-6-15,0 3-9 16,0 0-11-16,0 2-28 16,-3 0-14-16,2 4-29 15,-3 0-7-15,0 8 1 16,-2 1 1-16,0 6-2 16,5 2 7-16,0-4 1 15,5 3 1-15,1-7 8 16,1-3-5-16,3 0-12 15,-1-1-4-15,2-3-15 16,5 3-5-16,0-6 0 16,3-2 1-16,-3-4 6 15,1-3 7-15,1 2 10 16,-3-5 0-16,0 4-2 16,-4-4-6-16,-2-5-4 0,3 3 1 15,-4-2 8-15,-1-3 2 16,-3 4-2-16,-2 0-1 15,-5-1-12-15,1 4-3 16,-2 3-6-16,1-2-3 16,-1 7-5-16,-1 2-4 15,-1 6-5-15,3 6-1 16,-2 2 1-16,2 6 2 16,0 1 4-16,-1-4 2 0,10-1 0 15,-7-9 0-15,7-2-1 16,3-1-1-16,1-4 3 15,5-1 0-15,0-2 5 16,-1-3 1-16,2-4 0 16,-3-2-2-16,1-1 0 15,-3-2-2-15,-1 3 1 16,-1 4 3-16,-3 1 3 16,-1 4-1-16,-2 3-8 15,2-1-6-15,-1 0-8 16,1 1 0-16,-1 23 4 15,-38 32 3-15,24-21 5 16,2 1 0-16,2 5-21 16,4-1-32-16,-1 0-177 15,5 1 154-15</inkml:trace>
  <inkml:trace contextRef="#ctx0" brushRef="#br0" timeOffset="188773.92">1983 888 338 0,'2'-1'217'16,"-1"-1"-22"-16,-1 3-58 15,0-1-24-15,0 0-14 16,0 0 5-16,0 15 6 16,-1 32-6-16,-1-22-12 15,-1 0-13-15,0 1-31 16,0-3-10-16,-1 7-14 16,-1 4-4-16,-2 15-4 15,-1 6-2-15,-5 14-4 16,3 5-2-16,-3 0-2 0,-2 2 0 15,0-13 1-15,1-2 0 16,-2-10 1-16,4-6 0 16,2-1-1-16,0-3-1 15,-3-5 1-15,6 2 1 16,-5-10 0-16,1-4 1 16,1-3 1-16,1-6 0 15,0-3 1-15,5-2 0 16,0-3-2-16,-5-4-1 0,7 2-4 15,-3-3-3-15,1 1-2 16,6 4-3-16,-3-5-1 16,4 4 1-16,-2-3 2 15,3-1 1-15,0 3 1 16,-4-5-1-16,0 0-2 16,0 0-1-16,0 0 2 15,9 3 2-15,10 4 3 16,33 7 3-16,-25-14 1 15,4-3 0-15,7-4 3 16,2-1 2-16,7-8 0 16,1-4 1-16,2-7-1 15,-5-3 1-15,-8-10 2 16,-1 3 3-16,-9-6 0 16,2 2 0-16,-6 2 0 15,-7-3-1-15,-4 5-1 16,-7-2-1-16,-2 3-2 0,-8-1-1 15,-13-5-3-15,-4 5-3 16,-9-4-6-16,8 10-2 16,4 11-5-16,-5 3-1 15,8 14 0-15,-4 3 0 16,-4 7 2-16,10 1 1 16,4 1-3-16,0-1-6 15,13-7-8-15,4-1 1 16,6-10 10-16,7-3 8 0,2-9 11 15,3-10 1-15,2-6 1 16,-3-8-2-16,2-7-1 16,-2 3 1-16,-8 4 1 15,0 5 1-15,-6 5 3 16,-10 1 3-16,-13 0 8 16,-10 1 1-16,-5 6-6 15,-8 5-4-15,-2 9-14 16,7-1-4-16,-7 17-9 15,8 3-2-15,-8 16-27 16,-1 14-26-16,2 1-106 16,1 2-105-16,10 4 174 15</inkml:trace>
  <inkml:trace contextRef="#ctx0" brushRef="#br0" timeOffset="189855.03">3122 685 269 0,'5'-9'201'0,"-6"12"26"15,0 9-87-15,-2 15-32 16,7 7-26-16,1 21-7 16,-3 10-5-16,0 6-21 15,3 11-11-15,-3 4-19 16,5 3-10-16,2 6-2 15,-1-3-1-15,-2-7 1 16,-2-6 1-16,-2-6-1 16,-2-7 1-16,3-8-1 15,-3-5-2-15,2-13-1 16,3-7 0-16,0-17 2 16,1-5 1-16,-3-11 51 15,-8-4 11-15,2-12 7 16,-6-13 3-16,-1-18-47 0,2-9-9 15,-10-19-6-15,0-1-3 16,-4-11-2-16,2-4 0 16,11 8 10-16,1 4 3 15,15 15 4-15,5 1-3 16,6 8-11-16,8 3-4 16,4 1-6-16,5 8-3 15,9 8-2-15,-7 8-5 16,0 15-4-16,4 8-2 15,-8 8-3-15,5 7 2 0,-5 10 3 16,-5 5 2-16,-8 7 6 16,-8 2 1-16,-12 1 6 15,-9 1 4-15,-9 4 4 16,-11 5 0-16,-7-2 0 16,0 1-3-16,-5-6-24 15,4-8-31-15,5 3-102 16,5-1-58-16,1-2-195 15,4 2 243-15</inkml:trace>
  <inkml:trace contextRef="#ctx0" brushRef="#br0" timeOffset="190551.17">3949 2089 550 0,'-4'-21'287'16,"3"-10"-70"-16,-4-8 3 0,-1-12-46 16,0-7-12-16,-10-15-37 15,6-2-29-15,3-5-43 16,1-4-14-16,0 3-11 16,-2-2-3-16,2 6 4 15,1 5-1-15,5 2-5 16,3 8-1-16,-11 15-7 15,7 4-4-15,0 12-4 16,-3 0-2-16,5 1-1 16,2 5-1-16,-4 8-1 15,0 1 0-15,4 9-2 16,-2 3-5-16,9 3-8 16,-7 1-5-16,10 4-1 15,-9-1 0-15,2 5 8 16,12-1 2-16,-8 2 2 15,12 2 2-15,4-1 0 16,3 0 1-16,13 1 2 0,0-3 1 16,1 2 1-16,0 0 0 15,4 2 0-15,-3-4 0 16,1 1 1-16,3-1 0 16,-10-2 2-16,5 3-2 15,1-2 1-15,-3-1 1 16,-1 1-1-16,-7-3 1 15,-2 1 0-15,-6 0-1 0,-7 2 1 16,1 5-13-16,-12-12-57 16,-1 6-36-16,-6-7-47 15,0-6-12-15,-4 7-12 16,-4-5-11-16,1 2 120 16</inkml:trace>
  <inkml:trace contextRef="#ctx0" brushRef="#br0" timeOffset="190877.29">3972 1368 489 0,'-3'-1'280'0,"8"1"-40"0,3-2-70 16,7 4-6-16,3 3-40 15,3-3-19-15,9 5-19 16,7-3-29-16,-4 1-10 16,12-1-22-16,-3-1-7 15,1 3-12-15,3-3-1 16,-10 0 0-16,-2 2-2 15,3-1-12-15,-2 5-37 16,8 5-244-16,-2 4 203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31:53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1255 8635 659 0,'-1'-2'329'0,"-2"-1"-140"15,3 4-16-15,-1-1-79 16,0 0-33-16,1 0-12 16,-1-1 4-16,1 1 16 15,0 0 14-15,0 0 9 16,5 16-3-16,2 28-8 16,-11-20-15-16,-5-3-7 15,-6 2-6-15,0 10-14 16,2 0-4-16,2 8-20 15,-2-1-7-15,4 5-5 16,-10-2 0-16,4 4-1 16,-3 4 0-16,-3-2 0 15,-1 3-1-15,4 1 1 0,-4-1 0 16,4 1 1-16,4-3-1 16,-3-11 0-16,6-3 0 15,3-8-2-15,5-4 0 16,3-9-6-16,2-1-3 15,6-6-1-15,2-2 0 16,5 0 1-16,6-3 1 16,6-2 1-16,4-1 3 15,13-2 2-15,4-2 1 16,10-3 2-16,0-2 1 0,2 2-1 16,-6-5 2-16,0 4-1 15,0 5 1-15,-3 1 1 16,-8 2 0-16,-11 1-26 15,-11 0-45-15,-5 1-172 16,-2 2 155-16</inkml:trace>
  <inkml:trace contextRef="#ctx0" brushRef="#br0" timeOffset="853.71">2352 8575 665 0,'-3'-11'330'15,"1"8"-169"-15,1-2-31 16,1 3-39-16,0 2-63 16,-1 0-4-16,0 0-12 15,0 4-6-15,0 21 5 16,5 34-1-16,7-8-3 16,-3 7-2-16,-3 18-2 15,0 4 0-15,-2 2 0 16,2-3-1-16,5-6 1 15,0-2 0-15,-2-2 0 16,0-3 1-16,-3-9 2 16,0-11-1-16,1-16 1 15,-4-11-1-15,-2-11 8 16,0-6 10-16,-6-12 13 0,1-7 7 16,-5-20-2-16,0-5-8 15,-7-19-12-15,-1-4-8 16,-1-6-6-16,1-5-3 15,10 4 15-15,4-6 10 16,13 5 6-16,0-7 2 16,10 5-20-16,10 14-10 15,-1-1-5-15,7 9 3 16,4 9 3-16,0-1 1 0,1 16-2 16,-1 6-4-16,-2 12-3 15,-2 11-1-15,-4 11 0 16,0 6 0-16,-13 6 1 15,-6-3 1-15,-6 5 7 16,-4 1 8-16,4 2 19 16,-5-2 8-16,-2 1 6 15,-3-3-3-15,-16-2-10 16,5 3-7-16,-4 0-9 16,-10-2-4-16,-4 1-25 15,-3 0-34-15,-9-6-85 16,6 1-59-16,14 3-178 15,-1-1 227-15</inkml:trace>
  <inkml:trace contextRef="#ctx0" brushRef="#br0" timeOffset="1648.58">3142 9600 605 0,'45'-2'336'0,"-45"-42"-67"15,3-6-77-15,3-11-25 16,-4-3-39-16,-4-7-15 15,1 4-5-15,-5 2-26 16,4 1-17-16,2 0-32 16,-1-5-15-16,2-1-14 15,0 4-2-15,-1 9 0 0,1 10-1 16,3 9 1-16,0 7 1 16,0 8 3-16,-2 1 1 15,2 9 4-15,-4 5-2 16,-4 0-1-16,4 5-4 15,0 5-4-15,-2-3-4 16,2 1-4-16,0 0-1 16,0 0 1-16,0 0 1 15,0 0 1-15,0 0 2 16,2 0 0-16,12 3-2 0,0 1 1 16,24 9 0-16,-17-6 3 15,2-5 2-15,5-1 7 16,8 4 2-16,2-2 0 15,-4 0-1-15,7 5-4 16,0-4-1-16,1 1-1 16,0-4 0-16,-5-1-1 15,2 1 1-15,-4-1-1 16,-1 2 1-16,-6 2 1 16,-8 1 0-16,-3 0 0 15,-10 1 2-15,3 3 0 16,-4-7 2-16,-6 3-1 15,8-4-8-15,-13-5-37 16,6 4-32-16,-2-2-109 16,-2 2-62-16,3 0-239 15,-3 0 297-15</inkml:trace>
  <inkml:trace contextRef="#ctx0" brushRef="#br0" timeOffset="1908.89">3133 8942 563 0,'-21'17'312'16,"2"-5"-24"-16,7-1-73 0,11-4-13 16,4-2-30-16,13 1-46 15,10-2-21-15,1-3-22 16,4 2-28-16,0-3-35 15,1-4-5-15,4 3-7 16,9-1-2-16,10 0-2 16,5-4-29-16,17 2-121 15,3 0-163-15,15 1 187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33:49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7746 12485 423 0,'-8'-3'234'0,"-1"0"-78"15,2 1-33-15,2-1-16 16,3 3-33-16,1 0-10 16,1 0-16-16,0 0-10 15,0 0-19-15,0 0-4 16,1 5 0-16,-1-3 4 0,4 13-1 16,18 35 1-16,-6-24 4 15,-1 6 1-15,1 2 11 16,7 7 0-16,0 3-5 15,7 9-4-15,3-1-13 16,-1 0 0-16,8 0-5 16,-2-4-3-16,0 4-4 15,-2-1 16-15,0 7 13 16,-1 3 3-16,2 3 5 16,-1 0-14-16,1-1-13 15,-4-3-1-15,3-3-1 16,-4-3-1-16,-1-1 1 15,-2-1 0-15,-3-3-2 16,4 3 1-16,-7-11-2 16,3 1 3-16,-10-7 1 15,-5-8-1-15,-2-8 4 0,-7-6-13 16,1-8-61-16,-4-2-29 16,1-3-130-16,-1-1-94 15,0 0 205-15</inkml:trace>
  <inkml:trace contextRef="#ctx0" brushRef="#br0" timeOffset="376">8442 12818 570 0,'-2'-12'305'16,"0"5"-84"-16,1 5-42 16,-3 6-24-16,-2 3-55 15,-3 5-32-15,-3 8-3 16,-2 8 12-16,-1 4 14 16,-4 10 0-16,-1 6-11 15,-1-5-8-15,-2 12-19 16,-4-5-8-16,2 6-19 15,1 6-6-15,-3 1-10 16,9 0-2-16,-5-5-2 16,-5-6-3-16,2-11 1 15,3-7-2-15,10-3-1 16,3-6 3-16,3-8-41 0,-1-7-27 16,-3-13-116-16,3 2-82 15,4-9 164-15</inkml:trace>
  <inkml:trace contextRef="#ctx0" brushRef="#br0" timeOffset="1050.18">8074 12078 268 0,'-6'-3'209'0,"-2"-3"43"0,-2 2-29 16,7 5-31-16,-3-1-17 16,-5 0-25-16,5 4-17 15,-6 1-47-15,3 2-19 16,3 4-35-16,-4-3-8 15,7 8-11-15,-3-2-8 16,4 1-9-16,5 4-6 16,-1-10-4-16,6 1 2 15,4-1-2-15,0-7 2 16,4-1 6-16,2-1 1 0,-6-8 8 16,9 2 4-16,-10-5 6 15,-10-3 6-15,2 0 7 16,-7-1 2-16,2 0 4 15,2 2 15-15,-8-2 6 16,-1-1-1-16,1 5-6 16,2 1-19-16,0 3-15 15,0 0-2-15,-7 2-6 16,5 4-4-16,-2-3-10 16,2 5-8-16,5 6-11 15,-1-3-1-15,4 12-21 16,-3-5-13-16,6 4-56 15,-2 1-28-15,3 1-57 16,2-3-37-16,3-2 160 16</inkml:trace>
  <inkml:trace contextRef="#ctx0" brushRef="#br0" timeOffset="1576.78">8377 12172 339 0,'40'-102'261'0,"-49"95"64"16,-3 2-95-16,1 2-72 15,3 3-33-15,-2-1-62 16,5 10-22-16,0 8-36 16,-2 2-9-16,3 11-5 15,-1-1 1-15,4 5 14 16,2 0 9-16,6-6 8 15,-1-1 2-15,1-13-15 16,1-1-7-16,3-9 5 16,2-4 8-16,4-3 15 15,3-10 8-15,1-6 1 16,-1-5-3-16,-1-4-4 0,-2-2-3 16,-11-5-7-16,1 4 3 15,-6 5-6-15,-5 1 36 16,-5 11 6-16,-4 0 2 15,-3 7-1-15,4 5-45 16,-2 6-28-16,0 8-34 16,-6 9-69-16,4 11-71 15,-5 9 113-15</inkml:trace>
  <inkml:trace contextRef="#ctx0" brushRef="#br0" timeOffset="4676.49">10512 13203 415 0,'-14'-4'248'16,"0"5"-7"-16,4 1-115 16,0 2-77-16,2 0-19 0,1 0-22 15,1-1-5-15,2-1 17 16,0-1 9-16,2-2 3 15,1 0-3-15,1 1-18 16,0 0-9-16,0 0 0 16,0 0 2-16,3 1 1 15,9 3 0-15,6 3 10 16,28 14 7-16,-22-11 12 16,2 2 4-16,6-2-6 15,7 3-6-15,8 0-12 16,5 0-5-16,-4-4-3 15,4-3 7-15,10 1 20 16,-1-3 7-16,17 3 5 16,3-3-4-16,0-2-14 15,1 2-5-15,3-1-6 16,3 2-5-16,0-1-3 0,7-2-3 16,1 2-1-1,-5-2 1-15,2 2 1 0,-4 0 6 16,0-4 4-16,3 2 2 15,-3 3-2-15,-5-3-5 16,-12 2-2-16,-1 3-1 16,-7-5 0-16,-5 1 1 15,0 1 1-15,-9-4-1 16,0 3-2-16,-1-1 0 16,-12-2 0-16,-5 0 2 0,-17-3 1 15,2 0 1-15,-6-2-39 16,0 2-30-16,4 0-77 15,-10-5-46-15,2 0-129 16,5-2 192-16</inkml:trace>
  <inkml:trace contextRef="#ctx0" brushRef="#br0" timeOffset="5341.72">12654 13087 1165 0,'0'4'10'0,"-1"-4"-8"15,1 2 1-15,0-2-16 16,0 0-3-16,0 0 8 16,0 0 14-16,18 3 7 0,34 12 6 15,-29-15-4-15,7 4-6 16,-1-2-4-16,6 0-5 15,-1 2 2-15,3 0 6 16,-1-1 11-16,4 4 11 16,1 2 0-16,1-2-5 15,5 1 1-15,-1 5-4 16,2 0 0-16,-2 0-2 16,1 6-11-16,-10-9-4 15,3 0-1-15,-7 2 0 16,-6-7 2-16,-5 4-1 15,-13-1 9-15,4-2 16 16,-6 2 11-16,-7 0 33 16,0 1 1-16,-18 2 2 15,-3 6-6-15,-12 4-15 16,-6-2-1-16,-8 4-5 16,-9 0-1-16,-4 1-4 15,-3 6-7-15,-3-3-14 0,3-1-6 16,12 3-14-16,-3-4-4 15,5 4-1-15,-5-10-2 16,-2 4-18-16,7-3-16 16,8-3-50-16,7 2-39 15,9-9-85-15,4-1-72 16,14-1 179-16</inkml:trace>
  <inkml:trace contextRef="#ctx0" brushRef="#br0" timeOffset="6642.23">15239 12910 352 0,'-10'1'232'0,"10"2"7"15,-3-1-72-15,3-2-90 0,0 0-29 16,0 0-31-16,0 0 6 15,0 0 20-15,2 0 10 16,9 3 10-16,1 1-6 16,32 12-2-16,-24-11-4 15,3 1-11-15,9 0-2 16,0-6-9-16,5 1-3 16,5-3 0-16,-1 2 0 0,-3 2-4 15,-6-2-2-15,1 10-10 16,-8-7-1-16,-1 2-2 15,-1 3-1-15,-6-6 0 16,6 6 0-16,-2 1 3 16,-3 1 3-16,-7-1 6 15,-10-5 5-15,-1 7 5 16,-8-6 1-16,-3 6 1 16,1-3-4-16,-8 2-7 15,4 9-4-15,-3-3-7 16,-8-1-1-16,-9 1-3 15,2 1 0-15,-6 4-3 16,2 9-1-16,-4-2 0 16,-5 0-2-16,4 1-1 15,0-3 1-15,7 4 0 16,-3-5 1-16,8 0 1 16,3-1 0-16,-2-4-1 15,7-3 0-15,2-5 0 0,4 0 0 16,13-4 1-16,-9-2 1 15,10-2-2-15,-6-4-5 16,4-1-13-16,3 1 0 16,0 0 7-16,0 0 5 15,0 0 9-15,1 0 2 16,11 2-5-16,8 3 1 16,30 5 3-16,-30-10 2 0,8 5 9 15,1-1-2-15,3 3-1 16,-3-5-1-16,4 1-7 15,-2-1-1-15,4 0 0 16,1 3 0-16,-3-5-1 16,-5 0 1-16,3 1-1 15,-2 5 1-15,-3-5-1 16,-7 0 0-16,-5-4 0 16,-5 1-14-16,3 2-60 15,0-4-55-15,-5 2-177 16,3 0 189-16</inkml:trace>
  <inkml:trace contextRef="#ctx0" brushRef="#br0" timeOffset="7061.11">15232 13229 705 0,'-6'-1'332'0,"6"1"-146"0,-3-2-93 15,3 2-28-15,0 0-23 16,0 0-3-16,7 2 20 15,4 0 2-15,11 2-17 16,29 7-15-16,-25-6-10 16,8 0 6-16,-1-5 9 15,4 3 9-15,8 1 0 16,-5-3-9-16,3 3-13 16,-7-4-8-16,-11 0-7 15,9 2 0-15,-10 0-1 16,6 0 0-16,1-4 0 15,-6 0 9-15,-1-1-66 16,-3 0-46-16,-3-2-157 16,-4-8 146-16</inkml:trace>
  <inkml:trace contextRef="#ctx0" brushRef="#br0" timeOffset="7676.46">15706 12518 586 0,'-18'-50'254'0,"11"54"-126"16,3 1-26-16,0 6-25 15,4 5-16-15,-11-1-21 16,9 5 3-16,-5 0-15 16,7 5-1-16,2-1 12 15,5 2 2-15,6-4 5 16,-7-8-3-16,13-4-27 0,-5-5-8 16,9-6-2-1,4-6 2-15,-5-1 13 0,-2-5 5 16,-9-4 4-16,1 0 1 15,-5-1 19-15,-3-4 1 16,-3 11 27-16,-2 0 20 16,-11-6 2-16,-1 8-1 15,-1 0-29-15,-1 3-21 16,2 6-38-16,5 9-8 16,-3-2-13-16,0-4-5 0,-5 7-1 15,3-4 4-15,0 3-51 16,3 3-25-16,10 5-88 15,0-3-65-15,7 3-106 16,-3 2 205-16</inkml:trace>
  <inkml:trace contextRef="#ctx0" brushRef="#br0" timeOffset="8295.81">16522 13291 488 0,'-6'-3'300'0,"3"1"6"15,-1 0-134-15,7 2-101 16,-3 0-25-16,0 0-26 15,0 0 9-15,12 2 34 16,6 1 8-16,35 8-7 16,-28-7-18-16,2-1-27 15,-6-2-8-15,-1-2-6 16,-3-2-1-16,-1 2 1 0,6 1-1 16,-6-3 1-1,9 3 0-15,-5-4 17 16,-4-1-44-16,4 1-77 0,-9 2-42 15,1 0-143-15,-5 0-84 16,-7 2 243-16</inkml:trace>
  <inkml:trace contextRef="#ctx0" brushRef="#br0" timeOffset="8582.04">16520 13085 1024 0,'0'6'368'0,"7"2"-246"16,1 4-19-16,2-3-17 15,-1-3 4-15,0-6-68 16,3 1-6-16,1-6-10 15,0 5-5-15,9 3-1 16,2-3-1-16,4 4-23 16,-2-3-28-16,-5-2-95 15,-2-2-67-15,4 3 128 16</inkml:trace>
  <inkml:trace contextRef="#ctx0" brushRef="#br0" timeOffset="9363.94">17267 13509 771 0,'1'9'275'0,"-1"-7"-178"16,6 0 11-16,-6-8 4 16,-1-5 7-16,2-1-39 15,-1-8-17-15,5-2 3 16,-3-3-6-16,5-6-18 16,3-7-14-16,-5-11-17 15,4-4-5-15,6-4 5 16,-5 0 6-16,12 6 13 15,0-3 7-15,-4-1 1 16,2 3-7-16,-7-7-9 16,2 6-8-16,-3-2-5 15,-3 3-3-15,4 15-1 16,-3-2-1-16,-2 14 0 16,0 5-1-16,-7 2-1 15,2 6 0-15,-1 4-2 16,0-3-2-16,1 10-2 0,-2-3-1 15,3 3-2-15,-4 1-1 16,0 0-3-16,0 0 0 16,0 0 4-16,0 0 1 15,0 0 6-15,0 0 0 16,5 8 0-16,0 9 0 16,8 31-1-16,-9-23-1 15,-1 0-1-15,3 9 0 16,-3 0 0-16,1 9 1 0,-1 7 1 15,8 5 1-15,-1-1 0 16,0-5-2-16,3 0-1 16,-2 0-5-16,3 3 3 15,5 4 4-15,1 0 1 16,0-6 7-16,3 0-4 16,-5-6-2-16,1-7 1 15,-11-3-1-15,8-4 3 16,-4-3-1-16,-4-4 0 15,6-2 1-15,-11-9-2 16,3 1 0-16,-2-3 0 16,-3-3 1-16,1-4-21 15,-3-3-25-15,0-1-53 16,0 0-46-16,0 0-103 16,1 0-127-16,-1 0 238 15</inkml:trace>
  <inkml:trace contextRef="#ctx0" brushRef="#br0" timeOffset="9718.01">17285 13128 741 0,'-9'-12'373'0,"4"10"-104"16,5 3-107-16,3-1-81 15,-3 0-11-15,0 0-4 16,0 0 0-16,15 7 5 16,29 14-16-16,-30-16-29 15,2-1-12-15,4 2-10 16,6 0-2-16,1 0-2 15,2-2 0-15,0-1 0 16,-1 0-1-16,4 0 1 16,-1 0 8-16,-3-7-101 15,0-1-73-15,1-1-257 16,1-2 246-16</inkml:trace>
  <inkml:trace contextRef="#ctx0" brushRef="#br0" timeOffset="10562.75">18300 12972 665 0,'-1'-2'319'16,"-2"1"-120"-16,3 0-68 15,-2 0-32-15,1 0-19 16,0 0-13-16,1 1 0 16,0 0-3-16,9 1-22 15,8 2-14-15,25 9-22 16,-16-4-2-16,-5-2-1 16,-1-4 0-16,6-1 0 15,-8-2-1-15,11 4 1 16,-4 1 2-16,-2 1 7 0,-1 1 2 15,-8 2 1-15,-2 0-2 16,-4-3-3-16,2 5 2 16,-9-6 3-16,-5 4 3 15,-5 8 2-15,-6-1-2 16,-4 6-2-16,-5-5-2 16,-5 7-5-16,-7-1-1 15,1 2-4-15,6 9-2 16,1-1 0-16,0-3-1 0,0 5 2 15,-2-4-1-15,-1-3 10 16,5 0 3-16,5-10 4 16,2-4 7-16,4-5 1 15,7-1 5-15,2-2 11 16,3-1-2-16,3-2-9 16,1 0-12-16,-1-2-21 15,0 0-5-15,0 0-5 16,1 0 1-16,11 5 3 15,2 0 4-15,33 15 3 16,-28-13 4-16,1-1 2 16,5 4-3-16,-4-7-3 15,1 1 0-15,7-1-2 16,-2-2 0-16,13 1 2 16,-2 5 2-16,-4-7 1 15,-5-3 2-15,-10 0-2 16,0 4 1-16,-6-3-17 0,-5 0-28 15,-4-2-62-15,-4-5-35 16,-3 3-83-16,4 6-59 16,-2-7 183-16</inkml:trace>
  <inkml:trace contextRef="#ctx0" brushRef="#br0" timeOffset="10832.03">18263 13159 743 0,'2'-5'329'0,"6"11"-95"16,-5-2-85-16,13 7-31 15,-4-3 18-15,5 1-32 16,8-1-24-16,-2 2-17 15,13 3-25-15,-2 1-28 16,4-5-5-16,7 1 30 16,0-3-68-16,9-1-101 15,5 2-97-15,8 1 104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3:47:06.5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0 512 6 0,'13'3'3'0,"-17"-14"-4"0,4 11 3 0,4-4-3 16,0 4 1-16,-4 0 0 15,0 0 0-15,0 0 1 16,4 0 1-16,5-3 1 16,-5 3 0-16,4-4 1 15,1 4 0-15,3 0 0 16,-3 0 1-16,3 0-1 16,9 0 0-16,-4 0-2 15,4-4 1-15,-4 0-1 16,0 4 1-16,-1 0-1 15,1 0 0-15,0 0 0 16,0 0 1-16,0-3-1 16,4-1 0-16,0 0 0 15,0 4 0-15,4-3-1 0,0-5 0 16,5 4 0-16,-5 1 0 16,0-1-1-16,0 0 1 15,0 0-1-15,5 1 1 16,8-5 0-16,-5 4 0 15,1 1 0-15,-5-1 0 0,5 8 0 16,0-4 1 0,-5 0-2-16,-4 0 1 15,0 3-1-15,1 5 1 16,-5-4-1-16,4-1 0 0,-4 1 0 16,0 4 1-16,0-5-1 15,0 1 1-15,0 0 0 16,0 0 0-16,0-1-1 15,0 1 1-15,-4 0-1 16,0-1 1-16,-1 5-1 16,1-1 0-16,0-3-1 15,0 0 1-15,0 3 0 16,-5-3 1-16,1 4-1 16,-1-5 0-16,1 1 0 15,4 0 1-15,0-4-1 16,-1 3 1-16,-3 1-1 15,4 0 0-15,0 0 0 16,-5-4 0-16,1 0 0 16,4 0 0-16,-5 0 0 15,1-4 1-15,-5 0-1 0,5 0 0 16,-5 1 0-16,-4 3 0 16,1 0 0-16,-5 0 1 15,0 0-1-15,0 0 0 16,0 0 0-16,0 0 1 15,0-8-1-15,0 8 1 16,0 0-1-16,0 0 1 16,0 0-1-16,0 0 0 0,0-7 0 15,-5-1 0-15,1 1 0 16,0-1 0-16,0 1 0 16,0-1 0-1,-1-3 0-15,1 4 0 0,0-4 0 16,4-4 0-16,0 3 0 15,0-6 0-15,4-1-1 16,0 0 1-16,9 1-1 16,0-1 1-16,-1 0 0 15,9-3 0-15,0-4-1 16,-4 3 1-16,4 1 0 16,4 0 1-16,9-1-1 15,0 1 0-15,3-1-1 16,5 5 1-16,0 6 0 15,0 1 0-15,-4 8 0 16,4 3 0-16,-4 3 0 16,0 5 0-16,-4 3 0 15,-1 4 0-15,-3 4 0 0,-5 3 1 16,-4 4-1-16,-4 4 0 16,-5-4 0-16,-3 11 0 15,-9-3 0-15,-5 0 0 16,1-1 0-1,-8-3 1-15,-5 0-1 0,-8 4 0 16,-1-8 0-16,1 0 0 16,0 0 0-16,0-3 0 15,0-8-1-15,4-4 1 16,0-4-1-16,0-3 1 16,4-4-1-16,0-8 1 15,4-3-1-15,5-7 0 0,4-5 0 16,4 1 1-16,4-4-1 15,4-4 1-15,5-8-1 16,0 5 1 0,16-12 0-1,9 4 0-15,4 7-1 16,4 1 1-16,0 10 0 16,-8 5 0-16,4 3-1 15,0 3 1-15,0 5 0 16,4 7 0-16,-4 4 0 15,0 7 1-15,5 0-1 16,-10 4 0-16,-3 7 0 16,-5 8 1-16,1 11-1 15,-9-7 0-15,-4 3 0 16,-9 4 1-16,-4-3-1 0,-4 7 0 16,0-12 0-16,-4-3 0 15,-9-4 0-15,1 0 0 16,-9 1 0-16,0-5 0 15,-4-3 0-15,-5-4 0 16,1-4 0-16,4-7 0 16,4-4-1-16,-5-4 1 15,10 0-1-15,3-3 1 0,0-12-1 16,9 0 1 0,4-7-1-16,4-4 0 15,5 4 0-15,3-4 1 16,9 0-1-16,9-7 1 15,3 3 0-15,5-3 0 0,4 3 0 16,9 1 0-16,-1 3 0 16,1 4 0-16,-1 0 0 15,-4 7 1-15,5 4-1 16,-1 7 0-16,-4 5 0 16,0 6 1-16,1 5-1 15,-9-1 1-15,-5 8-1 16,-8 15 1-16,-4 0-1 15,-8 0 0-15,-5 4 0 16,-8 3 1-16,-8 0-1 16,-5-3 0-16,-3 3 0 15,-10-3 0-15,1-8 0 16,0-4 1-16,0-7-1 16,-1 4 1-16,-3-8-1 15,4-7 0-15,4 3-1 0,0-3 1 16,0-8-1-16,4-3 0 15,4-8 0-15,5-15 0 16,0 4 0-16,3-4 1 16,10-3 0-16,7-12 0 15,5 0 0-15,0 4 0 16,8 0-1-16,9 0 1 16,8 0 0-16,12-1 0 0,-3 9-1 15,8 3 1-15,-1 8 0 16,5 7 0-16,-4 3 0 15,-4 9 0-15,-5 6 0 16,1 9 1-16,-5 6 0 16,-4 5 0-16,0 3-1 15,-13 4 1-15,-8 7-1 16,-4 8 1-16,-8-8-1 16,-9-3 1-16,-5 3-1 15,-3-3 1-15,-5-8-1 16,1 0 1-16,-5-7-1 15,0-4 0-15,-12-8-1 16,4 1 1-16,-1-8-1 16,5 0 0-16,0-4 0 15,0-4 1-15,9 1-1 16,3-12 0-16,5 4 1 16,4 0 0-16,4-7 0 0,5 3 0 15,3-3-1-15,5-4 1 16,0 3 0-16,4 1 0 15,0 3 0-15,4 4 0 16,0 4 0-16,13 0 1 16,-4 3-1-16,4 8 1 15,-1 0-1-15,-3 0 1 16,0 4 0-16,-5 4 1 16,5 3-1-16,-5 0 0 15,5 4-1-15,-5-4 1 16,-4 0 0-16,1 1 0 0,-5-1-1 15,-5-7 1-15,1 3 0 16,0 1 1-16,0-1-1 16,0 0 0-16,-1 1 0 15,-3-1 1-15,4-3-1 16,-4 0 1-16,-1 0-2 16,5-1 0-16,-4 1 0 15,-1 4 1-15,1-5-1 16,-1 1 0-16,1 0 0 15,0 0 1-15,3 3 0 16,-3 0 0-16,8-3 0 16,-4 4 0-16,4-5 0 15,-4 5 0-15,4-4-1 16,0-1 0-16,4 5 0 16,-4-8 0-16,0 4 0 15,0 3 0-15,4 0 0 0,0 1 1 16,1-4-1-16,-1 3 1 15,0 1 0 1,0-1 0-16,0-3-1 0,1 3 1 16,-1-3-1-16,-8 0 1 15,4 0-1-15,4-1 1 16,-4 1-2-16,-4 0 1 16,-1-1 0-16,-3-3 1 15,4 4-1-15,-5 4 0 0,5-1 0 16,-4-7 0-1,0 8 0-15,-1-5 1 0,1 1-1 16,-1 0 1-16,1-8-1 16,0 4 1-16,-1 0-1 15,1-4 1-15,-1 4-2 16,5-3 1-16,0-5 0 16,0 4 0-16,-5 4 0 15,5-3 0-15,-4 3 0 16,-1 0 0-16,1-4 0 15,0 4 0-15,-1-8 0 16,1 8 1-16,-1-3-1 16,1-1 0-16,4 0 0 15,-5 4 0-15,5 0 0 16,0 4 0-16,-4-4 0 16,-1 0 1-16,1-4-1 15,0 4 0-15,-1 0 0 16,1 4 0-16,-1 0 0 15,5-4 1-15,-4 0-1 0,4 3 0 16,-9 5 0-16,0-8 0 16,5 4-1-16,-9-1 1 15,5 1 0-15,-5-4 0 16,0 0 0-16,-4 8 1 16,4-1-1-16,0-3 0 15,-4 0 0-15,0-4 1 0,5 3-1 16,-5 1 1-16,4-4-1 15,-4 7 0-15,0-3 0 16,0-4 1-16,4 0-1 16,4 0 1-16,-8 0-1 15,5-7 1-15,3-4 0 16,-4-4 0-16,5-8-1 16,-1 1 1-16,0-4-1 15,1-12 0-15,-1-3 0 16,5-4 0-16,4 1 0 15,-1-1 0-15,5 4-1 16,0-4 1-16,0 11-1 16,5 1 1-16,-5 10-1 15,0 1 1-15,0 7-1 16,0 11 1-16,-4 8-1 16,-1 7 1-16,-3 8-1 15,-5 3 1-15,1 8 0 16,-5 7 0-16,0 8 0 15,0 0 0-15,-4 0 0 0,5 3 0 16,-1 5 0-16,-4-12 0 16,0 0 0-16,4 0 0 15,-4 4 0-15,0-8 0 16,4-3 0-16,-4-4 0 16,4-4 0-16,1-4 1 0,-1-7-1 15,0-4 1 1,0-3-1-16,0-4 1 15,-4-4-1-15,9-12 1 16,-1-3-1-16,-4-3 1 0,5-5-1 16,3 1 0-16,5-12-1 15,-4 1 1-15,4-8 0 16,-1-4 0-16,1 0-1 16,0 4 1-16,0 0 0 15,0 3 0-15,4-3 0 16,-4 8 0-16,-1 3-1 15,-3 7 1-15,0 5-1 16,-1 3 1-16,1 0-1 16,-1 7 1-16,-3 8-1 15,-1 0 1-15,1 12 0 16,-1 2 0-16,0 5 0 16,-3 4 0-16,3 6 0 15,-4 1 0-15,-4 4 0 16,4 0 1-16,-4-1-1 0,0 1 0 15,0-1 0-15,-4-3 0 16,4-7 0-16,0-1 0 16,0 1 0-1,0-9 0-15,0-2 0 0,0-5 1 16,0-3-1-16,0-4 1 16,9 0-1-16,-5-8 1 15,4-10-1-15,1-5 0 0,3-7 0 16,1 1 0-1,-1-5 0-15,1-7 0 16,4-8 0-16,0 12 0 16,4-4-1-16,0 0 1 0,0-4-1 15,4 0 1-15,-4 8-1 16,0 3 1-16,-4 8-1 16,0 4 1-16,-1 10-1 15,1 5 1-15,0 7-1 16,4 11 1-16,-8 4 0 15,-1 7 0-15,-3 5-1 16,-1 6 1-16,0 5 0 16,1 6 0-16,-1-2 0 15,-4-1 0-15,5 3 0 16,-1 1 0-16,1 4 0 16,-5-12 1-16,0-3-1 15,0-1 0-15,5 1 0 16,-5-12 0-16,4-3 0 15,-4-8 0-15,1-7 0 16,3-4 1-16,-4-7-1 16,5-5 0-16,-1-10 0 0,5-4 0 15,-1-12-1-15,1 1 1 16,-1 0-1-16,1-16 1 16,-5 9-1-16,1 6 1 15,4-10-1-15,3-1 0 16,1 1 0-16,0 7 1 15,4 3-1-15,0 8 0 16,0 8 0-16,0-1 1 0,0 12-1 16,-4 4 1-1,0 11-1-15,-5 10 0 16,1 9 0-16,-1 3 1 16,1 38 0-1,-5-8 0-15,-3 11 0 16,-1-7 0-16,0-1 0 15,-4-10 0-15,0-4 0 16,0 0 1-16,4-1-1 16,0-10 0-16,1-4 0 15,-1-8 1-15,0-3-1 16,0-12 0-16,0-7 0 16,5-7 0-16,-1-4 0 15,-4-8 0-15,1-15-1 16,3-3 1-16,5-15-1 15,-1-1 0-15,5-6 0 0,0-5 0 16,8-3 0-16,0 3 0 16,1 5 1-1,-1-1 0-15,0 8 0 16,0 11 0-16,0 7 0 0,1 8 1 16,-5 11-1-16,0 15 0 15,-5 7 0-15,1 5 0 16,-8 10-1-16,-1 15 1 31,0 38 0-31,1-4 0 16,-1-4 0-16,-4-7 0 0,1-8 0 15,-5-3 1-15,0-4-1 16,-5-12 1-16,1-3-1 16,4-7 0-16,-4-12 1 15,0-4 0-15,4-3-1 16,0-4 1-16,0-7 0 15,0-1 0-15,0-3-1 16,0 0 1-16,4-1-1 16,0 5 1-16,0-1-1 15,-4 1 1-15,5 0-1 16,-5-1 1-16,4 1-1 16,-4 7 0-16,0 0 0 0,0 0 1 15,8-8-1 1,1 8 0-16,-1 0 0 15,1 0 1-15,3-4-1 16,1 1 1-16,-1 3-1 0,1 0 1 16,4 0-1-16,0 0 1 15,4 3-1-15,0-3 1 16,0 4-1-16,0-4 1 16,4 4-1-16,-4 3 1 15,4-3-1-15,0 0 0 0,0 3 0 16,1-3 1-1,3 7-1-15,0-3 1 16,1-1-1-16,-1 4 1 16,-3-3-1-16,-1-1 1 15,0 1-1-15,0 3 0 0,0 0 0 16,1 0 1-16,3 8-1 16,0-15 0-16,1 7 0 15,-1-7 0-15,1-1 0 16,-1 5 0-16,5-1 0 15,-9 1 0-15,0-1 0 16,0 1 0-16,1-4 0 16,3 3 0-16,5-3 0 15,-5 0 1-15,5-1-1 16,-1 1 0-16,-3 0 0 16,-1-1 0-16,1 1 0 15,-1 0 0-15,5 0 0 16,-1-1 0-16,1 1 0 15,-1 0 0-15,5 0 0 0,4-1 0 16,-4 1 0 0,-4 0 0-16,-1-4 0 15,-3 0 0-15,3 4 0 0,1-1 0 16,-5 1 0-16,5-4 1 16,0 0-1-16,-1 0 0 15,-3 0 0-15,-5 0 0 16,-4 0 0-16,4 0 0 15,0 0 0-15,-4-4 0 0,4 4 0 16,1-3 0 0,-5 3 0-16,4-4 0 15,4 4 0-15,-8-4 0 0,0 4 0 16,0-4 1-16,0 4-1 16,0 0 0-16,0 0 0 15,0 0 0-15,0 0 0 16,0 0 1-16,0 0-2 15,0 0 1-15,0 0 0 16,0 0 0-16,1 0 0 16,-1 0 0-16,0 0 1 15,0 0 0-15,-5 0 0 16,5 0 0-16,-4 0-1 16,-4 0 0-16,-1 0 1 15,1 0 1 1,-5 4-2-1,1 0 0-15,-5-4 0 16,0 0 0-16,0 4-1 16,-4-1 1-16,-4 1-4 0,-4 0 0 15,-5 3-4-15,-4 1 0 16,1-1-5-16,-1 4 0 16,0 4-4-16,-4-3 1 15</inkml:trace>
  <inkml:trace contextRef="#ctx0" brushRef="#br0" timeOffset="1322.61">10119 792 9 0,'-8'-4'4'0,"8"-3"-2"0,8 3-4 15,-8-4 4-15,0-3 0 16,4 0 4-16,0 3 0 16,-4 1-6-16,0 0 1 15,0-5 3-15,0 5 1 16,0-4-2-16,0-1 0 0,-4-3-2 16,-8 8 0-16,3 0-1 15,1-1 1-15,-1 1 0 16,-3-1 0-16,-1 19 2 15,1-7 0-15,-5 0 0 16,4 7 1-16,-4 4-1 16,1 4 0-16,-1-1-2 15,0 8 1-15,0 1-1 16,5-1 0-16,3 0-1 16,1 0 1-16,8 0 0 15,0 4 0-15,8 0 0 16,5 0 0-16,4-4 0 15,4-4 0-15,8-7 0 16,0-7 0-16,5-8 1 16,4-8 0-16,4-10 0 0,-4-8 1 15,-5-4 0-15,1-8 0 16,-9-7-1-16,-4 12 0 16,-8-8-1-16,-13-8 1 15,-9 4-2 1,-7 8 0-16,-10 0-1 0,1 11 0 15,-4 7 0-15,-5 8 0 16,-4 7 0-16,-8 11 0 16,12 5 0-16,-3 10 0 15,3 0 1-15,5 12 0 0,3 3 0 16,5 4 1-16,5 1 0 16,7-1 1-16,5-4-1 15,8 0 0-15,9-3 0 16,8-12 1-16,8-7 0 15,5-11 0-15,-1-11-1 16,9-8 1-16,5-12-2 16,3-6 1-16,-8-4 0 15,-4-1 0-15,-9 1-1 16,-3-1 0-16,-10-3 0 16,-7 4 0-16,-5 3 0 15,-8 8 1-15,-5 8-2 16,-7 6 0-16,-5 12 0 15,-5 12 0-15,1 10 0 16,0 4 1-16,0 15-1 16,4 4 1-16,8 0 1 15,-4 3 0-15,13-3-1 16,4-4 1-16,8-3-1 0,9-12 1 16,4-4-1-16,4-3 1 15,5-27-1-15,-1-10 0 16,1-1 0-16,-5-11 0 15,0-11-1-15,-12 0 1 16,-5-4-1-16,-8 0 1 16,-8 12 0-16,-5 7 0 15,-4 7 0-15,-4 8 0 16,0 14 0-16,-4 1 1 16,0 11 0-16,0 11 1 0,4 8-1 15,4 3 0-15,4 1-2 16,1-5 1-16,3-7-7 15,5 1 1-15,4-5-9 16,4-7 1-16,13-4-1 16,-4 0 0-16</inkml:trace>
  <inkml:trace contextRef="#ctx0" brushRef="#br0" timeOffset="2206.14">10161 937 10 0,'-4'-11'5'0,"8"-19"-1"15,0 23 4-15,-4-1-4 16,0 1 0-16,0 3 1 16,0 4 1-16,-4 0-8 15,4 4 1-15,-4 0 5 16,4-1 0-16,0 1-2 15,0 0 0-15,0 0 1 16,0-1 0-16,0 1-1 16,0 0 1-16,0 0-1 15,0-1 1-15,0 1-1 16,0 0 1-16,0-4-2 0,0 0 1 16,0 0-1-16,0 3 0 15,0-3-1 1,0 0 1-16,0 0 0 0,0 0 1 15,0 0-2-15,0 0 1 16,0 0-1-16,0 0 0 16,0 0-1-16,0 0 0 15,0 0 0-15,0 4 0 0,0-4 0 16,0 0 0-16,0 0 0 16,0 0 1-1,0 0-1-15,-4 0 1 16,4 0-1-16,-5 0 0 0,5 0-2 15,0 4 1-15,0-4-1 16,0 0 0-16,0 0 0 16,0 0 0-16,0 0 1 15,0 0 1-15,0 0 0 16,0 0 0-16,0 0 1 16,0 0 0-16,0 0 0 15,0 0 0-15,0 0-1 16,0 0 1-16,0 0 0 15,5-4 0-15,-5 4-1 16,0 0 1-16,0 0-6 16,0 0 1-16,0 0-2 15,0 0 1-15</inkml:trace>
  <inkml:trace contextRef="#ctx0" brushRef="#br0" timeOffset="3886.54">10161 822 20 0,'-4'0'10'0,"12"-12"-12"0,-4 9 18 0,1-5-15 15,-1 4 1 1,4 1 1-16,1-1 1 0,-1 4-4 16,5 0 1-16,-1 0 3 15,1 0 1-15,4 0 0 16,4 0 0-16,0 0-1 16,4 0 1-16,0 0-1 15,9-4 1-15,8 1-1 16,4-1 1-16,0-4-1 15,0 1 0-15,5-4 0 16,8-1 0-16,8 5-1 16,0 0 1-16,-4-1-2 15,0 4 0-15,0 4-1 16,0 0 1-16,0 0-1 16,-4-3 0-16,-4 3-1 15,4 0 1-15,4 0-1 16,-4-4 1-16,-1 4-1 15,1 0 0-15,-8 0 0 16,-5 4 0-16,4-1 0 0,-4 1 0 16,-3 0 0-16,-1 0 0 15,-5-1 0-15,-3 1 1 16,0-4-1-16,-13 0 1 16,0 0 0-16,-5 0 0 15,1-4 0-15,-4 1 0 16,-1 3 0-16,-3-4 0 0,-1 0 0 15,1 0 0-15,-1 4-1 16,-8 0 1-16,0 0-1 16,0 0 0-16,0 0 0 15,0 0 0-15,0 0 0 16,0 0 0-16,0 0-1 16,0 0 1-16,0 0-1 15,0 0 0-15,0 0 0 16,4 4 1-16,-4 0-1 15,0-4 0-15,0 4 0 16,0-1 0-16,0 1 0 16,0 0 1-16,0-1-1 15,-4 5 1-15,4-1-1 16,-4 5 1-16,4-5 0 16,-4 4 0-16,4-3 0 15,-5-1 0-15,5 1 0 16,-4-5 0-16,4-3 0 15,0-3 0-15,0-5-1 0,-4-7 1 16,4 0-1-16,-4-3 1 16,0-12-1-16,-1-11 0 15,1-8-1-15,0 1 0 16,0-12 0-16,4 4 1 16,4 0 0-16,0 3 0 15,0 1-1-15,1-4 1 16,-1 15 1-16,0 4 0 15,0 7-1-15,0 0 1 16,1 4-1-16,-1 3 0 0,0 8 0 16,0 8 1-16,-4 7-1 15,0 0 0-15,0 0 1 16,0 0 0-16,4 7 0 16,-4 12 0-16,0 7 0 15,0 8 0-15,0 7 0 16,0 11 0-16,0 12 0 15,0-1 1-15,-4 8-1 16,0 0 1-16,0 11 0 16,0 4 0-16,4-4 0 15,0 1 0-15,-5-5 0 16,1-11 0-16,0 1 0 16,4-12 0-16,-4 0 0 15,4-15 0-15,0-8 0 0,-4-3 0 16,-1-7-1-1,1-8 0-15,0-1-2 16,4-2 1-16,-8-5-1 0,3 1 1 16,1-5-2-1,0 5 0-15,-4-1-2 0,3-3 0 16,1 0-4-16,0 0 1 16,4-1-6-16,-4-6 1 15,0-5 0-15,-5-7 0 0</inkml:trace>
  <inkml:trace contextRef="#ctx0" brushRef="#br0" timeOffset="5419.33">12741 885 25 0,'-4'4'12'0,"4"-15"-16"0,0 3 25 16,4-3-21-16,0-4 1 16,-4-4 0-16,0-7 1 15,0 4-2-15,0-4 1 16,0-12 1-16,0 5 1 15,0-8-1-15,-4-8 0 0,0 0 0 16,0-10 0-16,0 3-1 16,4-4 0-16,-5 0-1 15,5 0 1-15,0 12 0 16,5-4 0 0,7-4 0-1,-3 3 1-15,-1 16-1 16,0 7 1-16,1 8-1 15,-5 10 1-15,4 5-2 16,-8 7 1-16,5 11-1 16,-1 4 0-16,0 4 0 15,0 7 0-15,0 7 1 16,1 12 0-16,-1 4-1 16,0 7 1-16,0 7 0 15,-4 8 1-15,-4 12 0 16,0-12 0-16,0 3 0 15,-5 1 1-15,5-4-1 16,0 0 1-16,0 0-2 0,-1-4 1 16,1-7-1-1,0 0 0-15,0-12-1 16,-5-3 1-16,5-8-1 0,0-3 1 16,0-12-1-16,0-7 1 15,-1 0-1-15,5-15 1 16,0-3-1-16,0-9 0 15,0-3 0-15,0-7 1 16,0-8-1-16,0-15 1 16,0 4-1-16,0-15 1 0,0-15-1 15,0 4 0-15,0-19-1 16,-4-11 0-16,0-8-1 16,4 1 0-16,0 7 1 15,4 7 0-15,5 4 0 16,-1 11 0-16,5 8 1 15,-5 11 0-15,5 8 1 16,-5 14 0-16,0 4-1 16,1 11 0-16,-1 12 0 15,-4 11 1-15,1 14-1 16,-5 8 0-16,0 19 0 16,0 4 0-16,0 7 1 15,-5 4 0-15,5 7-1 16,0 0 1-16,-4 8 0 15,0-1 0-15,0-10 0 0,4 7 0 16,-4 0-1-16,-1 7 1 16,1-3-1-1,0-8 0-15,0-3 0 0,0-4 0 16,-1-8-1-16,1-7 1 16,0-4-4-16,0-11 0 15,0-4-4-15,-1-11 0 16,5 0-5-16,0-4 1 15,5-4-2-15,-5-7 1 0</inkml:trace>
  <inkml:trace contextRef="#ctx0" brushRef="#br0" timeOffset="6816.88">12972 598 22 0,'-4'7'11'0,"4"-7"-16"16,0 0 18-16,0 0-13 16,0 0 0-16,0 0 1 15,0 0 1-15,0 0-3 16,0 0 1-16,0 0 0 15,0 0 1-15,0 0 0 16,0 0 0-16,-4 4 0 16,0-1 0-16,0-3 0 15,-1 4 1-15,1-4-1 0,0 4 0 16,0-4 0-16,0 0 0 16,-1 0-1-16,1 4 1 15,4-4-1-15,0 7 1 16,0 1 1-16,0-5 0 15,0 5 0-15,4-4 0 16,5-1 1-16,-1 1 1 16,5 0-1-16,4-1 0 0,-1-3 0 15,5 0 0-15,5-3 0 16,-1 3 0-16,4-4 0 16,9 0 0-16,0 1-1 15,-5-1 1-15,5 0-1 16,0 0 0-16,0 1 0 15,4-5 0-15,0 4-1 16,0 4 0-16,0-3 0 16,0 3 0-16,-4-4-1 15,0 4 1-15,-5 0-1 16,1-4 1-16,8 8-1 16,-8 0 1-16,3-4 0 15,-3 0 0-15,-5 0 0 16,1 3 0-16,-1-3 0 15,-4 0 0-15,1 4 0 16,-5-4 0-16,0 0 0 0,-5 0 0 16,1-4-1-1,-4 8 1-15,0-8-2 16,-5 1 1-16,0 3 0 0,1-4 0 16,-1-4-1-16,-4 8 1 15,-4 0-1-15,0 0 0 16,-4-3 0-16,-4-1 0 15,-5-3-1-15,-4 3 1 16,-4 0 0-16,0 0 0 16,-8-3 0-16,-5 7 1 15,1 0-1-15,-5-4 0 16,0 4 0-16,0 0 0 16,-4 4-1-16,0 3 1 0,-8 1 0 15,3-1 1-15,1 1 0 16,4-1 0-16,0-3-2 15,4 0 1-15,1-4-1 16,-1 7 0-16,4-7-1 16,1 0 1-16,-1 8-1 15,4-5 1-15,-3-3 0 16,8 0 0-16,-1 0-1 16,1 4 1-16,0-4-2 15,-9 4 1-15,9-4-1 16,0 4 1-16,0 3-1 15,4 0 0-15,0-3-1 16,4 0 0-16,0-4-2 16,0 4 0-16</inkml:trace>
  <inkml:trace contextRef="#ctx0" brushRef="#br0" timeOffset="31737.14">-1979-568 17 0,'-17'-4'8'0,"9"-3"0"0,8 3 8 16,-5 0-14-1,5-3 0-15,0-1 3 0,0 1 0 16,9 3-6-16,-1 1 1 16,5-5 3-16,4-7 1 15,8-7-1-15,9 3 0 16,-1-3-1-16,5-1 0 0,4-3-1 16,0 0 1-1,4-8-1-15,9 12 1 16,-5-1-2-16,1 9 1 15,-1 2-1-15,1 9 1 0,-1 6-1 16,-4 5 1-16,-8 3-1 16,0 8 0-16,-9 7 0 15,-4 4 1-15,-12 7 0 16,0-7 0-16,-13 0 0 16,-4 3 0-16,-5 5 0 15,-12-1 1-15,-8 1-2 16,-1-9 1-16,-3 1-1 15,-5 0 1-15,0 8-2 16,0-12 1-16,5 4-2 16,3-1 0-16,1-2-3 15,4-1 1-15,4-4-5 16,4-3 0-16,4-8-3 16,5 0 1-16</inkml:trace>
  <inkml:trace contextRef="#ctx0" brushRef="#br0" timeOffset="32157.17">-1445-878 23 0,'0'-15'11'0,"0"8"-9"16,0 7 17-16,0 3-16 16,0 5 1-16,0 7 3 15,0 0 0-15,-5 15-8 16,1 7 1-16,-4 8 6 15,-1 11 1-15,-3 7-3 16,-1-7 1-16,5 12-2 16,-1 3 0-16,-3 7-2 15,-1 0 1-15,1-3-2 16,3 4 1-16,1 3-3 16,4-8 1-16,-1-14-5 0,5 0 0 15,0-8-4-15,0 1 0 16,-4-1-3-16,0-7 0 15</inkml:trace>
  <inkml:trace contextRef="#ctx0" brushRef="#br0" timeOffset="33553.25">-1395 687 19 0,'0'4'9'0,"0"3"-7"0,0-7 13 0,0 0-13 16,0 0 0-16,4-3 3 16,-4-5 1-16,0 8-6 15,4-19 0-15,1-3 4 16,-1-8 0-16,0 0-1 15,0-3 1-15,5-5-2 16,-1-10 0-16,5 25-1 16,-1-3 1-16,-3-4-1 15,3-3 0-15,-3-1 0 16,3-3 0-16,1-1 0 16,-1 5 0-16,1-1-1 15,-5 4 1-15,5 8-1 16,-5-1 1-16,1 9-1 0,-1 2 0 15,-8 1 0-15,5 0 0 16,-5 3 0-16,0 8 0 16,0 0-1-16,0 0 1 15,0 8 0 1,0-1 0-16,0 5 0 0,0 3 0 16,0 3-1-16,0 1 1 15,4 3 0-15,0 1 1 16,0 3-1-16,5 0 1 15,-5-11-1-15,4-8 1 16,1 12 0-16,-1 15 0 0,0-1-1 16,1-7 0-16,-1 4 0 15,1 0 1-15,-1 4-1 16,-4-1 0-16,5-3 0 16,-5 0 0-16,0-4-1 15,-4-3 1-15,4-5-3 16,0-3 1-16,1 0-4 15,-5-7 0-15,0-1-6 16,0 1 1-16</inkml:trace>
  <inkml:trace contextRef="#ctx0" brushRef="#br0" timeOffset="33945.3">-1277 388 22 0,'-5'-15'11'0,"-3"19"-8"0,8-11 14 0,0 7-16 16,0-15 1-16,8 7 3 15,1 1 1 1,-1-1-7-16,1 1 1 16,7-1 3-16,5 1 1 0,-4-1-2 15,4 8 1-15,0 0-3 16,0 0 0-16,0 8-4 15,0-1 0-15,0-3-5 16,0-4 0-16,5 0-1 16,-1-4 1-16</inkml:trace>
  <inkml:trace contextRef="#ctx0" brushRef="#br0" timeOffset="35085.38">-823 179 26 0,'4'-22'13'0,"4"-4"-15"0,-4 18 26 16,1 4-21-16,-1-3 1 15,-4 7 0-15,0 4 1 16,4 3-6-16,0 8 0 0,0 4 3 16,1 3 1-16,-1 1-2 15,0 3 1-15,0-4-1 16,0-14 0-16,1 3 0 15,-1 11 0-15,4 1 0 16,-4 3 1-16,1 4-1 16,-1 3 0-16,-4 1 0 15,4-4 1-15,-4 3-1 16,4 1 0-16,-4-12 0 16,4-7 0-16,-4 4 0 15,0-11 1-15,0-8-1 16,0-12 1-16,0 1-1 15,5-8 0-15,-1-3-1 16,0-8 1-16,0 0-2 0,5 0 1 16,3 0 0-1,-8 8 0-15,5 15 0 16,-1-1 0-16,1 4-1 16,-1 1 0-16,9-9 0 0,-5 1 1 15,1 15-2-15,-5 15 1 16,1 7 0-16,-1 4 0 15,1 11 1-15,-5-8 0 16,4-3 0-16,1 4 1 16,-5-15 1-16,0-4 0 15,4-12 0-15,-8-3 0 0,13-18 0 16,0-12 0-16,-5-4-1 16,0-14 0-1,1 25-1-15,3 1 0 16,1-4-1-16,-4-4 1 0,-1-4-2 15,5-3 0-15,-1-8-2 16,5 4 1-16,0 3-4 16,4 9 0-16,-4 6-7 15,4 4 1-15</inkml:trace>
  <inkml:trace contextRef="#ctx0" brushRef="#br0" timeOffset="42487.31">14267 407 7 0,'-5'-15'3'0,"1"15"14"0,4-7-8 15,0 3-6-15,-4-4 0 0,0 5 2 16,-5 3 1-16,1 0-7 15,0 0 0-15,-5 7 5 16,0 1 0-16,-3 3-1 16,3 4 0-16,-4 3-1 15,0 5 0-15,1-8 0 16,-1 11 0-16,4 0-1 16,1 4 0-16,3 0-1 15,1-11 1-15,4 3-1 16,-1 0 1-16,5-3 0 15,5-4 0-15,3 0 0 16,5-4 0-16,-1-7 0 16,1 0 0-16,-1-8 0 15,1 0 0-15,0 0 0 16,-5-11 0-16,0-3-1 0,-3-8 1 16,-5-8-1-16,0 4 1 15,0-4 0 1,-5 5 0-16,-3 2 0 15,0 5 0-15,-1 3-1 0,-3 8 1 16,-1 11-1-16,0 4 1 16,-3 7-1-16,-1 15 1 15,0 4-1-15,4 4 1 16,5-4 0-16,-1-4 0 16,1-4 0-16,4 4 1 15,4-7-1-15,0-8 0 0,8-3 0 16,1-5 0-16,3-6-1 15,5 3 0-15,0-4 0 16,0-7 1 0,0-12-1-16,-1-7 0 0,1 1 0 15,-4-5 1-15,-5 0-1 16,-8 1 0-16,0 3 0 16,-4 7 1-16,0 5-1 15,0 7 1-15,-5 7 0 16,5 11 0-16,-4 8-1 15,-1 4 1-15,1 3 0 16,4 4 0-16,-1-3-1 16,1 3 1-16,0-7-4 15,4-1 0-15,0-3-7 16,0 4 1-16,4 0-6 16,5-1 1-16</inkml:trace>
  <inkml:trace contextRef="#ctx0" brushRef="#br0" timeOffset="43896.1">14981 616 18 0,'0'-15'9'0,"8"-3"-6"16,-3 6 7-16,3-3-6 15,5 4 0-15,3-4 5 16,10 0 0-16,-1-3-11 0,13 3 1 15,-1-4 6-15,1 4 0 16,4-4-2-16,0 12 1 16,5-1-3-16,-1 1 1 15,-4 7-1-15,-4 7 0 16,-1 1 0-16,-3 7 1 16,-9 0-1-16,-4 4 1 15,-8 3 0-15,-5 0 1 16,-3 1-1-16,-5 3 0 15,-5-4-1-15,-3-3 1 16,-5 3-1-16,-3 5 1 0,-6-5-3 16,-3 4 0-16,-4 0-1 15,4 0 0-15,-1-3-2 16,5-1 0-16,0-3-3 16,5 0 1-16,3-4-3 15,0-4 0-15,5 0-2 16,4-4 0-16</inkml:trace>
  <inkml:trace contextRef="#ctx0" brushRef="#br0" timeOffset="44303.2">15393 519 24 0,'0'-7'12'0,"4"-5"-6"0,-4 5 20 16,0 7-23-16,0 0 0 15,0 4 3-15,-4 3 1 16,0 8-8-16,-5 4 1 15,1 11 5-15,-1-4 1 16,1 7-2-16,-5 12 0 0,1 4-2 16,3 3 0-16,1-3-1 15,0-12 1-15,-1 4-2 16,1 4 0-16,-1 11-2 16,5-4 0-16,-4 4-3 15,-1-7 1-15,1-8-4 16,4-7 1-16,0-12-6 15,-1-7 0-15,1 0 1 16,4-8 1-16</inkml:trace>
  <inkml:trace contextRef="#ctx0" brushRef="#br0" timeOffset="45145.84">15574 1300 22 0,'-9'-19'11'0,"-3"8"-11"0,12 7 20 15,-5 8-17 1,1-4 1-16,0-8 2 16,0 8 0-16,-1 0-8 0,-3 4 1 15,4-4 5 1,-5 11 0-16,1 1-2 0,-5-1 0 16,5 0-1-16,0 0 0 15,-1 4-1-15,5 4 0 16,0 3 0-16,0 1 1 15,4 3-1-15,4-4 1 16,0 4-1-16,0 0 0 16,5-7 1-16,3-4 0 15,9 4-1-15,-4-4 1 16,0-4-1-16,0-4 0 16,0-3 0-16,4-4 1 0,-5 4-1 15,1-4 0-15,0-8 0 16,-4-7 0-16,-5-7 1 15,0-8 0-15,-3-3-1 16,-1 6 1-16,-4-3 0 16,-4-3 0-16,-5 7-1 15,-3-8 0-15,-1 15-1 16,-8 4 0-16,0 8-4 16,-4 11 1-16,-5-1-7 15,1 9 1-15,8-1-2 16,-4 4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6-25T13:47:43.8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9186 1315 20 0,'-4'-12'10'0,"-9"5"-8"0,9 3 11 0,4 4-11 15,0-7 1-15,4-4 4 16,-4-1 1-16,9-3-8 16,-1 1 0-16,1-1 5 15,3 3 0-15,9 1-1 16,4-4 1-16,5 0-3 15,-1 4 0-15,5 0 0 16,4 0 0-16,4-1 0 16,0 5 0-16,0 7 0 15,4 0 0-15,-8 7 0 16,-5-3 0-16,-7 7-1 16,-5 4 1-16,-5 0-1 15,-3 8 0-15,-5 7-1 16,-8-4 1-16,-4-4-1 15,-4 4 0-15,-5 4-1 0,-8 8 1 16,0-5-4-16,-4-3 1 16,0 0-2-16,0-4 0 15,4-4-4-15,0 1 1 16,0-8-5-16,4 0 1 16</inkml:trace>
  <inkml:trace contextRef="#ctx0" brushRef="#br0" timeOffset="376.01">9594 1132 27 0,'-4'-15'13'0,"4"-4"-8"16,0 19 19-16,0 0-22 15,0 4 1-15,0 3 3 16,0 4 1-16,-5 8-7 16,1 15 0-16,-4-1 5 15,-1 1 0-15,-3 7-2 16,-5 11 1-16,-4 12-3 0,4-8 1 15,5-15-2-15,-1 8 0 16,0 3-1-16,1 4 1 16,-1 0-3-1,5-11 0-15,3 3-4 0,-3-3 0 16,4-11-6-16,4-4 0 16</inkml:trace>
  <inkml:trace contextRef="#ctx0" brushRef="#br0" timeOffset="1248.06">9657 2301 21 0,'0'15'10'0,"0"-26"-4"0,0 11 10 0,4-4-13 16,-4-4 1-16,4 5 1 15,0-9 1-15,1-6-7 16,-1-5 0-16,4-7 5 15,1-3 0-15,-1-1-2 16,0 4 0-16,1-11-1 16,3-11 1-16,1 11-1 15,0-8 0-15,3 1 0 16,-3-8 1-16,4 11-1 16,-5 19 1-16,1 0-2 15,0-4 1-15,-5 7-1 16,1 8 1-16,-1 4-1 15,0 4 0-15,1 7-1 16,-5 3 1-16,4-10 0 16,-3 7 0-16,-1 15 0 0,0 4 0 15,0 3 0-15,0 12 0 16,-4-5 1-16,5 5 0 16,-5 0-1-16,0-1 0 15,0-3 0-15,0 0 1 16,0 0-1-16,0 0 0 15,0 0-1-15,4 0 1 16,0-1-2-16,0-2 0 16,0-5-2-16,1 0 1 15,-1-3-5-15,0 0 1 0,0-1-4 16,0-3 0-16</inkml:trace>
  <inkml:trace contextRef="#ctx0" brushRef="#br0" timeOffset="1592.09">9737 2036 27 0,'-9'-8'13'0,"13"-3"-8"0,-4 3 20 16,0 8-22-16,5-7 0 15,-1 3 2-15,4 1 1 16,-8 3-7-16,9 0 0 16,-1 0 4-16,5 0 0 15,-1 0-2-15,5 3 0 16,0 5-3-16,0-1 0 15,0-3-3-15,4-4 0 16,0 7-3-16,-5-3 1 16,1-4-4-16,0 0 0 0</inkml:trace>
  <inkml:trace contextRef="#ctx0" brushRef="#br0" timeOffset="2164.13">10119 1811 20 0,'0'-18'10'0,"8"7"-5"0,-3-1 15 16,-1 5-17-16,0-1 1 16,-4 8 2-1,0 0 0-15,8 4-6 16,-3-4 0-16,3 8 5 16,-4-1 0-16,0 8-2 0,1 4 1 15,-1 3-2-15,-4 4 0 16,0-3-2-16,-4 3 1 15,-1-7-1-15,1 3 1 16,0 0-1-16,0 5 0 0,0-5 0 16,-1 0 1-16,1 4-1 15,0-3 0-15,4-4 1 16,0-4 0 0,0-1 0-16,4-2 0 0,5-5 0 15,-1-7 1-15,5 8-1 16,-1-8 1-16,1 0-1 15,-1 0 1-15,5 0-2 16,0 0 1-16,0 0-1 16,0 0 0-16,0 0-1 15,-1 3 0-15,1-3-3 16,-4 8 0-16,-1-4-3 16,1-1 1-16,-5 1-6 15,1 0 0-15,-5-1-1 16,-4 1 1-16</inkml:trace>
  <inkml:trace contextRef="#ctx0" brushRef="#br0" timeOffset="2854.21">10548 1879 24 0,'4'-4'12'0,"-4"-11"-11"16,0 15 21-16,0 0-20 15,0 0 1-15,0 0 3 16,4 4 1-16,-4-4-8 15,4 4 1 1,0 25 4 0,1-6 0-16,-1 3-1 15,-4 8 0-15,4 3-2 16,-4 8 0-16,0-4-1 16,4-4 0-16,0 4 0 15,1-3 0-15,-1 3 0 0,0-8 0 16,-4 8 0-16,4-22 0 15,1-4 0-15,-1-4 1 16,0-3 1-16,0-16 0 16,0-10 0-16,5-5 0 0,-1-3 0 15,1-8 1-15,3-7-1 16,-3-4 1 0,-1 4-2-16,5-3 1 15,-1-1-1-15,9 0 0 0,-4 8-1 16,0-5 1-16,0 5-1 15,-1 7 0-15,1 8-4 16,0 3 1-16,-4 0-7 16,3 8 1-16,1 11-6 15,-4 4 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13:21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18231 17231 416 0,'34'5'197'16,"-23"-1"-53"-16,3-1-57 15,5 3-41-15,4-1 2 16,-4-4-7-16,1-1 6 15,4-5 10-15,9 0-2 16,10-1-18-16,4-1-10 16,6 2-13-16,4-2-8 15,8 1 3-15,-3-1 7 0,-4 1 12 16,3-1 5-16,-7 0 2 16,2 1-7-16,2-1-11 15,-7 1-4-15,-4-1-6 16,1 3 0-16,-11 0 0 15,-2 2 2-15,-10 2 4 16,-10 1 9-16,-5 3 15 16,-5-2 20-16,-10 3 20 15,0-1 0-15,-11 1-5 16,-6-1-13-16,-6 1-17 16,-6-1-6-16,-5-1-10 15,-3 1-7-15,-5-1-7 16,0 0-2-16,2 1-3 15,3 1-1-15,0 3-3 16,3-1-1-16,-6 4 1 16,0 1 0-16,-1-3-1 15,1 2 1-15,3-3-1 16,3-2-1-16,4-2 0 16,0 0-1-16,12-4-1 0,4 0 1 15,10 0-4-15,5-1-3 16,2 1-19-16,3 0-6 15,-1 0-1-15,2 0 0 16,27 4 17-16,44 7 4 16,-22-10 0-16,6 3 3 15,11-4-23-15,4 2 0 0,2-2 2 16,7 3 1-16,4 1 27 16,5-4 2-16,3 0 0 15,-9 0 2-15,-9-2-1 16,-5 0 0-16,-11 1 1 15,-2-1 0-15,-14 1 0 16,-10-3 2-16,-13 4-4 16,-10-1 7-16,-11 0 16 15,-8 3 5-15,-20-2 7 16,-9 3 0-16,-13-1-3 16,-1 1-6-16,-7 3-8 15,-7-2-12-15,-13 1-20 16,-5 1-2-16,-3 0 3 15,6 2 6-15,14-2 12 16,8-3 4-16,11-3 6 16,2-6 4-16,14 2 6 15,2-4 0-15,9 2-8 16,9 4-8-16,6 1-30 0,10 2-8 16,14-1-5-16,7-5 2 15,16 3 18-15,0 1-11 16,2 2-104-16,1-1-71 15,-1-1 116-15</inkml:trace>
  <inkml:trace contextRef="#ctx0" brushRef="#br0" timeOffset="1495">16494 16160 438 0,'51'64'248'15,"-53"-61"-47"-15,-2 3-98 16,-3-3-37-16,0 0-44 16,-2 4-21-16,-3-1-1 15,-2 0 0-15,-5-2 1 16,-1 3 3-16,-3-3 3 0,-3-1 3 16,0 5 15-16,-4-3 7 15,2 1 6-15,3 1 2 16,-7-3-7-16,5 1-4 15,-3 1-7-15,-4 0-6 16,-2-3-10-16,-1-3-3 16,-7 0-3-16,0-3 5 15,1 1 11-15,-3 2 7 0,1 0 12 16,1 2 2 0,-1 4-9-16,4-1-7 0,5 2-11 15,8 3-5-15,8-4-4 16,-3-2 0-16,3-1 3 15,-1-1 9-15,4 1 20 16,3 0 6-16,9-5-7 16,2 4-13-16,11 0-21 15,2 0-8-15,10 3 2 16,5-3 2-16,3-2 3 16,0 0 0-16,8 0 8 15,-2-3 2-15,10 1 1 16,5 1-1-16,6-6-6 15,5 4 0-15,3-4-1 16,2 1 0-16,-4-3 0 16,-1-1 0-16,-3-4-1 15,-1-1 1-15,-2 4 0 16,-1-3 2-16,-5-1 0 16,-4 6 1-16,-7 0 0 0,-4 4 0 15,-12 4 2-15,-4 0 0 16,-13-1 9-16,-1 2 11 15,-7 1 7-15,1-1 1 16,3 0-5-16,-26 5-6 16,-36 6 1-16,23-6 0 15,-7 4 0-15,-1 0-2 0,-5 0-8 16,-1 5-3-16,-3-7-4 16,3 1-2-16,0 0 1 15,-4-3 1-15,-2-2 1 16,-2-1 0-16,4 3-4 15,4-3-1-15,8-2-1 16,-3 1-1-16,12-1 1 16,1 0 0-16,7 2 0 15,9 0-1-15,0-2 0 16,5 2-2-16,11-5-10 16,-2 1-12-16,16 3-6 15,1-4-1-15,6 5 7 16,8-1 11-16,6 4 5 15,7 1 2-15,11 1 1 16,2-2 1-16,6 1 2 16,6 3 0-16,4-5 1 15,-2 2 1-15,5 0-1 16,1-1 1-16,0 4 0 0,0 0 0 16,-6 0 1-16,-5-1-1 15,-8-1-53-15,-5 0-63 16,-14-2-267-16,-5-3 245 15</inkml:trace>
  <inkml:trace contextRef="#ctx0" brushRef="#br0" timeOffset="3082.63">12085 16097 291 0,'0'0'132'0,"0"0"0"16,0 0-11-16,0 2-24 15,0 2-5-15,-2 4-68 16,-1 2-15-16,-4 2-4 0,-21 27-1 16,12-24 2-16,-2-2 8 15,-4-1 15-15,1-1 11 16,-2-3 19-16,1 2-2 15,-1-2-8-15,-6 0-6 16,-2-1-14-16,-3 0-2 16,0 1-7-16,-1-1-2 15,-7 1-5-15,1 2-1 0,-3-6 3 16,0 3 2 0,5-2 8-16,-2-4 7 0,3 3 15 15,4 1 3-15,-3-4-6 16,5 6-8-16,6-1-19 15,-5-3-7-15,4 1-3 16,-6 1 2-16,2-4 7 16,2 6 5-16,7-3 10 15,5-4 1-15,2 4-2 16,3-7-5-16,6 3-13 16,0 1-8-16,4-1-22 15,3 2-9-15,-1-2-2 16,0 0 1-16,0 0 16 15,12 0 6-15,9 2 1 16,12 0-1 0,-17-1-1-16,1 1 1 0,34 3 0 15,0-6 1-15,7-3 0 16,-13 2 1-16,0-8 1 16,6 4 0-16,2-2 1 0,4-1 0 15,3 3 1-15,-1-1-1 16,2-3 0-16,-7 0 1 15,-4 5 0-15,0 2 1 16,-7 0 3-16,1 5-1 16,-7-2 1-16,-5 2 1 15,-7 1 1-15,-8-2 2 0,-4 3 1 16,-4-4 3-16,-4 0 14 16,-5 3 6-16,-8 0 4 15,-4 0 0-15,-10 1-11 16,1-3-2-16,-5-2 0 15,-5-2 0-15,-3-2-3 16,-6-3-4-16,3 5-9 16,-4-3-1-16,-7 4-4 15,0 0 0-15,-15 1-1 16,5 2 0-16,-1 3 0 16,2 6-1-16,3 1 0 15,3 0 0-15,1-2 2 16,-1 1-1-16,4-6 1 15,-1 6-1-15,4-1 1 16,5-5 0-16,4 4 0 16,2-4 2-16,9 3 0 15,3-3 1-15,9 2-2 16,5-1-5-16,7-3-32 0,5 4-4 16,6-7-3-16,6 0 2 15,14 1 25-15,3 0 4 16,13 0 2-16,3 0 2 15,1 0 2-15,8 0 1 16,-1 0 0-16,2 0 1 16,9 1 2-16,0-1 1 15,5 4 2-15,-1 2 1 16,-4-2-93-16,-5 0-255 0,11 8 236 16</inkml:trace>
  <inkml:trace contextRef="#ctx0" brushRef="#br0" timeOffset="19525.41">5283 15129 519 0,'-34'-59'304'15,"26"51"-6"-15,5 4-176 16,1-2-27-16,-2 1-33 16,1 0-15-16,0-1-6 15,2 5 1-15,1 1 2 16,0 1-1-16,0-1-6 15,0 0-5-15,0 0-12 16,0 0-6-16,0 0 2 16,0 0 0-16,0 0 0 15,3 7 0-15,16 14-1 16,27 32 4-16,-21-23 7 16,4 4 4-16,0 6-9 15,-2 0-3-15,2 2 5 0,-3-1 2 16,3 3 15-16,2-1 5 15,-4 0-6-15,0-2-2 16,-5-1-5-16,-1-3-2 16,2-3-6-16,-5-6-2 15,1-1-13-15,-3-4-3 16,-1-4-2-16,0-2-1 0,-1-3 0 16,-2-4 1-1,-5-4 0-15,-1 1 0 16,-6-6 0-16,2 3-9 0,2 3-46 15,-3-3-36-15,1 2-112 16,0 3-81-16,-1-6 176 16</inkml:trace>
  <inkml:trace contextRef="#ctx0" brushRef="#br0" timeOffset="20170.2">5815 15494 514 0,'0'3'277'16,"1"0"-58"-16,1 2-39 16,-2-5-67-16,0 0-26 0,0 5-40 15,8 10-9-15,16 33-12 16,-10-22-5-16,1 1-10 15,-1 2-1-15,1-2-4 16,0 0-1-16,-2-3 1 16,-3-2-1-16,-1-1 3 15,-1-4 2-15,2 3 2 16,0-2 0-16,-4 1 1 16,2 2-3-16,-1-4 0 15,-2 1-1-15,-3-6 11 16,-1-3 8-16,-2-4 20 15,-3-3 16-15,6 2 19 16,-3-2 9-16,0-2 4 16,0 0-4-16,0 0-20 15,0-1-12-15,-4 0-18 16,-9 0-9-16,-5-1-11 16,-28-2-2-16,19 2-9 15,1 1-2-15,2 1-4 0,-2 0-2 16,5 2-1-16,1 4-2 15,1-3-2-15,1-1-1 16,0 0-43-16,3-3-42 16,4-2-134-16,3 2-111 15,3-3 207-15</inkml:trace>
  <inkml:trace contextRef="#ctx0" brushRef="#br0" timeOffset="21025.92">4584 14151 393 0,'-40'22'274'16,"45"-28"-19"-16,4 1-59 15,0-2-24-15,3 1-43 0,1-4-15 16,-3 1-24-16,6 1-14 15,-1 1-23-15,2 2-9 16,4 3-8-16,-7-2-4 16,-1 2-9-16,0 2-4 15,1 2-9-15,-1 4-2 16,2 4 1-16,-2-3 0 16,-4 2 1-16,4 4 0 0,-2 0-1 15,-1 7 0 1,-2-2 8-16,-2 2-32 0,-4 6-52 15,3-1-29-15,-1 7-111 16,-2 1-62-16,-2-3 175 16</inkml:trace>
  <inkml:trace contextRef="#ctx0" brushRef="#br0" timeOffset="21400.91">4705 14373 593 0,'-47'-3'385'0,"47"4"-20"15,0 1-128-15,-2-1-38 16,2-1-49-16,0 0-22 16,0 4-34-16,3 17-17 15,1 35-34-15,-1-20-15 16,-3 5-14-16,3 5-3 16,-3 0-4-16,0-4-2 15,-3 2-3-15,3-2-2 16,0 1-23-16,-1 5-29 0,-1-2-82 15,-1 2-61-15,-4-1-163 16,0-3-167-16,-3-11 338 16</inkml:trace>
  <inkml:trace contextRef="#ctx0" brushRef="#br0" timeOffset="22212.75">4337 14464 551 0,'-75'-63'295'16,"68"72"-76"-16,2 12-126 15,-2 4-41-15,7 10-40 16,0 5-7-16,8 0 1 16,3 1-1-16,5-9-1 15,0-6 0-15,-3-13-3 16,-1-6 2-16,-2-10 11 16,-3-9 11-16,-5-9 17 15,6-6 6-15,-8-9 29 16,0-2 3-16,-1-2 16 0,-12-1 9 15,-2 0-4-15,-6 1-4 16,-9-3-24-16,-4-3-15 16,-6-1-34-16,-3 3-12 15,4-3-11-15,5 5 2 16,7 4 11-16,6-2 4 16,7-1 7-16,2-2-1 0,9 0-13 15,-2-3-6 1,7-2-6-16,5 4-2 0,3-3-1 15,4 5 1-15,3 9-2 16,1 0 0-16,3 7-2 16,5 2 0-16,-1 4 2 15,5 6 1-15,-5-1-30 16,-3 1-32-16,3 7-112 16,-3-1-111-16,-6 8 181 15</inkml:trace>
  <inkml:trace contextRef="#ctx0" brushRef="#br0" timeOffset="22822.1">3724 14839 387 0,'-21'-10'256'0,"-2"-7"23"15,-5-2-63-15,0-12-32 16,-6-3-10-16,-2-10-27 16,-1-7-20-16,-3-6-38 15,7 2-27-15,7-10-7 16,3 1-2-16,12 1-11 16,-2-7 12-16,9 9-20 15,4-1-7-15,4-1-11 16,10 0-8-16,6-3-6 0,0 1-2 15,7 8-2-15,0 9-1 16,6 14-2-16,3 9-1 16,8 10 0-16,6 5-1 15,3 9-19-15,5 5-36 16,2 5-151-16,5 4 140 16</inkml:trace>
  <inkml:trace contextRef="#ctx0" brushRef="#br0" timeOffset="29233.98">8397 16919 803 0,'28'1'310'0,"-28"4"-210"16,1 3-45-16,-1 2-38 15,3 8 0-15,-3 1-13 16,-2 2-2-16,2 13 0 16,-6 1 0-16,0 9 0 15,-2 1 1-15,-4 7 0 0,-1 1 0 16,-5 3 1-1,1-2 0-15,-3-2 7 0,1 0 3 16,0-2 5-16,-1 1 0 16,-2-1-7-16,5-2-3 15,-4-11-5-15,6-2 3 16,-1-11 12-16,4-5 7 16,7-6 19-16,2-4 4 15,1-5-7-15,-2-4-10 16,13 1-19-16,-2 1-9 0,8 1-4 15,6-1-1-15,-1-2 0 16,5 0-1-16,11 0 1 16,0 0 1-16,7 2 0 15,8 2 1-15,8 0 0 16,1 1 1-16,4 2-1 16,3-3 0-16,6 4 0 15,5-4-1-15,8-1 1 16,7 1 2-16,1-8 12 15,-1 2 6-15,2-4 13 16,-2-1 1-16,7 4-10 16,7-3-6-16,-3 6-11 15,4 0-4-15,-1 2-3 16,7 5-1-16,10-5-1 16,-3 9 0-16,2-4 1 15,-2 3 1-15,0-1 1 0,-7-2 1 16,-1 4-1-16,-8-4 0 15,1 2 0-15,7-4-2 16,-11 0 0-16,3-1-1 16,-17 1 0-16,-4 3 1 15,-5-2 0-15,-5 1 0 16,-4-1 2-16,-14 0-1 16,-7-3 1-16,-6 4 1 15,-6-4-1-15,4-1 1 16,-8 5-2-16,-4-4 0 0,-9 0 0 15,0 5 0-15,-5-6 1 16,-1 5 2-16,-4-1 0 16,-1-5 2-16,-6 2 0 15,-1-3 0-15,1 0-2 16,-3-1 10-16,0 1 11 16,0-2 4-16,0 1 14 15,0 0-2-15,0-2 0 16,3-19 1-16,3-37-7 15,-2 20-5-15,0-15-8 16,-2-3-4-16,-1-16-7 16,2-3-2-16,-1-4-8 15,0 2-1-15,-1 10-18 16,-1 1-23-16,-3 4-53 16,1 3-40-16,3 2-71 15,1 3-30-15,8 12-128 16,-1 8 227-16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14:50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 11637 150 0,'-69'38'115'16,"61"-38"-1"-16,-1-3 6 15,-1 2 9-15,1 0 0 16,1-1-1-16,0 2-6 16,-2-3-10-16,3 0-29 15,-3 2-14-15,3-1-21 16,-1-1-3-16,-1 1 5 16,2 0 1-16,0 0-1 15,1 1-5-15,2-1-11 0,1 2-1 16,2 0-4-16,0-2-3 15,1 2-8-15,0 0-6 16,0 0-4-16,0 0 4 16,0 0 12-16,0 0 5 15,0 0-1-15,3 6-2 16,-2 8 3-16,35 28 2 16,-24-24 4-16,-1 2 2 15,6 2-9-15,0 3-3 0,2-1-3 16,2-1-3-16,-2 3 0 15,-2-4-1 1,1 3-2-16,0 2-3 0,1-2-5 16,-1-3-3-16,-3-1-1 15,4-1-1-15,-2-1 0 16,-3 2 0-16,-1 0 1 16,-1-2 0-16,-9-2 1 15,4-3 1-15,-6-3 1 16,1 1-2-16,1-6-1 15,-3-1 0-15,1 0-2 16,2-4 0-16,-3-1 0 16,0 0-1-16,0 0-30 15,0 0-25-15,0 0-84 16,-3 0-72-16,3 0-192 16,0 0 247-16</inkml:trace>
  <inkml:trace contextRef="#ctx0" brushRef="#br0" timeOffset="463.75">1094 11732 519 0,'38'-19'321'15,"-41"29"-60"-15,-1 1-63 16,-2 2-36-16,2 5-41 16,-8-2-6-16,1 6-12 15,-1 6-7-15,-10-1-19 16,4 8-13-16,-5 3-28 16,-3 0-12-16,6 6-15 15,0 1-4-15,2 0-4 0,3-2-1 16,5-10-1-1,2 0-2-15,0-18-28 0,7-3-29 16,0-7-97-16,2-6-71 16,3-4-211-16,-2-2 270 15</inkml:trace>
  <inkml:trace contextRef="#ctx0" brushRef="#br0" timeOffset="1128.98">977 11321 496 0,'22'-40'266'16,"-25"46"-62"-16,-4-1-18 15,3 6-45-15,0 2-7 16,0-1-18-16,3 8-7 16,1-3-25-16,0-1-16 15,3-1-28-15,3-6-14 0,-2-7-17 16,2 0-2-16,-2-3 0 15,1-6 3-15,5 0 8 16,0-2 5-16,-1-6 0 16,2 5-1-16,-5-1-7 15,-6-3-4-15,5 4-3 16,-8-5 1-16,1 1 1 16,-4 0 0-16,-4 1-3 15,-1 2-1-15,-1 1-2 16,2 3-1-16,0 6-3 15,2 1-3-15,-3 6-6 16,1 4-2-16,-2 2 2 16,2 1 1-16,3 1-23 15,2-3-19-15,5-2-50 16,0 0-29-16,4 2-63 16,4-5-51-16,4 3 158 15</inkml:trace>
  <inkml:trace contextRef="#ctx0" brushRef="#br0" timeOffset="1759.29">1616 11823 474 0,'-26'69'262'16,"31"-65"-53"-16,0-4-36 16,6 4-68-16,-3-1-12 15,3 0-30-15,0 4-15 0,-5-5-24 16,3 3-8-16,1 1-8 15,0-6-2-15,-1 2-2 16,7 0-1-16,-1-2 0 16,2 6-1-16,0-3 1 15,-5-1-1-15,-3-3-14 16,1 0-33-16,-2-3-79 16,-4 1-56-16,2 2 103 15</inkml:trace>
  <inkml:trace contextRef="#ctx0" brushRef="#br0" timeOffset="2104.36">1716 11805 518 0,'-74'-45'298'0,"68"47"-69"16,6-1-63-16,3-1-30 16,-3 0-22-16,0 0 3 15,0 0-9-15,1 0-17 0,8 4-30 16,-1-1-16-16,0 0-32 15,-3-2-5-15,4 0-3 16,4-1-2-16,27-2-4 16,-25-2-22-16,-2 2-114 15,-1 0-103-15,2 1 143 16</inkml:trace>
  <inkml:trace contextRef="#ctx0" brushRef="#br0" timeOffset="2629.96">1988 11763 540 0,'64'27'305'0,"-58"-24"-64"15,-2 0-45-15,6 2-86 16,3 3-28-16,2-5-36 15,1 0-10-15,1-2-8 16,1-2-3-16,-3-2-1 16,0-1-2-16,0-3-10 15,-5 3-3-15,-1 0-5 16,5 4-36-16,-10-2-154 16,6 2-152-16,-3-1 198 15</inkml:trace>
  <inkml:trace contextRef="#ctx0" brushRef="#br0" timeOffset="3679.15">2659 11619 223 0,'-11'-3'147'0,"0"0"15"16,-2 0-10-16,-2 0-5 15,-4 2 10-15,-2 2-6 16,1 4-14-16,-2 6-42 16,1 2-24-16,1 6-36 15,1 3-13-15,2 6-20 0,2-3-2 16,3 0-2-16,6 1-2 15,6-6-3-15,1 3 0 16,5-7-1-16,0 1 2 16,4-4 0-16,1-6 2 15,7-4 3-15,-1-3 1 16,1-3 14-16,-2-2 10 16,0-2 20-16,1-6 6 15,-1-2-3-15,3-2-6 16,-2-5-15-16,0-1-1 0,1-2 4 15,-4-2 3-15,-3 2 7 16,4 3 0-16,-9 5-1 16,2 0-3-16,-6 4-7 15,-2 4-4-15,0 3-7 16,0 2-3-16,0 4-5 16,0 0-1-16,0 0-4 15,-1 0 1-15,1 0-3 16,0 0 0-16,0 0 0 15,0 0 0-15,0 4 0 16,0 9-1-16,-4 5-1 16,-8 30-2-16,5-24-2 15,0 2 0-15,7 7-1 16,-5 3 0-16,-5 0 1 16,6 5-1-16,-6 0-7 15,0 4-6-15,2 11-13 0,-1 4-9 16,-4 3-9-16,1 1-2 15,0-5-17-15,1-2-8 16,3-10-2-16,1-5 5 16,2-7 31-16,0-8 18 15,1-5 22-15,1-7 4 16,-3-8 2-16,5-4 1 16,1 0 6-16,0 2 4 15,0-5 18-15,0 0 9 16,0-1 15-16,0 0 2 0,0 0 4 15,1-7-3-15,5-7-11 16,11-29-5-16,-6 23-20 16,1 2-8-16,1-6-6 15,-3 0-3-15,3 3-1 16,-3-2 0-16,0 1-2 16,0 2-1-16,-2 2-2 15,-1 1-2-15,-1 4-47 16,5 2-51-16,-7 1-165 15,-2-1-211-15,-2 4 301 16</inkml:trace>
  <inkml:trace contextRef="#ctx0" brushRef="#br0" timeOffset="4384.26">2948 11671 429 0,'19'-69'227'0,"-19"69"-52"15,0 0-25-15,1 1-25 0,-1-1-12 16,0 0-16-16,0 0-12 15,0 0-12-15,6 10-5 16,0 1 1-16,21 27 3 16,-17-22-10-16,1 1-11 15,0 1-21-15,0 0-8 16,-3-2-13-16,3 4-4 16,1 2 0-16,2 2-1 15,-3-6-1-15,-2-2 1 16,-2-3 0-16,-3-3 0 0,3 4-1 15,0-4-1-15,-2-2-1 16,2-3-1-16,-5-5-1 16,2 3-2-16,-4 0-17 15,0-3-13-15,0 0-53 16,0 0-42-16,0 0-98 16,0 0-78-16,0 0 191 15</inkml:trace>
  <inkml:trace contextRef="#ctx0" brushRef="#br0" timeOffset="4734.33">3175 11560 456 0,'-3'8'261'0,"-3"-1"-52"16,-2 5-47-16,-2-1-12 16,-3 8-7-16,0 2 0 15,-1 5-32-15,-2 6-19 0,-1 6-30 16,0-2-13-16,0 3-23 15,1-3-8-15,1-7-12 16,-1 0-5-16,3-5-38 16,2-5-39-16,5-2-142 15,0-2-179-15,6 3 252 16</inkml:trace>
  <inkml:trace contextRef="#ctx0" brushRef="#br0" timeOffset="13724.85">861 13089 270 0,'-32'-77'205'15,"30"78"0"-15,0 6-58 16,0-8-25-16,1 1-23 16,0 0 2-16,-2 0-2 15,3 0-11-15,-1 0-16 16,1 0-13-16,0-1-30 15,0 1-10-15,0 0-13 16,0 0 0-16,0 0 8 16,0 0 5-16,4 6 15 15,2 5 4-15,-4 2 3 16,38 28 0-16,-24-23-6 16,-1 3-5-16,4 5-6 15,-2 3-4-15,-1 2-8 16,4-1 0-16,2-1 2 15,-3-4 5-15,2 2 8 16,-2 1 2-16,-6 2-2 0,1-1-6 16,-4-5-10-16,1 1-2 15,-1-4-4-15,2-4 0 16,-1 4-1-16,-8-4 0 16,12 0 1-16,-5 3-1 15,-2-6 0-15,7 2 0 16,-12 0-2-16,6-2 0 15,0-2-23-15,-4-2-14 0,-5-5-37 16,3 0-31 0,-2-4-50-16,-1-1-38 0,0 0-222 15,0-1 269-15</inkml:trace>
  <inkml:trace contextRef="#ctx0" brushRef="#br0" timeOffset="14074.93">1114 13185 546 0,'-2'0'307'0,"-1"2"-69"16,-2 4-31-16,4-6-69 0,0 0-19 16,-5 18-7-16,-15 32-7 15,9-23-17-15,-4-2-14 16,-2 5-30-16,0-1-14 16,1 1-19-16,4 2-4 15,-2-4-4-15,0-2-2 16,4-4-1-16,-2-3-2 15,5-7-37-15,4-2-36 0,3-6-127 16,2-2-85-16,2-5 175 16</inkml:trace>
  <inkml:trace contextRef="#ctx0" brushRef="#br0" timeOffset="14644.4">1024 12851 447 0,'28'-40'252'15,"-30"43"-50"-15,-3-1-30 16,4 2-59-16,0-4-18 15,0 0-22-15,1 5-5 0,0 8-3 16,1 0 0 0,9 23-11-16,-3-28-10 0,3-4-25 15,1-2-10-15,2-2-4 16,-6-3 4-16,-2-6 8 16,1 0 1-16,-3-2 3 15,-2-1 1-15,-1 1-3 16,-2 1 1-16,1 0-1 15,1 1-1-15,-7 2-3 16,1-2-2-16,-4 3-6 16,1 2-2-16,1 4-8 15,2 0-3-15,2 5-5 16,-2 1-13-16,6 2-24 16,-3-1-19-16,-1 2-64 15,4 3-44-15,-2 1 111 16</inkml:trace>
  <inkml:trace contextRef="#ctx0" brushRef="#br0" timeOffset="15274.72">1695 13314 491 0,'-28'43'257'0,"28"-43"-63"0,-2 0-31 16,3 0-41-16,-1 0-6 15,0 0 2-15,0 0 0 16,0 0-14-16,0 0-15 16,0 0-41-16,0 0-20 15,3 2-20-15,10 0 2 16,5 1 7-16,21 25 7 15,-19-28 9-15,-2-1-3 0,1 0-7 16,3 0-6 0,0-1-10-16,-7-1-1 0,3 2-1 15,-4 0-1-15,-5 1-13 16,1 2-19-16,-6-1-70 16,2 2-49-16,-2-2-136 15,-1-1-114-15,-3 0 253 16</inkml:trace>
  <inkml:trace contextRef="#ctx0" brushRef="#br0" timeOffset="15546.99">1768 13162 512 0,'-2'8'284'0,"0"5"-67"0,2 3-15 16,-2 3-60-16,2 4-30 15,-1-2-36-15,-1-2-19 16,-1 1-32-16,3-3-10 16,0 0-12-16,0 2-1 15,5-3-45-15,-5 1-40 16,3 0-107-16,5 1-76 15,-6-1 163-15</inkml:trace>
  <inkml:trace contextRef="#ctx0" brushRef="#br0" timeOffset="16655.02">2136 13267 310 0,'75'-29'178'16,"-70"28"-13"-16,0 1 3 15,-1-2-2-15,-6 1-7 16,1 0-13-16,0 0-11 15,0 0-28-15,0 0-10 0,0 0-19 16,0 0-8 0,-4 0-13-16,-2-3-4 0,-2 2-13 15,-5 1-7-15,-27 11-11 16,28 2-10-16,1 3-13 16,4 3-1-16,-4 2-4 15,5-2 0-15,1 2-1 16,-3-1-1-16,9-1 2 15,6 0 0-15,-1-3 1 16,1-3-1-16,-1-2 1 16,0-1 0-16,0-4-1 15,7 2 0-15,-1-6 2 16,-4-2 1-16,-1-4 3 16,1-2 2-16,0-3 2 15,3-1 0-15,-1-3-1 16,-5-5 0-16,6-4 0 15,1 0 1-15,-1-1 9 16,-1 2 2-16,-8 2 1 0,-1 1 1 16,0-1-6-16,3 6-1 15,-1 3-1-15,4 1 0 16,-3 8-1-16,-4-4 0 16,2 6-2-16,-2 0-2 15,0 0-5-15,0 0 0 16,1 0-1-16,0 0 1 15,0 0 4-15,0 0 0 0,-1 10-1 16,-1 5-1-16,-3 35 0 16,3-23-1-16,1 7 0 15,-2 2 0-15,-4 4-2 16,3-1 1-16,4 3-1 16,-4 0 0-16,4 2 1 15,-2 2 0-15,-4 4-2 16,1 6-2-16,-5-3-3 15,3 5-1-15,-3-6 2 16,0-4 3-16,1-7 4 16,4-10 2-16,4-10 2 15,-3-7 0-15,4-7 1 16,0-2 2-16,-3-5 1 16,4-2-1-16,-1 1 3 15,0-1 1-15,0-5 7 16,2-15 4-16,13-33 1 15,-7 26 1-15,9-6-9 16,-2-2-4-16,-1-2-5 0,1 1-2 16,-13-1-2-16,9 5 1 15,-6 6-1-15,6 5 0 16,4 11 0-16,-10-1-2 16,0 8-38-16,-1 0-35 15,-3 4-135-15,2 2-97 16,-3-1 188-16</inkml:trace>
  <inkml:trace contextRef="#ctx0" brushRef="#br0" timeOffset="17310.27">2554 13177 318 0,'1'-4'252'16,"0"4"58"-16,-1 1-90 15,0-1-69-15,0 0-24 0,0 0-14 16,0 0-2-16,0 2-13 16,3 8-20-16,4 7-44 15,15 25-15-15,-10-23-6 16,0 4 3-16,1-2 6 16,-1 3 4-16,-2 2 2 15,4 0-1-15,-2 3-6 16,1-3-5-16,0-2-8 15,-1 3-2-15,1-2-3 16,-2-1 0-16,-1-2-2 16,-3-2 1-16,0-2 0 15,-1 2 0-15,4-5 0 16,-1-2-1-16,-2-3 2 16,1-1-19-16,-6-5-45 15,0-3-27-15,3 3-36 16,-6-7-8-16,1 2-28 15,0 0-30-15,-1 0-164 16,1-1 222-16</inkml:trace>
  <inkml:trace contextRef="#ctx0" brushRef="#br0" timeOffset="17629.41">2839 13244 500 0,'-5'-3'301'0,"4"3"-47"0,-2-1-90 15,2 1-33-15,0 0-41 16,0 0-7-16,0 0-1 16,-3 9 2-16,-2 5 6 15,-23 33-3-15,16-21-18 16,0 2-11-16,-2 4-23 15,3-2-12-15,-7-2-14 16,-1 1-4-16,5-4-3 16,-1-2-2-16,2-5-8 15,0-2-14-15,-1-7-59 16,6 3-52-16,4-4-151 16,1-2-130-16,3 0 260 15</inkml:trace>
  <inkml:trace contextRef="#ctx0" brushRef="#br0" timeOffset="18284.66">3292 13497 235 0,'-1'-1'167'0,"0"0"24"15,0 1-32-15,0 0-9 16,0 0-11-16,1 0-23 16,0 0-46-16,7 0-13 15,7 0-21-15,2 1-8 16,21 2-11-16,-26-3-5 15,4 0-5-15,1 1-2 0,0 1 0 16,3 1-2-16,-4-3 1 16,-1 0-2-16,0 0 1 15,-4-2-1-15,-1 2 2 16,-1-1 0-16,-3-2 1 16,0-1-11-16,-3 1-52 15,1-4-50-15,-2-1-180 16,0 2 182-16</inkml:trace>
  <inkml:trace contextRef="#ctx0" brushRef="#br0" timeOffset="18659.66">3291 13333 459 0,'-6'0'257'16,"6"-2"-57"-16,0 2-35 15,0 0-33-15,0 0-8 16,0 0 5-16,0 0 5 15,0 0-32-15,0 0-17 0,5 1-35 16,4 0-19-16,2 1-21 16,2 1-3-16,25 9-3 15,-22-7-2-15,-3 1-1 16,-1 0 0-16,1 0 0 16,-1 1-2-16,0-4-83 15,-2 2-71-15,-3-5-197 16,0 1 207-16</inkml:trace>
  <inkml:trace contextRef="#ctx0" brushRef="#br0" timeOffset="19529.86">3853 13278 643 0,'18'-62'328'16,"-19"62"-120"-16,-4 0-72 15,-4 4-46-15,5 5-44 16,-2 1-11-16,-2 5 5 16,1-1 7-16,1 6 9 15,-1 0-1-15,-4 5-10 16,5 0-7-16,-1 0-16 15,-2 0-8-15,12 1-12 16,-8-2-1-16,1 0-1 16,4-1 0-16,-4-2 0 0,4-2 0 15,1-3 0-15,2-1-3 16,5-1-2-16,-3-2-2 16,2 0-1-16,1-3 1 15,2-2 1-15,1-3 1 16,5-2 2-16,-2 2 1 15,-1-4 2-15,5 0 0 16,-2-3 2-16,3-4 0 0,-4-5 5 16,2-2 2-16,-2-2 3 15,0-3 1-15,1-6-2 16,-1 0-1-16,-1-6 10 16,2 1 8-16,-5 3 19 15,-4-2 5-15,-1 0-6 16,-2 0-5-16,-4-1-16 15,0 2-4-15,-4 0-6 16,-4 2-1-16,-2 1 0 16,0 2 1-16,-2 8 1 15,-1 3-2-15,-1 6-7 16,1 3-7-16,-4 2-25 16,0 0-19-16,0 7-45 15,-2 3-32-15,3 4-148 16,-1 9 173-16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16:24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4480 11593 161 0,'34'-59'107'15,"-33"59"-14"-15,-1-5-33 16,0 5-13-16,0-1-16 16,0 0 1-16,0 1 30 15,0 0 16-15,0 0 20 16,0-1 9-16,0 0 2 15,0 1-6-15,0-1-18 0,0 1-13 16,0-1-28-16,-1 1 1 16,1 0 9-16,-1 0-3 15,0 0 3-15,0 0-2 16,-1 4-12-16,-5 13 2 16,-14 32 3-16,8-24-1 15,-1 5-10-15,-1 5-2 16,-3 3-11-16,3 1-6 15,0 3-5-15,-2 0 1 0,3 4 1 16,1 2 0-16,4 14-2 16,7 7-2-16,-7 8-4 15,-1 3-2-15,1-5-1 16,-2-3 0-16,7-2 3 16,3 6 0-16,0 9 2 15,-6 3 0-15,7 3-3 16,0-4-1-16,1-11-2 15,5-2-1-15,8-1-2 16,-2 0-1-16,3 1 1 16,6 1 3-16,-6-9 0 15,1-6 0-15,6-6-1 16,1-4 0-16,1-8 0 16,1-3 1-16,-3-6 0 15,1-2-1-15,-2-5 2 16,0 3 0-16,-3-4 2 15,-4-5 0-15,5-4-70 0,-2-3-90 16,0-6 100-16</inkml:trace>
  <inkml:trace contextRef="#ctx0" brushRef="#br0" timeOffset="1013.29">5063 11737 330 0,'-4'-4'183'0,"-1"3"-21"16,3 0-15-16,-4 1-14 15,6 0-10-15,-1 0-29 16,0 0-16-16,0 0-39 15,0 0-16-15,1 0-21 0,0 0-1 16,0 0 5-16,0 0 12 16,0 0 22-16,4 10 1 15,4 6 11-15,20 29-3 16,-12-25-1-16,-1 1 1 16,2 3-12-16,-2-4-6 15,3 3-14-15,0-1-5 16,1-1-1-16,0 0 10 0,-1-2 7 15,0 0-2 1,-1-2-1-16,-3-1-11 0,4 4-7 16,-3-1 0-16,0 0 1 15,-2 0-1-15,-4-4 1 16,3-1 1-16,-5 0 0 16,3 1 0-16,-5-2 0 15,0-1-1-15,-2 1-1 16,-2-6-1-16,8 2-1 15,-7-3-17-15,1-6-51 16,0 2-40-16,-5-2-97 16,1 0-53-16,1-1 159 15</inkml:trace>
  <inkml:trace contextRef="#ctx0" brushRef="#br0" timeOffset="1418.2">5356 11679 496 0,'-2'-1'301'0,"-2"0"-27"15,1 0-49-15,1 1-79 16,1 0-30-16,0 0-37 16,-1 8-5-16,-6 12-3 15,-10 28-6-15,4-25-17 16,-1 1-7-16,1 3-21 16,0 1-9-16,-2-1-7 15,2-2-1-15,1 1-2 16,3-2 0-16,4 2 0 15,-2-1-1-15,-1-2-2 16,-1-1-18-16,3 2-32 16,1-3-21-16,2-4-63 15,3-2-19-15,-3-9-81 16,4-2-111-16,0-9 231 16</inkml:trace>
  <inkml:trace contextRef="#ctx0" brushRef="#br0" timeOffset="2074.44">1301 11482 472 0</inkml:trace>
  <inkml:trace contextRef="#ctx0" brushRef="#br0" timeOffset="3294.54">5156 11469 352 0,'-31'21'255'15,"29"-25"-7"-15,-1 0-72 16,1 2-26-16,-1 2-53 15,3 0-18-15,-1 0-34 16,0 0-16-16,0 0-29 16,1 0-7-16,0 0-7 15,0 0 4-15,0 0 9 16,0 0 6-16,0 0 20 16,7 5 16-16,-3-3 26 15,-4-2 10-15,3 1 10 16,-1-1-10-16,2 0-21 15,-1-1-13-15,-2 0-21 16,-1 0-2-16,2-5-3 16,1 3-3-16,-1-4 7 0,-2 5 2 15,0-1 4-15,0 1-4 16,0 0-18-16,-1 1-7 16,0 0-13-16,-2 0-1 15,3 1 5-15,-1 0 4 16,0 0 7-16,1 0 1 15,0 2 1-15,1 2 0 16,-1-3-3-16,1-1 1 16,10 4 1-16,-2-3 4 0,1-2 2 15,31-11 2-15,-34-2 1 16,2 0 2-16,-5 0 4 16,-1 5 3-16,-3 2 7 15,-4 3 2-15,-2-1 0 16,-1 3-6-16,-4 0-12 15,3 3-9-15,3 3-13 16,-4-3-3-16,6 5-2 16,-3 2-2-16,4-2-25 15,1 2-35-15,1 7-129 16,2-2-113-16,3 9 197 16</inkml:trace>
  <inkml:trace contextRef="#ctx0" brushRef="#br0" timeOffset="4235.03">5109 13207 487 0,'-47'-51'273'16,"44"51"-64"-16,0 3-83 15,3 1-28-15,0-4-28 16,0 0-5-16,1 9 16 16,5 10 4-16,17 35 6 15,-9-25-9-15,1 7-6 16,3 1-4-16,3 0-15 15,-2 3-2-15,4-3-21 16,0-1-12-16,3 0-12 16,-1 0-1-16,0 3-3 0,0-1-1 15,-2 3-2-15,-1-4 1 16,-4-1-1-16,-2-4 1 16,-5-5 3-16,-5-2 0 15,6-4-20-15,-6-4-23 16,-3-8-76-16,2-2-45 15,-5-10-164-15,0-4 200 16</inkml:trace>
  <inkml:trace contextRef="#ctx0" brushRef="#br0" timeOffset="4568.13">5414 13343 664 0,'0'-5'413'16,"-1"5"-66"-16,-3 0-115 15,3 0-49-15,0 0-77 16,0 0-23-16,-2 0-21 16,-2 5-1-16,-4 12 0 15,-33 30 2-15,26-23-4 16,-4 3-10-16,-3 3-20 15,-1 1-10-15,0 3-13 16,1-1-2-16,-2 3 0 16,2 1-1-16,0-2-1 0,3-2 0 15,5-4-13-15,1-5-18 16,2-6-57-16,3-1-42 16,1-10-117-16,4-1-82 15,3-9 206-15</inkml:trace>
  <inkml:trace contextRef="#ctx0" brushRef="#br0" timeOffset="5335.08">5059 12877 518 0,'-2'-3'297'16,"1"1"-50"-16,-2-4-26 0,2 5-65 16,-1-1-26-16,-5-3-35 15,2 1-12-15,1 3-35 16,1 0-18-16,2 1-29 16,0 0-5-16,-7 13-2 15,3 4 11-15,-4 24 18 16,10-27 6-16,4-4 2 15,-1-2-10-15,0-2-14 16,3-3-6-16,-2-4 8 16,1-2 8-16,1-6 10 15,-1 1 4-15,-1-2-3 16,2-1-4-16,-7-2 0 16,0-1 8-16,-2 1 5 15,-5 2 2-15,1 1-3 16,-3 1-9-16,2 5-9 15,-3-1-7-15,5 5-9 16,0 3-4-16,-3 0-7 16,3 3 0-16,2 1-2 0,1 0-2 15,2-1-3-15,-5-1-3 16,8 2-30-16,-2 0-20 16,3-1-60-16,7 5-45 15,-4-5-110-15,5 5-129 16,3 1 266-16</inkml:trace>
  <inkml:trace contextRef="#ctx0" brushRef="#br0" timeOffset="5839.25">5310 12956 288 0,'57'-33'222'0,"-63"31"45"16,-1 1-49-16,0-2-53 15,7 1-21-15,0 3-50 16,-3 0-18-16,3-1-18 15,-1 0-9-15,-1 10-3 16,0 10 7-16,-3 26 12 16,10-24 7-16,-3-6 3 0,4-1-13 15,0-4-41-15,1-6-13 16,0-3-10-16,1-5 4 16,0-3 15-16,-7-3 6 15,10-2 9-15,-11-4-2 16,5-1 3-16,7 2 2 15,-16-1 8-15,5 4 2 16,-7 0-8-16,-4 2-5 16,3 3-13-16,-5-2-5 0,-1 6-9 15,3 0-5-15,0 3-29 16,3 4-11-16,7 2-26 16,-6-2-17-16,5 2-52 15,-2-3-59-15,-1 1-194 16,6 0 241-16</inkml:trace>
  <inkml:trace contextRef="#ctx0" brushRef="#br0" timeOffset="6500.49">6005 11337 495 0,'1'1'238'0,"-3"-1"-120"16,3 4-9-16,-1-4-41 16,0 0-4-16,0 0 23 15,1 11 13-15,3 9-13 16,15 31-12-16,-5-19-10 16,-3 1-1-16,2 10-6 15,1 2-6-15,5 11-26 16,2 6-10-16,-4 7-8 15,3 4-1-15,-5 6-5 16,0 5 32-16,0 15 15 0,-3 7 8 16,-3 9 20-1,1 5-30-15,-8 3-9 0,-2 5-6 16,-4 1-15-16,-7-3-2 16,1 8-2-16,-6-7 5 15,-5 2 6-15,-4-3 1 16,-9-4-1-16,1-2-5 15,-6-2-6-15,1 3-23 16,-8-11-234-16,-10 1 180 16</inkml:trace>
  <inkml:trace contextRef="#ctx0" brushRef="#br0" timeOffset="24149.86">7454 12732 189 0,'-1'3'132'16,"-1"1"-6"-16,1-1-10 16,0-2-2-16,0-1-7 15,0 0-5-15,0 0-12 16,-1 1-4-16,2 0-11 15,-2-1-3-15,1 0-19 16,0 0-10-16,0 0-15 16,0 0-4-16,0 0-4 15,0 0-1-15,0 0-2 0,0 0-3 16,-2 0-4-16,3 0-2 16,-1 0-4-16,1 0 0 15,0 3 0-15,0-1 2 16,0-2 5-16,4 5 1 15,-1-3 2-15,11 0 0 16,-2 0-5-16,29 29-2 16,-26-29 1-16,-4-1 4 15,9 1 2-15,-2 1 0 16,1-2 0-16,1 2-3 0,-4-1 4 16,2 3 1-16,2-1 1 15,1 0 0-15,1 3-5 16,-2-2-1-16,-5 2-4 15,4-2-1-15,-2 1-2 16,0-3 0-16,-1-1-3 16,0-1 17-16,-1-1 9 15,-1-2 2-15,0 1 5 16,-1-1-18-16,-4 0-6 16,1 0-2-16,-3-2-1 15,1 3 0-15,-1 1 0 16,-2 0-1-16,1 1 0 15,-3-1-1-15,-1 0 6 16,-2-1-27-16,0 1-32 16,0-1-21-16,0 0-92 15,0 0-44-15,-1 0 131 0</inkml:trace>
  <inkml:trace contextRef="#ctx0" brushRef="#br0" timeOffset="24794.52">7439 12484 138 0,'-36'-27'89'0,"38"27"1"16,1 2 7-16,1-2 11 16,-4 0 0-16,0 0-9 15,0 0-17-15,11 2-4 16,6 3 6-16,28 8 1 0,-21-8 2 16,-2-1-1-16,2 0-19 15,-1-1-11-15,0 1-22 16,2 0-9-16,4-1-14 15,5 4-3-15,-1-2-2 16,0-1-1-16,-3 1-1 16,-1-2-1-16,-2 2 0 15,2-1 0-15,-2-3-71 16,-2 2-126-16,-3 4 128 16</inkml:trace>
  <inkml:trace contextRef="#ctx0" brushRef="#br0" timeOffset="32340.34">1233 2519 289 0,'-1'8'182'0,"-5"4"11"16,-6-3-30-16,6-1-44 16,4 2-16-16,2-6-39 0,2 0-9 15,-1 1-11-15,-1-4-5 16,0-1-4-16,0 0 0 15,0 0-2-15,0 0 0 16,0 0-5-16,10 2-6 16,3 2-9-16,29 12-1 15,-26-12-2-15,3-1 1 16,1 2 2-16,4-2 1 0,-2-1-1 16,3 3 1-1,0-1-2-15,0-1-1 0,4 4-4 16,-6-4-2-16,3 2-3 15,6 3-1-15,-2-1 1 16,1 2-1-16,-7-4 1 16,-3 3 0-16,-5 3 2 15,3 0 1-15,-5 0 2 16,-5-4 1-16,-8-5 3 16,2 4 0-16,-3 3 3 15,-1-4 2-15,-4 7 0 16,-5-3 0-16,-7-4-3 15,2 8-2-15,-3-3-3 16,-4 4-3-16,-5 2-3 16,-1 3-2-16,-5 5 0 15,-3 2-2-15,-4 6-1 16,0 1 2-16,-5 3-1 16,2-1 1-16,-3-1 1 0,8 0 1 15,4-5-1-15,0-4 1 16,10-3 0-16,4-1 0 15,3-7 0-15,1 2 0 16,6-5-1-16,-3-4 0 16,8-3-3-16,3-3-4 15,4 1-2-15,-3-2-1 16,0 0 3-16,1 0 4 0,0 0 7 16,0 0 3-16,17 6 4 15,19 9 1-15,-13-10 4 16,2 2 0-16,0-4-5 15,9 5-1-15,-4-4-8 16,6 3-1-16,4-7 0 16,-1-3 1-16,2 0 1 15,-3-2 0-15,-6 0 3 16,3 4-1-16,-8 1 1 16,0 0-10-16,-4 6-49 15,-4-3-43-15,-2-2-147 16,-2 0-165-16,-9-6 261 15</inkml:trace>
  <inkml:trace contextRef="#ctx0" brushRef="#br0" timeOffset="32771.18">1227 2923 562 0,'-9'0'283'0,"2"0"-89"16,3 1-6-16,4 1-75 15,0-2-14-15,0 0-22 16,0 0-13-16,0 0 0 16,17 6-8-16,30 14-21 15,-26-12-8-15,5-1-13 16,1 0-3-16,8-1-4 16,2-1-1-16,5-5-1 15,4 2 0-15,-4-4 2 16,-5-2 1-16,-3 4 1 15,-3-3 0-15,-12 3 2 16,0-2-1-16,-11 0-62 16,0-2-62-16,-1-4-237 15,-1 0 218-15</inkml:trace>
  <inkml:trace contextRef="#ctx0" brushRef="#br0" timeOffset="33331.71">1550 2317 371 0,'11'-62'263'16,"-18"73"-24"-16,5 3-50 15,0 3-45-15,5 3-55 16,1-2-16-16,-1-5-26 16,1-5-8-16,5 0-4 15,-2-6-4-15,1-2 0 16,3-3 8-16,0-6 1 16,-4-4 0-16,0-4-5 0,-3 0-9 15,-4 1-8-15,1 2-1 16,-6 3 2-16,3-1-1 15,-9-1 0-15,-1 1-5 16,2 5-8-16,-4-1-4 16,2 5-9-16,3 4-3 15,-1 2-3-15,3 5-1 16,0 3-29-16,-2-4-16 0,0 6-46 16,1-1-34-16,3 1-90 15,-1 3-153-15,6 4 251 16</inkml:trace>
  <inkml:trace contextRef="#ctx0" brushRef="#br0" timeOffset="33931.08">2317 3062 230 0,'0'0'200'16,"-2"0"18"-16,2 1-39 15,0-1-34-15,0 0-18 16,0 0-7-16,0 0-14 16,2 1-6-16,12 8-28 15,31 29-14-15,-28-27-27 16,2 0-13-16,-1-2-13 15,4-5-1-15,3 0-1 16,3-3 0-16,1-1 1 16,-2 0 0-16,-2-3 2 15,1 2 0-15,-3 1-13 16,-1 0-22-16,-10-1-86 16,-1-3-77-16,-2-7 116 0</inkml:trace>
  <inkml:trace contextRef="#ctx0" brushRef="#br0" timeOffset="34226.3">2379 2878 334 0,'-13'-4'263'0,"7"4"30"16,5 3-71-16,1-2-69 15,0-1-50-15,0 0-44 16,0 0-20-16,7 2-25 16,8 3-6-16,31 10-4 15,-25-13-1-15,4-3 6 16,0-1-42-16,3-1-141 15,1 1 124-15</inkml:trace>
  <inkml:trace contextRef="#ctx0" brushRef="#br0" timeOffset="35025.25">3073 3420 297 0,'3'6'200'0,"3"-6"3"16,-1-4 9-16,2-14-73 15,2-5-19-15,2-5-42 16,2-5-12-16,-1-5-1 16,3-2-3-16,2-7-5 15,0-2-6-15,-2-5-16 16,5-3-8-16,-4-5-13 16,-7 0-3-16,5 2-3 15,-7 0-1-15,1 5-3 16,3 1 1-16,0 1-2 15,1 7-1-15,3 0-1 16,-3 6-1-16,0 9 0 16,-4 4 0-16,-2 8 1 15,2 4 1-15,-3 3-1 16,0 3-2-16,-3 2-4 16,1 4-3-16,1 3-2 0,1 2 0 15,-5-2 1-15,0 0 3 16,0 0 3-16,4 8 1 15,1 4 4-15,0 4 7 16,11 34 10-16,-15-29 3 16,-1 7 5-16,0 1-5 15,-4 3-6-15,4 1-3 16,0 2-3-16,2 0 2 0,4 2-1 16,-1 3-1-16,2-2-2 15,1 3-3-15,0 2 0 16,1 0 0-16,2 4 3 15,0-2-1-15,1-2 1 16,3 1-1-16,-2-5-3 16,1-3 1-16,2-3-2 15,2 0 0-15,0-6 1 16,-2 5 2-16,-3-8-1 16,-2-3 1-16,0-4-1 15,-3-8 0-15,2 1 1 16,-2-1 1-16,-3-6 1 15,-1 1 1-15,-5-2-8 16,-2-4-15-16,0 2-61 16,3 0-45-16,-1-1-137 15,0 0-145-15,0 0 259 16</inkml:trace>
  <inkml:trace contextRef="#ctx0" brushRef="#br0" timeOffset="35351.37">3272 3057 795 0,'3'2'413'0,"-6"-2"-125"15,8 0-33-15,-5 0-111 16,-1 0-40-16,1-1-54 16,0 0-16-16,0 0-18 15,0 0-5-15,0 0-10 16,0 1-2-16,3 0-2 16,13 1 1-16,23 6 0 15,-24-5 3-15,0 2-82 16,-5-4-57-16,8 0-181 15,0 0 182-15</inkml:trace>
  <inkml:trace contextRef="#ctx0" brushRef="#br0" timeOffset="36115.33">4012 2731 597 0,'26'-28'306'0,"-24"28"-97"16,0-2-1-16,5 1-71 15,-7 0-27-15,0 0-39 16,0 0-22-16,6 0-24 16,10 0-7-16,29-1-11 15,-25-2-3-15,2 4 0 16,-1 4 6-16,-1 4 7 15,-1 1 1-15,-5-3 1 16,5 3-7-16,-6-2-5 16,0 1-1-16,1 4 3 15,-11 0 2-15,-3 3 2 16,-3 2 3-16,-14 2 1 16,3 3-1-16,-8 6-1 0,-4 3-4 15,-4 3-4-15,-6 3-1 16,1 4-3-16,-4 1-1 15,-1-1-1-15,2-1 0 16,4-4 0-16,4-7 0 16,4-5 0-16,6-2 0 15,4-10-1-15,2 0 1 16,6-3-2-16,2-3-4 0,1-1-3 16,8 0-1-16,1-3 1 15,2 0 1-15,7 1 3 16,-5-2-1-16,7 3 2 15,3-1 1-15,3 2 2 16,5-1 0-16,3-1 1 16,0-1 0-16,4-1-1 15,3 1 1-15,-1-1 0 16,-1-1 1-16,-1 0 1 16,-6 0 0-16,0 0 2 15,-8-1 1-15,-8-2 1 16,-1 1-8-16,-3 0-59 15,-6-4-63-15,-1 0-300 16,-1-6 276-16</inkml:trace>
  <inkml:trace contextRef="#ctx0" brushRef="#br0" timeOffset="36346.71">3875 2862 550 0,'3'3'362'0,"3"-1"-23"15,9 5-130-15,9 3-3 16,1 2-99-16,8-1-25 0,4-1-57 16,6-5-13-16,6-4-8 15,5-1-37-15,8-4-113 16,3 1-118-16,9-2 153 15</inkml:trace>
  <inkml:trace contextRef="#ctx0" brushRef="#br0" timeOffset="70134.43">9456 11384 402 0,'-40'12'220'16,"40"-10"-55"-16,2 2-67 15,-2-6-21-15,0 1-21 16,-1 0 1-16,1 0 21 16,0 1 2-16,0 0-4 15,0 0-8-15,0 0-17 16,1 0-2-16,12 4 7 15,0 4 3-15,33 28-9 0,-27-27 5 16,1-1-8 0,3 7-6-16,2 2-3 0,5 6-6 15,-2 1-10-15,0 1-3 16,1 1-4-16,-3-2-4 16,1 1-1-16,1-2 1 15,-5 0 5-15,1 1 1 16,-4-1 7-16,1 0 2 15,4-3-1-15,-6-1-3 0,5 0-8 16,-4-3-3-16,-2 0-5 16,-1-1 0-16,-5-6 0 15,2 4 0-15,2-2 0 16,-2 0 0-16,-2 1-1 16,-3 2 1-16,-2-3 0 15,-3-5 1-15,-2 0 1 16,1-1-1-16,-1-5-35 15,-1 4-30-15,-1-4-78 16,0-1-69-16,-1 0-165 16,0 0 230-16</inkml:trace>
  <inkml:trace contextRef="#ctx0" brushRef="#br0" timeOffset="70538.34">10009 11387 460 0,'-3'-2'343'0,"-3"6"13"15,0-2-108-15,-1 8-39 0,0 5-56 16,-1-5-24-16,-5 7-31 16,-1 5-15-16,-4 6-21 15,-2 8-6-15,-1 5-10 16,2 1 0-16,-3 0-14 16,0-3-7-16,3 1-12 15,-6-2-3-15,4-3-6 16,-3-6-1-16,5-5-1 15,2 0-1-15,5-6-1 16,8 1-2-16,-3-10-29 16,3-3-28-16,-1-4-85 15,3-4-53-15,2 0-210 16,0 1 255-16</inkml:trace>
  <inkml:trace contextRef="#ctx0" brushRef="#br0" timeOffset="71153.53">9906 10938 487 0,'-5'3'273'0,"-2"1"-49"16,2 2-44-16,-1 5-58 16,2 2-19-1,2-6-29-15,-2-1-1 0,1 31-4 16,1-1-6-16,2-2-13 15,3-13-10-15,3-6-24 0,-2-3-9 16,1-6-7-16,1 1-1 16,3-6 5-16,-2-5 8 15,3-4 13-15,-3-5 5 16,-1-3-1-16,-3-3-5 16,-3-3-4-16,-3 1-2 15,-3-1 25-15,0 9 9 16,-2 4 11-16,1 3 1 15,-2 6-34-15,0 0-16 0,2 5-25 16,-3 4-7-16,4 6-40 16,1 4-32-16,-4 7-175 15,2 5 170-15</inkml:trace>
  <inkml:trace contextRef="#ctx0" brushRef="#br0" timeOffset="73529.17">9052 10671 226 0,'0'0'144'0,"-2"26"31"16,-20 37-55-16,3-21-20 16,0 5-4-16,0 16-6 15,-4 1 1-15,5 13 19 16,-2 4-5-16,4 8-34 15,6 2-16-15,-4 11-36 16,3 4-10-16,0 16-7 16,3 3 0-16,4 9-1 15,0 4-1-15,4 1 0 16,2 2 6-16,5 0 16 16,5-8 3-16,3 7 3 15,3 0-2-15,1-2-12 16,0 6-1-16,2-5-1 15,-3-1-1-15,5-6-5 16,4 4-2-16,-1-11-1 0,-1-7-25 16,1-2-70-16,3-9-74 15,-4-8 95-15</inkml:trace>
  <inkml:trace contextRef="#ctx0" brushRef="#br0" timeOffset="77588.25">9405 5799 196 0,'4'-9'142'16,"11"-21"0"-16,-15 29-28 0,0-3-5 15,3 7-13-15,-6-3-5 16,3 0-14-16,-1 0-2 16,0 0-16-16,1 0-4 15,0 0 4-15,0 0-3 16,0 0 3-16,0 0-3 15,0 4-18-15,0 6-6 16,0 4-16-16,1 27-4 0,-2-25 9 16,1 3 8-16,-1-1 5 15,1 7 1-15,0 2-8 16,-1 3-3-16,1 3 1 16,0-3 0-16,-1 2-5 15,1 0-3-15,0 3-7 16,1 4-3-16,1-4-2 15,0 0-2-15,-2-5-1 16,3-3 1-16,-2-3 0 16,0-6 0-16,0-1 1 15,-1-3 1-15,0-6 0 16,0-1 1-16,0-3 1 16,0-2-1-16,1-1 0 15,-1-1 1-15,0 0 7 16,0 0 11-16,0 0 13 15,-1-1 7-15,0 0-3 16,0 0-9-16,0 0-12 16,-2 0-6-16,3-3-5 0,-4-10-1 15,-2-2-2-15,-7-30 0 16,8 27-2-16,0-2-1 16,-1 3-2-16,3 0-1 15,-3 1 0-15,3 2 0 16,2 4 0-16,-2-1-1 15,0 5 0-15,2 2 1 16,-1 2-1-16,2 0 2 0,-1 2-2 16,0 0-2-16,0 1-9 15,0 0-4-15,1 0 0 16,0 3 2-16,0 15 7 16,2 36 4-16,-2-24 0 15,0 0 0-15,2 5 0 16,-2-5 1-16,2-5 0 15,3-1 1-15,-3-6-1 16,3-2-1-16,3-5 0 16,-2-4-1-16,4-6 1 15,5-5 1-15,1-8 2 16,3-2 2-16,8-10 0 16,1-2-1-16,4-4 19 15,1 1-47-15,-2-1-127 16,-4 7-128-16,0 7 151 15</inkml:trace>
  <inkml:trace contextRef="#ctx0" brushRef="#br0" timeOffset="79159.06">8761 7026 285 0,'-6'-3'171'15,"3"3"-6"-15,3 0-15 16,-1-1-17-16,1 1-5 0,0 0-14 16,0 0-8-16,0 0-21 15,0 0-8-15,0 0-8 16,1 8-8-16,1 1-5 16,1 4-7-16,16 30-13 15,-12-28-3-15,7 10-5 16,-2 1 0-16,4 4 0 15,1 0-4-15,-3-2-5 16,1 2-4-16,2-1-8 16,-1 2-2-16,4 2-2 15,0-3-1-15,-2-2 0 16,2 0-1-16,-3 0 1 16,3-1 0-16,-1 0 1 15,-4-2 2-15,-2 0 0 16,1-2 0-16,-4 0 2 15,5-4-1-15,-8-3 6 16,0-3-25-16,-7-9-48 16,2 2-30-16,-2-6-89 0,-1-2-34 15,0 1-177-15,0 0 246 16</inkml:trace>
  <inkml:trace contextRef="#ctx0" brushRef="#br0" timeOffset="79478.2">9073 7103 479 0,'-3'-7'279'0,"-3"1"-27"15,0 5-59-15,0 4-52 16,1 5-25-16,-5 6-31 15,-1-1-4-15,-2 10 9 16,-6 3-13-16,-2 9-23 16,1 6-8-16,-7 5-27 15,0 1-9-15,4-2-7 16,-1-4 1-16,3-11-2 16,3-4 0-16,6-10-10 15,3-4-20-15,5-6-73 16,1-4-47-16,2-6-103 15,1 3-50-15,0 0 192 16</inkml:trace>
  <inkml:trace contextRef="#ctx0" brushRef="#br0" timeOffset="79973.88">8882 6710 510 0,'-4'4'261'0,"-3"5"-72"16,5 6-9-16,-2 2-33 16,0 4-21-16,4 2-45 15,2-3-14-15,1-4-30 16,0-5-12-16,-1-4-8 16,6-3-2-16,0-4-2 15,-2-2 2-15,3-5 2 16,0-2 0-16,-6-1-3 15,6-6-2-15,-4 2-1 16,0 0 2-16,-1 2 5 16,-5 2 3-16,-2-1-2 0,-4 1-3 15,-2 2-10-15,5 3-5 16,-5 4-6-16,4-1-13 16,-1 2-21-16,-1 2-10 15,0 4-54-15,2 5-27 16,2 2-75-16,0 3-58 15,4 0 168-15</inkml:trace>
  <inkml:trace contextRef="#ctx0" brushRef="#br0" timeOffset="80423.67">9152 6785 507 0,'-8'0'265'0,"-3"2"-70"15,4 3-41-15,1 6-50 16,-2 5-19-16,1 4-12 15,-1 3 2-15,1 0-5 16,4-2-2-16,4-5-20 16,0-4-17-16,6-6-22 0,-3-4-6 15,5-3 1-15,1-4 3 16,-3-3 5-16,9-1 0 16,-5-2 2-16,-2 1-1 15,-3-3 1-15,-7 0 3 16,0 3 5-16,-2 0 4 15,-2-1-1-15,2 2-4 16,-7-3-13-16,5 4-6 0,-2 5-34 16,-3-3-22-16,6 6-55 15,-5 0-37-15,3 1-93 16,2 6-100-16,3 0 219 16</inkml:trace>
  <inkml:trace contextRef="#ctx0" brushRef="#br0" timeOffset="81173.06">9766 7338 377 0,'-62'-5'220'0,"58"9"-26"16,0 0-23-16,4-3-46 16,4 1-18-16,-4-1-12 15,0-1-3-15,0 0-8 16,0 0-2-16,0 0-11 15,0 0-12-15,0 0-13 16,9 5-5-16,2 0-17 0,35 17-2 16,-25-17-2-16,-4-4 1 15,6 1-2 1,-4 0 0-16,2-2-5 0,1 1-4 16,-3-1-2-16,3-1-1 15,-1 1 0-15,-3 0 1 16,-4 0 0-16,-3 0 2 15,-5 0 0-15,1 1 0 16,-4-1-1-16,3 0 1 16,-3-3-37-16,-3 2-23 0,0 0-51 15,0 0-35-15,0-1-49 16,-1 1-44-16,0 0 147 16</inkml:trace>
  <inkml:trace contextRef="#ctx0" brushRef="#br0" timeOffset="81603.9">9773 7140 387 0,'-6'-2'249'0,"3"2"-5"16,3-1-42-16,-1 1-50 0,0-1-26 15,0 0-41-15,-2 0-15 16,3 1-18-16,0 0-10 16,0 0 6-16,0 0 12 15,0 0-1-15,5 2-1 16,9 6-12-16,29 13-13 15,-25-15-13-15,3 0-5 16,6-1-4-16,-1 0-1 16,-1-4-2-16,0 2-2 0,-2 0 0 15,-3 1 0-15,-2-3 1 16,1 0-1-16,-2 1-2 16,1-1 0-16,-3 0-39 15,0-2-26-15,-2-4-72 16,-2-3-52-16,-1 1-174 15,-2 2 227-15</inkml:trace>
  <inkml:trace contextRef="#ctx0" brushRef="#br0" timeOffset="83092.92">10615 7256 300 0,'-79'-12'157'0,"76"12"-35"16,-3 0-9-16,4 0-13 15,1 0-7-15,0 0-10 16,0 0 0-16,-1 0-7 16,2 0-3-16,-2 0-7 15,1 0-4-15,0 0-4 16,0 0-1-16,0 0-6 16,0 0-6-16,0 0-12 15,0 0-4-15,0 0 5 16,-2 0 7-16,3 0 10 15,0 0 5-15,0 0-1 16,6 1-7-16,8 3-14 16,31 28-4-16,-20-29-2 0,-3 1 4 15,1 1 8-15,1-3 2 16,0 1-7-16,0-2-3 16,2 2-8-16,-3-1-3 15,-5 0-4-15,2 1-2 16,-7 3-5-16,0-4 0 15,0 2 1-15,-6-2 1 16,-3 0 1-16,2 0 0 16,-6-2 0-16,0 0-1 0,0 0 1 15,0 0 1-15,0 0-2 16,0-1 1-16,0 0-39 16,0-1-27-16,0 1-67 15,0 0-55-15,0 0-106 16,1-5-114-16,1-3 251 15</inkml:trace>
  <inkml:trace contextRef="#ctx0" brushRef="#br0" timeOffset="83770.12">11142 6681 340 0,'0'-1'213'15,"0"-4"-28"-15,0 5-45 16,0-1-19-16,0 0-20 16,0 1-11-16,-2 0-19 15,2 0 0-15,0 0-11 16,0 0 4-16,0 0 10 16,0 0-7-16,-1 0-2 15,1 6-10-15,-1 9-12 16,-2 29-1-16,1-25-6 15,-2 3 4-15,2 6-4 16,0 0-2-16,-2 2-3 16,2 1-3-16,-2-2-5 0,2-4-3 15,1-1-6-15,-2-4-4 16,3-3-4-16,0 2-1 16,1-5-2-16,2 2 1 15,-1-7-1-15,2 0 1 16,-4-6 2-16,0 0 2 15,0-4-40-15,0-1-33 16,0 2-64-16,0 0-39 16,0 0-75-16,0 0-59 0,0 0 195 15</inkml:trace>
  <inkml:trace contextRef="#ctx0" brushRef="#br0" timeOffset="84288.73">11059 7137 565 0,'-30'47'289'16,"29"-44"-83"-16,-2 0-27 15,2-2-47-15,0-1-18 16,0 0-26-16,1 0-16 15,0 0-20-15,0 0-3 16,0 0-5-16,0 0-2 16,0 0-12-16,1 5-4 0,12 3-7 15,26 26-3-15,-26-28-2 16,3 0-4-16,2 0-6 16,2 0-1-16,-2 0-1 15,0-1 0-15,0-1 1 16,0 0-1-16,-2-1 3 15,-4-1 1-15,-1-1 1 16,-2 4 1-16,-6-4-30 16,5 0-42-16,-8 0-109 15,0-3-63-15,0-1-180 16,-1 1 253-16</inkml:trace>
  <inkml:trace contextRef="#ctx0" brushRef="#br0" timeOffset="85208.27">11208 7368 305 0,'20'61'219'15,"-19"-65"5"-15,-2 1-63 16,2 2-12-16,-1 0-33 15,-1 0-12-15,1 0-7 16,-1 0-1-16,0-1 6 16,0 1 0-16,0 1-13 15,-2 0-8-15,3 0-16 16,-1 0-5-16,-14 1-16 16,-27 8-12-16,26 0-15 15,-3 0-9-15,1 5-8 16,0-2-2-16,3 4-1 15,1-1 0-15,2 1-2 16,-3 3-1-16,3-3 2 16,3 5 0-16,1-6 2 0,0-3 1 15,6 3-2 1,-1-6-1-16,4-1-3 0,3 2-1 16,-1-8-2-16,6 5-1 15,-1-7 3-15,1 0 1 16,0-1 7-16,2-4 1 15,1 1 5-15,1-6 2 16,3 0-2-16,-1-6-1 16,0-4-4-16,3 1 0 0,-3-1 0 15,2-1 1-15,-3 3 1 16,0 0 0-16,-4-2 3 16,0 1 1-16,-2 2 0 15,-3 0 0-15,3 8-2 16,-4-1-1-16,1 2-3 15,-1 3-1-15,-4 0-3 16,4 4-3-16,-4 1-1 16,0 0 2-16,0 0 3 15,-1 0 2-15,0 0 2 16,-1 12 0-16,-1 6 3 16,-6 26 3-16,2-21 9 15,1-1 4-15,1 7 2 16,1-3-1-16,3 2-6 15,0-2-4-15,1-9-5 16,2 4-2-16,2-4-5 16,5-2-3-16,2-2-1 0,0-6-1 15,4-2 1-15,-2-5 3 16,-3 1 0-16,0-3-7 16,3 0-34-16,2 3-30 15,1-1-89-15,1 2-81 16,-7 0 152-16</inkml:trace>
  <inkml:trace contextRef="#ctx0" brushRef="#br0" timeOffset="85930.34">11779 6478 268 0,'-7'-3'163'0,"-4"4"-21"15,1 3 11-15,-2 5-28 16,-2 2-5-16,0 4 0 15,-4 3-4-15,-3 7-5 16,3 8-4-16,-4 13-24 16,0 6-8-16,-1 12-14 15,-1 5 7-15,3 3 2 16,3 3-2-16,6-1-15 16,-1-2-11-16,8 0 9 15,4 0 0-15,3-2-7 16,2-3-6-16,2-7-25 15,1-6-4-15,-1-11-5 16,2-4 0-16,2-9 0 16,-1-3-1-16,1-9-17 15,0-2-16-15,-1-5-68 0,-2-5-43 16,0-1-89-16,3-5-52 16,2-10 179-16</inkml:trace>
  <inkml:trace contextRef="#ctx0" brushRef="#br0" timeOffset="86719.23">11934 6684 352 0,'-3'-3'259'16,"0"-3"-12"-16,3 6-66 16,3 0-32-16,-3 0-57 15,0 0-20-15,0 0-4 16,0 0-1-16,0 0-6 0,-1 12 13 16,-2 10 5-16,-5 32 3 15,5-25 9-15,-1 3-13 16,0 5-28-16,1 1-11 15,-2 3-22-15,1-1-5 16,-4-2-5-16,4-3-2 16,-2-1-1-16,4 1 0 15,0-1-1-15,0 1 1 0,-5-1-1 16,3-2 0-16,4-5-1 16,-5-4 1-16,2-4-1 15,0-3-1-15,3-3 1 16,2 1-1-16,4-5 0 15,-2-1-1-15,-4-6-1 16,10 1-2-16,-5 1-2 16,0-3-2-16,5 0 1 15,-7-2 1-15,8-5 1 16,2 0 3-16,-5-4 5 16,2-3 3-16,0-3 3 15,3 1 1-15,-3-5 0 16,3 2 0-16,-9-4 2 15,-2-1 3-15,-3-3 3 16,-7 0 1-16,3-2-2 16,-2 3-3-16,-5-2-7 15,1 4-2-15,-1 0-8 16,-5 4-6-16,5 6-13 0,1 4-12 16,2 9-42-16,3 0-27 15,9 4-67-15,-6-1-53 16,3-3-259-16,-1 0 313 15</inkml:trace>
  <inkml:trace contextRef="#ctx0" brushRef="#br0" timeOffset="87140.1">12062 7042 420 0,'43'-19'256'15,"-41"31"-77"-15,3 4 9 16,-1-2-5-16,1 1-35 16,4 7-14-16,-1 2-29 0,0 4-28 15,0 1-37 1,1-2-10-16,3 1-17 0,0-2-4 16,3 6-6-16,-2-6 0 15,-3 1 0-15,3 1-1 16,-3-4 1-16,0 0-1 15,-2-6-2-15,-1-5-31 16,-4-2-66-16,0-6-57 16,-2-5-193-16,-1-7 221 15</inkml:trace>
  <inkml:trace contextRef="#ctx0" brushRef="#br0" timeOffset="87404.4">12299 7087 643 0,'-7'0'306'16,"-4"2"-148"-16,-1 5-49 15,-1 5-14-15,-3 2-2 16,-2 6 7-16,-4 5 4 16,1-1-10-16,1 3-41 15,-1-1-15-15,2-1-26 16,3-1-5-16,2-2-6 15,2-4 0-15,3-1-3 16,2-2-16-16,5-5-48 16,-1-2-36-16,3-6-129 0,0-3-103 15,4-14 212 1</inkml:trace>
  <inkml:trace contextRef="#ctx0" brushRef="#br0" timeOffset="87831.26">12271 6843 486 0,'-4'-9'223'0,"-5"2"-86"16,3 4 20-16,-3 3 12 15,-1 5-16-15,2 3-25 16,1 3-16-16,0 6-36 16,0-1-5-16,5 5-11 15,-1-4-9-15,4-3-10 16,3-2-9-16,0-8-20 16,0-1-4-16,2-3 1 15,-1-3 3-15,0-5 4 16,-2 1 0-16,-2-1-3 15,1 0 0-15,-1 5-2 16,-1-1 2-16,0 0 1 16,0 4-1-16,-1 0-9 15,0 0-5-15,0 0-11 16,0 0 3-16,0 0-40 0,0 0-30 16,-3 8-61-16,2-2-52 15,0-1-166-15,0 3 231 16</inkml:trace>
  <inkml:trace contextRef="#ctx0" brushRef="#br0" timeOffset="88250.14">12424 7144 637 0,'0'-1'303'0,"0"0"-131"15,2 0 13-15,1 0-35 16,4 1-29-16,3 2-46 0,1 1-15 16,32 12-41-16,-27-12-8 15,-2-2-6-15,2 0-2 16,-1-1-2-16,2-2 1 15,2 2-39-15,-2-2-45 16,0-1-187-16,-3 0 172 16</inkml:trace>
  <inkml:trace contextRef="#ctx0" brushRef="#br0" timeOffset="88465.56">12603 7050 720 0,'-31'19'290'0,"31"-1"-190"15,-3 3-15-15,0-2-9 16,1 0-35-16,-1 0-32 16,1-2-3-16,-3-3-2 15,2 2 0-15,2-4-67 16,-3-5-78-16,4-1 90 15</inkml:trace>
  <inkml:trace contextRef="#ctx0" brushRef="#br0" timeOffset="88870.48">12884 7011 679 0,'-7'0'292'0,"-7"0"-144"15,-2 3 1-15,-3 6-14 16,-2 0-11-16,0 8-40 15,0-1-18-15,-2 3-31 16,4 3-9-16,3 3-7 16,4 3-2-16,6 2-7 15,1-1-2-15,5-2-2 16,0-3-1-16,6-5-1 16,3-1-2-16,3-2-1 15,4-5-1-15,2-2-2 16,0-2 4-16,4-5-41 15,-1-1-29-15,0-1-68 16,1-6-46-16,-4-3 116 16</inkml:trace>
  <inkml:trace contextRef="#ctx0" brushRef="#br0" timeOffset="89165.69">12962 7154 621 0,'20'-16'338'16,"-14"28"-125"-16,4 8-4 15,-9-2-18-15,7 0-72 16,8 2-37-16,-9-1-45 15,6-3-9-15,0-3-21 16,-3-2-3-16,-1-5-17 16,5 0-22-16,-6-4-78 15,-2-1-72-15,1-2-201 16,-3-4 239-16</inkml:trace>
  <inkml:trace contextRef="#ctx0" brushRef="#br0" timeOffset="89365.15">13105 7119 599 0,'-7'7'241'0,"-2"3"-108"16,-1 0-34-16,2 12 26 0,-5 0 0 16,1 7-34-16,1 1-24 15,2-4-28-15,-3 3-20 16,3-5-33-16,4-1-37 15,-7-6-86-15,8-2-79 16,1-12 128-16</inkml:trace>
  <inkml:trace contextRef="#ctx0" brushRef="#br0" timeOffset="89665.35">13177 6648 715 0,'22'-12'281'0,"3"12"-208"16,-1 6-2-16,-3 17 28 16,-2 9-14-16,-6 14 5 15,0 7 10-15,-9 9-6 16,-1 2-15-16,-6 6-20 15,-5 0-21-15,-7 4-25 16,-2 5-5-16,-5 3-2 16,-4 5 0-16,-7-4-1 15,-1-4 4-15,-7-4-62 16,-5-4-67-16,-5 0 77 0</inkml:trace>
  <inkml:trace contextRef="#ctx0" brushRef="#br0" timeOffset="96001.02">9607 13099 424 0,'-1'-2'236'0,"0"1"-27"16,0 0-26 0,0 0-59-16,0 0-17 0,0 0-47 15,0 0-12-15,-1 0-11 16,2 0-2-16,-2 0 6 15,2 0 8-15,0 1 15 16,0 0 4-16,5 0-5 16,10 1-4-16,28 4-4 15,-28-4-4-15,6 2 0 16,-4 1 1-16,5-2-9 16,-2-2 1-16,2 4-5 15,0-1-6-15,0 2-3 16,0 0 12-16,-1-1 0 15,-2 0-1-15,0 2-8 16,1-6-17-16,-4 1-8 16,0 2-1-16,-4-3-1 15,-1 3 0-15,-3 1 3 16,-4-4 1-16,-2-2 5 0,0 0 1 16,-2 1 3-16,0 0 2 15,0 0-4-15,0 0-13 16,0 0-45-16,0 0-39 15,0-5-105-15,0-4-60 16,0-3-221-16,8-24 289 16</inkml:trace>
  <inkml:trace contextRef="#ctx0" brushRef="#br0" timeOffset="97145.96">10648 12541 289 0,'1'0'171'0,"1"-1"-1"16,-2-1-15-16,0 1-26 0,0 1-10 16,0 0-12-16,0 0 1 15,0 0 9-15,0-1 7 16,0 1-4-16,0 0-11 15,-1-1-20-15,0 0-11 16,0-1-17-16,-2 1-5 16,3 0-10-16,-3 0-6 15,-8 1-16-15,-1 1-6 16,-32 9-7-16,31-3-4 16,-4 4 1-16,-1 1-1 0,2 5-1 15,-5 1 0-15,3 3-5 16,2-1-1-16,1 0 0 15,0 1 0-15,0-3-1 16,0 2 0-16,5-2-1 16,-1-3 1-16,4 3-1 15,5-2-1-15,-1 2-3 16,2-4 0-16,1-2-1 16,0-2-2-16,1-4-1 15,4 4-1-15,3-3 2 16,3 1 0-16,2 0 2 15,3 0 2-15,2-3 2 16,1 2 0-16,4-1 1 16,-2 0 1-16,2 0 0 15,-3 0 0-15,4-3 1 16,1 0 0-16,2-1 2 0,0 2-1 16,-3-2 1-16,-1 0 1 15,-2 0-1-15,-1-5 1 16,-6-1 0-16,-3 2-1 15,-3-2-7-15,0 3-21 16,1-2-76-16,-4-3-50 16,1 2-135-16,-6-1-141 15,0-2 280-15</inkml:trace>
  <inkml:trace contextRef="#ctx0" brushRef="#br0" timeOffset="97789.23">10396 13022 280 0,'-3'3'177'15,"1"-3"10"-15,2-2-32 16,0 2-34-16,-1 0-6 16,1 0-25-16,-1 0-7 0,0 0-16 15,0 0-12-15,1 0-6 16,0 0 4-16,0 0-3 15,0 0-1-15,6 3-7 16,8 4 2-16,36 16 6 16,-28-17 7-16,3-1 0 15,1-2-10-15,3-2-16 16,1 2-22-16,2-1 43 16,-3-2 1-16,-2 2-2 15,-2 0 14-15,-4 0-54 16,-2 1-1-16,-3 1-1 15,1 1 0-15,-7-3 1 16,-4-2-2-16,-4 0-12 16,3 0-19-16,-10-4-69 15,6 4-48-15,0-2-127 16,-2 1-131-16,1 0 257 0</inkml:trace>
  <inkml:trace contextRef="#ctx0" brushRef="#br0" timeOffset="98867.01">10627 13265 350 0,'27'26'239'0,"-26"-27"-17"16,-2 1-17-16,1 0-1 15,0 0-12-15,-1 0-10 16,0 0-37-16,0 0-21 15,0-1-36-15,0 0-17 16,-3 0-24-16,-6 0-11 16,0 0-19-16,0 1-4 15,-29 5-4-15,27 1-1 16,0 2-3-16,0-1-3 16,0 7-5-16,-1 0 0 0,0 4 0 15,0 2 0-15,1-3 1 16,4 1 0-16,-1 0 0 15,1-1-2-15,2 0 1 16,-3 0-2-16,5 1 0 16,2 2-1-16,1-4-1 15,3 3 0-15,0-5-1 16,3-2-1-16,2 2 2 16,2-5 0-16,2 1 1 15,-1-2 0-15,1-6 1 16,0-1 0-16,-2 0 2 15,7-4-1-15,-9-1 3 16,4-1 1-16,-1-11-1 16,-2 2 1-16,6-8 0 15,-1-2-1-15,0 2 1 16,0-1 0-16,1 0 3 0,-3 1 0 16,-3-1 0-1,1 2 1-15,-2-2 0 0,-2 2 0 16,1 3 2-16,-1 2 3 15,-5 5 3-15,0 0 3 16,-2 8 4-16,1 0 0 16,-2 3-6-16,3 0-4 15,-3 0-9-15,3 0-5 16,-1 0-2-16,0 0 0 0,0 0 3 16,0 0 4-16,0 14 3 15,0 5 2-15,-3 26-1 16,7-20 1-16,-2-2 1 15,1-1 1-15,-1 1-1 16,2-4-1-16,4 2-4 16,-3-6-1-16,7 3-1 15,0-2-2-15,2 0 0 16,3 0 1-16,-9-9-1 31,-1-4-1-31,-1 1 2 0,14 5-1 0,2-3-16 16,2-5-28-16,-11-7-116 15,3 3-76-15,-1-5-245 16,3 1 293-16</inkml:trace>
  <inkml:trace contextRef="#ctx0" brushRef="#br0" timeOffset="100021.93">11439 12783 335 0,'-72'-35'239'16,"71"36"37"-16,-4-1-71 16,5 2-91-16,0-2-29 15,0 0-35-15,0 0 1 16,0 17 16-16,10 30 2 16,8-22-11-16,0-3-8 0,3 5-9 15,2 0 1-15,-3 1 5 16,3 2 1-16,-1-4-2 15,-1 4-9-15,1-3-17 16,-3-1-4-16,2 5-7 16,1-2-2-16,1 2-2 15,-3 3-1-15,-2-5 0 16,0-2 1-16,-5-4 2 16,-1-2 0-16,-5-4 1 15,0-1-1-15,-5-5-3 16,0-8-1-16,1 0-3 15,-1-2-1-15,-2-1-51 16,0 0-30-16,0 0-71 16,0-1-52-16,0 0-212 15,0 0 271-15</inkml:trace>
  <inkml:trace contextRef="#ctx0" brushRef="#br0" timeOffset="100505.63">11738 12774 601 0,'0'-3'287'0,"-1"0"-98"16,-1 2-26-16,1 1-22 15,0 0-19-15,0 0-30 16,0 0-1-16,-7 16-8 16,-15 30-2-16,10-21-1 15,-4 2-5-15,-2 4-8 16,-2 4-5-16,-3 1-16 16,0 5-6-16,-3 5-22 15,3 1-7-15,0 8-6 16,0-2-1-16,3-1-1 15,2-6-1-15,4-11 1 16,1-3-1-16,0-9 2 16,5-2 0-16,-3-7-1 15,4 0 0-15,4-7-3 16,-6-4 0-16,14 4-4 0,-4-6-2 16,0 1-1-16,6 2-1 15,-7-4-14-15,0 0-10 16,1 0-37-16,0 0-25 15,0 0-53-15,0 0-22 16,0 0-48-16,0 0-43 16,0-1 175-16</inkml:trace>
  <inkml:trace contextRef="#ctx0" brushRef="#br0" timeOffset="101657.57">12553 13145 470 0,'-63'-37'244'0,"59"39"-63"16,-1-4-35-16,6 1-33 15,-1 0-13-15,0 0-25 16,0 1-15-16,0 0-32 15,-1 0-6-15,1 0-2 16,0 0 5-16,0 0 16 16,0 0 7-16,2 1 2 15,5 0 0-15,1 6-5 16,4-1-7-16,29 28 3 16,-24-28 7-16,2-1-3 15,4 2 0-15,2-2 8 16,-2-5-4-16,3 0-4 15,1-1-3-15,-4-3-18 16,-2 4-6-16,-2 0-4 16,-2 1-2-16,-4 0-3 15,-1 0 0-15,-4-1 24 16,-1 0 6-16,-4 0 5 0,2 1 0 16,-5-1-22-1,0 0-6-15,0 0-2 0,0-1-2 16,0 1 0-16,-1-1 0 15,0 0-4-15,-2 0-8 16,3 0-33-16,-1 0-27 16,1 0-72-16,0 0-47 15,0-1-163-15,-1 1 213 16</inkml:trace>
  <inkml:trace contextRef="#ctx0" brushRef="#br0" timeOffset="102616.99">13440 12227 266 0,'2'-3'116'15,"-4"-1"-27"-15,3 2 15 16,-2 1 38-16,0 0 6 16,1 1-8-16,-1-1-10 0,0 1-33 15,0 0-11-15,-2 0-23 16,3 0-7-16,0 0-8 15,0 0 2-15,0 10-1 16,0 4 0-16,0 32 1 16,0-24 0-16,-2 7 3 15,1 5 0-15,-1 7-8 16,-3 3-8-16,-2 4-16 16,-1 3-1-16,0 6 2 15,-1 0 1-15,3 0-1 16,-5-5-4-16,6-7-11 15,-3-5-1-15,6-7-3 16,2-2 0-16,0-10-1 16,0 0 0-16,2-8 1 15,-1-2 1-15,-1-4 2 16,1-5 3-16,-3-2 2 0,2 0 2 16,-1-1-2-1,0 0-4-15,1 1-9 0,0-1-8 16,0 1-5-16,0 0-1 15,0 0 5-15,0 0 4 16,0 0 2-16,2 0 0 16,6 1 0-16,3 1-1 15,-4-2-2-15,8-1 0 16,29-9 1-16,-29 0 2 16,3-2 2-16,1-4 3 0,0-1 0 15,-3 2 3-15,-6-5 3 16,0 2 2-16,-4-1 4 15,3 2 2-15,-2-2 0 16,-1-1 2-16,-5 1 0 16,-5-2 2-16,2 2 4 15,-9 3 2-15,-2-6 6 16,-1 3-2-16,-7 2-8 16,3 1-5-16,-3 9-13 15,7 2-12-15,-1 5-48 16,2 3-24-16,4 3-73 15,-5-2-41-15,4 5-114 16,-6 2 188-16</inkml:trace>
  <inkml:trace contextRef="#ctx0" brushRef="#br0" timeOffset="103305.14">13275 13188 359 0,'0'4'181'15,"0"-3"-51"-15,2 0-14 16,-2-1-11-16,0 0 2 15,0 0 9-15,0 0-3 16,10 3-2-16,4 2-6 16,32 10-8-16,-30-13-6 15,5 2-19-15,2 2-6 16,-3-1-18-16,6 4-10 0,-5-4-13 16,-1-1-4-16,-1-3-4 15,0-1 0-15,-9-2-1 16,7 1-2-16,2 1-3 15,-5 0-1-15,6 2-2 16,-11 0 1-16,-2 0-2 16,-2 2 4-16,-2-3-57 15,-1 0-32-15,-2-1-62 16,0 0-57-16,0 0-176 16,0 0 245-16</inkml:trace>
  <inkml:trace contextRef="#ctx0" brushRef="#br0" timeOffset="104225.68">13485 13433 435 0,'25'81'233'0,"-26"-81"-33"15,2 0-1-15,-1-3-29 16,0 3-7-16,0-1-31 16,0 0 1-16,0 1-21 15,-1 0-6-15,0 0-23 16,0 0-8-16,0 0-28 16,0 0-12-16,-2 0-13 15,3 0-4-15,-1 0-2 16,-8 2-2-16,1 2-4 15,-5-2-5-15,-28 41-5 16,25-29 0-16,2 2-3 16,-2 2 0-16,3-2-1 15,3 2-2-15,3-1-1 16,1 3 0-16,5-3-1 16,0-1 1-16,-1-4 1 15,2-2 0-15,1 1 0 0,3 2 0 16,6-1-2-16,-5-3 1 15,5-4 0-15,-1-1 0 16,2 0 0-16,4-4 0 16,-1-7 2-16,4-1 0 15,-3-7 3-15,0-2 1 16,-1-3-1-16,-5-4 1 16,3-1-1-16,-3-3 1 0,-1 0 1 15,1-2 0-15,-7 4 2 16,7 4 3-16,-4 5 5 15,0 2 1-15,-4 5 3 16,-2 2 0-16,-4 1-2 16,5 1-1-16,0 1-1 15,0 3-3-15,0 1-3 16,0 1-3-16,0 0-5 16,-1 0-3-16,0 0 0 15,0 0 1-15,0 0 4 16,-3 10 0-16,-1 3 3 15,0 27 1-15,5-28 3 16,0 5 0-16,0 1-1 16,-2-2-1-16,9 6-2 15,-1-6-1-15,-1 1-2 16,4-2-2-16,0-1-1 0,2 0-3 16,1 1-24-16,-3-3-27 15,4-4-59-15,-3 1-35 16,3-6-106-16,5 2-61 15,-1-5 204-15</inkml:trace>
  <inkml:trace contextRef="#ctx0" brushRef="#br0" timeOffset="104895.89">14172 12981 410 0,'-25'-25'224'16,"27"29"-35"-16,0-1-23 16,-1 1-10-16,-1-4-12 15,0 0-24-15,0 0-5 16,1 3-32-16,5 7-7 16,-1 7-15-16,35 29-4 0,-22-25-7 15,1 0-7-15,-1-1 3 16,1 4-1-16,-3 6-6 15,3 2-6-15,1 6-12 16,-3-4-3-16,-1-2-2 16,-3-4-2-16,1-2-5 15,-6 0-1-15,3-5-1 16,-1 2 0-16,-1-4-1 16,-1-4-2-16,-2 3-1 15,1-3-2-15,-1-1-7 16,-1 2-16-16,-4-9-30 15,-1-2-19-15,-1-4-50 16,0 0-17-16,1-1-54 16,0 0-22-16,0-1-176 15,0 0 250-15</inkml:trace>
  <inkml:trace contextRef="#ctx0" brushRef="#br0" timeOffset="105259.9">14476 12990 752 0,'-1'-9'348'0,"-4"5"-117"15,2 4-40-15,-1 2-59 16,-3 2-24-16,-2 3-59 15,-1 1 6-15,0 1 6 16,1 8 8-16,-2 2 7 16,-4 5-2-16,-3 4-17 15,-5 4-12-15,-3 4-21 16,3 5-11-16,2 4-11 16,1-3-1-16,4 1-2 15,-1-8-1-15,2-8-9 16,1-1-12-16,5-10-40 15,-2-2-29-15,8-5-66 16,1-3-51-16,2-6-76 16,2-5-41-16,-2 4 202 15</inkml:trace>
  <inkml:trace contextRef="#ctx0" brushRef="#br0" timeOffset="105847.34">14415 12687 285 0,'-9'-14'189'16,"4"2"5"-16,1 3-29 15,-1 1 12-15,1 5 20 16,1-2 1-16,-1 5-28 16,0 0-34-16,3 0-57 15,0 0-18-15,-1 6-22 16,-5 17 6-16,-1 28 27 15,6-26 5-15,2-4-9 16,0-2-8-16,0-5-34 16,2-2-17-16,3-5-11 15,-2-5-3-15,4-3 3 16,-1-2 3-16,1-5 8 0,0-2 2 16,-3-1 0-16,0-1 0 15,0 1 0-15,-3 2 0 16,-1 2 2-16,-1-1 2 15,-3 4 0-15,2-1-3 16,-1 5-8-16,2 0-6 16,0 0-7-16,0 0-1 15,0 0 1-15,0 0 2 16,-1 0-13-16,1 0-19 16,0 0-53-16,-1 4-26 0,0-1-61 15,0 2-28-15,0-1-40 16,2-4-58-16,3 5 201 15</inkml:trace>
  <inkml:trace contextRef="#ctx0" brushRef="#br0" timeOffset="106716.02">15082 10312 431 0,'13'15'196'0,"-5"7"-86"16,-2 2-4-16,-1 2-4 16,3 7-4-16,-2 4-13 15,2 5 4-15,2 8-25 16,-1 2-12-16,7 11-18 0,-3 0-8 16,0 6-11-16,4 3-4 15,3 11-6-15,-1 7 1 16,-2 10 2-16,-2 4 4 15,-3 3 22-15,-3 1 12 16,2 12 8-16,-1-1-2 16,1 10-17-16,0 7-11 15,0 9-11-15,-3 5-3 16,-2 4 9-16,-2-2 13 16,-5 6 8-16,-2-1 1 0,-7 6-11 15,-3 7-15-15,-4-12-8 16,-2 4 0-16,0-2-2 15,-1-13 13-15,-4-10 22 16,1-7 4-16,-4-17 3 16,-1-1-10-16,5-8-21 15,-5-11-4-15,0-12-2 16,-3-9 2-16,-10-10-2 16,3-1 0-16,-7-12-22 15,-1-5-28-15,-2-9-95 16,3-3-96-16,2-8 142 15</inkml:trace>
  <inkml:trace contextRef="#ctx0" brushRef="#br0" timeOffset="108916.42">15637 12380 309 0,'13'5'154'0,"-15"-5"-25"16,-2-3 1-16,5 3 29 0,-1 0 5 16,-1 0-9-16,1 0-3 15,0 0-24-15,0 0-7 16,1 2-26-16,16 5-18 15,29 19-36-15,-29-19-16 16,11 4-19-16,0-2-1 16,4 0-2-16,2-2-1 15,-2-1 3-15,4-3 1 16,-2-2 3-16,-1 0 1 0,-3 2-1 16,-1 0 0-1,-9-2-2-15,1 0 1 0,-4 0-1 16,-5 0 1-16,-6 1-1 15,1 3-1-15,-5-5-23 16,-1 0-20-16,1 3-41 16,-2-3-25-16,-1 0-28 15,1 0-25-15,0-1-100 16,0 0 162-16</inkml:trace>
  <inkml:trace contextRef="#ctx0" brushRef="#br0" timeOffset="109320.34">15798 12607 225 0,'-3'3'192'0,"3"-3"29"16,0 2-34-16,0-2-9 0,0 0-9 16,0 0-4-16,16 7-8 15,32 17-7-15,-23-14-36 16,1-1-27-16,6-1-47 15,2 1-18-15,1-2-17 16,0-2-2-16,0 0-1 16,1 0-1-16,-2 1 1 15,-2-2 1-15,-6 0-1 16,-3-3 1-16,2 2-59 16,2-3-71-16,1-5-331 15,4-2 297-15</inkml:trace>
  <inkml:trace contextRef="#ctx0" brushRef="#br0" timeOffset="110090.28">17445 10430 360 0,'-110'110'148'0,"88"-59"-41"16,0 5-51-16,0 4 17 0,1 9 18 15,-8-2-7-15,2 12-2 16,-5 8-7-16,-1 9-16 15,4 12-23-15,-7 1-16 16,8 14-14-16,0 4 2 16,5 2 25-16,4 3 10 15,6 4 8-15,3-4 3 16,6 8 5-16,2 3 5 16,4 2 16-16,1 1-2 0,8-4-30 15,0-2-15-15,5-6-24 16,5-3-5-16,5-3 6 15,3-4 11-15,8-9 13 16,-1-1 2-16,-1-8-1 16,6-1-11-16,-12-16-12 15,2-12-3-15,-6-20-7 16,2-7-2-16,4-8-5 16,0-5-10-16,8-8-48 15,-5-6-53-15,3-9-92 16,5-6-87-16,2-11 182 15</inkml:trace>
  <inkml:trace contextRef="#ctx0" brushRef="#br0" timeOffset="111045.73">20944 10468 498 0,'4'-3'201'16,"-2"-5"-131"-16,4 7-42 15,3-1 30-15,-2 5 16 16,5 9 11-16,-4 5 19 16,12 11-24-16,-8 3-29 15,5 7-14-15,3 13-23 16,-6 1-5-16,8 15 1 16,3 3 12-16,2 12 18 15,-1 7 4-15,4 15-3 16,-6 7-10-16,-3 5-21 15,-4 7-3-15,1 11-3 16,-5 3 0-16,-2 16 1 16,-7 3 1-16,-4 12 1 15,-1 7-1-15,-8 15-2 16,0 7 0-16,-10-3 4 16,-1 4 7-16,-5-10 8 15,-7-5 0-15,4-1-3 0,-3-11-8 16,2-17-5-16,-1-8-1 15,-2-20 1-15,3-10 0 16,-3-20-1-16,1-13-2 16,2-26-1-16,0-15-18 15,11-19-97-15,-1-13-88 16,10-19 118-16</inkml:trace>
  <inkml:trace contextRef="#ctx0" brushRef="#br0" timeOffset="112028.12">22301 10428 160 0,'-101'124'157'0,"81"-76"15"15,2 14-32-15,-2 5-9 16,-3 6-22-16,2 7 2 16,1 18 4-16,-9 5-10 15,-1 16-36-15,-1 5-19 16,-4 8-30-16,4 14-7 0,5 12-5 15,3 11 14-15,6 13 19 16,0-9 15-16,7 4 35 16,4-2 0-16,8-12-6 15,6-9-9-15,9-6-34 16,-1-6-14-16,10-9-14 16,2-4-5-16,3-14-5 15,3-8-1-15,2-13-1 16,1-3-1-16,-7-17-3 15,6-13-2-15,-6-15-4 16,4-10-3-16,7-12-41 16,-6-8-52-16,1-15-101 15,-1-5-79-15,-3-15 171 16</inkml:trace>
  <inkml:trace contextRef="#ctx0" brushRef="#br0" timeOffset="112853.89">22786 10877 441 0,'-6'-5'189'16,"-2"0"-97"-16,-1-1 4 16,6 3 21-16,2 3-2 15,2 0-15-15,-1 0-7 16,0 0-19-16,0 0-4 0,0 0 3 15,0 0 6-15,1 3-8 16,7 13-12-16,21 32-9 16,-16-25 1-16,7 3 0 15,1 3-2-15,2 4-5 16,1-1-4-16,0 6-5 16,0-1 2-16,0-1 2 15,-1-1-3-15,-2-4-10 16,4 0-6-16,-2-5-10 15,0 0-3-15,-5-4-2 16,-4-2-2-16,5 0 0 16,-4-1 0-16,-2 2-2 15,7-2 1-15,-11-1-2 16,-3-3 0-16,-2 0-3 16,-6-6-11-16,4-1-38 15,1-4-23-15,-1-5-55 0,-3-2-29 16,0 2-57-16,0 0-53 15,-1 0 175-15</inkml:trace>
  <inkml:trace contextRef="#ctx0" brushRef="#br0" timeOffset="113196.97">23246 10840 555 0,'0'-3'309'15,"-3"3"-101"-15,1 11-73 16,-12-3-14-16,1 10-16 16,0 5 11-16,-7 3 24 15,5 8-6-15,-13 4-26 16,2 4-14-16,-7 4-38 15,-2 5-22-15,4 4-21 16,-6-4-6-16,0 3-3 16,-2-3 0-16,0-5-2 15,3 4-2-15,-2-9-10 16,11-2-32-16,2-4-79 16,3-7-49-16,12-2-148 15,-9-5-141-15,19-1 300 0</inkml:trace>
  <inkml:trace contextRef="#ctx0" brushRef="#br0" timeOffset="113960.93">22884 12949 647 0,'-8'-28'292'0,"11"33"-157"16,-2-1-10-16,3 3-38 15,-1 2-4-15,3 0 7 16,1 6 14-16,7 5-4 16,4 2-3-16,2 3-3 15,-2-3-3-15,3 12-19 16,-2-2-12-16,4 7-23 16,1 7-12-16,1-6-8 15,-3 5 6-15,2 1 12 16,0-2 4-16,-3 2 0 15,4 2-9-15,-1-1-15 16,-6-4-7-16,-1 1-5 16,-1-5 0-16,-6-1-1 15,6 2 0-15,-3-3-5 16,1-1-9-16,-2-10-39 16,-2-5-32-16,-2-10-105 15,-6-5-75-15,1-6-132 0,-1 0-108 16,-2-1 321-16</inkml:trace>
  <inkml:trace contextRef="#ctx0" brushRef="#br0" timeOffset="114289.05">23282 13136 616 0,'-9'-9'335'0,"0"9"-10"16,0 7-184-16,-3 5-54 15,1 5-2-15,1 9-14 16,-3 2 3-16,-7 5 29 16,-4 3-10-16,-1 5-21 15,-3 3-14-15,0 3-39 16,2 2-9-16,-7-3-7 15,2-3-3-15,5-3-2 16,0-2-6-16,5-11-19 16,1 1-9-16,3-8-50 15,5-5-38-15,4-7-170 16,1-7 185-16</inkml:trace>
  <inkml:trace contextRef="#ctx0" brushRef="#br0" timeOffset="114904.4">23148 12595 682 0,'5'-2'313'0,"-6"-1"-118"15,0 0 3-15,0 3-47 16,0 0-18-16,0 0-63 16,-5 11-6-16,-7 17-19 15,-3 33-4-15,12-29-1 16,4-3-8-16,4-6-10 16,1-6-9-16,-1-9-9 15,2 0 0-15,4-13 7 0,-3-4 5 16,4-3 4-16,-3-5 1 15,-1 4-1-15,-4-2 3 16,-2-3 6-16,1 3 1 16,-2 1 1-16,-9 0 2 15,-1 4 0-15,-4 1-1 16,1 6-8-16,4 3-10 16,-3 1-11-16,1 4-3 15,-1 0-4-15,1 1-2 16,9 2-5-16,-1-3-6 0,3 1-32 15,3 0-18-15,-1-2-51 16,5 0-34-16,2 0-72 16,-2 0-38-16,13-3-167 15,-2-6 265-15</inkml:trace>
  <inkml:trace contextRef="#ctx0" brushRef="#br0" timeOffset="115341.24">23807 10737 744 0,'6'-10'336'0,"7"6"-195"16,10 12-37-16,4 10-6 15,10 16-34-15,-6 3 4 0,6 9 28 16,-6 5 0-16,-8 12-9 15,-3 11-13-15,-13 17-41 16,-3 10-16-16,-6 16 3 16,-8 7 7-16,-8 19 22 15,-9 5 5-15,-6 9-10 16,-6 5-8-16,-3-5-23 16,-4 3-5-16,-2 6-3 15,-3-2-3-15,-6-2-39 16,-9 4-81-16,-17-1 78 15</inkml:trace>
  <inkml:trace contextRef="#ctx0" brushRef="#br0" timeOffset="124382.64">17992 10818 268 0,'-1'0'165'0,"0"0"-9"15,0 0-18-15,0 0-48 0,0 0-18 16,-1-1-21-16,2-1-3 15,-2 1 4-15,1 0 3 16,0 0 4-16,0 0 3 16,0 0 6-16,-1 0 5 15,1 0-2-15,-3 0-2 16,3 1-15-16,-2 0-7 16,-5 0-6-16,2 0-3 0,-2 0-3 15,-1 0-2-15,3 1-8 16,-5 0-4-16,-3 1-3 15,-26 8-4-15,28-1-5 16,1 1 0-16,-1-5 2 16,-1 6 0-16,-1-1 3 15,-3 3-1-15,6 7-1 16,-2-2-2-16,-3 1-2 16,-1 0-3-16,-3 0-3 15,0 0 0-15,4 4-2 16,6 0-2-16,0 0 0 15,3 3 0-15,1-5 1 16,-2 2 0-16,5 3 0 16,-2-3-2-16,3 6 0 15,3-2 0-15,0-3-2 16,0 0 1-16,3-3 0 16,-1 2 0-16,6-2 0 15,-3-3 0-15,7 5-2 0,3-3 1 16,-2 1 1-16,5 2 1 15,-5-9 0-15,3 5-2 16,4-4 0-16,1-1 0 16,3 4-1-16,-2-8 1 15,0 0 2-15,1-2 1 16,5-2 2-16,0 2 2 16,5-5 0-16,0-4 1 15,-5-5 1-15,3-5 2 16,-6-6 4-16,0-2 2 0,1-5 3 15,-4-2 0-15,0-3 0 16,-2-1-2-16,-1 0-1 16,-4-3-1-16,-4-1-1 15,3-1 0-15,-8-2 1 16,1 1 0-16,-5-5 1 16,-2 1 0-16,1-4 0 15,-4-2-1-15,-2 7 1 16,-4-2 0-16,-3 10 10 15,3 5 3-15,-3 3 5 16,-1 5 2-16,1 2-2 16,-4 4-1-16,1 2-4 15,0 4-4-15,-7 0-10 16,1 1-4-16,-4-1-4 16,-1 1-1-16,-2-2-1 15,-1 2-1-15,3 2-4 0,0 1-3 16,3 2-4-1,-2 3-13-15,5 1-44 0,1-1-25 16,1-1-92-16,4 1-92 16,-2-3 182-16</inkml:trace>
  <inkml:trace contextRef="#ctx0" brushRef="#br0" timeOffset="127497.31">19733 10939 483 0,'-12'89'247'0,"9"-81"-77"0,2-2-18 15,1 1-33-15,3-1-6 16,0-1-4-16,-1-1 6 16,-2-4-16-16,0-1-9 15,0 0-16-15,0 0-10 16,0 0-15-16,0 0-6 16,3-13-10-16,1-2-6 15,12-29-6-15,-12 22-5 16,5 7-6-16,-3-3-2 15,1-2-3-15,-2 0 0 0,-3-2-1 16,2 3 0-16,-1 1-2 16,0 0 1-16,-2 4-1 15,4 2 0-15,-4 1-1 16,0 3 0-16,0 5-1 16,-1-3 1-16,-1 6-1 15,1 1 1-15,0 0-1 16,-1 0-3-16,1 0-9 15,-1 0-3-15,0 0-1 16,1 0 1-16,0 0 9 16,0 2 3-16,0 16 3 15,-2 26 0-15,0-18 2 16,-2 1-1-16,0 1 1 16,0 5 1-16,-1-3 0 15,1 7 0-15,-3 5 0 16,0 3-2-16,3 3 0 0,-3-2 0 15,3 0 0-15,-3-4 1 16,3-8-1-16,1 2 1 16,-2-8 0-16,2-3-1 15,-1 0 2-15,-2-7 1 16,3-1-1-16,1-1 1 16,2-5-2-16,3 0 1 15,-2-1 2-15,-1-2 0 16,0 0 2-16,-1-6 2 15,-1-2 1-15,1 1 0 0,0-1 0 16,0 0 0-16,-2 0 1 16,3 0 1-16,-1 0 1 15,1 0 0-15,-1 0-1 16,0 0 1-16,0 0-3 16,0 0-1-16,-6 0-2 15,-5 0-2-15,-3 0-1 16,-31 2-1-16,25-1 0 15,-1-4-1-15,-2 3 0 16,5 0-1-16,-4-3-1 16,5 3 1-16,5 0-1 15,2 0 0-15,3-1-1 16,2 0 0-16,1 0 4 16,0-1 5-16,3 1 1 15,1-1-3-15,-1 1-14 16,2 1-10-16,0 0-2 15,0 0 5-15,7 1 11 0,11 2 6 16,32 7 7-16,-24-12-1 16,5 6-2-16,0-1 0 15,2 0-3-15,1 3-2 16,4-5 0-16,0 2 0 16,2-2 0-16,4 3 0 15,-4-3 0-15,1-2 0 16,-12-2 1-16,-1 3 0 15,-5 0 14-15,-9 1-29 0,3 3-71 16,-2-1 63-16</inkml:trace>
  <inkml:trace contextRef="#ctx0" brushRef="#br0" timeOffset="130203.09">17395 12854 251 0,'-82'67'153'0,"84"-65"17"16,-5-1-27-16,2 2-17 15,1-3-5-15,0 0-24 16,0 0-1-16,0 0-2 0,0 0 4 15,0 0-2-15,0 0-7 16,0 0-24-16,0 0-13 16,0 0-13-16,0 0 5 15,0 0 12-15,4 3 4 16,12 6-3-16,26 13-11 16,-23-15-16-16,3-1-8 15,-1-1-9-15,-1 0-2 16,2-3-2-16,1 3 0 15,0-3 2-15,-1 1 0 0,-2-3 0 16,0 0-1-16,-3 0 0 16,-4 0-1-16,-4 1 3 15,-3-5 3-15,-3-2 6 16,0 0 1-16,-3 2-60 16,1-3-52-16,-1 5-155 15,0-3-149-15,1-2 250 16</inkml:trace>
  <inkml:trace contextRef="#ctx0" brushRef="#br0" timeOffset="131328.07">18176 12511 281 0,'80'-22'181'0,"-77"22"-11"15,-4-4-53-15,2 4-22 0,-1-1-15 16,0 0-1-16,0 0 9 16,0 0 11-16,0 0 20 15,0 0 4-15,0 0 5 16,0 0-2-16,-1 0-8 16,0-1-5-16,0 1-25 15,0 0-15-15,0 0-21 16,-1 0-9-16,-14 1-13 15,-25 4-6-15,22 1-12 16,1 2-5-16,2 1-7 16,2 1 0-16,1 2-1 15,-3 0-2-15,2 2 2 16,-2-1 0-16,0 6 1 16,6-2-1-16,-3 1 0 15,1 3 0-15,2-2-1 16,3 0-2-16,1 1 0 15,5-3 1-15,2 2 2 0,2-2 2 16,4 1 3-16,0-2-1 16,4 0-1-16,3-4-1 15,1 0-1-15,2 1 0 16,3-2-1-16,1-1 1 16,1-1 1-16,2-3 1 15,-5 1 0-15,1-2-1 16,-4-1 0-16,0-1-1 15,0-2 1-15,-1 3 0 0,5-3 0 16,-4 2 1-16,-1-2 6 16,-6-1-20-16,-1-4-9 15,2 0-8-15,-5-1-36 16,2 1-1-16,-3 2-55 16,-2-4-37-16,2 4-99 15,1-1-133-15,2 1 254 16</inkml:trace>
  <inkml:trace contextRef="#ctx0" brushRef="#br0" timeOffset="131957.4">18034 13045 472 0,'-1'0'258'0,"-2"1"-42"16,2-2-29-16,0 0-34 15,0 1-10-15,0 0-29 16,0 0-15-16,1 0-32 15,0 0-18-15,0 0-13 16,0 0 1-16,0 0 1 16,0 0 6-16,0 0 3 15,8 2-7-15,9 2-9 16,29 7-11-16,-21-8-8 16,4 2 2-16,-1-3 2 15,1 0 0-15,-2 1-4 16,-1-1-4-16,-3 1-3 15,0 1-1-15,-2 1 0 0,-7-2 0 16,4-1-1-16,-2-1 0 16,-6-2 3-16,2-3-1 15,-1 4 4-15,-5-2 0 16,3 2 1-16,-4 1 12 16,-5-1-69-16,2 0-35 15,-2-1-102-15,0 0-86 16,-1 0 179-16</inkml:trace>
  <inkml:trace contextRef="#ctx0" brushRef="#br0" timeOffset="132957.84">18244 13311 363 0,'42'64'243'0,"-39"-64"4"16,-1 2-73-16,0 0-21 15,-2-2-2-15,-1 0-8 16,0 0 0-16,0-1-10 15,0 1-15-15,0-1-13 0,0 0-23 16,-6 0-10-16,-3-1-25 16,-2 2-9-16,-28 8-15 15,26-2-4-15,-1 2-9 16,3 2-5-16,-3 1-5 16,-2 2 0-16,3 4-3 15,-2 0 0-15,0 3-1 16,6 2 0-16,-5-2-3 15,7 0 0-15,1 3-1 16,0-6-1-16,6 6 1 16,0-2 1-16,3-4 0 15,2 2-2-15,2-6-1 16,0-4-1-16,2-3 1 16,5 1 1-16,1-6 4 15,1 1 1-15,-1-7 3 16,-1-2 1-16,4-5 1 15,-1-4 1-15,3 1 0 0,-3-6 0 16,3 0 0-16,-1-1 1 16,-2-7-1-16,0 3 1 15,0-3 1-15,-3 2-1 16,-3 3 1-16,0 0 1 16,-7 5 1-16,4 3 2 15,-7 5 4-15,0 2 3 16,6 6 1-16,-8 3-1 15,4 0-6-15,-2 0-4 0,-1 0-6 16,0 0-2-16,0 0 1 16,-2 4 4-16,2 12 6 15,-12 25 6-15,8-22 4 16,-4-3-3-16,2 6-4 16,7-1-4-16,0-2-6 15,0 0-1-15,0 0-1 16,4-4-2-16,-2-1-1 15,1 3 0-15,3-7-2 16,5 1 1-16,-4-3 1 16,3 3 1-16,5-1 0 15,-4-1 1-15,1 1-16 16,6-1-26-16,0-4-99 16,7-3-51-16,6-5-64 15,5-7-24-15,5-7-90 16,1-2 240-16</inkml:trace>
  <inkml:trace contextRef="#ctx0" brushRef="#br0" timeOffset="133857.43">19754 13222 302 0,'-2'-29'141'16,"0"25"-52"-16,-2 1-44 15,-1 0 7-15,-1 1 39 16,2 0 17-16,-2 0 21 16,-2 2-11-16,-1-1-22 15,4 2-13-15,0 2-12 16,1-1-2-16,3 1-17 15,1-3-3-15,0 0-2 16,0 0 0-16,0 0 2 16,0 0-3-16,0 0-4 15,0 0 2-15,0 0 10 16,2 3 3-16,11 4 4 16,6 2-2-16,29 26-11 15,-26-30-5-15,1-1-16 16,0-3-1-16,0 2-5 15,-3-3-1-15,3 3 3 0,-8-1 1 16,-4-2 2-16,-4 3 1 16,-2-2-2-16,0 0-2 15,0-1-10-15,-5 0-1 16,0 0-1-16,0 0 2 16,0 0 5-16,0 0-4 15,0 0-29-15,0 0-24 16,0-1-83-16,0 0-68 15,-2-1-178-15,2 1 226 16</inkml:trace>
  <inkml:trace contextRef="#ctx0" brushRef="#br0" timeOffset="134733.07">20536 12318 461 0,'3'4'207'15,"-4"3"-71"-15,3 0-4 16,-8 2 14-16,1 3 6 0,1 4-18 15,-3 1 0-15,6 6-35 16,-3-2-23-16,3 7-23 16,-8-1-5-16,1 3-2 15,2 5 0-15,-11 0-6 16,7 4-4-16,-4 3 4 16,-1 1-1-16,0 3-8 15,-1 0-6-15,-1-3-15 16,2-3-4-16,2-4-1 15,3 0-3-15,3-6 1 16,-2 2-1-16,5-6 0 16,-2-5 1-16,3-3 3 15,0-6-1-15,-1-4 1 16,4 0 0-16,0-9-2 16,-1 2-2-16,2 0 0 15,-1-2-1-15,0 1-2 16,0 0-2-16,0 0-3 15,0 0 0-15,0 0 1 0,0 0 0 16,3 0 1-16,7 3 2 16,0-1 0-16,31 5 0 15,-28-10 2-15,2-3 0 16,3 2 1-16,2-5-1 16,1 5 1-16,-2-3 2 15,-7-5 4-15,3 0 3 16,-5-3 3-16,-1-4 3 15,-1-1 3-15,-5 3 4 16,-4-4 6-16,1 1 0 0,-3-4-3 16,-5-3-6-16,7 3-12 15,-6 1-3-15,7 6-4 16,-5 4-1-16,-7 2-8 16,0 5-10-16,-1 4-29 15,2 2-13-15,-1 3-48 16,0 3-23-16,2 3-90 15,-2 0-62-15,4 2 181 16</inkml:trace>
  <inkml:trace contextRef="#ctx0" brushRef="#br0" timeOffset="135357.41">20230 13377 355 0,'-1'0'210'0,"0"0"-9"16,1-2-20-16,0 0-47 16,0 2-1-16,0 0-7 15,0 0-10-15,0 0-4 16,6 0-4-16,6 0-13 16,2 2-6-16,29 3-13 15,-25-5-7-15,4 1-22 16,1 0-4-16,1-1-10 15,-1 0-10-15,-3 0-8 0,-1 0-5 16,-3 0-5-16,1 2-1 16,-2-1 1-16,0 2 0 15,-6-1 0-15,1-1 1 16,2 2-1-16,-4-1 0 16,-4 1-2-16,-2-3 1 15,-2 1-27-15,0-1-27 16,0 0-96-16,0 0-64 15,0 0-215-15,0 0 262 16</inkml:trace>
  <inkml:trace contextRef="#ctx0" brushRef="#br0" timeOffset="136338.79">20365 13630 617 0,'26'25'294'0,"-24"-28"-98"0,-5-2-106 15,2 4-11-15,0 0 18 16,0 0-2-16,0 0 25 16,0 0-2-16,0 0-15 15,0 0-6-15,-3-1-10 16,-5 1-5-16,-4 4-23 16,-28 10-11-16,24 0-25 15,-1 3-4-15,-3 8-12 16,1 5-2-16,0 5 0 15,-1 1-3-15,3 2-2 16,1-1 1-16,2 0-2 16,0-1 0-16,4-4-1 15,3 0-1-15,6-7-2 16,4-1 0-16,5-5-2 16,-1-1 0-16,1-10 0 31,-4-3 2-31,2 0 1 0,10 9 3 0,4-2 2 15,1-6 1-15,-6-5 5 0,-3-5 1 16,0-5 1-16,3-2 1 16,0-6-2-16,3 0-1 15,0-9-3-15,-2-3 0 16,4-8 4-16,-1-7 2 16,2-2 7-16,0-1 3 15,-4 1 1-15,-1 3-1 16,-8 8-5-16,1 2-2 15,-5 7-1-15,-3 3-1 16,-1 6-2-16,0 1-1 0,-2 11 0 16,2 2 1-16,-3 2-3 15,1 2-1-15,2 0-8 16,0 0-4-16,0 0 0 16,0 0-1-16,0 0 3 15,-3 15 1-15,-1 12 3 16,-1 31 1-16,3-18 1 15,-2 2 1-15,-1 6 1 16,2 4-1-16,-1-4 3 16,4-3 3-16,5-5 1 15,-1-1-1-15,8-4-4 16,2-2-3-16,2-6-3 16,-3-7-2-16,3-7-11 15,-5-2-17-15,7-5-93 16,5 0-61-16,12-6 109 15</inkml:trace>
  <inkml:trace contextRef="#ctx0" brushRef="#br0" timeOffset="168655.67">503 3997 467 0,'1'44'164'15,"7"-37"-142"-15,8 4-20 16,5-1 2-16,0 1-4 15,2 0 0-15,-2-2 1 16,0 0 25-16,7-1 11 16,8 2 10-16,4-2 0 15,12 1-25-15,3-1-9 0,9 0-10 16,11 0-3-16,-3-3 19 16,7 2 8-16,10-2 3 15,-4 0 2-15,22 1-19 16,4 0-7-16,5 0-4 15,4 5 2-15,4-4 0 16,7 1 0-16,6-2-1 16,6-1-2-16,10 3-1 15,4-1 1-15,6-1-1 16,2-3 0-16,3 2 0 16,2 1 0-16,6 0 1 15,-6 6 0-15,-5 1 0 16,-7-1 0-16,-8 2 1 15,-7-1 1-15,-7-5 4 16,-1 1 1-16,-10-5 3 16,0 2-1-16,-18-4-3 15,-11-2-1-15,-19 1-3 16,-6-3 2-16,-8 2 0 0,-3-1 0 16,-11 1 2-16,-8 2 3 15,-10-3 45-15,-11 1 7 16,-13-3 32-16,0-1 18 15,-5-2-31-15,0-4-3 16,-2-12-31-16,-3-6-10 16,-7-12-6-16,4-10 2 15,4-11 0-15,4-6-7 0,-2-14-13 16,0-4-5-16,-4-14-8 16,-2-12-2-16,8-13-5 15,0-7-6-15,0-4-6 16,3 6 0-16,0 3 5 15,7 10 7-15,-1 6 7 16,4 3 1-16,-10 3-3 16,7-3-8-16,0 3-13 15,-2 2-1-15,2 8 2 16,-3 4 7-16,-3 10 14 16,3 5 2-16,-3 14 1 15,-2 8 1-15,-4 13-1 16,-4 7-1-16,1 7-1 15,-3 2 0-15,1 6-1 16,-2-1 0-16,1 6 1 16,-6 2 4-16,2-5 4 15,-4 9 0-15,0-1-1 16,1 0-5-16,-8 7-5 0,-2-1-3 16,-14 1 3-16,-4 0 4 15,-9-1 9-15,-5 1 1 16,-5-3-1-16,-4 2-3 15,1-1-5-15,-9-3-2 16,-12 1 0-16,-9 0 0 16,-18 4 0-16,0 1-1 15,-5-1-1-15,-5 5-2 0,-9-3 0 16,-3 2 1-16,-2-1 1 16,-1-2-2-16,-3 2 1 15,3 2 0-15,-1-3 0 16,-1-2 3-16,3 1 4 15,4-4-1-15,-5 1 1 16,3 3-1-16,1-3 1 16,-4 3 1-16,17-1 0 15,-1-2-1-15,8-1 0 16,2-2 1-16,4-1 10 16,8-2 2-16,6-2 2 15,4-1 0-15,4 0-10 16,2 1-1-16,10 0-2 15,10-1 0-15,11 1-3 16,10-1 0-16,13 3-1 16,4 4-1-16,-3 1 0 15,-1 0-1-15,-4 9-5 16,1 0-3-16,8 12-7 0,3 2-2 16,2 4-2-16,2 9 1 15,0-1 2-15,2 6 1 16,0 11 2-16,2 5 2 15,-1 22 2-15,-4 5 2 16,-1 13 3-16,-5 4 3 16,-4-1 0-16,4 5-1 15,-1 5-1-15,2 8-2 16,6 0 16-16,-1 2 7 16,4 2 4-16,-1-3 1 0,2 1-14 15,5-5-5-15,4-9-1 16,2-5-1-16,5-3 2 15,-7-4 0-15,3-8 2 16,1-5 1-16,1-13-3 16,1-1 29-16,-2-3-95 15,-1-1-86-15,2 1 103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19:31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10769 11089 368 0,'-13'29'223'0,"12"-30"-33"16,-4 1-56-16,2 0-14 16,3 0-19-16,0 0-6 15,0 0 2-15,0 0 0 16,0 0-5-16,0 0-4 16,0 0-10-16,0 0-7 15,0 0-27-15,0 0-17 16,0 0-27-16,0 0-10 0,0 0 1 15,0 0 6-15,6 1 13 16,0 1 2-16,5 1 1 16,-1-1 2-16,28 12 2 15,-22-9-1-15,4 0-2 16,1 2-2-16,6-5-6 16,-3-1-2-16,-2-5 0 15,-1 1-1-15,2 0 2 16,-4 2 1-16,-5 2-1 15,2 3 0-15,-9-3 0 16,1 1 0-16,-4-3 2 16,1 1 0-16,-2 1 2 15,-3-1 1-15,0 0-19 16,0 0-32-16,0 0-108 16,-1 0-117-16,0-1 163 15</inkml:trace>
  <inkml:trace contextRef="#ctx0" brushRef="#br0" timeOffset="974.58">11691 10123 373 0,'6'-9'214'0,"-3"4"-34"0,-2 2-28 16,1 3-46-1,-2 0-21-15,0 0-10 0,0 0-2 16,0 0 4-16,0 0 11 16,0 0-9-16,0 0-12 15,0 0-23-15,0 0-9 16,0 0-10-16,0 3 1 16,2 15-3-16,2 33-3 15,-4-20-8-15,-4-2-2 16,1 8-4-16,2 2-1 0,-3 3-2 15,-1 2 1-15,0 7-1 16,-3-3 1-16,-1 1 0 16,1 1 1-16,0-6-1 15,0-3 1-15,3-6-1 16,-2-7-1-16,5-1 0 16,0-5 0-16,2-3-1 15,1-1 1-15,-3-7-1 16,3 1 1-16,0-3 0 15,0-3 0-15,2 0 0 16,-2-6-1-16,-1 0-1 16,0 0 0-16,0 0-1 15,0 0 0-15,0 0-1 16,0 0 0-16,0 0-1 16,8 3-1-16,1 0 1 15,3 3 0-15,28 5 0 0,-24-18 2 16,2 3 0-16,2-4 1 15,-2-2 2-15,1 5 0 16,-5-6 2-16,-4-3 0 16,6 0 5-16,-9-5 1 15,4 2 4-15,0 2 4 16,-11-4 5-16,-3 1 3 16,-1-1-1-16,-11-3 2 15,11 3-2-15,-2-1-1 16,-7 0 0-16,3 1-3 0,-13 3-9 15,-3 3-3-15,0 5-11 16,9 8-8 0,10 0-27-16,-1 0-32 0,-23 5-85 15,2 6-78-15,7 4 141 16</inkml:trace>
  <inkml:trace contextRef="#ctx0" brushRef="#br0" timeOffset="1659.75">12119 10801 438 0,'2'-3'238'0,"-2"3"-49"16,0 0-15-16,0 0-11 15,0 0-6-15,0 0-28 16,0 0-22-16,-2 0-51 16,1 0-24-16,0 0-6 15,-1 2 8-15,-9 16 20 16,-24 24 11-16,12-14 0 16,-2-4-6-16,-6 10-20 15,3 13-7-15,-4 0-11 0,1 8-2 16,-5 2-7-16,-7-3-3 15,2-3-4-15,-6-6-2 16,5-10-1-16,6-6 1 16,5-4-1-16,8-3 0 15,8-6 1-15,4-5 1 16,5-7-12-16,4-2-22 16,2-2-39-16,0-1-25 15,0 0-80-15,0 0-54 16,0 0-229-16,0 0 285 0</inkml:trace>
  <inkml:trace contextRef="#ctx0" brushRef="#br0" timeOffset="2619.17">12035 11374 488 0,'24'-47'278'0,"-31"47"-29"15,0 0-50-15,-1 2-56 16,-2 0-20-16,-1 5-32 16,3-1-10-16,-7 6-28 15,5 2-15-15,0 2-28 16,-5 4-4-16,3 0-5 15,-1 6-1-15,-1 5-2 16,4 3-1-16,2 9-1 16,2 2 1-16,-3 0 1 15,1-4 0-15,1-3 2 16,2-4-1-16,11-7 0 16,-2-4 0-16,1-5-4 15,0-5-1-15,0-5-5 0,-2-3 0 16,10-5 1-16,-6-3 1 15,7-8 4-15,-2 0 3 16,0-8 3-16,5-4 4 16,-5-10 2-16,8-3 0 15,-5-11-2-15,3-3 1 16,2-1-1-16,-5-1-1 16,1 8 2-16,0 4-1 15,-5 9 2-15,0 4 2 0,-8 3 18 16,1 4 8-16,-4 2 15 15,-1 3 9-15,-1 9 1 16,1 4-9-16,-1 4-20 16,1-2-19-16,-1 0-26 15,2 0-2-15,-5 10 2 16,-3 12 6-16,-10 32 4 16,12-22 0-16,3 8 0 15,-3-1 2-15,6 6 10 16,0 0 3-16,3-7 4 15,2 6 1-15,2-12-9 16,1 0-2-16,2-5-3 16,3-5-1-16,5-1-1 15,4-5 0-15,6-2-29 16,4 1-46-16,5-9-175 16,4 2 162-16</inkml:trace>
  <inkml:trace contextRef="#ctx0" brushRef="#br0" timeOffset="15275.33">16568 10137 327 0,'2'-11'234'16,"-1"0"-13"-16,1 5-13 15,-3 2-4-15,2 2-19 16,-1 1-20-16,-1-1-38 0,0 1-18 15,0 0-31-15,-1 0-4 16,2 0-5-16,-2 0-9 16,1 0-11-16,0 0-1 15,-1 0-7-15,-11 0-4 16,-6 2-8-16,-25 10-4 16,21-4-11-16,3 4-5 15,-6 1-3-15,2 4 3 16,-1 0 2-16,-3 3 2 15,4 1-1-15,-5-1-4 0,5 5-6 16,4-1-1 0,-2-4 1-16,9 0-1 0,3-1-1 15,3 0 0-15,-1 1-2 16,4 2 1-16,-6-5-2 16,4 6 1-16,5-2 1 15,-4-3-2-15,5 4 1 16,-5-7 0-16,11 1-2 15,4 2 1-15,0 0 0 16,3 0-1-16,-2-2 3 16,-6-1-1-16,5-3 1 15,4-1 0-15,4 2 0 16,6-2 0-16,4-1-1 16,-1 0 1-16,3-1 1 15,0 2 0-15,-3-4 1 16,-2 1 0-16,2-2 1 15,-2-3 0-15,-3 0-1 16,2 3 1-16,-7-2 0 16,2 1-1-16,-6-1 1 0,-1-1-1 15,-2 1-10-15,-2 0-15 16,-3-1-33-16,1 1-23 16,-1-1-56-16,-2-2-34 15,0 0-63-15,-3 0-42 16,-3-1 176-16</inkml:trace>
  <inkml:trace contextRef="#ctx0" brushRef="#br0" timeOffset="15982.44">16171 10912 406 0,'-12'4'207'15,"2"3"-55"-15,3-1-16 0,3-1-25 16,3 2-15-16,0-4-16 16,-6-3 3-16,7 0-3 15,-1-2-1-15,0 1-22 16,1 1-11-16,0 0-17 16,0 0-4-16,0 0-3 15,0 0 1-15,0 0 12 16,18 6 1-16,31 26 4 15,-35-28 4-15,5 0-12 16,1-1 2-16,5 2-6 16,9-2-9-16,1-2 11 15,-1 3 2-15,-2-4 3 16,4 0 2-16,-3 2-20 16,-3-2-6-16,2 2-5 15,-10-2-2-15,3 2 3 16,-4 3-2-16,-9-5-1 15,0 0 2-15,-10-3-4 16,1 2 3-16,-3 0 8 0,0 1-28 16,0 0-45-16,0 0-38 15,0 0-111-15,0 0-93 16,0 0 196-16</inkml:trace>
  <inkml:trace contextRef="#ctx0" brushRef="#br0" timeOffset="16995.84">16460 11234 396 0,'31'56'206'15,"-32"-61"-40"-15,1 2-11 16,-5 0-5-16,4 2 1 15,0-1 9-15,0 1 2 16,0 0-24-16,0 0-21 0,0 0-51 16,0 0-15-16,-8 1-21 15,-4 0-7-15,-28 7-13 16,29-2-4-16,-3 2 0 16,3 4-2-16,-3 2-2 15,-1 2 1-15,1 0-3 16,-4-1 0-16,3 0 1 15,1 2-1-15,0 4 6 16,5 4-1-16,3 0-2 16,-4-1 0-16,6 1-5 15,4-1 0-15,0 0 0 16,-1-2-3-16,4 1 4 16,2-5-1-16,3-2-1 15,6-1 3-15,-2-5-3 16,-4-3 1-16,5 0 3 15,1-5-1-15,3-2 3 0,5-2 1 16,0-3-1-16,0-4 5 16,-3-5-1-16,0-6 1 15,-2-4 2-15,-4-5-4 16,9-3 2-16,-1 5-2 16,-2 2-3-16,1 0 5 15,-6 4-2-15,-2 2 0 16,-5-1 3-16,-3 0-1 15,0 8 0-15,-3-1-1 0,1 5 4 16,5 8 1-16,-7-2 7 16,-1 3 0-16,-1 0-10 15,3 0-8-15,-1 0-10 16,0 0-3-16,-5 6 2 16,-3 13 4-16,-28 26 0 15,29-23 6-15,1 6 6 16,2-2 2-16,5 7 8 15,-1-3-3-15,5 1-5 16,4 2 0-16,3-3-8 16,5-1 0-16,2-5 0 15,6 3 1-15,6-8-51 16,6 0-52-16,3-7-203 16,0-5 189-16</inkml:trace>
  <inkml:trace contextRef="#ctx0" brushRef="#br0" timeOffset="21637.77">939 15928 271 0,'0'-2'144'0,"0"1"-38"15,0 0-20-15,0 0-28 16,0 0-6-16,0-1 7 15,0 1 5-15,0 0 14 16,0 0 2-16,0 0-4 16,3-6 3-16,3-7-3 0,18-23-1 15,-11 22-15-15,4 0-15 16,6 5-28-16,6-5-11 16,-8 3-6-16,0 2 0 15,2-1-1-15,-9 5-1 16,5 3-1-16,0-2 0 15,0 5 1-15,0 0 0 16,5 3-1-16,-1 3 1 0,-3-3 0 16,-1 2 1-16,-2 4 3 15,-4 2 2-15,4 9 11 16,-8 1 9-16,-2 9 4 16,0 5 2-16,-5 6-8 15,1 4-8-15,-2 5-7 16,-1-2-1-16,3 6-3 15,-1 1 0-15,1 4-1 16,0 2 0-16,-1 2 0 16,0-1 1-16,0-1 0 15,-1 3 0-15,2-6 1 16,3-2-1-16,0-5-1 16,3-9 0-16,2-7-1 15,2-2-2-15,0-9 16 16,0 0 3-16,0-9 2 15,1-2 2-15,0-1-16 16,1-5-2-16,2 0 2 0,-2 0 0 16,-4-5 1-16,-2-1-1 15,7 4 0-15,-7-6-2 16,5 4-6-16,-2 1-31 16,-12-4-123-16,11 5-136 15,-4 3 176-15</inkml:trace>
  <inkml:trace contextRef="#ctx0" brushRef="#br0" timeOffset="22306.97">1399 16300 157 0,'-7'-4'123'16,"3"4"24"-16,5 0-2 15,-4 1-8-15,1-1-19 16,2 0-32-16,-2 0-3 0,1 0-17 16,0 0-3-16,0 0 7 15,0 0 12-15,-6 11 15 16,-5 3 4-16,-32 37 0 16,26-29-19-16,-1 9-19 15,-4 3-10-15,1 4-18 16,0 3 0-16,3 2-10 15,1 1 5-15,-8-1 4 16,1 2 1-16,-5-2 2 16,1-1-10-16,0-6-10 15,0-6-3-15,2-1-8 16,-1-5 0-16,5-1 0 16,4 0-1-16,2-12 0 15,-1-1-2-15,4-4-13 16,2-3-18-16,4 2-65 15,3-3-46-15,3-6-204 16,0 1 219-16</inkml:trace>
  <inkml:trace contextRef="#ctx0" brushRef="#br0" timeOffset="23211.56">2362 16581 267 0,'-82'-29'165'0,"83"31"-1"16,2 1-27-16,-1-3-32 15,-2 0-14-15,0 0-23 16,0 0 6-16,0 0 5 16,0 0 6-16,0 0 8 15,0 0-11-15,1 0-24 16,11 1-5-16,1 0-13 15,30 7-5-15,-26-8-6 16,-1 0-6-16,4 2-12 0,-2-3-3 16,0 1-4-16,5 1-1 15,0-1 0-15,2 3-2 16,3-2 1-16,-2 2 0 16,0 2 0-16,3-2 1 15,1 2 0-15,-4-2 1 16,-5-2 1-16,-3-1-1 15,-10-2 0-15,6-1 5 16,-3 0-57-16,-3-1-44 16,-3-1-120-16,2 2-121 0,1-1 213 15</inkml:trace>
  <inkml:trace contextRef="#ctx0" brushRef="#br0" timeOffset="23706.23">2352 16344 304 0,'-6'0'192'0,"2"-1"-31"16,2 1-43-16,2 0-28 15,0 0-32-15,0 0 18 16,0 0 19-16,0 0 11 15,0 0 19-15,6 1-23 16,6-1-32-16,3 1-14 0,31 0-21 16,-21 2 2-16,2-3 0 15,-1 0 0-15,-1-6-8 16,2 3-10-16,-2 3-10 16,2 0-4-16,0 5-1 15,-1 1 0-15,0-3 0 16,0 3 0-16,-5-5-1 15,5-1 0-15,-1 2-38 16,-7-5-35-16,6 3-100 16,-5 0-69-16,4 5 148 15</inkml:trace>
  <inkml:trace contextRef="#ctx0" brushRef="#br0" timeOffset="25627.09">3879 15569 315 0,'-44'-30'174'0,"43"31"-14"15,2-1-26-15,-4 0-33 16,3 0-16-16,0-1-33 16,0 1-10-16,0 0 1 15,0 0 11-15,0 0 24 16,0 0 6-16,0 0-2 16,0 0-12-16,0 0-15 15,0 0-1-15,2 0 2 16,2 0 8-16,10 1 1 15,0 1-7-15,30 2-4 16,-22-5-6-16,-1-1-7 16,4-1 10-16,2 0-4 0,-3 1-3 15,-3-1-11-15,1-1-13 16,-1 2-7-16,-2 2-4 16,2 0-2-16,-2 2 0 15,-6 0-4-15,-1-2 1 16,-2 1-1-16,-2 1 0 15,-3 1 5-15,-3-1 1 16,0-1 7-16,-2-2 2 16,0 0 0-16,0 1-1 0,0-1-22 15,0 0-22-15,0 1-78 16,-1-1-70-16,0 0-198 16,1 0 231-16</inkml:trace>
  <inkml:trace contextRef="#ctx0" brushRef="#br0" timeOffset="26638.39">4445 14621 296 0,'-1'-5'174'0,"1"5"-16"15,3 1-12-15,-3-1-29 16,0 0-23-16,-1 0-18 15,0 0-4-15,0 0-3 16,0-1 9-16,0 1 4 16,1 0-2-16,0 0-3 15,0 0-10-15,0 0-18 16,0 1-5-16,1 8-6 16,0 8 0-16,1 33-9 15,-3-24-4-15,6 8-9 16,-4 3-6-16,0 5-4 15,-1 3-1-15,-5 4-3 16,5 0 1-16,0 4-1 16,5-3-1-16,-1-5 2 0,-2 0-1 15,3-4 1-15,-5-3 0 16,2-2-1-16,0-5 2 16,-2-4 0-16,3-1 1 15,-3-4 0-15,0-2 1 16,4-7 0-16,-2-4 2 15,3-4-2-15,-3 0 2 16,-2-5 1-16,0 1 1 16,-2-2-1-16,1 0-4 0,1 1-5 15,0 0-1-15,0 0-3 16,0 0 4-16,0-1 1 16,0 1 0-16,0-1 3 15,9-1-1-15,1-1 0 16,-1-1 1-16,31-21-2 15,-26 8 1-15,-1-5 3 16,2-4-1-16,-3 4 2 16,1 0 0-16,-2 4 0 15,-1-1 2-15,-3 1 10 16,2 6 20-16,-5-1 14 16,-4 4 6-16,-2 2 5 15,-1-1-12-15,-6 4-6 16,4-2-2-16,-9-2-9 15,-3 1-5-15,-4 2-11 16,-4-2-5-16,-3 0-7 0,0 5-6 16,1-1-1-16,7 5-1 15,0 0-12-15,-3-2 3 16,6 5-51-16,1-4-33 16,8 5-90-16,8 0-87 15,-1-2 175-15</inkml:trace>
  <inkml:trace contextRef="#ctx0" brushRef="#br0" timeOffset="27275.68">4830 15215 213 0,'2'-2'125'16,"0"2"-7"-16,2 2 15 16,-5-2 43-16,0 0 1 15,0 0 3-15,0 0-16 16,0 0-41-16,0 0-20 15,1 0-36-15,-1 0-16 16,0 0-15-16,-2 2 5 16,-2 15 25-16,-20 24 20 0,9-15 11 15,-2-1-3-15,-2 8-20 16,-5 1-19-16,-4 5-23 16,1 4-10-16,0 3-13 15,0 3-2-15,0-3-5 16,1 2-1-16,2-5 1 15,1-5-1-15,8-2 2 16,0-7-1-16,7-3-1 16,4-4 1-16,0-12-1 15,2-4-14-15,2-7-49 16,1-1-16-16,0 1-47 16,0 0-26-16,0 0-97 15,0 0-110-15,11-6 223 16</inkml:trace>
  <inkml:trace contextRef="#ctx0" brushRef="#br0" timeOffset="28236.53">4869 15623 346 0,'-6'-1'237'15,"2"-2"-11"-15,13 4-65 16,-8 3-23-16,0-4-21 16,-4 0-5-16,2-1-1 15,0 0-5-15,-1-1-11 16,2 1-14-16,-2 1-23 15,1 0-17-15,0 0-28 16,0 0-4-16,-7 4-2 0,2 0-1 16,-6 4-1-16,-31 33-3 15,33-24-2-15,-6-3 0 16,6 3-1-16,2 3-1 16,2 3-2-16,2 0-1 15,3 2-1-15,-3-5-1 16,4 0 2-16,4 4 0 15,1-7 0-15,4 1 3 16,0-3-1-16,1-4 0 0,3-1 2 16,1-2 0-16,2-4 1 15,-9-4 2-15,0-3 0 16,1-2 1-16,3 0 3 16,0-5 1-16,-2-2 3 15,-4-7-1-15,2-3-1 16,2 1 0-16,-3-3-2 15,-4 1 2-15,-4-4-3 16,2 4-1-16,-1 2 1 16,7 2-2-16,-2 3 1 15,-7-4 0-15,6 3-1 16,-6 1 1-16,-8 6 3 16,20 8 1-16,-11-1 2 15,-5 2-1-15,13 1 1 16,-7 0-1-16,0 0-6 15,1 0-3-15,0 0-15 16,-1 0-3-16,1 0 4 0,0 0 2 16,0 3 11-16,3 13 5 15,-2 28 1-15,-2-23 2 16,0-3 0-16,2 3-4 16,3 3 1-16,0-1 0 15,-4-2-1-15,1 1 1 16,3-4-4-16,3-2 0 15,0-1-1-15,2-2 0 16,0-5 1-16,-4-3 0 16,5 0 18-16,3 0-40 0,-1-1-98 15,5 2-63-15,1 0-198 16,-2-5 233-16</inkml:trace>
  <inkml:trace contextRef="#ctx0" brushRef="#br0" timeOffset="29126.15">5846 15131 360 0,'-1'0'231'15,"-3"-1"-13"-15,4 3-49 16,0-3-77-16,-1 0-15 15,0 0-21-15,0 0-7 16,0 0-13-16,0 1-4 16,1 0 11-16,0 0 3 0,0 0 12 15,9 3 0-15,8 5-12 16,30 12-1-16,-33-20-6 16,3 3-6-16,-1-3-12 15,3 0-6-15,3-2-7 16,-1-5-1-16,4 6-1 15,1-2 0-15,3 3-3 16,-4 5 1-16,-2-3-1 16,-4-1-1-16,-1 4-2 15,-3-3-30-15,-2-2-81 16,0 4-36-16,-7-12-125 16,0 8-119-16,-6-4 265 15</inkml:trace>
  <inkml:trace contextRef="#ctx0" brushRef="#br0" timeOffset="29412.39">6027 14944 704 0,'-5'0'331'0,"-3"3"-142"16,5 5-70-16,-4 0-20 15,7 11-13-15,1 1-5 16,-1 7-7-16,7 3-11 0,-7-3-16 16,-1 3-11-16,1-7-17 15,-5 0-5-15,-2-5-9 16,8 1 0-16,1-2-2 16,1 0-2-16,4-1-27 15,-7-4-48-15,6 4-135 16,-1 0-142-16,2 0 214 15</inkml:trace>
  <inkml:trace contextRef="#ctx0" brushRef="#br0" timeOffset="29835.28">5874 15614 397 0,'8'-5'276'15,"2"2"-7"-15,-2 1-88 16,2 3-33-16,1 0-37 16,-1 0-17-16,5 3-22 15,-1-2-17-15,-3-2-28 16,3 1-7-16,1-1-12 15,2 0-1-15,2 0-1 16,2-1-2-16,1 2-48 16,-3-1-56-16,5 1 63 15</inkml:trace>
  <inkml:trace contextRef="#ctx0" brushRef="#br0" timeOffset="31512.77">6629 15219 571 0,'-6'-4'256'0,"5"4"-131"16,-3 1-29-16,4 8-50 15,4 5-24-15,2 4-12 16,6 8 12-16,-1 5 12 15,0 3 7-15,7 16-10 16,0 3-7-16,5 10-8 16,-1 5-6-16,2-2-4 15,0-4-1-15,-2-5-1 16,2-8 2-16,-2 2 36 16,1-3 2-16,-4-6 3 15,3-3-1-15,-4-11-33 16,-4-5-3-16,1-10 2 15,-2-7 1-15,-8-9 13 16,-4-7 18-16,3-11 23 16,-1-3 3-16,2-14-7 15,2-3-19-15,-12-12-24 0,5 0-4 16,-10-12-8-16,2-6-1 16,-7-10-3-16,-2-10-1 15,7 3-3-15,1 3 16 16,9 14 22-16,-4 5 6 15,2 9 4-15,-5 1-15 16,-4 1-22-16,6 3-5 16,-4 2-1-16,2 1-3 0,2-1 0 15,-2 0-1 1,2 2-2-16,1 2 0 0,-1 3-2 16,5 4 1-16,-1 3 3 15,1 2 0-15,-2 4 3 16,-3 5 1-16,-1 3 0 15,0 3 1-15,3 6-2 16,0 1-1-16,1 2-1 16,-3-1-2-16,2 4 0 15,1-2-1-15,2 2-3 16,-1 3 3-16,1 3-3 16,2-1-4-16,-3 2-2 15,1 0-6-15,0 0 3 16,0 0 5-16,0 0 4 15,0 0 4-15,0 0-1 16,0 0-1-16,6 0 2 16,3-1-3-16,1 0 1 15,0-1-1-15,31-3 1 0,-21 2 0 16,2-2 0-16,3 3 1 16,-2-3-1-16,-6-1-2 15,6 1 1-15,2-1-1 16,4 4-1-16,6-2 3 15,6 0-2-15,3 2 1 16,7-2 2-16,6-1-1 16,7 0 1-16,5-3 1 15,-6-1-3-15,10 5 1 16,2-5-1-16,0 2-1 0,22 1 1 16,-1-3 0-16,6 8 1 15,1-1 0-15,2 0 0 16,9-1 0-16,4-2-1 15,5-2-1-15,3-1 1 16,9 6 0-16,5-4 2 16,9 5 1-16,8 1 0 15,-4-6 0-15,5 3 0 16,1 1-1-16,4-1 1 16,-3 5-1-16,5-1 1 15,2 5-1-15,-6-2 1 16,3 2 0-16,2 2-1 15,-4 0 1-15,-9 1 0 16,-2-2 0-16,-8 2 1 16,-8 1 0-16,-9 3-1 15,-3-2 2-15,-23-3 1 0,1-1 0 16,-3-1 2-16,-9-5-21 16,-7 1-73-16,-18-4-76 15,-14-1 95-15</inkml:trace>
  <inkml:trace contextRef="#ctx0" brushRef="#br0" timeOffset="33192.28">7831 14694 158 0,'64'-83'93'0,"-61"76"9"15,1 6 7-15,0-2 28 16,-3 0 11-16,-1 3 8 16,0-2-16-16,0 2-30 15,0 0-10-15,0 0-20 0,0 0-5 16,0 0-21-16,0 0-15 16,0 0-24-16,0 0 2 15,0 0 16-15,0 0 12 16,1 9 18-16,1 12-2 15,4 32-7-15,-6-30-10 16,-2 5-13-16,0 5-9 16,1 2-12-16,-2 5-1 15,1 2-5-15,-1-1-1 16,0 1 0-16,3 2-2 0,0-2 13 16,2-2 4-16,2-1 2 15,-2-10 3-15,1-3-13 16,-2-3-2-16,1 1-3 15,0 2-1-15,-2-9 3 16,0-1-1-16,-2-6 3 16,1-2 1-16,1-3-2 15,0 0 0-15,0-4-3 16,0-1-3-16,0 0 2 16,0 0-2-16,0 0 0 15,0 0 1-15,0 0-4 16,0 0-1-16,0 0 0 15,0 0-2-15,0 0 6 16,9 0-1-16,2 0 0 16,2-1 2-16,25-10-3 15,-21 3 0-15,0-5 3 0,0-1 0 16,6 7 5-16,-5-4-2 16,-5 2 1-16,-5-1 4 15,-6-6-3-15,4 1 3 16,-3-6 3-16,8 3 0 15,-13-3 9-15,3 4-3 16,-2 2 22-16,-7-1 3 16,4 3-4-16,-9-3 0 0,-3 2-23 15,-4 1-7 1,-2 2-5-16,0 3-3 0,2 7-10 16,3 1-1-16,1 2-6 15,2 2 0-15,0-3-16 16,4 1-20-16,2-2-53 15,1-2-41-15,3 1-107 16,3-2-85-16,2-2 214 16</inkml:trace>
  <inkml:trace contextRef="#ctx0" brushRef="#br0" timeOffset="33911.35">8121 14505 307 0,'20'-43'219'15,"-12"44"-20"-15,-15-1-38 16,13 2-15-16,-6-3-23 16,-3 2 7-16,3-1 10 15,0-1-2-15,0 0-27 16,0 0-21-16,0 0-50 15,7 0-13-15,-5 0-22 16,5 0-3-16,-3-1 0 16,-3 2-1-16,4 2 7 15,-5-2 3-15,1 2-2 0,3 15 3 16,-5 28-4-16,-6-26-2 16,0-5 2-16,-2 1-5 15,7 0-1-15,-4-5-2 16,10 5-8-16,-3-5 2 15,-1-3-2-15,4 0 1 16,1-2 7-16,5 0-1 16,-1-5 2-16,2 4 3 0,0-1-4 15,2 1 2-15,6 1-2 16,5 5-1-16,-2-2-39 16,-1-3-40-16,2-3-94 15,-6-7-61-15,2-2-97 16,1 3 197-16</inkml:trace>
  <inkml:trace contextRef="#ctx0" brushRef="#br0" timeOffset="34767.64">8565 15031 401 0,'2'-4'220'0,"1"4"-29"16,2 0-31-16,-5 0-71 15,0 0-23-15,0 0-35 0,0 0 8 16,0 0 38-16,-2 0 23 16,2 0 12-16,-2 0-2 15,-4 11-19-15,-3 2-4 16,-24 31 7-16,17-21 0 15,-12 0 3-15,3 7-8 16,-6 2-23-16,-2-3-10 16,-3 5-19-16,0 1-5 0,6 4-3 15,0 6 4 1,2-3-3-16,2-4-2 0,3-2-7 16,-7-4-4-16,9-7-6 15,0-2-3-15,5-8-4 16,12 1-2-16,1-3 0 15,3-3-1-15,0-3-1 16,-4-3-1-16,1-2-5 16,3-1 0-16,-3-1-22 15,3 0-17-15,-1 0-27 16,0 0-23-16,0 0-54 16,0 0-42-16,1 0-95 15,0 0-59-15,0 0 217 16</inkml:trace>
  <inkml:trace contextRef="#ctx0" brushRef="#br0" timeOffset="35712.71">8372 15504 623 0,'80'-53'324'16,"-83"53"-77"-16,0 4-118 15,-1 0-49-15,3-4-19 16,0 0-7-16,0 0 12 15,-6 5 5-15,-7-1 4 16,-23 36-11-16,25-25-19 16,2-1-7-16,3 6-19 15,-4-1-5-15,6 0-10 0,-3 3-2 16,2 0-3-16,0 1-2 16,-2 0 3-16,4 2-2 15,-1 1 3-15,1 0 2 16,4-6-2-16,0-2 1 15,5-8-3-15,-1 2-2 16,3-4 3-16,0 0-2 16,6-1 3-16,-3-5 2 0,7-2-1 15,-2-5 3-15,-1-7 0 16,4-3 1-16,-4-1 6 16,0-4-3-16,2 3 0 15,-3-3 0-15,0-6-5 16,-1-2 0-16,-1-3-1 15,-1-2-1-15,-4 2 3 16,1 4-1-16,-5 1 6 16,0 1 1-16,0 4 1 15,0 2 1-15,-4 3-3 16,-3 1-3-16,0 2 1 16,-3 3-3-16,4 6-2 15,4 3-2-15,0 4-16 16,-3-3-4-16,3 0-5 15,-1 0 0-15,0 12 15 16,0 10 4-16,-2 30 6 16,1-26 6-16,0-1-2 15,2-1 3-15,2-4-3 0,1 0-2 16,0-5 1-16,-1-3-3 16,5 1 0-16,-2-3 0 15,4 1-3-15,0-2 2 16,-4-2-1-16,3 0-1 15,-1-1 3-15,4 4-4 16,4-4-86-16,1 3-51 16,-5-4-137-16,-3-5-65 15,0 0 219-15</inkml:trace>
  <inkml:trace contextRef="#ctx0" brushRef="#br0" timeOffset="36552.47">8683 15336 458 0,'2'-78'257'0,"-6"76"-21"15,4 2-59-15,3 2-74 16,-3-2-10-16,0-1-5 15,0 0 0-15,0 0 12 16,0 0 7-16,0-1-31 16,0 1-16-16,7-1-28 15,-1 1-17-15,1 0-14 16,-3 1-1-16,1 0 0 16,-1 1 2-16,0 2 5 15,1 3 2-15,-4 5 5 16,2-2-3-16,-2 5-2 15,-5 30 0-15,-10-24-8 16,7 2 3-16,-8-5-10 16,3 0-2-16,-5-9-4 15,3-3-8-15,12 0 4 0,-2-3-5 16,4-2-10-16,0 0 5 16,0 0 6-16,0-1 5 15,0 1 17-15,0 0 1 16,0 0 0-16,0 0 3 15,0-1-4-15,3 1 2 16,-2 0-3-16,5 0-4 16,11 2 0-16,21 8 0 15,-21-5 1-15,6 3 2 0,-10-3-1 16,4 3 1-16,-2 1 0 16,-5-4 0-16,6 2 2 15,-4-1-1-15,3 0-69 16,-2-1-62-16,3 1-159 15,0 2-102-15,1-2 242 16</inkml:trace>
  <inkml:trace contextRef="#ctx0" brushRef="#br0" timeOffset="39142.55">9824 15246 333 0,'-43'-29'203'15,"43"27"-11"-15,3 2-56 16,-6 0-16-16,3 0-22 15,-1 0-9-15,0-1-10 16,1 1-6-16,0 0 12 16,2 0-9-16,14 3-4 15,27 4-2-15,-24-2-16 0,1-5-8 16,4 0-15-16,1 4-3 16,-1-8-5-16,4 4 1 15,-2 0-2-15,-1 0-2 16,-2-1-7-16,-3 0-4 15,-4 5-3-15,-1-2 0 16,-1 5-2-16,-2 2 2 16,-5-8-1-16,2 4 0 0,-5-5 3 15,1-3 9 1,-2 0-50-16,-3 2-27 0,0 0-76 16,0 0-65-16,0 0-161 15,0 0 228-15</inkml:trace>
  <inkml:trace contextRef="#ctx0" brushRef="#br0" timeOffset="40318.4">10635 14864 344 0,'-3'-7'251'16,"1"3"2"-16,1 3-70 15,3 1-33-15,-2 0-70 16,0 0-27-16,0 0-44 15,0 0-7-15,0 0 22 16,0 0 10-16,0 0 16 16,2 12 3-16,0 5-15 15,3 29-3-15,-8-24-11 16,-1 3-2-16,1 5-9 16,-1 3-6-16,-2 1-1 15,0-6 0-15,-1 1-2 16,5 4 0-16,0-7-1 15,2 1 0-15,1-8 2 16,-1-7-2-16,1 2 0 16,1-2 1-16,1-3-4 15,2-3 2-15,-1 0-2 0,-1-6 3 16,4 2 8-16,-1-1 0 16,0-4 7-16,3 4-1 15,-1-1-6-15,0 2 1 16,4-2 3-16,1 1 6 15,5-1 3-15,-3-3-2 16,1 5-7-16,1-2-7 16,-5-3-5-16,-10-3 2 15,13 1-1-15,-3 1 1 16,-5-1 1-16,10 4-2 0,-14-1 0 16,-3-4-1-16,4 6-2 15,-4-1 14-15,0 0-52 16,0 0-18-16,0 0-52 15,0 0-57-15,0 0-90 32,0 0-138-32,5-4 250 0</inkml:trace>
  <inkml:trace contextRef="#ctx0" brushRef="#br0" timeOffset="40692.4">10793 14986 284 0,'2'3'168'16,"-4"3"1"-16,-1 4-13 0,2 2 16 16,0 6-12-16,4 2-23 15,-3 4-43-15,4 6-15 16,-1 1-5-16,-8-2-3 15,3 6-5-15,1 3-5 16,3 1-17-16,0 4-11 16,3 0-17-16,-1 1-4 15,-3-1-1-15,-2 0-4 16,4-6 2-16,-4-3 0 16,1-5-2-16,6-3 0 0,-5-6-2 15,3-2 0-15,-3-4 2 16,3-3-1-16,-4-5-30 15,1-4-34-15,2-2-103 16,-4-1-67-16,1 0 137 16</inkml:trace>
  <inkml:trace contextRef="#ctx0" brushRef="#br0" timeOffset="42103.63">11679 14603 299 0,'1'-4'228'0,"1"0"8"16,-2 4-69-16,-1 0-20 15,0 0-43-15,0-1-18 16,0 0-3-16,0 0-2 16,0 0 1-16,0 0 2 0,0 0-17 15,-1 1-11-15,-11 0-21 16,-2 1-6-16,-31 7 8 15,24-2-1-15,1 4 4 16,2 2-4-16,-2 3-18 16,-1 3 0-16,1-4-5 15,0 2-2-15,7 0 3 16,-3-2-4-16,8 0-5 16,-3 5 0-16,4 2-7 15,5-3-1-15,-8 1 0 16,9-2-1-16,-7-7 2 15,1 3-2-15,9 1-2 16,1-3 1-16,12 2-3 16,-7-1 3-16,5-2 1 15,3 1 0-15,-7-3 4 16,20 4 0-16,-5-5 1 16,2 0 1-16,6-4-1 0,-5-5 1 15,5 1 0-15,-2-5 0 16,0 1 2-16,0 1-2 15,-2 0 0-15,-4 1 1 16,-2 1-13-16,-3-2-17 16,-8 2-68-16,0 2-47 15,-6 0-123-15,0 0-149 16,3 7 271-16</inkml:trace>
  <inkml:trace contextRef="#ctx0" brushRef="#br0" timeOffset="42808.74">11426 15220 473 0,'-6'0'222'0,"3"4"-84"16,2-4-25-16,-2-2-18 16,3 2-10-16,0 0-20 15,0 0 8-15,0 0 1 16,0 0 11-16,0 0 13 16,0 0-10-16,4 0-23 15,13 3-12-15,32 8-7 16,-25-4-4-16,0 1-12 15,0-4-3-15,-1-4-16 16,6 2-5-16,-1-5-1 16,0 0-2-16,4 7 0 15,-4-3 0-15,3 8-2 16,-6-4 1-16,-7-1 1 0,1-1-1 16,-6-3 3-16,-3 0-2 15,-3-2 1-15,-5 4 9 16,-1-6-68-16,-1 3-31 15,0 1-84-15,0 0-66 16,7 1 158-16</inkml:trace>
  <inkml:trace contextRef="#ctx0" brushRef="#br0" timeOffset="43842.97">11731 15490 468 0,'51'-8'288'0,"-54"8"-35"16,-2 2-105-16,-1-1-101 15,-1 2-19-15,-4-2-15 16,-1 1 7-16,2 4 34 16,-2-3 16-16,4 6 22 15,-3-2 0-15,-1 2-19 16,-3 1-22-16,1 5-24 16,2 3-5-16,-2 2-21 15,1 1-2-15,2-1-1 16,-2 1-2-16,4 0 0 15,1 2-1-15,2 0 0 16,2 1 2-16,3-1 1 16,2-1 2-16,1-5 0 15,3-1 0-15,0-4 0 16,4-6 0-16,5 0-1 16,-2-6 3-16,7-4-1 0,-2 2 2 15,3-2 3-15,0-2-2 16,-4-3 7-16,2-5 1 15,-4-6-1-15,-1-1 4 16,-1 1-6-16,-2-7-2 16,1 0 0-16,0 0-5 15,-8-10 3-15,7 8-1 16,-7 1 0-16,1 4 4 16,-2 7 0-16,1 4 3 0,-5 6 3 15,-1 1 0-15,3 7-2 16,-7-1-8-16,5 5-14 15,-2 1-5-15,-3 4-2 16,7 4 6-16,-4 4 9 16,1 3-2-16,6 5 9 15,-8 0 1-15,5 5 2 16,0 2 3-16,-2-1-7 16,6-3-1-16,1-4 0 15,-4-5-3-15,7-3 2 16,-4-1 0-16,8-3-2 15,-4-6 1-15,2 0-2 16,-3 1 0-16,5 0-38 16,7 7-33-16,2-3-113 15,4 1-99-15,-4 0 177 16</inkml:trace>
  <inkml:trace contextRef="#ctx0" brushRef="#br0" timeOffset="45679.07">4020 16229 426 0,'17'24'163'0,"3"-13"-99"16,1 1-40-16,1-4-6 16,2 5-2-16,6 4-13 15,-2-2-1-15,8-3-1 16,-4-4-1-16,5 4 0 16,0-5-2-16,4 2 0 15,3 0 0-15,5-6 1 16,3-1 20-16,9-1 15 15,7-1 3-15,10 0 4 16,4 1-19-16,1 3-12 16,-3-4-2-16,1-12-4 15,9 6-1-15,11-7-1 16,8 3-1-16,9 3 0 16,2-7-1-16,11 0 0 0,2 0 0 15,7 6-2-15,2-3 1 16,6 4 0-16,0-3 1 15,12 3-1-15,6 6 0 16,-1-3 0-16,3 3-1 16,8-5 1-16,-8-1 0 15,11 7 0-15,4 0 1 16,-13-2-1-16,12 6-1 0,-4-3-1 16,-4-1 2-16,2 9 1 15,0-6 1-15,-4 3 1 16,7 4-1-16,0 0-1 15,-9-1 0-15,3 4 1 16,0-3-1-16,-4-1 0 16,6 4 0-16,-2-8 49 15,-7 1 4-15,-6-5 4 16,-10 0 0-16,-1-1-49 16,-6 1-3-16,-6-1 39 15,-1 2 5-15,-6 2 4 16,-7-4 1-16,-6 2-40 15,-5-6-6-15,-13 2-3 16,2-1-1-16,-2 6 3 16,-9-2 1-16,-13 6 2 15,-5-1 2-15,-17-6-2 16,2 3 0-16,-9-3-1 16,-4 0 2-16,-10 0 2 0,-3 0 2 15,-13-5 0-15,-4 2 5 16,-10-2-45-16,-4 3-42 15,-12 0-97-15,-7 3 92 16</inkml:trace>
  <inkml:trace contextRef="#ctx0" brushRef="#br0" timeOffset="46878.86">8717 16881 361 0,'0'0'175'0,"7"0"-40"16,-5-5-36-16,1-3-31 15,8 4-19-15,-2-2-47 16,1-1-1-16,7 7 5 16,3 0 8-16,1-3 25 0,7 5 15 15,-2-1 0-15,4-4-7 16,-1 5-23-16,0-2-16 15,-2 1-5-15,4 9 1 16,-5 5 29-16,-1 4 7 16,-7 4 28-16,-1-1 3 15,-7-2-19-15,-5 0-4 16,-4 8-24-16,-4 1-5 0,-8 9-4 16,4 2-3-16,-10 5-3 15,-6-1-3-15,-4 1-10 16,-1 3 0-16,-3-10 1 15,4-3 2-15,-4-13-4 16,3-4-9-16,3-10-4 16,-2 0-2-16,3-6 10 15,3-3 6-15,-1-3-13 16,2 2-9-16,1-6-10 16,0-3-14-16,4-4-20 15,1-7-6-15,3-1 5 16,0 0 15-16,4-4 35 15,3 7 28-15,4 1 40 16,0 4 6-16,0 6 4 16,1 0-13-16,-1 3-33 15,9 1-7-15,1 4-7 16,5 1-2-16,5 5 0 16,-2-1-1-16,11 7 1 0,2 0 3 15,8 5 28-15,1 2 22 16,8 1 37-16,0 1 7 15,6 0-18-15,5 1-17 16,-1-2-32-16,-6 1-9 16,1-1-8-16,1-1-2 15,7 0-3-15,9 1 0 16,7-1 0-16,8 0-21 0,3-1-158 16,7 1 127-16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21:58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3866 7309 315 0,'-7'-1'151'0,"9"4"-56"16,4 2-73-16,-5-3 5 15,-1-2-4-15,0 0 8 16,6 2 22-16,14 4 11 16,37 8 11-16,-24-8 0 0,5 0-18 15,7 4-15-15,14 0-27 16,-3-4-8-16,16 4-3 16,-6-3-1-16,8-4 4 15,6 0 4-15,4-5 8 16,10 0 0-16,0-4-1 15,-2 1-3-15,-2-2-8 16,-3 0 0-16,-1-4-2 16,5 0 0-16,-8 1 0 15,-5 0-1-15,-10 2 0 16,-10 0-1-16,-7 1 1 16,1 0 0-16,-9 0 3 15,-5-1 2-15,-14-2 2 16,-4 3 2-16,-11-2 15 15,-8 1 16-15,-10-1 25 16,-8 0-1-16,-13 1-14 16,-5 1-18-16,-15 2-26 15,1 2-3-15,-6-2-2 0,-3 2-1 16,-4 1-1-16,-6-4 0 16,-12 3 0-16,-5-4 0 15,4-1 0-15,-3 1 0 16,-7-5-1-16,1 4-1 15,-9 4 4-15,3-3 5 16,11 3 6-16,14 2 3 16,8-3-3-16,1 2-4 0,9 2-6 15,-5-2-2-15,7 1 0 16,5 2 0-16,9 0-1 16,7 1 0-16,12 0-3 15,7-2 0-15,9 0-20 16,3 0-6-16,9 1-6 15,5 0-1-15,12 0 17 16,6 1 8-16,13 2 5 16,3 0 1-16,11 4-1 15,-1 0-1-15,5 2-1 16,8 2 0-16,-6 2 0 16,18 1 2-16,5 0 2 15,3 0 1-15,6-5 1 16,-8-3 0-16,-3-3 1 15,4-1 0-15,10-7-1 16,-2 0 0-16,-4-7 0 16,-2-4 0-16,-7-3-1 15,-3-1-2-15,-4 4 2 16,-6 1 2-16,-14 4 2 0,-11 1 5 16,-17 0-1-1,-8-3 1-15,-12 6 5 0,-5-2 7 16,-7 2 11-16,-4 0-1 15,-9 2-7-15,-2-3-9 16,-6 1-12-16,-5 2 0 16,-17-4 1-16,-5 3 2 15,-16 0 31-15,-5-3-1 0,-7 0-2 16,3 1-5-16,1-3-38 16,-2 1-4-16,0 0-1 15,-11 0 3-15,-5 5 1 16,1-3-2-16,2 1-13 15,-1 1-8-15,-3 0-6 16,-7 4-8-16,2 4 1 16,4 2 4-16,11 5 12 15,3-2 13-15,10 5 15 16,1 0 2-16,0-1 0 16,7 4 1-16,3-3-1 15,7 3 0-15,14-2-1 16,0-2-2-16,13 1-1 15,6-5-2-15,6 1-4 16,9 1-5-16,3 1-7 16,2-2-1-16,9 2-1 15,5 1 4-15,7-4 8 16,10 2 1-16,13 3 3 0,0-4 3 16,22 6 0-16,2 0 1 15,8 1-1-15,12 2 0 16,-4-3-2-16,4-3 1 15,15-3 3-15,4-2 2 16,8-2 2-16,1 1 2 16,-2-5 1-16,4 0 0 15,-5-1-62-15,0 0-130 0,-6 6 126 16</inkml:trace>
  <inkml:trace contextRef="#ctx0" brushRef="#br0" timeOffset="10999.7">871 8260 281 0,'-93'-35'184'0,"83"26"5"16,1 5-15-16,3 4-43 16,0 2-15-16,3 3-20 15,-4-5-4-15,0 0-6 16,0 1-7-16,2 1-9 16,-1 3-4-16,4-3-4 15,0-1-4-15,1-2-21 16,0 0-10-16,1 0-12 15,0 0-2-15,0 1 4 16,7 1 1-16,10 1-6 16,28 6-2-16,-25-3-5 15,3 0-1-15,5-2-3 16,1 1 0-16,2-3 0 16,3 3-1-16,0 1 1 15,-1 1-1-15,-6 2 1 0,-2 1 0 16,-1 3 1-16,-5 2 1 15,-5 3 0-15,-6-1 2 16,-5 4 1-16,3 1 0 16,-4 1 2-16,2 2 0 15,-7-5 1-15,-4 3 0 16,2-2 1-16,-9-2-1 16,-5-2 0-16,-1-1 0 15,-6 1-3-15,1-3 1 0,0 1-2 16,-3-2-1-16,2-2 0 15,-1 4-2-15,-1-6 0 16,1-1 0-16,-1 3-1 16,5-4 0-16,0 0 0 15,4 5 0-15,2-4-1 16,7 3 0-16,0-3-1 16,1-1-1-16,3-2-4 15,3-2-2-15,4 5-2 16,1 0-1-16,5 1 4 15,-2 2 1-15,2-4 1 16,5 4 1-16,2-1 1 16,5 3 3-16,4 4 5 15,-3-5 4-15,6 0 4 16,0-1-1-16,4-1-3 16,3 2-3-16,-2-3-4 15,2 3 1-15,-4-4-2 0,-1-1 1 16,-4 0 2-16,-2-4-1 15,-1 1 2-15,-5-2-1 16,-4-1 1-16,-2 0 1 16,-3-1-31-16,-4 0-27 15,0-1-101-15,-3-4-97 16,0 5 158-16</inkml:trace>
  <inkml:trace contextRef="#ctx0" brushRef="#br0" timeOffset="11402.97">794 8572 318 0,'-9'-3'231'0,"3"-1"3"15,-1 3-17-15,5 1-40 16,0 1-46-16,2-1-33 16,0 0-11-16,0 0-19 15,0 0 5-15,8 4-6 0,7 3-14 16,31 17-24-16,-24-18-9 15,4-2-11-15,3-4-1 16,6 2-2-16,1-2 0 16,-12-4-2-1,-12 2 0-15,0 1 1 0,33-3 0 16,-4-2-23-16,-5 4-24 16,-20 2-74-16,3-3-45 15,-6 2 97-15</inkml:trace>
  <inkml:trace contextRef="#ctx0" brushRef="#br0" timeOffset="11913.61">1004 7829 380 0,'0'-6'227'15,"0"1"-32"-15,-3 2-24 16,2 8-61-16,0-5-29 16,0 0-20-16,0 7-6 15,-1 17 6-15,-2 29 7 16,11-26 8-16,1-6 9 16,-2-6 0-16,3-4-16 15,-3-6-28-15,-1-6-14 16,0-5-10-16,2 1 3 0,-1-7 0 15,-2 0 0-15,-2-3-8 16,-6 1-2-16,0 4-3 16,6 1-2-16,-8 0-4 15,6 2-2-15,-8-1-15 16,3 4-17-16,1 4-42 16,-3 0-35-16,5 5-83 15,-6 2-52-15,2-2 152 16</inkml:trace>
  <inkml:trace contextRef="#ctx0" brushRef="#br0" timeOffset="12552.89">1704 8619 164 0,'-5'-9'144'0,"1"5"30"16,4 0-16-16,0 7-49 16,0-3-14-16,0 0 17 15,0 0-1-15,0 0 11 0,0 0-7 16,2 8-43-16,11 2-17 15,28 27-24-15,-20-24-9 16,0-6-11-16,2 0-2 16,0-5-3-16,1-2 0 15,-1 1 0-15,-4-1-1 16,-1-4 1-16,0 5-1 16,-3-5-4-16,2 2-15 15,-5 3-71-15,-4-3-67 16,-3 0-206-16,-2-3 222 0</inkml:trace>
  <inkml:trace contextRef="#ctx0" brushRef="#br0" timeOffset="12845.11">1721 8540 568 0,'-5'0'278'0,"7"0"-82"16,1 4-7-16,-3-4-86 16,0 0-6-16,0 0-49 15,11 4-23-15,1-1-19 0,30 8-1 16,-20-9-1-16,-4-2-1 15,3-1 8-15,0-2-29 16,-2 2-60-16,-1 1-56 16,-1 2 70-16</inkml:trace>
  <inkml:trace contextRef="#ctx0" brushRef="#br0" timeOffset="13682.87">2221 8997 424 0,'1'1'207'16,"10"-1"-124"-16,-2-11 19 15,0-5 0-15,-3-11-12 16,4-6 16-16,0-6-3 16,4-4-10-16,2-2-30 15,-1 0-21-15,5-3-15 0,-3-2 0 16,4 0 4-16,0 1 0 15,-1 2-2-15,3 0-3 16,-6 2-9-16,-1 1-3 16,-3 3-6-16,-3 2-1 15,1 3-1-15,1 5-1 16,4 3-1-16,-3 1 0 16,0 6-3-16,-1 1 4 15,-1 3 0-15,-4-1 2 16,0 5 4-16,-4-2-4 0,-1 7 2 15,2 2-2-15,-2 0 6 16,0 3 2-16,-2-1-5 16,0 4-3-16,0 0-12 15,0 0-3-15,0 0 5 16,0 0 3-16,0 0 4 16,0 2 0-16,0 11-1 15,3 2 2-15,0 35-3 16,-3-27 0-16,2 8-1 15,-3 0-1-15,-3 0 0 16,1 5 1-16,6 3-2 16,0 1 0-16,4 9 2 15,-5-3-2-15,1-3 1 16,1 1 1-16,5-1-1 16,2-4 1-16,-7-3-1 15,5 1 0-15,-9-8 1 0,7 3-1 16,11 2 3-1,-11-5-2-15,3 2 0 0,-3-2 1 16,-7-3-2-16,9 5 0 16,-1-8 2-16,-8-3-2 15,-1-4 3-15,-2-2-2 16,5 0 0-16,1-3 2 16,2-3-4-16,-5-4-16 15,6 1-65-15,-5-4-37 0,-4-2-82 16,3-1-53-16,-1 1 167 15</inkml:trace>
  <inkml:trace contextRef="#ctx0" brushRef="#br0" timeOffset="14042.91">2460 8650 511 0,'-2'1'260'0,"3"4"-104"15,-2-2 10-15,1-3-46 0,0 0-4 16,0 0-8-16,0 0-18 15,0 0-47-15,0 0-18 16,15 7-15-16,23 14-6 16,-23-20 0-16,0 2-1 15,0-3-3-15,6 0 2 16,-1-1-2-16,3 1-10 16,1-2-76-16,-1 2-52 15,1 0-136-15,-2-1-115 0,-3-4 251 16</inkml:trace>
  <inkml:trace contextRef="#ctx0" brushRef="#br0" timeOffset="14969.44">3138 8461 231 0,'25'-32'170'0,"-27"35"-13"16,-1-2 19-16,1 0-33 16,1-1-17-16,1 0-9 15,0 0-28-15,0 0-6 0,0 0-18 16,0 0-9-16,0 0-23 15,16 3-11-15,31 30-13 16,-28-32-1-16,1-1 18 16,-5-1 8-16,6 1 11 15,-1-1-1-15,3 2-19 16,3 1-7-16,-4 1-11 16,0 3-1-16,-7 2-1 15,1-2 1-15,-7 4 2 16,0 0 0-16,-8 1 2 15,-1 1 1-15,-2 0 2 16,-4 4 1-16,-4 3-3 16,-5 2-2-16,-3 3-6 15,-3-3-1-15,-5-1 1 16,1 2-3-16,0 2 2 16,2 3 1-16,4 0-2 15,-1 0 2-15,-4-5-2 0,5 4 0 16,3-7 1-16,1 0-2 15,4-3 3-15,-6-4 0 16,5-4-2-16,2-1 2 16,7-3-3-16,2-1 0 15,1-2-2-15,0-1-5 16,0 0 2-16,0 0-1 16,0 0 3-16,0 0 3 15,0 0 0-15,4 1 0 16,9 3 4-16,4-1 0 0,27 7 4 15,-23-9 2-15,7 3-3 16,-9-3 3-16,2 1-4 16,-1-2-1-16,-2-5 2 15,0 2-4-15,4 2 3 16,-1 0-1-16,-3 1-3 16,1-3 3-16,-8 1-3 15,0 1 1-15,-2-2 1 16,0 4-2-16,-3-2-13 15,1-1-13-15,-3 1-59 16,-3-3-52-16,2 2-169 16,-4 1 189-16</inkml:trace>
  <inkml:trace contextRef="#ctx0" brushRef="#br0" timeOffset="15333.46">3149 8652 327 0,'-4'-1'245'0,"3"1"48"15,2 2-99-15,-1-2-28 16,0 0-42-16,-1 0-40 16,1 0-9-16,0 0-24 15,0 0-7-15,0 0-10 16,1 1-5-16,14 5-9 16,1 1-4-16,28 8-7 15,-29-15-3-15,-1 1-3 16,-1 2 0-16,3-1 1 15,-3 2 9-15,2-2-96 16,1 2-79-16,0 0 102 16</inkml:trace>
  <inkml:trace contextRef="#ctx0" brushRef="#br0" timeOffset="16093.43">4063 8571 485 0,'-38'8'226'0,"40"-3"-106"15,2-1 18-15,3 4-37 16,-2 0 3-16,3-4 5 15,2 5-3-15,4-6-24 16,6-1-11-16,4 1-29 16,2 1-7-16,1-4-7 15,0 0-4-15,2 2-3 16,-3-6-5-16,2 4-5 16,-3-3-1-16,-6 2-5 15,3 2 3-15,-10-1-3 16,-1 6 0-16,-1-3 3 15,0 0-10-15,-5 1-83 16,-2-5-55-16,-2 1-181 16,-1-2 189-16</inkml:trace>
  <inkml:trace contextRef="#ctx0" brushRef="#br0" timeOffset="16449.47">4303 8508 567 0,'-22'-26'244'16,"22"28"-133"-16,-1 3-49 15,1 2 18-15,-2 4-4 0,3 2 24 16,1 5 14-16,-1 5-6 16,1 0-20-16,-1 3-34 15,-3 0-22-15,4 0-22 16,0 1-3-16,-2-2-2 16,2 1 1-16,-6-3-1 15,2-1-26 32,1-11 1-47,1-5-162 0,0-3 124 0</inkml:trace>
  <inkml:trace contextRef="#ctx0" brushRef="#br0" timeOffset="17538.56">5237 7751 313 0,'-9'-5'162'0,"-2"6"-62"16,1 5-36-16,-1 7-41 15,4 2-17-15,-6 1 23 16,-3 4 25-16,0 4 26 16,-3 4 9-16,2 11-12 15,-1 4-21-15,2 11-13 16,-2-1-4-16,4 7 7 0,0 6 4 15,2 3 7-15,3 3 17 16,-1 5-5-16,3 1-3 16,2-4-13-16,2 5-19 15,-2-8-14-15,5-4-5 16,3 0-2-16,-3-4 9 16,4 1 1-16,4-1 2 15,-2-7 18-15,6 0-7 16,1-3-1-16,0-7-2 0,0-9-23 15,-1 0-4-15,-4-12 0 16,3-1 0-16,0-4 0 16,0-5 0-16,-2-5-2 15,0-1-1-15,-3-6-18 16,-2 0-20-16,-1-3-41 16,-2-2-25-16,-1 1-59 15,0 0-57-15,0 0 142 16</inkml:trace>
  <inkml:trace contextRef="#ctx0" brushRef="#br0" timeOffset="18424.18">6146 7714 100 0,'32'-55'89'0,"-25"70"15"16,1-1 4-16,0-2 16 0,-1 9-6 15,3 0-13-15,-1 4-21 16,4 11-16-16,1 8-3 16,-2 2-6-16,1 9 1 15,0 2 5-15,-3 2-15 16,0 4 2-16,0 4-1 16,-3 3-9-16,-2 11-14 15,1 2 2-15,-6 3-2 16,0 0-2-16,-5-3 24 15,-5 0-4-15,-3 7-6 16,-2-1 1-16,-5-2-23 16,-2-1-4-16,-4-16-4 15,-1-6-1-15,-2-9-1 16,0-8 0-16,2-6-1 16,4-1-2-16,0-11-14 15,5-5-27-15,-1-5-89 16,-1-6-72-16,10-10 117 0</inkml:trace>
  <inkml:trace contextRef="#ctx0" brushRef="#br0" timeOffset="20403.91">5344 7717 429 0,'34'-76'209'0,"-36"73"-87"16,2 6-26-16,0-2-19 15,-1-1 2-15,1 0 6 16,0 4 5-16,2 12-16 0,7 28-10 15,-6-21-12-15,-3 2-13 16,0 9-24-16,1 3-6 16,-2 7-6-16,1 3 0 15,0 2 1-15,0 0 1 16,-2-5 1-16,-1-2 1 16,-2-8-3-16,5 0 0 15,0-7-1-15,4-4-1 16,0-5-1-16,-3-6 1 15,8-4-1-15,-9-3 1 0,2-4 6 16,-2-3 5-16,-1 1 11 16,0 0 1-16,0-9-5 15,-2-11-4-15,-1-31-8 16,4 24-1-16,0 1-2 16,-3-3-1-16,1-3 0 15,1 1 2-15,2-3-1 16,4-3 1-16,1 2-2 15,0 0-4-15,1 2 1 16,3 5 2-16,1 0 2 16,-2 0 2-16,0 2 1 15,5 6 0-15,4 4-3 16,2 3-2-16,1 11-6 16,-2-2-3-16,-5 8 0 15,2 1 2-15,-3 6 4 16,-4 3 3-16,-3 7 4 0,-4 0 0 15,-2 5 2-15,-6 0-1 16,-2-1 0-16,-1 4 1 16,-1-5 1-16,-4-2-1 15,-5-2-1-15,-1-1-2 16,1-2-41-16,4-1-32 16,0-1-105-16,3-1-90 15,-3-2 165-15</inkml:trace>
  <inkml:trace contextRef="#ctx0" brushRef="#br0" timeOffset="21208.93">5593 8323 390 0,'-19'76'288'0,"19"-76"3"15,-1-6-105-15,-1-1-37 16,2 0-65-16,0-1-16 16,1-3-24-16,0-3-4 15,1-1-11-15,-1-6-1 16,7 4-9-16,3 0-2 0,-4-8-5 15,0 3-2-15,1-1-5 16,0-5 0-16,2 1-4 16,3 8 0-16,-5-5 2 15,0 9-2-15,-1 4 4 16,-5-4-2-16,-1 7 1 16,0-3 0-16,0 6-4 15,1 1 0-15,1-2-3 16,-1 1 1-16,1 0-3 15,0 5-1-15,-3 0-1 16,0 0-2-16,0 0 7 16,0 0 3-16,0 0 4 15,0 0 1-15,0 0-1 16,2 12-3-16,3 4 0 16,7 30 0-16,-6-25 0 15,-4-2 2-15,1 3 0 16,0 0-1-16,-2 0 1 15,2-6-2 1,0-7 0-16,-1 0 0 0,7 27-2 0,-1 1 1 16,1-3-1-16,-1-8 0 15,-5-8 2-15,1-2-1 16,5-2 1-16,-2-3 0 16,-1-1-1-16,-2-4 2 15,0 0-3-15,-2-2-15 16,-2-4-34-16,0 1-18 0,-1-1-55 15,1-1-33-15,-1 0-120 16,1-1 170-16</inkml:trace>
  <inkml:trace contextRef="#ctx0" brushRef="#br0" timeOffset="21532.09">5576 8195 424 0,'3'3'254'15,"1"2"-42"-15,4 0-79 0,-3-1-29 16,8 2-40-16,-2 1-19 16,-1-6-13-16,3 5-15 15,-1-2-9-15,1 2-1 16,0 3-4-16,-3-7-14 16,-1 3-103-16,-1-5-92 15,1 0 122-15</inkml:trace>
  <inkml:trace contextRef="#ctx0" brushRef="#br0" timeOffset="22289.04">5765 8161 314 0,'46'-69'211'0,"-44"72"18"16,1-3-29-16,-1 5-55 15,-2-5-21-15,0 0-39 0,0 0-6 16,3 3-6-16,1 8-6 16,2 2-16-16,8 30-12 15,-10-28-19-15,-2 3-3 16,-2-1 0-16,3 4-1 16,-3 4 1-16,4 2-2 15,-4-2-1-15,3 3-2 16,-1-6-3-16,2-2-1 0,-3-9-3 15,2-4 0-15,-2-2 0 16,-3-5 0-16,1-3 5 16,1 1 0-16,-1 1-2 15,1 0-1-15,1-13-7 16,0-5-1-16,14-21-1 16,-15 22-1-16,7 10 2 15,-6-3-2-15,-1 3-1 16,3 3 1-16,-2 0-4 15,6 5 0-15,-4 2 0 16,5 7-2-16,-9-1 4 16,6 3 2-16,-3 3 1 15,-4-3 3-15,2 4 0 16,-9-4-1-16,14 7 1 16,1-2 0-16,2-4 2 15,1-2 2-15,-14-7 5 16,8-2 9-16,-6-5 5 15,2 3 1-15,1 0-5 0,1-20-7 16,18-29-8-16,-5 21-1 16,-2 4-4-16,-1 1 2 15,-6-1-2-15,7 6 0 16,-9-2-2-16,8 4-18 16,-2 1-68-16,-3 0-59 15,9 8-225-15,-11 0 234 16</inkml:trace>
  <inkml:trace contextRef="#ctx0" brushRef="#br0" timeOffset="23178.67">5605 9096 238 0,'-30'-42'146'0,"23"35"11"15,5 0 3-15,-3 3 3 16,-6-1 11-16,9 5-13 16,-10 0-14-16,1-1-46 15,3 6-22-15,-3-2-37 16,0 5-14-16,-2 4-10 15,3 1-3-15,-1 4 1 0,1 0 2 16,-4 4-8-16,10 5-4 16,-5 6-5-16,11 5-2 15,4 5-1-15,-6-5 1 16,14 1-4-16,-12-4 1 16,11-5 11-1,-3-8 7-15,1-8 9 0,11-6 3 16,1-8 0-16,10-1-2 15,-4-14 9-15,2-3 4 0,-6-7 4 16,2-5 3-16,-8-1-9 16,-1-6-6-16,-7-1-11 15,-5-2-4-15,-2 4-5 16,-9 0 2-16,-6 2-11 16,-7-1-10-16,-10 5-30 15,4 3-41-15,-6 12-81 16,0 13-159-16,-1 14 207 15</inkml:trace>
  <inkml:trace contextRef="#ctx0" brushRef="#br0" timeOffset="41033.61">1127 12923 431 0,'0'-4'292'0,"-3"2"14"16,-5-4-61-16,5 3-58 16,-5 1-40-16,3 1-52 15,-1 0-13-15,3 1-19 16,2 0-13-16,0 0-14 16,0 0-6-16,0 0-22 15,0 0-1-15,-4 19-4 16,-10 28-2-16,2-25 3 15,1 1-2-15,2 9 0 16,4 3 1-16,-2-1-3 16,11 10 0-16,0 2-2 15,1-1-1-15,4 7 3 16,-8-8-2-16,8-2 2 0,3-2 2 16,6-8-4-16,-2-3 2 15,1-8-2-15,-3-5 0 16,1-6 2-16,8 1 0 15,-8-9 0-15,2-2 3 16,1-4 2-16,-1-3 5 16,0-9 3-16,1-2 0 15,-2-8 1-15,1-4-3 0,-2-11-3 16,1 1 0-16,-4-4-4 16,-4-3 2-16,6 7-1 15,-7-4-2-15,-2 3 4 16,0 8-3-16,-3 8 1 15,0 8 0-15,0 8-2 16,-1-1 1-16,0 10-7 16,0 1-8-16,-2-1-4 15,2 0 0-15,-1 0 7 16,0 0 5-16,-2 3 3 16,1 13 0-16,-6 35-1 15,4-28 1-15,4 10 1 16,-1-2 0-16,0-3 0 15,1 3 0-15,3 4-2 16,0-2 1-16,4 1-1 16,2 1 1-16,-2-13 1 15,3 8-1-15,7-8 2 16,-3-6 0-16,1-5-41 0,4-6-45 16,-4-5-114-16,3 0-76 15,3 1 165-15</inkml:trace>
  <inkml:trace contextRef="#ctx0" brushRef="#br0" timeOffset="41660.94">2001 12610 428 0,'-3'-3'329'0,"-2"0"19"15,5 3-146-15,-1-1-42 16,0-1-90-16,0 2-29 16,0 0-18-16,0 0 1 15,-7 18 4-15,-6 35 5 0,6-22-1 16,1 7-5-16,-3 8-5 16,-1 2-4-16,-1 2-3 15,-1 0 0-15,1 4-7 16,-3-1 1-16,8 8-4 15,1 8-3-15,1-7 3 16,0 2-3-16,4-9 1 16,0-8 2-16,1-7-4 15,2-6 2-15,2-9-24 16,0-4-25-16,1-11-58 16,-1-5-38-16,2-5-58 15,2-2-18-15,-1-5 140 16</inkml:trace>
  <inkml:trace contextRef="#ctx0" brushRef="#br0" timeOffset="42246.39">2307 12795 435 0,'-3'4'203'0,"1"1"-79"15,7 5-29-15,-2 1-31 16,-1 2-10-16,-3 7-10 15,-8-3 1-15,1 7 14 16,4 6 2-16,0 3-8 16,3 3-9-16,1 2-27 15,-8 0-7-15,-3 5-2 16,3 1-4-16,-2 4-1 16,4-2 1-16,-1-2-3 15,7 0 1-15,-1-9 0 16,-3-7 0-16,1-10 2 15,-5-6-1-15,10-4 0 16,2-1 13-16,5 1 7 16,1-3 16-16,0 0 8 15,5-1-10-15,5-1-6 16,2 1-15-16,-1-3-9 0,-3 0-1 16,1-4-4-16,2-1 1 15,1 0-2-15,0-5 0 16,2 0 3-16,0 2-1 15,1-1 0-15,0 3 3 16,-2-2-25-16,-5 0-20 16,-5 0-48-16,-1-1-36 15,-5 2-83-15,0 1-131 0,-7-3 221 16</inkml:trace>
  <inkml:trace contextRef="#ctx0" brushRef="#br0" timeOffset="42666.25">2172 13091 384 0,'-6'-3'262'0,"3"2"10"0,3-1-60 16,0 2-69-16,0 0-43 15,0 0-54-15,0 0-11 16,0 0 12-16,0 0 12 15,0 0 17-15,8 4-4 16,-2-2-32-16,10 4-14 16,29 17-14-16,-30-16-6 15,10-1-2-15,-5-4 2 0,5-1-4 16,2 3 5-16,-2 3-2 16,-2-5-18-16,0 5-104 15,-7-9-86-15,-5-3 118 16</inkml:trace>
  <inkml:trace contextRef="#ctx0" brushRef="#br0" timeOffset="43035.27">2618 12698 376 0,'15'15'209'15,"5"9"-45"-15,3 5-34 16,-8 4-58-16,0 3 43 15,-2 5 21-15,-3 4 10 16,3 4 21-16,-5 1-53 16,-8 3-33-16,-3 1-18 15,-4 6-36-15,-5 1-5 16,-3 1-8-16,-6-5-2 16,-8-8 2-16,-1 2-15 0,-12-12-166 15,-3 3 124-15</inkml:trace>
  <inkml:trace contextRef="#ctx0" brushRef="#br0" timeOffset="50241.49">1219 15952 454 0,'-17'69'260'0,"17"-76"-35"15,-4-3-16-15,3-5-46 16,-3-3-18-16,6-2-34 15,-1-3-14-15,-1-5-25 16,8 4-13-16,-10-14-19 16,3 0-7-16,3-6-14 15,-4-12 0-15,2-1 5 16,2-5 1-16,-4-9 8 16,0 2-1-16,2 1-10 15,-2 1-2-15,2 9-10 16,-4-2-1-16,1 0-5 15,2 1 1-15,0-9-1 16,3 0-3-16,2-2 2 16,-4 4-3-16,1 7 1 15,-2 7 1-15,0 7 0 16,-1 4-2-16,3 7 2 0,-2 0 1 16,0 2-2-16,0 0 2 15,-1 4-1-15,-1 5 1 16,2 9 1-16,-1 1 0 15,-6 5 6-15,6 4 3 16,0 0 3-16,0 2 2 16,0 2-6-16,0 0-6 15,-1 0-2-15,0 0-5 16,0 0 1-16,1 0-2 16,0 0-3-16,0-1 2 0,-1 0-3 15,0 1 2-15,1 0 3 16,0 0 0-16,0 0 2 15,0 0 0-15,0 0-2 16,0 0 1-16,1 4-4 16,0 5 1-16,1 5 1 15,4 29-1-15,0-22 3 16,0 2 0-16,0 1-2 16,0 1 3-16,-1 5-3 15,3 5-2-15,0-1 1 16,1 6-1-16,1 2 2 15,1 0 2-15,1 6 0 16,3-5 0-16,-2 2-1 16,1 1 1-16,3 3-1 15,4 0 0-15,4 1-1 16,2-2 1-16,2 1-1 16,2 1 0-16,4 1 1 0,2 4-1 15,3-1 1-15,-1 7 0 16,-2-2 1-16,-1-4 2 15,4-6 10-15,2-5 5 16,8-6 9-16,0-2 5 16,2-3-3-16,2-1-4 15,-4-1-7-15,-1-1-7 16,0 4-5-16,-1-1-1 16,6 0-2-16,3 0 1 0,3-3 1 15,4-1-1-15,-3-6-1 16,0-2 1-16,-5-6-1 15,-4-2 1-15,-13-4 0 16,-5-4-10-16,-2 0-66 16,-6-5-51-16,3-1-195 15,-1-1 197-15</inkml:trace>
  <inkml:trace contextRef="#ctx0" brushRef="#br0" timeOffset="53123.78">1868 15052 198 0,'-46'27'97'0,"39"-27"-14"15,4 2-20-15,-1-1 13 16,4-1 15-16,0 0 14 16,0 0 0-16,0 1-5 15,0 1-8-15,0 5-12 16,0 0-5-16,1 2-20 16,2 1-10-16,0-1-8 15,22 30-3-15,-11-31 6 16,5 3 9-16,2-7 13 15,1-2-2-15,-1-2-5 16,2-3-8-16,-6-3-19 16,2 0-1-16,-3-6 14 15,-3 1 3-15,-1-6 0 16,-2-2-3-16,-2 0-18 16,-2-4-5-16,-5 0-5 15,-1 0 0-15,-5 0 3 16,-2 0 1-16,-4 3 1 0,1 4 0 15,-7 3-6-15,2 5-2 16,-3 2-4-16,3 2-3 16,1 3-2-16,-1 1-1 15,1 4-4-15,2 2-3 16,-1 6-3-16,1 2 0 16,1 8 3-16,0 1 0 15,2 5 3-15,5 1 0 0,2-1 0 16,2 0 0-16,2-1 1 15,0 2 2-15,5 0 3 16,-3 1 1-16,6-2 4 16,0-7 0-16,2-2 1 15,1-5-1-15,2-5-2 16,4 0-1-16,2-6 0 16,0 0-1-16,-1-3 0 15,-1 4-1-15,-4-3 1 16,2 1-1-16,0-2-1 15,3 0 0-15,-5-2-19 16,2-3-17-16,-5-2-49 16,-4-3-46-16,1-1-115 15,-1-2-117-15,-2 2 229 16</inkml:trace>
  <inkml:trace contextRef="#ctx0" brushRef="#br0" timeOffset="53683.28">2161 14603 447 0,'-36'-36'260'0,"40"38"-41"15,-3-1-53-15,2 1-55 16,-3-2-10-16,0 0 3 0,0 0 16 15,0 0-2-15,8 5-15 16,4 1-38-16,28 19-20 16,-34-22-30-16,2-1-7 15,1 0-3-15,2 1 0 16,0-1-2-16,-7-4 0 16,2-1-8-16,1-1-25 15,6 2-81-15,3-1-39 0,-3-2-74 16,-6-3-27-16,6 1 168 15</inkml:trace>
  <inkml:trace contextRef="#ctx0" brushRef="#br0" timeOffset="55273.03">2638 14333 367 0,'74'-28'212'0,"-74"27"-10"16,2 2-20-16,-2-4-31 15,-1 2-12-15,0 0-38 16,0 0-4-16,-1 0-15 16,2 0-16-16,-2-1-20 0,0 1-11 15,-8 2-18-15,1 2-4 16,-5 4-3-16,-28 31-2 15,30-18-2-15,-1-1-2 16,0 2-4-16,7 1 0 16,-2-2-4-16,3 6 1 15,1-6-1-15,4 0 0 16,0-6 1-16,0-2-1 16,7-3-3-16,-1-3 0 15,2-3 0-15,0-2 1 0,2-3 4 16,0-1 1-16,0-5 3 15,0 0 3-15,-3-4 2 16,-2-1 0-16,0-4-1 16,0-4-1-16,1 1-3 15,1-5 1-15,1 1-2 16,-6-1 1-16,6 0-1 16,-3 6 8-16,-1 3 7 15,5 5 1-15,-12 3 3 16,3 4-6-16,1 4-2 15,-3 2-3-15,2-2-4 16,0 0-3-16,-1 0-3 16,1 0-1-16,0 1 2 15,2 16 0-15,9 35 0 16,-10-27 1-16,-3 8 0 16,-2 1 1-16,-1 5-1 15,-1 5-1-15,1 5 0 16,0 6 0-16,0 6 0 0,-2 0 1 15,1 0 0-15,3-4 1 16,-9-12 1-16,8-5 0 16,-1-17 1-16,0-8 2 15,5-10 3-15,-2-3 4 16,2-3 5-16,0 0 2 16,0 0 12-16,0 0 6 15,1-7 2-15,3-12-1 0,19-30-13 16,-11 26-9-16,-1 1-9 15,1 0-2-15,-2 0-5 16,-2 2 0-16,1 1-1 16,1 3 0-16,-5 2-2 15,8 2-1-15,-3 3-52 16,1 0-28-16,0 0-144 16,-2-1-167-16,6-2 258 15</inkml:trace>
  <inkml:trace contextRef="#ctx0" brushRef="#br0" timeOffset="55912.83">3076 14028 562 0,'0'-1'276'15,"0"1"-93"-15,0 1-28 0,0-1-38 16,0 0-25-16,0 0-39 15,0 0-19-15,0 0-11 16,0 0 3-16,0 7 10 16,-1 7 5-16,-2 39 8 15,0-29 2-15,0 5 1 16,0 7-3-16,-2 5-23 16,0 4-9-16,-1 2-10 15,-4-2-3-15,6 2-3 16,-1-2 1-16,4-1-1 15,1-4 0-15,0-8 1 16,0-3-1-16,-1-6 0 16,1-1-1-16,3-4 0 15,2-4 0-15,1-5-2 16,1-1 2-16,-2-5 7 16,4-2 3-16,2 0 4 15,0-2 0-15,4 2-6 16,-1-4-1-16,3-1-1 0,-4-2-1 15,-1-3-1-15,2 4-1 16,1-5 0-16,0 3 0 16,-3-3 0-16,-3 2 1 15,-2 0 6-15,0 0-20 16,-1 2-56-16,-2-1-26 16,-8-3-77-16,4-2-37 0,0 0-154 15,3-3 228 1</inkml:trace>
  <inkml:trace contextRef="#ctx0" brushRef="#br0" timeOffset="56214.05">2941 14252 661 0,'0'-1'337'0,"4"1"-75"16,4 8-60-16,7-2-57 15,-3-1-48-15,9 2-69 0,1-1-17 16,2-5-8-16,5 2-2 15,2-2 12-15,2 0-31 16,-6 2-180-16,8 9 147 16</inkml:trace>
  <inkml:trace contextRef="#ctx0" brushRef="#br0" timeOffset="58937.74">3799 15041 423 0,'-29'-33'209'0,"26"34"-66"16,5 2-17-16,0 1-6 16,-2-4-3-16,0 0-7 15,2 1-16-15,11 7-41 16,3 0-19-16,27 13-26 16,-25-16-3-16,-2-5-1 0,-5 0 0 15,4-5-48-15,-4 2-27 16,5-1-104-16,-4-4-75 15,0 0 161-15</inkml:trace>
  <inkml:trace contextRef="#ctx0" brushRef="#br0" timeOffset="59194.06">3817 14750 715 0,'-2'0'368'16,"4"1"-127"-16,1-1-135 16,-3 0-49-16,0 0-56 15,0 0-9-15,0 0 5 16,3 1-6-16,15 8-69 15,28 7-60-15,-23-14 84 16</inkml:trace>
  <inkml:trace contextRef="#ctx0" brushRef="#br0" timeOffset="59913.28">4293 14695 523 0,'42'95'226'0,"-30"-84"-137"15,2-2-10-15,3-7-16 16,0-3 10-16,6-6 25 15,2-4 16-15,-3-4-20 16,1-3-15-16,-3-4-30 16,-3 1-13-16,0-3-15 15,-2 1-3-15,-11 8-6 32,-3 7 1-32,4 1 1 0,1-22 2 0,-7 3 8 0,-9 3 8 15,-2 13 4-15,-4 0 2 16,-3 4-8-16,1 3-10 15,-2 2-11-15,3 4-9 16,0 4-7-16,-2 3-3 16,3 6-1-16,-1 4 2 15,3 7 5-15,5 4 7 16,-4 4 7-16,4 3 1 16,6 5 0-16,-4 1-3 15,10 3-2-15,0-3 0 0,1-4 2 16,3-3 3-16,0-6 3 15,5-3 0-15,2-6-2 16,7-6-3-16,2-8-6 16,0 0 0-16,2-6-2 15,-1 4 1-15,3-5 0 16,-4 0-6-16,-2-1-39 16,1-3-33-16,-4-1-88 15,-1 0-66-15,0-4 143 16</inkml:trace>
  <inkml:trace contextRef="#ctx0" brushRef="#br0" timeOffset="60763.44">4758 13906 387 0,'13'-56'260'0,"-5"51"-17"16,2 1-83-16,2 2-21 15,0 0-26-15,2-1-9 16,2 0-24-16,-5-2-20 16,4 2-35-16,-6 1-10 15,-2 2-8-15,8 2-1 16,-7 3 0-16,3 0-1 16,0 0 2-16,-2 1 1 15,-6 2 2-15,2 2 3 0,-3 7 2 16,-2 2-1-16,0 6 0 15,0 1-2-15,-3 3-1 16,4 2 0-16,1 0-2 16,3 4-1-16,1-2-4 15,-4-1-1-15,0-7 0 16,-3-1 0-16,2-2 0 16,2 0 0-16,1 0-1 15,6-2 1-15,-6-7 1 16,3 0-1-16,-6-7 1 15,0 2-1-15,1-5 1 16,-3 0 1-16,2-2 3 16,-1-2 0-16,-1 0-23 15,0-1-24-15,1 1-73 16,0 0-48-16,0 0-162 16,0 0 200-16</inkml:trace>
  <inkml:trace contextRef="#ctx0" brushRef="#br0" timeOffset="61124.28">4938 14056 562 0,'-19'-70'305'0,"19"70"-70"15,-3 1-44-15,0 2-59 16,3-3-15-16,0 0-16 16,0 4-3-16,0 15-4 15,-10 26-13-15,1-23-23 16,-5 4-6-16,-5 5-23 15,5 4-11-15,-6 6-6 16,0-3-7-16,3 1 7 16,2-1-43-16,1-11-81 15,6-2-59-15,1-14-262 16,3-5 282-16</inkml:trace>
  <inkml:trace contextRef="#ctx0" brushRef="#br0" timeOffset="61869.28">5268 13688 515 0,'3'-1'249'0,"-3"2"-92"16,-1 0-35-16,0-1-55 15,0 0-19-15,1 0-2 16,0 0 6-16,0 0 13 0,2 16-1 15,3 28-20-15,-7-21-8 16,0 7-10-16,-6-4 3 16,2 11 4-16,-2 0 1 15,-3 5 1-15,3 3-6 16,-3-4-11-16,-1-2-4 16,4 0-10-16,-1-2 1 15,2 1-4-15,4-1-1 0,2-3 0 16,2 0 0-16,3-6 4 15,2 0 4-15,0-9 5 16,2-1 3-16,1-7 2 16,0-4-3-16,1-3-2 15,-2-3 0-15,1-2-3 16,3-1-1-16,2-2-3 16,3 0-1-16,2 0-2 15,1-2 0-15,-2 1-1 16,-2-3-1-16,-3 0 1 15,2-1 0-15,-5 3-3 16,1-3-19-16,-1-1-68 16,-6 2-48-16,0-9-187 15,2 3 202-15</inkml:trace>
  <inkml:trace contextRef="#ctx0" brushRef="#br0" timeOffset="62189.43">5190 13861 635 0,'-4'-5'354'16,"1"6"-92"-16,3 2-84 16,-1-4-52-16,1 1-56 15,0 0-21-15,0 0-11 16,8 2 2-16,13 3-17 16,23 7-12-16,-21-8-4 15,6-2-5-15,-6-1-25 16,4 0-40-16,-4-1-155 15,7 5 141-15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5T20:24:08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2197 4148 142 0,'-54'5'102'0,"60"27"5"16,-2 3-10-16,3 6-16 15,2 4 1-15,-9 3 2 16,2 7 5-16,2 8-7 16,0 12-19-16,4 9-21 15,-6-2-10-15,11 10-9 16,0-1-2-16,4 3 3 15,3 7 16-15,-1 3 7 16,4 3-2-16,-4 1-6 16,2 2-17-16,-1-2-13 15,1 0-1-15,-2-10-1 0,2-2-2 16,-5-7-1-16,3-3-1 16,0 5 2-16,-3-3 0 15,-1-6 2-15,1-3-1 16,-5-11 1-16,0-4 0 15,-3-11 1-15,1-2-1 16,-1-13 1-16,1-6-1 16,-4-14-1-16,-2-2-23 0,-3-9-38 15,0-6-19-15,-2-2-94 16,-2-5-76-16,-3-11 160 16</inkml:trace>
  <inkml:trace contextRef="#ctx0" brushRef="#br0" timeOffset="597.4">981 5695 341 0,'-16'7'155'15,"-1"0"-56"-15,2 1-43 16,7 3-4-16,1-1-22 16,4-1-27-16,3-1 3 0,4 0 16 15,3-2 10-15,7-2 15 16,6 0 1-16,9 0-10 16,7 0-5-16,7 0 3 15,1-1 0-15,12-3 4 16,7 0 4-16,13-5-8 15,11 1-1-15,10-7-9 16,-2-6-5-16,11 0-5 16,-7-5 3-16,10 0 8 15,7 0-1-15,4-1-3 16,7-1-3-16,-8-1-40 16,4 1 73-16,-9 1 5 15,-1-1 0-15,-11 4 31 16,-3-1-75-16,-2 0-4 15,-8 5-1-15,-8-5 2 16,-11 1 0-16,-9 3-19 16,-5-3-26-16,-10 4-80 15,-1 2-63-15,-15-4 107 0</inkml:trace>
  <inkml:trace contextRef="#ctx0" brushRef="#br0" timeOffset="1947.78">3224 4277 304 0,'36'-63'166'0,"-43"60"-34"16,2 1-25-16,-4-2 24 15,1 4-31-15,1 2 3 16,-5 2-6-16,-1 5-8 15,-7-2-9-15,-3 7-28 16,-5-1-18-16,-2 6-23 16,0 2-5-16,-1 4-4 15,1 1 0-15,1 2 6 0,0 3 3 16,1 2 3-16,-6 2 0 16,4 8-5-16,-3 2-4 15,4-2-2-15,6 5 0 16,6-5-1-16,3-1-1 15,5-4 20-15,1 1 2 16,2 1 2-16,-3-6 0 16,5 7-20-16,2-2-1 0,-5-2-3 15,6 6 1-15,-3-5 1 16,-4 1-1-16,4-3 1 16,1-3 0-16,0-3 1 15,0-2-1-15,1-3 38 16,0-3 5-16,1-3 1 15,2-1 2-15,2-3-36 16,-3-2-3-16,0-4 0 16,-1 0 0-16,-6-7 3 15,7 0 3-15,-3-1 3 16,2-1 1-16,0 0-1 16,0 0-2-16,0 0-3 15,0 0-1-15,-2 0 1 16,3 0 3-16,-1 0 5 15,-1-1-1-15,-10-2-4 16,2-1-6-16,-29-20-8 16,25 8-1-16,-1 1-3 15,1-4-2-15,0-3-5 0,0-1-1 16,3-3-1-16,1 1 1 16,1-1 3-16,1 3 3 15,3 7 2-15,2 6 0 16,-1 8-9-16,2 2-12 15,6 6-10-15,-4-6-1 16,4 14 9-16,15 42 10 16,-9-15 10-16,0-3 2 0,0-4 2 15,2 0 0 1,-1-8 1-16,2-8-1 0,3-2-1 16,-2-4-3-16,5-10-1 15,-1-1 0-15,0-11 3 16,4-1 2-16,3-6-8 15,-1-1-29-15,1 0-94 16,-5-4-84-16,-5-2 128 16</inkml:trace>
  <inkml:trace contextRef="#ctx0" brushRef="#br0" timeOffset="2826.87">1389 4840 241 0,'-34'-46'178'0,"34"43"35"0,0-4-17 16,0 3-51-16,4 0-13 16,1-2-52-16,2 5-25 15,12-2-35-15,1 3-11 16,9 4-7-16,8 0-2 15,-1 5 0-15,7-1 0 16,-1 0 1-16,-4-1 0 16,3 4-2-16,-7 2 1 15,3 5 0-15,-1 2 3 0,-2 5 2 16,2 3 1-16,-5 7-1 16,-1 7 0-16,-1 5 1 15,-2-1-1-15,2-1-1 16,-4-7 0-16,-3-4-2 15,1-3 1-15,-5-6 0 16,-1 1 1-16,-4-5 4 16,-2 2 4-16,-3-3 11 15,-6-5 0-15,1 0-2 16,-1-1-3-16,-2 2-10 16,5 0-1-16,-10-6-2 15,8-1 1-15,-6-4-1 16,3 2 3-16,5-1 6 15,-11-2 7-15,12-3 8 16,-11-3-39-16,1-4-187 16,1-4 142-16</inkml:trace>
  <inkml:trace contextRef="#ctx0" brushRef="#br0" timeOffset="3149.01">2090 5216 218 0,'-2'-52'173'0,"8"69"-3"0,4 6-33 16,0 3-36-16,1 0-45 16,-3 0-9-16,2 1-31 15,-5-4-14-15,3 0 49 16,-2 0 5-16,-3-3 17 15,-4 2 16-15,-1-4-37 16,-8-4 19-16,0-6 7 16,1-3 2-16,-9-4-9 15,4-1-21-15,-10-3-27 16,3 2-11-16,1-2-14 16,3-1-7-16,6 3-73 15,0-2-69-15,5 3 95 16</inkml:trace>
  <inkml:trace contextRef="#ctx0" brushRef="#br0" timeOffset="4363.76">1664 6752 239 0,'25'103'182'16,"-14"-93"16"-16,13 1-51 16,-4-5-1-16,8-3-20 15,6-3-17-15,0-7-26 16,2-5-16-16,0-10-30 15,-1-3-8-15,1-7 3 16,-5-3 11-16,-1-5 10 16,-3 0 4-16,-3-2-5 15,-3-1-11-15,-2 0-13 16,-3 1-5-16,-11-7-10 16,8 3-3-16,-8-10-5 15,3 0 0-15,8 1-2 16,-7-1 0-16,4 10-1 15,-3-3 1-15,-6 8-1 16,3 2 2-16,-6 4-1 16,0 4 2-16,-1 2 0 0,0 5 0 15,-1 2 0-15,-1 4-1 16,2 2 1-16,-5-1 0 16,3 5 0-16,2 2 0 15,-8 2 1-15,4 4-1 16,0 0-3-16,-2 3-1 15,3 2-3-15,2-1-1 16,0 0-3-16,0 0-2 16,0 0-3-16,-1 0-1 15,0 5 0-15,-3 7 2 0,-4 8 5 16,-18 29 2-16,15-23 3 16,0 5 1-16,-3-3 1 15,5-2 0-15,-4-8 1 16,-1-1 1-16,6-9 6 15,4-3 3-15,3-4 6 16,4-5-2-16,-2 3-7 16,0 0-6-16,7-21-7 15,21-30 0-15,-7 29 2 16,-7-3 0-16,0 3 0 16,-1 3-2-16,2 6 0 15,-6 2-2-15,1 6-3 16,3 5-1-16,-3 2-2 15,1 6 0-15,2 5 4 16,3 4 2-16,-4 2 4 16,4 2 1-16,-1 1-31 15,-4-2-40-15,7 5-124 16,-1 0-124-16,3 0 198 0</inkml:trace>
  <inkml:trace contextRef="#ctx0" brushRef="#br0" timeOffset="5714.15">3325 6278 323 0,'-8'47'207'0,"5"-47"-45"15,-1 2-8-15,2 0-37 16,2-2-40-16,-2 0-14 16,1 0-8-16,-14 7 3 15,-36 12 9-15,29-14-1 0,-7-5-9 16,-4 0-10-16,-3-1-13 16,-2-3 4-16,-3-2 11 15,2-2 7-15,-6-6 1 16,2-5-5-16,3-5-21 15,5-3-11-15,5-4-13 16,3-2-3-16,9-1-4 16,-5-2-1-16,6 1 0 15,0 0-2-15,-8 1-2 16,9 4 0-16,0-2 0 16,2 2 1-16,7 5 1 15,0-4 2-15,1 6 0 16,1-2 1-16,0 8 0 15,1 3 1-15,0 5-1 16,4 3-1-16,-1 4-9 16,0 0-8-16,-2 2-4 0,3 0-1 15,0 0 7-15,0 9 8 16,4 12 3-16,2 29 3 16,-6-28 2-16,0-1 0 15,-2-4 3-15,-1-1 1 16,-2-7 4-16,5 2 5 15,-2-8 12-15,-1-1 3 16,-2-9-7-16,1-2-5 16,2-8-18-16,0-6-3 15,1-4 1-15,-3-4 1 0,4 5 1 16,0-2-1-16,8 6-4 16,-1 2-3-16,4 5-3 15,4 4 1-15,0 6 0 16,0-1 1-16,1 3 2 15,-3 4 2-15,4 7 3 16,6 4 2-16,-5 3-37 16,-3-2-76-16,11 2 77 15</inkml:trace>
  <inkml:trace contextRef="#ctx0" brushRef="#br0" timeOffset="10501.4">2554 1663 24 0,'9'103'14'0,"-3"7"-1"0,4 3 62 15,-7-2 14-15,1 6 1 16,-3 1 8-16,1 2-59 15,8-1-15-15,-4-8-3 16,3-10-12-16,-8-14 0 16,-1-6-2-16,0-8-2 15,5-13 2-15,-1-5-1 16,-6-24-2-16,0-4-24 16,-6-19 14-16</inkml:trace>
  <inkml:trace contextRef="#ctx0" brushRef="#br0" timeOffset="11037.96">1090 2248 416 0,'6'-2'156'16,"7"6"-84"-16,1 3-93 0,0 2 12 15,12 10 1-15,-3 0 1 16,18 5 2-16,6 3 0 16,4-3 3-16,11 5 0 15,7-3 1-15,1 1 10 16,9 2 21-16,6-2 3 16,4 0 20-16,9-1 5 0,10-7-1 15,-2-1 3-15,9-2-6 16,5-2-13-16,7 3-17 15,2-6-4-15,-2-3-14 16,-2 0 1-16,-1-7-1 16,0 4-1-16,-3 0 2 15,-8-7 0-15,-9 1-1 16,-3-1 2-16,-13 2-3 16,1 3 0-16,-22-3 1 15,-7 6-3-15,-21-5-79 16,-9 2-89-16,-8 3 103 15</inkml:trace>
  <inkml:trace contextRef="#ctx0" brushRef="#br0" timeOffset="14067.85">3099 1444 86 0,'89'-14'67'16,"-79"23"0"-16,-1-1 1 16,-4 0 12-16,0 3-1 15,7 5-8-15,3 2 2 16,-3 3-13-16,4 3-18 16,-11-2-3-16,-2 3-12 15,4 0 4-15,-5 4 4 16,-4-2 2-16,0 1 2 15,-3 3 2-15,-5 2 1 16,9 4-1-16,-6 0-8 16,3 2-9-16,-7 0-15 15,5 3-3-15,-9-3-8 16,1 0 42-16,0-1 8 0,-12-7 1 16,4 8 8-16,-6-5-43 15,1-1-7-15,4 4 0 16,-3-13 4-16,0 8 1 15,1-2 18-15,0-4 5 16,-2 3-3-16,7-3 0 16,-2-1-16-16,1 1-7 15,1-2 0-15,-1-1-2 16,11-1 1-16,-2-1 2 16,4-5-3-16,-4-3 3 0,-3-5 0 15,2-1-2-15,4-3 3 16,1-1-4-16,4 0-2 15,-4 0 1-15,9 1-5 16,-1 1 3-16,-3-3 1 16,2-3-2-16,0 0 5 15,0-1-2-15,1 2 1 16,0 0 2-16,0 0-4 16,0 0 2-16,0 0-3 15,0 0-3-15,0 0 2 16,0 0-3-16,0 0 3 15,0 0 0-15,0 0-1 16,0 0 3-16,-1 0-1 16,-1 0-1-16,2 0 1 15,-2 0-4-15,1-1 0 16,0 0-2-16,0 0-27 16,0 0-16-1,0 0-27-15,0 0-9 0,0-8 14 16,1-8 13-16,1-37 28 0,0 33 9 15,2 0 13-15,-2 2 4 16,2 1 0-16,0 1 0 16,-2 0 2-16,3 1 0 15,3-2 2-15,-1 1 2 16,3 4-4-16,-6-3 3 16,7 9 1-16,-4 2-1 0,-2 5 3 15,7 9-3-15,-14 3 0 16,1 3 0-16,-6 12-1 15,-3 0 2-15,2 14-4 16,1 1-1-16,-10-1 2 16,0-1-2-16,8-11 1 15,2-3 0-15,11-6 0 16,-1-6 1-16,7-3 12 16,2-7 4-16,3-6 5 15,5-2-1-15,5-8-10 16,-6-4-2-16,8-4-8 15,2-2 3-15,4 4-64 16,0-2-79-16,-4 3 89 16</inkml:trace>
  <inkml:trace contextRef="#ctx0" brushRef="#br0" timeOffset="15328.49">4136 2146 290 0,'-3'-14'144'0,"-8"-7"-53"0,2 4 26 16,2 4 2-16,-5-4 12 15,6 7 13-15,1 0-18 16,-6-7-25-16,5 7-7 15,-5 1-29-15,-5 0-10 16,-1 7-29-16,-3-3-9 16,-4 2-7-16,1-1-2 15,1 4-1-15,-6 4-4 16,2 3-1-16,-7 3 0 16,-3 1-4-16,5 3 2 0,-7-1 0 15,4 7 0-15,-4 2 2 16,-5 1-1-16,0 4 1 15,-3-3-1-15,5 6-1 16,-3 0 0-16,5-3 0 16,-2 1 0-16,5 3 5 15,4-4 1-15,0 1 4 16,6-1 2-16,2-5-3 16,-4-5 0-16,5 0-2 15,-3-2 0-15,3-1 11 16,5 0 2-16,-1-2 2 15,7 1 0-15,-2-3-13 16,0-1-3-16,4 0-4 16,-1-1-2-16,3 0 3 15,6 2-3-15,-5-5 2 16,6 1-1-16,0-4-1 0,-2 3 0 16,5 0 0-16,-4-2 0 15,2 1 2-15,-1-5-1 16,0 0 0-16,0 0-17 15,1 0-52-15,0 0-23 16,0 0-73-16,1-9-50 16,5-13 143-16</inkml:trace>
  <inkml:trace contextRef="#ctx0" brushRef="#br0" timeOffset="15592.78">3165 2290 195 0,'-1'1'131'15,"-8"2"-3"-15,-2 6-38 16,2 8-16-16,-8 5 21 16,-2 5 1-16,3 0-16 15,1 5-16-15,4 1-35 16,2-4-3-16,4-4 2 16,1-7 1-16,5-5 7 15,2-4-1-15,6-5-7 16,2-3-2-16,2-3-13 15,6-2-2-15,2-5-3 16,0 0-30-16,8-3-74 16,-2 4-48-16,-4 4-146 15,0-2 179-15</inkml:trace>
  <inkml:trace contextRef="#ctx0" brushRef="#br0" timeOffset="17068.82">1139 2975 279 0,'3'6'130'0,"-1"5"-68"16,-2 2-2-16,-9 3-28 15,9 4-8-15,2 4 0 16,5 1 2-16,8 5 6 16,4-2 4-16,-4-4 12 15,1-2-4-15,8-8 9 16,5 0-2-16,8 1-15 16,6-6-2-16,4 0-19 15,3 1-4-15,3-4-4 16,3 3 0-16,-6-7 8 0,-6-2 12 15,-4-7 17-15,1-3 5 16,0-1 2-16,3-4-6 16,3-6-11-16,-2-6 1 15,2-6 1-15,3-1-5 16,-8 2-5-16,-3 2-5 16,-7 4-12-16,-4 0 0 15,-7 2-5-15,2 5 0 16,-6 6 1-16,-1 2-2 0,-6 7 2 15,-2-4 0-15,0 4-2 16,-1 1 2-16,-1-2-2 16,1 2 1-16,-3-1 2 15,2 0 0-15,1 0 4 16,1 3 1-16,-8-3 2 16,0-1 3-16,2 4-3 15,-3 0-4-15,0 0-4 16,0 0-5-16,0 0-1 15,-2 0-2-15,3-1-2 16,0 1-1-16,0 0-5 16,0 0-2-16,0 0 1 15,0 0 1-15,-1 0-15 16,-2-6-11-16,2 4-25 16,-1-1-7-16,-3-5 11 15,4 8 11-15,0 0 26 16,-9-5 8-16,1 4 10 0,-4 2 3 15,-29 8 1-15,31 4 0 16,-6-5 4-16,4 1 6 16,-1-2 17-16,5 0 6 15,0 1 9-15,4-5 5 16,0 0 2-16,-4-3 5 16,5-1-5-16,3-3-12 15,11-1-21-15,4-1-13 0,4-5-7 16,0-5-1-16,-2 1 1 15,4 1 1-15,-5 0-1 16,6 4 0-16,1 2 1 16,-1 4-1-16,5 7 2 15,-3 3 1-15,-5 5 0 16,-7 0 4-16,-6 4-1 16,-4 4 2-16,-3 5 2 15,-6 1-2-15,0 4 2 16,1 0-1-16,-6-1-21 15,-1 0-41-15,-2-5-155 16,8 1-179-16,-2-7 240 16</inkml:trace>
  <inkml:trace contextRef="#ctx0" brushRef="#br0" timeOffset="18644.62">2330 3785 246 0,'-40'16'157'0,"31"-6"30"16,-3 0-42-16,-4-2-23 0,-4-3-11 15,5-2-19-15,1-2 3 16,-1 0-1-16,8 0-2 16,-11-7-26-16,4 2-12 15,2-4-19-15,-3-2-5 16,2-4-2-16,3 0-6 16,2-4-5-16,-1-3-3 15,7-2-11-15,-5-9-2 16,5-5-6-16,2-8-3 0,8-5 2 15,5-4 0-15,4-3 2 16,2 3 2-16,-2 1-1 16,-2-1 2-16,3 5 1 15,-3-4-1-15,8 6 0 16,3 1 0-16,-3-2 0 16,5 9 0-16,-3 1-1 15,-2 4 1-15,0 9 1 16,-3 4-1-16,-1 4 2 15,-2 4 1-15,-7 0 0 16,-3 2 2-16,-1 4-1 16,-3 3-1-16,-2 2-3 15,1-1-3-15,-2 3 1 16,0 0 0-16,0 0 1 16,0 0 3-16,0-1-1 15,0 1-1-15,0 0 2 16,0 0 0-16,0 0 2 0,0 0 2 15,0-1-2-15,0 0 3 16,0 1-3-16,0 0-2 16,0-1-4-16,0 1-5 15,-1 0-1-15,0 0 1 16,-7 12 3-16,-3 4 3 16,-42 30 1-16,21-26 0 15,2 4 2-15,1-2-1 0,2-2 2 16,0-4-1-16,12 0 0 15,-4-4 3-15,6-8 0 16,13 0 1-16,-8-6-1 16,11-7-4-16,-3-3-8 15,-3-2-3-15,3-7-7 16,1 1 2-16,11-6-1 16,7 1 3-16,7-4 9 15,3 5 6-15,8-1 9 16,-2 2 5-16,0 4 2 15,-2 1-1-15,-10 3 8 16,-2 4 1-16,-5 8-4 16,-3 0-4-16,-1 13-9 15,-7 0-2-15,-5 12-1 16,-8-1 3-16,-4 10-1 16,0 4-2-16,-7 3-48 15,5 8-52-15,-3-1 59 16</inkml:trace>
  <inkml:trace contextRef="#ctx0" brushRef="#br0" timeOffset="79125.32">4439 8739 323 0,'-43'-40'167'0,"38"39"-16"16,0 0-5-16,3-2 3 15,1 3-1-15,0 0-34 16,0-1-20-16,-2 0-36 16,3 1 0-16,-1 0 12 15,1 0 7-15,0 0 7 16,0 0-5-16,0 0-17 15,0 0-3-15,0 0-7 16,0 1-7-16,12 4-1 16,-3 0-1-16,38 24 3 15,-24-21 3-15,-1-2-4 16,0-5-2-16,3-2-12 16,3-6-7-16,1 3-12 15,4-2 1-15,2 6-8 16,-5-6-1-16,-2 2 3 15,-4 0-4-15,-10-1 2 16,3 7 2-16,-7 0-4 0,-1 3 0 16,-2-2 3-16,2 2-29 15,-4-3-47-15,-5-2-42 16,0 2-127-16,-1-4-60 16,0 1 183-16</inkml:trace>
  <inkml:trace contextRef="#ctx0" brushRef="#br0" timeOffset="80175.5">5366 8496 235 0,'72'-33'173'16,"-79"25"37"-16,7 3-42 0,-8-2-41 16,13 1-8-16,-2 4-9 15,-14-5 16-15,3 3 8 16,-2 3-5-16,-6 2-23 16,0 0-22-16,0 10-32 15,-7 2-17-15,3 5-26 16,6 4-3-16,-5-1-6 15,1 4-3-15,-2-4 1 16,4 6-3-16,4-2 1 16,0-3 1-16,5-1-2 15,5-1 1-15,2-5-4 16,3-2-1-16,5-2-1 16,2-7 0-16,5-1 5 15,3-3 4-15,5-4 7 16,-4-6 2-16,4-5 6 15,0-2 0-15,-5-7 1 16,3 2-2-16,-4-7-2 0,-3-2-3 16,3-2-1-16,-4-3-1 15,-5 2-1-15,3 4-1 16,-5 3-1-16,2 8 1 16,-3 4 0-16,-2 2 1 15,-1 9 3-15,-7 1-1 16,4 4-12-16,0-1-3 15,0 0-4-15,0 3-1 16,-5 22 13-16,0 35 1 0,5-18 2 16,-12 4 0-16,-5 8 1 15,2-1-1-15,-11 6 0 16,3 4-1-16,-1 6 0 16,0 0 0-16,0 1-1 15,1-1 0-15,3-11 0 16,2-6 0-16,7-8 0 15,3-9 0-15,8-12-2 16,1-4-1-16,7-11-1 16,0-2 1-16,6-6 5 15,2-3 4-15,3-12 3 16,2-4-1-16,8-7-4 16,-2-4-1-16,2 1-1 15,2-5 9-15,-4 0-60 16,-3-3-40-16,-1 6-87 15,-6-2-99-15,-6 7 180 16</inkml:trace>
  <inkml:trace contextRef="#ctx0" brushRef="#br0" timeOffset="80910.53">3020 8623 417 0,'-76'-25'213'16,"64"28"-50"-16,2 1-33 0,3-3-34 16,1 1 3-16,0 0-1 15,5 0-3-15,0 0-13 16,0-2-18-16,1 0-36 16,0 0-13-16,0 0-14 15,2 3 0-15,14 11 0 16,27 24 0-16,-16-20 6 15,-1 4 4-15,0-2 1 16,0 5 1-16,0 5-3 16,-3 1-2-16,-3 3 1 15,1 2 2-15,-4-4-1 16,-1-4-1-16,-5-4-2 16,-2-4-1-16,0-4-1 15,-2-1-13-15,1-5-139 16,-5-4-158-16,-3-6 188 15</inkml:trace>
  <inkml:trace contextRef="#ctx0" brushRef="#br0" timeOffset="81191.78">3241 8464 794 0,'-6'0'362'16,"4"9"-186"-16,0 5-36 0,-11 8-85 16,-3 2-5-16,0 9 7 15,-5 2 1-15,4 6-14 16,1 2-5-16,-4 3-19 16,2-5-7-16,4 2-7 15,-2-5-1-15,5-6-1 16,3 0-4-16,1-10-70 15,3-5-67-15,3-4-249 16,-2-6 239-16</inkml:trace>
  <inkml:trace contextRef="#ctx0" brushRef="#br0" timeOffset="81632.62">3089 8252 597 0,'-3'3'269'16,"0"5"-150"-16,0 6-2 0,3 6-56 16,0 1-14-16,4-5-5 15,4-2-6-15,-1-6 3 16,3-4 0-16,1-2 11 16,-2-5-3-16,-1-2 3 15,0-1 2-15,-4-2-8 16,0-2-4-16,-4 2-13 15,-1-1-3-15,1 2-5 16,-1 0-2-16,-1-3-5 16,-7 3-5-16,1 3-16 15,-2 4-6-15,3 5-59 16,1 2-40-16,2 7-86 16,1 0-112-16,-1 8 203 15</inkml:trace>
  <inkml:trace contextRef="#ctx0" brushRef="#br0" timeOffset="82113.57">3640 8827 375 0,'2'-24'249'0,"12"32"-18"15,2 1-38-15,3 1-96 16,-1-1-36-16,1-7-37 0,2-1-10 16,-8-3-6-16,7 2 0 15,-6-1-82-15,-4-2-112 16,-3-1 121-16</inkml:trace>
  <inkml:trace contextRef="#ctx0" brushRef="#br0" timeOffset="82335.97">3612 8755 796 0,'1'0'356'0,"1"2"-208"16,0-2-21-16,-2-1-81 15,0 0-26-15,5-2-10 16,12-3-5-16,32-14-3 15,-24 15 0-15,-1 1 3 16,5 0-38-16,-3 2-133 16,-7-3-133-16,8 3 171 15</inkml:trace>
  <inkml:trace contextRef="#ctx0" brushRef="#br0" timeOffset="83029.11">5780 8595 596 0,'7'-36'242'15,"-6"41"-152"-15,0 2-7 16,4 3-20-16,2 0 0 15,7 6-8-15,0 4-1 16,4 1-9-16,2 6-14 0,-1 0-11 16,1-1-9-16,3 2-3 15,-2-4 1-15,0-1 0 16,-1-2 1-16,-3-4 0 16,0-2-18-16,-5-2-133 15,3-3-171-15,0-5 193 16</inkml:trace>
  <inkml:trace contextRef="#ctx0" brushRef="#br0" timeOffset="83246.53">6060 8634 874 0,'-30'-55'364'16,"23"66"-226"-16,-4 7-78 15,-3 4-17-15,-5 7-6 0,2 5 3 16,-1 2-2-16,0 3-7 16,-5 2-20-16,-6 1-4 15,0 3-19-15,-6 2-45 16,0 1-232-16,5 1 199 16</inkml:trace>
  <inkml:trace contextRef="#ctx0" brushRef="#br0" timeOffset="86331.5">6298 8711 334 0,'11'-47'247'0,"-13"49"32"15,-4-3-40-15,0 0-74 16,3 3-16-16,0-1-23 15,2-1-8-15,1 0-21 16,0 0-20-16,0 0-40 16,0 0-12-16,0 0-21 15,2 0 0-15,14 3-2 16,32 5-2-16,-24-12 0 16,3-4 2-16,-2 6 3 15,1-2-1-15,-1 3 5 16,-5-2 1-16,-1 1-2 15,-2-1 1-15,-2 2-30 16,3-1-36-16,-2-1-88 16,1 3-69-16,-7-4 129 0</inkml:trace>
  <inkml:trace contextRef="#ctx0" brushRef="#br0" timeOffset="86570.86">6565 8574 773 0,'-52'-46'392'0,"52"46"-134"15,-7 0-37-15,2 3-95 16,7 7-32-16,-2 7-45 16,-1 0-13-16,-2 4-22 15,3 1-6-15,-7-3-4 16,1 6-2-16,1 1-36 15,-6 0-40-15,7 5-118 16,5-2-94-16,-5-1 175 16</inkml:trace>
  <inkml:trace contextRef="#ctx0" brushRef="#br0" timeOffset="87291.93">7008 8378 543 0,'-9'1'268'0,"10"7"-88"15,-12-2-40-15,5 12-43 16,-1 4-4-16,-4 6-21 15,2 4-12-15,0 2-28 16,3 1-11-16,6 0-1 16,0-4 0-16,2-1 2 15,2-5 0-15,6-2-5 16,-2-1-5-16,6-4-6 16,-3-4-2-16,1-5 0 15,5-1 2-15,-7-8 3 16,8 1 2-16,-8-11 3 15,2-1 4-15,4-10 0 16,-7-5 0-16,8-6-4 16,-5-5-2-16,2-2-3 15,2-1-1-15,-4-1-1 0,2 0 0 16,-10 2 2-16,0 6 1 16,-2 13 18-16,-2 7 13 15,-1 10 1-15,-2 7-6 16,-8 13-22-16,3 10-15 15,0 16-4-15,-7 1 3 16,10 12 3-16,-6-1 1 16,4 0 1-16,3 1-1 15,1-7 0-15,7 0-2 0,6-6-2 16,4-4-2-16,11-8-3 16,3-3-1-16,9-8 3 15,7-3-23-15,11-5-119 16,3-6-123-16,13-7 160 15</inkml:trace>
  <inkml:trace contextRef="#ctx0" brushRef="#br0" timeOffset="97627.29">21359 1190 752 0,'3'-3'113'0,"-2"-5"-5"15,2 6-42-15,-2-1-18 16,1 2-16-16,-2 1-5 16,0 0 6-16,1 4 5 15,4 22 3-15,2 34-2 16,-3-16-8-16,-1 10-4 0,2 12-5 16,3 4-1-16,1 9-4 15,2 5-3-15,-3 14-5 16,1 7 0-16,-1 7-1 15,-2-1 3-15,7-6 22 16,-1 0 5-16,-1-2 3 16,-1 3-4-16,-1 1-19 15,-5-4-5-15,2-1-3 16,-2-2-1-16,-1 0-3 16,4-2-1-16,-4-9-1 15,3-5 0-15,0-6-2 16,-1-7 0-16,4 3 1 15,-5-11-1-15,-1-5 1 16,-3-6 0-16,-3-16-1 16,6-1 1-16,-3-15-7 15,0-2-14-15,2-8-50 16,-1-5-28-16,1-1-77 0,3-4-49 16,-5-1 145-16</inkml:trace>
  <inkml:trace contextRef="#ctx0" brushRef="#br0" timeOffset="98273.56">19918 2777 330 0,'9'-3'141'0,"0"2"-76"15,-6-4-3-15,9 5 30 16,2 2 6-16,2-1-4 15,10 4-23-15,0 0-20 16,13 2-8-16,8-2 11 16,13 3 7-16,11 0 5 15,11-2 8-15,2-1-6 16,16-5 6-16,4 0-4 0,12-5-14 16,7 1-10-16,-4 2-20 15,3-3-6-15,-2 3-10 16,2 1-2-16,-5 2-3 15,2 1 0-15,-6-1-1 16,0 5 0-16,-2-7-1 16,-10-2-1-16,-11-2 1 15,-8-5-1-15,-12-1 7 16,2 0-29-16,-6 0-66 16,-3-2-43-16,-11-1-109 15,-7-3-32-15,-12-1 173 16</inkml:trace>
  <inkml:trace contextRef="#ctx0" brushRef="#br0" timeOffset="101692.4">22610 1687 114 0,'0'-9'92'16,"-7"2"-2"-16,-7-1 15 15,-7 2 0-15,-2-1-17 16,1 3-4-16,-2 4-8 16,-7-2-18-16,-5 1-3 0,-2 1-7 15,-2-3-4-15,-3 3 2 16,0 0 0-16,-4 6 10 15,2-3 2-15,-5 3-7 16,-5 0-8-16,-7 4-15 16,-3 4-8-16,-5 3-7 15,0 0-3-15,4 3-5 16,-3-3-1-16,7-1-2 16,5 6 1-16,-7-4 8 15,2 5 6-15,-7 1 6 16,-6 4 2-16,1 3-2 15,8 6-5-15,8 4-4 16,1-1-2-16,9-1-4 16,-8 0-2-16,3 2-2 15,-1 1-1-15,5 4-1 16,-2 0 0-16,10 8 2 16,-3-1 1-16,9 2 0 0,8 3 0 15,0-5-4-15,15 6-1 16,5-2 0-16,-1 1-1 15,10 0 0-15,-2-3 0 16,1 3-1-16,8 2 1 16,0-3-2-16,7 3 0 15,15-2-2-15,0-5 1 16,13-1 0-16,0-2 1 0,8-5 0 16,2 1 0-16,17-2 1 15,-5-2 0-15,-1-1 1 16,-2-3 1-16,-1-5 0 15,3-4 0-15,8-5 0 16,0-6 0-16,-1-7 0 16,-4-4 1-16,2-6 0 15,-4-2 1-15,-4-8 2 16,7-3 0-16,-7-11 2 16,-3-4 1-16,2-9 2 15,-4-5 2-15,-8-10 0 16,0-1-1-16,-14 0 1 15,-8-3-2-15,-4 2 1 16,-6-3 1-16,-3-6 0 16,1 2 0-16,-4-7-3 15,-1-2 0-15,-5-1-3 16,0-3 1-16,-9 6-1 0,0 1 0 16,-5 5-1-16,-2 3 1 15,-4 0 1-15,-2 2 0 16,-6 2-1-16,0 4 1 15,-6 6-3-15,-1 1-1 16,-3 10 0-16,-3 1 0 16,-4 9 0-16,-7 1 0 15,-3 5 2-15,1 5 3 16,-3 5 0-16,1 7 1 16,2 1-2-16,1 5-4 0,9 7-2 15,-2 0-1-15,-1 5-1 16,0 4 0-16,-7 3-1 15,0 4 1-15,2 10-1 16,4 4 1-16,3 3-1 16,6 0 1-16,4 5 1 15,3-1-1-15,5 6 0 16,-1-3 1-16,8-5-1 16,2 4 2-16,5-4-2 15,3 3 0-15,-2 1 1 16,1-3-1-16,6-1 1 15,6-2 1-15,1-3-1 16,3-2 0-16,-1-3 0 16,-1-3 0-16,1-7 1 15,3 2 0-15,5-8 0 16,-3-6 2-16,5-2 2 0,-3-2 2 16,-1-7 7-16,-1-1 5 15,2-4 6-15,-5-4 2 16,1 0 1-16,-2 0 1 15,-1-4-1-15,0 0 0 16,-3-6-5-16,1 2-2 16,-1 0-7-16,3-4-3 15,1-2-4-15,3 0-1 16,-2-10-1-16,0 2-1 0,1 2 1 16,-4-1-1-16,2 4 2 15,-2-3-2-15,0 0 0 16,-1 2 0-16,-4-2-1 15,4 4-1-15,-2 2 0 16,0 2 0-16,3-1 1 16,-2-1 0-16,-1 4 0 15,-3-4 2-15,0 5-1 16,-2 0-1-16,4 0 0 16,-1 4-2-16,-1 1 0 15,2 1 0-15,-4 3 0 16,2 0 0-16,-1 2 8 15,-1 2 5-15,0 0 7 16,0 0 2-16,0 0-9 16,-1 0-5-16,-1 0-8 15,2 0-1-15,-2 0 1 16,-2 3 1-16,-9 11 1 0,-31 26 0 16,24-26 0-16,1-2 1 15,-2 6 0-15,-1-5 0 16,2 1-1-16,3-1 1 15,3-6-1-15,4 2-1 16,3-3-1-16,4-1 0 16,0-2-1-16,3-2 0 15,0-2 1-15,0 0 2 16,0 1 2-16,0-1 1 0,-2 0 1 16,2 1 1-16,0 0-2 15,0 0-3-15,0 0-3 16,0 0-3-16,0 0-2 15,0 0 1-15,0 0 2 16,0-1 1-16,0-1 2 16,7 0 0-16,4-1 0 15,0-1 0-15,31-15 0 16,-25 9 0-16,2-3 0 16,1-1 0-16,3-2 1 15,4 0 0-15,-5 2 0 16,0-2 1-16,-4 3-1 15,-4 1 1-15,0 5 0 16,-5 1 0-16,-2 2 1 16,-3 0-1-16,2 6 0 15,-1-4-1-15,1 2-2 16,-3 3-1-16,-3-3-1 0,0 0 0 16,0 0 3-16,0 0 1 15,-1 0 1-15,0 0 0 16,1 6 0-16,0 7 0 15,1 5 0-15,0 25-1 16,1-26 0-16,-5 3-1 16,0 0 1-16,8 3 0 15,-8-2-1-15,5 2 1 16,-5-2 1-16,-4-4-1 0,5-1 3 16,-3-4 0-16,7-3 3 15,-6-3 1-15,0-3 3 16,4 0 2-16,-7-5 6 15,7 1 2-15,-1 0 0 16,0-1-3-16,0 1-4 16,0 0-2-16,-18-9-2 15,-24-15 0-15,30 16-1 16,-3 1-1-16,3 2-1 16,0-1-3-16,-3 0-1 15,3 0 0-15,1-1-1 16,-1 0-1-16,2 4 0 15,0-3-1-15,4 4-1 16,2-1 0-16,2 2-1 16,2 1 0-16,1 0-4 15,-1 0-2-15,1 1-4 16,0 0 0-16,0 0-1 0,0-1 1 16,0 1 1-16,0 0 2 15,0 0 2-15,0 0 2 16,12 4 0-16,0 1 1 15,28 11 1-15,-23-14 0 16,1-1 2-16,2-1 1 16,0 0-1-16,1-3 1 15,-5 0 1-15,-1-3 0 16,0 2 1-16,-4 0 0 16,-1-1 0-16,0 1 0 0,-4-1 1 15,-3 2 2-15,-3 1 3 16,-4 0 1-16,3 1-3 15,0 0-1-15,-2-1-6 16,3 1-4-16,-1 0-3 16,0 1-2-16,-1 0 2 15,-11 4 1-15,1 0 4 16,-28 20 2-16,30-17 1 16,5-4 1-16,3-3-3 15,2-1-6-15,0 0-27 16,0 0-22-16,0-1-57 15,2-11-22-15,0-1-81 16,14-22-138-16,-19 31 242 16</inkml:trace>
  <inkml:trace contextRef="#ctx0" brushRef="#br0" timeOffset="120759.45">14062 8243 278 0,'1'1'187'15,"-2"3"-54"-15,5 9 13 16,-7-4-5-16,2 7-62 16,7 9-10-16,-9 0-11 15,10 8-5-15,-7 12-4 16,0 2-8-16,5 10-14 15,0 6-5-15,14 8-14 16,-1 6-3-16,-7 10-1 16,3 10-1-16,-4 2 23 15,1-2 6-15,5 3 17 16,2-4 9-16,-3 5-14 16,-4-2-5-16,-2-6-14 15,0-3-7-15,-3-14-10 16,3-1-1-16,-3-3-2 15,1-6 0-15,-1-5-3 0,4-5 1 16,-2-12-2-16,3-3 1 16,1-10-1-16,-4-8-1 15,-1-9-23-15,-2-4-32 16,-3-9-70-16,-2-1-38 16,-2-11-134-16,-1-1 186 15</inkml:trace>
  <inkml:trace contextRef="#ctx0" brushRef="#br0" timeOffset="121374.8">13131 9411 214 0,'-6'3'145'0,"-5"-2"-20"16,6 1-18-16,-1-3-16 15,0 0-4-15,7 2 2 16,-2-1-17-16,1 0-9 16,-1 0-37-16,1 0-18 15,0 0-8-15,0 0 1 16,0 0 5-16,11 2 7 15,17 2 5-15,36 2-1 16,-13-9 11-16,7 2-1 0,14-6-7 16,8 2-1-16,8-2-12 15,3-3-13-15,12-3 46 16,3-3 7-16,-1-5 14 16,2 0 21-16,-8 0-38 15,-3 4-5-15,0 0-14 16,-4 2-6-16,-10 7-11 15,-4 0-1-15,-9 6 1 16,-2 4-1-16,-8-2 0 16,-4 2 2-16,-13-1 1 15,-7-1 1-15,-14 1-9 16,-3-1-43-16,-15 0-145 16,-3-6 126-16</inkml:trace>
  <inkml:trace contextRef="#ctx0" brushRef="#br0" timeOffset="122204.34">14185 9198 281 0,'-16'-1'201'16,"2"5"-10"-16,2 1-60 16,-3 7-23-16,1 3-28 15,0-1-5-15,3 11-5 16,6-6-11-16,2 3-23 15,-4 0-2-15,7-2-8 0,3-3 1 16,6-3 7-16,6-1 1 16,5-8 0-16,0-5-2 15,2-4-8-15,3-5-6 16,-4-4-5-16,-2 0 0 16,-1-4 2-16,-5-1 1 15,-4-2 6-15,-5 1 2 16,-4 4 5-16,-4 2 4 15,-3 5 11-15,-3-1 0 0,3 4-8 16,-2 0-5-16,-1 4-25 16,5 9-7-16,-2 2-8 15,2 6-3-15,0 5 5 16,-3-7 4-16,5 3 2 16,1-3 1-16,0-10-3 15,3 3-3-15,1-8 0 16,2-5 1-16,4-1 3 15,-1-10 4-15,4 5 3 16,-7-4 1-16,-2-1 2 16,-2 6 1-16,-6-4-1 15,-1 5 0-15,-2 5-3 16,-1-1-2-16,2 2-1 16,2 4-1-16,1 1 3 15,1 3 1-15,4 7 0 16,0-2 0-16,-2 2-3 15,4-1-2-15,3-7-6 0,-1 6-2 16,6-1-31-16,3 4-55 16,5 8 62-16</inkml:trace>
  <inkml:trace contextRef="#ctx0" brushRef="#br0" timeOffset="127225.58">14186 9240 156 0,'-29'28'90'0,"29"-29"-5"16,0 3-57-16,-1-1-12 15,0-2-1-15,0 1 9 16,0 0 28-16,0 0 15 16,0 0 13-16,-1-1-3 0,2 1-4 15,-2 0-1-15,1 0-4 16,0 0-7-16,0-1-22 16,0 0-15-16,0 0-17 15,0 1-2-15,1 0 19 16,0 0 15-16,0 0 25 15,0 0 9-15,0 0 6 16,0 0-4-16,-1 0-16 16,0 0-7-16,1 0-23 15,0 0-8-15,0-1-4 16,0 1 3-16,0 0 4 16,0 0 0-16,0 0-3 15,0 0-5-15,0 0-4 16,0-1 1-16,0 1 3 15,0-1 2-15,0 0 1 16,0-1 0-16,0 1-2 0,0 0-3 16,0 0 0-16,2 0-1 15,2 0-1-15,4 0 5 16,-2 0 5-16,3 0 4 16,4 0 3-16,28 0-2 15,-25-3-8-15,2 0-5 16,-2-2-4-16,4 1-2 15,4-2-2-15,6 2 1 16,3-2-3-16,2 1-1 0,2-1-1 16,1 2 0-16,2-2 3 15,2 1 7-15,2-2 8 16,2-1 3-16,8-2-3 16,-1 1-6-16,6 0-9 15,2-2-1-15,3 1-1 16,1 0 0-16,-5-3-1 15,1 0 0-15,2 0 0 16,0 0-1-16,7 3 1 16,2 0 0-16,-6 3 0 15,1 3-1-15,-8 3 1 16,-6 2 0-16,-6 5-1 16,-2-1 1-16,-5 3 0 15,8 0 1-15,-7-1 0 16,0-2 0-16,-6 0 2 15,-6-2 0-15,-1 1 1 16,-4 1 2-16,-9 1-1 0,-2-1 1 16,-4-1-2-16,-1 1 2 15,-3-2 0-15,-1-1 2 16,0-1 5-16,-4-1 2 16,0 1 4-16,0-1 1 15,-1 1 9-15,-2 0 3 16,3-1-4-16,-1 1-4 15,1-1-15-15,0 0-5 16,0-1-4-16,-1 1-1 16,0 0-1-16,0 0 1 0,0 0-1 15,0 0 1-15,1 0 1 16,0 0 1-16,0 0 3 16,0 0 0-16,-1-1 0 15,0 1 0-15,0-1-3 16,-2-2-1-16,1-2 0 15,-1 1-1-15,0-1 2 16,-2 0 1-16,2 3-2 16,-12-1-2-16,-31-22-8 15,29 31-5-15,1 8-3 16,-3 1 1-16,8 2 0 16,-1-1 1-16,7 2 0 15,5-1 1-15,0-3-1 16,3 0 1-16,3-9 2 15,4-2 0-15,6-2 4 16,2-4 1-16,7-5 4 16,-4-4 2-16,1-8 2 0,0-1 1 15,1-1 2-15,-5 3 0 16,-5-1 3-16,-2 2 2 16,-9 5 9-16,-2-5 2 15,0 11 0-15,-9 2-5 16,-2 4-18-16,1 4-11 15,-1 9-8-15,2 3 1 16,-2 10 5-16,2 2 5 16,1 5 4-16,0-1 1 0,6-4 2 15,2-5-1-15,6-8-4 16,3-1-2-16,4-8-1 16,0-3 1-16,7-3 7 15,-1-4 1-15,-1-8 3 16,0 1 3-16,-1-2 2 15,-6-1 1-15,-8 0 2 16,0 1 3-16,-11-2 3 16,4 4 4-16,3 2-2 15,-7 0-5-15,0 5-12 16,-4 0-7-16,-7 6-13 16,-1 8-1-16,2 11 4 15,-5 0 2-15,3 8 7 16,4-1 1-16,0-3 1 15,8-2 0-15,4-6-6 16,5-4-3-16,8-7 0 0,5 0 1 16,4-9 8-16,2-3 5 15,-1-9 4-15,1-5 0 16,-3-3 3-16,-4 1 2 16,-6 1 4-16,-6 7 2 15,-5 3 4-15,-4 4-5 16,-6 6-13-16,-2 2-12 15,1 6-18-15,-1 6-5 16,5 8 4-16,1 4 7 16,2 5-4-16,4-3-40 0,0-2-184 15,3-1 170-15</inkml:trace>
  <inkml:trace contextRef="#ctx0" brushRef="#br0" timeOffset="131418.37">16137 9037 110 0,'-8'38'108'0,"15"-38"43"16,-1 2-10-16,-6-6-30 15,0 4-22-15,0-1-27 16,0 0 1-16,0 0 14 16,0 0 11-16,0 0 12 15,0 0-5-15,3-9-23 16,-2-1-12-16,1-2-24 15,2-30-10-15,-4 26-11 16,3-1-4-16,-1-2 5 16,-3-2 7-16,2 1 11 15,-2-4 5-15,-7 4 2 16,2 0-5-16,-7-2-2 16,-2 2 0-16,1-1-3 15,-7 1-2-15,-5 2-8 16,1 0-6-16,-8 0-4 15,-2-3 2-15,-2 2 5 16,-1-3 3-16,-2-3 0 16,-2 3-2-16,-4 2 1 0,0-5 0 15,-2 3-3-15,1 0-3 16,-8 0-8-16,-6-1-4 16,-2 0-4-16,-6 0 0 15,5-1 1-15,-1 1 0 16,8 2 1-16,0 1 0 15,-2 2-1-15,0 3-2 16,-12 0-2-16,2 5-2 16,0 1-7-16,5 3-4 0,5 4-11 15,-1-6-6-15,4 7 2 16,-10-1 4-16,0 7 10 16,-1 4 5-16,-2 4 4 15,3 3 1-15,6 2 2 16,4 4-1-16,1 5 0 15,3 4-10-15,-4 4-14 16,-4-2 1-16,3 5 3 16,2-2 13-16,6 1 14 15,3 2 0-15,6-2-2 16,3 2 0-16,5 0 0 16,2 3 0-16,1-1 1 15,5 4 0-15,-4 9-1 16,0-2-1-16,5 3 1 15,-2-1-1-15,6-6 1 16,5 0-1-16,3-5 1 0,3-2 0 16,3-1 2-16,1 2-1 15,0-1 1-15,2 3 0 16,2 3 0-16,0 0-1 16,5 3-2-16,1-1 0 15,6-3-1-15,3-2 0 16,6-4 2-16,0-2 1 15,-1-5-1-15,8 6 2 16,-3-7-2-16,2 2-1 16,9 0 1-16,-8-4-2 0,13 1 1 15,4 0 0-15,2-4 1 16,4 0 0-16,5-4 1 16,3 0 0-16,-1-4 1 15,-3-3 0-15,-1-4 1 16,-2-1 0-16,9-7 0 15,1-3 0-15,5-10 0 16,1-3 0-16,1-7 0 16,-4-5 1-16,-9-4 1 15,-1-1 0-15,-13-5 3 16,-1-3-1-16,-2 2 2 16,-7-2-3-16,0 2 17 15,-2 0 0-15,-7-7 3 16,-5-3 12-16,-3-3-5 15,-5-3 5-15,-5-5 2 16,-5-3-8-16,-9 0-12 16,-4 2 0-16,-7-1-6 15,1 2-2-15,-8-3-2 0,2 0-7 16,-1-2 0-16,-1 5 1 16,-2 5 9-16,-2 0 3 15,0 15 5-15,-7 1-1 16,-3 5-11-16,-4 8-9 15,-10-2-21-15,6 1-5 16,-8 11 1-16,0-2 5 16,1 7 7-16,-2 6 6 0,13 4 3 15,-3 8 0-15,5 11 2 16,0 4-1-16,-9 2 0 16,6 4-1-16,2 3 0 15,4 1-1-15,7 5-3 16,3 1 0-16,7 0 0 15,3 4 0-15,6-1 3 16,0 1 2-16,6-4 2 16,4-1 2-16,4-3-1 15,4 1 1-15,5 3 0 16,1-1-1-16,3 2 0 16,4 2 1-16,2-4-1 15,2-2 0-15,5-4-1 16,2-5 0-16,3-3 2 15,1-5 2-15,2-4 0 16,0-3 2-16,0-2-1 0,1-2 1 16,-1-3-1-16,2 1-1 15,-7-7 1-15,1-1 1 16,0-2 2-16,-6-4 2 16,6 0 12-16,-6-3 3 15,-6-4 5-15,2-2 4 16,-6-6-8-16,3 0-1 15,-2-5-2-15,-1 1-2 16,-1-5 0-16,0 1-1 16,-3 1-3-16,-1-2-3 0,-5-2-3 15,1 3-1-15,-2 2-1 16,-1 1 1-16,2 7 6 16,-4-7 3-16,-1 4 0 15,1 2-1-15,0-2-6 16,-1 6-2-16,-4-5-1 15,2 1 0-15,-1 3 1 16,1 3-1-16,-1 4 1 16,-2 0 2-16,1 2 2 15,0 0 0-15,1 1-1 16,0 4 1-16,-1 1-7 16,1 2-4-16,3 0-9 15,0 0-2-15,0 0-1 16,0 0 5-16,-5 2 7 15,-3 10 1-15,-1-1 2 16,-29 28 1-16,27-28-1 0,0 0-2 16,0 5 0-16,0-1 0 15,2 0-2-15,1-2 1 16,2-4 0-16,2-1 0 16,4-2 1-16,1 1 1 15,-3-7-1-15,1 0-1 16,2-1-2-16,0 0 1 15,0-1 1-15,1-10 1 16,0-3 0-16,2-25 1 16,-3 29 1-16,1 1-1 0,0 3-1 15,1 3-1-15,-2 1-31 16,0 3-12-16,-2 0-1 16,2 0 2-16,-1 12 29 15,0 12-4-15,0 34-48 16,0-25-59-16,0 5 73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jrccm.atsjournals.org/content/vol164/issue2/images/large/RCCM2006105.f1.jpe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3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1018DD-8D29-48E3-8D3E-88D3ED14E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מערכת דו </a:t>
            </a:r>
            <a:r>
              <a:rPr lang="he-IL" dirty="0" err="1"/>
              <a:t>מימדית</a:t>
            </a:r>
            <a:r>
              <a:rPr lang="he-IL" dirty="0"/>
              <a:t> לינארית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7A17B3-8B79-4CE2-9CBF-774DB6793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תהודה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5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הריאות יגיבו להנשמה?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𝐿𝐶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𝐴𝐿𝑉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𝑅𝐶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𝐴𝐿𝑉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𝐴𝐿𝑉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  <a:p>
                <a:r>
                  <a:rPr lang="he-IL" dirty="0"/>
                  <a:t>קלט למערכת דו מימדית</a:t>
                </a:r>
              </a:p>
              <a:p>
                <a:r>
                  <a:rPr lang="he-IL" dirty="0"/>
                  <a:t>במערכת חד מימדית לינארית – קונבולוציה</a:t>
                </a:r>
              </a:p>
              <a:p>
                <a:r>
                  <a:rPr lang="he-IL" dirty="0"/>
                  <a:t>קונבולוציה של הקלט עם ה"דעיכה" ללא קלט.</a:t>
                </a:r>
              </a:p>
              <a:p>
                <a:r>
                  <a:rPr lang="he-IL" dirty="0"/>
                  <a:t>אותו רעיון בשני מימדים.</a:t>
                </a:r>
              </a:p>
              <a:p>
                <a:r>
                  <a:rPr lang="he-IL" dirty="0"/>
                  <a:t>הערכים העצמיים יבואו לידי ביטוי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6B8EA0-AFDA-40D6-9BD2-2A5CDCB1D85E}"/>
                  </a:ext>
                </a:extLst>
              </p14:cNvPr>
              <p14:cNvContentPartPr/>
              <p14:nvPr/>
            </p14:nvContentPartPr>
            <p14:xfrm>
              <a:off x="254160" y="2485440"/>
              <a:ext cx="2028600" cy="332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6B8EA0-AFDA-40D6-9BD2-2A5CDCB1D8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800" y="2476080"/>
                <a:ext cx="2047320" cy="33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9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למערכת דו מימדית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/>
              <a:t>עבור מערכת לינארית, מקבלים קונבולוציה.</a:t>
            </a:r>
          </a:p>
          <a:p>
            <a:r>
              <a:rPr lang="he-IL" sz="2400" dirty="0"/>
              <a:t>הערכים העצמיים יבואו לידי ביטוי</a:t>
            </a:r>
            <a:endParaRPr lang="en-US" sz="2400" dirty="0"/>
          </a:p>
          <a:p>
            <a:r>
              <a:rPr lang="he-IL" sz="2400" dirty="0"/>
              <a:t>דוגמאות למערכות דו </a:t>
            </a:r>
            <a:r>
              <a:rPr lang="he-IL" sz="2400" dirty="0" err="1"/>
              <a:t>מימדיות</a:t>
            </a:r>
            <a:r>
              <a:rPr lang="he-IL" sz="2400" dirty="0"/>
              <a:t> (לא בהכרח כאלו שבאו ממעבר מסדר שני) עם קלט:</a:t>
            </a:r>
            <a:endParaRPr lang="en-US" sz="24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48921"/>
            <a:ext cx="3276768" cy="253378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61621"/>
            <a:ext cx="3213265" cy="2508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52120" y="3501008"/>
                <a:ext cx="2058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501008"/>
                <a:ext cx="20586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20624" y="3501008"/>
                <a:ext cx="1833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24" y="3501008"/>
                <a:ext cx="18333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05808B-5B41-4DB2-9744-56FBF599BFE2}"/>
                  </a:ext>
                </a:extLst>
              </p14:cNvPr>
              <p14:cNvContentPartPr/>
              <p14:nvPr/>
            </p14:nvContentPartPr>
            <p14:xfrm>
              <a:off x="329400" y="422280"/>
              <a:ext cx="7810560" cy="327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05808B-5B41-4DB2-9744-56FBF599BF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040" y="412920"/>
                <a:ext cx="7829280" cy="32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06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אבל בהנשמה הקלט הוא מחזורי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יש מחזוריות לקלט</a:t>
            </a:r>
          </a:p>
          <a:p>
            <a:r>
              <a:rPr lang="he-IL" dirty="0"/>
              <a:t>יש מחזוריות למערכת ללא קלט</a:t>
            </a:r>
          </a:p>
          <a:p>
            <a:r>
              <a:rPr lang="he-IL" dirty="0"/>
              <a:t>האם יש אינטראקציה?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1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A5AD-3683-4BD7-B24F-0D49515E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מחזורי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06E9A-A6A9-4AC4-842B-2799D0676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06E9A-A6A9-4AC4-842B-2799D0676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358733-EEB2-4396-868A-E5110CD25B08}"/>
                  </a:ext>
                </a:extLst>
              </p14:cNvPr>
              <p14:cNvContentPartPr/>
              <p14:nvPr/>
            </p14:nvContentPartPr>
            <p14:xfrm>
              <a:off x="641160" y="1624680"/>
              <a:ext cx="8102520" cy="485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358733-EEB2-4396-868A-E5110CD25B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800" y="1615320"/>
                <a:ext cx="8121240" cy="48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02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A5AD-3683-4BD7-B24F-0D49515E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מחזורי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06E9A-A6A9-4AC4-842B-2799D0676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06E9A-A6A9-4AC4-842B-2799D0676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25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תהודה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976664" cy="5399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25219" y="1556792"/>
                <a:ext cx="2058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19" y="1556792"/>
                <a:ext cx="20586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993DD5-C484-4395-BE46-563223CAB8CE}"/>
                  </a:ext>
                </a:extLst>
              </p14:cNvPr>
              <p14:cNvContentPartPr/>
              <p14:nvPr/>
            </p14:nvContentPartPr>
            <p14:xfrm>
              <a:off x="620280" y="243360"/>
              <a:ext cx="7721640" cy="532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993DD5-C484-4395-BE46-563223CAB8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920" y="234000"/>
                <a:ext cx="7740360" cy="534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89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השוואה עם </a:t>
            </a:r>
            <a:r>
              <a:rPr lang="he-IL" dirty="0" err="1"/>
              <a:t>מימד</a:t>
            </a:r>
            <a:r>
              <a:rPr lang="he-IL" dirty="0"/>
              <a:t> אחד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90" y="1600200"/>
            <a:ext cx="5074122" cy="50677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7504" y="2132856"/>
                <a:ext cx="1981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132856"/>
                <a:ext cx="198144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9679C8-164A-44B8-847A-6629F4550E6C}"/>
                  </a:ext>
                </a:extLst>
              </p14:cNvPr>
              <p14:cNvContentPartPr/>
              <p14:nvPr/>
            </p14:nvContentPartPr>
            <p14:xfrm>
              <a:off x="347400" y="3032640"/>
              <a:ext cx="1041120" cy="423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9679C8-164A-44B8-847A-6629F4550E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040" y="3023280"/>
                <a:ext cx="1059840" cy="4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44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תדר התהודה מוביל לפינוי יעיל יותר של דו תחמוצת הפחמן בהנשמה.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79712" y="2773363"/>
            <a:ext cx="4800600" cy="3352800"/>
            <a:chOff x="432" y="816"/>
            <a:chExt cx="3024" cy="211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784" y="816"/>
              <a:ext cx="672" cy="21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6" name="Picture 5" descr="RCCM2006105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78"/>
            <a:stretch>
              <a:fillRect/>
            </a:stretch>
          </p:blipFill>
          <p:spPr bwMode="auto">
            <a:xfrm>
              <a:off x="432" y="816"/>
              <a:ext cx="235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1824" y="912"/>
              <a:ext cx="48" cy="1584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 rot="-5400000">
              <a:off x="3026" y="1184"/>
              <a:ext cx="27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1600" baseline="0">
                  <a:solidFill>
                    <a:schemeClr val="bg2"/>
                  </a:solidFill>
                  <a:latin typeface="Arial" panose="020B0604020202020204" pitchFamily="34" charset="0"/>
                </a:rPr>
                <a:t>Heliox 60</a:t>
              </a: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 rot="-5400000">
              <a:off x="3026" y="1376"/>
              <a:ext cx="270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1600" baseline="0">
                  <a:solidFill>
                    <a:schemeClr val="bg2"/>
                  </a:solidFill>
                  <a:latin typeface="Arial" panose="020B0604020202020204" pitchFamily="34" charset="0"/>
                </a:rPr>
                <a:t>Heliox 40</a:t>
              </a:r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 rot="-5400000">
              <a:off x="2985" y="1623"/>
              <a:ext cx="27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9pPr>
            </a:lstStyle>
            <a:p>
              <a:r>
                <a:rPr lang="en-US" altLang="en-US" sz="1600" baseline="0">
                  <a:solidFill>
                    <a:schemeClr val="bg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6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1600" baseline="0">
                  <a:solidFill>
                    <a:schemeClr val="bg2"/>
                  </a:solidFill>
                  <a:latin typeface="Arial" panose="020B0604020202020204" pitchFamily="34" charset="0"/>
                </a:rPr>
                <a:t>/N</a:t>
              </a:r>
              <a:r>
                <a:rPr lang="en-US" altLang="en-US" sz="1600">
                  <a:solidFill>
                    <a:schemeClr val="bg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353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95E6-89DC-4D26-B070-72D41A50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7B0E4-54E0-4DFA-B93C-1245C1E3E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סדר שני </a:t>
            </a:r>
            <a:r>
              <a:rPr lang="he-IL" dirty="0" err="1"/>
              <a:t>במימד</a:t>
            </a:r>
            <a:r>
              <a:rPr lang="he-IL" dirty="0"/>
              <a:t> אחד -&gt; סדר ראשון בשני </a:t>
            </a:r>
            <a:r>
              <a:rPr lang="he-IL" dirty="0" err="1"/>
              <a:t>מימדים</a:t>
            </a:r>
            <a:endParaRPr lang="he-IL" dirty="0"/>
          </a:p>
          <a:p>
            <a:r>
              <a:rPr lang="he-IL" dirty="0"/>
              <a:t>שני </a:t>
            </a:r>
            <a:r>
              <a:rPr lang="he-IL" dirty="0" err="1"/>
              <a:t>מימדים</a:t>
            </a:r>
            <a:r>
              <a:rPr lang="he-IL" dirty="0"/>
              <a:t> : ייתכנו ערכים עצמיים מרוכבים</a:t>
            </a:r>
          </a:p>
          <a:p>
            <a:r>
              <a:rPr lang="he-IL" dirty="0"/>
              <a:t>תגובה לקלט מחזורי : תהודה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8CA3C7-0697-4E7E-8295-1EB791190FDD}"/>
                  </a:ext>
                </a:extLst>
              </p14:cNvPr>
              <p14:cNvContentPartPr/>
              <p14:nvPr/>
            </p14:nvContentPartPr>
            <p14:xfrm>
              <a:off x="2777040" y="4328640"/>
              <a:ext cx="3972240" cy="69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8CA3C7-0697-4E7E-8295-1EB791190F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7680" y="4319280"/>
                <a:ext cx="3990960" cy="7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04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600201"/>
                <a:ext cx="7643192" cy="24048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dirty="0"/>
                  <a:t>נתונה המערכת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he-IL" dirty="0"/>
                  <a:t>העבירו אותה למערכת דו </a:t>
                </a:r>
                <a:r>
                  <a:rPr lang="he-IL" dirty="0" err="1"/>
                  <a:t>מימדית</a:t>
                </a:r>
                <a:r>
                  <a:rPr lang="he-IL" dirty="0"/>
                  <a:t> מסדר ראשון</a:t>
                </a:r>
              </a:p>
              <a:p>
                <a:pPr marL="0" indent="0">
                  <a:buNone/>
                </a:pPr>
                <a:r>
                  <a:rPr lang="he-IL" dirty="0"/>
                  <a:t>מהם הערכים העצמיים?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600201"/>
                <a:ext cx="7643192" cy="2404864"/>
              </a:xfrm>
              <a:blipFill>
                <a:blip r:embed="rId2"/>
                <a:stretch>
                  <a:fillRect t="-3299" r="-2073" b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הנשמה מלאכותית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320800"/>
            <a:ext cx="67183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A2A7-E115-423F-BB9D-A4304E39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e-IL" dirty="0"/>
                  <a:t>נתונה המערכת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̇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he-IL" dirty="0"/>
                  <a:t>כאשר הקלט מחזורי עם תדר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he-IL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מהו הערך הקטן ביותר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dirty="0"/>
                  <a:t> עבורו ייתכן שתהיה תהודה?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D12A2-EF7D-4C93-9817-8502FD401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67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הנשמה מלאכותית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ndotracheal tube colo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5989067" cy="36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27984" y="5587118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"Endotracheal tube colored" by </a:t>
            </a:r>
            <a:r>
              <a:rPr lang="en-US" sz="1400" dirty="0" err="1"/>
              <a:t>PhilippN</a:t>
            </a:r>
            <a:r>
              <a:rPr lang="en-US" dirty="0"/>
              <a:t> - </a:t>
            </a:r>
            <a:r>
              <a:rPr lang="en-US" sz="700" dirty="0"/>
              <a:t>Modification of http://commons.wikimedia.org/wiki/Image:Endotracheal_tube_inserted.png. Licensed under Public Domain via Wikimedia Commons - https://commons.wikimedia.org/wiki/File:Endotracheal_tube_colored.png#/media/File:Endotracheal_tube_colored.png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D24703-0981-4AED-9538-871BC6FE77D5}"/>
                  </a:ext>
                </a:extLst>
              </p14:cNvPr>
              <p14:cNvContentPartPr/>
              <p14:nvPr/>
            </p14:nvContentPartPr>
            <p14:xfrm>
              <a:off x="2907360" y="1917360"/>
              <a:ext cx="4330080" cy="2234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D24703-0981-4AED-9538-871BC6FE77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000" y="1908000"/>
                <a:ext cx="4348800" cy="22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02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הנשמה מלאכותית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aic.cuhk.edu.hk/web8/Lung_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3625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7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הנשמה מלאכותית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aic.cuhk.edu.hk/web8/Lung_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3625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62851" y="4503896"/>
              <a:ext cx="6368400" cy="898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691" y="4493456"/>
                <a:ext cx="639396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4784051" y="5224616"/>
              <a:ext cx="619560" cy="462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73971" y="5212736"/>
                <a:ext cx="640800" cy="4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037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הנשמה מלאכותית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852936"/>
                <a:ext cx="8229600" cy="345638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he-IL" dirty="0"/>
                  <a:t>ריאות. תגובה לשינוי לחץ</a:t>
                </a:r>
                <a:endParaRPr lang="en-US" dirty="0"/>
              </a:p>
              <a:p>
                <a:pPr lvl="1"/>
                <a:r>
                  <a:rPr lang="he-IL" dirty="0"/>
                  <a:t>יש התנגדות מסויימת – קוטר צינור,...</a:t>
                </a:r>
              </a:p>
              <a:p>
                <a:pPr lvl="1"/>
                <a:r>
                  <a:rPr lang="he-IL" dirty="0"/>
                  <a:t>יש אינרציה לאוויר. אי אפשר לשנות זרימה מייד</a:t>
                </a:r>
              </a:p>
              <a:p>
                <a:pPr lvl="1"/>
                <a:r>
                  <a:rPr lang="he-IL" dirty="0"/>
                  <a:t>יש "הענות" ניפוח הבלון. </a:t>
                </a:r>
                <a:endParaRPr lang="he-IL" b="0" i="1" dirty="0">
                  <a:latin typeface="Cambria Math" panose="02040503050406030204" pitchFamily="18" charset="0"/>
                </a:endParaRPr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𝑄𝑑𝑡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𝐴𝐿𝑉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𝑄𝑑𝑡</m:t>
                      </m:r>
                    </m:oMath>
                  </m:oMathPara>
                </a14:m>
                <a:endParaRPr lang="he-IL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𝐿𝐶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𝑅𝐶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𝐿𝑉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852936"/>
                <a:ext cx="8229600" cy="3456384"/>
              </a:xfrm>
              <a:blipFill rotWithShape="0">
                <a:blip r:embed="rId2"/>
                <a:stretch>
                  <a:fillRect t="-35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351136"/>
            <a:ext cx="6468417" cy="12802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77D2EAE-CAAE-4D9F-89AA-BE4C26690EBD}"/>
                  </a:ext>
                </a:extLst>
              </p14:cNvPr>
              <p14:cNvContentPartPr/>
              <p14:nvPr/>
            </p14:nvContentPartPr>
            <p14:xfrm>
              <a:off x="1212120" y="4858560"/>
              <a:ext cx="5880240" cy="163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77D2EAE-CAAE-4D9F-89AA-BE4C26690E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2760" y="4849200"/>
                <a:ext cx="5898960" cy="165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1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מערכת מסדר שני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𝐿𝐶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𝐴𝐿𝑉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𝑅𝐶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𝐴𝐿𝑉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𝐴𝐿𝑉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כמו תמיד, נתחיל בלי קלט, ועם אותיות פחות מפחידות: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7B6F31-0D6D-4837-83ED-4C9D109F793F}"/>
                  </a:ext>
                </a:extLst>
              </p14:cNvPr>
              <p14:cNvContentPartPr/>
              <p14:nvPr/>
            </p14:nvContentPartPr>
            <p14:xfrm>
              <a:off x="279360" y="4046400"/>
              <a:ext cx="1188000" cy="101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7B6F31-0D6D-4837-83ED-4C9D109F79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00" y="4037040"/>
                <a:ext cx="1206720" cy="10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מעבר לסדר ראשון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  <a:p>
                <a:pPr marL="0" indent="0" algn="r">
                  <a:buNone/>
                </a:pPr>
                <a:r>
                  <a:rPr lang="he-IL" dirty="0"/>
                  <a:t>נגדיר מערכת דו מימדית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he-I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algn="l" rtl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e-IL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71C518-5D5D-4365-9E2E-6E5A6DCCCCDD}"/>
                  </a:ext>
                </a:extLst>
              </p14:cNvPr>
              <p14:cNvContentPartPr/>
              <p14:nvPr/>
            </p14:nvContentPartPr>
            <p14:xfrm>
              <a:off x="181080" y="528120"/>
              <a:ext cx="8483040" cy="487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71C518-5D5D-4365-9E2E-6E5A6DCCCC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720" y="518760"/>
                <a:ext cx="8501760" cy="48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5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ניתוח המערכת מסדר ראשון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he-IL" b="0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</m:oMath>
                  </m:oMathPara>
                </a14:m>
                <a:br>
                  <a:rPr lang="en-US" b="0" dirty="0"/>
                </a:br>
                <a:endParaRPr lang="he-IL" b="0" dirty="0"/>
              </a:p>
              <a:p>
                <a:pPr marL="0" indent="0" algn="r">
                  <a:buNone/>
                </a:pPr>
                <a:r>
                  <a:rPr lang="he-IL" dirty="0"/>
                  <a:t>כעת ניתן לדעת ערכים עצמיים, יציבות, תדר תנודות...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5BEF73-5524-433A-87B5-C3E0DB7AB1F1}"/>
                  </a:ext>
                </a:extLst>
              </p14:cNvPr>
              <p14:cNvContentPartPr/>
              <p14:nvPr/>
            </p14:nvContentPartPr>
            <p14:xfrm>
              <a:off x="299160" y="3632760"/>
              <a:ext cx="5715000" cy="2680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5BEF73-5524-433A-87B5-C3E0DB7AB1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00" y="3623400"/>
                <a:ext cx="5733720" cy="269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743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50589</TotalTime>
  <Words>482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Garamond</vt:lpstr>
      <vt:lpstr>Office Theme</vt:lpstr>
      <vt:lpstr>מערכת דו מימדית לינארית</vt:lpstr>
      <vt:lpstr>הנשמה מלאכותית</vt:lpstr>
      <vt:lpstr>הנשמה מלאכותית</vt:lpstr>
      <vt:lpstr>הנשמה מלאכותית</vt:lpstr>
      <vt:lpstr>הנשמה מלאכותית</vt:lpstr>
      <vt:lpstr>הנשמה מלאכותית</vt:lpstr>
      <vt:lpstr>מערכת מסדר שני</vt:lpstr>
      <vt:lpstr>מעבר לסדר ראשון</vt:lpstr>
      <vt:lpstr>ניתוח המערכת מסדר ראשון</vt:lpstr>
      <vt:lpstr>איך הריאות יגיבו להנשמה?</vt:lpstr>
      <vt:lpstr>קלט למערכת דו מימדית</vt:lpstr>
      <vt:lpstr>אבל בהנשמה הקלט הוא מחזורי</vt:lpstr>
      <vt:lpstr>קלט מחזורי</vt:lpstr>
      <vt:lpstr>קלט מחזורי</vt:lpstr>
      <vt:lpstr>תהודה</vt:lpstr>
      <vt:lpstr>השוואה עם מימד אחד</vt:lpstr>
      <vt:lpstr>PowerPoint Presentation</vt:lpstr>
      <vt:lpstr>סיכום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283</cp:revision>
  <dcterms:created xsi:type="dcterms:W3CDTF">2014-08-09T08:29:52Z</dcterms:created>
  <dcterms:modified xsi:type="dcterms:W3CDTF">2020-04-27T14:57:38Z</dcterms:modified>
</cp:coreProperties>
</file>