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43" r:id="rId2"/>
    <p:sldId id="544" r:id="rId3"/>
    <p:sldId id="542" r:id="rId4"/>
    <p:sldId id="498" r:id="rId5"/>
    <p:sldId id="515" r:id="rId6"/>
    <p:sldId id="551" r:id="rId7"/>
    <p:sldId id="552" r:id="rId8"/>
    <p:sldId id="553" r:id="rId9"/>
    <p:sldId id="499" r:id="rId10"/>
    <p:sldId id="500" r:id="rId11"/>
    <p:sldId id="501" r:id="rId12"/>
    <p:sldId id="502" r:id="rId13"/>
    <p:sldId id="545" r:id="rId14"/>
    <p:sldId id="546" r:id="rId15"/>
    <p:sldId id="503" r:id="rId16"/>
    <p:sldId id="547" r:id="rId17"/>
    <p:sldId id="505" r:id="rId18"/>
    <p:sldId id="506" r:id="rId19"/>
    <p:sldId id="507" r:id="rId20"/>
    <p:sldId id="508" r:id="rId21"/>
    <p:sldId id="548" r:id="rId22"/>
    <p:sldId id="510" r:id="rId23"/>
    <p:sldId id="512" r:id="rId24"/>
    <p:sldId id="493" r:id="rId25"/>
    <p:sldId id="549" r:id="rId26"/>
    <p:sldId id="550" r:id="rId27"/>
    <p:sldId id="554" r:id="rId28"/>
    <p:sldId id="55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>
      <p:cViewPr varScale="1">
        <p:scale>
          <a:sx n="67" d="100"/>
          <a:sy n="67" d="100"/>
        </p:scale>
        <p:origin x="1209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06:44.7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9888 16413 441 0,'-5'0'270'15,"0"-2"-40"-15,-4-2-73 16,3 4-26-16,-2-3-32 16,1 2-13-16,6 6-6 15,-11-9 0-15,9 4-10 16,-7 2-7-16,3 4-21 15,9 9-14-15,-10 4-15 16,3 6-4-16,-1 9-3 16,-3 3-2-16,4 8-2 15,-2 2 0-15,3-1 0 16,-2 1 1-16,7-4-1 16,0-2 1-16,1-5-1 15,-2-1 0-15,5-8-2 16,5-3 0-16,2-7-1 15,-1-7-1-15,-1-8 0 0,-2-2 2 16,0-5 2-16,5 3 4 16,-4-7 9-16,2 0 4 15,-1-7 7-15,-2-3 2 16,-1 0-5-16,0-5-4 16,-2-1-7-16,-2-4-2 15,2-3-2-15,-2 1-1 16,-1-3-1-16,-2 1 0 15,0 2-2-15,0 3 1 16,-1 3 2-16,-2 1-1 0,-3 5 1 16,3 5 0-16,0 7 2 15,2 5-1-15,1 2 7 16,0 0 0-16,0 0-4 16,-1 0 0-16,0 0-10 15,-2 15-1-15,0 40 0 16,1-25 0-16,1 2 0 15,1 3 0-15,0 3 0 16,2 0 0-16,0 1 1 16,0-6 0-16,-2-4 0 15,3-8 0-15,-1-6-1 16,1-1 0-16,-1-7-4 16,0-3-2-16,-2-7 3 15,0-4 2-15,3-3 6 16,-2-1 2-16,0-6-2 15,-1-2-2-15,0-9-3 16,0-2-1-16,0-4 0 0,1-4 0 16,1-5 1-1,1-1-1-15,1-3 1 0,-3-2 2 16,1 4 0-16,-5 6 1 16,-2 8 3-16,0 8 1 15,-1 11 4-15,4 5 0 16,-1 9-8-16,2 5-3 15,0 10-9-15,-3 1 0 0,2 15 3 16,2 1 3-16,0 11 1 16,0 4 1-16,0 5 0 15,-1 2 1-15,0 1-1 16,1-5 0-16,0-5 0 16,1-6 0-16,2-14-1 15,-3-5 1-15,5-10-4 16,-2-6-5-16,0-7-4 15,2-5 0-15,-4-16 2 16,1-3 0-16,0-12-6 16,-2-4 0-16,0-4 2 15,-1-4 5-15,1 0 10 16,0-4 1-16,0 4 0 16,1 5 2-16,-1 12 1 15,0 8 0-15,1 17 4 16,-2 1 1-16,1 12-1 15,-1 2 0-15,1 12-2 0,0 6 0 16,3 11 2-16,2 4 0 16,-3 3 1-16,1 2-1 15,-2 2-3-15,0 1 1 16,2-4-53-16,-2 0-19 16,1-6-43-16,-2-3-33 15,0-7-73-15,-3-4-135 16,3-6 228-16</inkml:trace>
  <inkml:trace contextRef="#ctx0" brushRef="#br0" timeOffset="2104.37">2280 11390 420 0,'-25'-46'224'15,"2"9"-89"-15,8 14-61 0,-3-1-3 16,-2 3-60-16,3 5-8 16,-14-5 0-16,0 3-1 15,3 3 3-15,-8-3 3 16,0 4 6-16,-2 1 4 16,-4 6-1-16,-2 3-2 15,-3 4 5-15,1 4-1 16,-2 9 21-16,-1 3 0 15,-3 10-3-15,-6 3-4 0,-4 3-22 16,-1 1-2-16,0 3-8 16,0-1-1-16,4 3 0 15,4 6 0-15,4 5 0 16,2 7 0-16,-2 5 2 16,2 4 0-16,1 2 3 15,2-1 4-15,12 5 2 16,3-5-1-16,8 1-6 15,9 2-3-15,7 0-4 16,3 6-1-16,10 10 1 16,2 1 0-16,14 9 1 15,6 0 1-15,11 6-2 16,6-1 1-16,12-1 1 16,3-2-1-16,4-13 1 15,6-3-1-15,-4-11 0 16,10-7 1-16,9-11-1 15,1-11 1-15,6-18 2 0,-12-11 1 16,-1-17 4-16,1-10-2 16,1-19 0-16,2-9-1 15,-5-10-2-15,-7-6 2 16,-8-6 4-16,-7-4 11 16,-12-20 37-16,-1-6 13 15,-15-18 23-15,-8-2-2 16,-16 0-19-16,-11 2-1 15,-23-4-15-15,-11-4-9 0,-13 6-16 16,-9-2-11-16,-12 11-14 16,-6 5-1-16,-12 10-6 15,-3 12-9-15,8 17-46 16,-7 11-30-16,-3 18-101 16,-3 9-75-16,-3 24 169 15</inkml:trace>
  <inkml:trace contextRef="#ctx0" brushRef="#br0" timeOffset="4399.22">9902 8761 465 0,'-56'-39'231'15,"48"48"-66"-15,2 0-10 0,-9-7-19 16,0-2-25-16,-1-6-38 16,3 2-7-16,4 3-12 15,2-2-5-15,5 3-14 16,0 0-8-16,2 0-25 16,0 0-10-16,0 0-7 15,0 0-2-15,5 1 6 16,12 12 5-16,28 23 3 15,-28-28 2-15,1-4 1 16,0-2 1-16,5-2 3 16,-3-2 0-16,-2-4 1 15,-3 3 1-15,-5 1 3 16,-4-2 1-16,-4 1 28 16,-2 3 17-16,-4-2 12 15,3 1 0-15,0 0-20 16,-7 0-15-16,-10-1-13 15,-31-3-2-15,22 1-7 0,1 2-4 16,-5-1 0-16,5 3-1 16,-6 0 1-16,5 5 0 15,-2 4-1-15,-2-2-1 16,7 4-3-16,-3-4-1 16,6-1 0-16,6 0 0 15,5-3-3-15,5-1-11 16,9-1-14-16,4 2-2 15,10-1 2-15,8 2 9 0,6-2 15 16,4-1 1-16,3-2 3 16,-4-4 0-16,-3-3 1 15,0 2 1-15,-6 1 1 16,-4 0 1-16,-10 4 3 16,-5-3 0-16,-7 1 11 15,-2 3 5-15,-10 2-15 16,-1 0-26-16,-8 0-111 15,-4 0-86-15,-5 1 127 16</inkml:trace>
  <inkml:trace contextRef="#ctx0" brushRef="#br0" timeOffset="6220.35">9901 16623 396 0,'-99'-8'229'15,"94"1"-26"-15,-4 3-39 16,2 2-53-16,3 2-19 15,-2-4-26-15,0 0-1 0,5 1 5 16,-2 3 7-16,3-2 8 16,0 2-2-16,0 0-18 15,0 0-15-15,0 0-23 16,-3 0-10-16,3 0-14 16,0 0-3-16,0 0 1 15,0 0 4-15,0 0 8 16,0 0 6-16,0 0 4 15,3 3 1-15,4 4 6 16,5 1-1-16,21 25-3 16,-26-29-3-16,7 1-7 15,2-1-1-15,6 0 3 16,2-1 5-16,5-3 3 16,-3-4 1-16,5 0-3 15,3 1-5-15,1-2-8 16,3 2-3-16,4-4-3 15,-2 3-1-15,1-3 12 16,-3 3 5-16,-2 1 5 0,0-1 2 16,3 2-7-16,2-2-2 15,4-2-2-15,1 3-1 16,0 0-3-16,0 0-2 16,-1 1-2-16,1-1-2 15,-5 5-3-15,-8-1 0 16,-4 4 0-16,-4-2 1 15,-4-1 1-15,-2 3 0 0,-7-1 2 16,-5 0 0-16,-1-1 1 16,2 1 1-16,-3-4 0 15,-1 1 0-15,-3-1 16 16,-1-1 10-16,-1 1 10 16,0 0 3-16,0-1-12 15,0 1-13-15,0 0-12 16,0-1-6-16,0 1-6 15,0-1-4-15,-1 0-23 16,2 0-18-16,-2 1-47 16,1-2-25-16,0 2-54 15,0 0-25-15,1 0-56 16,0 0-42-16,0 0-126 16,0-1 256-16</inkml:trace>
  <inkml:trace contextRef="#ctx0" brushRef="#br0" timeOffset="6911.5">10893 16327 553 0,'-80'-47'267'0,"70"44"-68"16,2 2-21-16,2 2-35 16,0 3-12-16,9 0-49 15,-3 2-13-15,0 1-18 16,0-1-9-16,-3-2-14 15,5 4-5-15,-1-3-11 16,3 5-2-16,4 1 2 16,-2-3 0-16,0 0 2 15,5 2-1-15,-3 2-2 16,4 1 1-16,9 2 0 16,-6-3-1-16,3 0-3 15,0-2-3-15,2-3-2 16,6 2-1-16,3-1-1 15,2 4 0-15,0 0 1 16,0-1-1-16,1 0 0 0,-3-4 1 16,0 4 1-16,-3 0 7 15,-2-2 7-15,-1 0 1 16,-3-1 1-16,-1-4-6 16,-6 6-5-16,-3-5-1 15,-3 2 3-15,-2-1 21 16,-5-2 32-16,0 2 20 15,-3 0 37-15,-3 1-6 0,4 4-9 16,-6 0-11 0,-9 5-23-16,-4 0-7 0,-12 3-5 15,-3-1-10-15,-1 6-19 16,-4 4-8-16,-4 3-17 16,-1 2-4-16,-2 0-1 15,-2-1-6-15,4 1-20 16,0 4-15-16,-5 5-60 15,1 2-52-15,-14 8-431 16,0 2 398-16</inkml:trace>
  <inkml:trace contextRef="#ctx0" brushRef="#br0" timeOffset="12020.24">12432 12207 170 0,'4'-1'128'15,"-14"-4"11"-15,8 6-40 16,0-1-43-16,-7-4-10 0,14 8 12 16,-6-6 20-16,-3-1 23 15,6 3 1-15,-3 0-21 16,0 0-16-16,1 0-29 16,-1 0-11-16,1 0-12 15,-1 0-3-15,-7 17 1 16,-11 31 6-16,12-20 6 15,7 2 1-15,-1 0-6 16,-3-1-4-16,2-4-8 16,1-4-2-16,3-7-3 15,4-2-1-15,3-6 2 16,1-2 1-16,3-4 5 16,-6-3 6-16,-4-5 10 15,5-2 0-15,-3-5-1 16,4-3-3-16,-10-7-8 15,5 2 0-15,-3-1 3 16,-4 0 0-16,3 3-1 16,-2 1 0-16,-1 3 14 0,2 4 9 15,2 7 16-15,-3 2 1 16,-1 6-16-16,3-2-11 16,-2 0-21-16,1 2-6 15,-9 17-3-15,-6 33 1 16,9-27 1-16,3 1 2 15,2-4 2-15,4 0 0 16,0-6 0-16,5-5-2 16,-6-5-2-16,-1-5 1 15,5-3 1-15,-5 1 4 0,0 0 3 16,0-1-1-16,0-1-3 16,4-12-3-16,8-32-1 15,-17 24 0-15,6 2 1 16,-2-2 3-16,-4 2 2 15,-2 0 1-15,4 5 3 16,-1 4 0-16,1 5 14 16,7 7 2-16,-8 4-5 15,2 3-3-15,-1 5-17 16,0 6-2-16,3 5 0 16,-4-1 1-16,6 1 0 15,-2-1-1-15,-2-1-30 16,4 0-37-16,0 0-117 15,1 5-108-15,2 11 180 16</inkml:trace>
  <inkml:trace contextRef="#ctx0" brushRef="#br0" timeOffset="13065.45">12549 16626 196 0,'0'0'112'0,"7"18"-25"15,6 33 10-15,-8-25 4 16,-6 0-10-16,-3 2-2 15,4-7-4-15,-2-5-7 16,1-5-2-16,1-8-7 16,0-3-13-16,-2-5-13 0,1 3 0 15,0 1-5-15,0-11-1 16,-1-13-10-16,2-35-9 16,0 24-9-16,0-4-3 15,3-3-2-15,0-2-2 16,0 0 3-16,2 0 4 15,-3 2 11-15,2 6 5 16,-3 3 5-16,4 8 0 16,-3 13 1-16,0 1 13 0,0 10 19 15,-1 6 2-15,-1 7-3 16,0 9-9-16,0 12-7 16,-1 10 0-16,-3 10-6 15,1 3-4-15,-3 4-19 16,3-5-5-16,-3-3-7 15,0-8-3-15,2-3-4 16,1-4-11-16,2-8-52 16,3 3-46-16,0-6-179 15,1 2 182-15</inkml:trace>
  <inkml:trace contextRef="#ctx0" brushRef="#br0" timeOffset="13624.95">12462 17574 451 0,'12'-44'267'16,"-12"42"-36"-16,-3 0-47 16,4 2-22-16,-1 0-34 15,0 0-24-15,0 0-14 16,0 0-4-16,1 14-1 16,1 7-7-16,7 36-22 15,-6-23-11-15,3 6-18 16,-3 5-6-16,-2 4-10 15,1 2-3-15,-2 0-2 16,4-4 0-16,-3-7-1 16,-2-7-1-16,-4-9-1 0,1 1-1 15,2-5-2-15,0 0 0 16,0-5-4-16,-2-7-13 16,4-3-43-16,2-4-37 15,-1-1-105-15,-1-1-66 16,0 0 167-16</inkml:trace>
  <inkml:trace contextRef="#ctx0" brushRef="#br0" timeOffset="14196.43">12261 17668 594 0,'-9'0'313'16,"-2"0"-81"-16,2-2-87 15,2 0-37-15,-1-2-20 16,3 3-15-16,4 1 6 15,1 0-6-15,0-1-26 16,0 1-4-16,0 0-11 16,0 0 0-16,1 0 3 0,12 0-7 15,5 1-6-15,28 3-1 16,-20-4 11-16,4 0 3 16,1-4 2-16,-2 0-3 15,0 0-14-15,-3-3-6 16,0-2-8-16,3 2-2 15,0 1 0-15,3 2-1 16,2 4 1-16,0-4 1 16,2 3 1-16,-5-1 0 15,3 0 0-15,-1 2-1 0,0 0-1 16,-1 2 0-16,-8 1 1 16,-1 1 0-16,-6 0 1 15,-2-1-1-15,-3 0 0 16,-4 0-1-16,-1-2-1 15,-4 1 0-15,0 0-24 16,-3-2-26-16,-1 0-60 16,0 0-37-16,0 0-91 15,1 0-51-15,-3 0 183 16</inkml:trace>
  <inkml:trace contextRef="#ctx0" brushRef="#br0" timeOffset="14450.74">12760 17573 763 0,'-7'5'400'0,"0"3"-107"16,0 7-121-16,4 2-37 16,1 10-33-16,-2 4-23 15,6 9-12-15,-2 7-9 16,5 9-13-16,3 9-4 15,-3-6-9-15,3-3-6 16,-3-4-15-16,0-5-5 16,0 2-21-16,0-1-27 15,2-10-78-15,0-4-74 0,0-9 119 16</inkml:trace>
  <inkml:trace contextRef="#ctx0" brushRef="#br0" timeOffset="24321.34">21849 10639 544 0,'-29'-16'237'16,"-4"-3"-135"-16,2 6-1 0,-12 2-1 16,-2 3-14-16,5 6-2 15,-13-2 4-15,-2 1-10 16,-2 3-11-16,-12 6-23 15,1 3-13-15,-5 9-19 16,8 3-7-16,0 8-5 16,1 4-1-16,7 7-3 15,-5 4 0-15,3 7-3 16,4 6-2-16,7 17-18 16,7 7-19-16,18 24-65 15,8 9-28-15,20 11-17 16,11 2 19-16,27-11 74 15,16-10 55-15,27-26 70 16,8-17 9-16,29-24-3 16,6-15-23-16,9-25-32 15,12-14-6-15,5-31 6 0,4-12 20 16,-6-33 40-16,-8-8 26 16,-14-12 29-16,-15-4-8 15,-18 6-7-15,-17-2-8 16,-33 10-15-16,-18 8-2 15,-29 16-30-15,-19 5-20 16,-22 18-42-16,-18 4-35 16,-30 20-70-16,-10 9-51 15,-23 18-263-15,-12 10 277 16</inkml:trace>
  <inkml:trace contextRef="#ctx0" brushRef="#br0" timeOffset="31932.5">11126 16437 332 0,'-12'-40'163'0,"11"42"-46"16,-8-3-28-16,7 7-37 16,2 4-6-16,-6-3-5 15,6 11 14-15,-3 2 33 16,1 3 12-16,2 7 2 16,-2-1-6-16,0 6-13 0,-3 4-10 15,3 7-7-15,0 1 0 16,0 2-13-16,4 3-8 15,-2-5-17-15,1-1-10 16,1-10-11-16,0-6-2 16,3-7-1-16,-2-8 3 15,-1-8 4-15,1-1 4 16,-3-10 10-16,0 0 5 0,0 3 5 16,0-3-3-1,2-25-9-15,2-30-8 0,-3 22-11 16,-1-3 0-16,-1 2-1 15,1-1-1-15,-1-3 2 16,2-1 1-16,-1-5-1 16,-1-3 0-16,2-1-4 15,-2 2 0-15,-1 7-2 16,2 7 1-16,0 13 2 16,0 7 1-16,0 7 1 15,-3 9-1-15,3 4-2 16,0 9-1-16,0 15-2 15,4 6 1-15,-1 14 1 16,-1 2 1-16,-2 5 2 16,0 2 0-16,0 2 3 15,0 2 1-15,0 0 1 16,-4-2 1-16,-1-5-1 16,2 1 0-16,-1-12 0 15,2-8 0-15,-2-14 2 0,2-10 4 16,1-11 14-16,-1 0 2 15,0-11-7-15,1-6-4 16,3-14-18-16,-3-9-3 16,1-9 0-16,0-8 0 15,-5-3 3-15,7-3-1 16,1 1 1-16,-1-3 0 16,2-2 0-16,1 3 0 15,1 7 1-15,0 11 0 0,-1 19-1 16,-3 11 0-16,-2 14-8 15,0 10 0-15,0 25-1 16,5 13 1-16,-5 24 8 16,1 11-1-16,0 11 2 15,-1-1 0-15,-1-5-1 16,-2-8 3-16,0-21 0 16,0-14 0-16,1-21 4 15,1-10-2-15,-3-18-13 16,0-16-4-16,1-19-15 15,0-12-5-15,3-15 11 16,0-1 3-16,2-3 11 16,0 2 7-16,-2 6 2 15,6 13 5-15,-1 20 22 16,-4 16 17-16,-2 22 9 16,-4 13-3-16,-3 26-23 0,1 13-12 15,-1 21 0-15,-1 7 2 16,2 5 1-16,-4-3-6 15,5-8-7-15,1-36-32 32,3-23-79-32,0 1-59 0,-6 38-197 0,0-17 225 15</inkml:trace>
  <inkml:trace contextRef="#ctx0" brushRef="#br0" timeOffset="35369.31">11142 8524 196 0,'0'-1'107'0,"-2"-1"-21"16,1 1-22-16,0 0-28 15,0 1 3-15,-3 0-5 16,-6 4 7-16,3-1 16 16,0 1-4-16,-25 26 6 15,30-20-5-15,-2 2-15 16,8 3-9-16,-4 0-19 16,0 0-5-16,3-1-5 0,-4-1 0 15,10-3 8 1,-2 1 3-16,3-1 8 0,2-5 5 15,-4-4 9-15,2-1 0 16,1-3 3-16,-3-4-3 16,1-4-10-16,0-2-2 15,-1-1-8-15,0-4-4 16,-2 1-3-16,0-1 0 16,-2 1 12-16,-2 0 5 0,-2 5 5 15,-3 4 0-15,-3-1-3 16,-1 2-1-16,-2 5-2 15,-1 0-3-15,-2 3-12 16,1 5-6-16,1 3-4 16,1 3-3-16,-1 7 4 15,-1 1 1-15,1 4 3 16,3 5 1-16,4 1-2 16,-1-2 0-16,0-2 9 15,-1-8 5-15,-1-1 4 16,6-6 0-16,2-3-9 15,2 0-5-15,3-8 6 16,-4-2 3-16,6-5 8 16,0-4 2-16,-1-3-5 15,2 0-4-15,-3-6-6 16,0-4-4-16,-2-1-2 16,-1 0 0-16,-1 2 1 0,-2 5 0 15,-3 3 3-15,-3 1 0 16,-1 4 1-16,-3 2-2 15,0 5-8-15,0 4-6 16,3 9-6-16,0 2 0 16,2 9 3-16,4 0 3 15,0 5 4-15,0-3 1 16,6-3 2-16,-2-5-1 16,2-9 4-16,2 0 4 0,2-13 9 15,1-4 2 1,4-11 0-16,4-6-4 0,-3-9-7 15,1-3-1-15,-4 5 0 16,-4 1 2-16,-5 13 10 16,-3 8 9-16,-5 12-7 15,-4 7-7-15,-6 20-13 16,-4 7-9-16,-2 13 3 16,-3 3 15-16,-3 0-104 15,-2 4-107-15,-3 2 131 16</inkml:trace>
  <inkml:trace contextRef="#ctx0" brushRef="#br0" timeOffset="36607.99">2951 8530 377 0,'-27'-7'215'0,"-6"4"-97"16,9 9 25-16,-10-4 3 15,2 7-29-15,4-2-7 16,-6 1-40-16,10 4-32 16,11 2-40-16,4 3-9 15,8-1-8-15,5 2 0 16,12-1 2-16,4 1 4 16,19 0 10-16,7 1-37 0,15 1 32 15</inkml:trace>
  <inkml:trace contextRef="#ctx0" brushRef="#br0" timeOffset="37965.36">10996 16536 281 0,'-14'15'156'0,"-2"-1"-27"16,4-4-40-16,2 2-54 15,-5-4-11-15,3 0-17 16,3 3 17-16,3-6 35 15,2-1 18-15,0 0 14 16,4-3-17-16,0-1-39 16,0 0-18-16,0 0-12 15,0 0 4-15,3 0 19 16,15 4 15-16,33 6 16 16,-22-9 7-16,11-2 0 15,1-4-9-15,9-5-17 16,3 0-6-16,4-5-1 0,2-1-1 15,0 2 11-15,0 0 7 16,2 2 11-16,-3 2 8 16,9 2-9-16,1-2-12 15,-2 5-18-15,1 2-7 16,-14 1-2-16,0 5 0 16,-5 1-4-16,-3-1-4 15,1 4-4-15,-6-2-1 0,-6 0-1 16,-1-2 1-16,-10-2 0 15,-3-1 0-15,-5-2 1 16,-5 1 0-16,-5-2-20 16,1 0-27-16,-5 1-73 15,-1 0-39-15,0 1-86 16,0 0-52-16,-1 0 189 16</inkml:trace>
  <inkml:trace contextRef="#ctx0" brushRef="#br0" timeOffset="38293.48">12134 16353 275 0,'-19'-15'209'0,"7"4"52"15,-1 2-7-15,3 7-40 16,5-2-23-16,-1 4-64 16,4 5-40-16,6-2-62 15,0 2-21-15,10 2-15 16,2-2 6-16,7 0 13 0,3 3 2 15,2-1-4-15,-1 2-2 16,-3 0-2-16,0 2 17 16,-4 2 20-16,-5-2 16 15,-4 5 30-15,-3 0-1 16,-7 2 19-16,-2 5-5 16,-10 4-20-16,-8 1-14 15,-4 1-36-15,-5-1-10 16,-3-1-11-16,3-1-34 15,1-1-115-15,4-2-89 0,3 0-164 16,1 0-122-16,8-5 331 16</inkml:trace>
  <inkml:trace contextRef="#ctx0" brushRef="#br0" timeOffset="43143.51">7645 16625 257 0,'31'31'141'0,"-34"-35"-27"15,3 2-16-15,-2-4-17 16,1 5-7-16,0 0-6 16,0 0 9-16,0 0 16 15,-2-5 3-15,-1-2-3 16,2 2-8-16,0 1-24 0,1-1-11 15,0 4 4-15,0 0-2 16,-1 1-10-16,2 0-8 16,-2 0-20-16,1-1 1 15,0 2 10-15,0 0 4 16,1 19 2-16,5 33-5 16,-3-27-6-16,1 2-3 15,-2 3-2-15,-1-1-2 16,-1 1-3-16,2 4-2 0,0-4 16 15,2 4 4-15,-3-5 2 16,3-5 1-16,-2-4-15 16,-1-7-3-16,0-7 3 15,0 0 5-15,2-6 12 16,-1-1 1-16,-2 0-4 16,0 0-8-16,0-6-14 15,-4-9-5-15,0-30-2 16,1 25-1-16,4-6 0 15,5 1 0-15,-7-2-1 16,4-3 0-16,-1-1 0 16,-1 1 0-16,4-1 1 15,-4 3-1-15,6 7 1 16,-6 2 2-16,1 8 0 16,2 3 1-16,-3 5 0 15,2 3 0-15,1 2-2 16,-3-1-1-16,-3 0 0 15,3 13-2-15,-1 14 2 0,-1 30 0 16,2-20 1-16,-2 1 0 16,-2 1 0-16,1-1 0 15,1-1 1-15,-1-5 0 16,2-6 1-16,-1 0-1 16,3-9 0-16,-2-4 2 15,2-6 3-15,1-5 3 16,-7-3 3-16,8-1-2 0,-4 1-6 15,-1-1-4-15,0-16-4 16,-5-39-1-16,3 24 1 16,3-4-1-16,2-8 0 15,5-2 1-15,-5-5 1 16,3 0 1-16,2 3 1 16,-4 0 0-16,5 11 0 15,-1 8 2-15,-6 16 3 16,2 5 5-16,-3 12-2 15,-3 8-2-15,-3 11-4 16,3 14-2-16,-1 12 12 16,-2 3 6-16,1 7 7 15,-2-5 2-15,-4-5-11 16,5-5-3-16,3-9-7 16,4 0-1-16,0-8-2 15,0-3 0-15,0-3-29 0,-4-7-35 16,4-3-147-16,0 0-113 15,5 2 194-15</inkml:trace>
  <inkml:trace contextRef="#ctx0" brushRef="#br0" timeOffset="45683.71">7680 15818 136 0,'9'-38'74'0,"-8"45"-5"0,-8-10-16 16,8 4 3-16,-5-6 20 15,0 2 13-15,4 6 8 16,-7-2-5-16,8 3-27 16,-2-4-16-16,1 0-26 15,0 0-5-15,0 2-1 16,2 6-1-16,-1-3 16 16,0-1 7-16,-1 2 7 15,3-3 11-15,-3-3 17 16,0 0 6-16,0 0-5 15,0 0-14-15,0 0-37 16,0-1-16-16,0 0-3 16,-3 0 1-16,3 0 18 15,-1 0 12-15,0 0 9 16,0-1-3-16,-2 0-20 16,-3 1-15-16,1 1-11 15,2 1 0-15,-3 1 2 16,3 11 1-16,-6 0-1 0,-11 24-3 15,20-32-4-15,4 3-23 16,-3-3-49-16,-1-3-27 16,5 1-122-16,-4-2 145 15</inkml:trace>
  <inkml:trace contextRef="#ctx0" brushRef="#br0" timeOffset="47415.09">3016 15509 210 0,'-1'-28'165'16,"-11"27"4"-16,-1 3-53 16,0 1-1-16,-7 2-19 15,-1 1-2-15,-4-1 12 16,-1 1 0-16,-3-4-3 16,-1 5 5-16,1 0-18 15,-3 2-9-15,-8 4-25 16,1-1-14-16,-13 4-17 15,-4 1-8-15,-1 0-8 16,-6 2-2-16,0-2-2 16,-1 0-5-16,1 1 12 15,4 2 3-15,8 6 3 16,-3 3 6-16,2 3-16 16,-2 1-1-16,1 4-6 15,4 2-1-15,6 2 0 16,6-1-2-16,5-8-1 0,7 1-2 15,7-5-3-15,0 1-3 16,15 1-5-16,3-1-2 16,13 0-2-16,11 2 1 15,8-1 2-15,5-5 2 16,11-4 1-16,7-5 1 16,9-12 4-16,9-4 2 15,7-10 3-15,4-6 3 16,1-12 0-16,8 0 0 15,6-12 0-15,-1-6-3 16,-2-6 4-16,-9-2-1 0,-3-6 0 16,-8 4 2-16,-2 2 6 15,-11 2 11-15,-13 8 23 16,-12 5 6-16,-18 9 15 16,-6-3 5-16,-18 6 10 15,-9 0 1-15,-22 2-12 16,-15 0-16-16,-20 4-52 15,-9 3-39-15,-3 8-80 16,4 10-76-16,-6 19 121 16</inkml:trace>
  <inkml:trace contextRef="#ctx0" brushRef="#br0" timeOffset="49634.15">7700 16753 126 0,'-4'0'63'0,"0"3"-20"16,0-1-5-16,3-2 20 16,0 0 21-16,-1 0 45 15,1 0 11-15,-3 2-15 16,3-2-17-16,0 0-45 16,0 0-18-16,-2 0-21 15,3 0-3-15,-1 0-4 16,0 0 0-16,0 0 0 15,0 0 5-15,0 0 20 0,0 0 10 16,0 0 15-16,0 0 0 16,0 0-10-16,-2 1-6 15,3-1-8-15,-1 0-5 16,0 0-11-16,1 0-3 16,0 0 4-16,-1 0 9 15,0 0 24-15,0 0 15 16,0 0 14-16,0 0-4 15,0 0-18-15,-1 0-12 16,2 0-20-16,-2 0-2 0,1 0 7 16,0 0 4-16,-1 0 12 15,-5 4 4-15,-3 0-3 16,1-1 1-16,-34 14-4 16,22-17-4-16,4 3-5 15,-10-1-6-15,-2 0-9 16,-2 2-2-16,-7-1-1 15,1-2-3-15,3-1-6 16,1 1-4-16,4 1-6 16,5 2-1-16,2-4 4 15,0 0 3-15,2-4 2 16,1 4 1-16,4-1-3 16,0 4-4-16,3-2-2 15,5-1-2-15,-5 0-2 16,5 1 0-16,2-1-1 15,1 1-2-15,9 3-4 16,-5-4 0-16,0-1-4 0,0 1 0 16,0-1-3-16,0 0-1 15,0 0-19-15,0 0-13 16,0 0-31-16,0 0-23 16,0-1-57-16,0 1-35 15,5-1-97-15,6-2-44 16,3-4-70-16,27-17 232 15</inkml:trace>
  <inkml:trace contextRef="#ctx0" brushRef="#br0" timeOffset="50345.25">7465 16570 288 0,'0'0'187'0,"0"0"-26"16,-1-1-46-16,1 1-13 16,0 0-34-16,-1 0 1 15,1 0 17-15,0 0 11 16,0 0 25-16,0 0 8 15,0 0-7-15,0 0-14 16,0 0-28-16,-1 0-14 0,0 0-12 16,0 0-1-16,0 0 1 15,-8 0-1-15,-5 0-1 16,-28 3 2-16,27 0-3 16,-4 1-5-16,2 3-14 15,-4-4-6-15,-2 4-12 16,0 3-3-16,-5-4 0 15,0 5 1-15,-3 0 3 16,4-2 1-16,1 2-3 16,-4-1-3-16,7 2-5 15,6 1-2-15,3-4-3 16,6 0-1-16,0-4 1 16,1 1 0-16,4-3-4 15,-2 1-3-15,13 2-6 16,-3-3-1-16,3 5 1 15,6 0 4-15,-3 1 4 16,11 3 0-16,4 0 4 0,2 0 0 16,4 4 0-16,-2-3 1 15,0 4 2-15,3-1-17 16,1 0-86-16,-1 2-86 16,2 11 109-16</inkml:trace>
  <inkml:trace contextRef="#ctx0" brushRef="#br0" timeOffset="57352.51">5258 12323 115 0,'-43'-2'49'16,"43"2"10"-16,0 1 22 0,0-1 66 15,0 0 28-15,-1 0 10 16,0 0-13-16,0 0-50 16,0-1-25-16,-1 0-38 15,2 0-8-15,-13-2-11 16,3-1-2-16,-29-9-5 15,25 11-7-15,1 3 2 16,-2 2 1-16,6 5-7 16,-3 0-5-16,3 3-14 15,-2 1-3-15,4 2-4 16,3 0 0-16,1-1 1 16,3-1 0-16,0-2 0 15,3 0-1-15,3-6-2 16,1 1 2-16,4-5 4 15,0-5 4-15,3-10 5 16,2-2 1-16,1-7 5 0,-2-5 2 16,3 1 4-1,-3-4 1-15,-2-1-3 0,-3 3-2 16,-1 4-2-16,-6 3 0 16,-5 6 20-16,1 1 7 15,-9 8 4-15,-3-2-2 16,0 9-23-16,-1 2-10 15,-3 2-10-15,6 5-1 16,0 0-6-16,-1 0-3 16,5 6 3-16,-1 2 1 0,4 3 2 15,1 3 3-15,6 0-2 16,-1 3 0-16,2-3 1 16,2-1-1-16,1-1 1 15,2-7 1-15,3-5 2 16,0-3 2-16,1-5 3 15,0 0 1-15,-2-5 8 16,0-3 6-16,-2-4 10 16,-4-6 1-16,2 1-7 15,-1-6-2-15,-3-2-8 16,-1 3 0-16,-4-2 3 16,-5 3-1-16,-2 3 0 15,-6 1-2-15,-2 6-6 16,0 5-2-16,0 5-7 15,2 2-6-15,-1 4-9 16,3 7-2-16,-2 10-1 16,0 3 5-16,5 10 5 15,-4-1 3-15,5 1 4 0,3 0 0 16,3-6 2-16,4 0-1 16,-1-13 0-16,0 0-2 15,3-10-2-15,0-4 1 16,8-5 2-16,-1-4 3 15,1-8 3-15,0-2 0 16,0-5 0-16,-1-2-1 0,-1-5 1 16,-1 5 0-16,-3 5 2 15,-3-1 2-15,-2 6 3 16,-3-1 0-16,-2 8-3 16,1 0-3-16,-1 7-14 15,2 2-7-15,0 7-6 16,2 3 1-16,-1 10 8 15,1 1 5-15,-2 1 6 16,0-1 1-16,0-11 3 16,1-1 2-16,0-7 2 15,-1-1-1-15,1-3-72 16,1-1-54-16,0-1-142 16,0 1-92-16,0 0 222 15</inkml:trace>
  <inkml:trace contextRef="#ctx0" brushRef="#br0" timeOffset="60660.84">5193 16582 137 0,'3'28'128'0,"-3"42"5"16,-1-35 1-16,-4 0-5 15,-3-5-12-15,4 3-14 16,-1-4-35-16,2 2-20 15,1-7-40-15,-2-4-3 16,4-3-1-16,2-10-1 0,0-6 11 16,3-2 6-16,-9-8 2 15,2 2 1-15,-1-13-12 16,-2-4-4-16,5-8-5 16,1-2 0-1,-2-2 0-15,1-2-1 0,-1-1 1 16,0-1 1-16,2 0-1 15,-1 2 1-15,3 1 0 16,-1 1 8-16,0 7 16 16,2 6 14-16,-4 9 27 15,1 10 5-15,0 5-7 16,-7 7-11-16,7 14-23 16,-2 4-8-16,-5 12-3 15,5 6-2-15,-8 1-3 16,2 3-2-16,-1-11 8 15,2 1-71-15,1-5-91 16,4-1-95-16,3 5 115 16</inkml:trace>
  <inkml:trace contextRef="#ctx0" brushRef="#br0" timeOffset="61232.31">4633 17691 609 0,'-6'-1'294'15,"3"1"-90"-15,3-1-53 16,0 1-53-16,0-1-28 16,-1 0-22-16,1 0-1 15,0 0 28-15,0-1 15 16,16-2-1-16,28-7-16 15,-23 7-28-15,-2-1-15 16,4 1-21-16,2 0-4 0,1-1-1 16,-1 0-1-16,6-3-1 15,-6 0 0-15,-1 0-29 16,1 0-40-16,-8 2-155 16,9 3-169-16,3 6 242 15</inkml:trace>
  <inkml:trace contextRef="#ctx0" brushRef="#br0" timeOffset="61935.43">5209 17374 882 0,'56'-22'354'0,"-56"35"-245"0,0 5-10 15,0 10-58-15,4 8-14 16,-1 4-8-16,-3 4 10 16,3 7 7-16,0-2 2 15,1-2-10-15,5-2-12 16,-4-5-9-16,4 0-4 15,0-5-3-15,1 0 4 16,-2-9-69-16,0-11-37 0,1 0-106 16,-3-5-97-16,-1-13 201 15</inkml:trace>
  <inkml:trace contextRef="#ctx0" brushRef="#br0" timeOffset="62281.51">5142 17392 499 0,'0'-1'321'0,"0"-3"31"15,0 1-190-15,0 2-80 16,0 0-28-16,0 0-3 15,0 0 2-15,8-1 24 16,11 0 3-16,28-3-22 16,-28 3-14-16,4 1-26 0,1 1-6 15,2 1-7-15,-1-2-1 16,-1-3-1-16,-1-1-1 16,-5 3 1-16,-2 1 0 15,0-1 1-15,-1-1 0 16,-4-2-30-16,2 2-50 15,-6 3-159-15,1 0-143 16,1 0 227-16</inkml:trace>
  <inkml:trace contextRef="#ctx0" brushRef="#br0" timeOffset="62505.9">5466 17305 811 0,'-31'7'422'16,"27"17"-123"-16,-1 5-109 16,5 1-33-16,2 8-54 15,-2 3-33-15,-4 3-34 16,3 3-13-16,-2 1-18 16,9-5 0-16,3-2-42 15,1 8-37-15,-2-14-111 16,-3 3-105-16,11-1 182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14:18.2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1263 4309 406 0,'-92'-32'240'0,"89"30"-35"16,-3 0-17-16,3 3-70 16,3-1-25-16,0 0-28 15,0 0-11-15,0 0-3 16,0 0 6-16,0 0 3 16,3 5-7-16,0 4-16 15,10 4-4-15,29 31 5 16,-20-22 0-16,-2-2 0 15,6 6-4-15,-2 0-18 16,-2-4-5-16,7 10 1 16,-2-4 0-16,4 3-2 15,-1 0 3-15,2 0 1 16,2 0 4-16,1 0 4 0,-2 2-4 16,-7-6-1-16,-1-1-5 15,-2-1-5-15,-10-7 3 16,7-1-3-16,-11-3 0 15,1-2 3-15,5 0-3 16,-6-6 2-16,2 2 0 16,-6-8-17-16,3 2-26 15,-5-3-60-15,3-3-48 0,-3-3-96 16,-1-5-43-16,-2-8 175 16</inkml:trace>
  <inkml:trace contextRef="#ctx0" brushRef="#br0" timeOffset="361.03">1767 4287 417 0,'-6'0'268'0,"-4"4"-13"15,3 1-22-15,-2 9-53 16,0 6-15-16,-12-2-10 16,3 0-11-16,0 12-25 0,-2-1-10 15,0 13-24-15,-15 2-15 16,-15-3-25-16,1 9-14 16,0 2-21-16,4-2-2 15,8-2-4 1,-4-9-1-16,13-9 3 0,0-6-2 15,5-8 3-15,8-4 0 16,2-5-13-16,3-1-13 16,2-6-50-16,7-2-38 15,2-10-103-15,3-4-76 0,2-3 181 16</inkml:trace>
  <inkml:trace contextRef="#ctx0" brushRef="#br0" timeOffset="851.72">1440 3846 631 0,'-13'-63'305'16,"3"79"-114"-16,6 1-6 15,2 7-57-15,1-6-4 16,-2-8-21-16,3-1-17 15,6-1-38-15,-2-6-12 16,12 3-18-16,-5-5-1 16,-4-17 12-16,5 10-2 15,-2-9 0-15,-1 3-1 0,0 4-10 16,-7-10 1-16,-2 7-3 16,-3-2-1-16,-7 0 2 15,1 5-4-15,-1 1-4 16,2 6-4-16,0 4-10 15,0 1-4-15,-1 6-7 16,1-5-22-16,-1 2-67 16,8 5-47-16,1-4-165 15,1 5 196-15</inkml:trace>
  <inkml:trace contextRef="#ctx0" brushRef="#br0" timeOffset="1398.27">2513 4671 557 0,'-25'13'259'0,"31"-8"-98"16,-1-1-3-16,2 1-62 15,3 3 1-15,3-2-29 16,1-2-21-16,5 4-18 16,1-4-6-16,3 2-13 15,0 0-2-15,4 1-3 16,-10-7-1-16,7-1 4 0,-3-2-11 16,-9-2-102-16,12 4-110 15,-12-2 130-15</inkml:trace>
  <inkml:trace contextRef="#ctx0" brushRef="#br0" timeOffset="1666.54">2572 4488 775 0,'0'-6'345'0,"0"6"-204"16,0 0-22-16,0-1-81 16,0 1-23-16,0 0-12 15,0 0-2-15,15 5 1 16,31 13-2-16,-22-11 1 16,-5-2 2-16,0-2-1 15,4 4-17-15,-2 0-127 16,5-2-134-16,6 2 166 15</inkml:trace>
  <inkml:trace contextRef="#ctx0" brushRef="#br0" timeOffset="2170.19">3878 4459 588 0,'4'-69'318'0,"-28"68"-83"16,-2 1-30-16,-7-2-60 16,0 5-41-16,-5 1-32 15,4 6-14-15,7 2-18 16,5-2 1-16,10 5-11 16,6-4-9-16,8 1-9 15,4 2-7-15,3-5 0 16,2 5-2-16,3-1 1 15,-5-3 2-15,1 3-5 16,-3 0 4-16,-6 7 8 16,-1 2 2-16,-8 11 10 15,-5 0-3-15,-5 1-3 16,0 1-3-16,1-7-7 0,-4-9 4 16,2-2-36-16,2-10-27 15,4 2-74-15,4 1-65 16,3-6-131-16,2 7 194 15</inkml:trace>
  <inkml:trace contextRef="#ctx0" brushRef="#br0" timeOffset="2417.53">3901 4705 433 0,'78'35'290'16,"-78"-29"-53"-16,-3 0-75 16,3 2-60-16,0-1-79 15,2-1-16-15,-2-3-33 16,-2-3-68-16,2 0 64 15</inkml:trace>
  <inkml:trace contextRef="#ctx0" brushRef="#br0" timeOffset="2653.9">4037 4320 805 0,'-2'-8'401'0,"1"5"-172"16,-1-1-72-16,-1-1-53 16,3 5-64-16,-1 0-15 15,0 0-34-15,0 0-6 0,1 0-17 16,0 0-25-16,1 8-64 16,2 5-35-16,11 34-168 15,-9-25 204-15</inkml:trace>
  <inkml:trace contextRef="#ctx0" brushRef="#br0" timeOffset="3090.73">4272 4483 511 0,'10'-5'250'0,"-1"7"-77"16,0 1-25-16,-8 4-49 15,13 9 8-15,-12-2 1 16,-3 3-3-16,1 1-16 0,-4-2-18 16,6-2-35-16,0-2-13 15,-3-6-17-15,1-1 1 16,-5-6 2-16,3-1 1 15,2 0 4-15,0 1-3 16,0 0-7-16,0 0-2 16,0 0-10-16,0 0 0 15,0 0 1-15,7 2 0 0,7 4 12 16,21 22 2-16,-31-13 5 16,-4 0 2-16,4 6-7 15,-4-5 0-15,0 2-2 16,4 0-3-16,-5-6 1 15,11 4-15-15,2-2-55 16,-9-5-28-16,8 3-126 16,-1-3-83-16,-3-5 197 15</inkml:trace>
  <inkml:trace contextRef="#ctx0" brushRef="#br0" timeOffset="3511.6">5030 4159 411 0,'-20'-3'210'16,"0"4"-63"-16,-3 3 5 16,10 15-10-16,-10 1-14 15,0 6-3-15,-1 2-10 0,-15 0-21 16,9 7-17-16,-5 4-40 16,7 3-17-16,6 4-14 15,1 0 2-15,7 0 6 16,4 3-1-16,4 0-1 15,1 1-4-15,8 0-8 16,2-5 0-16,10-4-3 16,-1-6-1-16,6-2-9 15,5-3-20-15,3-2-63 16,7 0-36-16,2-4-118 16,-8-9-111-16,7-6 237 15</inkml:trace>
  <inkml:trace contextRef="#ctx0" brushRef="#br0" timeOffset="3886.61">5219 4476 482 0,'3'-7'270'15,"-2"7"-71"-15,-1-4-42 0,0 6-55 16,0-2-15-16,0 0 14 16,7 17 0-16,23 38-6 15,-12-29-17-15,8 7-36 16,-4 0-10-16,-3 1-21 15,6 0-4-15,-10 1-3 16,-1-5-1-16,7 5 3 16,-6-5-2-16,3-5 1 15,-4-1 2-15,1-6-33 16,5 2-20-16,-6-6-72 16,13 5-52-16,-13-8 108 15</inkml:trace>
  <inkml:trace contextRef="#ctx0" brushRef="#br0" timeOffset="4231.68">5616 4430 685 0,'-9'0'293'0,"-4"7"-167"16,-7 4 13-16,-3 0 9 15,-4 11 7-15,3 2-4 0,2 4-41 16,0 9-19-16,-2 2-32 16,-6 1-16-16,-2 5-20 15,-5-5-5-15,2-4-13 16,5-1 1-16,1-9-4 15,9 5-2-15,10-5 0 16,-4-5 0-16,7-1-41 16,0-2-34-16,-1-8-109 15,8-2-100-15,4-2 179 16</inkml:trace>
  <inkml:trace contextRef="#ctx0" brushRef="#br0" timeOffset="4590.72">5869 4042 496 0,'26'12'219'16,"-8"13"-92"-16,-4 6 7 16,7 17-9-16,-10 0 7 15,4 7-10-15,-2 3-9 0,-5-1-30 16,-2 2-18-16,-6 1-30 16,-4 1 4-16,-7 5 3 15,3 5 2-15,-5 5-3 16,-8-4-13-16,-5 3-13 15,-9-3-3-15,-9-1-1 16,0 2 4-16,-3-1-93 16,1-5-72-16,-4-6 92 15</inkml:trace>
  <inkml:trace contextRef="#ctx0" brushRef="#br0" timeOffset="11707.68">7864 4006 165 0,'-26'17'114'0,"29"-27"-5"15,0 0-10-15,0-4-6 16,1 3-20-16,-2-3-13 16,5 1-15-16,1 2-3 15,2 0-5-15,1-3-1 16,0 1-1-16,2-2 4 16,0-8 3-16,5 8 4 0,-1-7 3 15,4 5-6-15,-6-4-2 16,4 3-4-16,-6 0-13 15,-4-3-3-15,13 9-12 16,-8-6-1-16,1 2 0 16,6 6 1-16,-15-9 1 15,4 5 1-15,-3 0-2 16,2 1-2-16,12 7-2 16,-7 0-1-16,3 0-1 15,-7 2-2-15,-1-1-1 16,4 3 1-16,6 2-1 15,6 2 0-15,-7 1-1 16,2-1 1-16,-1 1 0 16,-5-1 0-16,1-1 0 15,0 4-1-15,1 0-2 16,1 1 2-16,-1 4-2 0,2-1 1 16,-3 5 1-16,4 0-1 15,1 1 0-15,2 4 2 16,-4-6-2-16,2 6 0 15,-5-3 1-15,4 0 0 16,-1 7 1-16,-1-2 2 16,1 2 1-16,-5-1 0 15,3 0 0-15,-5-2 1 16,2 4 0-16,4 0-1 16,-6 0 1-16,3 2-1 0,-4 3 1 15,-1-1 0-15,8 5 2 16,-5 1 3-16,-1 1 2 15,-3 1 0-15,1 4 0 16,-1-2-4-16,-2-4-3 16,2 2 1-16,-2-3-3 15,4 6 0-15,1 2 0 16,-1-5-1-16,-2 0 1 16,-3-2 0-16,1 5 1 15,0 1 0-15,1 3 0 16,1 0 1-16,-1-3-1 15,1-1 0-15,3 1-1 16,2-5-1-16,1-3 1 16,2 4-1-16,-1 0 0 15,-1 2 1-15,-3 0 2 16,3 3-1-16,1-2 4 0,1 1-3 16,7 1 1-16,-3 0-1 15,3-4-2-15,-5-3 2 16,-1-3-1-16,7 1-1 15,-7 0 2-15,3 0-2 16,5-4 1-16,-5 0 1 16,15 4-3-16,-1-4 2 15,4 3 2-15,-1-1 2 16,-4-7 5-16,12 6-1 16,-5-12 6-16,5-1 1 0,-1-1 0 15,1-1 0-15,1 4-9 16,0-1-2-16,-4-5 0 15,3-4-3-15,4-1 1 16,2-1-1-16,4 0-1 16,-2-2 1-16,2-3 0 15,-5-1 0-15,-4-1 2 16,-3 0-1-16,-9-2 0 16,1-2 2-16,-4-2-2 15,2-1 2-15,-4-2 0 16,-3-1-2-16,-3-1-1 15,-7-3-23-15,-6-3-85 16,3 1-69-16,-13-3 99 31</inkml:trace>
  <inkml:trace contextRef="#ctx0" brushRef="#br0" timeOffset="12957.34">8962 4723 243 0,'-51'-28'156'15,"42"22"5"-15,1 4-35 16,3 2-8-16,-7-6-9 16,3 6-22-16,-2 1-29 15,2 4-10-15,2 1-14 16,1 3 0-16,0-1-10 15,2 2-6-15,4 2-12 16,0 0-1-16,10 2 3 16,-1-1 3-16,2-3 15 15,2-4 6-15,-2-1 8 16,1-2 4-16,2-1-4 16,1-2-1-16,-5-4 2 15,-1-3-2-15,-1-5-4 16,3 5-5-16,-1-5-14 15,0 0-1-15,-5-3-4 0,-2 0-1 16,0 2 5-16,-3-3 0 16,-3 6 1-16,-2-4 0 15,-2 5-3-15,-4 1-1 16,3-2-4-16,-4 3-2 16,3 5-4-16,1 2-5 15,3 9-4-15,-1-1-1 0,-4 3-2 16,3 3 1-16,2 0 2 15,3 4 0-15,5 0 5 16,3-1-1-16,1-3 2 16,-2-4 1-16,0-6 0 15,4-1 4-15,-1-3 3 16,3 0 0-16,-3-1 6 16,2-2 0-16,-2-5-2 15,1 1 1-15,0-8-6 16,-5-1 1-16,-3-1 2 15,-1-3 0-15,-3 2 4 16,-2 3-3-16,1 3-2 16,-2 6-2-16,-2 1-5 15,0 3 0-15,-4 2-4 16,3 0-1-16,2 6-2 16,2 2-2-16,5 6 2 15,0 3 0-15,-3-3 1 16,1-1 2-16,2-2-1 0,0 0-1 15,3-1-3-15,0 4-40 16,2-2-89-16,2 5-69 16,1 2 113-16</inkml:trace>
  <inkml:trace contextRef="#ctx0" brushRef="#br0" timeOffset="14528.14">9300 4381 337 0,'2'-4'182'0,"-3"-1"-26"15,-3 2-20-15,4 2-34 16,-1 1-12-16,0 0-14 15,0 0-8-15,1 0-3 16,0 0 1-16,0 0-18 16,0 0-10-16,0 7-9 15,1 8-5-15,5 29 4 16,-6-26 6-16,0 2 6 16,-4-2-1-16,3 0-5 15,2 4-10-15,-1 0-11 16,5 0-2-16,-4-2-5 0,2-3-2 15,1 2 0-15,-7-4-2 16,8 1 2-16,-1 1 1 16,-3-6-1-16,2 2 0 15,-5-5-2-15,-6-4-1 16,8 2-47-16,0-2-37 16,4 0-83-16,-2 0-47 15,2-2-72-15,-4-2 170 0</inkml:trace>
  <inkml:trace contextRef="#ctx0" brushRef="#br0" timeOffset="15014.84">9151 4356 235 0,'3'1'125'15,"1"1"11"-15,-8-2-9 16,4 0 5-16,0 0 8 16,0 0-7-16,5 4-7 15,6 1-13-15,10 5-5 16,25 13-23-16,-32-20-16 16,8 4-25-16,-3-4-11 15,6-1-21-15,5 4-2 0,-4-1-4 16,-1 0-2-16,-4-5 1 15,0 1 0-15,-3-1-2 16,-6-4 0-16,1 9-1 16,-3-4 1-16,-4-1-30 15,3 3-33-15,-9-6-61 16,0 2-50-16,0 1-87 16,-2 0-50-16,2-1 193 15</inkml:trace>
  <inkml:trace contextRef="#ctx0" brushRef="#br0" timeOffset="15270.16">9469 4376 449 0,'-27'-23'235'0,"25"30"-44"0,-3-6-17 15,3 9-28 1,-1 1-6-16,1 8-25 0,2 6-12 15,-4 7-31-15,3 1-16 16,-5-2-27-16,0 7-10 16,-1-7-8-16,0 4-4 15,1 2-1-15,-2-3-3 16,1 2-21-16,0-6-35 16,4 3-145-16,0-2-199 15,1-5 250-15</inkml:trace>
  <inkml:trace contextRef="#ctx0" brushRef="#br0" timeOffset="17918.07">1613 6639 690 0,'0'-1'360'0,"0"0"-163"16,-8 1-22-16,-14 4-53 15,-36 13-65-15,28-7-6 16,7 3-26-16,4 1-6 16,5-2-9-16,5 2-7 15,4-2-10-15,5 2-5 16,5 3-3-16,2-4 1 16,4 1 4-16,1-1 3 0,1 3 5 15,0-1 2 1,-2-1 2-16,-2 2 2 15,-3-2 3-15,-4 3 2 0,-4-3 6 16,-2 1 2-16,-5-4 3 16,1 2 2-16,-2-3 0 15,-2-1-3-15,2-2-3 16,1-1-5-16,-1-4-10 16,0-2-1-16,5 2-34 15,-3-2-33-15,8 2-144 16,4 3-194-16,-2-5 258 15</inkml:trace>
  <inkml:trace contextRef="#ctx0" brushRef="#br0" timeOffset="18158.43">1676 6935 407 0,'9'10'305'0,"-7"-4"-5"16,4 7-69-16,4 6-48 16,-12-11-78-16,-2 3-28 15,5-3-47-15,-8-8-12 16,8 0-7-16,8 2-2 16,-8-5-15-16,-1-2-41 0,-4-5-173 15,-3-5-195 1,7-4 252-16</inkml:trace>
  <inkml:trace contextRef="#ctx0" brushRef="#br0" timeOffset="18352.91">1722 6643 323 0,'-7'-16'241'0,"8"11"30"15,-1-1-95-15,0 1-23 16,-2-1-41-16,-1 1-34 15,2 1-18-15,1 4-48 16,0 0-12-16,0 0-9 16,0 0-12-16,0 0-106 15,0 0-111-15,3 3 149 16</inkml:trace>
  <inkml:trace contextRef="#ctx0" brushRef="#br0" timeOffset="18787.75">1845 6726 231 0,'95'20'225'0,"-89"-19"18"15,0 5-55-15,-3-1-33 0,0 5-50 16,1 1-6-16,-2 2-18 16,-2-1-23-16,2-1-30 15,-2-1-13-15,1-6-10 16,2 0-2-16,3-4 5 16,-2-3 3-16,3-1 2 15,-3-3-1-15,3 3-8 16,-2 1-3-16,2 1-4 15,-1 4-3-15,1 5 12 16,2 1 3-16,-3 6 6 16,1-1 5-16,-2 2-8 15,-1 4 3-15,-3-4-2 16,-1 6-1-16,0-4-4 16,0-1-2-16,2 1-18 15,-2-8-32-15,1-1-139 0,0-5-154 16,2 1 208-16</inkml:trace>
  <inkml:trace contextRef="#ctx0" brushRef="#br0" timeOffset="19217.59">2426 6485 434 0,'13'-52'230'0,"-28"57"-53"15,-2 3-75-15,-2 11 35 16,-1 1-22-16,-3 0 4 16,1 2-8-16,2 1-44 15,4 8-17-15,5 13-24 16,1 5-9-16,2 4-11 16,5 0-2-16,2-3-2 15,-2-7 0-15,2-2 0 16,-1-5 0-16,5-4-1 0,3-2 0 15,10-1 5-15,-4-4-27 16,7-3-46-16,7 2-36 16,-1-9-138-16,5 4 156 15</inkml:trace>
  <inkml:trace contextRef="#ctx0" brushRef="#br0" timeOffset="19578.62">2990 6549 405 0,'0'-1'238'0,"-6"1"-20"16,2 5-117-16,-4 6 8 15,4 8-13-15,-4 3 0 16,2 7 8-16,-1-2-40 16,-2 0-14-16,6 6-15 15,-2-2-12-15,3 6-13 16,-2 0-2-16,3-1-4 16,0 1 0-16,-1-7-1 15,3 4-1-15,-2-9 2 16,2-1-3-16,0-4-11 15,-1-11-28-15,3 1-74 16,0-4-47-16,-2-6-198 0,1 0 226 16</inkml:trace>
  <inkml:trace contextRef="#ctx0" brushRef="#br0" timeOffset="19973.58">2837 6539 514 0,'-6'-2'245'0,"3"0"-100"15,-1-3-40-15,0 3 8 16,3 1-32-16,1 1 3 15,0 0-1-15,0 0-4 16,5 1-1-16,10 5-25 16,29 10-13-16,-20-12-24 15,-2-5-5-15,7 6-6 16,2-3 0-16,3 3-2 16,3-2-1-16,-2-4 1 15,1 3-1-15,4 1 1 16,-8-3 1-16,2 8-2 0,-5-4 2 15,-8-1-3-15,0 1 8 16,-1-4-65-16,2 3-44 16,-2 2-128-16,1 2-162 15,-7-1 256-15</inkml:trace>
  <inkml:trace contextRef="#ctx0" brushRef="#br0" timeOffset="20288.73">3364 6569 437 0,'-65'-33'305'16,"60"31"-12"-16,2 1-118 16,6 2-18-16,-3-1-78 15,0 0-16-15,-1 0-24 16,0 0 2-16,-2 13 9 15,-3 6 1-15,-5 35-2 16,8-28-8-16,-1 7-20 16,3 6-7-16,-8 1-8 15,-2 1-1-15,6 1-3 16,3-4 0-16,-1-7 0 16,3-1-1-16,-3-4-20 15,3-1-29-15,12 3-108 16,-3-2-124-16,1 2 174 0</inkml:trace>
  <inkml:trace contextRef="#ctx0" brushRef="#br0" timeOffset="20658.74">3514 6363 556 0,'11'-11'255'16,"-6"-1"-137"-16,6 12-70 16,0 2 12-16,2 6-37 15,5 6 18-15,5 6 28 16,0 3 1-16,8 12 11 15,-9 1-10-15,-3 1-23 16,0 7-9-16,-7-1-18 16,3 8-6-16,-7 6-5 15,-4 0 0-15,-8 6 0 16,-1-5-1-16,-5-1 2 16,-2-4-1-16,-3-5-17 15,-3-4-34-15,-2-5-159 16,2-7 135-16</inkml:trace>
  <inkml:trace contextRef="#ctx0" brushRef="#br0" timeOffset="21288.31">4430 6879 400 0,'-89'-76'204'16,"88"80"-26"-16,1 0-115 16,12 4 26-16,-1-4 5 15,2 2 28-15,2-5 3 16,8-1-17-16,3-3-9 0,10 2-35 15,-4-2-15-15,-1 3-30 16,0 0-8-16,-5-3-4 16,4-1-3-16,-6 0 1 15,0 1 0-15,0 2-2 16,-5-1 0-16,2 2-16 16,-3 1-18-16,-11-2-51 15,1 2-34-15,-5 2-158 16,-6-6 177-16</inkml:trace>
  <inkml:trace contextRef="#ctx0" brushRef="#br0" timeOffset="21603.8">4506 6625 524 0,'-5'-3'263'16,"1"-2"-67"-16,-1 1-69 15,3 2 3-15,1 1-36 16,1 1-19-16,0 0-4 16,0 0-24-16,0-2-8 15,1 2-19-15,11 0-12 16,6 0-6-16,23 4-1 15,-24-8-1-15,2 7-1 16,8-1 0-16,-1 1 2 0,6-3-71 16,3-3-48-16,2 4-229 15,3-3 211-15</inkml:trace>
  <inkml:trace contextRef="#ctx0" brushRef="#br0" timeOffset="22224.19">5239 6550 797 0,'-7'3'307'15,"-7"-2"-237"-15,-1 2-23 16,-2 8-32-16,0-2 2 15,-4 5 45-15,-1 2 20 0,4 12 18 16,-4 2-8-16,4 11-39 16,-4-1-21-16,6 12-21 15,-1-3-4-15,1-2 6 16,15 6 3-16,-1-19 1 16,3-6-1-16,14-8-14 15,-7-11-3-15,10-5-3 16,7 3 4-16,2-5 2 15,4-1 4-15,4-14 5 16,0-6-2-16,3-9 1 16,-1-4-1-16,-4-2 1 15,-3-5 1-15,-4-6-1 16,5 0 1-16,-15-3-1 16,4 2 0-16,-16 1 15 15,-7 3 12-15,-4 6 13 16,-7 2 4-16,-6 7-19 15,-8-2-14-15,-4 14-25 0,-8-7-17 16,0 20-39-16,2 5-21 16,-7 15-100-16,-2 8-142 15,-9 13 214-15</inkml:trace>
  <inkml:trace contextRef="#ctx0" brushRef="#br0" timeOffset="30229.96">13484 5356 441 0,'2'-1'185'16,"-2"-3"-102"-16,3 7-47 15,-3-3-16-15,0 0-4 16,16 5 22-16,21 7 12 0,-15-8 28 16,7 1 2-16,2-3-20 15,18 7-9-15,4-7-29 16,1 3-6-16,9 5 6 16,8-1 5-16,-6-2 7 15,14 5 2-15,7-11-5 16,3 1-6-16,21 7-8 15,-3-11-1-15,5 0-7 16,6 4-5-16,13-1 43 16,5 6 4-16,5-5 4 15,11 4 5-15,-3-6-42 16,6 0-5-16,8 5 0 16,0-2 0-16,3 2-1 15,4 1-1-15,9 0-4 16,-5 4-1-16,8 1-3 15,5 2 0-15,-7-4 1 16,6 0 0-16,8 2-1 0,-4-4 1 16,7 0 0-16,1-2 1 15,-6-1-15-15,7 3 45 16,-3 0 10-16,3 0 1 16,-3 1 17-16,-7-2-45 15,-4 0-9-15,-2 0-1 16,-10-1 2-16,-8-4-3 15,-8 2 0-15,-11 1-1 16,-21-5-1-16,7 4 1 16,-20-2-1-16,-7-1 0 0,-5 3 2 15,-21-2 2-15,-20 3 2 16,-9-1 2-16,-21 0 0 16,-5-2 0-16,-8 0 4 15,-10-2 3-15,4 1 13 16,-7-1-6-16,-5-3-41 15,3 0-24-15,-2 2-49 16,0 1-10-16,0 0-21 16,-4-12-4-16,1 0-58 15,-27-25-58-15,35 23 158 16</inkml:trace>
  <inkml:trace contextRef="#ctx0" brushRef="#br0" timeOffset="30904.35">21574 5793 400 0,'-29'-38'176'0,"22"27"-60"15,7 4-29-15,-2 1 56 16,-6 2-8-16,8 2-12 15,1 2 0-15,-5-2-48 16,4 2-21-16,0 0-34 0,0 0-8 16,0 0 9-16,0 0 7 15,7 12 8-15,4 10-3 16,22 32-9-16,-22-31-3 16,9 7 6-16,1-1 4 15,7 0 1-15,6 2-2 16,2-6-14-16,-5-3-3 15,3-2-5-15,-2-1-3 16,1 5 0-16,3-2-2 16,-3-4 0-16,4 6 1 0,-7-6-2 15,-6-2 0-15,-1 3 0 16,-1-3-1-16,-8-3-15 16,4 2-33-16,-6-3-100 15,-2-5-68-15,-6-3 126 16</inkml:trace>
  <inkml:trace contextRef="#ctx0" brushRef="#br0" timeOffset="31190.59">22106 5874 750 0,'-18'-29'276'16,"-4"46"-224"-16,-5 2 6 15,-12 10 56-15,1 3-9 16,-7 4 12-16,2 3-12 16,-6-6-41-16,-7-1-12 15,9 2-26-15,-5-3-10 16,10-2-11-16,9-2-4 15,-2-8-73-15,3-4-66 16,-6-5 85-16</inkml:trace>
  <inkml:trace contextRef="#ctx0" brushRef="#br0" timeOffset="32203.86">16667 5345 296 0,'70'-32'227'16,"-64"29"-22"-16,0 4-31 16,-5-1-37-16,6 4-74 0,-16-5-19 15,2 4-29-15,7 9-5 16,-5 3 11-16,15 10 6 16,-9 2 5-16,0 3 9 15,2 7 7-15,-4 0-2 16,-2 4-5-16,0 3-10 15,3 0-19-15,-3-3-3 16,-2-11-2-16,3-3 1 16,-1-10 2-16,0-3 14 0,8-5 36 15,-7-7 26-15,-3-8 20 16,2-7-13-16,-2-11-37 16,10-2-29-16,0-9-22 15,-1-5-4-15,2 1-1 16,-5-3 0-16,1 3 0 15,4-1 1-15,-3 6 0 16,-3 4 1-16,0 4 1 16,1 7-1-16,2 3 2 15,2 4-1-15,-6 7-1 16,1 2-2-16,-2 5-6 16,1-2-4-16,1 0 1 15,0 1 0-15,2 17 6 16,7 36 3-16,-14-33 0 15,4 2 0-15,-2-3-39 16,-8-5-44-16,8 3-187 0,-1 3 172 16</inkml:trace>
  <inkml:trace contextRef="#ctx0" brushRef="#br0" timeOffset="32804.75">16468 6358 451 0,'3'-5'247'0,"-3"5"-61"15,0 4-48-15,-1-4-25 16,1 0 8-16,0 1-3 16,2 19-9-16,10 35-12 15,-6-27-26-15,0 1-7 16,-5 1-14-16,3-1-6 15,-2 6 2-15,0 5-4 16,0 2-7-16,-2 1-5 0,-1-1-19 16,1-4-3-16,0-1-2 15,1-4-2-15,1-4 1 16,-3-7-1-16,1-8-1 16,0 1 1-16,0-5-43 15,5 1-31-15,-5-6-86 16,1-1-59-16,-2-5-161 15,0-1 233-15</inkml:trace>
  <inkml:trace contextRef="#ctx0" brushRef="#br0" timeOffset="33315.61">16316 6424 374 0,'-78'-38'240'0,"82"37"-40"15,1 1-61-15,8 3-12 0,-9-2-14 16,6 3 7-16,1 0 6 16,2 2-7-16,12-3-22 15,-3 2-8-15,12 1-22 16,-3-6-15-16,16 6-19 15,0-7-6-15,7 1-9 16,-3-2-1-16,-3-3-5 16,-4 2-3-16,-9-1-3 15,1 4-3-15,-3 0 1 16,5 4 0-16,4 2-2 16,-3-2 0-16,-8 0 0 15,-1-1-2-15,-5-4-23 16,1 4-25-16,-3-4-76 15,-3 1-56-15,-7 1-213 16,-2-5 249-16</inkml:trace>
  <inkml:trace contextRef="#ctx0" brushRef="#br0" timeOffset="33601.85">17047 6351 822 0,'-70'-44'287'16,"69"50"-216"-16,2 1-20 15,-1 9 47-15,2-1 13 0,-2 5-13 16,0 4 0-16,1 4-13 16,-5 2-16-16,-2-1-24 15,3 1-7-15,1-5-27 16,1 0-2-16,3 0-7 15,-1-7 0-15,0 1-7 16,5 5-24-16,-1-1-66 16,1-1-48-16,-1-5-126 15,-2-3 161-15</inkml:trace>
  <inkml:trace contextRef="#ctx0" brushRef="#br0" timeOffset="35646.14">18002 5423 258 0,'0'0'191'16,"0"0"-35"-16,0 0-14 0,0 0-33 15,0 0-39 1,0 0 0-16,0 0 13 0,-1 0 5 16,0 0-14-16,-1 8-8 15,-2 7-20-15,-3 26-14 16,7-23 4-16,1 2 6 15,2-1 17-15,0-1 8 16,4-1-9-16,-4-2-10 16,6 0-22-16,2-3-8 15,-2-6-4-15,5 1 2 0,-4-10 4 16,-1-2 7-16,4 0 3 16,-5-6-3-16,-1-3 1 15,3-2-4-15,-7-2-3 16,-1 1-2-16,1 3-6 15,-3-1-1-15,-3-2-2 16,0 3-1-16,-4 0 2 16,4 6-2-16,-2 1-4 15,-1 3 0-15,1 4-6 16,0 0-2-16,0 6-3 16,-2-4-2-16,1 5 2 15,-3 7 1-15,1 0 1 16,-2 3 1-16,5 4-1 15,-4-3 2-15,1 6 1 16,2-1-1-16,3-5 4 16,3 1-1-16,6-5 0 0,1-4 2 15,-1-6 0-15,3-1 3 16,0-6 4-16,3 0-2 16,2-7 2-16,-1 2-3 15,3-7-4-15,-2-1 1 16,-3-2-4-16,0-2 2 15,-3 0-1-15,-4 0-1 16,1 6 3-16,-4 0-2 16,-3 4-1-16,1 0-2 15,-3 2-4-15,-1 3 3 0,-1 3-4 16,-3 2-1-16,-1 8 2 16,0 7-3-16,-1 1 3 15,3 6 2-15,-1 0 2 16,0-2 3-16,5-2 3 15,0-3-1-15,4-5 3 16,4 0-1-16,0-9 4 16,1-1 3-16,-3-6-2 15,2-5-1-15,0-5-4 16,6 0-4-16,1 0 0 16,-1 1-1-16,-5 0 1 15,-2 6 0-15,-3 3-2 16,-3-2-2-16,0 9-4 15,-2 1-2-15,-1 2 4 16,-3 5 0-16,9 6 5 16,-4 0 2-16,1 4 0 15,-3-5 1-15,-2-8-5 0,2-1-15 16,5-2-52-16,-1-1-43 16,2-2-135-16,0 0-179 15,-1 2 277-15</inkml:trace>
  <inkml:trace contextRef="#ctx0" brushRef="#br0" timeOffset="40211.93">16818 5011 189 0,'-6'2'141'0,"4"-2"-1"15,2 0 3-15,-2 0-6 16,1 0-15-16,0 0-6 16,0 0-1-16,0 0-1 15,0 0-21-15,0 0-19 0,0 0-40 16,0 0-13-16,-2-1-1 16,3 0 0-16,-1 0 7 15,1 0 1-15,0-5 2 16,1-2 8-16,3-1 7 15,-3-3-2-15,9-27-10 16,-6 27-11-16,-1-1-13 16,9-2-3-16,-4-2-1 15,0 1 6-15,-4-2 4 16,4 7 3-16,-4-2 0 16,-1 3-5-16,4-1-2 15,-5-1-4-15,6 5 0 16,-3-3 0-16,2 6-1 15,2 0 2-15,-5 1 0 16,-1-1-3-16,2 1-4 16,-2 0-2-16,2 3-2 15,2 0 1-15,3 1 1 16,2 0 1-16,1 1 5 0,0 5 0 16,-3-7 1-16,2 3-1 15,0-2-2-15,0 2 0 16,1 1-1-16,1-1 1 15,-4 1-1-15,3-4 0 16,2 5 1-16,0 2-1 16,1-3-1-16,-3-1 2 0,6 2-3 15,-9-4 0-15,4 4 1 16,3 1-1-16,-8-5 2 16,3 2-1-16,3 0-1 15,-1 6 1-15,-3-3 0 16,10 3-1-16,-6 0 1 15,-5-7-1-15,6 5 2 16,-6-3-1-16,-1-3 0 16,5 4 2-16,3-1-2 15,-3 3 2-15,-4-7 2 16,2 3 0-16,-6-1 4 16,-6-6 27-16,9 7 11 15,-5-4 5-15,-1-9 0 16,4 9-23-16,-2-5-9 15,-1-2-2-15,-3 0 1 16,2-6 0-16,1 2-2 16,2 4 0-16,3-3-3 15,-2-2-3-15,-3-5-4 0,2-4-2 16,-1 1-2-16,4 1 0 16,0-2-2-16,-4 1 2 15,-1 1-3-15,1 0 0 16,-3 3 2-16,1 5-2 15,2 1 1-15,1 3-1 16,-2-2-2-16,-1 0 1 16,1 2-1-16,-7 3 1 0,5 2 1 15,-1-1 0 1,-1 3 0-16,0 0-2 16,-1 0-7-16,1 0-3 0,0 1-5 15,0 0 1-15,0 0 6 16,0 0 2-16,0 0 6 15,2 8 1-15,4 3-2 16,1 1 3-16,14 25-3 16,-16-26 2-16,-2 2 1 15,-1-5-1-15,-1 3 1 16,5-1 0-16,-4-3 0 16,4 6 0-16,1-4-2 15,-1-2 1-15,1-1 1 16,0 1 0-16,6 3 0 15,-4-3 0-15,-2 0-1 16,8-2 1-16,-7 0-3 16,5-2 2-16,4 3 1 15,3 1-1-15,-4-4 1 0,2 1 0 16,1-2-1-16,-2-1 1 16,6 1-2-16,5-1 2 15,5 1 0-15,-7-3 0 16,6 1 1-16,0 0 0 15,-9-4 1-15,6 4 0 16,-2-3-1-16,-1 0 1 16,1-1-1-16,1-1 0 15,-4-1 1-15,2 0-1 16,0-1 0-16,-4-2 0 0,1 5-1 16,-7-1 1-16,-8 4-1 15,13 1 1-15,-11-2 0 16,8 2-1-16,-9 0 1 15,-2 1 1-15,-1 3-2 16,-6-4 0-16,6 4-3 16,-6-3-1-16,-3 6 1 15,6 4-1-15,-3 3 1 16,0 3 1-16,4 4 1 16,-4 2 2-16,0-1 1 15,4 2 0-15,-8-4 0 16,4-4 0-16,-6-2 3 15,5-5-15-15,-4 0-52 16,3-1-36-16,4-2-128 16,-6-4-166-16,10 3 258 15</inkml:trace>
  <inkml:trace contextRef="#ctx0" brushRef="#br0" timeOffset="41532.75">17451 3711 281 0,'-88'-36'245'16,"88"37"13"-16,0-1-88 16,0 2-16-16,0-2-50 15,0 0-5-15,0 0 1 16,0 0-13-16,0 0-23 15,0 0-5-15,8 1-19 16,5 6-6-16,28 25 0 16,-19-26-3-16,-1-4-6 15,2 2-1-15,4-1-9 16,1-1-2-16,5 6-1 16,-2-6-4-16,-4-1-3 0,0 0 1 15,-4 1-3-15,4 8 2 16,-11-1 0-16,-1 3 0 15,-7-8 3-15,-9-4 1 16,4 6 6-16,0-2 2 16,-4-4 3-16,0 0 2 15,0 0-3-15,-1 0-3 16,-5 11-6-16,-9-2-3 0,-31 33-1 16,25-24-2-16,-3 2-1 15,0 3 0-15,-7 0-3 16,-1-3 1-16,2 4 1 15,-4-1-2-15,-3-1 2 16,5-2 0-16,0 4-1 16,7-2 1-16,2-4 0 15,1 0-1-15,8-8 2 16,-5-1-2-16,17-2 1 16,-9-6-1-16,9 1-2 15,-1-1-3-15,-4-3-7 16,11 4-1-16,0 1-1 15,5 3 1-15,1-1 5 16,-2-1 1-16,0 1-1 16,-3-2 0-16,4 5 2 15,2 3 0-15,8 0 4 16,3 0 3-16,9 0 2 16,-2-5 3-16,0-1-2 0,5-2-1 15,-3-1-1-15,-2 2 0 16,3-2 1-16,-3 1 0 15,-2 1 0-15,-2-1-1 16,-9-1 0-16,1 2 1 16,-8-3-1-16,1-1 1 15,0 2 0-15,-1-2-9 16,-3 0-33-16,2-3-26 0,-3-2-92 16,-5-8-48-16,1-2-143 15,-3 0 207-15</inkml:trace>
  <inkml:trace contextRef="#ctx0" brushRef="#br0" timeOffset="41936.68">17322 3845 249 0,'-5'3'226'0,"2"3"-13"15,0-6 28-15,4 3-22 16,-2-1-67-16,0-3-13 15,0 1-36-15,0 0-3 16,1 0-10-16,0 0-6 16,19 2-7-16,34 6-9 15,-17-3-7-15,1 1-7 16,6-4-20-16,5 2-12 16,-1-2-14-16,0 3-3 0,-1 2-2 15,-4-1-1-15,-4 8 2 16,-8-2-17-16,-3 5-82 15,-1 3-84-15,-5 2 106 16</inkml:trace>
  <inkml:trace contextRef="#ctx0" brushRef="#br0" timeOffset="44291.39">18091 5979 218 0,'-32'-34'120'0,"30"36"-18"16,-2-3-17-16,2-2-7 15,1 2 2-15,0-1 8 16,0 1 14-16,0 0 22 16,0 0-8-16,0 0-14 15,0 0-5-15,0 0-23 16,-1 0-8-16,1 0-19 15,0 0-9-15,0 0-5 16,0-1-5-16,0 1 0 16,0 1-4-16,0 0-10 15,0 0 1-15,-2 0 5 16,3 0 3-16,-1 0 13 16,1 4-4-16,1 8-7 0,6 2-1 15,17 35-15-15,-14-38 12 16,4 2 9-16,0 3-1 15,4-3 5-15,0 4-12 16,-1 3-10-16,2 1 2 16,-1 3-1-16,0 1 0 15,2 0-1-15,-10-4-2 16,5 0-2-16,3 1-1 0,-11-5 0 16,14 5 1-16,-7-3-1 15,-5-6 0-15,3 3 0 16,-12-3 0-16,4 0 2 15,8 1-1-15,-9-5 0 16,5 3 0-16,-5-1-3 16,-8-5 1-16,14 5 0 15,-2-3 1-15,-4-5 3 16,3 0-10-16,-9-3-19 16,-2-2-19-16,-3-4-70 15,0 2-26-15,3-6-88 16,2 4-66-16,2-6 187 15</inkml:trace>
  <inkml:trace contextRef="#ctx0" brushRef="#br0" timeOffset="44635.47">18327 5882 987 0,'4'6'82'0,"-1"2"-16"16,-3 1 99-16,-2 10 2 0,-12-3-7 16,-1 1-8-16,-7 5-33 15,1 1-16-15,-2 7-20 16,-4 3-14-16,-4 1-27 15,-5 1-10-15,2-3-20 16,4-3-4-16,4-3-4 16,3-4-1-16,4-4-8 15,3 3-24-15,3-4-67 16,3-1-63-16,5 3-303 16,-4-4 303-16</inkml:trace>
  <inkml:trace contextRef="#ctx0" brushRef="#br0" timeOffset="56799.09">1557 8682 217 0,'-31'-27'112'15,"26"29"-14"-15,2-1-13 16,0 0 8-16,2-1-1 16,0-1-2-16,1 1-1 15,0 0-6-15,-1 0-3 16,0 0-9-16,-1-1-7 15,1 0-5-15,0 0-4 0,0 1-3 16,1 0 1-16,0 0-6 16,0 0-4-16,0 0-9 15,0 0-2-15,0 0-6 16,0 0-1-16,0 0-4 16,0 0-4-16,1 3-6 15,7 10-2-15,-4-3-3 16,44 35 3-16,-28-28 7 15,2 0 3-15,-1 5 5 16,-2-1-2-16,-1 2-2 16,-4-2-3-16,3 3-4 15,0 2-2-15,5 0-6 16,1 3 0-16,0 3-2 16,1 0 2-16,-1 3-1 15,0 0 1-15,-4-4-2 16,-2-6 0-16,-1-1 6 15,0-2 2-15,3-5 1 0,-1 1 0 16,-1-6-5-16,-4-1-2 16,-3-1 1-16,-2 1 1 15,-2-3 3-15,-2-6 0 16,1 0 2-16,-4-3 2 16,-2 0-17-16,0 0-21 15,0 0-56-15,-2 0-41 16,3 0-96-16,-1 0-63 15,0-1 177-15</inkml:trace>
  <inkml:trace contextRef="#ctx0" brushRef="#br0" timeOffset="57242.9">1905 8620 532 0,'-4'-2'290'0,"1"2"-89"16,0 5-19-16,2-5-53 15,0 0-13-15,-7 17 11 0,-17 30 1 16,8-22-18-16,-1 0-10 16,-2 7-29-16,-3 1-12 15,3 4-24-15,-3 0-10 16,2-3-15-16,4 4-3 16,-7-1-3-16,2 1 0 15,-2-1-1-15,2-3 0 16,2-5-1-16,1-2 0 15,-1-5 0-15,1 2-1 0,2-10-1 16,2-1-2-16,7-2-36 16,-1-7-28-16,7 0-111 15,1-4-76-15,2-1-190 16,-1 1 263-16</inkml:trace>
  <inkml:trace contextRef="#ctx0" brushRef="#br0" timeOffset="57953">2539 8994 228 0,'-72'-21'165'0,"72"17"1"16,-2 4-21-16,2 0-46 15,0 0-16-15,0 0-7 16,0 0 9-16,0 0 9 0,0 0 1 15,2 0-9-15,6 6-11 16,4 0-25-16,28 18-9 16,-25-20-11-16,2-2-1 15,2 0-9-15,1-3-4 16,2 1-6-16,-1-2-2 16,-3-1-2-16,4 1-1 15,-7 0-2-15,1 0 1 16,0 1 0-16,-7 2 1 15,3-1-9-15,-3 0-25 0,-5 0-68 16,2-4-49-16,-6-5 83 16</inkml:trace>
  <inkml:trace contextRef="#ctx0" brushRef="#br0" timeOffset="58278.63">2509 8682 318 0,'0'-2'215'16,"0"2"-13"-16,4 2-53 15,-4-2-5-15,0 0-37 0,0 0-16 16,13 5-29-16,1 0-16 16,32 15-23-16,-29-17-7 15,6 2-12-15,-2-3 0 16,5-2-1-16,-5-1-1 16,1-4-41-16,4 4-45 15,1-1-169-15,2 1 159 16</inkml:trace>
  <inkml:trace contextRef="#ctx0" brushRef="#br0" timeOffset="59779.16">3674 8627 329 0,'28'-63'231'15,"-28"60"2"-15,0 3-64 16,0 0-20-16,-1-1-30 16,-2 1-19-16,3 0-26 15,0-1-10-15,-1 0-11 16,0 1-4-16,0 0-12 15,0 0-13-15,0 0-17 16,0 0-4-16,1 12 2 16,2 7 5-16,6 34 10 15,-8-27 3-15,-5 0 0 16,4 8-3-16,-2-5-6 16,2 2-4-16,-1 1-4 15,-2-5-1-15,2 4-1 16,-1-1-1-16,2-2 0 15,1 4-1-15,-5-3-1 0,5-1 1 16,-1-6 1-16,1-3 0 16,0-6-1-16,1-3-1 15,-2-6-14-15,0 0-12 16,0-3-43-16,0-1-30 16,1 0-52-16,0-1-42 15,0 0-133-15,0 0 205 16</inkml:trace>
  <inkml:trace contextRef="#ctx0" brushRef="#br0" timeOffset="60379.55">3462 8541 221 0,'-6'-2'177'15,"0"0"-3"-15,2 0-18 16,1 0-21 0,2 2-27-16,0 0-14 0,0-1-34 0,0 0-19 15,1 1-20-15,0 0 4 16,0 0 10-16,0 0 5 16,2 0 0-16,13 7 0 15,33 13 7-15,-25-17 2 16,4 2 5-16,1-1-6 15,6 0-16-15,1-1-4 0,5-3-5 16,-6 0 0-16,3-5 0 16,-4 3-3-16,-3 2-9 15,6 0-3-15,-7 5-3 16,3-1-1-16,-1 2 0 16,1 0 1-16,1 2-1 15,-3 1 1-15,2-4 0 16,-7-5 0-16,0 0 1 15,0-1-1-15,-8 1 0 16,1 7 0-16,-5-3-15 16,-1 0-16-16,-3-2-32 15,-1 0-9-15,-4-2-46 16,-1-1-25-16,-1 1-171 16,-2-1 194-16</inkml:trace>
  <inkml:trace contextRef="#ctx0" brushRef="#br0" timeOffset="60723.63">3979 8474 334 0,'-3'9'238'0,"3"3"-21"0,0 5-49 16,-5-1 3-16,3 8-47 15,-1 2-3-15,-2 6-9 16,0-1-15-16,-3 2-23 16,-3 4-13-16,0 1-34 15,2 7-10-15,3 0-9 16,0-5-2-16,3 3-2 15,-1-6-1-15,-2-3 1 16,5-1-18-16,0-8-54 16,0-3-52-16,1-7-243 15,3-5 237-15</inkml:trace>
  <inkml:trace contextRef="#ctx0" brushRef="#br0" timeOffset="61294.1">4585 8685 387 0,'-1'0'253'16,"0"0"-41"-16,1 1-69 15,0-1-21-15,0 0-34 16,0 0-1-16,8 2-9 15,8 4-9-15,33 11-18 0,-28-13-5 16,4 1-21-16,-2-1-9 16,4-2-10-16,-1 3-2 15,0-4 0-15,-3-1-1 16,-1 0 1-16,-3-1 0 16,-2-2 0-16,2 6 0 15,-9-3-15-15,5 0-51 16,-8-3-167-16,1 0 152 15</inkml:trace>
  <inkml:trace contextRef="#ctx0" brushRef="#br0" timeOffset="61602.28">4892 8648 656 0,'-31'-64'329'0,"31"68"-135"15,-3 1-31-15,1 3-68 16,-6 1-16-16,6 9-2 16,1 2 0-16,-2 5-13 15,-4 0-7-15,3 0-14 16,-3-5-11-16,-2 2-20 15,4-4-5-15,3-3-5 16,1 3-8-16,2-4-57 16,0-2-49-16,-2-1-125 0,-4-2-89 15,2 3 204-15</inkml:trace>
  <inkml:trace contextRef="#ctx0" brushRef="#br0" timeOffset="62735.25">5632 8554 387 0,'-11'-29'197'16,"2"30"-47"-16,0-1-8 15,0 0-17-15,2 1 3 16,0 0-8-16,2-1-7 15,5 3-16-15,-2-1-19 16,2-2-33-16,0 0-10 0,0 0-15 16,0 0-3-16,0 0 5 15,0 0 2-15,16 8 2 16,30 13 5-16,-28-19-3 16,4 3-3-16,1-2-7 15,1-3-5-15,1 4-7 16,-1-4-1-16,3 2-1 15,-2 5 0-15,1-2 0 16,-3 1 0-16,-9-1 1 16,5 0 0-16,-11-2 0 15,4 2 0-15,-1 0 1 16,-7-2-1-16,-1-1 3 16,-2 5 3-16,1-1 6 15,-2 0 6-15,-2 2 5 16,-3-4 1-16,-6 3-4 15,-4-1-3-15,2 9-9 16,-6 0-2-16,-8-4-7 16,4 7-2-16,-13-2-1 0,5 7-1 15,-7 9 0-15,-4 2-2 16,-11 5-2-16,6 3-1 16,-2 3-17-16,7 0-10 15,4-2-11-15,-1-7 1 16,12-12 20-16,-2-4 11 15,18-8 16-15,1-3 1 16,5-4-2-16,4-4-1 0,2 3-4 16,-2-6-4-16,1 1 0 15,0 0 0-15,0 0 3 16,0 0 1-16,0 1-1 16,0 0-4-16,0 0-2 15,1 0 1-15,12 0 1 16,-4 0 2-16,5 1 3 15,23 2 1-15,-22-1 0 16,-4-1 2-16,5-1 1 16,7 0 0-16,-5 3 0 15,7-3 0-15,1 3-1 16,-3-1-1-16,5-2-1 16,-1 4 0-16,-1-7 0 15,3 1 1-15,-2-1 0 16,1 1 1-16,-4-1 0 15,0 3 1-15,-6-4 0 16,4 1 0-16,-5 0 2 0,-1-1-15 16,-4 1-95-16,-1-3-57 15,-2 0-197-15,-4-3 213 16</inkml:trace>
  <inkml:trace contextRef="#ctx0" brushRef="#br0" timeOffset="63190.03">5563 8789 337 0,'-76'-23'206'0,"73"24"-11"0,3-1-29 15,3 3-27-15,-3-3-7 16,0 0-13-16,0 0-2 16,14 8-33-16,28 18-19 15,-17-15-29-15,-2-3-18 16,0 0-11-16,3-1-1 15,1 2-8-15,2-3-60 16,1 4 46-16</inkml:trace>
  <inkml:trace contextRef="#ctx0" brushRef="#br0" timeOffset="66244.86">1520 10837 268 0,'-7'-27'188'0,"2"25"-2"15,4-1-36-15,1 3-64 16,0 0-15-16,0 0 10 16,0 0 7-16,0 0 15 15,0 0 0-15,0 0-21 16,4 8-14-16,-1 1-27 15,1-1-7-15,5 6-9 16,23 29-1-16,-19-29 1 0,4 5-2 16,-1-5-1-16,-3 7-4 15,5 4-14-15,-1-1 24 16,-2 6 7-16,7-2 2 16,-2 3 23-16,-2 0-24 15,11 0-7-15,-8 0-2 16,4-1-17-16,1-2-3 15,-1 0-2-15,-1-3-3 16,-1-1 29-16,0-2 4 16,0-1 5-16,-2-1 2 0,-2-4-28 15,-3 4-3-15,-3-7-2 16,0 5-2-16,1-3 1 16,-5-2 1-16,1 0 1 15,-4-3 1-15,-2-2 1 16,-2-2 0-16,-2 1-1 15,3-5 1-15,-3 0-2 16,0-2 0-16,0 0-14 16,0 0-17-16,0 0-56 15,-3 0-43-15,3 0-123 16,-1-1-75-16,0 0 198 16</inkml:trace>
  <inkml:trace contextRef="#ctx0" brushRef="#br0" timeOffset="66694.66">1967 10947 550 0,'-1'0'290'0,"-2"0"-83"15,0-1-27-15,1 1-28 16,1 0-24-16,0 0 0 16,0 0 4-16,-3 9-12 15,-7 8-5-15,-30 35-27 16,27-29-15-16,-3 3-17 15,0 1-4-15,-5 5-3 16,-3 0-1-16,1 3-8 16,2 0-9-16,5-3-14 15,-1-4-4-15,4-4-8 16,0-2 0-16,0-6 0 16,10 1 0-16,-7-11-11 15,3 0-9-15,1-4-26 16,0-2-20-16,3 0-43 15,4 0-21-15,2-1-82 16,-2 0-65-16,0 0 176 0</inkml:trace>
  <inkml:trace contextRef="#ctx0" brushRef="#br0" timeOffset="67830.62">1732 10529 456 0,'-7'-5'276'16,"0"3"-41"-16,0 2-80 15,0 3-18-15,3-1-15 16,-1 5-7-16,-2 0-16 0,1-1-12 16,2 5-38-16,7 0-11 15,-2-2-18-15,-1 4-8 16,4 1 3-16,-8-1 3 16,4 3 0-16,8-3 0 15,-3-2-6-15,3 0-6 16,3-4-3-16,-5 2 0 15,2-3 1-15,2-3 1 16,-4-1 2-16,7-2 2 0,-3-3 3 16,0 1-1-16,2-2 2 15,-7-1 1-15,3-1 6 16,-4 1 3-16,-2-3 18 16,2 0 7-16,-4 0 1 15,0-3-2-15,-5 1-17 16,2 2-5-16,-1 0-8 15,-1 1-1-15,1 4-7 16,-1-2-2-16,1 5-5 16,0 1-2-16,-3 4-3 15,0 0-2-15,0 2 2 16,0 2 1-16,2-5 1 16,1 2 0-16,0 0-2 15,2 0 0-15,2-1-2 16,2 3 0-16,-1-2 0 15,-1 1-2-15,0-1-2 16,5 1-2-16,1 0 0 16,3-2 2-16,0-2 4 0,-2 2 3 15,1-4 2-15,4-1 2 16,-2 0 0-16,-1-4 2 16,0-2-1-16,-2-1-1 15,2-4 1-15,-2-2 0 16,1 0 1-16,-6-2-1 15,1-1 3-15,-7 2 1 16,-1 0 2-16,-2 1 1 16,-3 6-3-16,2 0-1 15,-4 3-6-15,4 4-1 0,-2 4-5 16,-1 0-1-16,2 5 1 16,-5 1 1-16,9-2 2 15,-1 2 1-15,3-1 2 16,2-2 0-16,-3-3 3 15,2-3 1-15,1-1 1 16,1-1-1-16,-1 0-2 16,1 0-1-16,0 0-1 15,-1 0 0-15,1-1 0 16,0 1 2-16,0 0-1 16,0 0-1-16,0 0-3 15,0 0-5-15,0 0-9 16,0 0-7-16,0 1-12 15,0 0-8-15,0 0-43 16,0 0-38-16,1 5-202 16,1 6 212-16</inkml:trace>
  <inkml:trace contextRef="#ctx0" brushRef="#br0" timeOffset="69140.12">2910 11144 320 0,'-40'-5'234'15,"38"3"-7"-15,0 1-44 16,2 0-35-16,-1 1-36 16,0 0-15-16,0-1-24 15,1 1-11-15,0 0-2 16,0 0-1-16,0 0-1 15,0 0-4-15,0 0-17 16,0 0-5-16,7 1-9 16,7 6 3-16,27 28 8 0,-28-30 0 15,6 1-1-15,-2 0-5 16,-1-1-11-16,1 0-3 16,1-2-4-16,0 0-1 15,-1 0-3-15,-2-2-2 16,3 1 0-16,-1-2 0 15,-1 0 0-15,2 2 1 16,-6 0-1-16,0 1-1 16,-1 0-1-16,-4-2 1 15,2-1-28-15,-2 1-22 0,-3-2-62 16,-1-1-40-16,-1 0-81 16,-2 1-62-16,0 0 188 15</inkml:trace>
  <inkml:trace contextRef="#ctx0" brushRef="#br0" timeOffset="69556">2877 10907 606 0,'-1'-1'288'16,"0"0"-134"-16,1 1-20 15,0 0-35-15,0 0-11 16,0 0 1-16,9 1 5 16,9 4-24-16,31 6-16 15,-26-11-25-15,3 3-8 0,4 1-12 16,3-1-3-16,1-2-2 16,4-1 0-16,-5-3 0 15,-2 2-1-15,1 1-10 16,-3 4-31-16,2-3-167 15,11 4 142-15</inkml:trace>
  <inkml:trace contextRef="#ctx0" brushRef="#br0" timeOffset="73390.56">4470 10921 72 0,'41'-17'51'0,"-49"10"0"16,4 0-22-16,-3-6-11 15,4 7 15-15,-1 4 43 0,-3-4 24 16,-5-2 16-16,-2-5-7 16,3 2-15-16,-2 1-7 15,5 6-7-15,-3-1 1 16,3 5-14-16,-2-3-3 15,5 3 6-15,6 5 6 16,-7-5 18-16,-1 3 6 16,-6-5 5-16,0 1-2 15,-4-2-17-15,18 11-16 0,-1-4-37 16,5-2-18-16,8 5-23 16,-10-7-6-16,9 2 3 15,-12-2 6-15,6-2 9 16,8 3 4-16,5-1 3 15,10 3-1-15,8 1-1 16,-6-3-3-16,-3 1 0 16,5 0 1-16,-2-1-3 15,1 0 1-15,-3-1-3 16,2 4-2-16,-4 1 0 16,3-2-1-16,-1 7 1 15,-9-4 4-15,-1 3 3 16,-8 0 2-16,-8-4 5 15,-1-1 4-15,-2 0 7 16,-1 4 4-16,-3 1 3 16,-4 1 2-16,-8 1 1 15,-5 2-2-15,-7 2-5 0,-4 5-5 16,-2 5-10-16,-5 0-3 16,-1 6-6-16,-2-4-1 15,-3-2-1-15,3 3-1 16,5-4 1-16,1 0 0 15,6-3 0-15,7-3-1 16,1-3 0-16,1-4 1 16,6-3 0-16,-5 0 0 15,8-4-1-15,5 3 0 16,1-7-1-16,5 1-1 0,2-1-4 16,-2 0-2-16,1 0-9 15,0 0-5-15,0 0 2 16,0 0 0-16,0 0 7 15,0 0 3-15,12 4 1 16,6 3 2-16,35 15 3 16,-34-14 3-16,6-2 7 15,1 0 2-15,0-1 2 16,7 1 0-16,8 4-4 16,-2-2-1-16,-3-5-2 15,3 0-1-15,-10-3-1 16,1-3 1-16,-1 6-1 15,0 2 1-15,-5 1 1 16,1 1 1-16,-12-3 1 16,1 3 0-16,-3-1-6 15,-3-1-23-15,-4-3-80 0,2-2-36 16,-7-6-66-16,-5-2-37 16,6-4-102-16,-5-5 217 15</inkml:trace>
  <inkml:trace contextRef="#ctx0" brushRef="#br0" timeOffset="73952.06">4431 11037 345 0,'0'-5'212'0,"-10"3"-34"15,1 1-44-15,2 1-54 16,-2 1-1-16,10-1 31 16,-1 2 22-16,0 0 6 15,0-2-11-15,0 0-44 0,0 0-24 16,0 0-25-16,0 0 1 16,0 0 19-16,0 0 12 15,0 0 6-15,4 7-6 16,-1 0-23-16,7-1-12 15,32 29-18-15,-28-28-5 16,4-2-5-16,3 4 0 16,-1-2-1-16,3 0 0 15,3 1 2-15,-7-4 0 16,7 2 0-16,-2-2 1 16,-1-2-3-16,4-3 0 0,-1-2 3 15,-6-6-2-15,0 0-1 16,-7 3-8-16,-8-3-44 15,2 3-28-15,-7-2-115 16,0 0-110-16,-1-3 195 16</inkml:trace>
  <inkml:trace contextRef="#ctx0" brushRef="#br0" timeOffset="75011.22">4595 10363 313 0,'-4'-5'214'16,"4"4"0"-16,-1 1-36 16,0-1-5-16,1-1-7 15,-1 1-8-15,-2 0-22 16,3 0-11-16,-1 0-33 16,0 0-15-16,0 0-21 15,0 0-10-15,0 0-17 16,0 1-6-16,0 0-18 15,0 0-5-15,-1 0-1 16,-1 7-2-16,0 1 4 16,0 0 0-16,-1 3-1 15,-1 27-1-15,9-31-3 16,1-2-2-16,4 4 1 16,-3-7 0-16,3 0 2 0,6 5 2 15,-4-9 2-15,3 2 4 16,2 0 2-16,-6-7 1 15,7 3 0-15,-5-4 0 16,-3 1 2-16,1 1 2 16,-3-1 6-16,-2-2 3 15,-3-1 4-15,-2 1 1 16,-1 1-2-16,-1-1-1 16,-3 3-7-16,0 0 10 0,-4-5 5 15,2 9 0-15,0-1 5 16,0 0-13-16,1 5-12 15,-3-2-6-15,3 5-9 16,-2 3-3-16,-1-2-2 16,0 9 0-16,-1 1 2 15,3 2 1-15,2 2 4 16,-1-4 0-16,3-3-2 16,1-2 0-16,2-2-4 15,2-3-1-15,3 1-1 16,1-3 0-16,1-3 2 15,6 4 2-15,-1-8 4 16,1 0-2-16,0-1 2 16,0-4 2-16,0 2 1 15,-3-3 5-15,3 1 3 16,-6-4 1-16,0-1 0 0,-3 0 0 16,-4-5 2-16,0 5 2 15,-6 0 4-15,-3 1 1 16,-7 4-3-16,2 1-5 15,0 4-9-15,1 5-3 16,2 1-7-16,-1 3-3 16,5 6-2-16,0 4 2 15,2 3 2-15,1 1 2 16,0-2 9-16,1-1-39 16,5 3-79-16,1 1 80 0</inkml:trace>
  <inkml:trace contextRef="#ctx0" brushRef="#br0" timeOffset="82842.28">8788 4263 89 0,'-10'-12'57'16,"-1"2"9"-16,1-2-1 0,3 3 10 15,-1 2 4-15,6 0-2 16,0 1-8-16,-4 2-25 15,6 1-10-15,-3 1-9 16,2 1-5-16,0-1-6 16,0 1-3-16,0 1-9 15,1 0-1-15,0 0 0 16,0 0 1-16,5 15 0 16,1-1-1-16,19 33 0 15,-9-25-1-15,1 3 0 16,-2-1 0-16,0 6 0 15,2 2 0-15,-3-1 3 16,5 7 2-16,-5-5 11 16,1 1 1-16,5 1 2 15,-3 1-3-15,6 8-9 16,-1-3-1-16,-1 7-1 16,1 1 0-16,-2-3-1 15,-2-1 0-15,-6-10 1 0,0-1 1 16,-2-4 0-16,6 1 2 15,-4 2-1-15,-5-4 0 16,7 0 1-16,-7-1 2 16,-1-4 4-16,9 4 1 15,-15-7 0-15,5 1-1 16,1-5-2-16,-13-7-1 16,8-2-18-16,-2-5 58 0,1-3 36 15,5 0 4 1,-6-1 20-16,-2 0-58 0,3 0-34 15,-4-8-4-15,-6-9-5 16,-22-33 0-16,17 24-4 16,3-2 0-16,-1-6-2 15,-3-1-3-15,-3-4-1 16,0-1 0-16,2 1-1 16,0-1 1-16,2-3 0 15,-2-1 0-15,-2-3 1 16,1 0-1-16,2 3-1 15,-2 1-1-15,4 4-1 16,2 2 0-16,1-1 1 16,2 3 0-16,4 3 0 15,-5-3 1-15,4 9 0 16,2 0 0-16,-5 3 1 16,5 1 0-16,2 7 0 15,-5-4-1-15,2 5 0 16,-1 3-1-16,2-1-1 0,1 5 1 15,6 7-1-15,-1 0-1 16,-4 1-7-16,2 0-2 16,0 0-1-16,0 0 1 15,0 2 4-15,2 12 0 16,4 7 0-16,14 31 0 16,-9-27 1-16,1-1 1 0,1 2 1 15,2-1 1 1,3 8 1-16,-5 4 1 0,8 4 0 15,1 2-1-15,-2 0 2 16,6 6 0-16,-4-1 1 16,2 0 0-16,2-2 1 15,0-4-1-15,2-5 1 16,-1-2 0-16,-4-1 0 16,-3 0 2-16,-4 0 0 15,-6-4 0-15,4 1 1 16,1-3 1-16,-1 1 1 15,2-3 1-15,-10-3 0 16,-2-2 1-16,-2-6 2 16,3-2 1-16,-5-5 4 15,1 0 18-15,-3-6 18 16,-4 2 6-16,6-4 3 16,0-1-17-16,-2 0-13 15,1 0-4-15,-1-9-3 16,-9-8-1-16,-22-35-6 0,13 26-3 15,2-4-4-15,4-4-1 16,-14-6-4-16,0 2-2 16,-12-6 0-16,-5-6-1 15,1-2 0-15,-1-5 0 16,3 4 1-16,4-1-1 16,0 1 1-16,6 2-1 0,3 2 1 15,2 8-1 1,6 4-1-16,7 9 0 0,2 4-4 15,2 2-3-15,-5 6-30 16,2-2-27-16,5 5-75 16,6 4-74-16,3 7 135 15</inkml:trace>
  <inkml:trace contextRef="#ctx0" brushRef="#br0" timeOffset="84235.08">9588 8713 248 0,'-36'-10'177'15,"29"11"-5"-15,4 10-53 16,-1 1-9-16,3 3-31 16,2 2-9-16,6-3-4 15,0 1-2-15,2-6-12 16,3 1-7-16,0-3-7 15,1-7-3-15,4 1-9 16,-4-4-1-16,-2-8 6 16,1 0-1-16,-2-5-2 15,-5 2-4-15,-5 1-9 16,6 4 1-16,-12-2 8 16,4 1 10-16,0 9 3 15,-8-4-3-15,0 4-11 16,1-3-12-16,2 7-11 0,-1 0-4 15,4 6-5-15,2 4 0 16,-2 1 1-16,4 3 0 16,4-8-11-16,-4 1-43 15,2-4-141-15,5 4 134 16</inkml:trace>
  <inkml:trace contextRef="#ctx0" brushRef="#br0" timeOffset="85587.45">8986 7703 153 0,'-6'-3'95'0,"0"0"9"16,2 0-19-16,1 1-7 16,-1-3 10-16,4 4 4 0,0 0-8 15,-1 1-28 1,0 0-21-16,0 0-30 0,0 0-6 15,1 0 1-15,0 0 1 16,0 0 2-16,0 0 0 16,4 5-1-16,7 12 1 15,27 24 0-15,-24-20 0 16,0 0 25-16,1 2 2 16,1-1 4-16,0 3 4 15,-3 2-19-15,7 4 0 16,1 2-2-16,3 2-2 15,3 1-6-15,-11-5-2 0,4 2-3 16,-3-2 1-16,5 2 1 16,6 6 10-16,-3-2 9 15,3 2 3-15,-1 1 0 16,-1-1-6-16,4 5-9 16,-3-1-2-16,4 4-3 15,0 0-2-15,3 3-1 16,-3-3-2-16,2 0 1 15,-3-3-1-15,1 4 2 16,2 2-1-16,0 2 2 16,1 3-4-16,-3-4 60 15,3 4 3-15,1-2 0 16,3 2 4-16,2 1-63 16,0-3-2-16,2 2-1 15,-2 0-1-15,9 5 1 16,-8 2-1-16,2 0 0 0,0-1-1 15,-7-7 4-15,7 1 14 16,1-4 7-16,1 3 1 16,3 0 1-16,-2 4-12 15,3 8-5-15,0-2-1 16,4 5-5-16,-3-4-2 16,-5-3-1-16,0-4-1 15,-8-5 0-15,3 3 1 0,0-5 0 16,-3 2-17-16,-3 0 62 15,-2-4 4-15,-5-6 3 16,-1-2 20-16,-1-7-62 16,-2-5-2-16,-2-3 1 15,-4-5-1-15,-5-5 2 16,-3-3 2-16,-2-8 2 16,-4-2 0-16,-3-2 3 15,0-1 1-15,0 0 3 16,0 0 3-16,-1 0 0 15,0 0-17-15,0 0-63 16,0-1-40-16,0 0-108 16,0-1-68-16,-8-14 174 15</inkml:trace>
  <inkml:trace contextRef="#ctx0" brushRef="#br0" timeOffset="87208.4">9648 9927 224 0,'-73'-25'117'15,"68"27"-33"-15,-3 0-19 0,4-2-18 16,0-2 4-16,-1 2 5 15,3 2-6-15,1-2-15 16,0 0-11-16,0 0-16 16,0 0-1-16,0 0-3 15,-2 0 1-15,3 0 20 16,-1 0 10-16,0 0 19 16,0 0 7-16,0 0-4 15,0 1-1-15,0 0-6 16,0-1-7-16,0 0-13 15,-1 1-6-15,2-1-5 16,-2 0 1-16,1 0 6 16,0 1 2-16,1 0-3 15,0 2 1-15,2 2-4 16,0-3-1-16,5 2 4 16,7-3 7-16,31 29 13 15,-24-29 5-15,2 0-2 16,-1 0-9-16,1-2-16 15,2 2-4-15,-4-1-8 0,7 0-1 16,1 2-5-16,-5-1-1 16,8 2-1-16,-4-2-2 15,7 3 1-15,1 1 1 16,4-3 6-16,0 3 4 16,-1-5 8-16,1 0 5 15,-3 1 4-15,-1 0-3 16,2 3-6-16,-8 0-7 0,0 3-7 15,-1-3-1-15,-6-3-1 16,4 2 1-16,2 2-1 16,0-1-1-16,-2 4 18 15,-1-3 3-15,-6 1 3 16,1-2 2-16,-1 2-16 16,-2-1-4-16,-1-1-2 15,-2 3-1-15,-2-5 0 16,-1 4 0-16,-4-3 1 15,-2-3 0-15,-2 2 35 16,-3-2 8-16,-1 0 11 16,0 0 6-16,0-1-23 15,-1 0-2-15,0 1-7 16,0 0-4-16,-1 0-15 16,2-1-6-16,-2 0-8 15,1 0-3-15,0 0 0 16,0-1 0-16,0 1-9 15,0 0-14-15,0 0-43 0,0 0-33 16,0 0-105-16,-2 0-78 16,3 0 177-16</inkml:trace>
  <inkml:trace contextRef="#ctx0" brushRef="#br0" timeOffset="87734.55">10597 9846 388 0,'-5'-3'265'15,"-1"-6"-13"-15,-4 1-77 16,2 4-33-16,1-3-49 16,2 7-11-16,2 0-16 15,3-3-9-15,0 2-21 16,-1 0-17-16,1 1-19 16,0 0 3-16,0 7 13 15,0 13 5-15,1 33 12 16,-1-22-1-16,-5 5-4 15,3 2-1-15,-3 4-7 0,3 2-2 16,2-2-1-16,-2-1-1 16,-2-8-2-16,-1-6 4 15,4-2 4-15,0-6-1 16,1-5 0-16,1-4-5 16,2-8-3-16,-3-1 0 15,5-4 10-15,-5 2 4 16,0 0 2-16,0-4-1 0,1-16-6 15,2-32-7-15,-3 23-7 16,-2 2 2-16,4-6-62 16,0 0-43-16,7 1-110 15,-1 1-88-15,-4 5 185 16</inkml:trace>
  <inkml:trace contextRef="#ctx0" brushRef="#br0" timeOffset="88553.83">9583 9817 359 0,'0'-10'192'0,"0"1"-31"15,1 0 5-15,3 6 4 16,-2-1-2-16,-1 4-12 15,-1-1-16-15,0 0-42 16,-1-1-21-16,0 1-39 16,0 0-16-16,1 1-21 31,0 0-5-31,0 0-7 0,0 0 2 0,2 12 3 16,2 17 5-16,3 35 2 15,-10-23 1-15,-2 1 3 16,1-1-1-16,-2-4 3 15,4-5-1-15,1-12 2 0,-1-4 0 16,1-8 3-16,-1-6 5 16,2-1 12-16,0-4 5 15,0 2 1-15,0 0-5 16,0-17-14-16,0-37-8 16,5 22-6-16,0-9 0 15,6 3 0-15,1-1 2 16,-1 3 3-16,3 4 1 0,-4 2 0 15,0 3-1-15,-1 7-1 16,-5 4 0-16,5 10-1 16,-8 5 0-16,0 5-4 15,1 1-2-15,-4-4-5 16,2 0 0-16,0 9 2 16,0 11 1-16,-1 29 1 15,-1-26-8-15,1 5-52 16,4-1-52-16,0 5-195 15,-1 6 195-15</inkml:trace>
  <inkml:trace contextRef="#ctx0" brushRef="#br0" timeOffset="89563.66">9892 10450 621 0,'-3'-4'284'0,"4"6"-139"16,0-2-43-16,-1-2-37 16,0 2 0-16,0 0 17 15,8 2 3-15,9 2-15 16,25 11-10-16,-26-10-21 15,0 0-13-15,3 1-14 0,1 0-4 16,2 3-4-16,-1 1-2 16,-2-3 1-16,0 2 0 15,-4-1 2-15,-2 1 3 16,-4 0 5-16,-2-2 3 16,-5 4 10-16,0-2 4 15,-4 3 4-15,-6 3 0 16,-4-1-7-16,-3 4-4 0,-4 2-9 15,1-2-4-15,-9 5-5 16,0-1-1-16,-3 2-2 16,0 1-2-16,1 1 0 15,1-1 0-15,-3-3-2 16,4 1 0-16,3 0 1 16,-6-5 1-16,10-3 0 15,7-1 3-15,1-4 1 16,8-5 0-16,-4 1 1 15,2-6 3-15,3-3 1 16,2 1-1-16,1 1-7 16,0 1-6-16,0 0-8 15,0 0 0-15,0 0 3 16,1 0 3-16,10 3 4 16,4 2 0-16,26 8 4 15,-21-11 3-15,0 4 3 16,1-3 1-16,2 1 0 15,-1-4-2-15,5 0-1 0,-3 0-1 16,0-1-1-16,3 1 0 16,-3-3 1-16,1 0 0 15,-2-1 1-15,-4 0-1 16,-1-1 0-16,-4 3 0 16,-2 1 1-16,-2 0 1 15,-5-4-11-15,0-1-23 16,-3-3-55-16,-2-2-56 15,2 1-140-15,-2-5-95 16,-1 3 230-16</inkml:trace>
  <inkml:trace contextRef="#ctx0" brushRef="#br0" timeOffset="89934.67">9751 10696 776 0,'1'0'349'0,"2"1"-159"16,6 2-29-16,5 2-30 15,-4 0-15-15,6 1-40 0,5 1-12 16,4-1-34-16,4-2-12 16,4-1-9-16,-3-1-1 15,4 1-4-15,3-1-1 16,-4 3 0-16,5-3 0 16,-2 1 1-16,0 0 1 15,-4-2 6-15,-4-2-14 16,-3 1-69-16,-3-2-69 0,-1-2-275 15,-1 0 266-15</inkml:trace>
  <inkml:trace contextRef="#ctx0" brushRef="#br0" timeOffset="92818.87">9291 8755 201 0,'-7'-59'140'0,"7"60"-5"16,0-1-13-16,0 0-6 15,-1 0-17-15,0-1-12 16,0-1-24-16,0 1-9 16,1 1-3-16,0 0 0 15,0 0-9-15,0 0-6 16,0 0-12-16,0 0 2 0,0 0 0 15,0 3-1-15,0 12-7 16,-1 29-6-16,1-27 0 16,-1 6 5-16,0 0 11 15,1 7 3-15,0 7-4 16,-3 7-5-16,3 7-10 16,3 2-5-16,-3-2-2 15,4-3-1-15,-4-2-1 16,0-2-1-16,1-3 0 15,-1-1 0-15,-3-1 1 16,2 2 1-16,1-2 2 16,-4-2 0-16,9-1-1 15,-5-5 0-15,-2-5-1 16,-2-2 0-16,-1-9 0 16,1 1 3-16,4-3 10 15,0-2 5-15,0-5 4 16,0 0 2-16,0-4 0 0,3-2 8 15,-3 0 20-15,0-1 5 16,-1 0-1-16,-1 0-12 16,2 0-23-16,-2-1-8 15,1 1-11-15,-1-4-4 16,0-10-4-16,-4-33-1 16,5 21-1-16,0-4 1 15,-5-8 1-15,6-2 0 16,-6 0-1-16,6-2 1 15,-1 2 2-15,0 1 0 0,2 7 1 16,-5-1 2-16,4 10-1 16,-1 2 0-16,-3 5-1 15,8 6 0-15,-4 3-1 16,-3 2-1-16,3 6-12 16,3 1-6-16,-3-1-3 15,0 0-1-15,8 17 9 16,12 36 4-16,-17-23 2 15,7 9 1-15,-4 7 5 16,-1 1 2-16,-5 5 2 16,2 4 2-16,0-5 0 15,-2-4 1-15,0-9 0 16,0-4 0-16,0-9-3 16,3-4-1-16,3 0-1 15,-1-4 0-15,0 2 1 16,-1-2-13-16,2-2-36 15,-3-3-24-15,2-6-81 0,-2 0-65 16,-1-4 141-16</inkml:trace>
  <inkml:trace contextRef="#ctx0" brushRef="#br0" timeOffset="93272.66">9291 9776 550 0,'-44'0'286'0,"33"-1"-61"15,-7-1-36-15,3 0-45 16,5 4-15-16,-3-2-35 15,5 4-12-15,-1-3-19 16,-7-2-10-16,11 5-13 16,-5-4-6-16,7 0-11 15,0 0-7-15,1 0-10 16,1 0-4-16,1 0-10 16,0 0-11-16,0 0-12 15,0 0-1-15,0 0 11 16,16 3 15-16,27 5 20 15,-23-7 6-15,-2 2 3 16,1-3-4-16,3 3-5 0,-3-3-4 16,-2 0-4-16,2 0 0 15,-4 0-1-15,3-1 0 16,1 1-17-16,-6 0-32 16,0 0-114-16,-3-3-87 15,-4-6 145-15</inkml:trace>
  <inkml:trace contextRef="#ctx0" brushRef="#br0" timeOffset="94064.54">9073 8409 726 0,'-12'8'331'15,"0"6"-161"-15,2 0-7 16,-1-1-43-16,2-2-29 16,3-3-23-16,0-3-7 15,6 3-22-15,1 0-11 16,7 1-27-16,3 3-7 15,4-1-2-15,3 0 0 16,7 1 4-16,1 0 1 0,4-2 3 16,1 0 0-16,-6-2 0 15,1-2 1-15,0-3 0 16,-2 0 1-16,3 1 0 16,-2-4 1-16,-4 4 0 15,2 4 0-15,-10-7 3 16,-1 2 0-16,-6 0 4 15,-1-3 2-15,-3 2 8 16,-2 0 11-16,-1-3 27 16,0 1 7-16,0-1 3 15,-2 0-7-15,-16 0-25 16,-30-4-7-16,17 4-11 16,1-1-5-16,-4-1-5 15,-7 2-3-15,2 1-3 16,-5 1-2-16,-1 1-7 15,6 3-1-15,8 4 0 16,5 1 1-16,9-1 6 0,6-3-1 16,6 2-12-16,3-7-10 15,12 5-13-15,1-2 0 16,14-4 8-16,5 4 9 16,7-4 11-16,6 1 2 15,-3-1 7-15,3-2 0 16,-2 0 8-16,1 1-28 15,3 2-109-15,3 2-76 16,0 7 111-16</inkml:trace>
  <inkml:trace contextRef="#ctx0" brushRef="#br0" timeOffset="98304.2">13415 9258 156 0,'71'-39'82'15,"-63"40"-14"-15,-8 0-18 0,1 0-2 16,9 4 9 0,-17-8 5-16,6 2 6 0,-2 0 10 15,1 1 19-15,2 0 3 16,0 0-1-16,0 0 10 16,0 0 23-16,0 0 5 15,0 0 11-15,0-1-4 16,-2 1-33-16,1 0 3 15,-3 0-19-15,-9 2-12 16,-5 2-21-16,-26 9-19 0,24-8-20 16,-1 1-9-16,6 0-9 15,-1-2-3-15,6 2-6 16,4 1-5-16,2 1-12 16,3 0-3-16,2 1 0 15,4 2 3-15,1-1 11 16,0 0 3-16,-1-1 5 15,1-1 2-15,0 4 1 16,0 0 2-16,-1 2 0 16,-4-2 2-16,-2-2 0 15,-1 5 2-15,-3-5 1 16,1-1 1-16,0 0 4 16,-4-6 1-16,2-1-12 15,-4 0-10-15,3-2-45 16,4 1-34-16,1-1-92 15,1 0-53-15,1 0 142 16</inkml:trace>
  <inkml:trace contextRef="#ctx0" brushRef="#br0" timeOffset="98502.67">13466 9459 387 0,'10'4'239'15,"0"2"9"-15,-6 1-18 16,-8-2-41-16,4-1-35 0,-4-1-67 16,5-2-20-16,-1-1-30 15,-1 0-8-15,1-1-43 16,-3 0-67-16,3 0 53 16</inkml:trace>
  <inkml:trace contextRef="#ctx0" brushRef="#br0" timeOffset="98741.03">13544 9199 640 0,'-4'-11'302'0,"-2"4"-92"15,6 2-37-15,-4 2-49 16,5 3-26-16,-2-1-61 15,1 1-17-15,0 0-16 16,0 0-4-16,0 0-4 16,0 0 0-16,0 0-50 0,2 5-40 15,0 1-94-15,0-1-81 16,4 6 171-16</inkml:trace>
  <inkml:trace contextRef="#ctx0" brushRef="#br0" timeOffset="99039.24">13579 9238 203 0,'57'31'151'0,"-51"-31"30"16,2 3-16-16,-1 1-16 15,-2 2-4-15,4 6-17 16,-1-2-18-16,-2-3-35 16,2-2-20-16,-3 0-25 15,1 2-9-15,1-1-12 16,-1 3-2-16,-2-4-3 15,4-3 0-15,1 5-2 16,-3-2 0-16,4 1-3 16,-4 2 15-16,0 0 23 15,-1 2 6-15,-2 5 10 16,1 4-13-16,-2-2-20 16,0-1-7-16,-1-4-6 15,-1-2-5-15,1-2-97 16,1-4-89-16,-1-4 113 15</inkml:trace>
  <inkml:trace contextRef="#ctx0" brushRef="#br0" timeOffset="99909.9">14087 8523 503 0,'-12'-67'276'0,"11"66"-55"15,-5 0-26-15,10 3-62 16,-4-1-30-16,0 1-39 16,0-2-10-16,0 0-2 0,0 0 3 15,0 2-6-15,1 14-4 16,1 30 6-16,1-27-2 16,-3 5 8-16,5 6 5 15,-5 1-12-15,0 2-9 16,-8 1-13-16,-1-1-7 15,5 0-10-15,1 0-2 16,2-3-1-16,-2-5 2 0,-3-9 5 16,2-1 4-16,2-6 18 15,2-2 13-15,4-5 14 16,-6-4 0-16,0 1-14 16,1 0-15-16,0-6-18 15,1-8-2-15,0-35-10 16,-4 26-1-16,4-3-4 15,-5-8-2-15,5 1 0 16,4-3-1-16,-3-4 2 16,2 1-1-16,-5-1 2 15,3 5 0-15,2 4 0 16,0 4 0-16,3 7 2 16,-3 6 0-16,-2 9 0 15,-1 4-2-15,0 3-13 16,0-1-5-16,0 0-1 15,0 7 1-15,3 18 15 16,-1 30 5-16,-3-20 6 16,-3 3 2-16,4-2-1 0,-1 1-3 15,-2-6-2-15,3-4-2 16,-1-2 0-16,1-5 0 16,-2-3-51-16,-1 0-41 15,3 4-142-15,-2 1-163 16,9 9 254-16</inkml:trace>
  <inkml:trace contextRef="#ctx0" brushRef="#br0" timeOffset="100780.58">14524 8918 311 0,'-1'-6'202'0,"-3"2"14"16,4 2-20-16,-3-2-40 15,3 4-15-15,-1-1-21 16,0 1-15-16,0 0-13 16,0 0 4-16,-12 5-10 15,-1 0 0-15,-34 29-8 0,26-13-14 16,-6 11-16-16,0 4-9 16,-5 7-13-16,-1 5-3 15,-1 4-9-15,-1 3-7 16,6 9-6-16,3-2 0 15,7 6-2-15,0-3-1 16,8-5 0-16,1-6 1 16,11-6-1-16,3-7 1 15,5-10-3-15,6 0-1 0,0-10-3 16,4-1-25-16,4-2-50 16,3-9-37-16,2 1-111 15,-1 0-113-15,5 0 224 16</inkml:trace>
  <inkml:trace contextRef="#ctx0" brushRef="#br0" timeOffset="101240.35">14803 9199 527 0,'-3'0'246'15,"0"4"-102"-15,-2 5-5 16,4 8-13-16,-1 1 3 16,0 10 10-16,0-1-2 15,-2 6-10-15,0 4-8 0,0 4-34 16,-3-1-18-16,-1 1-35 16,4-2-13-16,0-5-10 15,-1-1-2-15,3-7-1 16,0-3-1-16,0-5-1 15,2-1-1-15,0-4 0 16,2 0-1-16,-1-6-16 16,-3-7-22-16,3 2-84 15,-3-4-53-15,2 1-152 16,0 0 195-16</inkml:trace>
  <inkml:trace contextRef="#ctx0" brushRef="#br0" timeOffset="101632.31">14611 9256 441 0,'-6'-5'290'15,"5"5"48"-15,-2 0-88 16,4 0-50-16,-1 0-25 16,0 0-54-16,0 0-15 15,0 0-30-15,2 0-16 0,12 4-32 16,-2 0-14-16,40 17-10 16,-34-19-1-16,9 4 0 15,2-4-1-15,4 0 2 16,3 8-2-16,-2-7 1 15,1 4-1-15,0 0 1 16,-1-3 0-16,0 6 2 16,-5-4 0-16,-6-1-7 15,0 2-17-15,-13-8-64 16,4 0-52-16,-5-3-172 16,0-5 191-16</inkml:trace>
  <inkml:trace contextRef="#ctx0" brushRef="#br0" timeOffset="101901.58">15080 9259 604 0,'-28'-6'271'16,"26"15"-77"-16,-2 4-17 15,4 1 3-15,-2-1-16 16,1 5-53-16,-3-2-15 15,1 10-13-15,-3 5-19 16,3 5-31-16,-3 1-11 16,0 1-15-16,2 0-1 15,-2-4-4-15,4 0 0 0,2-7-45 16,3 5-37-16,1-8-102 16,2 0-84-16,1-2 167 15</inkml:trace>
  <inkml:trace contextRef="#ctx0" brushRef="#br0" timeOffset="102230.7">15328 8981 425 0,'25'0'193'0,"0"16"-53"15,-1 4-6-15,-3 13 23 0,-5 6-10 16,-2 10-21-16,-5 3 3 16,-4 2-3-16,-3 7-7 15,-9 2-25-15,-8-1-18 16,-1 5-32-16,-4-5-13 15,-1-2-16-15,-1-3-1 16,-6-11-2-16,-1-4 0 16,-4-10-12-16,3-7-41 15,6-4-183-15,-3-8 154 0</inkml:trace>
  <inkml:trace contextRef="#ctx0" brushRef="#br0" timeOffset="102821.12">16244 9428 584 0,'11'0'250'0,"6"3"-107"16,5 3-31-16,7-1-12 16,2 1-13-16,3-3-40 15,-1 1-17-15,2 0-20 16,-1 1-4-16,3-1-1 15,-2-3 0-15,-3 0-51 16,3-1-91-16,-11 0 91 16</inkml:trace>
  <inkml:trace contextRef="#ctx0" brushRef="#br0" timeOffset="103103.37">16421 9247 834 0,'0'-3'348'0,"4"3"-193"16,1-1-38-16,-5 1-41 16,0 0-18-16,7 0-32 15,12 3-6-15,29 5-7 16,-25-6-2-16,-3-1-4 15,-2-1-3-15,5 4-2 16,1-1 0-16,0 1-62 16,3 1-51-16,1-2-256 15,1 1 232-15</inkml:trace>
  <inkml:trace contextRef="#ctx0" brushRef="#br0" timeOffset="103625.97">17472 9345 903 0,'55'-70'408'15,"-71"70"-211"-15,-3 0-92 16,-5 2-11-16,-3 2-17 16,0 3 7-16,-3 6 5 15,0 0-12-15,1 9-39 16,2 0-17-16,2 5-17 16,4 5-4-16,0 1-5 15,2 4-2-15,5 6-2 16,1 0 0-16,3-2 0 15,5-2 2-15,4-7 0 16,1 1-2-16,8-4-19 16,2-4-14-16,6-8-41 15,1-3-24-15,4-6-46 0,1-2-41 16,6-5-143-16,0-1 211 16</inkml:trace>
  <inkml:trace contextRef="#ctx0" brushRef="#br0" timeOffset="104004.96">17723 9452 601 0,'-9'7'231'16,"0"6"-138"-16,-3 10-88 15,0 2 8-15,2 8 30 16,0-2 15-16,5-3 46 15,3 2 12-15,5-5-11 16,5-4-14-16,4-4-46 16,3-3-20-16,0-7-15 15,4-2 0-15,-4-9 5 16,3-1 2-16,-3-7 8 16,-1-1 1-16,-3 1-1 15,-2-3 3-15,-3 1 1 16,-4-3 2-16,1 3 10 15,-7-4 2-15,-4-3-3 16,-6-2-6-16,0-5-28 16,-3 3-12-16,7 9-19 15,1 0-10-15,2 8-23 0,-2 3-31 16,-3 1-66-16,3 3-35 16,0 3 116-16</inkml:trace>
  <inkml:trace contextRef="#ctx0" brushRef="#br0" timeOffset="104495.64">18380 9493 750 0,'14'-32'326'0,"-36"30"-156"15,7 2-45-15,-3 0-12 16,2 3-15-16,4 3-19 15,-3-3 4-15,8 2-15 16,0 1-20-16,3 0-33 16,6 2-12-16,0 1-9 15,4 3-2-15,-1 2 5 0,-2 4 2 16,3-1 0-16,-3 4 2 16,-2 0 1-16,-1 2 2 15,-2 1 4-15,-6 1 6 16,-5-2 7-16,3 1 2 15,-8-3-1-15,0-5-7 16,-2-2-16-16,-6-5-13 16,8-3-22-16,0-3-14 15,6-2-40-15,4-1-34 0,4 0-148 16,4 0 173-16</inkml:trace>
  <inkml:trace contextRef="#ctx0" brushRef="#br0" timeOffset="104951.43">18876 9351 616 0,'1'3'331'0,"-1"-1"-98"16,-2 9-78-16,1 1-28 15,-5 5-39-15,1 7-11 16,0 6 10-16,4 6 6 16,-3 7-8-16,-3 1-12 15,0-1-30-15,-3-2-12 0,4-3-20 16,1-6-4-16,4 0-3 16,-3-8-1-16,7-6-3 15,-2 0-4-15,-1-5-44 16,1-2-28-16,0-5-79 15,-2-5-23-15,4-8-28 16,-2-1-82-16,-3-7 204 16</inkml:trace>
  <inkml:trace contextRef="#ctx0" brushRef="#br0" timeOffset="105325.42">18683 9328 577 0,'-9'-6'347'0,"5"4"-37"16,-1-3-127-16,3 2-20 16,2 5-68-16,0-2-21 15,0 0-6-15,0 0 4 16,7 2 6-16,13 3-6 15,31 10-26-15,-25-11-16 16,3 4-14-16,-2 1-6 16,-1-3-5-16,-3 4-2 15,2-3 1-15,0-1-1 0,2 0 0 16,5-2-1-16,0 1 1 16,2-1 0-16,0-2 0 15,-6-2-1-15,0-4-20 16,-1-2-13-16,-5-3-55 15,0-1-37-15,-5 1-89 16,-4-3-58-16,-2 0 170 16</inkml:trace>
  <inkml:trace contextRef="#ctx0" brushRef="#br0" timeOffset="105581.74">19059 9333 797 0,'-7'12'317'0,"6"10"-136"15,1 3-60-15,3 8 21 0,-2 3-1 16,2 3-52-16,0 3-16 16,-2 0-21-16,-1-2-15 15,-1-3-18-15,0-4-4 16,-1-7-6-16,2-1-2 15,0-6-7-15,4 3-29 16,-3-8-98-16,4 2-72 16,-1-6 112-16</inkml:trace>
  <inkml:trace contextRef="#ctx0" brushRef="#br0" timeOffset="106212.05">19903 9770 430 0,'4'0'271'16,"3"3"-15"-16,3 1-122 15,1 3-11-15,3 1-28 16,5-1-3-16,-2-1-11 16,4 0-7-16,-1 1-33 15,0-5-16-15,7-1-17 16,-1 2-4-16,1-5-1 15,1 1-1-15,-3 0-18 16,-1-5-21-16,-4-1-100 16,0 0-94-16,-2-5 143 15</inkml:trace>
  <inkml:trace contextRef="#ctx0" brushRef="#br0" timeOffset="106491.31">19974 9639 1046 0,'-2'4'376'0,"5"1"-308"16,-2 0-5-16,5 1-4 15,4-3-3-15,1 2-18 16,0-3-4-16,5 2-2 15,-4-4-16-15,5 0-12 16,4 0-1-16,1-1-3 16,4 2-5-16,0-1-45 15,-1-4-41-15,-2 1-147 16,2-1 149-16</inkml:trace>
  <inkml:trace contextRef="#ctx0" brushRef="#br0" timeOffset="107111.65">20894 9662 338 0,'-43'62'204'15,"43"-55"-49"-15,1 1 24 16,2-1 7-16,3-2 11 16,2-3 4-16,5 3-14 15,0-3-18-15,9 0-32 0,0 4-22 16,0-6-42 0,2 0-18-16,3 1-36 0,-1 0-9 15,-3-1-4-15,5 0-1 16,-5-6-2-16,4 5 0 15,-1 1 0-15,-7 1-2 16,-7 6-2-16,-2-6 1 16,-5 3-49-16,-1 0-39 15,-3-2-106-15,0 3-60 16,-1-5 155-16</inkml:trace>
  <inkml:trace contextRef="#ctx0" brushRef="#br0" timeOffset="108159.84">21558 9603 1023 0,'3'13'380'0,"-2"-5"-304"16,3 0-29-16,-4-8 18 0,0-1 9 15,0-9 43-15,2-6 15 16,3-3-6-16,3-9-25 15,-2-3-50-15,1-2-16 16,-1-3-24-16,1 1-4 16,6 0-1-16,-4-3 0 15,7 5 3-15,-5 4 1 16,-3 2-2-16,3 4-1 0,-4 4-2 16,1 3-2-1,0 5 0-15,-2 2 0 0,-5 3 0 16,2 1 1-16,-6 5-4 15,3 0-5-15,0 0-5 16,-1 0 0-16,0 0 2 16,0 0 3-16,0 5 2 15,0 6 0-15,-2 8 1 16,-8 30 1-16,6-23 1 16,1 4 0-16,-1 6 1 15,-3-2 0-15,-2 8 0 16,3 4 1-16,1-1-1 15,0 2-1-15,1 1 1 16,3-2 0-16,-4-3 0 16,3-2 1-16,2-1-1 15,-5-5 1-15,6 1 0 16,-3-1 0-16,3-2-1 16,-3 1 1-16,7 0 0 0,0-1 0 15,-4-2 1-15,3 0-1 16,-6-7 1-16,1-3 0 15,0-8 1-15,1-2 1 16,-2-5 1-16,4 2 1 16,0-5 1-16,-1 0 1 15,1-3 6-15,-2-2 13 16,0 1 14-16,0 0 2 0,0 0-6 16,0 0-13-16,-2 0-17 15,3 0-3-15,-2 0-2 16,-6-5-1-16,-10-5-2 15,-23-12 0-15,23 19 0 16,-3 3 0-16,0 1 1 16,2 3 0-16,-1-1 0 15,1-1 0-15,4 2-1 16,-2-3 1-16,4-3 1 16,3 3 0-16,0-1 0 15,3 1 1-15,1 0 1 16,1-1 2-16,5-1-3 15,0 2 0-15,0 0-3 16,0 0-4-16,18 3 1 16,34 6-1-16,-19-8 0 15,5 1 1-15,5-1 1 16,-3 3 0-16,1-1 0 16,13 3 0-16,1-1-24 0,6 2-25 15,-1 6 70-15,-11 2-32 16</inkml:trace>
  <inkml:trace contextRef="#ctx0" brushRef="#br0" timeOffset="113228.29">4614 13212 675 0,'-99'-95'318'15,"94"91"-117"-15,4 6-73 16,0-2-61-16,1 0-39 16,0 0-42-16,0 0-4 15,14 2 24-15,8 3 14 16,37 4 13-16,-27-5 19 16,7-3 10-16,3-3 2 0,3-2 5 15,-3-4-19-15,-7 3-19 16,-2 5-6-16,-11 1-11 15,-4 3-4-15,-8-2-1 16,-1-1 1-16,-3 1 10 16,-3 4 6-16,-3 0 9 15,-8 3 0-15,-2 5-10 16,-4 1-5-16,-9 10-12 16,0 2-1-16,-11 6-5 15,-5 3-2-15,-5 4-7 16,-6 1-5-16,-3-5-21 15,3 1-6-15,3-5 5 16,3 0 4-16,6-3 24 16,6-2 7-16,3-5 5 15,6-2 1-15,9-7 4 16,2-3 2-16,6-3 3 0,3-4-2 16,2-2-7-16,-2-1-10 15,3 0-17-15,0 0-1 16,0 0 5-16,0 0 9 15,12 2 15-15,8 3 6 16,28 6 2-16,-20-8 3 16,4 1 0-16,-2 3-3 15,4-4 7-15,1 3 0 16,1-6-2-16,2 0 0 0,5-1-12 16,-3-4-2-16,2 1-1 15,-4-4 0-15,-4 5 1 16,-3-1 0-16,-11 0 1 15,1 4 2-15,-11-2-39 16,5 0-32-16,-10-4-50 16,-2-2-41-16,4-2-104 15,-6-3 166-15</inkml:trace>
  <inkml:trace contextRef="#ctx0" brushRef="#br0" timeOffset="113577.35">4439 13308 622 0,'-2'3'362'0,"-1"-2"-40"15,2 2-191-15,1-3-13 16,0 0-15-16,0 0 0 16,2 0 5-16,15 7-6 15,32 12-40-15,-23-16-16 16,5-3-22-16,0 0-11 16,3 0-9-16,-1-3 1 0,8 0-2 15,4-1 2 1,0-3-1-16,-5 1 0 0,-7-3-15 15,-2 4-41-15,-6-2-117 16,-3 3-73-16,1-5 137 16</inkml:trace>
  <inkml:trace contextRef="#ctx0" brushRef="#br0" timeOffset="114103.95">4848 12749 667 0,'-5'1'379'0,"-1"0"-98"16,5 2-127-16,0-3-44 15,0 0-83-15,0 0-20 16,0 10 6-16,2 5 13 16,15 29 19-16,-6-31 5 15,4-6-9-15,1 1-10 0,-8-7-11 16,4-1-2-16,0-6 1 15,-3-5-1-15,2-2-1 16,-6 1 0-16,1 1 1 16,-3 0 0-16,1 4 3 15,-6 4 24-15,1 1 17 16,-1 2-2-16,2 0-6 16,0-2-27-16,0 2-25 15,0 0-4-15,0 0-3 16,0 0 0-16,-3 5 2 15,-2 4 2-15,0-3 1 16,3-1-2-16,1-3-34 16,-1 1-36-16,0 0-135 15,1 3-106-15,1 3 191 16</inkml:trace>
  <inkml:trace contextRef="#ctx0" brushRef="#br0" timeOffset="114697.36">5726 13577 815 0,'-3'-2'388'16,"-1"0"-141"-16,1 1-62 15,1 0-94-15,1-1-43 16,0 1-52-16,0 0-6 16,1 0 21-16,2 1 16 15,25 3 7-15,25 4 1 16,-21-4-13-16,0-3-6 16,0-2-10-16,3 0-1 0,0-2-2 15,-3-1 1 1,-2 1 1-16,-5-4 6 0,-3 2-41 15,0 3-48-15,-7-4-211 16,5 0 184-16</inkml:trace>
  <inkml:trace contextRef="#ctx0" brushRef="#br0" timeOffset="115012.52">5747 13356 917 0,'-6'0'412'0,"1"-1"-172"15,3 1-57-15,3 0-69 0,-1 0-39 16,0 0-62-16,0 0-10 15,6 0 2-15,10 0-2 16,33 1-1-16,-24-3-1 16,1-2 0-16,0-1 0 15,-5 1 1-15,8-2 0 16,0 0-42-16,0 4-50 16,7-2-164-16,-7 3 156 15</inkml:trace>
  <inkml:trace contextRef="#ctx0" brushRef="#br0" timeOffset="116002.87">6970 13266 168 0,'-15'3'95'0,"3"-1"24"16,-1-1 9-16,1-1 25 16,6 0 12-16,-2 0-13 15,2 0-9-15,2 2-16 16,-3-1-8-16,4 0-9 16,-3-1-4-16,6 0-9 15,-1 0-8-15,0 0-13 0,0 0-6 16,0 0-6-16,0 0-6 15,1 0-15-15,0 0-8 16,0 0-16-16,0 0-6 16,0 0 0-16,0 0 3 15,0 0 5-15,1 1 3 16,18 11-3-16,25 24-1 16,-19-27 5-16,-4-2 3 15,2-9 4-15,6 2 2 16,-2 0-1-16,12-3-2 0,0-3-5 15,5 1-6-15,0-2-8 16,-1 4-5-16,-3-1-2 16,-3 2-1-16,-1 2-1 15,-3-2 0-15,-6 3 1 16,-1 0 2-16,-12-1 0 16,1 3 2-16,-7-3 2 15,-7 0 2-15,1 0 6 16,-1-1 4-16,-1 1 9 15,-1-1 0-15,0 1-6 16,0 0-8-16,0-1-17 16,0 1-14-16,0 0-47 15,0-1-34-15,0 0-95 16,-2 1-76-16,3-1-263 16,-1 1 333-16</inkml:trace>
  <inkml:trace contextRef="#ctx0" brushRef="#br0" timeOffset="117072.01">8114 12921 894 0,'-8'3'404'16,"-1"0"-198"-16,6 1-30 16,2-1-72-16,-3-3-34 15,4 0-46-15,0 0-10 16,0 0-2-16,3 0 4 16,9 6 15-16,0-1 4 0,33 14-3 15,-22-17-3 1,6-1-12-16,4 4-4 0,3-2-6 15,3 2-2-15,0 0-2 16,1-4 0-16,1 1-1 16,-3 0 0-16,-4 3 1 15,-5-1-1-15,-7-1 2 16,-3 5 1-16,-10-3 3 16,-1 5 1-16,-3 0 6 15,-5-3 2-15,0 0 3 16,0 2 1-16,-7 2-2 15,-8 0-1-15,-2 9-1 16,-8-1-2-16,-7 5-3 16,0 9-2-16,-9 1-6 15,-4 4 0-15,-5-1-4 16,2 2 2-16,-1-3 0 16,6 2-1-16,5-2 2 15,5-5-1-15,6-1 2 16,-6-6 2-16,3-5-1 0,1-2 2 15,1-5-3-15,9 0 1 16,1-5-3-16,2-2-1 16,7-1 0-16,4-1-1 15,5 0-4-15,0 0-4 16,0-3-7-16,0 0-2 16,0 0 1-16,0 0 2 0,0 0 10 15,16 5 3-15,33 8 7 16,-27-9 5-16,3-1 4 15,4 3 0-15,-1 1-3 16,-3-3-2-16,3-1-7 16,0-2 0-16,3-2-2 15,4 1 0-15,2 3 0 16,-1 0 1-16,-2-3 1 16,0 1 1-16,-4-4 2 15,-7-2-1-15,-3 1 0 16,-5 2-10-16,-5-3-46 15,-2 0-40-15,-1-3-152 16,-3-5-109-16,-2-10 217 16</inkml:trace>
  <inkml:trace contextRef="#ctx0" brushRef="#br0" timeOffset="117343.28">7999 13229 1014 0,'6'3'365'16,"7"4"-246"-16,-1 0-22 16,19 7 6-16,-1-2 27 0,-1-3-21 15,4 1-10 1,3-4-19-16,1-1-28 0,15-1-37 15,-2-2-6-15,5 0-15 16,4-2-28-16,1 2-97 16,8 4-52-16,4 2 104 15</inkml:trace>
  <inkml:trace contextRef="#ctx0" brushRef="#br0" timeOffset="177308.57">12957 14171 649 0,'-22'-4'298'15,"3"4"-134"-15,-4 5-90 16,4-1-26-16,2 7-30 16,-7-1-10-16,5 1-2 15,2 1 11-15,2-1 41 16,-2-5 25-16,5 0 33 15,1-5-1-15,2 2-37 16,4 4-26-16,5 2-38 16,1 3-12-16,6-4-11 15,4 1 0-15,6-4 9 16,7-2 2-16,8-3 10 16,3 0-1-16,6-2-2 0,-4-3-1 15,2 1-2-15,6-3 1 16,1 1-4-16,3 2-1 15,0-2 2-15,-2 5-3 16,-5 5 2-16,1 3-1 16,-3 6-2-16,-10-7 2 15,-6 2-1-15,-4 4 2 16,-8-1 3-16,-1 1 0 0,-8 1 4 16,0-2 1-16,-7 1 4 15,-2 7 3-15,-7-2 0 16,0 2 1-16,-10 1-2 15,-5-3-3-15,-9 4-3 16,-7 2-3-16,-3 1-6 16,-6-2 0-16,2 4-3 15,-3 3-3-15,5-1-1 16,2 2-3-16,3 3-2 16,6 2 1-16,0 3 1 15,-1 5 3-15,2-8 1 16,-1-3-1-16,4-6 0 15,5-4 0-15,6-5 3 16,2-4 3-16,8-3 0 16,-1-4 1-16,10-2-2 15,0-3-3-15,1-1-7 16,3 0-4-16,0 0-1 16,0 0 1-16,0 0 5 0,0 1 3 15,14 9 3-15,31 26 4 16,-18-27 6-16,3-2 1 15,8-4 4-15,4-1-4 16,4-3-3-16,-2 1 0 16,0-1-3-16,3 1 0 15,-7 1 1-15,7 0-1 16,-3 2 0-16,-3 1 2 16,0-2-1-16,-9 0 1 15,-5-1 11-15,-4 1-58 0,-4 2-74 16,-3-4-55-16,-2-1-216 15,-6-4 255-15</inkml:trace>
  <inkml:trace contextRef="#ctx0" brushRef="#br0" timeOffset="177682.29">12772 14798 512 0,'-7'2'261'15,"4"-2"-44"-15,0-2-22 16,3 2-63-16,0-1-26 15,0 0-52-15,0 1-7 16,2-1 13-16,18 0 7 16,32 1-12-16,-30-7-14 15,7 10-20-15,-2-4-7 16,1 1-9-16,1 6 0 0,-2-11 0 16,3 0-1-16,2-4 1 15,3-3-36-15,0 3-145 16,-4-6-119-16,-1 2 168 15</inkml:trace>
  <inkml:trace contextRef="#ctx0" brushRef="#br0" timeOffset="178241.79">14258 13883 430 0,'1'-8'294'15,"-5"4"18"-15,-5 8-143 16,-2-1-45-16,-6 8-46 15,3 3-18-15,-8 6-5 16,-1 2 12-16,-2 3 6 16,1 6 1-16,-2 4-17 15,7 9-7-15,-6 4-11 16,-1 8-3-16,2 13-6 16,-7 3-5-16,7 17-9 15,-1-1-8-15,-1 0-5 16,7 0 0-16,5-4-1 15,2-5-1-15,11-3 0 16,1-7-1-16,5-11 0 16,4-8-12-16,6-13-46 15,2-5-46-15,6-9-113 16,4-4-66-16,-3-7 173 16</inkml:trace>
  <inkml:trace contextRef="#ctx0" brushRef="#br0" timeOffset="178809.27">14581 14109 469 0,'2'-11'282'16,"5"3"-54"-16,1 9-45 16,-5 0-14-16,-8-2-64 15,9 5-33-15,-6-4-28 16,2 0-13-16,-7 12 2 16,1 9 2-16,-31 36-11 15,34-19-5-15,-13 9-13 16,3 5-1-16,-2 9-1 15,-10-1-1-15,1 4 0 16,0 4 1-16,-3-4-2 16,5-1 0-16,-5-2 0 15,1-2-1-15,2-6 1 16,4 0 0-16,7-10 0 16,2-6 0-16,4-12-2 15,4-4-1-15,4-4-6 0,4-5-1 16,5-2 1-16,0-7-1 15,8-5 8-15,3-2 4 16,5-1 2-16,4-3 3 16,1 3-4-16,4-5-2 15,-5-3 1-15,1 0-2 16,-4-2 1-16,2 4 0 16,-10-1-1-16,1-4-3 15,10 1-49-15,-10-4-29 16,12 2-57-16,-3-1-38 0,-16-5-132 15,2 0 197-15</inkml:trace>
  <inkml:trace contextRef="#ctx0" brushRef="#br0" timeOffset="179098.5">14306 14549 794 0,'-9'6'396'15,"3"-6"-76"-15,4 1-192 16,0-2-29-16,5 1-37 16,-3-1-24-16,0 0-20 15,3 0 3-15,16-2 2 0,30-2-3 16,-26 2-15-16,4 1-2 15,2-3-2-15,5 1 5 16,1-5-66-16,4 0-44 16,-3 0-141-16,1-1-194 15,6-3 290-15</inkml:trace>
  <inkml:trace contextRef="#ctx0" brushRef="#br0" timeOffset="179442.58">15026 13883 571 0,'35'13'244'0,"-5"15"-118"15,0 0-8-15,-13 6-26 16,5 4-27-16,-5 5-37 16,-1 0 13-16,-2 10 24 15,-10 4 7-15,-4 11-1 16,-4 5-14-16,-8 3-19 16,-4 0 1-16,-7-10-1 15,-3-5-5-15,-3-3-9 0,2-4-1 16,-5-1-72-16,-1-3-35 15,1-7-118-15,0-12-135 16,6 1 223-16</inkml:trace>
  <inkml:trace contextRef="#ctx0" brushRef="#br0" timeOffset="179942.25">15802 14673 735 0,'0'-1'307'0,"0"0"-178"16,7-1-60-16,9-1-21 16,30-7-23-16,-25 6-15 0,7 4-6 15,1 0 0-15,0-1-4 16,3 4 3-16,-7-10-69 15,1-1-78-15,-4 2 93 16</inkml:trace>
  <inkml:trace contextRef="#ctx0" brushRef="#br0" timeOffset="180157.67">15874 14430 1000 0,'-4'3'345'0,"4"-4"-321"15,2 1-18-15,-2 0-12 16,0 0-3-16,5 0-2 16,15 5-9-16,33 5-46 15,-25-7-28-15,3-6-93 0,3-3 113 16</inkml:trace>
  <inkml:trace contextRef="#ctx0" brushRef="#br0" timeOffset="180912.65">16836 14185 606 0,'-11'0'282'0,"9"4"-100"16,9 8-44-16,1-5-40 16,6 2 7-16,4-6-23 15,-1-2-3-15,6-2-13 0,6 4-21 16,1 4-17-16,4-3-9 15,2 6-13-15,-3-6-1 16,1 5 1-16,-1 3 8 16,-7 0 7-16,-1 6 0 15,-9 3 2-15,-4 3-7 16,-4 6-3-16,-1 5 2 16,-15-2 0-16,4 2 2 0,-17-2-1 15,-6 0-2 1,-2 3-2-16,-15-6-1 0,2 0-5 15,-6 2-2-15,1-2-3 16,1-1-1-16,8 6 1 16,-1-7-1-16,4-5 3 15,12 2 0-15,3-12 1 16,8 1 2-16,5-6 0 16,5-2 0-16,5-1-3 15,-6-4-4-15,11 1 5 16,-7-3 6-16,6 0 3 15,10 2 4-15,13 2-9 16,4 4-4-16,3-4-2 16,3 1-1-16,-5 0 1 15,4-1 0-15,3 1-1 16,-5-2 1-16,6-1 9 16,-6-1-41-16,-4-3-55 15,1 3-45-15,-11 0-132 0,3 0-41 16,-10-1 188-16</inkml:trace>
  <inkml:trace contextRef="#ctx0" brushRef="#br0" timeOffset="181197.89">16866 14625 630 0,'-25'-10'308'0,"10"5"-82"16,-1-2-28-16,8 6-60 16,3 1-13-16,-1 0-64 15,12 3-16-15,0-3-16 16,1 1-8-16,12 3 3 16,-9-8-2-16,12 4-2 15,2-1-8-15,6 0-12 16,2 0 0-16,9-7-32 15,0 2-31-15,0-8-114 16,8 6-101-16,-3-2 173 16</inkml:trace>
  <inkml:trace contextRef="#ctx0" brushRef="#br0" timeOffset="181509.05">17628 14118 670 0,'-13'16'312'16,"-10"1"-100"-16,0 7-66 0,-5 13-55 15,2 4-8-15,4 15-23 16,-1-1-14-16,4 9 3 15,2-2-13-15,2-1-17 16,7-4-8-16,3-8-11 16,4-1 1-16,3-8-19 15,5 1-21-15,9-4-73 16,3-5-68-16,8-5-210 16,2-3 243-16</inkml:trace>
  <inkml:trace contextRef="#ctx0" brushRef="#br0" timeOffset="181857.12">17873 14510 630 0,'-16'7'260'16,"9"6"-125"-16,-12 2-66 15,19 10-21-15,-2 5 3 16,-3-3-24-16,13 9 2 16,-7-7 29-16,6-2 5 15,10-3 6-15,-4-8-6 16,4-8-20-16,-3-4-6 16,-1-10 0-16,-1-3 1 0,-1-7-11 15,0 0-6 1,-4-10-11-16,-3 1-3 0,-3 0 0 15,1-2 1-15,-5 5-8 16,-1-3-5-16,-2 5-33 16,-2 0-29-16,-1 4-62 15,-2-1-78-15,3-2 133 16</inkml:trace>
  <inkml:trace contextRef="#ctx0" brushRef="#br0" timeOffset="182144.34">18120 14183 677 0,'35'7'327'15,"-2"3"-138"-15,-3 4-58 0,-8 3-32 16,-8 6-37-16,5 10-21 15,-11 7 16-15,-2 3 12 16,-4 7 6-16,-5-2 3 16,0 4-29-16,-10-6-14 15,-1-4-18-15,-9-1-3 16,-11-8 6-16,9 3-36 16,-10-6-125-16,1-1-101 0,-2-2 130 15</inkml:trace>
  <inkml:trace contextRef="#ctx0" brushRef="#br0" timeOffset="183089.83">18989 14510 402 0,'-4'20'207'0,"34"19"-39"16,8-23-43-16,0-9-8 15,1-5-10-15,-2-3-25 16,-3-5-15-16,2-7 27 16,-3-3-3-16,-1-7 11 15,-6-3 4-15,-5-11-41 16,0 0-21-16,-4-5-30 16,-2 0-4-16,-6 5 0 15,-2 0-1-15,-14 2 4 16,-6 0 2-16,-2 8 2 0,-4 7 2 15,-5 7-6-15,9 10-5 16,-7 3-11-16,-3 1-7 16,-2 8-1-16,-2 3 2 15,-4 12 4-15,-2 7 1 16,0 8 4-16,-2 1 1 16,2 4 3-16,1 6 0 0,5 9-2 15,6 4-1 1,10-1-1-16,-3-11 4 0,11-1 6 15,0-8 4-15,-1-1 8 16,16 7 3-16,1-10 2 16,7 1 0-16,6-11 0 15,3-6 4-15,9-5-1 16,6-4 0-16,11-6-5 16,-3-4-7-16,7-6-6 15,-6-8-3-15,-5-1-3 16,-1 4 0-16,-16-8-21 15,0 5-19-15,-4-4-47 16,-5-3-43-16,5 4-137 16,-6-1-187-16,-2 4 289 15</inkml:trace>
  <inkml:trace contextRef="#ctx0" brushRef="#br0" timeOffset="183882.71">19631 13609 660 0,'-84'-28'256'16,"80"31"-162"-16,0-3-11 15,3 2 9-15,0-2 9 16,1 0 10-16,0 0 12 16,0 0 3-16,0 0-3 15,0 0-26-15,-1 0-19 16,0-1-29-16,1 1-13 16,0 0-4-16,0 0 5 0,4 2 12 15,7 1 5-15,7 1 3 16,29 3-4-16,-21-11-16 15,5 3-3-15,6 0-5 16,3-6 3-16,0 6 0 16,-2-1-1-16,1-2-7 15,-10-3-7-15,0 5-8 16,-4-4-2-16,-2 4-1 16,-5 5-1-16,-9-3-1 15,-3 0-1-15,-6 0 2 16,0-1 3-16,-1 1 8 15,1 0 1-15,-1 0-3 16,-2 0-8-16,3-1-26 16,-1 0-14-16,1 0-29 15,0 0-16-15,0 0-33 16,-1 0-31-16,0-1-66 16,0 1-44-16,0 0 159 15</inkml:trace>
  <inkml:trace contextRef="#ctx0" brushRef="#br0" timeOffset="184583.83">20599 12933 753 0,'9'-10'346'0,"-5"7"-188"15,-2 1-20-15,0 7-73 16,-2-5-17-16,0 0-10 16,-1 3 10-16,-2 14-9 15,-12 29-5-15,7-16-4 16,-5 0-9-16,-3 6-8 0,3 5-3 15,-5 5-2-15,1 5-2 16,0 10-1 0,-6 0-1-16,5-3 1 0,0-4 1 15,6-9 11-15,-1-8 6 16,3-11 3-16,-1-2 2 16,7-4-11-16,4-5-4 15,0-4-6-15,5 1-1 16,2-4 0-16,2 0 1 15,3-3 4-15,-2-3 11 0,2-1 6 16,2 1 0-16,3 2-1 16,1-4-10-16,0 3-8 15,2-2-3-15,2 1-3 16,2 1 0-16,1-3-2 16,-2 0 1-16,3-2 0 15,-1 1 0-15,-2-2 1 16,-2 2 7-16,-7-8-67 15,-4 2-29-15,-5-3-68 16,-3-3-68-16,0-2-179 16,-2 2 259-16</inkml:trace>
  <inkml:trace contextRef="#ctx0" brushRef="#br0" timeOffset="184947.86">20271 13231 896 0,'-3'-2'415'0,"-1"-1"-195"16,1 0-82-16,2 2-33 0,1 0-48 15,0 0-19-15,0 0 15 16,0 0 8-16,3 1 24 16,13 1 7-16,33 5-29 15,-27-3-13-15,4 0-29 16,1 1-10-16,3-1-6 16,1-1 0-16,0-1-2 15,1-1-1-15,7 0 0 16,2 0-2-16,3 3-23 15,0 3-25-15,-4 0-83 16,-2 3-80-16,-5-1 131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19:12.5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18849 7902 411 0,'28'-39'215'0,"-24"38"-44"15,5 0-28-15,-9-3-29 16,4 2-6-16,-4-2-18 15,0 3-13-15,-1 0-27 16,0 0-16-16,0 0-22 16,0 1-7-16,0 0-2 15,0 0 1-15,0 11 2 16,-2 10-2-16,-7 36-1 16,5-25 0-16,-5 7 0 15,0 1 0-15,-3 5 0 16,-1 1 0-16,-2 2 1 15,0-1-2-15,-3 5 0 16,-1-2 0-16,-1 1-1 16,2-3 1-16,0-11 0 15,2-5-1-15,7-9 0 16,2-3 0-16,3-6-1 0,4-4-1 16,1-6-1-1,1-2 0-15,7 3 0 0,-3-2 1 16,5-2 0-16,1 1 1 15,1-2 1-15,3 0 1 16,3 0-1-16,2-1 0 16,0-2 0-16,-1 1 0 15,-2-1 1-15,0 1-1 16,1-2 2-16,-3-3-1 0,3 2 1 16,-6-2-1-16,2 2 1 15,-5-2-1-15,-2-1-35 16,0 1-30-16,2-1-86 15,-2-1-65-15,0 2 135 16</inkml:trace>
  <inkml:trace contextRef="#ctx0" brushRef="#br0" timeOffset="498.66">18629 8085 241 0,'-5'-3'186'0,"4"4"12"0,1 1-47 15,0-2-18-15,0 0-17 16,0 0-7-16,0 0-7 15,3 0-5-15,13 0-22 16,30 1-8-16,-27-5-33 16,2 1-12-16,2 0-12 15,2 3-4-15,-3-2-3 16,-2 2 0-16,3 2 0 16,-8-2 0-16,-1-2 2 15,-2 2-19-15,-9-6-49 16,3 4-41-16,5 4-136 15,-2-3-116-15,4 1 225 16</inkml:trace>
  <inkml:trace contextRef="#ctx0" brushRef="#br0" timeOffset="1067.13">19228 8186 259 0,'0'0'194'0,"0"0"22"16,7 5-22-16,3 1-57 0,1 1-23 16,28 19-39-16,-27-19-15 15,0-5-20-15,2 1-2 16,-4-3-2-16,6 0-3 15,-2 1-11-15,1 0-7 16,-7-3-8-16,3 0-1 16,-2 2 0-16,-5-1-1 15,3 2-39-15,-5-2-41 16,-3-3-120-16,1 0-99 0,-1 3 181 16</inkml:trace>
  <inkml:trace contextRef="#ctx0" brushRef="#br0" timeOffset="1375.32">19336 8077 366 0,'-26'-33'218'0,"28"37"-25"16,3 1-11-16,1-3-46 15,0 1-22-15,1-3-46 16,5 5-17-16,-4-4-36 0,2 2-6 16,3 0-5-16,-3-3-1 15,0 4-2-15,0-4 0 16,4 0-46-16,0 1-61 15,4 0-203-15,3 1 195 16</inkml:trace>
  <inkml:trace contextRef="#ctx0" brushRef="#br0" timeOffset="1983.13">19817 8039 285 0,'64'-2'138'0,"-69"8"-30"16,-5 2-29-16,-1 1-6 15,-1 3 1-15,2 2-21 16,4-8-6-16,2 1-19 15,-15 21-6-15,3 5-3 0,2 3 6 16,11-14 6-16,1 2 3 16,6-6-1-16,0-3-6 15,6-1-11-15,3-2-2 16,2-3 13-16,3 1 12 0,4-3 11 16,-1-5 11-1,2-3 5-15,0-8-4 0,-6-8 7 16,3 0-4-16,-1-7-13 15,1-5-4-15,2-1-3 16,-1-4 1-16,-3-5 5 16,-8 2 1-16,-1 1-9 15,-10-2-9-15,-7 8-9 16,3 8-3-16,-13 8-16 16,4 7-7-16,-9 7-52 15,2 6-37-15,-5 7-108 16,0 6-117-16,-4 5 203 15</inkml:trace>
  <inkml:trace contextRef="#ctx0" brushRef="#br0" timeOffset="17223.08">18248 9447 181 0,'-74'-13'101'0,"67"15"-20"16,3-1-8-16,2-1-5 15,-1 0 10-15,3 0 22 16,0-1 1-16,0 1-14 16,0-1-16-16,0 1-22 15,0 0-4-15,0 0-1 16,0-1 1-16,0-1-6 16,0 1-3-16,0 0 6 15,0 0 4-15,10-1 8 16,3-8 1-16,33-25-3 15,-26 25-5-15,1 5-16 16,1-1-6-16,-1 1-15 0,0 4-5 16,-1 1-3-16,-2 0 0 15,-2 3 0-15,5 4 1 16,-10 2 5-16,1 7 3 16,6 5 4-16,-13 2 2 15,5 4-4-15,-8 3 1 16,-7 1-1-16,0 2-5 15,-4 4 1-15,-1-5-1 0,-5 0-3 16,-3-6 4 0,-2-2-2-16,0 0-1 0,-2-6-3 15,-3 2-5-15,3-5-13 16,-3-3-10-16,-2-4-16 16,4-1-13-16,-9-9-23 15,6-1-4-15,0-7 0 16,1-7 13-16,8 5 40 15,0-3 12-15,11 3 19 16,2 1 5-16,2-3-1 16,5 4 2-16,-1 0 7 15,3 0 3-15,3 6 5 16,1-4 0-16,5 8-3 16,1 2-2-16,2 2 7 15,0 3 3-15,1 0 7 16,0 1 2-16,1 3-9 15,1-2-2-15,1 4-8 16,-5-3-4-16,0 3-6 0,1-1-3 16,-6-4-2-16,5 5-1 15,2-4 0-15,-1 2 1 16,-5-2-2-16,-3-1-2 16,-1-4-61-16,-8-4-34 15,7 1-80-15,1-1-67 16,0-2 161-16</inkml:trace>
  <inkml:trace contextRef="#ctx0" brushRef="#br0" timeOffset="17713.78">18673 9337 328 0,'1'2'221'16,"3"5"-10"-16,1 1-2 15,4 4-58-15,2 0-23 16,4 5-34-16,1 1-6 16,3 4-20-16,1 1-16 15,-3-4-19-15,3 5-8 16,-4-1-16-16,-2-2-1 15,2 3-1-15,-3-4-1 16,5-1-2-16,-3 1-1 0,-4-6-1 16,6 2 1-16,-7 0 0 15,3 0-1-15,-4-2-17 16,1-1-30-16,0-3-81 16,-2-1-66-16,-3-4-142 15,-6-3 200-15</inkml:trace>
  <inkml:trace contextRef="#ctx0" brushRef="#br0" timeOffset="18063.84">19027 9314 552 0,'-3'-3'287'16,"-1"4"-99"-16,-2 0-21 15,-3 8-35-15,-1 1-13 16,-3 3-1-16,-1 1-11 16,-1 6-32-16,2 4-11 15,-1 0-19-15,1 3-11 16,-8 2-17-16,-1-1-5 15,3 0-5-15,0-1-2 0,3-2-3 16,1-2 1-16,-2-4-3 16,0-4-10-16,7-1-50 15,-3 1-35-15,6-2-80 16,1 3-51-16,0-2 145 16</inkml:trace>
  <inkml:trace contextRef="#ctx0" brushRef="#br0" timeOffset="18659.25">19076 9708 467 0,'40'9'229'0,"-42"-6"-84"31,0 0-37-31,2-1-37 0,-1-2-2 0,0 0-7 16,-5 14-13-16,-10 30-26 15,13-26-4-15,2 0 13 16,2 0 4-16,3 0 6 15,4-6 0-15,3 0-14 16,0-4-3-16,1-6-2 16,-3-2-1-16,3-6 4 15,1 1 4-15,-1-7 6 16,1 0 1-16,-2-2-5 16,-3-4-4-16,-5 0-11 15,0-1-4-15,-3-1-6 16,-1 1-2-16,-5 4-4 15,1 3-5-15,-3 4-27 16,-5-2-18-16,3 2-68 16,0 3-43-16,-1 1-230 0,2 3 250 15</inkml:trace>
  <inkml:trace contextRef="#ctx0" brushRef="#br0" timeOffset="19334.43">19710 9539 256 0,'-7'-5'165'15,"0"3"13"-15,-27-9-11 16,30 11-24-16,0 2-8 16,4-1-16-16,0-1-7 0,0 0-10 15,0 0-3-15,0 0-15 16,6 3-8-16,5 2-20 16,-1-1-9-16,26 16-18 15,-21-17-9-15,1 1-9 16,1 0-3-16,3-2-1 15,-3 1-1-15,3 0-2 16,-2-2 0-16,-5-1 1 16,-5 0 0-16,0-2 0 15,-4 0-3-15,1-1-44 16,0 2-37-16,-5 1-93 16,0-1-51-16,0 0-156 15,0 1 235-15</inkml:trace>
  <inkml:trace contextRef="#ctx0" brushRef="#br0" timeOffset="19845.07">20207 9350 375 0,'0'-2'244'0,"0"2"5"15,4 1-106-15,-4-1-47 16,0 0 0-16,0 0 12 16,0 7 1-16,-1 9-2 15,-3 31-16-15,-1-26-21 16,1 4-4-16,-1 4-20 16,2-1-13-16,-2 4-20 15,3-4-5-15,1 1-4 16,-1-4-1-16,2-3-1 15,-1-1 1-15,0-5-1 16,2 3-1-16,0-6-1 16,0-2 0-16,3 1-5 0,-1-6-4 15,0-2-21-15,-1-2-16 16,-2-2-43-16,0 0-24 16,0 0-34-16,0 0-20 15,0-1-99-15,0 0 169 16</inkml:trace>
  <inkml:trace contextRef="#ctx0" brushRef="#br0" timeOffset="20294.91">20069 9357 429 0,'-4'-4'224'0,"4"4"-39"15,0 0-58-15,0 0-23 16,0 0-11-16,0 0-6 15,0 0 9-15,0 0 20 16,0 0-8-16,12 3-23 16,1 0-15-16,35 16-14 0,-26-18-7 15,2 1-10-15,-1-2-1 16,10-2-12-16,-2 2-4 16,-1-1-4-16,1-1-3 15,-7 3-5-15,0 0-2 16,-2 1-4-16,-4 1 1 15,-3-2-1-15,-4 0-1 16,-1 0 3-16,-2 3-11 16,-10-4-74-16,6 0-47 0,-5 0-196 15,1-1 197-15</inkml:trace>
  <inkml:trace contextRef="#ctx0" brushRef="#br0" timeOffset="20535.25">20446 9333 550 0,'-25'-14'296'0,"23"30"-32"15,4 4-85-15,-3 7 0 16,-3-2-39-16,4 8-31 16,-9 3-8-16,2 7-1 15,0 1-7-15,1-2-26 16,-1-4-23-16,3-4-32 15,0-1-5-15,-1-4-4 16,3-3-20-16,0-7-68 16,0-3-47-16,1-5-169 0,1 1 187 15</inkml:trace>
  <inkml:trace contextRef="#ctx0" brushRef="#br0" timeOffset="29667.33">18888 11060 169 0,'55'-30'122'0,"-54"30"9"16,-2 0-28-16,1-2-30 0,0 1-8 15,0 0 1-15,0 0 2 16,0 0 2-16,0-1-1 16,0 1-9-16,0 1-9 15,0 0-18-15,0 0-11 16,0 0-5-16,0 0 5 16,0 0 12-16,2 17 9 0,6 34 4 15,-5-28 3-15,1 10-6 16,-1-2-7-16,0 0-8 15,-1 6-9-15,0-9-4 16,1 1-2-16,0-2-2 16,-3-4-2-16,3 0-3 15,-3-2-2-15,2-4-3 16,0 0 1-16,-1 0 0 16,1 0-1-16,1 3 1 15,-3-3-1-15,1-1 1 16,0 1-2-16,1-2-1 15,-1 3-1-15,-2-4-28 16,1-2-15-16,-1-3-39 16,1-2-24-16,1-3-50 15,0-3-39-15,-1-2 125 16</inkml:trace>
  <inkml:trace contextRef="#ctx0" brushRef="#br0" timeOffset="30296.64">18775 11022 268 0,'-2'-3'221'15,"-1"-2"9"-15,5 2-70 16,-2 3-35-16,0-1-52 16,0 1-15-16,0 0-3 15,0-1 5-15,0 0-4 16,17 2-5-16,34 7-7 16,-27-4-1-16,1 0-5 15,3-4 8-15,6-1 9 16,8-2-4-16,6-5-5 0,-1 2-8 15,4 2-16-15,-5-6-5 16,0 8-5-16,0-4-3 16,-7 5-2-16,-7 1 0 15,-5 0-1-15,-6 0 0 16,-8 0 2-16,2 1-1 16,3 1 0-16,-4 1 0 15,0-2-2-15,1-1 1 0,-11 1-2 16,4-1 1-16,-7 0-1 15,2 1-17-15,2-2-40 16,-5 0-25-16,0 0-65 16,0-1-31-16,0 1-96 15,0 0-88-15,0 0 226 16</inkml:trace>
  <inkml:trace contextRef="#ctx0" brushRef="#br0" timeOffset="30655.68">19339 10920 398 0,'-9'-2'219'0,"5"1"-55"15,1 0-26-15,3 3-26 0,0-2 2 16,0 0 16-16,0 3 12 15,1 18-18-15,2 34-15 16,1-20-24-16,-2 3-7 16,1 4-15-16,-3 2-13 15,-3 1-21-15,5 3-13 16,-2-5-9-16,2 0 0 16,0-7-2-16,-2-7-1 15,1 0 0-15,-1-7 0 16,0 1 0-16,2-3 0 0,2-3-2 15,1 3-2-15,-4-8-50 16,0 0-37-16,-4-5-127 16,2-1-100-16,1-4 198 15</inkml:trace>
  <inkml:trace contextRef="#ctx0" brushRef="#br0" timeOffset="40819.5">19037 12708 423 0,'-35'-24'224'0,"34"25"-51"15,-1-1-19-15,4 0-30 16,-4-1-15-16,2-1-17 15,0 2-5-15,0 0-8 16,0 0-8-16,3 5-19 16,3 10-3-16,38 36-14 15,-26-25-5-15,3 8 1 16,0 0-4-16,4 1-1 16,2-1 0-16,-4-1-5 15,2-4-3-15,-4 0-6 16,1-1-3-16,-3-6-3 15,3 2-1-15,-3-2-1 16,-3 0 1-16,0 0-1 0,-5-5 0 16,2 1 0-16,-3-7-1 15,-2 0-3-15,0-1-27 16,-6-6-100-16,3 0-72 16,-5-5 112-16</inkml:trace>
  <inkml:trace contextRef="#ctx0" brushRef="#br0" timeOffset="41163.98">19364 12688 471 0,'0'-11'314'0,"-3"7"54"15,0 0-92-15,-1 5-78 16,3-1-36-16,0 0-77 16,0 0-22-16,-2 18-10 15,-38 30-6-15,24-12-15 16,-3 2-7-16,-1 3-13 16,-2 5-5-16,-1-9-2 15,2 2 0-15,1-4-2 16,-1-4 0-16,4-2-1 15,0-5-2-15,5-1-21 16,1 0-20-16,6-1-69 0,1-1-47 16,5-4-117-16,3 3-141 15,6-3 270-15</inkml:trace>
  <inkml:trace contextRef="#ctx0" brushRef="#br0" timeOffset="41572.53">19547 13118 377 0,'30'-17'228'0,"-37"35"-30"16,-1 6-38-16,3 10-47 16,3 6-15-16,2 1 0 15,-1-2-3-15,6-4 4 16,2-2-13-16,-1-13-29 16,4-3-6-16,1-12-22 15,-2-5-2-15,3-2 20 16,-1-5 9-16,-1-7 4 15,-1-3-1-15,-3-8-17 16,-2-3-8-16,-4-3-11 0,0 1-5 16,-3-2-4-16,-4 3-2 15,-6 2-6-15,0 3-5 16,-3 12-58-16,-4 2-71 16,-5 7 81-16</inkml:trace>
  <inkml:trace contextRef="#ctx0" brushRef="#br0" timeOffset="56060.78">18760 14651 211 0,'-7'3'121'16,"1"-8"-13"-1,0 2-66-15,1 2-15 0,-4-3-20 16,-2-1-7-16,2 5 0 15,0-1 3-15,3-1 12 16,0 1 11-16,1-6 17 16,-1 2 5-16,2-2-5 15,0 2-6-15,2 5 15 16,-2-4 16-16,2 1 33 16,1 2 10-16,0 0-10 0,0 0-15 15,0 0-31-15,1-1-17 16,0 1-20-16,0 0-7 15,0 0-2-15,7-2 1 16,10-7 8-16,33-28 6 16,-24 26 2-16,3 3 1 15,-1-1-9-15,-4 2-7 16,2 6-9-16,-8 1-1 0,0 9 2 16,-4-1 0-16,-3 10 4 15,4 1 1-15,-8 0 3 16,4 7 0-16,-7 3 2 15,-8 1-1-15,-1 4 0 16,-6 1-1-16,-7 0 0 16,5 2 0-16,-10 5-5 15,-1-2 0-15,-8-3-33 16,-2-4-7-16,4-9-2 16,1-5-1-16,12-7 17 15,1-5 3-15,6-8 3 16,4-4 0-16,3-5 13 15,2-1 1-15,1-3 0 16,1 1-1-16,6-1 1 16,3 3 0-16,3 4 1 15,2-1 4-15,-3 2 4 16,1 5 1-16,6 1 4 0,-3 3-1 16,6 4-1-16,-2 0 2 15,-3 4-4-15,0 1-1 16,1 0-3-16,-4 1-1 15,0 2-1-15,4 0-1 16,-4 3-1-16,3-1 0 16,4 0-1-16,-1 0 2 15,3-1-91-15,0-4-46 16,-1-2-131-16,-1-6 142 16</inkml:trace>
  <inkml:trace contextRef="#ctx0" brushRef="#br0" timeOffset="56381.93">19255 14656 559 0,'78'-69'284'15,"-73"70"-85"-15,-3 6-84 16,0 3-27-16,2 10-23 16,-4 1-14-16,0 10 4 15,1 4 8-15,-2 4-8 16,-2 3-7-16,7-3-18 0,-2 2-7 16,0-13-15-16,-1-5-3 15,-1-6-7-15,-2-2-15 16,3-4-48-16,-2-3-32 15,3-2-70-15,2-5-41 16,-2-2 133-16</inkml:trace>
  <inkml:trace contextRef="#ctx0" brushRef="#br0" timeOffset="56725.01">19251 14582 720 0,'0'3'352'0,"-1"-5"-114"15,0 4-52-15,1-2-82 16,0 0-18-16,0 0-35 16,0 0-9-16,0 0 7 15,5 1-12-15,11 4-14 16,30 5-2-16,-23-10-5 15,-3-1 0-15,0-1 0 16,-1 1-1-16,3-3-6 16,4 2-3-16,2 1-3 15,4-2 0-15,-2 2-1 16,2 1-1-16,-2-3-31 0,-3 5-31 16,-5-2-72-1,-7-2-45-15,-3 1-98 16,-2-2-87-16,-7 1 236 0</inkml:trace>
  <inkml:trace contextRef="#ctx0" brushRef="#br0" timeOffset="56954.39">19652 14539 676 0,'-31'-20'325'16,"28"33"-103"-16,3 3-29 0,-2 3-46 15,0 0-23-15,-4 8-33 16,2 1-3-16,-2 10-11 15,0 1-10-15,-1 3-30 16,1-3-15-16,0 3-13 16,0-4-4-16,1-3-15 15,5 1-19-15,7-12-52 16,-1 2-35-16,2-10-110 16,0-5-98-16,3-1 208 15</inkml:trace>
  <inkml:trace contextRef="#ctx0" brushRef="#br0" timeOffset="57247.61">19984 14742 750 0,'1'0'322'0,"2"3"-154"16,6 1-61-16,-8-3-21 15,11 4 2-15,-1-2-29 16,2 3-23-16,-1-2-3 16,5 2-28-16,-2 1-3 15,5-4-12-15,2 1-28 0,1-3-84 16,-1-2-63-16,0-2-154 15,4-3 203-15</inkml:trace>
  <inkml:trace contextRef="#ctx0" brushRef="#br0" timeOffset="57583.71">20327 14574 661 0,'76'-14'283'0,"-67"23"-124"16,1-3-47-16,7 6-17 0,-10-2-9 15,6 8-23 1,5 6-5-16,-4-2 25 0,6 4-12 15,-2 2-13-15,-3-4-11 16,2 4-29-16,4 1-5 16,4 3-11-16,0-1-1 15,1 1-13-15,1-4-21 16,-5-3-64-16,-2 0-25 16,-1-7-54-16,-1 2-61 15,-9-12 165-15</inkml:trace>
  <inkml:trace contextRef="#ctx0" brushRef="#br0" timeOffset="57875.93">20862 14544 991 0,'2'4'423'0,"-7"0"-244"15,-4-1-73-15,-4 9-63 16,-5 2-8-16,-5 8 18 16,-2 7 19-16,-3 0 27 15,-1 7-4-15,-1 5-27 16,-2-1-19-16,1 7-32 16,2-4-9-16,9 2-8 15,0 0-10-15,6-7-33 0,1-1-24 16,1-9-72-16,3-8-35 15,5-7-125-15,4-3 183 16</inkml:trace>
  <inkml:trace contextRef="#ctx0" brushRef="#br0" timeOffset="58211.03">20914 14946 658 0,'9'14'289'0,"-5"9"-162"15,-2 6-28-15,1 8-43 16,-3 0 10-16,10 6 52 16,3-5 29-16,-2-8 0 15,5-5-24-15,-3-12-66 16,-3-9-30-16,2-10-22 15,-4-7 0-15,5-10 2 16,-5-5 1-16,0-7 0 16,-1 2-2-16,-5-6-2 15,2 3 0-15,-4 3-1 16,-2 2-2-16,-2 13-5 16,-5 2-15-16,0 11-46 15,-9 3-52-15,-2 4 70 0</inkml:trace>
  <inkml:trace contextRef="#ctx0" brushRef="#br0" timeOffset="60281.5">2291 12930 852 0,'1'-22'300'16,"-12"-10"-266"-16,5 4-7 15,-13-2 1-15,-6-3-14 16,2 13-14-16,-11-1-2 16,-4 4-2-16,-4 8 1 15,-7-1 2-15,-3 1 2 0,-2 6 1 16,-3 0 0-16,-2 10 2 15,2 5 3-15,2 10 2 16,-4 8 4-16,-3 10-2 16,4 8-4-16,-8 14-8 15,7 4-8-15,10 14-7 16,2 5 2-16,19 10 4 16,9 3 2-16,18 8 6 15,13 2-3-15,20 4 0 16,14 4-11-16,24-7-32 15,9-12-5-15,18-24-4 16,-1-24 10-16,6-38 32 16,2-17 17-16,1-42 37 15,-1-15 10-15,-2-36 12 16,-6-11-7-16,-6-23-26 16,-6 0-5-16,-15-11-7 15,-5 0 1-15,-22 8 7 0,-9-3 2 16,-20 22 2-16,-15 7 0 15,-19 16-10-15,-10 13-2 16,-13 24-5-16,1 12-11 16,-14 27-92-16,-1 11 68 15</inkml:trace>
  <inkml:trace contextRef="#ctx0" brushRef="#br0" timeOffset="61770.51">22690 7856 448 0,'47'-62'190'0,"-44"63"-128"15,0 2 6-15,-1-2-5 16,-2-1 10-16,0 0 27 16,0 0 8-16,-2 14-22 15,2 10-16-15,-10 38-26 16,-3-22-15-16,0 7-14 16,3 2-2-16,-4 3-3 15,-2-2 0-15,0 0 1 16,-1-1-1-16,-2-6-3 15,5-1 0-15,3-6-4 16,3-5 0-16,6-7-3 16,2-3-1-16,0-5 4 15,5-2 8-15,2-5 10 16,6-1 7-16,1-3-2 16,0-1-4-16,-4-3-8 15,0-1-6-15,5 0-2 16,-7-3 1-16,4-3-2 0,-3-2-4 15,-2-5-51-15,7 0-40 16,-6-2-119-16,1-4-64 16,-7-1 170-16</inkml:trace>
  <inkml:trace contextRef="#ctx0" brushRef="#br0" timeOffset="62042.78">22579 8144 556 0,'-10'2'302'0,"3"-2"-88"16,4 2-18-16,1-1-94 15,4-2-23-15,-2 1-9 16,0 0 6-16,3 0 2 16,8 2-10-16,-2-1-33 15,1 3-12-15,31 8-14 16,-29-10-3-16,1-1-4 15,0-1 0-15,0 0-10 16,7 0-19-16,-1 0-66 16,1 2-53-16,3 1-123 15,-2 2-148-15,2 4 270 16</inkml:trace>
  <inkml:trace contextRef="#ctx0" brushRef="#br0" timeOffset="62372.9">22885 8190 470 0,'50'-7'223'0,"-50"8"-16"15,1 1-149-15,5-2 29 16,-6 0 8-16,0 0 4 16,5 0 11-16,10 3-26 15,-1-1-20-15,28 5-38 16,-26-6-14-16,2-3-8 16,-2-1-2-16,5-2-4 15,-2 0-10-15,-7 0-25 16,3-1-19-16,-9 1-82 15,-4 1-53-15,4 0 120 16</inkml:trace>
  <inkml:trace contextRef="#ctx0" brushRef="#br0" timeOffset="62608.27">22983 8053 675 0,'0'0'255'16,"4"1"-212"-16,1 1 4 16,-5-2-12-16,0 0-1 15,1 0 6-15,10 2-3 16,1 0-20-16,29 8-7 16,-29-9-7-16,2 0-3 15,-1-1-27-15,0-4-58 16,0 3-206-16,0-1 191 0</inkml:trace>
  <inkml:trace contextRef="#ctx0" brushRef="#br0" timeOffset="63320.92">23332 8217 393 0,'-4'11'218'16,"-1"-3"-74"-16,1-4-78 15,2-3 30-15,1-4-13 16,0 2 17-16,1 0 27 16,0 0-16-16,2-10-23 15,4-7-10-15,15-30-20 16,-13 25-10-16,4 2-20 15,1-1-11-15,-3 0-9 0,7 4-2 16,-3 5-1-16,-2 0-3 16,2 8-5-16,-2 3-2 15,4 6-1-15,0 4 2 16,1 9 4-16,2 2 2 16,-1 1-1-16,3 5 1 15,0-7-1-15,2 2 0 16,2 2 0-16,-2-7 0 0,2 4 1 15,-1-4 1-15,1-4 3 16,3-1 0-16,-3-2-1 16,4-2 1-16,3-1-2 15,-1-1-1-15,-2-4 2 16,-2-6 0-16,-2-1 5 16,-4-5 1-16,-5-2 1 15,1 3 0-15,-4-7-4 16,0 4 0-16,-5-3-3 15,-3-4 0-15,-4-1-3 16,-2 0-2-16,-2 1-5 16,-1-1-6-16,-5 6-3 15,-3 0 0-15,-4 6 3 16,-4 4 4-16,-5 4 2 16,-4 6 1-16,-10 7 7 15,-3 5 8-15,-2 7 22 16,-4 0 5-16,6 6 2 0,-3-4 2 15,-5 2 0-15,0-4 4 16,-7-9 5-16,5-1-3 16,-1-12-12-16,2-1-9 15,5-5-21-15,-1-4-22 16,14-1-115-16,2 0-73 16,4 1 120-16</inkml:trace>
  <inkml:trace contextRef="#ctx0" brushRef="#br0" timeOffset="71253.75">23133 9323 373 0,'12'33'217'0,"-6"-26"-43"16,1 6-16-16,8 3-54 0,1 7-15 16,4 7-17-16,3-3-15 15,-8 6-29-15,-2-3-6 16,7-2-11-16,-4 0-2 16,3-5-3-16,2 4-1 15,-3-4 0-15,0 0-1 16,-3 0-1-16,0-6-21 15,-3 2-79-15,0-3-55 0,-5-5 84 16</inkml:trace>
  <inkml:trace contextRef="#ctx0" brushRef="#br0" timeOffset="71539.98">23548 9353 455 0,'-2'4'278'15,"-3"0"-41"-15,-6 7-68 16,-4 7-16-16,-8 5-10 16,0 3 0-16,-7 9-29 15,1 0-26-15,5 1-45 16,-2-1-16-16,5-3-20 15,1-5-4-15,2 1-8 16,-1 0-19-16,6-6-62 0,-2-1-43 16,5-5-125-16,3 1-111 15,7-4 235-15</inkml:trace>
  <inkml:trace contextRef="#ctx0" brushRef="#br0" timeOffset="71885.07">23520 9799 209 0,'77'79'138'0,"-75"-54"34"16,1-2-4-16,7-7-21 15,1-2-18-15,-2-9-29 16,1-1-2-16,-4-9 22 16,4-3-1-16,0-7-34 15,-3-4-20-15,6-3-37 16,-9-2-2-16,2 4 0 16,-1-2 0-16,-10 6-2 15,5 2-5-15,-7 1-20 16,-1 6-19-16,-1 1-51 15,1 4-29-15,-1 7-67 16,-1 4-58-16,-5 8 146 0</inkml:trace>
  <inkml:trace contextRef="#ctx0" brushRef="#br0" timeOffset="72364.78">23098 10978 605 0,'-47'6'307'0,"45"-5"-119"16,3 4-16-16,5 1-43 15,2 1-25-15,4 7-10 16,4 6-2-16,0 6-14 16,3 2-10-16,-3 5-16 0,1 0-17 15,-4 0-24-15,-1 2-4 16,3-3-4-16,-3-4-1 16,7 0-11-16,0-4-22 15,-1 0-68-15,5 1-50 16,-2-3-98-16,-4 2-60 15,0-8 195-15</inkml:trace>
  <inkml:trace contextRef="#ctx0" brushRef="#br0" timeOffset="72619.1">23400 11101 662 0,'-6'-5'340'0,"4"8"-125"16,-6 4-62-16,-2 5-54 16,-2 5-20-16,-8 10 5 15,1 3 3-15,-5 6-16 16,4 3-15-16,-2-3-24 16,8 5-10-16,-5-6-17 15,3 0-17-15,-1-3-66 16,3-6-57-16,10 4-148 15,-6-6-123-15,12-2 255 16</inkml:trace>
  <inkml:trace contextRef="#ctx0" brushRef="#br0" timeOffset="72950.23">23577 11463 271 0,'-6'22'128'0,"2"9"-57"15,-2 7 14-15,2-1 31 16,2 0 15-16,2-11 30 16,4-4-7-16,4-9-59 15,-1-6-22-15,1-7-20 16,2-5 2-16,-1-10 4 15,4-1 0-15,-4-11-22 16,-9-1-16-16,2 1-7 16,-2 0 0-16,-4 5 1 15,0 4 1-15,-2 5-12 16,-4 1-19-16,1 7-76 16,3 2-62-16,-5 7 91 15</inkml:trace>
  <inkml:trace contextRef="#ctx0" brushRef="#br0" timeOffset="73513.7">23456 13032 601 0,'18'42'306'0,"-15"-23"-105"15,-1 8-105-15,-2 5-29 16,3 9-33-16,-3 3-1 16,0-1 13-16,-3 1 2 15,2-8-9-15,1-3-8 16,0-12-23-16,-1-2-17 15,2-7-67-15,-1-3-42 16,0-2-186-16,0-3 189 0</inkml:trace>
  <inkml:trace contextRef="#ctx0" brushRef="#br0" timeOffset="73829.86">23362 13042 610 0,'-1'-4'305'0,"2"4"-85"16,4 3-21-16,-5-3-18 16,0 0-14-16,6 0-24 15,11 2-10-15,34 5-23 16,-23-1-21-16,0-6-36 15,3 1-17-15,0-1-27 16,-1 0-3-16,3 2-4 16,1-2-2-16,-4-4 0 0,1 1 1 15,-5-3-25-15,3 3-25 16,-5-2-76-16,0 1-61 16,-4-4-161-16,-8 2 214 15</inkml:trace>
  <inkml:trace contextRef="#ctx0" brushRef="#br0" timeOffset="74045.28">23835 12954 816 0,'-45'-9'382'16,"39"30"-195"-16,-3 0-66 16,-1 4-13-16,8 8-27 15,-10 2 4-15,3 11 7 16,5 0-13-16,-7 2-32 15,5 0-16-15,-4-6-26 16,5-6-22-16,2-4-69 16,1-5-54-16,2-6-144 15,-4-3-198-15,4-8 314 16</inkml:trace>
  <inkml:trace contextRef="#ctx0" brushRef="#br0" timeOffset="74564.92">23466 14505 428 0,'5'30'242'0,"-3"2"-7"16,2 7-106-16,-2 9-36 15,1 7-12-15,-2 13-18 16,-5-1-8-16,3-1-10 16,-1-6-17-16,0-12-24 0,2-4-9 15,0-12-60-15,-2-6-39 16,2-8-140-16,-1-4 147 16</inkml:trace>
  <inkml:trace contextRef="#ctx0" brushRef="#br0" timeOffset="74928.92">23342 14544 562 0,'-5'4'347'0,"7"-3"30"16,4-2-139-16,4 0-36 16,-1 1-16-16,8 0-40 15,0 5-20-15,8 1-30 16,0 1-16-16,4-2-28 16,2 2-12-16,2-3-25 15,0 2-6-15,0-3-5 16,0 0-2-16,-2-1-1 15,-4 0 0-15,4 0-1 16,-7-2 1-16,1 0-33 16,6 2-23-16,-5-4-75 0,1 0-57 15,-9-6-108-15,-3-3-81 16,-8-3 238-16</inkml:trace>
  <inkml:trace contextRef="#ctx0" brushRef="#br0" timeOffset="75138.36">23808 14431 858 0,'-10'27'461'0,"1"3"-137"15,0 3-130-15,7 3-37 0,-2 5-54 16,-3 4-13 0,7 17-13-16,-7 10-11 0,1 16-20 15,-4-1-9-15,2-10-17 16,-2-9-5-16,3-14-29 15,4-6-35-15,-2-5-119 16,5-2-100-16,2-4 161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20:40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4123 4338 408 0,'-38'43'235'0,"51"-47"-64"16,7 3 1-16,6 1-48 16,4 3-22-16,5-1-7 15,-5-3-3-15,3 4-25 16,-4-2-14-16,2 7-25 16,-5-4-10-16,-3 2-9 15,3 1-1-15,-9 0 7 0,6 3 3 16,-4 4 3-16,-7 4 1 15,-7-1 0-15,-8 3-2 16,-7 0 1-16,3 2 1 16,-9 0-3-16,3-1-1 15,-5 0-1-15,-10 3-2 16,-7 4-4-16,-6-1-1 16,-12 3-2-16,2-4-2 15,-2 1-1-15,3 1-1 0,6-6-1 16,2-3 0-16,6-7-1 15,4-3 1-15,8 0-1 16,4 1 0-16,7-4-1 16,8 3 1-16,0-5-7 15,8 0-1-15,4-1 1 16,3 1 0-16,11 0 12 16,1 1 8-16,7 3 6 15,2-2 3-15,1 0-4 16,2-1-5-16,1-1-6 15,-2-1-3-15,3 3-2 16,-4-3 1-16,0 1-1 16,1-2-1-16,-5-1-26 15,-2-1-32-15,-6-2-83 16,0 0-67-16,-5-6 125 16</inkml:trace>
  <inkml:trace contextRef="#ctx0" brushRef="#br0" timeOffset="300.19">4051 4656 616 0,'-2'1'322'0,"3"-4"-78"15,6 3-68-15,-7 0-43 16,0 0-35-16,13 2-38 16,11 0-12-16,37 3-21 15,-29-2-5-15,1-3-7 16,-2-1-3-16,5-1-7 16,-4 2 2-16,2 0-21 15,-1-2-29-15,-5 1-78 16,2 0-68-16,-5-2 113 15</inkml:trace>
  <inkml:trace contextRef="#ctx0" brushRef="#br0" timeOffset="1140.94">5005 4254 759 0,'-20'-5'363'0,"-2"1"-182"16,1 9-21-16,0 9-81 15,-7 8-28-15,3 10-9 16,-5 4-1-16,0 14-16 15,6 6-9-15,-3 15-11 16,2 6-2-16,5 2-3 16,7-3 1-16,7-7 0 15,5-2-2-15,6-6-25 16,4-4-25-16,8-7-99 16,6-10-88-16,5-14 147 15</inkml:trace>
  <inkml:trace contextRef="#ctx0" brushRef="#br0" timeOffset="1575.78">5495 4306 406 0,'-1'-9'325'16,"-1"1"-2"-16,-7 8-144 16,0 6-43-16,-1 6-107 15,0 4-13-15,-2 4-9 16,-4 4 2-16,9 16 0 16,-5 4 0-16,-2 10-4 15,-2 4 0-15,-8-1-1 16,2 1-1-16,2-3 1 15,3-4 0-15,3-9-2 16,2-4 0-16,6-7-2 16,3-4 0-16,3-7-1 15,4 1-3-15,5-3-2 16,5-1-2-16,6-2 0 16,1-5 1-16,1-8 4 15,1 0 2-15,1-5 3 0,1-4 1 16,1 2-24-16,-4-7-41 15,-1-2-102-15,-4-1-98 16,1-2 158-16</inkml:trace>
  <inkml:trace contextRef="#ctx0" brushRef="#br0" timeOffset="1801.17">5209 4733 756 0,'-9'1'344'0,"5"-1"-194"16,4 0-23-16,6 2-77 15,-6-2-31-15,0-1-17 16,23 0 4-16,33-3-3 16,-26 2-1-16,6 0-1 15,-3 2 3-15,0-2-61 16,2 2-77-16,6-2 86 15</inkml:trace>
  <inkml:trace contextRef="#ctx0" brushRef="#br0" timeOffset="2065.46">5991 4295 386 0,'29'3'188'0,"1"2"-73"16,-2 9 0-16,4 6 21 16,-6 11-6-16,-5 5 3 15,-9 11-28-15,-8 5-10 16,-8 9-22-16,-5 7-17 16,-6 5-27-16,-4-7-9 15,-2-5-9-15,-1-5 1 0,6-11-50 16,-1 1-49-16,2-9-185 15,3-3 168-15</inkml:trace>
  <inkml:trace contextRef="#ctx0" brushRef="#br0" timeOffset="2566.13">6791 4803 375 0,'-4'1'238'0,"0"-3"35"16,2 2-141-16,2 0-11 16,0-1-32-16,0 1-30 15,6 0-7-15,14 3-13 16,33 10-11-16,-25-8-17 16,2 1-6-16,6-2-2 15,-3 0 0-15,-4 1-8 16,-1-3-29-16,-10-2-92 15,2 0-103-15,-4-2 138 16</inkml:trace>
  <inkml:trace contextRef="#ctx0" brushRef="#br0" timeOffset="2831.42">6805 4632 732 0,'-8'-9'347'0,"3"6"-182"15,5 0-27-15,2 0-27 16,-2 3-67-16,0 0-20 16,8 0-20-16,10 1-1 0,35-2-2 15,-27 1-1 1,10 5 1-16,-4 0 3 0,-3 2-59 15,4-5-51-15,-3 3-268 16,7 1 238-16</inkml:trace>
  <inkml:trace contextRef="#ctx0" brushRef="#br0" timeOffset="4231.68">8452 4423 335 0,'-50'-46'210'0,"44"44"70"16,6 2-125-16,2-3 15 0,-2 2-29 15,0 0-51-15,0 0-18 16,5 1-21-16,15 2-7 16,33 5-19-16,-27-4-7 15,6-1-5-15,-1 2-2 16,-5 0-1-16,2 1-2 16,-1 1 0-16,-3 1-1 15,-3 0 1-15,-1-1 1 16,-7 2 1-16,-1 2 1 0,-9 5 4 15,-3 2 2-15,-8 4 2 16,-5 0-1-16,-2 5-5 16,-7 1-2-16,-9 1-5 15,2 5-1-15,-12-3-3 16,-2 1-1-16,2 2-7 16,-3-3-3-16,-1 1-5 15,2 2 1-15,7-5 5 16,1-1 3-16,10-7 5 15,2-5 3-15,12-7 1 16,1-1 0-16,8-5-12 16,3-2-4-16,7 1-1 15,5 0 1-15,7-2 13 16,4 5 6-16,1-3 3 16,2-2-1-16,4 2 0 15,0-4-2-15,0 2 0 16,3 1-3-16,-4-1 0 15,-2 0-1-15,-1 0 0 0,-6 0-2 16,0 1-46-16,-2-2-36 16,-10-7-135-16,-2 2-134 15,-4-3 223-15</inkml:trace>
  <inkml:trace contextRef="#ctx0" brushRef="#br0" timeOffset="4443.1">8336 4697 632 0,'-10'0'302'0,"7"-5"-119"15,3 3-50-15,5 0-42 16,-5 1-35-16,0 0-36 16,13-1-6-16,10 1-12 15,31 1-2-15,-22 3-3 16,3 0-30-16,5 1-97 15,3 0-104-15,4-3 137 16</inkml:trace>
  <inkml:trace contextRef="#ctx0" brushRef="#br0" timeOffset="4751.29">9222 4389 169 0,'-18'-3'202'0,"-9"1"32"15,-3 12 9-15,-1 11-39 16,-7 4-46-16,5 7-21 16,-4 7-43-16,5 3-26 15,2 6-38-15,6 4-11 16,5 0-15-16,3 1-4 15,9-1 0-15,1-2-2 0,7-5 0 16,4-1 0-16,4-6-11 16,9 0-20-16,-1-7-56 15,6-6-41-15,6-8-160 16,0-8 184-16</inkml:trace>
  <inkml:trace contextRef="#ctx0" brushRef="#br0" timeOffset="5050.49">9339 4873 490 0,'-6'22'174'0,"-1"6"-117"16,-3 2 19-16,2 2 20 15,3-6 11-15,8-2-23 16,5-4-13-16,5-9-27 15,0-4-13-15,2-8-13 0,1-5-1 16,0-10 15-16,-2 0 6 16,1-5 2-16,-7 0-3 15,-2-3-15-15,-5 2-3 16,-5 1-2-16,-4 2 1 16,-5 2-5-16,1 0-15 15,-6-3-60-15,3 0-49 16,4 0 64-16</inkml:trace>
  <inkml:trace contextRef="#ctx0" brushRef="#br0" timeOffset="5300.82">9583 4564 472 0,'31'24'259'15,"2"5"-102"-15,-5 7 11 16,-1 1-29-16,-7 3-39 16,-4-1-11-16,-8 0-24 15,-2 1-6-15,-7-1-22 16,0 9-11-16,-9 0-9 16,-3 3-4-16,-3 2-2 15,-6-3-6-15,2-5-48 16,-2-3-54-16,-4-13 59 0</inkml:trace>
  <inkml:trace contextRef="#ctx0" brushRef="#br0" timeOffset="6049.82">10584 4602 736 0,'-20'13'269'0,"8"6"-216"15,3 1 2-15,13 0 15 0,6-1 9 16,9-5 14-16,12 0 4 16,5-7-12-16,6-2-14 15,4-10-28-15,-1-3-11 16,-6-11-12-16,-3-5 0 16,3-5-1-16,-2-1 0 15,-2-1-2-15,-5-2-3 16,-11 8-2-16,-7 1 2 15,-5 6 5-15,-4 6 5 0,-11 2-4 16,-5 3-2-16,-14 1-12 16,-4 4-6-16,-4 8-5 15,-1 6-3-15,4 16-1 16,-5 5 0-16,-7 13 3 16,-1 3 0-16,-1 6 2 15,7 3 0-15,7-3 0 16,6 2-2-16,8-1 3 15,7-6 1-15,11-2 2 16,3-5 5-16,9-9 0 16,4-2 2-16,10-9 0 15,6-6 0-15,7-4 1 16,0-7-1-16,4-7-1 16,-6-4 2-16,3-4-31 15,5 0-43-15,-2-1-118 16,5-3-141-16,-6-5 202 0</inkml:trace>
  <inkml:trace contextRef="#ctx0" brushRef="#br0" timeOffset="6451.74">11366 3975 809 0,'-5'-1'342'16,"-4"1"-217"-16,8-1-16 15,-3 1 12-15,9 2-23 16,-5-2-14-16,0 0-21 16,5 1-10-16,12 2-35 15,32 10-11-15,-27-7-4 16,2-3-1-16,1-2-1 15,1 1-1-15,-1-3-67 0,4 0-61 16,2-3 79 0</inkml:trace>
  <inkml:trace contextRef="#ctx0" brushRef="#br0" timeOffset="6896.55">12157 3388 589 0,'2'-4'253'0,"-7"7"-149"15,0 8-12-15,-6 7-42 16,-3 8-5-16,-2 6-8 15,-1 1 8-15,-4 10 3 16,3 4-5-16,-1 5-5 16,-1 5-8-16,4-5-12 15,-2-4 0-15,5-3-1 16,3-4-4-16,1-6-5 16,9-1-1-16,0-6 6 15,3-4 2-15,7-6 7 16,-5-2 7-16,4-7 11 0,3-1 0 15,-2-4-3-15,3-1-8 16,1-3-17-16,-1 0-3 16,0-2-1-16,0-2 0 15,-2-4-7-15,0-1-21 16,0-5-66-16,0-2-43 16,-1-3-159-16,0-2 180 15</inkml:trace>
  <inkml:trace contextRef="#ctx0" brushRef="#br0" timeOffset="7113.96">11895 3634 927 0,'-17'3'395'0,"17"0"-188"16,-5-1-128-16,8 6-39 15,2-3 3-15,-2 1 14 16,11-3 4-16,2-2 2 15,5-1-19-15,8 1-34 16,3 0-6-16,9 1-6 16,5 3-26-16,5 2-90 15,3 7-74-15,4 5 110 16</inkml:trace>
  <inkml:trace contextRef="#ctx0" brushRef="#br0" timeOffset="8748.6">16802 2498 604 0,'1'4'204'0,"3"2"-162"15,-1 0 0-15,6 6 52 16,-1 1 15-16,2 7-23 15,4 5 2-15,-1 7-23 16,6 4-13-16,6 7 3 16,-1 1-9-16,1 7-17 15,4 1-6-15,-2 5-14 16,-1 4-3-16,3 1-1 16,-5 2 0-16,-1-5 0 15,2 2 0-15,-5-10 1 16,2-4-1-16,0-2 1 15,-3-6 1-15,1-2 0 16,-5-3-1-16,0-6 1 0,-7-3 0 16,-2-11-27-16,-1-1-37 15,-5-11-91-15,-1-2-83 16,1-10 140-16</inkml:trace>
  <inkml:trace contextRef="#ctx0" brushRef="#br0" timeOffset="9063.76">17262 2790 873 0,'-8'-2'340'16,"-3"3"-264"-16,-6 8-16 15,-1 7 28-15,-13 7-1 16,1 6 10-16,-9 7-7 15,-4 2-22-15,0 5-33 16,1 1-13-16,4-2-13 16,4-1-2-16,5-6-4 15,6-2 1-15,0-7-3 16,7 2-1-16,3-3-21 16,0 0-19-16,6-3-48 15,-3-5-44-15,10-3-83 16,-1-3-35-16,1-5 152 15</inkml:trace>
  <inkml:trace contextRef="#ctx0" brushRef="#br0" timeOffset="9530.51">17880 3159 516 0,'-3'5'189'0,"2"-2"-129"16,1 0-5-16,3 3 54 15,2-2-3-15,12 1-21 16,34 33-14-16,-26-32-40 0,2 0-14 16,-1-1-6-16,3-7-3 15,1-1-3-15,-2-1-1 16,-1-1-17-16,1-1-35 16,-9-1-117-16,-2-3-110 15,-7-3 164-15</inkml:trace>
  <inkml:trace contextRef="#ctx0" brushRef="#br0" timeOffset="9767.86">17891 2975 664 0,'-13'-3'269'0,"14"1"-86"16,-4-2-140-16,11 0 7 15,4 0 12-15,5-2-20 16,3 1-8-16,2 1-9 16,0 4-7-16,2 1-14 15,5 4-3-15,3 0-1 16,0 1-15-16,5 3-65 16,3-3-62-16,1 4 84 15</inkml:trace>
  <inkml:trace contextRef="#ctx0" brushRef="#br0" timeOffset="10143.86">19055 2730 404 0,'-2'4'185'16,"-2"2"12"-16,2 5-164 0,-6 3 44 15,0 6 31-15,-4 7-2 16,-3 0 6-16,4 13-12 16,-6 0-23-16,1 8-26 15,3 3-12-15,1-1-21 16,4 0-5-16,4-6-6 15,-2-1-2-15,4-7-2 16,1-2 1-16,1-3-1 16,6 0 1-16,-3-7-2 15,1-2 2-15,1-12-33 16,-7-4-31-16,0-5-99 16,0 1-73-16,2-3 142 15</inkml:trace>
  <inkml:trace contextRef="#ctx0" brushRef="#br0" timeOffset="10513.88">18708 2819 937 0,'-3'-10'339'15,"5"3"-287"-15,2 2 13 0,5-1 36 16,5 3-12-16,6-1-6 16,3 1-6-16,10 3-28 15,-3 1-9-15,4 3-13 16,1 0-6-16,3-3-9 16,7 1-4-16,4-2-4 15,-1 5 0-15,6-2-1 16,1 1 0-16,1-1-1 15,-2-3-1-15,-6 1 0 16,-11 0 0-16,-2 2-1 16,-3-3-8-16,-9-3-39 15,4-2-29-15,-11-3-86 16,-3 2-54-16,-3-5-145 16,-5-4 220-16</inkml:trace>
  <inkml:trace contextRef="#ctx0" brushRef="#br0" timeOffset="10788.15">19399 2624 573 0,'-4'15'214'16,"-5"-2"-90"-16,2 5-56 16,1 1 31-16,2 5 20 15,0 13-7-15,-2 1 14 16,-1 12-4-16,-5 4-18 15,1 3-44-15,2 2-22 0,-1-5-23 16,2-2-3 0,1-7-4-16,2-2-1 0,2-4-2 15,-1-3-1-15,5-2-1 16,2-4-7-16,2-1-45 16,0-4-30-16,2-6-72 15,3-3-70-15,4-12 144 16</inkml:trace>
  <inkml:trace contextRef="#ctx0" brushRef="#br0" timeOffset="11232.95">20044 3079 347 0,'-14'-22'186'0,"24"24"73"15,5 4-147-15,2 1 28 16,1 1 9-16,6 2-56 16,-2-2-4-16,3-2-21 15,3 0-19-15,-3-4-20 16,1-1-8-16,-2-1-13 15,-1-1-2-15,0-1-4 16,-4 0 1-16,-1-3-62 16,-1 3-53-16,-8-4-183 15,-2-2 178-15</inkml:trace>
  <inkml:trace contextRef="#ctx0" brushRef="#br0" timeOffset="11480.3">20324 2988 547 0,'-50'-42'228'15,"38"65"-64"-15,1 2-117 16,3 4 38-16,-1 0 14 16,2 3-11-16,0-2-8 15,0 1-34-15,1-3-12 16,2-2-21-16,1-1-2 15,0-8-6-15,3 0-1 0,0-3-5 16,-2-3-39 0,4 0-81-16,1 2-78 0,4-2 113 15</inkml:trace>
  <inkml:trace contextRef="#ctx0" brushRef="#br0" timeOffset="12169.45">20803 2942 377 0,'47'-51'151'0,"-53"54"-80"0,1-3 26 16,6 2 33-16,3 1 0 15,-4-3-25-15,0 0-10 16,16 5-28-16,34 16-12 16,-19-11-3-16,3 1-3 15,-2 3-10-15,-7-2-5 16,0 4-15-16,-3-1-4 15,0 1-5-15,2 4-2 0,-5-3-3 16,-3 3-1 0,-6 0 1-16,-5 0 1 0,-6 3 3 15,-3-2 0-15,-8 3 1 16,-4-1 1-16,-9 0 0 16,2 5 0-16,-10-2-1 15,-3 1 0-15,-7 6-4 16,-10-2 0-16,-3 3-1 15,0 2-1-15,8-3 1 16,2-1 0-16,9-5 5 16,5-2 6-16,8-6 9 15,9-3 1-15,8-10-3 16,6-1-7-16,10-4-3 16,6 0 1-16,12 0 3 15,1-2 2-15,5-5 0 16,2 2-4-16,3-1-3 15,1 1 0-15,-2 2-6 16,1 0-1-16,-3 1-2 0,-5 0-1 16,-2 0 0-16,-2 1 0 15,-6-1-1-15,3-2 0 16,-5-4-5-16,-3 0-15 16,1-3-37-16,-4-1-27 15,-1-1-90-15,-5-2-75 16,-5 0 158-16</inkml:trace>
  <inkml:trace contextRef="#ctx0" brushRef="#br0" timeOffset="12410.81">20701 3292 898 0,'-4'7'313'16,"4"-5"-255"-16,11 3-30 15,5-2 45-15,10 0 25 16,7 1 2-16,6-1-35 16,2-2-30-16,0-1-23 15,1 1-4-15,-4 4-6 16,-10-2-2-16,0 2-26 16,-4 2-33-16,-4 2-99 15,5 5-112-15,-1 9 169 16</inkml:trace>
  <inkml:trace contextRef="#ctx0" brushRef="#br0" timeOffset="13392.18">17233 5323 586 0,'-5'3'231'0,"-2"-3"-164"15,6 3-13-15,0 2 1 16,7 1-8-16,8 1 17 16,3-2 11-16,14 3 13 15,-3-2-7-15,18 1-28 16,7 2-11-16,-2-6-19 15,7 1-12-15,-4-2-5 16,-3-2 0-16,-8 6-2 16,-7 3 2-16,-10 2-1 15,-8 4 1-15,-12-7 2 16,0 8 0-16,-13 4 1 16,-10-1 2-16,-12 13 0 15,-14-2 0-15,-10 7-1 16,-2 5-1-16,-4-4-2 15,1 1 0-15,2-5-1 16,8-2 0-16,4-1 14 0,5-3 7 16,6-5 7-16,1-3 5 15,9-5-2-15,7-2-7 16,9-9-9-16,7-1-8 16,3 0-12-16,4-3 0 15,11 2 1-15,0 0 3 16,9-1-1-16,-3 1-2 15,6-2 0-15,0-2-1 16,9-1 0-16,3-3 0 16,2 0 1-16,1-2 0 0,-3 0 0 15,-1 1-2-15,-5-1-62 16,-3-2-52-16,-10-4-149 16,-8-2 154-16</inkml:trace>
  <inkml:trace contextRef="#ctx0" brushRef="#br0" timeOffset="13637.53">17312 5586 874 0,'0'1'333'15,"0"3"-172"-15,3-2-156 16,-3-2 18-16,2 0 31 15,17 3-3-15,39 4-14 16,-28-4-12-16,5 1-19 16,3-1-3-16,1 3-2 0,1-5 0 15,5 4-48-15,1 4-45 16,1-4-109-16,-1 3-68 16,-1-5 164-16</inkml:trace>
  <inkml:trace contextRef="#ctx0" brushRef="#br0" timeOffset="13999.55">18283 5615 291 0,'-2'2'175'0,"0"4"5"16,2 2-67-16,3-2 5 15,11-3-18-15,40 27-26 16,-25-27-11-16,-2-4-31 16,-1 0-14-16,4-2-13 0,-3-4-2 15,1 0-31-15,-2-3-77 16,-8-3 72-16</inkml:trace>
  <inkml:trace contextRef="#ctx0" brushRef="#br0" timeOffset="14218.97">18380 5494 864 0,'-11'7'303'0,"6"-2"-245"16,3-2-58-16,8 1 35 16,0-1 5-16,13 1-2 15,1-4-1-15,3 1-27 16,0-3-6-16,1-1-5 15,3 2-14-15,3 1-57 16,4 4-57-16,4 0-145 16,2 6 167-16</inkml:trace>
  <inkml:trace contextRef="#ctx0" brushRef="#br0" timeOffset="14668.77">19319 5343 668 0,'-22'-46'244'0,"29"57"-161"15,2-2-65-15,6 10 47 16,-2 0 14-16,6 4 24 16,0 5 8-16,1 3-7 15,4 2-6-15,-2 2-27 16,3 3-15-16,-2 1-28 15,5 3-11-15,6 1-10 16,-4-2-1-16,3-2-1 16,-4-1 0-16,-3-6 0 15,4-1 1-15,-1-2-1 16,1-1-1-16,-3-5-8 16,-4-5-26-16,-4-4-71 15,-1-4-46-15,-8-7-178 16,0-3 204-16</inkml:trace>
  <inkml:trace contextRef="#ctx0" brushRef="#br0" timeOffset="14967.96">19831 5428 815 0,'0'-1'288'15,"-11"5"-206"-15,-2 4-81 16,-5 9 62-16,-4 0 15 16,-7 5 19-16,-3 5 9 0,-10 6-19 15,-5 3-8-15,-4 7-28 16,-2 3-15-16,-3 0-18 16,9 3-7-16,3-1-6 15,5-2-2-15,7-6-1 16,-3-9-1-16,11-8-19 15,2-5-26-15,11-10-78 16,6-2-62-16,8-5-138 16,5-1 194-16</inkml:trace>
  <inkml:trace contextRef="#ctx0" brushRef="#br0" timeOffset="17128.74">20673 5670 324 0,'-5'69'215'16,"28"-68"-73"-16,4 0 27 16,-1 0 13-16,5-1-37 15,3 0 9-15,4-3-19 0,0 1-26 16,2 1-33-16,-3 0-18 16,-4 0-28-16,1-2-7 15,-5 0-11-15,2 3-2 16,-4-2-3-16,-4 0 0 15,-7 2-2-15,-6-4 1 16,-3 4-3-16,-4 0-2 16,2 0-29-16,-2 0-30 0,-4-1-76 15,1 0-50-15,-1 0-130 16,0-1 192-16</inkml:trace>
  <inkml:trace contextRef="#ctx0" brushRef="#br0" timeOffset="17674.27">21876 5346 500 0,'5'6'232'0,"-4"-1"-131"16,3 7-5-16,-3 0 20 16,-2-1-9-16,-1 7 12 0,-3 7-13 15,0 7-5 1,-3 5-11-16,2 4-9 0,-4 3-10 16,1-1-8-16,1 3-26 15,1-3-7-15,1-2-13 16,2-2-3-16,0-2-7 15,-1-2 0-15,4-5-1 16,-2-2-1-16,3-5 0 16,0-5-1-16,0-1 0 15,0-4-1-15,0-8 0 16,2 0-3-16,-2-4-20 16,0-1-17-16,0 0-40 15,-1 0-39-15,0-1-65 16,0 0-39-16,0-1 133 15</inkml:trace>
  <inkml:trace contextRef="#ctx0" brushRef="#br0" timeOffset="18133.05">21629 5415 565 0,'2'9'252'16,"-5"-5"-115"-16,5 5-56 15,0-6 35-15,1-3 25 16,9 8 7-16,4-6-20 15,-1 1-26-15,9 3-43 16,0-4-10-16,10-1-9 16,6 1-4-16,6 3-9 15,3-3-4-15,4 4-9 16,0 1-1-16,2-7-1 16,-5 0 1-16,-2 0 2 15,6-3-1-15,-1 6-2 16,1-1-4-16,-3-3-3 15,-5 0 0-15,-7-6-2 16,-4 2 0-16,-4 2 1 16,-7-2-18-16,-8-1-45 15,-4-2-27-15,-4 1-86 0,-1-1-29 16,-4 1-178-16,0 4 236 16</inkml:trace>
  <inkml:trace contextRef="#ctx0" brushRef="#br0" timeOffset="18433.24">22254 5380 631 0,'0'24'294'16,"2"9"-175"-16,3 7 54 15,-8 4 17-15,6 14-32 16,-8 2-2-16,0 14-41 16,-4-3-8-16,-4-7-38 15,4 1-22-15,0-15-27 16,2-2-6-16,2-2-5 16,-2-5-2-16,5 0-6 15,-3 2-23-15,1-3-79 16,-1-3-45-16,0-6-303 15,1-8 293-15</inkml:trace>
  <inkml:trace contextRef="#ctx0" brushRef="#br0" timeOffset="22819.94">3728 8224 377 0,'61'29'201'0,"-30"-30"-45"15,2 1-20-15,-2-4-28 16,2-3-12-16,6 6-15 15,1 1-9-15,1 2-22 16,0 3-11-16,-1 2-19 16,-3 5-6-16,-3 0-8 15,-2 4 1-15,-6 0 1 16,-5-1 1-16,-7 4 3 16,0 1 2-16,-7-1 5 15,-5-2 2-15,-3 6 5 16,-10 0-1-16,-12 4 0 15,-1 5-3-15,-11 0-4 16,-4-4-2-16,-4 4-5 16,-4-5-1-16,0 1-3 15,-2-2-2-15,7 0 0 16,-1-4-1-16,7 0-1 0,1 0 1 16,4-6-1-16,6 6 0 15,-5-4 5-15,7-4 4 16,4-1 7-16,1-3 5 15,12-4-1-15,3 1-8 16,6 0-13-16,4-1-5 16,6 4-6-16,9 0 5 15,7 0 9-15,0 0 2 16,3-3 4-16,-1 1-2 16,-3-4-2-16,4 2 0 0,4-4-1 15,3-1 0-15,2 0-3 16,2 0 0-16,-2-1-51 15,-6 0-64-15,3-2 72 16</inkml:trace>
  <inkml:trace contextRef="#ctx0" brushRef="#br0" timeOffset="23090.22">3867 8671 760 0,'-3'-8'332'0,"7"5"-185"0,-1-1-14 16,10 4-68-16,2 0-15 15,2 1-23-15,6 1-10 16,8-1-10-16,4 3-3 15,8-4-34-15,3 0-44 16,4 1-144-16,6 0-153 16,4 6 230-16</inkml:trace>
  <inkml:trace contextRef="#ctx0" brushRef="#br0" timeOffset="23434.3">5128 8216 774 0,'-18'-10'320'0,"-6"7"-207"16,-3 3 8-16,-2 11-32 15,-2 5-7-15,1 9 0 16,-1 5 4-16,4 12-11 16,-2 5-11-16,5 10-27 15,1 4-16-15,3-1-19 16,6 0-2-16,7-4-2 0,10 4 1 16,4 2 0-16,6-2 0 15,2-2-9-15,-5-7-25 16,5-9-89-16,6-3-73 15,4-8 116-15</inkml:trace>
  <inkml:trace contextRef="#ctx0" brushRef="#br0" timeOffset="23825.62">5466 8675 507 0,'-20'14'207'0,"0"10"-109"16,3 8-82-16,1 3 4 16,3 4 19-16,10 0 13 15,4-5 5-15,10-10-8 16,8-8-14-16,2-8-8 15,3-4-2-15,1-6-1 16,-2-5-8-16,2-5-6 16,0-2-1-16,-5-2 3 15,-2-1 2-15,-8 3 4 16,1-1 2-16,-9 1 6 0,-4 1 2 16,-6-1-2-1,-5 0-4-15,-5 0-11 0,-2-3-12 16,5 4-34-16,2 5-23 15,1 1-94-15,2 3-109 16,4-3 169-16</inkml:trace>
  <inkml:trace contextRef="#ctx0" brushRef="#br0" timeOffset="24141.78">5783 8333 431 0,'41'4'224'0,"-1"11"-73"15,3 4 8-15,-13 13-41 16,-4 4 1-16,-10 9 28 15,-10 4 10-15,0 6-8 16,-6 5-19-16,-12 1-61 16,2 0-24-16,-7 2-25 15,1-4-6-15,0 0-11 16,-4-5-18-16,0-9-92 0,-3-3-67 16,4-11 102-16</inkml:trace>
  <inkml:trace contextRef="#ctx0" brushRef="#br0" timeOffset="24672.36">6848 8762 774 0,'-5'-2'311'15,"1"1"-178"-15,3 2-94 16,1-1 1-16,0 0 8 15,0 0 27-15,9 3 8 16,-3 0 7 0,-4-2-20-16,28 11-37 0,40 16-10 15,-23-16-16-15,3-1-2 16,-12-6-3-16,1-1 0 0,2-2-10 16,0-1-25-16,-4 0-63 15,-4-1-64-15,-2 0 95 16</inkml:trace>
  <inkml:trace contextRef="#ctx0" brushRef="#br0" timeOffset="24965.58">7046 8574 893 0,'-4'-1'342'0,"1"-3"-223"15,3 4-25-15,0 0-5 16,0-2-14-16,0 2-35 16,0 0-8-16,11 2-11 0,8 0-6 15,36 9-8-15,-20-4-3 16,0 0-2-16,4 2-1 15,5-3-32-15,-2 1-51 16,6 0-168-16,2 0 159 16</inkml:trace>
  <inkml:trace contextRef="#ctx0" brushRef="#br0" timeOffset="25799.35">8673 8468 705 0,'1'0'265'0,"-1"2"-176"16,9 5-10-16,-4 2 2 15,5 6 8-15,6 4-3 0,9 7-5 16,3 2-2-16,5 3 0 15,7 1-20-15,-4 0-15 16,4 1-26-16,2 4-7 16,1 3-5-16,3 1 0 15,-5 4 0-15,4-5 1 16,-13-4-2-16,-2-2 0 16,0-2-33-16,-7-4-24 15,10-3-78-15,-2-2-78 16,-6-8 133-16</inkml:trace>
  <inkml:trace contextRef="#ctx0" brushRef="#br0" timeOffset="26089.57">9203 8484 824 0,'-13'2'346'16,"-5"4"-200"-16,-5 7-40 15,4 5 15-15,-5 6-13 16,-4 5-15-16,-2 4-15 16,-6 0-16-16,-5 13-31 15,2-1-12-15,0 11-15 0,0 3-3 16,10-5-12-16,0 1-15 15,7-8-44-15,3-2-29 16,12-3-84-16,2-6-72 16,9-6 164-16</inkml:trace>
  <inkml:trace contextRef="#ctx0" brushRef="#br0" timeOffset="26555.33">9872 8403 764 0,'-12'-5'399'16,"-2"4"-120"-16,-7 5-96 15,0 3-22-15,-2 11-46 0,0 3-17 16,-1 7-29-16,-3 4-7 15,-4 3-21-15,2 1-10 16,3 3-17-16,1 4-7 16,9 3-6-16,-2-1-1 15,8 4-1-15,3-2-1 16,1-4-12-16,4 1-12 16,7-2-29-16,1-3-19 15,8-5-44-15,2 0-23 16,4-5-96-16,1-6-103 0,3 0 220 15</inkml:trace>
  <inkml:trace contextRef="#ctx0" brushRef="#br0" timeOffset="26976.2">10017 8830 454 0,'-18'20'274'16,"0"7"9"-16,-1 6-196 16,6 2-1-16,3 2-11 15,2-4-5-15,14-4-20 0,3-6-15 16,4-9-23-16,4-5-4 15,4-7 0-15,1-5 1 16,3-8 0-16,3 2 0 16,-8-9 1-16,1 2 0 15,-6-3 2-15,-2-4 1 16,-3 4 2-16,-5-1 3 16,-4 2 5-16,-1 2 2 0,-8-2-3 15,1 2-2-15,-5 2-9 16,0 0-5-16,-1 2-5 15,-1 4-12-15,1-4-31 16,-3 4-26-16,0 3-102 16,3-3-115-16,3 7 182 15</inkml:trace>
  <inkml:trace contextRef="#ctx0" brushRef="#br0" timeOffset="27366.16">10437 8560 504 0,'17'12'209'0,"-2"4"-117"16,0 8 37-16,3 1 24 16,-4 8 19-16,-3 1-16 0,-5 4-27 15,-3 5-23 1,-6 4-44-16,-3 2-15 0,-6 0-31 15,-3-3-2-15,-4 0-1 16,-2-2-2-16,-3-8-9 16,-1-4-28-16,-3-11-116 15,7 0-86-15,2-7 131 16</inkml:trace>
  <inkml:trace contextRef="#ctx0" brushRef="#br0" timeOffset="27930.65">11102 8923 457 0,'10'-67'292'0,"-16"67"49"16,3-2-172-16,3 1-61 16,0 1-26-16,0 0-12 15,0 0 0-15,6 1 32 16,7 3 3-16,5 1-27 15,33 13-19-15,-22-13-34 16,0 2-8-16,2-2-10 16,1-2-2-16,-2 1-1 15,-1-3 0-15,1-1-1 16,-1 2-1-16,-1-3 1 16,3 1-1-16,-2 1-1 15,-4-1-15-15,0 1-59 0,-4 1-56 16,-2-1-158-16,-3 2 177 15</inkml:trace>
  <inkml:trace contextRef="#ctx0" brushRef="#br0" timeOffset="28310.62">11887 8599 667 0,'7'2'279'0,"-4"-1"-120"15,-2 1-76-15,-1-2 12 16,-1 0 13-16,0 9 13 15,0 10-7-15,-1 32 6 16,1-22-16-16,1 2-36 16,-3 3-16-16,0-2-31 15,1-2-8-15,0 2-8 16,1-6-1-16,4-1-1 16,-3-4-1-16,4-1-2 15,1-3-7-15,-5-3-46 0,6 1-41 16,0-10-130-16,0-3-92 15,2-6 195-15</inkml:trace>
  <inkml:trace contextRef="#ctx0" brushRef="#br0" timeOffset="28639.75">11751 8666 777 0,'4'5'327'0,"-2"-6"-141"15,0 2-111-15,-2-2-11 16,0 1 19-16,7 1 24 16,11 3-9-16,39 10 1 15,-35-11-10-15,2 2-28 16,3-1-16-16,-4-4-26 15,8 4-8-15,4 0-5 16,1 0-1-16,4 2-2 16,-5-2 1-16,2 1-3 15,-2-5-1-15,-2 0-32 16,-2 1-32-16,-8-3-86 16,-2 2-68-16,-1 1 135 15</inkml:trace>
  <inkml:trace contextRef="#ctx0" brushRef="#br0" timeOffset="28877.12">12248 8641 758 0,'-67'-16'322'0,"67"35"-143"15,0-1-40 1,5 6 10-16,-3 6 0 0,-1 0-28 15,2 6-17-15,-7 6-44 16,-1-1-23-16,-1 0-26 16,0 0-4-16,1 2-27 15,-1 0-38-15,-8 4-150 16,-3 3 135-16</inkml:trace>
  <inkml:trace contextRef="#ctx0" brushRef="#br0" timeOffset="33071.75">3725 10567 478 0,'-50'3'232'16,"48"-3"-82"-16,2 1-71 16,0 0-3-16,-1-2-34 15,1 1-17-15,0-1-19 16,0 1 0-16,0 0 7 16,8 0 10-16,16 2 3 15,26 6 3-15,-20-7 0 16,-2 1-5-16,1-1-7 0,1 1-8 15,9 3 3 1,-2 2 3-16,2 0 5 0,0 3 4 16,-10-1 0-16,-5 2 3 15,-3 2 1-15,-3-1 0 16,-9 0-4-16,1 1-3 16,-5 0 22-16,-5-1 24 15,-5 4 14-15,-7-1 1 16,-9 0-20-16,-5 6-22 0,-10 2-16 15,-2 2-4-15,-5 4-8 16,-5-4-4-16,4 9-3 16,-1-1-2-16,0 5-1 15,1 0-1-15,0-7 1 16,3-4-1-16,8-9 2 16,7-2-1-16,9-8 2 15,4-1 0-15,7-3 1 16,4-2-4-16,-2-1-14 15,4 2-8-15,0-3-6 16,0 0 1-16,11 1 12 16,13 3 6-16,33 7 3 15,-24-4 2-15,5-5 2 16,-2-1 1-16,0-1 1 16,0 1 1-16,-7-1 0 15,0-1 0-15,-4 0 0 16,-3-3-1-16,0 1-82 0,-2 2-66 15,-6-4-242-15,0-2 235 16</inkml:trace>
  <inkml:trace contextRef="#ctx0" brushRef="#br0" timeOffset="33315.11">3573 10887 633 0,'-3'0'317'16,"0"0"-95"-16,6 1-147 15,-3-1-22-15,0 0-31 16,6 0-3-16,16 2-5 16,30 3-5-16,-20-2-6 15,2-3-1-15,6-1-8 16,2-1-41-16,2 0-171 15,5 2 150-15</inkml:trace>
  <inkml:trace contextRef="#ctx0" brushRef="#br0" timeOffset="35311.75">4094 10855 405 0,'35'-81'179'0,"-36"80"-73"16,-1 3-22-16,-5 5 1 16,-1 3-8-16,-5 10-6 15,-3 5 9-15,-7 8 12 16,-7 8-11-16,-3 5-20 15,0 1-6-15,4 0-21 0,-1-8-7 16,7-10-17-16,1-9-3 16,4-10 3-16,8-3 2 15,4-11-6-15,3-7-6 16,6-18-8-16,0-6-4 16,2-12 5-16,6 0 3 15,-3-2 4-15,1 2 1 16,0 7 0-16,-3 5 3 0,-1 14-2 15,-2 9 18-15,-3 9 41 16,0 3-3-16,-4 10-4 16,-5 0-16-16,-6 7-39 15,-1 3 1-15,-3-1 8 16,0 3 0-16,11-9 2 16,-3-7-2-16,2-6-9 15,4-14-8-15,-1-9-8 16,3-5-1-16,8-9 7 15,2 1 4-15,3 3 6 16,-2 3 1-16,-1 9 4 16,-2 5 4-16,-5 8 28 15,0 5 5-15,-6 5-10 16,-1 4-7-16,1 14-29 16,-6 5-8-16,1 3 9 15,-1 1-7-15,2 0-67 16,3-3-46-16,7 1-118 0,1-2-124 15,8 5 240-15</inkml:trace>
  <inkml:trace contextRef="#ctx0" brushRef="#br0" timeOffset="35898.18">5265 10674 829 0,'-43'-90'339'16,"34"86"-165"-16,2 2-41 15,4 2-32-15,2 3-35 16,1-3-66-16,0 0-10 16,13 20 24-16,37 34 14 15,-19-24 9-15,5 3-3 16,-3 6-12-16,1 3-6 0,1 2-6 15,-4 2-2-15,3 1-2 16,1 0 1-16,2 1 0 16,-2-1 1-16,0-1 5 15,-4-3-25-15,-2-6-48 16,0-6-34-16,-3-11-130 16,-1-5-120-16,-8-13 223 15</inkml:trace>
  <inkml:trace contextRef="#ctx0" brushRef="#br0" timeOffset="36137.56">5709 10729 1035 0,'-19'0'402'0,"-4"7"-295"0,-2 2-19 15,-31 34-3 1,28-14-61-16,-3 5-7 16,1 4-9-16,3 6-4 15,-2 1-23-15,12 3-51 16,-4-1-142-16,3-1-161 16,6-3 225-16</inkml:trace>
  <inkml:trace contextRef="#ctx0" brushRef="#br0" timeOffset="36567.41">6536 10503 870 0,'-9'4'347'0,"-2"6"-229"16,-4 0 1-16,-4 9-36 15,0 2-9-15,-7 5-17 0,3 5-3 16,-1 7-13 0,-2 4-7-16,3 4-20 0,0 2-7 15,2 3-6-15,2 4 0 16,4 3-1-16,1-1 0 16,6-6-1-16,3-7-5 15,3-10-38-15,2-3-21 16,7-7-73-16,3-5-51 15,3-8-176-15,5-5 228 0</inkml:trace>
  <inkml:trace contextRef="#ctx0" brushRef="#br0" timeOffset="36943.4">6714 10659 484 0,'-1'3'264'0,"-8"10"-77"16,2 6-40-16,-8 7-80 16,-1 5-17-16,-1 4-18 15,-3 0 5-15,2 2-1 16,3 0-1-16,3 3-2 15,4 3-10-15,2 0-17 16,0 2-4-16,3-4-2 0,1-2 0 16,2-8-2-16,3-2 0 15,7-7-1-15,2-5-1 16,3-6-3-16,5-1 0 16,-3-8 0-16,3-2-1 15,3-1-38-15,0-5-21 16,0-2-47-16,0-1-33 15,-1-5-141-15,-3 0 189 16</inkml:trace>
  <inkml:trace contextRef="#ctx0" brushRef="#br0" timeOffset="37214.68">6496 10899 548 0,'-3'-12'272'0,"1"6"-71"16,2 4-69-16,2-2-30 16,-2 4-27-16,0 0-35 15,12 2-16-15,7 4-11 16,27 13-5-16,-22-11-5 15,2-2 0-15,5-1-36 16,0 1-42-16,2-3-171 0,3 1 157 16</inkml:trace>
  <inkml:trace contextRef="#ctx0" brushRef="#br0" timeOffset="37487.42">7091 10647 448 0,'10'14'231'16,"6"8"-58"-16,1 6-17 16,-9 6 4-16,-2 6 4 15,-7-5-16-15,-8 9-51 16,-1-1-27-16,-1 8-30 15,-3 6-6-15,-5 1-12 16,4 4-6-16,-4-6-6 16,1-4 2-16,-4-12-63 15,0-5-70-15,-2-8 78 16</inkml:trace>
  <inkml:trace contextRef="#ctx0" brushRef="#br0" timeOffset="38373.05">8016 11237 357 0,'56'34'201'0,"-43"-27"-22"16,-2-2-1-16,2 2-43 15,0-3-20-15,4 4-55 16,-6-5-20-16,7 2-26 0,1-1-4 16,1-5-2-16,4 2-1 15,-1-6-47-15,3 0-103 16,-3-5 96-16</inkml:trace>
  <inkml:trace contextRef="#ctx0" brushRef="#br0" timeOffset="38644.33">8084 10946 741 0,'-4'-10'372'0,"-1"8"-60"16,-4-3-124-16,4 4-45 15,3 2-38-15,2-2-69 16,0 1-31-16,0 0-15 16,5 0 3-16,13 5 3 15,27 7 0-15,-23-8-35 16,2 3-40-16,10-1-117 16,3 5-114-16,6-1 192 15</inkml:trace>
  <inkml:trace contextRef="#ctx0" brushRef="#br0" timeOffset="39087.14">9051 10771 787 0,'81'-10'327'0,"-84"26"-152"16,3 5-72-16,1 9 3 16,-3 2 3-16,0 6 6 15,0 3-6-15,0 6 9 16,1 5-16-16,1 8-39 16,-4-1-20-16,0-5-29 15,4-5-6-15,0-11-5 16,8 0 0-16,2-11-10 15,-9-5-13-15,11-1-60 16,-11-13-59-16,7 1-167 0,-2-3 188 16</inkml:trace>
  <inkml:trace contextRef="#ctx0" brushRef="#br0" timeOffset="39537.94">8894 10743 782 0,'-1'-3'298'0,"5"3"-199"15,-1 1-8-15,-3-1 5 16,0 0 18-16,1 0 1 16,15 8-3-16,40 12-20 15,-26-14-16-15,6 5-20 16,5-1-12-16,1 3-16 16,-1-4-3-16,-3-2-5 15,-2 0-2-15,5-3-2 16,0 3-4-16,5-1-6 15,-2 2 0-15,0-6-2 16,2 3 0-16,-1-5-1 0,4 1 1 16,-8 0-2-16,-4 0 0 15,-3 4 1-15,-4-2-2 16,6 2-23-16,-6-2-19 16,-1-3-59-16,-2-3-57 15,-7-3-233-15,-1-4 254 16</inkml:trace>
  <inkml:trace contextRef="#ctx0" brushRef="#br0" timeOffset="39867.05">9647 10722 738 0,'-52'40'289'0,"52"-28"-142"16,3 4-36-16,-1 5 32 15,-4 4 22-15,2 5-9 16,0 7-6-16,-2 6-24 16,1 3-28-16,-1 9-43 15,-2-4-20-15,0 6-24 16,2-2-4-16,2-7-3 15,1-3-2-15,0-8 0 16,3-1 0-16,-2-5-2 0,0 1-21 16,0-4-56-16,-1-1-44 15,1 2-178-15,-2-4 190 16</inkml:trace>
  <inkml:trace contextRef="#ctx0" brushRef="#br0" timeOffset="40453.48">10466 11114 573 0,'-17'-30'289'0,"33"34"-84"16,0 2-19-16,3 1-58 15,7 0-9-15,1-4-40 16,5 2-18-16,1-4-23 16,-1-1-17-16,-1-3-14 15,5 0-1-15,-8-3-2 16,-1 3-1-16,-5-5-39 15,-8 0-40-15,1 1-186 16,-7-2 167-16</inkml:trace>
  <inkml:trace contextRef="#ctx0" brushRef="#br0" timeOffset="40699.83">10635 10899 873 0,'0'16'369'0,"-4"2"-170"15,-5 7-85-15,3 8-16 16,-5 4-25-16,-1 3-35 16,0 2-22-16,1-4-1 15,3-2-5-15,-1-3-1 16,9-6-57-16,3-2-43 15,2-7-136-15,5 0-145 16,1-4 239-16</inkml:trace>
  <inkml:trace contextRef="#ctx0" brushRef="#br0" timeOffset="41387.49">11191 10818 761 0,'33'-36'286'15,"-20"32"-196"-15,1 4 10 16,0-1 20-16,11 4 1 16,4 3-17-16,3 2-9 15,-1 1-31-15,-8-1-15 16,-1 3-25-16,-4-2-8 15,3 2-8-15,-4 1-1 0,-3 0 0 16,-3 0 1-16,-4 3 3 16,-6-3 1-16,-4 3 2 15,-5 1 0-15,-8-1-1 16,-5 7 1-16,-9 3-5 16,1 2-1-16,-4 7-5 15,-2-3-1-15,-7 4-4 16,-3 0-7-16,-6-3-12 15,3 0 0-15,8-4 3 16,2-4 6-16,11-1 12 16,2-5 2-16,10-4 2 15,5-4 0-15,6-3 1 16,3-4-3-16,5-3-2 16,2-1-1-16,-6 0 2 15,5 0 4-15,21-3 4 16,32-2 1-16,-23 0 1 15,7 2 2-15,-2 0 0 16,2 1-4-16,-8 1-4 0,-5-2-1 16,-2-1-1-16,-7-1-2 15,-4-3-13-15,3 1-24 16,-7-5-88-16,0-1-90 16,0-8 131-16</inkml:trace>
  <inkml:trace contextRef="#ctx0" brushRef="#br0" timeOffset="41653.78">11144 11055 886 0,'-2'-1'382'15,"2"0"-155"-15,2 1-162 16,-2-1-23-16,0 0 18 15,0 0-3-15,7 0-10 16,11-1 0-16,31-3-29 16,-23 4-9-16,1-2-8 15,2 3 0-15,4 0-45 16,-1-2-35-16,3-2-80 16,1 3-53-16,4-4-162 15,6 0 236-15</inkml:trace>
  <inkml:trace contextRef="#ctx0" brushRef="#br0" timeOffset="42019.8">12073 10618 653 0,'-14'0'327'0,"-3"6"-109"15,-5 4-36-15,2 11-42 16,-5 3-15-16,2 6-14 16,-1 4-13-16,-3 1-36 15,12 8-7-15,-5 2-18 16,10 3-8-16,-3 2-11 15,3 1-9-15,5-2-8 16,1-1-1-16,5-2 0 16,0-7-2-16,6-6-20 15,1-5-11-15,5-4-31 16,-1-7-26-16,5-2-78 16,-4-3-59-16,1-8 140 15</inkml:trace>
  <inkml:trace contextRef="#ctx0" brushRef="#br0" timeOffset="42450.65">12405 10682 639 0,'2'3'263'16,"-3"8"-138"-16,-1 4-4 16,-3 7-24-16,-1 5-8 15,-5 1-28-15,0 3 4 0,-2-1 7 16,0 8 1-16,0 0-12 16,0 2-10-16,-5 6-21 15,-2 0-4-15,6 0-5 16,-1-2-5-16,5-7-8 15,2-4-4-15,4-5-2 16,3-6 0-16,2-8-2 16,3-6 0-16,2-6-2 15,4 0 0-15,5 0-1 16,1-1 0-16,6 0-2 16,2-1 0-16,-1-5-2 15,5 0-11-15,-1-3-43 16,-5-3-30-16,-3 0-56 15,4-5-37-15,-8 0-114 16,6-4 189-16</inkml:trace>
  <inkml:trace contextRef="#ctx0" brushRef="#br0" timeOffset="42723.92">12196 10921 705 0,'-4'1'326'0,"1"1"-109"16,3-4-113-16,0 2-39 16,0 0 1-16,0-1 7 15,0 1-12-15,0 0-5 16,15 2-15-16,1 1-31 15,31 5-7-15,-20-4-7 16,0-3-22-16,6-1-71 16,-3-1-58-16,-1-10 90 15</inkml:trace>
  <inkml:trace contextRef="#ctx0" brushRef="#br0" timeOffset="43024.12">12830 10676 572 0,'24'28'277'15,"2"5"-72"-15,0-1-17 16,-9 2-23-16,-3 0-16 15,-2 5-29-15,-6 3 2 16,-5 2-31-16,0 8-11 16,-12 0-39-16,-2 5-18 15,1 4-16-15,-1-1-3 0,-5-10-24 16,2-5-22-16,-14-10-118 16,-3-1-86-16,-5-3 150 15</inkml:trace>
  <inkml:trace contextRef="#ctx0" brushRef="#br0" timeOffset="44009.48">13730 11200 472 0,'-15'35'241'0,"32"-32"-64"15,2 0-33-15,2 1-53 16,2-1-16-16,3-2-29 15,0 1-12-15,3 2-8 16,-2-1-8-16,-3-1-11 16,6 0-2-16,-4-3-4 0,0-1-1 15,2 0-45-15,-7-3-42 16,-4 0-175-16,-1-4 165 16</inkml:trace>
  <inkml:trace contextRef="#ctx0" brushRef="#br0" timeOffset="44279.77">13823 11038 1048 0,'-4'-2'437'0,"-3"2"-242"15,4 1-56-15,3-2-68 16,0 1-16-16,0 0-23 15,0 0-3-15,0 0 4 16,0 0-1-16,10 0-18 16,4 0-11-16,34-2-10 15,-22 2-9-15,7-2-33 16,-1 1-26-16,2-1-72 16,3-1-54-16,3-1-167 15,6 1 230-15</inkml:trace>
  <inkml:trace contextRef="#ctx0" brushRef="#br0" timeOffset="44733.54">14723 10710 946 0,'-1'-1'396'0,"1"2"-232"15,-2 4-38-15,1-5-41 16,0 0-7-16,0 7-9 15,0 12 5-15,-3 35 17 16,1-26-4-16,0 6-7 16,-1 3-3-16,0 3-33 15,3 1-14-15,-2 4-21 16,2 1-3-16,1 2-3 16,0 0-1-16,2-3 0 15,5-2 0-15,-3-10 1 16,-1-2-1-16,0-12-2 15,1-1-10-15,-1-8-29 16,0-3-22-16,-2-5-49 16,-3-2-31-16,-1-3-76 15,2 2-65-15,1 0 178 0</inkml:trace>
  <inkml:trace contextRef="#ctx0" brushRef="#br0" timeOffset="45138.46">14536 10751 868 0,'-25'-37'343'16,"28"37"-180"-16,-1 0-64 15,8 1 15-15,2 1 40 16,2 0-17-16,5 2 0 16,-1 1-11-16,0-1-34 15,4 1-11-15,9-2-36 16,1-1-11-16,5-1-18 16,5 0-7-16,1-1-4 15,2-1-2-15,5-1 1 16,-1 0-1-16,-2 1-2 15,-1-1 1-15,-10 0 0 16,-5 0 0-16,-2 1-1 16,-5 0 0-16,2 0-21 0,-6-2-19 15,-2-1-64-15,-4-1-47 16,0-1-127-16,-1-1-124 16,-2-3 256-16</inkml:trace>
  <inkml:trace contextRef="#ctx0" brushRef="#br0" timeOffset="45402.75">15137 10606 830 0,'4'19'336'0,"-8"0"-140"0,3 8-115 15,-5 1 7-15,-1 10 42 16,7 2-8-16,0 6-5 15,0 1 8-15,3 7-30 16,-10-2-16-16,7 0-41 16,-5 4-18-16,-2-7-14 15,5-3-2-15,-4-3-24 16,7-4-25-16,1-6-79 16,4-7-67-16,-2-3-294 15,3-3 314-15</inkml:trace>
  <inkml:trace contextRef="#ctx0" brushRef="#br0" timeOffset="45959.27">15731 10887 785 0,'5'0'301'0,"5"3"-187"16,0-2 13-16,7 2 29 0,2 1 6 15,7-1-14-15,7 1-12 16,-1-3-49-16,3 2-23 16,-2-2-47-16,0 1-8 15,-2-2-4-15,-2 0-3 16,-5-6-8-16,0 2-25 15,-6 1-81-15,-3-5-64 16,-1-2-249-16,-4-1 269 16</inkml:trace>
  <inkml:trace contextRef="#ctx0" brushRef="#br0" timeOffset="46200.62">15929 10759 771 0,'0'25'311'0,"0"-6"-141"15,0 3-61-15,3 2 3 16,-5 3 5-16,1 7-30 16,-5 0-23-16,1 6-14 15,3-2-11-15,-4-3-18 16,4-1-3-16,-2-4-60 15,-2 1-60-15,1-1-173 16,-1 1 165-16</inkml:trace>
  <inkml:trace contextRef="#ctx0" brushRef="#br0" timeOffset="48305">17320 10156 414 0,'4'2'246'16,"-2"3"-33"-16,-5 1-41 15,0 1 3-15,-9 1-27 16,0 0-25-16,-3 1-14 16,7-1-2-16,-10-3-15 15,4 1-6-15,-9-5-21 16,-5 1-9-16,-3-1-27 0,-7-1-10 16,0 5-13-16,1-3-3 15,4 2-1-15,1 3 0 16,7-4 0-16,1 1-1 15,9-1 0-15,3-3 0 16,4 1-1-16,0-1 0 16,5 0-7-16,1 0-7 0,1 3-6 15,1-3-1 1,0 0 5-16,0 13 6 16,1 8 5-16,3 28 1 0,-4-23 2 15,0 5 1-15,-1 7 1 16,-1 7 0-16,-4 13 0 15,-2 7 0-15,-3 11 0 16,-6 1 0-16,2 9 1 16,-3-1 0-16,-1 2 1 15,-2 3-1-15,-1-3 0 16,8-1-1-16,0-4 2 16,-3-10-1-16,-1-2 2 15,-5-2-1-15,-3-5-1 16,6 0 1-16,2-14 1 15,2-6-1-15,5-17 3 16,2-9 1-16,5-8 3 16,0-3 2-16,3-6 0 15,2 1-3-15,-1-1-8 16,0 0-3-16,0 0-4 0,0 0 1 16,0 0 4-16,11 1 1 15,10 0 2-15,28 3 2 16,-21-5 6-16,2 1 6 15,1 0 8-15,9-2 5 16,4-3 1-16,9-1-4 16,8-5-8-16,0 1-4 15,3-1-7-15,-5-1-2 16,-1 1-1-16,-10 2-1 16,-7 0 0-16,-3 2 1 0,-6 2-21 15,-1-1-34-15,-3 4-78 16,-3-1-67-16,-5 2 117 15</inkml:trace>
  <inkml:trace contextRef="#ctx0" brushRef="#br0" timeOffset="49109.84">17515 10817 681 0,'-80'-2'295'16,"81"2"-142"-16,4 2-14 16,2 2 9-16,4 1-11 15,5 2-25-15,3 4-11 16,5 4-46-16,1 7-15 16,1 7-22-16,3-3-8 0,1 9-4 15,-1-2-1-15,3 4-2 16,-3 4 1-16,-1-1 1 15,0 2 0-15,-9-6-24 16,-2-4-32-16,-3-8-68 16,-5-4-38-16,-1-9-237 15,2-2 261-15</inkml:trace>
  <inkml:trace contextRef="#ctx0" brushRef="#br0" timeOffset="49356.18">17764 10904 923 0,'-2'7'318'0,"-13"0"-274"16,-4 7-3-16,-3 6 28 0,-6 7 17 15,-3 7-3-15,-4 0 1 16,3 4-25-16,2-1-20 15,1-1-23-15,6 0-13 16,2-4-31-16,3-2-26 16,8-2-115-16,3-3-146 15,12-3 202-15</inkml:trace>
  <inkml:trace contextRef="#ctx0" brushRef="#br0" timeOffset="49746.15">18068 10906 358 0,'28'-50'229'0,"-48"66"11"0,1 1-18 16,-1 5-34-16,-2 1-15 15,2 2-60-15,2 3-31 16,5 6-54-16,4 1-19 15,0-1-9-15,2 1-1 16,2-2-1-16,2-1-2 16,5 1-11-16,2-5-29 15,2-4-79-15,-4-6-60 16,9-1 107-16</inkml:trace>
  <inkml:trace contextRef="#ctx0" brushRef="#br0" timeOffset="50074.25">18214 11087 480 0,'-2'21'205'0,"-6"6"-97"16,1 4-28-16,1 0 1 15,3-3 14-15,6-4-6 16,6-5-3-16,2-9-20 16,3-4-27-16,1-6-20 15,-1-2-4-15,0-4-4 16,-2-3 0-16,-2-6 2 0,-1 1 3 16,-7-2 0-16,-4-2 0 15,-5 2 0-15,1-4-8 16,-1-1-47-16,1 0-39 15,-3-2-112-15,0 3-85 16,-4-2 172-16</inkml:trace>
  <inkml:trace contextRef="#ctx0" brushRef="#br0" timeOffset="50331.58">18260 10939 579 0,'110'-57'260'0,"-96"65"-120"16,7 5-7-16,-5 2-8 15,1 5-2-15,-7 2-11 16,-3 2 8-16,-7 5-10 16,-2 1-18-16,-3 4-23 15,-5-1-25-15,-5-2-28 16,1-1-4-16,0-4-40 15,0-3-30-15,5-6-87 16,-1-4-60-16,4-3 127 16</inkml:trace>
  <inkml:trace contextRef="#ctx0" brushRef="#br0" timeOffset="50732.5">18665 11119 819 0,'71'-31'390'15,"-67"28"-139"-15,7 1-121 16,-1-3-19-16,0 2-15 16,5 2-19-16,2-1-26 15,2 0-7-15,-2 2-32 16,-1-3-7-16,-3 3-4 15,4-1-6-15,5 1-40 16,-4-2-29-16,5-5-82 16,3 3-40-16,-1-9-154 15,5 2 217-15</inkml:trace>
  <inkml:trace contextRef="#ctx0" brushRef="#br0" timeOffset="51019.73">19307 10795 539 0,'3'7'264'16,"-1"2"-49"-16,-4-1-65 16,-1 4-18-16,3 1 1 0,-2 3-21 15,2 7-3-15,0 10-8 16,-8-2-20-16,3 9-34 15,-3 2-16-15,-3-4-17 16,5 2-4-16,-1-5-5 16,2-1-2-16,4-6-2 15,-3-4-5-15,5-9-49 16,-1-7-41-16,3-6-122 16,-2-2-93-16,0-4 193 15</inkml:trace>
  <inkml:trace contextRef="#ctx0" brushRef="#br0" timeOffset="51304.97">19147 10884 753 0,'9'-1'375'0,"3"1"-145"15,2 1-72-15,8 4 4 16,2-2-48-16,3-2-17 16,7 3-10-16,0-2-9 15,-7 0-27-15,2 1-11 16,-10 0-26-16,2 0-6 16,2 0-5-16,-7 2-3 0,3-3-47 15,-6-4-43-15,3 0-129 16,5-2-119-16,-9-4 212 15</inkml:trace>
  <inkml:trace contextRef="#ctx0" brushRef="#br0" timeOffset="51525.38">19509 10835 802 0,'-41'-32'351'15,"33"52"-167"-15,4 5-54 16,-1 2 17-16,5 7 11 15,-4 2-8-15,1 3-24 16,2 5-27-16,-2-4-49 16,1-1-17-16,2-1-27 15,-5-6-3-15,4-6-29 16,3 1-26-16,5-9-77 0,3-2-80 16,2-7-310-16,5-1 338 15</inkml:trace>
  <inkml:trace contextRef="#ctx0" brushRef="#br0" timeOffset="52199.58">19822 10403 986 0,'8'-5'375'0,"-5"6"-260"15,1-1-38-15,2 1 28 16,-6-1-2-16,1 0-8 16,12 3-6-16,3-2-26 15,33 2-19-15,-34-4-22 16,7 4-6-16,2 1-6 15,-7-2-3-15,12 2-3 16,-4-3-1-16,1 4 0 16,-1 0-2-16,-8 2 1 15,-1 5 1-15,-3 1-1 16,-6 0-1-16,-4 4-1 0,0 2-1 16,-6 7-1-16,2 2 0 15,-3 11 0-15,-3 4-1 16,-1 8 1-16,0 6 0 15,-2 0-10-15,2 5-21 16,4 4-13-16,1 5-23 16,8 9-41-16,3 1 3 15,8-1 5-15,4 0 22 16,1-6 52-16,1-5 16 16,4-3 10-16,-1-3 1 0,0-3 2 15,-2-2 1-15,-5-9 2 16,-3-5 0-16,-5-10 3 15,-5-11 14-15,-8-3 48 16,-8-6 23-16,-11-6 32 16,-1 1-5-16,-5-7-10 15,-3-1-11-15,-1-4-25 16,1-3-10-16,-2-3-36 16,3-2-12-16,2-1-16 15,-2 0-15-15,3-1-31 16,3 0-22-16,8 3-54 15,3 0-30-15,7 3-167 16,-11-1 205-16</inkml:trace>
  <inkml:trace contextRef="#ctx0" brushRef="#br0" timeOffset="53105.15">20591 11014 690 0,'-17'-27'303'16,"40"42"-140"-16,1-2-34 16,7-2 20-16,6 1-16 15,-3-9-25-15,3-1-10 16,3-6-32-16,-2-6-17 0,1-4-18 16,0-8-6-16,-4 0-11 15,-7-4-2-15,-1-5-3 16,-8-2-1-16,-1-2-2 15,-4 1 0-15,-2 0 0 16,-10 2-2-16,1 2-8 16,-6 1-5-16,-12 4-6 15,2 2 0-15,-11 7 3 16,-3 3 1-16,-1 13 2 16,-4 4 0-16,-4 15 4 15,-2 5 2-15,-4 13 3 16,-3 3 0-16,1 9 3 15,-2 3 0-15,5 0 0 16,7 1 0-16,10 3 5 16,3-1 2-16,12 1 11 15,-2-6 8-15,14-5 13 16,4-4 2-16,8-12-7 16,9-4-6-16,3-10-16 0,7-3-3 15,2-6-3-15,2 1-2 16,1-7-3-16,-3-2-1 15,2-6-19-15,-1-2-26 16,-2-2-78-16,6-1-55 16,-13-9-109-16,-1-3-209 15,-2-10 330-15</inkml:trace>
  <inkml:trace contextRef="#ctx0" brushRef="#br0" timeOffset="53521.04">21236 10017 704 0,'6'-2'359'15,"3"3"-16"-15,3 1-187 16,2 2-30-16,-3 0-7 15,8 1-58-15,0 0-14 16,2 1-27-16,4 0-11 16,-4-4-5-16,2 2 0 15,1-4-1-15,3 0-10 16,0-2-59-16,-3-2-48 16,-7-6-202-16,0-3 200 15</inkml:trace>
  <inkml:trace contextRef="#ctx0" brushRef="#br0" timeOffset="53934.94">21986 9493 657 0,'15'-7'261'0,"-7"7"-170"16,2 3-27-16,-8 6 31 16,1 7-15-16,-3 8 11 15,-5 5 7-15,-2 15 2 16,-12 0 3-16,0 4-12 16,-5 2-16-16,-6 8-27 15,3 5-17-15,-3 8-18 0,-2 4-4 16,4-7-3-1,2-5 0-15,9-17 1 0,4-16 0 16,10-10 1-16,3-7 2 16,3-8 8-16,8-2 2 15,2-3 2-15,6 0-1 16,4-3-9-16,-3-4-4 16,5-1-4-16,-4-3-15 15,-2-4-45-15,3 3-36 0,-4-5-85 16,0-3-42-16,-4-3 137 15</inkml:trace>
  <inkml:trace contextRef="#ctx0" brushRef="#br0" timeOffset="54184.27">21736 9795 817 0,'-8'-1'393'15,"6"2"-46"-15,2 0-313 16,5 3 5-16,-5-4 10 16,1 0 16-16,18 4 16 15,34 35 0-15,-27-33-10 16,4-6-19-16,5 7-34 16,4 1-11-16,5 1-10 0,-1 1-18 15,-3-2-54-15,-1 1-46 16,-3 2-168-1,3 4 184-15</inkml:trace>
  <inkml:trace contextRef="#ctx0" brushRef="#br0" timeOffset="102229.12">14254 8817 523 0,'2'6'183'0,"2"22"-154"16,-4 48-28-16,-5-30 0 15,-3 4 1-15,0 4-1 16,4 3 0-16,0-1-1 15,1 3 0-15,0 0 1 16,0 14 0-16,1 9 0 16,0 21-1-16,-3 10 0 15,2 15 15-15,1 8 8 0,-3 6 9 16,5 3 1-16,1-5-13 16,0 10-8-16,-1 1-8 15,0 0-1-15,-4 12 0 16,-2-9-1-16,-3 0 1 15,-5 1 0-15,-5 1-1 16,2-5 0-16,2-3 0 16,2-3 0-16,1-8 0 15,3-7-1-15,-3-15 1 16,-4-10 1-16,7-13-2 16,-12-7 17-16,9-8 15 15,4-8 4-15,6-17 6 16,4-8-15-16,3-15-14 15,-7-12-3-15,-2-8 17 16,8-3-2-16,4-6 1 16,9 5-1-16,5-5-22 0,-3-4-1 15,13 0-2-15,7-4-2 16,13 3-1-16,13 2 0 16,16-1-3-16,-1 1-11 15,18 5-1-15,8-1-1 16,17 9 4-16,16 1 10 15,14-4 4-15,13 6 0 16,13-3 0-16,12 2 1 16,21 3-3-16,11-5 0 15,19 4 1-15,12 0-2 0,16 6 3 16,3 2-1-16,14 5-1 16,1 3 0-16,2 1 1 15,7 3 0-15,2-6 1 16,-3 2 1-16,5-3 0 15,-6-5 0-15,-9-5-2 16,-3 0 0-16,-20-7 0 16,-5 1-11-16,-21 1-21 15,-11 1-9-15,-21 1-3 16,-17 0 9-16,-19-3-3 16,-8-5-24-16,-18-12-73 15,-7-5-21-15,-31-15 20 16,-10-6 39-16,-23-15 135 15,-12-6 64-15,-10-15 77 16,-10-5 18-16,-11-13-35 16,-8-10-33-16,-8-15-58 0,-3-11-19 15,-6-6-1-15,3-5 1 16,-2-15-2-16,1-8-3 16,1-17-24-16,3-13-10 15,11-4-13-15,3-10-6 16,11-7 0-16,6 11 1 15,8-7 1-15,6 8 5 16,9 8 0-16,6-4-10 16,10 10-41-16,0 4-24 15,-3-2-30-15,-6 11-30 0,-4 12 36 16,1 3 28-16,-7 17 40 16,3 8 49-16,-10 19 34 15,-9 11 9-15,-8 23 11 16,-14 9-8-16,-16 9-26 15,-7 2-12-15,-20 7-12 16,-4 4-2-16,-21 8 11 16,-8 7 10-16,-19 6 19 15,-5 2 11-15,-10 4 15 16,-16 0-3-16,-19 3-17 16,-16 3-12-16,-18 3-24 15,-8 1-7-15,-6 1-10 16,-10-3 0-16,-30 0-3 15,7 1 2-15,-35 1-1 16,7 3 0-16,-26 0 0 16,-5 0-7-16,-9 2 12 15,-7-3 2-15,0 4 0 0,-4 1 6 16,-1 0-13-16,-11 0 0 16,6-5-1-16,-11 4 0 15,7-5 0-15,11 2-2 16,-11-1 2-16,-6 2 0 15,9-3 1-15,-15 4-1 16,30 4-1-16,5-1-28 16,8 5-108-16,1 1-185 15,-2 11 200-15</inkml:trace>
  <inkml:trace contextRef="#ctx0" brushRef="#br0" timeOffset="103251.38">8357 15259 507 0,'0'0'245'0,"0"-3"-109"16,-1 2 6-16,1 0-31 0,-2-1-29 16,2 1-16-16,-2 1-37 15,1 0 5-15,0 0 26 16,-3 4 8-16,-1 19 15 15,-23 35 2-15,26-11-2 16,1 6-1-16,-1 13-11 16,-3 1-13-16,1 3-25 15,-1 0-9-15,1 0-13 16,2 6-4-16,-1-5-2 16,-1 3-1-16,2-2 0 15,0-10 0-15,0-8-2 16,4-7 1-16,0-10-2 15,0-2 0-15,5-3-12 16,-4-10-16-16,1-10-40 16,0-7-19-16,-1-5-51 15,0-3-6-15,-3 2-62 0,0-6-88 16,0-22 200-16</inkml:trace>
  <inkml:trace contextRef="#ctx0" brushRef="#br0" timeOffset="103664.79">7961 15228 798 0,'-5'-19'327'0,"-4"4"-172"16,1 1-48-16,5 1-33 15,1 4-1-15,3 6-31 16,6 2-20-16,9 3-7 16,7 4-4-16,7 2 7 15,8 4 3-15,4 3 13 16,2-9 0-16,12 4-4 16,2-4-4-16,14-8-14 15,7 2-3-15,0-8 0 16,1-2-1-16,0 2-2 15,-6-2-3-15,2 2 2 16,6 3 0-16,0-2-2 16,3 2 3-16,-10 1-4 15,-6-1 1-15,-6 6 0 16,-5-1 1-16,-7 5-24 0,0-4-38 16,-9-1-104-16,-2 2-55 15,-8 0-119-15,-5-2 197 16</inkml:trace>
  <inkml:trace contextRef="#ctx0" brushRef="#br0" timeOffset="103940.05">9274 14916 1046 0,'-6'17'359'0,"5"13"-292"15,0 9-15-15,3 11 37 16,3 9 10-16,0 10-19 16,1 10 7-16,0 17-31 15,-5 7-4-15,2 6-14 16,-2-6-10-16,-1-4-10 16,0 1-6-16,-6-1-7 15,0 0-1-15,0-8-3 16,1-7-17-16,7-7-88 15,1-11-67-15,3-15 99 16</inkml:trace>
  <inkml:trace contextRef="#ctx0" brushRef="#br0" timeOffset="104566.37">11286 15653 637 0,'52'35'261'16,"-27"-25"-121"-16,4 2-21 0,4 6-27 16,2 1-17-16,4 2-58 15,-1-1-8-15,0-11-2 16,-2-2-8-16,0-6-149 15,-1-6 112-15</inkml:trace>
  <inkml:trace contextRef="#ctx0" brushRef="#br0" timeOffset="104759.86">11738 15450 1252 0,'-14'36'458'16,"2"10"-326"-16,-5 7-83 16,2 3-17-16,1 1 4 15,1-1-24-15,7-3-63 16,3 4-70-16,5-2-219 0,4 0 212 16</inkml:trace>
  <inkml:trace contextRef="#ctx0" brushRef="#br0" timeOffset="105439.04">13074 15344 646 0,'7'-2'308'0,"1"1"-114"0,7 11-68 16,-3-1-23-16,7 18-4 15,4 8-13-15,6 10 9 16,7 14 12-16,1 6 3 15,5 1-3-15,2 1-33 16,-3 0-16-16,-3-1-37 16,-2 4-9-16,-8 0-6 15,-4 1 0-15,5-7-1 16,-4-3-1-16,1-13 0 16,-2-6 0-16,-1-8 5 15,-2-5-21-15,-2-2-48 16,-1-4-43-16,-9-9-177 15,0-6-150-15,-5-11 270 16</inkml:trace>
  <inkml:trace contextRef="#ctx0" brushRef="#br0" timeOffset="105724.28">13674 15234 1008 0,'-7'0'408'15,"-5"11"-238"-15,-4 13-54 16,-7 15-44-16,1 12 16 0,-6 17-4 16,-3 2-7-16,-2 10-13 15,0-3-20-15,-3 1-21 16,3 1-12-16,-3-2-8 15,-1-1 1-15,4 3-53 16,-1-4-30-16,10-10-124 16,2-3-84-16,14-11 183 15</inkml:trace>
  <inkml:trace contextRef="#ctx0" brushRef="#br0" timeOffset="106379.52">14055 16084 655 0,'-1'-1'208'0,"-1"-5"-202"16,-5-3-8-16,-1 7 23 16,0-3 19-16,-27-13 16 15,27 27 17-15,6 6 28 16,-2 3 4-16,0 7-17 15,0 1-19-15,4 7-42 16,1 1-15-16,9 5-1 16,6 3 4-16,-6-6 28 15,9 0 9-15,-2-11 6 16,-4-4 0-16,7-9-18 0,0-6-6 16,5-12-12-16,3-6-2 15,-5-11-3-15,3 0 2 16,-6-7 8-16,-2-2 1 15,-9 0 4-15,-5-1-4 16,-4 3-6-16,-3 1 0 16,-12-4-20-16,-4 0-18 15,-6-1-94-15,-6 2-53 16,6 11-134-16,1 7 171 0</inkml:trace>
  <inkml:trace contextRef="#ctx0" brushRef="#br0" timeOffset="107119.55">14861 15757 682 0,'-34'6'314'0,"38"-2"-119"16,1 2-51-16,1-6-14 15,7 3 3-15,0-1-29 16,11 8-15-16,1-1-16 15,0-3-35-15,3 2-10 16,-5-8-18-16,2 0-4 16,-1-1-9-16,-2-5-28 15,4 1-97-15,-2 1-77 16,7-6 119-16</inkml:trace>
  <inkml:trace contextRef="#ctx0" brushRef="#br0" timeOffset="107403.79">15488 15413 830 0,'7'-5'357'0,"-7"5"-191"15,3 10-52-15,-2 13-67 16,-2 5 5-16,1 16 3 15,-3 1 5-15,3 5 26 16,0 0-3-16,3 7-12 16,0 3-15-16,-1 3-29 15,1 5-15-15,-1-5-40 16,0 1-17-16,-1-10-53 0,1-5-46 16,2-11-105-1,0-15-161-15,-2-14 263 0</inkml:trace>
  <inkml:trace contextRef="#ctx0" brushRef="#br0" timeOffset="107691.02">15222 15508 984 0,'7'-1'370'15,"6"-2"-236"-15,5 1-97 16,7 4 3-16,8 4 45 16,1 3-6-16,7 3 25 15,2 0-10-15,-7-2-37 16,7-3-7-16,-2 2-35 16,-8-4-6-16,-1 2-55 15,-4 0-47-15,0-6-112 16,4 1-78-16,3-3 176 15</inkml:trace>
  <inkml:trace contextRef="#ctx0" brushRef="#br0" timeOffset="107884.5">15847 15435 788 0,'10'10'432'0,"-16"36"-19"15,0 10-297-15,-1 4-40 16,-5 5-23-16,2 1 0 16,-2-2-47-16,0 1-21 15,6-1-108-15,-7-2-80 16,4-4-283-16,0-1 299 16</inkml:trace>
  <inkml:trace contextRef="#ctx0" brushRef="#br0" timeOffset="108367.22">12980 15015 994 0,'-26'49'368'15,"3"4"-290"-15,0 6-40 16,1 11-33-16,-3 8-1 16,1 14-2-16,5 5 0 0,6 6-1 15,4 3 0-15,16 11 1 16,5 8-2-16,11 8 2 15,9-1-2-15,7-1 0 16,10-6 0-16,16-5-3 16,7-5-30-16,17-17-65 15,5-8-95-15,9-20 115 16</inkml:trace>
  <inkml:trace contextRef="#ctx0" brushRef="#br0" timeOffset="108780.1">16424 14897 986 0,'8'0'370'0,"0"4"-249"16,2 6-116-16,7 6-6 16,0 15-2-16,4 7-4 0,4 18 2 15,-2 5-5 1,1 11 2-16,0 6 22 0,-4 18 20 15,0 9 17-15,-7 14 27 16,-4 1 1-16,-7-3 14 16,-8 0-5-16,-4-4-15 15,-8-6-20-15,-12-6-27 16,-3-3-7-16,-15-8-35 16,-4 1-47-16,-6-11-149 15,0-7 135-15</inkml:trace>
  <inkml:trace contextRef="#ctx0" brushRef="#br0" timeOffset="109417.4">17032 15797 821 0,'24'25'313'0,"5"-9"-176"16,5-4-19-16,0-15 15 15,-2-3-2-15,-1-11-62 16,1-4-7-16,-9-5-29 16,0-7-7-16,-6-5-1 15,-7-4-2-15,-4-3-7 16,0-2-4-16,-1 2-4 15,-8 2-1-15,-5 10 8 16,-6 3 7-16,-9 7 15 16,9 9 0-16,-9 8-7 15,1 10-10-15,-5 22-16 16,-10 8-6-16,-1 18 2 16,3 8 14-16,3 1 18 15,9-1 9-15,6-3-4 0,5 0-11 16,8 2-23-16,6 2 16 15,10-5 4-15,3-4 1 16,6-14 5-16,1-7-22 16,6-13-7-16,4-4-2 15,1-14-2-15,2-3 0 16,2-10-1-16,1-4-15 16,8-8-34-16,3-4-23 0,3-7-102 15,-3-5-62 1,2-9 151-16</inkml:trace>
  <inkml:trace contextRef="#ctx0" brushRef="#br0" timeOffset="109681.69">17706 14582 1173 0,'27'-24'401'0,"-20"30"-346"16,2 1-14-16,2-1-6 16,9 0 0-16,-7-3-31 15,9 0-5-15,2-1-50 0,-2-1-42 16,6-3-213-16,1-1 196 15</inkml:trace>
  <inkml:trace contextRef="#ctx0" brushRef="#br0" timeOffset="110000.84">18451 14083 540 0,'0'13'252'16,"-1"6"-90"-16,-8 7-52 15,4 7-17-15,-10 11 23 16,4 7-11-16,5 9 15 16,-2 5 2-16,7 3-46 15,-1-4-20-15,2-9-38 16,0-3-6-16,2-17-5 15,1-6-1-15,5-4-2 16,5-4-2-16,-1-5-3 16,5-8-4-16,1-7-35 15,-2-7-33-15,-1-11-116 16,-3-2-205-16,-4-17 259 16</inkml:trace>
  <inkml:trace contextRef="#ctx0" brushRef="#br0" timeOffset="110182.35">18271 14230 1230 0,'-1'0'483'15,"1"1"-336"-15,1 5-77 16,-1-6-66-16,0 0-8 16,21 7-3-16,35 3 2 0,-17-12 3 15,17 1 2 1,18-5-54-16,9 2-55 0,11 1 69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22:34.4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5354 7640 209 0,'34'-41'160'16,"-37"39"-31"-16,5 8 10 15,1 1-18-15,-6-2-5 16,4 5 13-16,4-5 21 15,1 4-8-15,6 6-24 16,0 6-15-16,-9 0-34 16,3 1-16-16,-1 5-19 15,0 3-8-15,1 5-11 16,-3 2-3-16,-2 3-5 16,1-1 0-16,4-3-2 15,-2-3 0-15,-1-6 0 16,0 2 0-16,-1-4 4 15,3-3-26-15,-4-5-81 0,-2-6-47 16,0-7-194-16,1-1 210 16</inkml:trace>
  <inkml:trace contextRef="#ctx0" brushRef="#br0" timeOffset="433.83">5167 7607 427 0,'-20'1'225'0,"4"2"-63"15,3 1-8-15,4-5 6 16,3 2-13-16,2-2-10 16,3-4-18-16,4 5-51 15,-3-1-26-15,0 1-29 16,14 2-4-16,12 4-1 16,28 10-1-16,-23-10-5 15,2 2 0-15,2-4-1 16,-1-4 0-16,2 0 0 15,-1-1 2-15,1 0-1 0,0-1 1 16,0-2 1-16,3 0-1 16,-4 0 2-16,-1 0-1 15,-4 4-47-15,-3-3-28 16,-2-4-73-16,-3 3-54 16,-5-5-107-16,-1-1 187 15</inkml:trace>
  <inkml:trace contextRef="#ctx0" brushRef="#br0" timeOffset="665.22">5723 7532 522 0,'-32'-36'293'16,"28"47"-80"-16,0 6-65 15,2 3-37-15,-3 8-20 16,0-1 2-16,-1 7-5 15,-1-1-9-15,0 1-34 16,1 3-21-16,2-4-16 16,2 1-3-16,2-4 0 15,0-3-31-15,5-3-108 16,-1-1-99-16,4-3 133 16</inkml:trace>
  <inkml:trace contextRef="#ctx0" brushRef="#br0" timeOffset="1235.68">6517 7840 320 0,'-31'-11'175'15,"42"16"-2"-15,1 0-17 16,10 6-16-16,0 2-9 16,3 3-47-16,0 0-21 15,2-3-24-15,-1-1-13 16,0-8-14-16,2-4-1 0,-1-8-66 15,-4-1-68-15,-3-4 78 16</inkml:trace>
  <inkml:trace contextRef="#ctx0" brushRef="#br0" timeOffset="1415.21">6764 7818 382 0,'-33'-65'241'0,"29"82"23"16,0 2-121-16,-1 3-33 16,0 4-45-16,1 3-50 15,3 2-9-15,2-1-45 16,2-2-56-16,7 2 61 16</inkml:trace>
  <inkml:trace contextRef="#ctx0" brushRef="#br0" timeOffset="1866.01">8014 7637 425 0,'-24'6'228'0,"1"11"-37"16,-2 6-8-16,-7 9-12 16,7 11-16-16,-4 8-42 15,2 3-16-15,3 7-43 16,-3 0-13-16,9 0-3 16,4-4-7-16,6-1-5 15,6 1-5-15,4-3-17 16,5 4-1-16,3-3-47 15,4 0-43-15,5-4-129 0,2-10-142 16,9-6 228-16</inkml:trace>
  <inkml:trace contextRef="#ctx0" brushRef="#br0" timeOffset="2270.92">8199 7893 453 0,'-1'1'177'0,"1"8"-91"15,9 2 11-15,-2 9 40 16,8 3 9-16,2 5-9 16,2 1 0-16,1 4-30 15,-1 1-28-15,4-1-41 16,-3 0-17-16,1-4-12 15,-2-1-1-15,0 0-3 0,1 1 1 16,-2-1-27-16,2 1-41 16,-2-3-118-16,-2-3-126 15,-2-7 187-15</inkml:trace>
  <inkml:trace contextRef="#ctx0" brushRef="#br0" timeOffset="2525.23">8527 7828 917 0,'-8'0'359'0,"-5"11"-257"16,-5 3-15-16,-4 15-16 15,-2 5-10-15,-2 5-13 16,0 3-9-16,0-2-25 15,3-2-7-15,5-2-4 16,1-4-16-16,5-1-84 16,1-1-44-16,8-2-116 15,2 0-68-15,3-9 214 16</inkml:trace>
  <inkml:trace contextRef="#ctx0" brushRef="#br0" timeOffset="2857.35">8644 8240 215 0,'0'18'181'0,"6"10"-3"15,1 4 28-15,-3 2-21 16,2-5-43-16,-1-7-27 0,-4-8-42 15,4-6-14 1,5-8-17-16,-2 1-8 0,3-10-8 16,-4-5-5-16,-2-4-6 15,-3-5-1-15,2-3-5 16,-1 4-2-16,-7 1-2 16,1 0 0-16,-1 5-12 15,-7-1-18-15,2 4-35 16,-3 0-26-16,-2-1-94 15,10 6-54-15,4-3 145 16</inkml:trace>
  <inkml:trace contextRef="#ctx0" brushRef="#br0" timeOffset="3096.71">8879 8078 295 0,'14'9'179'15,"6"1"-12"-15,2 1-6 16,0-5-46-16,2-4-37 16,0-2-54-16,-1-4-15 15,0-7-5-15,3 0-2 16,0-2-7-16,1 1-43 15,-6 0 35-15</inkml:trace>
  <inkml:trace contextRef="#ctx0" brushRef="#br0" timeOffset="3347.04">9287 7895 492 0,'68'-29'227'15,"-65"53"-116"-15,-7 8-16 16,2 7 23-16,-4 0-14 16,-4-2-14-16,3 1-25 15,-2-3-26-15,5-4-76 16,1 0-46-16,3-8-162 15,1-6 151-15</inkml:trace>
  <inkml:trace contextRef="#ctx0" brushRef="#br0" timeOffset="3592.39">9282 7917 788 0,'2'4'261'0,"4"2"-245"16,5 0-11-16,2 4 58 15,3 0 26-15,6-1 1 16,-3-1-7-16,3-1-43 16,-3 0-26-16,2-1-7 15,0 1-16-15,-2-5-97 16,1-2-81-16,-1-3 108 15</inkml:trace>
  <inkml:trace contextRef="#ctx0" brushRef="#br0" timeOffset="3770.91">9561 7920 691 0,'77'-2'243'0,"-81"35"-165"15,-3 2-16-15,-6 1 7 16,4-1 3-16,0-3-43 0,3-7-16 16,1-3-86-16,2-3-60 15,5-1 82-15</inkml:trace>
  <inkml:trace contextRef="#ctx0" brushRef="#br0" timeOffset="4048.17">9884 7724 479 0,'24'8'208'0,"4"17"-33"15,-3 8-55-15,-6 10 54 16,-2 5 20-16,-5 11-13 15,-1 4-20-15,-4 5-59 16,-4 0-24-16,-3 3-44 16,-7-2-14-16,3 0-14 15,-5-1-41-15,-1-11-100 16,0-2-81-16,-6-13 119 16</inkml:trace>
  <inkml:trace contextRef="#ctx0" brushRef="#br0" timeOffset="5060.46">10760 8135 457 0,'-76'70'254'16,"70"-50"-76"-16,6 2-66 15,3 2-27-15,12 2-36 16,3-6-2-16,5-8 28 16,6-7 14-16,-3-6 5 15,3-4-9-15,1-6-35 16,1-4-16-16,4-2-18 16,0-6 0-16,-3 1-1 15,-3-1 0-15,-8-5-2 16,-3 5-1-16,-5-4 0 15,-5 6 0-15,-8 6 5 16,-3 2 2-16,-10 6-4 0,-4 1-6 16,-3 8-9-16,-4 1-4 15,1 7-1-15,-4 0 3 16,4 9 3-16,-3 3 5 16,2 3 11-16,2 5 6 15,4 1-1-15,7 5-3 16,3 0-9-16,6 2-7 15,2-8-3-15,1 1 0 0,11-5-2 16,3-2 2 0,9-1 0-16,9-3 3 0,3-4 0 15,4 0 0-15,2-5-10 16,-2-4-21-16,1-4-86 16,1-5-63-16,5-5 105 15</inkml:trace>
  <inkml:trace contextRef="#ctx0" brushRef="#br0" timeOffset="5391.58">11399 7777 883 0,'-1'-10'364'16,"2"9"-198"-16,-3 1-92 16,-2 0-33-16,4 0-12 15,0 0-12-15,0 0-4 16,10 4 2-16,9 3 0 15,27-1-5-15,-23-9-2 0,1-3-8 16,-1 0-28-16,1 1-115 16,-1-7-110-16,3 3 150 15</inkml:trace>
  <inkml:trace contextRef="#ctx0" brushRef="#br0" timeOffset="5746.63">12084 7415 486 0,'0'9'263'16,"-2"2"-11"-16,-5 9-189 15,0 4-4-15,-7 3-3 16,-3 5 1-16,1 2 14 0,-2 7 3 16,3 5-26-16,2 2-14 15,0 5-26-15,3 1-5 16,3-2-1-16,3-7 0 16,7-8-1-16,0-8 1 15,10-9-2-15,-4-5 0 16,2-8-10-16,5-4-13 15,0-6-44-15,-1-2-39 0,4-9-152 16,-4-4 164-16</inkml:trace>
  <inkml:trace contextRef="#ctx0" brushRef="#br0" timeOffset="5942.1">11894 7605 853 0,'-7'4'371'16,"6"2"-96"-16,1 1-287 16,1 0 0-16,8 2 21 15,3-2 11-15,11-1 15 16,3-1 0-16,8 0-11 16,1-2-3-16,5 1-152 15,2 4 101-15</inkml:trace>
  <inkml:trace contextRef="#ctx0" brushRef="#br0" timeOffset="41557.35">13744 12376 126 0,'69'-53'78'0,"-74"45"22"15,-2-2-10-15,-1-3 33 16,0-2 12-16,3 2 14 16,0 3 7-16,-3 0-10 15,2 2-11-15,-6-1-22 0,-3-3-11 16,1 4-31-16,-3-2-15 16,0 4-18-16,-1-1-2 15,-4 1 5-15,3 5 4 16,-4-2 2-16,2 2-2 15,1 1-5-15,-3 1-2 16,-2 2-13-16,-2 1-1 16,-2 3-3-16,-5 0-1 0,-8 4-3 15,0 2-6-15,-4 5-5 16,1-1-3-16,3 4-3 16,0-2 0-16,5-1 0 15,1 2-2-15,7-1-1 16,2-3 0-16,10 4-2 15,2 1-1-15,1-4-2 16,6 6-2-16,0 0 1 16,5 0-1-16,3 7 1 15,0-5 0-15,6-1 0 16,0 2 0-16,8 1-2 16,2 2 1-16,5 4 2 15,4-1 1-15,8 1 1 16,3-3 0-16,7-2-2 15,4-4 0-15,6-6 1 16,2-5 1-16,3-8 1 16,-6-5 2-16,-7-10 2 0,3-5-1 15,-1-13 2 1,4-5 3-16,-1-8 3 0,-7-5 2 16,-7-3 4-16,-3-3 2 15,-11 5 4-15,-4 3 0 16,-10 4 19-16,-8 1 5 15,-12-1 15-15,-5-2 5 16,-14 6-5-16,-3-1-7 16,-3 7-20-16,-5 1-14 15,5 8-23-15,-2 8-8 0,-2 8-31 16,10 10-25-16,-13 12-111 16,1 14 115-16</inkml:trace>
  <inkml:trace contextRef="#ctx0" brushRef="#br0" timeOffset="51269.57">17841 12526 154 0,'-17'-32'98'15,"17"32"4"-15,0 0-34 16,0-1 1-16,0 1 1 16,0-1-4-16,0 0-2 15,-2 0 1-15,1 0-4 0,0 1-9 16,0 0-21-16,0 0-14 15,0 1-14-15,-2 11 1 16,0 3-1-16,2 29-1 16,1-31-1-16,1-2 1 15,5-6 9-15,-2 1 6 16,3-3 8-16,2-3 2 16,3-4-8-16,-1-7-4 15,5-3-6-15,1-1 0 0,-7-1 2 16,7 2 0-16,-8-2 1 15,-5-2 0-15,-3 1 5 16,-5 1 3-16,-4 4 13 16,2 3 2-16,-9 2 2 15,7 3-1-15,-7 0-4 16,2 4 0-16,4 4-6 16,-5-2-4-16,10 9-11 15,0-2-6-15,-1 0-4 16,5 1 0-16,0-6-1 15,-5-1-1-15,10 2-1 16,-5-3 0-16,2 2 3 16,1-3 2-16,-3-2 7 15,0 0 3-15,0 0 3 16,0 0 0-16,0 0-3 16,0 0 6-16,0 0 14 15,0 0 2-15,0 0 0 0,0 0-9 16,-1-1-22-16,0 1-5 15,0 1-6-15,0 0 1 16,0 7 1-16,-2 8 8 16,-3 29-88-16,-3-30-61 15,4 6 91-15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24:46.0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2475 8236 354 0,'11'-8'32'0,"3"2"-30"16</inkml:trace>
  <inkml:trace contextRef="#ctx0" brushRef="#br0" timeOffset="477.72">2519 8204 212 0,'7'0'132'15,"-2"0"10"-15,0-1 9 16,-1 1 24-16,-1-1 2 16,-1 1-21-16,-1-1-18 15,-1-1-50-15,-1 2-20 16,-2-1-10-16,0 1 1 0,-3 1 5 15,-4 1-3-15,-8 1-10 16,-34 10-10-16,24-9-14 16,1 6-5-16,1 2-12 15,1 1-5-15,8 3-10 16,2 1-4-16,4 6-6 16,5 0-1-16,6 5-1 15,2-1 2-15,11 0 4 16,-1-1 1-16,5-1 5 15,-1-3 2-15,1-2 3 16,0 6 0-16,-6-3 3 16,-6 0 0-16,-1 2 2 15,-4-2 1-15,-5 2 1 16,-2 0 1-16,-8-2-1 16,1-6 1-16,-2-9-11 15,1 2-21-15,-6-8-55 16,6 3-36-16,0-1-73 0,4-4-56 15,9 2 159-15</inkml:trace>
  <inkml:trace contextRef="#ctx0" brushRef="#br0" timeOffset="670.21">2523 8519 533 0,'4'16'269'0,"-4"4"-97"16,-1 4-28-16,-4-1-82 16,1-2-21-16,3-8-29 15,1-4-29-15,5-7-135 16,2-3 108-16</inkml:trace>
  <inkml:trace contextRef="#ctx0" brushRef="#br0" timeOffset="870.67">2667 8092 811 0,'1'-2'330'0,"0"3"-235"15,-1 2-23-15,0-3-55 16,0 1-17-16,0-1-4 0,1 2 0 15,1-1-39-15,3 1-70 16,0 0 75-16</inkml:trace>
  <inkml:trace contextRef="#ctx0" brushRef="#br0" timeOffset="1237.67">2930 8169 331 0,'3'5'197'16,"1"4"-34"-16,3 1 34 15,-2 2-72-15,-1 4-12 16,-1 2-37-16,-3 4-24 16,-1-4-6-16,1-1-18 15,0-3-10-15,0-7-11 16,2-2 0-16,0-5 7 15,4-4 2-15,3-4 2 16,1-1-3-16,-2-2-9 16,2 4 0-16,-1 1 1 15,2 5 1-15,2 11 4 16,-3 0 0-16,-2 6-1 16,-2 5 0-16,-3 1-2 15,1 2-1-15,0-4-2 16,0-6-5-16,5-2-56 0,0-1-35 15,3-2-164-15,1 1 155 16</inkml:trace>
  <inkml:trace contextRef="#ctx0" brushRef="#br0" timeOffset="1570.8">3756 7838 679 0,'7'-10'321'0,"-19"10"-122"16,-3 6-123-16,-10 9 2 16,-4 12-10-16,-3 15 27 15,-2 8 18-15,-2 14-16 16,2 1-19-16,2 9-39 15,3 2-14-15,4 7-21 16,4 1-2-16,8-3 0 16,5-5 3-16,8-12-30 15,3-7-20-15,6-12-35 16,5-4-28-16,6-10-39 16,2-1-24-16,6-10-97 15,4-5 161-15</inkml:trace>
  <inkml:trace contextRef="#ctx0" brushRef="#br0" timeOffset="1948.34">4181 8275 699 0,'-22'31'265'0,"-3"13"-216"16,-2 9-9-16,-3 7 7 16,2 3-8-16,9-2 11 15,5-9 17-15,11-13-9 16,6-13-6-16,3-10-19 16,7-5-15-16,4-15-7 15,4-4 8-15,5-19 8 16,1-3 2-16,3-4-8 15,-4-5-7-15,-5 1-6 16,-4-1 0-16,-6-4-2 16,-7 1-1-16,-3 5-8 15,-1 3-6-15,-4 7-37 16,-1 7-28-16,0 7-62 16,-2 2-40-16,2 7-71 15,-3-1-66-15,-3 5 202 0</inkml:trace>
  <inkml:trace contextRef="#ctx0" brushRef="#br0" timeOffset="2220.62">4617 8123 302 0,'39'41'165'0,"-7"5"-9"16,-4 8 2-16,-12 3-1 16,-7 7 10-16,-5 2-32 15,-3 1-35-15,-4 1-60 16,-5-8-17-16,-2-9-13 16,0-5 1-16,-6-12-3 15,4-6-6-15,1-4-64 16,-4-10-74-16,3-6 83 15</inkml:trace>
  <inkml:trace contextRef="#ctx0" brushRef="#br0" timeOffset="2720.28">5331 8536 519 0,'-60'-32'260'16,"61"31"-60"-16,2-1-161 15,6 4-20-15,4 2-15 16,5 2 4-16,1-1 12 16,0 1 4-16,1-2-3 15,-3-2-3-15,3 0-9 16,1-3-2-16,7-1-1 16,-4-1 0-16,-2-4-1 15,-1-2-2-15,-9 0-62 0,2-2-90 16,-2 1 97-1</inkml:trace>
  <inkml:trace contextRef="#ctx0" brushRef="#br0" timeOffset="2938.69">5314 8306 971 0,'-4'-4'375'0,"3"3"-288"15,-2-2-27 1,3 2-38-16,0 1-25 0,0 0-16 16,2 0-2-16,16 1 4 15,28 10 1-15,-27-4-48 16,4 0-31-16,4 2-97 16,-1-4-68-16,10 0 168 15</inkml:trace>
  <inkml:trace contextRef="#ctx0" brushRef="#br0" timeOffset="3391.48">6466 8153 367 0,'0'-1'211'16,"-11"5"-34"-16,-11 0-108 15,-2 7-34-15,-7 0-10 16,-2 8 13-16,3 4 27 16,-6 8 9-16,5 7 4 15,1 5 0-15,3 11-21 16,6 5-6-16,3 4-11 15,14-3-4-15,4-8-3 16,13-13-18-16,5-11-4 0,8-18-3 16,3-7 3-16,10-11 6 15,3-12 3 1,8-12 6-16,-3-8 10 0,-4-12 19 16,-7 0 10-16,-5 0 1 15,-6-3-12-15,-9 6-17 16,-5 6-10-16,-18 5-10 15,1 7-22-15,-23 11-44 16,-4 1-29-16,-26 10-59 16,-12 10-118-16,-19 29 173 15</inkml:trace>
  <inkml:trace contextRef="#ctx0" brushRef="#br0" timeOffset="7189.2">2287 10163 412 0,'-33'17'244'0,"33"-14"0"15,3 3-131-15,5 3-21 16,-2 3-33-16,9 2 2 15,0 4 17-15,7 4 27 16,4 2 16-16,2 2 16 16,-1 1-8-16,0 0-14 15,4-1-14-15,1 6-45 16,-3-1-14-16,4 6-20 16,-3-1-8-16,-2-2-7 15,0-2-2-15,-2 0-1 16,2-1 0-16,-8-5 0 15,1 3 2-15,-5-5 4 16,2-2 0-16,-1 1 3 0,0-3 0 16,-5 0 1-16,-2-2-18 15,-5-4-46-15,5-3-34 16,-3-5-104-16,-4-3-42 16,2-3-243-16,-2-9 300 15</inkml:trace>
  <inkml:trace contextRef="#ctx0" brushRef="#br0" timeOffset="7539.26">2765 10416 477 0,'-5'-20'314'0,"0"9"22"15,-2 1-45-15,5 6-63 16,-2 1-30-16,-3 0-53 16,4 3-29-16,-6 5-42 15,4 2-18-15,4 10-28 16,-5 0-6-16,1 11-4 16,-6-1-1-16,-4 7-4 15,-1 1-3-15,-6 7-2 16,4 3-2-16,-8-5-1 15,2 0-1-15,0-6-2 0,0-6-2 16,4-4-23-16,-2-1-16 16,5-6-50-16,0-5-30 15,5 0-94-15,3-6-63 16,4 0 176-16</inkml:trace>
  <inkml:trace contextRef="#ctx0" brushRef="#br0" timeOffset="8075.82">2655 10053 597 0,'-5'-4'344'16,"4"3"-96"-16,-2 5-114 15,2-4-50-15,1 0-56 16,0 6 21-16,0 4 44 15,0 2 16-15,5 18-8 16,3-26-23-16,-7-6-37 16,7-1-5-16,-6-3 10 0,1-3 0 15,1-1-1-15,-7-4-8 16,2 2-14-16,-1 1-5 16,2 2-4-16,0 2-2 15,0 0 5-15,-3 3 3 16,-3 2 4-16,0 0 1 15,4 2-7-15,-1 1-7 16,3-1-7-16,-1 0-3 0,0 0-1 16,0 0-3-1,0 0-9-15,0 0-29 0,0 0-54 16,0 0-27-16,0 0-82 16,1 8-19-16,2 2-140 15,2 3 223-15</inkml:trace>
  <inkml:trace contextRef="#ctx0" brushRef="#br0" timeOffset="8630.34">3443 9985 748 0,'-10'0'357'0,"2"3"-149"16,-4 2-12-16,-1 10-49 15,-2 5-13-15,0 12-24 16,1 6-14-16,-3 5-41 16,3 5-14-16,-3-1-15 15,3 5-9-15,7 4-10 16,-8 0-2-16,13 6-3 16,-4-5 0-16,-1-1-2 15,6-4-2-15,-1-9-27 16,6 1-16-16,2-12-46 15,2-1-27-15,5-5-55 16,-7 0-30-16,5-7-152 16,2 1 222-16</inkml:trace>
  <inkml:trace contextRef="#ctx0" brushRef="#br0" timeOffset="9080.14">3711 10476 373 0,'-15'11'222'0,"4"8"-64"15,1 4-32-15,5 6-91 16,3 3-18-16,4 4 20 16,3-4 10-16,5-5 9 15,1-6-2-15,1-10-27 16,1-2-9-16,5-8 3 16,-2-1 2-16,4-6 31 15,0 0 15-15,-7-7 3 16,2-2-1-16,-8-4-24 15,-6-3-13-15,3-2 3 16,-6 1 8-16,0-3 20 16,0 1 1-16,-4 1-11 15,1-1-16-15,-3 6-27 0,-1 3-11 16,7 8-35-16,-5 0-26 16,4 3-68-16,2 4-46 15,-8-3-246-15,7 5 274 16</inkml:trace>
  <inkml:trace contextRef="#ctx0" brushRef="#br0" timeOffset="9395.29">3900 10126 383 0,'22'6'238'0,"0"6"-34"16,2 5-7-16,-2 8-42 15,-4 3-26-15,1 6-15 16,-2 5-11-16,-7 1-16 16,-3 4-15-16,-7 7-28 15,-1 2-11-15,-4 2-17 16,-1-1-5-16,-1-3-2 15,-4-7-1-15,-1-10 0 16,0-4-5-16,-3-9-53 16,1-2-61-16,-1-7-250 0,2-2 232 15</inkml:trace>
  <inkml:trace contextRef="#ctx0" brushRef="#br0" timeOffset="10140.29">4908 10509 482 0,'0'0'209'0,"0"1"-82"16,3-1-12-16,-3 0 10 15,0 0 19-15,0 0 17 16,7 3-16-16,2 2-42 15,4 2-25-15,29 17-51 16,-27-18-13-16,7-2-10 16,0 2-1-16,1-3-1 15,2-1 0-15,-1-2 0 16,6-1 1-16,-1-2 0 16,2 1 0-16,1-3 0 15,-6 1 0-15,-2 1 1 16,-3-4 1-16,-3 2-4 15,-3-2-20-15,-4-1-58 16,-1 1-45-16,-3-1-124 16,2-2-49-16,-5-2 182 15</inkml:trace>
  <inkml:trace contextRef="#ctx0" brushRef="#br0" timeOffset="10466.43">5021 10284 520 0,'-3'-1'346'15,"1"-2"-22"-15,1 2-123 16,1 1-49-16,0-1-82 15,0 0-25-15,0 1-20 16,0 0 0-16,0 0 1 16,11 2-5-16,3 1-10 15,30 9-4-15,-27-11-5 16,4 6 0-16,4-4 0 16,-1 2-1-16,1 2 5 15,2-6-28-15,-1 4-86 16,1-1-72-16,1-4 98 15</inkml:trace>
  <inkml:trace contextRef="#ctx0" brushRef="#br0" timeOffset="11030.92">5877 10198 247 0,'-7'-2'181'0,"-9"0"40"16,3 3-33-16,0 0-32 15,1 2-18-15,4 4-45 16,-5 0-17-16,1 5-31 16,-1 5-10-16,0 1-5 15,1 4-3-15,-1 6-11 16,-1-1-1-16,3 8-8 16,3 0-6-16,4 4-4 15,4 1-2-15,4 0-3 16,4-6-2-16,8-4-5 15,2-4 1-15,3-9 1 16,2 0 2-16,3-11 11 16,4-1 4-16,1-8 10 15,3-5 8-15,-4-10 8 0,-5-7 3 16,2-9 1-16,-4-6-3 16,0-3-4-16,0-2 1 15,-4 7 22-15,-7 2 14 16,-9 4 16-16,-7 1-3 15,-12-4-28-15,-7 3-20 16,-2 4-42-16,3 5-18 16,0 13-40-16,3 6-38 15,-1 11-64-15,-7 7 105 0</inkml:trace>
  <inkml:trace contextRef="#ctx0" brushRef="#br0" timeOffset="15268.57">2880 12702 430 0,'-12'-7'269'0,"-25"-11"-13"15,26 22-29-15,-2 5-64 16,0 0-30-16,3 3-50 16,-3 0-16-16,3 2-22 0,1-2-7 15,-8 0-8-15,8 4-3 16,-3-1 1-16,2 3-1 15,5 1 2-15,-8-1 4 16,0-2-2-16,0 4-1 16,3-2-8-16,6 5-10 15,2 2-11-15,0-2-2 16,2 1-1-16,-1-2 0 0,2 1-1 16,4 1 0-16,-2-2-1 15,11 2-2-15,-5-1 2 16,1-6-14-16,1 2-30 15,1-3-10-15,1-2-43 16,6 2-32-16,-2-6-109 16,3-2-131-16,6 2 233 15</inkml:trace>
  <inkml:trace contextRef="#ctx0" brushRef="#br0" timeOffset="15741.3">3103 13030 359 0,'59'-56'218'16,"-65"61"-18"-16,1 0-40 15,-1-2-75-15,6 8-27 16,0 0-38-16,5 2-5 16,1 1 10-16,0 2 1 15,0-2-1-15,3-3-6 16,2 1-18-16,-2-10-4 0,6 0 1 16,-2-3 3-16,3-8 11 15,3 2 12-15,-7-9 11 16,-1 2 1-16,-3-2 7 15,-5-3-1-15,5 1-1 16,0 2-1-16,-7-1 8 16,-1-3-2-16,-7-3 4 15,-2 0-1-15,3 2-23 16,2 3-6-16,-6 5-22 16,7 6-11-16,-10 1-18 15,2 5-10-15,9 5-9 16,-12 1-14-16,8 6-38 15,-3 1-44-15,-5 0-169 16,10 1 200-16</inkml:trace>
  <inkml:trace contextRef="#ctx0" brushRef="#br0" timeOffset="16252.93">3799 12764 379 0,'18'-37'265'15,"-36"30"0"-15,1 1-110 16,-5 4-40-16,6 2-54 16,3 6-12-16,3 1-23 15,5 1-5-15,3 3-12 16,3-1-9-16,3 4-6 15,2 1 3-15,3 1 6 16,-2-1 3-16,1 0 0 16,2-1 0-16,-6 2 21 15,3-1 8-15,-7 2 19 0,-4-2 3 16,1 1-14 0,-5 0-3-16,0-2-6 0,-5 0-2 15,-3-5-3-15,0 1-5 16,-4-4-12-16,1 0-13 15,-4-1-63-15,2 0-39 16,3-2-123-16,4 3 134 16</inkml:trace>
  <inkml:trace contextRef="#ctx0" brushRef="#br0" timeOffset="19332.84">4308 12508 494 0,'0'-3'284'0,"-6"-5"-29"16,-3 1-17-16,-2 0-40 15,2 4-29-15,0 3-48 16,1 5-22-16,-9 3-25 16,2 1-10-16,-5 5-18 0,1 2-6 15,-1 9-17-15,-1 3-8 16,0 7-9-16,-1 4-1 15,1 2-3-15,3 6 0 16,-1 6-2-16,4-2-2 16,6 4-1-16,-1-8 0 15,9-4-2-15,0-5 0 16,3-1-29-16,7 2-21 16,1-7-68-16,5 3-35 15,3-7-60-15,-1-7-47 0,8-6 175 16</inkml:trace>
  <inkml:trace contextRef="#ctx0" brushRef="#br0" timeOffset="19756.74">4439 12916 470 0,'-5'-31'240'0,"-5"52"-104"16,3 2-22-16,2 1-45 16,1-3-11-16,6 1 11 15,0-3 5-15,9-4-21 0,3 1-17 16,-1-10-25-16,5-2-7 15,0-4 0-15,2-2 4 16,1-7 8-16,-1-3 2 16,-5-1 4-16,0-7 0 15,-7 0-4-15,1 2 2 16,-7-2 7-16,-1 2 12 16,-4 1 15-16,-3-2-1 15,-7-1-23-15,0-3-21 0,3-2-30 16,0 2-16-16,3 4-48 15,1 0-27-15,0 3-86 16,2 0-76-16,0 5 179 16</inkml:trace>
  <inkml:trace contextRef="#ctx0" brushRef="#br0" timeOffset="20096.8">4882 12513 330 0,'20'22'249'0,"-3"1"-24"15,-5 9 0-15,3 5-43 16,-7 3-69-16,-8 3-15 16,6 1-35-16,-12-1-7 15,-4 1-14-15,3 0-19 16,-11-7-10-16,4 2 1 16,-1-4-1-16,1-2-1 15,-9-7 1-15,1-2-31 0,-1-8-108 16,-4 1-75-16,12-5 109 15</inkml:trace>
  <inkml:trace contextRef="#ctx0" brushRef="#br0" timeOffset="20646.88">5414 12846 522 0,'-5'-3'280'0,"3"2"-85"16,2 1-82-16,0 0-71 15,0 0-19-15,0 0 9 16,9 4 7-16,7 0-8 16,31 9-7-16,-31-12-15 15,11 3-4-15,-1-4-2 16,-3-2 0-16,4 1 1 15,-6-3-1-15,0 2-1 16,0 1-19-16,-3-3-52 16,4 1-43-16,-4 1-138 15,-2-4 157-15</inkml:trace>
  <inkml:trace contextRef="#ctx0" brushRef="#br0" timeOffset="20987.97">5451 12606 709 0,'-8'7'311'0,"6"-4"-153"16,-1-1-13-16,3 1-22 16,0-3-5-16,0 0-17 15,0 0-9-15,0 0-38 16,5 5-21-16,1 2-26 16,3-2-7-16,7-1-4 15,30 29 0-15,-26-31 2 16,8 5-6-16,-5-3-101 15,4 3-76-15,3 2 109 16</inkml:trace>
  <inkml:trace contextRef="#ctx0" brushRef="#br0" timeOffset="22103.18">6125 12705 481 0,'60'72'276'0,"-61"-67"3"15,1 1-119-15,0 0-20 16,0-6-17-16,1 0-18 16,-1-1-12-16,0 0-9 15,0 0-6-15,0 0-17 16,1-7-17-16,3-8-23 16,7-29-7-16,-9 23-8 15,1 2-1-15,0-2-2 16,-1 1 0-16,3 6 2 15,-2-2 1-15,-1 2 0 16,2 3-1-16,-2-2-1 16,-2 2-2-16,3 2 1 15,-1-1 0-15,0 6 1 16,-2-1 9-16,0 1 15 16,-2 2 5-16,2 1 6 15,0 1-8-15,0 0-16 0,0 0-8 16,0 0-10-16,0 1-5 15,-1 0-5-15,0 0 1 16,0 0 3-16,1 0 4 16,0 0 4-16,0 0 2 15,-1 13 2-15,0 0-2 16,-2 32 0-16,0-25-1 16,2 5 0-16,2 3-1 0,-1 2 0 15,0 1-2-15,0 1 0 16,0 0 0-16,3 6-1 15,-3 0 1-15,1 5 2 16,-1-5 1-16,1 0 0 16,2-3 0-16,-1-5 1 15,-2 1 0-15,5-11 1 16,-7 1 0-16,2-3 0 16,4-7 0-16,-8 3-1 15,8 0 2-15,-1-8 0 16,-3-1 1-16,3-4 0 15,-7 1-1-15,3 0-1 16,0-4 0-16,0 2 1 16,1-1 3-16,0 1 3 15,0 0 0-15,-1 0-3 16,-1 0 0-16,2 0-3 16,-2 0-1-16,1 0 2 15,-6 0-1-15,-11 0 2 0,-26-1-1 16,24-1-2-16,2-1 0 15,-1 2-1-15,-3-3 0 16,6 3 0-16,-1 1 0 16,-2 0 0-16,5-1 0 15,4 2 4-15,-2-1 4 16,8 0 7-16,0 0 4 16,1-2-1-16,3 1-3 0,-1 0-7 15,1 0-8-15,-1 0-19 16,1 0-7-16,0 0-6 15,0 1 2-15,0 0 16 16,13 2 7-16,11 1 7 16,32 7 2-16,-25-7 1 15,5-3-1-15,5 0 0 16,3-3-1-16,-1 0-1 16,-1 0 1-16,-1-1 0 15,-3 0 0-15,-8-1-11 16,-1 2-40-16,-3 1-216 15,-5-2 183-15</inkml:trace>
  <inkml:trace contextRef="#ctx0" brushRef="#br0" timeOffset="24853.83">3216 15002 478 0,'-27'33'248'0,"34"-31"-78"16,-1 1-24-16,1 0-53 15,5 3-24-15,0-2 7 16,4 2 2-16,6 1-1 15,1-1-1-15,8 0-33 16,3 2-8-16,3-2-12 16,0-1-4-16,1 2-11 15,-2-3-2-15,-2 3 29 16,-2-1 7-16,-1 1 5 16,-2 0 4-16,-10 2-25 15,0-3-4-15,-9 1 2 16,-1 2 1-16,-7-2 6 0,-3 3 3 15,-6-2 2-15,-5-1-2 16,-5 4-6-16,-3 1-5 16,-9 2-9-16,0 8-5 15,-7 0-6-15,-4-3-2 16,1 10-1-16,-3-5 0 16,3 2 0-16,2 3-1 15,5-3 0-15,1-1 0 16,5-1-2-16,1-2-1 0,4-4 0 15,1-1 0-15,7-5 2 16,-2-5 1-16,7-4-3 16,0-1 0-16,6-3-6 15,4 1-6-15,1 0-6 16,-3 0 1-16,0 0 4 16,0 0 5-16,4 0 4 15,11 0 0-15,32 1 3 16,-24-1 4-16,-4-2 2 15,6 1 4-15,2-1-1 16,1-1 1-16,11 3 2 16,-4-1 0-16,-1-1 0 15,1 2-2-15,-5-2 0 16,-2 1-1-16,2 0 0 16,-4 0-1-16,0 1-14 15,-3 0-8-15,-4-1-61 16,-1 1-33-16,-4-1-85 0,-4-1-103 15,-8-4 200-15</inkml:trace>
  <inkml:trace contextRef="#ctx0" brushRef="#br0" timeOffset="25163">3277 15236 666 0,'-8'-3'369'15,"8"1"-74"-15,-1-2-99 16,1 4-29-16,0 0-47 16,0 0-30-16,0 0-27 15,10 4-10-15,4-1-25 16,29 9-11-16,-26-11-12 15,6-1-1-15,5 2-1 16,-2-4-1-16,8 4-18 16,-6-1-19-16,1 3-80 15,-1-2-63-15,0-2-244 16,-2-1 266-16</inkml:trace>
  <inkml:trace contextRef="#ctx0" brushRef="#br0" timeOffset="25649.7">3594 14675 448 0,'-34'-40'228'0,"31"54"-78"16,2 4-28-16,2 1-38 15,1 4-6-15,6 0 16 16,0-1 5-16,3-5 12 15,-1-6-10-15,0-10-34 16,3-1-15-16,-4-6-21 16,2-5-5-16,-3-3-1 15,2-1 0-15,-6-4-4 16,-2 4-3-16,0 5 9 16,-5-2 14-16,-2 2 22 15,-2 3 6-15,-1 2-4 16,-5-3-15-16,6 9-30 0,-2 4-11 15,1-3-34-15,2 6-27 16,-1-6-57-16,-2-4-53 16,9 6-113-16,0 5-68 15,7 4 210-15</inkml:trace>
  <inkml:trace contextRef="#ctx0" brushRef="#br0" timeOffset="26219.18">4306 15312 342 0,'-36'-11'248'0,"36"13"5"15,0 0-99-15,0 0-27 16,0-2-27-16,0 0-2 0,0 0 0 15,0 0 3-15,1 0-17 16,12 7-14-16,4 0-26 16,24 13-16-16,-28-13-19 15,4 0-5-15,-3 0-3 16,5-2 0-16,0-1 1 16,4-1 0-16,3-2 12 15,-3 1-34-15,-3 3-75 16,-2-7-75-16,-3 0 90 15</inkml:trace>
  <inkml:trace contextRef="#ctx0" brushRef="#br0" timeOffset="26523.36">4323 15119 883 0,'-4'-4'410'15,"-2"-1"-182"-15,9 7-18 16,-2 1-88-16,-1-3-40 16,0 0-56-16,0 0-12 15,0 0-6-15,0 0-1 16,7 0-3-16,6 2-2 0,1-1-11 15,28 2-25-15,-23-3-61 16,4 2-36-16,2-2-97 16,3 1-75-16,5 0 197 15</inkml:trace>
  <inkml:trace contextRef="#ctx0" brushRef="#br0" timeOffset="27639.38">5347 14934 469 0,'-79'-55'294'0,"70"54"1"16,1 1-63-16,4 1-52 0,-1 0-21 15,4 0-26-15,1-1-15 16,0 0-41-16,0 0-18 16,0 0-28-16,0 0-4 15,14 5 5-15,9 2-1 16,29 11-9-16,-25-12-7 16,4-2-10-16,-6 0-2 15,-2-2 0-15,0-1 0 16,0 5 1-16,2 0 0 0,1 3 2 15,-2 1 2-15,-8 1 5 16,0 3 0-16,-6 3 4 16,-3 0 2-16,-5 2 1 15,-6-5 1-15,-7 7-2 16,-6-1-3-16,-6 1-9 16,-1 6-7-16,-5-3-22 15,-1 3-17-15,-6-2-27 16,5 3-1-16,0 3 0 15,-4-1 11-15,3 3 26 16,-8-2 8-16,5-5 20 16,4 0 6-16,3-4 4 15,6-2 0-15,6-4 3 16,2-4 5-16,7-5 15 16,2-3 2-16,3-4-3 15,2 0-15-15,0 0-24 16,0-1-6-16,2 1-2 15,16 2 8-15,35 6 12 0,-24-4 2 16,2 1 3-16,2-3 0 16,1 4-3-16,-7-2 0 15,-2-3-3-15,2 1 1 16,-5-2-1-16,4 1-1 16,-1 0 2-16,-3-1 0 15,0-1 1-15,-3-3 1 16,-2-1-16-16,-5 1-16 0,-1-2-34 15,-7 3-25-15,0-2-96 16,-3-4-84-16,-4-4 168 16</inkml:trace>
  <inkml:trace contextRef="#ctx0" brushRef="#br0" timeOffset="27871.76">5222 15135 1035 0,'-3'0'449'16,"6"3"-230"-16,7 1-107 15,5 0-36-15,9 5 17 16,6-3 14-16,-1-4-13 16,8 3-10-16,-3-5-41 15,-1-1-20-15,11-1-23 16,0-2-22-16,14-4-51 15,10 2-34-15,10-2-86 0,4-3-4 16,6 1 120-16</inkml:trace>
  <inkml:trace contextRef="#ctx0" brushRef="#br0" timeOffset="31228.78">16226 8227 893 0,'-10'0'331'0,"7"1"-228"16,3 2-91-16,-2-2-6 15,0-2-12-15,1 1-11 16,1 0-1-16,0 0 4 16,5 0 12-16,19 5 1 15,34 3-5-15,-22-1-3 16,19 1-2-16,6 4 0 15,19 1 4-15,4 0 1 16,13 0 2-16,9-1 0 0,17 2 3 16,9 0 0-16,19-4 2 15,6-1 2-15,9-3 1 16,8-3-2-16,10 0-1 16,-1 1 1-16,13-1 24 15,10 3 5-15,-1 0 5 16,-6 0 0-16,8 5-24 15,-3-1-2-15,4 7-5 16,5-2 0-16,-20 4-1 16,3-1 0-16,-16-4 1 15,4 2-1-15,-3-3 0 16,-18-2 1-16,-3 5 2 16,-16 2 2-16,-7-2-1 15,-9 0-1-15,-19-3 4 16,-1-7-32-16,-23 0-104 15,-4-4-90-15,-12-9 118 16</inkml:trace>
  <inkml:trace contextRef="#ctx0" brushRef="#br0" timeOffset="31875.05">19176 6551 585 0,'-30'22'201'0,"35"4"-183"16,-3 12-18-16,-2-9 2 15,1 1-2-15,3 31 6 16,-4 23 20-16,1-7 8 16,5 8 5-16,-6 9-4 15,0 17-19-15,0 12-6 16,0 9-5-16,-2 2-1 15,3 6-1-15,-1 4-2 0,-5 6 22 16,1 4 4-16,-10 5 2 16,0 1 2-16,-5 6-22 15,-2 5-15-15,0-5 59 16,0-4 11-16,1-4 7 16,2-5 15-16,6-17-61 15,-2-5-12-15,6-15-6 16,-4-9-1-16,4-7 0 15,-1-6-2-15,2-20-29 16,0-8-53-16,-1-20 51 16</inkml:trace>
  <inkml:trace contextRef="#ctx0" brushRef="#br0" timeOffset="35372.68">18588 9395 41 0,'26'-23'30'15,"0"-1"-5"-15,1 2 15 0,-3 3 21 16,1 0 13-16,-2 1 39 16,-3 1 2-16,-2 0-18 15,-5-1-12-15,7 0-35 16,-7-2-14-16,4-3-18 15,-1-3-2-15,-2-2-4 16,3 0-2-16,-4 0-4 16,3 3-1-16,-2-4 2 15,7 4 4-15,0-3 10 16,-3-3 2-16,1-1 0 16,2-2-6-16,0-1-6 15,1-3-1-15,5-4 2 16,0 1 0-16,1-9-1 15,3 0 0-15,-3-4 14 16,2-4 12-16,-2 4 20 16,2 2 4-16,-12 1-7 15,10 5-13-15,-4-4-22 0,-4-1-8 16,7 0-9-16,-11-6 2 16,9-1 3-16,-4-4 9 15,10 2 15-15,2 3 6 16,-5 2 7-16,6 9-10 15,-6 7-14-15,-1-3-9 16,1 5-5-16,0 0-2 16,-1-3-1-16,3 4 0 15,-1 0-2-15,4 0 0 0,-1 1 0 16,2 1-1-16,-1 4 1 16,-6 1 1-16,5 7 2 15,-5 2 2-15,3 5 3 16,5 5 0-16,-4 2-4 15,2 7-1-15,-1 2-6 16,-1-1-2-16,0 8 0 16,-1 1-1-16,1 5 1 15,-3 6-2-15,1 4-3 16,-4 2-1-16,1 9 0 16,-1 6 1-16,-9 4 5 15,1 2 1-15,-7 1 1 16,-2 0 1-16,7 8 0 15,-12 1-1-15,7 9 1 16,-6 3 0-16,-5 6 0 16,6 4-1-16,-8-1 0 15,5-2-1-15,-1 3 1 0,-2 4 1 16,3 8 1-16,-2 2-1 16,2 2 1-16,0-7 0 15,-5 1-1-15,4 2 1 16,-3 6 1-16,3 4-1 15,2-5 2-15,-3-1-1 16,4-8 0-16,0-5 1 16,3 5-1-16,1-2 0 0,8-6 0 15,-2-2-1-15,6-18 1 16,2-1-1-16,4-3 1 16,3-1 0-16,2 1 0 15,2-3 0-15,2-9-1 16,1 0 0-16,4-7 0 15,4-2 1-15,-4-6 1 16,-1-4 0-16,2-7 0 16,-4-2 2-16,8-7 4 15,1-7 5-15,2-10 5 16,0-6 1-16,5-13 8 16,1-5 0-16,3-11 0 15,2-11-3-15,-4-9-14 16,-4-5-7-16,-2-7-38 15,2 7-16-15,0 1-52 16,2 0-47-16,-6 0 100 16</inkml:trace>
  <inkml:trace contextRef="#ctx0" brushRef="#br0" timeOffset="36345.08">18716 9104 241 0,'0'-1'173'16,"0"0"-8"-16,0 0-56 15,0 0-15-15,0-1-28 16,0 2-4-16,0 4-12 16,0 17-16-16,-8 28-15 0,-3-25-1 15,-2 4-5-15,-8 3-1 16,-4 10-1-16,-2 2-2 16,-7 4 15-16,-5-1 5 15,-4 3 3-15,-4-6 1 16,5-3-13-16,6 0 1 15,-5-13 6-15,0-5 16 16,-11-9 29-16,-3-8-2 16,3-6 23-16,3-4-8 15,-1-15-38-15,2-11-3 16,2-18-34-16,1-10-14 0,10-12-13 16,12 1-8-16,-2-2-38 15,4 5-16-15,3-6-20 16,-4 3-24-16,9-2 83 15</inkml:trace>
  <inkml:trace contextRef="#ctx0" brushRef="#br0" timeOffset="37436.68">19117 8464 269 0,'-57'62'128'0,"62"-40"-40"15,0-1-3-15,3 0-1 16,3-1-12-16,1-7-23 15,3-1-10-15,-2-11 4 16,0-5 9-16,0-6 11 0,1-4-6 16,-1-4-21-1,0 0-9-15,-4-2-8 16,-4-3 15-16,-4 4 22 0,-1 3 7 16,-6 2-5-16,1 2-11 15,-4 5-21-15,1 2-13 16,-1 6-7-16,0 4-6 15,0 6-6-15,0 5 1 16,3 3 5-16,-3 1 1 16,0 0 1-16,1-2-1 15,3-8-20-15,3-4-30 0,2-5-60 16,1-1-47-16,-1-1-102 16,0 1 159-16</inkml:trace>
  <inkml:trace contextRef="#ctx0" brushRef="#br0" timeOffset="38956.3">19374 8202 223 0,'2'-8'173'16,"1"1"26"-16,-3 0-21 15,4 3-50-15,-1 2-11 16,-3 2-23-16,0 0-12 16,0 0-11-16,0 0-4 15,0 0 2-15,0 6-1 16,-2 8-15-16,-6 2-7 0,-16 37-17 16,5-25-7-16,-2 12-8 15,-4 4-2-15,-7 8-2 16,-3 3-1-16,-3 7-1 15,3-4-2-15,-2-1-1 16,1-5 0-16,2-6-2 16,2 1 1-16,3-7-1 15,1 2 1-15,10-8 0 16,2-3 1-16,8-7 0 16,-1-6 1-16,3-9-1 15,3-3 0-15,3-6-3 16,6 1 4-16,0-5 8 15,0 0 3-15,6-8 6 16,-3-2-3-16,-1-6-8 16,9-1-3-16,-2-7-4 15,6-4-1-15,7-3 2 16,0-7 0-16,6 4-1 0,1-8 1 16,3-2-2-16,3 0 0 15,-4-4-3-15,0 3 3 16,-6 0-2-16,-4 3 2 15,-8 0 4-15,-4 3-5 16,-5 7 1-16,-2 1-2 16,2 7-2-16,1 7 0 15,-4 0 3-15,1 4 1 16,-4 4 9-16,-4 0 12 0,-1 5 24 16,-2 4 5-16,-3 3-12 15,4 2-14-15,1-1-31 16,0 0-9-16,-2 2 2 15,-12 13 2-15,-33 33 2 16,26-21-3-16,-6 10 0 16,-7 7 2-16,-7 11 2 15,-3 3 4-15,-5 3 0 16,1 2 1-16,0-5 0 16,1-3-3-16,11 2 1 15,3-4-1-15,8-1 1 16,1 0 3-16,0-12 2 15,4-1 2-15,3-13 0 16,7-6-2-16,11-8-4 16,-1-7-7-16,1-4-7 15,3-5 1-15,-3 3 5 16,0 0 6-16,13-7 7 0,1-13 0 16,32-37-4-16,-28 29 0 15,2-9 0-15,10-1 0 16,8 0 1-16,2-3 2 15,8 2 0-15,-4-4-1 16,-1-6-1-16,1 4 0 16,-3-4-1-16,0 4 1 15,-2 2 0-15,-3 2 0 16,-7 2 0-16,-4 2-1 0,-1 7 1 16,-6-1 1-16,-4 8 0 15,1 4 1-15,-8 3 2 16,0 3 0-16,-1 5 1 15,-7 0-1-15,2 4-1 16,0 3 0-16,-4 1-6 16,2 1-4-16,-2 0-8 15,3 0-2-15,-6 2 0 16,-4 1 0-16,-9 24 6 16,-35 29 1-16,16-13 2 15,-8 3 2-15,-3 12 1 16,-7 7 1-16,-7 3 2 15,2-2 1-15,-4-2 1 16,15-4-1-16,9-2 0 16,6-1-1-16,10-2 1 15,-5-7 0-15,7-11 1 16,2-13 3-16,10-15-7 16,7-2-8-16,8-16-2 0,9-3-2 15,10-13 5-15,0-12 5 16,4-10 0-16,2-3-1 15,11-10 1-15,10-3 0 16,13-12 3-16,8-11 0 16,5-9 2-16,4 1 0 15,-6 6 1-15,-3 11 0 0,-4 11-2 16,-2 2-2-16,-6 16-38 16,-4 3-34-16,-14 15-83 15,-6 7-100-15,-7 12 164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25:54.1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17876 8181 283 0,'-6'0'220'0,"1"-2"25"16,5 2-107-16,0-1-7 16,0-1-28-16,0 2-11 0,0 0 17 15,11 3 11-15,11 1-12 16,28 10-5-16,-21-10-24 15,-2-1-15-15,3 0-25 16,4-2-12-16,-3 0-9 16,5 0-5-16,0 1-2 15,-5 1 0-15,-6-2-4 16,-2 3-1-16,-13-3 0 16,0 4 2-16,-7 1 7 15,1 3 5-15,-5 2 10 16,-8-1 3-16,-4 7-1 15,-14 1-3-15,-9 7-12 16,-6 4-5-16,-10 2-7 16,-2 7-2-16,-2 3-2 15,-2 1-1-15,5 6-3 16,6-5-2-16,-2-3-4 0,3-1-2 16,2-13-1-16,2 2 3 15,9-9 4-15,10 1 2 16,13-7 2-16,2-8-6 15,9 0-13-15,4-1-2 16,5-2-1-16,0 4 4 16,9-3 11-16,3 0 3 15,11 4 5-15,0-2 2 16,3 1 5-16,1-4 4 16,-6 0 2-16,1-1 0 0,2 2-5 15,-3 2-3-15,0-1-4 16,1 1-1-16,0-3 4 15,-2 0 0-15,-5-4 0 16,-2-1-3-16,-8-3-36 16,-2-1-29-16,-5 2-70 15,-5-2-53-15,-4-5 118 16</inkml:trace>
  <inkml:trace contextRef="#ctx0" brushRef="#br0" timeOffset="269.27">17738 8553 637 0,'-3'7'323'0,"-2"-7"-79"0,3 0-59 15,9 1-44-15,-7-1-36 16,0 0-62-16,6 0-11 15,13 0-17-15,28 3-9 16,-25-2-5-16,6 5 0 16,10-3 0-16,4 0 0 15,9-1-47-15,2-2-40 16,5-4-130-16,1-4-107 16,0 1 202-16</inkml:trace>
  <inkml:trace contextRef="#ctx0" brushRef="#br0" timeOffset="759.95">19064 8514 473 0,'-97'51'229'16,"96"-46"-111"-16,1-2 7 15,3 3-17-15,10 0-11 0,4 0-15 16,2 1-7-16,8-4-40 15,-4 3-20-15,2-4-10 16,0 0-1-16,0-3 0 16,1-3 0-16,0-3-53 15,-3-3-58-15,-3-3-197 16,-3-1 188-16</inkml:trace>
  <inkml:trace contextRef="#ctx0" brushRef="#br0" timeOffset="991.34">19008 8402 472 0,'-3'3'263'16,"3"2"-46"-16,7-1-91 0,3 3 4 15,3-3-33-15,4 0-18 16,5 1-40-16,1 0-15 15,3 2-19-15,3-1-3 16,0 1-30-16,4-3-27 16,4-1-94-16,5-3-66 15,4 0 133-15</inkml:trace>
  <inkml:trace contextRef="#ctx0" brushRef="#br0" timeOffset="1283.56">19627 8367 513 0,'36'-59'234'0,"-32"68"-24"15,1 2-133-15,5 6 40 16,3 5 31-16,4 6 18 15,2 5-7-15,3 8-35 16,-1 2-29-16,-1 1-53 16,-1-4-12-16,-5-5-17 15,3-4-3-15,0-8-22 16,0 1-39-16,-2-10-155 16,1 0-56-16,-2-9-74 0,0-5 170 15</inkml:trace>
  <inkml:trace contextRef="#ctx0" brushRef="#br0" timeOffset="1478.04">20036 8329 1036 0,'-14'-4'392'16,"1"16"-245"-16,-1 10-103 16,-9 18 24-16,0 6 21 15,-14 7 7-15,-2 8 2 0,-8-1-26 16,-6 0-20-16,0 0-25 15,-2-2-18-15,-2 1-66 16,-2-5-54-16,8 3-160 16,0-4 164-16</inkml:trace>
  <inkml:trace contextRef="#ctx0" brushRef="#br0" timeOffset="2246.98">20059 10208 783 0,'2'-20'294'16,"0"7"-208"-16,2 3-41 16,-4 5 1-16,0 5 1 15,2 0-19-15,-2 0-16 16,0 0 0-16,0 27-12 16,3 41 13-16,-6-13 10 0,3 10 4 15,-2 17 13-15,-6 7 11 16,-1 14 17-16,-1 3 11 15,-4 13 11-15,-1 5-2 16,2 9 1-16,-4 3-4 16,1 6-11-16,3 1-7 15,-5 0-19-15,3 1-8 16,-2 1-13-16,-4-5-8 16,1-4-7-16,-4-10-3 15,4-12-3-15,3-9-2 0,2-14 1 16,3-3-1-16,0-18-1 15,4-5 1-15,0-19-25 16,3-9-21-16,0-15-63 16,0-12-59-16,2-11-108 15,-2-6-115-15,-2-21 244 16</inkml:trace>
  <inkml:trace contextRef="#ctx0" brushRef="#br0" timeOffset="2812.47">18471 11214 651 0,'11'-2'247'0,"13"-3"-162"16,5 3-78-1,6 6-6-15,1 2-1 0,14 6-2 16,0 2 0-16,8 2 11 15,2 5 6-15,6 0 25 16,5 1 14-16,10 4 7 16,9-2 8-16,10 0-1 15,-1 0 2-15,14-1 17 16,4-2-4-16,14 1-9 16,2-2-10-16,3 1-22 15,0 4-5-15,0-4-3 16,-1 2 4-16,5 1 5 15,0-4 1-15,-6 1-5 16,-6-4-7-16,-16-6-13 16,-5-4-3-16,-15-8-4 15,0-5 1-15,-8-8-1 16,-12-1-1-16,-17-7 0 16,-15-1-5-16,-16-2-38 15,-6-1-28-15,-16 2-86 0,1 1-42 16,-13 1-151-16,-8 3 208 15</inkml:trace>
  <inkml:trace contextRef="#ctx0" brushRef="#br0" timeOffset="3839.73">19957 11312 362 0,'5'2'210'16,"-12"-4"-27"-16,0-2-9 15,6 6-32-15,-4 0-24 0,3 6-19 16,4 3 1-16,2 3-16 15,-5 5-9-15,-3 7-23 16,-2 2-5-16,-3 7 7 16,1 0 6-16,8 0 5 15,1-1-7-15,-2-9-22 16,1-2-8-16,1-11-16 16,-2-4 1-16,2-6 9 15,6-3 13-15,-9-6 6 16,2-5-4-16,2-5-9 15,-9-7-17-15,10-5-8 16,-1 0-2-16,0-4-1 16,0-1-1-16,4 5 1 15,-6-1 1-15,2 7 0 16,-2 5 1-16,-2 6-1 16,2 8-2-16,-2 1-10 15,2 3-5-15,0 0-5 0,0 0 1 16,2 13 8-16,3 15 5 15,-2 34 4-15,0-21 2 16,-1 3 1-16,-7-3 1 16,5 2 1-16,5-2 1 15,-2-14-1-15,2-3 1 16,0-10 0-16,-8-8-1 16,6-6 4-16,-1-7 2 15,4-9 1-15,-1-7 0 0,-2-12-3 16,-1-6-3-16,-2-7-2 15,4 1 0-15,-3 4 0 16,6 7 1-16,-4 10 2 16,-2 3 1-16,-1 12 13 15,-3 2 1-15,0 9 1 16,0 3-6-16,1 7-14 16,1 8-4-16,-3 3-2 15,-1 6 2-15,0 1 3 16,-1 1 3-16,6 4-49 15,1 0-45-15,-1-3-175 16,-2 1-198-16,-7-3 296 16</inkml:trace>
  <inkml:trace contextRef="#ctx0" brushRef="#br0" timeOffset="4305.46">20023 11948 585 0,'-2'-2'311'15,"-1"-3"-94"-15,1 8-63 16,2-3-46-16,0 0-46 16,-1 0-26-16,0 15 5 15,1 5 8-15,7 41 6 16,4-28 0-16,2-5-15 16,-2-3-7-16,2-8-14 15,3-6 1-15,-4-11 21 16,4-4 4-16,-1-11 8 15,-1-7-4-15,-2-11-25 16,-1-3-7-16,-5-6-11 16,1 4-3-16,-8 1-1 15,-4 1-1-15,-7 7 0 16,-4 1-6-16,0 15-21 16,-4 11-16-1,10 0-43-15,1 1-40 0,-34 7-107 0,3 6-114 16,-6 11 215-16</inkml:trace>
  <inkml:trace contextRef="#ctx0" brushRef="#br0" timeOffset="5082.39">21033 11478 543 0,'5'-3'309'15,"-5"2"15"-15,0 4-221 16,0-3-59-16,0 0-1 16,-2 0 12-16,0 9-9 15,-3 11 15-15,-6 33-2 0,11-20-22 16,-5 1-4-16,-2 6-15 15,-3 0 1-15,-3 0 2 16,5-1-1-16,-3-10 21 16,7-1 7-16,-2-13 4 15,1-7 1-15,2-5-11 16,1-6-5-16,-1-10-12 16,3 0-3-16,0-12-16 15,-1-2-4-15,5-8-1 16,2-5 0-16,0-2-1 15,3-1 0-15,-2 6 2 16,-2 6 1-16,0 13 5 16,-2 4 1-16,-3 8 2 15,1 3 0-15,-1 8 1 16,0 6 1-16,0 7-3 16,-4 5-2-16,4 9-3 15,-3-1-3-15,7 5-2 16,-3-2 1-16,-7-7-44 0,3 4-37 15,-3-7-146-15,6-3-147 16,0-3 236-16</inkml:trace>
  <inkml:trace contextRef="#ctx0" brushRef="#br0" timeOffset="5485.33">20891 12131 742 0,'32'6'336'15,"-25"0"-129"-15,3 6-131 16,2 1 14-16,0 4 10 16,-1 7-10-16,0 6-6 0,3 3-12 15,-3 3-42-15,-2-3-6 16,2 1-10-16,-4-1-8 15,1-3-39-15,3 1-40 16,-3-9-53-16,-2-2-26 16,0-9-256-16,1-4 283 15</inkml:trace>
  <inkml:trace contextRef="#ctx0" brushRef="#br0" timeOffset="5669.84">21105 12180 976 0,'-25'-3'365'15,"12"38"-251"-15,-7 8-91 16,-5 0-4-16,-9 7 11 16,-1-2-7-16,0-7-13 15,0-4-49-15,1-10 25 16</inkml:trace>
  <inkml:trace contextRef="#ctx0" brushRef="#br0" timeOffset="6788.84">20161 10951 264 0,'-30'62'204'0,"23"-62"12"16,3 1-43-16,-1-1-15 16,3 1-34-16,1-1-12 15,0-1-10-15,0 1 3 16,0 0 5-16,0 0 2 0,0-1-7 15,-1-1-5-15,2 1-26 16,-2 0-13-16,1-12-18 16,0-9-10-16,0-27-5 15,1 22-4-15,2 1-9 16,-2-1-2-16,0 1-4 16,0 5-3-16,0 1-1 15,0 6-3-15,3 2-2 16,1 2 0-16,0 6-5 15,2-1-4-15,-2 5-7 16,1 0-2-16,4 1 1 16,5 5 3-16,5 3 5 15,3-3 3-15,8 2 2 16,1 0 0-16,7-2 2 16,2 4 0-16,3-3 0 15,2 0 1-15,-6-2 1 16,2-2 0-16,-3 0 0 0,1-1 0 15,12 1 1-15,-2-1 0 16,0-4 1-16,-1-3 0 16,-4 0 2-16,-1-2-1 15,-8 4 0-15,-3 0 1 16,-6-1 1-16,-8 0 1 16,-1 0 3-16,-8-1-1 15,-7 0 1-15,1 2-1 16,-3 1-4-16,0 2-1 0,0 0 0 15,0 0 1-15,0 0 1 16,0 7 1-16,0 16-1 16,-1 33 1-16,-8-21-1 15,1 1 1-15,2 3-5 16,-5 0-5-16,5-3-52 16,6-2-43-16,0-11-158 15,0-7 160-15</inkml:trace>
  <inkml:trace contextRef="#ctx0" brushRef="#br0" timeOffset="7588.7">20536 10131 525 0,'-2'3'234'0,"2"-3"-86"16,4 1-46-16,-4-1 9 16,0 0 4-16,0 0-4 15,18 5-3-15,31 10-11 16,-25-8-19-16,1-2-29 16,0-1-16-16,0 1-22 15,-6-1-4-15,-1 3-1 0,-3-3 0 16,-6 3 8-16,-3 2 5 15,-1-2 13-15,-8 5 2 16,-6 1-3-16,-7 1-5 16,-7 3-13-16,-6-2-3 15,-5 2-2-15,-6 0-1 16,2 0-3-16,3 3 0 16,3-2-4-16,6 3 1 15,5-2 0-15,7-1 0 16,1-1 1-16,2-1 0 0,5-4 0 15,1-1 0 1,7-2-2-16,0-3 1 0,6 2 1 16,-2-2 2-16,4-2 0 15,7 2-1-15,0 0-1 16,3-1-2-16,6 1 1 16,-1-3 0-16,4-2 0 15,3 1 0-15,-3-3 1 16,-1-1 0-16,-9-1-9 15,1-3-22-15,-10-3-115 16,0-1-162-16,-4-5 193 16</inkml:trace>
  <inkml:trace contextRef="#ctx0" brushRef="#br0" timeOffset="7799.14">20480 10287 805 0,'-1'7'376'0,"0"0"-58"16,6-1-271-16,6 4 13 15,1-4 32-15,9 0-7 16,3 1-26-16,4-4-10 16,7 2-40-16,-1-2 0 15,3-3-74-15,-4-2-55 16,7-1 75-16</inkml:trace>
  <inkml:trace contextRef="#ctx0" brushRef="#br0" timeOffset="14064.38">16966 14312 858 0,'-89'71'367'0,"85"-71"-186"16,3 2-43-16,1-1-57 15,0-1-17-15,0 0-36 16,0 0-2-16,0 3-1 16,5 17 9-16,15 34 12 15,-6-22 0-15,7 3-4 16,0 3-12-16,3-2-16 15,2 8 1-15,3 1 7 16,-1 1 1-16,2 10-1 16,-2-3-5-16,-2 4-9 15,1-3-2-15,0-6-2 16,0-2 0-16,-4-9-1 16,-2-3 0-16,4-8-19 15,-7-8-22-15,1-5-86 16,-3-5-80-16,-7-9-246 15,3-6 281-15</inkml:trace>
  <inkml:trace contextRef="#ctx0" brushRef="#br0" timeOffset="14304.74">17376 14537 524 0,'-4'-27'357'0,"-1"6"-13"16,-4 14-71-16,0 5-47 15,-5 11-79-15,3 8-42 16,-1 11-45-16,-2 6-6 0,-3 12-13 16,-2 3-5-16,-15 8-16 15,-2 4-5-15,-5 3-5 16,-3-3-3-16,8 0-22 16,3-9-26-16,3-6-90 15,5-1-64-15,5-11-148 16,4-2 204-16</inkml:trace>
  <inkml:trace contextRef="#ctx0" brushRef="#br0" timeOffset="14699.68">17844 14335 777 0,'-10'11'367'0,"-2"3"-132"16,-1 6-132-16,-4 4-18 0,-2 7-17 16,-3 4-11-16,-1 7-5 15,1 2 8-15,-3 6-26 16,1 2-6-16,3 3-18 16,3 0-6-16,7 4-5 15,2-3 5-15,8-3-56 16,3-4-25-16,4-9-89 15,3-6-100-15,5-10 178 16</inkml:trace>
  <inkml:trace contextRef="#ctx0" brushRef="#br0" timeOffset="15099.61">18072 14448 575 0,'4'-7'289'15,"-4"9"-106"-15,-3 7-47 16,-3 9-63-16,-4 6-30 16,-4 10-24-16,-2 5 3 15,-3 7 23-15,3 3 7 16,0 3 5-16,0 0-4 15,3 1-25-15,0-2-15 16,3-1-13-16,2-3 0 0,6-7-1 16,1-5-1-16,8-6 0 15,-1-11-2-15,7-5 0 16,2 0 0-16,1-11-1 16,5 2-1-16,2-4-2 15,0-4-3-15,-1-5-1 16,1-3-3-16,-3-5-17 15,0 0-19-15,-1-4-75 16,-2-2-63-16,-1-4-135 16,-3-2 191-16</inkml:trace>
  <inkml:trace contextRef="#ctx0" brushRef="#br0" timeOffset="15310.05">18021 14739 639 0,'-31'-7'406'15,"6"3"-67"-15,6 2-99 16,5 0-48-16,8 0-88 0,2 5-31 16,7 0-48-16,2 0-14 15,2-2-17-15,2 0-4 16,5 1 6-16,2-4 2 16,2 2-2-16,4-2-24 15,-1-1-70-15,8 0-57 16,0-9-200-16,3 0 224 15</inkml:trace>
  <inkml:trace contextRef="#ctx0" brushRef="#br0" timeOffset="15572.34">18466 14332 253 0,'19'4'164'0,"-2"8"7"15,1 6-36-15,0 8 4 16,-1 3 6-16,-4 11 7 16,-4 0 6-16,-6 7-19 15,-3 3-17-15,-5-1-31 16,-3 6-16-16,-4 1-36 16,1 2-16-16,-5-4-12 15,-5-1-2-15,3-7-19 16,-5-9-49-16,3-8-189 15,11-8-209-15,3-8 277 16</inkml:trace>
  <inkml:trace contextRef="#ctx0" brushRef="#br0" timeOffset="15926.4">18859 14867 419 0,'58'-26'225'0,"-38"31"-51"16,-1 3-73-16,-1-6-56 15,3-1-54-15,-3-2-182 16,-2-2 134-16</inkml:trace>
  <inkml:trace contextRef="#ctx0" brushRef="#br0" timeOffset="16128.85">18981 14605 1342 0,'0'6'48'0,"0"-1"-26"15,1 4 40-15,3-1-55 16,3-3-11-16,-1 0 2 16,2-2-7-16,4 0-25 0,6 3-86 15,4-1-66-15,2-1 106 16</inkml:trace>
  <inkml:trace contextRef="#ctx0" brushRef="#br0" timeOffset="16440.03">19415 14485 702 0,'54'-27'325'16,"-44"42"-137"-16,9 7-75 0,4 5-6 16,-6 6 6-16,6 4-20 15,-1 6-4-15,-3 3-10 16,-2 8-38-16,0 4-7 16,-2 3-12-16,-2-1-6 15,3-2-52-15,1-9-45 16,4-6-190-16,2-7 173 15</inkml:trace>
  <inkml:trace contextRef="#ctx0" brushRef="#br0" timeOffset="16710.3">19893 14436 1003 0,'-4'17'434'0,"-12"3"-210"16,-1 1-97-16,-6 13-47 15,-7 1 1-15,-6 10-1 16,-1 6-6-16,-3 4 2 16,3 5-23-16,1 1-25 15,4-2-13-15,1-2-33 16,6-7-23-16,11-10-72 15,-2-3-54-15,8-5-135 16,0-6-112-16,8-3 262 16</inkml:trace>
  <inkml:trace contextRef="#ctx0" brushRef="#br0" timeOffset="17086.3">19971 15081 749 0,'50'43'290'15,"-50"-24"-194"-15,2 4-52 16,2 4 1-16,2 2 28 15,3 0 2-15,0-8 22 16,5-3-20-16,0-11-38 16,-1-8-14-16,4-12-18 15,-1-8-2-15,-3-13 5 16,0-4-1-16,-6-2 0 16,-5-1 0-16,-4 8 7 15,-5 6 3-15,-6 7 16 16,1 8 0-16,-6 8-28 15,-1 4-24-15,-4 6-101 16,7 2-67-16,-3 5 114 0</inkml:trace>
  <inkml:trace contextRef="#ctx0" brushRef="#br0" timeOffset="17756.5">20746 14632 618 0,'58'42'262'0,"-50"-23"-129"16,2-2 1-16,6 1 15 15,4-3-2-15,3-4-16 16,2-1 1-16,2-6-53 0,3-4-17 16,-4-7-35-1,0-6-15-15,-5-11-7 0,-5-5-1 16,-1-6 0-16,-3-7 0 16,0 0 0-16,0-2 1 15,-3 3 0-15,-5 10 21 16,-6 6 45-16,-2 7 18 15,-12 10 27-15,3 2-24 16,-7 15-50-16,-1 8-19 16,-6 8-29-16,0 7-1 0,-4 5 2 15,-3 0 0-15,6 4 0 16,-1 1 1-16,6 1-1 16,1 2-1-16,6 8 2 15,4 2 1-15,4 0-1 16,5 2 1-16,4-8 0 15,4-5-3-15,5-11-7 16,6-4-17-16,1-12-24 16,5-2-10-16,1-7-52 15,0-8-44-15,7-3-177 16,2-2 211-16</inkml:trace>
  <inkml:trace contextRef="#ctx0" brushRef="#br0" timeOffset="18225.25">21741 13843 689 0,'6'-5'296'0,"-2"-1"-104"0,1 4-171 15,-3-1 17-15,-3 6 29 16,0-3 2-16,0 0 21 16,-4 14-5-16,-4 14-14 15,-9 32-2-15,5-26-27 16,1 3-14-16,-4 2-14 15,1 4 0-15,-2 0 2 16,2 0 2-16,1 3-1 16,1-7-3-16,6-1-2 15,-1-2-2-15,3-10 2 16,5-2 0-16,3-5 0 16,2-2-1-16,0-6-5 15,0-2-3-15,5-4-1 16,-2-2-2-16,7 0-4 15,0-3-8-15,-2-8-37 16,8-3-40-16,1-4-102 16,-4-6-70-16,2-9 158 15</inkml:trace>
  <inkml:trace contextRef="#ctx0" brushRef="#br0" timeOffset="18432.7">21660 14015 875 0,'-23'9'440'16,"9"-1"-124"-16,-5 0-94 16,11 4-87-16,1-1-43 0,7 2-52 15,7 1-18-15,1-1-7 16,8 0-6-16,1-2-10 16,6-2 0-16,6-3-48 15,5-1-53-15,5-9-165 16,6 3 164-16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27:54.4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2348 1572 294 0,'-75'39'185'0,"71"-39"-20"16,4 0-4-16,-3 0-55 16,2 0-23-16,0 0-19 15,0 0-5-15,0 0-2 16,1 0 0-16,0 0-11 15,1 7-6-15,2 9-16 16,7 30-6-16,-2-25-5 16,2 3-2-16,4 2-1 15,3 2 3-15,5 5 0 16,2 0 1-16,1 5 1 0,3 4-1 16,-1 1-3-1,3 4-1-15,4-1-2 0,2 2-3 16,3-1-1-16,3-1-1 15,-4-4-3-15,-2-1 1 16,4 1 1-16,-12-4 0 16,6 3 4-16,1-3 0 15,-3-5 0-15,7 5 0 16,-5-5 0-16,1-2-1 0,-4-4 2 16,0-3-1-16,-3-6 1 15,-3-1 0-15,-1 1 3 16,-4-5 2-16,-7 0 2 15,-1-4 1-15,-11-5 3 16,-1-3-25-16,-1-1-108 16,0-1-86-16,0-1 111 15</inkml:trace>
  <inkml:trace contextRef="#ctx0" brushRef="#br0" timeOffset="478.7">3015 1736 469 0,'-9'-4'268'0,"2"4"-80"16,1 1-42-16,-4 2-28 16,3 3-44-16,-1 4-5 15,-5 3 12-15,1 6 3 16,-7 4 2-16,-3 1-8 0,-1 9-15 16,-2 2-5-16,-8 4-20 15,5 2-7-15,-1 6-12 16,-3 0-6-16,4 0-5 15,-8 1-1-15,-1-5-2 16,-3 1 0-16,2 3-1 16,4 1-1-16,1-2-1 15,1-1-1-15,6-5 1 16,2-1-1-16,2-9 1 16,2-2-1-16,8-11-1 15,0-1-2-15,8-9-6 16,2-2-20-16,3-1-60 15,-2-6-42-15,1 1-73 16,0 0-68-16,0-1 178 16</inkml:trace>
  <inkml:trace contextRef="#ctx0" brushRef="#br0" timeOffset="1064.12">2588 1242 181 0,'-9'-6'149'0,"2"3"25"16,-3-2-15-16,3 1-37 15,1 4-18-15,-2 2-19 16,3 6-10-16,-1 6-16 15,3-1-6-15,-1 3 2 16,4 1 1-16,0-4-8 16,5 1-9-16,1-6-24 15,2-3-5-15,2-5 1 0,1-6 4 16,0-4 4-16,1-2 1 16,1-3-3-16,-1 0-1 15,0 0-4-15,-5-1 0 16,-3 3 3-16,-3 0 2 15,-6 2 3-15,0 5 5 16,-6 0 4-16,-1 4-3 16,0-2-6-16,-3-1-7 15,1 5-9-15,-1 2-1 16,5 0-3-16,-3 4-3 0,8-4-17 16,-3 1-23-16,4 3-75 15,2-1-58-15,3 7 105 16</inkml:trace>
  <inkml:trace contextRef="#ctx0" brushRef="#br0" timeOffset="1665.52">3836 2112 427 0,'-11'-2'242'0,"7"2"-31"16,-2-1-26-16,1-1-48 15,-3 2-15-15,4-1-50 16,3 4-23-16,1-3-29 16,0 0-7-16,0 0 1 15,1 0 0-15,16 8-8 16,29 10-3-16,-31-11-3 15,6 1 0-15,-1-4 0 16,6 4 0-16,1-7 4 16,-1 0 1-16,2 2 2 15,-3-3-19-15,-1-2-49 16,-1 6-31-16,-6-4-102 0,2 4-91 16,-5 3 186-1</inkml:trace>
  <inkml:trace contextRef="#ctx0" brushRef="#br0" timeOffset="1951.76">3938 1968 606 0,'-4'-4'311'15,"0"3"-131"-15,1 1-71 16,3 0-47-16,0 0-55 16,0 0-8-16,0 0-1 15,3 0 1-15,10 5-1 16,2 0-1-16,33 12 1 16,-27-13 1-16,3 0-3 15,3 0-34-15,4 0-86 16,2-4-93-16,7 0 125 15</inkml:trace>
  <inkml:trace contextRef="#ctx0" brushRef="#br0" timeOffset="2744.63">5061 1969 483 0,'-2'-23'173'0,"2"32"-122"15,2-1 26-15,9 4 29 16,3 0 8-16,8-2-13 16,1-1-27-16,9-6-31 15,1-3-12-15,9-11-11 16,6-2-1-16,0-12 3 16,-6-6 17-16,-5-6 5 15,-2-2 1-15,-7-3-2 16,3 2-16-16,-2-6-6 15,-5 3-2-15,-4 0-3 16,-5-3-1-16,-5 2-2 16,-5-4 0-16,-5 2-2 15,-2 6 1-15,-7 5 0 16,1 2-1-16,-1 9-3 16,3 3-1-16,-4 6-3 0,0 3-3 15,-3 6-1-15,-8 1-4 16,5 6-8-16,3 4-2 15,0 8-2-15,2 5 2 16,-1 8 4-16,-7 4 1 16,5 7 3-16,0 5 0 15,-3 6 4-15,-1 5 0 16,-3 3 0-16,-2 2 0 16,2 3 0-16,4 2 0 0,0 8 2 15,4 4-1-15,2 1 1 16,0-3 1-16,2-3 0 15,0-2 0-15,1 1 1 16,2 2 1-16,-3 0 0 16,2-1 0-16,2-11 0 15,0-7 2-15,5-5 17 16,1-10 6-16,3-2 3 16,-4 0-2-16,0-11-17 15,0 2-7-15,0-9-2 16,0 0 0-16,1-8 0 15,-1-2-6-15,-3-4-41 16,-1-3-36-16,-2-6-112 16,-2-1-108-16,1-7 189 15</inkml:trace>
  <inkml:trace contextRef="#ctx0" brushRef="#br0" timeOffset="3029.87">4873 2268 561 0,'4'-1'295'0,"-1"1"-117"0,7 2-31 15,-8 4-18-15,9 3-69 16,2 1-23-16,10 3-25 15,2-3-7-15,1-2-2 16,4 0-1-16,0-2 0 16,7 2 0-16,6-2-27 15,0 0-25-15,6-4-79 16,1-2-74-16,2-6 127 16</inkml:trace>
  <inkml:trace contextRef="#ctx0" brushRef="#br0" timeOffset="3554.47">6348 1316 503 0,'-1'-26'230'15,"-8"4"-110"-15,-4 1-19 16,-3 5-10-16,-3 0-10 16,-4 8-5-16,3 2 0 0,-7 10-30 15,2 5-11-15,-5 10-18 16,-6 6-4-16,0 10 4 15,-1 4 0-15,4 5-1 16,5 6-3-16,2 3-8 16,3 4-3-16,0 1-1 15,-3-2-1-15,8 6 3 16,-3-1 1-16,10 9 4 16,2-2 1-16,5-5 0 15,6-4 0-15,1-6-3 16,6-4 0-16,5-5-3 15,3 1-2-15,4-7 0 16,-2 1-1-16,3-2 1 16,2-3 0-16,5-1 0 15,0 0 1-15,4-5-20 16,5-2-15-16,2-6-39 16,-1-4-31-16,4-6-89 15,-4-3-46-15,1-5 145 0</inkml:trace>
  <inkml:trace contextRef="#ctx0" brushRef="#br0" timeOffset="3961.39">6522 1811 570 0,'-6'-6'225'0,"6"3"-137"15,-4 4-12-15,7 6 11 16,-1 4-5-16,5 9-4 16,5-1 1-16,3 11-8 15,4 2-11-15,0 3-28 16,3 1-13-16,2-1-13 15,3 0-3-15,1 0-1 16,2 2 0-16,1-3 0 16,0 2 0-16,1-3 0 15,0 6 1-15,-3-3-1 16,2 1 1-16,-5-2-1 16,-1-2 2-16,-6-5 0 15,-3-4 8-15,-2-5-58 0,-6-9-44 16,0-5-86-16,-4-3-93 15,-4-5 174-15</inkml:trace>
  <inkml:trace contextRef="#ctx0" brushRef="#br0" timeOffset="4285.51">6886 1771 658 0,'-16'-7'282'16,"1"2"-172"-16,-2 7-28 15,-1 5 5-15,1 8-30 16,-3 5-6-16,-3 10-1 16,2 7-6-16,-2 9-13 15,2 2-10-15,1 3-12 16,-4-2-3-16,3 0-2 15,-2 2-2-15,3-1-1 16,0 3 0-16,11 5-1 16,-4-2 0-16,6-2 0 15,1-2-4-15,-4-12-40 16,5-2-35-16,2-13-155 16,1-6 147-16</inkml:trace>
  <inkml:trace contextRef="#ctx0" brushRef="#br0" timeOffset="4726.34">7441 1151 31 0,'21'28'35'0,"3"7"11"15,-4 6 6-15,3 8 9 16,-1 3-7-16,-5 8 33 15,0 4 15-15,-10 2 28 16,-1 3 0-16,-4 5-19 16,-2 1-2-16,-1 10-12 15,-2 4-10-15,-5-1-27 16,-1-2-11-16,-11 1-7 0,0-2 1 16,-12 3-2-1,-2-1-6-15,-2-8-16 0,-3-4-6 16,-1-13-5-16,-1-6-2 15,2-8-22-15,-6-6-45 16,-3-3 41-16</inkml:trace>
  <inkml:trace contextRef="#ctx0" brushRef="#br0" timeOffset="7270.53">16138 975 223 0,'4'43'80'15,"0"-2"-61"-15,2 2-17 0,2 10 1 16,0 4 0-16,-1 8 1 15,-2 5 3-15,1 7 5 16,-2 6 2-16,3 10 9 16,1 5 1-16,-2 11 0 15,1 1-1-15,0 10-7 16,-2 0-2-16,4 7-4 16,-4 6-2-16,2 7-4 15,1 6-2-15,4 7 0 16,1 1 1-16,-3 0 10 15,2 3 3-15,-5 0 6 16,4-1 6-16,0 0 5 16,-2-2 2-16,4-3 0 15,-2-6-3-15,1 2-11 16,1-2-3-16,-3-6-5 16,-1 0-2-16,-4-10 0 15,2-8 2-15,-1-11 11 0,0-4 3 16,-3-13-1-1,1-8-3-15,-4-9-10 0,0-9-4 16,-3-12-3-16,2-3-1 16,-2-15 0-16,0-6-1 15,-4-10-2-15,-2-7-40 16,-4-12 29-16</inkml:trace>
  <inkml:trace contextRef="#ctx0" brushRef="#br0" timeOffset="8125.24">12609 3735 441 0,'69'1'152'16,"6"1"-139"-16,3 1-8 16,7 2-1-16,2 4 0 15,4-2-3-15,13 2 0 16,-1-2 1-16,2-1 8 16,2 1 4-16,7 5 4 15,6-1 1-15,4 3-3 16,9 2 0-16,4-1 19 15,6 0 6-15,10-3 5 16,4 0 1-16,10-2-17 16,-3 0-4-16,10 2 1 15,7-1 1-15,1-2 1 16,8 1 1-16,8-1-9 16,-6-2-6-16,9 5-5 15,3-1-3-15,1 1 4 0,6 0 1 16,-3-2-1-16,2 1 2 15,1-2-8-15,-2 1-1 16,4 3-2-16,-8-2-1 16,0 2 0-16,3 0 1 15,-13-5 0-15,-7 0-1 16,-2-1 2-16,-13-3-1 16,3 0 0-16,3-4 0 15,-24-4 1-15,-1 4 0 16,-17-3 0-16,-8 3 0 0,-14-1 0 15,-15-1 0-15,-13-1 1 16,-12-2 6-16,-13 0-85 16,-4 0-84-16,-25-2 102 15</inkml:trace>
  <inkml:trace contextRef="#ctx0" brushRef="#br0" timeOffset="10060.07">13394 4455 381 0,'34'69'152'15,"-34"-72"-53"-15,2-1 1 16,-1-4 16-16,1-9 2 16,5-3-43-16,-3-10-35 15,4-5-10-15,-4-9-13 16,7-7-3-16,1-15-7 15,3-5-2-15,6-12 0 16,2-8 0-16,12 1 1 16,6-3-1-16,10-4-3 15,5-3-2-15,9-5-2 16,5 3 0-16,0 5-3 16,-2 2-1-16,6 7-3 15,-1 0 0-15,7 8 2 16,5 11 1-16,-3 16 2 15,-3 9 0-15,-7 19-3 0,4 11-4 16,-3 14-2-16,-6 14-14 16,12 19 1-16,-6 6 3 15,2 22 2-15,2 6 17 16,-8 17 1-16,-2 4 2 16,-4 4 1-16,0 2 1 15,-4 3 0-15,2 2 11 16,-3-1 2-16,-4-6-1 0,0-12 6 15,-3-11-11-15,-2-18 5 16,1-5 11-16,5-17 4 16,-6-11 2-16,6-19 2 15,-2-12-5-15,6-21-3 16,-4-13 2-16,0-16-8 16,-2-10-9-16,-3-11-7 15,8-10-5-15,2-6-2 16,3 0 1-16,1 5 4 15,2 7-1-15,-6 5 1 16,-3 1 0-16,-1 2-1 16,1 1 0-16,4 10-11 15,3 10-10-15,-1 2-4 16,2 7 0-16,-5 7 7 16,-27 19 4-1,-17 12 3-15,2 0-1 0,41-11-35 0,-3 10-4 16,-12 17-1-16,-9 21 1 15,-5 12 38-15,-3 4 8 16,-1 12 3-16,-7 4 1 16,-5 8 1-16,-2 9 1 15,-3 14 0-15,-3 8 2 16,-6 6 0-16,0 5 0 16,-2 5 0-16,-3 1-1 15,-1 10 0-15,1-2 0 16,-1 0-1-16,2 1 1 0,4-3 4 15,-1 1 5-15,0-1 7 16,4-3 2-16,0-3 1 16,4-2-2-16,5-9-7 15,3-6-2-15,7-9-6 16,3-7-1-16,5-7-2 16,2-2 0-16,5-9 1 15,3-2 1-15,-5-14 1 16,4-7 2-16,-3-10 3 15,-2-7 0-15,7-12 1 16,5-5 0-16,6-3-1 16,3-10-7-16,4-2 11 15,0-11-1-15,-3-9 0 16,-5-1 10-16,-3-20-9 16,4 0-1-16,5-15 0 15,4-4-5-15,4-3-6 16,-2-3-2-16,-4 2-1 15,-1-4-3-15,1-7-2 0,-6-1 0 16,-2-4-3-16,-1 3 2 16,2 0 6-16,5-2-1 15,5 3-9-15,1-4-2 16,5 6-2-16,-1 6 1 16,-1 9 12-16,-4 6 2 15,4 9 2-15,-1 1 0 16,13 6 1-16,4 3 0 0,4 6 1 15,-4 6 0-15,4 2-2 16,0 8 0-16,5 8 0 16,8-2-1-16,2 9 1 15,3-3 0-15,7 0 0 16,2 0 1-16,11-4-1 16,-3-4-2-16,-3 0-57 15,-2-1-129-15,-4 5 126 16</inkml:trace>
  <inkml:trace contextRef="#ctx0" brushRef="#br0" timeOffset="12621.22">19222 4047 176 0,'27'-36'150'0,"-25"31"49"15,-2 0-20-15,0 3-7 16,0 2-8-16,0 0-19 16,0 0-11-16,0 0-28 31,-1 0-11-31,0 0-22 0,0 0-4 0,0 0-14 15,0 0-7-15,-7 2-2 16,-6 5-9-16,-30 21-11 16,30-15-3-16,0 5-10 15,-1 3-3-15,2 2-1 16,5 1-1-16,2 0-2 16,4-2 1-16,6-3-3 15,3-3 1-15,4-5 5 16,2-4 2-16,6-7 6 15,-1 0 0-15,4-6 1 0,2-3 0 16,1-6-3-16,3-5-3 16,0-6-3-16,-2-5 0 15,-7-2-1-15,0-1 0 16,-6 1 4-16,-8 3 1 16,0 5 2-16,-6 2 2 15,-10 3-3-15,4 1-4 16,-5 5-6-16,-4 3 0 15,-5 5-4-15,-3 4-1 16,-1 7-1-16,-3 0-2 0,1 7-1 16,-3 6-2-16,3 4 1 15,2 5 0-15,4 4 0 16,3-1 1-16,2 1 0 16,4-3 1-16,9 0 0 15,-1-5 0-15,9-2 0 16,2-2-1-16,4-5 2 15,5 1 0-15,1-3 1 16,4-3 2-16,1-6 1 16,0-3 1-16,2-7 3 15,-3 0 0-15,-3-4 1 16,2-2 2-16,-5-3 2 16,-4-1-1-16,-6-4 0 15,-5-3 0-15,-8-3-1 16,-4-4-1-16,-3 4-6 15,-7 1-3-15,-2 13-4 0,-1 6-1 16,-5 7-2 0,0 5 0-16,0 7-1 0,2 7-1 15,0 5 1-15,-1 2 0 16,8 3 3-16,3-2 0 16,13-3 0-16,5-3 1 15,3-5 0-15,1-6 1 16,6-4 5-16,1-5 2 15,4-8 6-15,-3-6-1 16,-5 6-1 0,0 1-1-16,13-29-2 0,1-2-2 0,-8-1-1 15,-11 19 0-15,-5 4-2 16,-4 4-3-16,1 9-9 16,2 3-5-16,-2 8-4 15,-1 5 2-15,-2 6 7 16,0 3-16-16,1-1-62 15,2-1-45-15,6-3-138 16,0 1-155-16,5-2 280 16</inkml:trace>
  <inkml:trace contextRef="#ctx0" brushRef="#br0" timeOffset="13702.33">19295 4925 196 0,'-2'27'123'0,"2"-31"7"16,1 1 0-16,-1 3-3 15,-1-1-9-15,0 0-16 16,0 0-4-16,0 0-7 15,0 0-5-15,-1 0-1 16,2-1-6-16,-2 1-18 16,1 0-11-16,1 1-24 15,0 0-9-15,0 0 3 16,0 0 4-16,0 0 10 16,0 2 5-16,5 13-4 15,1 0-2-15,18 32-2 16,-13-24 0-16,0 3 3 15,6 3 6-15,-3 6 2 0,2 2-1 16,1 1-2-16,-2 2-5 16,0-2-11-16,-3-2-4 15,9 2-10-15,0-2-4 16,5 0 1-16,3 0 0 16,-5-2-1-16,0 2 0 15,-1-2-1-15,0 1-1 16,0-2 1-16,-3-6-1 15,-2-3 1-15,0-3 0 16,-3-3 1-16,1-2-1 0,-7-5 2 16,1 0 0-16,-4-7 0 15,-3 0 0-15,0-3 4 16,-3-1-10-16,0-1-35 16,-1 0-24-16,0-1-70 15,0 1-27-15,0 0-49 16,-3-7-87-16,-5-11 196 15</inkml:trace>
  <inkml:trace contextRef="#ctx0" brushRef="#br0" timeOffset="14110.24">19649 5194 439 0,'-3'0'256'16,"-1"1"-50"-16,0 3-32 16,3-4-27-16,0 0-35 15,-5 6-9-15,-3 11-4 16,-37 34-8-16,29-29-2 15,-2 3-15-15,0 0-5 0,-2 0-16 16,5 1-10-16,-5-1-14 16,5 3-7-16,-2-2-9 15,-4 0-2-15,4 1-6 16,-4-1 0-16,4-1-3 16,-1-2-1-16,2-2-1 15,0-1-3-15,4-8-17 16,-1-2-16-16,2-6-52 15,2-4-37-15,1-1-90 16,4 0-55-16,1-5 170 16</inkml:trace>
  <inkml:trace contextRef="#ctx0" brushRef="#br0" timeOffset="15504.51">19316 4790 390 0,'-2'-4'210'0,"1"2"-35"16,0 0-23-16,-1 1-32 15,2 0-17-15,-2 0-36 16,1 0-4-16,0-1-24 0,0 1-9 16,0 0 3-16,0 0 3 15,0 0 18-15,0 0 6 16,0 0-4-16,-2 0-5 16,3 0-8-16,0 1-5 15,8 0-5-15,6 2-5 16,30 10-4-16,-25-5 1 15,1-1 1-15,5 0-1 0,0-1-3 16,0-1-3 0,6 1-6-16,0-1 0 0,5 3-1 15,-5-4-3-15,-2 2 0 16,-5-3 0-16,-2-4-2 16,0 4 20-16,-5-5 11 15,1 3 1-15,-6-1 4 16,-4 1-17-16,-3 0-10 15,-2 2 0-15,-3 1 1 16,-1-4 14-16,0-1 7 16,0 1-1-16,0 0-4 15,0 0-17-15,-2 0-9 16,2 0-2-16,-13-4-2 16,-3 0-1-16,-32-8-1 15,30 11-1-15,-8-1 1 16,1-3-1-16,-9 3-1 15,0-2 1-15,0 4-1 16,1 0 0-16,8-1-1 0,1 3 0 16,-3-1 0-16,-1 0 0 15,-2 1 2-15,1-3 0 16,6 1 0-16,5-3 2 16,1 0 0-16,2 0 0 15,1-2 1-15,5 3-2 16,-3 1 0-16,7 1-1 15,-1 1-1-15,-3 0-1 16,7 0-1-16,2 0-3 0,-1 1-5 16,2-1-4-16,0 0-1 15,0 0 0-15,0 0 6 16,0 0 4-16,13 3 1 16,3 3 1-16,33 11 0 15,-22-11 0-15,6-1 2 16,0 2 1-16,-1-5 0 15,0 0 1-15,-2-1 0 16,-1 3 0-16,4 2 0 16,0 2 1-16,-2-4 0 15,0-2 0-15,-5 2 1 16,-2-2-1-16,-3-1 1 16,-2 1-1-16,0-3 2 15,-4-1 0-15,-4 0 1 16,0-2 1-16,-4 3 1 15,-2 1 2-15,-3-2 5 16,-2 1 3-16,0 0 4 16,0 0-2-16,-1 0-5 0,0 0-3 15,0-1-6-15,0 0 0 16,-13-3 0-16,-4-6 0 16,-33-25-1-16,20 25-1 15,-9 1-2-15,0 4-4 16,-6 3-3-16,5 4-1 15,1 3-5-15,-4 1-4 16,1 5-28-16,-6-5-33 16,0 2-77-16,0-2 8 15,3-6 82-15</inkml:trace>
  <inkml:trace contextRef="#ctx0" brushRef="#br0" timeOffset="18842.58">2467 4741 298 0,'41'-1'169'0,"2"0"-28"0,-6-5-53 15,-3-1-10-15,-6-2 21 16,0-3 17-16,-7-1 0 16,-5-3-10-16,-7-4-16 15,-5-2-14-15,-4-3-25 16,-1-2-10-16,2-2-23 15,-2 1-5-15,-1 1-4 16,1 3 1-16,-9 0 0 16,-8-1 0-16,1 5-2 15,-4 4-3-15,0 4-3 16,5 3-2-16,-3-1-3 16,2 2-1-16,4 2-6 15,0 5-3-15,3 4-3 16,-1 1-1-16,1 7 2 15,-1 1 1-15,1 7 3 16,2 3 2-16,-1 13 2 16,1 6 2-16,1 5 0 0,-3 9 3 15,3 7 1-15,0-2 1 16,0 12 5-16,1-5 0 16,4 5 5-16,-3 6 4 15,2 3 10-15,0 1 3 16,-1-2 1-16,2-3-2 15,2-8-10-15,2 1-3 16,1-6-6-16,0 1 1 16,-1-5-1-16,0-4 0 0,-2-12 1 15,0-5 1-15,0-9 0 16,0-6 0-16,0-9-1 16,0-5-2-16,-2-5 3 15,1-3-7-15,0-4-30 16,0 0-24-16,0 1-106 15,0 0-114-15,-2-6 174 16</inkml:trace>
  <inkml:trace contextRef="#ctx0" brushRef="#br0" timeOffset="19137.79">2034 5476 320 0,'8'1'262'0,"2"0"15"16,6 2-79-16,4 3-22 16,-4-6-82-16,8 9-25 15,2-4-47-15,1-4-10 16,10 4-8-16,-5-11 0 15,9 0 1-15,4-2 0 16,1-3 1-16,0 1-3 16,0-1-72-16,-2-3-32 15,2 1-167-15,1 0 158 0</inkml:trace>
  <inkml:trace contextRef="#ctx0" brushRef="#br0" timeOffset="19577.62">3438 4387 305 0,'-18'-5'218'16,"1"5"3"-16,-7 8-75 0,-4 0-11 15,1 8-46-15,-3 3-14 16,2 10-31-16,3 7-10 16,-5 9-7-16,2 9-3 15,-1 5-4-15,-3 3-5 16,6 7-9-16,1-6-2 15,6 7-4-15,6 4 0 16,2 3 0-16,5 4 1 16,4-13 2-16,2-5 1 0,6-10-2 15,5-6-1 1,5-3-1-16,4-7-2 0,6 1 1 16,3-1 0-16,5-2-20 15,1 1-22-15,-2-8-65 16,-1-3-61-16,4-6 105 15</inkml:trace>
  <inkml:trace contextRef="#ctx0" brushRef="#br0" timeOffset="19953.6">3671 5032 347 0,'3'2'183'16,"2"2"-43"-16,-1 4 17 15,8 7-26-15,4 3-10 16,3 8-24-16,3 2-2 15,-2 5-10-15,0 1-15 16,-1 5-28-16,0-1-12 16,-1-4-20-16,1 4-4 15,6-7-2-15,0 3 1 0,-2-5-2 16,4 0 2-16,-8-2 0 16,3-4 0-16,-2 2 0 15,-5-5-12-15,0-6-68 16,-6-3-59-16,-1-11 78 15</inkml:trace>
  <inkml:trace contextRef="#ctx0" brushRef="#br0" timeOffset="20235.86">4050 5160 766 0,'-9'-4'348'0,"-5"4"-154"16,1 8-76-16,-8 9-18 16,-5 1-25-16,-1 12-6 15,-2-2-3-15,2 2-16 16,-2-1-8-16,4 5-20 0,1 0-9 16,-5-2-10-16,6 2-1 15,-4-11-2-15,1-1-2 16,6-1-24-16,0 0-27 15,8-5-77-15,3-4-50 16,5-9-143-16,2-7 198 16</inkml:trace>
  <inkml:trace contextRef="#ctx0" brushRef="#br0" timeOffset="20773.41">3639 4943 289 0,'-56'-50'236'16,"50"50"15"-16,4-2-36 15,0 0-31-15,2 2-49 16,0 0-21-16,0 0-35 0,0 0 0 16,0 0-10-16,0 0-4 15,18 8-15-15,31 11-13 16,-21-17-15-16,1 0 7 15,8-2 16-15,-4-1 13 16,2 0 11-16,-2-7-13 16,0 4-18-16,2 0-13 15,-1-4-15-15,5 4-1 0,-8 2-2 16,0-2-1-16,-7 4 1 16,-3 0 1-16,-5-4 1 15,-2 4 2-15,-4-3 1 16,-3 1 1-16,-3 2 4 15,-2-2 2-15,-2 2-23 16,0-1-24-16,-1 0-73 16,1 0-48-16,0-1-69 15,0 1-21-15,0 0-129 16,1-6 233-16</inkml:trace>
  <inkml:trace contextRef="#ctx0" brushRef="#br0" timeOffset="21214.24">4338 4416 373 0,'8'13'163'0,"1"0"-86"0,4 12 36 16,2 2 12-16,-3 6-3 16,7 5-13-16,-2 4-18 15,2 4 3-15,10 8-8 16,-6 3-3-16,4 3-1 15,-1 2-8-15,-11 5-10 16,-1 4-8-16,-8 10-29 16,-5 0-7-16,-7 0-3 15,-1-3 4-15,-6-9 9 16,-3-1 1-16,0-13-5 16,-3-3-6-16,3-13-9 15,1-6-6-15,0-17-44 16,3-5-37-16,0-9-81 15,3-3-43-15,5-4 123 16</inkml:trace>
  <inkml:trace contextRef="#ctx0" brushRef="#br0" timeOffset="21858.51">5077 5162 360 0,'-11'0'245'0,"4"3"-25"16,3 2-51-16,2-5-31 15,3 1-55-15,-1-1-5 16,0 0-10-16,0 0 2 15,21 3-5-15,27 7-14 16,-17-5-24-16,1-4-3 16,1 0-10-16,9 2-5 15,-6-3-4-15,-1 2 0 16,-5-2-1-16,1-1 1 16,-6-1 0-16,0-1 2 0,-4-3 1 15,-5-2 1-15,-1 0-1 16,0 2-11-16,-5 0-39 15,-1 1-27-15,-2-2-99 16,-3-1-71-16,-3-3 151 16</inkml:trace>
  <inkml:trace contextRef="#ctx0" brushRef="#br0" timeOffset="22203.59">5040 4860 444 0,'-13'-4'262'16,"12"4"-14"-16,-4-3-24 15,6 1-51-15,-1 2-27 16,0-1-47-16,0 0-17 15,14 2-28-15,5 2-12 16,34 9-24-16,-27-6-9 16,4-4-4-16,0 1-1 15,0 4-2-15,-1-1 1 0,0 2-3 16,0-3 1-16,-1 1-1 16,-2-1 0-16,-5 1-36 15,0-3-33-15,1 1-100 16,-5-1-69-16,8-1 147 15</inkml:trace>
  <inkml:trace contextRef="#ctx0" brushRef="#br0" timeOffset="22789.03">5972 4899 508 0,'32'-55'229'15,"-47"53"-112"-15,-1-2-21 16,2 5-14-16,-7-1-8 16,6 5 13-16,-1 4 0 15,-4 4 1-15,0 5-11 0,-7 4-30 16,4 2-16-16,1 9-22 16,3 1-3-16,5 8 6 15,5 5 2-15,3 4 2 16,5 0-2-16,4-3-4 15,6-5 0-15,8-6 1 16,3-4 0-16,12-13-5 16,-1-5-2-16,6-10-2 15,-1-5 1-15,4-6 1 16,-3-7 2-16,2-12 0 16,3-6 1-16,-3-13 0 15,5-3 0-15,-7-5 2 16,-2-1 2-16,-10 3 4 15,-10-2 3-15,-13 4 4 16,-11 0 2-16,-11 4-1 16,-6 2-1-16,-2 11 0 15,0 3 3-15,-5 12-6 16,1 8-8-16,-7 12-49 0,2 3-52 16,1 10 56-16</inkml:trace>
  <inkml:trace contextRef="#ctx0" brushRef="#br0" timeOffset="27999.91">19386 3766 100 0,'52'-33'56'15,"-46"30"-7"-15,1-3-3 16,-1 2 7-16,-6-1 8 15,3-2 5-15,-3 1-1 16,2 1-6-16,2 1-14 16,-4 1-10-16,0 2-18 15,0 0-7-15,0 0 7 16,0 0 8-16,-1 0 18 16,1 0 10-16,0 0 0 15,0-1 4-15,0 2 7 0,0 0-3 16,0 0-11-16,0 0-13 15,0 0-25-15,0 0-6 16,0 0 0-16,0 0 6 16,-1 0 14-16,-1 10 4 15,-4 2 9-15,-16 30-3 16,9-21-8-16,-2 1-4 16,-2 3-9-16,0 0-2 0,-2 0-7 15,1 0-1-15,-7-1-3 16,2 2 1-16,-2 2-1 15,-1 2 1-15,1-1 1 16,-1 4 1-16,0 0-2 16,1 0 0-16,3 3-2 15,-1-1 0-15,2-3-1 16,1-3 0-16,2 3 0 16,2-2 0-16,1 0-1 15,0 1 1-15,4-5-1 16,0 1 1-16,2-2-1 15,-4-2 0-15,7-1 0 16,-2-3 1-16,-1-3 0 16,4-3 0-16,-3-1-1 15,2-1 0-15,-3-4 0 16,9 2 0-16,-9-3 1 16,5-2 0-16,4-2-4 15,-4-2-1-15,6-3-2 0,-2 2-2 16,-2 0 3-16,2 0 2 15,2-5 2-15,2-8 2 16,17-33-1-16,-19 22 0 16,6-3 0-16,0-2 0 15,13-2-1-15,2 0 1 16,9-1 0-16,0-4-1 16,4-8 2-16,2-2 0 0,2-5 4 15,0-1 1-15,-1 2 1 16,-2 0-1-16,-1 7-1 15,-7 3 0-15,-6 2-1 16,-1 3-1-16,-8 0-1 16,4 3 1-16,-3 4-1 15,1-3-1-15,1 1 1 16,-2 0-1-16,6-4 0 16,-1 3 0-16,0 3 1 15,3 3 0-15,-10 6 0 16,2 2 0-16,-6 6 2 15,-2 2 1-15,-3 4 10 16,-2 3 8-16,-2 1 13 16,-1 2 3-16,0 0-11 15,0 0-8-15,0 0-17 16,0 0-2-16,0 0-1 16,-2 0 0-16,-7 3 1 15,-4 9 0-15,-33 30-2 0,29-21 1 16,-2 3-2-16,1 2-1 15,2 8 1-15,-3 1 0 16,-3 1 1-16,-5 6 0 16,-8 0 1-16,-2 3-1 15,-3 5 2-15,-1 0 0 16,-1 2 0-16,-2 4 0 16,4 0 0-16,-1 2 1 15,0-1-20-15,2-2-7 0,4 0-7 16,2-7-5-16,3-3 14 15,2 1 4-15,-1-4 6 16,1 3 4-16,0-2 7 16,3-5 2-16,8-6 1 15,4-5-2-15,6-7 0 16,6-6 1-16,-1-6-3 16,3 0-1-16,0-6 0 15,1 0 0-15,2-1 4 16,-3-2 1-16,0 0 3 15,0 0 1-15,0 0-2 16,0 0-1-16,4-15-1 16,34-30 0-16,-24 20-1 15,4-1 1-15,5-8 0 16,4 0 1-16,1-5 2 16,2-1 1-16,0-1-1 15,-1-6 0-15,5 1-2 0,1 1 0 16,5-9 0-16,-3 2 0 15,0-8 0-15,4-2 1 16,-5 0 0-16,1 3-1 16,-2 9 0-16,-5-2 1 15,-3 4-1-15,-1 1 0 16,-7-1-1-16,1 6 0 16,-3-1 0-16,1 2 0 0,1 6-1 15,2 3 0-15,-7 8 1 16,1 5 0-16,-5 5 3 15,-4 4 1-15,-3 6 3 16,-3 0 2-16,-3 4-1 16,3-1-2-16,-1 2-3 15,0-1-3-15,0 1-3 16,0 0-2-16,-1 0-1 16,0 2 1-16,0 17 4 15,-38 29 1-15,22-24 0 16,-3 6 0-16,2 6 0 15,-6 2 0-15,-4 7 0 16,-1 1-1-16,-5 1 0 16,-5 3 0-16,-3 5 0 15,-3 2 0-15,-6 10 1 16,-2 3-1-16,1 5 1 16,1-4 1-16,7-2 0 0,0-5 0 15,3-6 0-15,5 0-1 16,1-8 1-16,4 1 0 15,6-7-4-15,0-5-14 16,4-4-31-16,3-2-28 16,2-4-117-16,3-1 125 15</inkml:trace>
  <inkml:trace contextRef="#ctx0" brushRef="#br0" timeOffset="32787.11">14942 884 177 0,'-79'40'167'16,"73"-42"30"-16,3-2-14 15,-1 1 1-15,4 3-44 16,0 0-32-16,0 0-47 16,-1 0-14-16,1 0 5 15,0 0 3-15,5 10-3 16,4 8-12-16,23 29-27 15,-8-28-6-15,7-4-3 16,3-4 2-16,2-6 7 16,-1-1 4-16,-2-3 6 15,-6-1 0-15,4-5 2 16,-5 0-2-16,-4-6-1 16,1-1-2-16,-3-7-2 15,-4 1-1-15,-1-3-1 16,-3 0 1-16,-7 1 1 0,-2 1 1 15,1 0-4-15,-5 2-1 16,-4-3-6-16,2-2-1 16,0-1-1-16,-3 0 0 15,0 4 1-15,-4 2 0 16,0 7-5-16,0 1-2 16,-2 9-6-16,2 3-3 15,-4 8 0-15,-4 2 0 16,6 6 2-16,-5 2 2 0,5 4-1 15,0 2 0-15,0 7-2 16,2 4 0-16,0 2 2 16,0 4 1-16,-6 0 3 15,2 2-1-15,-3 5 3 16,-2 4 1-16,4 3 1 16,-1-1 1-16,1-3-2 15,7-6 1-15,1-6-1 16,3-3 1-16,0-10-1 15,4-5 0-15,-2-3 0 16,2-2 0-16,5-6-1 16,-4-4 4-16,3-6-46 15,-3-1-32-15,-1-2-83 16,0 0-49-16,0 0-79 16,0 0 168-16</inkml:trace>
  <inkml:trace contextRef="#ctx0" brushRef="#br0" timeOffset="33091.28">14763 1357 496 0,'-5'-2'301'16,"2"-6"-72"-16,3 6-59 15,3 1-21-15,3-5-68 16,-1 5-23-16,7-1-21 16,1 3-11-16,5 1-16 15,3 0-3-15,1-1-3 16,2 0-2-16,3-3 0 16,2 0-1-16,1 0 1 15,1-2-1-15,-4 1-39 16,4-2-33-16,-3-5-117 15,0 0-126-15,6-6 201 16</inkml:trace>
  <inkml:trace contextRef="#ctx0" brushRef="#br0" timeOffset="33421.41">15526 857 535 0,'-4'4'265'0,"-3"3"-136"15,-5 9-23-15,-1 0 5 16,-5 5-55-16,0 4-7 16,-3 0 8-16,2 2 1 15,-2 0-11-15,-2-1-9 16,5 6-18-16,-2 2-8 0,9 5-8 15,1 3 0-15,6-3-3 16,2 1-1-16,3-8-2 16,2-4-2-16,4-3-1 15,1-1 2-15,5-5-44 16,0-2-29-16,5-7-66 16,3-2-60-16,-1-7 131 15</inkml:trace>
  <inkml:trace contextRef="#ctx0" brushRef="#br0" timeOffset="33706.64">15511 1209 597 0,'34'-47'258'0,"-29"59"-157"0,4 2 13 16,4 4 21-16,-1 1-37 16,-2 2-29-16,2-1-10 15,-1 0-40-15,-6-4-8 16,5-3-3-16,-4 0-1 16,-1-4-3-16,2-2-11 15,-2 0-55-15,-2-5-41 16,-5-2-145-16,4 0-86 15,-4-1 207-15</inkml:trace>
  <inkml:trace contextRef="#ctx0" brushRef="#br0" timeOffset="33932.04">15622 1139 431 0,'15'-55'264'15,"-15"66"-81"-15,0 5-26 16,-4 3 3-16,-4 7-88 16,-1 0-27-16,-4 4-15 15,-1 0-10-15,1-1-8 16,3 0-2-16,0-7-6 16,1-2-2-16,1-5-45 15,3-3-60-15,1-7 67 16</inkml:trace>
  <inkml:trace contextRef="#ctx0" brushRef="#br0" timeOffset="34171.4">15714 1001 326 0,'15'1'211'0,"-1"1"-8"16,1 6-46-16,-3 6 25 15,1 7-32-15,-1 3-22 16,-7 9-33-16,-4 4-19 0,-7 5-33 16,1 0-13-16,-6 3-16 15,-2-2-5-15,4 1-6 16,-4 0-6-16,6-4-67 16,5-3-67-16,2-2 84 15</inkml:trace>
  <inkml:trace contextRef="#ctx0" brushRef="#br0" timeOffset="35626.81">20585 4079 149 0,'-38'-29'125'0,"54"25"-8"16,-7-2-17-16,9 1-7 15,2 1-34-15,1 4 11 16,3 1 2-16,2 2-16 16,1 3-7-16,2 0-14 15,4 3 10-15,8 2 22 16,3-1 15-16,6-1 12 15,6-2-10-15,-4-1-3 16,1-1-14-16,4-4-15 16,-1-1-3-16,9-1-19 15,3-2-1-15,2-2 10 16,-1 2-1-16,-6 1-3 16,-1 0-3-16,4 3-16 15,2 0-3-15,9-1-4 16,-1 1-1-16,0 1 1 15,-1-2 0-15,-7 1 7 16,0 2-1-16,-5-1-1 0,-4 2-2 16,5-1-7-16,-5 2-1 15,-1 1 0-15,-3 1-1 16,-9 1 0-16,-5-1 1 16,-10 0-1-16,-1 0 1 15,-2 0 0-15,-5 0 0 16,-2-1-1-16,-1 0-1 15,-7 1-29-15,1-3-26 0,-4 1-73 16,0-2-49-16,-3 0-98 16,1 2-133-16,3 1 267 15</inkml:trace>
  <inkml:trace contextRef="#ctx0" brushRef="#br0" timeOffset="36122.25">23041 4470 362 0,'23'-53'214'15,"-25"53"-47"-15,0 1-19 16,2 6-53-16,0-7-5 15,0 0 4-15,1 4 3 0,7 13-9 16,21 28-7 0,-15-21-11-16,2 2-7 0,-3 6-14 15,4 0-8-15,-2 4-12 16,-3 2-5-16,0-1-13 16,-2 0-4-16,2-1-2 15,2-7 0-15,1-4-3 16,-3-3 1-16,1-7-1 15,0 1-6-15,-9-7-49 16,2-3-37-16,-3-3-92 16,-4-8-85-16,7-9 170 15</inkml:trace>
  <inkml:trace contextRef="#ctx0" brushRef="#br0" timeOffset="36336.68">23384 4580 523 0,'-12'7'247'16,"-4"11"-110"0,-7 1 15-16,-4 9-23 0,-3 2-17 15,-1 6-24-15,0 2-15 16,-8-1-25-16,1-1-16 16,-10-6-20-16,-4-3-4 15,2-3-28-15,-4-2-35 16,-3 3-104-16,0-2-119 15,1 6 172-15</inkml:trace>
  <inkml:trace contextRef="#ctx0" brushRef="#br0" timeOffset="41398.65">2225 7603 203 0,'-28'-62'122'0,"19"56"5"15,5-1-7-15,-1 3-17 16,5 5-7-16,0-1-25 16,0 0-11-16,0 0-11 15,0-1-10-15,0 0-15 16,0 1-2-16,0 0 4 16,0-1 4-16,0 1 6 15,0-1 0-15,-2-1-6 16,2 1 3-16,0 0 13 15,0 0 9-15,0 0 12 16,2 0-2-16,1 0-12 16,4-3-10-16,2-1-20 0,2 0-7 15,30-14-9-15,-23 17 2 16,4 1 6-16,-2-5 1 16,4 6 2-16,-4 0-4 15,5 5-4-15,-4 1 1 16,-4 2 1-16,1 1 0 15,0 1-2-15,0 2-3 16,4 5-3-16,-8-6 0 31,-6-5-1-31,-1-1-1 0,22 20 1 0,-2 0 0 0,-4-1 1 16,-10-5 2-16,-2 4 2 16,1 0-1-16,-3 2 0 15,-2 4-1-15,-3-2-2 16,-2 2 0-16,0-2 0 15,0 3 0-15,-4-1 2 16,0 1 0-16,-2 1 1 16,-4-2 0-16,-1-3-2 15,-1 2 0-15,-5-7-1 16,2 4-1-16,-2-5 1 16,-1 3-1-16,4-1 0 15,-2 4 0-15,-2 1 0 16,-3-2-1-16,-2 3 1 15,-1-2 0-15,1-3-4 16,3-3-1-16,-2-4-3 16,2-4 1-16,0-1 2 15,3-5 2-15,-3-1 1 0,2-2 1 16,5-2 0-16,-2 0 1 16,5-1 0-16,-3-2 0 15,-1-4-2-15,0-1-1 16,-2-3-3-16,6-2-2 15,-1-1-2-15,5 1 0 16,3 1-1-16,-2-2 1 16,6 0 1-16,-2-3 0 15,0 3 1-15,4 0 0 0,-2 1 2 16,1 1 2-16,3-4 3 16,-4 4 2-16,0 1 6 15,4 1 2-15,-7-1-2 16,3-3 0-16,0 0-6 15,0-1-3-15,10 2-2 16,-6 4 0-16,6 2-1 16,1 2 1-16,-2 1 1 15,4 3 0-15,-4-2 3 16,1-1 1-16,-4 2 1 16,-1-2 0-16,-2 2 0 15,1 0 0-15,-3 0-1 16,-1-1-1-16,2 2-2 15,-5-2-1-15,0 1-3 16,0 1 13-16,0-1-67 16,12 0-19-16,1 0-35 0,30-2-42 15,-28 3-3-15,-1 1-60 16,-1 1 139-16</inkml:trace>
  <inkml:trace contextRef="#ctx0" brushRef="#br0" timeOffset="42984.42">2949 7732 338 0,'-34'-25'209'0,"41"40"-18"16,0 1-36-16,2 4-13 15,2-1-33-15,1-2-22 16,4-2-36-16,-1-4-13 16,4-3-13-16,3-2-4 15,3-3-11-15,1-2 0 0,0-6 1 16,-1 1 0-16,-2-5 8 16,-2-1 17-16,-5-2 11 15,1-2 5-15,-3-5-4 16,2-3-16-16,-3-1-11 15,-2-5-5-15,-1 2-5 16,-4 1 0-16,5-1 1 16,-4 1 4-16,-4 0 9 15,2 1 1-15,-10 0-2 16,0-1-3-16,0 0-12 16,1-2-2-16,4 4-3 15,-1 1 0-15,1 6 1 16,0 3 0-16,-3 3 4 15,-2-1 5-15,0 5 3 16,2 0 0-16,1 4-4 16,4 2-5-16,-2-1-4 15,0 1-2-15,0 0-2 0,-1 0-1 16,0 0 0-16,0 0 1 16,0 0 4-16,0 0 0 15,-4 7 1-15,-4 5-3 16,-18 31-2-16,22-25-1 15,2 3-3-15,-4 1 1 16,2 1-1-16,-1 3 1 16,4 1 0-16,-1 1 2 15,-1 1 0-15,1-1 1 0,-2 1 0 16,5 3 0-16,-2 1 0 16,-3 1-1-16,4 3 0 15,-6-1 1-15,5 4-1 16,0 1 0-16,-2-1 1 15,2-1-1-15,2-4 1 16,0 0 1-16,0-5 1 16,-3-4-2-16,3 1 1 15,-1-3 0-15,1 2 0 16,1 0 1-16,-1-3-1 16,1 2 0-16,-2-2 1 15,0-2 0-15,1-1 0 16,-2-3 0-16,3 0-1 15,-1-2 1-15,0-2 0 16,0-1 0-16,-1-2-1 16,1 0 1-16,2-2-1 0,-2 0 1 15,1 2-2-15,-1-2 1 16,-1-3-1-16,3 2 0 16,0-4 1-16,-2 0-1 15,0-3 0-15,0 0 0 16,0 0-19-16,0 0-31 15,0 0-77-15,0 0-51 16,0 0-182-16,0 0 226 16</inkml:trace>
  <inkml:trace contextRef="#ctx0" brushRef="#br0" timeOffset="43663.6">2988 8007 350 0,'-64'-24'184'16,"64"28"-38"-16,2 2-13 0,0-2-28 16,-2 1-1-16,3 0-8 15,0-2-2-15,6 3-10 16,1 0-3-16,3-2-10 15,0 2-7-15,5-1-11 16,3-2-12-16,6-2-15 16,1 1-5-16,4-3-5 15,1 2 2-15,0-1 2 16,-5 0 0-16,4 1 0 16,-4-1-1-16,-2 3-4 15,3 3-3-15,-6-1-2 16,-3 0-1-16,0-2-1 15,-4 0 0-15,0-2-1 16,1 3-1-16,-1-2 0 16,1 1 0-16,-4 0-2 15,-2 1 13-15,-3-1-63 0,0-1-38 16,-3 2-149-16,0 0-179 16,-4 1 269-16</inkml:trace>
  <inkml:trace contextRef="#ctx0" brushRef="#br0" timeOffset="44534.28">2235 8788 410 0,'-6'3'236'0,"-3"-3"-62"16,0 4-46-16,7 1-33 0,-1-1-33 16,1-1-7-16,2-3-13 15,0 0-1-15,0 0-7 16,0 0-4-16,0 0 5 15,0 0 3-15,0 0-2 16,0 0 3-16,13 2-9 16,2 1-6-16,33 6-5 15,-24-7-3-15,6 1 0 16,5 1 2-16,3-2 10 16,4-1 14-16,-1-1 2 15,3 3-1-15,4-3-12 16,-2 0-16-16,-1 2 16 15,-1-2 24-15,0 1 4 16,-2 3 1-16,-1-4-23 16,5 1-25-16,-3 1-4 15,0-1-1-15,-3 2 1 0,-3 0-1 16,-3 2 1-16,-3-2 1 16,-4 0 1-16,0 0 0 15,-6 0 1-15,-4-1-1 16,-8-1-1-16,-2 0 0 15,-1-1-1-15,-2 0-1 16,3 3 2-16,-5-3 5 16,-2 5-32-16,-3-3-27 15,2-2-69-15,-1 0-63 16,2 0-123-16,-4 0-191 0,-14 9 319 16</inkml:trace>
  <inkml:trace contextRef="#ctx0" brushRef="#br0" timeOffset="45370.04">2188 9415 204 0,'37'-75'185'16,"-29"68"42"-16,-2 0-20 0,0 1-37 16,0-3-23-16,4 5-24 15,2 1-24-15,9 2-32 16,2 0-13-16,2 1-13 15,4 0-1-15,-5 5 0 16,2 1-7-16,0 6-9 16,-3 0-1-16,0 2-4 15,-3 3 9-15,-3 1 11 16,-2 7 3-16,-6-1 4 16,-2 3-10-16,-3-1-12 15,-4 2-5-15,1-1-6 16,-3-2-2-16,-1 0-2 15,-5-2 0-15,-3-1 1 16,-3 1 0-16,-9 1-3 16,-1-2-4-16,-7 1-12 15,0 1-10-15,1-6-21 0,-1-4-4 16,4-2 4-16,-1-5 4 16,5-2 17-16,4 2 5 15,0-7 6-15,6 2 3 16,1-6 4-16,2-4-2 15,9-3-6-15,-1-1-2 16,2-2-2-16,1 1 1 16,-1 4 5-16,4-1 0 15,-1 5-2-15,10 1-1 16,-5-2-1-16,-2 0 2 0,1 0 2 16,0-2 0-16,3 6 1 15,3 1 1-15,2 2 1 16,-2 0 2-16,4-1 1 15,-3 0 2-15,0 1-55 16,-1 0-55-16,1-1-223 16,-2 0 207-16</inkml:trace>
  <inkml:trace contextRef="#ctx0" brushRef="#br0" timeOffset="45988.38">2803 9331 225 0,'-10'-3'179'0,"5"2"45"16,2 1-27-16,3 0-51 15,-1-1-27-15,0 1-9 16,0 0-5-16,0 0 6 16,1 0 13-16,4 11-24 15,5 9-6-15,15 28-24 16,-16-29-13-16,5 7-20 15,3-4-16-15,6 6-15 16,-1 2-2-16,2-2-1 16,-2 2-1-16,-2-6 1 15,-1 1 0-15,4-2-1 0,0-2 1 16,-2 0-1-16,3-4 0 16,-6 3-1-16,-1 1 1 15,2-4 1-15,-3 2 0 16,-3-4-50-16,-4-5-35 15,-2-5-103-15,-2-4-64 16,-2-8-112-16,1-3 214 16</inkml:trace>
  <inkml:trace contextRef="#ctx0" brushRef="#br0" timeOffset="46304.54">3158 9241 1472 0,'-2'2'76'0,"-4"0"-7"16,-5 5 65-16,-2 8-43 15,-5-2-14-15,-1 17-8 16,-4-1-5-16,-4 11-12 15,-2 7-6-15,-7 5-20 16,-3 8-7-16,0-5-10 16,-1-1-4-16,3-7-4 15,1-4 0-15,6-4-5 0,9 3-8 16,-2-7-48-16,5 1-30 16,5-6-91-16,-7-6-91 15,5-3 178-15</inkml:trace>
  <inkml:trace contextRef="#ctx0" brushRef="#br0" timeOffset="53371.63">3968 8631 206 0,'-87'12'120'16,"81"-18"-34"-16,-2 4-8 15,0-1-6-15,-5-2 2 16,7 3 38-16,0 0 18 16,3 3 8-16,2 2-7 15,0-3-29-15,0 0-23 16,-2 0-39-16,3 0-7 0,0 0-9 15,0 0-4-15,3 0 0 16,11 8-3-16,35 17 16 16,-27-21 2-16,-1 0 1 15,6 1-2-15,-2-2-21 16,5 3-4-16,-4-6-2 16,3 4 0-16,0-1 1 15,-10-3-1 1,-9 0 1-16,0 1 0 0,28 1 0 15,-6 2-19-15,-3-7-35 16,-13 1-25-16,-6 3-80 16,-3-4-26-16,-6 6 109 15</inkml:trace>
  <inkml:trace contextRef="#ctx0" brushRef="#br0" timeOffset="53671.63">3855 8836 455 0,'-2'3'257'0,"6"0"-53"16,4 4-45-16,-2-2-27 0,4 2-46 15,-2 1-28-15,2-2-41 16,5 0-10-16,4-2-5 16,6 0 0-16,3 1 0 15,3-1 0-15,1-1 16 16,-1 0-51-16,2-2-107 16,1-1-99-16,5-8 123 15</inkml:trace>
  <inkml:trace contextRef="#ctx0" brushRef="#br0" timeOffset="54492.21">5031 8492 491 0,'-1'0'202'0,"1"0"-120"16,4 9 15-16,8-2-7 16,40 23 0-16,-22-33-7 15,5-6-2-15,4-7-24 16,1-4-7-16,3-12-21 16,-1-3-11-16,-4-6-6 15,-15 9-2 1,-11 15 0-16,0 1-1 0,30-50-1 15,-5-3 1-15,-5-2 0 16,-14 28-1-16,-9-2 1 16,-3 6-1-16,-3 5 3 15,-3 1 1-15,-2 7 1 16,-5 3 0-16,-6 5-2 16,-1 3 6-16,3 6 4 15,-4 5 1-15,7 3-1 16,-1 3-10-16,-4 8-11 0,3 3-4 15,-2 5-4-15,2 4 0 16,4 5 1-16,2 3 1 16,0 7 5-16,-5 2 1 15,0 4 5-15,3 1 1 16,-6 8 3-16,3 6 4 16,0 9 3-16,-6 5-1 15,5 7-2-15,-3-1-5 0,2-3-4 16,4-4-1-1,3-5-2-15,1 0 0 0,0-1-1 16,0-2 1-16,3-5 11 16,0-4 6-16,-1-12 7 15,1 0 1-15,-1-7-9 16,0-3-6-16,0-4-5 16,-1-3-2-16,2 0-1 15,0-5-2-15,0-1-1 16,1-3-14-16,0-3-26 15,-1 2-23-15,0-9-47 16,-1 1-18-16,-4-7-170 16,2-4 197-16</inkml:trace>
  <inkml:trace contextRef="#ctx0" brushRef="#br0" timeOffset="54872.18">5013 8775 522 0,'-2'-4'261'0,"2"1"-100"16,2 4-7-16,-2-1-23 16,0 0-18-16,0 0-1 15,9 4-9-15,10 4-20 16,31 12-15-16,-27-14-29 16,6-2-11-16,-2-3-18 15,2 0-2-15,4 0-2 16,-7-2 0-16,4 1 1 15,-4-6 1-15,-6 0-19 16,3 1-41-16,-6-7-138 16,-2 2-122-16,4-3 186 15</inkml:trace>
  <inkml:trace contextRef="#ctx0" brushRef="#br0" timeOffset="55651.11">5760 7696 362 0,'-2'-4'227'0,"-1"4"-25"16,-3 0-27-16,6 0-65 16,-1 0-21-16,0 0-28 15,0 0-2-15,0 3-14 16,-1 12 3-16,-5 35 11 15,7-22 2-15,-4 4-4 16,2 4-3-16,-5 4-13 16,-4 2-6-16,3-2-11 15,-2-2-5-15,5-7 3 16,3-4 6-16,1-9 7 16,-1 1 3-16,1-6-3 15,-1-3-2-15,-1-4 2 16,2-5 11-16,-2-4 18 0,2 1-1 15,0 1-11-15,0 0-15 16,-2 0-28-16,3-6-6 16,-3-17-4-16,0-30-2 15,6 20-2-15,0-3-1 16,6-4 2-16,-2-1 0 16,-2 4 3-16,3 0 0 15,1 3 1-15,-1 1 0 0,1 0 0 16,1 4 0-16,-3 0 0 15,0 5-1-15,2 9 0 16,-3 0 0-16,-2 10-1 16,-2 1-2-16,-3 3-5 15,1 1-3-15,0 1 1 16,0 0 3-16,0 2 5 16,2 18 3-16,5 35 2 15,-7-26 1-15,-4 12-1 16,0 2 2-16,-2 5-2 15,2 1 0-15,-1-2 0 16,-1-3-1-16,2-5 1 16,1-5 13-16,0-4-64 15,3-1-37-15,0-3-114 16,0-3-171-16,-1 3 248 16</inkml:trace>
  <inkml:trace contextRef="#ctx0" brushRef="#br0" timeOffset="59482.37">1228 2186 456 0,'-7'0'271'0,"1"-1"-22"15,4 1-3-15,-3-4-56 0,2 4-29 16,3 0-68-16,0 0-28 16,0 0-31-16,0 0-10 15,0 0-5-15,11 6-1 16,6 3-11-16,34 10-2 16,-27-17-3-16,3-2 0 15,7-2 1-15,0-2 0 16,-2-3 3-16,-5 2 23 15,-3 0-81-15,-1 1-46 16,-11 0-211-16,4 0 175 0</inkml:trace>
  <inkml:trace contextRef="#ctx0" brushRef="#br0" timeOffset="59722.71">1275 2033 564 0,'-6'0'323'15,"2"0"-97"-15,4 0-106 16,0 0-55-16,0 0-63 16,1 0-1-16,15 4 0 15,31 9 0-15,-24-12 2 16,1-1 1-16,7 0 7 15,-1-2-31-15,0-3-128 0,-3-3 106 16</inkml:trace>
  <inkml:trace contextRef="#ctx0" brushRef="#br0" timeOffset="60717.1">438 1588 349 0,'4'-57'236'0,"-18"57"-1"16,0 5-49-16,-4 5-64 15,1 4-35-15,-5 6-38 16,-1 2-14-16,5 2-16 16,-2-1-6-16,6 6-6 15,1 1-4-15,3 7-3 16,1 1-1-16,1-4-1 15,6-6-1-15,4-10-2 16,6-6 0-16,3-8 3 16,0-4 3-16,1-4 7 15,1-6 3-15,1-10 7 16,5-2 1-16,0-6-1 16,-1-7-1-16,1-4-7 15,1 0-2-15,-1-3-2 16,1 0-1-16,-4-4 1 15,1-5-1-15,-4-2-1 0,-1 1-1 16,-3 3-1-16,3 1 1 16,-6 7 1-16,1 4 2 15,-3 10 8-15,-5 7 9 16,-1 6 6-16,2 3 1 16,0 4-6-16,-1 4-11 15,0 3-18-15,0 0-5 16,0 0-6-16,-4 13 0 15,-1 11 8-15,-5 24 2 16,11-18 1-16,2 2 0 0,0 1 1 16,4 6 0-16,-2 1 1 15,-5 3 1-15,2 4 0 16,-5-2 2-16,4 2 0 16,-2-4 2-16,2-2 0 15,0-2 1-15,-2-3-12 16,8 0-23-16,5-5-77 15,1-2-63-15,5-7 102 16</inkml:trace>
  <inkml:trace contextRef="#ctx0" brushRef="#br0" timeOffset="61088.11">733 1580 476 0,'-1'-1'242'16,"0"1"-69"-16,1 7-18 0,3 12-75 16,12 31-19-16,-2-32-43 15,-3 1-10-15,5-2-4 16,-3 0 1-16,1-1 2 16,0 0 1-16,-3-2 3 15,-5-3 1-15,6-1-27 16,0-4-42-16,1 0-187 15,4-5 161-15</inkml:trace>
  <inkml:trace contextRef="#ctx0" brushRef="#br0" timeOffset="61311.51">915 1547 526 0,'-6'5'285'0,"0"2"-60"0,-2 1-19 16,-3 2-65-16,-3 4-17 16,0 5-39-16,-3 3-22 15,-5 2-29-15,0 0-12 16,-4 3-14-16,2 3-4 16,-2 0-69-16,2 2-62 15,3 1-300-15,-2 1 272 16</inkml:trace>
  <inkml:trace contextRef="#ctx0" brushRef="#br0" timeOffset="61706.45">374 2156 514 0,'-50'24'269'0,"60"-24"-68"15,3 0-10-15,7 2-92 16,1 4-25-16,6-4-52 0,5 0-10 16,3-3-5-16,5-4-1 15,-3 4-3-15,-4-2-1 16,3 3 1-16,-4-1 0 16,2 1 3-16,3 0 3 15,-6 2 6-15,0 1-34 16,-7-2-137-16,-6 2-201 15,-3-3 215-15</inkml:trace>
  <inkml:trace contextRef="#ctx0" brushRef="#br0" timeOffset="62753.88">357 2775 366 0,'23'-12'261'0,"-26"11"18"16,-4 1-35-16,0 3-83 15,-2 0-31-15,-4 5-46 16,0-2-19-16,9 4-25 15,-10 3-8-15,5 6-16 16,-4 4-6-16,-3 7-6 16,8 0-4-16,2 2-4 15,1 0 0-15,2-2 1 16,1 0 0-16,2-5 2 16,1-2-1-16,2-10-2 15,4 0 1-15,-1-4-1 16,3-7 1-16,5-2 3 15,-4-2 4-15,0-8 1 16,1-2 0-16,-3-7-2 16,6-4-1-16,2-8-1 0,3-5 0 15,1-10 0-15,-3-3-1 16,5-7 0-16,2 2 0 16,-3 1 0-16,5 3 1 15,-6 3 1-15,-3-1 0 16,-2 2 3-16,-4 3 4 15,-4 10 17-15,4 4 3 16,-6 9 10-16,0 3-3 0,-5 6-15 16,-2 3-7-1,1 6-16-15,1 2-7 0,2 1-4 16,-2-1-1-16,0 0 6 16,0 0 3-16,3 11 5 15,1 6 6-15,8 35 4 16,-15-25 1-16,0 2 0 15,-1 2-3-15,-2 2-1 16,4 1-1-16,-3 7-3 16,-5 2 1-16,2 10-2 15,-3 4 1-15,-3 3 0 16,4-1 0-16,-1-7-1 16,7-6 1-16,2-12-2 15,2-4 1-15,1-7-1 16,-1-5 0-16,4-5-13 15,-1-3-3-15,1-8-24 16,2 0-13-16,0-2-40 16,-3-8-36-16,4-2-112 15,-3-3 147-15</inkml:trace>
  <inkml:trace contextRef="#ctx0" brushRef="#br0" timeOffset="63157.78">854 2522 264 0,'10'-20'193'0,"-3"8"34"16,-1 1-24-16,0 9-38 16,-4 0-20-16,-1 3-33 15,-1-1-19-15,0 0-25 16,-1 0-9-16,0 0-15 15,0 12-6-15,-2 8-15 16,-5 28-7-16,4-25-10 16,-2 4 1-16,-2 3 1 15,0 1 1-15,-2 5-1 16,0 4 3-16,5-3 1 16,0 2 0-16,4-4-3 15,1-6-4-15,3-6-5 16,4-3-1-16,1-5-2 15,-4-2 1-15,7-4 0 16,1-2 2-16,3-2 0 16,3 0 3-16,-6-3-9 0,1-1-11 15,0-1-49-15,2-7-39 16,-1-2-151-16,-3-5 161 16</inkml:trace>
  <inkml:trace contextRef="#ctx0" brushRef="#br0" timeOffset="63385.18">778 2624 817 0,'-6'1'326'0,"6"1"-228"16,3-1-29-16,-3-1-61 15,0 0 0-15,12 4 0 16,7 4-4-16,35 13 0 16,-27-13 1-16,13-1-79 15,4 3 57-15</inkml:trace>
  <inkml:trace contextRef="#ctx0" brushRef="#br0" timeOffset="89687.89">10500 7177 98 0,'5'131'71'0,"-5"-64"3"16,0 4-23-16,-2 4-25 16,2-1-4-16,0 4 16 15,2 6 19-15,3 11 24 16,-4 4 12-16,0 3 6 16,-1 2-10-16,-2 7-24 15,-2 1-13-15,2 6-25 16,2 0-10-16,0 1-7 15,0 0 1-15,0 5 10 16,-1 3 5-16,1-4 3 16,2-1-1-16,0-1-9 15,2-1-5-15,-1-6-5 16,0-4 0-16,3-9 17 0,-1-2 7 16,6-5 3-16,0-3 11 15,1-10-7-15,5-9 2 16,-3-4 4-16,1-3-7 15,-2-6-11-15,1 2-7 16,-4-10-9-16,0-4-2 16,1-10 0-16,-2-5 0 0,-3-6-1 15,0-8-1-15,-5-6 1 16,-2-8 7-16,1-4-21 16,-1 0-29-16,0-1-118 15,0 0-93-15,-2-8 147 16</inkml:trace>
  <inkml:trace contextRef="#ctx0" brushRef="#br0" timeOffset="90478.78">9189 9577 591 0,'-8'-5'200'0,"3"-1"-197"16,9 3-13-16,4 3-5 16,4 0 0-16,9 2 5 15,3 5 2-15,10-1 4 16,6 2 0-16,11 1 1 16,6-3 1-16,14 0 8 15,3-3 2-15,14 0 9 16,4-2 9-16,13-1 6 15,10 4 2-15,11-2-5 16,4 0-9-16,15 2-10 16,6-2-3-16,11 3-3 15,4-1-1-15,17 2-2 16,-2-2-1-16,17-2 0 0,8 2-2 16,-9-8 0-16,20 1-3 15,-3-2 10-15,2 0 16 16,11 3 4-16,-9 0 1 15,4 2-9-15,-2 2-12 16,0 1-1-16,-7 3 1 16,-16 0 1-16,10 2 2 15,-11 2-2-15,-5-1-1 16,1-1-1-16,-17 3-3 0,-14-2-44 16,-5 2 100-16,-19-7 10 15,-10 3 3-15,-15 0 50 16,-10-3-100-16,-21 1-34 15,-7-4-41-15,-23-2-154 16,-10-3 135-16</inkml:trace>
  <inkml:trace contextRef="#ctx0" brushRef="#br0" timeOffset="91444.19">8981 6619 166 0,'1'-4'109'0,"0"1"-8"0,0 1-51 16,-1 0 10-16,0 1-7 15,0 1 2-15,0 0 12 16,0 0-7-16,0 0-9 15,0 0 2-15,0 0 10 16,0 0 0-16,6 7-1 16,3 6-3-16,28 33-24 15,-24-24-4-15,6 7-4 16,-2 1 2-16,6 5-7 16,4 1-5-16,-5 0-3 15,2 5 10-15,-4-2 2 16,-3 2 1-16,6-5-3 15,-2-4-13-15,6-3-6 16,-6-1 0-16,0 0 0 16,0 2-1-16,-2-4 1 15,1 0 0-15,-3-3 0 16,-1-3 2-16,0-1 1 0,-3-5 0 16,-1-4-5-16,-3-3-25 15,-3-4-92-15,-1-2-64 16,-7-9 100-16</inkml:trace>
  <inkml:trace contextRef="#ctx0" brushRef="#br0" timeOffset="91747.39">9330 6675 463 0,'-4'-4'243'16,"-2"1"-40"-16,5 8-148 15,-4 5 14-15,1 11 10 16,-2 5 9-16,-3 5 15 16,-1 4-6-16,-1 4-21 15,-3 1-9-15,-1 1-23 16,-3 1-14-16,-1-1-16 15,-4-1-6-15,0-2-4 16,4 4-1-16,-4-2-45 16,8 6-71-16,-2 2 74 15</inkml:trace>
  <inkml:trace contextRef="#ctx0" brushRef="#br0" timeOffset="92913.27">16229 9846 357 0,'33'-54'206'16,"-32"46"-50"-16,3 1-29 15,0 1-2-15,-10-3-14 16,6 1-11-16,-2 4-22 0,1 4-23 16,3 1-28-16,-2-1-2 15,0 0 0-15,0 0 4 16,0 7 4-16,1 11-3 15,-5 33-8-15,4-26-3 16,-4 8-9-16,-2 4-1 16,-3 8-3-16,-3 5 0 15,0 7-2-15,2 1 0 16,-4 2 0-16,-2-4 1 0,-2-9 0 16,0-2 0-16,5-8 1 15,3-1-2-15,2-5-1 16,-1-2-2-16,5-5-1 15,3-4 0-15,1-5-2 16,6-2 1-16,4-4 1 16,-2-4 3-16,4 0 2 15,-1-3 0-15,0-1 1 16,5-1 0-16,-3-1 0 16,-1-4-2-16,3 2 0 15,-1 0-2-15,5-2-1 16,8 3 0-16,-5-3 0 15,3-2 0-15,-2 2 1 16,-2-1 0-16,5 4-1 16,-4 0 1-16,-2 0-26 15,-1-6-14-15,-5-1-31 16,2-3-21-16,-3-5-36 0,-3 1-49 16,-6-3 114-16</inkml:trace>
  <inkml:trace contextRef="#ctx0" brushRef="#br0" timeOffset="93198.5">16169 10107 619 0,'-19'4'263'0,"1"3"-146"16,3 0-1-16,2-4 13 15,5 1-10-15,6-3-39 16,2 0-18-16,10 2-23 16,2-2-9-16,1 2 2 15,6-1 4-15,-2-2-20 16,2-1-9-16,3-1-4 16,2-1-1-16,7 0-1 15,5 1 26-15,7 2-100 16,1 2-66-16,2 4 92 15</inkml:trace>
  <inkml:trace contextRef="#ctx0" brushRef="#br0" timeOffset="94779.27">10766 12787 215 0,'5'21'107'0,"1"9"3"15,3 3 7-15,-7 4 22 16,1 4-14-16,-3 5-51 16,3 1 4-16,1 7 2 15,-4 4-7-15,2 13-9 16,-3 7-16-16,5 11-28 16,1 4-8-16,1 6-7 0,-2 5 0 15,0 6 1-15,-4 4-1 16,0 2 20-16,0 4 5 15,-1 7 20-15,-2 1 12 16,3 3-4-16,-2-1 1 16,2-6-13-16,1 0-3 15,-1-7-6-15,4-6-1 16,-7-12-5-16,-1-3-6 0,0 1-8 16,-4 3-2-16,0-6-3 15,2-4-1-15,0-14-4 16,2-4 0-16,7-7-4 15,-3-5-1-15,0-5 0 16,-1-8-1-16,-3-11 2 16,0-5-3-16,4-11-56 15,-3-4-50-15,-4-9-158 16,-2-4-178-16,-7-13 282 16</inkml:trace>
  <inkml:trace contextRef="#ctx0" brushRef="#br0" timeOffset="95470.43">8674 14936 280 0,'29'10'128'16,"62"26"-61"-16,-28-29-17 15,10 2-3-15,11 0-26 16,0 2-17-16,10 1 0 16,3-2 6-16,11 2 5 15,11 0 0-15,8-1-3 16,7 1-6-16,13-3-6 15,-2 0 0-15,20 1-2 16,10 0 1-16,9 4-2 16,9 0 30-16,11 0 38 15,1-2 0-15,10 3 6 16,2 0-32-16,4-3-34 16,14 5-1-16,-8-1 2 0,17-1 3 15,6-1 0 1,-2-3 1-16,17-2-3 0,-6 1 1 15,5 4-2-15,0 0-2 16,3 2 1-16,-1 1-5 16,-10-3 0-16,-4 3 0 15,-10 2-3-15,-10 1 2 16,-6 5 1-16,-10-5 2 16,-17 1 5-16,-4-6-2 15,-34-1 4-15,-5 4 0 0,-24-1 3 16,-15 3 1-16,-20-2-67 15,-23-3-127-15,-32-12 120 16</inkml:trace>
  <inkml:trace contextRef="#ctx0" brushRef="#br0" timeOffset="96351.07">9074 12237 316 0,'45'-23'197'15,"-38"33"-21"-15,2 1-24 16,5 4-42-16,0 2-6 0,-2 0-9 16,6-1 8-16,-1 0-11 15,1 3-20-15,4 3-25 16,0 0-18-16,0 4-20 15,4-1-5-15,6 2-2 16,-2 5-1-16,-1 4 2 16,0 3 2-16,-5 2 1 15,0 0 1-15,1-1 0 16,-1-5 0-16,-1-1-1 16,-1-4-1-16,-2-4 1 15,-1-1-1-15,-3-7-9 16,-3-2-15-16,-5-9-53 15,-3-2-43-15,-4-6-122 16,-4-6 145-16</inkml:trace>
  <inkml:trace contextRef="#ctx0" brushRef="#br0" timeOffset="96650.27">9498 12276 739 0,'-9'0'296'15,"0"8"-173"-15,-1 0-31 16,2 9-17-16,0 7-2 16,-4 5-28-16,0 2 8 0,0 6 12 15,-5-4-1-15,4 7 5 16,-2-1-6-16,0 1-26 15,-3-2-10-15,1-6-14 16,1-2-4-16,2-5-5 16,4-2 15-16,4-5-75 15,3-4-46-15,2-5-185 16,2-7 164-16</inkml:trace>
  <inkml:trace contextRef="#ctx0" brushRef="#br0" timeOffset="98274.99">17697 15799 824 0,'20'-69'369'15,"-22"67"-170"-15,1 5-76 16,0-2-84-16,1-1-15 16,0 0-23-16,0 0-3 0,0 0 13 15,0 0 13-15,1 11 29 16,11 5 13-16,24 28 9 15,-29-22-9-15,2 1-26 16,-1 1-14-16,13 13-18 16,0 1 0-16,1 2 0 15,-5 2 1-15,2-2 0 16,2 1 0-16,-2-1-2 16,7-6 1-16,-6-2-2 15,3 1-1-15,-2-5 0 16,-3 0-2-16,1-2 0 15,-1-6-1-15,-2-2-1 16,0-1 1-16,-5-2-6 16,-3-3-13-16,-2-5-41 15,-3 0-32-15,-2-4-110 16,-1-4-62-16,-1-4 162 16</inkml:trace>
  <inkml:trace contextRef="#ctx0" brushRef="#br0" timeOffset="98559.77">17977 15764 1131 0,'-36'-9'425'0,"21"29"-262"15,5 3-47-15,-8 13-8 16,-3 1 11-16,1 12-58 16,-3 2-10-16,7 9-12 15,-1 1-9-15,-6-7-2 16,-3-3 1-16,-4-12-34 16,-1-4-35-16,-5-4-115 15,-4-1-147-15,0 8 188 16</inkml:trace>
  <inkml:trace contextRef="#ctx0" brushRef="#br0" timeOffset="101545.36">10308 9952 88 0,'0'-2'47'0,"0"1"-12"16,0 0-7-16,1-4 16 16,1-7 15-16,3-1 29 15,16-29 9-15,-16 24-15 16,4 2-16-16,-4-3-26 16,5 0-9-16,2 1-8 15,-2-2 3-15,4-3 8 16,-2-1 3-16,0-3 0 15,3-3-3-15,0 2-12 16,0-2-3-16,3-5-4 16,-1 0-1-16,1-4 7 15,1-3 3-15,2 0 0 16,2 1-3-16,2-1-10 16,0 1-5-16,1 0-3 15,-2-5 0-15,-1-2-2 16,4 2 0-16,-1-1 0 15,0-4-1-15,2-3 1 0,-4 1-1 16,4-6 1-16,3 10 1 16,0 5 9-16,1 0 3 15,2 5 6-15,-3 0-1 16,0 0-8-16,1 3-4 16,4 0-5-16,0 1-1 15,6 1-1-15,1 0 0 16,-4 4 0-16,3 0-1 0,-10 7 0 15,1 0 0-15,5 7-1 16,-3 6 0-16,3 2-1 16,-1 6 2-16,-9-2-1 15,6 4 1-15,-2 0-1 16,-1 4 0-16,6 6-2 16,-4 0 0-16,-4 7 1 15,1-1 0-15,-6 6 3 16,-1 1 0-16,-4 8 0 15,0 1 0-15,-5 5 1 16,5 3 1-16,0 3 0 16,-1 2-1-16,4 4-1 15,-4-1 0-15,3 3 1 16,0 5-1-16,0 5 1 16,0 6-1-16,0 1 1 15,1 1 1-15,-2-3-1 0,0 2 1 16,-1-2-2-16,0 5 0 15,1 6 1-15,-2 1-1 16,1 5 1-16,1-1-1 16,1-3 0-16,2 1 0 15,4 2 0-15,-4 3 2 16,3 6 0-16,-6-1 0 16,-7-1-1-16,5-4 2 15,-4-2-1-15,2 3 0 16,6-4 0-16,2-1-2 0,-1-7 1 15,-1-6 0-15,4-2 0 16,-2-5-1-16,4-1 1 16,3 2-1-16,-1-7 1 15,5-1 1-15,1-8-2 16,-1-4 0-16,2-9 2 16,-4-6-1-16,3-6 1 15,-9-8 1-15,5-6-1 16,0-2 2-16,1-5 0 15,11-2-1-15,-6-8 2 16,5 0 0-16,2-10 2 16,-2-4 0-16,-1-4 2 15,3-7 3-15,-1-3 2 16,0-3-1-16,-7-8-3 16,4-3-3-16,-6-1-1 15,1-3-1-15,1-6 4 16,0-1 5-16,2-10 2 0,-1-5 0 15,1-6-3-15,3-2-7 16,-3 3-3-16,3 0 0 16,-6-7 0-16,4-3 1 15,-9-9-1-15,1 1-1 16,-2 0 0-16,-3 6 0 16,-1-4-1-16,4 0 2 15,0 0-2-15,-3 3 1 0,2 13 0 16,-1 0-1-16,-2 7 1 15,2-9-1-15,1-3-1 16,3 5 0-16,5 2-2 16,-1 10 0-16,1 9 0 15,-4 1 0-15,1 3-1 16,-2 4-5-16,-4 7-40 16,10 5-64-16,-3 5 73 15</inkml:trace>
  <inkml:trace contextRef="#ctx0" brushRef="#br0" timeOffset="107977.34">10823 9586 203 0,'0'-1'100'0,"0"0"-21"16,0-1-7-16,0 1-3 16,0 0 0-16,-1 0-4 15,1 0-8-15,0 0-11 16,0 0-5-16,0 0-3 15,0 0 0-15,0 1-4 16,0 0-3-16,-1 0 1 16,-2 0 1-16,3 0 7 15,0 0 5-15,0 2-9 16,0 11-3-16,0 1 2 16,5 27 1-16,-2-24 3 15,-1 0-3-15,-2-3-12 16,0 1-8-16,-3-5-11 15,2 1-1-15,1-1 0 16,3-1 0-16,-1-2 1 0,-2-2 2 16,2-4 25-16,-2 0 8 15,0-2 17-15,0 0 8 16,0 1-13-16,0-1-5 16,-2 0-18-16,1 0-10 15,0-1-15-15,1 1-3 16,0-9-1-16,1-5-1 15,7-30 0-15,-7 26 1 0,-1-4 0 16,0 0 0-16,1 1 1 16,2-1 1-16,0 3 1 15,-3 0-1-15,0 3-1 16,-3 4 0-16,9 5 0 16,-5 4-1-16,-2 4-8 15,1-2-6-15,-1 2-7 16,0 0 1-16,0 0 5 15,-2 4 7-15,3 13 6 16,-2 32 0-16,2-27 1 16,-1 0 0-16,2 2 1 15,-2-4 0-15,-1 0 0 16,2 1 2-16,0-6 1 16,1 1 1-16,0-4 1 15,0-4 0-15,-1-4 1 16,-2 1-1-16,0-3 0 15,2-2 5-15,-1 0 8 0,0 0 5 16,1-1 8-16,-2 0-4 16,2 0-7-16,0 0-6 15,-2 0-10-15,1-7-2 16,-1-5-1-16,1 4-1 16,2-32 1-16,1 29-1 15,1-2 0-15,-6-2 0 16,2 2 0-16,1-4 0 15,-5 2 0-15,5 1-1 0,0 4 0 16,-4 3 0-16,7 4-4 16,-3 1-4-16,2 4-12 15,-2-1-3-15,0 0 2 16,0 0 4-16,1 12 13 16,0 5 3-16,-2 30 2 15,-1-22-1-15,3 1 0 16,-6 3 1-16,8-5 0 15,-7-2 2-15,3-6 1 16,3-2-1-16,-4-4 3 16,1-4 1-16,-1-6 3 15,-1-1 2-15,1-1 2 16,2 1 1-16,0 0-2 16,0 0-3-16,0 0-5 15,0 0-3-15,4-13-5 16,-1-5-3-16,6-36-2 15,-6 28 1-15,-2-3 3 0,6 1 2 16,-2 1 1-16,0 2 0 16,1 8 2-16,1 1-1 15,-5 8-3-15,-1 5-4 16,-1 7-8-16,-3 4-1 16,-4 7 2-16,7 4 3 15,0 8 7-15,0 0 3 16,1 5 1-16,-3 1 0 15,-2-4 1-15,-1 3 2 16,4-10 4-16,2-2 2 16,-1-8 8-16,-1-6 6 0,-1-4 11 15,1-4-1-15,0 2-12 16,0 0-8-16,0-7-18 16,-2-15-2-16,0-27 3 15,2 23 1-15,1 2 2 16,4 1 0-16,-1-7-1 15,-1 1 1-15,3 1 1 16,0 3 1-16,-2 9 0 16,-1 4 1-16,1 8-4 15,-5 2-4-15,0 6-3 16,1-3 1-16,0 0 5 16,1 4 5-16,0 18 3 15,1 27 0-15,-3-29-3 16,1-2 1-16,1-4-2 15,0-2 0-15,2-3-74 16,4 0-93-16,-2-1 107 16</inkml:trace>
  <inkml:trace contextRef="#ctx0" brushRef="#br0" timeOffset="109309.51">10986 9668 77 0,'-68'-4'49'16,"65"-1"27"-16,-2 2 15 15,4-2 31-15,-3 3 13 16,2 0-16-16,1 2-24 16,-1 0-45-16,2 0-18 0,0 0-17 15,-2 0 2-15,1 0 16 16,1 0 9-16,-1 0 12 16,1 0 1-16,0 0-8 15,-1 0-7-15,0 0-5 16,0 0-3-16,0 0-5 15,1 0-4-15,0 0-9 16,0 0-6-16,0 0-5 16,-1 0 0-16,0 0-1 15,-2 0 0-15,3 0 0 16,-1 0 0-16,0 0-1 16,1 0 0-16,0 0 0 15,-1 0 0-15,1 0 3 16,0 0 2-16,0 0 2 15,0 0-1-15,0 0-8 16,0 0-5-16,0 0-2 16,0 0 3-16,0 0 5 0,0 0 3 15,3 1 0-15,10 1 0 16,0 1-7-16,30 2 26 16,-24-5 5-16,-2 0 0 15,2 0 12-15,0 0-24 16,-1 0-2-16,2 1 0 15,0 1-3-15,1 1-2 16,-3 0 1-16,2 1 5 0,-4-3 4 16,4 1 1-16,1 3-2 15,4-3-2-15,-2 0-5 16,-2-2-1-16,1 2 3 16,-4-3 2-16,-1 2 5 15,0 2-1-15,-3-7-1 16,1 4 0-16,2 0 9 15,4 1 2-15,-1-1 2 16,2-1-2-16,0 0-12 16,-1-3-4-16,4 3-3 15,-4 0-2-15,4 1-2 16,-5-1-2-16,3 1-1 16,0-2-1-16,4 0 1 15,-4 2-1-15,1-3 1 16,1 2 1-16,-2-1-1 15,0-4 2-15,-7 3-1 16,5 0 0-16,-4-1 38 16,1 4 2-16,-1-1 3 0,-4 1 0 15,0-2-35-15,-3 1-4 16,-4-2 1-16,3 2-1 16,-6 1 3-16,-3 0 1 15,3 0 10 1,-3 0 28-16,0 0 19 0,0 0 4 15,0 0-7-15,0-1-29 16,0 1-22-16,0-2-8 0,-3 1-6 16,3 0 0-1,0 0-7-15,-1 0-13 0,0 0-50 16,0 1-39-16,0-1-84 16,0 0-32-16,0 0-88 15,0 0 188-15</inkml:trace>
  <inkml:trace contextRef="#ctx0" brushRef="#br0" timeOffset="109957.3">11892 9539 499 0,'-41'2'221'15,"33"1"-95"1,0 2-13-16,3-2-8 0,6 0-14 16,-5-1-14-16,3-2 15 15,0 0 5-15,0 0 0 16,0 0-24-16,1 0-24 15,0 0-30-15,0 0-13 16,0 0-9-16,0 0-2 0,0 0 3 16,0 0 2-16,8 4 5 15,-2-2-1-15,3 1 0 16,1 1 0-16,0 2 0 16,32 16 2-16,-31-18 2 15,2 1 0-15,-1-2 0 16,4 0-1-16,-2 0-4 15,-2 2 1-15,3 1-1 16,-4 1 0-16,1 1 2 16,-1-2 1-16,-4 2 2 15,-1-3 1-15,-2 3 6 16,2-3 15-16,-4 0 14 16,0-3 12-16,-3-2 35 15,0 0 2-15,0 0 10 16,0 0-6-16,0 0-31 15,-11 2-13-15,-8 9-13 16,-32 29-3-16,30-27-7 16,4 2-4-16,-1-1-10 0,4-1-5 15,1-4-6-15,0 0-2 16,3-5-3-16,-2 1-4 16,7-2-16-16,4-1-24 15,2 4-79-15,3-5-57 16,-4-1-113-16,0 0-63 15,1 0 227-15</inkml:trace>
  <inkml:trace contextRef="#ctx0" brushRef="#br0" timeOffset="110897.55">12200 9647 305 0,'77'-27'216'16,"-79"26"17"-16,-2 0-23 16,0 1-74-16,3-2-28 15,0 1-26-15,0 0-8 16,0 0-6-16,0 0-2 15,0 0-28-15,-2 1-13 16,3 0-14-16,-3 1-3 16,-2 2-1-16,0 5-1 0,2 5 1 15,-28 28 3-15,31-30 2 16,0-4 0-16,1 1 5 16,6 0-3-16,-1-2-1 15,2 1-1-15,1-4-5 16,0-3 1-16,2-4 6 15,-2-1 4-15,1 0 8 16,-2-2 0-16,-1-2 1 16,-2-1-1-16,-2-4-5 15,3-1-1-15,-6-1-1 16,0 1 1-16,-6-1 3 16,2 2 3-16,-6-3-4 15,0 3-3-15,1 2-3 16,-1 3-3-16,3 7-4 15,-1 0-3-15,1 6-12 16,0 0-4-16,0 6-8 0,-2 3-2 16,0 3 4-16,1 5 3 15,5 2 8-15,0-2 3 16,3-1 2-16,2-3 0 16,1-8-3-16,3-1-1 15,2-5 1-15,1-3 1 16,4-4 7-16,-3-3 3 15,2-2 3-15,-1-4 2 16,-3-2 2-16,1 1 0 16,-4-6-1-16,-2 3-1 15,-1-4 0-15,0-1 5 0,-6 4 3 16,2 3-1-16,-1 6-3 16,-3 5-7-16,4 5-12 15,-3 3-6-15,-1 4-6 16,0 2 0-16,-2 3 4 15,2-3 0-15,1 0-2 16,3 2-29-16,0-2-36 16,-2 3-41-16,4 1-101 15,-1 2-45-15,1 2 159 16</inkml:trace>
  <inkml:trace contextRef="#ctx0" brushRef="#br0" timeOffset="111668.49">12610 9902 306 0,'47'-57'177'15,"-47"57"-12"-15,0 4-57 16,-1-2-39-16,0-2 6 16,0 0 4-16,0 0 3 0,-1 0-6 15,2 6-12-15,-3 10-6 16,-1 25 0-16,3-18-4 16,-1-2-3-16,-1 1-6 15,1 3-8-15,1-5-6 16,-1 3-4-16,2 0-14 15,-2-2-5-15,-1-2-5 16,3-4-1-16,0-2-2 16,3-2-2-16,1-4-2 15,-1 2-19-15,1-4-39 16,0-2-35-16,-3-2-130 16,-1-1-50-16,0-1 167 15</inkml:trace>
  <inkml:trace contextRef="#ctx0" brushRef="#br0" timeOffset="112117.84">12538 9835 436 0,'-2'0'158'16,"-3"0"-79"-16,5 2-10 0,0-2 39 15,0 0 22-15,0 0-15 16,0 0-1-16,0 0-23 16,0 0-18-16,0 0-23 15,0 0-14-15,9 3-18 16,4 2-4-16,32 10 4 15,-28-15 4-15,5 1 2 16,-1-2 1-16,1 1-10 16,2 0-7-16,-2 2-2 15,-1-1-2-15,0 1 1 16,-2-1 1-16,-2-1 1 16,1-1 0-16,-3 1 0 15,0-2 2-15,-6 0 2 16,0 1 2-16,-5-2 2 15,1 0 2-15,0 3-39 16,-5-1-27-16,-4-2-132 16,4 2-140-16,-1-1 206 0</inkml:trace>
  <inkml:trace contextRef="#ctx0" brushRef="#br0" timeOffset="112373.21">12819 9798 690 0,'-26'-23'276'0,"28"33"-147"15,0 1-7-15,-3 3-5 16,-2 5-10-16,-2 7-41 16,-1 3 5-16,-1 5-2 15,2 0-12-15,-1-2-22 16,2-2-12-16,2-4-16 15,-3-3-3-15,5-2 15 16,0 0-45-16,0-1-91 16,0-1-96-16,-1 2 112 15</inkml:trace>
  <inkml:trace contextRef="#ctx0" brushRef="#br0" timeOffset="115384.73">10847 9395 244 0,'0'0'159'0,"-1"-4"-18"16,1 4-33-16,0 0-19 15,0 0-34-15,-1 0-13 16,0 0-18-16,-2 0-4 15,3 0 4-15,-1 0 4 16,0 2 2-16,0 8 2 16,0 3-5-16,-1 29-4 15,3-26 9-15,-1 3 2 16,-3 4 9-16,-3 1 1 0,6 4-15 16,-3 2-6-16,3-2-12 15,0-1-4-15,-6-4-4 16,6-2 1-16,0-4 1 15,-1-2 0-15,2-4 17 16,-1-3 8-16,-1-5 20 16,6 2 10-16,-2-4 18 15,-3-1 2-15,0 0-11 16,-1-1-11-16,0-1-35 16,0 1-11-16,0 0-9 15,-2-8-1-15,2-7-2 16,0-28 1-16,1 22-1 15,-1 0-2-15,3-2-1 16,-1 1 1-16,5-1 1 16,-6 0 0-16,3 2-1 15,-2 0 0-15,2 9-1 16,1 4-2-16,-3 9-14 0,2 2-4 16,-1 4-3-16,-2-6 3 15,0 0 13-15,5 23 4 16,1 35 5-16,-11-24 1 15,-1-1 1-15,0 0 2 16,4-5 1-16,4 1 0 16,-1-7 2-16,-1-5 1 15,-1-4 2-15,-5-7 1 16,8-2 9-16,-2 1 5 16,0-5 0-16,0 0-5 0,0-2-13 15,-2 1-7-15,0-17-6 16,-2-32 0-16,4 26 1 15,4 1 1-15,-3-1 1 16,2-1 2-16,-1 8 1 16,-4-3 1-16,2 7 0 15,-4 1 1-15,2 4 2 16,2 0 0-16,-1 3 2 16,3 0 1-16,-2 2-1 15,-1 2 0-15,0 1 1 16,1 0-5-16,0 0-10 15,0 0-3-15,0 0-3 16,-1 2 3-16,0 11 9 16,3 3 3-16,7 29-76 15,-8-27-97-15,4 6 111 0</inkml:trace>
  <inkml:trace contextRef="#ctx0" brushRef="#br0" timeOffset="119959.98">16635 10428 569 0,'0'0'241'16,"1"0"-84"-16,-2 0-109 16,0-1-6-16,0 1 4 15,-3 0-5-15,-17 6 17 16,-29 20 16-16,22-7 4 16,-6 5-14-16,-6 4-34 15,12-9-15 1,1 1-10-16,-20 16 1 0,-2-2 12 15,9-10 9-15,16-12 19 16,7-8 12-16,6-4 7 16,3-6-7-16,8-8-26 15,-3-1-16-15,6-12-21 16,5-2-5-16,0-6 2 16,11-3 1-16,-4 4 5 0,2 1 2 15,-2 4 0-15,1 6 3 16,-6 4 0-16,0 9 1 15,-5 7 5-15,-5-1 1 16,-6 8-6-16,-3 4-4 16,-8 7-5-16,-5 5-3 15,-2 10 7-15,-2 0 2 16,3 2 4-16,0-2 0 16,4-10 2-16,2-4 3 15,8-15-4-15,4-1-3 0,9-16-6 16,3-8-6-16,11-10-1 15,-4-8 3-15,5-3 7 16,0-2 2-16,-4 0 6 16,5 2 0-16,1 2 3 15,-3 5 3-15,-2 9 6 16,-8 5 4-16,-8 13 20 16,-4 4-1-16,-6 13-16 31,4-3-11-31,2 1-24 0,-16 14-6 0,-9 8 10 15,6 4 4-15,13-14 4 16,-7-1 1-16,14-9 3 16,-5-3 0-16,4-7-7 15,2-6-3-15,4-8-9 16,4-7-2-16,4-6 4 16,2-2 3-16,4-4 4 0,-5 2-1 15,3 2 3-15,1 2-1 16,-5 13 1-16,1 0 0 15,-5 11 0-15,-6 2 0 16,0 6-5-16,-7 6-3 16,-5 9 0-16,-2 4 0 15,-4 8 5-15,-2 6 3 16,3-1 0-16,-2 0 3 16,3-7-2-16,5-5 1 0,-1-8 1 15,3-4-1-15,3-9-6 16,6-3-4-16,4-7-3 15,7-5-2-15,6-8 4 16,-1 3 0-16,12-10-1 16,-2 0 0-16,6-2-1 15,9-3-2-15,-5 6 3 16,5 6 2-16,-2 5 5 16,-6 4 2-16,-7 6 1 15,-9 1 2-15,-8 13 2 16,-5 0 3-16,-12 9 5 15,0 2 1-15,-12 4-1 16,2 4 0-16,-5-2-2 16,-5 0-1-16,9-2-2 15,-4-4-1-15,1 0-2 16,0-2-1-16,1-1-2 16,1 1 0-16,5 2-1 0,1 0-1 15,-3 0-4-15,3 3-7 16,-1-3-83-16,-2 3-89 15,10-5 115-15</inkml:trace>
  <inkml:trace contextRef="#ctx0" brushRef="#br0" timeOffset="120740.43">17536 10120 538 0,'-38'7'188'0,"45"-4"-130"16,-1 2-28-16,5 9 23 15,-3 2 14-15,6 5 9 16,4 3 16-16,2 0 8 16,3 2-5-16,3 3-30 15,0-1-17-15,0 3-28 16,4-3-6-16,-5 1-3 16,0 3-1-16,3 2-2 0,-10-2-1 15,4 2-1-15,0-4-1 16,-5 1-1-16,1-3 1 15,2-1-2-15,-3 0-6 16,-5-11-72-16,0-1-56 16,-1-10 77-16</inkml:trace>
  <inkml:trace contextRef="#ctx0" brushRef="#br0" timeOffset="120964.82">17994 10245 715 0,'-6'-4'422'16,"-2"0"-11"-16,-3 10-292 16,-6 5-32-16,-6 11-46 15,-5 5-13-15,-3 7 13 16,0 6 12-16,-9 8-7 16,0 3-6-16,-13 5-17 15,0 0-10-15,-3-3-10 16,0-2-24-16,0-7-77 15,3-5-56-15,1-12 86 16</inkml:trace>
  <inkml:trace contextRef="#ctx0" brushRef="#br0" timeOffset="122425.9">9109 6363 296 0,'24'56'178'0,"-22"-34"-34"16,2-2-26-16,2-7-20 16,4-6-6-16,2-6 8 15,6-1 16-15,1-8-9 16,-3-3-9-16,1-6-18 16,0 0-17-16,-7-3-29 15,3 2-8-15,-10 2 7 0,-2 1 6 16,2 5 25-16,-6 1 18 15,2 5 10-15,-5-2-5 16,0 5-32-16,-2 2-22 16,-1 5-34-16,1 4-9 15,-7 5-3-15,9 3 3 16,-3 3 7-16,-3-3 2 16,6 0 4-16,-2-3 0 15,7-6-2-15,5 2-2 16,-1-10-8-16,5 0 0 0,-7-6 4 15,1 2 3-15,3-2 6 16,1-4 2-16,3 0-2 16,-2-5 0-16,0 0 1 15,3-1 0-15,-2 2 2 16,0 3 1-16,-1 1 7 16,-8 1 1-16,-2 1-1 15,-4 3-4-15,3 6-14 16,-2 2-7-16,0 10-3 15,3 2 5-15,-10 5 12 16,1-1 5-16,1-3 5 16,1-3 1-16,2-4-2 15,1-1 3-15,2-7 9 16,0 0 2-16,1-2-7 16,3-5-8-16,3-2-17 15,1-3-6-15,3-4 0 16,0 3 3-16,-3-3 6 0,0-1 2 15,4 6 0-15,-5 0-1 16,1 7-4-16,-1 2-3 16,-2 1-4-16,0-1 1 15,0 0 3-15,0 0 4 16,0 0 46-16,0 0-74 16,0 3-133-16,1 3-96 15,1 5 115-15</inkml:trace>
  <inkml:trace contextRef="#ctx0" brushRef="#br0" timeOffset="125396.08">18082 16181 1094 0,'72'20'418'16,"-84"-18"-291"-16,-1 6-61 16,-7 1-46-16,-2 7-2 15,-2 1-19-15,-3 2-2 16,1 4 0-16,1 7 0 16,-4-1 3-16,6-4 1 15,1-2 6-15,1-11 2 16,7-7 3-16,0-4-4 0,8-12-9 15,-3-10-6-15,11-5-7 16,0-10 0-16,4-8 4 16,13 0 3-16,-4-10 7 15,6 0 9-15,-2 0 20 16,-2-3 3-16,0 11 4 16,-5 7-2-16,-4 13-7 15,-4 11 4-15,-4 12 5 16,-2 1-8-16,-7 10-17 15,-1 10-8-15,-5 13-17 16,-2 7 2-16,-7 11 7 16,0 0 2-16,0-2 6 15,2-6 1-15,4-15 1 16,5-5 0-16,7-10 0 16,-5-4-1-16,8-8-9 15,-4-12-5-15,6-12-7 16,4-8-1-16,6-15 7 0,2-5 3 15,0-11 7-15,0 2 4 16,-1 5 4-16,-1 2 4 16,4 14 4-16,-9 8 4 15,-3 6 18-15,-3 11 7 16,-6 10 13-16,6 6-7 16,-4 12-28-16,1 5-13 15,-3 13-21-15,-6 4 2 16,-7 14 8-16,-3 0 2 0,0-7 3 15,6-2-1-15,2-21-5 16,9-7-8-16,2-17-23 16,1-14-5-16,9-15-1 15,2-8 6-15,7-8 23 16,0-4 6-16,5 3 17 16,-4 1 8-16,-3 7 11 15,4 8 6-15,-10 11-3 16,-1 7-2-16,-3 13 6 15,-2 5-8-15,-2 14-13 16,-1 6-7-16,-1 15-16 16,-2 5-2-16,-2 3-33 15,3 4-41-15,9-5-186 16,-3-2 171-16</inkml:trace>
  <inkml:trace contextRef="#ctx0" brushRef="#br0" timeOffset="125974.05">19009 15544 888 0,'7'-23'410'16,"-1"4"-206"-16,-1 10-63 15,-3-3-30-15,-7 17-48 16,-2 3-26-16,-3 12-12 16,-2 9-14-16,0 10-11 15,0 5-1-15,-4 12-2 16,5 4 0-16,0 14 0 16,-2 6 2-16,-2 9 2 15,-3-2 1-15,-3-9 2 16,2-1-1-16,3-19 2 0,3-2-2 15,6-12-2-15,2-10-1 16,7-7 1-16,3-3 1 16,8-12 10-16,1-3 6 15,0-6 7-15,2-3 2 16,4 0-7-16,-6-2-5 16,4-6-6-16,3 0-3 15,-3-4-1-15,2-3-1 16,1-4-39-16,-7-4-35 0,0-4-97 15,1-2-75-15,-2-3 151 16</inkml:trace>
  <inkml:trace contextRef="#ctx0" brushRef="#br0" timeOffset="126180.49">18734 15780 1282 0,'-17'7'518'0,"3"-2"-319"16,7 1-82-16,8 0-81 16,9 4-9-16,17 6-27 15,6-3 3-15,13-3 3 16,-2-2-1-16,12-3 26 16,7-2-59-16,12-3-115 15,13 0-102-15,6 1 120 0</inkml:trace>
  <inkml:trace contextRef="#ctx0" brushRef="#br0" timeOffset="134529.84">10890 14578 628 0,'0'2'308'0,"-3"-2"-103"16,3 0-34-16,-1 0-33 15,-4 3-9-15,-9 4-13 16,-24 8-14-16,24-15-28 15,7 3-11-15,2-1-16 16,2 2-7-16,-2-1-14 16,3 2-8-16,-1 1-10 15,-4 2-3-15,2 0-2 0,-4 2-1 16,-2-5-1-16,5 2-1 16,2-3-1-16,3 3-2 15,1-6-4-15,1 3-1 16,1-1-2-16,-2-3 1 15,0 0 3-15,0 0 3 16,13 7 0-16,1 2 2 16,23 20 0-16,-24-18 0 0,1 0 0 15,3-1-1-15,-1-5 0 16,-3 0 0-16,3-1 2 16,-4-1-1-16,-1-1 1 15,0 0 2-15,-5 0 1 16,-3 0 1-16,-1-2 4 15,-2 0 1-15,0-1 5 16,-2 0 11-16,2 0 14 16,-2 0 6-16,1 0 7 15,0 0-6-15,0-1-12 16,-9-1-6-16,-4-6-13 16,-30-25-4-16,27 26-4 15,-3-2-2-15,2 1 6 16,8 1 1-16,0 3 1 15,0 3-1-15,-2-3-6 16,8 8-2-16,-1-2-3 16,0-1 0-16,5 2-1 0,-9-5-2 15,6 1-7-15,3 2-7 16,2 0-10-16,-2 0-1 16,0 0 5-16,0 0 4 15,10 6 12-15,0-5 1 16,36 37 2-16,-28-28 0 15,0-1 2-15,7-2-1 16,-9-2 2-16,6 0-1 16,-7-1 1-16,1-1 0 15,-4-3 1-15,-6-3 0 0,1 1 2 16,-3-2 0-16,-2 2 4 16,1 0 3-16,-3 1 8 15,-3 0 1-15,3 0 1 16,-1 0-3-16,0-1-6 15,-13-3-1-15,-3-2-3 16,-29-24-1-16,20 22-3 16,4-1-2-16,3 5-1 15,1-3 1-15,8 5-1 16,0 2 0-16,3-2 0 16,-2 0 0-16,2 3-1 15,0 1-2-15,2-2-9 16,4 4-8-16,6-2-8 15,-5-1 0-15,0 0 7 16,6 4 9-16,12 4 7 16,27 20 2-16,-22-15 1 15,-2-2 0-15,-2 0 0 0,1-6 2 16,-6-5-1-16,5 1 1 16,-3-1 0-16,-4-1 0 15,-1-2 2-15,-2-4 2 16,-5 0 2-16,-3-2 2 15,-1-2 6-15,-6 0 3 16,-8-4-1-16,-2 1-1 16,-8 0-6-16,-3-1-4 0,-4 2-2 15,5 2-2-15,9 4 0 16,2 5 0-16,6 1-1 16,-2 1 1-16,5 0-6 15,1 0-8-15,4 1-13 16,9 4 0-16,-2 0 1 15,7 2 7-15,5-1 11 16,-3-2 2-16,8-1 2 16,2 0 1-16,2 4-39 15,3-3-42-15,1-1-171 16,1 4 161-16</inkml:trace>
  <inkml:trace contextRef="#ctx0" brushRef="#br0" timeOffset="136753.88">10752 12835 523 0,'-2'0'291'0,"-11"0"-51"16,-2 0-37-16,-31-3-67 15,28-1-23-15,2 0-36 16,-1-2-6-16,4 2-15 0,4 2-6 16,1 1-9-16,0-2-6 15,2 1-9-15,4 2-5 16,-1 0-14-16,3 0-10 15,0 0-16-15,0 0-4 16,0 0-1-16,0 0 4 16,19 6 10-16,31 9 2 15,-18-10 1-15,2 3 3 0,-1-3 5 16,4 0 2 0,-3-2 3-16,-2-1-2 0,7 2-2 15,-5-3 0-15,0-1 0 16,0 0 0-16,-7-1 2 15,-1-1 0-15,-9 2 3 16,-2-2 2-16,-10 0 4 16,-2 1 10-16,-4 0 28 15,0 0 7-15,0 0-2 16,0 0-9-16,-22-2-27 16,-31-8-7-16,20 0-7 15,-1 2-1-15,-3-5-5 16,2 2 1-16,4 4 0 15,-1-1-1-15,8 9-1 16,-1 2 0-16,6 3 1 16,3-1 3-16,3-2 3 15,7 1 0-15,5-3-11 16,0 4-10-16,12 1-12 0,3 3-2 16,6 1 9-16,3-2 7 15,1 2 8-15,3-2 1 16,3-1 3-16,-1-2 1 15,5-4-1-15,-2-4-8 16,-1-2-59-16,1-1-53 16,-6 3-98-16,-4-1-44 15,-6 4 162-15</inkml:trace>
  <inkml:trace contextRef="#ctx0" brushRef="#br0" timeOffset="137289.76">10153 12549 308 0,'-5'-9'256'0,"2"0"46"0,2 4-52 16,-2 3-14 0,0 1-44-16,2 1-38 0,0 0-69 15,0 0-25-15,0 2-40 16,0 20-9-16,3 36-11 15,1-21 0-15,-3 6-1 16,7-1 1-16,-5 2 1 16,-1-1 1-16,4-8 2 15,-2-3-27-15,-2-13-94 16,3-1-51-16,-1-8-170 16,-2-1 202-16</inkml:trace>
  <inkml:trace contextRef="#ctx0" brushRef="#br0" timeOffset="137549.07">10059 12503 648 0,'3'-7'326'15,"2"3"-122"-15,3 3-37 16,6 1-64-16,4 0-31 16,6 4-30-16,-1-2-4 15,1 1-18-15,2-2-8 16,-4-6-25-16,2 0-37 0,-4-4-124 16,1 3-75-16,-3-3 144 15</inkml:trace>
  <inkml:trace contextRef="#ctx0" brushRef="#br0" timeOffset="137759.51">10337 12444 391 0,'24'-19'242'0,"-28"30"-8"16,-2 2-29-16,2 0-33 16,-3-2-9-16,1 8-5 15,1-2-12-15,-5 6-39 16,2 6-21-16,2-2-47 15,5 2-17-15,1-2-19 16,-3-4-16-16,3-2-53 16,-2-4-45-16,4 3-130 15,5-2-121-15,1 7 229 16</inkml:trace>
  <inkml:trace contextRef="#ctx0" brushRef="#br0" timeOffset="141489.71">10941 14626 217 0,'-25'28'159'15,"24"-30"-4"-15,1 4-49 16,-5-5-32-16,5 3-42 16,-1 0-15-16,0 0 9 15,0 0 8-15,1 0 10 16,0 0 4-16,0 0-19 15,0 0-6-15,0 0-1 16,0 0 0-16,0 0-3 16,0 0-3-16,0 0-11 15,0 0-3-15,0 0-2 16,0 0 0-16,3 3 0 16,4-2 0-16,-1 3 4 0,2-2 0 15,2 1 1-15,0 1 0 16,31 23-3-16,-26-27 1 15,1 1-1 1,-2-4 1-16,5-1 7 0,-2 1 6 16,3-5 4-16,1 4 0 15,-1 2-4-15,1-2-6 16,-1 3-5-16,1-3 0 16,0 1-4-16,2 0 0 15,-4-3 5-15,-2 1 18 0,2-3 7 16,-2-1 2-16,0 4-3 15,0-4-18-15,-2 4-7 16,-6-5-1-16,5 3-1 16,0 1-1-16,1-3 0 15,0 5 0-15,2-5 0 16,-2-1 1-16,1 2-1 16,1-2 1-16,-2-1 0 15,1 4-1-15,-1-2 1 16,1 1-1-16,-3 1 0 15,1-1-1-15,-1-2 12 16,-2 0 4-16,4 1 1 16,-2-4 1-16,2 0-11 15,2-1-4-15,-2-2-2 16,5 0-1-16,-1 0-1 16,0-1 1-16,1 2 0 15,-2-2 1-15,-2 0 0 0,-2 1 0 16,-1-2 1-16,5 3-1 15,-5-2 0-15,0 0 0 16,1 1-1-16,-5-2 0 16,3-2 0-16,0 4 0 15,-5-2 1-15,5 1-1 16,0 5 1-16,2 0-1 16,3 3 0-16,-5-3-1 15,2-4 1-15,-2 0 0 0,2-2 0 16,4 3 0-16,-4-1-1 15,0-2 2-15,-1 1 0 16,-1 0-1-16,0 3 1 16,3 0-1-16,-2 0-1 15,0-4 1-15,1 2-1 16,0 0 0-16,2-1 1 16,-2 1-1-16,0-2 0 15,0-1 1-15,3 2-1 16,0-1 0-16,0 1 0 15,-1 0-1-15,4 0 1 16,-6 3-1-16,5 1 1 16,-4-3 0-16,1 4 1 15,2 0-1-15,-7-7 0 16,9 4 1-16,-5-6-1 16,3-1-1-16,2 5 0 0,-4-2 1 15,-1 4 0-15,4 2 2 16,-2-2-1-16,4 0 0 15,-2 3 0-15,-1-2 0 16,2-1 0-16,-2 2-1 16,3-1 0-16,-3 3 0 15,-4 0 1-15,0 1 1 16,0 1 0-16,1 0 0 16,2 0 0-16,2-2-1 15,-3-3 0-15,1 2-1 0,-2 0 0 16,1 1 1-16,1-1-1 15,-1 0 1-15,0 2-1 16,-2-2 0-16,5 0 0 16,-5-1 0-16,3 1 0 15,-2 1 0-15,-1 1 0 16,4 1 0-16,-5 0 0 16,2-1 0-16,-1 1 0 15,0 4 0-15,4-1 0 16,3 3-1-16,-3 0 1 15,1-5 0-15,0 2 0 16,2 3 1-16,-1-4-1 16,3 0 0-16,2 0 0 15,-1-2 0-15,5-2 0 16,-4 4 0-16,1 1-1 16,-2 0 1-16,1 2-1 15,1 3 0-15,-3-2 1 0,0-1 0 16,-5 2 0-16,4-2 1 15,0 1-1-15,1 1 0 16,3-2 0-16,2 2 0 16,-3 2 0-16,4 0 0 15,-2 1 0-15,2 4 0 16,2-4 0-16,-1-2 1 16,1 2-1-16,1-3 0 15,-1 2 1-15,2 0 0 0,-2 0 0 16,0 0-1-16,-3 1 0 15,-2-1 0-15,-3 1 0 16,1 2 0-16,2 1 0 16,4 2 0-16,4-2-1 15,-1-2 1-15,-2 1 1 16,3-3-1-16,-2 0 1 16,4-3-1-16,0 2 1 15,1 4-1-15,-1-3 0 16,-3 4 0-16,3-2 0 15,-3 0 1-15,1 4-1 16,-2-4 1-16,0 2-1 16,1-3 0-16,2 2 1 15,1 1-1-15,3-3 0 16,1 7 0-16,3-4-1 16,-1-1 0-16,2 4 1 0,2 1-1 15,-1-1 1-15,-8-2 0 16,-1 0 1-16,2 2-1 15,-5-6 0-15,11 8 1 16,1-1-1-16,0-3 1 16,7 5-1-16,-4-5 0 15,4 3 0-15,-4-2-2 16,2 3 2-16,-3-2-2 16,0 1 1-16,4 3 2 0,0-2-1 15,2 2 1-15,5-2-1 16,0 0 0-16,7 0 0 15,-2-1 0-15,-3 1 0 16,-2-3 0-16,1 0 0 16,3 0-1-16,9 0 0 15,7-1 1-15,1-1 0 16,0 0 1-16,-4 3 1 16,1-1-1-16,1 4 0 15,-2 1 0-15,8 1 0 16,2-1-1-16,-6 1 1 15,-1 0 0-15,-4 1 6 16,-2 4-35-16,2 0-131 16,2 5 114-16</inkml:trace>
  <inkml:trace contextRef="#ctx0" brushRef="#br0" timeOffset="147186.37">11932 14196 207 0,'38'-49'178'0,"-38"47"35"16,-2 2-41-16,2 0-51 15,-1 0-15-15,0 0-8 16,1 0-1-16,0 0-3 16,-1-1-4-16,1 0-5 15,0 1-7-15,-1 0-9 16,0 0-3-16,0 0-4 15,-1 0-1-15,2 0-13 16,-5 2-9-16,-9 4-20 16,-26 32 2-16,27-24-6 15,-3 5-1-15,-4 4 2 16,1 4-8-16,-4 4-3 16,2-1-1-16,-4-3-3 15,-4-3 1-15,-1 0 0 16,2 0 0-16,-4 0-1 0,4 0-1 15,-1-3 0-15,2 3-2 16,5-1-2-16,0-4 0 16,4-1-2-16,3-1 0 15,2-4-1-15,3 3 1 16,2-4 1-16,3-4 1 16,0-2 1-16,2-1 1 15,2-3 2-15,0 0 0 0,1-2-1 16,0 0-3-1,0 0-13-15,0 0-6 0,0 0-9 16,0 0 2-16,0 0 11 16,0 0 2-16,0-2 8 15,2 1 2-15,11-1 0 16,5-2 2-16,30-16 2 16,-22 5 1-16,4-7 1 15,1-3 0-15,4-4 1 16,1 0 1-16,1-4 4 15,0-3 2-15,-1 0 3 16,4-1 0-16,-11 5-1 16,0 1-1-16,-9 6-3 15,-7 2 1-15,1 2 0 16,-2 1 0-16,1 4-1 16,-1-2 13-16,0 3 9 15,0 3 0-15,1-1 2 16,0 3-15-16,-5 3-7 0,0 0-1 15,1 7 0-15,-7-6 1 16,0 1 4-16,-2 2 5 16,-1 3 27-16,0 0 6 15,0 0 1-15,0 0-6 16,0 0-29-16,0 0-10 16,-7 4-5-16,-11 6-2 15,-28 21 0-15,24-16 0 0,-2 5-1 16,2 8-1-16,-14 6-1 15,-3 5-1-15,-8 7-2 16,-4 2 0-16,0 3-7 16,0 0-3-16,4-5 1 15,2-2 2-15,6-7 9 16,5-4 6-16,5 2 0 16,2-5 2-16,2 2-1 15,2 1 0-15,0-4-14 16,3 3-15-16,1-5-15 15,0-1-3-15,0-2 12 16,3 0 14-16,-3-3 17 16,3-1 3-16,8-8 1 31,5-7 1-31,-1 2-8 0,-11 13-7 0,5-8-9 16,3-2-11-16,8-14-7 15,5-1 3-15,5-4 8 16,0-4 11-16,9-1 12 0,1-6 0 15,6-1 1-15,4-2-1 16,-2-4 2-16,3-2 0 16,2-7 0-16,4-1 0 15,7-4 2-15,-1-1 1 16,7 0 1-16,0-1 1 16,0-4 3-16,2 1 0 15,-2 3 1-15,-1-7-1 0,-1 4 0 16,-7 0-3-1,-8 0 1-15,-2 5-1 0,-2 2 1 16,5 4 0-16,2 7 1 16,-4-1-1-16,-5 3 19 15,0 1 6-15,-4 0 5 16,-1 5 2-16,-4 0-12 16,-1 3-4-16,-4 3-3 15,-1-2-2-15,-3 6-4 16,0-1-1-16,-2 3-2 15,-1 1 1-15,-3 3 1 16,0 3-1-16,-3 1 21 16,0 0 10-16,-1 0 11 15,0 0 3-15,0 0-23 16,0 0-11-16,0 0-15 16,-5 2-3-16,-9 4-4 15,-34 36 0-15,19-23-2 16,-1 3 0-16,-2 3 2 0,-3 6 1 15,-1 1 3-15,-2 5 1 16,-4 4-1-16,1 6 0 16,-6 9-4-16,-2 1-3 15,-8 3-31-15,-1-3-9 16,5-6-4-16,4-5 1 16,7-6 30-16,6-2 11 15,5-5 9-15,9 2 0 0,3-4 0 16,5-7 0-1,4-4-10-15,-2-7-5 0,11-7-4 16,0 1-1-16,2-5 3 16,0-1 2-16,0-1 2 15,0-1 2-15,0 0 6 16,0 0 0-16,0 0 0 16,0 0-1-16,10-4 1 15,8-5 2-15,16-14 6 31,-18 12 3-31,2 0 2 0,32-26 1 0,7-8-5 16,9-4 0-16,-16 2-1 16,1-2 0-16,5-7 5 15,-8-3 2-15,1 2 0 16,-1 1 0-16,-5 7-3 16,5 5-2-16,-6 5 0 15,-1 3-1-15,-3 4 0 16,-3-1 1-16,-5 7 1 0,0 3 0 15,-7 5 1-15,-5 3 1 16,-1 0 0-16,-2 2 1 16,-5 2-2-16,4 1 1 15,-4 1-2-15,-6-2 0 16,6 2 22-16,-4 2 3 16,-3 1 6-16,1 4 4 15,-1 1-3-15,-6 1 8 16,2 1 3-16,0 0-4 15,0 0-22-15,0 0-11 0,0 0-13 16,-14 8-2-16,-35 26-1 16,28-15-1-16,-6 3 1 15,-5 3-1-15,-11 8 0 16,-5 4 0-16,-8 4 1 16,-1 3-1-16,10 9-1 15,-8 2-2-15,4 8-3 16,1 4-11-16,-8-1-4 15,4-4 1-15,3-6 1 16,0-7 8-16,3-5 8 16,7-3 1-16,6-4 6 15,4-3 2-15,6-11 0 16,3-2-1-16,7-9-8 16,4-3-2-16,6-1-2 15,4-5-1-15,4-1-5 16,-2-2-5-16,0-2-1 0,0 1 0 15,0 0 8-15,0 0 6 16,6-4 3-16,12-15-1 16,37-29-2-16,-22 25 0 15,11-7 2-15,2-4 2 16,13-9 3-16,3-6 0 16,11-13 0-16,-2-3 1 15,-1-5 1-15,0-1 0 0,-6 2 1 16,5 7 0-16,-2 0 2 15,-4 4 1-15,-9 6 1 16,-3 1 1-16,-14 12 2 16,-8 5 0-16,-11 15 2 15,-6 5 1-15,-5 8 2 16,2 3 2-16,-5 4-32 16,-4 0-28-16,-4 4-110 15,4-4-104-15,-2 0 164 16</inkml:trace>
  <inkml:trace contextRef="#ctx0" brushRef="#br0" timeOffset="151772.68">12497 14490 240 0,'8'49'120'16,"-8"-46"-22"-16,0 2-8 16,-7-3 19-16,3-3 47 15,-3 2 13-15,5-2-11 16,2 1-10-16,0 0-22 15,-1 0-9-15,0 0-29 16,0 0-12-16,0 0-21 16,0 0-8-16,-8 3-7 15,-1 1-6-15,-3 4-14 16,-29 34-7-16,25-21-13 16,1 3-2-16,2 0-2 15,0 5-2-15,7 4 0 16,0-2-1-16,6 0-1 15,3-1 0-15,2-12-1 0,4 0 0 16,1-8-4-16,5-3 1 16,-4-8 1-16,4-5 1 15,4-10 6-15,-9-8 1 16,9-5 2-16,-2-5 1 16,-3-7 2-16,3 2 1 15,-7-8 2-15,0 2 0 16,1-7-3-16,-1-4 1 15,4-2-1-15,-4 0 0 16,-3 5 2-16,2 6-1 0,-3 10 3 16,0 10 0-16,-5 10 3 15,-3 0 4-15,1 10 8 16,-3-1-1-16,3 3-10 16,4 5-10-16,-2 4-12 15,-1-4 0-15,1 0 5 16,-1 0 6-16,0 9 3 15,-1 9 1-15,-8 32 4 16,7-23 0-16,0 1-1 16,0 3 0-16,3 2-5 15,1 1-1-15,4 2 0 16,3 0 0-16,1 2 0 16,-1 0 1-16,0-2-1 15,7 1 0-15,-3-5 0 16,4-2 0-16,-3-3 0 15,0-3 0-15,0-5-3 16,-3-1 1-16,3-4-26 16,-5-3-12-16,1-3-60 0,0-3-42 15,-3-5-84-15,4 1-103 16,-3-6 213-16</inkml:trace>
  <inkml:trace contextRef="#ctx0" brushRef="#br0" timeOffset="152105.29">12719 14537 582 0,'11'-39'290'0,"-8"46"-66"15,-1 0-42-15,3 2-74 16,1 4 5-16,5-2-12 16,-3 6 6-16,7-2 10 15,0 3-11-15,0 1-40 16,-1-4-21-16,0 1-29 16,-2-6-9-16,0-1-4 15,3 2-1-15,-4-2-1 16,1 0-10-16,0-1-43 0,0 0-33 15,-1-1-154 1,-7-5-167-16,4-2 260 0</inkml:trace>
  <inkml:trace contextRef="#ctx0" brushRef="#br0" timeOffset="152341.67">12939 14497 341 0,'-2'-3'237'0,"1"2"-72"15,-5-3 196-15,1 2-93 0,-1 6-104 16,3 3-31-16,0 7-60 16,-2 4-3-16,-5 3 18 15,-4 0-1-15,-3 4-3 16,1-2-12-16,-4 2-34 16,-2-4-13-16,-2-5-20 15,3 5-6-15,5-2-35 16,-2-1-30-16,6 5-101 15,-1-3-66-15,2 1 142 16</inkml:trace>
  <inkml:trace contextRef="#ctx0" brushRef="#br0" timeOffset="152952.04">13283 14654 766 0,'4'-4'368'0,"-5"2"-125"16,0 0-34-16,-1 1-75 15,1 0-10-15,0 0-32 16,0-1 4-16,0 2 1 16,-13 4-2-16,-5 3-9 15,-33 24-5-15,21-11-21 16,-2 5-14-16,-4 7-16 15,0 2-5-15,2 5-8 0,1 2-2 16,1 1-9-16,0 0-2 16,-2 1-4-16,-1-6 0 15,4-3-3-15,0-2-2 16,5-5-2-16,3-1-19 16,5-5-46-16,2-1-29 15,9-5-80-15,0-7-50 16,5-3-203-16,4-4 275 15</inkml:trace>
  <inkml:trace contextRef="#ctx0" brushRef="#br0" timeOffset="153641.17">13035 15107 618 0,'0'-1'386'0,"0"0"16"16,-1 1-246-16,-4 7-54 15,-11 22-52-15,-27 30-23 16,31-22-27-16,3 4-2 16,3-1 0-16,-5 1-1 15,11-4-1-15,1-5-2 16,3-10-5-16,7-6-5 15,1-9 2-15,0-9 1 0,0-10 2 16,8-6 5-16,3-15 3 16,-1-5 3-16,5-8 1 15,-5 0 3-15,0-5 0 16,1-5-1-16,-2-4 1 16,0-8-1-16,-2-1 8 15,2 5 14-15,-5 7 22 16,-3 9 11-16,-7 10 0 15,-1 7-14-15,-5 5-18 16,-2 8-10-16,-2 8 5 16,0 3 4-16,1 9-8 15,-1 1-2-15,-1 12-15 16,-2 6 3-16,0 11 11 16,-4 2 7-16,-1 6 0 15,-4 5-7-15,-1 2-7 16,2 3-5-16,2 1-2 15,3-2 0-15,-3-5-3 16,7-2 0-16,0-7-27 0,2-6-23 16,5-6-55-16,1-2-43 15,4-8-138-15,0-6 184 16</inkml:trace>
  <inkml:trace contextRef="#ctx0" brushRef="#br0" timeOffset="154018.16">13558 14673 825 0,'12'-4'359'0,"-9"3"-168"16,-3 5-38-16,-5 8-84 15,0 0-5-15,-3 9-31 16,0 0 6-16,4 8 20 16,-4 6 2-16,1 6-6 15,3 3-10-15,1 9-21 16,1 1-8-16,-2 2-9 16,-5-4-3-16,3-4-2 15,-2-6 0-15,3-6 0 16,6 3 0-16,0-9-2 15,2-2 0-15,2-7-1 16,3-5-2-16,-1-6-33 16,-1-4-16-16,-3-6-67 0,-1-4-66 15,-1-7-183-15,5-3 230 16</inkml:trace>
  <inkml:trace contextRef="#ctx0" brushRef="#br0" timeOffset="154204.67">13441 15056 1091 0,'-2'0'477'0,"5"6"-259"15,-3-4-77-15,0-2-102 16,0 0-19-16,0 0-17 16,17 9-1-16,29 13 1 15,-27-16 0-15,11 1-33 16,7-3-64-16,17-4 63 15</inkml:trace>
  <inkml:trace contextRef="#ctx0" brushRef="#br0" timeOffset="163606.91">12198 9188 233 0,'-9'-18'150'0,"3"3"12"15,-4 1-10-15,6 3-34 16,-4 5-19-16,-1-2-32 15,3 5-13-15,-3-3-13 16,2 0-5-16,4 2 2 16,0-2 8-16,2 5 16 15,-1 1 4-15,2 0-20 16,0 0-13-16,0 0-22 16,0 0-7-16,6 13 2 15,1 3-1-15,17 30-3 16,-11-22 0-16,0 4-2 15,5 1 0-15,1 10 0 16,0 2 0-16,-2 5 0 16,1 5 1-16,4 2 1 15,-2-1 0-15,-5-5 0 16,3-3 0-16,-5-9 0 0,6-2-1 16,-1-2 0-16,1 2 0 15,-2-4 0-15,-5-2 0 16,7-1 0-16,-11-6 0 15,3 0 0-15,2 0 1 16,-8-4 0-16,-1-4 0 16,1-6 4-16,-9-4 0 15,3-2 31-15,-2-5 9 16,2 4 3-16,0 0 1 0,-5-12-30 16,-1-9-7-16,-19-35 0 15,16 28 7-15,0-3 7 16,-2-2 2-16,-1-1-7 15,0-1-6-15,1-2-8 16,-6-4-4-16,5-3-1 16,-1-3-2-16,1-3 0 15,1 1 0-15,-4 3 1 16,-1-2-1-16,-3 7 0 16,4 3 0-16,1 1-1 15,-4-3 2-15,9 5-2 16,1 4 1-16,2 6 1 15,7 13 1-15,-6 0 6 16,6 4 1-16,-2 2-1 16,0-1-2-16,1 4-9 15,-1-1-4-15,3 5-7 0,-1 0-2 16,0 0 4-16,0 0 3 16,3 9 7-16,7 15 2 15,11 34 0-15,-11-26 0 16,3 6-1-16,0-2 0 15,7 9-1-15,4 5 1 16,1 8-1-16,2 6 0 16,-7 3 1-16,2-1 0 15,-9-12-1-15,1-1 0 16,5 1-2-16,-12-5 0 0,6 7 1 16,-2 1 1-16,-4-7 1 15,8 2-1-15,-5-12-9 16,1-5-9-16,-1-10-6 15,-4-7-2-15,3-7 8 16,-2-5 6-16,-4-5 12 16,0-1 5-16,-11-7 6 15,1-5 2-15,-1-6-2 16,0-6-3-16,-2-8 1 16,-1-4-1-16,-2-10-1 15,0-3 0-15,-5-8-5 16,0 1-1-16,-3 5 0 15,-4 0 1-15,2 2 0 16,-1-1 0-16,-1-7 0 16,2 0-1-16,2 2 0 15,-1-1 0-15,4 4 0 16,3 4 0-16,1 3 0 0,-1 6 0 16,2 10 0-16,3 1 2 15,1 8-1-15,-1 1 1 16,4 7 1-16,-5 1 5 15,8 7 8-15,2 2-1 16,1 6-8-16,0-4-8 16,0 2-10-16,9 23 1 15,20 44 6-15,-8-22 3 16,5 18 1-16,2 10 0 0,-6 12 2 16,-2 4 0-1,1-8 1-15,-4-5-1 0,0-11-1 16,-4-1-1-16,1-1 0 15,-4 0 0-15,3-7 0 16,-4-5 1-16,-5-10-7 16,6-4-5-16,-7-12-5 15,1-8 0-15,5-11-5 16,-11-8 3-16,-2-9 5 16,-1-6 4-16,0-14 13 15,-2-5 7-15,1-16 0 16,-4-10-1-16,-11-8-4 15,2-3-2-15,-3 3-3 16,2 6 0-16,4-3-1 16,3 0 1-16,1-1-1 15,0-5 1-15,1 9 0 16,-4 0-1-16,2 12 1 16,1 5-1-16,5 11 3 15,2 8 6-15,2 11 9 16,2 5 4-16,2 8 0 0,-1 0-9 15,3 4-13-15,-3-2-3 16,0 0-5-16,7 16 3 16,42 41 6-16,-25-22 2 15,4 9 2-15,0 10-1 16,2 7-1-16,-5 11 1 16,-5 2 2-16,-4-6 0 0,-7-4 2 15,1-9-1-15,-2-8-3 16,-1 0 10-16,2-1-60 15,-3 1-60-15,7 0-246 16,3-2 218-16</inkml:trace>
  <inkml:trace contextRef="#ctx0" brushRef="#br0" timeOffset="171026.02">19906 7820 234 0,'5'-6'213'15,"-2"-2"20"-15,-3 0 5 16,12 1-26-16,-2-1-28 15,1 3-16-15,7 2-37 16,-8-3-13-16,6 3-25 16,0 0-11-16,3 0-19 15,8 2-12-15,2 1-16 16,4 1-7-16,3 6-17 16,-3 3-3-16,3 5-1 15,-6 2-1-15,0 2 0 16,-5 4 0-16,-6 7 4 0,-2 2 1 15,-5 6 4-15,-3 1-1 16,-6 2-1-16,-3 2-2 16,-9-1-2-16,-3 2 0 15,-8 3-1-15,-5 4-2 16,-6 3-1-16,-7 2 0 16,2-2-2-16,0-7 1 15,-1-12 2-15,3-6 1 16,0-12-2-16,3-5-1 0,5-9-5 15,-5-6-4-15,3-9-3 16,0-5 0-16,1-10-4 16,6-1 1-16,10-3 0 15,4 1-1-15,11 7 2 16,5 1 0-16,4 6 4 16,6 1 2-16,2 2 3 15,-2-1 1-15,8 8 0 16,-6-4 0-16,11 6-1 15,-1 0 1-15,-4 0-1 16,7 2 1-16,-8 2 0 16,2-2 10-16,-3 1-67 15,-4-2-47-15,-3-2-126 16,1-3-114-16,-3 1 221 16</inkml:trace>
  <inkml:trace contextRef="#ctx0" brushRef="#br0" timeOffset="171830.87">20995 7953 372 0,'-24'-49'243'0,"27"52"4"16,-2 4 2-16,1-1-53 15,3 2-17-15,5 5-36 16,0 1-22-16,6 6-43 16,0 2-10-16,-8 3-19 15,4 5-2-15,0 1 5 16,1 6 0-16,9 1-10 15,-3 1-10-15,0 1-17 16,0 0-5-16,-4 1-5 16,0 0 0-16,1 2-2 15,-3-4 0-15,-2-2-2 16,-3-3-1-16,-5-9-28 16,0 0-20-16,-2-10-34 15,0-5-26-15,2-9-43 16,-1-4-28-16,-1-12-189 0,1-5 236 15</inkml:trace>
  <inkml:trace contextRef="#ctx0" brushRef="#br0" timeOffset="172092.17">21339 8030 575 0,'-6'1'312'0,"-1"7"-87"15,-3 5-42-15,-8 3-48 16,0 7-23-16,-9 2-2 16,-2 3-1-16,-7 7-23 15,4-1-13-15,-2 4-31 16,2-1-16-16,12 3-19 16,-4-2-5-16,-2-5-20 15,1 1-26-15,-1-8-77 16,-1-6-56-16,13-7-216 15,2-8 248-15</inkml:trace>
  <inkml:trace contextRef="#ctx0" brushRef="#br0" timeOffset="172858.28">21321 7595 565 0,'-5'-39'275'0,"-11"51"-119"16,2 5 10-16,-1 6-59 16,1-1 1-16,5 2 20 15,1-2-8-15,7-3-14 16,2-4-10-16,3-4-39 15,7-2-13-15,1-6-13 16,1-3-6-16,2-4-2 16,0-10 0-16,3 2-4 15,-1-4-2-15,1 0-5 16,-3 1-1-16,-3-5-1 16,-4 4 2-16,-6-2 4 15,-2 0 3-15,-8 5 8 16,2 1 1-16,-6 6-3 0,0 5-6 15,-5 6-15-15,-2 3-4 16,0 3-5-16,0 8 1 16,3 0 0-16,1-1 2 15,5 3-3-15,3-5 2 16,7 1 0-16,1-4 1 16,9 0 2-16,0-5 0 15,1-6 3-15,3 0 1 0,-5-11 2 16,1 1 2-1,2-2 2-15,0-4 1 16,-5-1 1-16,2-1 0 0,-9-4 5 16,-9 3 0-16,1 4 1 15,0 1-1-15,0 10-7 16,3 2-5-16,-2 3-5 16,-3 1-5-16,3 3-2 15,0 2-1-15,3 8-2 16,-1-6-3-16,2 1-29 15,0-1-26-15,1-4-105 16,0 10-78-16,2 2 156 16</inkml:trace>
  <inkml:trace contextRef="#ctx0" brushRef="#br0" timeOffset="173681.68">19720 8690 400 0,'-3'-1'194'16,"2"2"-47"-16,4 2-67 16,-3-3 32-16,0 0 1 15,0 0 5-15,1 0-1 16,12 3-15-16,2 1-14 16,33 10-7-16,-23-6 2 15,4-4 9-15,7 2 4 16,8 0-5-16,7-4-2 15,17 2-14-15,3-1-10 16,21-2-16-16,3 0-10 0,0 0-20 16,11-1-6-16,-5-1 28 15,3 2 5-15,2 4 2 16,-6-1-1-16,-19 5-30 16,-5 0-8-16,-12 3-2 15,-2 2 0-15,-1 0-1 16,-7-2 1-16,-12-6 0 15,-1 1 1-15,-16-3 1 16,-4-3 1-16,-10-1 4 16,-6-3 4-16,-5 1-2 15,0 0-8-15,-1 1-26 16,0 0-23-16,0 0-52 16,0 0-29-16,0 0-80 15,-6-3-72-15,-12-4 177 16</inkml:trace>
  <inkml:trace contextRef="#ctx0" brushRef="#br0" timeOffset="174476.56">20288 9098 353 0,'-28'4'243'0,"37"-6"9"15,3 0-15-15,3 2-45 0,3 3-23 16,7 0-22-16,-1 0-12 16,3 3-30-16,5 1-15 15,-8 4-36-15,1 2-13 16,-4 3-19-16,-7 0-5 16,7 3-2-16,-9 3-2 15,-1 1 1-15,0 2 0 16,-11 6-4-16,0-2 0 15,-7 12 0-15,-6 0-2 16,-3 9 1-16,-1 1-2 0,-11-5-6 16,-4-2-1-16,-5-10-13 15,-4-7-5-15,1-10 3 16,2-6 0-16,-1-10 10 16,6-6 2-16,4-8-5 15,4-6-1-15,8-4 2 16,3-2 3-16,9 1 3 15,3 2-2-15,2 0-2 16,6 4-1-16,7 1 1 16,-1 3 0-16,6 5 2 15,2 3 1-15,-1 3 0 16,3 0 0-16,-2 4 0 16,0 3 0-16,0 2 0 15,-1 2-1-15,-2 0 13 16,0-1-32-16,-1-2-32 15,-3 1-18-15,2-1-109 16,1-5-65-16,-5 0 160 0</inkml:trace>
  <inkml:trace contextRef="#ctx0" brushRef="#br0" timeOffset="174912.39">20759 9234 512 0,'1'0'275'0,"4"0"-52"16,-1 5-7-16,-4-5-35 16,0 0-16-16,2 12-31 15,16 9-6-15,29 31-25 16,-28-20-18-16,-1 1-32 15,-1 1-18-15,1-3-19 0,-3 1-3 16,-5 1-7-16,8-2-2 16,-8-4 0-16,4-3 13 15,-2-7-66-15,-4-3-34 16,-5-8-137-16,-3-2-120 16,2-4 222-16</inkml:trace>
  <inkml:trace contextRef="#ctx0" brushRef="#br0" timeOffset="175138.31">21031 9192 723 0,'-1'0'338'0,"4"11"-150"16,-5 3-17-16,-7 8-35 15,-4 1-21-15,-9 8-28 16,0 8 3-16,-11 7-36 15,-3 6-13-15,-5 2-16 16,-5 0-12-16,-3-7-34 16,6-4-38-16,-3-6-108 15,2-8-84-15,1-5 150 16</inkml:trace>
  <inkml:trace contextRef="#ctx0" brushRef="#br0" timeOffset="175872.69">21800 8934 376 0,'-3'-1'234'0,"3"0"-18"16,0 0-49-16,0 0-27 16,0 1-34-16,20 5-25 15,29 12-16-15,-26-11-28 16,3 0-13-16,-2 0-17 15,2-5-2-15,1-2 4 16,-6-3-25-16,2-7-120 16,-3 1-151-16,-9-6 172 15</inkml:trace>
  <inkml:trace contextRef="#ctx0" brushRef="#br0" timeOffset="176098.08">21897 8771 455 0,'0'0'247'16,"3"-2"-38"-16,2 2-57 16,-5-1-30-16,0 0-45 15,4 0-54-15,8 1-12 16,2 1 0-16,30 11-36 15,-26-8-112-15,-1-1-122 0,0 0 148 16</inkml:trace>
  <inkml:trace contextRef="#ctx0" brushRef="#br0" timeOffset="177059.53">22378 8175 215 0,'4'-11'177'16,"0"-1"0"-16,2 3-13 15,-2-4 13-15,5 5-29 16,2-1 0-16,0 2-16 0,4 5-14 16,4 0-26-16,2 3-14 15,5 5-25-15,2 0-10 16,2 8-14-16,-5 2-6 16,-1 9-14-16,-3 0-3 15,-9 6 0-15,-2-2 0 16,-7 6 2-16,-3 5 2 15,-6 2 1-15,-5 4 2 16,-8-1-1-16,1 1 0 0,-9-8 0 16,-2-6 1-16,-4-11 0 15,-3-9 1-15,3-6-6 16,6-5-5-16,6-9-11 16,1-1-4-16,11-8-4 15,4-4 2-15,5 3 7 16,3-2 1-16,4 1-1 15,2 3 1-15,1-1-1 16,7 2-1-16,2 4 0 16,-2 3 0-16,3 4-2 15,-1 4 1-15,-1 1 9 16,2 1-20-16,-5 4-61 16,1-3-35-16,-1-1-105 15,-1-2-60-15,5-3 185 16</inkml:trace>
  <inkml:trace contextRef="#ctx0" brushRef="#br0" timeOffset="177717.3">22747 8324 464 0,'80'-23'239'0,"-66"40"-106"16,5-5 16-16,-1-1 36 16,2-6-30-16,1 0-10 0,2-4-55 15,1-3-18-15,-2-5-34 16,0-4-2-16,2-9-4 16,-2-2-6-16,2-6-8 15,-2-4-5-15,-5 0-2 16,1 0 2-16,-2-4 4 15,-1 1 2-15,-7-2 4 16,1-2 1-16,-9-3-3 16,3 2-2-16,-1 5 1 15,-1 5-2-15,4 10 1 16,-11 5 4-16,4 8-2 16,-1 4-4-16,-1 3-5 15,2 5-7-15,0 2-11 16,0 5-2-16,-2 5-1 15,-1 5 0-15,1 8 4 16,-6 4 2-16,1 9 8 16,-1 1 3-16,-8 3 2 15,0 0 9-15,-4 3 4 0,-1-3 6 16,0 4 11-16,-1 0-7 16,2-2-8-16,1 3-8 15,5-7-11-15,2-4-2 16,1-4 0-16,4-6-1 15,2-3 1-15,4-5-1 16,0-5 1-16,2-5 0 0,0-5-1 16,-1 1 0-16,2-4-3 15,2 2 0-15,0-4-3 16,0 2-1-16,1-5-15 16,-3 0-8-16,0-2-25 15,0 2-26-15,0-1-41 16,0 0-59-16,0 0-126 15,0 0-91-15,0 0 239 16</inkml:trace>
  <inkml:trace contextRef="#ctx0" brushRef="#br0" timeOffset="177954.02">22752 8421 739 0,'-5'0'312'0,"7"3"-176"16,0-1 17-16,-2-2-8 0,0 0-3 16,5 2-20-16,15 9-10 15,33 14-46-15,-26-17-20 16,-6-2-30-16,1-3-8 16,0-1-9-16,0 0-20 15,3 0-63-15,-2 0-63 16,1 0-227-16,1 0 239 15</inkml:trace>
  <inkml:trace contextRef="#ctx0" brushRef="#br0" timeOffset="178452.69">22303 8922 561 0,'6'2'293'16,"5"2"-79"-16,0-3 20 16,7 3-40-16,4-1-21 15,8 0-26-15,5 0-18 16,9-1-42-16,-1-1-12 15,0 1-42-15,-2 1-11 16,-5-2-12-16,1-1-2 16,6 0-3-16,-2 0 0 0,-3-1-2 15,-2 1 0-15,-10 0-7 16,-3 1-19-16,-7 1-43 16,-3-1-21-16,-9 1-59 15,-2-3-30-15,-2 3-79 16,-1-2-71-16,0 0 208 15</inkml:trace>
  <inkml:trace contextRef="#ctx0" brushRef="#br0" timeOffset="179052.11">22400 9208 434 0,'-27'27'265'15,"44"-30"-19"-15,2 3-79 16,8 1 18-16,-2 1-58 16,6 7-41-16,0 3-5 0,-5 1-32 15,-1 4-7-15,-7-2-8 16,-2 3-8-16,-9 2-12 16,1 4-1-16,-7 4-2 15,-3 0 10-15,-9 3 8 16,-1 2 5-16,-12-1 2 15,-1-2-10-15,-6-6-13 16,-2-4-3-16,2-7-7 16,-1-3-3-16,5-10 1 15,3-2-7-15,9-6-7 16,4-2-5-16,3-2-3 16,7 1 2-16,1-4 4 15,3 1 4-15,7-3 3 16,-1 1 3-16,4 2 1 15,4 1 1-15,0 6 1 16,2-1 1-16,-2 3 1 16,0 5 0-16,-4 1-1 0,0 3 0 15,-1 2-14-15,1-2-26 16,-2-1-69-16,-2 1-43 16,1 1-127-16,0 0-122 15,-1 0 262-15</inkml:trace>
  <inkml:trace contextRef="#ctx0" brushRef="#br0" timeOffset="179428.61">22759 9266 679 0,'5'0'349'16,"5"0"-139"-16,2 4-71 15,0 5 38-15,4 3-56 16,-4 2-5-16,1 4-28 15,0 1-19-15,0 2-32 16,1 0-10-16,0 3-10 16,-4 2-4-16,1 2-6 0,-2 1-4 15,-2 1-2-15,0-1-4 16,2-3-29-16,-1-3-25 16,-2-9-120-16,-2-4-83 15,-3-11 158-15</inkml:trace>
  <inkml:trace contextRef="#ctx0" brushRef="#br0" timeOffset="179682.94">23062 9257 615 0,'2'1'334'15,"-5"5"-44"-15,-6 2-169 16,-4-1 24-16,-5 4-26 15,-3 4-14-15,-3 10-6 16,-4 4-7-16,-6 9-20 16,-3 2-10-16,-7 3-29 15,2-5-10-15,7-2-16 16,3-2-17-16,7-12-49 16,7-5-42-16,5-9-140 15,2-6-73-15,3-9 192 16</inkml:trace>
  <inkml:trace contextRef="#ctx0" brushRef="#br0" timeOffset="180248.42">23304 9069 624 0,'-14'-52'313'15,"18"57"-141"-15,5 0 27 16,1 3-62-16,1 0-14 16,2-2-22-16,0 2-17 15,1-4-47-15,1 1-16 16,-3-1-9-16,-1-2-5 15,0-2-16-15,-1-1-16 16,-3-5-60-16,4-3-54 16,-3-3-207-16,-1-4 220 0</inkml:trace>
  <inkml:trace contextRef="#ctx0" brushRef="#br0" timeOffset="180432.95">23373 8860 444 0,'-11'-2'272'0,"5"5"39"16,0 1-185-16,4 0 18 16,2-1-26-16,0-3-35 15,0 0-2-15,0 0-44 16,0 0-18-16,9 1-59 16,1 0-41-16,2-1-114 15,30 1-114-15,-21-1 197 16</inkml:trace>
  <inkml:trace contextRef="#ctx0" brushRef="#br0" timeOffset="181153.54">23817 8875 999 0,'14'21'416'0,"1"0"-287"16,4-3 20-16,-3-2-89 16,0-4-15-16,-2-7 3 15,1 1 5-15,-2-9 6 16,1-6 7-16,-1-9-16 15,1-6-9-15,5-7-18 16,1 1-10-16,2-6-8 16,1 4-2-16,-3-3-1 15,1-1 0-15,-4 4-1 16,0 1 1-16,-9 7 4 16,1 2 2-16,-9 5 8 15,-2 4 1-15,-1 4-2 16,-3 6-3-16,2 5-12 15,-3 1-3-15,0 5-5 16,-6-2 0-16,-1 6 3 16,-1 4 0-16,-2 1 2 0,1 6 0 15,-4 2 3-15,1 0 1 16,-2 5 3-16,-2 1 1 16,1 0 0-16,1 8 0 15,-1 3 3-15,0 3 0 16,-1-1 4-16,3-1 0 15,3-5-1-15,1-2-2 16,3-1-4-16,7 3 2 16,-6-11 10-16,3 4 1 0,9-3 2 15,-11-5-3-15,8 0-9 16,2-4 0-16,-1-5-1 16,2-3 0-16,0-3-1 15,1-1 0-15,-7-1-2 16,4-4 0-16,7 2-4 15,-8-2-17-15,3-2-22 16,0 0-15-16,0-1-39 16,0 0-17-16,0 0-61 15,0 0-34-15,0 0-32 16,0-4-42-16,0-12 188 16</inkml:trace>
  <inkml:trace contextRef="#ctx0" brushRef="#br0" timeOffset="181410.84">23702 9105 501 0,'-7'-1'326'0,"-2"1"-18"15,-5 1-92-15,10 2-13 16,-2 0-36-16,7 2-6 16,1-3-26-16,-2-2-12 15,0 0-23-15,0 0-14 16,0 0-32-16,0 0-14 15,2 1-20-15,6 0-11 16,3 6-7-16,-2-5-2 16,35 28-14-16,-34-29-16 0,8-2-49 15,2-4-42-15,-1-1-134 16,7-4-192-16,-1-8 290 16</inkml:trace>
  <inkml:trace contextRef="#ctx0" brushRef="#br0" timeOffset="181931.03">24389 8413 826 0,'8'-4'328'0,"-1"6"-207"16,-7 0-59-16,-4 9 46 0,-2 2-17 15,-5 7 10-15,1 6-1 16,0 10-11-16,-1 1 0 16,0-2-16-16,0-3-16 15,1-9-23-15,3-5-11 16,4-6-5-16,-1-6 5 15,2-6 43-15,5-1-1 16,0-7-9-16,-3-1-5 16,4-10-46-16,-2-3-3 15,2-3 2-15,2-1 0 0,3-2 4 16,-4 2 2-16,3 4 9 16,0 0 3-16,-5 6 4 15,2 3-2-15,-5 3-8 16,0 4-5-16,2 6-10 15,-2-2-3-15,0 2-7 16,0 0-1-16,-1 8 0 16,-3 16 4-16,-6 34 1 15,0-24 3-15,2 0-16 16,-2-5-10-16,-3 0-40 16,4-2-31-16,-3-3-105 15,2-2 127-15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4T04:51:50.87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-2 357 13 0,'0'7'6'0,"4"-7"2"16,-4 0 6-16,0 0-13 15,0 0 0-15,0 0 2 16,4-4 0-16,-4 4-3 15,0 0 1-15,0 0 2 0,0 0 1 16,0 0 0-16,0 0 1 16,0 0-1-16,0 0 0 15,0 0-1-15,0 0 1 16,0 0-1-16,0 0 1 16,0 0-1-16,4 0 1 15,0 0 0-15,0 0 0 16,4 0 0-16,1 0 1 15,-1 0-2-15,0 7 0 16,0-3-1-16,4-4 1 16,0 0-1-16,0 4 0 0,4-1 0 15,0 1 0-15,0-1 1 16,4-3 0-16,0 4 0 16,1 3 0-16,3-3-1 15,4-4 1-15,0 3-1 16,4-3 0-16,0 0 0 15,5 4 0-15,-9-1-1 16,-4-3 1-16,0-3-1 16,-4 3 1-16,4 0-1 15,-3-4 0-15,-1 4 0 16,0-3 0-16,4 3 0 16,0-4 0-16,-4 1 0 15,0 3 0-15,0 0-1 16,1 0 1-16,-5 0 0 15,0-4 0-15,-4 4-1 16,0 0 1-16,-4 0-1 0,-4 0 1 16,0 0-1-16,0-4 1 15,-4 4-1-15,0 0 0 16,0 0 0-16,0 0 1 16,0 0-1-16,4 4 0 15,-4-4 0-15,0 0 0 16,-4 0 0-16,4-4 0 15,-4 8 0-15,0-4 0 16,0 0 0-16,-4 0 0 16,0 0 0-16,-4 0 1 15,-4 0-1-15,0 0 0 0,-5 0 0 16,1 0 1-16,-4 0-2 16,4-4 1-16,0 4 0 15,0 4 0-15,-4-4 0 16,0-4 0-16,3 8-1 15,-3-4 1-15,4 0 0 16,0-4 0-16,4 1 0 16,4 6 0-16,0-3 0 15,8 0 0-15,0 4-1 16,-4-4 1-16,-4 0 0 16,8-4 0-16,0 4-1 15,-1-3 1-15,1 3 0 16,0 0 0-16,4 0-1 15,0 0 1-15,4 3-1 16,0-6 1-16,1 3 0 16,3 0 0-16,8 3-1 0,0-3 1 15,4-7 0-15,0 4 0 16,-4-1 0-16,4-3 0 16,0 0 0-16,5 0 0 15,3-1-1-15,0 5 1 16,4-4 0-16,0 3 0 31,13 1 0-31,-5-1 0 16,-4 0 0-16,-8 1 1 15,0-1-1-15,-8 1 0 0,1 3 0 16,-5 0 0-16,-4-4-1 16,-4 4 1-16,4 0 0 15,-4 0 0-15,-8 0 0 16,4 0 0-16,-4 0 0 15,4 0 1-15,4 0-1 16,-8 0 0-16,4 0 0 16,-4 0 0-16,0 0 0 15,0 0 0-15,0 0 0 16,4 0 0-16,-4 0 0 16,0 0 0-16,0 0 0 15,-4 0 0-15,0 0 0 16,0 0 0-16,-4 4 0 15,4 3 0-15,-4 7 0 16,0-3 0-16,-4 3 0 16,0-3 0-16,-4 3 0 0,-1 1 0 15,-3-1-1-15,-4 7 1 16,4-6-1-16,-4 2 1 16,4-2-1-16,0-1 1 15,4 0 0-15,-1-3 0 16,5 0-1-16,0 0 1 15,0-4-1-15,4 0 1 16,0-4-1-16,0 5 1 16,4-5-1-16,0-3 1 0,4-3 0 15,0 3 0 1,0 0 0-16,0 0 0 0,0 0 0 16,0 0 0-16,4 0 0 15,0 0 1-15,4-4-1 16,0-3 1-16,4 0-1 15,0 0 0-15,4-4 0 16,1-3 1-16,3-1-1 16,0 1 0-16,0 0 0 15,0-4 0-15,0 3 0 16,0-6 1-16,-4 3-1 16,-4 0 0-16,1 4-1 15,-1 3 1-15,0 0 0 16,-4 1 0-16,4-1 0 15,0 4 0-15,0-4 0 16,0 4 0-16,0 0 0 16,0-4 0-16,0 4 0 15,0 0 0-15,-4 0 0 0,0 3 0 16,-4-3 0-16,0 0 1 16,-4 3-1-16,0 1 0 15,-4-1 0-15,0 0 0 16,0 1 0-16,0-4 0 15,-4-1 0-15,0-2 1 16,0 3-1-16,-4-4 1 16,-4 0 0-16,4 0 0 15,0 1 0-15,-4-1 0 16,-4 0-1-16,0 4 0 0,-1-4 0 16,1 1 1-16,0-1-1 15,-4 0 0-15,4 0 0 16,-4 1 0-16,0 2 0 15,-1-2 1-15,5 3-2 16,4-1 1-16,0 1-1 16,4 0 0-16,0 4-1 15,4-5 1-15,0 8-4 16,0 0 0-16,4 4-3 16,4-4 1-16,0 4-5 15,0-4 0-15,4 3-4 16,4 8 0-16,4-8 0 15,-4 5 1-15,4-1 1 16,0-14 1-16</inkml:trace>
  <inkml:trace contextRef="#ctx0" brushRef="#br0" timeOffset="-2123.04">3009 289 11 0,'0'0'5'0,"-4"0"0"16,8 0 6-16,-4 0-11 15,8-4 1-15,-8 4 1 16,4-3 0-16,4 3-1 16,-8 0 0-16,0 0 2 15,0 0 0-15,4 0 0 16,-4 0 1-16,8 0 0 16,-8 0 0-16,4-4-1 0,-4 4 0 15,0 0-1-15,4 0 1 16,-4 0-1-16,0 0 1 15,0 0-1-15,4 4 1 16,-4-4-1-16,0 0 1 16,0 0 0-16,0 0 0 15,0 0 0-15,0 0 0 16,0 0-1-16,0 0 0 16,0 0 0-16,0 3 1 15,0 1-1-15,0-4 0 16,0 0-1-16,-4 3 1 0,4-3-1 15,-4 4 1-15,0-1-2 16,-4-3 1-16,0 4 0 16,0 0 1-16,-4-1-1 15,4-3 0-15,0 4 0 16,-4-1 1-16,-1 1-1 16,5 0 0-16,-4-4-1 15,4 3 1-15,0 1-1 16,0-4 0-16,0 0 0 15,0 0 1-15,0 0-1 16,0 0 0-16,0 7 0 16,-4-11 1-16,0 8 0 15,0-4 0-15,0 3-1 16,4 1 1-16,-4 0 0 16,3-4 0-16,1 0-1 15,-4 3 0-15,0-3 0 0,0 4 1 16,0-4-1-16,0 0 1 15,-4 3-1-15,0-3 0 16,-4 4 0-16,-4-1 1 16,-1 1-1-16,1 0 1 15,-4-4-1-15,4 3 1 16,0 1 0-16,0-1 0 16,4 1-1-16,3-4 1 15,-3 4-1-15,0-1 0 16,-4 4 0-16,4-7 0 0,-4 4 0 15,4-1 0-15,-4-6 0 16,-1 6 0-16,1 1 0 16,4-4 0-16,0 0 0 15,4 4 0-15,0 3 0 16,0-7 1-16,0 3-1 16,-1 1 0-16,1-4 0 15,0 0 1-15,0 0-1 16,-8 0 0-16,8 0 0 15,-4 0 1-15,0 0-2 16,0 0 1-16,-1 0 0 16,1 3 0-16,0-3 0 15,0 0 0-15,4 0 0 16,0 4 0-16,0-4 0 16,0 0 0-16,4 4 0 15,0-1 0-15,3 1 0 0,1-4 1 16,0 0-1-16,0 0 0 15,4 0 0-15,0 0 0 16,0 0 0-16</inkml:trace>
  <inkml:trace contextRef="#ctx0" brushRef="#br0" timeOffset="-879.15">1644 475 76 0,'0'0'38'0,"-4"0"-38"15,4 0 38-15,4 0-38 16,0 0 0-16,-4 0 0 16,0 0 1-16,0 0-1 15,0 0 0-15,0 0 0 16,4-7 0-16,-4 7 0 16,8-8 0-16,-4 1 0 15,1 4 0-15,3-4 0 0,0-1 0 16,0 1 0-16,4-7 0 15,0 7 0-15,0-7 1 16,0-1-1-16,-4 1 1 16,0 0-1-16,0 3 1 15,4-3-1-15,0-1 1 16,0 1-1-16,0 0 1 16,0-1-1-16,1 1 0 15,-1 0 0-15,0-1 1 16,0 1-1-16,0 0 1 15,0 3-1-15,-4-3 0 0,4 3-1 16,-4 0 1-16,0 4 0 16,-4 0 0-16,4 3-1 15,-4 1 1-15,-4 3 0 16,0 0 0-16,0 0-1 16,0 0 1-16,0 3 0 15,-4-3 0-15,0 4 0 16,0 0 0-16,0 3 0 15,-4 0 0-15,0 4 0 16,0-1 1-16,-4 1-2 16,0 0 1-16,0-1 0 15,0 5 0-15,4-1 0 16,-4 0 0-16,4-3-1 16,-1 0 1-16,1 0 0 15,0 3 0-15,0 0 0 16,0 1 0-16,-4-1 0 0,4 4 0 15,0-4 0-15,0-3 0 16,-4 3 0-16,4-3 0 16,4 0 0-16,0 3 0 15,-4-3 0-15,0-1 1 16,4 1-1-16,0-7 0 16,-4-1-1-16,4 4 1 15,0-3 0-15,-4 0 1 16,4-1-1-16,4-3 0 15,-4 4 0-15,0-1 0 16,-1 1 0-16,5-4 1 0,-4 3-1 16,4 5 0-16,0-1 0 15,4-4 0-15,1 1 0 16,3 3 0-16,0 0 0 16,0 0 1-16,4 0-1 15,0 4 1-15,0-4 0 16,0 8 0-16,0-8-1 15,-4 7 1-15,0-3 0 16,0 0 0-16,0-4-1 16,0 4 1-16,4-4-1 15,-4 7 1-15,4-7 0 16,-3 7 0-16,3-6-1 16,0-1 1-16,0 0 0 15,0-7 0-15,0 7 0 16,0-3 0-16,0-1-1 0,-4 1 1 15,-4 3-1-15,0 0 0 16,-4-3 0-16,0 3 0 16,0 4-1-16,-4-8 0 15,0 1-2-15,0-1 1 16,0-3-4-16,0 0 0 16,0-3-5-16,0-1 1 15,0 1-6-15,4 3 0 16,0 0-1-16,8-11 0 15,4-11 1-15,0 12 1 16</inkml:trace>
  <inkml:trace contextRef="#ctx0" brushRef="#br0" timeOffset="7612.19">3705 371 17 0,'-4'-7'8'0,"4"3"-4"0,0 4 10 15,0 0-13-15,0 0 1 16,0 0 1-16,0 0 0 16,0 0-4-16,-4-3 1 15,4 3 4-15,-4 0 0 16,4 0-1-16,0 0 1 16,0 0 0-16,0 0 0 0,0 0 0 15,0 0 0-15,0 0-1 16,0 0 0-16,0 0 1 15,0 0 0-15,4 3-1 16,-4-3 1-16,4 0-1 16,4 0 0-16,0 0-1 15,-8 0 1-15,12 0-1 16,0-3 0-16,0 3 0 16,0-7 0-16,4 7 0 15,1-4 0-15,3 4-1 16,-4 4 1-16,0-1-2 15,0-3 1-15,0 0-1 16,0-3 1-16,0 3 0 16,0 3 0-16,0-3-1 15,1 0 1-15,-1 4 0 0,0-4 0 16,0 0 1-16,0 3 0 16,4 1-1-16,0-1 1 15,4 1-1-15,0-4 1 16,1 4 0-16,-1-1 0 15,-4 1-2-15,4-4 1 16,-4 3-1-16,-4-3 1 16,0 0-1-16,0 4 1 15,1-4-1-15,-1 0 0 16,4 4 0-16,-4-4 1 16,4 0-1-16,4 7 1 0,-4-7-1 15,-4 0 1-15,0 0-1 16,1 0 0-16,-1 0 0 15,4 0 1-15,-4 3-1 16,4-3 0-16,-4-3 0 16,4 3 1-16,-4 0-1 15,0-4 1-15,-3 8-1 16,3-4 0-16,0 0 0 16,-4 0 0-16,0 0 0 15,4 3 0-15,4 1 0 16,-4-8 1-16,0 4-1 15,4-3 0-15,-3 3 0 16,3-4 0-16,-4 1 0 16,4 3 1-16,0 0-1 15,-4 0 0-15,0 0 0 0,-4-4 1 16,0 4-1-16,0 0 0 16,-4 0 0-16,0-4 0 15,1 4 0-15,-1-3 1 16,-8 3-1-16,12 0 1 15,-12 0-1-15,0 0 0 16,0 0 0-16,0 0 0 16,0 3 0-16,0-3 1 15,0 0-1-15,4 0 0 16,-4 0 0-16,0 0 0 16,0 0-1-16,4-7 1 0,-4 7 0 15,0 0 0-15,0 0 0 16,4-7 0-16,-4 7 0 15,0 0 0-15,0 0 0 16,4-7 0-16,-4 10 0 16,4-10 1-16,-4 7-1 15,0 0 0-15,0-3 0 16,0 3 0-16,-4 0-1 16,4-4 1-16,-4 1 0 15,0-5 0-15,0 1-1 16,0 0 1-16,0 0-1 15,-4 7 1-15,4-4-1 16,-4 1 1-16,3-4 0 16,-7 3 0-16,0-3-1 15,-4 0 1-15,0 3 0 16,0 1 0-16,4-1 0 0,0 0 0 16,0 1 0-16,0-1 0 15,4 1 0-15,0 3 0 16,4 0-1-16,-4 0 1 15,0 0 0-15,-1 0 0 16,5 0 0-16,-4 0 0 16,4-4 0-16,-4 4 1 15,4 0-1-15,0 0 0 16,4 0 0-16,-4 0 1 16,0 0-1-16,4 0 0 15,0 0 0-15,0 0 0 0,4 0 0 16,4 4 1-16,-4-4-1 15,4 0 0-15,0 3 0 16,0-3 1-16,5 0 0 16,-1 4 0-16,0-1-1 15,0 1 0-15,0 0 0 16,4 3 1-16,-4-4-1 16,4 1 1-16,0-1-1 15,0 1 1-15,-4 3-1 16,4 0 1-16,-3 1 0 15,3-1 0-15,-4 0-1 16,0-4 1-16,0 5-1 16,0-8 0-16,-4 3 0 15,0 4 0-15,-4 0 0 16,0-3 0-16,0 3 0 16,0-7 0-16,-4 4 0 0,4-1 0 15,-4 1 0-15,0 0 1 16,-4-1-1-16,4-3 0 15,-4 4 0-15,0-1 0 16,0 1 0-16,0 3 0 16,-8 7 0-16,4-10 1 15,-4-1-1-15,0 8 0 16,-4-4-1-16,0 0 1 16,-5 4 0-16,1-4 0 15,0 4 0-15,4-4 0 16,0 0 0-16,0 4 0 0,0-4-1 15,0 0 0-15,4 1-2 16,-4 2 1-16,3-6-2 16,1 3 0-16,4 0-2 15,0 0 0-15,0 1-1 16,-4-5 0-16,4 1-3 16,0-1 1-16,4-6-3 15,-4 6 1-15,12 1-3 16,0-1 1-16,4 5 0 15,4-19 0-15</inkml:trace>
  <inkml:trace contextRef="#ctx0" brushRef="#br0" timeOffset="9112.67">5923 375 11 0,'-4'-8'5'0,"4"5"4"15,0 3 5-15,0 0-13 16,-4 0 1-16,4-4 1 15,-5 1 0-15,1 3-3 16,0-7 0-16,0 3 3 16,0 0 1-16,0 8-1 15,0-4 1-15,4-4-1 16,-4 4 1-16,4 0-1 16,-4-3 0-16,4 3-1 15,-4 0 1-15,4 0-1 16,-4-4 1-16,4 8 0 0,0-4 1 15,0 3-1-15,0 1 1 16,0-4-1-16,0 0 1 16,8 4-1-16,0-8 0 15,0 0-2-15,0 4 1 16,-4 4 0-16,0-4 0 16,5-4 0-16,-1 4 0 15,0 0-1-15,4-3 1 16,0 3-1-16,0 3 1 15,8-3-1-15,-4 0 0 0,0 0 0 16,4 0 0-16,0 4 0 16,1-8 0-16,3 8-1 15,-8-8 1-15,0 4 0 16,0 0 1-16,0 0-1 16,0 0 1-16,0 4-1 15,0 0 1-15,0-8-1 16,1 0 1-16,-1 4-1 15,4 4 0-15,-4-4-1 16,0 4 1-16,0-4 0 16,4 0 0-16,-4 0-1 15,0 0 1-15,5 0-1 16,-5 0 1-16,0 3-1 16,0-3 1-16,0 4-1 15,-4-4 1-15,0 3-1 16,0-3 0-16,-4 4 0 0,0-1 1 15,0 1-1-15,4 3 1 16,-4-7-1-16,5-3 1 16,-1-1-1-16,-4 11 0 15,4-3 0-15,0-4 1 16,0 0-1-16,0 3 1 16,0-3 0-16,0 0 0 15,4 4-1-15,-4-4 1 16,-4 0-1-16,0-4 1 15,-4 4-1-15,4 0 0 16,-4 0 0-16,-4 0 0 0,0 0-2 16,0 0 1-16,4 0-3 15,0-7 0-15,-4 7-3 16,0-7 0-16,-4 3-3 16,0-3 0-16,-8-3-4 15,-4 2 1-15,-4 5-2 16,-4-4 0-16,-4 10 2 15,4-13 0-15</inkml:trace>
  <inkml:trace contextRef="#ctx0" brushRef="#br0" timeOffset="1448.3">6188 160 13 0,'0'0'6'0,"4"-7"-3"16,-4 7 9-16,0 0-11 16,0 0 1-16,0 0 1 0,4-4 1 15,-4 4-4-15,0 0 0 16,4-3 4-16,-4 3 0 16,4-4-1-16,-4 4 1 15,4-3-1-15,0-1 0 16,-4 4-1-16,4-4 1 15,0-3-2-15,-4 7 0 16,0 0 0-16,0 0 1 16,0 0-1-16,0 0 1 15,0 0 0-15,0 0 1 16,0 0-1-16,0-3 0 0,-4 3 0 16,0 0 0-16,0 0-1 15,0 0 1-15,-4 0 0 16,4 3 1-16,-8 1-2 15,4 3 1-15,0 0-1 16,-4 0 1-16,-4 4-1 16,0 0 1-16,0-1-1 15,-4 1 0-15,3 0-1 16,5 0 1-16,-4-1 0 16,0 1 0-16,8 0-1 15,-8 0 1-15,4-4-1 16,4 0 0-16,0 4 0 15,0-8 1-15,0 4-1 16,4-3 1-16,0-1-1 16,0 5 0-16,0-5 1 15,0 4 0-15,0-3-1 0,-4 3 1 16,0 4-1-16,3-8 1 16,-3 5 0-16,0-5 0 15,4 4 0-15,0-3 0 16,0-1 0-16,0 1 0 15,0 0 0-15,0-4 0 16,0 3-1-16,0 1 1 16,4-1-1-16,-4-3 1 15,0 0-1-15,0 0 1 16,0 8-1-16,0-8 1 0,4 3-1 16,0-3 1-16,0 4 0 15,0-4 0-15,4 3 0 16,0 1 0-16,0-1 0 15,0 5 0-15,4 2 0 16,-4-6 1 0,4 10-1-1,-4 0 1-15,4-3 0 16,0 0 0-16,0 0-1 16,1 3 1-16,3-3-1 15,0 7 1-15,0-4-1 16,4-3 1-16,0 3 0 15,-4 0 0-15,0 1-1 16,4 2 0-16,-8-6 0 16,0 0 0-16,0-4-1 15,-4 7 1-15,0-6-1 0,0 6 0 16,0-7 0-16,-4 4 0 16,0-4 0-16,4 0 1 15,0-3-2-15,-4-1 1 16,0 1 0-16,0-1 0 15,0 1-2-15,0-4 1 16,0 0-4-16,0 0 1 16,0 0-4-16,0 0 1 15,-4-7-7-15,0 0 0 0,0 7-4 16,4-8 1-16,0-2 0 16,-4-1 1-16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27:06.8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1453 1359 564 0,'-9'29'250'16,"9"-24"-136"-16,3 4-29 15,3 0 1-15,9 7-1 16,3 1 6-16,7 5 12 16,0 7-6-16,3 5-9 15,1 3-8-15,-4 2-33 16,-1 0-9-16,-4 1-21 16,3 4-4-16,-4 3-4 15,3 2-1-15,-2-1 0 16,-2 0 0-16,-4-23 1 31,-8-13-20-31,1 1-57 0,19 30-48 0,-1-16-149 16,-4-9 165-16</inkml:trace>
  <inkml:trace contextRef="#ctx0" brushRef="#br0" timeOffset="220.4">1805 1514 689 0,'-12'5'320'16,"-2"12"-132"-16,-3 6-23 15,-6 16-37-15,-3 7-28 16,-9 16-42-16,-3 6-18 0,-2 13-29 16,-5-2-3-16,6-6-2 15,-3-5-15 1,3-12-98-16,4-7-92 0,5-10 118 15</inkml:trace>
  <inkml:trace contextRef="#ctx0" brushRef="#br0" timeOffset="585.02">1366 1249 700 0,'-5'-3'359'16,"3"3"-141"-16,2 0-54 15,0 0-67-15,0 0-34 16,10 3-15-16,15 9-3 16,37 15-25-16,-25-17-9 15,5-3-4-15,3-3-1 16,-1-1-1-16,0 2 2 0,-2-3-61 16,3 3-47-16,1-2-146 15,2 0-156-15,1 4 259 16</inkml:trace>
  <inkml:trace contextRef="#ctx0" brushRef="#br0" timeOffset="967.01">2281 1818 573 0,'7'-6'284'0,"7"4"-138"15,6 2-12-15,3 1-34 0,8 1-56 16,-2 3-18-16,6-3-20 16,2-2-1-16,1 0-3 15,-1-6-10-15,-1 1-58 16,-2-5-62-16,-6 2 77 15</inkml:trace>
  <inkml:trace contextRef="#ctx0" brushRef="#br0" timeOffset="1188.41">2430 1663 694 0,'-9'8'292'0,"6"-7"-177"16,3-1 7-16,7 1-41 16,-7-2-21-16,3 0-30 15,19-6-15-15,39-11-13 16,-22 6-1-16,3 5-2 0,7 0-10 16,2-4-78-16,-1 1-55 15,2-3 84-15</inkml:trace>
  <inkml:trace contextRef="#ctx0" brushRef="#br0" timeOffset="1528.5">3384 1371 748 0,'72'-67'297'0,"-74"72"-183"16,0 1-3-16,-2 9-24 15,2 5 3-15,-3 13-9 16,0 4-8-16,-3 11-5 16,-2 3-5-16,1 0-23 15,0 2-12-15,3-6-16 16,-1 3-4-16,3-2-2 15,1 0-1-15,4-1-2 16,-1-7 1-16,5-6-19 16,0-7-21-16,-1-9-57 15,3-4-43-15,-3-9-143 16,0-5 175-16</inkml:trace>
  <inkml:trace contextRef="#ctx0" brushRef="#br0" timeOffset="1874.57">3225 1349 712 0,'-9'-3'382'15,"1"-3"-135"-15,8 7-85 16,5-1-36-16,7 3-70 15,-3 2-8-15,9-3 11 16,-1 5 3-16,9 0-10 16,10 0-14-16,7 7-21 15,2-4-4-15,0 2-6 16,5-1-1-16,3-1-1 16,1 0-1-16,0-4 1 15,-4 2 0-15,-9-2 0 16,-5 0 0-16,-7 2 4 15,-6-2-9-15,-6 0-70 16,4-3-53-16,-9-6-232 16,-2-6 222-16</inkml:trace>
  <inkml:trace contextRef="#ctx0" brushRef="#br0" timeOffset="2087.01">3821 1215 855 0,'-8'30'354'16,"0"15"-196"-16,0 3 19 16,3 11-40-16,-3 4-20 15,3 3-60-15,0 1-25 16,4-7-22-16,-1 1-4 16,-2-3-45-16,4 1-29 15,4 2-103-15,0-1-78 0,5-6 159 16</inkml:trace>
  <inkml:trace contextRef="#ctx0" brushRef="#br0" timeOffset="2708.34">1728 2853 793 0,'0'0'318'0,"0"4"-211"15,3 5-9-15,2 6-48 16,0 5-2-16,9 10-10 15,5 6-9-15,4 10-6 16,5 6-3-16,1 2-6 16,1-3-4-16,3-2-5 15,0-3 0-15,0 4 0 16,3-1 1-16,-3 2 2 16,-2-2 1-16,-1-3-1 0,-5-3-26 15,-7-7-98-15,0-4-82 16,3-9 112-16</inkml:trace>
  <inkml:trace contextRef="#ctx0" brushRef="#br0" timeOffset="2945.72">2136 3073 520 0,'-11'16'340'15,"-10"5"12"-15,-5 11-201 16,-4-1-16-16,-8 8-55 16,-2 4-15-16,3 2-30 15,1 8-13-15,4-3-14 16,2-6-1-16,4-10-57 16,2-9-45-16,8-11-135 15,4-6-144-15,5-10 239 16</inkml:trace>
  <inkml:trace contextRef="#ctx0" brushRef="#br0" timeOffset="3284.8">1613 2744 621 0,'0'0'333'16,"-4"-3"-101"-16,7 4-29 16,-3-2-86-16,0 0-47 0,0 0-46 15,10 0-8-15,10-2-8 16,28 0-3-16,-16 3-3 15,5-1-1-15,6-1 0 16,3-2 0-16,1-2-35 16,3-2-27-16,1 3-63 15,1-2-49-15,1 1-100 16,0 3 168-16</inkml:trace>
  <inkml:trace contextRef="#ctx0" brushRef="#br0" timeOffset="3735.6">2536 3225 922 0,'-5'4'358'0,"4"-2"-271"16,3 2-20-16,-2-4-15 15,0 0-11-15,13 0 2 16,11 0-14-16,29 0-21 16,-22 0-3-16,-1-3-2 15,-4 1-1-15,3 0-9 16,-6-4-28-16,-6-1-80 15,4-2-51-15,-2-2-142 16,-3 0 185-16</inkml:trace>
  <inkml:trace contextRef="#ctx0" brushRef="#br0" timeOffset="3935.06">2667 3068 830 0,'-3'1'329'16,"4"-1"-216"-16,-1-2 0 16,0 1-49-16,0 0-14 15,0 0-36-15,8-6-11 16,8-1-6-16,29-12-19 16,-27 19-74-16,8 1-68 15,4 1 96-15</inkml:trace>
  <inkml:trace contextRef="#ctx0" brushRef="#br0" timeOffset="4353.92">3504 2880 642 0,'-13'8'266'0,"-4"9"-173"15,-4 6-9-15,-6 13-18 16,-3 4 4-16,-2 9 39 16,8 5 4-16,7-2-6 0,0-2-15 15,14-9-45-15,3-5-12 16,5-14-20-16,10-2-5 15,6-10 3-15,-1-9 9 16,9-9 28-16,-1-5 12 16,0-12 5-16,0 0-6 15,-3-11-18-15,-2-3-7 16,-8-6-6-16,-5-2-2 16,-7 1-3-16,-6 0-2 15,-12 2-7-15,-6 5-8 0,-5 9-40 16,-6 11-44-16,-4 16-140 15,-7 13-336-15,-12 20 368 16</inkml:trace>
  <inkml:trace contextRef="#ctx0" brushRef="#br0" timeOffset="29980.08">12870 4494 132 0,'5'-15'74'0,"-3"1"-3"15,-1 1 27-15,-1 1 24 16,-4 1 8-16,0-4 6 15,-6-1-3-15,-3-5-13 16,3 1-9-16,-3 0-22 16,-4 2-22-16,-2 1-9 15,-1-2-1-15,-6 4 7 16,-2 1 7-16,-6 6-14 16,-3 3-6-16,-9 4-20 15,4 1-11-15,-2 1-14 16,5 6-3-16,-6-1-3 15,-4 0 1-15,-5 7 8 16,-4-2 4-16,4 8 3 16,0 2-1-16,1-2-7 15,2 3-4-15,3-1-3 16,4 3-1-16,2 6 0 16,5 3-1-16,-3 1 0 15,1 4 1-15,-1 3 0 0,-3 4 0 16,-1 3 1-16,2 3 1 15,3 3 0-15,-2 0-2 16,8 5 0-16,-4 1 0 16,1 8-2-16,4 3 0 15,2 8 0-15,2 3-1 16,3 0 1-16,1 7-1 16,-3 3 0-16,-2 1 0 0,6 6 0 15,3-7 0-15,7-7 1 16,7-3 0-16,5-1-1 15,1-1 0-15,7 4-1 16,4-1 0-16,6-8 0 16,1-2 1-16,9-7 0 15,-5-1 0-15,4-1-1 16,-2-2 0-16,3 2 0 16,7 0 0-16,2-5 1 15,10 1 0-15,0-14 0 16,5-4-1-16,-1-7 1 15,4-7-1-15,3 1-1 16,0-6 0-16,-2-4 1 16,0-1 1-16,0-8 0 15,2-3 0-15,3-7 2 16,3-6 1-16,-1-2 0 16,-2-8 2-16,-2-2 1 0,-5-6 0 15,-4-5 0-15,-3 2 1 16,2-9-2-16,3 2 1 15,-4-7 0-15,2-6 1 16,-3-7 0-16,-2-5 1 16,-2-6 0-16,-4 2-2 15,-7-1 2-15,-1-2-1 16,-6 0-1-16,1-8 1 16,3-12-1-16,-3 0 1 15,3-2 1-15,-5 2 3 0,0 4 4 16,-6-2 6-16,2-3 4 15,-4-1-1-15,-4-4 2 16,-1 6-3-16,-6 3 2 16,-1-1 2-16,-3 6 2 15,-1-3-1-15,-8 0-5 16,1 2-3-16,-7 2-5 16,2 10-2-16,-10-4-3 15,1 1 0-15,1-2 0 16,-4-2-1-16,9 4 0 15,-5 6-1-15,2 9 2 16,-4 5 2-16,-3 8 3 16,0 1-1-16,-7 3-2 15,-1 1-2-15,-3 3-3 16,-4 4-1-16,3 1-3 16,0 7 1-16,-3 7-1 15,2 1-4-15,-1 12-15 0,2 0-15 16,0 11-46-16,5 8-25 15,-8 12-127-15,-8 9 148 16</inkml:trace>
  <inkml:trace contextRef="#ctx0" brushRef="#br0" timeOffset="37603.25">13913 13261 543 0,'-6'-12'212'0,"-11"-2"-123"16,-7 0-25-16,-6 3 21 15,-8-2 6-15,-3 3-8 16,-3 2-1-16,-2-5-24 16,0-1-25-16,-4-3-24 15,3 1-5-15,-5 0 5 16,-6 2 4-16,-9-3 22 15,-5 2 4-15,-6 4-1 16,1-1-4-16,3 3-21 16,-2-2-5-16,2 3 1 15,-1-1 2-15,-6 3 3 16,1 3-1-16,2 3-4 16,3 1-4-16,0 7-4 15,3-1 0-15,0 8 1 16,-10-1 0-16,3 2 0 15,4 5 0-15,3 1-1 16,10 3-1-16,2 6-1 0,-2 4-4 16,1 9-5-16,1 6-9 15,2 7 0-15,4 1 0 16,5 1 6-16,7 0 8 16,10-2 5-16,4 2 0 15,10 5 0-15,3 3-1 16,6 7-3-16,2 3 0 15,8 2-1-15,3 1-2 16,12 1-20-16,4 2-2 16,3 3-7-16,3-1-9 0,10 1-1 15,4-6-3-15,16-4 8 16,6-1 10-16,11-5 24 16,3 3 7-16,1-4 4 15,3-5 2-15,3-6-1 16,8-5-1-16,10-11-2 15,3-5-2-15,9-10 0 16,1-4-1-16,9-11-32 16,2-4-28-16,5-8-11 15,-1-8 0-15,2-14 46 16,3-6 39-16,-10-16 36 16,2-5 8-16,-10-13 4 15,-5-8-4-15,-12-12-1 16,-13-3-1-16,-16-4 4 15,-6-1 1-15,-13-6 14 16,-6-9 9-16,-13-3 5 0,-10 1-4 16,-15 6-36-16,-7 5-3 15,-14-3-22-15,-8 4-4 16,-13 9 3-16,-6 5-17 16,-8 10-10-16,1 6-6 15,-12 1-17-15,-9 1-5 16,-18 3-27-16,-11 0-31 15,-11 3-85-15,0 10 109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32:22.7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3884 17233 554 0,'-26'-37'239'15,"9"33"-148"-15,6 4-25 16,-7 0-57-16,-2-2-15 15,-6 0-1-15,-2 0 1 0,1-2 6 16,2 2 10-16,-5-3 29 16,-2 1 18-16,-2-3 28 15,-4 1 8-15,4-3-11 16,-2 1-9-16,-5 1-24 16,2-2-13-16,0 2-17 15,-2 0-9-15,4 2-6 16,1 2 1-16,-2 1 8 15,2 1 6-15,0 0 18 16,-6 1 12-16,3 0 12 16,-1 0 0-16,3 1-15 15,-1 1-12-15,5 2-20 16,1 1-4-16,8 2-3 16,4 1-2-16,5 0-3 15,2-4-1-15,1 3-2 16,4-4-2-16,2-2-9 15,0 2-8-15,13 2-5 0,-1 0 0 16,6 3 7-16,5 1 7 16,-4-1 7-16,5 3 1 15,7-2 1-15,2 2 0 16,6-2 1-16,1 0-2 16,6 2 2-16,2-1-1 15,6 1 0-15,0 1 2 16,-1-1-2-16,-2-2 2 15,-2 2 0-15,4 0 0 16,4 1-1-16,2-1 1 0,3-2-1 16,-5-6 1-16,5 1 1 15,-5 0-1-15,-1-2 2 16,0 1-1-16,-12-3 0 16,-1 1 1-16,-15-1 1 15,-5-1-1-15,0 2 2 16,-6-2 1-16,-5-1 2 15,-4 3 3-15,-2-3 38 16,0 1 7-16,-1 0 0 16,0 0 0-16,-15-8-35 15,-43-22-7-15,26 16-2 16,-4 0-1-16,-9 4-3 16,-3 1-1-16,-5 3 2 15,0 4-1-15,-4 1-1 16,3 1 0-16,1-2-4 15,2 1 1-15,6 1-1 0,-2-2 0 16,-5 1-1-16,-3-3 0 16,-6 2 1-16,-1 1 1 15,7 0 1-15,1-2 3 16,11-2 4-16,3-2 1 16,16-1 0-16,1 0-2 15,7 0-4-15,1 0-1 16,-3 0-1-16,0 2-1 15,5 1-3-15,6 2-4 0,5 4-19 16,5 0-9-16,8 3-7 16,-1 2 3-16,10 4 16 15,4 1 9-15,3 1 6 16,3 3 3-16,6 1-1 16,0-2 1-16,10-3 1 15,2-4 0-15,7-4 0 16,6 2 0-16,0-2 0 15,2 0 1-15,-2 1 0 16,-1-2 0-16,2 3 0 16,3-1 0-16,-1 2-2 15,2 2 0-15,2 3 1 16,-5 1 1-16,-1 0 2 16,-8-3 0-16,-11 1-1 15,-6 0 1-15,-7-1 0 16,-1-2 0-16,-5 0 2 15,-5-2-2-15,-5-2 3 0,-4 2 4 16,-10-6 19 0,-1 0 2-16,-10 0-1 0,-2-5-3 15,-9 1-19-15,1-4-2 16,-5-4 2-16,0-2 1 16,-9-1 0-16,-11-2-1 15,-14 3-3-15,-8 1-3 16,-5 3-9-16,-2 1-7 15,5 3-6-15,2 4-1 0,8 0 8 16,7 1 6-16,-4 0 6 16,-2-3 1-16,0 2 1 15,-4-3 0-15,4 3 0 16,3 1-2-16,15 0 1 16,8 2 1-16,13 2 1 15,3 1 4-15,11 1-4 16,-4-2-10-16,12 2-26 15,2 2-4-15,10 1-1 16,16 2 11-16,6-3 21 16,13 3 2-16,9-5 4 15,3-1 1-15,10 1 3 16,2-2 2-16,-4-1 0 16,8 0-1-16,-1 0 39 15,4 0-78-15,17 2-190 16,2 1 171-16</inkml:trace>
  <inkml:trace contextRef="#ctx0" brushRef="#br0" timeOffset="16023.03">21375 15731 230 0,'2'-1'138'0,"-3"-6"-21"15,1 2-46-15,0-3-18 16,1 1-20-16,2 2-2 16,-2-3 20-16,-1 2 13 15,1 0 20-15,-1 0 5 0,-1-1-8 16,2 3-6-16,-1-2-14 15,0 1-11-15,0 1-15 16,0 1-6-16,0 2-5 16,0 1 4-16,0 0 12 15,0 0 4-15,0 0-5 16,0 0-7-16,0 2-16 16,3 16-7-16,3 36-7 15,-4-25 1-15,-2 6-2 16,0 6 0-16,-1 0 1 15,0-1 0-15,-1-5 0 16,1-6-1-16,0-9 0 16,-1-3-1-16,-1-10 0 15,1-2-2-15,1-4-4 16,1-3 1-16,-1 0 2 16,0 1 3-16,0 0 12 15,-1-13 2-15,-3-11 0 16,-5-32 0-16,5 23-6 0,-2 1-3 15,3 0-3-15,-4-4 1 16,3 4-2-16,1 1-1 16,0 3 1-16,2 5 0 15,2-4 0-15,0 2 1 16,0 4 0-16,0 2 0 16,0 6 2-16,2 3 0 15,0 7 0-15,0 1 1 0,0 3 5 16,-2 0 1-16,0 0 1 15,0 0-1-15,5 18-5 16,9 32-3-16,-10-24-1 16,-2 6 0-16,-2-2 1 15,0 2-1-15,2 2 0 16,-2-2 0-16,1 2 0 16,0 0 0-16,-1-1-1 15,-1 0 0-15,1-5 0 16,-1-6 0-16,1-13-1 15,0-3 0-15,0-5-3 16,0-2 1-16,-1 0 2 16,0 0 2-16,0 0 3 15,0-12 0-15,-1-16 1 16,-1-29-1-16,-1 23 1 16,2 0 1-16,-3 0 0 15,3-1-1-15,-1 1-2 16,2 0-2-16,2 2-1 0,0 1 0 15,2 6 1-15,-2 2 0 16,0 7 3-16,-1 5 1 16,0 6 16-16,0 5 6 15,0 7-2-15,0 5-1 16,4 13-19-16,-1 7-6 16,-1 4-11-16,2 9-5 15,-4 4-3-15,0 1 0 0,0 8 11 16,-3-3 4-16,-1-7 4 15,2-6 0 1,-4-15-8-16,4-9-3 0,2-10-20 16,0-6-5-16,0-9 9 15,0-9 3-15,-1-14 21 16,-2-7 4-16,-1-11 1 16,2 0 0-16,0 4-1 15,1 4 1-15,1 7 0 16,0 5 1-16,0 8 3 15,0 8 11-15,1 8 22 16,-1 2 10-16,0 5 4 16,0-2-11-16,0 0-23 15,1 16-9-15,6 48-6 16,-6-22-1-16,-1 15 2 16,0 8-1-16,-5 2 1 15,1 0-2-15,2-13 1 16,-5-6-35-16,3-9-136 0,0-7-276 15,1-15 282-15</inkml:trace>
  <inkml:trace contextRef="#ctx0" brushRef="#br0" timeOffset="23740.38">21340 15902 273 0,'-10'-5'176'0,"1"1"25"15,1 1 5-15,3-2 8 16,3 5-11-16,1 0-50 16,1-1-35-16,0 0-66 15,0 0-21-15,0 1-22 16,0 0-3-16,0 0 13 16,0-1 11-16,0 0 28 15,3 0 8-15,11 1-4 16,3-1-9-16,30 1-23 15,-25 0-8-15,4 0-1 16,3 0 3-16,7-1 9 16,2 0 2-16,-4-3 4 0,5 4 0 15,-2 0 2-15,1 0 0 16,4 4-8-16,-5-1-3 16,-1 1-8-16,-6-1-3 15,-4-1-4-15,-3 0-3 16,-7-2-3-16,-3 1-1 15,-4-1 0-15,-3 0 1 16,-4-1 1-16,2 0 0 0,-4 0-3 16,-1-1-8-16,0 1-59 15,-1 0-51-15,-1-6-130 16,-4-14-61-16,-11-25-52 16,10 26-2-16,1-1 20 15,2 3 202-15</inkml:trace>
  <inkml:trace contextRef="#ctx0" brushRef="#br0" timeOffset="24000.69">21869 15715 384 0,'-4'-30'271'0,"4"31"12"16,-1 2-26-16,1 3-69 15,0-6-23-15,0 0-23 16,1 2-18-16,7 10-47 16,1-2-17-16,39 28-36 15,-25-25-11-15,4-6-7 16,-3 0-2-16,1-3-1 15,-4-3 0-15,-6 3 1 16,2 3-2-16,-7 0 30 16,-2 1 15-16,-8 0 29 0,-2 2 11 15,-6 5-19-15,-7 3-13 16,-6 2-29-16,-8 1-12 16,-6 2-49-16,-3 0-38 15,-2-2-117-15,1-2-69 16,3-7 158-16</inkml:trace>
  <inkml:trace contextRef="#ctx0" brushRef="#br0" timeOffset="25714.72">23050 12754 171 0,'26'-3'128'15,"-26"0"26"-15,0 1-4 16,0 0-6-16,0 1-8 15,0 0-14-15,0 0-8 16,0-1-18-16,0 1-8 16,-1 0-8-16,0 0-1 15,1 0-7-15,-1 0-1 0,1 0-18 16,0 1-12-16,0 0-22 16,0 0-9-16,-2 15-6 15,-7 39 0-15,5-25-1 16,0 4 1-16,-1-2 1 15,2 1 0-15,-2-4 0 16,0-7 0-16,0-5-1 16,1 0 0-16,1-9 0 15,3 2 0-15,2-3 8 16,-2-9 5-16,1-2 11 16,-1 4 1-16,0 0-5 15,2-19-6-15,7-33-11 16,-6 25-3-16,2 0-1 15,-1-2-1-15,0-3 1 16,-2 6-1-16,2 3 0 16,-2 3-1-16,0 11 0 15,3 5 0-15,-3 2-3 0,-1 7-2 16,-2-4 1-16,0 5 0 16,-5 24 5-16,-4 33 2 15,5-30-1-15,-3-1 0 16,5-5-1-16,0-4 0 15,1-6 0-15,2-4 0 16,0-6-1-16,-2-6 2 16,2-7 0-16,0-5 1 15,0-9-1-15,0-2-2 16,0-6 0-16,3-3 1 0,-3 2 0 16,0 3 0-16,0 9 1 15,-1 5 8-15,-1 10 12 16,2 2 2-16,-3 4-3 15,2-3-9-15,0 2-13 16,-2 22 0-16,-4 32-1 16,5-27-2-16,1 0-27 15,0 3-31-15,1 4-154 16,0 4-177-16,-4 9 247 16</inkml:trace>
  <inkml:trace contextRef="#ctx0" brushRef="#br0" timeOffset="27107.56">23018 15703 294 0,'63'-61'177'0,"-63"65"-43"16,0 3-32 0,0-2-38-16,0-1-24 0,-2 21-1 15,-1 4-1-15,2 4-13 16,-3-12-5-16,-3-1-8 15,5 0-4-15,-1-8-2 16,3 1 2-16,0-11 5 16,2-3 2-16,-1-5 1 15,-1 4-2-15,0-2-5 16,0-16-1-16,2-30-3 0,1 30 4 16,-2-2 28-16,0 5 19 15,-1 6 41-15,2 4 16 16,-1 4-3-16,0 5-13 15,-1-2-27-15,0 0-13 16,0 10-16-16,0 11-1 16,-2 30-9-16,-2-23-4 15,-1-1-11-15,-1-1-5 0,0-1-7 16,1-3 0 0,-1-4-89-16,4-3-73 0,1-7 98 15</inkml:trace>
  <inkml:trace contextRef="#ctx0" brushRef="#br0" timeOffset="34681.3">19105 4384 522 0,'0'0'192'15,"0"-5"-130"-15,1 5-71 16,-1 0 0-16,0-1 1 16,0 1 3-16,0 0 17 15,0 2 14-15,4 21 10 16,5 33-2-16,-5-19-11 16,2 9-8-16,-3 12-6 15,2 6 0-15,-2 12 5 16,0 9 1-16,4 8-1 0,0 6-2 15,1 11-5-15,1 0-2 16,-1 9-1-16,-1 3 1 16,-1 8 1-16,-1 5-1 15,-1 6 26-15,0 1 12 16,-1 5 21-16,-2-2 7 16,-3 3-19-16,1 3-12 15,-4 0-18-15,2 0-7 16,1 1-5-16,-2 1-3 0,4-5-10 15,0-4 31-15,0-6 13 16,0-4 3-16,2-7 10 16,-2-5-33-16,0-4-13 15,-2-3-1-15,-1-9-2 16,-1 1 1-16,3-13-2 16,-1-8 0-16,2-14-1 15,0-7 0-15,0-5-1 16,2-9 0-16,-1-4 0 15,1-5-2-15,-2-12-14 16,-2-4-51-16,0-12-171 16,-4-6 157-16</inkml:trace>
  <inkml:trace contextRef="#ctx0" brushRef="#br0" timeOffset="35518.55">17480 7286 639 0,'-3'-3'205'0,"8"0"-218"15,1 2 0-15,5 1 13 16,3 0 1-16,9 1 8 0,7-1 7 15,7 0 11-15,5-1 5 16,8 1-2-16,3-2-5 16,6 1-7-16,6-2-5 15,7 2 1-15,7-3 1 16,12-3 10-16,1 3 5 16,3-2 3-16,4 4-4 15,3 1-9-15,11-1-7 0,2-3-6 16,7 4-1-16,6-2 13 15,3 1 4-15,12 0 7 16,-1-5 1-16,10 4-11 16,0 1-4-16,9 2-4 15,-2 1-2-15,-2 3 16 16,-2 4 7-16,3-2 0 16,4 2 1-16,0 0-19 15,6 0-7-15,-4 1-3 16,-1-1-2-16,-2 1 0 15,-4 0 11-15,5 3 13 16,-7 4 4-16,-1 3 0 16,-9 0-9-16,-10 4-12 15,-7-3-4-15,-4-1 0 16,-6-1-1-16,-9-3-2 16,0-3 1-16,-17-3-1 15,-8-3 2-15,-17-6-1 0,-8 0-23 16,-15-9-106-16,-10-4-139 15,-22-11 161-15</inkml:trace>
  <inkml:trace contextRef="#ctx0" brushRef="#br0" timeOffset="36329.37">18110 4115 183 0,'-52'12'124'0,"58"-8"-8"16,2 2 28-16,4-1 6 15,0 2-23-15,4 2-5 16,0 3-16-16,0 4-30 16,3 5-7-16,4 4-5 15,-5 0-7-15,1 2-8 16,5 2-4-16,-1 6-25 16,0 1-8-16,-2 1-4 15,-2-1-2-15,-2-3-1 0,4-1-1 16,-2 2 0-16,-1-1 1 15,-5-2-2-15,-1-4 1 16,6-3-1-16,-5-4-2 16,0-6-35-16,0-2-37 15,-8-3-114-15,0-3-106 16,1-5 181-16</inkml:trace>
  <inkml:trace contextRef="#ctx0" brushRef="#br0" timeOffset="36653.51">18525 4255 677 0,'-25'-40'260'0,"17"57"-208"15,-2 4 24-15,-5 6 26 16,3 7-23-16,-7 0-3 16,-3 0-14-16,0 3-26 15,-1 2-5-15,3 2-13 16,6 0-7-16,-4-4-6 16,1 0-2-16,-5-8-2 15,1-2-1-15,6-7-10 0,2-6-21 16,7-6-66-16,3-3-38 15,0-8-192-15,0-6 208 16</inkml:trace>
  <inkml:trace contextRef="#ctx0" brushRef="#br0" timeOffset="37055.44">18321 3834 618 0,'-8'-3'264'16,"-1"5"-177"-16,1 12-41 16,-2 6 20-16,-3 9-34 15,4 6-1-15,5 3 14 16,1-3 0-16,5-7-18 15,2-7-5-15,4-13-11 16,2-5-1-16,7-10 2 16,1-6 2-16,-1-7 0 15,-1-3-4-15,-5 2-1 16,-3 1 4-16,-4 5 30 16,-3 3 17-16,-7 4 12 15,0 1-5-15,-1 3-33 0,-6 5-22 16,6 5-19-16,-1 7-4 15,0 7-42-15,7-1-24 16,-4 4-113-16,-1 0-150 16,4 3 223-16</inkml:trace>
  <inkml:trace contextRef="#ctx0" brushRef="#br0" timeOffset="37961.01">23889 8007 383 0,'-23'11'183'16,"32"-12"-84"-16,-5-3 22 16,2 4-7-16,-2 1-5 15,-3 3 0-15,-1-4-7 16,0 0-22-16,3 8-7 16,-1 12-1-16,37 31-7 15,-23-25-10-15,0 0 2 0,1 7-15 16,3-1-6-16,-1-1-13 15,-1 2-10 1,-3-4-8-16,0-3-1 0,-1-3-3 16,-1-2-8-16,-2-4-67 15,-2 0-56-15,-2-6-219 16,-1 0 217-16</inkml:trace>
  <inkml:trace contextRef="#ctx0" brushRef="#br0" timeOffset="38219.32">24096 8022 800 0,'21'-5'328'15,"-34"28"-177"-15,-10 8-68 16,-6 7 27-16,-9 3-3 15,-3 6-14-15,-5 0-32 0,1 2-24 16,2-1-21-16,-1-3-6 16,10-5-12-16,0-7-30 15,5-5-70-15,4-5-47 16,-4-6-114-16,-1-4-150 16,-5-13 273-16</inkml:trace>
  <inkml:trace contextRef="#ctx0" brushRef="#br0" timeOffset="42069.24">19185 6269 170 0,'30'-31'122'0,"-29"31"23"15,1-2-12-15,2 2-10 16,-4-1-3-16,0 0-7 16,0 0-6-16,0 0-11 15,0 1-5-15,0 0 12 16,0 0 8-16,0-1 11 16,0 0-1-16,-1-1-29 15,0 1-19-15,-1 0-34 16,2 0-11-16,-2 0-12 15,-3-2-2-15,-8-3-2 0,-28-7-1 16,27 13-2-16,-1 1-2 16,-1 1-4-16,0 2-1 15,-3-1-1-15,5-1 0 16,2 0 1-16,-1 1-1 16,5-3 1-16,4 1 1 15,0-1-2-15,6 0-1 16,-2 0-11-16,0 0-3 15,0 0-3-15,0 0 2 0,8 1 8 16,5 1 2-16,36 10 2 16,-29-9 1-16,0-3 1 15,3 0 1-15,2 0 2 16,4-3 0-16,1-2 2 16,-3-1 0-16,-3-2 0 15,-1 2-1-15,-8 0 1 16,-2 1 0-16,-4 2 2 15,-7-1 3-15,4 2 12 16,-8-2 8-16,0 3 6 16,2 0-3-16,-2-1-11 15,1 1-10-15,-14-3-9 16,-30-9-1-16,23 12-1 16,-1-1 0-16,2 3-1 15,-5 0 1-15,3 1 0 16,2 0 0-16,1-2 1 15,3 0-1-15,4 0 0 0,2 0 0 16,6 0-1-16,1 0-1 16,4 0-11-16,0 0-5 15,0 0-1-15,0 0 0 16,0 0 11-16,10 6 2 16,4 1 3-16,29 17 0 15,-24-17-1-15,1 1 2 16,1-4 1-16,2 0 0 0,0-3 1 15,1-2 2-15,-4-3 5 16,-1-1-21-16,-6-1-65 16,-3 1-70-16,-6 2-215 15,-3-1 229-15</inkml:trace>
  <inkml:trace contextRef="#ctx0" brushRef="#br0" timeOffset="46439.77">19009 6449 123 0,'-27'28'81'0,"29"-27"11"15,-2-1 0-15,-2-1-2 16,1 1-2-16,0-1-14 0,0 0-5 16,0 0-17-1,1 1-11-15,0-1-21 0,0 0-6 16,0-1-10-16,0 1-1 16,0 0-1-16,0 0 2 15,0 0 4-15,1 0 5 16,5-4 6-16,3 0 3 15,-2 1 4-15,-1-4 0 16,29-27-1-16,-28 24-2 16,3-2-7-16,1 4-3 0,-4-4-3 15,3 1 0 1,-2-2 6-16,1-2 3 0,-2 1 1 16,2 0 2-16,-1-3-4 15,-1 0-3-15,2-1-3 16,-1-1-1-16,4 3-4 15,-2-5-1-15,5 1 3 16,0 2 1-16,-1-2 3 16,2 2 1-16,-3-1-2 15,0-2-2-15,1 4-4 16,3-2-2-16,-2-2-1 16,-1 1-1-16,-1-3 1 15,-3-2-1-15,3 1 2 16,3 0 4-16,-3-2 4 15,1 3 2-15,-1-2 4 16,-4-4-1-16,9 1-1 16,-4-1-1-16,1 2-6 0,2-1-3 15,-1 3-4-15,5-2-1 16,0-1 0-16,-2 5 0 16,0 0 0-16,-4 3-1 15,5 5 1-15,-5-3-1 16,3 2 1-16,-3-2 0 15,-2-1 0-15,5 6 0 16,-1-2-1-16,2 2 0 16,1 5 0-16,-3-1 0 0,-1 2 0 15,-4-4 0-15,3 3 1 16,-3 2 0-16,-1 1 3 16,5 6 0-16,-3-1 2 15,0 0 0-15,-1 1-2 16,-5-1 0-16,-2 1-1 15,4-1-1-15,6 1-1 16,-4 2 0-16,1-1 0 16,-4 4 1-16,-3 1 2 15,0 0 0-15,10 5-1 16,-4-1 0-16,1 0-1 16,0-2-1-16,0 4-1 15,-1-2 0-15,1 5 0 16,2 4 0-16,-1-2 0 15,0 6 2-15,-1-4-1 16,0 3 1-16,0 2-1 0,3 3-1 16,-1 5 1-16,1 0-1 15,-2-1 0-15,1 1 1 16,0 3-1-16,0 0 0 16,0 4 1-16,-1-1 0 15,1 1 0-15,-5 4-1 16,2-1 1-16,0-2 1 15,-2 5-1-15,1-2 0 16,0 5 0-16,-2 1 0 16,3-2 0-16,-1 4 0 15,1-1 0-15,-1-1 0 0,-3-5 0 16,3 2 0-16,-10-8 1 16,7 2-1-16,-5 0 0 15,3 1 0-15,4 3-1 16,-2 0 1-16,0 0-1 15,-3 0 0-15,5 1 1 16,-5 1-1-16,6 3 1 16,0-3-1-16,-5-3 1 15,3-1-1-15,2-4 1 16,-5 0-1-16,10 1 0 16,-8-1 0-16,3-3 0 15,4 2 1-15,-6 0-1 16,10 1 0-16,-5 0 0 15,-1-1 1-15,8-1-1 16,-4-1 1-16,7-2-1 16,-2 0 0-16,-2-5 0 0,0-2 0 15,0-1-1-15,0-1 0 16,4 0 1-16,2 4 0 16,0-8 0-16,0 1-1 15,-2-1 1-15,-1-6-1 16,2-1 1-16,-2-1 0 15,0-2 0-15,3-1 0 16,-7-3 0-16,2-1 1 0,0-3 0 16,-4-1 1-1,-3-2 1-15,4-4 2 0,-3-5 2 16,-3-3 1-16,4-5 1 16,-3-2-1-16,-4-3 0 15,3-2 0-15,-2 0-1 16,-3-4 0-16,3 2 0 15,-4-1 0-15,3-4-1 16,2-1-1-16,1-9-2 16,3-1-2-16,-1-9 0 15,2-4-1-15,-1-1-1 16,0 2 1-16,2-4 0 16,2 5 1-16,0 0 0 15,1 0 0-15,-3 2-1 16,1-1 0-16,-1-5 1 15,0 1-1-15,1 0 0 16,-2-3 1-16,2 7-1 16,-5-2 0-16,-2 3 1 15,4 7-1-15,-4-7 1 0,4 6-1 16,4-6 0-16,-4 1 0 16,-1-1 0-16,-2-2 0 15,2 3 0-15,7 3 0 16,0 1 0-16,2 5-1 15,1 1 0-15,0-1 0 16,0 4 1-16,3-4 0 0,-3 5 0 16,-3 1-1-16,-1 1 1 15,1 3-1-15,3 4 0 16,1 0 0-16,1 3-1 16,2 2 1-16,2 1-1 15,0 2 1-15,-6 5-1 16,2 0 1-16,-2 5-2 15,2 2 0-15,1 3 0 16,-6 0-1-16,0 2 1 16,-5 1-1-16,-1-1 1 15,8 3-1-15,-4 0 0 16,0 4 0-16,9 4 0 16,-6 2-1-16,6 2 1 15,-3 0-1-15,-2 6-1 16,4 3 2-16,-2 6 1 15,4 2 0-15,1 3-39 16,-5-1-30-16,0 3-76 16,-2 1-54-16,-5-3 128 0</inkml:trace>
  <inkml:trace contextRef="#ctx0" brushRef="#br0" timeOffset="47913.47">19256 6029 60 0,'0'1'68'31,"0"0"-9"-31,1 0 10 0,-1-1-16 0,0 0 2 15,-1 0 14-15,0 0 13 16,0 0-2-16,1 0-14 16,0 0-11-16,0 3-9 15,-3 4-4-15,3 2-5 16,-3 3-2-16,-11 34-10 0,6-26-5 16,-2 3-10-16,-1 2-4 15,1 1-3-15,-4 2 0 16,1 2 0-16,-1 2-1 15,0 4 2-15,-3 1-1 16,-1-2 1-16,0 1 0 16,-3 1-2-16,0-2 1 15,1 5-2-15,0 6 0 16,-4 0 0-16,3 6 0 0,0 2-1 16,2-1 1-16,7 4-1 15,-9-3 1-15,4-4 0 16,-1 1 0-16,-2-1 1 15,5 0-1-15,-7 3 0 16,-1-3 0-16,0 3 0 16,3 2 1-16,0-2-1 15,1 0 0-15,-1-5 1 16,-1-3-1-16,0-4 1 16,-1 0 1-16,2-5 1 15,-2-2 0-15,2-6 24 16,-1-5 7-16,0-12 15 15,1-1 13-15,2-8 8 16,3-2 5-16,-1-6-7 16,6-3-10-16,-4-9-26 15,3 0-12-15,5 0-5 16,-4-5-1-16,-2-5-2 0,0-1-1 16,0-7-3-16,-1-2-3 15,1-3 2-15,2-5 0 16,-5-8 4-16,2-4 5 15,7 0 1-15,-6 0 0 16,-3 0-1-16,2 4-5 16,-4-3-5-16,3-2-3 15,2-1-2-15,2-7 0 16,-1-5-1-16,1-3-1 0,3 6-1 16,-4-3-1-16,5 4 1 15,-3 3 1-15,-2-5 0 16,2 6 1-16,-5 1 1 15,0 5-1-15,-5 2 1 16,-1-1 0-16,-5 6-2 16,2-2-2-16,-3 3 0 15,-2 2-2-15,0-5 1 16,-1 3 0-16,5 4-4 16,-2 3-3-16,1 9-6 15,-3-1-1-15,-2 7-7 16,-4 1-8-16,0 3-48 15,2 7-29-15,0-3-83 16,4 6-49-16,3 8 155 16</inkml:trace>
  <inkml:trace contextRef="#ctx0" brushRef="#br0" timeOffset="51793.7">18970 5275 270 0,'-2'-2'168'15,"-4"2"-6"-15,6-2-9 16,-1 2-28-16,1 0-27 16,0 0-41-16,0 0-16 15,0 0-10-15,0 0 7 16,2 0 16-16,16 5 5 16,30 8-10-16,-23-7-10 0,2-3-16 15,0 0-7-15,2-4-6 16,1 0-1-16,1 1 0 15,-4-4 1-15,-3 3 2 16,-3 0 1-16,-8-1-1 16,-3-1 1-16,-3 2 2 15,-5-3 23-15,-4 3 26 16,-1 1-2-16,3-1-5 16,-1 0-25-16,-22-3-29 15,-32-6-3-15,19 4-2 16,0 4-1-16,-3 1-2 15,2 1 2-15,3 2 0 16,2 1 2-16,8-1 1 16,7 1 0-16,10-2 2 15,1 2-2-15,5-1-11 16,-1 0-3-16,2-2-5 16,0 0 1-16,10 2 13 0,13 3 2 15,28 5 3-15,-24-7 2 16,-7-3 1-16,1 2-20 15,-4-2-80-15,-3-4-52 16,-4 1-202-16,-4 0 217 16</inkml:trace>
  <inkml:trace contextRef="#ctx0" brushRef="#br0" timeOffset="52278.4">18584 4987 299 0,'0'-1'214'16,"0"1"-5"-16,0-3-31 15,-2 3-58-15,2 0-13 16,0 0 0-16,0 7-3 16,0 15-22-16,2 32-14 15,-2-24-14-15,-2 3-8 16,2 1-12-16,-1-3-5 16,0-2-17-16,1 2-2 0,-2-8-2 15,0-2-1-15,0-6 2 16,-1-1-35-16,2-2-156 15,0-5-233-15,1-5 255 16</inkml:trace>
  <inkml:trace contextRef="#ctx0" brushRef="#br0" timeOffset="52683.47">18620 5313 375 0,'40'41'246'0,"-39"-28"-51"15,1 0-33-15,3 1-52 16,0-3-59-16,0-2-12 15,0-3-15-15,2-1 2 16,-2-4 15-16,2-3 3 16,-4-3-5-16,0-4-5 15,-2 2-17-15,-2-3-2 16,-3-2 5-16,-2 2 6 16,-4 0 6-16,4 6 2 0,-1 4-10 15,1 2-9-15,-2 1-13 16,-1 2-3-16,3 1-6 15,0 1 0-15,3 2 5 16,2-1-35-16,2-2-73 16,2-2-58-16,2 3 89 15</inkml:trace>
  <inkml:trace contextRef="#ctx0" brushRef="#br0" timeOffset="53434.46">18808 5015 265 0,'67'-23'163'0,"-68"23"2"16,-3-1-7-16,2 2-25 15,2-1-22-15,0 0-30 16,-1 0-7-16,0 0-8 16,0 0-3-16,0 0-13 15,-4 0-3-15,0 2-7 16,-6 2-4-16,3-2-1 15,-5 1-9-15,-26 10-9 16,28-11-3-16,2 4-8 16,1-3-2-16,0 3-3 15,-1-2-1-15,2 4 0 16,3-1 0-16,1 0-2 16,3 4 1-16,0 1 0 0,-3 2 1 15,3 3 2-15,-2 1 0 16,1 1-1-16,1-2-1 15,0 1-1-15,1-4-2 16,4 0-2-16,3 2 0 16,1-3-1-16,3 1 2 15,1-1 3-15,-3-1 1 16,1 0 1-16,-4-3 2 16,-2 3 1-16,-1-2 2 0,-1 4 3 15,0 0 2-15,-7-3-1 16,-3 0 1-16,-2-1-3 15,0 1-1-15,0 1-2 16,-2-2-5-16,-2-2-77 16,-2-3-71-16,2 1 91 15</inkml:trace>
  <inkml:trace contextRef="#ctx0" brushRef="#br0" timeOffset="54308.58">19233 7749 201 0,'0'-2'155'0,"1"3"10"16,1 3-37-16,-2-4-6 15,0 0-19-15,0 0-6 16,0 0 3-16,0 0 1 16,0 0-14-16,0 0-13 0,-1 0-35 15,0 0-18-15,0 0-13 16,-7 2-1-16,-8 3 0 15,-27 12-1-15,27-12 0 16,3-2-2-16,4 4-1 16,2-4 1-16,5 1-4 15,2-1-3-15,5 0-3 16,-5-3 2-16,0 0 14 16,16 1 11-16,36-2 12 15,-23-3 4-15,5-3-10 16,-2 2-7-16,0-1-9 15,-1 2-4-15,-8 0-2 16,-7 0 1-16,-3 1-46 16,-7-3-65-16,-5 3 68 15</inkml:trace>
  <inkml:trace contextRef="#ctx0" brushRef="#br0" timeOffset="55349.3">19266 8082 404 0,'27'-3'236'15,"-27"3"-17"-15,4 6-4 16,3-1-29-16,5 0-12 0,0 1-50 15,-2-4-26-15,0 3-53 16,4 1-20-16,-4-4-17 16,0-1-3-16,1-2-2 15,-4-1 1-15,-2 2-76 16,0-2-52-16,2 2-190 16,-1 0 185-16</inkml:trace>
  <inkml:trace contextRef="#ctx0" brushRef="#br0" timeOffset="56068.51">19570 8003 442 0,'19'-26'221'0,"-29"33"-78"16,3 3-19-16,3 4-40 16,-2 6-14-16,4 3-1 15,-3 0 0-15,4 5-3 16,2-1 0-16,6 2-11 0,4 2-8 15,1-13-16-15,5 0-4 16,-4-10-7-16,0-4 1 16,0-4 9-16,-1-6 4 15,-1-5 2-15,-1-3 0 16,-3-2-10-16,-3-4-7 16,-1-5-7-16,-1 0-2 15,-5-4 0-15,-1 1 0 0,-3 4-3 16,0 3 0-16,-2 4-7 15,1 7-7-15,0 5-43 16,3 3-27-16,0 2-67 16,1 0-45-16,3 0-115 15,0 0 188-15</inkml:trace>
  <inkml:trace contextRef="#ctx0" brushRef="#br0" timeOffset="56538.25">19791 8224 362 0,'70'26'262'0,"-74"-27"-42"31,2 1-48-31,0 0-35 0,-1 0-62 0,3 0-9 16,-1 0-9-16,0 0-8 16,0 6-17-16,1 5-7 15,0-3-12-15,1-1-4 0,0-3-6 16,0-2 0-16,-1-2 5 15,0 0 2-15,6 3 3 16,-4-3-1-16,0 0-3 16,1-1-1-16,0 0-1 15,-3 0 6-15,0 0 16 16,0-1 3-16,2-5 0 16,-2 6-7-16,0 0-22 15,0 0-3-15,0 0-12 16,0 0-14-16,0 1-36 15,-1 0-32-15,1 0-88 16,0 0-71-16,-1 0 160 16</inkml:trace>
  <inkml:trace contextRef="#ctx0" brushRef="#br0" timeOffset="57209.46">20142 8014 380 0,'74'-9'222'0,"-74"10"-47"16,-3-1 14-16,0 5-39 15,0-5-3-15,3 0-2 16,-1-1-10-16,-1 0-23 15,-11 0-8-15,0-1-20 16,-28-3-6-16,28 1-28 16,-1 2-13-16,1 2-16 15,0-2-5-15,2 3-5 16,4 2-1-16,0 0-4 16,4 2-3-16,1 0-2 15,0-4-1-15,1-1-3 16,0 0 0-16,0 0-1 0,-2 0 0 15,2 14 0-15,0 2 0 16,8 33 0-16,-5-31 0 16,1 1 0-16,0-2-1 15,1-5-2-15,8 6-1 16,-2-6 2-16,1 3 2 16,-2-1 4-16,-3-4 1 15,-2 0 5-15,2-1 1 16,-6-2 3-16,0 0 2 0,-6 0 1 15,1 3 1-15,-8-1-4 16,1 3-1-16,-6-1-5 16,3 1-12-16,-3-2-69 15,-5-2-60-15,5 1-174 16,-10 0 187-16</inkml:trace>
  <inkml:trace contextRef="#ctx0" brushRef="#br0" timeOffset="72236.38">22872 11134 408 0,'0'2'239'0,"0"4"-17"16,0-3-12-16,0 1-44 16,0 0-28-16,0 1-59 15,0 0-24-15,0-1-36 0,0 0-9 16,0 1-10-16,0 1 0 16,1 0-98-16,0 0-108 15,0-2 132-15</inkml:trace>
  <inkml:trace contextRef="#ctx0" brushRef="#br0" timeOffset="72505.66">22999 11366 239 0,'3'8'167'0,"0"1"-10"15,0-2-16-15,0 1-78 16,-1-4-26-16,0 1-29 16,-1-1-4-16,0 2-5 15,3-1-3-15,0 1-26 16,-2-3-51-16,4-3 54 15</inkml:trace>
  <inkml:trace contextRef="#ctx0" brushRef="#br0" timeOffset="72717.09">23067 11466 318 0,'36'71'216'0,"-35"-57"-17"15,1 1-34-15,-2-2-32 16,-2-5-50-16,1 2-25 16,-3-1-37-16,1-3-12 15,3 0-3-15,0-1-44 16,0-2-104-16,2 1-109 0,-2-4 141 16</inkml:trace>
  <inkml:trace contextRef="#ctx0" brushRef="#br0" timeOffset="72897.62">23153 11817 236 0,'1'9'136'16,"-2"0"-18"-16,2 1-42 15,5 1-17-15,-3-4-25 16,7 3-19-16,-12-6-15 15,2 1-37-15,1-3 28 16</inkml:trace>
  <inkml:trace contextRef="#ctx0" brushRef="#br0" timeOffset="73073.14">23210 11931 319 0,'46'116'150'16,"-42"-101"-79"-16,2 0-12 16,-3-5-55-16,4 3-20 15,-2-3-135-15,1 0 109 16</inkml:trace>
  <inkml:trace contextRef="#ctx0" brushRef="#br0" timeOffset="73227.73">23446 12289 477 0,'7'20'171'0,"-4"-7"-142"16,4 1-66-16,-6-2 27 15</inkml:trace>
  <inkml:trace contextRef="#ctx0" brushRef="#br0" timeOffset="73423.2">23554 12568 426 0,'5'21'153'15,"1"0"-130"-15,-3-4-14 16,0 1-41-16,-3-6-78 16,4 0 73-16</inkml:trace>
  <inkml:trace contextRef="#ctx0" brushRef="#br0" timeOffset="73598.73">23627 12975 834 0,'7'16'287'0,"-2"-4"-430"16,2-3 109-16</inkml:trace>
  <inkml:trace contextRef="#ctx0" brushRef="#br0" timeOffset="73768.28">23790 13263 393 0,'7'27'142'15,"3"-2"-118"-15</inkml:trace>
  <inkml:trace contextRef="#ctx0" brushRef="#br0" timeOffset="73949.78">23897 13569 780 0,'3'33'304'0,"2"1"-232"15,2 1-17-15,-2-4-54 16,2 1-29-16,0-1-61 16,-4-3-36-16,2-5-53 15,2-2-23-15,-2-9 132 16</inkml:trace>
  <inkml:trace contextRef="#ctx0" brushRef="#br0" timeOffset="74757.63">22896 10965 457 0,'-29'-47'261'0,"27"51"-24"15,-1-3-3-15,-2 0-54 16,4-1-34-16,0 0-70 16,0 0-41-16,0 0-56 15,-1-1-39-15,-6-1-148 16,-1-3-124-16,4 0 202 15</inkml:trace>
  <inkml:trace contextRef="#ctx0" brushRef="#br0" timeOffset="74907.23">22737 10764 788 0,'-11'-1'314'0,"5"-2"-221"0,-2 3-22 15,-1 0-45-15,3-1-12 16,-4-4-16-16,4 1-18 15,-1-4-93-15,0-3-79 16,-2 2 115-16</inkml:trace>
  <inkml:trace contextRef="#ctx0" brushRef="#br0" timeOffset="75043.38">22644 10670 693 0,'-6'-68'297'0,"10"64"-183"16,-8 0-34-16,3 0-73 15,0 3-40-15,0 0-112 16,0 0-92-16,-5-16 140 16</inkml:trace>
  <inkml:trace contextRef="#ctx0" brushRef="#br0" timeOffset="75164.05">22528 10394 817 0,'-8'-10'254'0,"-2"-3"-370"16,-2-4-152-16,-5-6 166 16</inkml:trace>
  <inkml:trace contextRef="#ctx0" brushRef="#br0" timeOffset="75332.61">22314 10025 981 0,'-5'-12'339'0,"0"-1"-322"16,0-2-68-16,-3-1-13 15,1-4-83-15,-1-2-53 16,3-2 131-16</inkml:trace>
  <inkml:trace contextRef="#ctx0" brushRef="#br0" timeOffset="75503.14">22277 9579 858 0,'-9'-5'358'15,"-2"-3"-242"-15,-2-1-45 16,0 2-33-16,-3-8-33 16,4 3-3-16,-5-3-14 15,7 0-31-15,4-2-257 16,-1-2 211-16</inkml:trace>
  <inkml:trace contextRef="#ctx0" brushRef="#br0" timeOffset="86232.19">23082 12789 297 0,'-44'-31'173'0,"44"29"-24"16,0 0-20-16,-1 2-31 16,0 0-10-16,0 0-6 15,0 0-4-15,1 0-7 16,0 0 0-16,0 0-1 15,0 0-5-15,0 0-16 16,0 0-10-16,0 0-15 16,0 0-3-16,0 0 4 15,0 0 7-15,0 0 9 16,0 1 4-16,2 2 5 16,0 3-2-16,11 1-6 15,27 26-6-15,-29-25-14 16,1-1-6-16,1 2-10 15,-5 0-2-15,7 0-1 0,-1-2-1 16,-1-1 0-16,7-1 1 16,-10-1 7-16,-3-1 6 15,1-2 5-15,-3 2 0 16,5 0-4-16,0-1-6 16,-5 0-3-16,1-1 0 15,-1-1 1-15,0 1 0 16,-2-1 1-16,-3 0 0 15,0-1 0-15,0 0-1 0,0 0-3 16,0 0-1-16,0-1-3 16,0 1-1-1,0 1 0-15,0-1-1 0,0 0 0 16,0 1-1-16,0 0-1 16,0 0 1-16,0 0 1 15,0-1 0-15,0 1 1 16,0 0 0-16,0 0 0 15,0 0 1-15,0 0-2 16,2 0-3-16,0 0-4 16,-2 0 0-16,0 0 2 15,0 0 3-15,4 1 2 16,7 2 1-16,-9-1 0 16,2-1 0-16,-1 0 0 15,-3-1 1-15,4 2 0 16,2 1-1-16,-3-1 0 15,4 2-1-15,0-1 1 0,0 0 0 16,-1 1-12 0,0-1 25-16,0 0 8 15,0 0 2-15,0 1 17 0,0-2-26 16,-1-1-4-16,2 0-1 16,-2-1 1-16,1-1 0 15,-2 0-1-15,0 0-1 16,-2 0-2-16,0 0 0 15,-1 0-1-15,0-1 1 16,-1 1-3-16,0 0-6 0,0 0-25 16,0 0-15-16,0 0-30 15,0 0-14-15,0 0-47 16,1-4-40-16,2-6-114 16,-3 0-122-16,3-30 261 15</inkml:trace>
  <inkml:trace contextRef="#ctx0" brushRef="#br0" timeOffset="86740.18">23368 12755 474 0,'-28'-53'250'0,"28"55"-62"15,-1-1-29-15,1 1-44 16,0-2-12-16,0 0-8 16,0 0-1-16,0 0 1 0,0 0-7 15,0 0-26-15,0 0-12 16,0 0-22-16,3 3-8 16,6 2-1-16,3 3 2 15,31 27-2-15,-29-29-1 16,2-1 0-16,2-2-1 15,1 1-3-15,0-1 0 16,0 1-4-16,-5 2-1 16,-1 0 2-16,0 1-1 15,-1 1 2-15,-4-2 0 0,0 0-2 16,-3-2 0-16,-5-1 7 16,3 0 13-16,-3-3 13 15,-1 0 5-15,-1 0 7 16,2 0-10-16,-2 0-1 15,1 0-2-15,-14 9-10 16,-29 28-6-16,24-23-13 16,-3 1-5-16,-3 1-5 15,0 1-2-15,-6 1-2 16,6-3 4-16,-1-2-47 16,-1-2-27-16,8-4-82 15,4 3-85-15,7-6 156 16</inkml:trace>
  <inkml:trace contextRef="#ctx0" brushRef="#br0" timeOffset="101929.28">23570 13092 432 0,'93'21'217'0,"-83"-20"-63"15,-3 0-22-15,-6-1-23 16,6 1-9-16,-7-3-14 16,-5-1-3-16,5 0-8 15,-1 2 2-15,0 1 14 16,1 0 6-16,0 0 0 16,0 0-5-16,0 0-18 15,0 0-10-15,0 0-9 16,-1 0-2-16,0 0 0 15,0 0 6-15,-2 0 13 16,3 0 5-16,-1 0-3 16,0 0-5-16,0 0-19 15,-10 5-8-15,-5-1-9 16,-30 5-4-16,27-8-10 16,0-1-4-16,-2 4-6 15,-2 0-3-15,-2 0-2 0,-3 4 0 16,0-4-1-16,0 2 3 15,0-8 1-15,2 1-2 16,0 0-2-16,3-2-2 16,1 3-3-16,5 1 0 15,6 1-1-15,3 0 0 16,4 0-2-16,1-2-2 16,3 0-6-16,0 0-4 15,0 0-6-15,0 0-4 0,0 0-21 16,0 0-16-16,0 0-49 15,0 0-31-15,0 0-74 16,0 0-55-16,0 0-256 16,0 0 335-16</inkml:trace>
  <inkml:trace contextRef="#ctx0" brushRef="#br0" timeOffset="102368.1">23298 13125 825 0,'23'-28'394'16,"-30"26"-145"-16,-1 0-48 16,-2 2-65-16,1-3-14 15,-5 1-19-15,1 1-5 16,-1 3-12-16,1-1-7 16,-2 1-24-16,4 5-13 15,0-2-20-15,3 7-3 0,6 1-4 16,-6-3-1-16,8 2-3 15,-2 0-6-15,2 1-6 16,8 5-1-16,-1 2-1 16,-1-1-1-16,4 1 1 15,-4-6 0-15,8-1-1 16,5-4-2-16,1-2-45 16,0-1-39-16,0-4-137 15,3 2-126-15,5-4 222 16</inkml:trace>
  <inkml:trace contextRef="#ctx0" brushRef="#br0" timeOffset="121648.21">2696 3607 232 0,'0'19'105'0,"-3"8"-60"16,6 6-6-16,-10 4-12 16,-3 4 4-16,1-2 15 15,-4 4 4-15,12 9-6 16,2 3-10-16,-1 16-16 16,0 5-5-16,0 6-5 15,0 8-3-15,3 5-4 16,3 7 1-16,-3 16-1 15,-1 2 1-15,5 7 7 16,3 4 29-16,-2 1 24 16,5 2 7-16,-5 2 2 15,2 1-25-15,4-2-23 16,-6-1-5-16,6-4-11 16,-2-2-1-16,1-3 4 15,0-2 7-15,1-4 9 0,-1-4 2 16,-1-9-3-16,-1-4-9 15,1-7-6-15,-5-7-5 16,0-12 34-16,4-5 2 16,-2-8 1-16,-3-5 4 15,-1-2-36-15,-3-7-2 16,-2-6 0-16,0-2 0 16,0-12-2-16,0-4-1 15,1-9-2-15,-1-6-23 16,0-6-64-16,-2-2-55 0,0-4-185 15,1 1 204-15</inkml:trace>
  <inkml:trace contextRef="#ctx0" brushRef="#br0" timeOffset="122600.17">438 5850 118 0,'15'0'87'0,"3"1"6"16,3 1-15-16,5 3-33 16,-1 1 4-16,5 0 6 15,1 0-7-15,8 0-5 16,5 3-5-16,6 0-9 16,8 3 6-16,9-2 7 0,4 1 3 15,5 0 3 1,1-1-10-16,9 3-14 0,7-1-8 15,18 3-9-15,4-2-2 16,6-2 11-16,1 2 20 16,3-5 11-16,5 5 5 15,1-3-3-15,6-2-16 16,4 2-7-16,-3-2-3 16,5 3-10-16,-3 3-3 15,2 1-6-15,0-3-1 0,-1 0-1 16,6-1 0-16,-1 1 1 15,1-5 0-15,-6 1 1 16,2-1-1-16,-8-3-1 16,-1 2 0-16,2-3 45 15,1 0 4-15,-36 2 1 32,-51-3 2-32,0 0-46 0,152 7-3 0,-3 4-1 15,-10 0-1-15,-68-3-1 16,0 3 1-16,-8-3 0 15,-37-4 1 1,-38-2-1-16,0-1 2 0,100 8 1 16,-6-1 0-16,-17-4 1 15,-45-4 0-15,-15-2 0 16,-6-1 9-16,-14-2-75 16,-7-3-83-16,-11-4 93 15</inkml:trace>
  <inkml:trace contextRef="#ctx0" brushRef="#br0" timeOffset="127122.75">2142 5037 225 0,'96'-50'123'16,"-82"27"-25"-16,1 0-14 15,2 1-26-15,2-1 1 16,2 0 5-16,2-1-1 16,0-1-8-16,-4-3-13 15,-1 0-16-15,0 0 4 16,-1-6 4-16,4 2 1 15,0-6-7-15,3-1-9 0,0-1-2 16,-1-3 9 0,4 7 15-16,-1-3 5 0,0 3-3 15,0 0-10-15,-3-2-13 16,0 4-7-16,-1-1-3 16,-1 1-2-16,1 2-2 15,1-1-1-15,3 3-1 16,1 4-2-16,-4-2 0 15,0 0-1-15,-1 4 0 16,0 0 0-16,0 7-1 16,-1 1 0-16,-1 1 0 15,4 4-1-15,-5 0 0 16,2 2-1-16,-3 7 0 16,-3 0-2-16,2 3 0 15,-1 2 1-15,3 5 0 16,0 2 1-16,0 2 0 15,-4 2 0-15,0 3 0 16,-1-1-2-16,3 6 1 0,1 5-1 16,-5 3 2-16,-1 4 1 15,-3 4 0-15,5 0 1 16,1 3 1-16,2 1 1 16,0-1 0-16,-1 0-1 15,-1 0 0-15,4 1-1 16,-2 3 0-16,-1 0 0 15,0 2 0-15,0 1 0 0,1-1 0 16,0 0 1-16,1-5-1 16,-2-2 0-16,3-5 0 15,-1-2 0-15,3-1 0 16,0-1 0-16,-1-1 1 16,6 3-1-16,-1-1 0 15,-1-1 0-15,0 0 0 16,-1-3 0-16,2-2 0 15,-5-1-1-15,3-3 1 16,-1-2 0-16,5-4 0 16,4-3 0-16,2-3 0 15,1-1 0-15,0-3 1 16,-6-1 1-16,6-6-1 16,-1-3 0-16,-1-4 0 15,7-1 1-15,-3-4-1 16,-4 0 1-16,-1-8 0 15,-2 0 0-15,-2-5 2 0,1-3 0 16,1-2 0-16,1 0-1 16,3-2 0-16,-2-2 0 15,0-1 0-15,-3-1 0 16,0-3-1-16,3 2 0 16,2 0-1-16,-2-5 0 15,-1-1 0-15,1-3 0 16,0-5 0-16,-1 1 0 0,1 0 0 15,1 2 0 1,-5 1-1-16,-3-1 0 0,1 4 0 16,1 0 0-16,2 0 0 15,4 4 0-15,-3 1 0 16,1 1 0-16,-3 4 0 16,3 4-1-16,1 2-1 15,-1 3 0-15,5 9 1 16,-5 0-1-16,-2 4-1 15,0 3 0-15,-3 4 0 16,5 4 0-16,-7 2 1 16,0 1-1-16,-2 3 1 15,-3 2-1-15,1 2 2 16,4 3 0-16,0-2 0 16,2 3 1-16,-1 0-2 15,-2 1 0-15,2 7-1 16,0 0-1-16,-1 6 0 15,-2-1 0-15,0 8 0 16,-3 1-1-16,1 3 1 0,0 3-1 16,-1-3 1-16,2 0 1 15,-1 4 1-15,5 0 0 16,-1 2 0-16,-2 3 0 16,-3 3 0-16,-1 4 1 15,2 3 0-15,-2 1 1 16,2-3 0-16,-3 1 0 0,5-5 1 15,-2 1 0-15,6-2-1 16,0-2 0-16,0 2 0 16,7-4 1-16,-1-2 0 15,-2-1 0-15,3-7 1 16,-1-2-1-16,2-6 0 16,-2-3-1-16,5-8 0 15,-3 0 0-15,-1-9 0 16,-3 1 1-16,-1-5-1 15,-2-5 0-15,8-4 1 16,0-9 0-16,-2-7 2 16,6 1 0-16,-3-10-1 15,3 1 0-15,6-5-1 16,-1-1 0-16,3-3-1 16,2-1 12-16,-7 4-113 15,-4-2-187-15,-10 5 194 16</inkml:trace>
  <inkml:trace contextRef="#ctx0" brushRef="#br0" timeOffset="128404.35">2304 4853 62 0,'-35'36'34'0,"32"-19"7"16,-5-3-10-16,0 1 21 15,-1 1 12-15,-4-2 15 0,1 1-4 16,1 0-9-16,-5 1-9 16,8-6-19-16,-2-4-9 15,-5-5-18-15,2 0-2 16,-7-3 29-16,0-2 9 16,1-7 13-16,-3-3 5 15,3-4-16-15,-1-4-6 16,-1 0-9-16,4-3-7 15,-3-2-11-15,-2-2-5 16,8-1-3 0,6 14 0-16,1 2 1 0,-21-47 1 0,-3-12 2 15,6 0 2-15,7 19-3 16,3 2 0-16,1 3-5 16,2-1-2-16,2 5-2 15,-4-2 0-15,3 2-1 16,0-1-1-16,-2-4 2 15,1 3-1-15,-2 1 2 16,-3 3 1-16,5 7 7 16,-4 2 5-16,1 7 5 15,0 5 0-15,-7 7-9 16,4 0-4-16,-3 6-7 16,-4-1-1-16,2 6-3 15,-1 2 5-15,-3 6 4 16,2 5 0-16,-4 10 0 15,-3 4-6-15,-2 12-2 16,-7 2-1-16,0 13 2 0,0 4 0 16,-2 5 0-16,2 5 1 15,-3-6 0-15,4 2 1 16,9-17 0 0,16-21 0-16,0 0 0 0,-44 61 0 15,7-2 0-15,-4-7 0 16,24-37 9-16,0-4-35 0,0-7-50 15,1-6-53-15,2-2 64 16</inkml:trace>
  <inkml:trace contextRef="#ctx0" brushRef="#br0" timeOffset="129095.02">2342 2961 293 0,'6'2'209'15,"5"5"-12"-15,2 4-11 16,0 5-15-16,6 8-41 16,-4 1-26-16,3 7-54 15,-2-1-20-15,4 3-23 16,3-1-2-16,0-2-2 15,1-1 0-15,-4-5 1 16,-1 1 1-16,-2-2 0 0,2-2 0 16,-5-3 0-16,-3-5-1 15,-4-4-24-15,0-1-31 16,0-4-109-16,-2-4-84 16,4-6 147-16</inkml:trace>
  <inkml:trace contextRef="#ctx0" brushRef="#br0" timeOffset="129319.42">2649 2998 339 0,'-4'12'217'16,"-8"6"-37"-16,-2 9-58 15,-2 0-32-15,-10 11-47 16,2 1-7-16,-6 1-8 15,-3-1-4-15,4-4-2 16,2-4-4-16,4-5-12 16,3-3-4-16,5-10-63 15,1-1-54-15,5-10 71 16</inkml:trace>
  <inkml:trace contextRef="#ctx0" brushRef="#br0" timeOffset="129746.28">2522 2701 389 0,'-15'-2'208'0,"-2"9"-71"16,0 0-17-16,1 9-27 15,1-1-20-15,2 2 0 16,5 1-3-16,3 1-1 16,5-4-11-16,5-5-15 15,1-6-4-15,5-10-11 16,3-3 2-16,7-11 4 15,0-1-8-15,-2-3-6 16,-3 1-3-16,-9 3-1 16,0 4 4-16,-7 9 10 15,-2-1-4-15,-7 10-13 16,-3 6-8-16,-5 5-19 16,0 9-11-16,0 5-50 15,0-1-50-15,7 5 75 16</inkml:trace>
  <inkml:trace contextRef="#ctx0" brushRef="#br0" timeOffset="130582.5">7062 6605 1509 0,'16'19'19'15,"-9"-3"-6"-15,16 26 10 16,5 2-4-16,-2 2-9 15,6 0-2-15,-1-5-2 16,-3-4 0-16,-5-5-1 16,-2-6 0-16,-4-5-3 0,0-4 1 15,-2-3-83-15,-4-5-88 16,-5-6 106-16</inkml:trace>
  <inkml:trace contextRef="#ctx0" brushRef="#br0" timeOffset="130805.43">7307 6521 988 0,'-11'3'358'0,"-6"8"-298"16,-4 2-29-16,-6 6 0 15,-6 7-4-15,-6 6 2 16,3 6-5-16,-2 7-11 15,-1-4-4-15,2 0-36 16,-5-4-33-16,-1-8-83 16,7-3-63-16,3-8 127 15</inkml:trace>
  <inkml:trace contextRef="#ctx0" brushRef="#br0" timeOffset="131389.84">6219 6227 396 0,'-11'-1'205'0,"7"1"-54"16,2 0-50-16,5 0-17 16,-3 0-14-16,0 0 4 15,16 4 14-15,45 16 32 16,-23-4-7-16,9 1-21 15,0-1-8-15,7-1-44 16,0-4-10-16,9-2-15 16,7-1-6-16,10-2-3 0,5-1-1 15,5 1-2-15,0-1-1 16,8 2 0-16,0 0 0 16,14 4 1-16,-3-2 0 15,-7 2 1-15,4 7 0 16,-7-1-76-16,3 4-141 15,-6 1 141-15</inkml:trace>
  <inkml:trace contextRef="#ctx0" brushRef="#br0" timeOffset="159118.38">6810 6281 242 0,'-7'0'119'0,"-1"2"-27"16,0 3-17-16,4 8-25 0,-29 37-9 16,29-24-23-16,1 3-2 15,1-4 1-15,2 0 4 16,4-4 12-16,2-6 8 15,7-2 34-15,0-6 9 16,1-3-5-16,0-4 1 16,0-5-14-16,2-6-9 15,-2-13-8-15,0-3-12 0,-3-10-22 16,-2 0-5 0,-4 1-1-16,0-3 1 0,-5 5 0 15,-4 1 1-15,-1 9-2 16,-1 6 9-16,-2 9 6 15,0 7 1-15,-3 10-6 16,0 6-13-16,0 16-9 16,-1 6-3-16,0 7 4 15,-2 1 2-15,4-3 2 16,2-5 0-16,6-8-2 16,2-9-1-16,6-10-2 15,1-1 3-15,4-8 13 16,2-4 5-16,3-8 5 15,-3-8-2-15,2-6-8 16,1-4-4-16,-7-3 0 16,0 3 3-16,-8 0 5 15,-3 2 2-15,-5 10 3 0,2 0 4 16,-6 11 1-16,1 7-4 16,-1 11-8-16,-3 7-11 15,2 10-9-15,-2 2-1 16,0 1 2-16,5-1 1 15,2-6 1-15,3-5 0 16,5-7-2-16,1-5 1 16,2-12 7-16,2-1 3 15,1-12 5-15,2-4-1 0,-2-2-3 16,-2-1-2-16,-3 2-1 16,-2 1 1-1,-2 8 0-15,-1 5-1 0,0 7-9 16,-2 4-9-16,3 9-6 15,-2 3 0-15,-3 10 7 16,3 3 7-16,2-4 4 16,1 1 0-16,3-7 1 15,-2-1 1-15,0-4 1 16,-1-5-26-16,-3-6-53 16,4-3-29-16,0 0-110 15,0 1-36-15,0 0 160 16</inkml:trace>
  <inkml:trace contextRef="#ctx0" brushRef="#br0" timeOffset="167015.34">6232 5840 110 0,'-14'-27'96'16,"16"26"25"-16,2 2-16 16,-2 1-33-16,-2-2-14 15,0 0-25-15,0 0-8 0,0 0-11 16,0 0-3-16,6 10-5 15,-4 12-2-15,35 32-2 16,-23-20-2-16,-1 3 1 16,2 6 0-16,4 7 1 15,1 4-1-15,-1 9-1 16,2 2 1-16,1 3-1 16,2 1 1-16,-2-2 1 15,0 0-1-15,-3 7 0 16,2 0 0-16,5 5 0 15,1 0 0-15,6-10-1 16,-2-4 1-16,2-11 0 16,0-4 1-16,1-15 0 15,1-3 1-15,-1-13 3 16,-10-18 2 0,-11 0 8-16,0 1 3 0,34-14 3 15,-8-13 2-15,2-19-3 0,-20 1 0 16,0-4-4-16,0-5-2 15,-2-5-3 1,-1-4-3-16,0-11-4 0,4-1-1 16,0 3-3-16,1-2 0 15,5 6-1-15,-1-3 0 16,-1-7 0-16,1 2 0 16,2-4 0-16,-1 1-1 15,6 8-1-15,0-3 1 16,3 8 1-16,-4-2-1 0,2 6 1 15,-3 7 0-15,-6 8 0 16,0 6-1-16,-10 10-2 16,7 6-1-16,-5 7-5 15,2 9-2-15,3 12-4 16,-6 5 1-16,1 13 2 16,0 7 2-16,-2 10 3 15,4 11 2-15,0 13 3 16,0 6 2-16,-1 12 0 15,-2 7 1-15,0 14 0 16,-5 3 1-16,1 14-1 16,-2 1 1-16,5 5 2 15,4 3 2-15,3-2 10 16,2-1 1-16,5-5 2 16,-1-5-1-16,4-6-2 15,1-3-1-15,-4-18-3 0,8-3 0 16,4-18-166-16,-2-11 116 15</inkml:trace>
  <inkml:trace contextRef="#ctx0" brushRef="#br0" timeOffset="169269.93">6858 6307 249 0,'33'29'146'0,"-35"-28"-5"15,2 2-7-15,0-3-20 16,-1 0-13-16,0-1-30 15,0 0-13-15,0 1-17 0,0 0-1 16,0 0 10-16,0 0 2 16,0 0 14-16,-2 0 5 15,3-1 2-15,-1 0 0 16,0 0-13-16,0 1-10 16,-6 0-17-16,-2 0 1 15,0 0 1-15,-2 0 3 16,-27 3 2-16,28-2-4 15,-7 0-8-15,2-1-3 16,-1 0-7-16,-5 0-4 0,2 0 2 16,-2 0 2-16,3-1 3 15,-1 1 2-15,0-2-3 16,-2-1 0-16,0 3-5 16,1 0-3-16,5 2-3 15,-2 3-3-15,-1 0-3 16,-4-1 0-16,3-1-1 15,3 2 0-15,5-4-1 16,4 6 0-16,-9-7 1 16,2 3-1-16,3-3-1 15,-1-3-1-15,12 6-2 16,-4-7-1-16,2 3-5 16,2 0-3-16,-1 1-5 15,1 0 0-15,0-1 3 16,0 1 4-16,0-1 4 15,0 1 2-15,0 0 1 0,0 0 0 16,3 0 1-16,5 0-1 16,3 1 0-16,4 0-1 15,30 6 0-15,-22-5-1 16,0-4 2-16,-1 2 0 16,3 0 1-16,-4 0 2 15,1 0 0-15,1 2 0 16,-3 0 0-16,2-3 0 15,-2 1 0-15,2 0 0 16,1 0 1-16,-3 2-1 0,-3-1 1 16,-2-1 1-16,-7-3 1 15,2 0 0-15,-5 1 3 16,-3-1 2-16,-1 1 7 16,-2 1 3-16,0 0 3 15,0 0-2-15,0 0-5 16,0 0-2-16,-2 0-1 15,-3-3 3-15,-12-3 1 16,-29-12 0-16,23 15-3 16,-4-2-2-16,0 3-4 15,-2-3-1-15,0 2-1 16,-1-4-1-16,4 1-2 16,3 1 0-16,-2 2-1 15,4 1 0-15,-4-3 0 16,1 1 0-16,9 1-2 15,-2 3 0-15,8 1-3 0,5 2-2 16,2-2-6-16,3 5-9 16,0-5-8-16,0 0 0 15,0 0 7-15,6 3 7 16,15 8 10-16,31 13 1 16,-35-16 2-16,-3-1 0 15,7 0 0-15,-4 0 0 16,13-1 1-16,2 2 0 15,-1-2 1-15,5-1 1 16,-7-1 0-16,7 2-1 0,-9-3 0 16,-2 2 1-16,-3-4 1 15,-4-2 2-15,0-1-1 16,-3-3 1-16,-3 1 1 16,-5 3 0-16,-3 0 9 15,-1-1 7-15,-4 2 20 16,-1-1 4-16,1 0-2 15,0 0-6-15,-5-3-14 16,-13-2-5-16,-33-12-4 16,29 11-3-16,-4-1-7 15,1 1-2-15,2 4-3 16,-4 1-2-16,5 1-3 16,9 0-1-16,0 1-6 15,2 0-16-15,3-2-31 16,4 2-26-16,0 0-96 15,3-1-50-15,1-1 143 0</inkml:trace>
  <inkml:trace contextRef="#ctx0" brushRef="#br0" timeOffset="169915.01">6549 6195 211 0,'18'-87'197'0,"-10"84"47"16,-2-2-47-16,1 5-48 15,-1 1-33-15,-4 3-17 16,2 0-3-16,-5-3 0 16,1-1 0-16,0 0 11 15,-1 0 6-15,0-1-10 16,0 1-10-16,0 0-27 16,0 0-14-16,0 0-18 15,-12 3-6-15,-6 3-14 16,-26 12-3-16,28-11-5 15,1 0 0-15,-4-1-3 0,5 2-1 16,-6 1-1-16,1-1 0 16,4 1-1-16,0-1 1 15,6-2-2-15,2-3-2 16,6 1-4-16,2-1-3 16,-1 1-4-16,1-4-1 15,0 0 4-15,0 0 4 16,0 0 8-16,5 6 2 15,12 12 4-15,28 28 4 16,-26-26 2-16,-3-1 1 0,0-3-2 16,-2 2-6-16,4-3-2 15,2 5-2-15,-1-4 1 16,2 2 1-16,-3-3 1 16,-1-4-1-16,-6-1 2 15,-1-6 0-15,-2-1 1 16,-2-2-16-16,1-2-36 15,-4 0-30-15,-2-5-89 16,-4-2-41-16,-5-4 126 16</inkml:trace>
  <inkml:trace contextRef="#ctx0" brushRef="#br0" timeOffset="170719.91">6368 6178 436 0,'-1'-12'239'0,"-5"5"-76"15,-2 0-2 1,2 7-60-16,-1 4-41 0,2 5-35 16,0 3-15-16,0 4-11 15,4 2-1-15,2 6 1 16,5 2 2-16,4 2 30 16,1-3 20-16,3-9 22 15,4 0-1-15,-2-8-18 16,1-3-12-16,-4-3 7 15,1-3 10-15,-8-6 18 16,3 2 1-16,-5-6-19 16,-4-3-9-16,5-5-20 15,-6-3-8-15,-3-3-7 16,4-1-1-16,-7-1 1 16,0 2 0-16,1 4-1 15,-3 4 1-15,5 8-1 16,-2 5-2-16,-1 6-4 15,5 3-8-15,-4 11-8 0,-2 3-4 16,1 9 1-16,-3 7 4 16,-3 2 4-16,3 0 2 15,-3-1 1-15,8-2 0 16,0-10 0-16,2-4 1 16,1-10 1-16,2-7 1 15,0-3 1-15,0-2 2 16,0 1 3-16,0 0-1 15,3-15-2-15,9-38-2 16,-4 17-2-16,-7-4 1 0,3-4 0 16,1 1-1-16,-2 12 1 15,6 6-1-15,-8 11 1 16,-1 4 3-16,-1 8 4 16,-1 3-1-16,2 10 0 15,0 9-4-15,-5 13-5 16,0 11 3-16,-5 12 1 15,-2-1 1-15,1 1-1 16,2-7 0-16,0-5-2 16,0 0-1-16,1-4 0 15,-1 2 7-15,-1-5-90 16,3-3-57-16,-1-5-266 16,-1 1 243-16</inkml:trace>
  <inkml:trace contextRef="#ctx0" brushRef="#br0" timeOffset="177527.04">3945 5968 537 0,'-8'0'286'15,"3"8"-86"-15,-1 0-23 16,-3 1-83-16,4 4-27 16,-2 5-35-16,2 2-11 15,5 14-13-15,-6 0-1 0,6 6-1 16,4-4 0-16,-2-9 3 16,5-5 3-16,-2-11 7 15,-4-1-1-15,6-3 12 16,-1-6 13-16,3-7 23 15,-4-4 6-15,0-13-8 16,0 1-14-16,-6-5-27 16,3-2-4-16,-3 2-1 15,-2 4-1-15,-1 2 2 16,-4 6 4-16,-2 4 6 16,2 5 1-16,2 7-12 15,-2 2-11-15,6 16-18 16,-5 1-3-16,6 15 5 15,-5 2 6-15,5-5 4 16,-3-3-1-16,3-9-1 16,7-9-3-16,-3-6-3 15,5-3 1-15,5-8 5 0,0-3 1 16,1-15 4-16,1-7 2 16,-2-4 0-16,0-1 1 15,-9 1 2-15,-3 2 1 16,-4 7 2-16,-8-1 1 15,2 13-4-15,1 1-3 16,1 7-4-16,5 6-6 16,1 12-10-16,-3 6 0 15,1 11 0-15,-1 4 4 16,-1 0 9-16,4 3 1 0,2-7 0 16,0-4 0-16,1-5-30 15,-2-5-17-15,4-3-41 16,-2-3-34-16,1-3-65 15,1 0-92-15,-3-3 179 16</inkml:trace>
  <inkml:trace contextRef="#ctx0" brushRef="#br0" timeOffset="181212.19">3940 6162 127 0,'-38'-3'84'15,"41"6"10"-15,1-3 5 16,2 2 1-16,-6-2 0 0,0 0 3 16,0 0-3-16,0 0-9 15,0 0-9-15,0 0-22 16,0 0-3-16,0 0 11 15,0 0 6-15,0 0 36 16,0 0 16-16,0 0 15 16,0 0 2-16,-1 0-27 15,0 0-20-15,0 0-31 16,-9 1-11-16,-8-1-14 16,-26 2-4-16,19-4-10 15,2 0-6-15,-4 2-9 16,-4 0-4-16,4 0-3 15,1 1-2-15,3-1-1 16,5 3 0-16,4-3-1 16,3 0 0-16,1 0-1 15,3 0 1-15,0 0 0 16,2 0 0-16,1 0 0 0,-2 0 1 16,3 0 1-16,1 0 0 15,1-1-1-15,0 1 1 16,0 0-2-16,0 0-1 15,0 0-2-15,0 0-1 16,0 0-6-16,0 0-2 16,-2 0-44-16,3 0-33 15,-1 0-88 1,1 0-54-16,0 0-226 0,0 0 290 16</inkml:trace>
  <inkml:trace contextRef="#ctx0" brushRef="#br0" timeOffset="181592.41">3739 5992 567 0,'-2'-3'301'0,"-5"0"-94"15,1 0 1-15,-5 3-67 16,-4 0-19-16,-1 0-14 16,-7 3-18-16,1 3-28 15,-1 0-14-15,0 3-29 16,1 5-11-16,7 3-9 16,-2-1-3-16,10 7-3 0,0 1 0 15,4 1-4-15,5-1-2 16,3-2-1-16,4-3 0 15,8-1 4-15,-3-4 3 16,6-2 3-16,-1-1 2 16,2-2 2-16,2-3 2 15,-1-2-23-15,1 0-29 16,-2 0-95-16,-7 1-87 0,-2-2 142 16</inkml:trace>
  <inkml:trace contextRef="#ctx0" brushRef="#br0" timeOffset="182507.24">3560 5989 420 0,'-13'-6'288'16,"2"6"-42"-16,0 5-86 15,-1 0-53-15,3 5-71 16,-1 0-11-16,3 9-17 16,-2 3-5-16,7 4-3 0,1 2 2 15,1-3 2-15,3-1 1 16,1-5 1-16,1-3 0 15,-1-8-1-15,3-1 4 16,-1-7 20-16,0-4 6 16,-2-3 6-16,1-4-2 15,0-5-19-15,-2-1-7 16,1-2-5-16,-1 1-1 0,-4-2-1 16,-2 0 1-1,-2 6 2-15,-1 2 9 16,1 7 15-16,3 5-3 0,-2 2-8 15,3-2-13-15,0 0-15 16,-4 19 0-16,-5 40 5 16,4-26 3-16,0-1 1 15,2-2 2-15,-3-12-1 16,5-2 12-16,1-12 8 16,-1-2 2-16,2-4 6 15,0 1-12-15,0 0-9 16,2-10-2-16,4-19-4 15,5-32-1-15,-9 26 6 16,-1 3 1-16,-2 2 4 16,0 7-1-16,0 9 7 15,-3 3 12-15,4 9 16 16,-2 3 1-16,-1 7-19 16,1 5-14-16,-3 9-20 15,0 3-4-15,-2 9 6 0,-1 2 1 16,1 2-1-16,-1 1 1 15,5-6 1-15,-2-3 0 16,1-13 6-16,-2-5 2 16,3-9 1-16,2-5-3 15,2-13-5-15,5-5-4 16,-4-11-1-16,3-2 6 0,-1-4 0 16,-2 0 1-16,2 7 0 15,-4-2-6-15,6 13 2 16,-1 7 1-16,-3 1-1 15,0 8 0-15,-1 4-7 16,-1 1-4-16,0-1 0 16,0 1 5-16,0 23 2 15,0 34 5-15,-3-24 1 16,3 0-2-16,0-4 1 16,2-2 0-16,-1 4-51 15,-2-5-43-15,-1 0-115 16,0-5-109-16,2-1 201 15</inkml:trace>
  <inkml:trace contextRef="#ctx0" brushRef="#br0" timeOffset="183703.04">3212 5701 134 0,'19'28'138'0,"32"52"14"16,-22-16-46-16,1 2-27 15,3 13-54-15,3 4-3 16,4 6 1-16,-3-2 2 16,-3-5-3-16,-1-3-8 15,-4-8-7-15,1 3-49 16,1 0 32-16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07:58.6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8357 14361 299 0,'0'2'189'16,"0"-1"-12"-16,0 2-54 16,0-3-12-16,0 0-22 15,-1 0-11-15,-1 0-8 0,2 0 4 16,-2 0 13-16,1 0 9 16,0 0 0-16,0 0-6 15,0 0-22-15,0 0-13 16,0 0-22-16,0 0-9 15,1 0-13-15,0 0 1 16,0 0 8-16,0 0 9 16,0 0 19-16,0 0 1 15,-1 0-11-15,-2 0-11 0,3 1-20 16,-1 9-5-16,-1 3-2 16,-3 31 2-16,3-27 1 15,-3 1 2-15,1-1 4 16,-1-2 2-16,3-5 5 15,0 1 4-15,2-9 9 16,-2-1 7-16,2-1 4 16,-1 0-3-16,-1-1-14 15,2 0-9-15,0 0-12 16,0 0-2-16,0-10-2 16,2-6 1-16,4-30 0 15,0 26 1-15,-1 1 0 16,-1 0 0-16,2 2 1 15,-3-2 0-15,-2 4 2 16,3 4-2-16,-4 3 1 16,0 7 0-16,0 2-4 15,0 4-1-15,0-4-1 0,0 3-1 16,2 20 5-16,3 33 1 16,-3-26 0-16,-2-3 1 15,3-3 0-15,-3-7 1 16,2-11 0-16,-2-4 2 15,-2-3-1-15,2 0-2 16,0 0-2-16,0 0-4 16,1-22 1-16,2-34 1 15,-2 20 2-15,-1 0 0 0,2 1 0 16,2 4 1-16,-2 5 0 16,2 4 0-16,3 11 0 15,-7 4 3-15,1 8 7 16,-1 0 0-16,-3 8 1 15,3 4-2-15,1 5-7 16,1 4 0-16,1-1-3 16,-1-2-1-16,4 8-32 15,-1-1-50-15,1 10-208 16,-1 7 190-16</inkml:trace>
  <inkml:trace contextRef="#ctx0" brushRef="#br0" timeOffset="693.14">8612 17263 702 0,'-1'-1'361'0,"0"0"-115"16,0 0-80-16,-2 1-26 15,2 25-31-15,-1 37-14 16,1-21-12-16,5 3-8 16,3-5-21-16,-4 4-10 15,3 2-20-15,-3-1-10 0,-3 7-7 16,3 4-2-16,-2 6-3 16,-1-1 0-16,0-1-14 15,6-4-21-15,-2-16-70 16,1-7-44-16,0-15-91 15,-5-8-73-15,-1-5 202 16</inkml:trace>
  <inkml:trace contextRef="#ctx0" brushRef="#br0" timeOffset="1023.26">8512 17430 944 0,'0'2'402'16,"5"-2"-201"-16,0 0-43 16,-5-2-20-16,1 2-2 15,18 2-20-15,32 4-13 16,-30 3-40-16,-1-3-19 15,-2 1-27-15,-3-3-7 16,6 1-6-16,4-5-2 16,4 0 1-16,4 2-2 15,-6-4 2-15,4 1-1 0,-6-6-54 16,-2-2-50-16,0-2-151 16,-4-2-119-16,-5-10 231 15</inkml:trace>
  <inkml:trace contextRef="#ctx0" brushRef="#br0" timeOffset="1235.44">8894 17217 629 0,'-31'55'313'0,"27"3"-67"16,4 3-50-16,0 3-48 15,0-2-10-15,0 1-50 16,0 1-33-16,-1 0-34 16,-1-3-8-16,-1-5-120 15,-2-5-95-15,0-8 124 0</inkml:trace>
  <inkml:trace contextRef="#ctx0" brushRef="#br0" timeOffset="2385.14">4082 14195 373 0,'-4'-4'238'16,"3"-1"-4"-16,1 5-39 15,-1-1-64-15,1 1-23 16,0 0-24-16,-1 0-9 15,0 0-14-15,0 0-10 16,0 0-17-16,0 0-5 16,1 26-2-16,4 33 4 15,-4-22 9-15,0 2 3 16,-2-1 1-16,-8-3 1 16,5-9-12-16,1-5-6 0,0-10-8 15,3-5 8-15,1-5 13 16,-1-2 4-16,1 0 1 15,-1-1-12-15,-2 1-18 16,3-8-6-16,0-11-5 16,-1-25-2-16,1 27-1 15,0 0 0-15,1 2-1 16,3 0-1-16,0 1 1 16,1-2 1-16,-1 6 2 15,-1 0 2-15,0 7 4 16,1 4 3-16,-4 2 6 15,0-2 1-15,0 0 0 16,0 9-2-16,0 10-5 16,5 27-3-16,-5-31-4 15,-1 2-2-15,1 1-27 0,-3 6-39 16,4 7-209-16,-1 3 182 16</inkml:trace>
  <inkml:trace contextRef="#ctx0" brushRef="#br0" timeOffset="3063.32">3853 17910 574 0,'-5'3'295'0,"4"1"-89"15,0 0-12-15,1-4-41 16,-1 0-11-16,0 0-12 15,0 0-12-15,0 0-37 16,1 0-18-16,0 0-20 16,0 0-2-16,0 0 1 15,3 0-4-15,7 0-18 16,3 0-6-16,31 0-8 16,-26-3-3-16,3 1-1 15,4 2 0-15,-4-6 1 16,1 5-13-16,0-2-125 15,0 2-111-15,3 3 147 16</inkml:trace>
  <inkml:trace contextRef="#ctx0" brushRef="#br0" timeOffset="3395.45">4301 17625 940 0,'7'3'429'16,"-3"4"-204"-16,-6 3-39 0,2 7-86 16,-2 3-25-16,2 3-36 15,2 4-12-15,4 4-13 16,-7 4-3-16,8 6-4 15,-2 3 1-15,0-3-3 16,6 0-2-16,-8-9 0 16,3-5-3-16,-3-4-24 15,1-1-25-15,-2-6-58 16,0 1-37-16,-2-7-68 16,-1-1-51-16,1-2 170 15</inkml:trace>
  <inkml:trace contextRef="#ctx0" brushRef="#br0" timeOffset="3693.64">4221 17731 895 0,'1'-3'379'16,"2"1"-194"-16,7 1-31 16,9 0-28-16,-3 1 1 15,7 2-26-15,-2 1-18 16,-6 4-40-16,7-2-16 16,-7 3-18-16,2 0-4 0,5-1-2 15,0 1-1-15,3-2-26 16,1 1-42-16,-1-5-138 15,-1 2-111-15,1-4 188 16</inkml:trace>
  <inkml:trace contextRef="#ctx0" brushRef="#br0" timeOffset="3914.05">4554 17748 878 0,'-4'0'440'16,"1"15"-145"-16,-24 53-118 15,26-26-53-15,1-1-57 0,1 0-30 16,0-7-26-16,4-5-5 16,-2-6-3-16,6 2-33 15,0-1-186-15,2 4 154 16</inkml:trace>
  <inkml:trace contextRef="#ctx0" brushRef="#br0" timeOffset="14073.96">6231 16724 442 0,'-4'-6'293'16,"-5"-2"20"-16,-2-4-65 15,0 8-86-15,-5-2-28 16,-1 2-57-16,1 4-13 16,1 1-2-16,-2-1-3 15,1 3 1-15,0 1-2 16,3 3-18-16,1 2-10 16,0 4-16-16,-3 4-7 15,-4 5-4-15,3 2 0 0,-1 8 3 16,7 3 2-16,-3 8 2 15,3 4-1-15,2 7-5 16,3 1-1-16,5 2-5 16,8 3-2-16,6-3-3 15,-5-2-1-15,10 0-2 16,2-6 0-16,9-8-3 16,9-8-1-16,3-15-4 15,0-6-2-15,2-13 2 16,2-10 4-16,0-11 7 15,-17-7 4 1,-13 15 6-16,-1-1 2 0,39-61 1 16,-6-4-2-16,-17-13 25 15,-20 20 5-15,-9 6 9 16,-5-1 5-16,-2 9-17 0,-10 4-1 16,-6 10-2-1,-6 2 0-15,-7 6-8 16,3 7 2-16,-7 6-59 0,6 5-39 15,2 8-133-15,3 5-146 16,4 14 229-16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36:35.0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23543 14178 612 0,'31'24'287'16,"-34"-29"-148"-16,2 2-18 15,0 0-60-15,0 2-26 16,0 0-7-16,0 0 12 15,0 0 22-15,0 0 8 0,0 0 5 16,1 0-7-16,-2 0-21 16,2 0-14-16,0-1-21 15,0 2-6-15,0 4-4 16,8 23 0-16,9 36 1 16,-9-25 2-16,-2 5 4 15,7 1 5-15,2 1 3 16,1-5 0-16,3-8-4 15,-4-5-4-15,1-8-5 16,-1-5-1-16,-3-7-3 16,1-4 1-16,-3-9 4 15,-4-3 3-15,-5-6 4 32,0 7 2-32,0 2-2 0,-1-31 0 0,-3-7-4 15,-4-3 0-15,-2 12-2 16,2 6 0-16,-3 11 1 15,6 6-1-15,-3 10 0 0,-2 8-1 16,-3 8-4-16,-3 4 0 16,3 6 0-16,2 2-1 15,4 3 2-15,2-3-1 16,4-3-1-16,0-9 0 16,6-5-2-16,0-4-2 15,1-6 0-15,7-2-1 16,0-16 2-16,5-7 0 15,-2-10-1-15,-1-8-2 0,2-2 2 16,-6 3 1-16,-3 5 7 16,-5 7 4-16,-4 17 24 15,-4 6 20-15,-1 11 2 16,0 11-3-16,-7 13-23 16,-3 9-21-16,0 18-4 15,-4 3 1-15,2 2 5 16,4-2-1-16,5-10-1 15,2-10-4-15,6-14-39 16,0-5-36-16,5-12-164 16,4-3-189-16,6-14 269 15</inkml:trace>
  <inkml:trace contextRef="#ctx0" brushRef="#br0" timeOffset="1633.63">21628 14017 348 0,'-42'28'196'0,"42"-26"-34"15,0-2-42-15,1-2-19 16,-1 1 8-16,0 1 26 16,0 0 12-16,0 0 1 15,0 0-6-15,4-2-15 16,6 0-13-16,3-1-30 15,33-9-13-15,-24 5-28 16,6 1-10-16,-4-2-12 16,2 2-6-16,-2 1-4 15,0 2-3-15,1 3-4 16,-2 4 0-16,-6 3-2 16,-2 2 1-16,-3 2 0 15,-3-2 0-15,1 6-1 16,-2 0-2-16,-2 3-1 0,0-1-11 15,-4-2-34-15,-2 1-23 16,-2-1-62-16,-2 5-38 16,2 3-100-16,-1 2-78 15,-2-1 218-15</inkml:trace>
  <inkml:trace contextRef="#ctx0" brushRef="#br0" timeOffset="2037.54">21709 14229 561 0,'-1'0'317'0,"-2"3"-64"15,3 5-36-15,-1 1-56 16,-2 5-13-16,2 7-20 16,-3 9-11-16,-2 5-34 15,-4 8-15-15,0 6-15 16,2-1-12-16,-4 3-21 15,7-5-7-15,-8-7-8 0,0-1-2 16,8-5-3-16,-8-2 0 16,13-3-25-16,0-7-20 15,-5-3-58-15,0-5-51 16,-5-9-117-16,1 1-189 16,-2-9 299-16</inkml:trace>
  <inkml:trace contextRef="#ctx0" brushRef="#br0" timeOffset="2849.37">21276 14093 487 0,'-10'8'252'16,"-1"7"-57"0,-1 1-117-16,1 12-27 0,3 7-7 15,-3 5-1-15,4 6 25 16,3-5 5-16,5-7-16 16,3-11-10-16,5-9-34 15,0-6 4-15,0-13 15 16,1-5 8-16,1-15 10 15,1-7-10-15,-1-7-10 16,1-7-2-16,-3 0 5 16,-1 0 1-16,-6-4 8 15,-3 4 2-15,-2-7 8 16,-5-3-2-16,-1-2-7 16,1-1-3-16,-1 4-7 15,2 5-3-15,5 4-1 16,1 0-1-16,4 3-3 15,4-1 1-15,5 5 0 16,0 2-4-16,6 6-8 0,3 3-3 16,3 8-11-16,5 1-2 15,-2 5-4-15,2 3-1 16,1 1 2-16,1 6-1 16,-3 2-1-16,0 3-4 15,-4 2-27-15,-7 0-26 16,4 6-79-16,2 1-57 15,-5 4-131-15,-2 3-152 16,-2 5 313-16</inkml:trace>
  <inkml:trace contextRef="#ctx0" brushRef="#br0" timeOffset="3480.69">20903 14175 223 0,'22'37'91'15,"-34"-8"-58"-15,-8 1-1 16,-4 10 8-16,0-3 10 15,-5-2 31-15,-1-3 17 16,-1-11 12-16,-1-7 15 16,0-13-1-16,3-8-5 0,-2-13-11 15,-1-7-13-15,5-13-7 16,-1-10-1-16,2-12-7 16,7-4-2-16,3-3 4 15,8 0-2-15,8-5 10 16,4-3-1-16,9-4-17 15,-2 1-6-15,4 4-27 16,2 1-10-16,8 4-14 16,6 0-5-16,7 3 4 15,1 4 0-15,3 11-1 16,-2 7-1-16,0 15-9 16,4 9-3-16,5 9-4 15,-1 7-1-15,0 6 1 16,-2 4-2-16,-1 9-68 15,5 2-67-15,-5 5-238 16,6 5-168-16,-6-1 334 0</inkml:trace>
  <inkml:trace contextRef="#ctx0" brushRef="#br0" timeOffset="4614.64">17952 14016 315 0,'81'10'221'16,"-84"-12"38"-16,0 0-33 16,-3-2-38-16,-3 1-16 0,-3-2-38 15,-1 2-11-15,-2 6-24 16,0-1-11-16,-5 5-27 16,1 3-17-16,-6 2-27 15,2 5-11-15,2 4-9 16,-4 2-1-16,4 0 1 15,1 0 2-15,1 4 0 16,3 1 0-16,5 2-2 16,1-2-2-16,10-3-5 15,2-2-4-15,7-5-1 16,5-1 1-16,7-5 6 16,-3-7 3-16,11-3 3 15,-4-2-2-15,0-4-6 16,5-2-8-16,-7 0-37 15,2-3-23-15,-1-3-56 16,-1-1-32-16,-4-2-133 0,0 0 190 16</inkml:trace>
  <inkml:trace contextRef="#ctx0" brushRef="#br0" timeOffset="4949.76">17808 14017 688 0,'-16'-56'359'15,"16"62"-75"-15,2 3-97 16,-3 3-34-16,0 7-38 16,1 8-41-16,1 7-34 15,0 1-7-15,-2 4-15 16,-5-4-5-16,-2 0-8 16,2 0 3-16,-4-6-60 15,6 0-49-15,-3-7-170 16,-2-4-151-16,5-7 265 15</inkml:trace>
  <inkml:trace contextRef="#ctx0" brushRef="#br0" timeOffset="5154.21">17609 14005 705 0,'28'-39'273'16,"-31"48"-196"-16,1 2-30 0,-2 1-36 15,-1 0-23-15,3 1-174 16,-4 1 134-16</inkml:trace>
  <inkml:trace contextRef="#ctx0" brushRef="#br0" timeOffset="5694.33">17144 14056 656 0,'19'-41'317'0,"-5"41"-119"0,12 4-108 16,-7 2-33-16,3 3-35 16,-2 4-12-16,-7 0-4 15,1 3 19-15,-1 7 45 16,-2-4 17-16,-6 2 21 15,-3 0-13-15,-7-5-39 16,-5 3-9-16,0-2-13 16,1 1-5-16,-4-3-1 15,-1-1-8-15,-6-5-8 16,-6-2-4-16,-2-2-30 16,1-1-31-16,-2 4-84 15,5-3-63-15,-1-4-265 16,2-1 298-16</inkml:trace>
  <inkml:trace contextRef="#ctx0" brushRef="#br0" timeOffset="6000.51">16955 14049 798 0,'-22'-71'427'0,"22"71"-137"0,0 3-110 16,0 0-55-16,-1-3-76 16,0 0-22-16,0 4-9 15,-5 17-1-15,-3 27-5 16,4-24-4-16,0-4-6 15,-1-1-9-15,1 5-71 16,-3-2-67-16,1 10-255 16,-1 3 252-16</inkml:trace>
  <inkml:trace contextRef="#ctx0" brushRef="#br0" timeOffset="6431.36">16624 14038 474 0,'11'-2'291'0,"-3"0"-38"16,1 4-44-16,2 4-81 15,6 5-27-15,-2 6-30 16,-1-3-14-16,0 9-26 16,-9-4-10-16,8 6-12 15,-3 2-2-15,-3-4-1 16,-1 0 1-16,-6-4-21 16,2-1-52-16,-4-5-184 15,-4-4 166-15</inkml:trace>
  <inkml:trace contextRef="#ctx0" brushRef="#br0" timeOffset="6684.68">16659 14025 745 0,'0'7'355'15,"0"5"-127"-15,0 2-38 16,-4 1-60-16,0 7-24 15,-3 3-41-15,-4 3-10 16,1 6-17-16,-3-8-10 16,-3 4-13-16,-4-3-6 15,0-5-2-15,4 0 0 16,-6-9-6-16,1-1-14 0,-2-9-83 16,-2-2-71-16,3-7-259 15,-4-11 266-15</inkml:trace>
  <inkml:trace contextRef="#ctx0" brushRef="#br0" timeOffset="6857.22">16229 13942 664 0,'-1'-2'379'0,"1"4"-72"16,2 5-53-16,2 3-96 15,-4 1-39-15,-2 5-49 16,-4-4-24-16,4 1-23 15,-1-1-33-15,2 0-96 16,2 2-91-16,3 1 111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19T13:46:06.31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-2 357 13 0,'0'7'6'0,"4"-7"2"16,-4 0 6-16,0 0-13 15,0 0 0-15,0 0 2 16,4-4 0-16,-4 4-3 15,0 0 1-15,0 0 2 0,0 0 1 16,0 0 0-16,0 0 1 16,0 0-1-16,0 0 0 15,0 0-1-15,0 0 1 16,0 0-1-16,0 0 1 16,0 0-1-16,4 0 1 15,0 0 0-15,0 0 0 16,4 0 0-16,1 0 1 15,-1 0-2-15,0 7 0 16,0-3-1-16,4-4 1 16,0 0-1-16,0 4 0 0,4-1 0 15,0 1 0-15,0-1 1 16,4-3 0-16,0 4 0 16,1 3 0-16,3-3-1 15,4-4 1-15,0 3-1 16,4-3 0-16,0 0 0 15,5 4 0-15,-9-1-1 16,-4-3 1-16,0-3-1 16,-4 3 1-16,4 0-1 15,-3-4 0-15,-1 4 0 16,0-3 0-16,4 3 0 16,0-4 0-16,-4 1 0 15,0 3 0-15,0 0-1 16,1 0 1-16,-5 0 0 15,0-4 0-15,-4 4-1 16,0 0 1-16,-4 0-1 0,-4 0 1 16,0 0-1-16,0-4 1 15,-4 4-1-15,0 0 0 16,0 0 0-16,0 0 1 16,0 0-1-16,4 4 0 15,-4-4 0-15,0 0 0 16,-4 0 0-16,4-4 0 15,-4 8 0-15,0-4 0 16,0 0 0-16,-4 0 0 16,0 0 0-16,-4 0 1 15,-4 0-1-15,0 0 0 0,-5 0 0 16,1 0 1-16,-4 0-2 16,4-4 1-16,0 4 0 15,0 4 0-15,-4-4 0 16,0-4 0-16,3 8-1 15,-3-4 1-15,4 0 0 16,0-4 0-16,4 1 0 16,4 6 0-16,0-3 0 15,8 0 0-15,0 4-1 16,-4-4 1-16,-4 0 0 16,8-4 0-16,0 4-1 15,-1-3 1-15,1 3 0 16,0 0 0-16,4 0-1 15,0 0 1-15,4 3-1 16,0-6 1-16,1 3 0 16,3 0 0-16,8 3-1 0,0-3 1 15,4-7 0-15,0 4 0 16,-4-1 0-16,4-3 0 16,0 0 0-16,5 0 0 15,3-1-1-15,0 5 1 16,4-4 0-16,0 3 0 31,13 1 0-31,-5-1 0 16,-4 0 0-16,-8 1 1 15,0-1-1-15,-8 1 0 0,1 3 0 16,-5 0 0-16,-4-4-1 16,-4 4 1-16,4 0 0 15,-4 0 0-15,-8 0 0 16,4 0 0-16,-4 0 0 15,4 0 1-15,4 0-1 16,-8 0 0-16,4 0 0 16,-4 0 0-16,0 0 0 15,0 0 0-15,0 0 0 16,4 0 0-16,-4 0 0 16,0 0 0-16,0 0 0 15,-4 0 0-15,0 0 0 16,0 0 0-16,-4 4 0 15,4 3 0-15,-4 7 0 16,0-3 0-16,-4 3 0 16,0-3 0-16,-4 3 0 0,-1 1 0 15,-3-1-1-15,-4 7 1 16,4-6-1-16,-4 2 1 16,4-2-1-16,0-1 1 15,4 0 0-15,-1-3 0 16,5 0-1-16,0 0 1 15,0-4-1-15,4 0 1 16,0-4-1-16,0 5 1 16,4-5-1-16,0-3 1 0,4-3 0 15,0 3 0 1,0 0 0-16,0 0 0 0,0 0 0 16,0 0 0-16,4 0 0 15,0 0 1-15,4-4-1 16,0-3 1-16,4 0-1 15,0 0 0-15,4-4 0 16,1-3 1-16,3-1-1 16,0 1 0-16,0 0 0 15,0-4 0-15,0 3 0 16,0-6 1-16,-4 3-1 16,-4 0 0-16,1 4-1 15,-1 3 1-15,0 0 0 16,-4 1 0-16,4-1 0 15,0 4 0-15,0-4 0 16,0 4 0-16,0 0 0 16,0-4 0-16,0 4 0 15,0 0 0-15,-4 0 0 0,0 3 0 16,-4-3 0-16,0 0 1 16,-4 3-1-16,0 1 0 15,-4-1 0-15,0 0 0 16,0 1 0-16,0-4 0 15,-4-1 0-15,0-2 1 16,0 3-1-16,-4-4 1 16,-4 0 0-16,4 0 0 15,0 1 0-15,-4-1 0 16,-4 0-1-16,0 4 0 0,-1-4 0 16,1 1 1-16,0-1-1 15,-4 0 0-15,4 0 0 16,-4 1 0-16,0 2 0 15,-1-2 1-15,5 3-2 16,4-1 1-16,0 1-1 16,4 0 0-16,0 4-1 15,4-5 1-15,0 8-4 16,0 0 0-16,4 4-3 16,4-4 1-16,0 4-5 15,0-4 0-15,4 3-4 16,4 8 0-16,4-8 0 15,-4 5 1-15,4-1 1 16,0-14 1-16</inkml:trace>
  <inkml:trace contextRef="#ctx0" brushRef="#br0" timeOffset="1">3009 289 11 0,'0'0'5'0,"-4"0"0"16,8 0 6-16,-4 0-11 15,8-4 1-15,-8 4 1 16,4-3 0-16,4 3-1 16,-8 0 0-16,0 0 2 15,0 0 0-15,4 0 0 16,-4 0 1-16,8 0 0 16,-8 0 0-16,4-4-1 0,-4 4 0 15,0 0-1-15,4 0 1 16,-4 0-1-16,0 0 1 15,0 0-1-15,4 4 1 16,-4-4-1-16,0 0 1 16,0 0 0-16,0 0 0 15,0 0 0-15,0 0 0 16,0 0-1-16,0 0 0 16,0 0 0-16,0 3 1 15,0 1-1-15,0-4 0 16,0 0-1-16,-4 3 1 0,4-3-1 15,-4 4 1-15,0-1-2 16,-4-3 1-16,0 4 0 16,0 0 1-16,-4-1-1 15,4-3 0-15,0 4 0 16,-4-1 1-16,-1 1-1 16,5 0 0-16,-4-4-1 15,4 3 1-15,0 1-1 16,0-4 0-16,0 0 0 15,0 0 1-15,0 0-1 16,0 0 0-16,0 7 0 16,-4-11 1-16,0 8 0 15,0-4 0-15,0 3-1 16,4 1 1-16,-4 0 0 16,3-4 0-16,1 0-1 15,-4 3 0-15,0-3 0 0,0 4 1 16,0-4-1-16,0 0 1 15,-4 3-1-15,0-3 0 16,-4 4 0-16,-4-1 1 16,-1 1-1-16,1 0 1 15,-4-4-1-15,4 3 1 16,0 1 0-16,0-1 0 16,4 1-1-16,3-4 1 15,-3 4-1-15,0-1 0 16,-4 4 0-16,4-7 0 0,-4 4 0 15,4-1 0-15,-4-6 0 16,-1 6 0-16,1 1 0 16,4-4 0-16,0 0 0 15,4 4 0-15,0 3 0 16,0-7 1-16,0 3-1 16,-1 1 0-16,1-4 0 15,0 0 1-15,0 0-1 16,-8 0 0-16,8 0 0 15,-4 0 1-15,0 0-2 16,0 0 1-16,-1 0 0 16,1 3 0-16,0-3 0 15,0 0 0-15,4 0 0 16,0 4 0-16,0-4 0 16,0 0 0-16,4 4 0 15,0-1 0-15,3 1 0 0,1-4 1 16,0 0-1-16,0 0 0 15,4 0 0-15,0 0 0 16,0 0 0-16</inkml:trace>
  <inkml:trace contextRef="#ctx0" brushRef="#br0" timeOffset="2">1644 475 76 0,'0'0'38'0,"-4"0"-38"15,4 0 38-15,4 0-38 16,0 0 0-16,-4 0 0 16,0 0 1-16,0 0-1 15,0 0 0-15,0 0 0 16,4-7 0-16,-4 7 0 16,8-8 0-16,-4 1 0 15,1 4 0-15,3-4 0 0,0-1 0 16,0 1 0-16,4-7 0 15,0 7 0-15,0-7 1 16,0-1-1-16,-4 1 1 16,0 0-1-16,0 3 1 15,4-3-1-15,0-1 1 16,0 1-1-16,0 0 1 16,0-1-1-16,1 1 0 15,-1 0 0-15,0-1 1 16,0 1-1-16,0 0 1 15,0 3-1-15,-4-3 0 0,4 3-1 16,-4 0 1-16,0 4 0 16,-4 0 0-16,4 3-1 15,-4 1 1-15,-4 3 0 16,0 0 0-16,0 0-1 16,0 0 1-16,0 3 0 15,-4-3 0-15,0 4 0 16,0 0 0-16,0 3 0 15,-4 0 0-15,0 4 0 16,0-1 1-16,-4 1-2 16,0 0 1-16,0-1 0 15,0 5 0-15,4-1 0 16,-4 0 0-16,4-3-1 16,-1 0 1-16,1 0 0 15,0 3 0-15,0 0 0 16,0 1 0-16,-4-1 0 0,4 4 0 15,0-4 0-15,0-3 0 16,-4 3 0-16,4-3 0 16,4 0 0-16,0 3 0 15,-4-3 0-15,0-1 1 16,4 1-1-16,0-7 0 16,-4-1-1-16,4 4 1 15,0-3 0-15,-4 0 1 16,4-1-1-16,4-3 0 15,-4 4 0-15,0-1 0 16,-1 1 0-16,5-4 1 0,-4 3-1 16,4 5 0-16,0-1 0 15,4-4 0-15,1 1 0 16,3 3 0-16,0 0 0 16,0 0 1-16,4 0-1 15,0 4 1-15,0-4 0 16,0 8 0-16,0-8-1 15,-4 7 1-15,0-3 0 16,0 0 0-16,0-4-1 16,0 4 1-16,4-4-1 15,-4 7 1-15,4-7 0 16,-3 7 0-16,3-6-1 16,0-1 1-16,0 0 0 15,0-7 0-15,0 7 0 16,0-3 0-16,0-1-1 0,-4 1 1 15,-4 3-1-15,0 0 0 16,-4-3 0-16,0 3 0 16,0 4-1-16,-4-8 0 15,0 1-2-15,0-1 1 16,0-3-4-16,0 0 0 16,0-3-5-16,0-1 1 15,0 1-6-15,4 3 0 16,0 0-1-16,8-11 0 15,4-11 1-15,0 12 1 16</inkml:trace>
  <inkml:trace contextRef="#ctx0" brushRef="#br0" timeOffset="3">3705 371 17 0,'-4'-7'8'0,"4"3"-4"0,0 4 10 15,0 0-13-15,0 0 1 16,0 0 1-16,0 0 0 16,0 0-4-16,-4-3 1 15,4 3 4-15,-4 0 0 16,4 0-1-16,0 0 1 16,0 0 0-16,0 0 0 0,0 0 0 15,0 0 0-15,0 0-1 16,0 0 0-16,0 0 1 15,0 0 0-15,4 3-1 16,-4-3 1-16,4 0-1 16,4 0 0-16,0 0-1 15,-8 0 1-15,12 0-1 16,0-3 0-16,0 3 0 16,0-7 0-16,4 7 0 15,1-4 0-15,3 4-1 16,-4 4 1-16,0-1-2 15,0-3 1-15,0 0-1 16,0-3 1-16,0 3 0 16,0 3 0-16,0-3-1 15,1 0 1-15,-1 4 0 0,0-4 0 16,0 0 1-16,0 3 0 16,4 1-1-16,0-1 1 15,4 1-1-15,0-4 1 16,1 4 0-16,-1-1 0 15,-4 1-2-15,4-4 1 16,-4 3-1-16,-4-3 1 16,0 0-1-16,0 4 1 15,1-4-1-15,-1 0 0 16,4 4 0-16,-4-4 1 16,4 0-1-16,4 7 1 0,-4-7-1 15,-4 0 1-15,0 0-1 16,1 0 0-16,-1 0 0 15,4 0 1-15,-4 3-1 16,4-3 0-16,-4-3 0 16,4 3 1-16,-4 0-1 15,0-4 1-15,-3 8-1 16,3-4 0-16,0 0 0 16,-4 0 0-16,0 0 0 15,4 3 0-15,4 1 0 16,-4-8 1-16,0 4-1 15,4-3 0-15,-3 3 0 16,3-4 0-16,-4 1 0 16,4 3 1-16,0 0-1 15,-4 0 0-15,0 0 0 0,-4-4 1 16,0 4-1-16,0 0 0 16,-4 0 0-16,0-4 0 15,1 4 0-15,-1-3 1 16,-8 3-1-16,12 0 1 15,-12 0-1-15,0 0 0 16,0 0 0-16,0 0 0 16,0 3 0-16,0-3 1 15,0 0-1-15,4 0 0 16,-4 0 0-16,0 0 0 16,0 0-1-16,4-7 1 0,-4 7 0 15,0 0 0-15,0 0 0 16,4-7 0-16,-4 7 0 15,0 0 0-15,0 0 0 16,4-7 0-16,-4 10 0 16,4-10 1-16,-4 7-1 15,0 0 0-15,0-3 0 16,0 3 0-16,-4 0-1 16,4-4 1-16,-4 1 0 15,0-5 0-15,0 1-1 16,0 0 1-16,0 0-1 15,-4 7 1-15,4-4-1 16,-4 1 1-16,3-4 0 16,-7 3 0-16,0-3-1 15,-4 0 1-15,0 3 0 16,0 1 0-16,4-1 0 0,0 0 0 16,0 1 0-16,0-1 0 15,4 1 0-15,0 3 0 16,4 0-1-16,-4 0 1 15,0 0 0-15,-1 0 0 16,5 0 0-16,-4 0 0 16,4-4 0-16,-4 4 1 15,4 0-1-15,0 0 0 16,4 0 0-16,-4 0 1 16,0 0-1-16,4 0 0 15,0 0 0-15,0 0 0 0,4 0 0 16,4 4 1-16,-4-4-1 15,4 0 0-15,0 3 0 16,0-3 1-16,5 0 0 16,-1 4 0-16,0-1-1 15,0 1 0-15,0 0 0 16,4 3 1-16,-4-4-1 16,4 1 1-16,0-1-1 15,0 1 1-15,-4 3-1 16,4 0 1-16,-3 1 0 15,3-1 0-15,-4 0-1 16,0-4 1-16,0 5-1 16,0-8 0-16,-4 3 0 15,0 4 0-15,-4 0 0 16,0-3 0-16,0 3 0 16,0-7 0-16,-4 4 0 0,4-1 0 15,-4 1 0-15,0 0 1 16,-4-1-1-16,4-3 0 15,-4 4 0-15,0-1 0 16,0 1 0-16,0 3 0 16,-8 7 0-16,4-10 1 15,-4-1-1-15,0 8 0 16,-4-4-1-16,0 0 1 16,-5 4 0-16,1-4 0 15,0 4 0-15,4-4 0 16,0 0 0-16,0 4 0 0,0-4-1 15,0 0 0-15,4 1-2 16,-4 2 1-16,3-6-2 16,1 3 0-16,4 0-2 15,0 0 0-15,0 1-1 16,-4-5 0-16,4 1-3 16,0-1 1-16,4-6-3 15,-4 6 1-15,12 1-3 16,0-1 1-16,4 5 0 15,4-19 0-15</inkml:trace>
  <inkml:trace contextRef="#ctx0" brushRef="#br0" timeOffset="4">5923 375 11 0,'-4'-8'5'0,"4"5"4"15,0 3 5-15,0 0-13 16,-4 0 1-16,4-4 1 15,-5 1 0-15,1 3-3 16,0-7 0-16,0 3 3 16,0 0 1-16,0 8-1 15,0-4 1-15,4-4-1 16,-4 4 1-16,4 0-1 16,-4-3 0-16,4 3-1 15,-4 0 1-15,4 0-1 16,-4-4 1-16,4 8 0 0,0-4 1 15,0 3-1-15,0 1 1 16,0-4-1-16,0 0 1 16,8 4-1-16,0-8 0 15,0 0-2-15,0 4 1 16,-4 4 0-16,0-4 0 16,5-4 0-16,-1 4 0 15,0 0-1-15,4-3 1 16,0 3-1-16,0 3 1 15,8-3-1-15,-4 0 0 0,0 0 0 16,4 0 0-16,0 4 0 16,1-8 0-16,3 8-1 15,-8-8 1-15,0 4 0 16,0 0 1-16,0 0-1 16,0 0 1-16,0 4-1 15,0 0 1-15,0-8-1 16,1 0 1-16,-1 4-1 15,4 4 0-15,-4-4-1 16,0 4 1-16,0-4 0 16,4 0 0-16,-4 0-1 15,0 0 1-15,5 0-1 16,-5 0 1-16,0 3-1 16,0-3 1-16,0 4-1 15,-4-4 1-15,0 3-1 16,0-3 0-16,-4 4 0 0,0-1 1 15,0 1-1-15,4 3 1 16,-4-7-1-16,5-3 1 16,-1-1-1-16,-4 11 0 15,4-3 0-15,0-4 1 16,0 0-1-16,0 3 1 16,0-3 0-16,0 0 0 15,4 4-1-15,-4-4 1 16,-4 0-1-16,0-4 1 15,-4 4-1-15,4 0 0 16,-4 0 0-16,-4 0 0 0,0 0-2 16,0 0 1-16,4 0-3 15,0-7 0-15,-4 7-3 16,0-7 0-16,-4 3-3 16,0-3 0-16,-8-3-4 15,-4 2 1-15,-4 5-2 16,-4-4 0-16,-4 10 2 15,4-13 0-15</inkml:trace>
  <inkml:trace contextRef="#ctx0" brushRef="#br0" timeOffset="5">6188 160 13 0,'0'0'6'0,"4"-7"-3"16,-4 7 9-16,0 0-11 16,0 0 1-16,0 0 1 0,4-4 1 15,-4 4-4-15,0 0 0 16,4-3 4-16,-4 3 0 16,4-4-1-16,-4 4 1 15,4-3-1-15,0-1 0 16,-4 4-1-16,4-4 1 15,0-3-2-15,-4 7 0 16,0 0 0-16,0 0 1 16,0 0-1-16,0 0 1 15,0 0 0-15,0 0 1 16,0 0-1-16,0-3 0 0,-4 3 0 16,0 0 0-16,0 0-1 15,0 0 1-15,-4 0 0 16,4 3 1-16,-8 1-2 15,4 3 1-15,0 0-1 16,-4 0 1-16,-4 4-1 16,0 0 1-16,0-1-1 15,-4 1 0-15,3 0-1 16,5 0 1-16,-4-1 0 16,0 1 0-16,8 0-1 15,-8 0 1-15,4-4-1 16,4 0 0-16,0 4 0 15,0-8 1-15,0 4-1 16,4-3 1-16,0-1-1 16,0 5 0-16,0-5 1 15,0 4 0-15,0-3-1 0,-4 3 1 16,0 4-1-16,3-8 1 16,-3 5 0-16,0-5 0 15,4 4 0-15,0-3 0 16,0-1 0-16,0 1 0 15,0 0 0-15,0-4 0 16,0 3-1-16,0 1 1 16,4-1-1-16,-4-3 1 15,0 0-1-15,0 0 1 16,0 8-1-16,0-8 1 0,4 3-1 16,0-3 1-16,0 4 0 15,0-4 0-15,4 3 0 16,0 1 0-16,0-1 0 15,0 5 0-15,4 2 0 16,-4-6 1 0,4 10-1-1,-4 0 1-15,4-3 0 16,0 0 0-16,0 0-1 16,1 3 1-16,3-3-1 15,0 7 1-15,0-4-1 16,4-3 1-16,0 3 0 15,-4 0 0-15,0 1-1 16,4 2 0-16,-8-6 0 16,0 0 0-16,0-4-1 15,-4 7 1-15,0-6-1 0,0 6 0 16,0-7 0-16,-4 4 0 16,0-4 0-16,4 0 1 15,0-3-2-15,-4-1 1 16,0 1 0-16,0-1 0 15,0 1-2-15,0-4 1 16,0 0-4-16,0 0 1 16,0 0-4-16,0 0 1 15,-4-7-7-15,0 0 0 0,0 7-4 16,4-8 1-16,0-2 0 16,-4-1 1-16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08:46.2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8813 12063 292 0,'-46'-63'182'16,"38"61"-17"-16,-2 2-71 16,5 1-25-16,1 5-13 15,4 2 4-15,3 12 29 16,-3 4 4-16,-4 11-20 15,-3 7-19-15,-5 5-35 16,-1 2-7-16,-1-3-5 16,0-1-1-16,5-8 16 15,1-6 11-15,5-8 11 16,-4-9 16-16,2-10 22 16,0-1-1-16,0-10-10 15,-3-3-19-15,8-4-40 16,-6-8-12-16,2-7-1 15,2-4-1-15,4-9 0 16,1 0 0-16,1-6 2 16,8 2 0-16,-11-1 1 0,5 2 0 15,-2 13 1-15,-6 4 0 16,3 12 7-16,-1 7 10 16,0 6 9-16,2 5-5 15,-3 9-14-15,4 9-9 16,-6 9-8-16,2 6 5 15,3 9 5-15,-7-2 0 16,5-2 1-16,-1 2-25 0,-1-4-116 16,2-1-156-16,5 2 180 15</inkml:trace>
  <inkml:trace contextRef="#ctx0" brushRef="#br0" timeOffset="606.37">8815 15503 699 0,'23'50'326'0,"-23"-42"-122"16,-2 4-41-16,0 12-54 16,2 7-5-16,2 13-21 15,3 6-8-15,-4-3-18 16,0 2-6-16,-1-10-20 16,-1-3-9-16,2 1-11 15,1 1-4-15,1 1-4 16,1 3 0-16,-4-2-17 15,2-1-22-15,0-1-73 16,0-5-56-16,4-16-203 16,-5-9 232-16</inkml:trace>
  <inkml:trace contextRef="#ctx0" brushRef="#br0" timeOffset="937.49">8708 15723 930 0,'-10'-1'438'0,"10"0"-179"16,-1 1-54-16,1 0-89 16,0 0-41-16,0-1-36 15,0 0 3-15,6 0 9 16,7 1 3-16,9 1-13 15,23 8-13-15,-21-4-15 16,4 2-4-16,2 0-8 16,2 1-1-16,-1-4-1 15,-1-1-1-15,2-1 2 16,0-2 2-16,-3 1 2 16,-2-2-4-16,-5-1-68 15,-4-2-57-15,-7-1-204 16,2 1 201-16</inkml:trace>
  <inkml:trace contextRef="#ctx0" brushRef="#br0" timeOffset="1183.83">9082 15578 724 0,'1'26'335'16,"-1"58"-104"-16,1-22-52 0,-3-3-46 16,2 0-26-16,1-1-67 15,-1 2-15-15,0-1-14 16,-2 0-4-16,3-4-22 16,2-6-53-16,-2-11-186 15,2-7 169-15</inkml:trace>
  <inkml:trace contextRef="#ctx0" brushRef="#br0" timeOffset="3493.69">6629 11940 331 0,'-65'18'205'0,"65"-26"-30"16,0-1-42-16,1 0-12 16,-1-5-13-16,1-4-3 15,-1-2-9-15,-3-5-9 16,4-4-25-16,-4-5-13 15,1-11-23-15,2-8-8 16,-4-17-7-16,8-2 4 0,-1-6 8 16,2 0 7-16,1-4 6 15,-3-9-3-15,2-19-9 16,-3-9-7-16,3 1-10 16,-3-5-2-16,2-6-1 15,1-4-1-15,4 0 0 16,1 0 1-16,-2 2 0 15,1-1 1-15,-8 0 0 16,2 5 0-16,-2 3-2 16,-1 2 0-16,1-1-1 15,2 2 0-15,-1 11 0 16,3 1-1-16,-2 4 1 16,0 1 0-16,-2 19 0 15,-1 12 1-15,-1 18 14 16,0 8 5-16,0 8 3 15,2 7 0-15,-1 7-14 16,0 7-5-16,0 9-5 16,-1 2 0-16,0 5-4 0,-2-1-7 15,1 3-7-15,2 0-2 16,0 0 4-16,0 0 6 16,0 0 9-16,0 0 1 15,0 0 2-15,0 0-1 16,0 0 1-16,0 0 0 15,0 0 0-15,0 0 0 16,0 0 0-16,0 0-1 0,0 0 0 16,0 0 2-16,0 0 1 15,0 0 0-15,0 0-2 16,0 0-2-16,0 0-2 16,0 0-3-16,0 0-1 15,0 0 0-15,0 0-2 16,10-1 0-16,6 0 1 15,27-5 0-15,-20 5 0 16,4-2 1-16,9 2 0 16,5-2-1-16,7-4 2 15,5 3-1-15,3-3 1 16,1-1 0-16,12 3 0 16,0-1-1-16,20 1-2 15,6 1 0-15,-2-1 2 16,8 0 1-16,-4-2 3 15,11 2-1-15,12-2-1 16,0 1 0-16,9 1 1 16,-6 0-1-16,11 3 0 0,-4 2 0 15,4 1 0-15,-2 5 1 16,2 4 2-16,2 2 0 16,-5 2 3-16,-1-1-2 15,-3 2 2-15,-2-1 0 16,-5-1-2-16,0 2 1 15,-5 0-1-15,0-3 0 16,-10 3 1-16,-1-1 0 0,-2 2 1 16,-2 0 0-16,6-1 0 15,-11 0-2-15,-14 0 1 16,-8-3-1-16,-11 2 1 16,-2-1 0-16,-2-1-1 15,-4 1 1-15,-7-4-1 16,-3-1 2-16,-8 0 0 15,-1-2 1-15,-5 0 0 16,-4-1 0-16,-6-4 0 16,-4 0 0-16,-7-4 1 15,1 2 1-15,1-2 2 16,-5-4-1-16,3 6-1 16,-2-5-1-16,0 3-4 15,0-1-1-15,0 3-1 16,-2 0-3-16,2 2 1 15,9 9-1-15,0 1 0 16,1 2 2-16,-2 5 1 16,-2 2-1-16,2 7 0 0,5 11 0 15,-6 8-1-15,4 12 1 16,-4 18 0-16,-2 10 0 16,-2 18 0-16,-3 9 0 15,-2 26 0-15,-3 12 2 16,-2 26 11-16,-2 13 2 15,-6 12 11-15,-5 8 0 16,-3 17-7-16,-3-1-3 0,-2 5 26 16,1-10 0-16,4-12 0 15,2-8 2-15,6-24-35 16,3-8-2-16,-1-17-1 16,1-9 1-16,-2-21 0 15,6-9-1-15,0-23 1 16,1-11-2-16,-1-11 0 15,-3-13-3-15,-7-17-41 16,4-9-37-16,5-15-124 16,-8-10-86-16,-1-17 177 15</inkml:trace>
  <inkml:trace contextRef="#ctx0" brushRef="#br0" timeOffset="7182.82">4572 15258 231 0,'-2'44'122'0,"0"1"-47"15,3 6-8-15,-1-5-8 16,-1-1 7-16,0-14 21 15,-5-12 11-15,4-10 13 16,-2-8-17-16,1-7-30 16,1-7-13-16,-3-16-49 0,5-2-2 15,0-8 0 1,0 0 0-16,3 0 0 0,-2-2 1 16,4 2 10-16,-2 1 6 15,-1 5 29-15,1 9 13 16,-3 11 27-16,0 6 7 15,4 11-28-15,-5 2-13 16,2 13-26-16,1 7-4 16,-2 9 13-16,3 7 2 15,-2 2-3-15,-1-5-9 0,0-2-12 16,0-4-2-16,-1-15 4 16,1-6 12-16,-1-11 1 15,-4-8-4-15,-1-6-12 16,-3-7-12-16,2-2-2 15,0-3 2-15,3 7 1 16,1 6-2-16,1 6-9 16,2 8-2-16,4 12 1 15,-2 3 4-15,0 11 7 16,0 4 1-16,-2-1 1 16,2 1-9-16,1-8-166 15,3-5 128-15</inkml:trace>
  <inkml:trace contextRef="#ctx0" brushRef="#br0" timeOffset="8743.65">6619 8383 139 0,'70'-27'101'0,"-71"25"16"16,2 2-1-16,-3-1 3 15,1 1-9-15,0 0-2 0,-2-1-1 16,3 1-21-16,-1 0-11 16,0 0-20-16,-9 1-12 15,-5 2-2-15,-31 6 6 16,24-9 9-16,-2 0 10 15,-3 1 8-15,-6 2-5 16,-14 5-11-16,-8 0-11 16,-21 1-16-16,0 5-7 15,-14 1-9-15,0 2-3 16,-10 7-3-16,-7 1 0 0,-14-4-2 16,-8 2-1-16,-12-2-4 15,-6 0-1-15,1 3-1 16,-6-4-1-16,-14-2 1 15,-1-4-1-15,-1 0 0 16,-7 3-1-16,6-3-5 16,7 2-5-16,-12-3-17 15,4-4-7-15,14-5-9 16,1 0-2-16,17-7 16 16,6 0 8-16,12-4 13 15,9 0 8-15,8-11 3 16,10 0 2-16,8 1 0 15,0 0 1-15,19 2 1 16,7 3 0-16,13-2 5 16,6 1 4-16,12 3 12 15,10 0 3-15,10 6 0 0,5 0-5 16,4 4-34 0,0 4-15-16,-1-4-8 0,0 0-1 15,0 0 18-15,3 12 21 16,5 10 6-16,17 32-2 15,-15-25 25-15,3 9-12 16,1 7 14-16,-1 9 9 16,5 15-7-16,-7 3 3 15,-1 13-7-15,1 5 7 16,-6 16 3-16,-2 12 6 0,-6 19 26 16,-7 7 3-16,-7 29 20 15,-6 7 7-15,2 18-27 16,1 12-16-16,8-11-34 15,5-3-17-15,-4-14-5 16,0-17 31-16,-7-27-148 16,-2-17-392-16,-16-26 355 15</inkml:trace>
  <inkml:trace contextRef="#ctx0" brushRef="#br0" timeOffset="53999.21">6923 14682 437 0,'-29'-32'239'16,"26"31"-48"-16,6 6-31 16,-6-7-34-16,3 2-8 15,0 0-5-15,0-1-1 16,0 1-11-16,0 0-22 15,0 0-36-15,-2 1-15 16,0 18-22-16,-3 31-2 16,1-27-1-16,1 6 0 15,-1 0 0-15,-1 0 0 0,2 0 0 16,-1-2 1-16,0-5-1 16,0-4-1-16,1-6 0 15,2-5-1-15,1-5-3 16,0-2-3-16,0-1 0 15,0 0 1-15,0 0 5 16,0-4 3-16,0-13 2 16,1-30-2-16,-2 21-1 15,1 0-1-15,-1-5-2 16,1 2 0-16,1-1 0 16,1 1 0-16,3 3 0 15,-4 0 0-15,5 7 1 16,-4 5-1-16,-1 5 2 15,0 5 5-15,-2 5 13 16,1 4 4-16,0-4-1 16,0 4-3-16,1 23-12 0,4 32-3 15,-7-20 1-15,-1 1-1 16,-2 6-1 0,-1-2 0-16,4-8-1 0,0-2 0 15,1-13 1-15,-1-5 2 16,2-9 0-16,-1-6 1 15,1-3 4-15,-1 1-2 16,-1 0-5-16,1-11 1 16,0-18-6-16,1-30-2 0,0 26 1 15,2-1 0-15,0 1 2 16,1 1 0-16,1 1 0 16,-1 4 0-16,4 0-1 15,-1 3 0-15,-1 8 1 16,0 0 0-16,-1 11-2 15,-2 2 0-15,0 9 4 16,1 6 2-16,-1 6 4 16,3 6 0-16,-1 7-3 15,-4 3-1-15,0 7-1 16,-1 2 0-16,-2-9 0 16,2-4-1-16,1-14 2 15,-1-10-4-15,1-7-8 16,-3-9-2-16,0-10-4 15,0-3 5-15,-4-8 7 16,3 3 2-16,-2-1 1 16,1 4 1-16,3 9 1 15,0 3 0-15,1 9 17 0,2 6 16 16,-2 2 6-16,-2-3 1 16,3 3-9-16,-1 18-14 15,-2 44-5-15,2-28-1 16,-1 3-7-16,0 2-3 15,2-10-3-15,2-4-2 16,3-4-19-16,-3-5-18 16,2-4-63-16,-2 0-64 15,-2-9 104-15</inkml:trace>
  <inkml:trace contextRef="#ctx0" brushRef="#br0" timeOffset="55705.21">6843 11656 213 0,'-6'-3'169'0,"-3"0"34"15,0 0-22-15,0-1-46 16,1 2-10-16,1 0-35 16,2 1-20-16,-1 1-34 15,2 1-18-15,2-1-16 16,-4 5-2-16,-2 11-1 15,-6 28-1-15,18-26 13 16,-2-1 5-16,3-9 3 16,-2 2 5-16,4-5-2 15,1-5 0-15,2 2 16 16,2-3 3-16,-3-2 21 0,-1 1 10 16,-2-3 9-16,-1-3 1 15,-2-4-24-15,1-1-11 16,-2-2-24-16,-2-2-5 15,0 2-2-15,-1 2 0 16,-4 0 5-16,0 3 1 16,-5 2 1-16,-1 0-1 0,-4 6-7 15,7-1-6-15,-4 6-8 16,1 5-4-16,2 4-8 16,-3 4 0-16,7 5-2 15,-1 0 2-15,3 3 4 16,2-3 0-16,1-6 5 15,2 1 1-15,3-8 1 16,-1 1 0-16,2-3-3 16,1-3-2-16,1-2 2 15,2-1 1-15,3-4 3 16,0-1 3-16,1-5 3 16,-2 0 0-16,-3-3 2 15,0-1-1-15,-2-5 1 16,-1 0 1-16,-2-1 2 15,-3 0 1-15,-2 2 4 16,-2 1 1-16,-6 0 3 16,0 0 1-16,-3 7-2 15,2 0-3-15,-5 5-6 0,4 2-3 16,0 4-7-16,2 7-3 16,2 1-8-16,-4 8-3 15,3 3 0-15,3-1 2 16,0 4 2-16,3-3 1 15,3-1 0-15,3-3-2 16,2-4-1-16,1-2-1 16,0-6 2-16,2-3 2 15,-1-3 5-15,1-3 1 16,-1-8 4-16,0-3 2 16,-1-1 3-16,0-2 2 0,-2 2 3 15,-5 1 0-15,0 2 5 16,-7 2 2-16,-4 3 1 15,-2 1-1-15,1 2-7 16,0 4-5-16,3 3-8 16,4 7-5-16,-3 3-4 15,1 2-1-15,3 3 0 16,0 1 1-16,0 2 0 16,4 1 1-16,2 2-21 15,1-1-35-15,2 2-115 16,2-1-116-16,3 3 181 15</inkml:trace>
  <inkml:trace contextRef="#ctx0" brushRef="#br0" timeOffset="59502.62">6952 16035 219 0,'-1'0'168'15,"0"0"27"-15,-2 0-20 16,3 0-29-16,-1 0-13 15,0 0-17-15,0 0-9 16,0 0-24-16,1 0-12 16,0 0-3-16,0 0 5 15,0 0 10-15,0 0 5 0,0 0 1 16,11 2-7 0,10 0-12-16,26 6-1 0,-23-6-5 15,-2-1-4-15,5-1-12 16,3-1-12-16,8-3-21 15,3 2-5-15,-2-1-5 16,5-3-1-16,3 3-1 16,2 2 0-16,-1 2-1 15,4 1 1-15,-6-1-1 16,-6 0 1-16,0-1 1 16,-11 0-2-16,1 0 2 15,-2 0 1-15,0 4 1 16,-1-1 0-16,-5 2 1 15,-3 1-1-15,-4-3-8 16,-3-1-21-16,-2 0-56 16,1 0-37-16,-7-1-100 15,3 0-59-15,-4 0 175 16</inkml:trace>
  <inkml:trace contextRef="#ctx0" brushRef="#br0" timeOffset="59878.62">7677 15847 691 0,'-18'-4'342'0,"0"0"-82"16,2 2-23-16,4 2-28 16,1 5-12-16,10-4-52 15,-2 2-27-15,1 0-60 16,2-3-27-16,0 0-30 15,0 0-4-15,0 0 2 16,9 5 2-16,10 7 1 16,28 28-1-16,-22-23-1 15,3 0 1-15,-7 1 1 16,3-1 2-16,-6 5 10 16,1 2 5-16,-5 5 8 15,-5 1 5-15,-7 6 1 16,-2 2-1-16,-9 2-6 15,1 3-5-15,-5 1-11 16,-4 0-2-16,-4-6-47 16,-4-2-48-16,-1-6-148 15,-8-4-161-15,12 0 248 16</inkml:trace>
  <inkml:trace contextRef="#ctx0" brushRef="#br0" timeOffset="61538.18">6868 11375 173 0,'10'-38'113'15,"-11"40"-2"-15,-2 0-50 16,1-2-13-16,1 0-2 16,0-1 15-16,-1 0 27 0,2 0 7 15,-2 0 14 1,1 1-3-16,0 0-13 0,0 0-5 16,0 0-17-16,0 0-11 15,-1 3-22-15,-3 9-10 16,2 2-14-16,-7 27-6 15,9-26-5-15,1 0-2 16,1-7 0-16,-1 3-1 16,0-7-3-16,0-2-2 15,1 1-35-15,-1-4-28 0,0 0-54 16,0 0-40-16,0-1-143 16,0 1 198-16</inkml:trace>
  <inkml:trace contextRef="#ctx0" brushRef="#br0" timeOffset="61868.42">6973 10930 202 0,'-5'2'148'0,"5"-1"10"15,0 5-17-15,2 5-29 16,-2 0-12-16,0 6-12 0,-1-1-8 16,-1 1-29-16,1 3-10 15,-2 0-17-15,2 0-10 16,-4-5-9-16,3-2-3 15,2-1-2-15,-1-6-1 16,1-2-41-16,0 0-29 16,2-4-135-16,-2 0 127 15</inkml:trace>
  <inkml:trace contextRef="#ctx0" brushRef="#br0" timeOffset="62190.56">7089 10705 379 0,'-4'0'199'0,"-2"1"-42"15,2 6-28-15,-3 1-43 16,5 2-13-16,2 5-29 16,-1 0-15-16,-2-1-20 0,-1 1-4 15,-4-6-3 1,0 1-1-16,5-2-1 0,3-5 0 16,-2 0-3-16,7-1-18 15,-8-2-70-15,3 0-65 16,0 0 92-16</inkml:trace>
  <inkml:trace contextRef="#ctx0" brushRef="#br0" timeOffset="62518.68">7143 10296 175 0,'0'9'149'0,"5"5"32"16,-3 6-18-16,-3 6-50 15,-2 1-23-15,-1 3-34 16,-1-1-11-16,4-2-25 15,0-1-6-15,-1-6-8 16,2-2-4-16,2-8-2 16,-2-4-3-16,1-3-40 15,0-3-22-15,-1-1-48 16,0 0-50-16,0 0 109 0</inkml:trace>
  <inkml:trace contextRef="#ctx0" brushRef="#br0" timeOffset="62802.92">7265 10072 215 0,'2'10'178'16,"-1"5"10"-16,-1 7-26 15,0 1-33-15,0 4-49 16,0-1-24-16,-1-1-39 16,-2 2-5-16,-3-4-6 15,4-1-2-15,2-4-3 16,0-4-1-16,0-5 0 16,2-3-38-16,-2-4-87 15,5-3-57-15,-5 0 95 16</inkml:trace>
  <inkml:trace contextRef="#ctx0" brushRef="#br0" timeOffset="63054.25">7372 9907 363 0,'4'0'157'16,"-3"7"-66"-16,-1 3 5 15,-4 8 6-15,1 7-14 16,-4 1-40-16,1 3-2 16,-1-1-15-16,3-4-7 15,2 0-8-15,-2-6-7 16,4-6-10-16,0-3-20 16,0-8-63-16,3 0-14 0,-2-9-82 15,3-4 104-15</inkml:trace>
  <inkml:trace contextRef="#ctx0" brushRef="#br0" timeOffset="63295.6">7592 9587 369 0,'16'-11'172'0,"-6"7"-87"16,-2 2-13-16,3 9-16 15,-5 2-1-15,-3 4 0 16,4 4-6-16,-7 1-31 16,3-1-9-16,0-2-5 15,-2-4-3-15,4-6-3 16,-2-3-6-16,1-6-35 16,3-2-36-16,1-3-118 0,1-1 122 15</inkml:trace>
  <inkml:trace contextRef="#ctx0" brushRef="#br0" timeOffset="63480.11">7732 9612 44 0,'63'-44'41'16,"-52"46"41"-16,-1 3 17 15,-2 4 29-15,0-2 8 16,-3 5-9-16,2 5-15 16,-6 1-34-16,1 2-20 0,-2-6-33 15,-2 4-10-15,4-7-10 16,-2 0-2-16,0 2-2 15,3-9 0-15,-3 3-2 16,1-1-22-16,1-3 17 16</inkml:trace>
  <inkml:trace contextRef="#ctx0" brushRef="#br0" timeOffset="65515.86">8030 9832 128 0,'4'1'90'0,"-3"-1"8"16,1 10-9-16,4 2 3 15,17 32 3-15,-19-24-1 16,-2 3 6-16,1 1-18 16,-2 1-10-16,-1-1-11 15,5-3-12-15,-2 0-15 16,0-2-11-16,1-3-13 15,-1-2-4-15,0-3-4 16,2-3 0-16,-8-4-1 16,2-1-1-16,5 3-20 15,-1-4-42-15,-3-2-145 16,0 0 135-16</inkml:trace>
  <inkml:trace contextRef="#ctx0" brushRef="#br0" timeOffset="65800.1">8144 10108 253 0,'32'17'156'0,"-32"0"6"15,0 3-7-15,-2-1-27 16,0 2-13-16,-2 2-41 15,4 2-21-15,0 7-26 16,0-1-10-16,-1 1-7 16,0-3-2-16,0-5-4 15,1 3-2-15,-2-2-1 16,1-2 0-16,-3 1-52 16,1-1-40-16,3-6-132 15,3 2 132-15</inkml:trace>
  <inkml:trace contextRef="#ctx0" brushRef="#br0" timeOffset="66059.39">8400 10437 211 0,'10'17'158'0,"1"9"3"15,-4 7-25-15,-2-1-13 16,-2 6-21-16,-1-2-16 16,-1 2-13-16,-1-3-18 15,-2-5-20-15,1-3-7 16,-3-8-16-16,2 2-5 16,1-11-6-16,-1 6-8 0,1-5-56 15,0-1-44-15,-1 3 63 16</inkml:trace>
  <inkml:trace contextRef="#ctx0" brushRef="#br0" timeOffset="66316.72">8441 10776 317 0,'37'-11'150'0,"-38"31"-61"16,-1 10-8-16,-4 12-18 15,-2 7-17-15,-2 10-19 16,-1-2-4-16,-2-8-9 16,2-2-4-16,0-12-7 15,1-8-26-15,7-9-158 0,-2-6 130 16</inkml:trace>
  <inkml:trace contextRef="#ctx0" brushRef="#br0" timeOffset="66504.2">8472 11001 472 0,'4'24'231'0,"-4"12"-89"15,-2 5-30-15,-5 8-33 16,0 1-15-16,-2-1-19 15,0-5-7-15,3-5-28 16,-2-2-6-16,3-2-23 16,0 0-35-16,1-5-154 15,-1-3 138-15</inkml:trace>
  <inkml:trace contextRef="#ctx0" brushRef="#br0" timeOffset="68903.8">8686 11513 27 0,'-21'-23'64'0,"17"20"18"16,4 4 43-16,1 1 20 15,-2-3-11-15,1 1-10 16,0 0-20-16,-1 0-8 16,0 4-19-16,-1 13-6 0,-3 33-10 15,4-20-15-15,0 0-19 16,-4 8-7-16,-1-1-16 15,3-2-1-15,-1-2-4 16,5-6-11-16,-2-13-59 16,2-2-30-16,6-6-39 15,-2-3 1-15,1-6 55 16,2-3 29-16,-2-4 42 16,-1 0 9-16,4 3 4 15,-5-1 1-15,-2 2 1 16,-1 4 0-16,5 3 10 15,-4 2 8-15,-2-3 17 16,0 0 8-16,0 0-3 16,0 0-7-16,2 5-19 15,3 5-7-15,-2 0-9 16,14 24-1-16,-17-22-91 0,0-3 68 16</inkml:trace>
  <inkml:trace contextRef="#ctx0" brushRef="#br0" timeOffset="69524.14">8750 11854 172 0,'-3'-7'90'0,"-1"5"-23"15,-1 0 5-15,5 2 15 16,-1-1-7-16,1 1-16 16,-1 0-1-16,-1 0-14 15,2 2 1-15,0 19 7 16,6 35-9-16,-4-16-19 16,-1 1-4-16,-5 13-5 0,2 2-6 15,-6 0-6 1,-1-1-3-16,6-11-3 0,-3-6-2 15,4-16-1-15,0-7 0 16,1-11 0-16,1-3-7 16,0-7-1-16,0-5-1 15,-1-12 1-15,-3-3 7 16,0-11 1-16,5-6 1 16,-3-10 0-16,0-4 2 0,5 5 5 15,-6 3 5-15,2 18 15 16,1 7 10-16,-8 10 44 15,7 13-1-15,1 19-15 16,0 10-9-16,0 30-51 16,1 11-2-16,-2 15-1 15,1 8-1-15,-2 0-31 16,-2 3-47-16,0 11 51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10:40.2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16672 13456 215 0,'71'-25'113'16,"-82"12"-49"-16,7 7-6 16,3 0-36-16,-10-5-11 0,-2 0 5 15,9 7 12-15,-7 0 22 16,2 0 10-16,-7 1 14 15,6 3-2-15,-7 0-21 16,9 3-13-16,4 9-26 16,-6 3-11-16,2 13-9 15,0 4-4-15,-1 15-6 16,2 5-1-16,-1 11 4 16,-1 3 3-16,3-7 11 15,2-5 1-15,4-17 2 16,0-10-1-16,5-16-6 15,-1-11-1-15,5-21-7 16,1-13-12-16,2-22-22 16,0-7-3-16,-3-5 7 15,-3-2 17-15,-4 6 49 16,3 7 10-16,0 15 16 16,-4 9 3-16,4 18 38 0,-4 11 2 15,-1 17-4-15,-5 13-4 16,2 22-46-16,-2 4-2 15,-4 15-12-15,4 10-2 16,-3 5-14-16,-1 2-17 16,3 1-70-16,1-13-42 15,4-17 68-15</inkml:trace>
  <inkml:trace contextRef="#ctx0" brushRef="#br0" timeOffset="3001.96">16733 9196 98 0,'-71'-13'37'0,"65"8"-24"16,4 2-12-16,-7-1 13 15,7 3 17-15,0 0 31 16,-4-5 16-16,4 0 4 16,-2-2-17-16,2-1-27 15,3 0-15-15,2 4-7 16,1-2 3-16,2 2 19 16,-4-1 11-16,2 2 17 15,0-4 11-15,0 3 7 16,4 2-2-16,-4-4 0 15,-3 4 0-15,3-3 3 16,-4 2 12-16,-2 1 15 16,4 4-3-16,-4-1-16 15,1-1-15-15,0 1-32 16,0 0-9-16,0 0-14 0,-7 1-5 16,-3 0-6-16,-2 1-2 15,-21 6-1-15,23-7-1 16,5 3-3-16,0-1-1 15,2 5-5-15,2-3-4 16,1 0-4-16,1 0-1 16,2 1-3-16,4-1 2 15,7 2 3-15,3-1 2 16,-3-2 3-16,2-2 0 16,3-2 2-16,-3-6 1 0,5 0 1 15,-3 0 1-15,-4-1 2 16,1 1 1-16,-7 1 3 15,-5-2 0-15,-2 0 22 16,0 1 15-16,0 2 17 16,0 1 4-16,-2 3-18 15,1 0-15-15,-9 0-20 16,-8 2-6-16,-36 5-5 16,27 1-2-16,-1 3 0 15,-1 0-2-15,6 1 0 16,1 0 0-16,3 2-1 15,5 0-2-15,2 2-3 16,4-2-2-16,6-1-4 16,3 1 0-16,9-4 1 15,1 0 1-15,8-2 5 16,-1-6 1-16,3 2 4 16,0-4 1-16,0-3 1 0,2-1 1 15,-7-5 2-15,5 2 1 16,-6-1 2-16,-2 0 1 15,0 1 3-15,-10 0 4 16,-2 0 5-16,-3-3 2 16,-5 4 2-16,-1-4-3 15,0 2-5-15,-4 2-1 16,-1 0-5-16,-3 3-2 16,1 2-4-16,-2 1-2 0,3 4-2 15,-1 3-2-15,5 5-5 16,0 0-2-16,5 1-2 15,3 4-1-15,2-5 2 16,0-3 0-16,6 0 1 16,-2-8 1-16,9-1 2 15,3 1 3-15,-1-5 2 16,4-1 2-16,-2-4 1 16,2-5 1-16,3-2 0 15,-3 0 0-15,-2 0 2 16,-6-1 0-16,-6 0 4 15,-1 2 2-15,-4 0 7 16,-1 5 2-16,-9 0 1 16,2 2-2-16,-15 2-9 15,2-1-3-15,-2 5-5 16,-2 2-2-16,10 5-2 16,0 3-3-16,7 4-6 0,2 2 0 15,4-3 0-15,1 1-1 16,4-2-1-16,2-4-1 15,4 0-4-15,0-3-8 16,1-1-37-16,4 1-39 16,1-3-141-16,-5 0-167 15,-3-9 262-15</inkml:trace>
  <inkml:trace contextRef="#ctx0" brushRef="#br0" timeOffset="4727.35">7192 8844 256 0,'43'-2'151'0,"-46"-8"8"15,1 4-93-15,-9-9 5 16,-2-5-1-16,-1 6 14 16,-5-3 14-16,-3 8 16 15,-1 2-7-15,-9 2-17 16,2 3-11-16,-7 0-32 15,-3 0-11-15,-10-2-19 16,-11 2-1-16,-2 3-2 16,-8 0 2-16,1 7 0 15,3-1-3-15,-3 5-3 16,-4-1-2-16,-5 0-4 16,-9 0 0-16,-3-3-3 15,1 3 0-15,4 2 1 0,5 2-1 16,-8-1 0-16,0 2 1 15,-2 1 0-15,1-1 0 16,14 3 0-16,10 2 0 16,3-1-2-16,5 3 0 15,3 2 0-15,2-1-2 16,15 3-2-16,6-1 0 16,12 3-4-16,6-2-2 0,10 2-6 15,4 2-1 1,14 5 0-16,9 6 1 0,12 6 5 15,9 3 2-15,12 10 4 16,2-1 1-16,5 0 0 16,5-4-3-16,6-13-2 15,8-3-1-15,13-11 1 16,6-4 1-16,4-3 4 16,3-7 1-16,8-3 2 15,5-5 0-15,6-9 0 16,0-9 0-16,-5-21 1 15,0-5 0-15,-7-18 1 16,-8-3 2-16,-8-11-1 16,-9-1-1-16,-15-6 2 15,-5 1 1-15,-18 8 20 16,-12-1 16-16,-23 1 31 16,-13 1 10-16,-21-4-10 0,-13 3-12 15,-14 10-28-15,-7 5-11 16,-6 18-22-16,-8 5-27 15,0 16-107-15,-15 10-249 16,-18 23 255-16</inkml:trace>
  <inkml:trace contextRef="#ctx0" brushRef="#br0" timeOffset="10315.4">7584 13586 123 0,'0'-5'81'0,"2"0"-6"16,1 0-19-16,-12-6-9 15,11 0 2-15,-2 2 33 16,-2-3 16-16,4 3 17 16,-9 3-4-16,1-4-35 15,0 1-19-15,-2 1-36 16,2-2-11-16,-10-1-5 16,-2 0 6-16,-3 2 28 15,-4-1 16-15,-4 4 26 16,-3 2 1-16,-3 2-21 15,2 0-11-15,-4 0-16 16,0 1-6-16,-1 1-4 16,2 1-4-16,0 7-13 15,-2 0-4-15,5 4-5 16,-2 3-3-16,-3 3-2 16,6 6 0-16,-7 3 1 15,3 2 0-15,5 6 1 16,-2 3-1-16,7 7-2 0,2 7 0 15,4 9-16-15,6 2 2 16,8 3 1-16,9 2 0 16,12-5 12-16,8 2 0 15,16 2-5-15,3-4-3 16,13-6-4-16,-3-9 2 16,6-20 13-16,11-13 8 15,1-20 31-15,15-14 1 0,6-24-5 16,-3-8-3-16,-8-20-22 15,-6-5-1-15,-14-14 0 16,-6-5 0-16,-5 3 3 16,-12 1 15-16,-17 16 32 15,-9 7 21-15,-16 6 24 16,-6 8 0-16,-8 4-16 16,-7 5-20-16,-3 13-30 15,-7 2-35-15,-9 19-126 16,-10 9 89-16</inkml:trace>
  <inkml:trace contextRef="#ctx0" brushRef="#br0" timeOffset="11607.61">18966 13483 758 0,'-19'-65'270'0,"12"55"-223"16,-1 5-38-16,-13-4-9 15,7 5 2-15,-11-6 4 16,6 2 14-16,2 1 34 16,-1-1 16-16,-6 3 14 15,-3-3-7-15,0 7-34 16,-5 0-18-16,4 3-25 15,-7 3-7-15,0 3 0 16,-4 2 0-16,-2 7 2 16,-1 5 1-16,4 8 0 15,-2 5-2-15,4 3 1 16,0 3-1-16,-4 0-2 16,2 6 0-16,5 4-3 15,4 5-4-15,12 12-3 16,4 4-1-16,13 3-7 15,13-1-14-15,8-13 4 0,7-8-1 16,10-22 29-16,5-7 30 16,14-16 29-16,7-8 12 15,13-12-10-15,6-10-10 16,-1-17-24-16,-5-8-12 16,-10-20-7-16,-9-10 0 15,-10-7 1-15,-1 0 5 0,-12 8 19 16,-5 8 8-16,-16 10 6 15,-9 7-5-15,-9 8-49 16,-8 4-42-16,-11 12 31 16</inkml:trace>
  <inkml:trace contextRef="#ctx0" brushRef="#br0" timeOffset="-7474.02">17340 9023 287 0,'-41'62'171'15,"39"-63"-31"-15,1-1-23 16,-1 1-2-16,0 0-5 16,2 0 3-16,0 0 2 15,0 0-4-15,0-1 0 16,0 1-9-16,0 0-14 16,0 0-6-16,0 0-16 15,-1 0-2-15,0 0-9 16,1 0 1-16,0 0-7 15,0 0-11-15,0 1-16 16,-1 0-14-16,0 0-15 16,-3 11 0-16,-1 7 3 15,-1 29 0-15,4-35 7 16,4 1-1-16,-4-5 0 16,2 0 1-16,4-2-5 0,-4 1 1 15,-4-4-1-15,8 3-2 16,-4-4 7-16,4-2-1 15,2-1 4-15,-6 0 2 16,0 0-4-16,0 0 3 16,0-2-3-16,0-12-3 15,1-33 1-15,2 32-3 16,5-3 1-16,-9-5 1 0,5 1-1 16,-1-1 1-16,-7 2 1 15,8 6-1-15,-6 4 6 16,-1 4-3-16,5 8-1 15,-2 0-3-15,-1 8-13 16,-6 3 0-16,7 7 0 16,-8 6 2-16,3 2 11 15,5 5-2-15,-2-4 4 16,3 1 2-16,2-4-3 16,-3-9 3-16,-4-3-2 15,-2-9-2-15,1-3 2 16,4 6-2-16,-3-9 0 15,12 3 2-15,4 0 0 16,-8-9 2-16,1-2 0 16,-3-3-1-16,-2-11 0 15,-1 1-3-15,1-7 1 16,-2-4-1-16,3-2 0 0,7 7 2 16,-4 7-1-16,-3 6 1 15,-7 10 5-15,6 6-2 16,4 7-5-16,-7 7-1 15,4 11-8-15,-6 4 5 16,5 5 8-16,0-3 1 16,0-1 3-16,0-2-4 15,3-3-14-15,7 4-39 16,-3-5-250-16,5 4 209 0</inkml:trace>
  <inkml:trace contextRef="#ctx0" brushRef="#br0" timeOffset="-4797.17">17288 9066 180 0,'89'25'127'0,"-83"-25"8"16,2 1-27-16,-6 2-7 15,-2-3-8-15,2 1-13 16,-3-1-14-16,1-1-2 15,0 1-4-15,0 0 3 16,0 0 5-16,0 0 0 16,0 0-1-16,0 0-1 15,0 0 0-15,0 0 1 16,0 0-9-16,0 0-7 0,0 0-11 16,0 0 1-16,0 0 14 15,0 0 13-15,0 0 17 16,0 0 5-16,0 0-6 15,0 0-8-15,-1 0-18 16,0 0-7-16,1 0-8 16,-1 0-1-16,0 0-3 15,-5 0 1-15,-19 0-1 16,-12 2-5-16,30-1-2 16,-7 1-6-16,9 4-7 15,-10-6-2-15,-4 3-9 16,-3-6 0-16,-6 1-3 15,0-1-1-15,-2 0 5 16,3 5-1-16,3 0 3 16,-1 0 1-16,4-2-5 15,-1-1-1-15,6 1-4 16,0-1 0-16,3 0 0 16,3 1-1-16,-6-6 1 0,3 4-2 15,1 2 1-15,0 0-1 16,2 0-1-16,-1 0 0 15,2 0-2-15,1-1 0 16,6 4 1-16,2-2-1 16,-1 0-2-16,0-2 0 15,0 0-5-15,1 0-2 16,0 1-3-16,0 0 3 0,0 0-41 16,0 0-19-16,0 0-52 15,0 0-40-15,0 0-93 16,0 0-139-16,2 1 259 15</inkml:trace>
  <inkml:trace contextRef="#ctx0" brushRef="#br0" timeOffset="-4109.03">17149 8854 290 0,'4'-1'243'0,"4"1"8"15,-8-4-25-15,1 4-24 16,-3-1-29-16,1 0-9 16,1 1-18-16,0 0-11 15,0 0-30-15,-1 0-10 16,0 0-21-16,-2 0-9 0,3 0-8 16,-10 0-5-16,-8 0-6 15,-27 0-3-15,21 0-11 16,5 3-5-16,-3 2-14 15,2 2-7-15,0 3-5 16,0 0-1-16,1 1-2 16,-3-3-1-16,5 3 1 15,0-2-1-15,1 0-2 16,7 1-2-16,1-3 0 16,1 0 0-16,-1 0 1 15,1-2 0-15,5 5-1 16,1 1 1-16,2 4-1 15,-1-1 2-15,0 0-2 16,4-1 0-16,-3-1 1 16,7 5 2-16,-2-1 4 15,0 0 4-15,7 1 6 16,1-2-1-16,4 4 0 16,0 0-3-16,-1 2 0 0,0-1 0 15,2-1 0-15,2 2 0 16,1-3-4-16,1 3 0 15,-2-2 1-15,2 3 0 16,-3-3 2-16,0-4 0 16,0 1-15-16,-8-2-40 15,-5 1-119-15,0 2-91 16,-9 4 151-16</inkml:trace>
  <inkml:trace contextRef="#ctx0" brushRef="#br0" timeOffset="1463.47">16628 8691 162 0,'-24'42'154'0,"28"-36"29"16,-3-5-5-16,-1-1-7 15,3 2-24-15,-3-4-19 16,0 2-39-16,0 0-14 16,0-1-4-16,0 0 3 15,0 0 4-15,0 0-4 16,0 0-9-16,4-2-4 16,-2-13-12-16,31-33-7 0,-25 25-15 15,-3-5-6 1,5 4-8-16,-4-2-1 0,-6 0-2 15,2-1-1-15,3 1-2 16,-5 1 0-16,2 3 5 16,-2 1 9-16,-2 6 7 15,2 4 4-15,1 7-2 16,-1-1-6-16,2 5-8 16,-3 0-4-16,0 1-7 15,0 0-3-15,1 0-3 16,0 0-2-16,0 0 0 15,0 0 1-15,1 0 2 16,6 1 0-16,6 2-1 16,-5 0 1-16,36 10-1 15,-22-9 0-15,1-1 0 16,7 0 1-16,-3-3 0 16,0 0 0-16,5-4 0 15,-1 2 0-15,0 1 1 0,1 0 0 16,-4 1 1-16,-1 0-1 15,-1 1 1-15,-4-1-1 16,-1 0 0-16,-6 0 0 16,0-2 2-16,-2 1 0 15,-5-1 0-15,1-2 1 16,2 2-2-16,2-1 1 16,-5 1-2-16,0 2 0 15,-6-1 1-15,-4-1 1 0,2 2 0 16,-1 0 0-16,-2 0-3 15,3 0-2-15,0 0 0 16,0 0 0-16,0 2 4 16,4 14 3-16,3 35 3 15,-10-24-1-15,-5-1-1 16,4 1-1-16,-4-1-2 16,8-2 0-16,2-2-4 15,-1-3-8-15,3-1-48 16,-9-1-39-16,5-1-121 15,-2-1-94-15,-1-2 195 16</inkml:trace>
  <inkml:trace contextRef="#ctx0" brushRef="#br0" timeOffset="2387.99">16924 7823 302 0,'-4'-5'217'0,"0"3"10"15,-2-1-19-15,4 3-62 16,1 1-23-16,1-1-38 16,0 0-16-16,0 0-29 0,0 0-6 15,0 0 2-15,0 0 6 16,7 2 10-16,8 3-2 15,29 8-8-15,-27-13-7 16,4 0-17-16,-1 0-4 16,3-1-5-16,0 1 0 15,-6-1 1-15,0 1-1 16,-9 2-1-16,-1-1 0 16,-2 3 4-16,-2 0 2 15,-3 3 7-15,-4 3 1 0,-5 1-2 16,-6 3-2-16,-2 3-7 15,-3 2-1-15,-6 2-5 16,3-2 0-16,-5 0-1 16,3 3-1-16,2-3 0 15,-2 1 0-15,5-2-1 16,-3-5-1-16,3 1-1 16,4-2 1-16,-1 1-1 15,6-6 1-15,5-1-1 16,0-1 0-16,6-5-6 15,-5 1-3-15,5 3-2 16,0-4-2-16,0 0 5 16,0 0 3-16,7 2 1 15,7 5 2-15,28 12 2 16,-23-12 0-16,-1-2 1 16,1-3 2-16,-1 2-1 15,-3-1 0-15,3 1 0 0,-5 2-1 16,-1-4 0-16,-2-3-1 15,-1 1 0-15,-2-1-10 16,-2 0-32-16,-1 4-31 16,-4-3-78-16,0-1-35 15,-1 0-164-15,0 0 219 16</inkml:trace>
  <inkml:trace contextRef="#ctx0" brushRef="#br0" timeOffset="2637.33">16860 7954 375 0,'-7'-1'239'0,"5"-2"19"16,2 0-66-16,0 1-22 16,0 1-25-16,0 1-47 15,2 0-4-15,14 4-33 16,31 7-20-16,-25-6-24 15,3 1-7-15,3-2-5 16,2 1-1-16,4 0 2 16,1-4-25-16,2-1-74 15,-4-3-57-15,4-3 81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10:57.9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8331 13446 558 0,'19'2'282'0,"-32"-8"-74"16,-1 1-126-16,1-2-55 15,-4-1 5-15,3 3 6 0,0-1-7 16,-2 3-6-16,4 0-9 16,-4-2 1-16,-1-2 1 15,3-1-3-15,-8-1-4 16,2-2-9-16,2 3-2 16,-7 1-2-16,5 4-1 15,-2 3-2-15,-5 6-2 16,2 3 4-16,-2 2 1 15,3 8-3-15,1 0-1 16,2 5-8-16,0 6-5 0,1 10 3 16,5 7 1-16,4 9 3 15,3 2 3-15,6 12-19 16,0 3 1-16,4 10-30 16,8 3-23-16,5-9-25 15,5-10-15-15,8-12 30 16,-1-7 27-16,0-15 46 15,8 1 21-15,2-15 17 16,1-6 11-16,11-7 7 16,-6-7-2-16,3-11-9 15,0-6-12-15,-1-6-3 16,0-10 2-16,-4 0 28 16,-2-6 21-16,-5-12 20 15,-3-3 4-15,-6-16-11 16,-2 0-6-16,-13-2-1 15,-3 4 2-15,-9 9-10 0,-6 5-13 16,1 17-25-16,-8 1-17 16,-5 8-62-16,-2 4-48 15,-12 3-238-15,-10 5 222 16</inkml:trace>
  <inkml:trace contextRef="#ctx0" brushRef="#br0" timeOffset="1394.27">18067 13714 454 0,'31'-79'225'0,"-43"67"-74"16,1-1-96-16,0-3-59 16,-3 0-3-16,1 0 7 15,-6-2 0-15,2 2 8 16,-5 1 8-16,-3 1 28 15,0-1 11-15,-6-1 3 0,3 1-8 16,-1-1-28-16,4 3-12 16,-3 5-15-16,-3 2-12 15,-10 4-8-15,-6 2 0 16,-10 4-7-16,1 3 10 16,-5 8 3-16,4-1-12 15,1 5 4-15,14 4 0 16,5 0 3-16,5 6 1 0,9 4-19 15,-6 3-16 1,10 11-44-16,-5-3 2 0,9 13 10 16,5 5 16-16,10 5 37 15,11 2 10-15,15-5 16 16,7-7 5-16,4-16 29 16,17-4 24-16,13-16 54 15,9-7 14-15,23-14-8 16,3-7-22-16,1-22-55 15,3-8-22-15,-1-13-20 16,-3-11-9-16,-7-5-3 16,-12-3 4-16,-23 1 18 15,-11 4 14-15,-21 12 15 16,-5 9-17-16,-15 8-171 16,-8 5 118-16</inkml:trace>
  <inkml:trace contextRef="#ctx0" brushRef="#br0" timeOffset="4936.79">13325 9132 108 0,'26'40'27'15</inkml:trace>
  <inkml:trace contextRef="#ctx0" brushRef="#br0" timeOffset="5025.56">13323 9120 147 0,'-22'-35'45'0,"15"29"-82"16,1 2 22-16</inkml:trace>
  <inkml:trace contextRef="#ctx0" brushRef="#br0" timeOffset="5750.62">13279 9068 163 0,'-7'-6'149'15,"1"1"14"-15,0-1-19 16,1 1-21-16,0 1-53 16,1-1-23-16,-1 2-29 15,0 0-6-15,1 0 11 16,-1 1 7-16,1 1 0 16,0 0-2-16,-1 1-20 15,2 2-8-15,1 4-8 16,0 5 1-16,1 18 2 15,-1 26 0-15,2-21 2 16,0 1 0-16,0-5 1 16,0 2 1-16,0-4 2 0,-2-4 0 15,1 0 0-15,0-1 1 16,0-7 1-16,1 1 0 16,0-11 2-16,0-3 2 15,0-1 18-15,0-3 9 16,-1-2 1-16,0-1-1 15,1-4-15-15,0-11-8 16,-1-34 0-16,1 24 1 0,-1-6 1 16,1 3-1-16,4-5-3 15,-1-4-4-15,2-1-3 16,0 0 0-16,0 1 0 16,3 5-1-16,0 4-1 15,-1 5 0-15,-3 4 0 16,-2 4 0-16,2 8-2 15,-1 5-3-15,1 7-10 16,-1 0-1-16,2 7-1 16,-2-2 3-16,-1 12 10 15,-2 5 2-15,-1 11 2 16,0 4 1-16,-2 6-1 16,-5-2-1-16,3 1 1 15,-3-4 0-15,0-14 2 16,5 1 3-16,0-15 3 15,0-3 5-15,1-6 15 16,0-7 3-16,1-7-13 0,2-6-5 16,6-16-19-16,-4-10-4 15,4-10 8-15,-5 1 2 16,-1-4 2-16,2 4 1 16,-1 6 3-16,0 10 4 15,0 17 13-15,-1 8 7 16,2 10-8-16,-2 0-10 15,2 5-20-15,0-1-11 16,-1 4 3-16,5 15 4 16,20 43-3-16,-14-23-11 0,-1 13-72 15,0 6-89-15,2 11 118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11:14.5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12885 8988 279 0,'28'-43'182'0,"-39"34"-1"15,4 3-15-15,5 1-57 16,2 2-29-16,2 1-56 16,-2 1-19-16,-2 0-24 15,2 1-5-15,-2 0 6 16,1 0 6-16,-2 13 8 15,-4 12 2-15,-26 39-1 16,27-27 0-16,4 10 0 16,0 4 0-16,-1-3 0 15,3 0 0-15,0-8 0 0,0-6 0 16,3-9-2-16,-3-5-8 16,1-10-12-16,3-1 3 15,-2-9 17-15,3-4 19 16,2-5 37-16,-7-11 4 15,6-10-9-15,2 0-10 16,-2-10-22-16,6 1-9 16,-1-5-5-16,-2-6 0 15,6 0 0-15,3 0 0 16,0 4 1-16,3 4 0 0,-6 7 1 16,-3 5 0-16,1 10 0 15,-5 6-2-15,-2 7-6 16,-2 6-6-16,-1 6-1 15,-3 6 0-15,0 15 5 16,-4 5 4-16,-6 11 0 16,-1 1 3-16,2 1 1 15,0-2 2-15,3-7 1 16,-2-4 0-16,5-8 1 16,-2-6 1-16,-1-7 7 15,7-1 8-15,-3-9 14 16,1-2-6-16,0-12-16 15,1-6-8-15,-2-16-14 16,1-6 3-16,3-8 7 16,-4-1 3-16,2 3 3 15,1 4 4-15,-2 13 11 16,1 2 5-16,-2 15 10 0,0 7-2 16,1 9-13-16,-2 5-9 15,-1 19-13-15,-2 7-4 16,1 22 1-16,3 7 2 15,2 9-4-15,0 1 10 16,0 4-105-16,0 4-155 16,-3 13 170-16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11:59.8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4040 16349 206 0,'-31'59'125'0,"28"-64"-9"15,3 3-59-15,0 2-4 16,0 0-29-16,0 0-10 16,0 0-10-16,0 0 1 15,0 0 20-15,0 0 11 16,0 0 27-16,0 0 2 16,0 0-12-16,0-1-10 15,0 0-26-15,0 0-5 16,0-1-7-16,3-5 4 15,2-3 10-15,-1-2 6 0,15-26 2 16,-16 21-4-16,1 4-10 16,3 0-4-16,0 0-6 15,-2 0 0-15,-1-4-2 16,2-3-1-16,1-3 1 16,2-4 0-16,5 3 0 15,0 0 1-15,-1 1 0 16,-4-1 1-16,1 0 3 15,3 2 0-15,-3-1 1 16,8 3-1-16,-4-1-2 16,-2-5-2-16,0 3-1 15,-3-2 0-15,3 2 0 16,0 3 0-16,0-3 0 16,0 3-1-16,-1-2 1 15,1-2-1-15,5 3 1 16,-3-5 0-16,-1-4 10 15,3-1 5-15,-3-9 2 0,3 0 0 16,8-2-9-16,-1-4-4 16,-2 1-4-16,10 2 0 15,-8 2-1-15,3 3 1 16,1 3-1-16,-4-5 1 16,5 4 0-16,-2 2-1 15,1-2 2-15,1 3-1 16,-1-1 0-16,-1-4 0 15,-5 12 0 1,-10 13 3-16,0 0 5 0,29-39 4 0,-2 1 2 16,1 4 0-16,-18 18-4 15,3 2-2-15,4 3-3 16,1 0-2-16,1-3-1 16,1-3-2-16,4-3-1 15,-1-1 1-15,6 2-1 16,0 3 0-16,0-1 1 15,-2 3-1-15,-3-2 0 16,1 1 1-16,-5 1 0 16,5 0 1-16,3 4-1 15,-3-1 0-15,8 3 0 16,-1-1-1-16,-1-2 0 16,4 2-1-16,3 1 0 15,1 0 1-15,1 1 0 16,-4-2 0-16,-6 1 1 15,3-2 0-15,-3 3-1 0,5-3 0 16,5 0 0-16,3-2 0 16,3-2 0-16,0 1-1 15,1-2 0-15,-1 0-1 16,-2 3 2-16,0 1-1 16,-1 1 0-16,1 2 0 15,3 0-1-15,2 4 2 16,5 0-1-16,-1 4 0 15,1 2-1-15,-8-1 0 0,-4 4 0 16,1 3-1-16,3 1 1 16,3 1 0-16,4 2 0 15,-2 0 1-15,2 1-1 16,-4 0 1-16,-3 3 0 16,0 3 0-16,1 4-1 15,2-4 2-15,5 2-2 16,-1 2 1-16,-1 1 0 15,1 2-1-15,-2 3 0 16,-6 1 1-16,-5 0-1 16,0 3 1-16,4 4 0 15,3 0 0-15,7 4 0 16,-1-4 1-16,-1-1-1 16,-6 0-1-16,-4 2 2 15,-3 0-1-15,3 1 1 16,3 2-1-16,2-1 0 15,3 0 1-15,-2 0-1 0,3 1 0 16,-5 4 0-16,2 4-1 16,-6 7-1-16,-6-1 1 15,1 3 0-15,-1 1 0 16,6 3 0-16,1 0 0 16,2 0 0-16,3 1 0 15,-1 0 0-15,-2 1-1 16,-8 2-1-16,0 3 0 15,-7 3-6-15,1 0 0 0,5 5 0 16,-6 0 1-16,7-4 3 16,-5-1 0-16,-1 0 0 15,1 3 1-15,-4 0 0 16,-1 9 2-16,0 2 3 16,-6-1 0-16,-5-1 3 15,1-6 0-15,-1-8-1 16,1 0-1-16,9 1 1 15,-2-1-1-15,1 2 1 16,-3 0-1-16,-5-3 0 16,-2-4-1-16,1-2 1 15,-2-3 0-15,-2-6 1 16,0 0 1-16,-4-3-1 16,-2 0 1-16,3 2-1 15,0-2 0-15,-6-6 1 16,-2 1 1-16,-3-8 1 15,-1-2 1-15,-2-3 1 0,2-4 0 16,-5-3-16-16,1-5-34 16,-6-4 28-16</inkml:trace>
  <inkml:trace contextRef="#ctx0" brushRef="#br0" timeOffset="2800.5">7179 13763 102 0,'0'-1'52'15,"-3"0"-16"-15,2 0-19 16,0-1-9-16,-4-7-2 15,2 6 24-15,-2-5 16 0,3 5 37 16,1 2 14-16,-1 0-19 16,2 0-17-16,-2-1-41 15,0 1-20-15,-7-2-13 16,4 1-10-16,-2 0-1 16,-1 1 3-16,4-1 17 15,0 1 17-15,-1-1 21 16,2 1 6-16,0-1 6 15,0 0-6-15,0 0-13 16,0-5-5-16,1 3 0 16,-1-1 2-16,1 2 3 15,-1 2-1-15,3 0-10 16,-1 0-4-16,0 0-1 16,0-1 2-16,0 1 1 15,0 0-2-15,0 0-7 16,0 0-5-16,0-1-4 15,-1-5 1-15,2 6 2 16,0 0 1-16,17-1 0 0,29-27 2 16,-28 27 3-16,0 2 2 15,0 0 6-15,1 1 2 16,0 0 7-16,-1-1 3 16,1 0 6-16,-1-2-1 15,1 1-6-15,0 0-3 16,-2 0-10-16,2 1-4 15,-5-1-4-15,1-2 0 0,0 3-1 16,0 1 0-16,-3 0-1 16,0-1 0-16,-2 2-1 15,-4-3 1-15,-1 1-1 16,-1 2 1-16,-4-1 0 16,0-1 0-16,0-1 8 15,-2 0 6-15,1 0 18 16,0 0 2-16,0 1-1 15,0 0-6-15,0-1-13 16,0 0-3-16,-14-1-3 16,-4 0 0-16,-26 1-4 15,21 0 0-15,0 5-3 16,1 4-1-16,-1 1-3 16,1 1-1-16,-1-1-1 15,1 1 2-15,2-2 1 16,-2-2 1-16,5 1 0 0,0-3 0 15,1 0 2-15,7 3 0 16,-2-5 1-16,8 1 2 16,-3-5 1-16,1 1 5 15,0-1 9-15,1-2-3 16,7 6-12-16,0-2-8 16,-2-1-14-16,0 0 1 15,0 0 7-15,0 0 4 16,19 1 1-16,31 6-1 15,-30-4 2-15,-2-2-3 0,5-4 2 16,0 3 0-16,8 0-1 16,-2-4 3-16,3 1-1 15,0-2 1-15,3 3 1 16,0-2 0-16,-5-1-3 16,-3 0 0-16,-8-3 0 15,-1 3 0-15,-11 0 5 16,2 3 7-16,-5 1 21 15,-7 1 2-15,-7 1-5 16,-10 0-7-16,-11 4-20 16,-4 3-6-16,-5-1 1 15,1 3-11-15,4 0-24 16,2 1-11-16,4 2-31 16,9-3-17-16,3-1 67 15</inkml:trace>
  <inkml:trace contextRef="#ctx0" brushRef="#br0" timeOffset="5632.94">12959 14450 211 0,'84'-35'103'0,"-74"32"-46"15,0-4-18-15,-2 4-28 16,1-1-8-16,2-1-1 16,-3 3 3-16,5-5 25 15,-5-1 11-15,3 0 21 16,2-3 8-16,1-2-13 16,4 3-7-16,1-1-9 15,-1-3-3-15,4 0-7 16,1 0-3-16,2-2-6 15,3 2-2-15,-2-1 6 16,-1 4 3-16,4-1 0 0,-5 2-2 16,1 2-3-16,2-4-1 15,1 4-2-15,-3-1-2 16,1-3-6-16,-3 1-2 16,1 1-5-16,8 3 0 15,1-1 0-15,3 0-1 16,1 1 2-16,-1-2 1 15,5 1-2-15,-1 3 0 16,6-2-4-16,-10-4-1 16,4 8-1-16,-2-4 0 0,-9 3 0 15,8 0 0-15,-7-2 1 16,2 2 0-16,7-3 1 16,0 4 1-16,7 0-1 15,-2 0 0-15,1 5-1 16,2 1-1-16,-1-2-1 15,-5-1 1-15,3 4-1 16,0-4 1-16,-4 0 0 16,7 1 0-16,5-1-1 15,2 0 0-15,9 4 0 16,2-3 0-16,-5 0-4 16,1-1 0-16,-2 4 1 15,1 3 0-15,5 1 3 16,3 1 0-16,9 1-1 15,-1 0 1-15,-4 5 0 16,1 2 0-16,-3 1-2 16,-2 2 1-16,4-1 1 0,-1-2 2 15,3 3 1-15,-2 0 2 16,-3-1-1-16,-3 0 0 16,-6-1 1-16,3-1 0 15,-1 1 11-15,3-2 1 16,0 0 0-16,-1 1 0 15,-3-5-8-15,-2 1 4 16,-7-3 12-16,-5 0 3 16,-8 0 16-16,-1 0 1 0,0-2-3 15,0 0-1-15,-2-3-7 16,-3-1-3-16,-2-3-4 16,-1 2-1-16,-5-1-12 15,-1-1-2-15,-6 2-4 16,-3-3-3-16,-7-2 1 15,-1 4-2-15,-5-4-43 16,-1 2-28-16,-2 0-85 16,0-1-103-16,0 0 167 15</inkml:trace>
  <inkml:trace contextRef="#ctx0" brushRef="#br0" timeOffset="7928.41">19572 14360 377 0,'-26'25'169'0,"25"-29"-65"15,0 1-59-15,1 0-31 16,0 2 2-16,0 0 8 15,0 0 11-15,-1 0 26 16,0 0 10-16,1 0 4 16,0 0-8-16,0 0-20 15,0 0-12-15,0-1-19 16,0 1-7-16,0 0-7 16,0 0-1-16,0 0-1 15,8-4 0-15,3-2 4 16,29-14 2-16,-29 15 5 15,3 5 2-15,-1-6 0 16,2 0-2-16,3 2-3 16,-2-5 1-16,5 1 1 0,-1-3 0 15,1 1 0-15,0-3 0 16,4 2-2-16,1 2-1 16,-1-2 1-16,0 4-1 15,3 2-1-15,-9-7-2 16,4 4-1-16,4 1-1 15,-8-6-1-15,9 9 0 16,-1-9 1-16,-1 2 0 16,5 5 0-16,-3-3-1 0,1 3 0 15,1-3 0-15,-2 0 0 16,3 1 0-16,-1 1 3 16,0 0 2-16,2 6 1 15,0 0 1-15,-2-3-2 16,2 3-1-16,-8-5-3 15,-1-1 0-15,3-1-1 16,0 3 0-16,7-2 0 16,1 4 1-16,6 0 1 15,0-1-2-15,2 0 1 16,-2 0-1-16,-2 0 0 16,0 0 0-16,-4 2 5 15,2 1 5-15,-1 2 9 16,-2-3 4-16,0 3-3 15,-2 0-4-15,-5-3-9 16,1 3-4-16,3-3-3 16,4 1 1-16,4-1 0 0,0 0 0 15,-2-1 0-15,3 1-1 16,0 1 2-16,1-2-1 16,-2 2-1-16,-1 1-1 15,-2 0 0-15,-1 1 0 16,3 3 0-16,3-2 1 15,1 0-1-15,2-2 1 16,1-2 0-16,-1 4-1 16,0-1 0-16,6 7 0 0,0-3 0 15,1-3 0-15,2 5-1 16,-5-4-1-16,-6 0 1 16,4 2 1-16,1-3 0 15,6 2-2-15,4-1 0 16,3 1-1-16,0 3 0 15,-1-2 1-15,2 5 1 16,-11-6 1-16,1 2 0 16,0 1 2-16,1 1 0 15,9 5-1-15,-2 1 0 16,-5-1-1-16,-5 0 1 16,-4-5-1-16,0 4 0 15,0-1 0-15,-5 1 2 16,0 1 1-16,-14-6 13 15,-3 0 7-15,0 0 7 16,8 6 4-16,1-4-11 16,-1 1-6-16,-2-2-7 0,-7-5-4 15,2 4-2-15,-1-2-1 16,-2-1-1-16,5 3 2 16,-4 0-2-16,2 0 1 15,0 4 0-15,-7-7-2 16,1 0 3-16,2 1-3 15,0-1 1-15,-2 1 1 16,3 1-3-16,-5-1 1 16,-4-3-1-16,2 4-1 0,3 0 3 15,-2-2-2-15,-2 3 3 16,2-5-1-16,-8-1-1 16,1 0 1-16,4 0-2 15,0 0 0-15,3 3 1 16,-1-1-1-16,-3 1 9 15,5 1 1-15,-9-4 1 16,3 0 2-16,-1 1-7 16,-3-1-2-16,3 1-12 15,-5-3-14-15,-3-2-24 16,1 4-19-16,-2-1-51 16,0 1-49-16,0-1 107 15</inkml:trace>
  <inkml:trace contextRef="#ctx0" brushRef="#br0" timeOffset="9496.2">21955 13894 42 0,'-48'-28'14'0,"48"27"-6"16,1 0 1-16,0 0 8 15,-2 1 5-15,0 0 13 16,0 0 10-16,0 0 9 15,0 0 0-15,-1 0-9 16,2 0-7-16,0 0-12 16,-2 0-5-16,1 0-12 0,0 0-2 15,0 0 9-15,0 0 9 16,0 0 17-16,0 0 6 16,0 0 4-16,-4 2-2 15,-2 2-6-15,-2 0-4 16,1-1-4-16,0 0-5 15,-2 1-12-15,-28 9-4 16,26-13-10-16,0-2 0 16,-1 0 2-16,-3 0 1 0,0-5 0 15,3 1-2-15,-5 0-3 16,1 0-2-16,-1 4-2 16,-3 0-1-16,8 0 1 15,-3 0 0-15,3-1 1 16,3 1 2-16,1 0-1 15,2 0 0-15,-9 0-1 16,0 2 0-16,1 0 0 16,-5 0 0-16,11 0 3 15,-4-2 3-15,-2 0 18 16,6 1 10-16,-1-1 18 16,2-3 1-16,-1-1-13 15,-2-2-11-15,1 4-20 16,1-1-5-16,2 4-4 15,-2-1-1-15,0 0 0 16,2 1 1-16,2-1 0 16,0 1 0-16,-2-3 1 0,1 2 0 15,2 0 0-15,2 2 1 16,2 0 0-16,0 0 1 16,0-1 7-16,0 0-1 15,0 0-1-15,0 0-1 16,0 1-5-16,0 0 1 15,0 0 1-15,4 0 1 16,7 2 4-16,0 0 6 16,30 9 14-16,-28-10 7 0,0-1 6 15,2 0-3-15,2-1-13 16,-5-4-7-16,5 5-12 16,5-1-2-16,-2-2-3 15,-1 2 0-15,4-3 3 16,-6-3-1-16,6 3 2 15,6-1 0-15,2 3-5 16,0-2 1-16,4 3-2 16,-5-3-2-16,-1 0 1 15,1 3-3-15,-3 1-1 16,2 3-3-16,0 4-13 16,-5-4 0-16,-1-1-1 15,2 1 3-15,-5 0 14 16,2 2 1-16,-9-2-10 15,-6 0-12-15,-3 1-49 16,0-2-42-16,0 1-113 16,2 2 141-16</inkml:trace>
  <inkml:trace contextRef="#ctx0" brushRef="#br0" timeOffset="10782.77">21989 13773 253 0,'57'-70'90'0,"-65"70"-73"15,1 0-14-15,-2 2 0 16,2-1 8-16,1-1 26 16,0 3 13-16,1-5 13 15,0 2-3-15,1 2-22 16,3-2-9-16,0 0-13 15,0 0-4-15,0 0-9 16,0 0-3-16,0 0-8 16,-1 0-3-16,1 0-15 15,0 0-19-15,0 0-57 0,-2 0-53 16,1 0 95-16</inkml:trace>
  <inkml:trace contextRef="#ctx0" brushRef="#br0" timeOffset="13123.05">21961 13722 68 0,'-1'5'25'16,"-1"-2"-25"-16,2 1-20 16,0-2-3-16,0-1 10 15,0 1 38-15,0-1 29 16,0-1 41-16,0 0 13 0,0 0 12 16,7 2-5-16,1 1-20 15,-1-2-12-15,3 0-32 16,-4-1-13-16,-2 0-22 15,0 0-6-15,0 0-12 16,4 1-3-16,-8-1 4 16,6 2 2-16,-4-2 13 15,-2 0 6-15,0 0 2 16,0 0-2-16,-1 0-9 16,0 0-6-16,0 0-6 15,-9 5-1-15,-10 3 1 16,-29 15 1-16,27-16 2 15,-3-1 4-15,-4 5 9 16,0-2 1-16,-6 0 1 16,0-1-2-16,-4-4-6 15,6 1 7-15,-2 0 11 0,6-2 6 16,4 1 7-16,1-2-4 16,0-2 0-16,-2 0-4 15,-3-4-8-15,0 1-6 16,2-3-9-16,4 1-2 31,12 2-1-31,0 1-1 0,-34-8-3 0,-3-3-1 16,-2 2-1-16,12 2 1 15,1-1-2-15,2 1 0 16,2-1 1-16,5 2 5 0,-1-2 5 16,6 2 1-16,-4 0 0 15,-3-1-3-15,1 1 1 16,-4 1 2-16,1 3 5 15,3 0 2-15,-1 0-2 16,-4-1 2-16,0 2-1 16,-2-2 2-16,-2 4-1 15,2 3-3-15,0 3-6 16,-2-2-4-16,4 1-3 16,5-2 1-16,-2 0-3 15,7 3 0-15,-3 1 0 16,-4-2-2-16,-3 1 1 15,-6 1-1-15,0-3 1 16,-1 4 0-16,1-2 1 16,1 2 0-16,1-3 1 15,-3-1 1-15,6 0 0 16,1-1-1-16,3 1-1 16,3 1 0-16,3 2 0 0,-6-4 1 15,0-1-1-15,-1 0 0 16,-5-4 1-16,7 2 0 15,2 1 1-15,1 0 0 16,3 1 0-16,1-1 0 16,2-2 0-16,2 1 0 15,3-1 0-15,3 2 0 16,-2-2 1-16,5 0 0 0,6 2 2 16,0-1 0-16,4 0 11 15,0 1 3-15,0 0-1 16,0 0-2-16,0 0-14 15,0 0-2-15,0 0-4 16,8 0 2-16,7 2 0 16,29 6-1-16,-24-4 2 15,2-2-3-15,2-2 0 16,4 3 3-16,1-2 1 16,5 2 3-16,2 0 3 15,4 2-2-15,-8-4 1 16,4 1-1-16,1-2 13 15,-5-1 2-15,10 1 1 16,1-1 2-16,1 0-15 16,5 1-1-16,-1 0-4 15,0-5-1-15,1 4 0 0,-2-1 1 16,-3-1-2-16,2 4 2 16,-7-2 0-16,10 0-1 15,-3-5 1-15,4 1 0 16,6 1-1-16,-7 0 1 15,7 2-2-15,-4 1-1 16,-3-1 1-16,6 1-2 16,-7 2 3-16,-6-6 0 15,5 4-1-15,-3-1 2 16,4-1-3-16,5 0 1 0,1 3-1 16,0 0 1-16,0 0 1 15,-2 2-2-15,-5 1 1 16,0 2 0-16,3 2-2 15,3 2 2-15,2-4-3 16,-1 1 0-16,-1-3 0 16,1 0-1-16,5 0 4 15,-2 3-2-15,-3-2 2 16,3 3 0-16,-11-2-1 16,6 2 1-16,4-2 1 15,-2 0-1-15,8 4 0 16,-1-5 0-16,-1 4-1 15,-1-1 0-15,-8-2-4 16,11 3 0-16,-4-2-10 16,7-1-1-16,5 1 2 15,-4-2 1-15,1-1 9 16,-3 3 1-16,-2-1-1 16,-1 1 0-16,-2-1-5 0,3 0-1 15,-1 0-9-15,0 0 1 16,3 0 4-16,-6-1 3 15,-3 1 5-15,-3 0 0 16,-3-1-17-16,4 1-6 16,-1-3 0-16,3 0 3 15,-1 0 18-15,0-5 7 16,-3 3 2-16,-2-2 2 0,-1 2-1 16,-5 0 0-16,-10-2 0 15,0 1-2-15,-12-1 0 16,-1 0 2-16,-3-1-1 15,-6 0 3-15,7 2 1 16,-9-2 0-16,-1 0-5 16,-2 2-2-16,-11-4-8 15,7 3-1-15,-2 0 1 16,-3-1 0-16,2 2 3 16,0 0 2-16,-14-2 3 15,-6 0-1-15,-30-3 0 16,24 7 1-16,-15 0-5 15,-3 1 0-15,-6 3 0 16,-7 0-2-16,-6 0 2 16,2 1 1-16,-4 0-1 0,-3-4 2 15,8 6 1 1,-5-4 2-16,-3 1 2 0,1 3 1 16,-8-5 0-16,-1 1 0 15,4-4-1-15,6 0 0 16,5-2 0-16,1 0 1 15,-3 1 2-15,-4-2-1 16,-4 0 1-16,-2-4 0 16,8 1 0-16,5-1-1 15,1-2-1-15,1 2 0 0,-7-2-1 16,-1 2-1-16,0 3 1 16,-4-2 0-16,12 2-1 15,0-1 0-15,1-1-2 16,1 1 0-16,-12-2 0 15,-4 3 0-15,-7 0 2 16,6 3-1-16,-6 1 0 16,16 1 1-16,-2 4-1 15,-8-2 1-15,2 3-1 16,-10-1-1-16,1-2 2 16,6-1 1-16,10 3 0 15,2-2 4-15,-4-3-3 16,3 0 2-16,-9-2 1 15,1-1-2-15,5-2 4 16,-1-1-3-16,10-1-1 16,7 2 1-16,-3-4-3 0,3 0-2 15,-5-3 0 1,-7-1-2-16,3 0-29 16,-6 0-19-16,6 0-39 0,2-1-24 15,6 5-7-15,6-1 8 16,8 5 34-16,1 3 24 15,2 3 40-15,-5 1 11 16,3 4-23-16,-1-1-78 16,3 3 72-16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5T22:12:29.2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2628 4995 271 0,'2'-5'176'15,"-6"-2"-22"-15,1 10-76 16,1 3-10-16,-7 8-51 15,0 6-7-15,1 6 36 0,-5 6 10 16,0 10 9-16,6 7-1 16,-1 10-35-16,0 6-12 15,5 10-10-15,0 10-4 16,3 12-2-16,-1 8 0 16,1 15 1-16,3 6 11 15,1 11 10-15,1 7 6 16,3 9 27-16,-1 3-5 15,7 12-8-15,3 2-4 0,1 6-27 16,1 6-7-16,-3 0 0 16,-2 6-1-16,-6 9-1 15,2 0 0-15,-3 4-1 16,4-1 0-16,-4-7 0 16,1-8 1-16,-6-1 0 15,-1-4 0-15,6-7 33 16,-5 0 12-16,9-23 4 15,-7-10 1-15,1-15-27 16,-1-9-10-16,-2-12-1 16,5-9 0-16,-3-21-3 15,3-9-4-15,0-18-2 16,0-7-1-16,3-12-32 16,-6-6-38-16,-2-9-131 15,-2-2-146-15,0-7 214 16</inkml:trace>
  <inkml:trace contextRef="#ctx0" brushRef="#br0" timeOffset="832.9">1359 8825 592 0,'-6'-17'223'0,"4"9"-168"16,-1 2-39-16,3 3-7 16,6 3-12-16,-6 0-6 15,0 0 6-15,12 2 15 16,10 3 2-16,34 12 1 15,-20-7-1-15,5-3-11 0,8 1-2 16,2 1 0-16,4-2-1 16,7 1 0-16,6 0 13 15,12-1 14-15,4 2 3 16,7-3 23-16,7 1-7 16,6-4 0-16,9-2 5 15,15-2-18-15,1-4-1 16,3 0-10-16,4-2-5 15,3-4 13-15,2 0 12 0,7-4 1 16,7 1-1-16,-2-1-17 16,6 1-14-16,3 1-4 15,-7 2 1-15,6-3-3 16,2 0 0-16,2-1-3 16,-1 0-1-16,1 3 1 15,4 0-1-15,-14-3 1 16,10 3-1-16,-2 0 2 15,-3 4 1-15,-1 8 3 16,-14-1 2-16,3 5-1 16,-7 2-1-16,-5-2-2 15,0 4-2-15,-9-4 1 16,-1 2 0-16,-17-1-1 16,5-2 1-16,-19 0 0 15,-7-5-1-15,0 1 1 16,-8 1 1-16,-18 1 2 15,-5 2 0-15,-15-1 3 0,-10-2-1 16,-4 0-3-16,-6-1-39 16,-6-3-107-16,-1 1-82 15,-7-3 123-15</inkml:trace>
  <inkml:trace contextRef="#ctx0" brushRef="#br0" timeOffset="1711.55">7729 9199 353 0,'-84'-28'151'0,"80"27"-86"16,4 4-31-16,1 0-5 15,-1-3 10-15,0 0 33 16,0 0 13-16,0 0-5 15,1 4-7-15,7 3-20 16,2 2-8-16,33 31 7 16,-29-30 2-16,4 1 5 15,-3-1 6-15,3 3-1 16,1 4-3-16,3 1-10 16,-3 2-6-16,5 2-15 15,-1 0-5-15,7 5-4 16,3 2-2-16,-3 2-1 15,0 7-1-15,-5-2 1 0,0-2-1 16,-6-5-4-16,2-4-1 16,-5-4-3-16,-1 1 0 15,0-2-1-15,-9-4 0 16,-2-3 0-16,5 2-1 16,-5-8 0-16,1 4-1 15,0-2 0-15,2-2-1 16,-1-1-1-16,-3 0-1 15,0-2-1-15,-1-1 0 0,4 0-1 16,-6-3-27-16,0 0-51 16,0 0-30-16,0 0-68 15,0 0-26-15,0 0 132 16</inkml:trace>
  <inkml:trace contextRef="#ctx0" brushRef="#br0" timeOffset="2110.48">8132 9148 786 0,'-2'-4'325'0,"2"4"-185"16,-1 0-15-16,0 0-27 0,0 0-14 15,0 0-9-15,0 0 16 16,-10 17 24-16,-30 32 0 16,21-26-28-16,-3 3-20 15,-1 4-34-15,-2 5-12 16,-7 3-10-16,-1 1-2 15,-2 2-4-15,0 1-1 0,-4-2-2 16,-1 4 1-16,-4-4-2 16,7-1 1-16,2-6-14 15,5-6-17-15,8-6-66 16,-3-4-53-16,5-8-148 16,-8-5 180-16</inkml:trace>
  <inkml:trace contextRef="#ctx0" brushRef="#br0" timeOffset="3465.86">1428 4434 404 0,'168'0'205'0,"-128"-18"-95"15,-1-3-8-15,-13-7-31 16,4 1-17-16,-6-5 34 16,3-2 26-16,-5-9 15 15,-3-2-12-15,-5-10-46 16,0-3-25-16,-4 3-30 16,-3-3-4-16,0 8-3 15,-1 4 1-15,-6 4 3 16,-3-2-2-16,0 4 3 15,-2 0-3-15,-3 2-4 16,4 5 0-16,-5 2-3 16,0 3 1-16,1 11 11 0,-1 0 3 15,1 8 5-15,-2 4 0 16,-2 4-19-16,0 4-6 16,-1 4-12-16,3 5-2 15,2 6 4-15,-6-2 1 16,5 7 1-16,0 2 0 15,1 3-1-15,3 5 0 16,-2 3 2-16,-2 1 0 0,-1 7 2 16,6 5 2-16,1 6 3 15,1 3 3-15,-2 4 3 16,1 0 2-16,-5 0 0 16,2 0-4-16,2-4-1 15,2-2-1-15,2 0 26 16,0-2 4-16,-1 4 1 15,-5 0 1-15,5 1-25 16,1-2-3-16,-9-8-1 16,9 1 0-16,0-11 1 15,-8-4 0-15,18-2 0 16,-10-8 0-16,4 1 33 16,0-2 3-16,-5 0 1 15,1 3 2-15,-2-4-34 16,2-2-1-16,-3-8 1 15,3-1 0-15,1-7 3 16,0-2 2-16,2 2 1 16,-3-5-10-16,-1 0-39 0,0 0-31 15,0 0-96-15,0 0-49 16,0-1 129-16</inkml:trace>
  <inkml:trace contextRef="#ctx0" brushRef="#br0" timeOffset="3794.98">1367 4610 485 0,'0'-3'227'15,"1"3"-92"-15,2 1-83 16,-3-1 30-16,0 0 16 16,3 0 22-16,14 4 1 15,29 9-25-15,-25-9-45 16,2-3-24-16,2-1-18 16,5-4-1-16,0-3-3 15,4 1 0-15,-2-4 0 16,-2-1-1-16,0 2-1 15,-4-4-18-15,5 3-112 16,-1-2-108-16,0 1 140 16</inkml:trace>
  <inkml:trace contextRef="#ctx0" brushRef="#br0" timeOffset="4300.63">2314 3661 334 0,'12'-54'156'0,"-34"63"-54"16,-1 2 12-16,0 9-21 15,0 1 3-15,5 8-12 16,1-1-7-16,-1 1-27 16,7 4-8-16,-8-3-15 15,7 5 8-15,-1 2 3 16,-4 3 2-16,9 7 0 15,-2-1-11-15,6 2 0 16,1-1-2-16,5-2-8 16,5 1-5-16,4-5-7 0,4-1-2 15,5-7-3-15,-6-5 1 16,4 0 1-16,-7-5-1 16,5 1 1-16,5 3-1 15,-1 1 2-15,2-2-1 16,-3-2-20-16,1-1-20 15,-1-4-74-15,-1-1-46 16,4-2-180-16,-4-4 210 0</inkml:trace>
  <inkml:trace contextRef="#ctx0" brushRef="#br0" timeOffset="4740.45">2459 4147 528 0,'2'-67'199'16,"0"67"-156"-16,5 7 17 0,-1 1 1 15,3 6 19-15,2 0 10 16,6 4-8-16,-1-3 0 16,4 4-17-16,0 3-11 15,1-4-25-15,0 6-8 16,1-4-14-16,1 3-2 15,1 0-2-15,5 2 0 16,-11-2 0-16,-3-5-1 0,2 0 1 16,-8-8 0-16,3 2 0 15,-4-2 0-15,5 2 0 16,-5 0-8-16,3-4-74 16,-1-2-51-16,-2-4 75 15</inkml:trace>
  <inkml:trace contextRef="#ctx0" brushRef="#br0" timeOffset="5056.6">2787 4034 321 0,'-5'9'183'16,"4"1"-19"-16,-12 1-49 16,5 7 26-16,-7 4 4 0,2 4 4 15,5 7-53-15,-7-2-20 16,2 2-36-16,-2 0-13 16,-2-3-16-16,-3-2-5 15,7-1-3-15,-5-5-1 16,5-1-1-16,4 3 0 15,5-1-31-15,-1 1-38 16,9 0-119-16,-3-6-100 0,1-12 175 16</inkml:trace>
  <inkml:trace contextRef="#ctx0" brushRef="#br0" timeOffset="5380.74">2976 3822 383 0,'8'-5'189'16,"5"7"-108"-16,-4 6 23 15,5 6-13-15,-5 6-12 16,-2 3 13-16,-2 8 3 15,-1 5 1-15,0 7-17 16,-1 0-16-16,-2 4-29 16,-2 0-12-16,-5 3-10 0,-3 2-2 15,-6-3-3-15,-3-2 1 16,-4-3-3-16,-2-2 0 16,0 3-11-16,-3 1-45 15,0-1-213-15,4 4 182 16</inkml:trace>
  <inkml:trace contextRef="#ctx0" brushRef="#br0" timeOffset="8382.7">3001 7804 253 0,'-1'-5'37'16,"1"-12"29"-16,1-34 18 15,3 33 39-15,-6-4 7 16,0 0-10-16,5 4-11 16,-5 1-38-16,2 4-16 0,0-2-27 15,-1 2-13-15,4-2-11 16,0-5 1-16,2-2 12 16,1 0 11-16,-1-4 14 15,0 2 5-15,3-2-7 16,-1-1-9-16,1 1-14 15,1-2-7-15,3 2-6 16,-2 0-1-16,2 1-1 16,-1-1 0-16,1 0-1 15,2 2 0-15,0 1 1 16,1-1 0-16,0 2 3 16,0-2 0-16,2 1 0 15,-4-2 0-15,4 3-2 16,-1 0-2-16,0 0 0 15,4 0-1-15,2 0 0 16,1 2 0-16,4 0 1 16,-1 1 0-16,3 0 0 0,-1 0-1 15,2 0 0 1,2 1 0-16,-1 1 1 0,3 0 0 16,-2 1-1-16,3 2 1 15,0-2 0-15,1 0-1 16,2 3 1-16,-7 0-1 15,2 3 0-15,-3 0 0 16,3 1 0-16,0-1-1 16,5 0 0-16,3-2 1 15,4-1-1-15,4 1 0 0,1 2 0 16,-1 2 0-16,3 3 1 16,0-3 0-16,-5-2-1 15,4-1 1-15,0-3 1 16,-2 2 3-16,9-5 46 15,3 0 1-15,2 2 2 16,-1-11-2-16,1-1-42 16,-6-4-2-16,-4-6 0 15,-1 2-2-15,2-8 0 16,4 1-1-16,1-8 0 16,4-2 2-16,4 1-1 15,-7 0 2-15,-1-2 3 16,-7-2-1-16,2-10 2 15,3-4-1-15,3-9-3 16,5-4 1-16,-4 1-2 16,-1 0 0-16,-3-3 1 0,-2-1 0 15,-10-9 1-15,-2-2 1 16,-1 0 1-16,-3 6-1 16,7-4-1-16,0-4-1 15,-1-7-2-15,-1-3-1 16,0 7 0-16,-4-2 0 15,0 2-1-15,-4-4 0 16,-3 3-1-16,-5 6-1 16,-4 8 1-16,-1 5-1 15,-6 4-1-15,-2 1 1 0,-3 9-4 16,0 7-21-16,-6 10-54 16,4 10-34-16,-4 11-97 15,-3 7-75-15,3 13 185 16</inkml:trace>
  <inkml:trace contextRef="#ctx0" brushRef="#br0" timeOffset="11246.05">5837 5300 230 0,'-50'31'143'0,"46"-30"-7"16,2-1-17-16,-1-1-19 15,2 1-13-15,0 0-11 16,1 0 0-16,-1 0-8 15,-2 0-1-15,3 0-8 16,-1 6-11-16,0 4-21 16,0 1 4-16,2 24 5 15,1-30 6-15,4 1 12 16,-1-2-6-16,4-2-5 16,0 2 3-16,2-5-1 15,-1-3-1-15,-1-3-5 16,-2 0-8-16,1-3-11 15,-2-2-2-15,0 1-3 16,-2 0 1-16,-2-2 2 16,-2 1 1-16,-2 2-2 0,-6-3-1 15,-2 5-3-15,4 2-2 16,-5 2-4-16,2 1-1 16,2 3-6-16,-4 0-7 15,2 6-7-15,0 3-1 16,3 3 1-16,-4 3 2 15,1 4 6-15,-1 0 2 16,-2 5 5-16,3 0 3 16,3-5 1-16,2 0 2 15,5-6-2-15,2-3 0 0,6-2 0 16,2-2 1-16,3-2 3 16,2-3 1-16,3-2 2 15,0 0-1-15,4-5 0 16,0-1-1-16,-7-2 0 15,1-3 0-15,-2-6 1 16,0 6 1-16,-3-5 1 16,-8 1 2-16,1 3 2 15,-10-7 0-15,1 3-1 16,-6-1-2-16,-1 3-6 16,1 4-5-16,-2 3-8 15,5 7-5-15,-4 2-7 16,3 4-2-16,-2 3 1 15,1 4 3-15,1 2 9 16,-2 3 2-16,2-1 4 16,-2 2 2-16,4-6-1 15,-1-5 1-15,4 1-2 0,2-8-2 16,1 1-21-16,0 1-29 16,0-2-87-16,0 0-72 15,0 0 126-15</inkml:trace>
  <inkml:trace contextRef="#ctx0" brushRef="#br0" timeOffset="14834.75">6133 4930 157 0,'42'-74'94'0,"-42"74"-16"15,3-5-10-15,-3 1-31 16,0 2-9-16,0 1-7 15,0 0 1-15,0 0 11 16,0 1 6-16,0 0 8 16,0 0 0-16,0 0 3 15,0 0-4-15,0 0-1 16,0 0-3-16,0 0-6 16,0 0 1-16,0 0-6 15,0 0 0-15,0 0-4 16,0 0 2-16,0 2 5 15,-3 5-1-15,3 1-6 16,-2-2-6-16,0 1-6 16,0-2-1-16,-2 3 1 0,1-3-2 15,0 0-4-15,-1 2-2 16,-2 3-3-16,1-2-1 16,-18 31 1-16,15-28 0 15,-2-4 2-15,3 4 1 16,-3-1 0-16,3 1 1 15,3 1 9-15,-4-1 6 16,5-2 5-16,-3 2 1 16,-2-1-6-16,4 2-4 15,-5-3-1-15,1 0 1 0,1-3 1 16,-2 1 0-16,5-2-4 16,2 2-1-16,-1 0-4 15,0-1-1-15,-2 0-4 16,-3 0-3-16,5 2-2 15,-3 1 0-15,0 3 0 16,2-2-1-16,-5 0 0 16,5 0 0-16,1 2-1 15,-6 0 1-15,7 5 0 16,-7-3-1-16,4 0 1 16,-3 1 0-16,2 0 0 15,-4-1 1-15,1 5 1 16,-1-5-1-16,-2-1 1 15,-1 5-1-15,-1-5-1 16,1 5 1-16,-2 3 0 16,5-4 0-16,-4-1 0 15,3 2 0-15,-2-2 1 16,-1 2 0-16,-2-1 1 0,1 1 1 16,1 2 0-16,0 2 1 15,1-1-1-15,-3 1 0 16,2-2-2-16,-2-3 1 15,-1 4-1-15,1 1-1 16,-4 4 0-16,5 0 0 16,-4 3 19-16,2-5 7 15,3 0 4-15,-4-1 0 0,-1-1-19 16,3 1-5-16,0 1-3 16,0 0-1-16,1 1-2 15,1-1 0-15,-3-1-1 16,4 0 1-16,-2 0 0 15,-1 4 1-15,-3 0-1 16,-3 3 1-16,1 0-2 16,-3 4 1-16,0 3-1 15,1 1 0-15,-3 1 2 16,4-3-2-16,0-6 1 16,0 3-1-16,3-8 0 15,0 1 0-15,2 4 0 16,1-7 1-16,0 5-1 15,2 0 0-15,0-1 0 16,3 5 0-16,0-3 0 16,1 0 0-16,1-3 0 0,-1 0 0 15,4 1 1-15,-3-4 1 16,1-2 0-16,0 0 0 16,-3-4 0-16,4-3 0 15,4 0-1-15,-4-4 1 16,4-4 0-16,0 1-1 15,-1-2 1-15,2-3-1 16,1 1 0-16,0-3-1 16,0 0 0-16,1 0-1 15,0 0-1-15,0 0-1 0,0 0-4 16,0 0 0-16,0 0 3 16,0 0 1-16,0-1 5 15,0 0 0-15,0 0-2 16,0 0-1-16,1-6-1 15,9-6 0-15,25-31 1 16,-20 23 1-16,2-3-1 16,-4-6 1-16,6-3 0 15,1 3 1-15,-2-2 0 16,5 3 1-16,-5 4-1 16,-1-5 1-16,2 7 0 15,-5-2-1-15,1 4 1 16,1-3 0-16,0 0-1 15,4-3 0-15,-1-3 0 16,1 5-1-16,1-5 1 16,-3 4-1-16,2-3 0 15,1-1 0-15,-2 1 1 0,-1-2 0 16,1 0 1-16,-2 1-1 16,-4 1 0-16,8 0 1 15,-10 0-1-15,-2 0 0 16,6 2 0-16,-7 3 0 15,6 4 0-15,0-2-1 16,-2 3 1-16,4-3-1 16,-5-5 1-16,6 7 1 15,2-6-1-15,-4 2 0 16,1-1 1-16,-2-5 0 16,0-1-1-16,-2-1 1 0,3-2-1 15,2 3-1-15,-1-1 0 16,1-2 0-16,1 2 0 15,0-2 0-15,1 8 0 16,3 0 0-16,-1-1 0 16,0 2 0-16,-1-9 1 15,3 2 0-15,-5-8 1 16,0 1 0-16,-2 0 8 16,1-3 6-16,-1 3 1 15,-5-4 1-15,9 6-8 16,-13-2-5-16,11 5-3 15,-1-1 0-15,-2 3-1 16,10 2 0-16,-8-5 0 16,6 4-1-16,0-6 0 15,0-1 0-15,4-1 1 16,-2-2 0-16,0 2 0 16,1-1 0-16,-3-1 0 0,3-1 0 15,1 7-1-15,-2-1 1 16,6 4-1-16,-6 0 1 15,-4-3-1-15,-2 2 0 16,4 4 0-16,-2 0 1 16,-3-1 0-16,-2 0 0 15,-6-2 0-15,7-1 0 16,1 3 0-16,3-2 0 16,1 0-1-16,-4 2 0 0,3-1 0 15,-1 4 0-15,-3 3 1 16,2-3 0-16,0 8 0 15,-2 0-1-15,2 0 0 16,-3 0 0-16,3-1 0 16,-3-4 0-16,3 3 0 15,0 0 1-15,-2 3-1 16,-2-2 1-16,1 0-1 16,0-1 1-16,-3-1-1 15,2 3 1-15,-2 2-1 16,-1 1 0-16,-4 2 0 15,3 1 1-15,-7 4 0 16,4 2 1-16,-5 1-1 16,4 1 2-16,0 1-2 15,-6-2 0-15,9 5-1 16,-11-1-1-16,1 1-1 16,-1 1-1-16,-2 0 0 0,3 0 0 15,0 0 0-15,0 0 1 16,0 0 3-16,-1 0 0 15,0 0 2-15,0 0-1 16,0 0-1-16,0 0 0 16,-1 2-2-16,-7 6-1 15,-3 7-1-15,-29 29-1 16,24-22 2-16,-4 0 0 16,-4 0 0-16,-1 2 1 0,-3 3 0 15,-3 4 1-15,1-2-1 16,-2 3 0-16,1-2 0 15,-2-1 0-15,2 5 0 16,-5 0 0-16,9 8 0 16,3 2-1-16,-6 2 1 15,11 3 0-15,-15-4 0 16,2 0 0-16,1 0 0 16,-4 1 1-16,6 1-1 15,-8-3 0-15,1 7 0 16,0-1 0-16,1 7 0 15,-4 3 0-15,3 4-1 16,3 1 1-16,-1-6 0 16,10 0 0-16,2-7 1 15,2-2 0-15,-1-2 0 16,-2 1 0-16,1 0 1 16,-5 3-1-16,-2-2 0 15,0 2 0-15,0-2 0 0,0-1 0 16,5 2 1-16,-3-8-1 15,-1 2 1-15,0-2 0 16,-2 1 0-16,-2 5 0 16,0 5-1-16,3 1 0 15,-1 4 1-15,-1-3-1 16,1-1 0-16,0 0 0 16,-3-3 0-16,3 0 0 0,-2-1 0 15,1 1 0-15,-1-2 0 16,4 2 1-16,1-3-1 15,0-3 0-15,6 0-10 16,-1-2-13-16,5-8-34 16,0-1-27-16,4-2-94 15,-1-5-97-15,3 9 176 16</inkml:trace>
  <inkml:trace contextRef="#ctx0" brushRef="#br0" timeOffset="19653.87">8381 5993 146 0,'-20'67'136'0,"31"-52"24"15,-1-5-18-15,5-1-13 16,3-2-19-16,0-1-16 16,8 2-14-16,-3-6-1 15,7-4-14-15,0-4-6 16,1-3-21-16,0-2-12 16,-3-1-13-16,-3-6 8 0,-1-3 16 15,3 0 2-15,-4-4 0 16,5 0-9-16,-1-7-17 15,-5-2-3-15,-1-3 0 16,-6 1 1-16,-5 0 1 16,-1 5 2-16,-6 1 4 15,-2 3 2-15,-3 2-3 16,-5-5-2-16,-4 5-5 16,2 2-3-16,0 1-1 15,-2 3 0-15,1 4-1 16,0 3 0-16,-3 3-3 15,4 0-2-15,-1 4-2 16,-1 1-2-16,4 2-3 16,-1 2 0-16,-2-3-1 15,1 3-3-15,-4 1-1 16,3 4-1-16,4 4 1 16,-6-5 1-16,14 10 1 0,-12 2 1 15,0 5 1-15,9 8 0 16,-12-1 1-16,7 4 1 15,4 6 2-15,-11 1 0 16,9 7 2-16,-2 0-1 16,-5 2 1-16,8 2 1 15,1 1 11-15,-8-2 4 16,9 6 2-16,1 1 1 16,-8-1-10-16,8 5-2 15,-5-8 3-15,1 1 0 0,4-3 0 16,0-2-2-16,2 0-2 15,-2-4-1-15,2 3 30 16,0-2 6-16,-1-2 3 16,2 2 0-16,-3-3-29 15,0 1-6-15,0-3-3 16,-3-4 1-16,3-3 0 16,1-4 2-16,1-4 5 15,1 3 5-15,-3-7 2 16,-3-1-1-16,3-2-4 15,4-1-4-15,-3 0-3 16,0-4 1-16,-1-1 1 16,-2-5 1-16,-2-4 0 15,4 3 0-15,0-4-2 16,-2 0-2-16,2-2 0 16,0 0-1-16,-1 0-14 0,0 0-19 15,0-1-45-15,0 0-33 16,0-1-98-16,0 1-90 15,-3-5 188-15</inkml:trace>
  <inkml:trace contextRef="#ctx0" brushRef="#br0" timeOffset="20173.02">8232 6553 350 0,'0'0'198'0,"2"0"-24"15,-1 0-16-15,-1 0-25 16,0-2-7-16,0 1-11 16,0 0-7-16,0 0-19 15,9 0-10-15,6 1-20 16,30 4-15-16,-23 2-18 16,0-5-5-16,5-1 10 15,3-2 10-15,3-5 3 16,1 2 4-16,2-3-17 0,2 2-10 15,-5-2-5-15,-2-1-3 16,-3 3-5-16,-4-2 0 16,0 1-3-16,1 3 0 15,-7-4-1-15,1 8-1 16,-7 1 2-16,0-1-2 16,-4 5-1-16,-3-6-2 15,-3 1-9-15,-2 0-11 0,-1-1-22 16,0 1-18-16,0-2-52 15,0 1-39-15,0 0-137 16,-1 0 179-16</inkml:trace>
  <inkml:trace contextRef="#ctx0" brushRef="#br0" timeOffset="21018.76">9051 5086 109 0,'30'-68'106'0,"-28"73"18"16,0 1-2-16,1-1-2 16,-1 1-12-16,5 3-4 15,-4 2-4-15,1 4-4 16,-2 3-8-16,0 1-1 16,1 4-8-16,-1 1 7 15,1 5-6-15,-2 1-10 16,2 0-14-16,3 1-13 0,-3-1 0 15,0-3-3-15,-3-3-3 16,4-2-2-16,-1 0-20 16,-1-3-4-16,1-5-4 15,0 1 0-15,-3-8 0 16,2 1-1-16,-2-4 2 16,-2-1 14-16,4-1-79 15,-2-2-60-15,0 0-132 16,0 0-119-16,0 0 235 15</inkml:trace>
  <inkml:trace contextRef="#ctx0" brushRef="#br0" timeOffset="21807.64">9651 5858 248 0,'60'-68'171'15,"-62"68"-6"-15,2 0-40 0,-9 0-12 16,2 2-2-16,-2 0-3 15,1 4-9-15,1 3-14 16,-4 5-26-16,-4 2-4 16,-2 6-9-16,-2 1 0 15,-5 4-6-15,-1 6-8 16,1 3-11-16,-4 2-6 16,5 5-8-16,4 3-2 15,1 4 0-15,5 2 2 16,2 0 1-16,1 1 2 0,4-2-2 15,1-1 0-15,5-4-1 16,0-5-2-16,10-6-1 16,-1-3 0-16,2-6 0 15,1 2-1-15,2-4 2 16,-1 0 0-16,4-2-1 16,-4-4 1-16,2-3-1 15,3-3-1-15,-3-6-1 16,3 0 0-16,-3-4-35 15,2 0-29-15,-2-3-58 16,2-2-50-16,-1-7-208 16,-3-4 249-16</inkml:trace>
  <inkml:trace contextRef="#ctx0" brushRef="#br0" timeOffset="22334.24">9794 6247 207 0,'14'-63'161'16,"-13"68"11"-16,3 4-21 15,0-2-5-15,4 6-23 16,1 2-19-16,0 3-26 15,2 3-17-15,1 2-28 16,1 0-10-16,2-1-15 16,2 2-2-16,2 1 34 15,1-2 5-15,1 3 1 16,-6-3 1-16,3-2-36 16,-1 2-5-16,-2-3-1 15,5 1-1-15,-1-3 0 0,-2 1 0 16,0 1-1-16,-1 0 1 15,-3-5-1-15,3 0 1 16,-5-2 0-16,-4-4-6 16,2 1-70-16,-2-2-54 15,-4-5-211-15,-1-2 207 16</inkml:trace>
  <inkml:trace contextRef="#ctx0" brushRef="#br0" timeOffset="22769.07">10138 6184 330 0,'0'-5'179'0,"-2"6"-44"15,-3 0-32-15,4-1-14 16,-1 0-15-16,2 1 9 16,-9 16 10-16,-35 31 2 15,26-24-15-15,0 7-36 0,-2 2-10 16,-2 3-15-16,0 2-3 15,-2 0 4-15,3 2 0 16,-1-2-5-16,0-3-1 16,1-3-7-16,0 0-2 15,0-5-1-15,2 3-1 16,9-6 0-16,2-5-2 16,2-4-18-16,2-8-22 15,4-2-99-15,1-4-66 16,3-2-98-16,-4 0 165 0</inkml:trace>
  <inkml:trace contextRef="#ctx0" brushRef="#br0" timeOffset="23248.79">10378 5855 270 0,'9'0'153'15,"4"6"-32"-15,0 1-23 16,3 9-32-16,-3-1-19 16,-1 8-3-16,1 3 17 15,-3 4 12-15,0 3 3 16,-4 7-3-16,-5 2-9 0,-3 9-16 15,-3 8-3-15,-6 7-9 16,-1 3-5-16,-5 2-2 16,-1-1-2-16,-5-4-8 15,0 1-2-15,-3-3-6 16,-3 0-2-16,0-2-9 16,0-5-50-16,0-10-304 15,-1-4 249-15</inkml:trace>
  <inkml:trace contextRef="#ctx0" brushRef="#br0" timeOffset="28906.12">5887 5292 261 0,'-27'26'138'0,"27"-26"-22"16,-2-3-3-16,-2 2-2 0,2 0 1 16,1 0-13-16,0 0-13 15,0 0-24-15,0 0-10 16,0 0-6-16,0-1 0 16,0 1-8-16,0 0-4 15,-2 1-3-15,3 0-1 16,0 0 1-16,0 0 0 15,-1 0-7-15,1 0 2 0,0 0 1 16,0 0-1-16,0 0 0 16,0 0-3-16,0 0-2 15,0 0 0-15,0 0 0 16,0 0-2-16,0 0-2 16,0 0 7-16,0 0 1 15,1 0 0-15,6 2-6 16,-1 1-11-16,-2-1-5 15,5 1 0-15,-6-2-5 16,6 1 26-16,-1 2 6 16,0-2 2-16,10 4 5 15,18 8-27-15,-22-12-5 16,-3-2-1-16,-6 2 0 16,10 1 0-16,-10-2 0 15,10 5 0-15,5-4-2 16,-2 0 1-16,6 3 0 15,-4-5 0-15,7 4 0 16,0 1 0-16,2 1 0 0,-4 2 1 16,5-7 45-16,1-1 3 15,3-1 2-15,5-4-1 16,-2 4-43-16,4 3-4 16,-4-1-2-16,2 2-2 15,-4-5 1-15,-3 2-2 16,3 0 1-16,2 0-1 15,1 5 0-15,1-1 0 0,1-2 0 16,-3 2 1-16,-2-2-1 16,-1-4 1-16,-2 2 1 15,-4 0-2-15,-3 0 2 16,-4 2-2-16,-6-2 3 16,2 2 0-16,-8 0 2 15,2 0 0-15,-7 1 3 16,-1-3 0-16,2 0 4 15,-5 0 3-15,0 0 39 16,0 0 6-16,-1-1 3 16,0 1-2-16,1-2-40 15,-1 2-8-15,1 0-6 16,-1 0-3-16,1 0-3 16,0 0-1-16,0 0-14 15,0 0-23-15,0-1-64 16,0 0-43-16,0 0-96 15,0 0-64-15,0 0 195 16</inkml:trace>
  <inkml:trace contextRef="#ctx0" brushRef="#br0" timeOffset="30569.67">6198 6204 220 0,'-6'33'154'16,"5"-31"26"-16,1 1-27 15,0-2-16-15,0-1-1 16,0 0 3-16,0-1 14 16,0-1 3-16,0 1-11 15,0 0-38-15,0 0-28 16,1-10-45-16,2-6-10 15,13-31-7-15,-10 25 0 0,4-5-2 16,0 1 0-16,0-6-7 16,3 3-3-16,0-1-2 15,-1 0 0-15,-2-3 0 16,-3-1 1-16,2 3-1 16,-2 2 1-16,-1 8-2 15,-1 2 2-15,-2 4 1 16,0 0 0-16,-2 4 1 15,-1 2-1-15,0-3-3 16,2 4-1-16,-2 1-1 16,4-1-2-16,-1 3 0 15,-2 0 0-15,1-1 0 16,1 3 2-16,-6 1 0 16,3 3 0-16,0 0-2 15,0-1-1-15,0 1-2 16,0-2-2-16,0 2-3 0,0 0-2 15,0 0 0-15,0 0 0 16,0 0 5-16,0 0 4 16,0 0 2-16,0 0 1 15,0 0-1-15,3 6-1 16,0 6 0-16,0 0-1 16,8 29 0-16,-9-26 1 15,5 2 0-15,0 4 0 16,2 2 0-16,1 2 1 15,-4 1 0-15,0-1 0 0,2 1 0 16,-5-4 1-16,8 1 0 16,-4 0 0-16,4-2 0 15,1 2 1-15,-3-3 0 16,0 0 0-16,-3-1 0 16,0-4 1-16,-4-2 0 15,2 3-1-15,-1-7 1 16,-1 0-1-16,5-2 1 15,2-1-1-15,-9-1 1 16,3-1 0-16,-4-3 1 16,0-1 0-16,0 0 3 15,-1-1 1-15,2 1 2 16,-2 0 1-16,1 0 0 16,0 0-1-16,1 0 0 15,0 0 0-15,0 0 3 16,0 0 0-16,0 0-1 15,-1 0 12-15,0-1 8 16,0 0 4-16,-10 0 11 0,4 0-9 16,-11-1 2-16,-33-6 0 15,28 2-3-15,-5 1-3 16,2 4-11-16,5 1-7 16,0 1-9-16,5 0-3 15,2-1-3-15,2 0-1 16,2-1-2-16,0 1-3 15,3-1-27-15,4 0-22 0,0 0-50 16,3 1-36-16,0-1-91 16,0-1-67-16,0 2 189 15</inkml:trace>
  <inkml:trace contextRef="#ctx0" brushRef="#br0" timeOffset="31405.44">6588 5888 216 0,'-6'-41'169'0,"2"40"40"16,3 0-34-16,0 1-41 15,1 0-20-15,0 0-46 16,0 0-19-16,0 0-29 16,0 0 3-16,0 0 11 15,0 0 2-15,0 0-2 16,0 1-7-16,1 9-13 0,7 2-2 15,27 30 9 1,-24-27 3-16,3 3 8 0,-1-2 1 16,1-1-5-16,1-3-2 15,0 3-9-15,3-3-1 16,-1 3 1-16,2 3-1 16,2-5-1-16,-1 1-1 15,3-1-6-15,-2 1-1 16,-2 2-3-16,-3-1 1 15,2 1 0-15,-5-1 0 0,-1-2 0 16,-2-2 1-16,-5-5 1 16,5 0 0-16,-9-2 2 15,5-1 1-15,-4-1 1 16,-4-1 2-16,2-1 3 16,0 0 1-16,-1 0-27 15,-2-1-28-15,3-1-82 16,-1 1-62-16,0 0-172 15,0 0 220-15</inkml:trace>
  <inkml:trace contextRef="#ctx0" brushRef="#br0" timeOffset="31874.18">6859 5902 180 0,'4'-66'156'16,"-6"68"47"-16,1 3-18 15,-4 2-44-15,-1 0 4 0,0 5-15 16,0-1 0-16,-4 2-18 16,-1 6-16-16,-4 3-15 15,-1 0-15-15,-1 4-17 16,-2-4-2-16,3 3-3 16,-4-1 1-16,-1 4-5 15,3-2-6-15,-4-1-11 16,3-2-5-16,2-5-7 15,2-1-1-15,3-4-2 16,0-2-2-16,9-4-1 16,-4-1 0-16,7-1-3 15,0-2-1-15,-6 0-12 16,5-1-25-16,-2 1-58 16,-2-3-39-16,5-1-107 15,-1-1-97-15,1 1 219 16</inkml:trace>
  <inkml:trace contextRef="#ctx0" brushRef="#br0" timeOffset="33659.99">7001 5366 188 0,'21'73'158'15,"-19"-73"2"-15,-2 1 2 16,0 0-9-16,-1-1-20 16,0 0-4-16,0 0-30 15,1 0-13-15,0-1-29 16,0 0-13-16,0 0-19 15,0 0-4-15,-1 0-2 16,0-4 2-16,-2-2 9 16,3-1 2-16,3-3 0 15,-2 3-1-15,1-8-9 16,3-27-3-16,-5 26-3 16,0-5-1-16,0-1 0 15,2-2 0-15,1-3-1 16,0 1-1-16,-2-3 4 15,0 2 3-15,-1 2 4 16,-1-1 1-16,4 1-6 0,-5 0-5 16,0-1-5-16,-1-1-2 15,3 3-1-15,2 1-1 16,0-3 0-16,-1 2 1 16,-1-1 1-16,-1-4 0 15,2 3 2-15,0 0 0 16,-1-5-1-16,4-1 2 15,-7-1 4-15,3 0 1 16,4 2-1-16,-3 2-2 0,3-1-6 16,-2-2-1-16,0 1 0 15,-2 0 0-15,-2 1 0 16,7 5 0-16,-4-3-1 16,-1 1-1-16,5-4-1 15,-4-2-1-15,5-3 0 16,-1-3 0-16,4 1-1 15,0-3 1-15,0 4-1 16,-2 1 2-16,-1 3 0 16,-5 1 0-16,-1 3 1 15,3 4 0-15,-5 0-1 16,2 2 0-16,0 1 0 16,2 3-1-16,1-3-1 15,1 3 1-15,-3-4-1 16,-2-3 1-16,2 3-1 15,0-3 0-15,3 6 0 16,-4-1 0-16,0 4 0 0,0 2 0 16,0 3 0-16,4 2 0 15,-2 1 1-15,-2 0 0 16,1 4 0-16,0 2-1 16,-1 1 0-16,0 2 0 15,0 0-1-15,0 0 1 16,0-1 0-16,-1 1 0 15,1 0 0-15,0 0 0 16,0 0 0-16,0 0 0 0,0 0 1 16,0 0-1-16,0 0-3 15,0 0-2-15,0-1-2 16,-1 1-1-16,1 0 3 16,-1 0 1-16,0 0 3 15,1 1-26-15,0-1-53 16,0 0-34-16,0 0-87 15,0 0-29-15,0 0 148 16</inkml:trace>
  <inkml:trace contextRef="#ctx0" brushRef="#br0" timeOffset="34350.15">7143 3473 171 0,'-1'-1'84'15,"0"0"-1"-15,0 0 7 16,0 0 14-16,0 0 0 0,0 0-4 16,-3-2-20-16,-3-2-15 15,-2 2 9-15,0 1-23 16,5 1-4-16,-4 2-8 16,5-1-15-16,-6 4-4 15,2 0-1-15,1 7-4 16,-31 26 0-16,37-28-4 15,-3 5-3-15,-1-5 12 16,6 2 10-16,0-1 16 16,2-3 6-16,3-1-10 15,-1-2-7-15,-4-4-7 16,4 0-3-16,0-5 2 16,-6-1 0-16,6-4-3 15,-2 2-3-15,-1-1-8 16,1 3-4-16,0 1-2 15,-2-1 2-15,2 0 0 16,-2 0 1-16,0-1 0 16,-6 0-2-16,0-4 1 0,-3 1 0 15,-4-3-2-15,5 4-1 16,-1 3-4-16,2 2-3 16,-2 4-7-16,-1 3-4 15,0 5 1-15,2 3 2 16,1 4 4-16,-1-1 3 15,-4 0 1-15,3-3 0 16,3-4 0-16,1-1 0 0,4-7-1 16,0 2 0-16,-1-1 0 15,0 0 1-15,0 0-95 16,0 0-83-16,0 0 111 16</inkml:trace>
  <inkml:trace contextRef="#ctx0" brushRef="#br0" timeOffset="36286.46">7227 4526 333 0,'-40'54'198'16,"42"-49"-7"-16,1-2-21 15,-2-2-13-15,-1-1 5 16,0 0 5-16,0-1-9 0,0 0-39 16,0 0-27-16,0 0-48 15,2-9-14-15,5-12-10 16,8-30-3-16,-5 24-4 16,-2-4-2-16,3 2-3 15,1-2 0-15,-1-1 1 16,-1 4 1-16,-1-3-3 15,-3 0 0-15,1 1-2 16,-4 1-1-16,2 2-1 16,-1 4 0-16,2 0-2 15,-2 4 0-15,0 5 0 16,-1 1 0-16,-1 6 0 16,0 1 0-16,-1 0 1 15,1 3-1-15,1 0-1 16,-3 1 0-16,0 2-1 15,0 1-2-15,0 0-1 16,0 0-1-16,-2 0-5 16,2 0-1-16,0 0 0 0,0 0 1 15,0 0 6-15,0 0 1 16,0 0 2-16,0 0 0 16,0 2 0-16,2 6-1 15,0 4 0-15,0 2-1 16,7 30 1-16,-6-27 0 15,1 2 1-15,4 0 0 16,-3-1-1-16,4 1 2 16,1-1 0-16,0-1 0 0,0 3 0 15,0-3 1-15,-1 0-1 16,1-2 1-16,1 1 0 16,-2-3 0-16,-3 3-1 15,3-1 1-15,-2-5 0 16,-3 1 2-16,5-5 0 15,-9-2 0-15,0-1 3 16,3 0 1-16,-4-3 3 16,1 0 2-16,0 0-1 15,0 0-2-15,0 0-5 16,0 0-3-16,0 0-3 16,-1-1 0-16,0 1 0 15,0 0 1-15,0-1 1 16,0 1 2-16,0 0 0 15,-1 0 1-15,2 0-1 16,0 0-1-16,0 0-1 0,0 0 0 16,0 0 0-16,0 0 0 15,0 0 4-15,0 0 3 16,0 0 4-16,-2 0 2 16,1 0-3-16,0 0 1 15,0 0 10-15,-7 2 1 16,-5 2 1-16,-27 8-3 15,24-10-10-15,-2 0 6 16,-3-1 7-16,0 4 5 16,-2-1 1-16,0-2-6 0,2 2-12 15,1-2-6-15,5 1-5 16,2 1-1-16,7-2-2 16,0 2 1-16,3-4-4 15,1 0-22-15,1 0-48 16,1 0-36-16,0-1-151 15,0 0-124-15,0-1 246 16</inkml:trace>
  <inkml:trace contextRef="#ctx0" brushRef="#br0" timeOffset="37435.4">7742 4100 222 0,'0'-1'173'16,"-1"1"28"-16,1 0-37 16,0 0-50-16,0 0-10 15,10 2-17-15,1-2 4 16,2-2-8-16,27-14-15 15,-29 1-20-15,1-4-14 16,-1-4 4-16,2 0 0 16,2-4-3-16,-1 1 2 0,2-2-23 15,-5-1-1-15,1 3-3 16,-3-4-2-16,-3 0 1 16,1 5-2-16,-5-3 0 15,1 1 0-15,-3 3-1 16,-2-1 1-16,-1 1-2 15,-3 1 0-15,-1 3-2 16,-1 3-1-16,1 8-1 16,1 1-1-16,4 7-5 15,-1 0-5-15,1 3-6 16,1-2-1-16,0 0 4 16,0 0 4-16,-4 12 3 15,3 7 1-15,-6 30-1 16,3-23 2-16,-3 4 3 15,4 0 3-15,-5 0 6 16,-1 2 3-16,5 4 1 16,-4 2 0-16,0 4-4 0,6 5-1 15,-2 3-1-15,1-1 15 16,1 3 16-16,-1-1 1 16,0-3 8-16,0-1-12 15,0-6-9-15,2-3 0 16,-2-4-6-16,1-3-4 15,1-1-4-15,-2 0-1 16,3-3-3-16,1 2 1 16,0-6-2-16,1-4-1 0,2-4 1 15,-1-6-2-15,-1-2 2 16,1-3 0-16,-1 0 3 16,0-3 3-16,-1-1 6 15,0 0 3-15,0 0 3 16,0 0-19-16,0 0-47 15,0-1-37-15,-1 0-89 16,0-1-49-16,1 1-152 16,0 0 228-16</inkml:trace>
  <inkml:trace contextRef="#ctx0" brushRef="#br0" timeOffset="37800.44">7603 4203 313 0,'-1'1'208'15,"1"1"-14"-15,5 1-9 16,-5-3-27-16,-2 0-4 15,2 0 0-15,0 0 7 16,5 6-18-16,5 4-19 16,3-4-32-16,30 30-22 0,-19-30-34 15,0-1-12-15,5 0-10 16,-1-5-3-16,2-3-3 16,3 1-2-16,1 1-1 15,0 1-1-15,1 5 0 16,-3-2 1-16,-9-2-26 15,4 4-38-15,-3-1-118 16,-1 3-99-16,0 4 167 16</inkml:trace>
  <inkml:trace contextRef="#ctx0" brushRef="#br0" timeOffset="44816.48">11293 9195 607 0,'22'-37'283'16,"-16"-20"-127"-16,11 8-15 15,-4-6-42-15,-9-4-7 16,11 13-12-16,-9-8-7 16,5 11-24-16,-4 0-15 15,4 5-17-15,-2 2-6 0,-6 5-4 16,3 6 6-16,-3 5 7 16,-2 5 4-16,2 10 3 15,-3 1-9-15,0 4-20 16,0 0-7-16,0 0-7 15,0 0 2-15,3 17 11 16,14 32 1-16,-8-26 1 16,3 4-2-16,1 5 0 15,2 5 0-15,3 9 1 16,0 5 1-16,-1 2 1 16,-1 3 0-16,-2 0 0 15,1-3 1-15,-4-4 1 16,1-2-1-16,-2-10 1 15,-4-1 1-15,0-6 3 16,-6-6 4-16,-8-3 21 16,-2-3 20-16,-7-4 33 15,-2-6 13-15,-5-3 5 0,-4-5-10 16,-4-5-31-16,4 1-14 16,-1-4-27-16,5 3-12 15,5 0-7-15,1 0-3 16,8 2-32-16,0-5-21 15,7 5-59-15,-1-3-32 16,4 4-55-16,-1-2-38 16,2-2-126-16,-1 5 226 15</inkml:trace>
  <inkml:trace contextRef="#ctx0" brushRef="#br0" timeOffset="45452.66">11771 8759 319 0,'85'-43'194'0,"-81"55"-8"16,2-1-27-16,6-3-18 16,-5-4-11-16,6 0-15 15,0-7 7-15,4-4-15 16,2-3-16-16,2-12-26 16,-3-3-20-16,-1-6-19 0,-1-5-4 15,-2-8-7-15,3-3-3 16,-5-5-3-16,6 2-1 15,-9 3 0-15,-4 1 1 16,-4 7 1-16,-3 1 0 16,-3 1 0-16,-1 9-1 15,1 2-3-15,-2 0 7 16,3 14 4-16,-2 0 3 0,1 11-9 16,-1 0-12-1,2 7-19-15,-2 6-5 0,2 6 6 16,1 9 5-16,-5 3 8 15,-1 7 2-15,0 12 3 16,-4 2-1-16,6 15 2 16,-4 3 0-16,-7 2 4 15,6 5 2-15,-4-4 4 16,6-1 0-16,5 3-3 16,-2 2 0-16,0-5-4 15,1 0 1-15,3-13 0 16,-2-9 0-16,10-10-1 15,-7-7-1-15,4-4-2 16,2-4 13-16,-5-8-73 16,6-2-44-16,-5-9-132 15,0 0-143-15,1-6 248 16</inkml:trace>
  <inkml:trace contextRef="#ctx0" brushRef="#br0" timeOffset="45689.02">11803 9103 587 0,'-2'-5'300'15,"-3"4"-95"-15,6 1-48 16,-1 0-74-16,0 0-30 16,0 0-35-16,0 0-6 15,5 1-3-15,10 4-2 0,28 6-2 16,-31-8-1-16,9 4-2 15,-5-5-2-15,10 6-56 16,1-3-48-16,2 3-159 16,0-1 158-16</inkml:trace>
  <inkml:trace contextRef="#ctx0" brushRef="#br0" timeOffset="46127.85">11099 9805 423 0,'7'-2'226'16,"6"3"-48"-16,4 2-25 0,3 1-33 16,4 2-18-16,10-5-13 15,-4 1-8-15,10 0-10 16,-3-1-16-16,0-1-31 15,6 1-10-15,6-5-6 16,5 2-3-16,4-2-1 16,1 0 0-16,-1 1-1 15,2 1-1-15,-3 3 1 16,-10-4-1-16,-2-1 0 16,-6 2-33-16,-6 1-83 15,0 1-83-15,-10 7 111 16</inkml:trace>
  <inkml:trace contextRef="#ctx0" brushRef="#br0" timeOffset="46997.59">11287 10918 515 0,'7'4'295'0,"-1"-6"-47"16,-3-7-25-16,4-7-70 15,0-4-43-15,-1-9-52 16,3-2-3-16,-7-6-10 16,8-1-4-16,-2-5-12 15,9-4-10-15,4-5-9 16,-9-4-4-16,9-3-2 16,-6 2-2-16,3 4 1 15,2 4 0-15,-3 7 0 16,-1 3 12-16,0 6 11 15,-5 4 1-15,-2 10 4 16,-3 1-10-16,-2 9-10 16,0 1-1-16,-2 2-4 15,0 4 3-15,-1 0-1 16,-1 2-2-16,0 0-10 16,0 0-8-16,0 0-3 0,0 0 3 15,0 0 8-15,0 0 0 16,2 8-1-16,4 5-1 15,17 32 1-15,-15-29 2 16,2 9 0-16,5 3 2 16,0 3-1-16,1 7 1 15,3 1 1-15,-4 5 0 16,2 6 0-16,0 2 2 16,1 3-1-16,-2-3 0 0,3-2 1 15,-3-5-1-15,2-4 0 16,-1-5 0-16,-5-7 1 15,1 1 0-15,-5-8 3 16,-1-1-1-16,-4-8 3 16,-1-4 3-16,0-4 22 15,-2-1 24-15,-7-4 31 16,-1 0 5-16,-13-1-6 16,-1-6-17-16,-1 0-27 15,-5 1-9-15,0-7-21 16,-1 9-7-16,3 2-6 15,-2 0-1-15,4 0 2 16,0 0 0-16,1-1 0 16,2-2-11-16,4 4-19 15,0-2-14-15,7 1-30 16,2 1-12-16,1-2-29 16,3-4-26-16,2 7-69 0,-2-1-48 15,6 1 161-15</inkml:trace>
  <inkml:trace contextRef="#ctx0" brushRef="#br0" timeOffset="47397.52">11954 10246 447 0,'0'-1'251'0,"4"0"-35"15,7 2-32-15,5 8-50 16,28 31-32-16,-25-15-48 16,1 4-12-16,1-1-18 15,-3-2-7-15,3 5-9 16,-1 0-3-16,2 0-1 16,-3 5-1-16,-1-10 0 0,0 3 14 15,-4 0-89-15,1-5-44 16,-2 0-109-16,-2-8 110 15</inkml:trace>
  <inkml:trace contextRef="#ctx0" brushRef="#br0" timeOffset="47642.86">12274 10275 457 0,'0'-5'296'0,"-6"2"0"15,-1 3-37-15,-4 1-84 16,-1 3-47-16,-5 4-58 16,1 7-9-16,-4 5 2 15,-2 4-5-15,-3 6-22 16,-2-3-10-16,-4 5-18 16,3 0-4-16,2 3-27 15,1-3-35-15,5-6-96 16,7-4-75-16,1-7 137 15</inkml:trace>
  <inkml:trace contextRef="#ctx0" brushRef="#br0" timeOffset="48078.68">12959 9840 542 0,'9'0'265'0,"5"6"-99"16,-5 2-33-16,1-2-38 15,5 2-19-15,-1-3-25 16,4-2-12-16,2 0-32 16,-4-3-7-16,2-3-63 15,1-4-60-15,1-5 75 16</inkml:trace>
  <inkml:trace contextRef="#ctx0" brushRef="#br0" timeOffset="48303.1">12965 9622 566 0,'2'-2'255'15,"-1"-3"-123"-15,7 1-29 0,-2 2-45 16,3 2-30-16,3 0-30 15,-4 4-13-15,9 2-80 16,0-1-80-16,1 3 106 16</inkml:trace>
  <inkml:trace contextRef="#ctx0" brushRef="#br0" timeOffset="48917.45">13560 9727 399 0,'20'7'235'0,"2"-6"-20"0,2-6-23 16,2-6-47-16,2-7-28 15,-1-12-47-15,2-3-20 16,0-10-15-16,0-1-2 16,-3-4 3-16,-4-2 6 15,-7 5-4-15,-3 2 0 16,-6 8-6-16,-6-2-5 16,-6 3-9-16,-4 1-4 0,-5-6-7 15,0 4-2-15,2 3-4 16,0 4-1-16,0 8 0 15,5 4 2-15,-3 7-2 16,1 5-3-16,-1 4-9 16,0 5-6-16,-1 10-3 15,-1 4 0-15,2 7 7 16,-2 7 3-16,-2 6 4 16,5 3 1-16,-5 10 0 15,1 4 4-15,1 7 0 16,-1 9 0-16,-1 8 2 15,3 1 0-15,-1 0 0 16,7-3 1-16,1 1 0 16,0-1-1-16,6 2 3 15,-2-3 0-15,3-11 2 16,3-5-1-16,2-11-2 16,-3-9 1-16,1-7-1 0,0-5-1 15,-3-11-24-15,5 0-26 16,-1-7-51-16,-3-6-42 15,0-5-49-15,1 0-38 16,-4-1 145-16</inkml:trace>
  <inkml:trace contextRef="#ctx0" brushRef="#br0" timeOffset="49172.77">13441 10056 562 0,'7'-5'251'0,"-7"7"-55"15,1 3-90-15,6 2-19 16,3 2 18-16,7 1-17 16,1-1-17-16,-4-2-18 15,9 1-15-15,-3-4-26 16,3 0-4-16,8-4-6 15,-4-7-27-15,9-5-67 16,2-3-71-16,4-14 93 16</inkml:trace>
  <inkml:trace contextRef="#ctx0" brushRef="#br0" timeOffset="49458">14300 8644 636 0,'1'13'315'0,"-1"-3"-128"0,-4 12-51 16,1 5 9-16,-6 4-69 15,-2 4-29-15,3 1-27 16,-3-1-6-16,2-1-10 16,4 1 2-16,0 5-71 15,1 0-63-15,0 5 80 16</inkml:trace>
  <inkml:trace contextRef="#ctx0" brushRef="#br0" timeOffset="50042.44">14606 9198 606 0,'-6'-4'273'0,"-3"7"-128"15,3 7-20-15,-2 4-8 16,-3 9-10-16,-6 9-28 15,1 8-17-15,-4 11-54 16,4 2-1-16,-1 13 1 16,0-1-2-16,1 5-3 15,8 1-2-15,0-5 0 16,4-2 0-16,5 0 0 16,1-2 0-16,8-4-1 0,3-2-1 15,3-13-14-15,3-7-25 16,1-12-23-16,-1-5-24 15,3-7-77-15,1-2-51 16,-2-8 132-16</inkml:trace>
  <inkml:trace contextRef="#ctx0" brushRef="#br0" timeOffset="50374.55">14745 9723 451 0,'-10'-39'230'0,"21"50"-77"16,-1-1-10-16,3 5-24 16,3 6-33-16,-1 0-38 15,2 0-6-15,0 5-18 16,-3-3-10-16,4-3-8 16,-2 3 2-16,-2-6-95 0,4 1-92 15,-4-1 113-15</inkml:trace>
  <inkml:trace contextRef="#ctx0" brushRef="#br0" timeOffset="50582.99">14982 9564 584 0,'-5'-5'292'15,"0"9"-91"-15,-6 5-67 0,-1 5-68 16,-2 7-3-16,-4 4-15 15,-3 2-6-15,2 8-21 16,-3 2-5-16,1-5-4 16,4 1-4-16,1-10-51 15,3 0-74-15,4-3 76 16</inkml:trace>
  <inkml:trace contextRef="#ctx0" brushRef="#br0" timeOffset="50839.31">15055 9434 579 0,'27'-9'294'0,"-7"11"-106"15,-3 8-34-15,-8 14-45 0,-3 11-28 16,-6 13-5-16,0 7-4 15,-2 10-9-15,-2 0-13 16,-12 5-26-16,1 6-8 16,-10 11-7-16,-3 4-2 15,-3 11 8-15,-12 1-44 16,-8 3 24-16</inkml:trace>
  <inkml:trace contextRef="#ctx0" brushRef="#br0" timeOffset="56673.24">6622 3295 234 0,'-69'81'109'15,"74"-69"-30"-15,-4-1-4 16,-6-6 8-16,8 6 7 0,-10-11 6 15,2 4 3-15,8 2 7 16,-1 1 0-16,-2-2 3 16,-7-3-3-16,7 2-21 15,-3-1-15-15,1 1-34 16,2-4-6-16,-1 0-3 16,1 0 0-16,0 0 5 15,0-1-1-15,0 0 5 16,2-10 5-16,6-18 6 15,9-36-1-15,-3 21-7 16,7 0-6-16,6-9-14 16,3-8-5-16,9-13-8 15,-2-13-2-15,5-8-3 16,2-6 0-16,3-2 1 16,2 2-1-16,-3-8 2 15,2 1-1-15,-8 4 0 0,-5 3 1 16,-2 10-2-16,-2 6 1 15,-2 0-1-15,1 2 0 16,-3 11 0-16,-2 9 1 16,-4 12 0-16,-3 9 0 15,-11 11 0-15,-1 7-4 16,-7 10-32-16,0 6-25 16,0 8-35-16,-2 0-4 15,3 10 23-15,-4 7 23 16,-4 8 31-16,1 5 8 0,-4 5-47 15,1-3-53-15,-1 3-208 16,1 1 200-16</inkml:trace>
  <inkml:trace contextRef="#ctx0" brushRef="#br0" timeOffset="64309.41">17083 11042 310 0,'1'17'161'0,"-4"0"-24"16,2 1-26-16,1-3-35 16,1-1 2-16,3-4-2 15,-4-3 13-15,4-4 36 16,-1-2 6-16,-3-2-4 16,0 0-11-16,0 0-36 15,6-15-20-15,31-43-34 16,-28 21-6-16,1-5-8 15,5 2 2-15,-1-3 9 0,-3 1 2 16,-1-3-1-16,-3-4-5 16,1-2-13-16,3-4-2 15,3 3-3-15,-1 2 1 16,-2 8-1-16,-2 4 1 16,1 13 0-16,-5 4 1 15,3 10 1-15,2 3 0 16,-10 7-6-16,2 2-10 15,-1 0-6-15,-1 0-2 0,0 0 7 16,1 4 6-16,11 23 4 16,18 29 2-16,-13-18 0 15,-2 1 1-15,1 3 0 16,-4 0 1-16,0-2 1 16,2-1 0-16,-3-6 0 15,1-1-1-15,-2-8 2 16,-2-1 2-16,-5-3 8 15,-3-5 11-15,-6 5 19 16,-4-4 10-16,-5-5 23 16,-1 1 6-16,-4-8 1 15,0 0-11-15,-3 3-31 16,1-2-17-16,-1 2-22 16,3-3 0-16,3 0-1 15,0-1-2-15,1-1-19 16,-2-1-12-16,0 0-22 15,2 2-17-15,7-1-59 0,3 4-39 16,5-1-126-16,2 3-92 16,8 0 247-16</inkml:trace>
  <inkml:trace contextRef="#ctx0" brushRef="#br0" timeOffset="64710.33">17738 10632 680 0,'1'0'282'16,"0"0"-133"-16,0 7-93 15,10 3 1-15,-1 6-3 16,4 5-13-16,3 3 4 16,0 7 9-16,2-3-4 15,1 2-2-15,4 3-20 16,-2-7-11-16,5 0-8 15,0 0-1-15,-4-7-2 0,3 2-1 16,-6-1-1-16,3 1-2 16,-2-5-42-16,-2-2-50 15,-4-4-200-15,-1-4 185 16</inkml:trace>
  <inkml:trace contextRef="#ctx0" brushRef="#br0" timeOffset="64955.68">18138 10628 529 0,'-3'-7'345'16,"-2"4"-22"-16,-8 10-170 15,-1 7-43-15,-8 12-30 16,-3 5-2-16,-3 7 2 16,-2 2-2-16,-1-4-43 15,0 0-13-15,4-3-11 16,-4-5-3-16,9 0-2 15,-1-3-1-15,8-3-5 16,0 0-12-16,0-5-48 16,9 1-36-16,-2-4-92 15,8-1-69-15,7 0 164 16</inkml:trace>
  <inkml:trace contextRef="#ctx0" brushRef="#br0" timeOffset="65404.48">18423 10841 752 0,'29'29'313'15,"-28"-29"-178"-15,0 1-58 16,7-1-6-16,6 0-16 16,6 3-15-16,7-2-12 15,1-1-4-15,5 0 0 16,3 2 0-16,2-2 0 15,2 3-1-15,2-3-11 16,-2 0-2-16,2 0-4 16,0 1-1-16,-3-2 0 15,-6-1 0 1,-16 1-1-16,0 0 1 0,50-3-2 16,-3-2-1-16,1 4 0 15,-31 2-12-15,-7-5-52 16,-5 6-37-16,-7-1-163 15,-5-2-134-15,-3 2 251 0</inkml:trace>
  <inkml:trace contextRef="#ctx0" brushRef="#br0" timeOffset="65810.39">19208 10797 789 0,'-97'-28'362'0,"90"28"-164"16,2 4-115-16,2-4-14 16,3 2-38-16,0-2-10 0,0 0 9 15,0 0-1-15,8 1-5 16,10 6 0-16,33 12-14 16,-25-10-4-16,1 2-1 15,1-4-1-15,-2-3-1 16,2 3-5-16,-3 1 30 15,-2 0 9-15,-2 3 8 16,-11-1 8-16,-5 0-22 16,-4 1 8-16,-8 1 25 15,10 6 11-15,-13-4 11 16,-3 2-12-16,-7-2-27 16,-13-5-13-16,7 4-22 15,-2-1-7-15,5-1-18 16,3 1-16-16,3-1-34 15,0-3-22-15,9-1-45 16,0 1-24-16,8 3-101 0,0-2-90 16,8-1 221-1</inkml:trace>
  <inkml:trace contextRef="#ctx0" brushRef="#br0" timeOffset="66256.2">19916 10842 793 0,'3'-9'335'0,"-9"5"-191"16,-4 4-40-16,-5 8-22 15,-5 8-7-15,-6 7-5 16,1 6 4-16,-4 5-11 16,2 8-20-16,7 11-15 15,-1 2-1-15,12 3-1 16,5-5-1-16,12-14-11 16,6-6-5-16,7-14-7 15,6-7 1-15,8-14 7 16,3-9 3-16,4-20 5 15,-2-4 2-15,0-17-4 16,-4-3-2-16,6-1-1 0,-6-1 0 16,-8 13-1-16,-7 2 1 15,-18 8 2-15,-4 5-1 16,-21 0-17-16,-6 6-11 16,-13 9-44-16,-6 5-42 15,-18 14-207-15,-9 5 204 16</inkml:trace>
  <inkml:trace contextRef="#ctx0" brushRef="#br0" timeOffset="69406.42">3340 13802 348 0,'-14'-53'184'15,"5"44"-60"-15,-13-3-30 16,6 8-38-16,1-1-1 16,-3 3 6-16,9 7 4 15,-2 3 3-15,1 2-8 16,11 7-13-16,0 1-9 15,7 5-24-15,11 2-7 16,1 3 1-16,6-2 9 0,7-6 28 16,-1 0 14-16,7-15 17 15,2-5 7-15,-1-9-12 16,3-8-12-16,-3-8-20 16,1-6-12-16,3-9-13 15,-9-2-1-15,-3-6 0 16,-5-1-1-16,-6 3 0 15,-4-3-1-15,-1 4-1 16,-8 1 1-16,-10 2-1 16,3 3 1-16,-8 0-1 15,5 2 0-15,-1 6 1 16,-7 5 2-16,-1 7-1 16,-3 6-1-16,4 5-8 15,2 6-1-15,-2 4-5 16,1 3-2-16,-2 8-2 15,-3 1-2-15,-1 11-1 16,2 6 2-16,-2 10 3 0,2 5 3 16,-2 6 2-16,-1 7-1 15,-1 11 2-15,-1 12 2 16,5 15 9-16,0 0 3 16,4 4-1-16,3-4 0 15,-1 4-9-15,4 4 11 16,0 6 12-16,3 3 1 15,0-7 13-15,6 2-3 16,-3-7-4-16,4 0 1 0,-1-9-12 16,-5-5-9-1,4-19-6-15,-3-12-2 0,-2-6-2 16,2-12-2-16,-1-10-3 16,-2 3-2-16,1-17-24 15,-1 2-22-15,-1-10-83 16,0-2-64-16,-6-12-282 15,2-4 305-15</inkml:trace>
  <inkml:trace contextRef="#ctx0" brushRef="#br0" timeOffset="69661.75">3272 14777 475 0,'6'-2'264'0,"-1"4"-25"0,4 2-65 15,1 2-30-15,-1 1-15 16,6-1-29-16,3 2-12 16,5 1-32-16,4-3-20 15,0-4-25-15,1-2-5 16,5-5-64-16,-1-6-55 15,7-8-191-15,1-1 184 16</inkml:trace>
  <inkml:trace contextRef="#ctx0" brushRef="#br0" timeOffset="69947">4490 12900 853 0,'9'-14'423'16,"-5"12"-197"-16,-4 3-21 16,-4 7-29-16,-7 14-94 15,0 1-40-15,-8 13-31 16,1 3-5-16,7 2-5 15,-7-2-11-15,12 4-62 16,0 3-30-16,2 7-76 0,4 5-43 16,2 9-116-16,2 2 209 15</inkml:trace>
  <inkml:trace contextRef="#ctx0" brushRef="#br0" timeOffset="70324.98">5144 13761 926 0,'4'-42'417'0,"-8"17"-201"15,-7 7-12-15,-13 12-55 16,-3 11-46-16,-5 13-63 16,-2 10-15-16,0 16-15 15,0 8-1-15,5 10 3 16,2 2-3-16,7 7-5 16,3 0-3-16,5 12-3 15,2 7 0-15,8 5-3 16,4 4 1-16,9-16 1 15,4-3-1-15,7-12-1 16,3-4-26-16,5-3-53 16,-2-7-33-16,6-8-84 0,4-4-27 15,0-10 147-15</inkml:trace>
  <inkml:trace contextRef="#ctx0" brushRef="#br0" timeOffset="70626.17">5503 14130 840 0,'0'1'375'15,"2"5"-193"-15,3 10-89 16,-2 6-35-16,7 15-18 15,-3 6 6-15,9 13 22 16,4 7 15-16,3 6 0 16,6 4-10-16,3-7-27 15,-8-2-15-15,1 2-20 16,0-2-3-16,-6 3-21 16,4 0-27-16,-4-9-115 15,0-3-112-15,-6-15 164 16</inkml:trace>
  <inkml:trace contextRef="#ctx0" brushRef="#br0" timeOffset="70895.66">5794 14175 657 0,'0'-15'413'15,"-9"17"-14"-15,-4 6-166 16,-6 15-136-16,-4 7-42 16,-9 17-32-16,-3 7-2 0,-1 12 11 15,-8-1 3-15,7 2-8 16,-3 1-6-16,8-6-15 16,5 4-4-16,1-3-20 15,12-1-33-15,0-3-107 16,4-4-73-16,11-6 135 15</inkml:trace>
  <inkml:trace contextRef="#ctx0" brushRef="#br0" timeOffset="71285.61">6378 13693 724 0,'35'-32'295'16,"-14"24"-134"-16,-2 3-62 15,0 15-32-15,-7 5-2 16,5 18-35-16,2 9 9 15,-7 9 52-15,7 7 23 16,0 9 18-16,-6 2-5 16,0 8-35-16,-6 4-17 0,-9 11-23 15,-4 6-5-15,-7 4-17 16,-4-4-5-16,-6-18-4 16,-1-8-5-16,0-7-8 15,-4-4-26-15,0-3-87 16,1-7-48-16,-7-8-166 15,4-8-103-15,7-4 272 16</inkml:trace>
  <inkml:trace contextRef="#ctx0" brushRef="#br0" timeOffset="71733.42">7755 14597 666 0,'37'87'282'0,"-21"-80"-130"15,5-2-23-15,4 0-10 16,1-4-15-16,3-1-49 15,1 3-12-15,-3-1-26 16,4 3-9-16,-8-8-7 16,5-4-28-16,0-2-51 15,-10-9-15-15,5 2-49 16,-5-3-24-16,-11-6-125 16,9 2 184-16</inkml:trace>
  <inkml:trace contextRef="#ctx0" brushRef="#br0" timeOffset="71930.89">7934 14407 915 0,'-23'5'430'0,"-1"-5"-158"16,5 3-48-16,6 1-80 0,3-4-27 16,8 5-64-16,0-3-21 15,3-4-31-15,-1 0-12 16,0 1-8-16,0 0-27 15,21 0-50-15,30-2-36 16,-22 3-88-16,3 5-49 16,0 3 175-16</inkml:trace>
  <inkml:trace contextRef="#ctx0" brushRef="#br0" timeOffset="72576.25">9175 14916 673 0,'27'25'285'0,"-7"-14"-144"16,5-5-11-16,6-13 3 15,1-6 2-15,9-19-13 16,-4-11-3-16,-1-16-45 16,2-9-21-16,0-12-30 0,1-9-10 15,7-14-8-15,-1-5-1 16,-2-3-1-16,-4 2 1 16,-9-5 3-16,-6-1 0 15,-1 0 1-15,-8 1 0 16,-4 12-1-16,1 9-1 15,-6 13 1-15,-8 6 12 16,-5 16 34-16,-5 12 21 16,-12 15 19-16,7 10-9 15,-4 17-36-15,-2 1-24 0,-2 12-26 16,4 8-7-16,-7 9-4 16,5 4 1-16,1 10 4 15,2 2 1-15,1 7 0 16,0 1 2-16,5 8 2 15,3 6 0-15,2 10 3 16,2 10 0-16,-3 7-1 16,1 7 1-16,7 0-1 15,2-2 1-15,9 5 1 16,3-7 1-16,2 2 2 16,2 1 1-16,6-14 1 15,1-1 0-15,5-7-1 16,-1-2-2-16,0-2-3 15,3-2 0-15,3-9-20 16,-4-6-6-16,7-13-37 16,0-5-34-16,-3-15-115 0,5-3-183 15,-5-19 255 1</inkml:trace>
  <inkml:trace contextRef="#ctx0" brushRef="#br0" timeOffset="72816.61">10158 14725 1340 0,'-3'5'508'0,"-6"4"-373"16,5 3-31-16,0 7-53 15,-1-1-11-15,0 1-30 16,0-4-2-16,1-4-8 15,0-2-17-15,2-4-55 16,1-2-52-16,-1-6-128 16,2 2-96-16,-1 0 216 15</inkml:trace>
  <inkml:trace contextRef="#ctx0" brushRef="#br0" timeOffset="73057.95">10056 14261 1261 0,'3'0'492'0,"-5"4"-311"0,2 0-56 16,-1-4-63-16,0 0-11 15,0 0-53-15,0 0-6 16,0 0-3-16,1 0-16 15,0 0-42-15,0 5-35 16,1 3-126-16,1 2-133 16,5 8 235-16</inkml:trace>
  <inkml:trace contextRef="#ctx0" brushRef="#br0" timeOffset="73807.47">10423 14334 397 0,'7'1'206'0,"-2"10"-41"16,2 5-25-16,-4 5-34 15,-1 9 0-15,-1 5-8 16,-3 1 9-16,1 6 1 15,0 0-16-15,-2 1-27 16,1-4-18-16,2 1-17 16,-2-3-5-16,2 1-3 15,2 4 8-15,-2-5 6 16,0-2 1-16,2-8-6 0,-2-8-11 16,0-8-9-16,0-4 4 15,-2-7 6-15,2-3 1 16,0 2-1-16,0 0-5 15,0-13-9-15,2-10-3 16,3-34-3-16,-2 26-1 16,8-1-1-16,0-3-1 15,6 0-1-15,1 3 1 0,4-4 0 16,3 3 1-16,-2 3 2 16,0 4 2-16,3 7 2 15,-7 0 0-15,-1 12-3 16,-4 2 2-16,-5 7 4 15,8 10 2-15,-7 6 5 16,-1 2 2-16,0 6 1 16,-9-4-2-16,3 2-5 15,0-4-2-15,2-6-4 16,-4-2-1-16,1-8-5 16,-3-1-4-16,1-6-2 15,0 3 0-15,0 0 3 16,4-8 3-16,-1-10-1 15,35-30-1-15,-22 30-1 16,-2-1-1-16,6 4 2 16,5 6-1-16,-5 5 11 15,0 5 8-15,0 11 10 0,-3 5 5 16,-1 7-2-16,0 4-6 16,-4 9-8-16,-2 1-4 15,1 2-4-15,-3-2-3 16,2 2-31-16,0 2-19 15,-1 4-45-15,0 2-26 16,-3-1-97-16,-3 0-144 16,1-4 235-16</inkml:trace>
  <inkml:trace contextRef="#ctx0" brushRef="#br0" timeOffset="74708.06">9360 16649 637 0,'8'9'321'16,"-2"-3"-89"-16,-2-2-37 15,1 0-57-15,-4-1-6 0,-1-6-25 16,0 2-4-16,0-1-2 16,0-14-17-16,2-46-21 15,0 22-17-15,1-12-27 16,-1-9-9-16,6-3-8 15,1-3-2-15,3-3 0 16,3-1 0-16,-5-4 2 16,1-5 0-16,-1 9 3 15,0 8 3-15,-1 12 5 16,-3 12-1-16,-1 13 1 16,-4 3-2-16,-1 9-1 15,-1 6 2-15,1 8 3 16,-1-4-4-16,2 8-14 15,-1-4-5-15,0 0-9 16,0 0 2-16,6 12 8 16,-2 11 2-16,38 33 1 15,-23-25 1-15,0 11 1 0,-2 3-1 16,2 12 0-16,-3 4-5 16,2 2-18-16,-5-4-10 15,0-2-12-15,2 0 4 16,-2-3 2-16,5 4 7 15,0-6 14-15,-4-6 2 16,-5-11 16-16,4-7 1 16,-10-10-3-16,0-4 1 15,-3-7 7-15,-1-1 22 16,-4-6 31-16,-4-1 14 0,-8-3 7 16,-1-6-13-16,-11-1-27 15,1-1-12-15,-8-3-15 16,-4 1-3-16,5 7-7 15,0 0-13-15,4 4-35 16,8 2-28-16,10 1-53 16,1 1-22-16,10-1-68 15,-1 3-128-15,5-3 234 16</inkml:trace>
  <inkml:trace contextRef="#ctx0" brushRef="#br0" timeOffset="75128.45">9871 15828 803 0,'-4'-4'437'15,"4"3"-107"-15,1 4-130 0,-1-3-127 16,0 0-23-16,8 20-2 16,18 34-1-16,-2-19 13 15,0 2 7-15,3 6-2 16,2 2-10-16,-3-1-20 15,1 5-11-15,-1-6-16 16,0 0-2-16,1 0-3 16,-5-5-2-16,0-1-19 15,1-2-15-15,-1-2-31 16,-2-3-30-16,3-7-88 16,-5-7-66-16,-5-16-208 15,-3-4 276-15</inkml:trace>
  <inkml:trace contextRef="#ctx0" brushRef="#br0" timeOffset="75376.78">10326 15843 530 0,'-6'-22'411'0,"2"8"19"16,-3 11-101-16,-5 3-59 15,0 9-124-15,-3 5-55 16,-5 15-58-16,-2 7 1 15,-3 14 7-15,-7 2-2 16,2 5-9-16,-3-1-9 16,0-5-14-16,4-1-3 15,2-8-27-15,1-5-30 0,3-5-55 16,3-1-34-16,4-4-61 16,5-2-42-16,5-2-184 15,6-3 269-15</inkml:trace>
  <inkml:trace contextRef="#ctx0" brushRef="#br0" timeOffset="75815.61">10529 16058 745 0,'22'-58'403'16,"-26"58"-72"-16,2 1-75 15,5 2-115-15,-4-3-40 16,1 0-65-16,0 0-9 16,1 0 10-16,19 7 3 0,28 13 0 15,-26-16-10-15,7-1-17 16,1-2-4-16,2-1-5 16,-2 0-1-16,-1 0-1 15,1 0-1-15,-1 0 0 16,4-1 0-16,2-4-1 15,-1 3-12-15,1-2-57 16,-4-2-40-16,-9 0-125 16,-1-3-67-16,-4 0 189 15</inkml:trace>
  <inkml:trace contextRef="#ctx0" brushRef="#br0" timeOffset="76244.23">11035 15946 869 0,'-79'-32'414'16,"77"32"-158"-16,2 1-61 16,7-1-112-16,-7 0-28 15,0 0-47-15,14 2-1 16,6 0 2-16,28 5-1 15,-25-2-3-15,0-2-2 16,-2 2 1-16,1 1-1 16,-5-3 0-16,-1 4 0 15,-1 0 17-15,-3-1 3 16,-7 1 25-16,-1 1 27 0,-8 4 20 16,-5 0 8-16,-5 1-6 15,-4 4-19-15,-9-1-28 16,1 3-12-16,-1-2-19 15,1-3-8-15,1-3-20 16,8 0-9-16,3 1-28 16,-1 1-22-16,5 3-50 15,2-3-27-15,1-2-83 16,7 1-35-16,6 0-100 16,3 3-118-16,6-2 320 15</inkml:trace>
  <inkml:trace contextRef="#ctx0" brushRef="#br0" timeOffset="76592.33">11394 16004 383 0,'10'-7'240'15,"2"13"-4"-15,-6 6-89 16,2 13-84-16,-4 7-16 15,-2 7-18-15,2 4 6 16,7-3 42-16,1 0 22 16,1-16 6-16,3-1-15 15,-4-12-47-15,-1-8-20 0,0-4 12 16,-2-8 7-16,-3-5 10 16,1-4-2-16,-4-1-5 15,-3-4 5-15,-2 2 14 16,-2 3 6-16,-5 2-12 15,-3 5-13-15,-7-2-22 16,-2 1-15-16,-6-2-43 16,0-4-33-16,4-2-86 15,-4-1-55-15,6 6-168 16,-4 4 233-16</inkml:trace>
  <inkml:trace contextRef="#ctx0" brushRef="#br0" timeOffset="77886.66">12980 13154 431 0,'-21'-1'218'0,"29"18"-47"15,5 1-11-15,-2 1-13 0,9-3-2 16,-1-7-10-16,7-2-12 16,-2-8-22-16,-1-4-12 15,3-10-31-15,-3-3-10 16,0-3-16-16,-3-4-7 15,-3-3-9-15,0 2-2 16,-2-7-5-16,0-2-1 16,-5 1-1-16,0-6 1 15,-7 2 0-15,-3 0-1 16,-3-3 1-16,-4 6-3 0,-1 0-1 16,-3 3-2-16,-5 7-3 15,2 0-1-15,0 8 7 16,1-1 9-16,1 9 12 15,1 4 0-15,1 6-14 16,-1 7-9-16,-2 2-14 16,0 7 1-16,-1 5 2 15,1 4 2-15,3 9 2 16,-3 2 1-16,7 8 3 16,-4 5 2-16,2 2 10 15,5 5 6-15,-1 5 1 16,-1 3 0-16,5 6-7 15,-2 9-6-15,1 4-3 16,3 0 0-16,2-8-2 16,1-13 0-16,3-6 1 15,-3-7-1-15,4-5 1 0,2-2 3 16,0-12-29-16,0-5-21 16,-2-12-58-16,-1-4-44 15,-6-8-105-15,1-3-90 16,-6-9 217-16</inkml:trace>
  <inkml:trace contextRef="#ctx0" brushRef="#br0" timeOffset="78108.59">13012 13595 616 0,'-20'-18'341'0,"8"7"-48"16,1 7-39-16,6 3-66 15,3 2-39-15,-1-1-73 16,3 0-24-16,0 0-31 15,0 0-5-15,0 0-7 16,5 2 2-16,12 5-2 16,35 7-20-16,-22-15-53 15,4-2-22-15,8-1-36 16,2-5-16-16,5-2-166 16,7-1 208-16</inkml:trace>
  <inkml:trace contextRef="#ctx0" brushRef="#br0" timeOffset="78465.63">14018 12598 714 0,'-14'5'351'16,"-17"33"-65"-16,-3 2-114 16,0 10-59-16,-2 0 4 15,3 4-26-15,5 2-18 16,2 3 2-16,4 0-14 0,5 4-23 16,3 1-8-16,10 4-21 15,4-1-5-15,6-1-4 16,4-4-1-16,8-5-3 15,1-5-12-15,8-8-12 16,2 0-6-16,4-10-30 16,3-3-13-16,-2-9-83 15,3-5-54-15,-2-10-207 16,3-3 260-16</inkml:trace>
  <inkml:trace contextRef="#ctx0" brushRef="#br0" timeOffset="78787.77">14366 13062 970 0,'-1'-3'437'0,"-2"3"-192"15,4 1-161-15,-1-1-38 16,0 0-26-16,3 10-9 16,3 16 30-16,40 28 9 15,-27-22-2-15,1 2 1 16,0-2-30-16,3 1-8 16,-2-2-7-16,-3 3-1 0,1-1 1 15,-8-2-15 1,1-3-43-16,1-2-33 0,0-3-88 15,5-1-54-15,1-10 144 16</inkml:trace>
  <inkml:trace contextRef="#ctx0" brushRef="#br0" timeOffset="79057.56">14630 13111 977 0,'-17'5'383'0,"4"12"-219"15,-6 1-32-15,-6 7-26 16,2 5 17-16,-7-1-38 0,2 2-17 16,-2 1-17-16,-1 0-21 15,3-3-17-15,2 0-5 16,2-5-8-16,2-1-13 15,5-7-58-15,9-3-46 16,8-2-118-16,2-2-78 16,10-1 196-16</inkml:trace>
  <inkml:trace contextRef="#ctx0" brushRef="#br0" timeOffset="79404.14">15023 13233 521 0,'9'8'320'16,"0"3"-31"-16,5-1-94 16,0-1-28-16,3-1-53 15,2-2-32-15,-1-3-42 16,-4-1-16-16,4-3-16 16,-6-2-4-16,3-4-8 0,8 1-9 15,-5-3-42-15,1-2-35 16,-3 0-111-16,-1 0-155 15,-3 0 231-15</inkml:trace>
  <inkml:trace contextRef="#ctx0" brushRef="#br0" timeOffset="79609.59">15256 13111 925 0,'-53'-38'354'0,"40"54"-222"15,3 7-27-15,-6 6-36 16,6 6 7-16,-2 4-38 16,-2-3-11-16,4-4-8 15,-5-3-9-15,12-6-43 16,-5-4-66-16,7-4-182 16,1-4 177-16</inkml:trace>
  <inkml:trace contextRef="#ctx0" brushRef="#br0" timeOffset="80132.19">15319 13602 533 0,'14'2'299'16,"-3"-5"-32"-16,0-8-48 15,-2-10-78-15,-1-9-41 16,0-16-76-16,2-5-10 15,3-8-7-15,3 0-2 16,1-1 3-16,3 4 3 16,-1 8 2-16,-2 2 3 15,-3 14-3-15,0 2 7 16,-5 8 15-16,-2 7 4 16,0 7-2-16,-4 3-13 0,1 10-18 15,3 2-7-15,-2 10-1 16,2 0 2-16,0 9-2 15,-2-3 1-15,3 4 0 16,2 5 1-16,1-3 3 16,1 3 0-16,-2-4 0 15,-4-6 1-15,0-3 0 16,0-5 0-16,-3-3 2 16,4-2-1-16,-7-2 15 15,-4-1 19-15,3 2 37 16,-6-2 11-16,-2 4 4 15,-3 1-13-15,-6-1-33 16,-2-1-12-16,-1-2-18 16,0 0-8-16,3-3-10 15,3 2-8-15,4-3-28 16,0-1-23-16,4-2-52 16,2 2-25-16,1-3-53 15,4 0-18-15,0 0-150 0,0 0 228 16</inkml:trace>
  <inkml:trace contextRef="#ctx0" brushRef="#br0" timeOffset="80389.5">15773 13029 711 0,'13'8'293'16,"-4"0"-141"-16,5 8-63 16,3 5-6-16,-2 2 32 15,3 3-12-15,2 1-28 16,-2-3-8-16,-1-3-40 16,0-2-6-16,0-4-34 15,-1-1-38-15,2-2-168 16,-2-3 147-16</inkml:trace>
  <inkml:trace contextRef="#ctx0" brushRef="#br0" timeOffset="80613.43">16134 13036 852 0,'0'8'421'0,"-10"3"-109"16,-4 7-221-16,-2 3-44 15,-11 9-7-15,1 6 4 16,-6 7-13-16,0 0 1 16,5 4-20-16,9-18-5 31,9-15-14-31,1 0-31 0,-20 32-62 0,3-3-50 16,8-14-258-16,10-20 269 0</inkml:trace>
  <inkml:trace contextRef="#ctx0" brushRef="#br0" timeOffset="80903.02">16234 12755 480 0,'43'-13'264'0,"0"14"32"15,1 7-183-15,-6 19-17 16,-4 5 11-16,-7 15-14 16,-4 5-14-16,-8 6 16 15,-7 5 4-15,-11 3-12 16,-8 6-7-16,-6 6-41 16,-3 1-18-16,1-3-13 0,1-6-5 15,1-15-59-15,0-9-42 16,1-14-111-16,6-4-74 15,-3-10 179-15</inkml:trace>
  <inkml:trace contextRef="#ctx0" brushRef="#br0" timeOffset="81258.06">17052 13360 722 0,'90'-14'345'16,"-80"17"-102"-16,3 2-111 15,2 0-25-15,1 2-35 16,0-4-32-16,7-1-33 0,0-1-11 16,5-4-69-16,3-2-38 15,7-6-167-15,1 0 169 16</inkml:trace>
  <inkml:trace contextRef="#ctx0" brushRef="#br0" timeOffset="81811.63">17968 13053 717 0,'17'14'320'0,"6"-5"-131"16,2-3-47-16,4-6-33 15,2-1-12-15,-2-8-35 16,4 1-13-16,-3-7-1 16,-4-7-5-16,-3-4 5 15,-2-7 0-15,-3-2-10 16,-9-4-11-16,-2-2-16 15,3 1-3-15,-8-1-3 16,2 3-1-16,-7-1-14 16,-5 2-9-16,2 3-17 15,-1 2 1-15,5 4 12 16,-4 1 17-16,-3 10 38 16,3 8 7-16,-4 7 1 0,-1 5-12 15,3 7-24-15,-7 4-6 16,2 8 0-16,-1 7 3 15,-1 13 2-15,-1 6 1 16,2 13-3-16,1 6-1 16,1 11 11-16,0 1 5 15,-1-3 9-15,2 2 1 16,1-2-7-16,3 3-6 16,3 2-7-16,-3-4 0 0,7-9-2 15,-2-10 0-15,3-11-1 16,5-4 0-16,0-10-7 15,0-1-19-15,-1-9-89 16,0-4-64-16,-3-8-260 16,1-5 271-16</inkml:trace>
  <inkml:trace contextRef="#ctx0" brushRef="#br0" timeOffset="82042">17877 13468 1085 0,'-4'-6'511'16,"-1"5"-219"-16,1 0-165 15,5 1-52-15,-1 0-63 16,0 0-11-16,5 0-4 0,13 3 2 16,36 9 4-16,-29-7 0 15,7 0-3-15,-1-4 0 16,6-1-43-16,0-4-36 15,3-4-107-15,3-1-86 16,2-6 170-16</inkml:trace>
  <inkml:trace contextRef="#ctx0" brushRef="#br0" timeOffset="82377.12">18836 12664 640 0,'-14'15'332'16,"-10"7"-50"-16,-4 12-147 16,-6 3-5-16,2 14 8 15,-3 4-12-15,5 6-35 16,2 1-16-16,4 2-38 15,5-3-7-15,7-3-15 16,4-1-5-16,7-8-5 16,2-3-1-16,8-5-3 15,2-5 9-15,2-4-39 16,4-5-21-16,5-6-62 16,0 0-50-16,5-9-67 0,0 3-49 15,-2-10 177-15</inkml:trace>
  <inkml:trace contextRef="#ctx0" brushRef="#br0" timeOffset="82643.39">18901 13078 932 0,'4'11'395'15,"2"5"-214"-15,4 3-76 16,3 2-28-16,1 7-19 16,5-1-24-16,3 6-6 15,-2-2 1-15,3-3-15 16,-3-1-4-16,-1-2-6 16,-3-3 1-16,3-1-49 15,-3-4-49-15,1-8-122 16,-2-3-131-16,0-9 218 15</inkml:trace>
  <inkml:trace contextRef="#ctx0" brushRef="#br0" timeOffset="82853.84">19154 13102 1032 0,'-12'14'384'16,"-6"11"-283"-16,-1 5-25 15,-8 13-23-15,-1 7-5 16,0 4-25-16,1-3-2 16,8-3-5-16,4-7-5 15,7-12-25-15,3-5-32 16,6-7-88-16,3-6-74 16,6-6 126-16</inkml:trace>
  <inkml:trace contextRef="#ctx0" brushRef="#br0" timeOffset="83152.56">19450 12791 773 0,'35'-12'351'15,"-7"4"-177"-15,5 11-66 16,-1 15-16-16,-14 10-20 15,2 11-6-15,-8 16 10 16,-5-4 1-16,-6 7-16 16,-6 1-8-16,-3 6-27 15,-4 2-9-15,-5 4-9 16,-2 3-4-16,-6-3-3 16,-1-3-1-16,-2-11-21 0,1-4-19 15,-2-8-64-15,1 0-56 16,-2-1-97-16,-13-2-74 15,-15 3 207-15</inkml:trace>
  <inkml:trace contextRef="#ctx0" brushRef="#br0" timeOffset="83767.42">13790 14626 505 0,'-18'-5'294'16,"5"0"-24"-16,8 6-172 0,8 0-44 16,12 3-46-16,7 0-8 15,17 1 18-15,10 1 7 16,16 0 7-16,4-3-7 15,16 2 9-15,13 1 6 16,18-1 1-16,4-3 16 16,20-2 5-16,7-1 0 15,9-6 22-15,19 1-7 16,10-6-19-16,2-2-7 16,15 0-26-16,2-2-10 0,3 0 0 15,5 1-2-15,0 1-3 16,2 4-2-16,-2 6-7 15,-5 4-1-15,-1 7 1 16,-3 2-1-16,-18 4 1 16,-1 0 2-16,-19 0 0 15,-18 2 0-15,-8-2 0 16,-11 3 0-16,-17 0 0 16,-4-4 4-16,-26 3-42 15,-13-5-33-15,-25 0-86 16,-11 1-61-16,-15-3 135 15</inkml:trace>
  <inkml:trace contextRef="#ctx0" brushRef="#br0" timeOffset="84526.9">16294 15891 820 0,'11'6'355'0,"5"-1"-173"16,-2-1-24-16,-1-6-50 15,0-3-12-15,-5-13-41 16,0-3-22-16,2-8-11 15,0-3-12-15,5-6-9 16,0-8 0-16,6-10-1 16,2-4 1-16,5-7-1 15,2 3 1-15,1 2-2 16,2 6 0-16,-7 10-1 0,-3 2 1 16,-1 19 1-16,-12-6 0 15,3 17-6-15,0 9-6 16,-2 7-5-16,0 11 0 15,-6 10 6-15,-1 2 4 16,-2 11 5-16,6 6-1 16,9 4 2-16,2 3 0 15,4-1 1-15,-3-1 0 16,1-4 0-16,2-2 1 16,-3-4 0-16,1-1 0 0,-7-5 2 15,-3-3-1-15,-4-5 4 16,-6-2 2-16,-5-9 26 15,-6-2 17-15,-8-6 34 16,-2 3 11-16,-6-3-4 16,-8-1-16-16,-2-3-40 15,0-3-19-15,-2 0-47 16,9 2-25-16,1-1-34 16,3-2-9-16,5 0-11 15,-1-2-12-15,4 4-21 16,5-2-11-16,7-2-86 15,1-1 153-15</inkml:trace>
  <inkml:trace contextRef="#ctx0" brushRef="#br0" timeOffset="84892.93">17165 15185 646 0,'21'15'346'0,"-8"-1"-36"16,-1-3-153-16,15 15-60 16,-3 1-2-16,0 6-8 15,3 5-30-15,-3 0-14 16,6 3-11-16,-1-1-21 16,2 2-2-16,-3-7-15 15,-2-4-31-15,0-5-107 16,1-1-70-16,-2-2 122 15</inkml:trace>
  <inkml:trace contextRef="#ctx0" brushRef="#br0" timeOffset="85133.28">17461 15223 974 0,'-16'12'402'16,"-4"5"-210"-16,-2 8-44 16,0 4-57-16,-3 6-3 15,-5 10-44-15,2 3 0 16,-6 14-1-16,1-3-13 16,4 2-12-16,-2 0-8 15,0-11-28-15,-1-1-46 16,-4-4 43-16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customXml" Target="../ink/ink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200.emf"/><Relationship Id="rId4" Type="http://schemas.openxmlformats.org/officeDocument/2006/relationships/customXml" Target="../ink/ink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customXml" Target="../ink/ink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9.xml"/><Relationship Id="rId5" Type="http://schemas.openxmlformats.org/officeDocument/2006/relationships/image" Target="../media/image30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ustomXml" Target="../ink/ink4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E98674-7196-446D-AF65-7BF7150927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מערכת לא לינארית</a:t>
            </a:r>
            <a:br>
              <a:rPr lang="he-IL" dirty="0"/>
            </a:br>
            <a:r>
              <a:rPr lang="he-IL" dirty="0" err="1"/>
              <a:t>מימד</a:t>
            </a:r>
            <a:r>
              <a:rPr lang="he-IL" dirty="0"/>
              <a:t> אחד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3E450DF-06AE-4340-828D-985AA5A7BF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46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נסתכל מקרוב...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428750"/>
            <a:ext cx="5334000" cy="40005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9EB09C6-C208-430D-BA4A-1A3F200985C4}"/>
                  </a:ext>
                </a:extLst>
              </p14:cNvPr>
              <p14:cNvContentPartPr/>
              <p14:nvPr/>
            </p14:nvContentPartPr>
            <p14:xfrm>
              <a:off x="2821320" y="3160440"/>
              <a:ext cx="3809520" cy="1998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9EB09C6-C208-430D-BA4A-1A3F200985C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11960" y="3151080"/>
                <a:ext cx="3828240" cy="201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4439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נסתכל מקרוב...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428750"/>
            <a:ext cx="5334000" cy="40005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413D02A-951D-45AA-90ED-73F645B2AD9D}"/>
                  </a:ext>
                </a:extLst>
              </p14:cNvPr>
              <p14:cNvContentPartPr/>
              <p14:nvPr/>
            </p14:nvContentPartPr>
            <p14:xfrm>
              <a:off x="4620240" y="3171240"/>
              <a:ext cx="74880" cy="209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413D02A-951D-45AA-90ED-73F645B2AD9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10880" y="3161880"/>
                <a:ext cx="93600" cy="22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2164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לינאריזציה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כדור הארץ עגול</a:t>
            </a:r>
            <a:endParaRPr lang="en-US" dirty="0"/>
          </a:p>
          <a:p>
            <a:r>
              <a:rPr lang="he-IL" dirty="0"/>
              <a:t>אבל מקרוב הוא נראה די שטוח (לינארי)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8C923CA-6625-422B-BCAE-B9A9A4E64615}"/>
                  </a:ext>
                </a:extLst>
              </p14:cNvPr>
              <p14:cNvContentPartPr/>
              <p14:nvPr/>
            </p14:nvContentPartPr>
            <p14:xfrm>
              <a:off x="1442160" y="4904280"/>
              <a:ext cx="7318080" cy="1112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8C923CA-6625-422B-BCAE-B9A9A4E6461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2800" y="4894920"/>
                <a:ext cx="7336800" cy="113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79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6598F-2015-41C5-92B6-39B6E7079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/>
              <a:t>לינאריזציה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9DBFF-3650-4605-A400-6B8ADA3E7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משיק לפונקציה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1F3F6BB-F40F-417C-858E-0653D07B9875}"/>
                  </a:ext>
                </a:extLst>
              </p14:cNvPr>
              <p14:cNvContentPartPr/>
              <p14:nvPr/>
            </p14:nvContentPartPr>
            <p14:xfrm>
              <a:off x="485280" y="543240"/>
              <a:ext cx="6764760" cy="5460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1F3F6BB-F40F-417C-858E-0653D07B987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920" y="533880"/>
                <a:ext cx="6783480" cy="547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9087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0B240-6DF5-4F5A-A475-44918EBC5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/>
              <a:t>לינאריזציה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502E4-DAEB-4CD5-9988-BA9EF5F65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C3B4499-5A1F-4551-AEB5-12B2BEA866FF}"/>
                  </a:ext>
                </a:extLst>
              </p14:cNvPr>
              <p14:cNvContentPartPr/>
              <p14:nvPr/>
            </p14:nvContentPartPr>
            <p14:xfrm>
              <a:off x="417240" y="1291320"/>
              <a:ext cx="7545960" cy="4187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C3B4499-5A1F-4551-AEB5-12B2BEA866F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7880" y="1281960"/>
                <a:ext cx="7564680" cy="420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346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אנליטי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dirty="0"/>
                  <a:t>אם התחלנו בזמן אפס בנקודה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e-IL" dirty="0"/>
                  <a:t> שקרובה ל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he-IL" dirty="0"/>
                  <a:t>אז בזמן כלשהו אחר כך, יתקיים:</a:t>
                </a:r>
              </a:p>
              <a:p>
                <a:endParaRPr lang="en-US" dirty="0"/>
              </a:p>
              <a:p>
                <a:pPr marL="514350" indent="-514350" algn="l" rtl="0">
                  <a:buAutoNum type="alphaU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514350" indent="-514350" algn="l" rtl="0">
                  <a:buFont typeface="Arial" panose="020B0604020202020204" pitchFamily="34" charset="0"/>
                  <a:buAutoNum type="alphaU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514350" indent="-514350" algn="l" rtl="0">
                  <a:buFont typeface="Arial" panose="020B0604020202020204" pitchFamily="34" charset="0"/>
                  <a:buAutoNum type="alphaU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514350" indent="-514350" algn="l" rtl="0">
                  <a:buFont typeface="Arial" panose="020B0604020202020204" pitchFamily="34" charset="0"/>
                  <a:buAutoNum type="alphaU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202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1B65D54-3EA7-4C6C-B42E-A131B18F8B38}"/>
                  </a:ext>
                </a:extLst>
              </p14:cNvPr>
              <p14:cNvContentPartPr/>
              <p14:nvPr/>
            </p14:nvContentPartPr>
            <p14:xfrm>
              <a:off x="454680" y="2805840"/>
              <a:ext cx="8203320" cy="2709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1B65D54-3EA7-4C6C-B42E-A131B18F8B3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5320" y="2796480"/>
                <a:ext cx="8222040" cy="272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5799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023C7-D649-45A8-99AF-10C48E903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D455C-65DE-4A71-9618-977EE0677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EF1463A-23CE-4906-8F02-4AA584A1003D}"/>
                  </a:ext>
                </a:extLst>
              </p14:cNvPr>
              <p14:cNvContentPartPr/>
              <p14:nvPr/>
            </p14:nvContentPartPr>
            <p14:xfrm>
              <a:off x="1277280" y="899280"/>
              <a:ext cx="7215840" cy="5213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EF1463A-23CE-4906-8F02-4AA584A1003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67920" y="889920"/>
                <a:ext cx="7234560" cy="523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1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זה עובד??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x(1) = 0.1; </a:t>
            </a:r>
            <a:r>
              <a:rPr lang="en-US" sz="2400" dirty="0">
                <a:solidFill>
                  <a:srgbClr val="228B22"/>
                </a:solidFill>
                <a:latin typeface="Courier New" panose="02070309020205020404" pitchFamily="49" charset="0"/>
              </a:rPr>
              <a:t>% Initial condition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t=2:N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   x(t) = x(t-1) +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*( sin(x(t-1) ) );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3068960"/>
            <a:ext cx="4901952" cy="36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29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זה עובד??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xy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ginput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(1); t0 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xy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(1); x0 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xy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(2);</a:t>
            </a:r>
          </a:p>
          <a:p>
            <a:pPr marL="0" indent="0" algn="l" rtl="0">
              <a:buNone/>
            </a:pP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tAxis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t0:dt:maxTime;</a:t>
            </a:r>
          </a:p>
          <a:p>
            <a:pPr marL="0" indent="0" algn="l" rtl="0">
              <a:buNone/>
            </a:pP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yPred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pi + (x0-pi)*exp(-(tAxis-t0));</a:t>
            </a:r>
          </a:p>
          <a:p>
            <a:pPr marL="0" indent="0"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hold </a:t>
            </a:r>
            <a:r>
              <a:rPr lang="en-US" sz="2000" dirty="0">
                <a:solidFill>
                  <a:srgbClr val="A020F0"/>
                </a:solidFill>
                <a:latin typeface="Courier New" panose="02070309020205020404" pitchFamily="49" charset="0"/>
              </a:rPr>
              <a:t>on</a:t>
            </a:r>
          </a:p>
          <a:p>
            <a:pPr marL="0" indent="0"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plot(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tAxis,yPred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rgbClr val="A020F0"/>
                </a:solidFill>
                <a:latin typeface="Courier New" panose="02070309020205020404" pitchFamily="49" charset="0"/>
              </a:rPr>
              <a:t>'linewidth'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,2);</a:t>
            </a:r>
          </a:p>
          <a:p>
            <a:pPr marL="0" indent="0" algn="l" rtl="0">
              <a:buNone/>
            </a:pP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3472915"/>
            <a:ext cx="4469904" cy="335242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CEC7C68-4F28-4F35-AFB6-F46B6C456150}"/>
                  </a:ext>
                </a:extLst>
              </p14:cNvPr>
              <p14:cNvContentPartPr/>
              <p14:nvPr/>
            </p14:nvContentPartPr>
            <p14:xfrm>
              <a:off x="1835280" y="2669400"/>
              <a:ext cx="4621320" cy="1964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CEC7C68-4F28-4F35-AFB6-F46B6C45615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25920" y="2660040"/>
                <a:ext cx="4640040" cy="198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2391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he-IL" dirty="0"/>
                  <a:t>מה קורה ליד </a:t>
                </a:r>
                <a14:m>
                  <m:oMath xmlns:m="http://schemas.openxmlformats.org/officeDocument/2006/math">
                    <m:r>
                      <a:rPr lang="he-IL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he-IL" dirty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b="-7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F1D0F35-01ED-4495-98B8-7B8F9F80218E}"/>
                  </a:ext>
                </a:extLst>
              </p14:cNvPr>
              <p14:cNvContentPartPr/>
              <p14:nvPr/>
            </p14:nvContentPartPr>
            <p14:xfrm>
              <a:off x="811440" y="2358360"/>
              <a:ext cx="7051320" cy="3244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F1D0F35-01ED-4495-98B8-7B8F9F80218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2080" y="2349000"/>
                <a:ext cx="7070040" cy="326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231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מערכת לא לינארית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r>
                  <a:rPr lang="he-IL" dirty="0"/>
                  <a:t>גרפי</a:t>
                </a:r>
              </a:p>
              <a:p>
                <a:pPr marL="457200" lvl="1" indent="0">
                  <a:buNone/>
                </a:pPr>
                <a:r>
                  <a:rPr lang="he-IL" dirty="0"/>
                  <a:t>נומרי</a:t>
                </a:r>
              </a:p>
              <a:p>
                <a:pPr marL="457200" lvl="1" indent="0">
                  <a:buNone/>
                </a:pPr>
                <a:r>
                  <a:rPr lang="he-IL" dirty="0"/>
                  <a:t>אנליטי</a:t>
                </a:r>
              </a:p>
              <a:p>
                <a:endParaRPr lang="he-IL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BAF02B6-320D-4948-928B-0903182A3A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576006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861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אנליטי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dirty="0"/>
                  <a:t>אם התחלנו בזמן אפס בנקודה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e-IL" dirty="0"/>
                  <a:t> שקרובה ל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he-IL" dirty="0"/>
                  <a:t>אז בזמן קצר אחר כך, יתקיים:</a:t>
                </a:r>
              </a:p>
              <a:p>
                <a:endParaRPr lang="en-US" dirty="0"/>
              </a:p>
              <a:p>
                <a:pPr marL="514350" indent="-514350" algn="l" rtl="0">
                  <a:buAutoNum type="alphaU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514350" indent="-514350" algn="l" rtl="0">
                  <a:buFont typeface="Arial" panose="020B0604020202020204" pitchFamily="34" charset="0"/>
                  <a:buAutoNum type="alphaU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514350" indent="-514350" algn="l" rtl="0">
                  <a:buFont typeface="Arial" panose="020B0604020202020204" pitchFamily="34" charset="0"/>
                  <a:buAutoNum type="alphaU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514350" indent="-514350" algn="l" rtl="0">
                  <a:buFont typeface="Arial" panose="020B0604020202020204" pitchFamily="34" charset="0"/>
                  <a:buAutoNum type="alphaU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07" t="-202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C47AB2F-4F43-411F-9793-C0EA8DF15CA8}"/>
                  </a:ext>
                </a:extLst>
              </p14:cNvPr>
              <p14:cNvContentPartPr/>
              <p14:nvPr/>
            </p14:nvContentPartPr>
            <p14:xfrm>
              <a:off x="6073920" y="2943360"/>
              <a:ext cx="1776960" cy="25639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C47AB2F-4F43-411F-9793-C0EA8DF15CA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64560" y="2934000"/>
                <a:ext cx="1795680" cy="258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46359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4B419-FC1A-4133-9E44-26F05977D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0C0D9-A637-4759-A5A9-431019825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424C71A-B65D-459C-8477-B62355A0035C}"/>
                  </a:ext>
                </a:extLst>
              </p14:cNvPr>
              <p14:cNvContentPartPr/>
              <p14:nvPr/>
            </p14:nvContentPartPr>
            <p14:xfrm>
              <a:off x="86400" y="257400"/>
              <a:ext cx="8699400" cy="5680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424C71A-B65D-459C-8477-B62355A003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040" y="248040"/>
                <a:ext cx="8718120" cy="569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5322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קירוב לינארי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39341"/>
                <a:ext cx="8229600" cy="4525963"/>
              </a:xfrm>
            </p:spPr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39341"/>
                <a:ext cx="8229600" cy="452596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57" y="1268760"/>
            <a:ext cx="3138991" cy="235424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456049" y="2221971"/>
              <a:ext cx="2422080" cy="2793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9569" y="2206851"/>
                <a:ext cx="2442600" cy="30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11560" y="4293062"/>
                <a:ext cx="23175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293062"/>
                <a:ext cx="231755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3628885"/>
            <a:ext cx="3138991" cy="2354243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6094681" y="3279114"/>
            <a:ext cx="765979" cy="292571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1176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יציבות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בהנתן מערכת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he-IL" dirty="0"/>
                  <a:t>ונקודת שבת </a:t>
                </a:r>
                <a:r>
                  <a:rPr lang="he-IL" dirty="0" err="1"/>
                  <a:t>מסויימת</a:t>
                </a:r>
                <a:r>
                  <a:rPr lang="he-IL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he-IL" dirty="0"/>
                  <a:t>, המקיימת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r>
                  <a:rPr lang="he-IL" dirty="0"/>
                  <a:t>נבחן את הנגזרת של הפונקציה לפי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he-IL" dirty="0"/>
                  <a:t>יציבה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he-IL" dirty="0"/>
              </a:p>
              <a:p>
                <a:r>
                  <a:rPr lang="he-IL" dirty="0"/>
                  <a:t>לא יציבה</a:t>
                </a:r>
                <a:r>
                  <a:rPr lang="en-US" dirty="0"/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89113" y="4396651"/>
                <a:ext cx="2526524" cy="172951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r" rtl="1"/>
                <a:r>
                  <a:rPr lang="he-IL" dirty="0"/>
                  <a:t>שימו לב:</a:t>
                </a:r>
              </a:p>
              <a:p>
                <a:pPr algn="r" rtl="1"/>
                <a:r>
                  <a:rPr lang="he-IL" dirty="0"/>
                  <a:t>יש כאן נגזרת לפי זמן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dirty="0"/>
              </a:p>
              <a:p>
                <a:pPr algn="r" rtl="1"/>
                <a:endParaRPr lang="en-US" dirty="0"/>
              </a:p>
              <a:p>
                <a:pPr algn="r" rtl="1"/>
                <a:r>
                  <a:rPr lang="he-IL" dirty="0"/>
                  <a:t>וגם נגזרת לפי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he-IL" dirty="0"/>
                  <a:t>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  <a:p>
                <a:pPr algn="r" rtl="1"/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13" y="4396651"/>
                <a:ext cx="2526524" cy="17295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3187707-3717-4D26-8881-255A85171151}"/>
                  </a:ext>
                </a:extLst>
              </p14:cNvPr>
              <p14:cNvContentPartPr/>
              <p14:nvPr/>
            </p14:nvContentPartPr>
            <p14:xfrm>
              <a:off x="489240" y="437400"/>
              <a:ext cx="4653360" cy="50547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3187707-3717-4D26-8881-255A8517115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9880" y="428040"/>
                <a:ext cx="4672080" cy="507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1576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מערכת לא לינארית עם קלט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833971"/>
            <a:ext cx="5334000" cy="4000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3695" y="3356992"/>
            <a:ext cx="3603104" cy="27023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2F799DA-1550-4145-9B82-7F9E35E0899D}"/>
                  </a:ext>
                </a:extLst>
              </p:cNvPr>
              <p:cNvSpPr/>
              <p:nvPr/>
            </p:nvSpPr>
            <p:spPr>
              <a:xfrm rot="16200000">
                <a:off x="31268" y="4441341"/>
                <a:ext cx="665823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2F799DA-1550-4145-9B82-7F9E35E089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1268" y="4441341"/>
                <a:ext cx="665823" cy="369332"/>
              </a:xfrm>
              <a:prstGeom prst="rect">
                <a:avLst/>
              </a:prstGeom>
              <a:blipFill>
                <a:blip r:embed="rId5"/>
                <a:stretch>
                  <a:fillRect r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DE1D254-9901-438C-923F-C6EAAFB83CA3}"/>
                  </a:ext>
                </a:extLst>
              </p14:cNvPr>
              <p14:cNvContentPartPr/>
              <p14:nvPr/>
            </p14:nvContentPartPr>
            <p14:xfrm>
              <a:off x="157680" y="962280"/>
              <a:ext cx="8529480" cy="52927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DE1D254-9901-438C-923F-C6EAAFB83CA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8320" y="952920"/>
                <a:ext cx="8548200" cy="531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6096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A8836-5EFF-4E6F-9CCD-861C2DD27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4AA10-9477-453E-8FEE-46C785B59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614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15B7B-4428-4968-9025-FB80B84DA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סיכום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9C647-72BE-4CCE-9BDE-77D0092AD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מערכת לא לינארית </a:t>
            </a:r>
            <a:r>
              <a:rPr lang="he-IL" dirty="0" err="1"/>
              <a:t>במימד</a:t>
            </a:r>
            <a:r>
              <a:rPr lang="he-IL" dirty="0"/>
              <a:t> אחד</a:t>
            </a:r>
          </a:p>
          <a:p>
            <a:r>
              <a:rPr lang="he-IL" dirty="0"/>
              <a:t>פתרון גרפי: אגני ניקוז שונים</a:t>
            </a:r>
          </a:p>
          <a:p>
            <a:r>
              <a:rPr lang="he-IL" dirty="0" err="1"/>
              <a:t>לינאריזציה</a:t>
            </a:r>
            <a:endParaRPr lang="he-IL" dirty="0"/>
          </a:p>
          <a:p>
            <a:r>
              <a:rPr lang="he-IL" dirty="0"/>
              <a:t>פתרון אנליטי ליד נקודות השבת</a:t>
            </a:r>
          </a:p>
          <a:p>
            <a:r>
              <a:rPr lang="he-IL" dirty="0"/>
              <a:t>הנגזרת לפי </a:t>
            </a:r>
            <a:r>
              <a:rPr lang="en-US" dirty="0"/>
              <a:t>X</a:t>
            </a:r>
            <a:r>
              <a:rPr lang="he-IL" dirty="0"/>
              <a:t> קובעת יציבות.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FE5D733-18C7-4B93-8792-9AA6E06396DC}"/>
                  </a:ext>
                </a:extLst>
              </p14:cNvPr>
              <p14:cNvContentPartPr/>
              <p14:nvPr/>
            </p14:nvContentPartPr>
            <p14:xfrm>
              <a:off x="5839200" y="4727880"/>
              <a:ext cx="2721960" cy="606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FE5D733-18C7-4B93-8792-9AA6E06396D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29840" y="4718520"/>
                <a:ext cx="2740680" cy="62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34088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744F1-98FF-49DE-8A5F-793F10DC6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36F936-6B87-40FA-9C7F-429B15A8F7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e-IL" dirty="0"/>
                  <a:t>נתונה המערכת 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 algn="r">
                  <a:buNone/>
                </a:pPr>
                <a:r>
                  <a:rPr lang="he-IL" dirty="0"/>
                  <a:t>כמה נקודות שבת למערכת?</a:t>
                </a:r>
              </a:p>
              <a:p>
                <a:pPr marL="0" indent="0" algn="r">
                  <a:buNone/>
                </a:pPr>
                <a:r>
                  <a:rPr lang="he-IL" dirty="0"/>
                  <a:t>כמה מהן יציבות?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36F936-6B87-40FA-9C7F-429B15A8F7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01705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1F19C-4AD3-42AF-82B2-9C4EE64E1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FBE7DD-E461-4A4C-920E-0159D88A0F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e-IL" dirty="0"/>
                  <a:t>נניח שתנאי ההתחלה הוא: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כאשר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he-IL" dirty="0"/>
                  <a:t> הוא מספר קטן מאוד.</a:t>
                </a:r>
              </a:p>
              <a:p>
                <a:pPr marL="0" indent="0">
                  <a:buNone/>
                </a:pPr>
                <a:r>
                  <a:rPr lang="he-IL" dirty="0"/>
                  <a:t>מה יהיה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 ?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FBE7DD-E461-4A4C-920E-0159D88A0F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02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3912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גרפי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התנהגות המערכת שונה באופן איכותי ב"אזורים שונים" של </a:t>
                </a:r>
                <a:r>
                  <a:rPr lang="en-US" dirty="0"/>
                  <a:t>x</a:t>
                </a:r>
                <a:r>
                  <a:rPr lang="he-IL" dirty="0"/>
                  <a:t>.</a:t>
                </a:r>
              </a:p>
              <a:p>
                <a:r>
                  <a:rPr lang="he-IL" dirty="0"/>
                  <a:t>מה יקרה אם: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b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/>
              </a:p>
              <a:p>
                <a:pPr lvl="1"/>
                <a:endParaRPr lang="he-IL" dirty="0"/>
              </a:p>
              <a:p>
                <a:endParaRPr lang="he-IL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BAF02B6-320D-4948-928B-0903182A3A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576006"/>
            <a:ext cx="5334000" cy="40005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9887424-7CCC-4C76-AC70-ECFDC9BE30E9}"/>
                  </a:ext>
                </a:extLst>
              </p14:cNvPr>
              <p14:cNvContentPartPr/>
              <p14:nvPr/>
            </p14:nvContentPartPr>
            <p14:xfrm>
              <a:off x="289440" y="3045960"/>
              <a:ext cx="7868160" cy="3539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9887424-7CCC-4C76-AC70-ECFDC9BE30E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0080" y="3036600"/>
                <a:ext cx="7886880" cy="355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8774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גרפי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התנהגות המערכת שונה באופן איכותי ב"אזורים שונים" של </a:t>
            </a:r>
            <a:r>
              <a:rPr lang="en-US" dirty="0"/>
              <a:t>x</a:t>
            </a:r>
            <a:r>
              <a:rPr lang="he-IL" dirty="0"/>
              <a:t>.</a:t>
            </a:r>
          </a:p>
          <a:p>
            <a:r>
              <a:rPr lang="he-IL" dirty="0"/>
              <a:t>ישנן נקודות שבת יציבות וגם נקודות שבת לא יציבות.</a:t>
            </a:r>
          </a:p>
          <a:p>
            <a:endParaRPr lang="he-IL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077072"/>
            <a:ext cx="3139712" cy="235326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ECB3469-1CE4-4F6C-A749-3050F1BA2028}"/>
                  </a:ext>
                </a:extLst>
              </p14:cNvPr>
              <p14:cNvContentPartPr/>
              <p14:nvPr/>
            </p14:nvContentPartPr>
            <p14:xfrm>
              <a:off x="1383120" y="5106600"/>
              <a:ext cx="1834560" cy="1419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ECB3469-1CE4-4F6C-A749-3050F1BA202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73760" y="5097240"/>
                <a:ext cx="1853280" cy="143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727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אגני ניקוז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הנקודות הלא יציבות מגדירות גבול בין אגני ניקוז של הנקודות היציבות.</a:t>
            </a:r>
          </a:p>
          <a:p>
            <a:r>
              <a:rPr lang="en-US" dirty="0"/>
              <a:t>Basin of attraction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3284984"/>
            <a:ext cx="3138991" cy="235424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1146768" y="4238195"/>
              <a:ext cx="2422080" cy="279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0288" y="4223075"/>
                <a:ext cx="2442600" cy="30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276D809-6FA5-4CD1-80AD-62849164E687}"/>
                  </a:ext>
                </a:extLst>
              </p14:cNvPr>
              <p14:cNvContentPartPr/>
              <p14:nvPr/>
            </p14:nvContentPartPr>
            <p14:xfrm>
              <a:off x="779760" y="2981160"/>
              <a:ext cx="3392280" cy="2952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276D809-6FA5-4CD1-80AD-62849164E68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70400" y="2971800"/>
                <a:ext cx="3411000" cy="297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420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758F8-525C-4AF1-B507-F95423DA8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נומרי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465AB-36F2-48D1-A034-9FB984ED2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כמו המקרה הלינארי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512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נומרי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x(1) = 0.1; </a:t>
            </a:r>
            <a:r>
              <a:rPr lang="en-US" sz="2400" dirty="0">
                <a:solidFill>
                  <a:srgbClr val="228B22"/>
                </a:solidFill>
                <a:latin typeface="Courier New" panose="02070309020205020404" pitchFamily="49" charset="0"/>
              </a:rPr>
              <a:t>% Initial condition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t=2:N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   x(t) = x(t-1) +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*( sin(x(t-1) ) );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3068960"/>
            <a:ext cx="4901952" cy="36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40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88C85-1FB2-4661-A6E1-4A9CFA461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אנליטי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2536F-C567-4DB7-8843-09698897D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לרוב – אין </a:t>
            </a:r>
            <a:r>
              <a:rPr lang="he-IL" dirty="0" err="1"/>
              <a:t>נוסחא</a:t>
            </a:r>
            <a:r>
              <a:rPr lang="he-IL" dirty="0"/>
              <a:t> לפתרון.</a:t>
            </a:r>
          </a:p>
          <a:p>
            <a:r>
              <a:rPr lang="he-IL" dirty="0"/>
              <a:t>אבל... ליד נקודות השבת יש תקווה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6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he-IL" dirty="0"/>
                  <a:t>מה קורה ליד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he-IL" dirty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7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428750"/>
            <a:ext cx="5334000" cy="40005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7583D60-0A89-4503-8D31-E4FF40D52EDA}"/>
                  </a:ext>
                </a:extLst>
              </p14:cNvPr>
              <p14:cNvContentPartPr/>
              <p14:nvPr/>
            </p14:nvContentPartPr>
            <p14:xfrm>
              <a:off x="1839600" y="2812680"/>
              <a:ext cx="5020560" cy="2369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7583D60-0A89-4503-8D31-E4FF40D52ED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30240" y="2803320"/>
                <a:ext cx="5039280" cy="238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4316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46550</TotalTime>
  <Words>527</Words>
  <Application>Microsoft Office PowerPoint</Application>
  <PresentationFormat>On-screen Show (4:3)</PresentationFormat>
  <Paragraphs>96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Cambria Math</vt:lpstr>
      <vt:lpstr>Courier New</vt:lpstr>
      <vt:lpstr>Office Theme</vt:lpstr>
      <vt:lpstr>מערכת לא לינארית מימד אחד</vt:lpstr>
      <vt:lpstr>מערכת לא לינארית</vt:lpstr>
      <vt:lpstr>גרפי</vt:lpstr>
      <vt:lpstr>גרפי</vt:lpstr>
      <vt:lpstr>אגני ניקוז</vt:lpstr>
      <vt:lpstr>נומרי</vt:lpstr>
      <vt:lpstr>נומרי</vt:lpstr>
      <vt:lpstr>אנליטי</vt:lpstr>
      <vt:lpstr>מה קורה ליד π?</vt:lpstr>
      <vt:lpstr>נסתכל מקרוב...</vt:lpstr>
      <vt:lpstr>נסתכל מקרוב...</vt:lpstr>
      <vt:lpstr>לינאריזציה</vt:lpstr>
      <vt:lpstr>לינאריזציה</vt:lpstr>
      <vt:lpstr>לינאריזציה</vt:lpstr>
      <vt:lpstr>פתרון אנליטי</vt:lpstr>
      <vt:lpstr>PowerPoint Presentation</vt:lpstr>
      <vt:lpstr>זה עובד??</vt:lpstr>
      <vt:lpstr>זה עובד??</vt:lpstr>
      <vt:lpstr>מה קורה ליד 0?</vt:lpstr>
      <vt:lpstr>פתרון אנליטי</vt:lpstr>
      <vt:lpstr>PowerPoint Presentation</vt:lpstr>
      <vt:lpstr>קירוב לינארי</vt:lpstr>
      <vt:lpstr>יציבות</vt:lpstr>
      <vt:lpstr>מערכת לא לינארית עם קלט</vt:lpstr>
      <vt:lpstr>PowerPoint Presentation</vt:lpstr>
      <vt:lpstr>סיכום</vt:lpstr>
      <vt:lpstr>PowerPoint Presentation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248</cp:revision>
  <dcterms:created xsi:type="dcterms:W3CDTF">2014-08-09T08:29:52Z</dcterms:created>
  <dcterms:modified xsi:type="dcterms:W3CDTF">2020-04-27T14:57:29Z</dcterms:modified>
</cp:coreProperties>
</file>