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43" r:id="rId2"/>
    <p:sldId id="544" r:id="rId3"/>
    <p:sldId id="542" r:id="rId4"/>
    <p:sldId id="498" r:id="rId5"/>
    <p:sldId id="515" r:id="rId6"/>
    <p:sldId id="551" r:id="rId7"/>
    <p:sldId id="552" r:id="rId8"/>
    <p:sldId id="553" r:id="rId9"/>
    <p:sldId id="499" r:id="rId10"/>
    <p:sldId id="500" r:id="rId11"/>
    <p:sldId id="501" r:id="rId12"/>
    <p:sldId id="502" r:id="rId13"/>
    <p:sldId id="545" r:id="rId14"/>
    <p:sldId id="546" r:id="rId15"/>
    <p:sldId id="503" r:id="rId16"/>
    <p:sldId id="547" r:id="rId17"/>
    <p:sldId id="505" r:id="rId18"/>
    <p:sldId id="506" r:id="rId19"/>
    <p:sldId id="507" r:id="rId20"/>
    <p:sldId id="508" r:id="rId21"/>
    <p:sldId id="548" r:id="rId22"/>
    <p:sldId id="510" r:id="rId23"/>
    <p:sldId id="512" r:id="rId24"/>
    <p:sldId id="493" r:id="rId25"/>
    <p:sldId id="549" r:id="rId26"/>
    <p:sldId id="55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67" d="100"/>
          <a:sy n="67" d="100"/>
        </p:scale>
        <p:origin x="1209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19T13:46:06.31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-2 357 13 0,'0'7'6'0,"4"-7"2"16,-4 0 6-16,0 0-13 15,0 0 0-15,0 0 2 16,4-4 0-16,-4 4-3 15,0 0 1-15,0 0 2 0,0 0 1 16,0 0 0-16,0 0 1 16,0 0-1-16,0 0 0 15,0 0-1-15,0 0 1 16,0 0-1-16,0 0 1 16,0 0-1-16,4 0 1 15,0 0 0-15,0 0 0 16,4 0 0-16,1 0 1 15,-1 0-2-15,0 7 0 16,0-3-1-16,4-4 1 16,0 0-1-16,0 4 0 0,4-1 0 15,0 1 0-15,0-1 1 16,4-3 0-16,0 4 0 16,1 3 0-16,3-3-1 15,4-4 1-15,0 3-1 16,4-3 0-16,0 0 0 15,5 4 0-15,-9-1-1 16,-4-3 1-16,0-3-1 16,-4 3 1-16,4 0-1 15,-3-4 0-15,-1 4 0 16,0-3 0-16,4 3 0 16,0-4 0-16,-4 1 0 15,0 3 0-15,0 0-1 16,1 0 1-16,-5 0 0 15,0-4 0-15,-4 4-1 16,0 0 1-16,-4 0-1 0,-4 0 1 16,0 0-1-16,0-4 1 15,-4 4-1-15,0 0 0 16,0 0 0-16,0 0 1 16,0 0-1-16,4 4 0 15,-4-4 0-15,0 0 0 16,-4 0 0-16,4-4 0 15,-4 8 0-15,0-4 0 16,0 0 0-16,-4 0 0 16,0 0 0-16,-4 0 1 15,-4 0-1-15,0 0 0 0,-5 0 0 16,1 0 1-16,-4 0-2 16,4-4 1-16,0 4 0 15,0 4 0-15,-4-4 0 16,0-4 0-16,3 8-1 15,-3-4 1-15,4 0 0 16,0-4 0-16,4 1 0 16,4 6 0-16,0-3 0 15,8 0 0-15,0 4-1 16,-4-4 1-16,-4 0 0 16,8-4 0-16,0 4-1 15,-1-3 1-15,1 3 0 16,0 0 0-16,4 0-1 15,0 0 1-15,4 3-1 16,0-6 1-16,1 3 0 16,3 0 0-16,8 3-1 0,0-3 1 15,4-7 0-15,0 4 0 16,-4-1 0-16,4-3 0 16,0 0 0-16,5 0 0 15,3-1-1-15,0 5 1 16,4-4 0-16,0 3 0 31,13 1 0-31,-5-1 0 16,-4 0 0-16,-8 1 1 15,0-1-1-15,-8 1 0 0,1 3 0 16,-5 0 0-16,-4-4-1 16,-4 4 1-16,4 0 0 15,-4 0 0-15,-8 0 0 16,4 0 0-16,-4 0 0 15,4 0 1-15,4 0-1 16,-8 0 0-16,4 0 0 16,-4 0 0-16,0 0 0 15,0 0 0-15,0 0 0 16,4 0 0-16,-4 0 0 16,0 0 0-16,0 0 0 15,-4 0 0-15,0 0 0 16,0 0 0-16,-4 4 0 15,4 3 0-15,-4 7 0 16,0-3 0-16,-4 3 0 16,0-3 0-16,-4 3 0 0,-1 1 0 15,-3-1-1-15,-4 7 1 16,4-6-1-16,-4 2 1 16,4-2-1-16,0-1 1 15,4 0 0-15,-1-3 0 16,5 0-1-16,0 0 1 15,0-4-1-15,4 0 1 16,0-4-1-16,0 5 1 16,4-5-1-16,0-3 1 0,4-3 0 15,0 3 0 1,0 0 0-16,0 0 0 0,0 0 0 16,0 0 0-16,4 0 0 15,0 0 1-15,4-4-1 16,0-3 1-16,4 0-1 15,0 0 0-15,4-4 0 16,1-3 1-16,3-1-1 16,0 1 0-16,0 0 0 15,0-4 0-15,0 3 0 16,0-6 1-16,-4 3-1 16,-4 0 0-16,1 4-1 15,-1 3 1-15,0 0 0 16,-4 1 0-16,4-1 0 15,0 4 0-15,0-4 0 16,0 4 0-16,0 0 0 16,0-4 0-16,0 4 0 15,0 0 0-15,-4 0 0 0,0 3 0 16,-4-3 0-16,0 0 1 16,-4 3-1-16,0 1 0 15,-4-1 0-15,0 0 0 16,0 1 0-16,0-4 0 15,-4-1 0-15,0-2 1 16,0 3-1-16,-4-4 1 16,-4 0 0-16,4 0 0 15,0 1 0-15,-4-1 0 16,-4 0-1-16,0 4 0 0,-1-4 0 16,1 1 1-16,0-1-1 15,-4 0 0-15,4 0 0 16,-4 1 0-16,0 2 0 15,-1-2 1-15,5 3-2 16,4-1 1-16,0 1-1 16,4 0 0-16,0 4-1 15,4-5 1-15,0 8-4 16,0 0 0-16,4 4-3 16,4-4 1-16,0 4-5 15,0-4 0-15,4 3-4 16,4 8 0-16,4-8 0 15,-4 5 1-15,4-1 1 16,0-14 1-16</inkml:trace>
  <inkml:trace contextRef="#ctx0" brushRef="#br0" timeOffset="1">3009 289 11 0,'0'0'5'0,"-4"0"0"16,8 0 6-16,-4 0-11 15,8-4 1-15,-8 4 1 16,4-3 0-16,4 3-1 16,-8 0 0-16,0 0 2 15,0 0 0-15,4 0 0 16,-4 0 1-16,8 0 0 16,-8 0 0-16,4-4-1 0,-4 4 0 15,0 0-1-15,4 0 1 16,-4 0-1-16,0 0 1 15,0 0-1-15,4 4 1 16,-4-4-1-16,0 0 1 16,0 0 0-16,0 0 0 15,0 0 0-15,0 0 0 16,0 0-1-16,0 0 0 16,0 0 0-16,0 3 1 15,0 1-1-15,0-4 0 16,0 0-1-16,-4 3 1 0,4-3-1 15,-4 4 1-15,0-1-2 16,-4-3 1-16,0 4 0 16,0 0 1-16,-4-1-1 15,4-3 0-15,0 4 0 16,-4-1 1-16,-1 1-1 16,5 0 0-16,-4-4-1 15,4 3 1-15,0 1-1 16,0-4 0-16,0 0 0 15,0 0 1-15,0 0-1 16,0 0 0-16,0 7 0 16,-4-11 1-16,0 8 0 15,0-4 0-15,0 3-1 16,4 1 1-16,-4 0 0 16,3-4 0-16,1 0-1 15,-4 3 0-15,0-3 0 0,0 4 1 16,0-4-1-16,0 0 1 15,-4 3-1-15,0-3 0 16,-4 4 0-16,-4-1 1 16,-1 1-1-16,1 0 1 15,-4-4-1-15,4 3 1 16,0 1 0-16,0-1 0 16,4 1-1-16,3-4 1 15,-3 4-1-15,0-1 0 16,-4 4 0-16,4-7 0 0,-4 4 0 15,4-1 0-15,-4-6 0 16,-1 6 0-16,1 1 0 16,4-4 0-16,0 0 0 15,4 4 0-15,0 3 0 16,0-7 1-16,0 3-1 16,-1 1 0-16,1-4 0 15,0 0 1-15,0 0-1 16,-8 0 0-16,8 0 0 15,-4 0 1-15,0 0-2 16,0 0 1-16,-1 0 0 16,1 3 0-16,0-3 0 15,0 0 0-15,4 0 0 16,0 4 0-16,0-4 0 16,0 0 0-16,4 4 0 15,0-1 0-15,3 1 0 0,1-4 1 16,0 0-1-16,0 0 0 15,4 0 0-15,0 0 0 16,0 0 0-16</inkml:trace>
  <inkml:trace contextRef="#ctx0" brushRef="#br0" timeOffset="2">1644 475 76 0,'0'0'38'0,"-4"0"-38"15,4 0 38-15,4 0-38 16,0 0 0-16,-4 0 0 16,0 0 1-16,0 0-1 15,0 0 0-15,0 0 0 16,4-7 0-16,-4 7 0 16,8-8 0-16,-4 1 0 15,1 4 0-15,3-4 0 0,0-1 0 16,0 1 0-16,4-7 0 15,0 7 0-15,0-7 1 16,0-1-1-16,-4 1 1 16,0 0-1-16,0 3 1 15,4-3-1-15,0-1 1 16,0 1-1-16,0 0 1 16,0-1-1-16,1 1 0 15,-1 0 0-15,0-1 1 16,0 1-1-16,0 0 1 15,0 3-1-15,-4-3 0 0,4 3-1 16,-4 0 1-16,0 4 0 16,-4 0 0-16,4 3-1 15,-4 1 1-15,-4 3 0 16,0 0 0-16,0 0-1 16,0 0 1-16,0 3 0 15,-4-3 0-15,0 4 0 16,0 0 0-16,0 3 0 15,-4 0 0-15,0 4 0 16,0-1 1-16,-4 1-2 16,0 0 1-16,0-1 0 15,0 5 0-15,4-1 0 16,-4 0 0-16,4-3-1 16,-1 0 1-16,1 0 0 15,0 3 0-15,0 0 0 16,0 1 0-16,-4-1 0 0,4 4 0 15,0-4 0-15,0-3 0 16,-4 3 0-16,4-3 0 16,4 0 0-16,0 3 0 15,-4-3 0-15,0-1 1 16,4 1-1-16,0-7 0 16,-4-1-1-16,4 4 1 15,0-3 0-15,-4 0 1 16,4-1-1-16,4-3 0 15,-4 4 0-15,0-1 0 16,-1 1 0-16,5-4 1 0,-4 3-1 16,4 5 0-16,0-1 0 15,4-4 0-15,1 1 0 16,3 3 0-16,0 0 0 16,0 0 1-16,4 0-1 15,0 4 1-15,0-4 0 16,0 8 0-16,0-8-1 15,-4 7 1-15,0-3 0 16,0 0 0-16,0-4-1 16,0 4 1-16,4-4-1 15,-4 7 1-15,4-7 0 16,-3 7 0-16,3-6-1 16,0-1 1-16,0 0 0 15,0-7 0-15,0 7 0 16,0-3 0-16,0-1-1 0,-4 1 1 15,-4 3-1-15,0 0 0 16,-4-3 0-16,0 3 0 16,0 4-1-16,-4-8 0 15,0 1-2-15,0-1 1 16,0-3-4-16,0 0 0 16,0-3-5-16,0-1 1 15,0 1-6-15,4 3 0 16,0 0-1-16,8-11 0 15,4-11 1-15,0 12 1 16</inkml:trace>
  <inkml:trace contextRef="#ctx0" brushRef="#br0" timeOffset="3">3705 371 17 0,'-4'-7'8'0,"4"3"-4"0,0 4 10 15,0 0-13-15,0 0 1 16,0 0 1-16,0 0 0 16,0 0-4-16,-4-3 1 15,4 3 4-15,-4 0 0 16,4 0-1-16,0 0 1 16,0 0 0-16,0 0 0 0,0 0 0 15,0 0 0-15,0 0-1 16,0 0 0-16,0 0 1 15,0 0 0-15,4 3-1 16,-4-3 1-16,4 0-1 16,4 0 0-16,0 0-1 15,-8 0 1-15,12 0-1 16,0-3 0-16,0 3 0 16,0-7 0-16,4 7 0 15,1-4 0-15,3 4-1 16,-4 4 1-16,0-1-2 15,0-3 1-15,0 0-1 16,0-3 1-16,0 3 0 16,0 3 0-16,0-3-1 15,1 0 1-15,-1 4 0 0,0-4 0 16,0 0 1-16,0 3 0 16,4 1-1-16,0-1 1 15,4 1-1-15,0-4 1 16,1 4 0-16,-1-1 0 15,-4 1-2-15,4-4 1 16,-4 3-1-16,-4-3 1 16,0 0-1-16,0 4 1 15,1-4-1-15,-1 0 0 16,4 4 0-16,-4-4 1 16,4 0-1-16,4 7 1 0,-4-7-1 15,-4 0 1-15,0 0-1 16,1 0 0-16,-1 0 0 15,4 0 1-15,-4 3-1 16,4-3 0-16,-4-3 0 16,4 3 1-16,-4 0-1 15,0-4 1-15,-3 8-1 16,3-4 0-16,0 0 0 16,-4 0 0-16,0 0 0 15,4 3 0-15,4 1 0 16,-4-8 1-16,0 4-1 15,4-3 0-15,-3 3 0 16,3-4 0-16,-4 1 0 16,4 3 1-16,0 0-1 15,-4 0 0-15,0 0 0 0,-4-4 1 16,0 4-1-16,0 0 0 16,-4 0 0-16,0-4 0 15,1 4 0-15,-1-3 1 16,-8 3-1-16,12 0 1 15,-12 0-1-15,0 0 0 16,0 0 0-16,0 0 0 16,0 3 0-16,0-3 1 15,0 0-1-15,4 0 0 16,-4 0 0-16,0 0 0 16,0 0-1-16,4-7 1 0,-4 7 0 15,0 0 0-15,0 0 0 16,4-7 0-16,-4 7 0 15,0 0 0-15,0 0 0 16,4-7 0-16,-4 10 0 16,4-10 1-16,-4 7-1 15,0 0 0-15,0-3 0 16,0 3 0-16,-4 0-1 16,4-4 1-16,-4 1 0 15,0-5 0-15,0 1-1 16,0 0 1-16,0 0-1 15,-4 7 1-15,4-4-1 16,-4 1 1-16,3-4 0 16,-7 3 0-16,0-3-1 15,-4 0 1-15,0 3 0 16,0 1 0-16,4-1 0 0,0 0 0 16,0 1 0-16,0-1 0 15,4 1 0-15,0 3 0 16,4 0-1-16,-4 0 1 15,0 0 0-15,-1 0 0 16,5 0 0-16,-4 0 0 16,4-4 0-16,-4 4 1 15,4 0-1-15,0 0 0 16,4 0 0-16,-4 0 1 16,0 0-1-16,4 0 0 15,0 0 0-15,0 0 0 0,4 0 0 16,4 4 1-16,-4-4-1 15,4 0 0-15,0 3 0 16,0-3 1-16,5 0 0 16,-1 4 0-16,0-1-1 15,0 1 0-15,0 0 0 16,4 3 1-16,-4-4-1 16,4 1 1-16,0-1-1 15,0 1 1-15,-4 3-1 16,4 0 1-16,-3 1 0 15,3-1 0-15,-4 0-1 16,0-4 1-16,0 5-1 16,0-8 0-16,-4 3 0 15,0 4 0-15,-4 0 0 16,0-3 0-16,0 3 0 16,0-7 0-16,-4 4 0 0,4-1 0 15,-4 1 0-15,0 0 1 16,-4-1-1-16,4-3 0 15,-4 4 0-15,0-1 0 16,0 1 0-16,0 3 0 16,-8 7 0-16,4-10 1 15,-4-1-1-15,0 8 0 16,-4-4-1-16,0 0 1 16,-5 4 0-16,1-4 0 15,0 4 0-15,4-4 0 16,0 0 0-16,0 4 0 0,0-4-1 15,0 0 0-15,4 1-2 16,-4 2 1-16,3-6-2 16,1 3 0-16,4 0-2 15,0 0 0-15,0 1-1 16,-4-5 0-16,4 1-3 16,0-1 1-16,4-6-3 15,-4 6 1-15,12 1-3 16,0-1 1-16,4 5 0 15,4-19 0-15</inkml:trace>
  <inkml:trace contextRef="#ctx0" brushRef="#br0" timeOffset="4">5923 375 11 0,'-4'-8'5'0,"4"5"4"15,0 3 5-15,0 0-13 16,-4 0 1-16,4-4 1 15,-5 1 0-15,1 3-3 16,0-7 0-16,0 3 3 16,0 0 1-16,0 8-1 15,0-4 1-15,4-4-1 16,-4 4 1-16,4 0-1 16,-4-3 0-16,4 3-1 15,-4 0 1-15,4 0-1 16,-4-4 1-16,4 8 0 0,0-4 1 15,0 3-1-15,0 1 1 16,0-4-1-16,0 0 1 16,8 4-1-16,0-8 0 15,0 0-2-15,0 4 1 16,-4 4 0-16,0-4 0 16,5-4 0-16,-1 4 0 15,0 0-1-15,4-3 1 16,0 3-1-16,0 3 1 15,8-3-1-15,-4 0 0 0,0 0 0 16,4 0 0-16,0 4 0 16,1-8 0-16,3 8-1 15,-8-8 1-15,0 4 0 16,0 0 1-16,0 0-1 16,0 0 1-16,0 4-1 15,0 0 1-15,0-8-1 16,1 0 1-16,-1 4-1 15,4 4 0-15,-4-4-1 16,0 4 1-16,0-4 0 16,4 0 0-16,-4 0-1 15,0 0 1-15,5 0-1 16,-5 0 1-16,0 3-1 16,0-3 1-16,0 4-1 15,-4-4 1-15,0 3-1 16,0-3 0-16,-4 4 0 0,0-1 1 15,0 1-1-15,4 3 1 16,-4-7-1-16,5-3 1 16,-1-1-1-16,-4 11 0 15,4-3 0-15,0-4 1 16,0 0-1-16,0 3 1 16,0-3 0-16,0 0 0 15,4 4-1-15,-4-4 1 16,-4 0-1-16,0-4 1 15,-4 4-1-15,4 0 0 16,-4 0 0-16,-4 0 0 0,0 0-2 16,0 0 1-16,4 0-3 15,0-7 0-15,-4 7-3 16,0-7 0-16,-4 3-3 16,0-3 0-16,-8-3-4 15,-4 2 1-15,-4 5-2 16,-4-4 0-16,-4 10 2 15,4-13 0-15</inkml:trace>
  <inkml:trace contextRef="#ctx0" brushRef="#br0" timeOffset="5">6188 160 13 0,'0'0'6'0,"4"-7"-3"16,-4 7 9-16,0 0-11 16,0 0 1-16,0 0 1 0,4-4 1 15,-4 4-4-15,0 0 0 16,4-3 4-16,-4 3 0 16,4-4-1-16,-4 4 1 15,4-3-1-15,0-1 0 16,-4 4-1-16,4-4 1 15,0-3-2-15,-4 7 0 16,0 0 0-16,0 0 1 16,0 0-1-16,0 0 1 15,0 0 0-15,0 0 1 16,0 0-1-16,0-3 0 0,-4 3 0 16,0 0 0-16,0 0-1 15,0 0 1-15,-4 0 0 16,4 3 1-16,-8 1-2 15,4 3 1-15,0 0-1 16,-4 0 1-16,-4 4-1 16,0 0 1-16,0-1-1 15,-4 1 0-15,3 0-1 16,5 0 1-16,-4-1 0 16,0 1 0-16,8 0-1 15,-8 0 1-15,4-4-1 16,4 0 0-16,0 4 0 15,0-8 1-15,0 4-1 16,4-3 1-16,0-1-1 16,0 5 0-16,0-5 1 15,0 4 0-15,0-3-1 0,-4 3 1 16,0 4-1-16,3-8 1 16,-3 5 0-16,0-5 0 15,4 4 0-15,0-3 0 16,0-1 0-16,0 1 0 15,0 0 0-15,0-4 0 16,0 3-1-16,0 1 1 16,4-1-1-16,-4-3 1 15,0 0-1-15,0 0 1 16,0 8-1-16,0-8 1 0,4 3-1 16,0-3 1-16,0 4 0 15,0-4 0-15,4 3 0 16,0 1 0-16,0-1 0 15,0 5 0-15,4 2 0 16,-4-6 1 0,4 10-1-1,-4 0 1-15,4-3 0 16,0 0 0-16,0 0-1 16,1 3 1-16,3-3-1 15,0 7 1-15,0-4-1 16,4-3 1-16,0 3 0 15,-4 0 0-15,0 1-1 16,4 2 0-16,-8-6 0 16,0 0 0-16,0-4-1 15,-4 7 1-15,0-6-1 0,0 6 0 16,0-7 0-16,-4 4 0 16,0-4 0-16,4 0 1 15,0-3-2-15,-4-1 1 16,0 1 0-16,0-1 0 15,0 1-2-15,0-4 1 16,0 0-4-16,0 0 1 16,0 0-4-16,0 0 1 15,-4-7-7-15,0 0 0 0,0 7-4 16,4-8 1-16,0-2 0 16,-4-1 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4T04:51:50.87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-2 357 13 0,'0'7'6'0,"4"-7"2"16,-4 0 6-16,0 0-13 15,0 0 0-15,0 0 2 16,4-4 0-16,-4 4-3 15,0 0 1-15,0 0 2 0,0 0 1 16,0 0 0-16,0 0 1 16,0 0-1-16,0 0 0 15,0 0-1-15,0 0 1 16,0 0-1-16,0 0 1 16,0 0-1-16,4 0 1 15,0 0 0-15,0 0 0 16,4 0 0-16,1 0 1 15,-1 0-2-15,0 7 0 16,0-3-1-16,4-4 1 16,0 0-1-16,0 4 0 0,4-1 0 15,0 1 0-15,0-1 1 16,4-3 0-16,0 4 0 16,1 3 0-16,3-3-1 15,4-4 1-15,0 3-1 16,4-3 0-16,0 0 0 15,5 4 0-15,-9-1-1 16,-4-3 1-16,0-3-1 16,-4 3 1-16,4 0-1 15,-3-4 0-15,-1 4 0 16,0-3 0-16,4 3 0 16,0-4 0-16,-4 1 0 15,0 3 0-15,0 0-1 16,1 0 1-16,-5 0 0 15,0-4 0-15,-4 4-1 16,0 0 1-16,-4 0-1 0,-4 0 1 16,0 0-1-16,0-4 1 15,-4 4-1-15,0 0 0 16,0 0 0-16,0 0 1 16,0 0-1-16,4 4 0 15,-4-4 0-15,0 0 0 16,-4 0 0-16,4-4 0 15,-4 8 0-15,0-4 0 16,0 0 0-16,-4 0 0 16,0 0 0-16,-4 0 1 15,-4 0-1-15,0 0 0 0,-5 0 0 16,1 0 1-16,-4 0-2 16,4-4 1-16,0 4 0 15,0 4 0-15,-4-4 0 16,0-4 0-16,3 8-1 15,-3-4 1-15,4 0 0 16,0-4 0-16,4 1 0 16,4 6 0-16,0-3 0 15,8 0 0-15,0 4-1 16,-4-4 1-16,-4 0 0 16,8-4 0-16,0 4-1 15,-1-3 1-15,1 3 0 16,0 0 0-16,4 0-1 15,0 0 1-15,4 3-1 16,0-6 1-16,1 3 0 16,3 0 0-16,8 3-1 0,0-3 1 15,4-7 0-15,0 4 0 16,-4-1 0-16,4-3 0 16,0 0 0-16,5 0 0 15,3-1-1-15,0 5 1 16,4-4 0-16,0 3 0 31,13 1 0-31,-5-1 0 16,-4 0 0-16,-8 1 1 15,0-1-1-15,-8 1 0 0,1 3 0 16,-5 0 0-16,-4-4-1 16,-4 4 1-16,4 0 0 15,-4 0 0-15,-8 0 0 16,4 0 0-16,-4 0 0 15,4 0 1-15,4 0-1 16,-8 0 0-16,4 0 0 16,-4 0 0-16,0 0 0 15,0 0 0-15,0 0 0 16,4 0 0-16,-4 0 0 16,0 0 0-16,0 0 0 15,-4 0 0-15,0 0 0 16,0 0 0-16,-4 4 0 15,4 3 0-15,-4 7 0 16,0-3 0-16,-4 3 0 16,0-3 0-16,-4 3 0 0,-1 1 0 15,-3-1-1-15,-4 7 1 16,4-6-1-16,-4 2 1 16,4-2-1-16,0-1 1 15,4 0 0-15,-1-3 0 16,5 0-1-16,0 0 1 15,0-4-1-15,4 0 1 16,0-4-1-16,0 5 1 16,4-5-1-16,0-3 1 0,4-3 0 15,0 3 0 1,0 0 0-16,0 0 0 0,0 0 0 16,0 0 0-16,4 0 0 15,0 0 1-15,4-4-1 16,0-3 1-16,4 0-1 15,0 0 0-15,4-4 0 16,1-3 1-16,3-1-1 16,0 1 0-16,0 0 0 15,0-4 0-15,0 3 0 16,0-6 1-16,-4 3-1 16,-4 0 0-16,1 4-1 15,-1 3 1-15,0 0 0 16,-4 1 0-16,4-1 0 15,0 4 0-15,0-4 0 16,0 4 0-16,0 0 0 16,0-4 0-16,0 4 0 15,0 0 0-15,-4 0 0 0,0 3 0 16,-4-3 0-16,0 0 1 16,-4 3-1-16,0 1 0 15,-4-1 0-15,0 0 0 16,0 1 0-16,0-4 0 15,-4-1 0-15,0-2 1 16,0 3-1-16,-4-4 1 16,-4 0 0-16,4 0 0 15,0 1 0-15,-4-1 0 16,-4 0-1-16,0 4 0 0,-1-4 0 16,1 1 1-16,0-1-1 15,-4 0 0-15,4 0 0 16,-4 1 0-16,0 2 0 15,-1-2 1-15,5 3-2 16,4-1 1-16,0 1-1 16,4 0 0-16,0 4-1 15,4-5 1-15,0 8-4 16,0 0 0-16,4 4-3 16,4-4 1-16,0 4-5 15,0-4 0-15,4 3-4 16,4 8 0-16,4-8 0 15,-4 5 1-15,4-1 1 16,0-14 1-16</inkml:trace>
  <inkml:trace contextRef="#ctx0" brushRef="#br0" timeOffset="-2123.04">3009 289 11 0,'0'0'5'0,"-4"0"0"16,8 0 6-16,-4 0-11 15,8-4 1-15,-8 4 1 16,4-3 0-16,4 3-1 16,-8 0 0-16,0 0 2 15,0 0 0-15,4 0 0 16,-4 0 1-16,8 0 0 16,-8 0 0-16,4-4-1 0,-4 4 0 15,0 0-1-15,4 0 1 16,-4 0-1-16,0 0 1 15,0 0-1-15,4 4 1 16,-4-4-1-16,0 0 1 16,0 0 0-16,0 0 0 15,0 0 0-15,0 0 0 16,0 0-1-16,0 0 0 16,0 0 0-16,0 3 1 15,0 1-1-15,0-4 0 16,0 0-1-16,-4 3 1 0,4-3-1 15,-4 4 1-15,0-1-2 16,-4-3 1-16,0 4 0 16,0 0 1-16,-4-1-1 15,4-3 0-15,0 4 0 16,-4-1 1-16,-1 1-1 16,5 0 0-16,-4-4-1 15,4 3 1-15,0 1-1 16,0-4 0-16,0 0 0 15,0 0 1-15,0 0-1 16,0 0 0-16,0 7 0 16,-4-11 1-16,0 8 0 15,0-4 0-15,0 3-1 16,4 1 1-16,-4 0 0 16,3-4 0-16,1 0-1 15,-4 3 0-15,0-3 0 0,0 4 1 16,0-4-1-16,0 0 1 15,-4 3-1-15,0-3 0 16,-4 4 0-16,-4-1 1 16,-1 1-1-16,1 0 1 15,-4-4-1-15,4 3 1 16,0 1 0-16,0-1 0 16,4 1-1-16,3-4 1 15,-3 4-1-15,0-1 0 16,-4 4 0-16,4-7 0 0,-4 4 0 15,4-1 0-15,-4-6 0 16,-1 6 0-16,1 1 0 16,4-4 0-16,0 0 0 15,4 4 0-15,0 3 0 16,0-7 1-16,0 3-1 16,-1 1 0-16,1-4 0 15,0 0 1-15,0 0-1 16,-8 0 0-16,8 0 0 15,-4 0 1-15,0 0-2 16,0 0 1-16,-1 0 0 16,1 3 0-16,0-3 0 15,0 0 0-15,4 0 0 16,0 4 0-16,0-4 0 16,0 0 0-16,4 4 0 15,0-1 0-15,3 1 0 0,1-4 1 16,0 0-1-16,0 0 0 15,4 0 0-15,0 0 0 16,0 0 0-16</inkml:trace>
  <inkml:trace contextRef="#ctx0" brushRef="#br0" timeOffset="-879.15">1644 475 76 0,'0'0'38'0,"-4"0"-38"15,4 0 38-15,4 0-38 16,0 0 0-16,-4 0 0 16,0 0 1-16,0 0-1 15,0 0 0-15,0 0 0 16,4-7 0-16,-4 7 0 16,8-8 0-16,-4 1 0 15,1 4 0-15,3-4 0 0,0-1 0 16,0 1 0-16,4-7 0 15,0 7 0-15,0-7 1 16,0-1-1-16,-4 1 1 16,0 0-1-16,0 3 1 15,4-3-1-15,0-1 1 16,0 1-1-16,0 0 1 16,0-1-1-16,1 1 0 15,-1 0 0-15,0-1 1 16,0 1-1-16,0 0 1 15,0 3-1-15,-4-3 0 0,4 3-1 16,-4 0 1-16,0 4 0 16,-4 0 0-16,4 3-1 15,-4 1 1-15,-4 3 0 16,0 0 0-16,0 0-1 16,0 0 1-16,0 3 0 15,-4-3 0-15,0 4 0 16,0 0 0-16,0 3 0 15,-4 0 0-15,0 4 0 16,0-1 1-16,-4 1-2 16,0 0 1-16,0-1 0 15,0 5 0-15,4-1 0 16,-4 0 0-16,4-3-1 16,-1 0 1-16,1 0 0 15,0 3 0-15,0 0 0 16,0 1 0-16,-4-1 0 0,4 4 0 15,0-4 0-15,0-3 0 16,-4 3 0-16,4-3 0 16,4 0 0-16,0 3 0 15,-4-3 0-15,0-1 1 16,4 1-1-16,0-7 0 16,-4-1-1-16,4 4 1 15,0-3 0-15,-4 0 1 16,4-1-1-16,4-3 0 15,-4 4 0-15,0-1 0 16,-1 1 0-16,5-4 1 0,-4 3-1 16,4 5 0-16,0-1 0 15,4-4 0-15,1 1 0 16,3 3 0-16,0 0 0 16,0 0 1-16,4 0-1 15,0 4 1-15,0-4 0 16,0 8 0-16,0-8-1 15,-4 7 1-15,0-3 0 16,0 0 0-16,0-4-1 16,0 4 1-16,4-4-1 15,-4 7 1-15,4-7 0 16,-3 7 0-16,3-6-1 16,0-1 1-16,0 0 0 15,0-7 0-15,0 7 0 16,0-3 0-16,0-1-1 0,-4 1 1 15,-4 3-1-15,0 0 0 16,-4-3 0-16,0 3 0 16,0 4-1-16,-4-8 0 15,0 1-2-15,0-1 1 16,0-3-4-16,0 0 0 16,0-3-5-16,0-1 1 15,0 1-6-15,4 3 0 16,0 0-1-16,8-11 0 15,4-11 1-15,0 12 1 16</inkml:trace>
  <inkml:trace contextRef="#ctx0" brushRef="#br0" timeOffset="7612.19">3705 371 17 0,'-4'-7'8'0,"4"3"-4"0,0 4 10 15,0 0-13-15,0 0 1 16,0 0 1-16,0 0 0 16,0 0-4-16,-4-3 1 15,4 3 4-15,-4 0 0 16,4 0-1-16,0 0 1 16,0 0 0-16,0 0 0 0,0 0 0 15,0 0 0-15,0 0-1 16,0 0 0-16,0 0 1 15,0 0 0-15,4 3-1 16,-4-3 1-16,4 0-1 16,4 0 0-16,0 0-1 15,-8 0 1-15,12 0-1 16,0-3 0-16,0 3 0 16,0-7 0-16,4 7 0 15,1-4 0-15,3 4-1 16,-4 4 1-16,0-1-2 15,0-3 1-15,0 0-1 16,0-3 1-16,0 3 0 16,0 3 0-16,0-3-1 15,1 0 1-15,-1 4 0 0,0-4 0 16,0 0 1-16,0 3 0 16,4 1-1-16,0-1 1 15,4 1-1-15,0-4 1 16,1 4 0-16,-1-1 0 15,-4 1-2-15,4-4 1 16,-4 3-1-16,-4-3 1 16,0 0-1-16,0 4 1 15,1-4-1-15,-1 0 0 16,4 4 0-16,-4-4 1 16,4 0-1-16,4 7 1 0,-4-7-1 15,-4 0 1-15,0 0-1 16,1 0 0-16,-1 0 0 15,4 0 1-15,-4 3-1 16,4-3 0-16,-4-3 0 16,4 3 1-16,-4 0-1 15,0-4 1-15,-3 8-1 16,3-4 0-16,0 0 0 16,-4 0 0-16,0 0 0 15,4 3 0-15,4 1 0 16,-4-8 1-16,0 4-1 15,4-3 0-15,-3 3 0 16,3-4 0-16,-4 1 0 16,4 3 1-16,0 0-1 15,-4 0 0-15,0 0 0 0,-4-4 1 16,0 4-1-16,0 0 0 16,-4 0 0-16,0-4 0 15,1 4 0-15,-1-3 1 16,-8 3-1-16,12 0 1 15,-12 0-1-15,0 0 0 16,0 0 0-16,0 0 0 16,0 3 0-16,0-3 1 15,0 0-1-15,4 0 0 16,-4 0 0-16,0 0 0 16,0 0-1-16,4-7 1 0,-4 7 0 15,0 0 0-15,0 0 0 16,4-7 0-16,-4 7 0 15,0 0 0-15,0 0 0 16,4-7 0-16,-4 10 0 16,4-10 1-16,-4 7-1 15,0 0 0-15,0-3 0 16,0 3 0-16,-4 0-1 16,4-4 1-16,-4 1 0 15,0-5 0-15,0 1-1 16,0 0 1-16,0 0-1 15,-4 7 1-15,4-4-1 16,-4 1 1-16,3-4 0 16,-7 3 0-16,0-3-1 15,-4 0 1-15,0 3 0 16,0 1 0-16,4-1 0 0,0 0 0 16,0 1 0-16,0-1 0 15,4 1 0-15,0 3 0 16,4 0-1-16,-4 0 1 15,0 0 0-15,-1 0 0 16,5 0 0-16,-4 0 0 16,4-4 0-16,-4 4 1 15,4 0-1-15,0 0 0 16,4 0 0-16,-4 0 1 16,0 0-1-16,4 0 0 15,0 0 0-15,0 0 0 0,4 0 0 16,4 4 1-16,-4-4-1 15,4 0 0-15,0 3 0 16,0-3 1-16,5 0 0 16,-1 4 0-16,0-1-1 15,0 1 0-15,0 0 0 16,4 3 1-16,-4-4-1 16,4 1 1-16,0-1-1 15,0 1 1-15,-4 3-1 16,4 0 1-16,-3 1 0 15,3-1 0-15,-4 0-1 16,0-4 1-16,0 5-1 16,0-8 0-16,-4 3 0 15,0 4 0-15,-4 0 0 16,0-3 0-16,0 3 0 16,0-7 0-16,-4 4 0 0,4-1 0 15,-4 1 0-15,0 0 1 16,-4-1-1-16,4-3 0 15,-4 4 0-15,0-1 0 16,0 1 0-16,0 3 0 16,-8 7 0-16,4-10 1 15,-4-1-1-15,0 8 0 16,-4-4-1-16,0 0 1 16,-5 4 0-16,1-4 0 15,0 4 0-15,4-4 0 16,0 0 0-16,0 4 0 0,0-4-1 15,0 0 0-15,4 1-2 16,-4 2 1-16,3-6-2 16,1 3 0-16,4 0-2 15,0 0 0-15,0 1-1 16,-4-5 0-16,4 1-3 16,0-1 1-16,4-6-3 15,-4 6 1-15,12 1-3 16,0-1 1-16,4 5 0 15,4-19 0-15</inkml:trace>
  <inkml:trace contextRef="#ctx0" brushRef="#br0" timeOffset="9112.67">5923 375 11 0,'-4'-8'5'0,"4"5"4"15,0 3 5-15,0 0-13 16,-4 0 1-16,4-4 1 15,-5 1 0-15,1 3-3 16,0-7 0-16,0 3 3 16,0 0 1-16,0 8-1 15,0-4 1-15,4-4-1 16,-4 4 1-16,4 0-1 16,-4-3 0-16,4 3-1 15,-4 0 1-15,4 0-1 16,-4-4 1-16,4 8 0 0,0-4 1 15,0 3-1-15,0 1 1 16,0-4-1-16,0 0 1 16,8 4-1-16,0-8 0 15,0 0-2-15,0 4 1 16,-4 4 0-16,0-4 0 16,5-4 0-16,-1 4 0 15,0 0-1-15,4-3 1 16,0 3-1-16,0 3 1 15,8-3-1-15,-4 0 0 0,0 0 0 16,4 0 0-16,0 4 0 16,1-8 0-16,3 8-1 15,-8-8 1-15,0 4 0 16,0 0 1-16,0 0-1 16,0 0 1-16,0 4-1 15,0 0 1-15,0-8-1 16,1 0 1-16,-1 4-1 15,4 4 0-15,-4-4-1 16,0 4 1-16,0-4 0 16,4 0 0-16,-4 0-1 15,0 0 1-15,5 0-1 16,-5 0 1-16,0 3-1 16,0-3 1-16,0 4-1 15,-4-4 1-15,0 3-1 16,0-3 0-16,-4 4 0 0,0-1 1 15,0 1-1-15,4 3 1 16,-4-7-1-16,5-3 1 16,-1-1-1-16,-4 11 0 15,4-3 0-15,0-4 1 16,0 0-1-16,0 3 1 16,0-3 0-16,0 0 0 15,4 4-1-15,-4-4 1 16,-4 0-1-16,0-4 1 15,-4 4-1-15,4 0 0 16,-4 0 0-16,-4 0 0 0,0 0-2 16,0 0 1-16,4 0-3 15,0-7 0-15,-4 7-3 16,0-7 0-16,-4 3-3 16,0-3 0-16,-8-3-4 15,-4 2 1-15,-4 5-2 16,-4-4 0-16,-4 10 2 15,4-13 0-15</inkml:trace>
  <inkml:trace contextRef="#ctx0" brushRef="#br0" timeOffset="1448.3">6188 160 13 0,'0'0'6'0,"4"-7"-3"16,-4 7 9-16,0 0-11 16,0 0 1-16,0 0 1 0,4-4 1 15,-4 4-4-15,0 0 0 16,4-3 4-16,-4 3 0 16,4-4-1-16,-4 4 1 15,4-3-1-15,0-1 0 16,-4 4-1-16,4-4 1 15,0-3-2-15,-4 7 0 16,0 0 0-16,0 0 1 16,0 0-1-16,0 0 1 15,0 0 0-15,0 0 1 16,0 0-1-16,0-3 0 0,-4 3 0 16,0 0 0-16,0 0-1 15,0 0 1-15,-4 0 0 16,4 3 1-16,-8 1-2 15,4 3 1-15,0 0-1 16,-4 0 1-16,-4 4-1 16,0 0 1-16,0-1-1 15,-4 1 0-15,3 0-1 16,5 0 1-16,-4-1 0 16,0 1 0-16,8 0-1 15,-8 0 1-15,4-4-1 16,4 0 0-16,0 4 0 15,0-8 1-15,0 4-1 16,4-3 1-16,0-1-1 16,0 5 0-16,0-5 1 15,0 4 0-15,0-3-1 0,-4 3 1 16,0 4-1-16,3-8 1 16,-3 5 0-16,0-5 0 15,4 4 0-15,0-3 0 16,0-1 0-16,0 1 0 15,0 0 0-15,0-4 0 16,0 3-1-16,0 1 1 16,4-1-1-16,-4-3 1 15,0 0-1-15,0 0 1 16,0 8-1-16,0-8 1 0,4 3-1 16,0-3 1-16,0 4 0 15,0-4 0-15,4 3 0 16,0 1 0-16,0-1 0 15,0 5 0-15,4 2 0 16,-4-6 1 0,4 10-1-1,-4 0 1-15,4-3 0 16,0 0 0-16,0 0-1 16,1 3 1-16,3-3-1 15,0 7 1-15,0-4-1 16,4-3 1-16,0 3 0 15,-4 0 0-15,0 1-1 16,4 2 0-16,-8-6 0 16,0 0 0-16,0-4-1 15,-4 7 1-15,0-6-1 0,0 6 0 16,0-7 0-16,-4 4 0 16,0-4 0-16,4 0 1 15,0-3-2-15,-4-1 1 16,0 1 0-16,0-1 0 15,0 1-2-15,0-4 1 16,0 0-4-16,0 0 1 16,0 0-4-16,0 0 1 15,-4-7-7-15,0 0 0 0,0 7-4 16,4-8 1-16,0-2 0 16,-4-1 1-16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200.emf"/><Relationship Id="rId4" Type="http://schemas.openxmlformats.org/officeDocument/2006/relationships/customXml" Target="../ink/ink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E98674-7196-446D-AF65-7BF7150927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מערכת לא לינארית</a:t>
            </a:r>
            <a:br>
              <a:rPr lang="he-IL" dirty="0"/>
            </a:br>
            <a:r>
              <a:rPr lang="he-IL" dirty="0" err="1"/>
              <a:t>מימד</a:t>
            </a:r>
            <a:r>
              <a:rPr lang="he-IL" dirty="0"/>
              <a:t> אחד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3E450DF-06AE-4340-828D-985AA5A7BF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46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נסתכל מקרוב...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42875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439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נסתכל מקרוב...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42875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164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לינאריזציה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כדור הארץ עגול</a:t>
            </a:r>
            <a:endParaRPr lang="en-US" dirty="0"/>
          </a:p>
          <a:p>
            <a:r>
              <a:rPr lang="he-IL" dirty="0"/>
              <a:t>אבל מקרוב הוא נראה די שטוח (לינארי)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6598F-2015-41C5-92B6-39B6E7079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/>
              <a:t>לינאריזציה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9DBFF-3650-4605-A400-6B8ADA3E7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משיק לפונקציה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087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0B240-6DF5-4F5A-A475-44918EBC5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/>
              <a:t>לינאריזציה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502E4-DAEB-4CD5-9988-BA9EF5F65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6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אנליטי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dirty="0"/>
                  <a:t>אם התחלנו בזמן אפס בנקודה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he-IL" dirty="0"/>
                  <a:t> שקרובה ל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he-IL" dirty="0"/>
                  <a:t>אז בזמן כלשהו אחר כך, יתקיים:</a:t>
                </a:r>
              </a:p>
              <a:p>
                <a:endParaRPr lang="en-US" dirty="0"/>
              </a:p>
              <a:p>
                <a:pPr marL="514350" indent="-514350" algn="l" rtl="0">
                  <a:buAutoNum type="alphaU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514350" indent="-514350" algn="l" rtl="0">
                  <a:buFont typeface="Arial" panose="020B0604020202020204" pitchFamily="34" charset="0"/>
                  <a:buAutoNum type="alphaU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514350" indent="-514350" algn="l" rtl="0">
                  <a:buFont typeface="Arial" panose="020B0604020202020204" pitchFamily="34" charset="0"/>
                  <a:buAutoNum type="alphaU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514350" indent="-514350" algn="l" rtl="0">
                  <a:buFont typeface="Arial" panose="020B0604020202020204" pitchFamily="34" charset="0"/>
                  <a:buAutoNum type="alphaU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202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5799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023C7-D649-45A8-99AF-10C48E903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D455C-65DE-4A71-9618-977EE0677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זה עובד??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x(1) = 0.1; </a:t>
            </a:r>
            <a:r>
              <a:rPr lang="en-US" sz="2400" dirty="0">
                <a:solidFill>
                  <a:srgbClr val="228B22"/>
                </a:solidFill>
                <a:latin typeface="Courier New" panose="02070309020205020404" pitchFamily="49" charset="0"/>
              </a:rPr>
              <a:t>% Initial condition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t=2:N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   x(t) = x(t-1) +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*( sin(x(t-1) ) );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3068960"/>
            <a:ext cx="4901952" cy="36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29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זה עובד??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xy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ginput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(1); t0 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xy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(1); x0 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xy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(2);</a:t>
            </a:r>
          </a:p>
          <a:p>
            <a:pPr marL="0" indent="0" algn="l" rtl="0">
              <a:buNone/>
            </a:pP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tAxis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t0:dt:maxTime;</a:t>
            </a:r>
          </a:p>
          <a:p>
            <a:pPr marL="0" indent="0" algn="l" rtl="0">
              <a:buNone/>
            </a:pP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yPred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pi + (x0-pi)*exp(-(tAxis-t0));</a:t>
            </a:r>
          </a:p>
          <a:p>
            <a:pPr marL="0" indent="0"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hold </a:t>
            </a:r>
            <a:r>
              <a:rPr lang="en-US" sz="2000" dirty="0">
                <a:solidFill>
                  <a:srgbClr val="A020F0"/>
                </a:solidFill>
                <a:latin typeface="Courier New" panose="02070309020205020404" pitchFamily="49" charset="0"/>
              </a:rPr>
              <a:t>on</a:t>
            </a:r>
          </a:p>
          <a:p>
            <a:pPr marL="0" indent="0"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plot(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tAxis,yPred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rgbClr val="A020F0"/>
                </a:solidFill>
                <a:latin typeface="Courier New" panose="02070309020205020404" pitchFamily="49" charset="0"/>
              </a:rPr>
              <a:t>'linewidth'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,2);</a:t>
            </a:r>
          </a:p>
          <a:p>
            <a:pPr marL="0" indent="0" algn="l" rtl="0">
              <a:buNone/>
            </a:pP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3472915"/>
            <a:ext cx="4469904" cy="335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91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he-IL" dirty="0"/>
                  <a:t>מה קורה ליד </a:t>
                </a:r>
                <a14:m>
                  <m:oMath xmlns:m="http://schemas.openxmlformats.org/officeDocument/2006/math">
                    <m:r>
                      <a:rPr lang="he-IL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he-IL" dirty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b="-7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231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מערכת לא לינארית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b="0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r>
                  <a:rPr lang="he-IL" dirty="0"/>
                  <a:t>גרפי</a:t>
                </a:r>
              </a:p>
              <a:p>
                <a:pPr marL="457200" lvl="1" indent="0">
                  <a:buNone/>
                </a:pPr>
                <a:r>
                  <a:rPr lang="he-IL" dirty="0"/>
                  <a:t>נומרי</a:t>
                </a:r>
              </a:p>
              <a:p>
                <a:pPr marL="457200" lvl="1" indent="0">
                  <a:buNone/>
                </a:pPr>
                <a:r>
                  <a:rPr lang="he-IL" dirty="0"/>
                  <a:t>אנליטי</a:t>
                </a:r>
              </a:p>
              <a:p>
                <a:endParaRPr lang="he-IL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BAF02B6-320D-4948-928B-0903182A3A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576006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861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אנליטי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dirty="0"/>
                  <a:t>אם התחלנו בזמן אפס בנקודה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he-IL" dirty="0"/>
                  <a:t> שקרובה ל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he-IL" dirty="0"/>
                  <a:t>אז בזמן קצר אחר כך, יתקיים:</a:t>
                </a:r>
              </a:p>
              <a:p>
                <a:endParaRPr lang="en-US" dirty="0"/>
              </a:p>
              <a:p>
                <a:pPr marL="514350" indent="-514350" algn="l" rtl="0">
                  <a:buAutoNum type="alphaU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514350" indent="-514350" algn="l" rtl="0">
                  <a:buFont typeface="Arial" panose="020B0604020202020204" pitchFamily="34" charset="0"/>
                  <a:buAutoNum type="alphaU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514350" indent="-514350" algn="l" rtl="0">
                  <a:buFont typeface="Arial" panose="020B0604020202020204" pitchFamily="34" charset="0"/>
                  <a:buAutoNum type="alphaU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514350" indent="-514350" algn="l" rtl="0">
                  <a:buFont typeface="Arial" panose="020B0604020202020204" pitchFamily="34" charset="0"/>
                  <a:buAutoNum type="alphaU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07" t="-202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6359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4B419-FC1A-4133-9E44-26F05977D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0C0D9-A637-4759-A5A9-431019825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22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קירוב לינארי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39341"/>
                <a:ext cx="8229600" cy="4525963"/>
              </a:xfrm>
            </p:spPr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39341"/>
                <a:ext cx="8229600" cy="452596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57" y="1268760"/>
            <a:ext cx="3138991" cy="235424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456049" y="2221971"/>
              <a:ext cx="2422080" cy="2793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9569" y="2206851"/>
                <a:ext cx="2442600" cy="30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611560" y="4293062"/>
                <a:ext cx="23175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293062"/>
                <a:ext cx="231755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3628885"/>
            <a:ext cx="3138991" cy="2354243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6094681" y="3279114"/>
            <a:ext cx="765979" cy="292571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1176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יציבות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בהנתן מערכת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he-IL" dirty="0"/>
                  <a:t>ונקודת שבת </a:t>
                </a:r>
                <a:r>
                  <a:rPr lang="he-IL" dirty="0" err="1"/>
                  <a:t>מסויימת</a:t>
                </a:r>
                <a:r>
                  <a:rPr lang="he-IL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he-IL" dirty="0"/>
                  <a:t>, המקיימת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r>
                  <a:rPr lang="he-IL" dirty="0"/>
                  <a:t>נבחן את הנגזרת של הפונקציה לפי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he-IL" dirty="0"/>
                  <a:t>יציבה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he-IL" dirty="0"/>
              </a:p>
              <a:p>
                <a:r>
                  <a:rPr lang="he-IL" dirty="0"/>
                  <a:t>לא יציבה</a:t>
                </a:r>
                <a:r>
                  <a:rPr lang="en-US" dirty="0"/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89113" y="4396651"/>
                <a:ext cx="2526524" cy="172951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r" rtl="1"/>
                <a:r>
                  <a:rPr lang="he-IL" dirty="0"/>
                  <a:t>שימו לב:</a:t>
                </a:r>
              </a:p>
              <a:p>
                <a:pPr algn="r" rtl="1"/>
                <a:r>
                  <a:rPr lang="he-IL" dirty="0"/>
                  <a:t>יש כאן נגזרת לפי זמן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dirty="0"/>
              </a:p>
              <a:p>
                <a:pPr algn="r" rtl="1"/>
                <a:endParaRPr lang="en-US" dirty="0"/>
              </a:p>
              <a:p>
                <a:pPr algn="r" rtl="1"/>
                <a:r>
                  <a:rPr lang="he-IL" dirty="0"/>
                  <a:t>וגם נגזרת לפי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he-IL" dirty="0"/>
                  <a:t>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  <a:p>
                <a:pPr algn="r" rtl="1"/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13" y="4396651"/>
                <a:ext cx="2526524" cy="17295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1576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מערכת לא לינארית עם קלט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833971"/>
            <a:ext cx="5334000" cy="4000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3695" y="3356992"/>
            <a:ext cx="3603104" cy="27023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2F799DA-1550-4145-9B82-7F9E35E0899D}"/>
                  </a:ext>
                </a:extLst>
              </p:cNvPr>
              <p:cNvSpPr/>
              <p:nvPr/>
            </p:nvSpPr>
            <p:spPr>
              <a:xfrm rot="16200000">
                <a:off x="31268" y="4441341"/>
                <a:ext cx="665823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2F799DA-1550-4145-9B82-7F9E35E089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1268" y="4441341"/>
                <a:ext cx="665823" cy="369332"/>
              </a:xfrm>
              <a:prstGeom prst="rect">
                <a:avLst/>
              </a:prstGeom>
              <a:blipFill>
                <a:blip r:embed="rId5"/>
                <a:stretch>
                  <a:fillRect r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6096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A8836-5EFF-4E6F-9CCD-861C2DD27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4AA10-9477-453E-8FEE-46C785B59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614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15B7B-4428-4968-9025-FB80B84DA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סיכום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9C647-72BE-4CCE-9BDE-77D0092AD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מערכת לא לינארית </a:t>
            </a:r>
            <a:r>
              <a:rPr lang="he-IL" dirty="0" err="1"/>
              <a:t>במימד</a:t>
            </a:r>
            <a:r>
              <a:rPr lang="he-IL" dirty="0"/>
              <a:t> אחד</a:t>
            </a:r>
          </a:p>
          <a:p>
            <a:r>
              <a:rPr lang="he-IL" dirty="0"/>
              <a:t>פתרון גרפי: אגני ניקוז שונים</a:t>
            </a:r>
          </a:p>
          <a:p>
            <a:r>
              <a:rPr lang="he-IL" dirty="0" err="1"/>
              <a:t>לינאריזציה</a:t>
            </a:r>
            <a:endParaRPr lang="he-IL" dirty="0"/>
          </a:p>
          <a:p>
            <a:r>
              <a:rPr lang="he-IL" dirty="0"/>
              <a:t>פתרון אנליטי ליד נקודות השבת</a:t>
            </a:r>
          </a:p>
          <a:p>
            <a:r>
              <a:rPr lang="he-IL" dirty="0"/>
              <a:t>הנגזרת לפי </a:t>
            </a:r>
            <a:r>
              <a:rPr lang="en-US" dirty="0"/>
              <a:t>X</a:t>
            </a:r>
            <a:r>
              <a:rPr lang="he-IL" dirty="0"/>
              <a:t> קובעת יציבות.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08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גרפי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התנהגות המערכת שונה באופן איכותי ב"אזורים שונים" של </a:t>
                </a:r>
                <a:r>
                  <a:rPr lang="en-US" dirty="0"/>
                  <a:t>x</a:t>
                </a:r>
                <a:r>
                  <a:rPr lang="he-IL" dirty="0"/>
                  <a:t>.</a:t>
                </a:r>
              </a:p>
              <a:p>
                <a:r>
                  <a:rPr lang="he-IL" dirty="0"/>
                  <a:t>מה יקרה אם: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b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/>
              </a:p>
              <a:p>
                <a:pPr lvl="1"/>
                <a:endParaRPr lang="he-IL" dirty="0"/>
              </a:p>
              <a:p>
                <a:endParaRPr lang="he-IL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BAF02B6-320D-4948-928B-0903182A3A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576006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774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גרפי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התנהגות המערכת שונה באופן איכותי ב"אזורים שונים" של </a:t>
            </a:r>
            <a:r>
              <a:rPr lang="en-US" dirty="0"/>
              <a:t>x</a:t>
            </a:r>
            <a:r>
              <a:rPr lang="he-IL" dirty="0"/>
              <a:t>.</a:t>
            </a:r>
          </a:p>
          <a:p>
            <a:r>
              <a:rPr lang="he-IL" dirty="0"/>
              <a:t>ישנן נקודות שבת יציבות וגם נקודות שבת לא יציבות.</a:t>
            </a:r>
          </a:p>
          <a:p>
            <a:endParaRPr lang="he-IL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077072"/>
            <a:ext cx="3139712" cy="235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27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אגני ניקוז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הנקודות הלא יציבות מגדירות גבול בין אגני ניקוז של הנקודות היציבות.</a:t>
            </a:r>
          </a:p>
          <a:p>
            <a:r>
              <a:rPr lang="en-US" dirty="0"/>
              <a:t>Basin of attraction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3284984"/>
            <a:ext cx="3138991" cy="235424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1146768" y="4238195"/>
              <a:ext cx="2422080" cy="279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0288" y="4223075"/>
                <a:ext cx="2442600" cy="30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420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758F8-525C-4AF1-B507-F95423DA8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נומרי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465AB-36F2-48D1-A034-9FB984ED2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כמו המקרה הלינארי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512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נומרי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x(1) = 0.1; </a:t>
            </a:r>
            <a:r>
              <a:rPr lang="en-US" sz="2400" dirty="0">
                <a:solidFill>
                  <a:srgbClr val="228B22"/>
                </a:solidFill>
                <a:latin typeface="Courier New" panose="02070309020205020404" pitchFamily="49" charset="0"/>
              </a:rPr>
              <a:t>% Initial condition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t=2:N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   x(t) = x(t-1) +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*( sin(x(t-1) ) );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3068960"/>
            <a:ext cx="4901952" cy="36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40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88C85-1FB2-4661-A6E1-4A9CFA461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אנליטי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2536F-C567-4DB7-8843-09698897D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לרוב – אין </a:t>
            </a:r>
            <a:r>
              <a:rPr lang="he-IL" dirty="0" err="1"/>
              <a:t>נוסחא</a:t>
            </a:r>
            <a:r>
              <a:rPr lang="he-IL" dirty="0"/>
              <a:t> לפתרון.</a:t>
            </a:r>
          </a:p>
          <a:p>
            <a:r>
              <a:rPr lang="he-IL" dirty="0"/>
              <a:t>אבל... ליד נקודות השבת יש תקווה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6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he-IL" dirty="0"/>
                  <a:t>מה קורה ליד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he-IL" dirty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7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42875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316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45266</TotalTime>
  <Words>481</Words>
  <Application>Microsoft Office PowerPoint</Application>
  <PresentationFormat>On-screen Show (4:3)</PresentationFormat>
  <Paragraphs>89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Cambria Math</vt:lpstr>
      <vt:lpstr>Courier New</vt:lpstr>
      <vt:lpstr>Office Theme</vt:lpstr>
      <vt:lpstr>מערכת לא לינארית מימד אחד</vt:lpstr>
      <vt:lpstr>מערכת לא לינארית</vt:lpstr>
      <vt:lpstr>גרפי</vt:lpstr>
      <vt:lpstr>גרפי</vt:lpstr>
      <vt:lpstr>אגני ניקוז</vt:lpstr>
      <vt:lpstr>נומרי</vt:lpstr>
      <vt:lpstr>נומרי</vt:lpstr>
      <vt:lpstr>אנליטי</vt:lpstr>
      <vt:lpstr>מה קורה ליד π?</vt:lpstr>
      <vt:lpstr>נסתכל מקרוב...</vt:lpstr>
      <vt:lpstr>נסתכל מקרוב...</vt:lpstr>
      <vt:lpstr>לינאריזציה</vt:lpstr>
      <vt:lpstr>לינאריזציה</vt:lpstr>
      <vt:lpstr>לינאריזציה</vt:lpstr>
      <vt:lpstr>פתרון אנליטי</vt:lpstr>
      <vt:lpstr>PowerPoint Presentation</vt:lpstr>
      <vt:lpstr>זה עובד??</vt:lpstr>
      <vt:lpstr>זה עובד??</vt:lpstr>
      <vt:lpstr>מה קורה ליד 0?</vt:lpstr>
      <vt:lpstr>פתרון אנליטי</vt:lpstr>
      <vt:lpstr>PowerPoint Presentation</vt:lpstr>
      <vt:lpstr>קירוב לינארי</vt:lpstr>
      <vt:lpstr>יציבות</vt:lpstr>
      <vt:lpstr>מערכת לא לינארית עם קלט</vt:lpstr>
      <vt:lpstr>PowerPoint Presentation</vt:lpstr>
      <vt:lpstr>סיכום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243</cp:revision>
  <dcterms:created xsi:type="dcterms:W3CDTF">2014-08-09T08:29:52Z</dcterms:created>
  <dcterms:modified xsi:type="dcterms:W3CDTF">2020-04-25T22:05:09Z</dcterms:modified>
</cp:coreProperties>
</file>