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435" r:id="rId3"/>
    <p:sldId id="490" r:id="rId4"/>
    <p:sldId id="491" r:id="rId5"/>
    <p:sldId id="493" r:id="rId6"/>
    <p:sldId id="597" r:id="rId7"/>
    <p:sldId id="602" r:id="rId8"/>
    <p:sldId id="484" r:id="rId9"/>
    <p:sldId id="486" r:id="rId10"/>
    <p:sldId id="619" r:id="rId11"/>
    <p:sldId id="507" r:id="rId12"/>
    <p:sldId id="50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2" autoAdjust="0"/>
    <p:restoredTop sz="94660"/>
  </p:normalViewPr>
  <p:slideViewPr>
    <p:cSldViewPr>
      <p:cViewPr varScale="1">
        <p:scale>
          <a:sx n="60" d="100"/>
          <a:sy n="60" d="100"/>
        </p:scale>
        <p:origin x="678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7T12:39:36.2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2815 228 896,'51'1'751,"-40"-2"-10,-13-1-68,-18-5 318,16 6-790,-3 0 170,11 1 163,-4-1-351,-1-14 3695,-7 31-3602,1 5-180,-39 83 259,35-79-172,-1 0 0,-9 13-183,8-15 82,5-10-30,-1 0 0,0 0-1,-6 4-51,-7 11 52,-26 25 37,38-44-110,10-9 25,0 0 0,-1 0-1,1 0 1,0 0-1,0 0 1,0 0 0,0 0-1,-1 0 1,1 0-1,0 0 1,0 0 0,0 0-1,-1 0 1,1 0 0,0 0-1,0 0 1,0 0-1,0 0 1,-1 0 0,1 0-1,0 0 1,0 0-1,0 0 1,0 0 0,0-1-1,-1 1 1,1 0-1,0 0 1,0 0 0,0 0-1,0 0 1,0 0 0,0-1-1,-1 1 1,1 0-1,0 0-3,0-1 12,0-1-1,0 1 0,0 0 0,0 0 0,0-1 1,0 1-1,0 0 0,1 0 0,-1-1 0,0 1 1,1 0-1,-1 0 0,1 0 0,-1 0 0,1 0 1,0 0-1,-1 0 0,1-1-11,32-45-10,-24 35 7,-1 0-1,0-1 1,0 0-1,3-11 4,-1 4-8,4-10-13,16-26 21,-20 40-1,-1 0 0,-1-1 0,0 0 0,-1-1 0,-1 1 0,-1-1 0,-1-1 0,0 1 0,-1 0 0,0-15 1,1 3 28,-4 29-27,0-1 0,1 1 1,-1 0-1,1-1 1,-1 1-1,1-1 0,-1 1 1,1 0-1,0-1 0,0 1 1,-1 0-1,1 0 1,0 0-1,0 0 0,0 0 1,0 0-1,1-1-1,0 3-27,-2 5-34,-4 9-52,3-13 107,-5 17 10,-1-1-1,0 0 0,-5 5-3,-3 9 12,-5 11 67,-20 29-79,12-21 31,4-12-5,-1 0 0,-1-2 0,-2-1 0,-5 2-26,8-7 25,19-23 5,0 0 0,0 0 1,-1-1-1,0 1 0,0-1 1,-1-1-1,0 0 0,-4 3-30,6-2 195,5-6 108,2-7 55,0 1-359,1 1-1,-1-1 1,1 1-1,0 0 1,1-1-1,-1 1 1,0 0-1,2-1 2,60-91-45,-45 69 34,99-143-42,-107 153 49,-1 0 1,0 0-1,0-4 4,17-30 23,-16 40-10,-7 9-13,-8 5-16,-1 0 7,1 1 0,0 0-1,0 0 1,0 0-1,1 1 1,-1-1 0,1 1-1,0 0 1,0 0 0,1 0-1,-1 0 1,1 1 9,-11 19 0,-40 56 38,35-56-21,-1 0 0,0-1 0,-21 18-17,-74 62 55,12-12-1,78-70 47,-1-2 1,0 0 0,-2-2-1,-16 9-101,43-27 4,0 0 0,0 0 0,0 0 0,0 0 0,0 0 0,0 0 0,0 0 0,0 0 0,0 0 0,-1 0 0,1 0 0,0 0 0,0 0 0,0 0 0,0 0 0,0 0 0,0 0 0,0 0 0,0 0 0,0 0 0,-1 0 0,1 0 0,0 0 0,0 0 0,0 0 0,0 0-1,0 0 1,0 0 0,0 0 0,0 0 0,0 0 0,0 0 0,-1 0 0,1 0 0,0 0 0,0 0 0,0 0 0,0-1 0,0 1 0,0 0 0,0 0 0,0 0 0,0 0 0,0 0 0,0 0 0,0 0 0,0 0-4,-1-7 85,4-9-29,2 1-84,0 0-1,0 1 1,1 0-1,6-9 29,35-55-20,-1 2-60,-26 41-14,-7 11 29,-1 0 1,0-1 64,-10 13 68,-2 12-70,0-1 1,0 1 0,0 0 0,0 0-1,0 0 1,-1 0 0,1-1 0,0 1 0,0 0-1,0 0 1,0 0 0,0 0 0,0-1 0,-1 1-1,1 0 1,0 0 0,0 0 0,0 0 0,0 0-1,-1 0 1,1 0 0,0-1 0,0 1 0,0 0-1,-1 0 1,1 0 0,0 0 0,0 0 0,0 0-1,-1 0 1,1 0 1,-1 0-8,-1 1 0,0-1 0,1 1-1,-1-1 1,1 1 0,0-1 0,-1 1 0,1 0 0,-1 0-1,1-1 1,0 1 0,-1 1 8,-29 28-25,-64 76 38,0-11 52,38-39 22,-19 26-87,72-78 15,0 1 0,-1-1 0,1 1 1,-1-1-1,0-1 0,0 1 0,-1-1 0,1 0 0,-1 0 0,1 0 1,-1-1-1,0 0 0,0 0 0,-5 1-15,10-3 23,0 0 0,0 0 0,0 1 0,0-1 0,0 0 1,-1 0-1,1 0 0,0 0 0,0-1 0,0 1 0,0 0 0,0 0 0,-1-1-23,2 1 11,0-1 1,0 1-1,0-1 0,0 1 1,0-1-1,0 0 0,0 1 1,0-1-1,0 1 0,1-1 0,-1 1 1,0-1-1,0 1 0,0-1 1,1 1-1,-1 0 0,0-1 1,0 1-1,1-1 0,-1 1-11,5-11-37,33-80-113,-25 52 140,-12 33 17,0 1 0,1-1 0,-1 1 0,1 0-1,0-1 1,1 1 0,0 0 0,-1 0 0,1 1-1,4-5-6,-7 9 3,0 0-1,0-1 0,0 1 1,0 0-1,1 0 0,-1 0 1,0 0-1,0 0 1,0 0-1,0-1 0,0 1 1,0 0-1,0 0 0,0 0 1,0 0-1,0 0 0,0 0 1,0-1-1,0 1 0,0 0 1,0 0-1,0 0 0,0 0 1,0 0-1,0-1 0,0 1 1,0 0-1,0 0 0,0 0 1,0 0-1,-1 0 0,1 0 1,0 0-1,0-1 0,0 1 1,0 0-1,0 0 0,0 0 1,0 0-1,0 0 0,-1 0 1,1 0-1,0 0 0,0 0 1,0 0-1,0 0 0,0-1 1,0 1-1,-1 0 0,1 0 1,0 0-1,0 0 0,0 0 1,0 0-1,0 0 0,-1 0-1,0 0-9,1 0 0,-1 0 0,0 0 0,0 0 0,0 0 1,0 0-1,0 0 0,0 0 0,0 0 0,0 0 0,0 1 1,0-1-1,0 0 8,0 1-1,-2 0 1,0 1-1,-1-1 0,1 1 0,0 0 0,0 0 0,-2 2 1,-21 19 22,0 1 0,-11 15-22,33-34 4,0-1 0,0 0-1,-1-1 1,1 1-1,-1-1 1,0 1-1,1-2 1,-1 1-1,-1 0 1,1-1 0,0 0-1,-2 0-3,-17 9 21,21-9-11,0 0 1,-1 0-1,1 0 0,-1-1 0,1 0 0,-1 1 0,1-1 0,-1-1 0,0 1 1,1 0-1,-1-1 0,-1 0-10,4 0-1,1 0 1,-1-1-1,0 1 0,1 0 1,-1-1-1,1 1 1,-1-1-1,0 1 0,1 0 1,-1-1-1,1 0 1,-1 1-1,1-1 0,-1 1 1,1-1-1,0 1 1,-1-1-1,1 0 0,0 1 1,-1-1-1,1 0 1,0 0-1,0 1 1,0-1-1,-1 0 0,1 0 1,0 0 0,0-23-81,2 15 58,1-1 1,0 0-1,1 1 1,0 0-1,0 0 1,1 0-1,3-4 23,-2 4 3,-1 0 0,0-1 0,-1 0 0,0 0 0,0 0-1,1-7-2,-5 17 0,1-11 31,-1 8 5,-1 5 8,-15 2-191,12-2 145,-1 0 0,0 1-1,1 0 1,0 0-1,-3 3 3,-20 19 5,10-9 3,0-1 1,-7 4-9,-8 8 31,1 1-1,-10 13-30,18-18 25,-10 1 46,34-37-172,8-5 76,0 1 1,1 0-1,1 1 1,3-3 24,-8 11-5,7-8-14,1-1 0,1 2-1,0 0 1,2 0 0,3-2 19,-1 2-13,0-1 1,11-15 12,-6 2-2,13-14 74,-37 43-56,-1 0-18,1-1 0,0 1 0,0 0 0,0 0 0,0 0 0,0 0 0,-1 0 0,1 0 0,0 0 0,0 0 0,0 0-1,0 0 1,-1 0 0,1 0 0,0 0 0,0 0 0,0 0 0,0 0 0,0 0 0,-1 0 0,1 0 0,0 1 0,0-1 0,0 0 0,0 0 0,0 0 0,-1 0 0,1 0-1,0 0 1,0 0 0,0 0 0,0 1 0,0-1 0,0 0 0,0 0 0,0 0 0,-1 0 0,1 0 0,0 0 0,0 1 2,-81 81-26,55-56 33,-25 21 30,-1-2 0,-15 7-37,14-11 21,-21 14 35,72-53-50,0 0 1,1-1-1,-2 1 1,1-1-1,0 0 1,0 1-1,0-1 0,0 0 1,-1 0-1,1-1 1,-1 1-1,1 0 1,-2-1-7,3 0 0,0 0 0,0 0 0,0 0 0,0 0 0,0-1 0,1 1 0,-1 0 1,0-1-1,0 1 0,0-1 0,1 1 0,-1-1 0,0 1 0,0-1 0,1 0 1,-1 1-1,1-1 0,-1 0 0,0 1 0,1-1 0,-1 0 0,1 0 0,0 1 0,-1-1 1,1 0-1,0 0 0,-1 0 0,1 0 0,0 0 0,0 0 0,0 1 0,0-1 0,0 0 1,0 0-1,0 0 0,0 0 0,0-9-48,2 0 0,-1 0 1,1 0-1,1 0 0,-1 0 0,2 1 1,0-3 47,-3 10-9,6-17-36,1 2 1,0-1-1,2 1 0,1-3 45,-8 12 93,-8 6-194,-12 5-128,16-3 225,-2 2-4,-1-1-1,1 1 1,0-1 0,-1 1 0,1 0 0,0 0 0,-1 1 8,3-2-1,-12 9-5,0 0-1,1 1 1,0 0-1,1 1 0,-8 11 7,-11 17 22,21-27-10,0 0 0,-1-1 0,-1 0 0,0-1 0,0 0 0,-1 0-12,7-8 11,0 0 1,1-1-1,-1 1 1,0-1-1,0 0 1,0 0 0,-1 0-1,1-1-11,4 0 2,0-1 0,0 1-1,0-1 1,0 0 0,0 0 0,0 0-1,0 0 1,0 0 0,0 0 0,-1 0 0,1 0-1,0 0 1,0 0 0,0 0 0,0-1-1,0 1 1,0 0 0,0-1 0,0 1-1,0-1 1,0 1 0,0-1 0,0 1 0,1-1-1,-1 0 1,0 1 0,0-1 0,1 0-1,-1 0 1,0 0 0,1 0 0,-1 1-1,0-1 1,1 0 0,-1 0 0,1 0 0,0 0-1,-1 0 1,1 0 0,0-1 0,0 1-1,-1 0-1,1-5-19,1-1-1,-1 1 0,1 0 0,0 0 0,0 0 1,1-2 19,2-15-46,1-5 1,0 0 0,7-15 45,-6 23-14,-1 0-1,-1-1 1,-1 1 0,0-1 0,-2-4 14,-1 24-2,0 1-1,0 0 1,0 0-1,0-1 1,0 1 0,0 0-1,0 0 1,0 0-1,0-1 1,0 1-1,0 0 1,0 0 0,0-1-1,0 1 1,0 0-1,-1 0 1,1 0 0,0 0-1,0-1 1,0 1-1,0 0 1,-1 0 0,1 0-1,0 0 1,0-1-1,0 1 1,-1 0 0,1 0-1,0 0 1,0 0-1,0 0 1,-1 0 0,1 0-1,0 0 1,0 0-1,-1 0 3,-11 2-136,6 1 115,1-1 1,0 1 0,0 0-1,0 0 1,1 1 0,-2 0 20,-76 77-19,42-50 64,7-6 25,11-9 4,21-16-60,0 1 0,0 0 0,0-1 0,0 1 0,0-1 0,0 1 0,0-1 0,-1 1 0,1-1 0,0 0 0,0 0 0,-1 0 0,1 1 0,0-1 0,0-1 0,-1 1 0,0 0-14,2 0 9,-1-1 0,0 0 0,0 0 0,1 1 0,-1-1 1,0 0-1,1 0 0,-1 0 0,1 0 0,-1 1 0,1-1 0,0 0 1,-1 0-1,1 0 0,0 0 0,0 0 0,-1 0 0,1 0 1,0 0-1,0 0 0,0 0 0,0 0 0,1 0 0,-1 0 0,0-1-9,5-32-64,-4 31 69,25-94-46,-14 69 29,-10 23 14,1 0 0,-1 0 0,-1-1 0,1 1 0,0 0 0,-1-2-2,-1 6 0,0 1 0,0-1 0,0 1 0,0-1 0,0 0 0,0 1 1,0-1-1,0 1 0,0-1 0,0 1 0,0-1 0,-1 1 0,1-1 1,0 1-1,0-1 0,0 1 0,-1-1 0,1 1 0,0 0 0,-1-1 0,1 1 1,0-1-1,-1 1 0,1 0 0,-1-1 0,1 1 0,-1 0 0,1 0 1,0-1-1,-1 1 0,1 0 0,-1 0 0,1 0 0,-1-1 0,1 1 0,-1 0 1,0 0-1,1 0 0,-1 0 0,1 0 0,-1 0 0,1 0 0,-1 0 0,1 0 1,-1 0-1,1 0 0,-1 1 0,-2-1-5,-1 1 0,1 0-1,-1 0 1,1 0 0,0 1 0,0-1 0,0 1 0,0-1-1,0 1 1,-1 1 5,-21 18-2,15-12 9,0-1 0,-1 1 0,0-2 0,-7 4-7,-5 3 40,-18 11 242,-13 3-282,53-27 5,-1 0 0,0 0-1,1 0 1,-1-1-1,0 1 1,0-1-1,0 1 1,0-1 0,1 0-1,-1 0 1,0 0-1,0 0 1,0 0-1,0 0 1,0 0-1,0-1 1,1 1 0,-1-1-1,0 1 1,0-1-1,0 0 1,1 0-1,-1 1 1,0-1 0,1 0-1,-1-1-4,0 0-6,0 0 0,0 0-1,1 0 1,-1 0 0,1 0 0,-1 0 0,1-1-1,0 1 1,0-1 0,0 1 0,0 0-1,1-1 1,-1 0 0,1 1 0,-1-1 0,1 1-1,0-1 1,0-2 6,1-29-209,4-14 209,-2 15-55,-1-13 55,-2 44 4,0-6 54,0 8-67,0 0-1,0 0 1,0 0-1,-1 0 1,1-1-1,0 1 1,0 0-1,0 0 0,-1 0 1,1 0-1,0 0 1,0 0-1,0 0 1,-1 0-1,1 0 1,0 0-1,0 0 1,0 0-1,-1 0 1,1 0-1,0 0 1,0 0-1,0 0 1,-1 0-1,1 0 0,0 0 1,0 0-1,0 0 1,0 0-1,-1 0 1,1 1-1,0-1 1,0 0-1,0 0 1,0 0-1,-1 0 1,1 0-1,0 1 1,0-1-1,0 0 1,0 0-1,0 0 0,0 0 1,0 1-1,-1-1 1,1 0 9,-38 34-155,-12 14 155,20-17 12,24-26-3,1 0-1,0 1 0,0 0 1,-3 5-9,6-9 5,1 0 1,-1 0 0,0 0-1,1 0 1,-1 0 0,0 0-1,0 0 1,-1-1 0,1 1-1,0-1 1,0 0 0,-1 1-1,0-1-5,1-1 13,1 1 0,-1-1-1,0 1 1,0-1-1,1 0 1,-1 0 0,0 0-1,0 0 1,0 0-1,0-1 1,1 1 0,-1-1-1,0 1 1,0-1-1,1 1 1,-1-1 0,0 0-1,1 0 1,-2 0-13,3 0-7,-1 1 1,1-1-1,0 1 0,0-1 1,0 1-1,0-1 1,-1 0-1,1 1 0,0-1 1,0 1-1,0-1 0,0 1 1,0-1-1,0 1 0,0-1 1,1 1-1,-1-1 1,0 1-1,0-1 0,0 1 1,0-1-1,1 0 7,-1-2-10,11-49-54,-4 14 48,1-13 16,-7 8-48,-1 39 42,0 0-1,-1 0 1,0 0 0,1 0-1,-1 0 1,-1 1-1,1-1 1,0 0 0,-2-2 6,2 6-11,0-1 1,0 1 0,0-1 0,0 1 0,0 0 0,0-1-1,0 1 1,0 0 0,0-1 0,0 1 0,0 0-1,-1 0 1,1 0 0,0 0 0,0 0 0,0 0 0,0 1-1,0-1 1,0 0 0,0 1 0,0-1 0,0 0 0,0 1-1,0-1 1,0 1 0,0-1 0,-1 2 10,-4 3-26,0 2 1,0-1-1,0 1 1,1 0-1,0 0 1,0 0-1,0 1 1,1-1-1,0 3 26,3-9 16,0 1 0,-1 0 0,1-1 0,-1 1-1,1-1 1,-1 0 0,1 1 0,-1-1 0,0 0-1,0 0 1,1 0 0,-1 0 0,0-1 0,0 1-1,0 0 1,0-1 0,0 1 0,0-1 0,0 0 0,-2 1-16,3-1 8,1 0 0,0 0 0,-1 0 1,1 0-1,0-1 0,-1 1 0,1 0 0,0 0 1,-1 0-1,1 0 0,0 0 0,-1 0 1,1 0-1,0-1 0,0 1 0,-1 0 1,1 0-1,0 0 0,0-1 0,-1 1 1,1 0-1,0 0 0,0-1 0,-1 1 1,1 0-1,0-1 0,0 1 0,0 0 1,0 0-1,0-1 0,-1 1 0,1 0 1,0-1-1,0 1 0,0 0 0,0-1 1,0 1-1,0 0 0,0-1-8,0-18 0,1 13-17,-1-29 0,0 18 8,0 0-1,-1 0 0,-4-16 10,3 18 6,-1-10 82,-7-23-88,9 46 0,1 1 1,-1-1 0,0 1-1,1-1 1,-1 1 0,0 0-1,0-1 1,0 1 0,0 0-1,0 0 1,0-1 0,-1 1-1,1 0 1,0 0 0,0 0-1,-1 1 1,1-1 0,-1 0-1,1 0 1,-1 1 0,1-1-1,-1 1 1,1-1-1,-1 1 1,1 0 0,-1 0-1,0-1 0,-1 1-17,0 0-1,0 0 0,0 0 0,0 0 0,0 1 1,-1-1-1,1 1 0,0 0 0,0 0 0,0 0 0,0 0 1,-2 2 17,-7 4-36,1 1 1,-7 6 35,10-7 14,-1 0-1,0-1 0,0-1 0,-5 4-13,13-9 1,0 1 0,1-1 0,-1 1 0,0-1 0,0 0 0,1 1 0,-1-1 0,0 0 0,0 0 0,0 1 0,1-1 0,-1 0 0,0 0 0,0 0 0,0 0 0,0 0 0,1 0 0,-1 0 0,0-1 0,0 1 0,0 0 0,1 0 0,-1-1 0,0 1 0,0 0 0,0-1 0,1 1 0,-1 0 0,0-1 0,1 1 0,-1-1 0,1 0 0,-1 1 0,0-1 0,1 1 0,-1-1 0,1 0 0,-1 1 0,1-1 0,0 0 0,-1 0 0,1 1 0,0-1 0,-1 0 0,1 0 0,0 0 0,0 1 0,0-1 0,0 0 0,0-1-1,-1-5-38,1-1-1,-1 0 1,2 0 0,-1 0-1,1-2 39,0 4-14,15-152 17,-16 156-19,0-17 144,0 18-132,0 1 0,0 0 1,1-1-1,-1 1 0,0 0 0,0 0 0,0-1 1,0 1-1,0 0 0,0 0 0,-1-1 0,1 1 1,0 0-1,0-1 0,0 1 0,0 0 1,0 0-1,0-1 0,0 1 0,0 0 0,-1 0 1,1-1-1,0 1 0,0 0 0,0 0 0,-1 0 1,1-1-1,0 1 0,0 0 0,0 0 0,-1 0 1,1 0-1,0 0 0,0-1 0,-1 1 1,1 0-1,0 0 0,-1 0 0,1 0 0,0 0 1,0 0-1,-1 0 0,1 0 0,0 0 0,0 0 1,-1 0-1,1 0 0,0 0 0,-1 0 1,1 0 2,-3 5-53,-32 93 15,32-90 30,1-1 0,0 1-1,0 0 1,1-1 0,-1 1 0,2 0 0,-1 0-1,1 0 1,0 0 0,1 0 0,0-1-1,0 1 1,3 7 9,0 8-54,-3-18 38,-1-1-1,1 1 0,0-1 0,0 1 1,1-1-1,-1 0 0,1 0 1,0 1-1,0-1 0,1 0 1,0 1 16,5 5-22,1-1 0,0 1 1,0-1-1,1-1 1,0 0-1,0 0 0,1-1 1,0 0-1,1-1 0,-1-1 1,7 3 21,20 6-47,1-2-1,40 6 48,25 8 11,-93-23 2,1-1-1,-1 0 1,0 0-1,1-1 1,8-1-13,-17 0 6,-1 0 1,1 0-1,0 0 1,-1 1-1,1-1 1,0 1-1,-1-1 0,1 1 1,-1 0-1,1 0 1,-1 0-1,1 1 1,-1-1-1,0 1 0,0-1 1,1 1-1,-1 0 1,0 0-7,2 3 8,0 0 1,0 1 0,0 0 0,-1-1-1,0 1 1,1 4-9,-2-7 2,0 0 0,-1 0-1,1 0 1,1 0 0,-1 0 0,0-1 0,1 1-1,-1-1 1,1 0 0,0 1 0,-1-1 0,1-1-1,0 1 1,0 0 0,1-1 0,-1 1-1,0-1 1,0 0 0,1 0 0,-1 0 0,1 0-2,3 0 10,0-1 1,0 1 0,0-1-1,1 0 1,-1-1-1,0 0 1,-1 0 0,1 0-1,0-1 1,2-1-11,154-57 99,-157 58-99,0 1-1,0 0 1,0 0 0,0 0-1,0 0 1,1 1 0,-1 0 0,0 1-1,0-1 1,0 1 0,0 0 0,0 1-1,0-1 1,0 1 0,1 1 0,-2-1 3,0 1 0,-1-1 0,1 1 0,-1 0-1,0 0 1,0 1 0,0-1 0,0 1 0,-1 0 0,1 0 0,-1 0 0,0 1 0,0-1-1,0 1 1,-1-1 0,0 1 0,2 4-3,6 19 25,-2-3-18,2-1 1,5 10-8,-13-31-1,0 0 0,0-1-1,1 1 1,-1 0 0,1-1-1,-1 1 1,1-1 0,0 0-1,0 0 1,0 0 0,3 2 1,3 0 0,-1 0 1,1-1 0,0 0-1,0 0 0,-7-2 3,1-1 0,-1 0 0,0 0 0,1 1 0,-1-1 0,1-1 0,-1 1 0,0 0 0,1 0-1,-1-1 1,0 0 0,1 1 0,1-2-3,30-16 34,-26 14-27,-1 0 0,1 0 0,5-2-7,32-11 20,0-2-1,17-12-19,-28 13 6,1 2 0,1 1 0,0 1 0,22-3-6,-52 15 0,0 1 0,1 0 0,-1 1 0,1-1 0,-1 1 0,0 0 0,1 1 0,-1 0 0,2 0 0,-4 0 2,1 1-1,-1-1 0,0 1 1,0-1-1,0 1 1,0 1-1,0-1 1,-1 0-1,1 1 0,-1 0 1,1 0-1,-1 0 1,1 2-2,11 11 34,16 19 28,-28-30-56,0-1-1,1 0 1,-1 0 0,1 0 0,0 0 0,0-1-1,1 1 1,-1-1 0,3 1-6,-5-3 5,1 1 0,-1-1 0,0-1 0,1 1 0,-1 0 0,1 0 0,-1-1 0,1 0 0,-1 1 0,1-1 0,-1 0 0,1 0 0,-1 0 0,1-1 0,-1 1 0,1 0 0,-1-1 0,1 0 0,-1 0 0,0 0 0,2 0-5,14-7 23,0 1-1,5-1-22,-10 4 4,0-1 0,0 0 0,-1 0 0,0-2 1,10-6-5,29-19-1,2 2 1,3 0 0,52-29 9,-50 24 1,127-70 45,-177 100-46,11-4 5,-19 9-15,1 0 0,-1 0 0,1 0 1,-1-1-1,0 1 0,1 0 0,-1 0 0,1 0 0,-1 0 0,0 0 0,1 0 0,-1 0 0,1 1 0,-1-1 0,1 0 0,-1 0 0,0 0 0,1 0 0,-1 0 0,0 1 0,1-1 0,-1 0 0,0 0 0,1 1 0,-1-1 0,0 0 0,1 1 0,-1-1 0,0 0 0,0 1 1,1-1-1,-1 0 0,0 1 0,0-1 0,0 0 0,1 1 0,-1-1 0,0 1 0,0-1 0,0 0 0,0 1 1,0 0-7,0 4 30,0 31 21,0-36-16,8 3 57,-4-2-79,0-1-1,-1 0 0,1 0 0,0 0 0,0-1 1,-1 1-1,1-1 0,0 0 0,-1 0 1,1 0-1,0 0 0,1-1-5,32-18 8,-31 16-8,0-1 0,0 0 0,-1 0 1,0 0-1,0-1 0,0 0 0,-1 0 0,0 0 0,3-5 0,-3 3 4,1 1 0,0 0 0,1 0 0,5-6-4,-2 4 6,-7 6-8,1 1 1,0-1-1,-1 0 1,1 1-1,0 0 1,1-1-1,-1 1 1,0 0-1,1 1 2,-4 1-2,0-1 0,0 1 0,1 0 0,-1 0 0,0 0 0,0 0 0,1 0 0,-1 0 0,0 0 0,0 0 1,1 0-1,-1 0 0,0 0 0,1 0 0,-1 0 0,0 0 0,0 0 0,1 0 0,-1 0 0,0 0 0,0 0 0,1 0 0,-1 0 0,0 0 0,0 0 0,1 1 0,-1-1 0,0 0 0,0 0 0,0 0 0,1 0 0,-1 1 0,0-1 0,0 0 0,0 0 0,1 0 0,-1 1 0,0-1 0,0 0 0,0 0 0,0 1 0,0-1 0,0 0 0,0 1 0,0-1 0,0 0 0,0 0 0,0 1 0,0-1 0,0 0 2,-1 21-64,0-7 91,0-2-22,1-4-2,-1 1 1,0 0 0,0-1-1,0 1 1,-1-1-1,-1 0 1,0 0 0,-2 6-4,-10 21 16,3-9 14,-7 13-30,3-7 13,11-22-6,0 0 0,-1 0 0,-2 3-7,2-4 4,4-6-1,0 0-1,0-1 1,1 1-1,-1-1 1,-1 1-1,1-1 1,0 0-1,0 0 1,-1 0-1,1 0 1,-1-1-1,-2 2-2,-3 1 6,5-3-1,1 1 1,0-1-1,-1 0 1,1 0-1,-1 0 0,0 0 1,1 0-1,-1-1 0,0 1 1,1-1-1,-1 1 1,0-1-1,0 0 0,1 0 1,-1-1-1,0 1 1,0 0-1,1-1 0,-1 0 1,-2 0-6,-2-3-52,-1 1 1,0 0-1,0 1 0,-1 0 1,1 0-1,0 1 1,-1 0-1,1 0 1,-1 1-1,1 0 0,-1 1 1,1-1-1,-1 2 1,1-1-1,0 1 1,0 1-1,0-1 0,-7 4 52,-44 23-96,25-12 82,-1-1 0,-24 7 14,-141 46-46,146-51-1,27-10 3,2 1 0,-11 5 44,20-7 3,0-1-1,-1 0 1,1-1 0,-1-1-1,-1-1 1,1 0 0,0-1-1,-13-1-2,9 1-1,1 1-1,0 1 0,0 1 0,1 1 0,-1 0 1,-7 5 1,10-4 2,11-6 3,1 0-1,-1 0 1,1 0-1,-1 0 1,1-1-1,-1 0 0,1 0 1,-1-1-1,-3 0-4,0 0 8,1 0 0,-1 1 0,-5 1-8,-9 2 0,-1 2-1,1 0 1,-17 8 0,23-8-9,9-3-14,0 1 1,0-1 0,-1-1 0,0 1 0,1-2-1,-5 1 23,13-1-4,-1 0-1,1 0 0,-1 0 0,1 0 1,-1 0-1,1-1 0,0 1 0,-1 0 1,1 0-1,0 0 0,-1-1 0,1 1 0,0 0 1,-1 0-1,1-1 0,0 1 0,-1 0 1,1-1-1,0 1 0,0 0 0,-1-1 1,1 1 4,0 0-1,0-1 0,-1 1 0,1 0 0,0-1 0,0 1 0,0 0 0,-1 0 0,1-1 0,0 1 0,-1 0 0,1 0 0,0 0 0,-1-1 0,1 1 0,0 0 0,-1 0 1,1 0-1,0 0 0,-1 0 0,1 0 0,0-1 0,-1 1 0,1 0 0,0 0 0,-1 0 0,1 0 1,-3-1-3,-2 1-3271,5 0 2455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13T05:45:04.64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5389 13638 284 0,'-1'0'186'0,"0"0"18"16,0 0-21-16,0 0-17 15,0 0-11-15,0 0-27 16,1 0-10-16,0 0-5 16,0 0 1-16,0 0-1 15,0 0-3-15,0 0-16 16,-3 0-4-16,3 0-12 15,-1 0-6-15,0 0-15 16,0 0-8-16,0 0-10 16,0 0 5-16,-4 0 0 0,-9 0-4 15,3 2-9-15,-31 5-12 16,27 2-16-16,2 5-5 16,-4 3-2-16,1 5-2 15,2-3-2-15,0 5 2 16,2-2-3-16,1 0-1 15,4-1-1-15,2-4 0 16,5 0-2-16,2-3 0 0,3-1-2 16,4 0 0-16,1-4 1 15,3-2 1-15,3-4 3 16,2-2 2-16,5-4 2 16,1-4 2-16,1-3 3 15,-2-3-1-15,3-1 2 16,-4 1 0-16,-1 0 0 15,-1 0 0-15,-7 2 1 16,-2-5 0-16,-2 3 0 16,-4 1 2-16,-1-1 3 15,2 3 1-15,-6-6 6 16,0-2 1-16,-3-3 0 16,-4 3 1-16,-2-1 0 15,-1 2 1-15,1 6 2 16,-6 1 0-16,0 4 4 15,-2 4-1-15,3 7-6 16,-1 0-3-16,-3 5-12 16,0 4-4-16,-2-2-4 0,1 3-1 15,8 8-6-15,-1-3-1 16,5 5-2-16,2 1 1 16,4-3 3-16,2 1 1 15,4-7-2-15,4 2-1 16,5-3 0-16,3-4 2 15,6 1 4-15,0-6 1 16,0-7 2-16,-2-4 2 16,0-7 1-16,-3-5 3 0,-1-2 1 15,-1-4 2-15,-4-5 2 16,-7 0 2-16,2-2 2 16,-5 0 3-16,-4 2 15 15,0-1 9-15,-9 2 9 16,-2 3 0-16,0 4-10 15,-3 6-7-15,3 10-10 16,-3 3-5-16,-2 10-11 16,2 2-5-16,0 12-8 15,3 3-2-15,-2 4 2 16,0 3 2-16,4-4-26 16,5-3-14-16,6-7-75 15,1-6-89-15,7-5 140 16</inkml:trace>
  <inkml:trace contextRef="#ctx0" brushRef="#br0" timeOffset="1380.21">8632 13599 339 0,'-95'-19'222'16,"85"19"-9"-16,-5-1-64 16,2 3-12-16,3 2-44 0,-2 1-16 15,2 4-22-15,-1-2-11 16,3 8-14-16,0-2-11 16,4 8-20-16,0 3-5 15,5 3-4-15,2 2-1 16,4-2-2-16,4-1 1 15,6-4-1-15,1-5 1 16,2-6 1-16,2-3 2 16,-3-5 12-16,1-1 10 0,0-4 33 15,1-5 18-15,-3-6 36 16,2-3 11-16,-9-6-12 16,-2-4-12-16,-5 0-26 15,2 2-4-15,0 1 2 16,-3 0 6-16,1 3 2 15,-5 1 2-15,-4 2 8 16,-1 2 0-16,-6 5-10 16,0 2-10-16,1 6-29 15,-5-1-12-15,0 6-14 16,1 3-5-16,-5 6-9 16,2 5-3-16,3 5 0 15,-2 1-1-15,6 3 1 16,3 4-1-16,1-3-2 15,7 3-1-15,7-7-3 16,2-2-2-16,8-7 3 16,2-1 3-16,7-5 8 15,-2-4 3-15,0-5 2 0,-3-4 1 16,-10-9 2-16,1-1 2 16,-4-7 3-16,2 0 2 15,-4-3 4-15,-4-2 2 16,-4-1 5-16,-9-1 4 15,-1-1 6-15,-5 2-1 16,-2 7 0-16,3 9-2 16,-1 10-1-16,3 2-3 15,1 7-11-15,1 5-8 0,0 10-14 16,2 4-4-16,4 3 1 16,0 3 2-16,6-1-81 15,0 0-92-15,5 0 119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34156-F5AF-4923-BE9D-6E89D6B8160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D2D51-27F9-4BD3-A071-2A3F5178B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4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customXml" Target="../ink/ink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ustomXml" Target="../ink/ink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dirty="0"/>
              <a:t>מדעי הרפואה:</a:t>
            </a:r>
            <a:br>
              <a:rPr lang="he-IL" dirty="0"/>
            </a:br>
            <a:r>
              <a:rPr lang="he-IL" dirty="0"/>
              <a:t>ניתוח אותות ומערכות ב</a:t>
            </a:r>
            <a:br>
              <a:rPr lang="he-IL" dirty="0"/>
            </a:br>
            <a:r>
              <a:rPr lang="he-IL" dirty="0"/>
              <a:t>274166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he-IL" dirty="0"/>
          </a:p>
          <a:p>
            <a:endParaRPr lang="he-IL" dirty="0"/>
          </a:p>
          <a:p>
            <a:r>
              <a:rPr lang="he-IL" dirty="0"/>
              <a:t>מערכות דינמיות – הרצאה             מס' 6</a:t>
            </a:r>
          </a:p>
          <a:p>
            <a:r>
              <a:rPr lang="he-IL" dirty="0"/>
              <a:t>12/5/2021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6207984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7EE10AD-6403-40E3-AB77-A0AE671BFE76}"/>
              </a:ext>
            </a:extLst>
          </p:cNvPr>
          <p:cNvSpPr txBox="1">
            <a:spLocks/>
          </p:cNvSpPr>
          <p:nvPr/>
        </p:nvSpPr>
        <p:spPr>
          <a:xfrm rot="10800000">
            <a:off x="2267744" y="4561503"/>
            <a:ext cx="1984176" cy="685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הפוכה</a:t>
            </a:r>
          </a:p>
        </p:txBody>
      </p:sp>
    </p:spTree>
    <p:extLst>
      <p:ext uri="{BB962C8B-B14F-4D97-AF65-F5344CB8AC3E}">
        <p14:creationId xmlns:p14="http://schemas.microsoft.com/office/powerpoint/2010/main" val="2817722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DEB1CA2-4D47-450B-99B7-980EA42EF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646295"/>
            <a:ext cx="7303872" cy="593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862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EFE3B-7AA3-4013-8920-B21DD78A1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40506-FDC1-4D7E-95CC-D4E417B77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65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0AD9D-E4DB-4B43-AB39-EE03D40AD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E076A-8393-4352-B3CC-BB3068BA1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78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866"/>
            <a:ext cx="8229600" cy="1143000"/>
          </a:xfrm>
        </p:spPr>
        <p:txBody>
          <a:bodyPr/>
          <a:lstStyle/>
          <a:p>
            <a:r>
              <a:rPr lang="he-IL" dirty="0"/>
              <a:t>נושאים שנלמדו בבית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3CE700-0DBD-4580-8882-7969108C8A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03114"/>
            <a:ext cx="4932040" cy="33863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5C88F54-33ED-4BDD-AA14-E68CF247AD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608" y="3212825"/>
            <a:ext cx="4470658" cy="33863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29224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07599-4D10-47D4-A8BB-1378975CC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A0350-46E7-4B81-A132-AA251E60C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D4A394-98B8-42FD-8A2E-4C93820907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88" y="2828841"/>
            <a:ext cx="8945223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66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766E9-6BF6-42A1-84C3-301045A4E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148FB-9D5D-4550-AB7A-283D02822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09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8C8F6-62CE-459C-BB6F-BBF0F6BE8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F5A37-3CC6-476C-9F5C-C25E3DE1E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08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672D63-7CD2-4A6F-89DE-503A5ABAE3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נתונה המערכת הבאה: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  <a:p>
                <a:pPr marL="0" indent="0" algn="r">
                  <a:buNone/>
                </a:pPr>
                <a:r>
                  <a:rPr lang="he-IL" dirty="0"/>
                  <a:t>מה כיוון הזרימה באזור</a:t>
                </a:r>
                <a:br>
                  <a:rPr lang="en-US" dirty="0"/>
                </a:br>
                <a:r>
                  <a:rPr lang="he-IL" dirty="0"/>
                  <a:t>המסומן באדום?</a:t>
                </a:r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672D63-7CD2-4A6F-89DE-503A5ABAE3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837DF1E-143E-4D9A-B68D-D431D7235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00" y="3429000"/>
            <a:ext cx="3949483" cy="312583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F544F37-97C3-448A-A3E0-2AB3B184D58D}"/>
                  </a:ext>
                </a:extLst>
              </p14:cNvPr>
              <p14:cNvContentPartPr/>
              <p14:nvPr/>
            </p14:nvContentPartPr>
            <p14:xfrm>
              <a:off x="1970235" y="5004427"/>
              <a:ext cx="1036080" cy="3207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F544F37-97C3-448A-A3E0-2AB3B184D58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61235" y="4995787"/>
                <a:ext cx="1053720" cy="33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74623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672D63-7CD2-4A6F-89DE-503A5ABAE3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נתונה המערכת הבאה: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  <a:p>
                <a:pPr marL="0" indent="0" algn="r">
                  <a:buNone/>
                </a:pPr>
                <a:r>
                  <a:rPr lang="he-IL" dirty="0"/>
                  <a:t>למערכת שתי נקודות שבת.</a:t>
                </a:r>
              </a:p>
              <a:p>
                <a:pPr marL="0" indent="0" algn="r">
                  <a:buNone/>
                </a:pPr>
                <a:r>
                  <a:rPr lang="he-IL" dirty="0"/>
                  <a:t>סווגו את נקודת השבת </a:t>
                </a:r>
                <a:br>
                  <a:rPr lang="en-US" dirty="0"/>
                </a:br>
                <a:r>
                  <a:rPr lang="he-IL" b="1" u="sng" dirty="0"/>
                  <a:t>השמאלית</a:t>
                </a:r>
                <a:r>
                  <a:rPr lang="he-IL" dirty="0"/>
                  <a:t> (</a:t>
                </a:r>
                <a:r>
                  <a:rPr lang="en-US" dirty="0"/>
                  <a:t>X</a:t>
                </a:r>
                <a:r>
                  <a:rPr lang="he-IL" dirty="0"/>
                  <a:t> נמוך):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672D63-7CD2-4A6F-89DE-503A5ABAE3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837DF1E-143E-4D9A-B68D-D431D7235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00" y="3429000"/>
            <a:ext cx="3949483" cy="312583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F71D760-9978-4175-9831-E021A9B89702}"/>
                  </a:ext>
                </a:extLst>
              </p14:cNvPr>
              <p14:cNvContentPartPr/>
              <p14:nvPr/>
            </p14:nvContentPartPr>
            <p14:xfrm>
              <a:off x="1864440" y="4886280"/>
              <a:ext cx="1267200" cy="122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F71D760-9978-4175-9831-E021A9B8970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55080" y="4876920"/>
                <a:ext cx="1285920" cy="14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3065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3B127D-A0F9-466B-B078-52917907E2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-53501"/>
            <a:ext cx="4968551" cy="686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53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BF3FBC-0934-408C-AAB6-16F871514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304" y="404665"/>
            <a:ext cx="8121151" cy="61147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A3DAB1-0030-46AE-B27D-BAB6D3DE1E14}"/>
              </a:ext>
            </a:extLst>
          </p:cNvPr>
          <p:cNvSpPr txBox="1"/>
          <p:nvPr/>
        </p:nvSpPr>
        <p:spPr>
          <a:xfrm>
            <a:off x="107504" y="3533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b="1" u="sng" dirty="0"/>
              <a:t>מועד ב 2019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831063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51052</TotalTime>
  <Words>86</Words>
  <Application>Microsoft Office PowerPoint</Application>
  <PresentationFormat>On-screen Show (4:3)</PresentationFormat>
  <Paragraphs>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 Math</vt:lpstr>
      <vt:lpstr>Office Theme</vt:lpstr>
      <vt:lpstr>מדעי הרפואה: ניתוח אותות ומערכות ב 274166</vt:lpstr>
      <vt:lpstr>נושאים שנלמדו בבית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263</cp:revision>
  <dcterms:created xsi:type="dcterms:W3CDTF">2014-08-09T08:29:52Z</dcterms:created>
  <dcterms:modified xsi:type="dcterms:W3CDTF">2021-05-11T20:06:03Z</dcterms:modified>
</cp:coreProperties>
</file>