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75" r:id="rId2"/>
    <p:sldId id="596" r:id="rId3"/>
    <p:sldId id="587" r:id="rId4"/>
    <p:sldId id="588" r:id="rId5"/>
    <p:sldId id="597" r:id="rId6"/>
    <p:sldId id="589" r:id="rId7"/>
    <p:sldId id="598" r:id="rId8"/>
    <p:sldId id="590" r:id="rId9"/>
    <p:sldId id="591" r:id="rId10"/>
    <p:sldId id="592" r:id="rId11"/>
    <p:sldId id="593" r:id="rId12"/>
    <p:sldId id="594" r:id="rId13"/>
    <p:sldId id="595" r:id="rId14"/>
    <p:sldId id="599" r:id="rId15"/>
    <p:sldId id="602" r:id="rId16"/>
    <p:sldId id="60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>
      <p:cViewPr varScale="1">
        <p:scale>
          <a:sx n="67" d="100"/>
          <a:sy n="67" d="100"/>
        </p:scale>
        <p:origin x="51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07T10:20:05.91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3374 9404 415 0,'-57'-8'264'15,"55"6"-33"-15,2-1-46 16,-7 2-17-16,3 1-37 16,-2 0-16-16,-1 2-26 15,5 0-14-15,-4 3-21 16,0-3-6-16,0-2-14 16,-3 1-5-16,4 2-9 15,2 3-5-15,1 1-7 0,2 4-2 16,-4 0-2-16,-1 1 1 15,-1 1-1-15,2-3-2 16,0-2-2-16,1 1-4 16,3-2-3-16,3 3-1 15,5 2 1-15,3-2 1 16,0 0 3-16,0 0 2 16,-1-7 4-16,-2-1 2 0,3-2 4 15,0 0 3 1,-3-5 0-16,3-1 1 0,-5-6-1 15,0-1-1-15,5 0 1 16,-2-3 0-16,-2-2 2 16,-2 2 1-16,-6-6 3 15,-3-1 1-15,-3 1-1 16,5 2 1-16,-3 5-2 16,1 5 0-16,1 5 0 15,-11-2 0-15,7 6-1 16,-2 3-2-16,0 1-6 15,7 7-3-15,-4 4-5 16,0 3-1-16,-3 4-2 16,5 2 0-16,1 3-4 15,-3-4 1-15,6 4-2 16,0-2 0-16,4-3 2 16,0 2-2-16,7-9 0 15,8 1-1-15,-5-7-1 16,0-5 0-16,0-3 2 0,-7-4 3 15,9 0 2-15,2-3 3 16,-2-5 1-16,1-3 1 16,-10-9 2-16,6-2 0 15,-13 1 2-15,0 0 1 16,-8 1 4-16,-5-1 0 16,-2 6 0-16,0 2-2 15,0 9-4-15,2 6-1 0,-4 5-3 16,8 7-2-1,-1 9-3-15,3 0 0 0,1 9-1 16,-1-2 1-16,2 5-1 16,4-1-1-16,1-5-36 15,6 1-68-15,11-5 73 16</inkml:trace>
  <inkml:trace contextRef="#ctx0" brushRef="#br0" timeOffset="4103.02">15230 4035 208 0,'12'8'178'0,"1"4"37"16,-4-2-25-16,1 5-55 15,2 4-17-15,3 3-12 16,3 2-5-16,2 0-14 16,-2-1-11-16,3-1-25 15,0 2-10-15,-1-6-9 16,0 2-3-16,-1-4-4 16,-2 0-5-16,-1-3-8 15,1 1-2-15,-5-7-1 16,-2-1 0-16,-2 0 2 15,-2-4-4-15,-4 1-52 0,-2-2-36 16,-1-2-157-16,0 0-140 16,0 0 241-16</inkml:trace>
  <inkml:trace contextRef="#ctx0" brushRef="#br0" timeOffset="4371.29">15506 4048 423 0,'-8'8'240'15,"-3"3"-70"-15,-7 8-37 16,-2 2 22-16,5 7-47 16,-3-1-18-16,-3 1-23 15,1 0-20-15,-2-2-26 16,0 2-4-16,2-8-10 15,4-1-3-15,4-2-4 16,0-5-1-16,6 0-21 16,2 0-29-16,3-4-87 15,3-2-71-15,1-2 125 16</inkml:trace>
  <inkml:trace contextRef="#ctx0" brushRef="#br0" timeOffset="4909.85">15721 4303 264 0,'-19'-40'196'15,"19"39"6"-15,-2-2-84 16,4 4-22-16,-2-1-23 16,0 0 0-16,0 0 12 15,0 0 7-15,0 0-9 16,8 2-9-16,7 2-22 15,25 6-14-15,-22-7-18 0,0 3-4 16,-1-4-6-16,1 1 0 16,-3-3-3-16,1-2 0 15,-2 2-1-15,-3-3 1 16,-3 0-1-16,2 6-2 16,-7-4-68-16,0-3-53 15,-3 1 70-15</inkml:trace>
  <inkml:trace contextRef="#ctx0" brushRef="#br0" timeOffset="5208.05">15826 4186 364 0,'-79'-33'231'0,"77"33"-48"16,5 0-12-16,-5 1-61 15,2-1-21-15,0 0-3 16,0 0-3-16,7 0-28 16,5 2-14-16,-2-1-21 15,28 3-8-15,-24-3-6 16,-2-1-1-16,-1 0-41 15,1 0-42-15,-4 0-160 16,1 0 149-16</inkml:trace>
  <inkml:trace contextRef="#ctx0" brushRef="#br0" timeOffset="5604.99">16238 3923 289 0,'3'-1'185'16,"-5"0"-3"-16,2 3-37 16,0-2-23-16,0 0 2 15,0 0-8-15,2 19-12 16,4 33-6-16,-9-24-16 16,3 4-11-16,0 0-32 15,-1-1-11-15,-5 0-15 16,0-4-4-16,2-4-3 15,3 1-1-15,7-3-3 16,-1 0-16-16,-5-6-96 16,2-3-106-16,1-4 131 0</inkml:trace>
  <inkml:trace contextRef="#ctx0" brushRef="#br0" timeOffset="6752.92">17546 3983 280 0,'13'-67'150'0,"-11"69"-25"16,1 5-7-16,-4 0-9 15,1 2 1-15,0 4-4 16,-2 0-12-16,2 4-23 16,0 1-15-16,0 2-27 15,1 1-10-15,1-5-9 16,1 0-1-16,4-10 5 15,-2 1 3-15,4-5 2 16,2-2-2-16,2-3-6 0,1-1-1 16,4-1-4-16,-4 2-1 15,2-2-2-15,3 1-2 16,-5-1-1-16,4 5 0 16,-3 4-1-16,-6 0-1 15,-2 6 0-15,-5 0 1 16,5 8 4-16,-7 3 1 15,0 7 3-15,0 1 1 16,-16 0-2-16,4 5-2 16,-5 0-1-16,-9-2-2 0,1 4-11 15,-3-5-14-15,-3-1-30 16,5-2-20-16,1-10-31 16,-2-4-14-16,3-12-42 15,0-2-36-15,1-10 17 16,7 0 25-16,3-4 79 15,6-1 68-15,7 1 49 16,0-1 14-16,7 6 21 16,-2-1 6-16,4-3 22 15,2 6 14-15,1-2 6 16,3 2-10-16,1 7-37 16,1-11-24-16,2 6-30 15,1 4-7-15,1-2-5 16,-1 6-3-16,-6-2-2 31,-7 0-2-31,0 0 0 0,21 5-1 0,-2 0-2 16,-2 2 0-16,-13-2-39 15,-1-2-37-15,1 0-121 0,-5-3 119 16</inkml:trace>
  <inkml:trace contextRef="#ctx0" brushRef="#br0" timeOffset="7253.45">18012 4228 315 0,'41'-1'207'0,"-36"3"14"0,3 1-49 15,-1-2-69-15,3-1-13 16,2-1-38-16,0-2-10 16,2 4-15-16,2 0-9 15,-2 0-10-15,2-1-3 16,2 0-1-16,-3 0-2 15,-2-2 0-15,-2 0-1 0,2 3-1 16,-6-1-6 0,-1-1-40-16,2 0-30 0,-10-6-106 15,3 4-108-15,0 0 185 16</inkml:trace>
  <inkml:trace contextRef="#ctx0" brushRef="#br0" timeOffset="7611.49">18166 4158 236 0,'-79'-16'168'0,"79"16"2"16,-1 2-2-16,4 0-14 0,-3-2-19 16,0 0-7-16,0 0-14 15,2 0-29-15,6 1-14 16,7 0-25-16,26 3-11 16,-28-6-16-16,6 1-8 15,-5-2-7-15,2 3-1 16,0-1-3-16,-3 1 0 15,1 4-2-15,4-1-15 16,-6 3-53-16,0-3-27 16,-4-1-92-16,5 0-57 0,-7-2 160 15</inkml:trace>
  <inkml:trace contextRef="#ctx0" brushRef="#br0" timeOffset="8376.92">18693 3904 205 0,'4'-5'161'0,"-3"0"7"0,2-2-12 16,-1 2-9-16,-2 0-21 15,1 1-15-15,1 0-35 16,1 2-13-16,-3 0-24 16,0 2-6-16,0 0 1 15,0 0 0-15,0 0 1 16,0 3 0-16,0 11-6 15,-1 2-2-15,-6 31 0 16,-3-24-2-16,0 0-7 16,0 3-2-16,0-3-6 15,-1-5-3-15,3 0 0 16,0-3-1-16,1-4-1 16,4 1 0-16,-1-2-1 15,-2-1-1-15,4-2-3 16,-1-1-1-16,5-4 0 15,0 0-1-15,-2-2 2 16,0 0 1-16,0 0 2 16,0 0 0-16,4 1-1 0,7 1 1 15,0-1-1-15,32 4-1 16,-28-5 1-16,3 0 0 16,1-1-1-16,-3-1 0 15,1-2 0-15,0 1 1 16,0 1-1-16,1 0 2 15,-5-1-2-15,-5 0 0 16,-2 1-1-16,-3 0-7 0,1 0-43 16,2 0-27-1,-3-1-82-15,1 1-64 0,-4-3 144 16</inkml:trace>
  <inkml:trace contextRef="#ctx0" brushRef="#br0" timeOffset="8708.03">18890 3942 340 0,'0'-4'179'0,"2"4"-30"16,0-1-30-16,-2 1 27 15,-1 0-31-15,0 0-27 16,0 0-5-16,-1 17-8 15,-2 29 0-15,3-22-2 16,-6 1-1-16,4 2-20 16,-5-1-13-16,0 0-19 15,6 0-7-15,0-1-7 0,1 0 0 16,-3-4-2-16,-3-4-1 16,1 2-1-16,0-2-1 15,2-4-7-15,4 6-21 16,-2-6-66-16,4-3-46 15,-5 0-175-15,3-3 197 16</inkml:trace>
  <inkml:trace contextRef="#ctx0" brushRef="#br0" timeOffset="11843.64">16496 5741 138 0,'-50'29'122'16,"50"-29"21"-16,0 0-26 15,-1 0-4-15,1 0-24 16,0 0-16-16,0 0-26 15,0 0-13-15,0 0-15 16,0 0 2-16,0 0 5 16,0 0 5-16,0-1 6 15,0-1 0-15,4 2-4 0,8 0-3 16,5 0-9-16,27 2-4 16,-26-1 9-16,1 0 4 15,-1-1 5-15,2 0-1 16,0-1-14-16,-1 1-5 15,-2-3-7-15,-2 2 0 16,-6 1-2-16,0 0-1 16,0 1-2-16,-2 1 0 15,3-2-1-15,-2 0 1 16,3 1-1-16,-6-1 1 16,5 0 1-16,-6-3 1 15,2 1 2-15,4 1 1 0,-5-1-2 16,8 1-1-16,-10-2-36 15,0-1-35-15,-1 1-102 16,-3 2-69-16,0 0 144 16</inkml:trace>
  <inkml:trace contextRef="#ctx0" brushRef="#br0" timeOffset="12408.2">16407 5601 279 0,'0'-2'158'0,"0"0"0"16,-2-3-26-16,2 4-27 15,0 0-6-15,0 0-29 16,0 1-5-16,0 0-6 15,0 0-5-15,6 0-7 16,4 0-6-16,5-1-6 16,28-1-5-16,-23-1-10 15,1 2-6-15,2 1-8 16,0 0-3-16,2 1-1 16,-2-1-1-16,-1 0 0 15,1 2 0-15,0-2 0 16,3 1 1-16,-8 0 1 15,-3-1 1-15,-6-1 1 16,-1 0 1-16,4 1 0 16,-2-3 0-16,3 3-1 15,-4-1 0-15,-3-2-9 16,3 1-26-16,-6 1-60 16,6-3-54-16,0 3-168 0,-4 1 198 15</inkml:trace>
  <inkml:trace contextRef="#ctx0" brushRef="#br0" timeOffset="15219.04">17532 5462 168 0,'-1'-1'138'0,"1"0"38"16,0 0-25-16,0 0-58 15,0-1-18-15,-1 1-40 16,1 0-14-16,-1 0-11 16,1 0-2-16,0 0 5 15,0 0 15-15,0 0 18 16,0 0 6-16,0 0 2 15,0 0-10-15,0-1-14 16,0 1-3-16,0-1-8 16,0 1-2-16,0 1 0 15,0 0 0-15,0 0 1 16,0-1 0-16,0 1 28 16,0 0 8-16,0 0 13 15,0 0 8-15,0 8-21 0,0 6-7 16,-1 36-1-16,-4-27-6 15,3 6-6-15,2 4-2 16,-2-3-15-16,2 2-4 16,-1 0-3-16,-1-8 0 15,1 0 2-15,-1-1 0 16,-1-7 2-16,1-4-1 16,0-3 1-16,0-3-1 0,1-4-1 15,-2 1-1-15,3-3-2 16,0 0-3-16,0 0-27 15,0 0-32-15,0 0-110 16,0-1-96-16,0 0 159 16</inkml:trace>
  <inkml:trace contextRef="#ctx0" brushRef="#br0" timeOffset="15686.79">18102 5229 305 0,'-5'-1'221'0,"1"2"-50"16,-2 6-23-16,-5 2-13 16,2 8-46-16,-6 2 4 15,-1 11-10-15,-2 4-10 16,-1 7-6-16,0 6-9 0,4 6-7 15,-5-2-11-15,7 4-15 16,-1-3 2-16,4-3-1 16,9-4-1-16,3-5-9 15,5-2-9-15,0-8-4 16,3-1-1-16,-1-10 0 16,3-1 1-16,2-3-21 15,0-6-22-15,-1-5-74 16,3-1-50-16,0-12 100 15</inkml:trace>
  <inkml:trace contextRef="#ctx0" brushRef="#br0" timeOffset="16715.03">18302 5470 220 0,'10'-66'145'0,"-16"62"9"16,4 2-20-16,0-1-30 16,1 2-14-16,0 0-26 0,0 1-11 15,0-1-15 1,-1 1-5-16,2 0 0 0,0 0 9 15,0 0 10-15,0 0 2 16,0 0-4-16,0 0-9 16,0 0-15-16,0 0-3 15,0 0-5-15,0 0 2 16,0 0 8-16,3-1 1 16,1 0-3-16,3 0-3 15,6-1-9-15,-4 1 0 0,30 1-1 16,-27 3-1-16,-10-1-2 15,6-1-1-15,-4 0 0 16,6 4-1-16,-3 0-1 16,-1 1 1-16,0 3 0 15,-5 0 1-15,3 2 2 16,-7 0-1-16,-9-5 2 16,6 8-1-16,-4-1 1 15,4 3 0-15,3 2-1 16,-11-5 0-16,4 0-2 15,-3 0-1-15,0-1-3 16,4-1-1-16,3-2-4 16,1-3-2-16,5-1-10 15,3-1-2-15,1 2 0 16,8 1 2-16,-1-1 8 16,-3-1 1-16,5 3 1 15,-4-2 0-15,-3 4 1 16,9 2 1-16,-7 0 0 0,2 2 1 15,-1-1 2-15,-7 0 1 16,-2 1 2-16,-8-2 1 16,3 5 1-16,-3 0 1 15,-2-2 2-15,0 1 1 16,-7-3 0-16,-2-6-1 16,-3-1-3-16,3-3-4 15,-4-2-7-15,4 0-13 0,3 2-33 16,3-2-25-16,2-3-60 15,3 2-24-15,4-4-119 16,-1 1 174-16</inkml:trace>
  <inkml:trace contextRef="#ctx0" brushRef="#br0" timeOffset="17574.73">18764 5659 214 0,'26'-39'136'0,"-29"39"5"15,3 0-24-15,-1-3-38 16,0 2-8-16,0 0-18 16,0 0-4-16,0 0-7 15,1 0-2-15,0 0-2 16,0 1 1-16,0 0 4 16,0 0-3-16,0 0-5 15,0 0-1-15,0 0 9 16,0 0 1-16,0 0 3 0,0 0-3 15,0 0-7-15,0 0 2 16,0 0 5-16,1 0 0 16,10 2-6-16,-4-1-6 15,4 0-9-15,26 4-3 16,-24-4-4-16,-1 1-1 16,0 0-7-16,3 1-1 15,-3 0 2-15,5 0 2 0,-4-2 20 16,0 2 6-16,-1-2 3 15,-6-1-1-15,2 1-16 16,-6 1-6-16,0-1-3 16,1 0-1-16,-3-1-1 15,0 0 1-15,0 0 0 16,0 0 1-16,0 0 0 16,0 0-2-16,0 0-13 15,0-1-24-15,0 0-61 16,0-1-53-16,0 1-117 15,0 0-97-15,0 0 223 16</inkml:trace>
  <inkml:trace contextRef="#ctx0" brushRef="#br0" timeOffset="18414.84">19264 5571 344 0,'82'-23'201'0,"-82"30"-55"16,-3-3 8-16,3 0-46 16,-2-3-14-16,1-1-12 15,1 0-2-15,0 0-12 16,0 0-3-16,0-1 3 16,0 0-1-16,0-1-15 0,0 1-12 15,3-2-18 1,5-2-7-16,1-9-6 0,26-26-3 15,-33 22-2-15,9 5-1 16,-2-2-1-16,-7-1 0 16,6 5 0-16,-4-3 0 15,-1 4-1-15,5 3 0 16,-8 0-1-16,3 4 1 16,-1 3-1-16,-2-3-1 0,0 3-5 15,0-1 0 1,0 1 0-16,0 0 2 0,0 0 6 15,0 8 2-15,0 8 9 16,-1 32 4-16,-1-29 7 16,0 8 6-16,-2 3 3 15,3-1 1-15,-5 7-6 16,6-3-5-16,-3 1-11 16,-1 0-4-16,0-2-2 15,-1 0-1-15,0-4-3 16,2-1 1-16,4-4 1 15,-2-2 0-15,1-6 1 16,-3 0 0-16,5-2 2 16,-2-7-2-16,1 1 0 15,2-3-1-15,-8-5-20 16,2 0-16-16,3 0-40 16,-2 0-48-16,2 0-131 15,0 0-155-15,0 0 254 0</inkml:trace>
  <inkml:trace contextRef="#ctx0" brushRef="#br0" timeOffset="19551.84">19863 5642 208 0,'-51'-19'126'16,"47"17"8"-16,-2 1-19 16,4 0-24-16,1-1-5 15,0 1-17-15,0 1 4 16,0-1-5-16,-1 1-11 16,2-1-14-16,0 0-4 15,0 1 5-15,0 0 8 16,0 0 1-16,0 0 0 15,0 0-7-15,10 2-5 0,5 0-7 16,24 5-3-16,-19-7-1 16,2 1-2-1,-3-1-7-15,7 0-1 0,-8 0-2 16,1-1 5-16,-4 0 4 16,-2 1 0-16,0 0-5 15,0 0-7-15,2 3-5 16,-2 0-1-16,-5 1-1 15,-2-2-1-15,-4 0 0 16,4-1 0-16,-3 1 1 16,-3-2 1-16,0 0 5 15,0 0 1-15,0 0-3 16,0-1-16-16,0 0-52 16,0 0-25-16,0 0-60 15,0 0-36-15,0 0-169 16,0 0 223-16</inkml:trace>
  <inkml:trace contextRef="#ctx0" brushRef="#br0" timeOffset="21321.1">20546 5626 154 0,'0'-1'103'0,"0"0"28"0,0 0-13 15,0 0 2-15,0 0 6 16,0 0-15-16,0 0-15 16,-1-1-23-16,0 1-8 15,-2 0-5-15,3 0-1 16,-5-1-15-16,-5 1-9 16,1 1-17-16,-3 2 1 15,-22 17-1-15,25-8-1 16,1 3-5-16,3 1-6 15,3 4-4-15,-1-2-1 0,2 3-1 16,-3 3 0-16,2-4-3 16,6 3 1-16,-4-8-1 15,4-4 0-15,5-1 3 16,-3 0 1-16,5-4 4 16,-4-1 4-16,0-4 6 15,-2-3 4-15,0-4 1 16,3-1-1-16,0-6-5 15,-2-2-3-15,0-3-3 16,-1 0-2-16,-5 0-2 16,9-2-1-16,-6 0 0 15,4 0 0-15,-6-3 0 16,-1 4 1-16,0-6 0 16,-7 1 1-16,1 1 0 15,-2 0-1-15,-1 8 2 16,3-1 2-16,6 7 1 0,1 0 0 15,-4 1-2 1,3-1-3-16,-6-2-1 0,5 2-2 16,3 1-2-16,1 5-1 15,4 4-2-15,-1-4-1 16,-2 3-1-16,2 1-2 16,3-1-2-16,2 6-2 15,4 2 3-15,-6 1 1 31,-4-4 4-31,0 1 3 0,14 12 1 0,-3 1 2 0,-1-1 3 16,-7-5 3-16,-7-2 9 16,-2-1 5-16,-9 2 1 15,-4 0-2-15,-2 1-8 16,0-1-4-16,0-1-4 16,6 0-3-16,-4-4-30 15,-5 0-28-15,6 0-61 16,1 0-41-16,2-1-195 15,6 1 231-15</inkml:trace>
  <inkml:trace contextRef="#ctx0" brushRef="#br0" timeOffset="22101.01">20854 5339 125 0,'29'-64'106'15,"-26"64"36"-15,2 0-9 16,1 3-33-16,1 0-3 16,-1 1-26-16,1 1-12 15,4 5-9-15,0 3-9 16,1 2-3-16,4 6-3 15,-4 2-8-15,-3 2 3 0,1 4 5 16,-3-2 3-16,-5 2 12 16,1-4-1-16,-2 5 5 15,-5 2 1-15,-2 3-8 16,0 1-5-16,-3 1-11 16,0-2-8-16,-7-3-7 15,-1-1-3-15,0-7-5 16,0-4-1-16,7-5-2 15,1-5-2-15,0-7-49 16,4 1-47-16,3-7-159 16,2 0 153-16</inkml:trace>
  <inkml:trace contextRef="#ctx0" brushRef="#br0" timeOffset="24548.12">22340 5336 335 0,'92'-14'196'0,"-89"14"-25"16,2 2 10-16,-3 2-65 15,-2-4-12-15,0 0-6 16,0 0 0-16,-1 0 3 16,0 0-4-16,0 0-30 0,0 0-15 15,-14 7-7-15,-32 15-2 16,24-13-10-16,-3 0-3 16,-4-3-17-16,-4 3-4 15,3 1-4-15,-4 0-1 16,5 4-2-16,0-2-1 15,-5 1-1-15,3 0 1 16,-6-3 1-16,-1-3 0 16,7 1 0-16,-2 0 0 0,7-3 0 15,6 2-1-15,4-1 1 16,3-4 0-16,6 0-1 16,1-1 2-16,1-1-3 15,6 0-2-15,0 1-10 16,0-1-5-16,0 0-2 15,0 0 2-15,10 3 14 16,11 5 6-16,36 18 7 16,-24-8 1-16,8-1-1 15,3 3 0-15,-2-3 7 16,-4-1 2-16,-3-1 5 16,-6-3-2-16,0-5-1 15,3-1 0-15,-5-1-1 16,2 0 0-16,-3-4 2 15,-6-1-1-15,-7-2-2 16,-3-3-2-16,-5 1-5 16,-2 3-2-16,-2 0-2 0,-1 0-1 15,0 1-2-15,0 0-9 16,0 0-38-16,0-1-29 16,0 0-84-16,0 1-49 15,0-1-192-15,0 0 248 16</inkml:trace>
  <inkml:trace contextRef="#ctx0" brushRef="#br0" timeOffset="25506.4">23258 5435 187 0,'33'-61'171'15,"-41"53"2"-15,1 5-21 16,-2 0-29-16,-2 3-13 15,-1 0 3-15,1 3-9 16,0 4-16-16,-3-4-33 16,5 7-9-16,-3 0-4 15,-9-3 0-15,7 6-3 16,-8-2-5-16,-1 3-3 16,3 6-2-16,-6-5-3 15,3 1-2-15,1 4-13 16,1-1-4-16,4 1 0 15,1 2 1-15,3 1-1 16,6 0 0-16,4 1-4 16,3-1-2-16,5-1 0 0,3 2 0 15,2-1 1-15,3 0-1 16,2 0 2-16,3-3 2 16,5-1 4-16,0-6 3 15,4-5 4-15,5-2 3 16,-2-6 3-16,0-3 9 15,-2-7 3-15,3-4-2 16,-4-8-3-16,10-3-12 0,3-4-6 16,-6 0-1-16,-1-2-1 15,-5 0 1-15,-7-2-8 16,-2 2 19-16,-8-2 6 16,-6-1 3-16,-7 5 8 15,-6-1-18-15,-7 7-8 16,-3 1-1-16,-5 5-2 15,0 3-2-15,-3 3-5 16,0 8-2-16,-5 2-11 16,-1 1-22-16,4 4-57 15,4-2-51-15,2 7-216 16,8 7 230-16</inkml:trace>
  <inkml:trace contextRef="#ctx0" brushRef="#br0" timeOffset="38765.69">16614 6693 237 0,'-85'28'165'16,"83"-28"17"-16,0 0-28 15,1-2-44-15,-1 1-7 16,2 0-11-16,-2 0 6 16,1 1 13-16,1 0 1 15,0 0-3-15,0 0-5 16,0 0-15-16,0 0-9 15,0 0-17-15,-1 0-9 16,1 0-18-16,0 0-7 0,0 0-17 16,0-1-6-16,0 1-8 15,0 0-3-15,0 0 1 16,0 0 0-16,4 0 3 16,10 2 1-16,0-1 5 15,31 8 3-15,-28-9 4 16,4 0 0-16,2 3-1 15,0-3-1-15,-1-1-2 16,-5-1-2-16,-1-3-1 16,-4 2 0-16,2 1-2 15,4 1 1-15,-7-3-2 16,4 2 2-16,-1 2-1 16,-1-2 1-16,4 3 0 15,-4 0 0-15,-3-1-1 16,-2 1 2-16,-1 0 1 0,1 1 0 15,-3-2 4 1,-2 0 0-16,-1-3-6 0,-2 2-10 16,-2 0-50-16,2 0-41 15,-2 0-97-15,2 0-52 16,-1 0-179-16,0-5 263 16</inkml:trace>
  <inkml:trace contextRef="#ctx0" brushRef="#br0" timeOffset="39306.5">16680 6577 185 0,'-68'-43'129'0,"66"41"30"16,1 0-23-16,-1-2-25 15,1 4-13-15,1 0-31 16,-1 0-12-16,1 0 4 0,0 0 5 15,0 0 8-15,0 0 0 16,0 0-15-16,0 0-8 16,6 1-13-16,7 2 0 15,3-1-4-15,23 3 0 16,-25-3 0-16,3 3-8 16,0-5-6-16,3 0-3 15,-1 1-8-15,0-1-1 16,4 0 0-16,2 2 0 15,1-2 1-15,-2 3 1 0,-3 0-2 16,-3-1-1-16,1-1 3 16,-2-1 1-16,-5-3 5 15,1 0 2-15,-5 1 5 16,-6-2 3-16,5 2 0 16,-5-5-15-16,-2 4-75 15,0-3-56-15,-2 0-175 16,2 0 180-16</inkml:trace>
  <inkml:trace contextRef="#ctx0" brushRef="#br0" timeOffset="40242">17472 6434 326 0,'1'-1'163'15,"0"0"-41"-15,1-1-22 16,-2 1-4-16,0 0 0 16,0 0-3-16,0 1-5 15,0 0-15-15,0 0-6 16,1 8-8-16,-1 1-2 0,-2 7-11 15,-8 24-10 1,4-28-18-16,-1 1-8 0,2-2-5 16,-2-2-2-16,3 4 0 15,0-3 0-15,-2 0 0 16,5 4 1-16,-2-9-1 16,-1 3-2-16,4-3-2 15,-1-3-2-15,3 3 1 16,4-2 1-16,1 2 1 15,2-1 1-15,-1-4 1 16,2 2 1-16,-1-3 2 16,-1 1 2-16,3 0 2 15,-1 3-1-15,1-3-3 16,0-3 0-16,1 1-1 16,0-4 0-16,2-1 1 15,-2 3 1-15,-1-1 2 16,-1 4 1-16,-3 1 2 15,-1 0-1-15,-2-1-3 16,-1-1-2-16,-3 2-57 0,0-1-39 16,0 0-127-16,0 0-123 15,0-1 220-15</inkml:trace>
  <inkml:trace contextRef="#ctx0" brushRef="#br0" timeOffset="40612">17605 6530 216 0,'28'-48'169'15,"-27"52"19"-15,0-4-22 16,-1 3-17-16,0-3-13 15,0 0-10-15,0 1-34 16,0 14-7-16,2 34 5 16,-5-24 1-16,1 3-6 15,-2 3-11-15,1 2-21 16,0-1-8-16,1-1-19 16,-3 0-7-16,3-1-8 15,-1-3-3-15,-2-2-1 16,1-2 0-16,0-4-1 15,-1 0-1-15,4-5-1 16,0-2-18-16,1-6-66 0,0 0-50 16,0-5-152-16,0-2 171 15</inkml:trace>
  <inkml:trace contextRef="#ctx0" brushRef="#br0" timeOffset="41378.47">18219 6267 404 0,'-6'1'195'0,"1"4"-69"16,-3 1-25-16,-2 1-22 16,3 7-5-16,-5-1-8 15,-1 3 0-15,0 5-10 16,1 3-3-16,-2 3 4 15,-1 1-1-15,-2 5 4 16,-1 0-2-16,2 2-8 16,2 3-4-16,1 2-2 15,0 3-1-15,3 4-1 16,2 4-2-16,4-1-10 16,4 4-5-16,1-6-11 15,5-1-6-15,1-9-3 16,1-6-1-16,2-6-3 15,1-4 2-15,1-2 0 0,1-5 1 16,-4-3 0-16,2-1-1 16,-1-8-39-16,-2 1-47 15,0-2-178-15,-1-3 165 16</inkml:trace>
  <inkml:trace contextRef="#ctx0" brushRef="#br0" timeOffset="42674.37">18574 6581 218 0,'-69'-28'157'0,"71"23"34"16,1 2-23-16,-1-1-22 15,3-3-10-15,1 1-31 0,1 2-17 16,3 2-32-16,1-1-11 16,-1-1-13-16,3 2 2 15,6 2 2-15,-6-5-1 16,5 5-3-16,0 0-9 16,-4 4-4-16,4 3 1 15,-4-1 5-15,0 4 7 16,-2 1 2-16,-5 2 0 15,1 1-6-15,-3-2-7 16,-1 2-4-16,-2 1-1 0,-2 4 4 16,-3 1 3-16,-3 3 3 15,-4 1 0-15,-4 4-4 16,0-1-3-16,-9 1-4 16,0-1-2-16,-2-3-3 15,-3 0-2-15,0-3-2 16,0-7-3-16,2 1-9 15,-1-1-8-15,8-5-17 16,-4-2-7-16,0-6-7 16,5-3-1-16,2-2-3 15,5-2 1-15,7 0 8 16,1-3 2-16,-3-3 11 16,7 0 1-16,0-4 4 15,3 3 0-15,-2 1 5 16,0-1 2-16,5 2 3 15,0-1 4-15,5 2 2 16,0 4 0-16,3-2 2 16,-2 5 1-16,1 2-2 0,0-1 2 15,-1 5 1-15,2 2 10 16,-2 4 9-16,0 2 3 16,2 4 18-16,-2-2-2 15,0 2 5-15,1 2 1 16,-1-4-18-16,1 0-5 15,1 2-9-15,2-7-2 0,0 3-1 16,0 0 0-16,-3-4-2 16,-3-1 1-16,0-2-1 15,1-1 0-15,-3-1-1 16,2 0 1-16,-3 0-2 16,5 0-10-16,0-2-79 15,-5 0-65-15,2 0 89 16</inkml:trace>
  <inkml:trace contextRef="#ctx0" brushRef="#br0" timeOffset="43332.6">19106 6791 189 0,'0'-1'153'0,"0"0"37"16,0 0-6-16,0 0-39 15,0 0-6-15,1 0-13 16,4-4-12-16,2 2-21 15,3 0-10-15,2-1-17 16,28 1-7-16,-26 6-14 0,1-1-4 16,-4 0-12-16,2-2-4 15,0 2-4-15,0 1-2 16,1-1-6-16,-3 1 0 16,-2-3-3-16,-2 0-1 15,-1 1-1-15,-3 2-1 16,2-3-30-16,-4 0-29 15,-1-1-102-15,0 0-81 0,0 0 144 16</inkml:trace>
  <inkml:trace contextRef="#ctx0" brushRef="#br0" timeOffset="44146.9">19585 6718 405 0,'27'-4'198'0,"-28"9"-78"16,-2 0-15 0,3 0 9-16,0-2-15 0,0-3-8 15,0 0-3-15,0 0-17 16,0 0-15-16,0-1-15 16,0 0-6-16,0 0-17 15,0 0-3-15,7-10-5 16,3-1-3-16,28-29-1 15,-27 22-1-15,-3 0-1 16,3-2-1-16,0 3-1 16,0 2-1-16,3 1 2 15,-8 2 1-15,3 2 1 16,-3 2 3-16,-5 5 16 16,1 0 11-16,-2 1 7 15,0 2-2-15,0 0-24 16,0 1-13-16,0 0-11 15,0 0 0-15,-1 0 4 16,0 12 2-16,-1 10-1 16,-7 27 4-16,-1-18 6 15,1-1 4-15,-2 5 11 16,-1 2 1-16,4-5 3 0,0 3 1 16,1-3-8-16,4 2-4 15,0-2-7-15,-1-2-2 16,0-5-1-16,0-1 1 15,0-6 1-15,2-1 0 16,1-7-2-16,0-6 0 16,1-2-4-16,0-2-1 15,0 0-38-15,0 0-30 0,0 0-109 16,0 0-112-16,0-1 183 16</inkml:trace>
  <inkml:trace contextRef="#ctx0" brushRef="#br0" timeOffset="44967.02">20065 6757 239 0,'-34'-12'142'16,"32"14"-10"-16,2-2-26 15,1 0 5-15,-1 0-20 16,-1-1-16-16,0 1-23 15,0 0-10-15,1-1-3 16,0 0 4-16,0 1 8 16,0-1 6-16,0 1 13 15,0 0 0-15,11 0-5 0,-5 0-2 16,4 0-8-16,31 0-7 16,-25-1-15-16,4 0-8 15,0 1-13-15,3 0-3 16,0 0-3-16,-2 1 0 15,-1-1 0-15,0 0 2 16,-5 1 44-16,3 0 4 16,-6 0 1-16,-1-1 0 15,-1 1-44-15,-2-1-3 0,2 1-3 16,-2 1 1-16,-5-4 0 16,0 2-1-16,-3-2-1 15,0 2 0-15,-1 0-28 16,1 0-24-16,0 0-62 15,0-1-47-15,0 0-130 16,0 0-112-16,-1 0 252 16</inkml:trace>
  <inkml:trace contextRef="#ctx0" brushRef="#br0" timeOffset="45942.41">20638 6607 117 0,'-16'-41'117'16,"16"42"19"-16,0-1 24 15,0-3-39-15,0 3-1 16,0-2-8-16,0 1-17 16,-1 1-24-16,0 0-3 0,0 0-7 15,0 0-4-15,0 0-14 16,0 0-10-16,-3 11-4 16,-2 1-3-16,-15 29-5 15,12-25-3-15,1 1-7 16,-1 2-1-16,4 4-4 15,-4-4 0-15,2 1-2 16,0-4 0-16,1-6 0 16,6 1-2-16,0-3-1 15,3-3 0-15,-2 1-1 16,-3-1 2-16,4-1 2 16,0 1 3-16,6-7 1 15,5 2 0-15,1-1-2 16,-4-1-1-16,6 6-2 15,-5-4 0-15,4 0 1 16,0 0 1-16,4-5 1 16,4 3-1-16,-3-2-1 0,2-1 0 15,-7 3 1-15,0 0 1 16,-8 0 1-16,-1 1 1 16,3-1 0-16,-7-1-2 15,3 3-25-15,-1 0-33 16,-4 0-71-16,0-1-84 15,0 0 128-15</inkml:trace>
  <inkml:trace contextRef="#ctx0" brushRef="#br0" timeOffset="46302.44">20805 6588 234 0,'1'2'150'16,"4"4"-20"-16,-5 4 31 16,0 0-21-16,-5 9 9 15,2-2-2-15,-2 10-29 16,-1 2-12-16,1 2-8 15,-2 4-12-15,0 0-16 16,2 0-14-16,-3 0-26 16,4-4-9-16,2-5-12 15,-2-2-2-15,4-5-2 16,0-2 0-16,0-4 0 0,0-3-1 16,0-3 4-16,0-1-34 15,0-3-94-15,2-1-72 16,-2-2 103-16</inkml:trace>
  <inkml:trace contextRef="#ctx0" brushRef="#br0" timeOffset="47082.7">21071 6446 215 0,'0'-25'150'0,"4"32"36"15,-2-1-42-15,1 3-27 16,6 5-17-16,0-1-43 16,-2 2-10-16,-1 1-4 15,-2 5 1-15,2 2 2 16,-1 2 7-16,-2 6-11 15,-3-3 4-15,-4 5 5 16,3 8 4-16,-4 2 9 16,-5 2-3-16,-1 2-10 15,-5-2-10-15,4-1-19 0,3-2-3 16,0-6-7-16,-8-3 0 16,-3-5-1-16,2 0 0 15,-6-9 0-15,5-1-1 16,-2-7-33-16,1-4-42 15,2 2-133-15,3-1-170 16,-1-1 231-16</inkml:trace>
  <inkml:trace contextRef="#ctx0" brushRef="#br0" timeOffset="48839">22170 6626 129 0,'66'-22'121'0,"-63"22"18"0,-3-1 38 15,1 1-20-15,-1 0-5 16,-1 0-19-16,0 0-33 15,-1 0-14-15,2 0-16 16,-2 0-3-16,-4 2-3 16,-4 1-2-16,-8 4 2 15,-24 18-3-15,28-17-6 16,-7-3-5-16,1 7-17 16,-10-3-5-16,-8 3-10 15,-4-2-6-15,0-1-4 16,-1 3 0-16,4-1-5 15,1 1-2-15,1-3 0 16,7-1 1-16,1-1-2 16,7-4 2-16,4 3-2 15,2-4 0-15,5 0-3 16,0 0-1-16,7-1-2 0,-3-2 0 16,4 1-3-1,4 0-1-15,-1 0-1 0,0 0 0 16,0 0 1-16,0-1 1 15,0 1 0-15,0 0 1 16,0 0-1-16,3 1-1 16,8 3 0-16,7 1 0 15,30 9 3-15,-28-13 1 16,6 8 1-16,0-2 0 16,5 1 3-16,2 0 1 0,-4-1 3 15,5 3 4-15,-1 3 2 16,3 0 2-16,-2 0-1 15,-6-2 1-15,-4 2-1 16,-2 1 1-16,-9-3 2 16,3 1 3-16,-8-4 11 15,-5-4 6-15,1 2 2 16,-4-5-1-16,0 0-10 16,0-1-6-16,0-1-7 15,-2 0-2-15,2 0-2 16,-1 0-26-16,0-1-56 15,1 1-36-15,0 0-103 16,0 0-92-16,0 0 202 16</inkml:trace>
  <inkml:trace contextRef="#ctx0" brushRef="#br0" timeOffset="49842.81">23047 6611 136 0,'-1'-6'126'0,"-6"-3"51"16,2 6-17-16,-3-3 22 15,0 3-20-15,0 3-16 16,-3 1-17-16,-3 1-44 15,-2-2-21-15,3 5-32 16,0 2-14-16,-4 6-7 16,5 2 1-16,-4-1 2 15,-2 2-1-15,3 0-1 16,-3 3-1-16,4 4-4 16,-1 0 0-16,1 3-3 15,2-2-2-15,-1 1-2 16,5 0-2-16,6-1-3 15,2 1-1-15,11 1 0 16,-5-5 1-16,6-3 1 16,1 0 0-16,0-5 1 15,5 3 1-15,2-3 0 16,2 0 0-16,0-6 0 16,1-2 2-16,4-3 3 0,0-2 0 15,5-6 2-15,-3-2 1 16,-1-5 1-16,-2-2 2 15,-8-8 2-15,1 1 15 16,-1-6 5-16,0-1 3 16,-2-1 5-16,-4-4-12 15,-4 3 7-15,-8 1 6 16,-3 3 2-16,-5 3 3 0,2 2-7 16,-1 0-4-16,-8 7-10 15,5 0-5-15,-11 1-15 16,6 6-14-16,0 2-26 15,-9 1-13-15,2 5-73 16,-6 1-39-16,-5-3 101 16</inkml:trace>
  <inkml:trace contextRef="#ctx0" brushRef="#br0" timeOffset="54806.49">3335 9543 167 0,'-1'-1'125'15,"0"0"-2"-15,-1 0-29 16,2 0-16-16,-2 0-26 0,1-1-6 15,0 1-5-15,0 0-3 16,0 0-7-16,0 0-3 16,0 0-6-16,0-1 1 15,0 0 5-15,-2 1 4 16,3-1-1-16,-1 1-4 16,0 0-11-16,0 0-7 15,0 0-6-15,0 0-1 0,0 0 1 16,0 0-1-16,0 0 3 15,-1 0 4-15,2 0 14 16,-2-1 7-16,1 1 12 16,0 0-1-16,1 0-11 15,0 0-6-15,-1 0-9 16,0 0 0-16,0 0 0 16,0 0 1-16,0-3-3 15,1 1 1-15,0 0 10 16,0 1 7-16,0-5 4 15,0 4-1-15,0 1-12 16,0-2-8-16,0 3-6 16,0 0-3-16,0-4-3 15,0 4 1-15,0-2-1 16,0 2 1-16,0 0 3 16,0 0 1-16,0 0 17 15,0 0 8-15,0 0 12 0,0 0 2 16,0 0-12-16,0-1-8 15,0 1-12-15,0 0-6 16,0 0-3-16,-1 0-2 16,-2 0 1-16,3 0 1 15,0 0 7-15,0 0 1 16,0 0 0-16,0 0-2 16,0-1-4-16,0 1-2 15,0 1 0-15,0 0 0 0,-1 0 3 16,0 0 3-16,0 0 5 15,0 0 0-15,0 0-3 16,0 0-3-16,-3 7-6 16,-2 2-2-16,-1 1 0 15,-18 26-2-15,19-23 2 16,-4-1-1-16,-2 2 2 16,-4 2 4-16,4 1 5 15,-1-1 1-15,-3-1 0 16,2-1-3-16,-1-1-5 15,4-1-2-15,-1 0 0 16,1 0 0-16,-3 0 0 16,1-1-1-16,1 2 1 15,-2 3-1-15,-3-3 4 16,8 5-1-16,-5-5 1 16,3-1 0-16,4 2-3 0,-7-6 0 15,1 2 0 1,3 0 0-16,-3 1-2 0,0 1 1 15,-1 6-2-15,-1-6 1 16,2 3-1-16,-2-1 1 16,3-3 0-16,1 5 0 15,0-4-1-15,5 2 1 16,-2 0 0-16,-1-1 0 16,2 0 1-16,-4-1-1 15,2-3 1-15,0 1 1 0,2-2 1 16,3-3 1-16,-2-1 0 15,3 0 0-15,0-3 1 16,0 1-1-16,2-2 0 16,0 0 1-16,0 0-2 15,0 0 2-15,-2 0 4 16,3 0 1-16,-1 0 6 16,1 0 2-16,0 0-2 15,0-1-3-15,0 0-7 16,0 0-4-16,0 0-2 15,0-8 1-15,-1-5 1 16,-3-27 0-16,2 27-1 16,0 1-1-16,6-1-1 15,-2 0-1-15,-2 0-1 16,4 2 1-16,-4 1 0 16,-2-2 1-16,0 1-1 15,3 4 1-15,-1 2 0 16,3 2 1-16,1 2-1 0,-4-3 0 15,0 4-3-15,0 0 0 16,0 0-3-16,-1-1-1 16,-2 1-1-16,3 1 2 15,-1 0 4-15,1 0 1 16,0 3 0-16,-1 9-1 16,1 2 0-16,-3 30-1 15,2-22 1-15,1 1 1 16,0 5 1-16,-2-3 1 15,-2 4-1-15,-1 0 1 0,-4-1 0 16,0 0 0-16,7-5 0 16,-3-2 0-16,7-1-1 15,-1-4 0-15,0 0 0 16,-1-2 1-16,1-5-1 16,-1-3 0-16,-2-2 1 15,6-3-1-15,1-2 2 16,-5 0 2-16,0 0 6 15,0 0 1-15,2-1 1 16,12-6-5-16,27-37-4 16,-30 29-2-16,7 0 0 15,1 1 1-15,-3 3 2 16,1-2 0-16,-7 5-1 16,-3 1-1-16,1 2-48 15,-3 4-45-15,1-1-155 16,1 3-172-16,0 2 264 15</inkml:trace>
  <inkml:trace contextRef="#ctx0" brushRef="#br0" timeOffset="62453.48">3322 9609 74 0,'-29'-13'32'16,"28"13"-19"-16,2-1-7 16,-2-2-8-16,1 3-1 15,0-1 1-15,0 1 1 16,0-1 3-16,0 0 1 15,0 0 2-15,0 0-1 16,0 0-2-16,0 0-1 16,0 0-1-16,0-1 0 0,0 1 0 15,0 0 0-15,0 0 1 16,0 0-1-16,0 0 2 16,0 1-1-16,0 0 0 15,0 0-1-15,0-1 0 16,0 1 1-16,0 0 2 15,0 0-1-15,0 0 0 16</inkml:trace>
  <inkml:trace contextRef="#ctx0" brushRef="#br0" timeOffset="62741.7">3292 9576 60 0,'-1'0'21'0,"1"0"-18"16,0 0-5-16,0 0 2 15,0 0 18-15,0 0 47 16,0 0 30-16,0 0 57 16,0 0 13-16,0 0 9 15,-1 0-3-15,1 0-11 0,0 0-11 16,0 0-23-16,0 0-13 16,0 0-31-1,0 0-14-15,0 1-30 0,-1 0-11 16,0 1-16-16,0 2-5 15,-1-2-6-15,2-2-2 16,-2 2-42-16,1-1-51 16,-1 5-115-16,1-2-81 0,1 0 175 15</inkml:trace>
  <inkml:trace contextRef="#ctx0" brushRef="#br0" timeOffset="62973.76">3279 9662 214 0,'2'86'167'0,"-3"-85"41"16,-2 2-17-16,-2-3-56 15,5 0-21-15,-1 0-50 16,0 0-24-16,1 0-29 15,0 0-4-15,-1 0-7 16,0 0 0-16,0 0-132 16,-2 6 98-16</inkml:trace>
  <inkml:trace contextRef="#ctx0" brushRef="#br0" timeOffset="63173.23">3252 9838 470 0,'-6'88'264'16,"2"-87"-54"-16,4 7-50 0,-3-5-82 15,5 2-25-15,-2-2-36 16,-2-3-14-16,2 0-39 16,0 0-51-16,0 0-131 15,0 0-69-15,0 0 164 16</inkml:trace>
  <inkml:trace contextRef="#ctx0" brushRef="#br0" timeOffset="63368.7">3223 10006 411 0,'-11'97'221'0,"10"-89"-73"16,0 1-31-16,-6 0-65 15,6 0-30-15,0-4-19 16,-3 0-2-16,4 0 0 16,-3-3-1-16,-1 3-50 0,4-5-67 15,-1 0 75-15</inkml:trace>
  <inkml:trace contextRef="#ctx0" brushRef="#br0" timeOffset="63531.69">3183 10195 325 0,'0'52'195'16,"-5"-49"-23"-16,11 6-38 15,-5-1-77-15,-5-4-17 0,2 5-28 16,-3-1-8-16,2-3-21 16,8 5-87-16,-3-6 73 15</inkml:trace>
  <inkml:trace contextRef="#ctx0" brushRef="#br0" timeOffset="63692.8">3181 10345 355 0,'5'64'164'0,"-2"-55"-65"16,-5-2-26-16,2 0-35 15,0 1-8-15,0 1-15 16,-1-1-10-16,0 1-66 15,-1 1 46-15</inkml:trace>
  <inkml:trace contextRef="#ctx0" brushRef="#br0" timeOffset="63909.22">3177 10517 431 0,'2'92'227'16,"-9"-78"-60"-16,0-2-49 15,3-2-61-15,4 1-23 16,0-3-27-16,0-3-5 16,0 2-4-16,0-2-3 0,-1-1-5 15,4 6-5-15,-1-3-22 16,1 0-11-16,1 2-90 16,-8-4 90-16</inkml:trace>
  <inkml:trace contextRef="#ctx0" brushRef="#br0" timeOffset="64097.72">3153 10754 428 0,'-8'37'258'16,"8"-29"-38"-16,-2-2-95 16,0-2-33-16,1 1-48 15,-2-4-15-15,1-1-19 16,2 0-6-16,-2 0-8 15,1 0-3-15,0 0-53 16,0 6-33-16,0 2-98 16,0 1 109-16</inkml:trace>
  <inkml:trace contextRef="#ctx0" brushRef="#br0" timeOffset="64597.38">3087 10798 294 0,'-31'-30'224'0,"31"30"34"15,0 0-36-15,0 3-70 16,0-3-31-16,-3 0-48 16,3 0-16-16,0 0-29 15,0 0-7-15,0 3-12 16,0 10-5-16,3 2-3 15,4 31-1-15,-6-28 0 16,3 0-1-16,-1 2 0 16,1-3 1-16,2-4-1 0,-1-1 0 15,0-3-1 1,-2-5-2-16,1-1-1 0,3-3-1 16,0-1 1-16,1-1 3 15,0-5 8-15,-1-1 7 16,-1-3 7-16,-2 0 2 15,4-1-5-15,-3 4-3 16,-2-3-77-16,0 0-84 16,-2 6 93-16</inkml:trace>
  <inkml:trace contextRef="#ctx0" brushRef="#br0" timeOffset="65728.35">3177 9454 74 0,'-1'0'41'0,"0"-1"-13"16,-6-1 29-16,7 1-20 15,0 0-6-15,-1 0 17 16,0 1 17-16,0 0 9 15,1 0-4-15,0 0-16 16,-1 0-18-16,0 0-21 16,0 0-4-16,0 0 26 15,0 0 14-15,-1 0 38 16,2 0 18-16,0 0 6 16,0 0 3-16,-2 0 0 15,1 0-4-15,0 3-24 16,0-1-19-16,-1 2-34 15,0-2-15-15,1-1-14 16,-2 1-7-16,2-2-88 16,0 1-75-16,-7 1 99 15</inkml:trace>
  <inkml:trace contextRef="#ctx0" brushRef="#br0" timeOffset="65909.87">3084 9476 399 0,'-55'28'233'0,"43"-27"-36"16,1-1-86-16,4 0-31 16,0-1-30-16,-2 1-10 15,0 1-14-15,2 1-8 16,-1-2-14-16,4-1-6 0,0 2-59 16,-1-2-104-16,4 1 110 15</inkml:trace>
  <inkml:trace contextRef="#ctx0" brushRef="#br0" timeOffset="66059.47">2900 9503 314 0,'-36'4'171'0,"29"-4"-49"16,1-2-49-16,-2 2-68 15,-1-5-5-15,3 5-22 16,-3 3-82-16,-2-3 72 15</inkml:trace>
  <inkml:trace contextRef="#ctx0" brushRef="#br0" timeOffset="66203.08">2759 9515 318 0,'-40'16'186'0,"27"-12"-38"0,8 3-55 16,-4-3-85-16,-3-1-33 15,1 0-111-15,0-1 94 16</inkml:trace>
  <inkml:trace contextRef="#ctx0" brushRef="#br0" timeOffset="66343.71">2596 9555 364 0,'-47'26'151'16,"38"-27"-91"-16,5 1-59 16</inkml:trace>
  <inkml:trace contextRef="#ctx0" brushRef="#br0" timeOffset="66504.28">2477 9577 386 0,'-47'13'154'0,"38"-12"-109"15,-1-1-61-15,1 2-88 16,-1 1 66-16</inkml:trace>
  <inkml:trace contextRef="#ctx0" brushRef="#br0" timeOffset="66644.89">2340 9599 430 0,'-75'31'218'0,"63"-31"-66"15,5-2-98-15,-5-1-35 16,1 0-66-16,4 1-62 0,-1-2 69 16</inkml:trace>
  <inkml:trace contextRef="#ctx0" brushRef="#br0" timeOffset="66808.46">2183 9614 333 0,'-33'18'247'0,"23"-14"11"15,5-1-83-15,0-3-94 16,0 0-43-16,-6 0-32 16,1 2-2-16,-1-1-11 15,1 2-26-15,1-3-80 16,-3 2-40-16,0 0 86 15</inkml:trace>
  <inkml:trace contextRef="#ctx0" brushRef="#br0" timeOffset="67318.1">1993 9607 230 0,'0'0'142'16,"0"0"-6"-16,-1 0-37 16,0 0-1-16,-1 0-6 15,-8 1-4-15,-1 4-8 16,-27 33-2-16,28-29-8 15,0-2-6-15,0 2 1 16,3-4 1-16,3 2-8 16,0-4-7-16,4 0-30 15,1-1-12-15,-1-2-10 16,0 0-1-16,0 0 2 16,0 0 1-1,0 0-1-15,0 0-2 0,12 7-1 0,7 2-1 16,29 10-43-16,-33-14-51 15,2-1 62-15</inkml:trace>
  <inkml:trace contextRef="#ctx0" brushRef="#br0" timeOffset="91235.19">1896 14462 200 0,'0'0'122'0,"0"0"-4"16,0 0-11-16,0 1-15 15,0-1-4-15,0 0-9 16,-1 0-5-16,1 0-24 16,0 0-14-16,0 0-22 15,0 0-6-15,0 0-5 16,0 0 0-16,0 2 2 15,-1-2 5-15,1 0 15 0,0 0 8 16,0 0 13-16,0 0 0 16,-1 0-6-16,1 0-1 15,0 0-6-15,0 2 0 16,0-2 2-16,-2 1-2 16,2-1-3-16,-2 0-2 15,1 0-2-15,0 0 2 16,0 0 7-16,0 0 2 0,-2 0-3 15,-4 2-3-15,-2-2-7 16,4-2-4-16,-3 0-2 16,0-1 1-16,0 0 2 15,1-2 4-15,-1 1 3 16,3 1 0-16,-4-3-5 16,2 1-5-16,1 1-7 15,-5-2-2-15,-22-30-3 16,23 28 0-16,4 1-2 15,-3 1 4-15,1-1 6 16,-1 1 3-16,3-3 5 16,0 1-1-16,-1-4-4 15,-1 4-3-15,-2-2-7 16,10 0-3-16,-2-1-2 16,-5 0-1-16,3 2 0 15,-6-2 1-15,5 1 0 16,2 2-1-16,-7 0 2 0,8 0-1 15,-10 1 1-15,6-1-1 16,3-1-1-16,-5 5 0 16,4-3-1-16,-4 1 1 15,3 0 0-15,-1 1 0 16,1-1-1-16,-1 3 0 16,1 0 0-16,1-2 0 15,1 4 0-15,2 1 0 16,0-1 0-16,0 0 0 15,0 0 0-15,0 0 0 0,0 0 0 16,0 0 0-16,-2 0 0 16,3-1-1-16,-1 1 1 15,0 1 0-15,0 0-3 16,0 0-1-16,0 0 1 16,0-1-1-16,0 0 1 15,0 0 2-15,0 0 0 16,0 0 1-16,1 1-1 15,0 0 0-15,0 0-1 16,-2 5 0-16,1 3 1 16,0 4 0-16,0-1 1 15,-2 28-2-15,2-24-1 16,3-4 1-16,-1 1 0 16,-1 2 1-16,1 2 1 15,-2 0 0-15,0 0 2 16,0-2-1-16,2-3-1 15,-1-2 0-15,1-2 0 0,1-1 0 16,2-1 0-16,-4-1 0 16,0-4 1-16,0 0 2 15,0-1 1-15,0 0 1 16,0 0 0-16,-2 0 0 16,1-1-3-16,0 1 0 15,1 0-1-15,0 0 0 16,0-4 0-16,0-11 0 0,-2-24-1 15,-1 24 1-15,-1-1-1 16,2 3 0-16,1-4 0 16,1 1 0-16,2 1 0 15,-2 1 0-15,0 0 0 16,0 2 0-16,-2 1 1 16,2-3 1-16,-1 4-1 15,0 3 0-15,0-4 0 16,0 9 0-16,-1-2-1 15,1 0 0-15,-1 5 1 16,1-1-1-16,0 0 1 16,1 0-1-16,0 0 1 15,0 0 0-15,0 0-1 16,0 0 0-16,0 0 0 16,0 0-1-16,0 0 0 15,0-1-2-15,0 2-3 16,0 0 1-16,0 0 1 0,0 0 2 15,1 0 2-15,7 3 0 16,3 1 1-16,0 0 1 16,25 16 0-16,-26-16 0 15,-4-1 2-15,5 2 0 16,0 1 0-16,-1 0 1 16,-1-3-3-16,-4 4 0 15,4-3-1-15,0 3 0 16,-6-3 1-16,8 4-1 0,-9-5 2 15,0 1 0-15,4 1 1 16,-9-9 12-16,6 6-97 16,0-3-93-16,-3 1 113 15</inkml:trace>
  <inkml:trace contextRef="#ctx0" brushRef="#br0" timeOffset="100603.91">1750 16373 205 0,'-55'60'117'15,"55"-57"5"-15,-2-2-2 16,4 4 11-16,-2-5 8 16,0 0-6-16,-2 0-11 0,1 0-32 15,0 0-18-15,0 0-28 16,0 0-8-16,0 0-2 16,0 0-1-16,0 0-2 15,0 0-1-15,-2 0-5 16,3 0-2-16,0 0 0 15,0 0-1-15,0 0-3 16,0 0-2-16,0 0 11 16,0 0 7-16,0 0 11 15,0 0 6-15,0-1-4 16,3-1-2-16,3-3-8 16,2-3-4-16,2-4-11 15,24-28-6-15,-26 26-9 16,5-2-2-16,-4 1-3 15,3 1-1-15,-1-1 4 16,-1 3 5-16,2 0 5 0,1 4 3 16,-4-2-1-1,1 0-4-15,1 0-6 0,-2-4-2 16,4 1-2-16,-1-2 1 16,-2 4 6-16,3 0 2 15,1-1 2-15,0-1-1 16,2 1-4-16,-3 0-2 15,-5 1-1-15,2-1-1 16,-2 0-1-16,2 0 1 16,-1-2-1-16,2 2 0 0,0 0-1 15,-1-1-1-15,0 2-1 16,1-2 0-16,-3 1 0 16,0 1 1-16,4 1 0 15,-8 0 0-15,6 2 3 16,-5 1 4-16,-5 0 6 15,4 0 2-15,-4 3 2 16,0-3-1-16,0 5-4 16,2 1-1-16,-3 0-4 15,1 0-1-15,0 0-3 16,-1 0 0-16,1 0 0 16,-1 0 0-16,-2-1-1 15,3 1-1-15,-1 1-2 16,0 0-1-16,0 0-1 15,0 0 0-15,-10 5-1 16,0-4 0-16,-29 39 0 16,28-28 1-16,-3 2 1 15,2-2-1-15,-1-3 2 0,2 0-1 16,0-5 0 0,0 0 1-16,0-1 0 0,-1 0-1 15,3 2 1-15,0-2-1 16,5-1-1-16,-1-1 1 15,2-1-1-15,0-1 0 16,3 0 0-16,0 1-1 16,0 0 0-16,0-1 1 15,1 0-1-15,-1 0 0 0,0 0-2 16,0 0-2-16,1 0 1 16,0 0-1-16,0-1 2 15,0 1 0-15,0 0 1 16,0 0-1-16,4-1 0 15,7-7 0-15,1 0 1 16,25-27 1-16,-27 28 1 16,-3-1 0-16,0 2 0 15,3-2 0-15,0 3 0 16,1-3 0-16,-1-2 0 16,0 1 0-16,1 2 1 15,-2 1-1-15,1 3 1 16,-1 0 0-16,-3 1 0 15,-2 1 1-15,-3-2-1 16,2 0 0-16,0 2-1 16,-3 1 0-16,0 0 0 15,0 0-1-15,0 0 1 0,0 0-1 16,0 1 1-16,0 0 1 16,0 0 0-16,0 0 1 15,0 0 0-15,0 0-1 16,0 0 0-16,0 0 1 15,0 0-1-15,2 8 0 16,-1 8 0-16,-2 30 0 16,-6-26-1-16,3 2 1 15,-5 4-1-15,1-6 0 16,-2 4 0-16,3-1 0 0,1-4 0 16,4 2 0-16,0-8 0 15,0-2-2-15,0-1 0 16,0 0-2-16,2-2-19 15,2 3-22-15,-1-4-74 16,-1-2-73-16,0 0-284 16,-1-3 307-16</inkml:trace>
  <inkml:trace contextRef="#ctx0" brushRef="#br0" timeOffset="107234">5147 16713 144 0,'-1'0'111'0,"0"0"15"16,0 0-15-16,0 0-25 16,0 0-3-16,0 0 6 0,-2 0 3 15,3 0 3-15,-1 0-7 16,0 0-14-1,0 0-4-15,0 0-15 0,0 0-10 16,0 0-17-16,0 0-2 16,1 0 5-16,0 0 4 15,0 0 6-15,0 0-1 16,0 0-11-16,0 0-2 16,0 0-7-16,0 0-4 15,1 5-4-15,2 2-3 0,7 4-4 16,28 23-1-16,-27-26 0 15,2 0 3-15,-2 0 6 16,0 3 4-16,1 0 1 16,-1 1-1-16,2-3-6 15,3 5-3-15,0-4-1 16,-2-2-1-16,2 3-1 16,-3-6 0-16,-2 5 1 15,5 4 1-15,-8-3 0 16,5 2-1-16,0-1-2 15,-6-4 0-15,5 3-1 16,-1-2-1-16,-4 3 2 16,7 0-1-16,-6 1-16 15,-3-2 52-15,2 0 8 16,0-1 2-16,-3 0 18 16,3-1-53-16,-3 1-6 0,-1-2-2 15,1-1 5-15,-2-1 11 16,-1-3 4-16,-1 2 3 15,0-2-2-15,0-3-7 16,0 0 0-16,0 0-1 16,0 0-2-16,0 0-2 15,0 0-3-15,0 0 0 16,0 1-2-16,0 0-1 16,1 1-1-16,0 2-1 0,0-1-2 15,-1-3 0 1,0 0-1-16,0 1 0 15,0-1-2-15,0 0-2 0,0 0-43 16,0 0-36-16,0 0-93 16,0 0-71-16,0 0 153 15</inkml:trace>
  <inkml:trace contextRef="#ctx0" brushRef="#br0" timeOffset="107999.94">5560 17030 388 0,'-1'-76'238'15,"-1"73"-14"-15,-2-2-40 0,4 5-55 16,-1-1-16-16,0 0-21 16,0 1-11-16,0-1-19 15,0 1-11-15,0 0-17 16,0 0-1-16,0 0 4 16,-1 0-2-16,2 0-5 15,0 1-5-15,2 8-11 16,-1 0-4-16,1 2-4 15,8 26-2-15,-8-24-2 16,7 0-1-16,-5-2 0 16,3 2 0-16,-1-1 0 15,-3-1 1-15,2 1-1 16,0-1 1-16,-2 0 2 16,-2-1-2-16,-1-2 3 15,1 1-2-15,0-4 1 16,0-1 0-16,1 2 1 0,-3-7 2 15,0 1 5-15,0 0 2 16,0 0 25-16,0 0 7 16,0 0 12-16,-2 0 6 15,1 1-14-15,-9 2-2 16,-1 0-9-16,-32 10-2 16,30-13-8-16,-3 1-1 15,2-1-5-15,2 1-3 16,3-1-5-16,5 0-4 15,-6 0-5-15,0-1-4 0,3 0-2 16,-4-3-1-16,8 1-5 16,2 2-2-16,0-2-57 15,2 1-64-15,0 1 81 16</inkml:trace>
  <inkml:trace contextRef="#ctx0" brushRef="#br0" timeOffset="116837.14">5749 15503 137 0,'27'-1'96'16,"-27"1"9"-16,0-3-10 15,2 0-18-15,-2 1-4 16,0 2 0-16,0 0-3 16,0 0-12-16,0 0-7 15,0 0-5-15,0 0-5 0,0 0 1 16,0 0 6-16,0 0 9 16,0 0 10-16,0 0 22 15,0 0 8-15,0 0 12 16,0 0-2-16,0 0-8 15,0 0-7-15,0 0-25 16,0 0-11-16,0 0-17 16,0 0-4-16,-1 0 2 15,0 0 4-15,-3 5 4 16,0 4-1-16,1 2-4 16,-39 26-5-16,27-23-11 15,-6-8-4-15,2 9-12 16,4 0 0-16,-3-2 3 15,3 8-1-15,-2-8 1 16,-3-1-1-16,3 3-5 16,-1-1-1-16,0-2-2 15,4 1-1-15,-2-4 0 16,3 4-1-16,0 3 0 0,4 0 1 16,0 3 0-16,-4-4 0 15,-2-4 1-15,6 2-1 16,0-2 0-16,1-4 0 15,6 2-1-15,-2-2 0 16,1-3 0-16,-3 3 1 16,4-3 1-16,-3 1 0 0,2-1 2 15,2 1 0-15,-3 0 1 16,2-4 0-16,-1 1 2 16,2-2 4-16,0 0 1 15,0 0-1-15,0 0-1 16,1 0-4-16,0 0-3 15,-1 0 1-15,0 0-1 16,0 0 2-16,-2 0 6 16,3 0 2-16,0 0 4 15,0 0-3-15,-1-1-2 16,0 0-4-16,0 0-8 16,0-1-2-16,1-5-6 15,-1-5 1-15,0-2 3 16,-6-28 0-16,3 28 3 15,4 2 0-15,4 5 1 16,-4-3 3-16,1 6-1 16,6 4-1-16,-9-6 0 0,3 4-1 15,0-2 0-15,-2 3 0 16,1 0 0-16,0-1 3 16,0 1 0-16,-1 0 0 15,0 0 0-15,-1 0 0 16,2 0-1-16,0 0-1 15,0 0-1-15,0 1-2 16,0 0-2-16,-2 0-1 16,1 0 1-16,0 0-1 15,0 0 2-15,0 2 0 0,0 13 1 16,-5 25 0-16,3-21 1 16,-4 0 0-16,1 8-1 15,-2 2 1-15,3 0 1 16,1-1 0-16,-2-7 0 15,2-3-1-15,4-5 0 16,0-1-2-16,3-1 0 16,2-3 0-16,-1-1-2 15,0-3-1-15,3-3-2 16,5 1-2-16,-4-4 1 16,5 1 2-16,4-6 5 15,-3-1 1-15,7-3 3 16,-6-6 3-16,-3 5 7 15,-4 0-20-15,-1 2-73 16,3 1-81-16,0-1 92 16</inkml:trace>
  <inkml:trace contextRef="#ctx0" brushRef="#br0" timeOffset="162620.09">4729 15851 312 0,'1'-64'167'0,"-1"62"-25"15,0 2-8-15,0 0-2 16,0 0-4-16,0 0-9 16,-1 0-9-16,1 0-24 15,-1 0-18-15,0 0-28 16,-1 0-7-16,2-1 4 16,-2-1 5-16,2 2 13 15,0 0 2-15,-1 0-2 0,1 0-2 16,0 0-9-16,-1 0-8 15,0 0-15-15,1 6-4 16,-1 6-9-16,0 2-1 16,-2 30 1-16,0-26 1 15,3 3 0-15,3 2 0 16,0 3-4-16,-2-1 0 16,1 0-2-16,-2 0 0 15,1 3-1-15,0 0 0 16,1-1-1-16,2 2 0 0,1-4 0 15,-4-2-1-15,5 3 0 16,-3-3 1-16,-3-3 0 16,4-1 0-16,0 1 0 15,-2-1 0-15,1 3 0 16,2 1-1-16,-5-9 0 16,5 7 0-16,2-1 0 15,-2-3 0-15,1 5 0 16,-2-5 1-16,-3 0 0 15,3 2 0-15,-2-4 0 16,-2 0 0-16,3-3 0 16,-3-1 0-16,-3-2 2 15,1 0 0-15,-1-3 0 16,1 0 2-16,-1-1-1 16,1-1 0-16,-1-2-1 15,2-2 0-15,0 0-1 16,0 0 0-16,0 0-1 0,0 0 0 15,0 0 0-15,0 0 1 16,0 0 2-16,-1 0 0 16,2 0 1-16,-3 0-2 15,-2 1-1-15,-1-1 0 16,-3-1-3-16,4 0-2 16,-3-3-1-16,2 0 0 15,2 2 2-15,-1-7 0 0,3-3 1 16,-30-26 1-16,28 27 1 15,1 1 2-15,0 1 1 16,0 0 0-16,2 5 0 16,-1-2-1-16,2 1 3 15,0-3 4-15,-1 3 6 16,-2 0 3-16,2 2 6 16,1 3-1-16,0 0-3 15,0 0-3-15,0 0-8 16,0 0-3-16,0 0-5 15,0 0 0-15,0 0-2 16,0 0 1-16,7 15-1 16,13 27 1-16,-14-26 1 15,0 2 0-15,0 3 0 16,-1-1-1-16,1 1 1 16,-2-2-2-16,2 0 0 15,1-3 1-15,-3 1-1 16,4-1 1-16,-1-1-1 0,-1-4 0 15,2-2 0-15,-1-1-1 16,-4-6-2-16,2 0 0 16,-1-3 0-16,-4 0 1 15,0 0 0-15,0 0 2 16,0 0 4-16,7-15 3 16,21-26 1-16,-22 24 0 15,0-2-1-15,4 3-2 16,-7-6-1-16,12 4 0 0,-9-1-1 15,2-1-1-15,1 3 0 16,-7 0-1-16,0 3-21 16,2 4-45-16,-9-1-200 15,14 12 178-15</inkml:trace>
  <inkml:trace contextRef="#ctx0" brushRef="#br0" timeOffset="165825.96">2290 15203 219 0,'-28'76'150'0,"28"-71"6"15,-1 0-16-15,5 2-27 16,-5-2-14-16,1-3-18 15,0 2-5-15,-1-4-9 0,0 0-2 16,0 0-3-16,1 0-1 16,-3 0-5-16,3 0-7 15,0 0-9-15,0 0-2 16,0 0-9-16,0-1 0 16,0 0 2-16,0 0-3 15,0 0 2-15,0 0 0 16,0-1-1-16,3-7-1 15,-1-7-3-15,6-23-3 0,-8 23-5 16,-5-2-2-16,4-1-3 16,0 0 0-16,0 2-2 15,0 1 0-15,1 3 1 16,-5 0 2-16,5 0 3 16,0 0 1-16,1 0 2 15,3 1-1-15,-5 1 0 16,-4 0-3-16,3-1-3 15,1 0-3-15,2-2-6 16,0-2 1-16,-1 1-1 16,3 0 0-16,0 0 1 15,4 3-1-15,-4-3 2 16,-1-2 0-16,-1 1-2 16,-7-5 1-16,5 2-2 15,0 0 0-15,0 0 0 16,4 2 1-16,-4-1 0 0,1 2 0 15,-1 2 1-15,2 1 0 16,3 3 2-16,-4-1 2 16,-4 1 1-16,1-1 0 15,-3 3-2-15,3 1-2 16,6 2-2-16,-3-1-1 16,0 4 2-16,0-1-2 15,0 2 3-15,-1-1 0 16,0 1 1-16,0 0 2 15,1 1 2-15,0 0 4 16,0 0-3-16,0 0-1 0,-1 0-5 16,0 0-4-16,0 0 0 15,0 0 0-15,0 0-1 16,-1 0 1-16,2 0 1 16,-2 0-2-16,-2 8 0 15,-3 1 0-15,1 5-2 16,-16 22 1-16,23-25-1 15,-1-3 0-15,-3-2 0 16,2-2 0-16,-4-1 1 16,4 0 0-16,0-3 1 15,0 0 0-15,0 0 0 16,0 0 0-16,0 0-1 16,0 0-1-16,-2 0 0 15,3 0 0-15,-1 0-2 16,1 0 0-16,0 0-2 15,0 0 1-15,0 0 0 0,-1 0 0 16,0-1 3-16,1 0 0 16,0 0 0-16,0-4 1 15,2-7 0-15,-1 1 0 16,10-27 1-16,-11 23-1 16,5 6 1-16,0-2 0 15,0 1 1-15,0 4 0 16,0-2 0-16,-1 3 1 15,-4 0 0-15,5 4 1 0,-5 0-2 16,0 0 1-16,0 1 1 16,0 0 1-16,0 0 0 15,0 0 0-15,0 0-2 16,1 5 0-16,7 10 1 16,7 24-1-16,-6-26-1 15,-5-1 1-15,-2-1-2 16,5 0-4-16,-1-3-91 15,2 5-90-15,6 1 114 16</inkml:trace>
  <inkml:trace contextRef="#ctx0" brushRef="#br0" timeOffset="172318.86">3797 16252 420 0,'-65'9'233'0,"61"-8"-49"16,4 2-70-16,-4-3-13 15,1 0-2-15,3-1 7 0,-1 1 0 16,0 0-4-16,0 0-18 16,0 0-13-16,0 0-31 15,0 0-11-15,1 0-21 16,0 0-4-16,0 0-4 15,0 0 1-15,0 0 11 16,1 2 5-16,-1 0 11 16,1-2 3-16,13 4-4 15,-8-1-3-15,28 20-5 16,-28-22 1-16,0-2 4 16,6 2-1-16,-1 0-1 15,1 4-5-15,-1-3-7 16,-4-1-1-16,1 1-4 15,9 4 1 1,-2-3-3-16,-1-1-1 16,-2 0 0-16,1 0 0 15,-2 3 2-15,2-3 3 0,-2-3 3 16,2 2 2-16,2-2-1 16,-4-3-3-16,-1 3-1 15,3-3-3-15,-1 1 0 16,0 2 0-16,0-2 1 15,-2-1-1-15,-2 3 1 16,0-2 2-16,2 2-1 16,0 1 29-16,1-3 1 15,1 3 0-15,-1-3-1 16,-3 3-28-16,0-2-2 16,3 1-2-16,-2-4-1 0,1 1 1 15,-2 4 0-15,-1-2 0 16,-1 1 1-16,0 1 0 15,2 0 0-15,-3 1-1 16,5 4-1-16,-1-5 0 16,-4 0 0-16,4-3 1 15,-5 2 2-15,5 2 7 16,1 2 2-16,-3 0 1 16,0 1-2-16,-2-3-7 15,-1 0 0-15,0 2-1 16,1-2 1-16,1 1 0 15,1 0 0-15,-3-2 1 16,-7-6 0-16,3 8-1 16,0 1-1-16,1-1-3 15,-1-2 0-15,0 0-1 0,0 0 0 16,0 0 0-16,0 0-1 16,0 0-33-16,0 0-23 15,0 0-82-15,0 0-53 16,0 0-93-16,0 0-69 15,0-1 227-15</inkml:trace>
  <inkml:trace contextRef="#ctx0" brushRef="#br0" timeOffset="173078.83">4331 16207 273 0,'-16'-47'197'15,"11"44"-9"-15,0 1-40 16,5 1-16-16,3 1-31 16,-4 0-6-16,0 0 7 15,0-1 3-15,0-1-1 16,0 1-8-16,0 1-7 0,0 0-2 16,0 0-5-16,-2 0-3 15,3-1-16-15,-1 1-9 16,0 0-19-16,0 0-8 15,0 0-14-15,0 0-6 16,0 0-5-16,0 0-2 16,0 0 2-16,-1 0 3 15,2 0 3-15,0 0 1 16,0 0 0-16,0 2-3 0,2 2-4 16,0 0 1-16,0 4-3 15,0-5 1-15,6 0-1 16,-1 2 0-16,-5-1 0 15,10 2 1-15,22 25 1 16,-30-26-1-16,0-1 0 16,-4-4 1-16,2 3-1 15,-2-3 0-15,0 0 1 16,0 0 0-16,-2 0-1 16,2 0 1-16,0 0 1 15,0 0 1-15,0 0 7 16,0 0 4-16,0 0 3 15,0 0 1-15,-1 0-4 16,0 0-2-16,0 0 4 16,-4 6 9-16,-1 0 8 15,-1 8 3-15,-31 25-6 0,32-30-11 16,-8-4-10-16,1 3-3 16,0-3-6-16,0 6-1 15,4-2-6-15,3-3-17 16,-3-6-59-16,3 0-57 15,2 0-216-15,-1-3 226 16</inkml:trace>
  <inkml:trace contextRef="#ctx0" brushRef="#br0" timeOffset="174553.05">2425 14236 226 0,'0'-1'137'0,"0"0"-1"16,0-2-30-16,-1 2-27 15,0 0-8-15,1 0-16 16,0-1-5-16,0 1 12 15,0 0 8-15,0 0 21 16,0 0 8-16,0 0-3 16,0 0 0-16,-2 0-5 15,2 0-4-15,-2 0-3 16,1 1-7-16,0 0-14 0,0 0-7 16,0 0-12-16,0 0-3 15,-11 4 0-15,1 5-1 16,-31 22-1-16,20-27-1 15,6 6-8-15,-5-4-4 16,2 4-6-16,2 0-4 16,1-1-5-16,-1-2-2 15,6 2-1-15,-1-3 3 16,0-1 3-16,0-3 2 0,-2-2 3 16,2 2-3-16,-6-2-3 15,6 3-3-15,-2 1-1 16,2-1 0-16,4 1 1 15,-2-4 1-15,4 0-1 16,0 0 0-16,4-2 1 16,-1 4-1-16,2-2 2 15,0 0 2-15,0 0 0 16,-1 0-2-16,2 0-3 16,-2 0-2-16,1 0-3 15,0 0 0-15,-3 0-1 16,-2 1 0-16,0 0 0 15,1-1-1-15,-1 1-1 16,1-1-1-16,3 0-1 16,0 0-1-16,1 0-4 15,-2 0-3-15,1 0 3 0,0 0-33 16,1 0-48 0,0 0-39-16,0 0-79 0,0-1-15 15,0 0-82-15,0 0-58 16,0-1 232-16</inkml:trace>
  <inkml:trace contextRef="#ctx0" brushRef="#br0" timeOffset="175035.76">1993 14270 241 0,'32'-47'166'0,"-30"49"9"16,0 2-8-16,0-4-26 16,-2-1-13-16,0-1-27 15,-2 1-9-15,2 0-19 16,-2 1-5-16,1 0 0 15,0 0 1-15,0 0-5 16,0 0-5-16,-6 8-15 16,-3 1-7-16,-23 29-17 15,23-30-6-15,0-1-8 0,2 1-2 16,-2-3-1 0,6 5-2-16,-3 0 0 0,4-2-1 15,2 1 1-15,-1-4-1 16,3 1-1-16,2 1-1 15,3 0 3-15,5-1 5 16,2 1 6-16,4-2-1 16,5 2-2-16,-2-3-3 15,3-1-1-15,0-2 1 16,2 5-1-16,-1-8 1 16,-5 0-100-16,-1 2-85 15,-1-5 110-15</inkml:trace>
  <inkml:trace contextRef="#ctx0" brushRef="#br0" timeOffset="175934.91">2066 14330 563 0,'-41'-29'284'0,"37"25"-102"15,-1 1-30-15,5-1-41 16,0-2-11-16,-1 5-1 16,1 0 2-16,0 0-26 15,0 0-9-15,0 0-17 16,0 0-6-16,0 0-3 15,0 0-3-15,0 0-11 16,0 0-5-16,11-5-10 16,-1 3-3-16,35-6 0 15,-26 12-1-15,1 4 1 16,1-1 0-16,0 1 10 16,-6-4 8-16,-3 2 7 15,7 0 2-15,-9-2-8 0,2 3-7 16,3-2-7-16,-2 0-1 15,4-2 7-15,4-1 5 16,-5-3 2-16,5-1 1 16,-1 0-7-16,-2 2-5 15,0-3-1-15,-3 4-1 16,-2-1-4-16,0 1 0 16,1 3-3-16,-4-2-1 15,5 4 0-15,-3-2-1 0,0 1-1 16,0-1 0-16,-4 0 0 15,0 0 1-15,-3-2 1 16,-2 1 2-16,-1-1 2 16,-2-1 1-16,0-1 1 15,0 1 1-15,0 0-3 16,0-1-4-16,0 0-43 16,-1 0-32-16,0 0-81 15,0 0-50-15,0 0-91 16,0-1-89-16,-2 1 248 15</inkml:trace>
  <inkml:trace contextRef="#ctx0" brushRef="#br0" timeOffset="176784.64">1951 14091 315 0,'3'-1'176'15,"0"-3"-25"-15,3 3-27 16,-6 1-25-16,0 0 8 15,0 0 5-15,0 0 1 16,3 0-22-16,4 1-11 16,-2 0-20-16,-2 0-1 15,-1-1 9-15,-2 0 4 16,0 0 3-16,0 0-6 16,0 0-16-16,0 3-4 0,0 1-5 15,-3 3-5-15,-4 4-12 16,2-3-8-16,-36 30-11 15,25-31-2-15,4-1-3 16,-2 1-1-16,1 0 1 16,3 2-2-16,0-4 0 15,1 1-1-15,6-3 0 16,-1-1 0-16,3-1-3 16,1-1-4-16,0 0-3 15,0 0 1-15,0 0 5 16,4 2 3-16,8 3 2 15,-1 6 1-15,28 27-1 16,-28-28 1-16,1 2-2 16,4 3 1-16,-4-2 0 15,2 4 1-15,-1-4-1 16,-1-2 7-16,0 0-81 16,-3-3-61-16,-2-3-204 0,-3-1 197 15</inkml:trace>
  <inkml:trace contextRef="#ctx0" brushRef="#br0" timeOffset="204028.65">7346 17489 267 0,'26'-75'196'16,"-28"70"31"-16,-1-2-30 15,1 6-40-15,0 1-14 16,0 0-29-16,1 0-14 15,0 0-23-15,0-1-8 16,0 1-9-16,0 0-1 0,0-1 2 16,0 0 1-16,0 1 0 15,-2 0-5-15,-5 0-8 16,0 1-8-16,-4 2-10 16,-23 16-1-16,23-16-5 15,-1 5-1-15,1-4-2 16,-4 1-2-16,3 4-4 15,-2-4-4-15,-2 6-5 16,4 2-4-16,0 1-4 16,1 6-2-16,4-3-1 15,2 1-1-15,0 2 1 16,2-3-2-16,2-2-2 16,1 3 0-16,-3-4-2 15,7 2 0-15,0-2-2 16,5-2-1-16,4-3-2 15,1 1-2-15,2-2 3 0,-2-4 2 16,2 0 6 0,-1-4 1-16,1 0 3 0,-1 0 0 15,4 0-1-15,-1-1 0 16,-5-2 0-16,4-4 1 16,-1-4 0-16,-1-2 2 15,5-4 1-15,-2 4 2 16,-2-3 2-16,-5-1 2 15,-2-5 3-15,-3-1 3 16,-3 1 3-16,2-2 0 0,-5 2 4 16,-2 2 2-16,-4-2 4 15,-3 4 1-15,2 5 3 16,-3 3 1-16,0 4-1 16,2-1-2-16,-2 6-8 15,0-2-4-15,1 5-7 16,-1 0-3-16,-1 1-4 15,2 4-3-15,2 2-5 16,-3 0-2-16,4 7 0 16,-2 0-1-16,2 4 1 15,0 5 0-15,-1 4-11 16,4 0-2-16,2 4-2 16,0 0 1-16,4-6 8 15,4-2 0-15,4-5-2 16,3-3-1-16,3-5-2 15,-1-6 1-15,3-5 4 16,-1-3 3-16,1-6 3 16,1-1 2-16,0-6 1 0,0-1 2 15,-3-6 1-15,-3-4 2 16,-3-9 0-16,-4-1 1 16,-6-2 2-16,-5 0 3 15,-4 10 2-15,-5-1 5 16,-3 8 1-16,2 6 1 15,-2 3 0-15,0 7-4 16,7 5-11-16,-3 3-5 16,10 8-10-16,-1 3 0 0,3 3-3 15,-1 7-15-15,-1 1-59 16,3 0-53-16,3 3-241 16,3-2 248-16</inkml:trace>
  <inkml:trace contextRef="#ctx0" brushRef="#br0" timeOffset="205816.98">1367 17308 587 0,'-72'30'284'0,"56"-28"-107"15,3 2-30-15,2-1-56 16,-1 3-11-16,6 4-10 16,-6-6-6-16,0 3-6 15,2 3-3-15,0 1-15 16,5 10-4-16,-4 2-16 16,5-2-7-16,-3 6-8 15,-1-1-4-15,9 2-1 16,-5 4-3-16,8 1 0 15,0 1-2-15,0-3-1 16,8-3-1-16,-1-4-1 16,5-3-1-16,4-8 1 0,-1-2 5 15,-1-8 9-15,0-3 4 16,-2-8 17-16,0-4 1 16,-2-4 13-16,-3-7 6 15,0-6-1-15,-1-1-3 16,0-6-15-16,-3 1-5 15,-4-3-8-15,-3 2-1 16,-2 4 0-16,0 3 1 16,-5 8 5-16,2 7 5 0,-6 4 7 15,1 2 1-15,0 6-3 16,-1 1-5-16,-1 4-12 16,-1 5-4-16,0 2-8 15,-3 2-2-15,3 8-2 16,5 3 0-16,-2 9-1 15,2 5 1-15,3 0-1 16,-2 0 0-16,4-2-1 16,3-3 0-16,1-8-3 15,4-1-2-15,7-9-1 16,4-1 0-16,0-2 2 16,4-4 0-16,0-6 2 15,-2-2 1-15,3-8 2 16,-4-1 2-16,3-6 2 15,-1-1 0-15,-3-8 2 16,2 0 2-16,-8-3 2 16,-3-3 3-16,-5 3 1 0,-2 1 3 15,-5 6 4-15,-6 4 1 16,-3 1 2-16,-2 4-2 16,-5 5-5-16,3 1-4 15,-2 4-5-15,6 2-2 16,0 3-3-16,1 3-3 15,1 8-3-15,2 4-1 16,3 6 0-16,3 2 0 16,4 2 1-16,0 1-1 0,5-6 1 15,2-3-1-15,2-6-3 16,5-3-1-16,-1-6 3 16,1 0 0-16,3-5 4 15,-3-7 1-15,-3-2 2 16,2-2 1-16,-5-2 1 15,0 2-8-15,-3 1-2 16,-2-1 1-16,-3 4-1 16,-3 0 8-16,-2 7-5 15,2 2-7-15,0 8-10 16,3 3-1-16,-2 5 6 16,-3 3 4-16,5 2 14 15,0-2-27-15,7-5-71 16,-1-2-60-16,0-10-249 15,-2-4 262-15</inkml:trace>
  <inkml:trace contextRef="#ctx0" brushRef="#br0" timeOffset="207126.7">1389 13361 510 0,'27'26'266'0,"-38"-29"-85"16,-1-2-28-16,5 4-58 16,-3-1-14-16,4 2-4 15,3 0 2-15,0-1 3 16,2-1 7-16,-1 1 3 15,2 0-4-15,-2 0-21 16,1 0-12-16,-5 0-23 16,-4 0-10-16,1 0-6 15,-1 1-1-15,-26 3-4 16,26 1-1-16,-1 2-7 16,-2 3-2-16,-1 3-4 15,3 2-2-15,2 5-1 16,1-1-2-16,5 5-1 15,2-1 1-15,2-2 0 16,5 1 2-16,0-3 0 16,-2-4 0-16,0-4-2 0,4-3-1 15,2-5 1-15,0-1 1 16,6-2 8-16,-2-2 4 16,1-6 5-16,1-1 0 15,-3-4 1-15,1 3-2 16,-3-7 2-16,2 1 1 15,-2-4 1-15,-8-3 1 16,3 4 3-16,-5 2 3 0,-1-1 4 16,0 0 5-16,-7 2 4 15,-1 2 1-15,-2 6-5 16,0 1-4-16,-1 7-8 16,0 1-3-16,0 1-6 15,-2 7-4-15,2 6-7 16,2 3-3-16,-4 2-2 15,2 4 1-15,-1 1 2 16,2 2 0-16,5 0 1 16,1-3-1-16,4-1 0 15,0-2-1-15,8-5-3 16,1 0-3-16,4-4-1 16,-2-2 1-16,5-3 2 15,0-2 2-15,-2-7 1 16,2 1 2-16,-1-5 4 15,-2-3 1-15,-2-6 5 16,-2 1 1-16,-2-6 0 16,-5 0 0-16,-1 1 1 0,3-3 1 15,-5 2 3-15,-3 0 3 16,-5 4 3-16,-6 2 1 16,1 4-1-16,1 5-2 15,0 4 0-15,2 4-2 16,-1 7-9-16,2 0-1 15,1 8-10-15,0 1-1 16,5 2 2-16,1-1-1 16,3-3 2-16,3-2-34 15,5-2-96-15,-1 3-88 0,6 0 125 16</inkml:trace>
  <inkml:trace contextRef="#ctx0" brushRef="#br0" timeOffset="209117.45">3452 15428 440 0,'-39'-48'230'0,"32"45"-49"16,1 0-26-16,1-1-26 15,-3 1-8-15,1 3-8 16,-2-1-4-16,-3 2-3 16,0-1-1-16,2 2-13 15,-1 1-9-15,-2 2-22 0,1 2-12 16,-1 4-18-16,-3 0-10 16,3 2-10-16,-1 2-4 15,1 3-6-15,1 0-1 16,0 3-3-16,-1 0 0 15,3 1 0-15,0 0 1 16,3-2-1-16,4-3-1 16,0-2-5-16,5 2-1 15,1-7-6-15,7 1 0 0,1-3-1 16,0-1 1-16,7-2 6 16,-3-2 5-16,5-3 5 15,0-5 2-15,0 0 4 16,-2-1-3-16,3-5 2 15,-2 0 4-15,-1-3 7 16,1-2 2-16,-10-3 3 16,-1-2-3-16,-4-3-1 15,1 0 0-15,-2 2 16 16,-4-1 4-16,-4 2 5 16,-1 2 3-16,-7-2-10 15,1 3-2-15,-6 1-6 16,-5-1-3-16,7 8-6 15,-3-2-4-15,1 8-5 16,10 4-1-16,-12 0-7 16,4 8-3-16,6 3-2 0,-7 1-2 15,10 9-1 1,-3 1-1-16,-2 7-2 0,4-2-1 16,-1 3 0-16,5-1-1 15,4-2 1-15,1 0 2 16,8-6-1-16,3-2 2 15,2-3 1-15,0-5-1 16,-2-2 0-16,3-3 1 16,-2-1-2-16,1-1 1 15,3-4 1-15,-1-1 2 0,-2-8 2 16,2-3 2-16,2-1 2 16,-7-5 2-16,3-5 1 15,-5-2 2-15,-5-2 4 16,4 2 1-16,-9 2 4 15,-7 0 1-15,-4 3 3 16,-2 2 1-16,-1 3-2 16,3 4-2-16,4 5-6 15,-5 1-3-15,4 6-5 16,5 5-3-16,-5 4-6 16,6 6-2-16,-5 7 0 15,-1 2-1-15,3 6 1 16,1 0 2-16,8-2-2 15,1-3 0-15,2-7 1 16,1-4-2-16,4-5 0 16,-7-4-1-16,5-3 2 15,2-2 0-15,0-1 3 16,8-1 1-16,-5-3 2 0,0-4 2 16,-4-5 1-16,-2-2 2 15,2-2 2-15,-6-4 0 16,-1-4-1-16,-1 1 1 15,-5-4 1-15,0 0 2 16,-9 3 4-16,-2 1 0 16,0 4 1-16,0 8-3 0,3 6-5 15,0 3-4 1,2 9-5-16,-1 0-3 0,8 11-2 16,-1 3 1-16,0 4 1 15,4 2 3-15,-2 3 0 16,3-1-1-16,2-3-2 15,-2-3-1-15,7-5-1 16,-1 0-1-16,7-3-28 16,7 0-41-16,-4-6-157 15,9 1 152-15</inkml:trace>
  <inkml:trace contextRef="#ctx0" brushRef="#br0" timeOffset="-132769.68">1307 10278 369 0,'-2'-2'245'0,"-1"1"-12"15,6-1-78-15,-3 2-30 16,0 0-43-16,0 0-13 16,0 0-6-16,0 0 3 15,0 0 9-15,-3 0 7 16,3 0 7-16,0 0-3 15,0 0-9-15,0 0-10 16,0 0-24-16,0 0-6 0,0 0-9 16,0 0-2-16,-1 0-4 15,1 0-3-15,-1 3-2 16,1 11-1-16,0-2-1 16,-1 31-2-16,1-30-1 15,0 1-2-15,0 1-3 16,3 2-3-16,0 5-2 15,-2-3 0-15,2 7 0 16,-2-1 1-16,0 1 1 16,0-1 1-16,-1-1 6 15,0 0 1-15,1-2 1 16,1-1-2-16,-2-1-5 16,2-2-3-16,-2 0-1 15,2 1 0-15,0-1 0 16,-1 0 0-16,0-2 1 15,-1 4-2-15,2 4 1 16,-2 0-1-16,3 4 0 16,-3-5 0-16,1 9 0 0,2-2 0 15,-2 2 1-15,1 6-1 16,-1-6 1-16,-2-3-1 16,2-1 0-16,1-3 0 15,-2 2-1-15,0 0 1 16,-2 2 0-16,1-3 0 15,1-2 0-15,3-1-1 16,1-2 0-16,-1-2 0 0,-3-2 1 16,0 1 0-16,0 0 0 15,0 2 0-15,0-2 1 16,1-1 0-16,0-4-1 16,0-1 1-16,-1 0 0 15,0-5 0-15,-1 3 1 16,0 3 1-16,0-4-1 15,-1 1 0-15,0-3 0 16,1-6 0-16,-1 3 1 16,-1-1 1-16,2-3 1 15,1 0 1-15,-1 0 4 16,1 0-1-16,0 0 1 16,-1 0-1-16,0 0-1 15,0 0-2-15,0-1-1 16,0 0 0-16,-2 0-2 15,3-2-1-15,-7-10-1 16,-3-3-1-16,-15-25-1 16,16 25-2-16,2 3 1 0,0-5-1 15,-2 0 2-15,6 2 0 16,-7-3 0-16,3 2 1 16,-3-1 0-16,-4 2 1 15,9 0 0-15,-4 2 0 16,-1-3 1-16,0 0-1 15,0 0-2-15,3 1 0 16,1 0 0-16,2 0-2 0,0-1 1 16,-4 0 0-16,7 5 1 15,-3 0 0-15,2 2 0 16,3-1 1-16,-5-1 0 16,4 1 0-16,-3 2-1 15,-2 2 1-15,8 2-1 16,-7 3 2-16,4 2 1 15,0 0 2-15,-1 0 2 16,1 0-2-16,0 0 0 16,0 0-3-16,0 0-2 15,2 13 0-15,1 5 0 16,7 31 0-16,0-23 0 16,-7 0 0-16,5 3 0 15,-2 1 1-15,0 0-1 16,5 4 0-16,-3-3 0 15,-1-1 0-15,0-1 0 16,3 0 0-16,1 0 0 0,2 1 0 16,-1-2 0-16,-2-3 0 15,-5-4 0-15,3-2 0 16,0-6 0-16,-5-3 0 16,1-4-3-16,2-1 0 15,-3-4-3-15,1-1-1 16,-4-1 1-16,0 0 0 15,0 0 3-15,0-1 1 16,0 1 2-16,3-6 2 0,1-9 1 16,30-25 0-16,-31 19 1 15,4 1 1-15,-2 0 2 16,8 2 2-16,-4 2 1 16,-2 1 0-16,2-3-2 15,-2-2-2-15,3 0-3 16,4 2-1-16,1 3-1 15,-4 1-1-15,1 2 1 16,-4-5 0-16,5 3 0 16,-4 0 1-16,1 2 0 15,-2 3 1-15,0-1 1 16,-1 2 1-16,-4 1 2 16,1 2 1-16,-1 0 0 15,-1 3-2-15,-1-1-2 16,4-2 0-16,-5 3-19 15,-2-1-24-15,0-2-74 16,2 5-57-16,-1 0-169 0,0 0-181 16,0 0 334-16</inkml:trace>
  <inkml:trace contextRef="#ctx0" brushRef="#br0" timeOffset="-132035.47">1094 11011 633 0,'-7'-3'335'0,"1"1"-93"15,0 2-43-15,1 0-88 16,2 4-27-16,6 8-38 15,2 0-14-15,2 9-18 16,-2 3-1-16,2 3 7 0,-5 1 4 16,5 4 6-16,1-1-1 15,-4-3-7-15,5-2-3 16,-4-3-8-16,5-1-1 16,-1-1-5-16,0-1-1 15,-4-5 0-15,2-1-2 16,-2-4 0-16,3 4-1 15,3-3 1-15,-6-2 0 16,3-1-1-16,-3-5 0 0,-5-2 1 16,2 1 0-16,-2-2 4 15,0 0 4-15,0 0 9 16,0 0 2-16,0 0-2 16,0 0-4-16,0-1-12 15,0 0-2-15,0 0-2 16,2 0 0-16,9-3 0 15,1-1 0-15,24-10 1 16,-25 9 0-16,-1 1 1 16,-3 2 2-16,2 3 1 15,-2 0 1-15,-1 2 0 16,1-2-2-16,0-1-2 16,-1 0-2-16,3 0-3 15,-4-3-2-15,5 0-28 16,1-1-13-16,-6-2-39 15,2-2-28-15,-4-2-60 16,0-2-110-16,0-6 186 0</inkml:trace>
  <inkml:trace contextRef="#ctx0" brushRef="#br0" timeOffset="-131050.29">1269 10365 363 0,'-5'-13'315'16,"0"0"12"-16,2 9-81 16,0-5-55-16,-1 5-80 15,4 3-11-15,-2-3-18 16,1 4-4-16,1 0-15 16,-2 0-13-16,2 0-15 15,0 0-4-15,0 0-7 16,4 13 1-16,3 13-2 15,7 31 0-15,-7-18 1 16,1 5 0-16,-3 2-7 16,2-1-1-16,-4-3-6 0,0 2 0 15,1-1-3-15,-2 3-2 16,1 1-1-16,1 0-2 16,1 11-1-16,0 0-1 15,3 4 1-15,0-2 0 16,-4-10 1-16,3-3 0 15,-5-11 1-15,1-2 0 16,-2-12 1-16,-1-7-1 16,0-5 0-16,-2-4 1 0,1-5 1 15,-1-1 0-15,1-1 2 16,0 0-1-16,-2 0-3 16,1-5-2-16,-8-9-5 15,-11-31-5-15,15 19-1 16,3-4 1-16,2-12 3 15,-5-6 3-15,1-10 2 16,0-1 0-16,0 2 1 16,-1 4 0-16,1 10 0 15,1 3 0-15,0 3 0 16,1 0 1-16,2-4 0 16,-5-4 0-16,6-5 0 15,-5-3-1-15,2 3 0 16,2 5 1-16,-2 6 0 15,3 9 0-15,1 10 0 0,2-2 1 16,-3 12-1-16,-1-3 1 16,1 7-1-16,0 3 1 15,1 3 1-15,2 1 0 16,-3 0-3-16,0 0 0 16,0 0-1-16,0 5-1 15,1 23 2-15,1 50 1 16,-2-13-1-16,0 9 0 15,-2 3-4-15,4 0 0 16,-1-3-2-16,0-5-10 16,6 5-5-16,-5 2-1 0,3-5 3 15,2-1-2-15,-4-13-10 16,4-7-14-16,-4-7-32 16,-3-6-7-16,0-14-33 15,3-3-13-15,-3-8-18 16,3-4-27-16,-3-1-113 15,-3-4 186-15</inkml:trace>
  <inkml:trace contextRef="#ctx0" brushRef="#br0" timeOffset="-97750.53">8907 17484 330 0,'67'26'233'15,"-63"-30"4"-15,-2 4-73 16,-2 0-15-16,-1 0-12 15,1 0-3-15,-1-1-5 0,1 1-3 16,0-1-13-16,0 0-9 16,0 0-17-16,-2 1-7 15,2 0-16-15,-2 0-6 16,1 0-5-16,0 0-6 16,0 0 6-16,0 0 2 15,0 0-3-15,-7 1-2 16,-4 0-8-16,1-1 0 0,-30 0-6 15,25 0 3-15,-2 0-10 16,-1 1-5-16,-2 1-2 16,-1-2-4-16,1 5-1 15,1-5 1-15,0 1 0 16,-1 3 2-16,0-4 5 16,5 2-1-16,-7-2-3 15,6-2-3-15,-6 1-8 16,-6-1-1-16,-2 2-4 15,-3-1-1-15,4 1-1 16,-2 4-1-16,2-4-1 16,3 1 1-16,0-1-1 15,0-4 0-15,3 4 1 16,4-2-1-16,0 0-1 16,4 2 0-16,6-2 0 15,0 2 0-15,3 0-1 16,1-1-1-16,2 1-4 15,3 0-4-15,1 0-12 16,0-1-3-16,0 0 0 0,0 1 3 16,7 0 11-16,8 1 3 15,34 6 2-15,-25-1 2 16,1-3 1-16,5 2 0 16,6-2 1-16,-1-3 0 15,8 2 1-15,1 2 0 16,-5 2 0-16,1 2 1 15,0-2 0-15,-8 3 0 16,2-4-1-16,-1 1 1 0,-5 1 0 16,4-4 0-16,-4 0 0 15,0 1 0-15,-6-2 1 16,-3 0 1-16,-1-2 0 16,-4 0 0-16,-3 0 0 15,-3 0 0-15,-2 1-1 16,0 0 1-16,-3-2-1 15,-1 0 2-15,-2 1 4 16,0 0-17-16,0 0-56 16,0 0-42-16,-1 0-197 15,0 0-219-15,0 0 338 16</inkml:trace>
  <inkml:trace contextRef="#ctx0" brushRef="#br0" timeOffset="-97020.49">8461 17361 409 0,'-28'-71'278'15,"32"65"-13"-15,-3 2-80 16,1 2-36-16,-2 1-24 15,0 1-7-15,0 0 7 16,0 0 1-16,0 0-2 16,0 0-3-16,0 0-22 15,0 0-11-15,0 0-18 16,-1 0-6-16,0 0 0 16,-4 5 0-16,0 4-14 15,-16 2-9-15,-32 33-20 16,26-29-10-16,-5 6-8 15,2-2-1-15,-4 0-2 16,4 6 1-16,4-3 1 16,2 1-1-16,1-4 1 0,0-2 0 15,0-4 1-15,4-3 0 16,7-4 4-16,4-1 1 16,6-4 1-16,-2-1-4 15,6 0-15-15,-2 0-5 16,0 0-4-16,0 0 6 15,11 0 10-15,5 0 6 0,28 1 12 16,-19 1-2-16,-10-2 0 16,13 3-5-16,3-2-6 15,-6 3 0-15,20 3 1 16,-13-1 3-16,-3 5-2 16,-1 0-1-16,-3 1 1 15,-1 0 0-15,-1-1 0 16,0 2 0-16,-3-3-23 15,-4 2-26-15,-4 0-68 16,-3-4-62-16,-2-2-180 16,-4-1 224-16</inkml:trace>
  <inkml:trace contextRef="#ctx0" brushRef="#br0" timeOffset="-95558.86">3856 17542 231 0,'2'1'177'16,"1"0"35"-16,-3 2-24 15,-2-3-35-15,1 0-11 16,0 0-15-16,0-2-9 16,1 1-17-16,0 0-8 15,0 0-15-15,0 1-4 16,0 0-14-16,0 0-10 15,-1 0-21-15,1-1-9 16,0 1 1-16,0 0 3 0,-1 0 9 16,0 0 4-16,1 0-7 15,0 0-4-15,0 0-8 16,0 0-4-16,0 0-1 16,0 0 0-16,11 2 0 15,4 0 0-15,26 5 1 16,-24-7 1-16,-1 0 7 15,3 1 1-15,2-1-1 16,1 3-1-16,0-6-12 16,1 3-4-16,3-1-3 15,1-1-1-15,6 4 0 16,2-2-1-16,-2 0 1 16,-2-2-1-16,2 2 8 15,-1 0 6-15,-3 0 4 16,0 1 1-16,-3-1-7 15,-2 0-5-15,5 0-3 16,3 2 0-16,-3-1 0 16,1 4 0-16,-3-5-1 0,-2-2-1 15,2-3 2-15,-1 2 40 16,3 2 15-16,-1 1 2 16,-5 2 0-16,2-2-39 15,-4-2-14-15,-4-2-1 16,1 4-4-16,-7 0 0 15,-1 0 0-15,0 3-1 16,-2-1 5-16,2-2 0 0,-4 2-2 16,0-2 1-16,-3 2 0 15,-2-2 2-15,-1 0 2 16,0 0 2-16,-1 0-13 16,0 0-20-16,0 0-62 15,0 0-55-15,-1 0-144 16,2-1-80-16,-2 0 220 15</inkml:trace>
  <inkml:trace contextRef="#ctx0" brushRef="#br0" timeOffset="-94915.55">4620 17427 594 0,'-7'-6'330'16,"4"3"-59"-16,-2-2-28 15,1 5-72-15,0 2-33 16,-1-2-58-16,4 0-16 16,0 0-28-16,0 0-12 15,0-1-19-15,-2 1-5 16,3-1-8-16,0 1-1 15,0 0 6-15,0 0 4 16,3 0 6-16,9 4 2 0,0 2 3 16,27 15 1-16,-24-17 3 15,0-1 5-15,4-1 2 16,0 6 2-16,2-3 3 16,5 4-3-16,-1-3-4 15,3-1-3-15,-1 0-8 16,-3-1-2-16,-2 3-5 15,-2-1-1-15,-1 6 0 16,4-3 0-16,-2-2 0 16,0 1 1-16,-4-2 2 15,0-2 1-15,-2 5 34 16,-1-4 6-16,-7 0 6 16,-1 0 2-16,-3-5-25 15,0 1 9-15,-3 2 23 16,-1-3 5-16,0 0 5 15,0 0-11-15,0 0-23 16,-14 7-8-16,-31 18-14 16,20-13-4-16,3 3-5 0,-1 0-2 15,-1 3-3-15,3-1-1 16,2 0-4-16,4 1-1 16,-1-3-3-16,-1-1-9 15,0-5-28-15,3-1-23 16,10-7-69-16,-2 2-62 15,8-3-175-15,2 0-145 16,3 5 321-16</inkml:trace>
  <inkml:trace contextRef="#ctx0" brushRef="#br0" timeOffset="-94169.55">5929 17544 180 0,'-19'-64'74'15,"3"64"-68"-15,-1 2-30 16,-1 5-16-16,0-1 7 16,8 1 58-16,-3-2 40 15,6-2 71-15,0 2 24 0,2-3 26 16,-1 0-1-16,1-2-23 16,2 1-10-16,1-1-20 15,1 0-6-15,0 0-12 16,0 0-5-16,0 0-15 15,0 0-13-15,0 0-22 16,1 0-2-16,0 0-4 16,0 0 3-16,0 0-1 15,14 8-11-15,30 14-18 16,-30-17-9-16,6 1-7 16,-2 3-3-16,5-5-2 15,-1 0-1-15,-5 1 1 16,1-3-1-16,1 1 1 15,-3-2-2-15,5 1 1 16,-2 1 0-16,-4-1 0 16,3 0 1-16,-5 1 0 15,0-1-1-15,-1 3 2 0,-1-4 0 16,-1-1 2-16,-2-1 0 16,-2-1 1-16,-2 2-22 15,0-1-49-15,-4 1-30 16,0 0-85-16,0-2-37 15,0 1-184-15,0 0 251 16</inkml:trace>
  <inkml:trace contextRef="#ctx0" brushRef="#br0" timeOffset="-93714.77">6171 17519 438 0,'4'-89'306'0,"-6"89"26"15,-1-2-53-15,1 2-84 16,1 0-32-16,1 0-68 16,0 0-26-16,0 0-44 15,0 0-16-15,1 0-6 16,14 6-1-16,33 8 0 15,-25-5 0-15,2-3-2 16,6 7-1-16,0-4 0 16,5-2 0-16,-2 4 1 15,1-5 0-15,-9 6 0 0,-4 1 4 16,-7 2 1-16,-2 1 12 16,-5 2 23-16,-6-2 13 15,-2 3 42-15,-4 0 2 16,-5 4 0-16,-2 5-4 15,-13 4-34-15,2-3-14 16,-6 3-24-16,-3-1-10 16,4-6-11-16,-3 1-4 15,2-4-33-15,3-3-21 16,2-4-55-16,2-4-36 0,2-11-121 16,-2 0-229-16,5-12 330 15</inkml:trace>
  <inkml:trace contextRef="#ctx0" brushRef="#br0" timeOffset="-91878.66">1294 16173 162 0,'-2'7'160'0,"-2"-4"63"16,2-1-21-16,2 0-46 16,0-2-20-16,0 0-17 15,0 0 6-15,0 0 24 16,0 0 2-16,0-2-18 16,0 1-17-16,0 0-48 15,0-5-21-15,1-13-24 16,2-32-6-16,-3 19-5 15,0-4-1-15,0-7-4 16,2-3 1-16,-2 0 5 16,2-2 4-16,1 0 2 15,-2-1-1-15,2 7-5 0,-2-2-3 16,2-2-2-16,-1 0-2 16,-1-1 27-16,0 0 9 15,-1 2 5-15,-2 3 1 16,0 3-25-16,-1 3-8 15,3 7-5-15,-1 4-1 16,-1 2-3-16,-1 4-1 16,-1 2 0-16,4 4 1 15,0 8 5 1,0 3 3-16,0 0 2 0,-2 1 1 0,1 0-1 16,0 0-4-16,0 0-6 15,0 1-2-15,0 0-5 16,0 0-1-16,0 0 1 15,-3 14 1-15,-6 0 2 16,-29 32 1-16,27-32 0 16,2 0-1-16,0 1 0 15,4 1 0-15,2 2 0 16,-6-5-1-16,3 0 0 16,1-6 0-16,-2-1 0 15,3 1-1-15,5-4 1 16,-2 3-1-16,0-3 0 15,2-3 0-15,-1 0-2 16,1 0-2-16,0 0-4 16,0 0 0-16,0-1 1 15,0 0 1-15,0 0 5 0,0-1 0 16,5-12 0-16,4-1 0 16,22-31-1-16,-20 25 2 15,2-2 0-15,-3-1 1 16,3 1 1-16,1 2-1 15,2 3 1-15,-6-3 0 16,0 4 1-16,-1 4 0 16,-2 3 2-16,0 5 0 0,0 1 1 15,-2-1-1-15,1 5-2 16,-1 1-1-16,1 3 4 16,-1-1 3-16,2 3 14 15,-3 1 3-15,3 6-1 16,-1 6-2-16,0-5-10 15,-4 6-3-15,0-1-3 16,2 1-1-16,-1 6-2 16,2-4 0-16,3 1-2 15,-3-2 1-15,2 0-2 16,-2-1 1-16,2 0-2 16,-3 3 0-16,3 1-1 15,-2 3 5-15,4 1-36 16,-2 0-23-16,0 0-22 15,0-6-13-15,-1-5 30 16,0-3 14-16,-4-8 4 16,0-1-15-16,-2-5-95 15,-1 0-79-15,0-2 142 0</inkml:trace>
  <inkml:trace contextRef="#ctx0" brushRef="#br0" timeOffset="-79560.46">1784 17260 283 0,'-49'28'166'0,"51"-27"-8"15,-11 1-8-15,9-2-14 0,0-1-5 16,-2-1-15-16,2 2-7 16,-1 0-13-16,0 0-10 15,0 0-18-15,0 0-6 16,0 0-13-16,0 0-3 16,-1 0 5-16,2 0-2 15,-2 0-10-15,1 0-7 16,0 0-21-16,0 0-6 15,1 0-1-15,0 0 0 0,-1 0 12 16,1 0 10-16,0 0 14 16,0 0 6-16,0 0 3 15,0-1-3-15,6 0 1 16,9 0 1-16,21-10-6 16,-24 4-3-16,3-4-7 15,-4-1-3-15,7 2-4 16,0-3 2-16,0 0-1 15,2-2-3-15,-5-2-5 16,1 2-3-16,0 1-6 16,0 3-2-16,3-1-1 15,-2 1-1-15,0 0-1 16,-2-1-1-16,-1-2 2 16,3-1 1-16,-5 0 0 15,1 2 0-15,-1 1-1 16,-4 2 0-16,-1 0-2 15,0 1-1-15,-3 3 1 0,4 2-1 16,-2 1 1-16,2-3-1 16,-1 2 1-16,-7-3-1 15,3 1 0-15,-5 2 1 16,2 0-2-16,2 1 1 16,-2 3 2-16,0 0 2 15,0 0 8-15,0-1 1 16,-1 1 0-16,0 0-3 15,0 0-7-15,-1 0-2 0,2 0 0 16,-2 0-1-16,-9 4-1 16,1-1 1-16,-32 12 1 15,28-12-1-15,-4 1 0 16,2-1-2-16,2 1 0 16,1 2 0-16,8-4 0 15,-2 0 0-15,4-2 0 16,1 1 0-16,1-2 0 15,0 1 0-15,0-1-1 16,-2 0 0-16,3 1 0 16,-1 0-2-16,0-1-1 15,0 0-1-15,1 1-4 16,0-1 2-16,0 1 1 16,0-1 1-16,0 0 2 15,0 0 0-15,0-1 0 16,3-1 0-16,10-5 2 15,-3 1 0-15,31-21 1 16,-29 19-1-16,0 0 1 16,0-1-1-16,1 0 1 0,1 2 0 15,-1 1 0-15,-3 2 1 16,-1 4-1-16,0 0 1 16,-4 1 1-16,0 1 1 15,-1 1 1-15,-4 2 1 16,0-4 0-16,0 0-1 15,0 0-1-15,0 2 0 16,0 12-1-16,1 3 1 0,-5 31 0 16,3-22 1-16,-6 6 1 15,-4 2 0-15,6-2-2 16,-5-3-2-16,2-4-15 16,-2-1-16-16,2-5-38 15,1-5-25-15,-1-4-108 16,5-2-115-16,-3-7 202 15</inkml:trace>
  <inkml:trace contextRef="#ctx0" brushRef="#br0" timeOffset="-64791.61">4558 14347 329 0,'33'-64'224'16,"-33"64"-21"-16,-2 0-56 16,1 0-27-16,-2 0-21 15,3 0-2-15,-1 0 6 16,0 0-3-16,0 0-11 16,-3 6-7-16,-5 7-16 0,-21 28-4 15,18-25-12-15,-1-1-7 16,-2 1-12-16,1 1-9 15,-1 5-8-15,-2 2-3 16,1 3-1-16,2-2-1 16,-8 0-1-16,8 1-1 15,-3-1-1-15,-3 3-1 16,2-2-2-16,-4-1 0 16,-1 2-1-16,3 2 0 15,3-1 0-15,-1 1-2 0,7-3 0 16,-1-3 0-16,4-6 0 15,2-5 0-15,3-6 0 16,0-4 2-16,3-3 9 16,0 0 7-16,-1 0 7 15,0 0 0-15,0 0-8 16,0 0-7-16,-2 0-7 16,3 0-2-16,-1 0-1 15,0-5 1-15,-1-10-1 16,-4-28 0-16,6 26 0 15,-3-1 0-15,3 2 0 16,-2 1 2-16,2 3 1 16,-2-1 0-16,0 6 1 15,1-1-1-15,-3 2-2 16,3 5 1-16,0 0 0 16,0 0-1-16,1 2-4 0,0 0-3 15,-1 0-3 1,1 0 0-16,-1 11 4 0,-1 11 2 15,-6 35 1-15,1-27 1 16,3 6 1-16,-2-1 0 16,3-6 0-16,3-2-1 15,1-11-3-15,5-5-2 16,0-5-3-16,3-4 0 16,3-1 2-16,0 4 2 15,4-4 4-15,0 1 1 0,3-2 8 16,-2-2-37-1,-4 0-110-15,1-3-116 0,-4 3 142 16</inkml:trace>
  <inkml:trace contextRef="#ctx0" brushRef="#br0" timeOffset="-46397.01">4866 12273 269 0,'-1'0'175'16,"-1"0"-2"-16,2 0-15 16,-2 0-41-16,2 0-15 15,0 0-18-15,0 0-1 16,-1 0 0-16,0 0-4 16,0 0-5-16,0 0-6 0,0 0-16 15,0 0-8-15,0 0-19 16,0 0-7-16,-2 0-10 15,1 1-4-15,1-1-6 16,-2 3-1-16,-3 6 1 16,1 4 0-16,-7 27 1 15,15-28 0-15,0-4-2 16,1-1-1-16,2-3-2 16,-3-1 1-16,1-3 4 15,1-4 2-15,2-1 11 16,-3-2 5-16,5 0 3 15,-6-1 1-15,-2-1-5 16,9-1-1-16,-12-2-3 16,4 1 2-16,-2-18 22 15,-2 13-13 1,2 0 5-16,-2 3 5 16,-6 3 2-16,5 3 3 15,-5 4-4-15,5 1-10 0,-1 2-4 16,-2 2-16-16,5-2-4 15,0 0-6-15,0 0 0 16,-3 7 1-16,-2 9 1 16,-8 29-1-16,11-27 1 15,6-3 1-15,-2-1-2 16,4-4 2-16,3 0-1 16,-4-4-3-16,1 0 0 0,2-3 0 15,6 0 1-15,-6-3 3 16,6 0 1-16,-4 0 2 15,1 0 1-15,0 0 3 16,-4-2 0-16,2-1 7 16,-5-3 1-16,-1-3 4 15,3-1 0-15,-5-6-5 16,-1 1 0-16,-4 0-2 16,-4-4 3-16,1 2 0 15,3 2 0-15,-1 3 4 16,-1 6-3-16,4 3 1 15,-7 0 1-15,3 3-7 16,3 4-3-16,-8 3-6 16,3 3-3-16,3 8 0 15,-2 1-1-15,6 2 0 16,2 1 0-16,-1-5-2 16,-1-4 0-16,5-2-1 15,3 0 1-15,1-4-1 0,1 1 2 16,-2-5 2-16,1-2 2 15,4 0 2-15,0-3 3 16,-2-4 5-16,-1-3 1 16,-4-7 1-16,1 3 0 15,0-1 0-15,-3 0 2 16,4 1 0-16,-6-3 2 16,2 0 0-16,-4-3 0 0,-6 3-2 15,1-2 0-15,-7 7 0 16,3 5 1-16,3 4-1 15,-3 5-4-15,6 2-8 16,-4 6-7-16,6 6-5 16,-1 3 0-16,1 1 2 15,4 0 2-15,-1-1 2 16,2-2 0-16,6-5-2 16,3-2 1-16,-7-7 0 15,6 1 2-15,0-6 3 16,-4-2 1-16,3-2 4 15,0-5 3-15,-1-3 2 16,4 1-1-16,-4-6 0 16,-4 2 1-16,-3-1 1 15,-6 1 2-15,0 0-1 16,-3 2-3-16,-5 4-6 16,7 6-2-16,-5 4-7 15,2 3 0-15,7 7-4 0,-3 1 0 16,9 9 2-16,-3 1 2 15,1-1 4-15,-4 2 0 16,3-4-32-16,7-1-81 16,-2 2 79-16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07T10:57:28.8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2004 16872 324 0,'0'0'190'15,"-1"0"-27"-15,0-1-20 16,0 1-47-16,0-1-24 15,0 1-29-15,1 0-8 16,0 0-6-16,-1 0-3 0,1 0 0 16,0 0 0-16,0 0 6 15,0 0 6-15,0 0 9 16,0 0 3-16,0 0 3 16,0 0-4-16,0 0-10 15,-1 0-5-15,1 0-13 16,0 0-2-16,0 0 7 15,0 0 8-15,0 0 16 16,0 0 5-16,0-1 0 16,0 0-7-16,0 0-18 15,0-1-10-15,6 1-10 16,4 0-1-16,4 0-1 16,30 1 2-16,-26 1-3 15,-3-2-2-15,0 1 0 16,3-1 1-16,-2 1-2 15,-3 2 0-15,3 2 1 16,-3 2 0-16,-3 1 1 0,2 0-1 16,-4 1 2-16,0-1 0 15,-6 0 4-15,3 0 0 16,-2 2 4-16,-2 2 1 16,-2-1 0-16,1 7-1 15,-4-2-3-15,-4 2-2 16,-1-2-2-16,-4-2 0 15,-1 1-4-15,0 1 0 16,-1-1-3-16,2 2-1 0,-3-3-1 16,5-1 0-16,-1-4-2 15,-5 1 0-15,7 1-1 16,-7-2 0-16,5 3 1 16,4-4 0-16,4-3-5 15,4 2-6-15,6-3-7 16,3 3-1-16,2-3 3 15,5 2 5-15,0 0 8 16,0 0 2-16,5 2 4 16,-8-3 0-16,-1 3 0 15,-5 2 3-15,-1 0 1 16,1 1 1-16,-1 1 3 16,-3-2 3-16,-3 1 3 15,-6 2 2-15,-1-1 4 16,-4 3 0-16,-7-3 4 15,0-1-1-15,-10-3-2 16,0 4-4-16,-3-2-8 0,-1-2-3 16,6-1-5-16,0 0-1 15,6 1-8-15,3 1-23 16,4-3-73-16,6-5-57 16,1-2-159-16,2-4-143 15,6-4 296-15</inkml:trace>
  <inkml:trace contextRef="#ctx0" brushRef="#br0" timeOffset="656.24">2476 17102 386 0,'0'-1'254'0,"0"0"-1"15,0 0-44-15,0 1-59 16,0 0-15-16,0 0-22 16,0 0-8-16,0 0-25 15,0 0-18-15,0 0-25 16,0 0-9-16,0 0-5 15,0 0-1-15,7 2-2 16,3 1 0-16,3 2-9 16,27 8-3-16,-20-12-1 15,-1 2-1-15,-2 1-2 16,2 1-1-16,-2 2 0 16,1-1 1-16,-5-1-1 15,-2-1 2-15,1 0-44 16,-5-4-48-16,0-3-157 15,2-2-167-15,-5-7 256 0</inkml:trace>
  <inkml:trace contextRef="#ctx0" brushRef="#br0" timeOffset="1406.23">3000 16827 506 0,'0'0'279'16,"0"0"-46"-16,0-2-34 16,0 2-59-16,0 0-21 15,0 0-35-15,0 0-11 16,0 0-16-16,0 0-1 16,0 0 6-16,0 0 4 15,0 0 1-15,0 0-6 16,0 2-18-16,0 7-12 15,-1 4-15-15,-7 32-5 16,0-28-4-16,1 4-2 0,1 3-2 16,2-2 0-16,-2 1-2 15,1-2 0-15,-2-2 0 16,3 1-1-16,3-1 0 16,-1-4-2-16,3 1-2 15,1-6 0-15,1-5-3 16,3 5 1-16,-1-2-1 15,3-1 0-15,-3 0 2 16,2-4 0-16,3-3 3 16,-1 1 1-16,1-1 0 15,5-2 1-15,-2 0 0 16,-1-4 1-16,-2-1 1 16,2 4-1-16,-2 0 0 15,3 1 3-15,0 0-59 16,-4-4-37-16,-1 2-95 15,-1 0-80-15,-4 0 173 16</inkml:trace>
  <inkml:trace contextRef="#ctx0" brushRef="#br0" timeOffset="1746.32">3148 17044 697 0,'24'-81'345'0,"-25"82"-117"16,1 0-36-16,-5-1-61 16,5 0-28-16,0 0-16 15,0 0-4-15,1 4-4 16,4 16-4-16,0 34-25 16,-7-25-11-16,1 6-12 15,-5-2-6-15,2 0-5 16,1 1-2-16,-5-4-5 15,3-1-1-15,-2-1-3 16,-1-2-1-16,4-6-1 16,-3-3 0-16,2-4-1 15,0-4 0-15,-2-2-20 16,5-2-21-16,1-1-71 16,-2 2-66-16,3-3-224 15,-1-3 254-15</inkml:trace>
  <inkml:trace contextRef="#ctx0" brushRef="#br0" timeOffset="4133.92">6704 16884 247 0,'67'-34'186'0,"-69"33"7"16,0-4-51-16,-1 2-15 16,1 2-11-16,1 0 6 0,0 0 19 15,0 0 9-15,0 0 0 16,0 1-9-16,0-1-33 16,0 1-19-16,-3 0-27 15,-3 0-9-15,-1 0-13 16,-2 0-1-16,2-1 2 15,-2 0-1-15,-28 1-2 16,30 3-3-16,-3 1-15 16,1 6-5-16,-1 0-11 15,0 2-1-15,3 6-3 16,0-3 0-16,3 7-2 16,0 0-1-16,1 1-1 15,2 3 0-15,-1-2 0 16,0 3 1-16,3 1 1 15,0-4-2-15,3 2-1 16,1-3 0-16,2-2-1 0,0 0-1 16,4-7 0-1,2 0 0-15,2 2 0 0,2-7-1 16,1 3 1-16,0-5 1 16,1-5 2-16,0 2 1 15,-1-4 2-15,2-2 0 16,-3-2 1-16,6-4 0 15,-2-4 0-15,1-1 2 16,-3-3 1-16,0-3 2 16,-2-6 2-16,2-2 1 0,-4-5 1 15,-2 0 0-15,-2-1 3 16,-3-1 6-16,-3 1 8 16,-4-1 5-16,-4 6 8 15,-2 0-1-15,-1 7-5 16,1 0-4-16,-3 3-4 15,-1 6-1-15,-4-1-2 16,3 3 0-16,-2 3-9 16,0 0-5-16,-2 3-12 15,0 3-10-15,-2 2-30 16,-3-1-18-16,-1 1-61 16,-3 2-39-16,2 2-90 15,-1-1-64-15,1 7 200 16</inkml:trace>
  <inkml:trace contextRef="#ctx0" brushRef="#br0" timeOffset="6986.29">2425 17875 83 0,'-53'18'76'16,"51"-15"33"-16,0-3-7 15,0 3-3-15,1-3 5 16,-2 0 15-16,3 0 7 16,-1 0 6-16,0 0-7 0,0 0-24 15,0 0-13-15,0 0-27 16,0 0-7-16,0 0-12 16,0 0-5-16,0 0-8 15,0 0-1-15,1 0-3 16,0-1 4-16,0 1 13 15,0 0 8-15,0 0-1 16,0 0-6-16,0 0-19 16,8 2-11-16,5 2-9 15,29 3-1-15,-23-5 9 16,-1-3 5-16,1-1 5 16,2 1 1-16,-3-1-9 15,1 2-4-15,-2-1-2 16,-4 3 0-16,-3 0 0 15,0 2 1-15,-1-4-1 16,-2 0-1-16,-5 2-1 16,1-2-1-16,-3 0-13 15,0-2-21-15,0 1-80 16,0 0-59-16,0 0-193 0,0 0 222 16</inkml:trace>
  <inkml:trace contextRef="#ctx0" brushRef="#br0" timeOffset="7991.6">2863 17805 411 0,'0'-4'267'16,"0"2"-25"-16,0-2-73 0,0 2-28 15,0 1-45-15,0-2-17 16,0 1-17-16,0 1-5 15,0 0-15-15,12-6-5 16,3 1-16-16,30-2-8 16,-29 11-2-16,-1 1-1 15,-1 1 1-15,-2 2 2 0,-1 1 18 16,2-1 4-16,-3 0 5 16,1 1 1-16,-5-2-11 15,-2 5-3-15,-1-1-1 16,-2-1-4-16,-2 5-6 15,0-3-1-15,-3 2-4 16,-4 6 1-16,0-2-3 16,-1 1 0-16,-5 1-1 15,2-5 0-15,-4-1-1 16,-1-2-1-16,2 0-3 16,-1 1-2-16,-1-2-6 15,3-1-4-15,-2-2-4 16,0-2 1-16,1 0 5 15,-3-3 3-15,8-1 0 16,0-1-1-16,5-2-2 16,0-2-1-16,2-2 2 15,-1-1 1-15,1 0 2 16,3-2 0-16,-1-2 2 0,5 1-1 16,0 1 0-16,0 3 0 15,0-2 1-15,1-3 1 16,-1 1 3-16,2-4 1 15,-1 4 0-15,-1 5 1 16,4-2 2-16,1 5 0 16,1 2 1-16,4-1 0 15,0 7-4-15,4 0 2 16,1 4 4-16,-2 4 3 16,0-4 0-16,-2-1 0 0,4-3-7 15,2 1-2-15,0 2-2 16,-3-1 0-16,1 1-1 15,0-2 1-15,-2 0-1 16,3 2 0-16,1 2 0 16,1-2-1-16,-4 3 0 15,3 1 2-15,-2-1-45 16,4 3-64-16,4-2-207 16,2 2 197-16</inkml:trace>
  <inkml:trace contextRef="#ctx0" brushRef="#br0" timeOffset="10351.79">6101 17758 540 0,'-80'-4'272'15,"78"1"-92"-15,0 2-33 16,-8 0-59-16,5 0-16 15,7 0-11-15,-1-1 0 16,-1 2 0-16,0-1-4 16,0 0-18-16,-1 1-10 15,1-2-7-15,0 1 1 16,0 0-1-16,0 0 3 0,5-2-4 16,7-3 8-16,4 0 3 15,30-14 2-15,-27 10 4 16,-2 4-8-16,2-2-6 15,-1 3-3-15,-1 2-11 16,2 3-3-16,-5-1-3 16,-3 1 1-16,0 2 0 15,-3 4 2-15,0-1 11 16,1 2 9-16,-2 3 7 16,-3 1 2-16,-2 3-7 15,1 0-7-15,-3 1-4 16,-3 0-3-16,-3 3-2 15,-5 2-1-15,-4 3-3 16,0 2-2-16,-1 1-3 16,-1 0-1-16,1-1-2 15,1-3 0-15,-3-3-1 0,2-3-2 16,-1-4-4-16,0-1-2 16,-2-3-5-16,1-2 1 15,-1-3 2-15,-1-3 1 16,8 0 2-16,-2-2 1 15,5-3 2-15,4 0 3 16,-5 1 3-16,8 0 0 16,-7-1 0-16,0 0-2 15,4 0-2-15,0 1-2 16,5-1-3-16,5 0-2 0,-3 1 0 16,-1-4-1-16,6 0 1 15,-3-1-1-15,2 0-3 16,2 2 1-16,0 3-2 15,-1 2 1-15,1 0 4 16,6 0 1-16,-3 5 4 16,4 1 0-16,4 1 0 15,-1 0 2-15,1 0 4 16,2 1 2-16,-1 1 2 16,-2 2 1-16,0-2-2 15,0 0 1-15,-3-2-3 16,0 1 0-16,-2 3-1 15,3-2-2-15,-3-1 0 16,0 0 1-16,-2-3-7 16,-1 1-19-16,0-4-60 15,-2 6-42-15,1-3-88 16,0 2-48-16,1 1 168 0</inkml:trace>
  <inkml:trace contextRef="#ctx0" brushRef="#br0" timeOffset="11582.49">6632 17813 144 0,'-1'0'94'15,"0"0"12"-15,0 0 12 16,-2 0 20-16,3 0 9 0,-2 0 6 16,0 0-11-16,1 0-27 15,0 0-15-15,0 0-23 16,0 0-10-16,0 0-22 15,0 0-11-15,-2 0-19 16,3 0-5-16,-1 0-1 16,0 0 1-16,0 0 0 15,0 0-2-15,0 0 10 16,0 0 2-16,0 0 14 16,0 0 13-16,-1 0 18 15,2 0 7-15,0 0 0 16,0 0-8-16,8 3-28 15,1-1-10-15,3 0-14 16,28 7-4-16,-31-7-4 16,2-1 0-16,1 4-1 15,-4-1 2-15,0-3 1 16,-2 2 1-16,-4-1 1 0,4-2 1 16,-4 0-2-16,-2 0 0 15,0 0 0-15,0-2-1 16,0 2-2-16,0 0 0 15,0 0-23-15,0-1-20 16,0 1-62-16,0 0-43 16,0-1-134-16,0 0-120 15,0 0 254-15</inkml:trace>
  <inkml:trace contextRef="#ctx0" brushRef="#br0" timeOffset="12532.95">7009 17656 322 0,'29'-19'252'0,"-28"16"48"0,-3 2-61 16,2 1-78-16,-1 0-29 15,0 0-43-15,0 0-18 16,0 0-31-16,1 0-12 16,-1 0-15-16,0 0 1 15,1 0 14-15,0 0 9 16,0 0 6-16,0 0-4 16,0 7-16-16,0 6-10 0,0 1-8 15,5 29-2-15,-8-27-2 16,1-1 0-16,2-1-1 15,-2-2 0-15,4-5-3 16,-1 3 0-16,-1 0 0 16,4-1-1-16,2 0 1 15,0-4-1-15,0 0 0 16,-2 0 1-16,4-2-2 16,-8 0 0-16,6-1 0 15,2-2 1-15,-3-3-4 16,6 1-24-16,-3-1-78 15,-4 1-69-15,4-4 104 16</inkml:trace>
  <inkml:trace contextRef="#ctx0" brushRef="#br0" timeOffset="12784.28">7160 17736 720 0,'24'-56'353'16,"-27"66"-114"-16,3 5-48 16,-2 3-71-16,-1 3-32 15,0 4-53-15,-4 1-15 16,1 3-14-16,2-2-1 16,4 1-2-16,-2 1-2 0,7-5-1 15,-2 2-9-15,-2-4-67 16,1-2-59-16,-4 0 80 15</inkml:trace>
  <inkml:trace contextRef="#ctx0" brushRef="#br0" timeOffset="13607.07">1710 16516 928 0,'-10'13'333'0,"-2"11"-290"16,-9 7-12-16,9 14-23 16,-9 4 4-16,3 11 5 0,0 3 4 15,-5 12 14-15,9 10-5 16,2 10 18-16,6 7 7 15,6 2 6-15,1-2 1 16,10 8-22-16,1 3-9 16,4 0-19-16,1 6-4 15,6-20-5-15,1-6-16 16,7-12-97-16,-1-11-74 16,5-5 107-16</inkml:trace>
  <inkml:trace contextRef="#ctx0" brushRef="#br0" timeOffset="14398.95">7709 16502 677 0,'23'13'263'16,"0"2"-174"-16,4 14-44 15,0 5-5-15,-4 7 1 16,0 8-2-16,-3 5 41 15,-4 3 18-15,-4 14 4 16,-4 8-9-16,-7 14-44 16,-4 6-18-16,-9 3-18 15,-5-2-5-15,-6 2-3 16,0 3 0-16,-4-1-1 16,-2-1 1-16,3-8 0 0,-3-15 1 15,-3-20-2-15,2-10-46 16,2-18-194-16,2-1 166 15</inkml:trace>
  <inkml:trace contextRef="#ctx0" brushRef="#br0" timeOffset="15573.81">9566 16791 606 0,'18'-26'331'0,"-18"26"-56"16,-1-4-45-16,1 4-58 16,-1 0-21-16,1 0-45 15,0 0-17-15,0 0-14 16,0 0-3-16,0 0-4 16,8 0-6-16,3 2-27 0,2-1-13 15,31 6-15-15,-29-2-3 16,-2-4-2-16,-1 1 0 15,-2-2-24-15,-1-1-36 16,4 0-136-16,1-1-128 16,-4-3 197-16</inkml:trace>
  <inkml:trace contextRef="#ctx0" brushRef="#br0" timeOffset="15832.11">9960 16583 680 0,'1'11'388'15,"-2"5"-77"-15,-5 11-123 16,2 4-54-16,-6 5-65 15,-1-2-27-15,1 0-28 16,2-3-5-16,1-4-9 16,4-1-5-16,3-2-106 15,0-4-112-15,5 1 139 16</inkml:trace>
  <inkml:trace contextRef="#ctx0" brushRef="#br0" timeOffset="16526.25">11002 16663 754 0,'23'-9'333'15,"-28"5"-143"-15,0 4-40 16,1 0-71-16,-2 2-14 15,0 7-49-15,1-2-9 16,-1 11 2-16,4 5 2 16,2 5 0-16,-3 6-2 15,5 4-7-15,-2-2-1 16,7 3 1-16,3-1 0 16,6-7 0-16,0-2 2 15,2-13 7-15,0-9 2 0,6-10 12 16,3-5 4-16,1-18 6 15,-2-2 3-15,2-7 0 16,-5-2-3-16,-8 0-8 16,1 4-5-16,-16-4-3 15,-4 1 0-15,-7 6-4 16,-10-7-2-16,-2 8-21 16,-5-3-23-16,-6 8-94 15,0 7-5-15,-1 11 68 16</inkml:trace>
  <inkml:trace contextRef="#ctx0" brushRef="#br0" timeOffset="17178.5">9418 17591 530 0,'-78'28'289'15,"80"-27"-32"-15,5 2-44 16,-1 2-63-16,4-1-22 16,2 3-65-16,-2-2-18 15,8 2-27-15,0 0-11 16,1-3-6-16,1 0 6 0,-1-1-83 15,1-1-85-15,3-2 104 16</inkml:trace>
  <inkml:trace contextRef="#ctx0" brushRef="#br0" timeOffset="17851.71">9732 17448 769 0,'7'-2'385'15,"0"0"-117"-15,-2 1-46 16,2 1-90-16,6 2-33 16,-3 1-58-16,6 0-13 15,-3 9-14-15,0-4-3 16,-4 4-2-16,-1 2 0 0,-4 4 3 15,0 3-1-15,-2 9 0 16,2-1-1-16,-10 0-25 16,-5-1-19-16,-3-2-21 15,-6 1-4-15,3-6-3 16,-1-1 7-16,1-8 12 16,1-2 5-16,10-7 24 15,2 0 11-15,2-3 14 16,0 0 5-16,2-1 4 15,0 0 0-15,0 0-9 16,0 0 0-16,0-5 10 16,1-2 3-16,0 1 15 15,1 1 0-15,-2 0-4 16,2 3 2-16,1 0 0 16,12-4-2-16,28 0-6 15,-29 15-4-15,3 1-13 0,-3 0-4 16,2 3-2-16,0 0-2 15,-1 0-2-15,1-2 0 16,1-1 1-16,-1-1-18 16,0-2-33-16,-1 1-23 15,1-1-90-15,1-1-59 16,1-5 139-16</inkml:trace>
  <inkml:trace contextRef="#ctx0" brushRef="#br0" timeOffset="18556.82">10854 17705 639 0,'-44'-17'320'15,"42"15"-97"-15,4-3-80 16,0 10-22-16,-2-5-21 16,0 0-21-16,3 0-32 15,7 0-12-15,1 0-24 0,5-1-4 16,26-1-5-16,-23-1 13 15,-5-3-94-15,3 2-68 16,4 1 94-16</inkml:trace>
  <inkml:trace contextRef="#ctx0" brushRef="#br0" timeOffset="19297.84">11071 17557 365 0,'78'-53'241'0,"-75"51"9"0,3-3-25 16,1 5-56-1,0 1-16-15,5-1-43 0,-2-2-21 16,7 2-28-16,-1-3-20 16,1 3-17-16,1 3-6 15,-6 0-7-15,1 5-1 16,-7 1 3-16,2 3 1 16,-4 4 1-16,-3 3-2 15,-1 4-4-15,-5 4-2 16,-6 1-27-16,-2-3-14 0,-3 1-34 15,-6-4-13-15,0 1-1 16,-2-3 8-16,2-5 36 16,2-4 14-16,8-7 23 15,2 0 4-15,5-4 10 16,0-2 6-16,3-2 9 16,-1-1 5-16,3-2 0 15,0 0-3-15,1-1 1 16,3-1-2-16,-1 0-6 15,0 2-6-15,1 1-8 16,3 2 0-16,1 3 0 16,4 1 4-16,3 3 11 15,2 3 4-15,-1 1 6 16,-2 4-1-16,2-2-13 16,2 1-5-16,-3-2-10 15,4-1-3-15,-4-1-2 16,-1 1-8-16,3-2-58 15,-3-1-25-15,-1-2-64 0,-1-2-34 16,-4-3 127-16</inkml:trace>
  <inkml:trace contextRef="#ctx0" brushRef="#br0" timeOffset="19954.08">9310 16478 700 0,'-8'-13'329'16,"-4"3"-115"-16,0 5-58 0,6 8-76 15,-9-2-18-15,3 9-41 16,3 2-1-16,-4 11 26 16,8 7 18-16,-3 13 31 15,-5 8-2-15,-4 10-23 16,0 3-16-16,1 14-31 16,0 4-8-16,5 22-9 15,1 7-3-15,7 3-3 16,9-2 0-16,14-4 0 15,0-8-2-15,5 10 2 16,-5-6-3-16,7-14-21 16,5-4-33-16,14-28-143 15,9-1-92-15,9-13 172 16</inkml:trace>
  <inkml:trace contextRef="#ctx0" brushRef="#br0" timeOffset="20379.93">11797 16354 914 0,'22'11'394'16,"2"2"-208"-16,10 9-37 15,0 10-4-15,-3 11-29 16,-9 3-37-16,-7 14-29 16,-1 2-18-16,-8 8-18 15,1 5-3-15,-11 8-4 16,-7 6-5-16,-10 18-4 16,4 9-4-16,-5 8-49 15,1 6-49-15,-11 12 65 16</inkml:trace>
  <inkml:trace contextRef="#ctx0" brushRef="#br0" timeOffset="59295.12">23649 12361 485 0,'0'0'300'0,"-3"0"-8"16,0 0-25-16,2 0-55 16,-1-2-18-16,-1 1-31 15,-10-1-12-15,-1-1-29 16,-29-5-15-16,29 8-31 15,-4 0-17-15,-5 2-27 16,1 5-10-16,-4 2-12 16,-1 4-5-16,-1 7-4 15,-4-5-1-15,1 6-1 16,1-3-1-16,2 3 1 16,3 2-1-16,3-2 0 15,4 2 0-15,8-3 0 16,3-2 0-16,7 0 0 15,-2-2 1-15,2-3 1 16,5 2 0-16,0-4 2 16,3-3 1-16,6 2 0 15,3-2 0-15,-2-1-1 16,8 0 0-16,-8-5-13 0,-2-2-16 16,3-2-38-16,-4-1-25 15,1-3-63-15,1 0-35 16,-3 0-101-16,-3 0-79 15,-4-1 236-15</inkml:trace>
  <inkml:trace contextRef="#ctx0" brushRef="#br0" timeOffset="59653.17">23204 12310 723 0,'3'3'357'0,"-4"3"-128"16,4 5-20-16,-6 1-40 15,-1 4-27 1,2-7-36-16,1 0-19 0,-8 32-36 16,-5 3-15-16,1 11-14 0,-1-17-5 15,3 1-7 1,-2 3-3-16,-5-3-4 0,4 0 1 16,-5 1 9-16,4-6-27 15,3-4-64-15,2-6-65 16,4-5-144-16,2-6-60 15,1-8 211-15</inkml:trace>
  <inkml:trace contextRef="#ctx0" brushRef="#br0" timeOffset="59976.3">23027 12442 809 0,'1'-2'392'0,"-1"4"-155"16,0 0-48-16,-1-2-81 16,0 0-33-16,0 0-29 15,0 2-2-15,-6 12 5 16,-15 32-12-16,15-22-19 15,-3 0-6-15,-1 5-6 16,0-4-1-16,-1-1-4 16,-2 0-1-16,2-1-49 15,1 1-44-15,0-3-123 16,1-1-75-16,2-6 178 16</inkml:trace>
  <inkml:trace contextRef="#ctx0" brushRef="#br0" timeOffset="60443.05">22615 12560 517 0,'-17'-68'323'15,"34"70"-54"-15,-1 5-86 16,-1-3-40-16,0 8-39 15,-4-3-12-15,1 1-15 16,-5 5-1-16,-4 0-11 16,-2 1 2-16,-1 3 2 15,-2-1-9-15,-7 1-16 16,2 2-11-16,-3 2-14 0,-2 2-4 16,2-5-4-16,-5-2 0 15,-6-5-3-15,2-2 2 16,-3-6-32-16,4 2-28 15,1-5-76-15,3-2-67 16,3-4-192-16,-1-3 243 16</inkml:trace>
  <inkml:trace contextRef="#ctx0" brushRef="#br0" timeOffset="61371.57">22272 12701 434 0,'-46'-69'245'0,"31"76"-32"16,3 4-77-16,0 9-57 15,0 3-24-15,7 8-26 16,-3 5-9-16,7-1-1 16,2 0 13-16,4-4 0 15,2-12 3-15,6-5 19 16,-2-9-3-16,-1-8 16 16,2-5 3-16,-3-14-18 15,2-6-14-15,2-8-26 16,-2-6-5-16,-2-5 8 15,-4-4 10-15,-5-3 20 16,-2-2 6-16,-3-4-5 16,-3 1-9-16,1 1-8 15,6 3-3-15,9 5-3 16,3 5 0-16,12 8-11 0,-3 0-5 16,3 11-4-16,6 4-1 15,-2 6 0-15,4 5 0 16,-3 4 4-16,-3 5 0 15,-4 5-2-15,-8 3 1 16,-6 8 1-16,-6-1 3 16,-10 10 4-16,-7 5 0 15,-16 4-2-15,-1 5-3 0,-9 0-3 16,-6 1-2 0,0-2 0-16,-2-1-1 0,4-2 0 15,11 0 0-15,-1-6-1 16,3-1 1-16,5-3 2 15,-4-5-1-15,17 2 4 16,7-6 1-16,9-3 0 16,3-2 0-16,11-4-4 15,3 1-1-15,3-2-3 16,3-1 6-16,3 2-52 16,-7 0-44-16,8 2-163 15,1 3 152-15</inkml:trace>
  <inkml:trace contextRef="#ctx0" brushRef="#br0" timeOffset="65444.66">17125 15784 276 0,'-2'73'115'0,"0"-70"-66"16,0 3-25-16,2-2-14 16,0-4 10-16,0 0 24 0,0 0 13 15,-1 0 26-15,0 0-1 16,0 0-14-16,0 0-11 15,0 0-30-15,0 0-10 16,0 0-12-16,0 0-3 16,-2 0-1-16,3 0-1 15,0 0 1-15,-1 0 0 16,0 0-1-16,0 0-2 16,0 0 1-16,0 0 0 0,0 0 5 15,0 0 3-15,0 0 20 16,-1 0 14-16,2 0 32 15,-2 0 12-15,1 0-2 16,0 0-10-16,1 0-28 16,0 0-11-16,-1 0-10 15,1 0 0-15,0 0-1 16,0 0 8-16,0 0 14 16,0 0 5-16,0 0 10 15,0 0-1-15,0 0-4 16,0 0 2-16,0 0-2 15,0 0-3-15,0 0-9 16,0 0-4-16,0 0 12 16,0 0 0-16,0 0-2 15,0 0 1-15,0 0-10 16,-1 0 7-16,0 0 7 16,-2 0-2-16,-16 4-3 0,-28 7-13 15,25-6-10-15,-2-3-4 16,2 3-8-16,-1 2-1 15,-2 0-3-15,2 0-2 16,-2-3-3-16,4 2 0 16,-1-2-2-16,3-2 0 15,7 3-1-15,-1-5-2 16,11 2 0-16,-6 2-1 16,1-4-1-16,7 3-2 15,-5-3-3-15,5 1-4 0,0-1-11 16,0 0-19-16,0 0-53 15,0 0-30-15,0 0-113 16,0-1-68-16,0 0 194 16</inkml:trace>
  <inkml:trace contextRef="#ctx0" brushRef="#br0" timeOffset="65875.5">16760 15866 565 0,'12'-76'336'15,"-20"73"-24"-15,8 3-51 16,-10-2-84-16,6-1-24 16,4 3-49-16,-7-2-5 15,3 3-17-15,-3 4-14 16,-5 2-25-16,1 4-14 16,-8 0-19-16,6 4-6 0,4 3-6 15,0 3-2-15,9 4-2 16,0-2-2-16,0-2-4 15,0-5-1-15,7-2-1 16,-1-5-2-16,7-1 4 16,3-1 3-16,-1-5 4 15,3 3 2-15,-1-3-42 16,2 1-49-16,3 0-224 16,6 1 203-16</inkml:trace>
  <inkml:trace contextRef="#ctx0" brushRef="#br0" timeOffset="66885.8">17741 16895 319 0,'-53'30'229'15,"45"-30"-9"-15,5 0-37 16,0 0-10-16,3 2-25 16,0-2-11-16,0 0-32 15,0 0-11-15,0 0-8 16,0 0-3-16,0 0 4 16,0 0-1-16,3 0-7 0,8 1 1 15,4 2-10-15,27 8-10 16,-22-7-26-16,-2-1-12 15,0 1-15-15,1-4-3 16,-7 1 0-16,3 2-1 16,0-3 0-16,0 4 1 15,-1-2-2-15,-2-1 1 16,-3 1-38-16,-1 3-37 16,-4-3-135-16,-2-1-101 0,2 1 189 15</inkml:trace>
  <inkml:trace contextRef="#ctx0" brushRef="#br0" timeOffset="67293.71">17942 16904 593 0,'-3'-28'284'0,"6"31"-103"16,1-3-59-16,-1 3-58 0,-3-3 7 15,0 0-9 1,3 0-4-16,7 3-23 0,0-1-13 15,-2 1 11-15,27 15 7 16,-32-12 13-16,-3 0 10 16,3 2-7-16,-7 1-3 15,-1 3-9-15,-1 1 1 16,-6-6-1-16,-1 1-3 16,0-5-8-16,0 3-12 0,0-2-50 15,4 2-48-15,-1-2-140 16,0-3-175-16,9 5 247 15</inkml:trace>
  <inkml:trace contextRef="#ctx0" brushRef="#br0" timeOffset="68126.48">16751 17070 418 0,'-8'2'283'16,"0"-1"-13"-16,-1-2-78 16,8 1-29-16,-4-1-49 0,5 1-14 15,-2-1-26-15,2 0-10 16,0 1-25-16,0-1-14 15,0 1-9-15,0-1 3 16,0 0 19-16,0 0 15 16,10-7 2-16,9 0-4 15,30-39-17-15,-27 27-14 16,7 0-10-16,-3-2-2 16,-1 1-1-16,4 4 0 0,-9-3-1 15,1 2 0-15,0 2-1 16,-1-3-2-16,-3 4-1 15,2 2 0-15,-3 6 0 16,-6 1 1-16,-1 6 1 16,-5-1 5-16,-3 1-60 15,-1 0-70-15,0-1-273 16,0-1 247-16</inkml:trace>
  <inkml:trace contextRef="#ctx0" brushRef="#br0" timeOffset="68472.55">17055 16694 515 0,'-30'-29'303'15,"28"30"-50"-15,4 1-65 16,2-2-77-16,-4-1-13 15,0 0-12-15,0 0 1 16,13-2-18-16,6-3-17 16,28-11-19-16,-20 5-7 15,-3-4-14-15,-2 1-4 16,1 2-2-16,-1 2 0 16,-6 6-2-16,0-1 1 0,-8 6 0 15,-3 0 5-15,-5 4 15 16,-4 3 5-16,1 9 3 15,-7 6-4-15,-2 7-16 16,-1 1-16-16,-6 0-69 16,1-3-44-16,1-4-151 15,3-2 161-15</inkml:trace>
  <inkml:trace contextRef="#ctx0" brushRef="#br0" timeOffset="69443.95">18199 15715 549 0,'-14'-8'1014'15,"1"28"-660"-15,-4-2-326 16,-5 5-3-16,1 1-5 16,-4 3-5-16,1 2 0 15,1 1-3-15,0-1 1 0,1-1 0 16,2-4-2-16,-1-1-4 15,3 0-2-15,-2-6-3 16,3 1-1-16,9-2-1 16,-4-5-2-16,7-1-2 15,4-3 0-15,-6-6-1 16,9-1-1-16,0 0-16 16,-4 0-6-16,2 0-11 15,0 0-5-15,0-1-4 16,0 0-3-16,0 1-19 15,-1-2-9-15,0 1-3 16,0 0-2-16,0 0 21 16,1 0 17-16,0-7 25 15,0-6 12-15,0-27 10 16,-2 23 3-16,2 4 4 16,0 0 9-16,1 0 15 15,-2 5 10-15,-1 0 19 0,2 3 1 16,0 5 14-16,1-1-1 15,-1 2-18-15,-1 0-10 16,-2 0-28-16,1 5-11 16,-6 18-1-16,-5 32 0 15,9-25 3-15,0 3-2 16,-1-2 0-16,-1-4-3 16,2-4-1-16,-1-6-1 0,0-10-4 15,10-1-3 1,0-5-1-16,3-1 1 0,7-2 4 15,-7-2 1-15,3-3-12 16,3 2-35-16,-3-2-110 16,6 3-223-16,4-5 244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07T10:59:06.8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9268 10751 141 0,'-1'0'90'0,"0"0"-2"15,-1 0-6-15,2 0-18 16,-2-1-7-16,1 1-14 16,0-1-3-16,0 1-13 15,1 0-13-15,0 0-11 16,0 0-1-16,-1 0 8 16,0 0 11-16,0 0 18 15,1 0 9-15,0 0 9 16,0 0-4-16,0 0-3 15,0 0-2-15,0 0-4 16,0 0-3-16,0 0-7 16,0 0 4-16,0 0 22 15,0 0 8-15,0 0 18 16,0 0 1-16,0 0-18 16,0 0-9-16,0 0-19 15,-1-1-7-15,0-1-2 16,-2 1 11-16,3 0 11 0,-1 0 4 15,0 0-2-15,0 0-7 16,0 0-8-16,-2-1-4 16,-6-4-4-16,0 1-5 15,3 0-7-15,-32-21-4 16,37 23-3-16,-3-2-1 16,1 1 0-16,1 0 0 15,-4-2 3-15,-1 1 1 16,-5-1 3-16,1 1 0 0,3-1-1 15,-2 1-1-15,3-2-4 16,-3 1 0-16,-1-1 1 16,4-1 0-16,-3 2 0 15,1-3-1-15,0-1-2 16,1 4-1-16,-2-3-2 16,-3 1-1-16,1 1-2 15,-1-2-1-15,0-2-2 16,3 0 0-16,-4-1-2 15,3 1 1-15,0-1 0 16,1 3-1-16,2 1 1 16,1-1-1-16,1 2 0 15,1 1 0-15,-1-4 0 16,-3 3 0-16,2 1 1 16,1-1 0-16,1 3-1 15,1-3-1-15,-2 0 0 16,2 4-1-16,0-1 0 0,3 2 1 15,-3-3-1-15,2 1 1 16,1 3-1-16,0 0 0 16,0 0-2-16,0-1 0 15,1 1-7-15,0 1-5 16,0 0-9-16,0 0-2 16,0 0 4-16,0 0 4 0,0 0 9 15,11 6 1 1,3 1 1-16,30 23 2 0,-25-15 2 15,2 3 1-15,1-2 2 16,2 3 1-16,-2-3-1 16,-1 1 0-16,-3-3 1 15,2 1-1-15,-2-3 1 16,-2 0-1-16,2 2 1 16,-7-7-1-16,2 3 0 15,-4-2 0-15,3-4 0 16,2 5 0-16,-6-1-1 15,3-1 0-15,-6 2-3 16,2 0 1-16,-3 0-1 16,3-2 2-16,-2-1 2 15,0-3 0-15,2-1 0 16,-6-1 0-16,1 0 3 16,-3-1 4-16,0-1 2 15,0 0 1-15,0 0-3 16,0 0-2-16,-7-5-4 0,1 2 1 15,-3-8-1-15,-31-28 0 16,29 24 0-16,-2 3 1 16,0 1-1-16,0-1-1 15,-5 0 1-15,-7-6 0 16,-2-2-1-16,0-2 0 16,-2 0 0-16,4 3 0 15,3 3 0-15,3 0 0 16,6 6-1-16,1 1 1 0,3 2-1 15,1 2 0-15,0 1-1 16,5-1 1-16,1 2-1 16,-3-1 0-16,3 4 0 15,0-3-1-15,-1 3-1 16,4 1-2-16,0 0-11 16,0 0-9-16,0 0-5 15,0 0 1-15,0 0 10 16,0 0 8-16,8 6 7 15,5 5 0-15,29 28 2 16,-26-26 2-16,3 4-1 16,-2 1 1-16,1 1 0 15,0 1 0-15,-4-2 0 16,2 0 0-16,0-4 1 16,-1-1-1-16,2-4-1 15,0-4 0-15,-3 5 0 16,1-3 0-16,1 4 1 15,-6 1 1-15,-1-4 0 0,0-1 1 16,-6-4-1-16,-1 1 1 16,0-2 0-16,-2-2 1 15,0 0 3-15,0 0 2 16,0 0 1-16,0 0-2 16,0-1-3-16,-2 0-2 15,2 0-1-15,-2 0 1 16,1-1-1-16,0 1 1 0,0 0-1 15,0 0 0-15,-6-4-1 16,2 0-1-16,3 2 2 16,-1-2 0-16,-6-3 0 15,1 1 0-15,-30-27 0 16,27 30 0-16,8-1 0 16,-6 0 1-16,1 0 0 15,0-2-1-15,-2 2 1 16,-3-3 0-16,0 0 0 15,-1 1 0-15,0-2 0 16,1-1 1-16,-3 0 0 16,0-1 0-16,2 0 0 15,-1 1 0-15,3 1 2 16,0-2 0-16,0 1 0 16,-2-2 0-16,0 2-2 15,1 1-1-15,-3-4 1 16,4 6-2-16,1 0 1 0,-3-3 0 15,4 3 2-15,-7-5 4 16,1 2 5-16,1-1 2 16,0-1-1-16,3 1-3 15,-4-2-3-15,5 3-2 16,3-1 0-16,2 4 0 16,1-2 0-16,-1 1 0 15,-5 1-1-15,-3-4 0 16,1 2-2-16,-1 1 1 15,3 1-2-15,3 1 0 0,-4-1 0 16,4 0 0-16,-4-1 1 16,-1 1-1-16,-1-1 1 15,-5-2-1-15,5 6 0 16,0-3 0-16,2 2 0 16,1-1-1-16,0 0 1 15,-2-1 0-15,-3-1 0 16,6 2 2-16,-4-4-1 15,1 2-1-15,2-4 0 16,-3 4 0-16,2-1 0 16,0-1-1-16,-1 0 1 15,1-3-1-15,-2 1 1 16,-1 1-1-16,1 1 1 16,2 2 0-16,1 0 0 15,-1-1 0-15,5 1 0 16,-3 1 1-16,2 1 4 0,-1-3 0 15,-4 2 5-15,4-2 1 16,-6-2-3-16,6 3-1 16,3 2-4-16,-1 0-2 15,-2-3-1-15,5 5 0 16,-5-5-1-16,2 1 0 16,7 1-2-16,-4-1-2 15,3 3 1-15,1 2-1 16,-7-3 0-16,5-2 0 15,-3 4-3-15,0-4-19 0,5 4-87 16,1 2-79-16,7-3 113 16</inkml:trace>
  <inkml:trace contextRef="#ctx0" brushRef="#br0" timeOffset="2898.93">7788 9291 202 0,'-4'-10'108'0,"-2"2"-18"16,-1 1-10-16,0 2-13 16,-2-2-3-16,0 3-14 15,-2-2-8-15,4 3-19 16,-2 2-8-16,1 1-14 16,-1-2-1-16,-4-2 2 15,1 0 5-15,4 1 15 0,-1 4 6 16,9 6 2-1,1 1-4-15,-2 0-12 0,7-3-6 16,1 1-3-16,3 0 2 16,3-4 29-16,3-2 17 15,-4-6 27-15,-1-7 5 16,4-8-27-16,-4-5-16 16,0-7-29-16,-3-4-5 15,-5 4 0-15,-2 2 2 16,-5 8 17-16,-3 8 1 15,-4 8-11-15,-1 8-7 16,2 11-21-16,2 6-5 0,5 12 3 16,2 4 2-16,8 6-43 15,6 5 38-15</inkml:trace>
  <inkml:trace contextRef="#ctx0" brushRef="#br0" timeOffset="5664.24">9785 11060 267 0,'0'0'173'15,"-1"0"-28"-15,-2 0-55 16,3 0-24-16,0 0-38 16,0 0 3-16,0 0 14 15,0 0 5-15,0 0 18 16,0 0 1-16,0 0-11 15,0 0-6-15,0 0-20 16,0 2-13-16,5 9-16 16,-1-1-2-16,19 33-1 15,-14-30-2-15,4 3 1 16,-2-1 0-16,6-1 0 16,0 3 0-16,-1-2 0 15,4 2 0-15,0-4 2 16,1-1 1-16,-1-2 1 15,6 1-1-15,-2 1-1 16,2-1 0-16,3 0-1 0,-2 0-1 16,5-2 0-16,-4 1 0 15,-1-1 1-15,6 0 2 16,-9-2 2-16,1 6 2 16,2 1 1-16,-11-3 1 15,13 8-2-15,0-3-1 16,1 3 0-16,2 3 6 15,-5-3 7-15,-1-2 2 0,0-2 0 16,3 2-6-16,-2-1-6 16,4 1-1-16,-1 0 3 15,-4-3 3-15,1-1 4 16,0 3 0-16,-7 2-1 16,2 5-2-16,-5 3-1 15,-6 0 0-15,6 4 3 16,-8-5 0-16,3-2-2 15,4 0-2-15,-6-5-2 16,1-2-1-16,1-4 0 16,-6-3 1-16,1-1-1 15,4-3 0-15,-9-3-23 16,5 0-68-16,-4-2 57 16</inkml:trace>
  <inkml:trace contextRef="#ctx0" brushRef="#br0" timeOffset="7659.9">8292 11360 242 0,'-85'-40'134'15,"79"37"-13"-15,1 0-19 16,7 1-21-16,-4-1-4 15,2 2 5-15,0 0 3 0,-1 0 4 16,0 0-6-16,1 0-30 16,0 0-18-16,0 0-23 15,0 0-8-15,0-1-4 16,0 1-2-16,0 0 1 16,8 0 2-16,7 0 9 15,31 3 8-15,-27-2 13 16,2-5 4-16,5-1 3 15,-1-2-4-15,5-1 0 16,4 0 1-16,2-3 8 16,8 0 4-16,-5-2-3 15,4-5-2-15,-2-2 2 16,-10-1-3-16,5 2-2 16,-3 3-3-16,-2 3-17 15,0 1-5-15,-5 1-5 16,-1 0-1-16,-3 2-2 15,1 0 0-15,-8 1 2 16,3-2 1-16,-5 4 1 0,0-1 0 16,-2 2-18-16,-4 3-52 15,-1 4-173-15,-1 4-232 16,-5 11 286-16</inkml:trace>
  <inkml:trace contextRef="#ctx0" brushRef="#br0" timeOffset="17856.74">9316 10672 248 0,'-80'27'202'0,"80"-26"22"15,-2 2-66-15,-4-3-22 16,6 0-39-16,-1 0-19 15,0 0-24-15,0 0-9 16,0 0 1-16,0 0 5 16,0-1 11-16,1 1 0 15,0-2-10-15,0 1-8 0,0 0-12 16,0 0 1-16,6-2 2 16,3-1 2-16,-2-4-1 15,39-36-3-15,-29 24-10 16,2-2-4-16,3 3-5 15,-1 1-4-15,-2 0-3 16,2-1-2-16,-3 0-1 16,-3 2 0-16,0 0-1 15,3 3 1-15,-1 0 0 16,2-2-1-16,-3 2 3 16,1 1 1-16,-2 2 1 15,-2 1 2-15,-4 1 1 16,-5-1 15-16,-4 0 18 15,4 6 5-15,-4 0 9 16,3 5-11-16,-3-1-11 16,0 0-6-16,-1 0-13 0,0 0-8 15,0 0-10-15,-3 0-3 16,-13 11 1-16,-30 35-1 16,22-19 1-16,-2 3 1 15,-2 4 1-15,-2 0 1 16,3-1 0-16,1-3 1 15,2-5 1-15,4-3-1 16,5-5 0-16,-4 0 1 16,12-5-1-16,0-1 1 15,-3-5 0-15,11 0 0 0,-6-5 0 16,3 0-2-16,3-1-1 16,0 0-4-16,0 0-6 15,0 0-2-15,0 0 0 16,0 0 1-16,0-1 5 15,0 0 1-15,5-2 3 16,8-3 0-16,0-1 0 16,35-39 1-16,-23 24 0 15,4-2 0-15,2-2 1 16,2-4 1-16,1-1 0 16,2 0 0-16,0 3 3 15,-3-1 0-15,-1 5 0 16,-2 4-1-16,-6 3 0 15,-1 3-1-15,-4 1 1 16,-4 0 0-16,-7 3-1 16,3 6 1-16,-6 1 1 15,-4 4 0-15,-1 1 2 16,-1-2 2-16,0 0 4 0,-2 0 2 16,3 0 0-16,-1 0-1 15,0 0-5-15,-3 8-1 16,-19 7-4-16,-31 31-2 15,18-23-4-15,0 4-2 16,-9 9-4-16,3 2-2 16,0 0 0-16,-1 5 1 15,3 1 2-15,0-2 2 0,7 5-11 16,-1-7-8-16,8-7-9 16,2-4 0-16,6-7 15 15,6-8 9-15,5 2 12 16,7-11-2-16,0-3-5 15,0-2-3-15,0-1-3 16,0 0 3-16,0 0 4 16,2-5 2-16,4-6 0 15,2-3 0-15,20-25-2 16,-13 21-1-16,1-4-1 16,8-2 1-16,8-7 2 15,2-2 1-15,5-4 3 16,-3-3 0-16,6-2 3 15,-1-1 0-15,-2 3 0 16,4 3 1-16,-8 4-2 16,-2 3 1-16,-3 3-1 0,-2-1 1 15,-3 8-1-15,-4 0 0 16,-7 5 1-16,-4 3 1 16,-6 6 1-16,2 0 2 15,-4 4 7-15,2 3 11 16,-3-1 10-16,-1 0 1 15,-1 1-7-15,0 0-14 16,0 0-13-16,0 0-3 16,-3 2-2-16,-9 5 0 15,-38 40-2-15,29-24-1 0,-13 5-13 16,-4 0-4-16,-7 6-7 16,-7 5-4-16,2 3-8 15,-3 2-4-15,3 1-7 16,2-2 0-16,9-4 18 15,4-3 10-15,6-5 14 16,1-5 8-16,9-7 4 16,0-6 2-16,11-4 0 15,7-5-3-15,2-4-13 16,1 0-3-16,-1-1-7 16,0 0 3-16,0 0 9 15,16-4 4-15,25-37 3 16,-24 23 1-16,0-1 3 15,6-1 1-15,12-7 3 16,-4 1 2-16,9-4 0 16,-1-4 1-16,-3-1 2 15,4 0 1-15,6 1 0 16,-2-1 1-16,2 4-4 0,-2-2 0 16,-8 2-1-16,-2 6 1 15,-3 3 1-15,-5 4 1 16,-6 5-2-16,-2 1 0 15,-10 4-1-15,3 4-1 16,-3 2 0-16,-2 3 2 16,-1 0 2-16,-3 2 1 15,-1-2 5-15,-2 0 3 16,0 0 2-16,0 0 0 0,-2 0-5 16,-3 4-4-16,-18 13-7 15,-25 27-2-15,13-20-2 16,0-2-2-16,-5 8-2 15,-10-1-1-15,0 5-13 16,-2 4-9-16,0-2-14 16,0 5-5-16,-2-1 3 15,6-1 9-15,6-1 18 16,3-4 6-16,8-5 11 16,0-4 1-16,8-10 3 15,2-1 1-15,12-9 3 16,3-3 4-16,5-2-8 15,2-3-4-15,4 0-9 16,-4 2-5-16,0-1 3 16,20-5 1-16,28-22 5 15,-25 13 1-15,-2-10 2 0,4-3 3 16,9-5 4-16,3 1 1 16,8-4 0-16,-1-5-2 15,5 3-2-15,-1-4-1 16,5 6-1-16,-1 0 1 15,-1-5 0-15,-4 1-1 16,-8-1 0-16,-4-1 0 16,0 6 0-16,0 0 1 15,0 6 0-15,-2 3-1 16,-8 9 1-16,-4 4 1 0,-7 5 1 16,-3 6 0-16,-6 1 1 15,-2 2-2-15,0 2-1 16,-3-1-1-16,0 0-1 15,-1 0-1-15,0 0-2 16,0 0-1-16,-1 4-1 16,-21 16 1-16,-39 40-3 15,22-21 1-15,-5 9-25 16,-4 4-23-16,-7 7-28 16,-2-1-1-16,-7 1 24 15,1 1 24-15,6-1 33 16,5-3 2-16,9-9 3 15,6-5 1-15,13-13 4 16,2-4 1-16,9-12 5 16,8-3-4-16,6-10-7 15,10-3 0-15,5-10-3 0,4-5 2 16,14-13 7-16,6-3 2 16,13-10 12-16,5-2 10 15,4-3 15-15,-2-1 0 16,1 0-11-16,-5 2-10 15,-6 0-18-15,-2 2-2 16,2 2-3-16,-2 1 1 16,0 3-2-16,-1 2 0 15,-3 5-1-15,-6 2 0 0,-5 6 1 16,-3 4-1-16,-5 7 1 16,-8 2-2-16,-6 9-6 15,0 1-3-15,-8 1-4 16,2 2-15-16,-4 1-38 15,-1-2-29-15,-2 0 53 16</inkml:trace>
  <inkml:trace contextRef="#ctx0" brushRef="#br0" timeOffset="18502.75">9470 10219 491 0,'-1'-2'265'0,"0"0"-53"16,0 1-27-16,0 0-70 15,0 0-22-15,0 0-28 16,0 0 0-16,0 0 15 15,-1 1 6-15,2 0 1 16,-2 0-3-16,-4 10-13 16,-2 10-12-16,-37 32-21 15,24-26-11-15,1 3-15 16,-5-2-1-16,2 3-7 16,7 4-1-16,0-4-2 15,6 3-1-15,1-4-1 16,0-6-1-16,6-4-1 15,3-7-2-15,-2-1 0 16,4 1-1-16,2-1 2 16,3 1 0-16,9-2 2 15,2-1 3-15,8-2 10 16,2-3 6-16,4-4 8 16,2 0 1-16,1-4-5 0,8-2-2 15,0 2-6-15,-1-6-1 16,-2 0-1-16,-1-3-2 15,-5 4-2-15,-2 4 1 16,-7 2-81-16,-6 3-92 16,-3 4 106-16</inkml:trace>
  <inkml:trace contextRef="#ctx0" brushRef="#br0" timeOffset="38101.9">9338 9891 189 0,'-2'-1'156'16,"-1"-1"44"-16,-2 0-24 15,0 0-43-15,1 1-18 16,1 1-30-16,0 0-14 16,0 0-23-16,1 0-9 0,-1 0-14 15,2 0-3-15,-2 3-3 16,-4 9-4-16,3 4-10 16,-6 27-4-16,11-28-4 15,8 3-1-15,-2-7 2 16,8 0 2-16,-4-5 11 15,-1 0 5-15,3-6 15 16,-4-1 6-16,4-6 4 16,-3-3-2-16,-1-5-10 15,0 0-7-15,-4-4-3 16,2 1 0-16,-7-1 9 16,-2 2 13-16,-4 4 20 15,0-1 7-15,-3 11 2 16,-1 2-10-16,0 1-23 15,-2 8-11-15,2 4-19 16,-3 0-7-16,3 10-6 16,0 0 1-16,-3 3 1 0,9-1 1 15,0-2 2-15,4-3-1 16,3-4-2-16,0-4-2 16,2-4-1-16,3-2-1 15,1-5 3-15,1 0 2 16,0-1 4-16,0-3 1 15,-2-3 4-15,2 2 0 16,-3-4 4-16,-3 2 2 16,-3-1 3-16,-1-2 2 0,-5-2 1 15,-3-1-2-15,-3 2-4 16,1 0-2-16,0 5-4 16,0 3-3-16,0 6-3 15,1 5-1-15,2 5 1 16,2 2 0-16,3 1 3 15,-4-1-1-15,-4-4-2 16,8-1-4-16,1-4-4 16,2-3-1-16,8-3 2 15,-3 0 2-15,4-7 5 16,6 3 0-16,-4-4 4 16,-1-5 0-16,-5 2 1 15,3-3 1-15,-5-2 1 16,0 4 2-16,-4 1 4 15,-1-1 2-15,-4 6 0 16,-1-3-1-16,1 7-10 0,-2 1-4 16,0 3-5-16,4 6-2 15,-2 3 3-15,2 1 3 16,2 3 1-16,-5 0 1 16,2-3-2-16,0-1-2 15,3-4-4-15,1-2-4 16,2 3-119-16,5 0-92 15,0 5 135-15</inkml:trace>
  <inkml:trace contextRef="#ctx0" brushRef="#br0" timeOffset="40506.83">9355 9856 178 0,'0'0'130'15,"0"0"11"-15,0 0 29 16,0 0-53-16,-1 0-19 16,0 0-34-16,1 0-8 15,0 0-9-15,0 0-3 16,0 0-4-16,0 0-2 15,0 0 4-15,0 0 4 16,0 0 1-16,1 7 5 16,-1 2 11-16,0-3 0 0,-1 8 1 15,-4 25-2-15,0-25-9 16,2 1-5-16,-6-2-14 16,3 2-8-16,-3-1-3 15,-3-1 5-15,2 0 12 16,-3-1 2-16,-2-1 1 15,3 2-1-15,-5-1-2 16,-2 1-2-16,5 0-2 16,-4-1-4-16,-2-1-9 15,3-4-2-15,-6-1 2 16,6-2 5-16,-2-2 7 16,0-1 2-16,-1-1-4 15,0-1-2-15,1-2-6 16,1 1-4-16,-2 0-4 15,-1-1-4-15,0 2-4 16,-1-1-1-16,-1-1-2 0,4 1 4 16,-2-5 9-16,-1 0 3 15,4-1 4 1,-2-2-3-16,0-1-6 0,5 2-4 16,-1-2-5-16,0 0-2 15,2-1-4-15,0-1 0 16,5 0 3-16,-5 0 2 15,1-3 1-15,-3 1 1 16,-1 0-1-16,7-1-2 16,-2 2-2-16,0 2 1 0,0 0-2 15,-5-1 1-15,2 1 1 16,-1-3-2-16,-1 4 1 16,0-2-2-16,0 2-1 15,3 2 0-15,3-2 0 16,-1 3 0-16,0 4 0 15,2-5-1-15,-1 5 0 16,1-3 2-16,3 1-1 16,-2-1 2-16,-1 3-1 15,2-3-1-15,0 0 0 16,0 4 0-16,0-3-1 16,-1-2 0-16,2 1 1 15,1 2-1-15,1 4 0 16,3 1 0-16,-3 0-2 15,4-1-1-15,1 0-1 16,-1 0-1-16,0-1-1 16,0 2-1-16,0 0-1 15,1 0-1-15,0 0 0 0,0 0-1 16,0 0 0-16,0 0 0 16,0 0 2-16,0 0 1 15,0 0 2-15,0 0 0 16,4 7 2-16,-1 3 0 15,2 4 2-15,28 28 1 16,-27-31 0-16,1 2 2 16,-4-4-1-16,3-1 0 15,-2 1 0-15,-2-2-1 16,3-1 1-16,-4 1 0 0,0 0-1 16,1 0 0-16,2 3 0 15,2 1-1-15,-2-2 1 16,1-1 1-16,-5-2 3 15,0-3 1-15,0 3 5 16,0-6 1-16,-2 0 2 16,2 0-1-16,-2-2-5 15,1 1-1-15,0 0-6 16,0 0 0-16,-9-3-1 16,2-1 0-16,-2 0 0 15,-26-24-1-15,26 19-1 16,0-4 1-16,-1-1 0 15,-1 2 0-15,3 2-2 16,-1-4 1-16,4 3 0 16,-2-3-1-16,2 2 1 15,5 2 1-15,-2-2 0 0,3 3 0 16,-1-5 1-16,-2 6-1 16,3 3-1-16,-2 0-1 15,3 4-3-15,3 0-3 16,-4 1-2-16,0 1-1 15,0 0 2-15,0 0 3 16,2 0 3-16,9 1-1 16,2 0 0-16,32 2-1 15,-26-2 0-15,1 3 2 0,0-6 3 16,2 0 2-16,-2-1 1 16,0-1 0-16,-2 4 0 15,-3 2 0-15,-5-1-8 16,3 1-24-16,-6-2-74 15,-4-2-55-15,6-4-120 16,-2-1-30-16,-2 1-195 16,0-4 315-16</inkml:trace>
  <inkml:trace contextRef="#ctx0" brushRef="#br0" timeOffset="41456.51">7803 9269 234 0,'-12'-8'168'15,"-3"-1"10"-15,3 2-36 16,-2 4-9-16,2-1-1 16,3 4-4-16,-1-2-15 15,0-2-7-15,3 5-18 16,-5-1-12-16,5 3-27 15,-3 2-12-15,-4-4-17 16,-1 1-4-16,2 1 3 16,6-1 0-16,3 0 6 0,5 1 0 15,-1 0-8-15,-1-3-6 16,1 0-12-16,0 4-5 16,3 7-2-16,-1-3 5 15,19-2 6-15,28 23 2 16,-17-32 19-16,-4-5 5 15,2-2 3-15,-4-4 4 16,0-2-7-16,-6-2-4 16,-2-1 4-16,-3 3 1 15,-9 0 2-15,-5 2 1 0,-5-1 20 16,-5 0 1-16,-3 2-7 16,-3 4-2-16,0 0-31 15,0 5-6-15,-1 4-7 16,1 2-3-16,-3 9-6 15,2 3 0-15,-4 5-2 16,4 5 3-16,-1 6 2 16,0-1 1-16,9 7 0 15,0-4 0-15,5-1-3 16,7-5-1-16,6-8-3 16,3-6 0-16,6-11 2 15,4-5 1-15,0-13 6 16,8-3 2-16,-3-9 0 15,-2-3 2-15,-2 2 3 16,-8 1 3-16,-10 9 10 16,-7 0 4-16,-17 13 0 0,-3-1-5 15,-7 8-15 1,-3 3-9-16,2 12-9 0,2 6-3 16,5 7 1-16,8 9-21 15,12 6-103-15,3 5-5 16,21 8 72-16</inkml:trace>
  <inkml:trace contextRef="#ctx0" brushRef="#br0" timeOffset="43383.51">9992 10319 297 0,'-2'3'64'16,"0"-2"-17"-16,-3 0 69 15,4-1-5-15,0 0 7 16,0 0 1-16,-2 0-13 16,2 0-13-16,-6 2-27 15,0 0-11-15,-2 3-15 16,3-1-5-16,-1 5-13 16,-17 33-6-16,26-26-12 15,2-3-3-15,0-1-2 16,1-3-2-16,4-3 7 15,-1 1 11-15,-2-2 10 16,4-2 2-16,-3-3 8 16,-1-3 4-16,-2-3 8 15,0-1 6-15,-2 0-2 0,-1-1-9 16,1-1-9-16,-4-1-1 16,-2-3-1-16,0 3-1 15,-2 5-5-15,-1-2 1 16,0 6-7-16,0 2-2 15,0 0-1-15,0 6-9 16,-1 2-5-16,2 2-2 16,0 7-1-16,0-2 1 15,5 2 0-15,-3-3-2 0,8-5-3 16,0 0-3-16,5-7-3 16,2 0 2-16,4-6 2 15,4-2 4-15,-4-8 6 16,4-1 1-16,-3-2 1 15,-2 2 2-15,-2 3 5 16,-4-2 3-16,-8 1 10 16,-4 1 4-16,-6 2-2 15,-1-2-2-15,0 5-5 16,3 0 0-16,-3 6 5 16,4 3 3-16,-3 3-3 15,-2-1-6-15,3 4-14 16,2 2-6-16,3 1-9 15,2-2-2-15,3-3-34 16,1-1-34-16,1 5-139 16,4 2-174-16,1 8 250 0</inkml:trace>
  <inkml:trace contextRef="#ctx0" brushRef="#br0" timeOffset="45498.83">10032 10451 106 0,'-46'-59'82'16,"45"55"22"-16,-3 3-17 15,3-2-6-15,-2 2-3 16,3 0-12-16,-1 0 0 0,0 0-1 16,1 0 0-16,0-1 6 15,0 1-1-15,0 0-13 16,0 0-4-16,0 0-15 15,0 0-11-15,0 0-17 16,0 0-6-16,0 0-2 16,0 0 12-16,0 0 39 15,0-1 18-15,0 2 27 16,0 0-3-16,-1 0-19 16,0 0-11-16,0 0-14 15,0 0-6-15,0 2-13 16,-9 4-7-16,2 6-12 15,-28 26-3-15,28-21-6 16,5-3-2-16,-2-2 1 16,1 3-2-16,1 0 0 15,0 3-1-15,3 2-2 0,1 2 1 16,-1-1 0-16,0-3 1 16,2 4 0-16,-2-4-1 15,3 2-1-15,3 1 0 16,-2-1 0-16,1 1-1 15,3-2 1-15,-1-1 0 16,3 0 1-16,1-1 0 16,1 0-1-16,0-2 0 15,0-1 1-15,0 5 0 16,1-2 1-16,2 5 1 16,2 6 3-16,2-1 1 0,-2 0 3 15,-2 1 0-15,2-4-1 16,-3-4 0-16,2 0-2 15,5 2-1-15,-3-5-2 16,1 2 1-16,1-1-3 16,-2 1 1-16,0 0-1 15,-5-3 0-15,6 0 0 16,-4-3 0-16,4-1 1 16,0 0 0-16,0-2 1 15,2 0 0-15,1 0 0 16,2 3 0-16,-8-2 1 15,3-1 0-15,-2 2 0 16,-2-3 0-16,2 3-1 16,0 1 0-16,2 0-1 15,-4-1 0-15,0 1 1 16,1-3-1-16,-2 1 24 16,0 2 5-16,0 2 4 15,0-3 2-15,-1 3-21 0,-3-6-5 16,1 2-4-16,0 3 0 15,-1-5-2-15,0 5 0 16,-1-7-2-16,-1 4 0 16,-1-2-1-16,-1-3 1 15,4 3 0-15,-7-3 0 16,2 0-1-16,2 1 1 0,-6-4 0 16,4 2 1-16,-4-2-2 15,-1-3 1-15,0 0-1 16,0 0 1-16,0 0-49 15,0 0-54-15,0 0-158 16,0 0-159-16,0 0 260 16</inkml:trace>
  <inkml:trace contextRef="#ctx0" brushRef="#br0" timeOffset="45929.67">10775 11493 290 0,'33'-59'214'0,"-33"59"0"16,10 1-63-16,-2 6-32 16,2 6-58-16,5-1-23 15,-2 4-25-15,0-2-5 16,-4-2-3-16,5 2 9 16,-7-1 44-16,2-1 7 15,-2-3 11-15,-7-3-5 0,2 1-3 16,-6-3 12-16,-3 0 27 15,0-1 10-15,-2-1-19 16,2-2-13-16,-1 0-34 16,0 0-16-16,2 0-24 15,0 0-8-15,10 2-48 16,-7-1-49-16,3-1-243 16,-1 0 219-16</inkml:trace>
  <inkml:trace contextRef="#ctx0" brushRef="#br0" timeOffset="52278.67">8543 9716 803 0,'0'-1'411'15,"0"0"-124"-15,0 0-29 16,-1 0-118-16,0 1-41 0,0 0-68 15,-2 0-18-15,3 5-9 16,-1-2-2-16,0 6-2 16,0-2 0-16,0 3-87 15,2 3-82-15,5 33 107 16</inkml:trace>
  <inkml:trace contextRef="#ctx0" brushRef="#br0" timeOffset="52459.19">8571 10111 486 0,'2'12'300'15,"-2"0"-57"-15,-3-2-78 16,1 1-45-16,1-3-75 16,1 1-25-16,-1-4-16 15,1 1-3-15,1 4-50 0,-2-4-70 16,4 4 77-16</inkml:trace>
  <inkml:trace contextRef="#ctx0" brushRef="#br0" timeOffset="52625.74">8571 10456 548 0,'-5'34'345'0,"5"0"-65"15,-7-8-120-15,5 3-55 0,1-4-79 16,-3-4-14-16,7 0-7 15,-5-8-3-15,2-4-83 16,2-1-118-16,-2-2 129 16</inkml:trace>
  <inkml:trace contextRef="#ctx0" brushRef="#br0" timeOffset="52775.34">8599 10837 536 0,'-6'23'256'0,"1"0"-117"15,0 1-40-15,2 3-70 16,-4-2-15-16,4 0-11 16,1 0-3-16,1-6-63 15,3-3-205-15,-2 0 185 16</inkml:trace>
  <inkml:trace contextRef="#ctx0" brushRef="#br0" timeOffset="52941.89">8580 11318 356 0,'3'25'260'16,"-3"-6"46"-16,0-3-94 15,0-5-87-15,0 0-43 16,3-3-63-16,-3-4-15 16,1 0-31-16,3-2-47 15,-4-2 48-15</inkml:trace>
  <inkml:trace contextRef="#ctx0" brushRef="#br0" timeOffset="53683.93">8744 11523 316 0,'10'11'213'0,"1"0"10"16,1-2-23-16,5-2-43 15,0 0-26-15,2-1-49 16,2 0-24-16,-2-1-40 15,0 2-7-15,1-6-1 16,-1 1-38-16,4-4-91 16,2 0-39-16,3-5-26 15,0 2 37-15,5-3 90 16,-2-2 40-16,1 5 25 16,-4-3 18-16,-5 1 32 15,6 5 12-15,-9-1 4 0,3 1-17 16,-1 0-31-16,-2-2-13 15,1 1-9-15,1-1-1 16,1-5-1-16,-1 0 0 16,3-2-28-16,-3 1-36 15,2 3-81-15,0 0-21 16,-1 1 28-16,1-1 36 16,-2 4 111-16,0-2 48 15,1 5 45-15,0 0 19 0,-2-1-6 16,-4 0-18-16,-2-3-40 15,2 0-18-15,-1 2-24 16,3 0-7-16,-5 0-6 16,-1 0 0-16,0 2 0 15,0-3-53-15,0 2-71 16,2-1-2-16,1 2-1 16,0 0 52-16,6 2 72 15,-3 1 5-15,1-2 39 16,-1 4 25-16,-1-2 45 15,0 2 11-15,-2-2-27 16,-2-2-23-16,4 4-43 16,-6-2-13-16,-1-3-13 15,0 1-3-15,-1-1-57 16,-3-1-39-16,4 1-40 16,-1-3-10-16,-1-5 45 15,2 7 39-15,-2-1 39 0,-3-3 16 16,1 5 93-16,-3-3 37 15,1 1 61-15,-3 4 28 16,-2-2-49-16,0 0-28 16,0-1-50-16,-1 0-28 15,0 0-37-15,-2 0-12 16,2-9-47-16,-4-10-38 16,-5-30-161-16,8 22 149 15</inkml:trace>
  <inkml:trace contextRef="#ctx0" brushRef="#br0" timeOffset="53999.09">10123 11129 518 0,'1'-9'354'16,"1"2"-30"-16,-3 2-87 15,-4 0-48-15,0 0-99 16,0-4-40-16,-3-4-47 16,3-4-11-16,0-10-58 15,2-1-48-15,3-4-125 16,2 0-59-16,5 1-56 15,2-1 32-15,-3 1 139 16,2 0 97-16,1 5 179 16,-3-3 57-16,1 3 89 15,-3 2 15-15,-3 2-19 16,-1 1-32-16,-3 0-94 16,0-3-46-16,-5-4-48 15,2-1-8-15,0-4-4 0,-3 0-2 16,4-2-4-16,2 0-1 15,0-2-83-15,3-1-74 16,3 2-200-16,0-4 211 16</inkml:trace>
  <inkml:trace contextRef="#ctx0" brushRef="#br0" timeOffset="55376.13">10112 10239 223 0,'18'-123'226'0,"-18"96"42"16,-2 4-11-16,-3 3-19 15,1 7-63-15,-2-1-36 0,-2 3-72 16,3-1-24-16,0-2-34 15,-1 0-9-15,2-1-25 16,-1-2-24-16,1-1-13 16,3 2 3-16,1 2 20 15,1 4 24-15,-1 0 17 16,0 4 0-16,-1-2 3 16,-1 3 0-16,1-1 3 15,-4 1 1-15,1 0 1 16,-3 0 1-16,-4-2 0 15,-2 2 1-15,-6 4 13 16,-1-4 7-16,-3 4 10 16,-2-1 0-16,-3 0-14 15,3 1-8-15,-2-3-14 16,-2-1-1-16,-4-4-1 16,1 5 0-16,-5-3 2 15,-3 6 1-15,-7 0-1 0,-4-4-1 16,1 2-1-16,2 1 1 15,6 2 1-15,0 1 1 16,5 1 0-16,0-2-2 16,0 0-4-16,0 0-1 15,2-1-2-15,4 1 1 16,6 3 3-16,-1-6 1 16,1 3 2-16,-3-1 1 15,-5-4 5-15,1 5 2 0,-4-2 0 16,-1 4-2-1,-4 4-8-15,2 2-2 0,-1 1-1 16,1-2 0-16,3 0 0 16,4 1 0-16,5-6 2 15,-2 0 0-15,10 1 1 16,-5 0 0-16,3-1-3 16,4-2 0-16,-1-4-2 15,2 2-3-15,6 0-3 16,1 0-4-16,2 2-17 15,0-5-14-15,0 3-18 16,0-3-1-16,0 0 9 16,0 2 11-16,3 0 11 15,-2 3 5-15,5 0 9 16,0 0 4-16,0 0 8 16,0 0-2-16,1 0-4 15,-1 0 1-15,1 0 3 16,0 0 3-16,2 16 6 0,4 34 0 15,-6-21-1-15,0 3 0 16,-5 8-1-16,2 4 0 16,-2 7-1-16,3 3 0 15,0 0 0-15,-1-3 0 16,0 4-1-16,0-2 2 16,2 5 0-16,-2 3 0 15,1-1 0-15,-3 3-9 0,0-5-47 16,1-1-21-16,-1-6-27 15,1-3 7-15,3-4 31 16,1-1 13-16,1 1 25 16,2-4 3-16,3-4 15 15,-1-3 8-15,0-9 3 16,3-3 1-16,-3-6 1 16,-1 1 1-16,-4-3-45 15,2-1-21-15,-2-2-9 16,-2 4-6-16,1 0 38 15,0 5 17-15,-1 2 10 16,4-2 5-16,0 1 10 16,0-1 3-16,1-3 0 15,-2-1 1-15,2 0 0 16,-1-2-3-16,0-3-1 16,0 0-1-16,2 2-2 15,-2-3 0-15,2-1 0 16,-1 0-1-16,4-3 1 0,2 4-1 15,2 1 0-15,4 0 1 16,-1-3 1-16,2 2 4 16,2 0 11-16,2 0 1 15,1-1 0-15,2-1-2 16,5-2-10-16,2 0-2 16,9-1 0-16,3 0-1 15,5-2 0-15,5 0 0 16,4-3 0-16,4 3-1 15,4-2 0-15,-5 0-1 0,4 4 0 16,-3-7 0-16,1 3 0 16,5-2 2-16,-1-1-1 15,2 0 2-15,-3 0 0 16,-3 1-1-16,-11-2 2 16,-4 0 0-16,-7 2-1 15,-4 0 1-15,-4 3 0 16,-1 3-1-16,-7-1-16 15,-3 2-21-15,-4 1-91 16,-1 0 81-16</inkml:trace>
  <inkml:trace contextRef="#ctx0" brushRef="#br0" timeOffset="70254.24">11596 14522 102 0,'45'36'61'0,"-50"-32"0"16,5-1-10-16,4 2 18 15,-4-5 5-15,0 0 11 16,0 0 8-16,0 0-13 16,0 0-4-16,0 0-13 15,0 0-10-15,0 0-15 16,0 0-2-16,0 0-2 15,0 0-3-15,0 0 1 16,0 0 6-16,0 0 12 0,0 0 3 16,0 0-11-16,0 0-10 15,0 0-20-15,0 0-4 16,0 0-3-16,0 0 1 16,0 0 6-16,0 0 3 15,0 0 8-15,0 0 2 16,0 0 13-16,0 0 12 15,0 0 13-15,0 0 8 16,0 0-1-16,0 0-4 0,0 0-5 16,0 0-4-1,0 0-13-15,0 0-6 0,0 0-11 16,0 0-3-16,0 0-2 16,0 0-2-16,0 0-5 15,0 0-1-15,0 0-4 16,0 0 2-16,0 0 3 15,0 0 1-15,0 0 1 16,0 0 1-16,0 0 5 16,0 0 2-16,-1 0-1 15,-2 0-1-15,3 0-8 16,-1 0-4-16,0 0-2 16,0-1 1-16,0 0 5 15,0 1 3-15,0 0 1 16,0 0-2-16,0 0-5 15,0 0-1-15,0 0 3 16,-3 0 2-16,-2 1 3 16,-1 0 0-16,1 0-3 0,0 0-1 15,-1 2-4-15,0-1 0 16,-1 0-4-16,1 0-2 16,0 0-2-16,4 0-1 15,-1-1-1-15,-1 2 2 16,1-2 0-16,0 1 1 15,1-1 1-15,-3 1-2 16,2 2 1-16,-2-1-2 16,0-1-1-16,3-1 0 0,2-1 2 15,-3 1 0-15,1 1 3 16,-3-1 1-16,0 2 1 16,-1-2 1-16,4 1 3 15,0-1 2-15,-4 4-1 16,5-5-1-16,-2 2-4 15,-1 0-1-15,3-2-2 16,-5 3 2-16,4-2 5 16,-4 3 3-16,-1-1 4 15,5-2 2-15,-5 1-5 16,4-1-1-16,-1 0-4 16,-3 2-1-16,5-3-3 15,0 0-1-15,-1 0-1 16,1 0-1-16,-1 0 1 15,1 0-1-15,0 1-1 16,-5 1 0-16,1 0-2 16,-1 1 0-16,3-1 1 15,2-1 1-15,-4 1 1 0,4-1 1 16,0 0 1-16,-6 2-1 16,6-2-2-16,-4 2 0 15,-1 0-3-15,3-1 0 16,2-1 1-16,-3 1-1 15,0 1 1-15,2-2 0 16,-7 3 1-16,3-1 0 16,-3 2 1-16,-28 11 0 15,30-14 0-15,-1-1-1 0,0 3 0 16,-2-1-1-16,-2-1-1 16,5 4 1-16,-3-3-1 15,0 1 1-15,2 2 0 16,-3-1 0-16,3 2 0 15,-1-2 0-15,-2 2 0 16,1 2 0-16,-1-5 0 16,0 0 1-16,1 2-1 15,0-3 0-15,0 3 0 16,0 0 0-16,0 0-1 16,0-1 1-16,2 2-1 15,1-1 1-15,-4-2 0 16,6 0-1-16,-4 0 0 15,2 1 1-15,0 1-1 16,-5 1 0-16,4-2 0 16,-5 1-1-16,9 3 1 15,0-3 0-15,-1 4 1 16,1-3-1-16,-4-1 0 0,2 1 1 16,-3-1-1-16,0 1 1 15,0-2-1-15,-2 3 1 16,-4-2-1-16,5 1 0 15,-7 2 0-15,2-3 0 16,1 4 0-16,0 0 0 16,0-1-1-16,1 0 0 15,0 2 1-15,-1-2 0 16,0 1 0-16,-2 0-1 0,4 1 1 16,-2 0 0-16,0-1 0 15,3-1 0-15,0-3 0 16,0-1 0-16,0 2 0 15,0 2 0-15,-3 0 0 16,2-2 0-16,0 1 0 16,1-1 0-16,-2-2 1 15,1 1 0-15,2-2 0 16,0 2-1-16,0-1 1 16,1 0-1-16,5 2 0 15,-6-2 0-15,4 1 0 16,-1-1 0-16,-4 2 0 15,1-3 0-15,-1 2 0 16,7 2 0-16,-1-1 0 16,-1 0 0-16,-2-3 0 15,-2 3 0-15,-2-3 0 0,1 3 0 16,1 0 0-16,-4 0 0 16,6-1 1-16,-3 0-1 15,-1-1 0 1,-1 1 0-16,-2 0 0 0,0 3 1 15,3 2 0-15,-4-3 0 16,2 2-1-16,0-4 1 16,-3 0-1-16,4-1 0 15,-1 1 0-15,-1 0 0 16,2 4 0-16,-2-1 0 0,0-3 0 16,2 2 0-1,-2-4 0-15,1 5 0 0,6-2-2 31,6-4 1-31,-2 0-1 0,-7 12 1 0,-3 0 0 16,2 0 0-16,5-5 1 16,-4-2-1-16,5 2 1 15,-3-4 1-15,-4 2 0 16,5 2 0-16,0 0 0 16,-2-1-1-16,3 4 0 15,-3-4 0-15,-4 1-1 16,0 2 0-16,-2-2 1 15,-1 2 0-15,1-2 0 16,-2 0 1-16,-2 1-1 16,0 2 0-16,-1 0-1 15,7-2 0-15,-2 0 0 16,4-6 0 0,6-1 1-16,2-1 0 0,-21 11 0 0,-3 2 0 15,-1-3 0-15,13-1 0 16,-1-1 0-16,2-1 0 15,3 3 0-15,-1-4 0 16,-2-1 0-16,4 2 0 16,-2-3 1-16,1 5-1 15,2-1 0-15,-4 2 0 0,-1 1 0 16,-3 4-1-16,-8 1-3 16,0 1 2-16,2 3-2 15,1-3 0-15,4-2 2 16,0-1-1-16,0-1 2 15,2-4 0-15,0 2 1 16,-1 2 2-16,3-2-1 16,-2 4 0-16,-2-5 0 15,0 1-1-15,-1-1 0 16,-2 0 0-16,-1-1-2 16,7-2-1-16,-5-1 1 15,4-3-1-15,7 2 1 16,0 0 2-16,4-1 0 15,1 2 0-15,-5-3 1 16,1-2 0-16,-5 0-1 16,3 2 0-16,-2 2 0 15,-3 0-1-15,4 2 0 0,-2-2 1 16,0-2-1-16,0 2 1 16,2 1-1-16,-1 0 0 15,-1-1-1-15,-4 0 0 16,4-2-6-16,-1 1-3 15,2 1-2-15,5-4 0 16,2-1 4-16,1 3 1 16,6-9-1-16,-2 3-3 15,3 0-6-15,-2-1-4 16,2 1-3-16,0 0 3 0,0-2 7 16,0 2 3-16,0-1 3 15,4-1-1-15,13-3 2 16,28-12 1-16,-24 7 1 15,2 1 2-15,2-2-1 16,3-1 2-16,0 4 1 16,-2-4 0-16,-1 1 1 15,-2-3 0-15,-6-1 1 16,-1 1 0-16,3-3 0 16,-5 2 1-16,6-2 0 15,2 3-1-15,-5-4 1 16,6 5-1-16,-5-1 0 15,-2-1 1-15,3-1-1 16,1 0 0-16,1-4 0 16,0 0 0-16,2 2-1 15,2-3 1-15,0-2 0 0,1 2 0 16,-1-2 0-16,1 1 0 16,0 3 0-16,-4 1 0 15,-1 5 0-15,-5-2 0 16,-3 4 0-16,0 0 1 15,-1 2-1-15,3 2 0 16,0-5 1-16,-1 0-1 16,-2-5 0-16,2-1 1 15,2 5 0-15,1 0 0 16,-1 0 0-16,1 2-1 0,-4 1 1 16,2 0 0-16,-2 5 0 15,1-4-1-15,-1 2 0 16,-2 1 0-16,5-2 0 15,-2 0 0-15,0 0 0 16,1 1-1-16,-2 2 1 16,3 0-1-16,1 0 1 15,-1-1 0-15,2-1 0 16,0-1 0-16,2-3 0 16,1 0 0-16,1-2 0 15,0 0-1-15,-3-2 0 16,4 5 1-16,-2-4-1 15,-1 3 0-15,0 0 1 16,-1-2 0-16,3 0 0 16,-4-4 0-16,2 0 0 15,3 2 0-15,0 0 0 0,7 1 0 16,-1-1 0-16,-1 1 0 16,-1 1 1-16,0-1-1 15,0 3-1-15,1 1 1 16,0 1-1-16,-1-2 1 15,4 0 0-15,0-1 0 16,-1-2 0-16,1 2 0 16,-8 1 1-16,-2 0-1 15,2 1 0-15,-8-3 0 16,7 2 0-16,1 1 1 0,-2-1-1 16,5 5 1-16,-1-4 0 15,1-2 0-15,-4-2-1 16,6 2 0-16,-2-4 0 15,2 2-1-15,2-2 1 16,1-1-1-16,2 0 1 16,-2-2 0-16,2 1 0 15,0 0 0-15,-5 1 0 16,-7 1 0-16,-2 2 0 16,-3-2 0-16,3 2 1 15,6 1-1-15,0-1 0 16,2 0 1-16,0-1-1 15,1-1 1-15,0 1-1 16,0 1 0-16,5-2 3 16,-2 3-1-16,3-2 1 15,-2 1-1-15,-2 3-1 16,3 0 0-16,-3 3-1 0,2-1 1 16,-5 1-1-16,-5 0 1 15,5 1-1-15,-5-2 1 16,3-1-1-16,4-1 0 15,-3-2 1-15,7 1-1 16,3 0 1-16,-1-1-1 16,3 1 0-16,2 0 0 15,-1-1 0-15,0-1 0 0,0 4 1 16,-9-1-1-16,-4-1 2 16,-3 3 1-16,-7 0-1 15,2 0 1-15,-3 4 1 16,-4-4-1-16,2 1 2 15,-2 2 0-15,1-2 2 16,1 4 1-16,-5-1 1 16,5 2 0-16,-4-1-3 15,-1 2-2-15,2-1-1 16,-6 0 1-16,2 3-2 16,0-1 1-16,-3 0-1 15,1 0-1-15,-4 0 1 16,0 0 0-16,0-1 0 15,0 1 1-15,0 0 0 16,0 0 0-16,0 0-2 16,0 0 0-16,0 0-1 15,0 1 1-15,0 0-1 0,0 0 2 16,0 0 4-16,0 0 2 16,0 0 1-16,0 0 0 15,0 0-3-15,0 0-2 16,0 0-2-16,0 0-1 15,0 0 0-15,0 0 0 16,0 0 1-16,0 0 0 16,0 0-1-16,0 0 0 15,0 0 0-15,0 0-1 16,0 0 0-16,-1 0 0 0,0 0-1 16,0 0 0-16,-13 6 1 15,-25 14 0-15,23-14 0 16,4 1 0-16,-2-2 0 15,-3 2 0-15,4-2 0 16,-5-2 0-16,-1 3-1 16,4 1 0-16,-6 4-2 15,1 2 0-15,-6 3 1 16,-2-4 0-16,-5 1 1 16,-5-1 0-16,11 2 0 15,-3 0 0-15,6 1-1 16,2-1-1-16,4-3 1 15,-1 0-1-15,-2 1 1 16,1 1-1-16,-3 0-2 16,1 0-1-16,-5 2-3 15,10 0-2-15,-7-4-1 0,1-1 2 16,11-3 1-16,-4 0 3 16,7 3-8-16,-5-3-2 15,1 1-3-15,-4 0 2 16,6-1 8-16,2 2 4 15,-7-5-3-15,0 4-5 16,0 0-6-16,0-3-5 16,0 4-3-16,1-6-1 0,0 4 4 15,-1-2 3-15,2 0 7 16,-2 3 4-16,2-3 5 16,-1 0 0-16,2 0 2 15,2-4 0-15,4 0-2 16,3-1 0-16,3-1-7 15,1 1-8-15,0-1-8 16,0 0-2-16,0-1 6 16,2 1 6-16,15-5 7 15,29-15 1-15,-23 11 0 16,4 0 0-16,7-2 1 16,3 1 1-16,-1-3 3 15,-1 1 0-15,-1-4 3 16,0 0 0-16,7 4 0 15,0-1-1-15,6 2 0 16,-2 2 1-16,5-1 0 16,-1 0 1-16,1 3 1 15,-2-3 0-15,-7 7 0 0,-3-1 1 16,-11-2 1-16,-5 3-1 16,-4-1 1-16,-2-2 0 15,-4 5 2-15,1 0 1 16,-4-1 2-16,-2 2-7 15,-2-2-65-15,3 1-46 16,-4 0-97-16,2 2-59 16,4-1 172-16</inkml:trace>
  <inkml:trace contextRef="#ctx0" brushRef="#br0" timeOffset="100937.87">19032 15266 303 0,'-33'-19'215'15,"29"16"-4"-15,-1 2-39 16,1 1-15-16,3 0-26 15,0-1-14-15,0-1-18 16,0 1-10-16,0 0-19 16,0 0-10-16,0 0-15 15,0 0-5-15,-1 0-5 16,-4 0 2-16,-2 0-2 16,4 0-1-16,-1 1-6 15,-3 1-7-15,0 0-12 16,3 1-4-16,-1 1-6 15,-3 5-3-15,3 11-2 16,-30 24-2-16,30-21 0 16,5 0-2-16,-3-3 0 15,5 3 1-15,-1-6-2 16,2 5 0-16,9-4 4 16,0-1 0-16,-1-4 7 0,1-1 0 15,-1-6 2-15,0 0 2 16,7-2 3-16,-4-4 6 15,-1-5 12-15,-2 0 9 16,-1-7 9-16,1-2 0 16,2-2-2-16,-3-4-3 15,-1-2-4-15,-2-2-1 16,-4 2-2-16,-2 0 0 0,0 2-3 16,-2 2-2-16,-5 2 1 15,3 0 0-15,-4 8 5 16,3-1 2-16,1 9-5 15,-1-3-6-15,-1 4-11 16,-2 0-6-16,-5 1-8 16,3 6-2-16,-3 4-2 15,3 0-1-15,3 4-3 16,-1 3 0-16,4 3 2 16,0-1 1-16,-3 1 2 15,5 0 0-15,2-3-1 16,4 2-1-16,4-2-1 15,1-5 1-15,3 0 1 16,-3-5 1-16,4-5 2 16,1-1 1-16,0-5 1 15,5 0 1-15,-6-6 1 16,0-1 1-16,0-1 3 16,-3-3 0-16,1-3 3 0,-2-3 0 15,-4-2 1-15,-1-2 1 16,-4 1 0-16,-2 1 2 15,-4 0 0-15,-2 1-1 16,-2 6-2-16,0-1-2 16,3 9 0-16,-1 1-1 15,-2 1-2-15,4 5-1 16,-5 0-6-16,0 1-4 0,-1 9-7 16,3 3-2-16,4 7 3 15,1 4 1-15,4 2 5 16,0 0 0-16,-1-1 1 15,2-2-1-15,3-1 0 16,2-5 0-16,6-6 1 16,3 1 2-16,4-6 0 15,-5 0 1-15,-3-5 0 16,0-1 1-16,-2-6 2 16,1-1 0-16,-2-4 2 15,1-5 1-15,-4-5 1 16,0-1-1-16,-4-7 1 15,-1 4 0-15,-3-1 2 16,-6-4 2-16,-2 5 0 16,-3 0-1-16,1 6-2 15,3 8-2-15,-1 6-2 16,2 0-3-16,0 9-10 16,-4-2-6-16,6 12-5 0,0 4-1 15,5 6 5-15,-1 1 3 16,5 2 6-16,1 0 2 15,3-4 2-15,2 0 2 16,5-7 1-16,0-4 0 16,0-2 1-16,-2-7 1 15,-2-2 0-15,-1-1 0 16,-1-4 3-16,-1-3 1 0,-1-8 3 16,-2-1 1-16,-2-3-2 15,-2-2 1-15,-1 0-1 16,-5-1 1-16,-4-2 0 15,2 7 0-15,-4 1-5 16,5 8-1-16,-1 3-8 16,1 4-5-16,3 6-8 15,0 6-4-15,4 9 2 16,0 3 5-16,0 7 9 16,-1-2 3-16,2 3 3 15,0-1-1-15,4-3 0 16,-1-2 0-16,5-4 1 15,1-5 0-15,-3-6-3 16,3-1-3-16,-2-7-34 16,0 0-23-16,-3-3-21 15,-1-3-4-15,-3-2 19 16,0-2 13-16,-2-4 6 16,-1 0 6-16,-2 0 16 0,-2-2 12 15,2 7 22-15,-1 1 5 16,0 3 1-16,1 1-1 15,-3 1-6-15,0 1-5 16,3 5-10-16,2 4-2 16,0 5-5-16,3 3 1 15,5-1 6-15,1 0-5 16,2 1-35-16,0-4-27 0,-1-4-119 16,1 1-117-16,3-5 203 15</inkml:trace>
  <inkml:trace contextRef="#ctx0" brushRef="#br0" timeOffset="106965.65">18967 15327 93 0,'-1'0'83'15,"-2"0"7"-15,3 0-22 16,-1-1-12-16,0 0-19 15,0 1-3-15,0-1 8 16,0 0 7-16,0-1 5 16,0 2 2-16,0 0-6 15,-1 0-4-15,2 0-11 16,-2 0-7-16,1 0-10 16,0 0-5-16,0 0 0 15,-1 0 7-15,1 0 19 0,0 0 11 16,0 0 10-1,-2 0 1-15,1-1-5 0,1 1-3 16,-2 0-3-16,1 0-1 16,0 0-11-16,-4 0-7 15,3 0-13-15,-1 0-6 16,-6 1-5-16,8-1-1 16,-9 2 0-16,10-2 0 15,0 0 1-15,-9 2-1 0,9-2 2 16,-12 3 0-16,-24 16-1 15,29-15 0-15,-2 2-1 16,2-1 1-16,-2-3 7 16,0 0 3-16,-1-1 0 15,2 4-1-15,-4-5-6 16,2 3-2-16,1 2 0 16,-1-2 0-16,2 4 0 15,-1-2 1-15,-1 0-1 16,-4 1 0-16,3-4-1 15,-3 1-1-15,1-1 0 16,1 2-1-16,-2-2-1 16,6-1 1-16,-1-1-1 15,0 1 2-15,0-1 0 16,1 1 1-16,-1 1-2 16,2-1-1-16,0 1 1 15,0 0 3-15,1 0 6 16,-2 1 0-16,-1 1-1 0,2-2-3 15,-4 2-4-15,3 3 0 16,-1-2-1-16,-3 1-1 16,4-1 0-16,-7-3 0 15,1 3-1-15,7 0-1 16,1 0 0-16,-3-2-1 16,3 2 1-16,-5-1-1 15,1 0-1-15,1 4 1 0,-2-3 1 16,-5 3-1-16,1 2 1 15,0-2 0-15,-4 2-1 16,8 0 0-16,-4-3 0 16,1 1-1-16,-1 2 0 15,-2-2 0-15,2 0 0 16,-1-1 1-16,2 0 0 16,1-1 1-16,-1 0-1 15,2-1 0-15,-1 0 0 16,-2-2 0-16,3 2-1 15,1 0 0-15,0-3 0 16,-1 2 0-16,2 1 0 16,1-1 0-16,-3 2 1 15,2-2 0-15,-1-2 1 16,-2 2 0-16,-2-1-1 16,4 1 0-16,-3 1 0 15,3-1 0-15,-2-4-1 0,2 2 1 16,0-1-1-16,1-1 0 15,1 4 0-15,2 0 0 16,-1-1 0-16,-1 3 1 16,1-3-1-16,-7 2 1 15,1-1-1-15,-1-1 0 16,-2 4 0-16,2-2-1 16,-4-2 1-16,1 2-1 15,0-1 1-15,1 2 0 0,2 2 0 16,-1 2 0-16,1-1-2 15,-2-4 2-15,0 4-1 16,0-2 1-16,-1-2 0 16,0 3 0-16,1-3 1 15,1 4-1-15,0 0 0 16,3 0 0-16,-2-2 0 16,-1 1 0-16,2 1 0 15,0-1 1-15,0 2-1 16,5 2 2-16,-6-3-1 15,3 0 0-15,1-1 0 16,-6-4-1-16,8 4 1 16,-4 0 0-16,1 2-1 15,2 0 0-15,-2 0 0 16,1-2 0-16,0-1 0 16,-2 0-1-16,2 4 1 15,-1-2 0-15,0-1 0 0,0 1 0 16,3-8-1-16,-4 5 0 15,0-2 1-15,4 5 0 16,-1 1 0-16,1 0 0 16,2-1 0-16,-4-1 0 15,1 0 0-15,0-1 0 16,0 0 0-16,2-1-1 16,-1 2 0-16,0-1-1 0,0 0 1 15,2 0 1-15,-2 2-1 16,0-3 1-16,0 0 0 15,1 0 0-15,2-1 0 16,-1 0 0-16,2 2 1 16,1 0-1-16,0-2 0 15,-1 0 0-15,-3-3 0 16,3 2 0-16,0 0 0 16,-1-1 0-16,1 2 0 15,2 1 0-15,-4-2 0 16,1-1 0-16,0-1 0 15,-3-1 0-15,4 1 0 16,2 4 0-16,3 2 1 16,-4-7-1-16,-2 2 0 15,-2 0 0-15,-2-1 0 16,6 8-1-16,-4-3 1 16,5 2 0-16,-1-1 0 15,0-2 0-15,1 3 0 0,-1-1 0 16,2-2-1-16,-5 1 1 15,4-1 0-15,-8-1-1 16,0 2 1-16,1 1 0 16,1 0 0-16,4 3 0 15,1-2-1-15,-2 0 1 16,1 0-2-16,-2-3-1 16,0 1-2-16,7 3 1 15,-7 0 0-15,1 0 1 0,1 1 3 16,0-1 0-16,2-1 3 15,-1 2 0-15,1 0-1 16,-2-1 0-16,1 2-2 16,-1-3-1-16,3-2-5 15,2 2-2-15,1-1-4 16,1-2-1-16,1 3 5 16,-1 1 2-16,3-2 5 15,-1 2 0-15,0 3 0 16,3-3-1-16,-1 3-3 15,1-3 0-15,-1-1-2 16,1 1-1-16,1 0 0 16,4 0 2-16,0 0 0 15,-3-4 1-15,3 2 2 16,-5-3-1-16,5 1 2 16,3 0 0-16,1 3 1 15,1-1 1-15,-1-2-1 16,-2 1 0-16,-5-3-1 0,3 1 0 15,6 0 1-15,0 2 1 16,1-3 1-16,-1 3 1 16,-3-5 2-16,0 0-1 15,1 3 0-15,-3-3-1 16,6 2-1-16,-2 0 0 16,-1-2-1-16,4 0 0 15,-3 4 0-15,3 0 0 0,1 1 0 16,-2-2 0-1,2-1 0-15,-1-2 1 0,-2 2 0 16,2 1-1-16,-1 2 0 16,5 3 0-16,-2-4 0 15,2 3 0-15,-3-4 0 16,-4 2 0-16,2 3 0 16,1 1 0-16,-5-1 1 15,2 1-1-15,5-3 0 16,-6-1 0-16,5 1 0 15,0-3 0-15,-1 5 0 16,0-6 0-16,1 3 1 16,0 2 0-16,-2-5 1 15,3 5-1-15,-6 2 0 16,4-3 0-16,-3 4 0 16,1-2-1-16,0-1 1 15,0 0 0-15,-1-4 1 0,1 1 1 16,-1-1 9-16,-2 1 0 15,2 4 1-15,-3-1-1 16,2-1-9-16,-2-2 0 16,6 3-2-16,-6-2 0 15,1 2-1-15,4 3 1 16,-9-6-1-16,10 6 1 16,-5-1-1-16,-3-2 0 15,1 1 0-15,1-1 0 0,2 0 0 16,-1 0 1-16,2 2-1 15,-2-2 0-15,4 0 0 16,0 0 0-16,-3 0 1 16,-1-1-1-16,0 2 1 15,4-2-1-15,-1 0 0 16,3 2 0-16,-1 0 0 16,-2-2 1-16,-1-1 19 15,1 0 13-15,-5 1 5 16,2-2 0-16,-1 0-18 15,0 3-11-15,-1-4-3 16,-1 4 0-16,-1-4-1 16,0-3-1-16,3 2-1 15,-3 0 1-15,7 2 0 16,2 2 1-16,-6-1 3 16,-1-2 3-16,5 3 19 15,-10 0 4-15,2 2 2 0,1 1-2 16,-6-4-13-16,3 1-4 15,1 0-3-15,-6-3-1 16,0 2-5-16,4 0-2 16,1-1-1-16,0-2 1 15,-1-1 1-15,-1-3 2 16,-7-2 0-16,-1 2 0 16,0 0-1-16,3 0-5 15,0 0-67-15,0 0-57 0,0-1-198 16,0 0 193-16</inkml:trace>
  <inkml:trace contextRef="#ctx0" brushRef="#br0" timeOffset="108109.1">18223 17236 491 0,'-45'12'273'16,"40"-17"-37"-16,-4 0-23 15,1 0-32-15,-3 2-24 0,1 0-39 16,0 2-21-16,-5 1-43 16,2 3-12-16,-2 8-25 15,0 1-8-15,1 8-7 16,4 3-3-16,1 2-7 16,0 1-3-16,5 0-2 15,4 0 0-15,4-8 0 16,4-1 3-16,5-1 7 15,-2-10 2-15,6 2 7 16,1-2 2-16,2-8 7 16,0 2 7-16,-1-7 10 15,-2-2 5-15,-2-5 13 16,-1 0 4-16,-4-5-2 16,-4-1 1-16,-2 0-1 15,-3-6-1-15,-7 3 9 16,-2-3 0-16,-5 4-14 15,1 3-6-15,-4 3-10 0,3 5-3 16,1 6-4 0,0 4-1-16,4 2-11 0,-1 5-6 15,-3 4-6-15,2 2-5 16,2 7-4-16,0 1-1 16,8 6-1-16,-1 2 1 15,3 2 3-15,1 2 2 16,7-5 0-16,4 0 1 15,3-4-1-15,2-5 0 16,1-6 0-16,2-3-1 0,0-9 3 16,2 0 0-1,-3-5 3-15,1-3 0 0,-7-7 1 16,-4-2 0-16,-3-6 4 16,-7-1 1-16,0-5 3 15,0 1 0-15,-8-4 3 16,-6 0 3-16,-10 2 2 15,-3 2 0-15,1 10-2 16,-1 5-3-16,8 11-7 16,1 2-4-16,2 13-10 15,4 4-4-15,5 12-2 16,4 3 2-16,2 2 4 16,3-2 2-16,7-9 0 15,3 1-1-15,2-9 1 16,7-4 0-16,1-8 2 15,1-10 1-15,-1-8 1 0,-1-1 1 16,-4-4 3-16,-9-5 4 16,0 4 4-16,-9-2 4 15,-12 2 4-15,2 9 1 16,-6 7-8-16,2 5-8 16,1 12-18-16,-5 7-8 15,3 8-6-15,6 8 4 16,6 3 22-16,5 1-25 15,12-1-79-15,2-3-74 0,12 4 98 16</inkml:trace>
  <inkml:trace contextRef="#ctx0" brushRef="#br0" timeOffset="113494.96">17684 13842 326 0,'28'8'221'16,"-34"-8"0"-16,5 0-36 0,-4 1-53 16,4-1-23-16,-1 0-24 15,2 0-13-15,-2 0-31 16,1 0-12-16,-2 3-19 16,0 10-5-16,-1 6-4 15,-25 29-1-15,29-25 0 16,2 0 0-16,2-1 1 15,6-2 2-15,0-5 6 16,6 1 3-16,-6-6 3 16,7-1-2-16,2-3-2 15,-2-6 16-15,-2-5 12 16,1-1 6-16,-6-8 11 16,0 1-12-16,-2-3-7 15,-5-1-2-15,-1-1-3 16,-2-1 3-16,-2 2 14 15,-2-3 1-15,-3 5-1 16,-5-1-3-16,5 9-15 16,-2 0-5-16,-2 9-14 0,3 6-8 15,-3 7-14-15,-1 5-4 16,-1 4 1-16,2 0 3 16,7 0 3-16,1-1 3 15,8-5-1-15,0-2 0 16,0-9-2-16,4-2 1 15,0-3 4-15,-1-4 3 16,0-4 7-16,-3-5 3 0,-5-6 3 16,6 5 0-16,-11-3-2 15,4 4 0-15,-6 0-3 16,-2 1-4-16,4 7-9 16,-1-1-8-16,5 5-16 15,-7 1-7-15,3 1-19 16,0 4-11-16,5 0-36 15,0 2-40-15,2 2-136 16,-2 1-119-16,-2 2 245 16</inkml:trace>
  <inkml:trace contextRef="#ctx0" brushRef="#br0" timeOffset="115999.71">17684 14004 137 0,'34'-28'100'16,"-36"27"22"-16,2 0-2 15,2-1-10-15,-2 2-6 16,0 0-20-16,0 0-13 15,-1-1-26-15,0 0-10 16,0 0-16-16,1 1-6 16,0 0-9-16,0 0-2 0,0 0-2 15,0 0 2-15,0 0 21 16,0 0 15-16,0 0 29 16,0 0 8-16,0 0-6 15,-1 0-10-15,1 0-25 16,-1 0-8-16,0 0-6 15,0 0 1-15,-3 2 3 16,1 4 0-16,-2 1-3 16,-1 1-4-16,1-1-6 15,1 0 3-15,-3 1 5 16,-29 27 2-16,26-26-1 16,-1 0-3-16,-1 4-7 15,-1-3-2-15,0 6-1 16,0-2-1-16,3-2-1 15,0 8 1-15,-3-9-1 16,4 3 3-16,-3-2 5 0,1-3 1 16,-1 3 3-16,0-1 2 15,1-1-2-15,-1-3-1 16,0 1-5-16,1 0-2 16,1 2-4-16,2 0-1 15,1-1 0-15,0 0-1 16,-1-1 0-16,-4-5-1 15,3 3 1-15,-1 2 0 16,2 0 0-16,2 6-1 16,-5-1 1-16,0-2-1 0,5 0 1 15,-3-2 1-15,1 1-1 16,0 3 0-16,1-3 0 16,-3 1-1-16,0 0 4 15,4-2 1-15,-5 2 2 16,4 1 1-16,3 1-3 15,-4-1-1-15,-5-1-1 16,-3-1 0-16,-1 0-1 16,2 1 0-16,3 3 0 15,1 0-1-15,-1-2 1 16,-4-2 1-16,1 1 0 16,0-1-1-16,1-2 1 15,-1 2-1-15,0-5 2 16,0 0 1-16,-4 0-1 15,4 3 1-15,-2 2-1 16,1 0-2-16,-2 1 0 16,0-4-2-16,1 2-1 0,-1-1 0 15,1 2-1-15,-1-3 1 16,-1 5-1-16,3-1 0 16,-2-2 0-16,2 4 0 15,-1-3 1-15,0-1 0 16,2 4 0-16,-1 0-1 15,1-2 1-15,3 4-1 16,-4-4 0-16,0 0 0 16,2 4 0-16,-6-3 0 0,2 1 1 15,0 0 1-15,0-1-1 16,-1-1 0-16,1-2 5 16,1 2 3-16,-6-2 1 15,3 6 1-15,0 0-6 16,-1-1-2-16,3 1-2 15,-3-2 0-15,-1 1-1 16,1 2 0-16,3 1 0 16,-2-2 0-16,-1-3 0 15,4 1 0-15,-2-1 1 16,5 1 0-16,-1 2 0 16,0-3 0-16,-2 1 0 15,-2-4 1-15,1 2-1 16,5-3 1-16,-1 3-1 15,-7 1 0-15,2 4-1 16,-8 1 1-16,4-1-1 16,4-1 1-16,-2-2-1 0,1 1 1 15,1-3 1 1,-2 0 0-16,-1-2 1 0,1 2-1 16,-1 3 1-16,3 1-2 15,1 3 0-15,0-3 0 16,-2-1-1-16,-2 1 1 15,5-3-1-15,-6-1 1 16,7-3-1-16,3 1 7 0,-5 0 5 16,8 3 2-16,-5-2 2 15,-1-1-6-15,-1 2-6 16,1-4-1-16,-4 3-1 16,-1-1 0-16,-3-1 0 15,-1 0 0-15,3 1 4 16,0 1 2-16,3 0 5 15,-1-1 2-15,-1-2-3 16,0 0-1-16,-1-2-5 16,0 1-2-16,1-1-1 15,0 0-1-15,0-1-1 16,1 0 1-16,-1-4 2 16,4 3 3-16,-1-2 5 15,1-1 2-15,-2 0 1 16,7 0-3-16,-6-6-6 15,6 2-2-15,-3-2-2 16,-4 2 0-16,2-2 0 0,-4 1 0 16,3-3-2-16,-5-3 0 15,6 3-2-15,-2-3-1 16,6 1-1-16,-2-1 0 16,-3-4 0-16,0-1 0 15,1-2 2-15,3 2 0 16,3 2 1-16,-1-1-1 15,1 0-2-15,0 0 2 16,-1-1 0-16,4 3 0 16,-2-3 2-16,0 0 0 0,1 2-2 15,0-4-1-15,1 1-3 16,2-2 0-16,-1-2-2 16,2 1 0-16,0 0 3 15,0-1 1-15,1 3 3 16,-1 1 1-16,0-1 3 15,-2 4-1-15,2-5-1 16,-1 4-1-16,1-1 0 16,3-1 0-16,-5-1 0 15,3 1 0-15,-2 0 1 16,0-1 0-16,1 5 2 16,-2-5-2-16,1 3-1 15,3-1 1-15,0 0-1 16,0 4 0-16,3 1 2 15,-6 3-1-15,5 0-1 16,-7-2 0-16,5 1 0 16,4 2 0-16,-3-3 0 0,1 2 0 15,-5 0 1-15,1 1 0 16,-5-2 0-16,8 2 0 16,-2 1-1-16,0 0 0 15,6 4 0-15,-2-2-3 16,-3-1 1-16,3 4-4 15,0 1-71-15,0 0-50 16,0 0-106-16,0 0-94 0,0 0 211 16</inkml:trace>
  <inkml:trace contextRef="#ctx0" brushRef="#br0" timeOffset="116619.26">14627 14783 259 0,'-8'-45'161'0,"5"45"0"16,-5 1-18-16,5 3-20 15,-1-3-13-15,1 5-24 16,-6-2-11-16,5 2-29 15,-2 4-11-15,2 2-18 16,8 5-4-16,-8 0-5 0,7 0 5 16,1 2 4-16,2-2 2 15,2 0 5-15,0-2-5 16,4-5-3-16,-3-5 2 16,6-2 13-16,-2-5 12 15,-3-3 21-15,2-2 8 16,-3-6-5-16,-1-2-10 15,-2-6-19-15,-1-2-10 16,-4-1-9-16,-1 3 0 16,0 5 5-16,-8-1 3 0,0 10 4 15,-4-3 0-15,-4 5-10 16,0 5-6-16,-2 3-12 16,0 6-7-16,-1 6-4 15,3 7-1-15,-5 8 3 16,2 3 0-16,5 4 4 15,1-4 0-15,7-5-2 16,2-7-2-16,4-11-6 16,4-4-2-16,5-12 3 15,5-4 2-15,8-9 9 16,-6-9 3-16,7-2 1 16,-4-5 0-16,-6 1 0 15,2 7-2-15,-4 4-1 16,-2 8-3-16,0 13-39 15,-3 3-14-15,3 19-80 16,-5 7-81-16,6 19 144 16</inkml:trace>
  <inkml:trace contextRef="#ctx0" brushRef="#br0" timeOffset="120141.83">15718 16146 66 0,'0'0'49'16,"0"0"5"-16,0 0-10 15,0 0-3-15,0 0-9 16,0 0-7-16,-1 0-13 15,-2 0-4-15,3 0-8 16,0 0-1-16,0 0-8 16,0 0-4-16,-1 0-56 0,1 0 49 15</inkml:trace>
  <inkml:trace contextRef="#ctx0" brushRef="#br0" timeOffset="121755.19">15717 16145 27 0,'0'0'20'0,"6"2"1"16,-6-1-8-16,2 2-3 15,3 2 0-15,-3-1 1 16,3 0 1-16,-1-1-4 16,-1-1-2-16,5 2 2 15,-4-1 0-15,0-1 2 16,4 0 1-16,-6-2 7 15,1 0 9-15,-3 0 23 16,0 0 14-16,0 0 13 16,0 0-1-16,0-1-3 0,0 0-5 15,0 0-3-15,0 0-3 16,0-1-9-16,0 1-5 16,0 0-12-16,0 0-3 15,0 0-3-15,0 0 1 16,-2 0 4-16,2 0 2 15,-1 0 6-15,0 0 7 16,0 0 10-16,0-1 4 16,0 1-4-16,0 0-6 15,0 0-19-15,0 0-6 0,-2 0-9 16,3 0-2-16,-1 0-3 16,-3 0-1-16,3 1-5 15,-3 0-2-15,2 0-5 16,-4 3-2-16,4-3-4 15,-3 5-2-15,1 2-1 16,2 5 2-16,5 23 1 16,6-28 1-16,3 1 2 15,-1-2 1-15,0 2 6 16,0-6 4-16,-3-3 10 16,2-2 7-16,-1-7 8 15,-1 2 2-15,-2-3 0 16,1-1-7-16,-2 1-2 15,0-4-1-15,-3 0-1 16,-2-2 0-16,-2 1-6 16,-1 2-3-16,-1-1 17 0,3 9 6 15,-2-1 10-15,-4 1 4 16,-1 5-18-16,2-3-9 16,-2 8-16-16,-1 0-8 15,2 4-6-15,-3 3-1 16,1 0-2-16,5 3 0 15,-1 1 2-15,5-1-1 16,3 0 1-16,-3 0 1 16,1-3-3-16,-5-3 1 15,9 0-4-15,-1-1-1 0,5-2 2 16,1-1-1-16,3-2 6 16,0-2 1-16,1-2 2 15,-1 0 1-15,0-7 2 16,-3-2 1-16,-1 1 2 15,-1-3 0-15,-3-2 2 16,0 2 2-16,-4-2 1 16,-1 1 0-16,0 0 2 15,-5 2 0-15,0-1 2 16,0-1 3-16,-2 7 2 16,1 0 1-16,0 6-4 15,-2 5-7-15,-1 1-9 16,3 3-4-16,-2 5-4 15,-1 1 0-15,4 4 2 16,1-1 1-16,1 0-1 16,1-2 0-16,2-6-2 15,1 3-1-15,8-1-1 0,-2-4 0 16,5 3 1-16,-4-5 2 16,0-4 3-16,4 0 1 15,-3-3 3-15,0-2 2 16,-3-2 3-16,-1-3 2 15,0-1 0-15,0-2 1 16,-3-3-1-16,0-1 1 16,-3 0 1-16,-5 1 2 15,-1-1 0-15,-3 0 1 0,-1 1-3 16,-1 3-1-16,0 4-4 16,4 3-1-16,0 8-4 15,0 0-2-15,0 6-6 16,1 1-1-16,1 6-1 15,1-1 0-15,3 3 2 16,2-1 2-16,1-1 1 16,3 1 1-16,2 0-2 15,-2-10 1-15,2 1-2 16,2-3 0-16,1-5 2 16,-1 2 2-16,2-6 2 15,0-2 1-15,0-5 3 16,0-4 1-16,-4 0 1 15,0-5 0-15,-3 1 1 16,-2-6 0-16,-1 3 2 16,-2 3 0-16,-4 6 3 0,0 6 0 15,-2 4-2-15,2 2-2 16,-1 3-8-16,1 6-4 16,0 6-3-16,-1 2 0 15,2 7 2-15,0 0 2 16,1-1 0-16,3 1 0 15,2-4-1-15,3 0 10 16,4 0-88-16,0-1-75 16,3-1 102-16</inkml:trace>
  <inkml:trace contextRef="#ctx0" brushRef="#br0" timeOffset="201562.27">8450 16445 211 0,'-34'-29'130'15,"27"29"-15"-15,-2 3-28 16,7-2-27-16,-4 1-6 15,-1 0 0-15,4-1 0 16,-2-1-14-16,5 1-9 16,0-1-18-16,0 0-6 0,0 0-4 15,0-1 0-15,0 0-2 16,0 0-1-16,0 0-1 16,0 0 0-16,0 1 1 15,0 0 1-15,0 0 3 16,0 0 1-16,0 0-1 15,0 0 1-15,0 0 2 16,4 1 12-16,0 0 14 16,-2-1 6-16,2 0 2 15,-3-1-9-15,-1 0-11 16,2-1-4-16,-1 1-8 16,4-4-3-16,-2 0-3 15,-2-3-1-15,2 0 5 16,0 1 9-16,4-4 14 15,15-24 3-15,-19 29-1 16,1-2-5-16,-1 3 3 16,-1-1 7-16,-2 1 24 0,-1 5 8 15,0-1-1-15,1 1-5 16,-1 0-21-16,-1 0-8 16,2 0-9-16,-2 0-3 15,1 0-3-15,0 0-1 16,0 0 0-16,0 0 2 15,-6 2 4-15,-6 6 2 16,-30 23-1-16,27-20-1 16,1 2-8-16,-3 0-4 0,-2 0-5 15,-1 2-3-15,-3 3-3 16,1-2 1-16,1 5-2 16,2-2 1-16,-2-2 0 15,2 2-1-15,3-3 0 16,0 3-2-16,-2-1-2 15,-1 3-2-15,-5 2-5 16,-3 0-1-16,4 1-4 16,-3-2 0-16,3 2 0 15,-1 0 2-15,1 1 3 16,1-1 3-16,4-1 3 16,0 0 0-16,6 1 0 15,0-1 1-15,0 2 2 16,2 2 0-16,-3 3 2 15,1 2 1-15,-4-1-1 16,0 0 2-16,-3-3-1 16,2-1 0-16,5-2 1 0,-5-2-1 15,4-3 1-15,-3-3 1 16,1-5 1-16,3-1 0 16,5-2 2-16,3-1-2 15,1-4 0-15,3 0 0 16,-7-4-1-16,3 1 1 15,4-1-2-15,-5-2-1 16,6 1-2-16,0 0-2 16,0 0-3-16,0 0 1 0,0-1-1 15,6-16 1-15,11-31 4 16,-5 25 2-16,1-7 8 16,6-5 2-16,6-5 1 15,5 0-1-15,6-1-5 16,-1 2-2-16,4 2-3 15,2-2 0-15,3 2 0 16,2 0 0-16,0 1 0 16,-2 5 0-16,-7 2 0 15,-3 1 0-15,-5 2 2 16,-4 0 0-16,-2-1 0 16,-1 3 1-16,-2 2 0 15,-4 1 0-15,0 5 2 16,-3 2 3-16,-5 5 8 15,0 5 1-15,-3 3 2 16,0 1-2-16,-1 1-2 16,-4-1-1-16,-2 1 31 0,1-1 8 15,0 1 4-15,0 0 0 16,0 0-33-16,-2 0-10 16,-16 6-11-16,-32 17-3 15,26-2-3-15,0 3-2 16,-3 7 1-16,-2 0-1 15,-12 8-2-15,-7 1-3 16,-5 6-13-16,-6-1-11 16,6 2-21-16,-3 0-14 0,4 0-17 15,5 6 8-15,9-5 23 16,4 0 18-16,12-6 33 16,0-9 4-16,3-6 2 15,2-8 2-15,5-8 5 16,3-3 4-16,8-6 0 15,2-4-3-15,2-3-7 16,-2 4-5-16,0 0-2 16,6-18 0-16,45-39 1 15,-29 26 0-15,8-8-2 16,-1-4 0-16,15 0 1 16,6-2 0-16,9-3 0 15,4 1 1-15,4-8 1 16,2-4 0-16,-3-3 1 15,-5-3 1-15,-3 1 0 16,-2 4 0-16,0 5 0 16,4 8-1-16,-4 3 0 0,-3 3 8 15,2 3-61-15,-7-2-40 16,-2 4-101-16,-3 0-80 16,-5 4 177-16</inkml:trace>
  <inkml:trace contextRef="#ctx0" brushRef="#br0" timeOffset="205312.37">11229 15102 116 0,'-1'0'86'0,"0"0"22"16,0 0-12-16,0 0-4 15,0 0 1-15,-2 0 0 16,3 0 0-16,-1 0-1 15,0 0-4-15,0 0-10 16,0 0-11-16,0 0-22 16,0 0-8-16,0 0-15 15,1 0-6-15,0 0-3 0,0 0 11 16,0-1 26-16,0 0 18 16,0 1 28-16,0 0 2 15,-1 0-4-15,-1 0-9 16,2 0-16-16,-2 0-10 15,-3 2-15-15,-13 5-8 16,-31 14-11-16,26-11-6 16,-5 5-5-16,-4 1-4 15,-1 7-4-15,-3 3 0 16,0 1-3-16,3 3 0 0,2 7-3 16,2 0 1-16,4 5-1 15,-1 1 0-15,-2 2 0 16,-3 1-1-16,3-1-1 15,-2 0 0-15,8-1-1 16,1 1-2-16,5 10-1 16,2 4-1-16,-2 15 2 15,4 6 0-15,-2 6 4 16,1 1 0-16,3-3 1 16,1-3 0-16,2 2 1 15,-2-6-1-15,2 5 0 16,0 4 0-16,0 1 1 15,2-2-1-15,0-10 1 16,0-7 0-16,3-12-1 16,-1 0 0-16,3-4 1 15,5 0-1-15,-2-4 0 16,0-1 1-16,0-8 0 0,-1-4-1 16,-2-7 1-16,-1-4-1 15,-3-3-11-15,2-1-3 16,-3-7-3-16,-1-6 2 15,3-1 6-15,0-4 5 16,2-2 3-16,0 0 1 16,-1 0 2-16,1 0 1 15,0-1-3-15,0 0-4 16,0 0-15-16,-5-2-9 0,-7-4-21 16,-29-27-8-16,31 10 0 15,-1 0 9-15,2-5 24 16,2 1 12-16,-6-1 14 15,-1-4 3-15,2 6-1 16,-2-1 1-16,10 12 16 16,2 5 6-16,3 6 8 15,-2 3-2-15,2 4-23 16,0-2-9-16,-1 4-10 16,4 25 2-16,13 45 5 15,-5-31 1-15,4 3 1 16,-7-3 0-16,2-12 2 15,1 1-1-15,2-11 0 16,-2-6-1-16,-4-8-2 16,1-5 1-16,-3-10 2 15,1-6 1-15,2-10 0 0,-3-5-24 16,5-12-121-16,2-1-131 16,3-7 164-16</inkml:trace>
  <inkml:trace contextRef="#ctx0" brushRef="#br0" timeOffset="206682.11">11308 15313 319 0,'7'-8'186'15,"-2"0"-51"-15,5 4-28 16,-5-1-63-16,0 2-23 16,-1-3 0-16,-3 1 11 15,-2-3 14-15,8 3 7 16,-7-1 8-16,1 0 0 0,1 4 13 16,-3-2 7-16,1 3 4 15,-1-1-4-15,0 1-12 16,-2 0-4-16,3 0-5 15,0 0-1-15,0 0 1 16,-1 0-4-16,0 0-1 16,-5 0 2-16,-9-2 3 15,-25 3 1-15,21 6-8 16,-4-1-8-16,-9 3-17 16,3 4-7-16,-9 5-7 15,-4-2-2-15,0 5 5 16,-1-3 3-16,0 3 13 15,1 3 6-15,-3-1 8 16,6 3-2-16,-6 1-13 16,-4 0-4-16,-6 4-11 15,-6-4-3-15,-2 2-2 16,1-1 0-16,1-6 1 0,4 0-1 16,5-2 1-16,3 0-2 15,-3-3-4-15,3 3-1 16,-12-4-3-16,-3 2 0 15,-4 5-2-15,5 1 0 16,-1-1 0-16,8 1 0 16,5 1 0-16,2-2 1 15,4 5-1-15,-6-3 1 16,-5-1 0-16,1 0-1 0,0 3 0 16,1 2-1-16,7 2 0 15,3 3 0-15,6-3-1 16,3-2 0-16,9 1 0 15,0 0-2-15,3 1 0 16,1-1-1-16,1 5-3 16,1-2-1-16,6 0-2 15,2-1-1-15,5-2-2 16,6 3 0-16,2 1-2 16,7 2 1-16,5 3 1 15,-4-1 2-15,7 4 1 16,2-1 0-16,-1 1 2 15,10-3 0-15,-6-2 1 16,0-3 1-16,8-5 1 16,-1-5 0-16,9-2 3 15,7-2 0-15,-4 2 2 16,6 4 1-16,-1-1-1 0,1 5 0 16,3-1 0-16,-1 2 0 15,-5-2-1-15,2-3 0 16,-3-4 0-16,-4-6 0 15,3-3 1-15,-5-2 1 16,2-1 0-16,-1 0 1 16,-1-1-1-16,-1 1 1 15,-4 0 0-15,1 1 0 16,-6 3 0-16,0-2 1 0,-3-1-1 16,-1-1 0-16,-5-4-1 15,1 2 1-15,-3 1-1 16,-2 1 0-16,0 1 1 15,2-4 0-15,0 0-1 16,-9-1 1-16,-3 1-12 16,-1 2-5-16,-1-2-22 15,8 0-18-15,0-2-37 16,-3-4-36-16,-6 0-119 16,3 0-68-16,-3-1 194 15</inkml:trace>
  <inkml:trace contextRef="#ctx0" brushRef="#br0" timeOffset="206962.36">10309 17142 500 0,'6'-7'270'0,"-3"-1"-77"0,8 6-60 16,0 4-85-16,3 4-12 15,6 8 18-15,-3 0 17 16,5 8 0-16,-1 1-2 15,-3 5-12-15,-3 2-8 16,-5-2 3-16,-3 2 15 16,-7-5 17-16,-4-2 5 15,-11-3 13-15,-6 0-12 16,-11-2-29-16,-8 0-15 16,-3-2-26-16,-6-3-16 0,-4-6-51 15,0-2-33-15,-6-2-151 16,3 1 146-16</inkml:trace>
  <inkml:trace contextRef="#ctx0" brushRef="#br0" timeOffset="209413.74">10332 14107 252 0,'1'-1'148'0,"3"2"-19"15,-7-4-47-15,3 2-45 16,0 1-4-16,0 0-2 15,0 0 14-15,0 0 21 16,5 5 5-16,-2 0 1 16,-3-4 0-16,0-1 11 15,0 0 11-15,0 0 23 16,0 0-6-16,0 0-30 0,2 5-16 16,-1 7-29-1,-2 1-9-15,-9 32-9 0,2-24 1 16,-3-1 8-16,-1 4 10 15,-8 2 20-15,0 5 2 16,-3 1-6-16,-3 0-10 16,-7 6-23-16,-5-2-7 15,-9 2-7-15,0 0-1 16,-2-3-1-16,0-1-1 16,0-2 0-16,0 4 0 0,0 0-1 15,10 5-1-15,-1 5 0 16,-3-1 0-16,-4 4 0 15,-6-3 0-15,4-1 0 16,-3-2-1-16,8-3 2 16,0-4-1-16,2-4 0 15,6 1 1-15,-6-1-2 16,10 3 1-16,1 0-1 16,-4-3 1-16,7-2-1 15,-1 2 1-15,-5-2 1 16,4 0 0-16,-2 0 1 15,-5-4 0-15,1 1-1 16,0 2-2-16,-1 3 0 16,-1-1-1-16,2 0 0 15,0-3 1-15,2-6 0 16,3-1 0-16,0-3 1 0,6 0 0 16,-6 0 4-1,-2-1 0-15,-3 3 2 0,-8-2-1 16,-1 4-3-16,-3-1-1 15,0 4-2-15,2-1-1 16,2-1-2-16,0 1 0 16,9-6-1-16,6-2 1 15,2-7 4-15,-2-2 7 16,-7-6 17-16,-6-2 9 16,-5-6 2-16,2 0-4 15,2-6-13-15,-3-2-8 0,0-8-8 16,-2-2-3-16,4-3-1 15,6 0-1-15,9 4 2 16,0-1 0-16,2-1 0 16,-2-2-1-16,-5-2-2 15,8 0-1-15,1 1-4 16,1-4-1-16,1-1-2 16,0-2 0-16,5 0 3 15,2-2 3-15,2 4 3 16,5 3 1-16,-4 7 0 15,1 2-2-15,9 3-18 16,-5 4-18-16,3 2-47 16,2 1-31-16,-2 5-61 15,1-3-30-15,4 1-69 16,2 0-29-16,5 0 196 16</inkml:trace>
  <inkml:trace contextRef="#ctx0" brushRef="#br0" timeOffset="209684.02">7308 15182 387 0,'13'-67'184'15,"-17"83"-43"-15,-2 6-42 16,4 13-18-16,-3 2-10 16,4 8-35-16,-3 4-11 0,-4-7-13 15,2-7-4-15,2-16 10 16,1-11 17-16,2-16-7 15,0-11-3-15,1-19-16 16,3-7-17-16,5-2 13 16,5-2 10-16,9 13 24 15,3 3 4-15,11 8-7 16,4 7-10-16,0 5-21 16,6 3-25-16,-3 10 15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07T11:01:45.2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9520 8075 575 0,'-8'0'344'0,"5"1"-76"15,0-1-55-15,3 0-38 16,0 0-85-16,0 0-32 16,0 0-22-16,0 0 9 15,10 5 29-15,13 6 12 0,36 11-3 16,-29-15-16-16,4-3-29 15,-2 0-16-15,-1 2-11 16,2-4-3-16,1 0-1 16,1-3 0-16,-2-2 1 15,-1 1 1-15,-6-6 3 16,0 5-19-16,-8-3-87 16,-4 0-67-16,-3-2-187 15,-3-2 208-15</inkml:trace>
  <inkml:trace contextRef="#ctx0" brushRef="#br0" timeOffset="203.36">9812 7892 810 0,'-2'3'382'0,"0"9"-135"15,-4 6-39-15,1 13-51 0,-6 3-34 16,1 5-60-16,0-1-26 15,0-2-25-15,2-3-4 16,3 2 1-16,2-2-26 16,1-2-138-16,-1 2-108 15,-2 0 148-15</inkml:trace>
  <inkml:trace contextRef="#ctx0" brushRef="#br0" timeOffset="734.94">8575 8017 482 0,'-15'-39'283'16,"24"33"-25"-16,3 2-53 15,6 4-13-15,-7 3-27 16,8 6-14-16,-2 1-11 16,2 5-38-16,10 3-23 15,-5 0-43-15,5 1-11 16,-9-1-12-16,1 1 1 16,-4 1 20-16,-7-5 4 15,-3 2 7-15,-4 2-1 0,-8-3-14 16,-4 5-3-16,-8 0-1 15,-7-6-2-15,-3 3-5 16,-3-4-2-16,3-4-8 16,0 3-6-16,2-5-29 15,-3-2-23-15,0-2-66 16,-2-5-58-16,0-8-163 16,4-2 210-16</inkml:trace>
  <inkml:trace contextRef="#ctx0" brushRef="#br0" timeOffset="967.31">8328 7952 632 0,'-2'1'396'15,"1"-1"46"-15,-3 3-183 16,1-3-81-16,3 0-57 15,-1 0-87-15,-4 9-22 16,1-2-8-16,-2 1-1 16,-15 25-17-16,16-23-53 15,-1 2-190-15,4-41 172 32</inkml:trace>
  <inkml:trace contextRef="#ctx0" brushRef="#br0" timeOffset="1313.39">8118 7998 877 0,'-8'-31'422'0,"4"36"-182"16,-4-2-66-16,3 9-106 15,3 3-29-15,-2 4-22 16,0 5-1-16,0 5-6 16,-1-1-2-16,-3 3-5 0,1 0 0 15,-1 2 0-15,4 1 0 16,-2 1 1-16,3 0-5 15,-6-5-62-15,2-3-43 16,-2-9-149-16,1-4-148 16,4-6 259-16</inkml:trace>
  <inkml:trace contextRef="#ctx0" brushRef="#br0" timeOffset="1578.68">7992 8029 814 0,'0'-3'386'0,"-2"2"-152"16,1 5-49-16,0-4-82 16,0 0-27-16,-3 14-43 15,-2 9-9-15,-10 33-12 16,11-25-4-16,0 2-4 15,0-3-2-15,1-1-3 16,-1-4-17-16,0-2-45 16,-2 0-47-16,0-6-175 15,-3-2 184-15</inkml:trace>
  <inkml:trace contextRef="#ctx0" brushRef="#br0" timeOffset="1850.95">7847 7934 822 0,'2'-6'404'16,"-2"3"-153"-16,-2 4-61 16,0-1-98-16,1 6-33 15,-3 23-27-15,-7 47-6 0,2-24 0 16,0 3-1-16,-1 13-10 15,0 6-5-15,-1 10-7 16,-1 5 1-16,-1-4 0 16,-1-5-12-16,-1-8-49 15,1-6-29-15,-2-3-76 16,3-5-74-16,-4-9 157 16</inkml:trace>
  <inkml:trace contextRef="#ctx0" brushRef="#br0" timeOffset="2585.98">6397 8103 246 0,'-44'-3'178'0,"44"-3"48"16,0 1-12-16,0-2-11 16,0 5-7-16,1-1-43 15,-1 2-23-15,0 0-37 16,0 1-14-16,5 1-10 16,7 1-1-16,5 3-11 15,29 18-10-15,-32-11-18 0,5 7-8 16,-7-3-9-16,-8-2 1 15,-4 3-2-15,-1-4 1 16,1 0 2-16,4 3 2 16,-4-5-5-16,-2-5-10 15,-9-2-15-15,-4-4-10 16,0-2-8-16,-3 2 5 16,2 0 4-16,-2 3 1 15,4 0 4-15,-2 1 4 16,1 2 7-16,2-2 4 0,0 6 3 15,1 2 0-15,1 3 0 16,1 0-1-16,1-1-64 16,1-2-39-16,1-1-105 15,1-1-108-15,1 0 208 16</inkml:trace>
  <inkml:trace contextRef="#ctx0" brushRef="#br0" timeOffset="2912.11">5939 8139 590 0,'21'-7'322'16,"-9"7"-56"-16,3 3-74 16,-4 8-31-16,0 1-38 15,3 6-38-15,-5 4-16 16,2 1-25-16,-12-2-3 16,-10 0-3-16,7 3-11 15,-9-1-22-15,5 1-31 16,-7-4-101-16,0-5-57 0,-5-5-168 15,1-3 211-15</inkml:trace>
  <inkml:trace contextRef="#ctx0" brushRef="#br0" timeOffset="3272.14">5681 8347 491 0,'-5'19'333'15,"2"-4"-51"-15,1-7-115 16,2-5-60-16,1-10-50 16,1-6 1-16,-2-7 5 15,-1-8 0-15,-6-3-25 16,-1-1 6-16,-5-3 15 16,0 2 5-16,-3-4-5 15,-3-6-14-15,2-7-10 16,3-6-6-16,9-11-5 15,6 0-4-15,10-1-17 0,7 1 0 16,9 12-1-16,0 2 0 16,9 10 2-16,4 3-2 15,1 0-2-15,5 4-2 16,4 7-3-16,-2 0-2 16,-4 14 0-16,4 6 5 15,-2 8-56-15,2 8-49 16,-1 9-149-16,-7 6 149 0</inkml:trace>
  <inkml:trace contextRef="#ctx0" brushRef="#br0" timeOffset="3966.34">5019 8113 653 0,'-29'-34'331'16,"26"31"-94"-16,-2-3-27 0,-1 5-62 15,1 0-9-15,-3-1-16 16,7 2-2-16,0 2-33 16,-1 4-22-16,1-6-43 15,0 2-19-15,-4 19-7 16,-11 32 1-16,9-18 2 16,-8-3 1-16,-5 9 0 15,2-1 1-15,-1-4-1 16,-3-3-1-16,2-11-12 15,3-3-10-15,-4-14-14 16,5-3-8-16,0-4 0 16,2-7 2-16,3-6 5 15,-1-7 5-15,3-8 9 16,-1 1 7-16,6-3 12 16,1 5 3-16,0 5 9 15,3 4 10-15,0 8 22 0,-2 5 9 16,2 5 8-16,-4-2-10 15,3 2-24-15,0 0-11 16,0 0-16-16,-5 12-2 16,0 6-41-16,-12 26-22 15,9-21-83-15,1 1-48 16,-4 2 128-16</inkml:trace>
  <inkml:trace contextRef="#ctx0" brushRef="#br0" timeOffset="4418.08">4041 8179 350 0,'3'-9'284'0,"3"1"15"16,2 4-82-16,0-3-31 15,6 2-41-15,3-1-13 16,4 6-34-16,3 1-17 16,0 7-43-16,-3-2-13 15,1 3-14-15,-3 1-3 16,-1 5-2-16,-7 1 4 0,-2 8-90 15,-5 3-98-15,-4 5 113 16</inkml:trace>
  <inkml:trace contextRef="#ctx0" brushRef="#br0" timeOffset="4702.32">4185 8327 924 0,'-28'14'390'0,"25"1"-231"16,-2 3-28-16,-1 7-45 16,-1 4-22-16,1 4-14 15,-2 1-11-15,-1 4-11 0,-1-1-5 16,0 2-10-16,-3-3-6 15,0 2-7-15,3 3-26 16,-5-4-57-16,2 3-35 16,0-6-124-16,2-3-106 15,1-8 226-15</inkml:trace>
  <inkml:trace contextRef="#ctx0" brushRef="#br0" timeOffset="4986.56">3899 8067 933 0,'-1'-2'455'0,"1"2"-199"16,-4 3-44-16,4-3-109 15,-1 2-50-15,-4 21-39 16,-8 32-6-16,4-24-3 16,-1-2-2-16,1 8-2 15,-2 0 1-15,6 5-33 16,-1 2-34-16,-8 0-98 16,10 3-66-16,-13-9 140 15</inkml:trace>
  <inkml:trace contextRef="#ctx0" brushRef="#br0" timeOffset="5661.28">3312 8178 577 0,'9'-16'325'0,"1"4"-78"16,-1 2-26-16,9 5-73 15,-2-2-23-15,6 5-25 16,2-2-14-16,-1 4-31 16,1 2-14-16,0 7-16 15,-1 1-5-15,-3-3-5 16,-4 3-1-16,-6 4 3 0,-3 1 2 15,-14 3 2-15,2 2 0 16,-9-4-3-16,0 3-11 16,-1-7-21-16,-6-7-11 15,2-2-43-15,-4-4-19 16,-1-12-14-16,1 1 2 16,5-4 38-16,3 0 25 15,7 2 31-15,4 1 5 16,-4 3 15-16,8 1 15 0,-4-2 33 15,-3 3 15-15,2 5 14 16,-10-4-6-16,15 9-27 16,0-1-20-16,0 4-32 15,0-5-8-15,0 1-7 16,-1 22 2-16,-5 37 6 16,-3-25 2-16,1 10 1 15,-4 8-1-15,-1 2-11 16,2 2-43-16,1 1-122 15,1-3-80-15,1 3 142 16</inkml:trace>
  <inkml:trace contextRef="#ctx0" brushRef="#br0" timeOffset="6556.89">8063 9254 649 0,'7'-8'319'0,"-6"6"-99"15,7 2-65-15,-5 6-45 16,13 9-16-16,-2 5-15 15,0 4-9-15,8 11 6 16,-9 2 5-16,4 10 10 16,-7 8 10-16,-12 6 5 15,-5 0-6-15,-6 4-23 16,-2-4-15-16,-8 4-32 16,-1 1-10-16,-7 3-8 15,-5-1-1-15,-7-6-1 16,1-4 0-16,-7-14-8 15,3-5-18-15,4-12-65 0,-3-8-58 16,0-11-146-16,4-5 173 16</inkml:trace>
  <inkml:trace contextRef="#ctx0" brushRef="#br0" timeOffset="7147.3">7528 9780 701 0,'-5'-5'381'15,"1"5"-113"-15,-7-3-76 0,1 6-42 16,-5 5-65-16,-7 3-30 16,-5 11-25-16,-4 3-7 15,-4 12-13-15,3 4-6 16,3 10-5-16,1-1-1 16,11-4 1-16,3-6 1 15,7-16 0-15,7-4-1 16,4-15-8-16,5-2 0 0,4-5 5 15,1-6 8-15,-4-8 21 16,3-5 7-16,-2-4 10 16,-5-3 1-16,-1-1-3 15,-8-1-3-15,-13-3-14 16,-2-3-6-16,-3 4-30 16,1 3-9-16,4 9-40 15,0 3-36-15,2 8-151 16,-1 2-256-16,3 6 327 15</inkml:trace>
  <inkml:trace contextRef="#ctx0" brushRef="#br0" timeOffset="7762.37">6728 9816 465 0,'9'-9'338'16,"0"3"2"-16,5 1-154 15,6 4-22-15,5 1-58 16,2 3-10-16,6 5-26 16,-3 1-12-16,-7 3-34 15,1 3-9-15,-8 4-5 16,-1-2 1-16,-7 3 0 15,-3-3 2-15,-5-3 1 16,0 0 3-16,-8-8-6 16,0 1-7-16,-6-6-15 15,-3-4-8-15,-3-4-17 16,-3-6-8-16,-2-6-4 16,0 2 3-16,4-2 18 15,-1 0 21-15,6 10 27 16,6-2 13-16,0 4 25 15,5 4 8-15,2 0 20 16,0 3-5-16,2 0-23 0,0 0-16 16,-2 0-35-16,3 0-5 15,-8 12-3-15,4 10 0 16,-40 33 0-16,28-25-2 16,0 1-30-16,-2 0-31 15,1-1-90-15,-2 3-61 16,-3 1 130-16</inkml:trace>
  <inkml:trace contextRef="#ctx0" brushRef="#br0" timeOffset="8301.93">5333 9815 550 0,'4'-6'325'15,"-7"4"-13"-15,3 2-77 16,0 0-71-16,0 0-41 15,0 0-51-15,0 0-17 0,0 0 3 16,13-1-2-16,6 0-16 16,31 4-8-16,-25-2-18 15,2 1-7-15,0 1-2 16,3-3-1-16,-4 3 0 16,-1 1 1-16,-5 4 0 15,-1 4 0-15,-12 1 1 16,-2 2 1-16,-5 9-41 15,-6 1-40-15,-3 6-129 16,-4 4-142-16,-3-1 217 16</inkml:trace>
  <inkml:trace contextRef="#ctx0" brushRef="#br0" timeOffset="8497.85">5396 10024 679 0,'-26'-27'358'0,"24"31"-64"16,2 7-159-16,-1 0-35 15,-2 4-38-15,-4 0-22 16,-1 1-38-16,-2 1-31 16,-2 1-90-16,0 0-116 15,-2 1 142-15</inkml:trace>
  <inkml:trace contextRef="#ctx0" brushRef="#br0" timeOffset="9232.89">4700 9520 735 0,'2'-5'351'15,"-2"-1"-161"-15,0 2 4 16,0 2-75-16,0 0-22 16,0 1-18-16,0 0 2 15,0 0-24-15,7-1-11 16,12-1-18-16,31-3-3 15,-24 8-1-15,3 2 1 0,1 0-5 16,-8-1-6-16,9 1-8 16,-1 2-1-16,-3 5-1 15,-1-2 0-15,-10 6 4 16,-4 1 4-16,-10-1 8 16,-2 6 2-16,-11 0-2 15,-7 4-7-15,-5 0-49 16,-2 1-21-16,1 0-40 15,1-1-11-15,1-2 38 16,2-5 14-16,6 0 38 16,5-3 12-16,6-1 0 15,11 5 0-15,5-5 0 16,-3-1 2-16,11 1 5 16,-11-1 13-16,3-1 19 15,6 3 5-15,-10-2 4 16,2 2-6-16,-9 3 1 15,-3 2 2-15,-1 1 0 16,-8 5-2-16,-9 1-12 0,3 0-6 16,-8 1-8-16,0-4-2 15,-2-7-43-15,-7-2-38 16,-2-7-93-16,1-2-54 16,3-4 133-16</inkml:trace>
  <inkml:trace contextRef="#ctx0" brushRef="#br0" timeOffset="9802.36">4300 9964 610 0,'-18'-100'326'0,"25"98"-91"16,0 0-34-16,14 9-50 0,-9-2-28 16,1 1-31-16,3 4-17 15,-6 1-36-15,6 4-16 16,0 4-14-16,-2 0-1 16,-5 0 1-16,-1 1 2 15,-4 0 1-15,0-3-1 16,-2-3 2-16,-6-5-4 15,0-4-3-15,-1-4-1 0,-7-5-8 16,0 0 0-16,-3-4-3 16,-1 1 1-16,5 1 3 15,3 2 6-15,-3 0 18 16,5 3 3-16,-1 1 3 16,2 4-5-16,-1 3-15 15,3 0-5-15,-7 2-8 16,1-1-14-16,5 2-39 15,-7-1-28-15,3 3-81 16,-2-1-72-16,-6 1 154 16</inkml:trace>
  <inkml:trace contextRef="#ctx0" brushRef="#br0" timeOffset="10162.4">3823 9874 567 0,'6'-12'328'0,"1"5"-60"15,5 1-54-15,5 3-32 16,2 4-44-16,4 7-37 16,-5-1-22-16,2 8-48 15,-5-2-13-15,-3 0-3 16,2 7-23-16,-6 0-133 15,-3 4-117-15,-3 4 148 16</inkml:trace>
  <inkml:trace contextRef="#ctx0" brushRef="#br0" timeOffset="10322.98">3951 10039 790 0,'-59'38'389'15,"55"-41"-154"-15,-7-2-143 16,2 1-67-16,0 2-94 0,-2 0-43 16,4 2-185-16,-12 0 195 15</inkml:trace>
  <inkml:trace contextRef="#ctx0" brushRef="#br0" timeOffset="10818.64">2970 10058 351 0,'25'-92'318'16,"-25"87"21"-16,-6 4-55 15,-3 1-51-15,-12 4-92 16,6 0-26-16,-3 1-29 0,-2 3-2 16,2 3-24-16,2 4-17 15,1 6-28-15,5 0-7 16,4 4-10-16,3-3-3 16,8 0-1-16,1-2 0 15,10-6 0-15,-1-2 0 16,6-4 1-16,3-2 0 15,0-1 1-15,1-3 0 16,-4-3-36-16,1 0-32 0,-6-4-153 16,-6-4 143-16</inkml:trace>
  <inkml:trace contextRef="#ctx0" brushRef="#br0" timeOffset="11044.04">2877 9950 1010 0,'-1'6'409'0,"-1"9"-290"16,-4 4 5-16,1 4-78 15,-2 2-20-15,-2-1-19 16,2 1-2-16,-1-1-39 15,0 0-49-15,4-2-154 16,-5-2 148-16</inkml:trace>
  <inkml:trace contextRef="#ctx0" brushRef="#br0" timeOffset="11408.07">2511 10085 610 0,'-11'-81'353'16,"24"80"-85"-16,3 3-85 16,1 1-42-16,0 6-64 15,5-1-16-15,-2 4-33 16,-2 2-6-16,3 3-7 16,-8 2-2-16,-3 4 0 15,-4-1 0-15,-6-1-26 16,-1 0-38-16,-8-5-129 15,4 4-122-15,-5-9 183 16</inkml:trace>
  <inkml:trace contextRef="#ctx0" brushRef="#br0" timeOffset="11632.46">2509 9989 905 0,'-1'1'442'16,"-2"3"-172"0,-4 7-155-16,-1 4-42 0,-2 7-53 15,-1 2-4-15,4 2-11 16,2 0-3-16,2 0 10 16,0-3-45-16,2 1-113 15,1-3-58-15,-2-3 99 16</inkml:trace>
  <inkml:trace contextRef="#ctx0" brushRef="#br0" timeOffset="11897.75">2292 10127 921 0,'-62'-21'379'15,"67"32"-219"-15,4 3 3 16,-5 8-44-16,1-1-28 16,-4-1-56-16,1-1-18 15,0-3-46-15,3-1-56 16,-1 0-212-16,0-1 191 15</inkml:trace>
  <inkml:trace contextRef="#ctx0" brushRef="#br0" timeOffset="12123.15">2243 10215 940 0,'-35'-71'481'0,"32"73"-157"16,-7 3-112-16,-6 4-83 15,-2 2-60-15,-8 3-42 16,3 7-8-16,-7 2-6 16,0 0-6-16,0 0-2 15,-9-5-17-15,6 5-47 16,-3-2-34-16,0 2-74 16,3 1-36-16,-3-6-230 15,0 1 284-15</inkml:trace>
  <inkml:trace contextRef="#ctx0" brushRef="#br0" timeOffset="12468.22">1825 9578 704 0,'-19'-20'359'0,"-8"11"-136"15,-4 5 15-15,-2 16-89 16,-5 8-39-16,-3 15-24 16,1 8-5-16,-12 10-13 15,7 9 1-15,2 17-20 16,4 9-9-16,15 16-12 15,6 6-7-15,11-2-15 16,5 5-3-16,7-6-1 16,11-6 1-16,11-10-31 15,7-16-42-15,17-10-184 16,7-2 164-16</inkml:trace>
  <inkml:trace contextRef="#ctx0" brushRef="#br0" timeOffset="34832.79">8646 14756 530 0,'0'-1'322'0,"0"0"-16"0,9 5-86 16,-9-4-13-16,10 20 2 15,0 34-11-15,-18-26-38 16,-2 1-20-16,-1-1-37 16,3 1-18-16,-5-5-29 15,0 0-14-15,1-4-17 16,-11-3-4-16,1 1-10 15,0-1-3-15,-3 3-6 16,-1-2 1-16,0-1-46 16,-1 0-36-16,3-5-96 15,2-3-79-15,3-4 159 16</inkml:trace>
  <inkml:trace contextRef="#ctx0" brushRef="#br0" timeOffset="35043.23">8264 14892 1031 0,'-10'-2'529'16,"4"4"-148"-16,-1 2-130 16,-3 2-141-16,-2 0-46 15,2 0-78-15,1 2-18 16,-2-4-38-16,7 4-39 15,-4-1-99-15,2 4-97 16,2 3 189-16</inkml:trace>
  <inkml:trace contextRef="#ctx0" brushRef="#br0" timeOffset="35473.08">7711 14967 784 0,'-69'-31'390'16,"70"30"-129"-16,2 0-45 16,7 1-81-16,1-1-13 15,6 1-33-15,3 0-8 16,3 3-20-16,2 1-18 15,-3 2-19-15,-2 6-6 0,-3 3-7 16,-4 5-1-16,-3 5 0 16,-4-5-4-16,-7 1-77 15,1-2-83-15,-7-3-341 16,2 3 316-16</inkml:trace>
  <inkml:trace contextRef="#ctx0" brushRef="#br0" timeOffset="35719.43">7776 15104 921 0,'-44'-28'478'0,"44"31"-164"16,-6 3-63-16,3 4-127 16,-2 5-47-16,1 3-41 15,1 1-14-15,-1 5-14 16,1 2-3-16,-1 2-2 15,-1 4-1-15,-1 5-2 0,-3 7-7 16,0 10-34-16,-7-3-22 16,-1 0-45-16,9-2-28 15,-9-11-69-15,7-2-48 16,-3-9 159-16</inkml:trace>
  <inkml:trace contextRef="#ctx0" brushRef="#br0" timeOffset="36017.62">7490 14925 612 0,'5'-20'423'0,"-10"12"63"15,-4 0-178-15,-3 6-114 16,6 5-57-16,-5 9-83 16,5 7-31-16,-6 11-21 15,-1 5 0-15,0 4 3 16,1-1-1-16,0-6 2 16,1 0-22-16,3-6-55 15,0-1-33-15,0-1-102 16,2-3-43-16,-4-5 160 15</inkml:trace>
  <inkml:trace contextRef="#ctx0" brushRef="#br0" timeOffset="36437.26">7163 14901 978 0,'-4'-9'504'15,"-2"3"-167"-15,-5 2-132 16,-2 5-59-16,0 6-86 16,0 4-33-16,4 4-29 15,3 4-4-15,6 1-6 16,-3 0-3-16,6-2-3 15,5-1 2-15,2-2 4 16,9-2 3-16,-1-2 5 16,5 1 1-16,-2 0 3 15,-6-1 3-15,-7 3 5 16,-6-1 1-16,-4 3 6 16,-6 2 0-16,-7 2-1 15,-1 0 0-15,-2-1-2 16,-1-2-1-16,-5-2 0 15,-1-3 0-15,-3-3-19 0,-2-4-21 16,3 1-90-16,-4 0-88 16,1 9 128-16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07T10:42:07.0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14170 13977 611 0,'-2'2'239'0,"-1"-2"-146"16,8 2-79-16,-5-2-12 16,0 0-1-16,0 0-3 15,8 3-1-15,5 3 1 16,32 13 1-16,-26-16 1 16,3-1-3-16,5 3 0 0,7 2 9 15,7 2 1-15,9 1 10 16,4 0 4-16,9 2 2 15,3-4 5-15,15-3 3 16,5-1 2-16,18-6-3 16,3-1-4-16,15-3-9 15,4 0-7-15,12-3-5 16,6 1 6-16,0 0 19 16,10 1 6-16,4 4 8 15,5-3-4-15,10 4-14 16,-1 2-6-16,6 2-6 15,0 6 0-15,-2-3-3 16,3 1 0-16,6-1-2 16,-2-3-2-16,2 5 2 15,1 2 1-15,-8-2 3 16,2 3 0-16,-1-1 1 16,-8-1 0-16,-5-4-1 15,-13-1 1-15,-6 2-2 0,-8-3 0 16,-13 1-3-16,-1 0 0 15,-21-1-1-15,-1-1 1 16,-17 0 13-16,-14-2-59 16,-19-6-211-16,-12-3 179 15</inkml:trace>
  <inkml:trace contextRef="#ctx0" brushRef="#br0" timeOffset="1190.81">16119 12476 117 0,'-4'-4'97'15,"-2"-1"-15"-15,2 7 7 16,2 2-35-16,-3 12-37 15,0 6-14-15,-1 9 0 16,2 10 13-16,8 17 22 16,1 9 5-16,2 17 4 15,-1 7-1-15,1 3-18 16,0 5-6-16,-3 5-8 16,0 6-10-16,-3 14-3 15,-2 3 13-15,0 13 19 0,-3 4 26 16,1 2 35-16,3 7 4 15,3 2 0-15,1-1-9 16,2-1-18-16,1-7-13 16,-4-8-15-16,2-5-14 15,-5-14-14-15,0-12-2 16,0-20-1-16,-2-10 1 16,3-18-1-16,-1-9-10 0,1-24-82 15,-2-10-62-15,-3-20 82 16</inkml:trace>
  <inkml:trace contextRef="#ctx0" brushRef="#br0" timeOffset="1985.68">15086 12288 169 0,'25'-59'94'0,"-34"32"-10"16,4-2 14-16,-7 10 30 16,3-2 7-16,2 4 18 15,0 5 0-15,4 2-11 16,-6 5-10-16,5 4-45 16,4 0-33-16,0 5-55 15,0-4-17-15,0 1-1 0,5 22 11 16,39 34 12-16,-28-25 3 15,5 4 7-15,-7-1 3 16,9 6 3-16,3-1-1 16,-1 0-7-16,5-1-3 15,-4-4-1-15,-3-2 0 16,-3-1 0-16,-1-3 0 16,-5 0 1-16,-2-2 2 0,-1-3 0 15,-3-1 1-15,-4-8-19 16,0-4-38-16,-5-8-85 15,0-3-69-15,-4-8 115 16</inkml:trace>
  <inkml:trace contextRef="#ctx0" brushRef="#br0" timeOffset="2209.08">15330 12205 560 0,'-1'-11'349'15,"1"7"-49"-15,-5 5-128 16,0 8-48-16,-6 8-82 16,-3 6-21-16,-2 11-6 15,-4 2 3-15,0 8 1 16,-1-2-6-16,-1 0-5 16,1-3-1-16,5-4-3 15,3 0 10-15,5-9-87 0,5 2-52 16,-1-10-148-16,2-4 146 15</inkml:trace>
  <inkml:trace contextRef="#ctx0" brushRef="#br0" timeOffset="2585.59">15303 11834 514 0,'-17'8'237'0,"0"2"-45"16,-1 4-127-16,3 9-6 16,4-2 6-16,4 2-4 15,7-2-20-15,2-6-12 16,1-7-5-16,7-4-8 15,-2-4 3-15,3-9 6 16,2-5 2-16,-3-8-1 16,3-5-2-16,-3-2-8 15,-2 1-1-15,-5 4-1 16,-5 1 0-16,-4 6-4 16,1 5-5-16,-3 3-28 0,2 7-13 15,-3 5-11-15,-1 6-8 16,4 8-69-16,4 2-87 15,7 6 132-15</inkml:trace>
  <inkml:trace contextRef="#ctx0" brushRef="#br0" timeOffset="3411.05">20478 14264 632 0,'-42'-42'274'0,"41"41"-142"16,0 1-20-16,0 0-38 15,1 0-20-15,0 0-15 16,0 0 6-16,0 0 6 16,11 14-1-16,33 37-14 0,-27-22-9 15,3 4-8-15,2 6-5 16,6 5-7-16,2 1-3 15,4 3 0-15,4-3-2 16,-3-2 2-16,3-4-1 16,0-7 2-16,-3-1 0 15,0-6-33-15,-6-1-28 16,0-3-81-16,-6-1-55 16,-7-10 119-16</inkml:trace>
  <inkml:trace contextRef="#ctx0" brushRef="#br0" timeOffset="3650.87">20913 14343 669 0,'-11'-3'311'0,"-5"11"-126"15,0 5-40-15,-3 10-34 16,-3 7-15-16,-6 7-30 15,-3 3-7-15,-6 8-27 16,-1 1-13-16,-3 2-13 16,-3 0-2-16,5-2 1 15,2-1-34-15,1-2-119 16,4 4-180-16,-14 0 199 16</inkml:trace>
  <inkml:trace contextRef="#ctx0" brushRef="#br0" timeOffset="6025.87">14868 14703 466 0,'2'24'183'0,"1"-12"-106"16,3 1-23-16,1-9-18 15,0-4 3-15,0-3 4 16,2-10-3-16,-1-15-3 16,1-7-4-16,4-15-22 15,2-7-7-15,5-18-6 16,4-7-2-16,4-9-1 16,0 0 1-16,2 4 4 15,4 2 0-15,4 0 1 16,-1-4 1-16,8 7-2 0,-1 3 0 15,-4 12 0-15,3 10-1 16,-5 13 0-16,2 7 0 16,-1 13-3-16,-5 4 0 15,-3 15-3-15,-5 6 0 16,-1 20 0-16,2 9 2 16,-3 12 3-16,4 8 2 15,4 4 0-15,-4 1 1 16,8 8-1-16,-3 1 1 15,0 5-1-15,0 2 0 0,4 0-1 16,0 1 0-16,2 3-1 16,0 1 0-16,2 3 0 15,0 0 2-15,5-5 0 16,-4-10 0-16,3-13 2 16,-2-8 0-16,1-16 3 15,1-4 1-15,-3-15 1 16,2-5 2-16,-5-12 3 15,0-11 1-15,-4-13 4 16,-4-11 1-16,0-16-2 16,0-9-2-16,-4-17-5 15,-4-4-1-15,-1-5-3 16,1 3-2-16,9 0-1 16,4-2-2-16,7 0 0 15,-3 1 0-15,1 6 0 16,2 2 0-16,0 4 0 0,2 7 0 15,1-6-1-15,-1 3 0 16,-2 9-1-16,-3-1 0 16,2 16 0-16,-6 2 0 15,4 8 0-15,1 2 0 16,-5 8 0-16,1 6-1 16,-6 8-1-16,0 7-1 15,-2 11 0-15,-2 2 1 16,2 10-1-16,-3 1 2 0,2 5 1 15,4 7-1-15,-4 3 2 16,-2 1-1-16,1 5 1 16,-4-2 0-16,0 3 0 15,4 7 0-15,-1 5 0 16,0 4 1-16,5 8 0 16,-3 1-1-16,2 2 1 15,2 1-1-15,4-1 1 16,3-3 0-16,6 1 0 15,-1-2 2-15,1 3 3 16,-3 5 0-16,-2 2 0 16,3 2-1-16,8 0-3 15,3-4 0-15,8 2-1 16,4 3 0-16,1 3 4 16,2 4 6-16,-6 1 15 15,0-3 15-15,-2-10 9 16,5-4-2-16,2-9-13 15,2-2-15-15,-2 2-11 0,-5-2-2 16,-10-3 0-16,-1 2 0 16,-8-7 2-16,-2-1-1 15,6-8-28-15,-7-3-50 16,-3-2 46-16</inkml:trace>
  <inkml:trace contextRef="#ctx0" brushRef="#br0" timeOffset="7276.52">18544 14102 340 0,'-19'-75'226'0,"13"71"-27"0,-5 0-20 15,0 1-10-15,1 0-50 16,0 3-22-16,2 1-41 16,-1 0-19-16,1 3-14 15,-2 2-4-15,1 2-7 16,5 3 0-16,-2 1-4 16,8 4-1-16,-2 2-5 15,5 2-2-15,-2-1 1 16,3-1 2-16,6-3 5 15,-4-4 7-15,8 2 20 16,-1-8 10-16,3 1 10 16,2-5-1-16,-3-6-12 15,-1-1-6-15,-1-4-3 16,-1 3-1-16,-5-1-2 16,-2 0-3-16,-3-6-4 15,0-2-2-15,-6-5-4 16,-1 0 0-16,-4-1-1 0,-6 2 0 15,4 4-1-15,-4-2-2 16,-2 10 0-16,4 1 0 16,-5 4-5-16,6 4-4 15,1 4-12-15,-5 5-7 16,4 7-4-16,0 1 0 16,3 5 4-16,4-1 3 15,2-2 7-15,2-4 3 16,1-4 2-16,3-2 0 0,5-2 0 15,1 3 0-15,0-8 0 16,1 1 1-16,-1-4 1 16,-1-3-4-16,-2 3-92 15,2-1-64-15,-3 3-222 16,1-2 224-16</inkml:trace>
  <inkml:trace contextRef="#ctx0" brushRef="#br0" timeOffset="8931.56">18532 14111 342 0,'-58'-77'190'0,"39"62"-22"16,0-1-17-16,-1-1-18 15,-2-3-18-15,2 2-43 16,3 1-23-16,1-2-32 16,2 1-6-16,5-1 2 15,-3 0 4-15,6 2 16 16,-6-3 9-16,-6 3 9 16,8-1 1-16,-6 3-9 15,6 4-7-15,3 1-11 16,-1-1-2-16,0 3-1 0,5 5 1 15,-1 0 0-15,4 2-3 16,0 1-17-16,0 0-12 16,0 0-10-16,0 0-1 15,0 2 6-15,8 12 6 16,26 34 3-16,-20-23 1 16,9 4-1-16,-6-1 1 15,0 3 0-15,7 1 2 16,-8-4 1-16,8 3 1 0,2-3 0 15,-2 0 0-15,8 2 0 16,0 1 0-16,-2 2 0 16,2 0 1-16,-2-1 0 15,-1-2 0-15,1-2 1 16,-2 2-1-16,1-5 1 16,-3 4 0-16,-1-5 1 15,-2-4 4-15,-4-1 4 16,-4-4 2-16,-7-4 4 15,-3 0 15-15,-3-8 43 16,-4-2 28-16,-2-1 21 16,3-1-12-16,0 0-39 15,-4-1-28-15,-13-18-24 16,-33-33-5-16,26 28-6 16,1 1-2-16,-2-4-3 15,-6 0-1-15,1 1-2 16,-1-2-1-16,-1 3 0 15,5-1-1-15,2 1 1 0,3 5-1 16,1-5 1-16,-2 2-1 16,2 1 0-16,5-1 1 15,-2 2-1-15,5 2 0 16,0-2 0-16,-3 1-1 16,4 0 0-16,4 1-2 15,-1 4 1-15,5 1-1 16,2 2 0-16,-3 4 0 15,4 1 1-15,-2 0-1 0,1 4-2 16,0 1-2-16,4 2-11 16,-1 1-10-16,0 0-6 15,0 0-1-15,0 0 10 16,2 4 9-16,11 12 7 16,29 31 1-16,-30-21 1 15,10-1 2-15,-7 2 1 16,8 2 2-16,6-3 1 15,-7 1 1-15,9 3 0 16,-3-7-1-16,4 2 1 16,-3-4 0-16,1 1 0 15,-1 1 1-15,0-1 0 16,-2 2 1-16,-6-5-1 16,0 2 2-16,-6-3-1 15,-1-4 1-15,1-1 0 16,-7-4 1-16,-1-4 3 0,-4 1 2 15,-3-6 15-15,0 0 8 16,-1-1 4-16,0 0-1 16,0 0-13-16,-8-8-8 15,-12-15-9-15,-32-28-1 16,22 24-2-16,-3-1-2 16,-2 2 0-16,-1-3-1 15,-7-6 1-15,4-1 0 16,2-5 0-16,4 2-1 15,12 5-1-15,-2 1 0 0,5 9-2 16,1 1 1-16,4 5-1 16,2 6-1-16,4 1 0 15,-1 4-1-15,5 3-2 16,2 1-6-16,2 4-25 16,0 0-5-16,0 0-1 15,4 6 4-15,14 22 23 16,31 31 4-16,-18-21 5 15,-2 2 1-15,8 2 5 16,3-3 2-16,-4 3 1 16,0-4 1-16,-6 4 1 15,-2-1-1-15,-2 2 2 16,2 3 0-16,0-5-1 16,-5 0 14-16,3-1-90 15,-3-4-78-15,0-1 99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07T10:42:50.5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1428 8147 284 0,'-28'36'226'0,"25"-33"-14"16,3 2-51-16,-3-1-43 15,6 2-57-15,0 2-7 16,4 0-2-16,3 2 2 16,5-2 3-16,0 0 7 15,1 2-9-15,6-4-6 16,1-3-7-16,4 1-11 0,-3-5-5 16,5 1-2-16,0-3-3 15,-5-6-2-15,1 0 2 16,-5-3 2-16,-2-7 7 15,2 1 3-15,2-2 2 16,-8-6-1-16,-3-1-7 16,1 2-3-16,-10-10-6 15,4 2-1-15,-3 1-3 16,-3-5 0-16,0 6-2 16,-2 0 0-16,-5 3-1 15,3 2-1-15,-5 2 0 16,3 3 1-16,-2 5-2 15,-3-1 0-15,8 8-4 16,-4 0-2-16,3 4-4 16,-1 5-5-16,2 2-8 15,0 1-3-15,2-3-2 0,0 0 2 16,-4 18 6-16,-5 33 3 16,10-24 4-16,-5 3 1 15,4 6 3-15,-3 4 0 16,-4 6 1-16,7 0 1 15,-4 0 0-15,0 1 0 16,-1 2 0-16,-1-3 1 16,-1-1 1-16,-1 0 1 15,6-7 4-15,0 7 0 0,2-3-1 16,2-3 0-16,-1 2-4 16,0-7-1-16,4-4 0 15,1-2-1-15,4-2 0 16,-3-3 0-16,-6 0 1 15,-5-2-1-15,5 0 0 16,-1 2 1-16,0-4-1 16,3 5 1-16,-2-4 2 15,-3-2 0-15,2-3 2 16,-1-3-1-16,-4-3-17 16,12-2-20-16,-6-4-58 15,-4-2-54-15,7-2-172 16,-4-1 200-16</inkml:trace>
  <inkml:trace contextRef="#ctx0" brushRef="#br0" timeOffset="315.81">1459 8642 609 0,'-9'-3'307'16,"-1"3"-100"-16,4 0 6 16,-1 4-54-16,1-2-26 15,2 3-54-15,4-4-29 0,7 0-37 16,-7-1-8-16,0 0-4 16,11 2 0-16,11 2-2 15,28 4-1-15,-17-4 1 16,-6-4 1-16,5 5 1 15,-5-5 1-15,-4-5 0 16,5 3 2-16,-5-1-40 16,3 2-51-16,-2-3-177 15,-5-3 166-15</inkml:trace>
  <inkml:trace contextRef="#ctx0" brushRef="#br0" timeOffset="821.46">2402 7783 420 0,'-11'8'242'0,"-9"5"-54"15,2 4-18-15,-8 11-60 16,-2 5-17-16,4 10-3 15,-3 2-11-15,9 3-23 16,0 3-13-16,4 0-26 16,3 2-8-16,0-1-5 15,0-3 0-15,5 0 0 16,3-2 0-16,-2-2-1 16,5-2-1-16,5-6-2 15,-1 1 0-15,8-8-1 16,-3-3-2-16,-1-4 1 15,2-7 1-15,0-1 2 16,6 3-22-16,3-2-65 16,4 4-41-16,1-6-112 0,2-2-97 15,-1-5 220 1</inkml:trace>
  <inkml:trace contextRef="#ctx0" brushRef="#br0" timeOffset="1253.3">2661 8281 257 0,'3'3'161'16,"-3"1"-23"-16,7 4-9 16,2 2-29-16,0 3-6 15,2 2-4-15,4 7-3 16,-3 2-6-16,2 5-14 15,2 1-12-15,-1 0-29 16,5-2-7-16,-1 1-11 16,1-5-3-16,2-1-1 15,-1 2 1-15,0-2 4 0,3-1 1 16,-7-5 2 0,1-3 1-16,-5-6 0 0,-1 0 0 15,-4-2-34-15,0-1-57 16,-1-7 51-16</inkml:trace>
  <inkml:trace contextRef="#ctx0" brushRef="#br0" timeOffset="1565.57">3014 8351 498 0,'-8'-5'319'15,"3"3"-56"-15,-5 1-92 16,3 1-32-16,0 8-53 16,-6 0 4-16,0 10 2 15,-5-1-3-15,-4 11-14 16,1 0-11-16,-1 2-27 16,1 4-12-16,2-5-13 15,-1 0-5-15,3-2-4 16,0 1 0-16,4-3-2 15,2 0 0-15,3-8-23 16,1-2-29-16,0-7-72 16,2-3-39-16,0-3-102 15,5-1-120-15,-1-7 256 16</inkml:trace>
  <inkml:trace contextRef="#ctx0" brushRef="#br0" timeOffset="2165.96">2713 8180 310 0,'-9'-4'249'16,"5"4"-11"-16,0 0-36 15,0-2-25-15,4 2-44 16,0 0-1-16,0 0-11 15,0 0-7-15,0 0-28 16,0-1-17-16,0 0-34 16,0 1-12-16,0 0-16 15,0 0-4-15,9-1 0 0,5 0 1 16,34 0 3 0,-29 0 2-16,2 1 0 0,6 1 0 15,0-2-1-15,6 0-1 16,2-5 6-16,-2-2 3 15,0 3 8-15,-4-3 2 16,0 5-4-16,-3 0-4 16,-3 2-9-16,-2 0-1 15,-5-3 0-15,-3 4 0 16,-6 0 1-16,-2 4 0 0,-5-3 2 16,0-1 1-16,0 0 5 15,0 0 2-15,0 0-2 16,0 0-24-16,0 0-71 15,0-1-49-15,-2-1-136 16,2 1-87-16,0 0 223 16</inkml:trace>
  <inkml:trace contextRef="#ctx0" brushRef="#br0" timeOffset="2659.64">3540 7694 353 0,'6'3'179'16,"2"-1"-46"-16,1 7-24 15,3 7-37-15,1 6 10 16,5 9 3-16,3 2-6 0,2 5-11 16,2 5-7-16,-2 5-3 15,0 4-6-15,-3 1 8 16,-7-2 8-16,-4 0-9 15,-5-3 2-15,-6 3-10 16,-3 4-12-16,-4 2-9 16,-5 2-1-16,-2-3-3 15,-2-4 1-15,-5-12 0 16,1-2-2-16,-3-5-2 16,1-6-4-16,-3-3-5 15,5-5-4-15,-1-5-7 16,4-4-1-16,1-2-48 15,1-2-38-15,7-4-94 16,2 2-70-16,6-5 155 16</inkml:trace>
  <inkml:trace contextRef="#ctx0" brushRef="#br0" timeOffset="3306.91">4456 8351 304 0,'-60'-61'197'15,"64"64"-5"-15,-5-2 3 16,2-1-31-16,-1 0-13 15,0 0-33-15,0 0-12 16,4 0-32-16,6 1-13 16,0 1-14-16,35 8-10 15,-29-7-16-15,0-3-7 16,-1 1-6-16,5 0-2 0,-2 0-2 16,-1 0 0-16,1 2 0 15,-5-2 1-15,-3 0 3 16,2-2 1-16,-1 0 1 15,-3 1-1-15,2-1-49 16,-5 2-40-16,-3-2-112 16,-1 1-76-16,-1-2 167 15</inkml:trace>
  <inkml:trace contextRef="#ctx0" brushRef="#br0" timeOffset="3695.86">4412 8141 321 0,'-4'-4'220'15,"-3"1"12"-15,4-2-22 16,-1 1-43-16,4 3-24 16,2 3-32-16,-2-2-15 15,0 0-23-15,0 0-12 16,3 0-21-16,9 3-10 0,6 2-14 16,26 6-6-16,-28-9-7 15,1-2-1-15,2 1-1 16,3 0 1-16,2 0 0 15,0 1 1-15,-2-3 2 16,-1 2 0-16,-5-1-30 16,2-2-37-16,-3 0-109 15,0 2-88-15,1-2 158 16</inkml:trace>
  <inkml:trace contextRef="#ctx0" brushRef="#br0" timeOffset="4446.85">5354 8091 377 0,'-10'-6'248'15,"-1"2"0"-15,-4 1-125 16,2 4-13-16,-6 5-27 16,1-3 0-16,-1 4 2 15,-1 0-2-15,0 4-6 16,1 6-11-16,-2 4-30 16,2 6-13-16,3 0-19 15,0 0-4-15,3 5 1 16,0 0 2-16,9 3 3 15,2 1 0-15,2 0-4 16,4-2-3-16,6 0-6 16,3-2 2-16,2-6 4 15,5-1 2-15,5-5 3 16,3 0 0-16,7-7 0 16,-3 1-2-16,-1-7 0 0,2-4 0 15,-2-2-1-15,3-2 2 16,-7-5 4-16,2-2 2 15,-3-10 26-15,-4-2 4 16,2-6 6-16,-2-3 3 16,-5-6 7-16,-5 0 6 15,-9-2 12-15,-1 0 3 16,-10 3-22-16,1-1-7 0,-6 1-18 16,-3 0-8-16,-1 1-8 15,0 2-3-15,-2-1-4 16,3 6 1-16,5 9-3 15,0 5-3-15,-2 7-5 16,-2-2-11-16,-4 5-60 16,-3 2-33-16,-3 5-120 15,2 12-141-15,-13 4 242 16</inkml:trace>
  <inkml:trace contextRef="#ctx0" brushRef="#br0" timeOffset="24884.99">17981 6098 458 0,'4'-13'274'16,"-2"5"-25"-16,0 2-32 15,-1 1-8-15,-1 1-37 16,-3 3-51-16,1 0-16 15,2 1-51-15,-2 0-20 16,-2 5-13-16,-7 18-3 16,-36 36-3-16,26-24 1 15,-2 3-5-15,6-1-3 0,1-6-2 16,1-6-3-16,10-7-1 16,3-1-2-16,2-11-7 15,2-1-1-15,4-5 1 16,1-4 1-16,3-9 6 15,3-1 0-15,4-9 1 16,3-4 1-16,5 5 0 16,1 0 0-16,-2 3 1 15,-1 6 0-15,-5 3 1 16,-5 3 7-16,-3 7 7 16,-9 0 5-16,-3 8 7 15,-3 9-2-15,-4 8-4 16,-4 6-3-16,-3 6-6 15,-4-2-4-15,3 1-3 16,3-2-2-16,3-12-2 16,2-6-1-16,8-7-3 15,1-6-2-15,2-3-2 16,6-3-2-16,4-10 3 0,2-2 3 16,6-7 0-16,-1 0 1 15,1 0-1-15,0 1 0 16,-2 8 0-16,1 1-1 15,-7 6 1-15,-2 4 0 16,-2 6 0-16,-6 1 0 16,0 8 4-16,-6 3 2 15,-7 7 3-15,-1 3 0 0,-4 2-2 16,3-1-1 0,0-6-4-16,4 0 0 0,2-9-1 15,2 3 0-15,3-11 1 16,0-5-2-16,4-4-4 15,-2 4-2-15,0 0-3 16,10-17 1-16,24-40 4 16,-16 23 2-16,2 0 2 15,4 3 0-15,-1 2 0 16,-3 6 0-16,-4 10 1 16,-7 1 1-16,-6 8 0 15,2 4 0-15,-7 11-1 16,-5 5 1-16,-4 12-1 15,-3 3 0-15,-3 7 1 16,-1-2-1-16,-1-1 0 16,2-2 1-16,6-6-1 15,4 0 0-15,4-14-1 0,2-4-6 16,3-10-5 0,3-4-2-16,8-6-2 0,5-6 5 15,6-10 6-15,3-8 1 16,1-7 3-16,0 0 2 15,0-1-1-15,-1 7 1 16,-13 10 1-16,-4 9 2 16,-7 14 3-16,-3 6-1 15,-6 9 0-15,-2 7 0 16,-8 13-3-16,-5 6 2 0,-6 6-2 16,-3 1-1-16,-3-3 15 15,0-6-45-15,5-4-120 16,5-2-59-16,1-10 100 15</inkml:trace>
  <inkml:trace contextRef="#ctx0" brushRef="#br0" timeOffset="25920.35">17366 5587 243 0,'-8'-5'192'0,"3"5"56"15,1 1-78-15,1 1 5 16,2-2-31-16,0 0-24 15,1-2-10-15,0 2-43 16,0 0-21-16,0 0-31 16,0 0-4-16,0 0 15 15,5 2 12-15,19 3 10 0,22 8 2 16,-23-8-9-16,3-1-9 16,-1-2-11-16,5-1-2 15,4-2 3-15,1-1 0 16,7-1 2-16,-4-2 1 15,2-1-1-15,-5-1 0 16,-6 2-4-16,-2 0 0 16,-14 2-4-16,-2-2 1 15,-8 2 4-15,1 2 1 16,1 3 36-16,-5-2 6 0,0 0 12 16,0 0 6-16,-1 0-31 15,0 0-7-15,-2 0-17 16,-10 3-8-16,-14 2-10 15,-33 10-3-15,15-6-2 16,0 1 0-16,-4 0-1 16,0-2 0-16,1-2 0 15,5-1-2-15,2 0 0 16,5 0 0-16,14 2-1 16,1-4 0-16,9 0 0 15,6-2 0-15,1-2-5 16,6 1-4-16,-1-2-6 15,0 1-2-15,0 0 1 16,12-2 2-16,9-1 3 16,33-4 0-16,-24 7 3 15,3-4 1-15,3 3 3 16,7 0 1-16,0-1 2 0,4 1 1 16,0-2 0-16,-6-1 1 15,-6 0 0-15,-7 0 1 16,-10 1 1-16,-1 2 1 15,-9 0-10-15,-3 1-20 16,-5-1-87-16,-5-2-113 16,-2 3 142-16</inkml:trace>
  <inkml:trace contextRef="#ctx0" brushRef="#br0" timeOffset="30606.35">979 5159 110 0,'110'-26'89'15,"-93"25"-3"-15,10-2-2 16,-4-4 9-16,9-5-12 16,1-1-1-16,7-5-16 15,1-1-17-15,5-5-14 16,4-4-5-16,5-2-14 16,4-2-3-16,2-1 0 15,0-1 5-15,5-7 16 16,-2-6 3-16,4-8-4 15,5-3-6-15,5-10-17 16,1-4-5-16,-2-6-2 16,1 0 1-16,-4-4 1 15,1 2 1-15,7-7 8 16,-2-5 7-16,-3 4 5 16,-3-3-2-16,-11 2-5 15,-2 1-8-15,-7-8-4 0,1 3 0 16,-3 0 0-16,-3 6 0 15,-4 1 0-15,-4 6-2 16,-2-1 1-16,-3 0-1 16,-8 4-1-16,-1 0 2 15,-4 11-1-15,-6 2 0 16,-1 6-1-16,4 3-1 16,-10 3-3-16,8 4-49 15,-4 10 38-15</inkml:trace>
  <inkml:trace contextRef="#ctx0" brushRef="#br0" timeOffset="32031.53">2346 4343 244 0,'27'-42'177'0,"-27"42"-12"0,-4-5-10 16,2 5-19-16,1 0-38 15,0 0-11-15,-2 0-28 16,3 0-7-16,-4 1-8 16,-4 1-7-16,-6 14-14 15,-28 25-5-15,25-27-7 16,-3 3-2-16,4-2-3 16,-3-1 0-16,4 0 0 15,0 1 2-15,4-2 0 16,2 1 1-16,-2-2-2 15,6 0-1-15,-5-6-5 16,6 0-2-16,3-3-4 16,1-3 3-16,7 2 7 15,-7-2 7-15,0-2 11 16,0 1 2-16,0 0-1 16,5-4-3-16,7-6-7 0,25-36-4 15,-24 25-2-15,5 2-1 16,-1-3-1-16,6 2 0 15,-4-1-1-15,1-1-1 16,2 0 0-16,-3-2 1 16,-4 1 2-16,1 4 2 15,-4 6 2-15,-3 3 1 16,-3 8 18-16,-3-1 5 16,-3 1 12-16,0 3 2 15,-1 0-21-15,0 0-4 0,0 0-15 16,-7 12-3-16,5 5-1 15,-42 32-1-15,24-24-1 16,-1-1-1-16,-2 7-1 16,1-4-1-16,4 3 2 15,0 1 0-15,-1-7 1 16,9 0-1-16,-1-9 0 16,4-4-1-16,11-4-1 15,-6-7-4-15,2-6-3 16,1-4-2-16,8-3 1 15,-4-5 4-15,9-5 2 16,3-1 1-16,-9-1 1 16,11 6-1-16,-5 0 1 15,0 2 0-15,4-2 1 16,-4 2 1-16,3 4 0 16,-5 1 1-16,-8 6 0 15,0-1 0-15,-6 8-1 0,1 2-3 16,2-3-35-16,-1 0-31 15,0 0-96-15,-5 12-89 16,-1 2 158-16</inkml:trace>
  <inkml:trace contextRef="#ctx0" brushRef="#br0" timeOffset="33362.31">2126 4566 242 0,'-8'-4'145'0,"2"1"-10"15,-1-1-13-15,-1 1-17 16,5 1-5-16,-2 0 3 16,1 1-5-16,0-1-8 0,1 1-4 15,-1 0-15-15,2 0-3 16,1 0-10-16,0 0-5 15,0 0-7-15,0 0-7 16,0 0-6-16,0 0-4 16,0-1-8-16,-2 1-2 15,3 0-9-15,-1 0-2 16,0 0-1-16,0 0 0 16,1 0 4-16,0 0 0 0,0 0 3 15,0 0 2-15,12 0 4 16,-1 1 2-16,30 3-3 15,-31-1 0-15,4 1-3 16,0-2-1-16,0 3-1 16,5-1-1-16,-4-2-4 15,3 0-2-15,3 0-1 16,-3-1-1-16,10 1 1 16,2 0 0-16,2-1 4 15,5 3 2-15,0-3 2 16,3 2 0-16,6-3-3 15,0-1-2-15,6-3-3 16,-1 0 0-16,-7-2 1 16,-2-2 4-16,-5 3 7 15,2-1 2-15,1 3 0 16,3 2-4-16,-7 1-5 16,0-4 1-16,-5 4-1 15,-5-2 0-15,-1 3 1 16,-2 3 1-16,-6-2 0 0,-3 0 0 15,-4-1 3-15,-6-2-1 16,-1-1 44-16,-3 3 7 16,0 0 15-16,-2 0 6 15,2 0-45-15,-1 0-8 16,0-1-20-16,0 0-6 16,0-1-5-16,0 1 0 0,0 0-2 15,0 0 1-15,0 0-2 16,-2 0 0-16,3 0 0 15,-1 0-2-15,0 0 0 16,0 0 0-16,0 1 0 16,0 0 0-16,0 0-1 15,0 0 0-15,0 0-30 16,1 0-23-16,-2-1-79 16,2-1-80-16,-2 1-235 15,1 0 283-15</inkml:trace>
  <inkml:trace contextRef="#ctx0" brushRef="#br0" timeOffset="34103.79">3084 4491 381 0,'0'0'228'0,"0"0"-44"15,0 0 8-15,0 0-40 0,0-1-18 16,0-1-19-16,0 1-30 15,0 0-3-15,1-5-15 16,0-12-3-16,2-25-2 16,-3 26-2-16,0-2-3 15,0 2-6-15,0-8-12 16,-2-4-5-16,1-1-12 16,0-3-5-16,2-1-7 15,2-2-3-15,1-1-3 16,-1-6-1-16,0-4 16 15,0-4 6-15,1 2 5 16,0 5 3-16,-2 0-12 16,2 2-5-16,-4-8-3 15,0 2-3-15,-1-6-2 16,3 4-1-16,1-6 1 16,-1 0 1-16,5 3 1 15,-6-5 1-15,2 8-1 16,1 3 0-16,-4 7 0 0,1 3 0 15,-2-1-3-15,1 2-1 16,-2-1-1-16,2 2-1 16,0 5-2-16,0 1 0 15,0 5-1-15,5 3 2 16,-6 3 2-16,2 4 1 16,2 5 3-16,-3 3 0 15,0 4-2-15,-2 1-1 0,2 1-7 16,-1 0-5-16,1 0-3 15,0 0 1-15,0 0 4 16,0 0 4-16,0 0 0 16,0 0 0-16,0 0 0 15,0 0 0-15,0 0 12 16,0 0-43-16,0 0-84 16,0 0-79-16,0 0 99 15</inkml:trace>
  <inkml:trace contextRef="#ctx0" brushRef="#br0" timeOffset="35362.47">2597 4895 442 0,'-71'-76'231'16,"63"76"-53"-16,1 2-25 15,-4 1-27-15,5-3-13 16,-3-4-11-16,1 2-7 16,5 3-7-16,-4-2-3 15,7 1-12-15,-3-1-8 16,3 0-27-16,0 1-14 0,0-1-17 15,0 0-3-15,0 0 6 16,3 1 5-16,14 1 9 16,29 6 1-16,-25-2 0 15,3-4-3-15,0 1-7 16,5-2-2-16,-1 0-4 16,-4-2-1-16,0-1-1 15,-2 5-1-15,-7-1 3 16,3 1 0-16,-8-1 3 15,-1 0-1-15,-1 2 3 16,0 2 6-16,-1 0 14 16,-4 1 4-16,-4 0 5 15,-7 1-6-15,-4 3-15 16,-1 0-5-16,1 4-8 16,0-1-1-16,-5 7-4 15,-1-1 0-15,-13 3-3 0,-2 2-1 16,-3 1-2-16,-1-1-2 15,1-1-4-15,1 1-3 16,3-2 1-16,2-3 0 16,8 0 5-16,1-6 1 15,5-1 1-15,2-1 2 16,4-4-2-16,2-2 1 16,3-3 0-16,3 3-2 15,-1-5 0-15,1 0-1 16,2 0-3-16,0 0 0 0,0 0-2 15,0 0 0-15,0 0-1 16,0 0 2-16,0 0 3 16,9 3 1-16,4 1 4 15,30 12 1-15,-25-13 1 16,3-2 1-16,2 2 1 16,0-2 0-16,2 2 1 15,0 0 1-15,-2 0 0 16,0 2 0-16,-4-2-1 15,2-1-1-15,-1 1 1 16,-1 0-1-16,-4-1 0 16,-5-1 1-16,1 0-1 15,1 0-1-15,-6 0 0 16,5 0-1-16,-7-1-25 16,-4-1-37-16,0-4-105 15,-2 4-67-15,1-1 137 0</inkml:trace>
  <inkml:trace contextRef="#ctx0" brushRef="#br0" timeOffset="35783.35">2463 5052 379 0,'-4'-3'250'0,"3"1"-4"15,-3 2-7-15,4-1-64 16,0 1-27-16,0 0-33 16,0 0-26-16,0 0-12 15,0 0-16-15,13 0-21 16,6 0-1-16,33 2 0 15,-27-2-6-15,2-1-8 16,6 1-3-16,2 0-8 16,0 1-1-16,-6 1-4 15,-6 0-1-15,-6 1-1 16,-5-2 0-16,2 0 0 16,2-1 0-16,-4 0-1 15,3-1 1-15,-3 0-1 16,-2-2 0-16,-2-1-26 15,-4 1-34-15,-2 1-85 0,-2 2-82 16,0 0 136-16</inkml:trace>
  <inkml:trace contextRef="#ctx0" brushRef="#br0" timeOffset="37563.54">3334 3649 183 0,'-56'25'135'0,"53"-25"10"15,-5 0 0-15,0 3-18 16,7 0-19-16,-1 2-23 16,4 1-15-16,5 3-17 15,-6-3 1-15,8 3 5 16,-1-1 8-16,1 2-3 15,2-4-10-15,2-2-15 16,4 1-10-16,2-5-6 16,2-1 1-16,-2-4 3 15,-5-4 1-15,0 0-3 16,-4-4-4-16,3 0-5 16,-1-6-3-16,-3-4-2 15,2-1-2-15,-3-2-1 16,-2 3 0-16,-1 2 0 0,-2 1 0 15,-3 5 0-15,0 1 0 16,-6 2-1-16,2 4 0 16,-2 2-3-16,0 2 0 15,2 4-4-15,-2 1-2 16,1 7-2-16,-3 0-2 16,-1 6 1-16,-1 1 1 15,4 6-1-15,-1 2 1 16,4 3 1-16,1 4 1 0,-3-3 2 15,3 2 2 1,2-1 1-16,-2-5 1 0,2 1-1 16,1 0 1-16,-1-1 1 15,3 6 0-15,1-5-2 16,0 3 0-16,-3-4-1 16,1 0 0-16,0 0 1 15,-2-5-1-15,0-3 2 16,-2-3 0-16,1-3 1 15,1 0-1-15,0-5-6 16,1 2-19-16,-1-6-69 16,-1 0-55-16,0-2-263 15,0 1 263-15</inkml:trace>
  <inkml:trace contextRef="#ctx0" brushRef="#br0" timeOffset="37835.82">3357 3955 529 0,'-34'-49'284'15,"42"49"-54"-15,-1 1-19 16,2-1-99-16,0 2-23 15,2 0-61-15,2-2-14 16,3 0-8-16,-2 1-1 0,4-1-3 16,-2 2 0-16,2 0-32 15,-1 0-56-15,-5-1-280 16,4-1 246-16</inkml:trace>
  <inkml:trace contextRef="#ctx0" brushRef="#br0" timeOffset="38657.61">3668 3328 357 0,'0'-7'189'0,"0"4"-47"16,0 1-5-16,-1 1 0 15,1 1-6-15,0 0-22 0,0 0-19 16,-2 0-44-16,2 0-13 16,-2 0-6-16,1 9-2 15,0 12-1-15,0 31 0 16,-1-27-1-16,1 1-2 16,1-2 3-16,-5-3 4 15,5-3 8-15,-2-5 1 16,-2-6 6-16,2 0 2 15,0-6 8-15,-1-1 0 16,2 0-14-16,1-1-8 0,0 0-17 16,0-1-5-16,4-23-2 15,1-25 0-15,-4 31-3 16,-1-3 1-16,-1 0-2 16,1 1-1-16,-1 0-2 15,1 7 0-15,2 1 12 16,-1 3-41-16,-1 3-72 15,0 2-51-15,0 0-265 16,0 3 275-16</inkml:trace>
  <inkml:trace contextRef="#ctx0" brushRef="#br0" timeOffset="39143.31">3845 3474 360 0,'45'-27'222'16,"-51"30"-26"-16,0 6-25 16,-3 5-25-16,5 4-8 15,-6 3-13-15,2 6-31 16,-1 3-14-16,-4 7-15 15,6 1-8-15,0 3-11 16,-3-4-6-16,6-1-15 16,2-3-5-16,1-6-5 15,-3 1-3-15,8-5-3 16,0 2-2-16,-4-9-5 16,7 2-2-16,-2-6-1 15,0 0-2-15,3-2 0 16,1-1 16-16,-7-7-87 15,2 1-65-15,1-3 90 16</inkml:trace>
  <inkml:trace contextRef="#ctx0" brushRef="#br0" timeOffset="39683.87">3937 3746 190 0,'10'-73'166'0,"-11"69"42"16,0 3-6-16,1 1-72 15,0 0-9-15,0 0-29 16,0 0-15-16,0 0 4 0,2 9-11 16,6 10-8-16,15 28-7 15,-8-25-21-15,0 3-6 16,-1-3-12-16,0 0-5 16,-2-3-4-16,0 0 0 15,-1-3-2-15,0 2 0 16,0-6 0-16,-1-1-1 15,-2-2 0-15,0-3-1 16,-5 0-32-16,1-2-30 0,-4-5-120 16,0-4-85-16,0 3 161 15</inkml:trace>
  <inkml:trace contextRef="#ctx0" brushRef="#br0" timeOffset="39954.14">4113 3681 332 0,'-1'-1'230'0,"-2"2"-5"15,1 5-15-15,1-6-50 16,0 0-23-16,-3 6-19 16,-3 12-8-16,-15 32-27 15,11-26-12-15,-3 2-23 16,-1-1-11-16,0-7-18 15,1 4-7-15,2-4-7 0,1-3-1 16,2-2-5-16,1-5-23 16,2-1-52-16,0-4-34 15,3-2-93-15,-1 0-63 16,3-6 171-16</inkml:trace>
  <inkml:trace contextRef="#ctx0" brushRef="#br0" timeOffset="40418.48">3994 3644 476 0,'-8'-53'263'0,"7"53"-39"15,1 2-33-15,0-1-58 16,0-1-18-16,-1 0-33 16,0 0-4-16,1 0-10 15,0 0-5-15,0 0-11 16,0 0-4-16,0 0-8 15,1 0 0-15,14 5-6 16,-2 0-4-16,27 10-7 0,-29-14-5 16,3 0-4-16,2-1-3 15,-1 0-1-15,1 2-3 16,-4-2 0-16,-1 0 0 16,-3 0 0-16,0-1 0 15,-4 0 1-15,-1 1 0 16,-1 0 1-16,-2-1-12 15,0 0-72-15,-2 0-55 0,1 0-142 16,0 0-141-16,0-1 266 16</inkml:trace>
  <inkml:trace contextRef="#ctx0" brushRef="#br0" timeOffset="40748.6">4195 3384 436 0,'9'0'256'0,"2"5"-42"16,0 5 9-16,4 7-72 15,2 4-9-15,-2 6-22 16,1 0-18-16,-4 8-33 15,-7-1-15-15,6 4-17 0,-5 3 4 16,-4-1 9-16,3 1 0 16,-10-1-13-16,-5 0-10 15,1-2-17-15,-6 3-3 16,4-3-3-16,0 0 0 16,-3-4-24-16,0-6-30 15,-3-11-90-15,4-4-78 16,1-8 133-16</inkml:trace>
  <inkml:trace contextRef="#ctx0" brushRef="#br0" timeOffset="41407.83">4496 3739 404 0,'29'-31'242'16,"-30"29"-18"-16,0 2-22 15,-2 0-45-15,2 0-32 0,-2 0-42 16,3 1-13-16,-4 17-14 16,-6 28-12-16,9-35-17 15,1 0-7-15,3-4-7 16,2-4 2-16,1-2 1 16,2-1 2-16,0-8 2 15,0-3-2-15,1-4-1 16,-3-1 0-16,-5-1 1 15,-2 3 3-15,-5 2 0 16,-3-2-1-16,-1 5 1 16,0 5 0-16,0 5-4 15,3 3-2-15,3 4-8 16,-2-2-3-16,3 2-4 16,-1 1-2-16,2-2-3 15,2 2-2-15,0-3 5 16,2 2-35-16,0 0-58 15,3-4-35-15,2 2-150 0,0-5-148 16,7 1 281-16</inkml:trace>
  <inkml:trace contextRef="#ctx0" brushRef="#br0" timeOffset="42143.86">4824 3559 586 0,'26'-74'276'0,"-32"77"-103"16,5 0-9-16,0 0-26 16,-3-2-30-16,4-1-22 15,0 0-22-15,0 0-4 16,7 1-4-16,4 0-21 16,2 1-9-16,25 3-11 15,-26-5-4-15,-1 3 0 16,3 2-2-16,-4-1-2 15,3 2 0-15,2-1 1 16,-3 1 1-16,-3 3 4 0,1 1 13 16,-10 1 13-16,2 3 5 15,-4-2 6-15,-2 4-12 16,-2 2-14-16,-5 1-6 16,-4 5-10-16,-4-1-3 15,1 4-2-15,-1 3 0 16,-7 4-2-16,1 2-1 15,-8 1 0-15,-1-1-2 16,0-2 2-16,0-1 0 0,10-5 1 16,2-4 0-1,12-10-1-15,1 1-1 0,8-6-7 16,-2-3-2-16,8-3-3 16,0-3 0-16,6 0 5 15,4 0 3-15,0-3 2 16,3 0 2-16,4-1 1 15,-2 1 2-15,3-2 0 16,-2 2 0-16,2 2 0 16,1 0-1-16,-7 2 0 15,4-1 1-15,-9 0-1 16,-1 0-1-16,2 0 1 16,4 2 0-16,-4 1 0 15,-4-3 2-15,-3 0-38 16,-6-2-32-16,3 0-118 15,-3 1-84-15,0 0 167 16</inkml:trace>
  <inkml:trace contextRef="#ctx0" brushRef="#br0" timeOffset="42415.14">4823 3769 399 0,'-29'-3'258'0,"32"3"-45"0,10 4 18 16,-1 2-13-16,6 0-45 16,7 5-28-16,-7-2-77 15,1-1-22-15,0 0-33 16,0-1-6-16,5-1-4 15,6 5 6-15,-9-6-137 16,-2 0-117-16,4 10 153 16</inkml:trace>
  <inkml:trace contextRef="#ctx0" brushRef="#br0" timeOffset="50504.81">2006 10589 410 0,'-67'25'245'0,"61"-25"-35"16,1-1-27-16,0 3-71 16,0-2-10-16,-1-2-4 15,2 2 6-15,2-1 20 16,1 0-1-16,0 1-11 16,-2 0-11-16,3 0-37 15,-1 0-20-15,1 0-38 16,0 0-12-16,0 0-9 15,0 0 1-15,8 1 11 16,8 2 2-16,38 6 2 16,-29-9 1-16,4 1 1 15,0-1-2-15,-1 0 0 16,-4-2-1-16,-2 3 0 0,-3 0 0 16,-4 2 4-16,-1 1 0 15,-8-2 0-15,2 1 0 16,-5 0 1-16,3 1 1 15,-4-2 3-15,-2 1 4 16,0-3 8-16,-1 0 4 16,0 0 1-16,0 7-2 15,-2 7-10-15,-20 25-2 0,15-26-2 16,-10 2-2-16,-2 0 1 16,-3 0-1-16,-6 1-3 15,-2 3-1-15,0 2-2 16,-3 0 0-16,1-1-1 15,2-2 1-15,4-2-1 16,3-1 0-16,2 1-1 16,0-4 0-16,5 0 0 15,3-3 0-15,3-2 0 16,7-1 1-16,-4-5 1 16,4 2 0-16,2-1 0 15,-4-2-2-15,5 0 0 16,0 0-3-16,0 0-9 15,0 0-4-15,1 0-5 16,0 0 0-16,0 0 4 16,11 2 5-16,8 3 11 15,32 9 3-15,-29-11 6 16,7 1 3-16,1-2-5 0,-1 2-2 16,1-3-2-16,-3 1-1 15,1-1 2-15,-1 0 1 16,1 1 3-16,-2 0-1 15,-1 0-2-15,-7-1-1 16,1 0 0-16,-5 0 0 16,-6-1 1-16,7 2 0 15,-7 1 1-15,1 2 1 0,-3-4-6 16,-6 1-14 0,5-3-45-16,-1 0-32 0,-4 0-96 15,0 0-46-15,0 0-138 16,0 0 221-16</inkml:trace>
  <inkml:trace contextRef="#ctx0" brushRef="#br0" timeOffset="51091.24">1917 10808 207 0,'-7'-7'159'16,"-3"4"15"-16,4 0-9 15,1 2-40-15,1-2-12 16,-3-1-7-16,5 5-13 16,0-1-16-16,1 0-4 15,1 0-6-15,0 0-2 16,0 0-7-16,-1 0 2 16,1 0-5-16,0 0-1 0,0 0-6 15,0 0-2-15,0 1-3 16,3 5-2-16,11-4-8 15,29 27-5-15,-23-26-10 16,1 0 10-16,5-1 6 16,1 1-2-16,4-3-2 15,-3 1-13-15,0 2-8 16,0-1 0-16,-7 1 0 16,1-2 0-16,-4 3 0 15,-4-3 0-15,0 0-1 16,-4 0 0-16,-2-1 0 15,-1 0 1-15,1-2 3 16,0 2 1-16,-2 1 6 16,-3 1 1-16,-5-1-10 15,1-2-25-15,0 0-97 16,0 0-71-16,-1-5-193 16,-2-6 227-16</inkml:trace>
  <inkml:trace contextRef="#ctx0" brushRef="#br0" timeOffset="52156.39">2082 10266 461 0,'15'-75'265'15,"-18"73"-60"-15,0 2-25 16,-5-1-72-16,-1 3-21 16,6 3-23-16,-6-1-11 0,6 3-18 15,0-1-7-15,-1 4-8 16,1 0-4-16,6 3-9 15,-3-1 4-15,7 1 12 16,-4-3 2-16,3 0-3 16,0 0-5-16,0-4-12 15,5 2-2-15,-1-3 1 16,-3-5 3-16,5 4 10 16,-2-2 5-16,-2-5 10 15,1 0 10-15,-4-3 9 16,-1-3 2-16,-4 1 6 15,5 0-5-15,-6-2-13 16,3 4-5-16,1-1-13 16,-6-2-4-16,2-1-5 15,-6 1 0-15,1 2-2 16,-2 0-1-16,1 5-4 16,0 0-3-16,0 3-6 15,3 2-4-15,-5 3-4 0,5 2-2 16,-3 0-3-16,4 6 1 15,1-3 3-15,-5-2 1 16,9 4 6-16,-2-6 0 16,6 2 0-16,0-1 0 15,0-5 1-15,1 0 2 16,-3-4 4-16,2 1 1 16,0-4 3-16,-2-2 0 0,4 0-1 15,-3-1 0-15,-1-2 1 16,0 0-1-16,1-1-1 15,-5-2 1-15,6 4 0 16,-6 0 1-16,0 0 2 16,1 5 0-16,-5-2 0 15,-3 3-3-15,-3 2-3 16,-2-1-3-16,1 3-2 16,6 3-2-16,1-2-1 15,0 2-1-15,0 0-6 16,3 0-1-16,1 3-44 15,0 2-39-15,1 5-186 16,2 4 180-16</inkml:trace>
  <inkml:trace contextRef="#ctx0" brushRef="#br0" timeOffset="54570.93">3459 10788 233 0,'-33'-5'173'15,"30"2"-2"-15,0 1-6 16,0 0-11-16,2 1-24 15,0 0-16-15,0 0-33 16,0 0-13-16,-2 0-24 16,3-1-11-16,-1 1-11 15,0 0-5-15,0 0-5 16,0 0-3-16,1 1-4 16,0 0-1-16,0 0 0 15,0 0 1-15,0 0 12 16,3 0 3-16,9 2 1 15,4 3-1-15,28 3-9 16,-27-4-3-16,-1-3 1 16,1-1 0-16,2 2 1 15,-2-2 0-15,3 1-1 16,-3 2-1-16,0-3-2 16,0 4 0-16,-4-4-1 15,1 2-1-15,1 0 1 0,-5 0 0 16,-2 3 2-16,3-3 1 15,-3 0 1-15,0 0 1 16,-3-3-4-16,-1 0-17 16,-2 0-62-16,-4 0-43 15,2 0-163-15,0 0 175 16</inkml:trace>
  <inkml:trace contextRef="#ctx0" brushRef="#br0" timeOffset="55040.72">3453 10586 298 0,'-3'-2'201'0,"-1"2"-10"16,1 0-49-16,3 0-19 15,-1 0-37-15,0 0-20 16,1 0-20-16,0 0 1 16,0 0 14-16,0 0 3 15,8 4-12-15,7 2-11 16,32 15-25-16,-25-14-3 16,5-4-1-16,1 2 2 0,3-1-1 15,5-1-1-15,-3-1-2 16,-1-2-2-16,1 3 3 15,-7 0 0-15,2 1-61 16,-4 0-75-16,-2 1 79 16</inkml:trace>
  <inkml:trace contextRef="#ctx0" brushRef="#br0" timeOffset="58087.57">11578 8423 451 0,'-30'-14'269'16,"27"14"-61"-16,1 0-43 16,1 0-13-16,0-1-39 15,0 1-13-15,1 0-7 0,0 0 1 16,0 0-15-16,5 10-6 15,3 11-22-15,15 29-12 16,-12-22-19-16,5 1-10 16,3-1-8-16,4 5-1 15,4-4 0-15,-4 2-1 16,2-1 4-16,-2-2 0 16,-2-2 2-16,2 1 1 15,-7-1-1-15,-2-4-1 16,2-1 1-16,-6 1 0 0,-1-2 1 15,2 0 0-15,-8-5 4 16,-3-3 2-16,5-7-15 16,-5-2-16-16,0-1-47 15,0-3-42-15,-1 0-97 16,0 0-54-16,-2 0 157 16</inkml:trace>
  <inkml:trace contextRef="#ctx0" brushRef="#br0" timeOffset="58357.37">11876 8517 476 0,'1'-16'369'16,"-3"4"17"-16,0 5-135 16,-1 4-44-16,-5 6-96 15,-1 5-26-15,-6 4-16 16,-3 3-2-16,-5 7-8 0,0 3-8 15,-3 4-26-15,0 1-9 16,1 0-10-16,-2-4-3 16,2 3-1-16,0-4-3 15,4-2-39-15,4-2-28 16,3-9-74-16,7-1-58 16,1-9-149-16,4 1 217 15</inkml:trace>
  <inkml:trace contextRef="#ctx0" brushRef="#br0" timeOffset="58792.57">11756 8085 672 0,'2'5'323'0,"-9"-1"-91"16,5 6-74-16,-2 1-35 16,0 2-15-16,1-2-46 15,2-2-19-15,1-4-26 16,4-2-4-16,4-3 4 0,3-3 3 15,3 0 2-15,3-1-4 16,-11-5-4-16,4 0-1 16,-2-1-1-16,-4 1-1 15,0 6 2-15,-2 0 3 16,-4-1 4-16,-1 4-1 16,3-1-4-16,-1 0-4 15,0-1-6-15,0 1-1 16,0 0-6-16,0 0-5 0,0 1-52 15,0 0-38-15,0 0-109 16,-1 0-106-16,2 0 199 16</inkml:trace>
  <inkml:trace contextRef="#ctx0" brushRef="#br0" timeOffset="59346.58">12803 8761 413 0,'-48'-27'239'0,"48"24"-47"15,0 3-39-15,0 2-36 16,0-2 1-16,0 0 21 16,0 0 13-16,8 3-20 15,7 5-23-15,33 18-46 16,-29-18-25-16,2-2-27 15,-1-1-3-15,0-3-1 16,-3 1-1-16,9 4 0 16,-8-4-1-16,-1-2-60 15,4 5-47-15,-14-3-138 16,5-1-127-16,0 2 233 16</inkml:trace>
  <inkml:trace contextRef="#ctx0" brushRef="#br0" timeOffset="59603.91">12808 8569 696 0,'3'-2'340'0,"0"0"-123"15,0 1-66-15,-3 1-68 16,0 0-28-16,0 0-32 16,2 1-11-16,11 6-8 15,-1-1-1-15,28 20-1 16,-22-19-10-16,-6-2-95 16,4-1-90-16,3-3 116 15</inkml:trace>
  <inkml:trace contextRef="#ctx0" brushRef="#br0" timeOffset="60288.07">13432 8489 433 0,'11'11'255'16,"-3"1"-25"-16,4-1-20 15,-2-3-64-15,5 0-39 16,-2-8-31-16,4 0-7 16,1-9 3-16,0-3 1 15,4-5-24-15,1-5-14 0,1-6-18 16,-1 0-3-16,-2-6-7 15,0 3 0-15,-8 0-1 16,-3-1 0-16,-4 4 2 16,-2 1-2-16,-1 6 2 15,-3-2 0-15,-5 10 0 16,-1 0 2-16,0 2 0 16,-3 7-1-16,5-3-3 15,-2 2-3-15,1 3-3 16,1 0-2-16,-2 7-5 15,3 2 0-15,-4 0-4 16,-1 7-1-16,1 3 1 16,-3 3 2-16,1 9 4 15,4 0 3-15,-5 8 1 16,-3 0 1-16,-2 3 0 16,0 3 0-16,2 0 1 15,7-1 0-15,0 0 0 0,1-3-1 16,2 1 0-1,-1-5 2-15,5 0 0 16,-1-1 0-16,0-2 1 0,1 0-1 16,-2 0 1-16,-1 0-1 15,0-2 1-15,0-2-1 16,1-1 1-16,-2 0 0 16,3-7 0-16,-1 1 0 15,-2-5-1-15,1-1 5 16,-2-3-39-16,2-3-24 15,4-2-75-15,-5-4-54 16,3-3-84-16,0-2 159 0</inkml:trace>
  <inkml:trace contextRef="#ctx0" brushRef="#br0" timeOffset="60596.24">13373 8757 741 0,'4'-5'352'0,"-4"2"-129"15,3 4-48-15,-3-2-56 16,0 1-32-16,0 0-49 15,0 0-11-15,12 5-14 0,6 0-6 16,34 13-5-16,-31-13 0 16,3 1 0-16,-3 0 0 15,2-3 3-15,2 1-18 16,5-4-89-16,6 0-63 16,-5-6 94-16</inkml:trace>
  <inkml:trace contextRef="#ctx0" brushRef="#br0" timeOffset="61068.98">14381 8204 500 0,'-20'8'243'0,"-2"2"-94"15,-2 0-8-15,2 7-28 16,-1-2-5-16,0 6-2 15,2 4-5-15,0 7-27 16,-3 2-22-16,0 10-31 0,3 3-6 16,6 2 7-16,2 6 1 15,2-8 2-15,2-2 0 16,3-6-12-16,0-6-5 16,7-2-5-16,0-1-2 15,6-6-2-15,-3 2-1 16,12-1 1-16,-2-1 1 15,3-3 1-15,4-1-11 16,-3-4-22-16,-2-3-14 0,4-1-63 16,-3 0-34-16,3-5-139 15,0-2 173-15</inkml:trace>
  <inkml:trace contextRef="#ctx0" brushRef="#br0" timeOffset="61518.77">14486 8612 466 0,'23'-73'223'0,"-24"71"-94"15,2 2-42-15,5 2-6 16,-6-2-10-16,0 0-3 16,0 0 20-16,0 1 7 15,10 15-14-15,27 27-14 16,-24-22-30-16,3 1-11 15,1-1-16-15,3 3-5 16,1-6-1-16,2 1 0 0,-3 3 2 16,-2-5 0-16,1 2-2 15,-2-1 1-15,2-4 0 16,-3 1 2-16,0-5 1 16,-3 1 1-16,-3-7-13 15,0 0-19-15,-4-4-58 16,0-5-47-16,-2-5-176 15,-1-3 194-15</inkml:trace>
  <inkml:trace contextRef="#ctx0" brushRef="#br0" timeOffset="61822.95">14835 8565 581 0,'-13'-47'226'0,"6"56"-140"16,-4 8 11-16,-2 6 21 15,-3 5 27-15,-3-3-4 16,-3 3-33-16,0 0-16 16,2 0-39-16,0 4-16 15,1-2-23-15,2-1-4 16,2 0-5-16,-1-5-1 0,1-3-2 15,3-2-1 1,3-5-2-16,-1 1-4 0,8-4-50 16,-3-1-37-16,2-6-99 15,6-1-78-15,-3-2 170 16</inkml:trace>
  <inkml:trace contextRef="#ctx0" brushRef="#br0" timeOffset="62183.99">15110 8307 458 0,'4'14'243'0,"3"5"-81"16,0 8-26-16,0 3 5 15,-4 6-40-15,1 4-8 16,-4 2-6-16,-5 3 5 16,0-3 0-16,-1 0-3 15,-8-5-30-15,7 2-15 16,-9-4-22-16,3-1-6 15,-2-3-5-15,-4-1-1 16,0-4-10-16,-4-3-19 0,0-1-80 16,-5-2-70-16,-7-2 101 15</inkml:trace>
  <inkml:trace contextRef="#ctx0" brushRef="#br0" timeOffset="68589.84">5023 10495 293 0,'-18'-27'154'0,"11"32"-30"15,-1 2-33-15,-5 5-15 16,1 0 13-16,0 8-7 16,6 2-9-16,3 2-37 15,0 7-17-15,4 1-15 16,-2-3-2-16,1-3 2 15,3-6 4-15,0-10 7 16,2-2 5-16,3-6 16 16,3-2 5-16,-2-7 8 15,1-4-3-15,0-11-15 16,0-5-8-16,3-7-11 16,2-4-2-16,-3-3-3 15,1 0 0-15,-3-2 0 16,-1-1 0-16,-3 3 3 15,1-1 0-15,-3 5 0 16,-2-1-2-16,2 8-2 16,-2 2 2-16,-4 9 39 15,2 7 13-15,-3 5 24 0,3 7 5 16,-2 3-44-16,-1 4-17 16,-2 9-26-16,2 4-7 15,-1 6 1-15,-1 7 3 16,2 8-1-16,0-2 1 15,-2 9 1-15,2 1 0 16,-2 4 2-16,-1 3 1 16,-3-2 0-16,3 0 1 0,0-10-46 15,2-7-26-15,4-7-76 16,1-11-58-16,2-11 131 16</inkml:trace>
  <inkml:trace contextRef="#ctx0" brushRef="#br0" timeOffset="69184.25">5209 10543 250 0,'72'-16'157'0,"-65"30"23"0,4-1-46 15,4-7-2-15,-1-3-12 16,5-3-11-16,0-5-9 16,2-5-21-16,-2-4-11 15,-1-7-24-15,-6-4-5 16,0-2-8-16,-1-3 0 15,1-1-8-15,-1-1-2 16,1-1-4-16,0 3-2 16,-6-5-6-16,2 2-2 0,-6-1-2 15,-2-3 1-15,0 10-2 16,0 0-1-16,-2 10 2 16,4 3-3-16,-2 4 24 15,-4 9 8-15,4 1-1 16,-2 3-1-16,1-3-30 15,0 0-9-15,-3 23-5 16,-9 34 2-16,8-21 5 16,-3 1 1-16,3 8 3 15,-4 2 1-15,3 0 2 16,0 2 0-16,0-1 0 16,3 1-1-16,-1-5-1 15,0 2 0-15,-1-10 1 16,5-3-1-16,0-5 2 15,7-4-2-15,2-3 0 16,-5-5-3-16,4-6-64 16,-4-1-46-16,-3-4-195 15,-1-5 189-15</inkml:trace>
  <inkml:trace contextRef="#ctx0" brushRef="#br0" timeOffset="69457.09">5426 10685 528 0,'-48'-49'337'0,"48"50"-30"0,0 0-99 16,1 0-27-16,-1-1-81 15,0 0-33-15,0 0-49 16,0 0-10-16,0 0-8 15,4 0 0-15,10 0-1 16,-4 0 0-16,35 2 2 16,-27-4 1-16,9 1-39 15,0-3-46-15,2 3-176 16,2 1 163-16</inkml:trace>
  <inkml:trace contextRef="#ctx0" brushRef="#br0" timeOffset="69993.64">4903 11181 655 0,'-9'0'299'0,"6"3"-134"15,-3-1 8-15,6 0-36 16,-1-2-23-16,0 0-44 16,1 0-20-16,0 0-28 15,0 0-3-15,5 9-6 16,6 0-2-16,31 29-8 15,-24-30-1-15,6 0 0 16,4-2 1-16,5-2 1 16,2-3 1-16,1-2 0 15,-1-5 2-15,1 1 1 16,0 1 1-16,-5-1-17 0,-2 3-30 16,-5 0-89-16,-3-3-60 15,-8 4 109-15</inkml:trace>
  <inkml:trace contextRef="#ctx0" brushRef="#br0" timeOffset="70988.48">4881 11649 591 0,'0'-1'279'0,"0"0"-107"16,-1-1-13-16,0 2-37 15,-6 3-14-15,-15 5-30 16,-20 47-10-16,22-21-28 16,3 3-12-16,7-3-18 15,0 4-8-15,3-6-4 16,2 2-1-16,5-4-3 16,5-3-2-16,5-5 0 15,1-4 1-15,0-8 3 16,0-5 2-16,3-4 6 15,-1-5 6-15,7-8 6 16,-4-4 1-16,0-8 0 16,1-2-5-16,-8-8-4 15,3-4-3-15,-1-9-1 0,0-4-1 16,1-5-2-16,-1-3 1 16,-3 2 0-1,-1 4-1-15,0 13 1 0,-2 6 1 16,0 11 1-16,-2 9 2 15,-4 3 5-15,-5 3 2 16,0 5 10-16,2 0 1 16,1 4-5-16,0 1-6 15,2-2-13-15,0 0 0 16,-4 11-1-16,-3 12 1 0,-7 34 4 16,18-26-4-16,-3 5 0 15,3 2-1-15,-3 1 0 16,-6-1 0-16,10 0 0 15,-4-3 0-15,4-3 1 16,6-1 0-16,-6-8-1 16,10 2 1-16,-8-7 0 15,2 4-24-15,1-1-33 16,-5-6-26-16,8 3-78 16,-1-7-47-16,-1-1 132 15</inkml:trace>
  <inkml:trace contextRef="#ctx0" brushRef="#br0" timeOffset="71395.2">5186 11710 649 0,'0'-2'321'0,"0"0"-116"16,0 2-40-16,0 0-80 15,0 0-13-15,0 0-11 16,2 3 3-16,0 15 11 15,38 26-12-15,-28-26-23 16,1 5-8-16,1-2-15 16,-2 1-7-16,3 0-4 15,-2-5-2-15,2 6 0 16,0-2 0-16,-5 1 0 16,1-3 1-16,-3-1-23 15,0-3-21-15,-4-3-70 16,3-1-45-16,-4-6-122 15,5-2-48-15,-6-10 202 16</inkml:trace>
  <inkml:trace contextRef="#ctx0" brushRef="#br0" timeOffset="71680.42">5411 11679 500 0,'-3'-2'302'0,"-2"2"-46"16,4 0-58-16,0 0-29 15,0 0-53-15,0 0-23 0,-13 1-22 16,-3 18-6-16,-29 32 6 16,25-23-6-16,1 4-19 15,-6 0-10-15,-3 3-22 16,-2 4-7-16,4-1-5 15,1-3-2-15,5-4-33 16,3-2-30-16,5-3-97 16,3-1-70-16,4-3 142 15</inkml:trace>
  <inkml:trace contextRef="#ctx0" brushRef="#br0" timeOffset="73390.85">6078 10718 375 0,'-3'-70'232'0,"-2"66"-16"16,0-3-12-16,3 3-34 16,-4-2-17-16,3 4-17 15,-3 2-15-15,2 4-40 16,-4 7-18-16,-6 7-29 16,4 6-4-16,-4 9 0 15,3 6 1-15,-1 6-4 16,3 2-3-16,-7 9-9 15,3 2-1-15,4 8-5 16,-1 5-3-16,2-4-3 16,3-4-1-16,0-10-1 15,0-11 0-15,10-6 0 16,1-7-1-16,1-9 0 0,-1-3-2 16,1-5-9-16,-2-3-17 15,7 0-61-15,-3-4-46 16,1 0-141-16,-1-3-180 15,-1-1 296-15</inkml:trace>
  <inkml:trace contextRef="#ctx0" brushRef="#br0" timeOffset="73820.7">6219 10980 632 0,'-1'-8'326'0,"0"8"-75"16,1 2-102-16,2 5-48 15,-2-7-15-15,0 0-18 16,2 17 9-16,42 36-1 16,-26-26-13-16,0 4-18 15,3 1-13-15,-1-1-16 16,-3 0-6-16,2-2-4 16,2-3-1-16,0-1-1 0,-1-1 0 15,1-3-1-15,-1-1 1 16,-6-5-1-16,0 1 1 15,3-1 0-15,-11-3 2 16,5 1-29-16,0-3-23 16,-5-6-67-16,1 3-55 15,-2-6-148-15,-4-3 197 0</inkml:trace>
  <inkml:trace contextRef="#ctx0" brushRef="#br0" timeOffset="74171.75">6595 11036 574 0,'-9'-6'348'16,"4"6"-51"-16,2 2-89 15,-3 3-19-15,0 3-48 16,-2 3-16-16,-7 3-15 15,4 3-8-15,1 5-8 16,-3 1-10-16,0 2-26 16,-2 1-12-16,0 1-24 15,2 1-7-15,-1-3-8 16,-1-3-3-16,-4-3-2 16,5-2 0-16,0-1-1 0,4-1 1 15,4-2-22-15,-3-5-18 16,5-5-42-16,-1-3-32 15,2-1-58-15,1 1-25 16,2-1-101-16,0 0-106 16,0 0 266-16</inkml:trace>
  <inkml:trace contextRef="#ctx0" brushRef="#br0" timeOffset="74741.24">6388 10831 465 0,'-1'0'301'15,"0"1"-42"-15,-1-2-50 16,0 0-27-16,1 0-38 16,0 0-11-16,0-1-24 0,0 1-15 15,0 1-26-15,1 0-14 16,0 0-16-16,0 0-3 15,0 0 10-15,0 0 4 16,0 0 1-16,11 4-6 16,1-1-17-16,28 13-8 15,-22-15-5-15,-3 3 0 16,4 1-4-16,2-2-1 16,-2 3-2-16,-2-5-1 0,0-1 0 15,-1 4 0-15,-3 2 1 16,-3-1-1-16,-4 0 2 15,2-5-1-15,-5-1 2 16,1-2 1-16,-2 2 3 16,-2 1 3-16,0-1 2 15,0 0-12-15,0 0-40 16,0 0-27-16,-2 0-60 16,2 0-29-16,0 0-99 15,0 0-104-15,0 0 226 16</inkml:trace>
  <inkml:trace contextRef="#ctx0" brushRef="#br0" timeOffset="75191.03">6727 10693 357 0,'44'-52'246'15,"-42"53"16"-15,2 3-83 0,3 6-79 16,2 3-34-16,3 4-12 15,1 3-4-15,0 4 22 16,3 5 6-16,1 4-4 16,1 5 7-16,-6 0-9 15,2 5 12-15,-6 5-1 16,-5 2-8-16,-4 14-13 16,-6-1-18-16,-5 7-22 15,-2-1-2-15,-3-8-2 16,-1-4-2-16,-1-7-1 15,0-5-2-15,-2-6 0 16,2-2 0-16,-2-12-29 16,6-4-47-16,1-10-159 15,-3-6-152-15,12 1 228 16</inkml:trace>
  <inkml:trace contextRef="#ctx0" brushRef="#br0" timeOffset="76341.35">7624 10864 564 0,'1'4'295'0,"-1"-5"-100"16,0 1-19-16,0-1-89 15,-1 0-15-15,1 0-11 16,0 0 2-16,0 1 2 16,10 0-9-16,3 0-8 15,39 9-5-15,-34-9-6 16,4 5-6-16,0-2-19 16,1-2 6-16,-1 2 14 15,-4-3 0-15,1 4 2 16,-5-2-9-16,2 2-13 15,-6 0-1-15,-4-3 2 16,-2 3 3-16,-4-3 6 16,2 7 5-16,-4 1 3 15,-5 4 1-15,-5 2-5 16,-2 1-3-16,-6 5-8 16,0 0-4-16,-3 5-5 0,-4 1-2 15,-1 6-2-15,0-2-1 16,0 2 0-16,2 1 0 15,-2-2-1-15,1-2 0 16,10-1 0-16,-2-5-1 16,5-3 1-16,2-4-1 15,-1-2 1-15,2-2 0 16,7-3 0-16,-3-4 1 16,3-1-1-16,0-2 0 0,3-3-3 15,1 1-1-15,0-1-5 16,0 0-5-16,0 0-4 15,0 0-1-15,0 0 4 16,0 0 5-16,12 2 6 16,0 0 2-16,33 10 2 15,-24-8 0-15,-2-1-1 16,-3-1 1-16,2-2-1 16,-3-2 1-16,1 0 0 15,6 2 0-15,-4 3 1 16,1-1 1-16,-3 1 0 15,-2 0 0-15,-3-2 1 16,-1 2 0-16,-5-3 2 16,4 0-16-16,-3 0-36 15,-2-2-32-15,-1-4-77 16,-2 2-42-16,-1-3-193 0,3-1 250 16</inkml:trace>
  <inkml:trace contextRef="#ctx0" brushRef="#br0" timeOffset="76626.59">7564 11085 868 0,'3'0'868'0,"12"3"-798"16,-5-1 26-16,11 4-26 15,4-1-19-15,3-4-28 16,7 2-12-16,4-3-5 16,-1 1-1-16,8 0-20 15,-4 3-37-15,2 4-125 16,2 3 114-16</inkml:trace>
  <inkml:trace contextRef="#ctx0" brushRef="#br0" timeOffset="79848.22">4445 11731 607 0,'-3'-1'328'16,"0"0"-106"-16,1 2-35 15,0-1-87-15,1 0-35 16,1 11-15-16,-1 11 9 16,-8 26 8-16,5-25 0 15,-6 3-10-15,4 1-8 16,-4 6-11-16,2 0-8 0,3 3-10 15,-2 5-2-15,1-1-8 16,-7 5 0-16,3-1-2 16,-8-5-2-16,4 0-2 15,-2-5 0-15,3-6-2 16,3-1-1-16,6-5-2 16,4 0-2-16,-1-4-4 15,4-2 0-15,4 0-2 16,-4-4 0-16,6 1-1 15,0 0 1-15,-1-3-2 16,4 0 2-16,5-2 0 16,-5 2 0-16,5-2 3 15,5 4 0-15,4 1 0 16,5-3 1-16,7 2-1 16,0-4 1-16,8 1 2 15,5 3 1-15,14-6-1 16,7 4 2-16,0-7 1 0,2 1 0 15,1-3-1-15,-5-2-1 16,22-2 1-16,2-3-1 16,2-1 4-16,7 3-1 15,-10 1 0-15,2 0 0 16,6 1 1-16,-5 0 0 16,3 3 0-16,-6-2 0 15,-10-1-1-15,1-1 1 16,-5-5 0-16,0 3-1 15,-10 3 2-15,-9 2 0 0,-18 0 1 16,-9 1 0-16,-17 4 1 16,-5-4 3-16,-4 4 3 15,-4-2 4-15,-1-1 10 16,0-1 6-16,-2-2 6 16,0 0 0-16,0 0-10 15,0-1-8-15,0 1-12 16,0 0-6-16,0 0-9 15,0 0-2-15,0 0-5 16,0 0 0-16,0 0 4 16,0 0 0-16,0 0 5 15,0-1 0-15,0 1 3 16,0 1 3-16,4 0 0 16,2 0 2-16,-1 0 1 15,-1 0 1-15,-3 0 0 16,1 0-1-16,-2 0-1 0,1 0-2 15,4 0 0-15,-5 0-1 16,2 0 0-16,0 0 0 16,-2-1 2-16,3 0 3 15,2-1 5-15,1-2 1 16,4-5-1-16,0-14-2 16,35-37-2-16,-25 17-2 15,8-12 1-15,6-12 0 0,5-10 1 16,2-1-1-16,1 5-1 15,-3 10 0-15,-4 7-1 16,-3 7 0-16,-8 7 0 16,-5-1 0-16,-3 13-18 15,-5 4-24-15,-3 10-74 16,-2 8-56-16,-4 8-266 16,2 6 282-16</inkml:trace>
  <inkml:trace contextRef="#ctx0" brushRef="#br0" timeOffset="80767.87">6103 13002 536 0,'1'-38'261'15,"-2"38"-85"-15,-1 1-17 16,2 4-44-16,-1-5-8 16,1 0-20-16,0 0 0 15,-1 13-6-15,0 13-12 16,-4 30-10-16,1-25-5 16,-4 7-10-16,-3-2-4 15,-1 1-16-15,2 4-6 0,-1-6-6 16,-2-6 0-1,8-2 2-15,-4-7 2 0,-2-10-1 16,6-6-1-16,-6-4-6 16,4-3-1-16,0-8-3 15,1 1-2-15,-1-12-2 16,1 1-2-16,2-4-2 16,2-1 2-16,1 2 1 15,-5-1 1-15,5 3 1 16,-8 0 0-16,8 8 2 15,4 4 3-15,-9 3 10 16,6 5 9-16,0 2 8 16,-3 0-2-16,3 0-15 15,0 0-9-15,-1 4-11 16,-3 14-1-16,-8 37 3 16,4-29 2-16,0 2 0 15,1-5 1-15,-5 1-25 16,6 2-18-16,-6-1-73 0,-1 0-96 15,1-4 137-15</inkml:trace>
  <inkml:trace contextRef="#ctx0" brushRef="#br0" timeOffset="81340.84">5585 13103 572 0,'-5'5'288'16,"-4"5"-98"-16,4 8-66 15,-1 5-28-15,3 12-13 16,-2 2 1-16,4 1-1 0,2 3-4 15,3-9-18-15,4-3-14 16,2-9-10-16,-1-5-2 16,5-8-7-16,-1-2-1 15,4-6 7-15,-1-3 5 16,-1-6 9-16,1-3 2 16,-7-6-8-16,2-4-4 15,-4-1-8-15,3-3-3 16,-1-4-8-16,-8-1-3 0,-2-4-8 15,-3 1-2-15,-5 6-15 16,6 5-11-16,-2 9-32 16,-3 3-25-16,2 6-41 15,-11 2-35-15,-1 8-74 16,-3 3-112-16,0 16 219 16</inkml:trace>
  <inkml:trace contextRef="#ctx0" brushRef="#br0" timeOffset="81993.1">5225 13124 1393 0,'5'-4'40'0,"5"3"-15"15,5 0 32-15,3 3-19 16,1 6-5-16,-1 2 0 16,-2 2-1-16,0 3-17 15,-2 3-5-15,0 3 1 16,-1 1 1-16,-10 2 5 15,-2 2 2-15,-3 5 2 16,-5 0-1-16,-1 0-4 16,2-2-11-16,-15-8-13 15,5 0-7-15,-4-9-9 16,-2-2 7-16,5-7 6 16,-2-4 0-16,5-3 9 15,1-2 1-15,6 0 2 16,4-2 0-16,0-3-4 15,3 0-2-15,2-1-2 0,0-1 1 16,3 1 1-16,3 1 0 16,1-2-4-16,2 1-1 15,2 0-1-15,0 1-1 16,0 3-8-16,-1 4-28 16,-3 3-79-16,1 1-61 15,-6 0-156-15,0 1 209 16</inkml:trace>
  <inkml:trace contextRef="#ctx0" brushRef="#br0" timeOffset="82492.27">4822 13212 518 0,'-9'-97'303'0,"21"89"-66"16,5 3-63-16,-2-4-35 15,8 6-22-15,-3 0-9 16,1-1-31-16,4 2-17 0,0 2-21 15,2 3 6-15,-6 4 1 16,-6 3 1-16,-3 4-2 16,-6-2-5-16,-3 10 7 15,-4 2 0-15,-7 7-8 16,1 4-10-16,-4-2-8 16,2-1-26-16,-1 1-108 15,-6-6-83-15,4-3 109 16</inkml:trace>
  <inkml:trace contextRef="#ctx0" brushRef="#br0" timeOffset="84604.79">4748 14173 119 0,'0'0'115'0,"-2"0"3"16,1 0 14-16,0 0 4 15,0 0-18-15,0 0-3 0,-2 0-25 16,-6 2-3-16,-1 1-6 16,-1 1-3-16,-24 9 6 15,27-11-9-15,4 0 7 16,-2-2 8-16,2 2 6 16,0-3-1-16,2-2-3 15,2 2-4-15,-3 0-15 16,3 0-14-16,0 0-25 15,0-1-12-15,0 1-13 16,0 0 3-16,18 0 5 16,27 0 6-16,-20 2 6 15,-1-1-3-15,0 0-8 16,0 3-6-16,-4 0-3 16,0 5 1-16,-6 0 3 15,-1 1 0-15,-4 4 0 16,1 1-1-16,-6 5-1 15,4 4 1-15,-6 2 0 16,-4 2 0-16,2 5-1 0,-5 2 1 16,0-1-2-16,5 1-11 15,-6-6-63-15,2-4-38 16,-2-4-84-16,-6-3-63 16,2-5-161-16,-5-3 258 15</inkml:trace>
  <inkml:trace contextRef="#ctx0" brushRef="#br0" timeOffset="84851.14">4756 14519 888 0,'-46'-39'411'0,"38"36"-186"15,0 2-45-15,1 3-90 16,-3 2-33-16,4 3-45 16,1 3-10-16,-1 0-4 15,0 2 1-15,0 2-64 16,-3-3-46-16,3 2-143 16,2 3-207-16,0-3 303 15</inkml:trace>
  <inkml:trace contextRef="#ctx0" brushRef="#br0" timeOffset="85553.37">4325 14404 648 0,'-1'1'335'0,"0"-1"-119"16,1 0-21-16,0 0-88 15,16 5-21-15,20-3-10 16,-26-15-4-16,6-1-12 15,-9-1-6-15,-1-3-19 16,-2 2-8-16,-5-4-10 0,1 1-4 16,-3-3-5-16,-2-1 0 15,1 5 1-15,-1 4 1 16,1 6 1-16,-5 2 4 16,0 2 9-16,-1 1 0 15,3 4-3-15,-1 7-8 16,1 5-14-16,-4 4-3 15,0 9-1-15,0 2 2 0,3 7 1 16,0 2 1-16,5 3 1 16,1-2 0-16,2-6 4 15,1-3 3-15,3-9 3 16,0-6-1-16,2-2-2 16,0-3-3-16,3-4-2 15,0-1 0-15,2-5 2 16,0 1 0-16,-1-2 0 15,5 1-6-15,-10 0-51 16,6-2-35-16,-7 0-175 16,-4-1-135-16,3-3 250 15</inkml:trace>
  <inkml:trace contextRef="#ctx0" brushRef="#br0" timeOffset="85833.62">4186 14162 1181 0,'-1'2'496'16,"-3"-1"-327"-16,2 5-29 15,1-6-88-15,0 0-31 0,0 0-16 16,-3 4-3-16,-1 9-2 16,1 1-3-16,-6 30-42 15,10-24-52-15,0 3-184 16,0-1 178-16</inkml:trace>
  <inkml:trace contextRef="#ctx0" brushRef="#br0" timeOffset="86513.53">3752 14420 750 0,'12'-96'361'0,"6"88"-144"15,-5 1-26-15,3 1-59 16,-2 1-20-16,-5 0-39 16,8 6-15-16,-5 4-41 15,3 5-9-15,-1 3-3 16,-3 0 2-16,0 8 5 15,-8 2 3-15,0 7 4 16,-6 4-1-16,2 2-8 16,-5-1-19-16,-1-3-41 15,-2-1-21-15,-4-7-26 16,-2-3 6-16,-3-5 29 16,3-4 19-16,3-4 31 15,6-3 9-15,-2-9 17 16,-1-1 0-16,3-5-1 15,-7 0 0-15,13 1 0 0,0-4 4 16,0 2 6-16,9-2 1 16,-10-1-8-16,9 4-7 15,-1-2-7-15,1 0-2 16,4 2-4-16,-5 0-2 16,2 3-4-16,0 2-5 15,5 5-28-15,-5 0-21 16,-1 0-74-16,1 2-76 15,-4-1 137-15</inkml:trace>
  <inkml:trace contextRef="#ctx0" brushRef="#br0" timeOffset="86874.21">3619 14256 804 0,'0'0'400'0,"-2"2"-159"0,2 9-42 16,-5 10-94-16,-1 5-41 16,1 13-33-16,-3 2-10 15,1 2-7-15,-1-5-3 16,0-5-4-16,2-4-3 16,2-6 3-16,2-4-28 15,1-2-116-15,-2-4-107 16,-1 2 139-16</inkml:trace>
  <inkml:trace contextRef="#ctx0" brushRef="#br0" timeOffset="87378.66">3452 14277 592 0,'-6'-6'298'0,"-3"4"-130"0,1 7-27 16,-5 7-84-16,0 6-29 16,3 12-17-16,-2 7-2 15,6 8-5-15,3 2-3 16,2 0-2-16,5-5 0 16,3-7-7-16,2-2 25 15,-3-14 27-15,2 0 8 16,0-10 19-16,0-6-14 15,2-3 12-15,-2-8 5 16,-1-6-3-16,-1-5-8 0,-2-6-33 16,1-1-11-16,-5-5-8 15,-7 0-1-15,-4-1 0 16,-3-3-6-16,-6 0-20 16,3 4-20-16,-3 3-64 15,-1 5-40-15,1 8-287 16,2 4 284-16</inkml:trace>
  <inkml:trace contextRef="#ctx0" brushRef="#br0" timeOffset="87758.64">3092 13923 485 0,'-18'-4'301'16,"2"14"43"-16,-6 4-137 15,0 11-38-15,1 6-14 16,0 8-35-16,3 5-17 0,0 14-33 16,2 10-17-16,4 18-33 15,6 10-9-15,6 2-7 16,4-4-2-16,8 2 10 16,2 0-34-16,7 0-44 15,5 1-26-15,11-14-96 16,5-11-40-16,12-13 148 15</inkml:trace>
  <inkml:trace contextRef="#ctx0" brushRef="#br0" timeOffset="88363.03">5255 14032 595 0,'-15'-63'273'0,"37"74"-122"15,3 2-12-15,4 10-25 16,2 2 2-16,-4 10 13 15,-4 6 3-15,-7 12-7 16,-3 11-14-16,-10 9-41 0,1 7-16 16,-13 0-27-1,-2-6-8-15,-5-9-5 0,-7 0-1 16,0 1-10-16,-6-1-23 16,-6-2-113-16,-7-8 78 15,-7-7 4-15</inkml:trace>
  <inkml:trace contextRef="#ctx0" brushRef="#br0" timeOffset="91138.99">14051 10994 425 0,'-42'-1'269'15,"41"-2"-35"-15,-3 1-39 16,4 1-22-16,0 1-47 16,0 0-31-16,0 0-41 15,0 0-5-15,0 0-6 16,0 0 2-16,14 3-8 15,8 0-5-15,34 0-6 16,-22-7 0-16,3-3 2 16,1 0 0-16,4 4-3 15,-5 0-1-15,-1 3-4 0,-3 0-5 16,-3 3-8-16,-4 3-1 16,-6 4-1-16,-4 0 2 15,-6 0 6-15,-3 3 5 16,-5 2 12-16,-4 3 2 15,-8 4 0-15,-5 5-2 16,-12 1-11-16,-2 5-3 16,-10 0-4-16,0 0-4 0,-5 0-2 15,-1-4-3-15,3 3-2 16,-3-4-1-16,9 2 0 16,-1-1-10-16,5 0-4 15,-4 0 1-15,0-3 0 16,2-4 11-16,5-7 6 15,5-2 0-15,9-7 2 16,6-1 0-16,3-4-1 16,4-2-2-16,4 1-13 15,-2-1-5-15,0 0-8 16,3 0-1-16,22-4 22 16,29-1 11-16,-22 5 21 15,3 1 11-15,-4-3-4 16,-2 2-5-16,0 1-12 15,-3-3-8-15,5 4-7 16,0 0-2-16,5 3-2 0,0-3 1 16,-3 1-1-16,3-1 0 15,-3 2 2-15,-3 3-1 16,-1-3 2-16,-6 0 1 16,-5-3-2-16,-4 1-14 15,-3-1-39-15,-1 0-27 16,-8-2-110-16,3-4-65 15,-6-1 158-15</inkml:trace>
  <inkml:trace contextRef="#ctx0" brushRef="#br0" timeOffset="91499.39">14039 11373 448 0,'-4'-5'305'16,"-1"3"32"-16,6-1-136 16,0 3-34-16,-1-1-29 15,0 0-18-15,0 1-28 16,4 0 4-16,14 0-16 15,28 4-18-15,-23-2-21 16,3-2-14-16,4 3-18 16,2-3-1-16,2-2-3 0,0 1 0 15,0 0-1-15,-4-2 0 16,1 3-5-16,-4 0-18 16,-4-2-64-16,-3 0-47 15,-7-8-121-15,0-3-108 16,-2-4 230-16</inkml:trace>
  <inkml:trace contextRef="#ctx0" brushRef="#br0" timeOffset="92021.99">14284 10683 768 0,'-4'0'370'0,"-2"3"-151"15,3 2-43-15,-1 3-79 16,1 6-25-16,3 4-21 16,0 0 0-16,3-2-11 0,0-5-13 15,1-5-20-15,2-1 0 16,1-6 4-16,1 2 3 16,1-2 3-16,-3-2 2 15,4 2 1-15,-4-7-1 16,-3-2 2-16,1 2 0 15,-4-2 2-15,0 3 1 16,-5-1-4-16,-3 2-2 0,4-1-6 16,-4 0-3-1,4 2-3-15,-3 1-1 0,3 4-4 16,0 0-1-16,-2 2-5 16,3 1-3-16,0 0-22 15,-2 0-26-15,3 1-103 16,1 4-65-16,1 1-280 15,2 3 315-15</inkml:trace>
  <inkml:trace contextRef="#ctx0" brushRef="#br0" timeOffset="92650.82">15414 11329 268 0,'-11'-3'228'16,"1"-2"19"-16,7 5-31 15,4 0-18-15,-1 0-51 16,0 0-31-16,0 0-30 16,0 0-7-16,0 0 8 15,0 0 5-15,9 5-11 16,10 4-16-16,31 10-35 15,-30-17-10-15,3 1-12 16,2-3-2-16,-1 0-1 16,2 0 2-16,3 1 0 0,-5 0 1 15,-4-1 0 1,-2-2 1-16,-5-4 3 0,-6-3 1 16,-1 3-7-16,4 0-15 15,-5 2-56-15,0-3-32 16,2 1-82-16,-8-4-46 15,-2-4-156-15,-3 3 236 16</inkml:trace>
  <inkml:trace contextRef="#ctx0" brushRef="#br0" timeOffset="92895.16">15508 11165 598 0,'-13'-2'329'0,"5"-2"-40"16,2 7-33-16,4 0-56 15,2-2-33-15,0-1-69 16,0 0-22-16,0 0-33 16,2 0-8-16,12 0-12 15,3 0-10-15,27 3-10 16,-28-2 0-16,-1 4-1 16,5-3 0-16,0 3 0 15,5 3-8-15,-5-5-57 16,-3 2-37-16,4-2-90 15,1-3-54-15,11 0 157 16</inkml:trace>
  <inkml:trace contextRef="#ctx0" brushRef="#br0" timeOffset="93835.44">16824 11212 340 0,'53'6'271'0,"-53"-9"56"16,-2-3-77-16,-4-1-80 15,2 2-25-15,-2 0-35 16,-1 2-14-16,3 0-12 15,-4-3-3-15,3 2 3 16,-6-4 2-16,-3 3-8 16,1 2-9-16,3 3-27 15,1 2-12-15,-3 5-22 0,-4 0-4 16,2 6-4-16,-1 4-2 16,-3 2 0-16,3 3-1 15,1 3-3-15,-4 0 0 16,2 3-1-16,-4 0 0 15,1 2 3-15,7-1 0 16,1-6 2-16,10 4 0 16,2-9-7-16,5-4 0 15,8 2 0-15,0-9 3 16,2-3 6-16,1 2 3 0,2-7 2 16,3-1 0-16,3-1 4 15,-4-7 2-15,-6-2 5 16,-2-4 0-16,-3-4 2 15,2-2-2-15,7-5-3 16,0 0-2-16,-6-8-3 16,6 2-1-16,-5-2 0 15,-5-1 0-15,2 5-1 16,-5 4 1-16,-4 4 1 16,2 8 0-16,-2 5 6 15,-2 0 4-15,-2 9 4 16,1 1-3-16,-1 4-14 15,1-4-6-15,0 0-10 16,-3 9 3-16,0 17 8 16,-6 37 4-16,6-30 9 15,-1 2 0-15,4-5 2 16,0-8-3-16,1 0-5 0,1-2-2 16,4-7-1-16,1 4 0 15,3-5-2-15,0-2-1 16,4 2-1-16,-1-4 0 15,4 1 0-15,0-2 0 16,0-2 1-16,0-2 0 16,2 0-31-16,2 0-27 15,-2 2-73-15,0-1-49 0,-4-2-163 16,-2-2 216-16</inkml:trace>
  <inkml:trace contextRef="#ctx0" brushRef="#br0" timeOffset="94830.37">17729 11068 307 0,'-1'-3'226'0,"-3"0"54"16,2 1-74-16,2 2-28 16,-2-1-16-16,2-1-35 15,0 1-17-15,0 0-13 16,0 1 0-16,0 0 12 15,2 0 4-15,9 2-20 16,9 4-16-16,26 5-33 16,-29-11-11-16,5 2-6 15,-5-4-2-15,6 1-2 16,7 1-5-16,3 1-8 16,3 3-3-16,2-2-3 15,-7 1 0-15,-5 0 0 16,-3-2 0-16,-8 6 0 15,3 0 1-15,-8 0 1 16,-4 1 3-16,-5-3 5 16,-1 3 3-16,-5 4 2 15,-3 2 0-15,-8 5-5 0,-2 1-1 16,-7 4-5-16,-5-1-1 16,-5 6-3-16,-3-2 0 15,-2 6-2-15,3 0 0 16,-1-1-1-16,-2-2-1 15,0-2 1-15,-1-3 0 16,2-1 1-16,5 0 0 16,5-5 0-16,4-1-1 15,3-8 2-15,5-2-1 0,8-4-1 16,4 0 0-16,4-3-3 16,2-1-5-16,-1 0-7 15,0 0-3-15,0 0 2 16,0 0 1-16,0 0 6 15,15 4 2-15,31 9 3 16,-26-12 1-16,3 5 3 16,2-4 0-16,2 1 0 15,1 2 0-15,-1-4 0 16,-7 1 0-16,2 0 0 16,-5-2-1-16,0 4 1 15,3 0 1-15,-4-2-1 16,3 2 0-16,-4-3 2 15,0-1-1-15,-2 1 1 16,2 2 2-16,-9-4-9 16,2 2-17-16,-6-5-56 15,-3-4-46-15,3-4-118 0,-2-5-84 16,6 0 204-16</inkml:trace>
  <inkml:trace contextRef="#ctx0" brushRef="#br0" timeOffset="95140.54">17791 11326 814 0,'-44'-27'374'15,"45"27"-152"-15,3 2-72 16,0 0-25-16,-4-2-18 16,0 0-29-16,6 4-16 15,8 4-5-15,34 18-22 16,-21-17-8-16,5-3-14 16,1 1-7-16,5-4 2 15,-3-3 1-15,3 2-15 16,6 0-33-16,-1 0-120 15,-3-1 104-15</inkml:trace>
  <inkml:trace contextRef="#ctx0" brushRef="#br0" timeOffset="108758.7">9197 15551 173 0,'0'2'151'16,"0"-1"21"-16,8 0-47 15,8 7-9-15,29 11-37 16,-20-16-21-16,7 2-17 16,5 0-9-16,4-3-21 15,0 2-5-15,13 2-5 16,0-2-2-16,11 3 0 15,2 1-1-15,4 0 1 16,9 4 1-16,10-4-1 16,8 1 1-16,13 1 1 15,2-5-1-15,14 3 3 16,2-4-2-16,13 1 2 16,9 4 0-16,9-3 0 15,8 2 0-15,7-2-2 16,2-1-1-16,7 0 1 0,4 4-1 15,14 1 2-15,4 0 0 16,7-4 0-16,2 1 1 16,5-4-2-16,8 4 1 15,6-2 0-15,8 1-1 16,6-2 0-16,-3-5 0 16,8 0-1-16,-3-1 0 15,6 0-1-15,0-1 1 16,4 0 0-16,-5-2 0 15,-5-1 2-15,-4 1 0 0,-5-2-1 16,0 2 1-16,-8 2 4 16,-5-2-1-16,-10 4 2 15,-6-4 0-15,-16-4-3 16,-2 4 1-16,-19-6 0 16,-18 1 0-16,-14 2 1 15,-10-3-1-15,-23 5-9 16,-5 4-199-16,-33-7 150 15</inkml:trace>
  <inkml:trace contextRef="#ctx0" brushRef="#br0" timeOffset="109494.6">10599 13637 1507 0,'3'11'-9'0,"-2"4"2"0,1 11-7 15,0 18 7-15,1 2 1 16,2 20 3-16,0 12-1 16,0 13 0-16,-1 15 1 15,-3 20-1-15,-1 10 2 16,-2 18 1-16,-1 10 1 16,-4 9 5-16,1 5 6 15,-3 8 28-15,1-1 10 16,-3 1 7-16,0-1-3 15,-1-4-13-15,-1-4 8 0,2-5 21 16,3-3 13-16,1-17 7 16,1-10-14-16,0-18-30 15,-1-12-14-15,2-19-19 16,0-10-3-16,1-27-22 16,-1-11-29-16,2-26-90 15,-3-11-61-15,-2-25 115 16</inkml:trace>
  <inkml:trace contextRef="#ctx0" brushRef="#br0" timeOffset="109991.27">9702 13130 576 0,'7'6'269'0,"5"7"-114"15,8 8 0-15,4 7-25 16,-8 2-17-16,12 7-15 15,-2 5-4-15,-3 1-20 16,5 2-19-16,0-2-28 16,-3-1-10-16,0-7-9 15,-4-5 1-15,0-3-2 16,-1-5 0-16,0-2-24 16,2 3-35-16,-2-4-129 15,-5-4-137-15,-3-6 196 16</inkml:trace>
  <inkml:trace contextRef="#ctx0" brushRef="#br0" timeOffset="110208.69">10075 13161 859 0,'2'-13'421'15,"-6"13"-134"-15,-4 4-102 16,-5 14-95-16,-5 6-34 15,-3 15-29-15,-4 8 0 0,-6 6 1 16,1 3 2-16,-1-6-17 16,2-1-5-16,5-11-57 15,1-6-57-15,7-2-208 16,0 0 196-16</inkml:trace>
  <inkml:trace contextRef="#ctx0" brushRef="#br0" timeOffset="110590.67">9892 13022 529 0,'0'0'255'0,"0"3"-43"15,0 5-97-15,0 1-32 16,-2-3-8-16,2 1-36 15,-2-7-19-15,3-2 16 16,-1 1 19-16,0-1 12 0,0 1-4 16,0-16-26-16,-6-28-8 15,2 28 13-15,1 10 12 16,-5-2 25-16,-1 4 4 16,0 5-10-16,2 0-11 15,-1 2-25-15,5 3-16 16,-3 0-13-16,-3-3-1 15,3 3 5-15,2 0 3 0,0-3 12 16,5 2 4-16,-1-6-3 16,0 1-5-16,-1 0-31 15,1 0-41-15,0 0-156 16,0 0-108-16,9-2 184 16</inkml:trace>
  <inkml:trace contextRef="#ctx0" brushRef="#br0" timeOffset="111428.42">19175 16268 912 0,'5'-2'427'16,"-4"1"-165"-16,3 4-64 16,-4-3-78-16,0 0-26 0,0 0-30 15,0 0-10-15,1 4 4 16,6 12-8-16,24 34-11 16,-14-33-8-16,6 14-15 15,2 1-3-15,1 4-10 16,-3 0-1-16,1-5-17 15,1-2-21-15,-3-6-77 16,1 1-62-16,0-6-154 16,-2-5-84-16,-1-10 257 15</inkml:trace>
  <inkml:trace contextRef="#ctx0" brushRef="#br0" timeOffset="111623.9">19571 16339 447 0,'-14'-24'345'0,"2"15"96"16,3 6-108-16,-11 7-92 0,1 7-39 16,-4 12-73-16,-7 2-36 15,2 12-37-15,-1 6-16 16,-9 3-24-16,-6 1-7 16,-4-2-47-16,-4-3-39 15,-4-2-93-15,-4 1-64 16,-5-4 145-16</inkml:trace>
  <inkml:trace contextRef="#ctx0" brushRef="#br0" timeOffset="113489.65">9503 15929 384 0,'0'22'169'0,"0"0"-45"16,5 0-27-16,1-3-6 15,-1-3 16-15,-1 0-11 16,-1-1-7-16,0-6 7 15,-1-3-11-15,-1-7-7 16,1-7-11-16,0-13-32 16,5-9-9-16,2-24-25 0,1-11-9 15,10-13-9-15,2-6 0 16,9-9 5-16,6-3 6 16,-1-9 4-16,4 4 1 15,3 1-1-15,-1 2 0 16,13 7 2-16,-1 3-2 15,4 12 0-15,3 9-2 16,-3 23-8-16,2 13-2 16,-11 27-8-16,4 13 0 0,-3 25 5 15,-6 13 2-15,2 26 5 16,-3 17 3-16,-3 11 2 16,2 1 3-16,1 1 2 15,-1-6 1-15,4-2 1 16,-1 2-1-16,0-12 0 15,3-4 0-15,1-8 0 16,5-5-1-16,1-7 0 16,4-6 0-16,0-7-1 15,0-8-1-15,2-10-1 16,0-6-1-16,-4-8 2 16,2-4 0-16,0-5 3 15,1-6 0-15,1-10 3 16,-2-7 1-16,-5-11-1 15,-3-3 2-15,-6-17-1 16,-2-6 1-16,-10-15-2 16,1-5-2-16,-9-13-15 0,-4-6-11 15,8-12-1-15,-10-7 0 16,8 0 16-16,-2 0 9 16,4 5 2-16,5 2 0 15,0-4 1-15,2 2 0 16,2 6-2-16,1 4 0 15,2 3 0-15,1 1-1 16,0-4 1-16,-6 3-1 16,1 9 0-16,-2 2 0 0,8 7 0 15,7 2 1-15,5-2 0 16,1 2 0-16,1 10-1 16,-3 1 0-16,-1 12 0 15,-1 1 0-15,6 3 0 16,-7 1 1-16,12 5-1 15,4 4 1-15,-2 9-1 16,6 1-2-16,-2 13-3 16,-1 10 0-16,-10 6 0 15,-5 12 0-15,1 8 1 16,0 4 3-16,7 9 1 16,8 9-1-16,-6 2 1 15,1 6 0-15,0 5-2 16,-8 1 1-16,-11 10-1 15,6 5 0-15,1 11 2 16,1-2 0-16,14 0 0 16,-6 1 1-16,3 5-1 15,4 3 0-15,-2 5 0 0,1-3 0 16,-1-6 1-16,1-2 0 16,6 0 0-16,3 4 0 15,-2 1 14-15,5 3 4 16,-9-7 3-16,-2-9 1 15,2 6-15-15,-1-2-5 16,9 3-1-16,6 3-2 16,-3-5 0-16,1-3 1 0,0-3-1 15,0 1-4-15,5 4 23 16,3-4 4-16,1 2 2 16,-6-5 7-16,6-6-23 15,-2 0-2-15,13 0-2 16,3 1-2-16,-3 6 1 15,5 4-2-15,-8-7 29 16,1-3 4-16,10-6 5 16,-7-1 5-16,0-2-23 15,-3 3 0-15,-4-7-1 16,2-2-3-16,-4-5-5 16,-15-4-3-16,-6-5-36 15,-10-5-57-15,-8-2 55 16</inkml:trace>
  <inkml:trace contextRef="#ctx0" brushRef="#br0" timeOffset="116359.03">15686 15790 89 0,'-22'-22'95'0,"26"28"34"15,1-3 1-15,-10-5-19 16,5 2-12-16,0 0-7 15,0-1-5-15,0 1-21 16,0 0-13-16,0 0-26 16,0 0-10-16,-1 0-11 0,1 0-1 15,0-1 6-15,0 0 1 16,0 1 6-16,0 0 2 16,0-2-3-16,0 1-2 15,0 0-6-15,-1 0-1 16,1 0 2-16,-1 0 5 15,1 0 16-15,0 0 6 16,-1 0 8-16,0 0-1 0,0-1-7 16,0 1-5-1,0 0 2-15,-1 0 2 0,2 0 7 16,-2 0 1-16,1 0 1 16,0 0-1-16,0 0-3 15,0 0-4-15,-8-4-11 16,7 4-9-16,1 1-10 15,0 0-6-15,0 0-3 16,-2 7 2-16,0 8 4 16,4 30 6-16,1-32 8 15,14 6 0-15,-9-8 2 16,-1-3-3-16,6 3 0 16,-13-11-1-16,7 3-1 15,3-3 2-15,-3-7-2 16,9 4-1-16,-3-4 2 15,1-2 2-15,-1 0 4 16,-8-6 3-16,-2-2-1 16,-2-3 0-16,0 1-4 15,0 2-3-15,-4-4-2 16,-5 1-1-16,-5 0-2 0,9 5 2 16,-5 4-2-1,-1 2 0-15,5 4-1 0,-8-1-4 16,4 6-6-16,4 3-1 15,-3 6-7-15,7 8 0 16,-7 6 0-16,8 1 2 16,2 5 1-16,-2-3-1 0,2-4 1 15,2-2-1 1,1-4-1-16,6 0 1 0,0-5 1 16,6 1 3-16,-2-4 1 15,-4-5 3-15,7-2 4 16,0-3-2-16,2-3 3 15,-1-5 1-15,3-3 0 16,-7 1 1-16,-1-5 1 16,-4 1-2-16,-3-3 0 15,-4-5-2-15,-4-1-1 16,-3 0-1-16,-3 3-4 16,-7-2-1-16,-3 6-2 15,1 3-3-15,-1 1 0 16,3 9-3-16,5 7-4 15,-3 5-2-15,-1 7 0 16,5 6 2-16,-1 3 1 16,0-1 3-16,7 3 2 15,0 3-2-15,3-4 1 16,7 3 19-16,2 2-116 0,4-2-86 16,10 9 123-16</inkml:trace>
  <inkml:trace contextRef="#ctx0" brushRef="#br0" timeOffset="121576.52">18637 13110 387 0,'7'-31'171'0,"22"33"-85"0,5 2-9 16,1 1-17-16,1 2-21 15,3-3-15-15,0-3 4 16,4 0 5-16,7-1-1 16,7 0-11-16,3 0-6 15,14-6-7-15,4 3-4 16,1-6-1-16,1 4-1 16,12 3-1-16,-4-3 0 0,20 4 0 15,8-1 1-15,-7-1 27 16,5-2 7-16,-3 3 5 15,4 2 0-15,2-3-25 16,6 3-8-16,4 0-5 16,3 0 1-16,12 3 0 15,-2-3 0-15,0 0 21 16,4 0 15-16,-5 0 14 16,1 0 16-16,0 2-8 15,0 5-13-15,-2-3-13 16,-3 3-15-16,-6-2-11 15,-5-1-3-15,-5-1-1 16,-4 1-1-16,-1 3-2 16,-6-5 2-16,4 3-2 15,-11-4-1-15,-18 0 42 16,-6 4 0-16,-15 3 1 16,-2 0-1-16,-2 2-35 0,-5 0 0 15,-8-3 3-15,-5-1 1 16,-7-2-3-16,-4-3 0 15,-9-1 1-15,-4 0 0 16,-6 0 2-16,-4 1 2 16,-6-3-2-16,-4-2-20 15,-5-2-124-15,-1-2-133 16,-5 1 159-16</inkml:trace>
  <inkml:trace contextRef="#ctx0" brushRef="#br0" timeOffset="122321.87">22745 13120 513 0,'-2'-7'237'16,"0"-1"-89"-16,1 0-23 15,-2 4-7-15,-4 0-8 16,4 4-24-16,2 5-5 16,-7-2-15-16,12 10-17 0,-6-3-18 15,0 4-8-15,8 3-15 16,-3 0-4-16,11-1 3 15,2-3 5-15,7-4 9 16,-2-7 4-16,5-2 3 16,-1-9-1-16,-1-5-5 15,1-3-2-15,-4-8-5 16,0 7 2-16,-8-3-1 16,-2 5 0-16,-10-4 1 15,-3-2-2-15,-11 3 0 16,-4 0 2-16,-3 6 1 15,-3 8 0-15,4 3-7 16,-4 2-5-16,2 8-4 16,0-2 3-16,0 12 3 15,4-1 3-15,5 5 1 16,4 1-2-16,3-3 1 16,0 0 0-16,3-4-3 0,4-4-2 15,5-2-2-15,-2-1-1 16,6-6 1-16,-7-1 0 15,0-2-12-15,3 0-13 16,-6-1-35-16,4 3-31 16,-2-2-74-16,-3-1-41 15,0 0-183-15,0 0 240 16</inkml:trace>
  <inkml:trace contextRef="#ctx0" brushRef="#br0" timeOffset="125107.55">24268 14497 146 0,'2'10'102'16,"-4"-4"8"-16,3 4-16 0,-1-4-8 15,0-2 3-15,5 0 16 16,-8-4 10-16,1 0 10 15,1-1 7-15,0 0-2 16,1 1-10-16,0-1-35 16,0 1-23-16,-1-1-37 15,-1 0-10-15,2 0-10 16,-2 0 0-16,1 0-2 16,0 0 2-16,-3-5 5 15,-3-4 2-15,-3-1 10 16,-25-27 3-16,27 26 5 15,3-1 2-15,-5 0-1 16,-1-3-2-16,1 0-6 16,-6 2-1-16,6 2-3 31,6 5-2-31,-2 2-3 0,-14-22-1 0,-2 1 4 0,0 0-2 16,4 5 1-1,3 1-1-15,-4 2-6 0,1-4 1 16,-2 4 4-16,3 3 4 15,-5-7 9-15,1 6 5 16,2-2 2-16,-4-3-3 16,1 3-13-16,-2-4-6 15,3 0-7-15,-4-3-1 16,9 5 4-16,-1-3 3 16,0 0 9-16,4 3 2 15,-3-2 2-15,1 0-1 0,-7-1-5 16,2 3-2-16,-7-6-6 15,3 7-2-15,0-5 0 16,-3 2-1-16,0-3 0 16,-1 2 1-16,-1 5 2 15,1-2 1-15,4 8-2 16,-3-7-1-16,3-1-3 16,-1 1-1-16,1-3 1 15,0 3 0-15,0-7-1 16,3 1 3-16,0-2-1 15,0-2 0-15,5 1-1 16,-5 1-2-16,2-4 0 16,-4-1-1-16,-8-1-1 15,0-1 1-15,-11-1-1 16,6 2 0-16,-2 1 1 16,-1-1-2-16,6 8 2 0,-5-3-1 15,0 0 1-15,4-3 0 16,-2-4-1-16,10 4 0 15,-6-5 1-15,-1-1-2 16,0-1 2-16,-8-4-1 16,0 4 0-16,0-1 4 15,-3 4 0-15,0-4 3 16,1 4 3-16,2-1-1 0,-4-4 0 16,6 5 0-1,-1-6-3-15,8-1-1 0,-6 0-1 16,-10-6-1-16,-1 1 1 15,-9 1-1-15,3-4 0 16,3 3 0-16,-4 3-1 16,2-3 0-16,-1 5 0 15,3 3 2-15,6-4 4 16,-1 0 0-16,-4-3 1 16,-6-5-1-16,-4 1-5 15,-2-3 0-15,2-1-4 16,1 4 1-16,6 1 0 15,0 3-1-15,3-1 1 16,-2 3-1-16,-6-4 1 16,-4-6 1-16,0-2-2 15,-1-3-1-15,1 0 1 16,4 4 2-16,3 1 2 16,2 2 0-16,5 4 0 15,0-2-1-15,-4 1-3 0,1 0 1 16,-7-5-2-16,-3-5-1 15,-1 0 2-15,6 0 0 16,9 5 0-16,4 6 2 16,2 3-1-16,-8 1 0 15,-7-2-1-15,-3-4 0 16,2 4 1-16,3 0 0 16,0-2 0-16,-2 0 0 0,9-3 0 15,8 7 0-15,6 4 1 16,1 4-2-16,-1 7 2 15,-5 1-1-15,0 3-1 16,2 0 0-16,4 5-4 16,-1-4-5-16,7 6-27 15,1 2-21-15,3 0-67 16,6 7-50-16,4-2-338 16,7 3 341-16</inkml:trace>
  <inkml:trace contextRef="#ctx0" brushRef="#br0" timeOffset="126676.99">24313 14529 86 0,'-82'-58'86'16,"71"48"8"-16,10 5-8 15,-6-1-8-15,5 0-8 16,-3 2-1-16,1 1 1 16,-1-3-2-16,0 4-2 15,5-2-4-15,-3 0-16 16,3 4-10-16,0-1-17 0,0 1-7 15,0 0 11-15,0 0 6 16,0 0 27-16,0 0 20 16,0 0 14-16,0 0 3 15,1 5 0-15,5 6-7 16,0 0-4-16,20 27-5 16,-15-22-14-16,-1 4-1 15,4 4-6-15,3 2 5 16,0 0-1-16,-3-2-10 0,5-1-14 15,2 2-13-15,1-3-11 16,5 2-3-16,-4-4 23 16,-2-1 2-16,-1 2 3 15,-2 0 1-15,-2-1-22 16,-1-2-2-16,-1 0-4 16,-3-2 0-16,-3-4-2 15,-1-1 1-15,-5-3 0 16,-1-6-1-16,-1-2-14 15,-1 1-15-15,1-2-44 16,-2 0-37-16,2 0-85 16,0 0-51-16,-2 0 146 15</inkml:trace>
  <inkml:trace contextRef="#ctx0" brushRef="#br0" timeOffset="135380.2">15681 14743 198 0,'0'-1'137'16,"-2"-1"-2"-16,-2-2 18 15,4 4 1-15,0 0-5 16,-1 0-16-16,0 0-33 15,1 0-15-15,0 0-21 16,0 0-12-16,0 0-14 16,0 0-6-16,0 0-15 15,0 0-5-15,-1 0-6 16,0 11-1-16,-2 5-2 16,6 31 0-16,-3-21-2 15,2 5 0-15,-1 1-1 16,-1 6 0-16,1 0 0 15,1 4 1-15,-2 2 0 16,0 0 0-16,0 3 1 16,-3-2-2-16,2 2 0 0,-1 1 0 15,3 1 0-15,1 0 0 16,-2 3 0-16,0-5 1 16,4-2 0-16,-1-2 0 15,1-5-1-15,-2-1 0 16,1-2 0-16,2 0 0 15,1 1 0-15,3 2 0 16,-9 1-1-16,0 2 1 16,4 3 0-16,-4 0 0 0,5 3 2 15,-3 0-1-15,-3-4 0 16,5-2 0-16,1-3-1 16,1-3 1-16,3-2 1 15,-7 0-1-15,5-2 0 16,-2 0 0-16,-3-1-1 15,7 1 2-15,-5-2-1 16,0 3 0-16,0 1 1 16,1-2 0-16,-1 0 0 15,-2-4 0-15,1-2 0 16,0-2 0-16,-3-6-1 16,2-1-1-16,-4-5-21 15,-1-2-32-15,3-3-108 16,-2-6-110-16,2-8 166 15</inkml:trace>
  <inkml:trace contextRef="#ctx0" brushRef="#br0" timeOffset="136318.69">15064 15728 323 0,'-12'30'140'16,"12"-31"-76"-16,4 0-28 15,1-3-29-15,-3 2-5 16,2-3-3-16,-2 2 0 16,-2 2 0-16,0 0 0 15,0 0 9-15,0 0 7 16,0-1 19-16,4 1 12 15,2 0 21-15,4 1 5 16,6 2-6-16,28 4-11 16,-26-5-25-16,3 1-10 0,-2-3-10 15,8 3-1-15,1 1 8 16,2 1 5-16,0 0 11 16,3-4 9-16,2 1-2 15,1-3-4-15,6-1-11 16,0 2-9-16,1-5-8 15,0 1 0-15,0-2-2 16,-1 2 2-16,-1 2 0 16,2 0 1-16,4 3-1 15,-1 1 0-15,2 1-2 16,1-2-1-16,2-2-1 16,-3-1 0-16,-3 1 22 15,-2 2 5-15,-10-3 4 16,3 2 0-16,-4-6-20 15,3 4-5-15,4 1-4 16,-2-4-1-16,-2 5 3 0,-8 1-1 16,0 0 0-16,-2 2 0 15,-2-1-2-15,0-1-1 16,-2 0-1-16,-2-1 2 16,-1 0-1-16,-2 3 2 15,-5-2 2-15,-3 1 1 16,-4 2 6-16,-1-1 5 15,-3 0 5-15,0-2-1 16,0 0-27-16,-2 0-33 16,1 0-84-16,0 0-57 0,0-1-104 15,0 0 166-15</inkml:trace>
  <inkml:trace contextRef="#ctx0" brushRef="#br0" timeOffset="136894.14">16563 15474 564 0,'-32'-74'266'16,"27"73"-101"-16,3 1-25 15,0-1-27-15,2 1-26 16,0 0-42-16,0 0-10 15,0 0-16-15,0 0-1 16,0 1 3-16,10 9-3 16,6-2-6-16,30 28-3 0,-28-27 0 15,4-2 1-15,2 1-2 16,-6-1 1-16,-5-1 1 16,-2 4 2-16,-8-1 2 15,7 4 14-15,-3-1 17 16,-1 0 12-16,-6 2 18 15,-4 2-9-15,0 2-9 16,-11 0-7-16,3 2-11 16,-3-1 1-16,-6-3-5 15,2 3-5-15,-3-2-10 16,1-1-9-16,1 0-9 16,0 1-2-16,7-4-50 15,2 0-32-15,4-1-64 16,3-3-37-16,5 0-44 15,2-2-63-15,6 2 193 16</inkml:trace>
  <inkml:trace contextRef="#ctx0" brushRef="#br0" timeOffset="137584.31">16895 15296 389 0,'0'-34'232'16,"0"30"-16"-16,4 4-53 16,5 3-1-16,3-1-10 15,5 3-27-15,-1-3-35 16,0-2-24-16,3 3-36 16,1 2-5-16,1-2-17 15,-2-3-3-15,-2-3 0 16,-2 2-2-16,-4-1 3 15,-1 5 1-15,-4 0 7 16,-2-2 3-16,-4 1 8 16,-4 3-1-16,3-5-5 0,0 0-4 15,0 0-11-15,-10 4-3 16,-3 12-1-16,-29 32-1 16,27-28 0-16,-1 3 1 15,1-2 0-15,-2 2 2 16,3-3 0-16,0-3 0 15,3-1 0-15,0-3-2 16,3-1 0-16,3 0-1 16,5-4-5-16,1-3-1 0,6-2-2 15,-1 1 5-15,6-2 4 16,0 2 6-16,3 1 7 16,2-1 3-16,-3 0 2 15,2 0-2-15,-1-3-5 16,3-1-4-16,-2-2-4 15,-1-1 0-15,-2-2-1 16,-2-1 0-16,0 2-9 16,-3-3-15-16,-4 1-57 15,1-2-45-15,-6-2-155 16,2 0-113-16,-1 0 244 16</inkml:trace>
  <inkml:trace contextRef="#ctx0" brushRef="#br0" timeOffset="137808.69">16877 15369 669 0,'2'1'322'0,"2"0"-102"15,8 3-46-15,-1-1-9 16,6 4-22-16,2-3-44 15,-1 2-49-15,2-2-21 16,6 1-16-16,1-1-24 16,6 3-132-16,1-2-193 0,-9 5 208 15</inkml:trace>
  <inkml:trace contextRef="#ctx0" brushRef="#br0" timeOffset="142125.38">22889 11754 103 0,'-4'-13'38'0,"-2"-6"-29"16,1 3-9-16,3-2-1 16,0 0 0-16,-1 2 26 15,2-1 21-15,0 3 39 0,1 1 19 16,0 4 5-16,0 1-12 16,-1 2-18-16,1 2-9 15,-1 2-10-15,1 1 1 16,-1 0-9-16,1 0-9 15,-1 0-6-15,1-1-2 16,0 2 2-16,0 0 3 16,0 0-5-16,0 0-6 15,0 4-13-15,3 12-6 0,6 29-6 16,-8-25 0-16,0-2-1 16,-1 3 1-16,2 0 1 15,-2 0 3-15,1 0 2 16,-1 0 4-16,-1 0 1 15,0 2 3-15,0 2 1 16,1 0-1-16,-2 3-4 16,2-3-2-16,0 1-5 15,0 1-3-15,-1-1-1 16,-1 5 0-16,-1-1 0 16,0 2 0-16,1 2 0 15,0-1-1-15,-3 2 1 16,3-1-1-16,-2-2 0 15,0 1-1-15,1-4 0 16,0 2 1-16,1-1 1 16,-1 3 3-16,2 2 1 15,0-3 2-15,-1 3-1 0,1 1-1 16,-2 7-2-16,-3 2-1 16,0 2-2-16,-3 2 1 15,-1-1-1-15,3 2-1 16,0-4 12-16,-1-3 5 15,6 0 7-15,-3-2 1 16,5 4-9-16,-3-3-6 16,1 4-5-16,-1 1 0 15,3 4-1-15,0 2 0 16,-5-1 0-16,3-1-2 0,-3-1 0 16,2-3 0-16,3 3 14 15,-2-2 9-15,2 6 14 16,-3 2 7-16,-2-2-9 15,2 9-9-15,-7-3-13 16,5-4-6-16,-3 0-7 16,6-7 0-16,1-3-1 15,-2 3 0-15,3 3 0 16,-6 3 1-16,5 4 13 16,-3 0 7-16,-2-3 14 15,6-1 6-15,-6-6-6 16,0-3-5-16,-7-5-13 15,8-1-6-15,-1-1-7 16,2 1-1-16,6 0-2 16,-5-2-1-16,-2-3-1 15,4-1-1-15,-5-2-1 0,-1-2-1 16,6-1-1-16,0-4 1 16,1-4-1-16,3-4-13 15,-3-9-59-15,0 2-62 16,6-8 82-16</inkml:trace>
  <inkml:trace contextRef="#ctx0" brushRef="#br0" timeOffset="154740.88">15750 14416 732 0,'-31'34'352'0,"32"-33"-129"0,0 0-38 16,-4-2-86-16,3 0-15 15,0 1-24-15,0 0 2 16,0 0 18-16,11 1-10 16,4 2-22-16,31 10-8 15,-30-7-23-15,0-2-7 16,3 3-5-16,-2-4 0 15,-3-1-1-15,-2 3 2 0,-5-2 3 16,-1 5 3-16,-5 1 8 16,-1 2 0-16,-4-1 0 15,-6 1-3-15,-2 1-6 16,-1 1-2-16,-6 1-1 16,0-2-2-16,-3 6-2 15,0-4-1-15,3 6-1 16,1-1-1-16,-2-5 1 15,7 2 0-15,4-1-1 16,2-8 0-16,7 1-2 16,0-3-4-16,-2-2-8 15,1 0 0-15,1-3 1 16,0 0 2-16,0 0 8 16,9 1 2-16,5 2 0 15,27 5 1-15,-28-7 0 16,2 0-1-16,3-1 0 0,-5-1 1 15,3-2 0-15,1 3 0 16,-1-2 0-16,-1 2-1 16,0 0-4-16,-2-8-17 15,-6 1-34-15,3 1-20 16,-4-5-71-16,0 1-35 16,-2 0-149-16,0-2 202 15</inkml:trace>
  <inkml:trace contextRef="#ctx0" brushRef="#br0" timeOffset="155022.12">15754 14572 426 0,'-10'7'306'0,"8"-7"82"16,-3 0-108-16,3 0-73 15,2 0-37-15,0 0-67 16,0 0-27-16,0 0-18 16,0 0-7-16,9 1-25 15,5 0-8-15,29 6-10 16,-27-6-4-16,4 0 0 16,-3-2-2-16,1-1-6 15,0-3-28-15,-5 2-88 16,1-2-63-16,1-6-157 15,-1 2-159-15,2-4 325 0</inkml:trace>
  <inkml:trace contextRef="#ctx0" brushRef="#br0" timeOffset="155514.81">15850 14085 693 0,'-5'3'349'0,"0"2"-106"16,3 1-51-16,2 2-91 15,0 2-26-15,2 2-34 16,4 2-2-16,2 3 1 16,2-4-5-16,3-3-16 15,1-7-5-15,1-3-1 16,0 0 0-16,-3-7 3 16,1 4 4-16,-5-7 4 15,-2-1 2-15,-3 0-2 16,-2-5-2-16,-5 1-6 0,-4 1-2 15,-4 5-3-15,-1 0 0 16,0 8-2-16,2-3 1 16,1 9-3-16,-2 2 0 15,2 6 8-15,0 2 1 16,3 0-1-16,0 2-1 16,5-2-11-16,-2 0-3 15,4-2-2-15,0 1-36 16,7-3-87-16,2-5-77 15,7 4 112-15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07T10:46:14.5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12488 10878 315 0,'-30'-37'214'0,"26"38"12"15,1 0-35-15,1-1-73 16,1-1-32-16,1 1-32 16,0 0 5-16,0 0 10 15,0 0 5-15,3 5-4 16,4 6-12-16,0 2-17 15,22 29-6-15,-17-25-19 16,-1 4 13-16,6 6 10 16,-1-1 1-16,6 6 13 15,3 2-14-15,-2-2-10 16,1 6-3-16,-3-1-9 16,-3 0-2-16,0 2-2 15,-2-7-1-15,2-4-3 16,-2-1 0-16,1-3-3 15,0-2 0-15,-3-2 0 16,1-1-1-16,-3-2 2 0,-4-1-1 16,0-4 2-16,-3-2-1 15,-2-3-56-15,-1-3-50 16,-1-1-121-16,1-3-85 16,-3-1 189-16</inkml:trace>
  <inkml:trace contextRef="#ctx0" brushRef="#br0" timeOffset="360.03">12902 11085 488 0,'-5'-2'316'16,"1"-1"-27"-16,0 5-112 15,3-2-30-15,0 0-51 16,0 0-19-16,0 1-8 16,-9 12-1-16,-35 36-9 15,26-26-4-15,0 7-13 16,-2 1-7-16,-1-1-17 16,2 1-6-16,1-2-7 15,-2-1-1-15,3-2-1 16,-2-5 1-16,5-7 0 15,0-2 0-15,2-3 1 16,4 1-10-16,1-4-43 0,2 1-25 16,3-5-60-16,-3 0-32 15,5 0-68-15,1-2-93 16,0 0 212-16</inkml:trace>
  <inkml:trace contextRef="#ctx0" brushRef="#br0" timeOffset="945.46">12418 10683 326 0,'-1'-3'237'16,"0"1"-17"-16,2 2-43 0,-1 0-34 15,0 0-71-15,0 0-20 16,0 0 7-16,0 0 9 16,0 0 26-16,5 0 6 15,5 0-7-15,4 0-3 16,30 1-20-16,-21-1-13 15,3 0-18-15,7 0-2 16,0-1 5-16,-3-1 2 0,0-2-4 16,0 3-9-16,-6-2-13 15,4 2-3-15,-5-1-3 16,-6 2-2-16,-3 0-1 16,0 0 0-16,-5 3 0 15,-2-2-1-15,-4-1-1 16,2 1-1-16,-4 0-12 15,-1-1-31-15,0 0-121 16,0 0-96-16,0 0 148 16</inkml:trace>
  <inkml:trace contextRef="#ctx0" brushRef="#br0" timeOffset="1486.02">13325 11545 550 0,'68'-19'329'16,"-65"17"-58"-16,-3 2-89 15,-1 3-40-15,0-3-37 16,0 0-15-16,0 0 0 16,-7 16 5-16,-20 32-9 15,12-26-6-15,-2 1-19 16,-3 0-14-16,-2-3-23 15,2 1-7-15,0-1-7 16,-1-5-2-16,2 0-23 0,-2-3-22 16,4-5-61-1,2-1-45-15,6-2-101 0,1-3-89 16,7-1 213-16</inkml:trace>
  <inkml:trace contextRef="#ctx0" brushRef="#br0" timeOffset="2426.5">13933 11030 301 0,'-3'1'218'0,"0"8"50"0,-3 1-56 16,-3 5-50-16,1 4-16 15,4 3-48-15,-2-3-26 16,5-2-34-16,0-2-13 16,2-4 4-16,5 1-1 15,-1-8 6-15,5 0-2 16,6-4-14-16,-1-4-1 15,8-1-2-15,1-7-2 16,1-3-3-16,-1-4-1 16,-4-2-4-16,6 5-1 0,-1 2-2 15,3 0 0-15,4 8-1 16,-6 3 1-16,-6 3 8 16,-4 4 3-16,-6 7 18 15,-3 1 4-15,-2 7-3 16,-3 0-1-16,-3 8-15 15,-5 4-3-15,-4 11-6 16,-5 6-2-16,-6 7-2 16,2 1-1-16,-5 1 1 15,2-2 1-15,-4-4-1 16,-2-4 2-16,6-7-10 16,-10-8-5-16,7-6-1 15,2-4-2-15,-8-11 10 16,8-1 3-16,3-9 3 15,2-3-1-15,8-2-1 16,5-1-1-16,-1-5-6 16,4 1-2-16,3 0-1 0,0-5-1 15,12 3 4-15,-6-4 3 16,4 0 4-16,2 3 4 16,0-2 3-16,5 2 3 15,-1 2-1-15,2 2 1 16,3 3 5-16,-6-1 6 15,5 2 8-15,4 1 1 16,0 0-8-16,3 2-7 0,4 0-11 16,-2-2-1-16,2 0-1 15,1 1-1-15,-8-1 4 16,-1 3 0-16,-4-1 2 16,-4-1 0-16,-1 0 4 15,-5 2-16-15,-7-3-67 16,-1-2-64-16,-2-7-194 15,-1-1 205-15</inkml:trace>
  <inkml:trace contextRef="#ctx0" brushRef="#br0" timeOffset="3015.92">13950 10767 500 0,'-15'-6'273'0,"4"2"-54"16,2 1-17-16,4 0-27 16,2 0-6-16,1 1-15 15,2 2-12-15,0 0-45 16,0 0-22-16,0 0-32 15,0 0-5-15,0 0-2 16,0 0 1-16,0 0 3 16,0 0 4-16,12 5-2 15,9 1 1-15,27 11-6 16,-26-14-8-16,-3-3-8 16,-1 1-6-16,5-1-7 15,3 0 1-15,3-1 7 16,-1-3 1-16,0 2 2 15,2-2-1-15,-5 0-9 16,0 3-2-16,-3 0-1 16,-6 0 0-16,-1 2-1 15,-7 1-1-15,-2 1-2 0,1 3-1 16,-3-2-44-16,1 4-29 16,-1-6-100-16,-4 1-90 15,0 5 168-15</inkml:trace>
  <inkml:trace contextRef="#ctx0" brushRef="#br0" timeOffset="3987.33">12160 10445 388 0,'-118'61'210'0,"97"-18"-42"16,4 6-18-16,-1 11-52 16,-1 5-26-16,12 4-44 15,-1 2-12-15,10-2-13 16,0-4 0-16,2-1-3 15,4-1 1-15,1-4-1 16,10 2 1-16,8-6-8 16,2-2-21-16,8-8-71 15,3-3-34-15,6-7-104 16,2-5 139-16</inkml:trace>
  <inkml:trace contextRef="#ctx0" brushRef="#br0" timeOffset="4458.06">14911 10419 287 0,'27'3'169'0,"3"14"-16"15,5 7-13-15,-7 12-20 16,0 5-14-16,-11 12-28 16,-4 2 6-16,-2 10 29 15,-6 5-15-15,-5 4-10 16,-13 8-11-16,-7 12-42 15,-12 4-10-15,-8 3-11 16,2-4-3-16,-10-12-28 16,2-4-66-16,-5-4 56 15</inkml:trace>
  <inkml:trace contextRef="#ctx0" brushRef="#br0" timeOffset="6211.36">11070 13595 170 0,'136'80'148'0,"-103"-80"0"0,3-5 0 15,-4-4-5 1,-5-5-11-16,-7-4 2 0,-3-3 1 16,6 0 2-16,-5-3-18 15,7 0-9-15,-5-7-30 16,-6-1-17-16,-3-2-22 15,-3 2-10-15,-3-1-9 16,-4 2-3-16,-1 3-5 16,0 1-1-16,-2 8-6 15,0 0 14-15,-1 8 11 16,-1-2 5-16,0 6 16 16,-1 1-11-16,1 0-6 15,-2 3-3-15,0 2-20 16,1 3-8-16,-1 6-10 15,0 3-3-15,-2 2 0 16,-3 4 1-16,0 3 0 16,-3 4-2-16,3 7 0 15,2 2 2-15,4 5 1 0,2 3 1 16,-3-3 1-16,4 3 0 16,-4 3 2-16,1 1 2 15,8 6 1-15,-6-4 1 16,-1 3 0-16,0-3 0 15,-2 2-1-15,6 3-1 16,5-5 1-16,3 0 1 16,-5-8 0-16,-3-6 1 0,0 0 0 15,0-2 0-15,0-3 1 16,3 3 0-16,-3-5 0 16,2 3 0-16,0-7-2 15,2-1 0-15,-1-1 1 16,-3-3-2-16,3 1 2 15,0-1-8-15,-2-5-67 16,2-5-56-16,-4-4-149 16,1-2-211-16,0-6 317 15</inkml:trace>
  <inkml:trace contextRef="#ctx0" brushRef="#br0" timeOffset="6496.6">11138 14028 649 0,'0'5'343'16,"-2"-4"-75"-16,1 0-57 16,1-1-96-16,0 0-31 15,0 0-50-15,0 0-11 16,17 1 4-16,33 35-8 15,-26-29-10-15,5-2-1 16,-1-6 0-16,2 2-1 16,5-1 0-16,-3-3 0 0,11 3-59 15,-4-5-56 1,8 2-153-16,-1-6-137 0,9-7 248 16</inkml:trace>
  <inkml:trace contextRef="#ctx0" brushRef="#br0" timeOffset="6956.48">12541 13074 400 0,'-18'-15'269'16,"-5"6"9"-16,11 8-44 16,0 2-78-16,0 9-31 15,2 6-34-15,1-2 0 16,-9 7-7-16,6 8-6 15,-1 11-25-15,1 5-18 16,3 17-16-16,-6 3-6 16,3 14-6-16,-2 3-1 0,0 1-3 15,5 2 1-15,0-3-2 16,2 1 0-16,8-5-1 16,0-8 0-16,8-12-1 15,3-3 0-15,2-11 1 16,2-2-1-16,1-4-38 15,4-4-33-15,2-4-97 16,3 0-63-16,6-11-209 16,-5-8 275-16</inkml:trace>
  <inkml:trace contextRef="#ctx0" brushRef="#br0" timeOffset="7382.34">13024 13688 528 0,'-6'-12'271'16,"4"6"-67"-16,2 4-42 16,0 2-75-16,0 0-19 0,0 0-37 15,0 0 7-15,18 21 21 16,29 29 3-16,-25-21 1 16,0-3-13-16,-2 2-13 15,7 3-1-15,-8 1-8 16,4 0 0-16,0 0-1 15,-1 1-6-15,1-3-2 16,-3-5-2-16,-1-1-5 16,-3-2-2-16,-3-6-2 15,0 5 0-15,-2-7-7 16,-2-3-27-16,-1-2-135 16,-2-1-80-16,-3-8 136 15</inkml:trace>
  <inkml:trace contextRef="#ctx0" brushRef="#br0" timeOffset="7666.58">13400 13758 730 0,'0'-12'361'15,"-6"8"-101"-15,-1 6-61 16,-6 4-90-16,1 8-28 15,-9 7-49-15,-3 3 5 16,-2 7 19-16,-5 0 10 16,3 7 1-16,-2-1-11 0,2 0-25 15,-1 1-10-15,6-9-15 16,0-1-3-16,5-2-1 16,3-5-16-16,2-2-47 15,1-2-36-15,5-8-95 16,2 0-41-16,5-8 144 15</inkml:trace>
  <inkml:trace contextRef="#ctx0" brushRef="#br0" timeOffset="8141.31">13089 13510 583 0,'-65'-36'333'0,"58"35"-68"15,5-1-73-15,-1 1-43 16,3 1-80-16,0 0-36 16,0 0-22-16,0 0 6 0,5 2 35 15,14 7 4-15,31 15 13 16,-22-15 2-16,6-5-11 16,4-3 1-16,6-7-9 15,3-1-6-15,3-6-14 16,3 1-9-16,-6-1-12 15,-9-3-4-15,-8 5-2 16,-5 3-1-16,-3 3 1 16,1 2 1-16,-7 3 2 15,-1 1-1-15,-10 1 10 16,0 0-33-16,1-1-78 16,-1 1-73-16,4-1-307 15,-6 0 309-15</inkml:trace>
  <inkml:trace contextRef="#ctx0" brushRef="#br0" timeOffset="8607.06">14015 14197 834 0,'27'-41'416'16,"-32"40"-155"-16,4 12-121 15,-6 0-58-15,-4 10-35 16,2 4-4-16,-3 6 4 15,1 4 0-15,-9 0-12 16,-6 1-7-16,-4-3-16 16,-2 2-2-16,0-4-81 15,2-2-65-15,2-6-200 0,3-5 197 16</inkml:trace>
  <inkml:trace contextRef="#ctx0" brushRef="#br0" timeOffset="9352.07">14356 13663 364 0,'-4'1'229'0,"-5"7"43"16,1 2-69-16,-3 1-10 16,3 7-4-16,4-1-29 15,0 4-19-15,6-2-38 16,-2-3-23-16,5 0-37 15,3-3-16-15,2-7-10 16,5-3 2-16,1-5 3 16,3-1 0-16,6-5-3 15,1-1-7-15,3-3-6 16,-4 0-2-16,8 6-3 16,-7-1 0-16,-7 7 0 0,0 5-1 15,-13 4 1-15,5 8 4 16,-5 8 3-16,-7 7 1 15,2 7 2-15,-11 5-1 16,0 5-1-16,2 0-2 16,-11 1 0-16,0-2-1 15,-13 5-1-15,-3-3 1 16,-7-1-1-16,-3-1-3 0,0-11-7 16,2-3-4-16,5-10-2 15,4-8-1-15,11-7 5 16,6-7-4-16,7-13-7 15,9-1-2-15,3-5-2 16,7-1 3-16,3 0 7 16,2-2 1-16,7 0 4 15,-1-1 3-15,5 4 8 16,-1-1 5-16,7 6 7 16,-1 3 4-16,5 4-3 15,5-1-3-15,-5 4-4 16,2-3-3-16,-7 0-2 15,-4 2-2-15,-5-5 1 16,-4 2 1-16,-2 1-46 16,2 0-51-16,-4-3-128 15,0 0-93-15,-1-6 190 16</inkml:trace>
  <inkml:trace contextRef="#ctx0" brushRef="#br0" timeOffset="9769.51">14407 13555 828 0,'-9'-4'390'0,"3"1"-142"16,0-3-34-16,5 5-39 16,0 1-24-16,2-1-59 15,-1 1-19-15,0 0-34 16,0 0-10-16,7 2-6 16,10 2-6-16,32 11-12 15,-24-11-1-15,3-1-3 16,-1 2 0-16,-3-3 0 15,4-2 0-15,-2 3 1 16,0-4 1-16,4 0 2 16,-5 1 0-16,-3-2 2 15,0 1-2-15,-5-1-15 16,1-3-16-16,-4-1-50 16,-1 1-41-16,1-2-101 0,2-1-58 15,1-4 170-15</inkml:trace>
  <inkml:trace contextRef="#ctx0" brushRef="#br0" timeOffset="10092.65">15000 13218 466 0,'16'-8'304'15,"-6"1"-6"-15,-2 3-159 16,9 10-36-16,0 5-2 15,-3 5 5 1,-6-8 15-16,0 1-3 0,22 37-32 16,-5 3-6-16,-7 11-1 15,-5-12-7-15,2 5-9 16,-3-2-10-16,-3 4-27 16,-6 2-6-16,-3 0-7 15,-6 2-1-15,-1 1 0 16,-6-1-1-16,-3-6 1 15,1-4 0-15,-8-9 0 16,5-6-2-16,-6-6-33 16,-1-5-47-16,1 2-224 15,-2-2 195-15</inkml:trace>
  <inkml:trace contextRef="#ctx0" brushRef="#br0" timeOffset="10712">16149 13865 456 0,'-46'-40'294'16,"46"38"-6"-16,6 0-65 16,0 2-65-16,2 0-16 31,-4 0-5-31,1 1-9 0,15 2-30 0,6 3-18 0,-2 0-42 16,-9-1-16-16,8 2-14 15,-4-3-3-15,6-2-3 16,8 3 1-16,-7-3-1 15,7-1 0-15,-2 0 22 16,-8-2-49-16,-5-1-119 16,-6 0-100-16,-6-4 123 15</inkml:trace>
  <inkml:trace contextRef="#ctx0" brushRef="#br0" timeOffset="11007.48">16227 13641 806 0,'0'-4'389'16,"0"4"-138"-16,2 1-48 15,-2-1-69-15,0 0-6 16,0 0-33-16,2 0-7 15,14 3-37-15,26 4-19 16,-22-2-21-16,1-2-4 16,3 2-4-16,-1 0-1 15,1-1 0-15,0 1-1 16,4-3-11-16,-1-3-36 16,2-2-193-16,5-2 165 0</inkml:trace>
  <inkml:trace contextRef="#ctx0" brushRef="#br0" timeOffset="11517.13">17084 13633 894 0,'60'39'371'0,"-74"-27"-214"16,0 0-39-16,-4 9-38 0,0 3-7 16,-1 8-15-16,0 6 6 15,1 5-14-15,2 5-8 16,4 4-16-16,4-3-10 15,9-5-11-15,3-7-4 16,15-5-3-16,2-3-1 16,8-3-1-16,4-3 0 15,6-11 1-15,-3-7 1 16,5-13 13-16,-1-6 4 0,1-11 9 16,4-6 6-16,-2-3 4 15,1-5 5-15,-10-7 15 16,-5-4 0-16,-12-4-5 15,-6 0-1-15,-16 4-10 16,-7 3-4-16,-16 4-7 16,-6 6-8-16,-6 8-17 15,-3 8-10-15,9 6-34 16,-1 4-7-16,-3 7-35 16,2 4-39-16,-12 9-188 15,-3 0 203-15</inkml:trace>
  <inkml:trace contextRef="#ctx0" brushRef="#br0" timeOffset="13235.53">11590 15340 563 0,'-13'1'317'16,"0"1"-67"-16,-4 4-79 15,-2 4-33-15,0 9-22 16,-4 3-10-16,8 7-32 16,-3 0-10-16,2 2-30 15,5-1-11-15,2 1-10 16,4 0-1-16,7-5-7 15,4 2-3-15,-1-11 0 16,5 0 0-16,0-8-1 16,3-1 1-16,5-5 1 15,0 0 1-15,2-7 3 16,1-2 2-16,-1-10 3 0,1-2 3 16,-2-7 0-1,-3-3-1-15,0 0-1 0,-1-4-2 16,-2-1-1-16,-1 0-1 15,-2 0-2-15,-5 3-1 16,2 4-1-16,-1 5-1 16,-2 6-2-16,-1 8-1 15,-1 7-6-15,-1 4-2 16,4 10 4-16,-2 4 3 0,0 15 5 16,-1 4 3-16,-5 10-1 15,-1 7-1-15,-7 4-1 16,-2 4 0-16,-2 3-1 15,-6 3-1-15,-3 5 1 16,-3 2 0-16,-5 3 1 16,-1-3 0-16,-6-11-20 15,3 1-23-15,0-13-27 16,-2-8-3-16,13-6 21 16,-6-12 22-16,6-11 30 15,5-2 4-15,-1-13 4 16,4-2-2-16,6-10-11 15,2-4-3-15,2-8-9 16,8 0 0-16,4-6 5 16,1-3 2-16,9 4 3 15,0-3 3-15,0 1 10 16,6 7 5-16,-1 1 6 0,-4 1-1 16,7 7-3-16,-2-2-2 15,2 8-4-15,6 0-2 16,-2 3-4-16,2 4-2 15,4-1-2-15,3 5 0 16,-1-2 2-16,3 0-1 16,-3-1 1-16,-3-3 30 15,5-1-139-15,-5 1-83 16,1-4 121-16</inkml:trace>
  <inkml:trace contextRef="#ctx0" brushRef="#br0" timeOffset="13679.34">12699 15251 754 0,'-17'-9'387'0,"-6"6"-113"0,-1 3-39 15,-1 6-84-15,1 8-25 16,1 8-26-16,1 3-8 15,3 13-15-15,6 7-19 16,0 10-34-16,1 5-14 16,8 6-9-16,-2 0 0 15,6-4-2-15,3-4-1 16,6-6-1-16,-1-4 18 16,7-5-67-16,5-1-26 0,1-7-75 15,5-4-82-15,6-4-72 16,1-7-64-16,6-2 232 15</inkml:trace>
  <inkml:trace contextRef="#ctx0" brushRef="#br0" timeOffset="14084.24">13200 15545 796 0,'-3'-2'369'16,"3"2"-160"-16,2 0-53 15,-2 0-79-15,0 0 3 16,11 4 11-16,9 12 12 16,33 36-4-16,-30-28-13 15,2 0-33-15,2 3-20 16,-3-1-16-16,-1-1-5 16,0 3-5-16,-3-1-2 15,1 1-2-15,0 1 1 0,-4-2 0 16,-1-2 1-16,-1-2-24 15,1-1-36-15,3-7-114 16,-9-4-64-16,3-3-253 16,-5-5 301-16</inkml:trace>
  <inkml:trace contextRef="#ctx0" brushRef="#br0" timeOffset="14353.52">13626 15530 600 0,'-9'-6'381'0,"2"4"4"15,-2 5-113-15,-1 10-122 16,-1 5-35-16,-1 10-41 16,-4 3 0-16,-1 5 3 15,-3 2-1-15,1 0-16 0,1-1-16 16,-1 0-20-16,3-2-8 15,-6-6-10-15,1-3-3 16,5-5-24-16,-1-2-27 16,6-4-70-16,2 0-58 15,0-8-164-15,2-1 212 16</inkml:trace>
  <inkml:trace contextRef="#ctx0" brushRef="#br0" timeOffset="14735.5">13207 15314 859 0,'1'-1'390'0,"0"2"-171"15,0 0-44-15,-1-2-81 16,0 1-1-16,0 0-26 16,4 1 1-16,16 5-9 15,28 13-16-15,-22-16-20 0,0 1-7 16,4 0-10-16,2-1-2 15,0 3 0-15,-1-1 0 16,-3 0-1-16,-3 0 2 16,-1-5 20-16,-1 3-52 15,0 1-114-15,-1-2-89 16,2 4 113-16</inkml:trace>
  <inkml:trace contextRef="#ctx0" brushRef="#br0" timeOffset="15103.51">14149 15919 812 0,'14'51'368'0,"-30"-49"-177"15,3 7-44-15,0 5-73 0,-2 5-13 16,0 8-16-16,-1 1 1 15,-6 6-10-15,-3-5-6 16,4-1-15-16,-1-4-23 16,4-6-79-16,4-2-55 15,0-8-237-15,3-3 239 16</inkml:trace>
  <inkml:trace contextRef="#ctx0" brushRef="#br0" timeOffset="15883.71">14550 15462 578 0,'-3'2'283'16,"0"2"-90"-16,-2 8-62 15,5 4-21-15,-1 5 6 0,1 5-5 16,5 0-15-16,-1 1-16 15,-1-5-25-15,4-5-12 16,-2-6-20-16,3-4-2 16,-3-5 11-16,10 0 1 15,3-5 5-15,3-4-1 16,3-1-19-16,-5-2-4 16,4 1-10-16,-1 1-1 0,2 3-2 15,1 4-1-15,-5 3 2 16,-3 7 0-16,-3 4 5 15,-6 5 1-15,-6 7 2 16,2 0 1-16,-9 8-1 16,-4 1 0-16,-6 1-1 15,-6 6 0-15,-5-2-1 16,0 7 0-16,-3 0-4 16,-5 0-2-16,9-2-7 15,-8-10-6-15,3-9-6 16,6-7 0-16,4-8 7 15,8-3 4-15,4-5 6 16,4-2-2-16,0-5-5 16,-1-4-1-16,8-3-1 15,2-1 1-15,1-2 8 16,3-1 1-16,5 1 4 16,-2-1 1-16,-3 0-4 15,7 4 0-15,-2 1 2 0,3 1 2 16,11 3 3-16,-5 1 2 15,2 0-1-15,0 2-2 16,-3 0-2-16,3 1-1 16,-4 1-2-16,0 0-1 15,-5 1-1-15,-2-1-4 16,0 0-76-16,-5-3-45 16,0-6-135-16,0-4 147 0</inkml:trace>
  <inkml:trace contextRef="#ctx0" brushRef="#br0" timeOffset="16284.63">14666 15304 678 0,'-65'-22'380'16,"62"29"-95"-16,3-4-51 15,2 2-42-15,2 2-50 0,0-4-31 16,5-1-34-16,4 2-15 15,5-3-26-15,0 3-12 16,5 2-16-16,3-2-3 16,1-3-2-16,0 0 0 15,3 3 0-15,-2-4-1 16,1 0 0-16,-2 0-4 16,-1-2-65-16,-1 4-45 0,0 3-132 15,-3-3-102-15,1 1 220 16</inkml:trace>
  <inkml:trace contextRef="#ctx0" brushRef="#br0" timeOffset="16638.68">15416 15252 846 0,'18'7'365'0,"2"2"-162"16,1 3-16-16,-4 10-40 15,3 3 10-15,-4 15-43 0,-1 6-10 16,-10 12-27-16,-2 7-15 15,-6 6-17-15,-4 3-7 16,-5-8-15-16,-4-5-7 16,-4-3-3-16,-4-6-1 15,-1-1-2-15,-3-2 5 16,1-10-64-16,1-7-53 16,5-6-166-16,5-4-175 0,7-11 282 15</inkml:trace>
  <inkml:trace contextRef="#ctx0" brushRef="#br0" timeOffset="17134.37">16190 15800 693 0,'-2'-48'336'15,"0"46"-98"-15,2 1-33 16,-3-1-71-16,2 2-19 16,1 0-51-16,0 0-7 0,0 0-2 15,0 0 1-15,6 3-4 16,3-1-8-16,8 1-17 15,29 5-10-15,-22-8-12 16,2-2-3-16,3-3 0 16,2 1 0-16,-2-2 0 15,0 2-2-15,-4 0-30 16,-2-1-23-16,-6-2-108 16,-6-3-116-16,-7-2 177 15</inkml:trace>
  <inkml:trace contextRef="#ctx0" brushRef="#br0" timeOffset="17438.55">16180 15608 992 0,'8'4'437'0,"0"-3"-147"16,0-2-149-16,4-2-34 16,-2 2-15-16,-2-1-43 15,6 1-42-15,5 3-3 16,3-1-2-16,2 2-1 16,8 3-1-16,-2-4-1 0,2 2-30 15,0-1-23-15,5 0-95 16,-4-1-64-16,5 1-218 15,-3-3 266-15</inkml:trace>
  <inkml:trace contextRef="#ctx0" brushRef="#br0" timeOffset="17939.81">17208 15469 875 0,'-6'1'405'0,"-4"5"-163"16,-1 7-131-16,-3 5-54 15,-4 6-28-15,0 4-15 16,1 7 24-16,3 2 20 16,5 6 14-16,3-1-3 15,4-2-31-15,7 4-20 16,8-6-17-16,5 0-2 16,7-3-2-16,4-4-1 15,2-8 0-15,-2-4 2 16,9-12 7-16,-1-7 4 0,13-13 8 15,3-8 0-15,0-12-2 16,-2-2 8-16,-13-12 7 16,-3 0 1-16,-11-6 2 15,-5-3-10-15,-12 2-11 16,-8 4-5-16,-21 1-5 16,-2 3-1-16,-15 10 2 15,-4 5 1-15,-3 19-8 16,-1 10-14-16,1 11-54 15,-5 7-46-15,-5 12-161 16,-11 3 176-16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07T10:46:49.3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10606 4395 260 0,'-40'-66'177'0,"32"62"4"16,1 4-50-16,3-2-11 15,0-1-12-15,4 3-11 16,0 0-25-16,0-1-17 16,0 1-28-16,0 0-11 15,0 0 7-15,0 0 8 16,0 0 22-16,0 0 4 0,0 0-10 16,0 0-7-16,4 9-14 15,1 0-4-15,-4 7-4 16,39 25-4-16,-24-22-7 15,0 2-1-15,3 0-4 16,2 6-1-16,1 0 0 16,-8-6-1-1,-6-11 1-15,0 1 1 0,20 33 0 16,-5-2 0-16,-1-1 2 16,-8-13-1-16,-7-4 2 15,0-2-1-15,0 0 0 16,-1-1 2-16,3-1 0 15,0-4 0-15,0 0 1 16,-5-3-1-16,4-3 2 16,-6 0 0-16,0-3-3 15,5-1-27-15,-7-3-103 16,2-2-82-16,-1 1 118 0</inkml:trace>
  <inkml:trace contextRef="#ctx0" brushRef="#br0" timeOffset="361.03">10881 4419 403 0,'-8'8'270'16,"-1"2"-62"-16,-3 6-9 15,-1-1-28-15,1 9-70 16,0 3-21-16,-10-2-18 16,5 6-6-16,-5 4-13 15,-7-4-3-15,6 4-16 16,-1-1-9-16,4-6-8 15,1-2-1-15,2-1-1 16,1-4-1-16,4-6-7 16,1-1-29-16,7-9-99 15,0 0-90-15,4-2 129 16</inkml:trace>
  <inkml:trace contextRef="#ctx0" brushRef="#br0" timeOffset="925.69">11453 4704 337 0,'-77'-2'197'0,"79"4"-38"15,-2 0-43-15,4 2-23 16,-4-4 5-16,0 0 9 15,2 0-14-15,13 4-6 16,-2-1-27-16,32 12-12 16,-32-13-22-16,2 0-9 15,1-1-9-15,-3-1-1 16,0 0 1-16,0-1 1 0,-2-2-1 16,0-1 2-16,-1-1-48 15,-1 1-35-15,-5-3-159 16,1-2 143-16</inkml:trace>
  <inkml:trace contextRef="#ctx0" brushRef="#br0" timeOffset="1212.93">11392 4527 464 0,'-2'-3'276'0,"4"0"-41"15,0 3-54-15,-2 0-64 16,0 0-30-16,0 0-27 16,0 0-12-16,11 4-21 0,-2-2-9 15,1 1-11-15,32 14-1 16,-28-16 1-16,2 2 2 15,-3-3-30-15,4 1-47 16,-5 0-199-16,1-1 175 16</inkml:trace>
  <inkml:trace contextRef="#ctx0" brushRef="#br0" timeOffset="2010.33">12488 4552 444 0,'-52'-34'260'16,"50"34"-73"-16,2 2-62 15,-2-1-24-15,2-1-19 16,0 0 11-16,0 0 12 15,6 12-9-15,3 4-23 16,18 24-7-16,-25-24 10 16,12 1-6-16,-4 4-4 15,3 0-8-15,8 5-28 16,-6-1-7-16,0-2-8 16,5 5-3-16,-5-5-5 0,-1-2-2 15,1 1-2-15,-5-4 1 16,3 0 0-16,-3-2 1 15,5-3 1-15,-4 0 0 16,-5-3 1-16,1-1 2 16,-6-2 2-16,2-2 1 15,0-1-30-15,0 0-35 0,-2-4-99 16,1 5-67 0,-2-5 132-16</inkml:trace>
  <inkml:trace contextRef="#ctx0" brushRef="#br0" timeOffset="2410.26">12740 4600 501 0,'0'-1'277'0,"-4"1"-63"16,0 3-7-16,2-3-37 16,1 0-20-16,-5 9-27 15,-3 9-8-15,-36 29-19 16,27-19-11-16,-3 1-12 0,0-1-10 16,-1-2-21-16,2 1-8 15,4-4-13-15,1-3-5 16,-2-1-7-16,3-2-1 15,2-4-2-15,2 1 0 16,2-1 0-16,2 0 0 16,-4-5-2-16,-1 1 1 15,5-3-1-15,-7-7-9 16,6 1-32-16,7 0-27 16,-3 0-75-16,9 3-57 0,-6-3-200 15,0 0 250-15</inkml:trace>
  <inkml:trace contextRef="#ctx0" brushRef="#br0" timeOffset="3357.75">12437 4312 236 0,'-56'-15'218'16,"54"12"27"-16,-1 0-44 15,-2 3-29-15,5 0-55 16,0 0-25-16,0 0-44 16,0 0-18-16,0 0-6 0,0 0 0 15,0 0 9-15,0 0 4 16,7 3 1-16,-4-2 7 15,4 1 15-15,0 1 5 16,2 0 2-16,6 4-4 16,33 11-17-16,-38-17-5 15,8 1-7-15,-6 0-2 16,1 1-6-16,8 2-5 16,-1 0 23-16,1 1 1 15,2-3-1-15,-3 0 1 0,4 0-35 16,1-3 22-16,-4 2 15 15,-1-1 1-15,-2-2 4 16,-2 2-25-16,-3-2-13 16,0 1-2-16,-4 0-3 15,-2 1 0-15,-2 3-2 16,0-3-1-16,-3 1 1 16,-1-2 0-16,-1-1 0 15,0 1 3-15,0 0 1 16,0 0 2-16,0 0 3 15,0 0-13-15,-1-1-44 16,-1 0-25-16,2 1-93 16,-2-1-59-16,1 0-184 15,0 0 247-15</inkml:trace>
  <inkml:trace contextRef="#ctx0" brushRef="#br0" timeOffset="4181.54">13428 4693 521 0,'-33'13'256'0,"34"-14"-98"15,5 1-38-15,0 2-39 16,5 3-4-16,-1-1 12 16,-2 1-2-16,4-1-15 15,0-1-6-15,-2-1-21 16,5 5-1-16,-2-5 0 15,-3 2-1-15,10 1-6 16,-6-1-9-16,-1 4-15 16,4-1-4-16,-12-1-2 15,5 1 0-15,-2-5 1 16,0 1 0-16,2-1 1 16,-3-2 1-16,1 0-12 15,-4 0-20-15,2-2-69 0,0-2-48 16,-2-3-163-16,-1-1 188 15</inkml:trace>
  <inkml:trace contextRef="#ctx0" brushRef="#br0" timeOffset="4456.8">13604 4567 422 0,'-6'-6'264'0,"4"4"-29"15,0 2-29-15,-3 0-69 16,5 0-31-16,-1 0-20 16,0 0-4-16,0 11-4 15,-3 6-12-15,-8 36-29 16,12-28-7-16,-7 0-15 16,4 5-5-16,2-6-3 15,-1 2-2-15,1-5-1 16,1-2 1-16,-1-1 3 15,-3-4-17-15,0-2-83 16,-2-2-93-16,5-2 110 16</inkml:trace>
  <inkml:trace contextRef="#ctx0" brushRef="#br0" timeOffset="5636.64">14165 4551 218 0,'-60'-42'188'16,"59"42"38"-16,2 2-38 16,0-2-61-16,-1 0-22 0,0 0-8 15,0 0 5-15,0 0-2 16,0 0 0-16,11 4-12 15,6 1-14-15,30 12-18 16,-26-14-11-16,1 0-21 16,-2-2-3-16,0 2-6 15,0-1-3-15,-1 0-4 16,1 0-3-16,-3 2-2 16,-1 0 0-16,-3 2-1 15,-1 1 1-15,-4 3 2 16,0-2 1-16,-4 1 9 15,-1-1 11-15,-8 0 13 16,-2 3 2-16,-3 1-5 16,-6 2-10-16,-4 3-11 15,-1 0-4-15,-4 1-4 16,-1-2-2-16,1 0-2 16,-2 1-1-16,-2 0 0 0,2 4 0 15,3-2-1-15,-1-2 0 16,3-3 0-16,5 2 0 15,-2-3 1-15,1 0 0 16,6-3-1-16,-5-4 0 16,6 1 0-16,4-3-1 15,3 3 0-15,-1 3 0 16,4-6-2-16,0 0-2 16,-6-1-5-16,4-8-2 15,6 7-3-15,-3 1-1 0,0-3 4 16,0 0 3-16,0 0 2 15,3 1 3-15,10 4 1 16,1 1 0-16,23 13 2 16,-27-14-1-16,5-3 1 15,-6-2 0-15,14 3 0 16,-5-2 0-16,4 4 1 16,4 0 2-16,-6-5-1 15,3 5 1-15,-4-5 0 16,-1 0-1-16,-2 1 1 15,-4-2 0-15,-1 2 1 16,-1-1 0-16,-4-3 2 16,0 0 1-16,0-1-8 15,-2 2-14-15,-1 2-62 16,-3-1-69-16,0-1-206 16,0 1 221-16</inkml:trace>
  <inkml:trace contextRef="#ctx0" brushRef="#br0" timeOffset="5986.71">14111 4729 350 0,'-3'0'254'0,"4"0"30"15,1 3-65-15,-2-3-41 16,0 0-32-16,0 0-37 16,0 0-18-16,0 0-33 15,13 5-16-15,6 3-21 16,24 9-5-16,-24-12-10 15,3 1 0-15,-3-1 0 16,3-1 1-16,0 1-8 16,0 2-32-16,-5-5-129 15,0 1-190-15,-7-3 219 16</inkml:trace>
  <inkml:trace contextRef="#ctx0" brushRef="#br0" timeOffset="7844.23">17269 4476 383 0,'22'-66'243'0,"-26"69"-19"15,1 5-56-15,-3 0-18 16,3 11-13-16,1-2-13 16,0 3-25-16,2 4 3 0,0-3-20 15,0-2-8-15,4-3-10 16,1-3-12-1,5-1-17-15,1-1-4 0,-1 0-7 16,1-6-6-16,0-2-6 16,2-4-1-16,4-6 1 15,4 3 1-15,1-4-1 16,1 0 0-16,0 0-5 16,1-2-3-16,-1 2-2 15,-1 3-2-15,1 3 0 16,-4 0 0-16,0 4 0 15,-2 3 1-15,-8-1 5 16,2 5 2-16,-6 3 4 16,2 2 1-16,-5 8 0 15,-3 4-2-15,-8 5-2 16,-2 5-2-16,-9 4-3 16,2 3 0-16,-5 3 0 15,-6 0-1-15,-1 1 0 16,-3 1 0-16,0-1-2 0,-1-3 3 15,5-7-18-15,1-2-7 16,6-11-11-16,3-5-10 16,4-9 6-16,-3-8-4 15,0-6-8-15,1-4-1 16,3-8-2-16,5 1 7 16,4-5 14-16,5 3 5 15,-2-2 10-15,3-1 2 16,5 4 6-16,-1-1 0 0,5-1 3 15,4 3 1-15,-2-2 1 16,5 5 1-16,-5 5 7 16,-1-1 5-16,3 6 6 15,-4-3 2-15,8 6-5 16,0 0-4-16,-1-1-4 16,1 6-3-16,-3-3 0 15,0 2-1-15,1-2 0 16,0-1 1-16,2-2 1 15,0 3-11-15,0 0-121 16,-2-3-95-16,0-5 131 16</inkml:trace>
  <inkml:trace contextRef="#ctx0" brushRef="#br0" timeOffset="8442.62">18156 4861 455 0,'4'-30'245'0,"-4"29"-64"15,2 2-27-15,0 0-36 16,-2-1-5-16,0 0 12 15,0 0-2-15,2 0-6 0,9 4-10 16,6 1-26-16,24 7-15 16,-26-11-22-16,1 4-12 15,-4-5-13-15,-2 0-6 16,-2 0-8-16,7 0-1 16,-9 0-2-16,6 1-1 15,-1 0 3-15,-11-3-18 16,12 3-75-16,-6-1-59 0,-3 0-188 15,7 1 204-15</inkml:trace>
  <inkml:trace contextRef="#ctx0" brushRef="#br0" timeOffset="8777.73">18181 4710 329 0,'-40'-27'239'0,"49"28"-1"15,1-1-41-15,2 4-32 0,0-2-50 16,2 3-31-16,1 1-20 16,2-4-37-16,-5 1-9 15,2-3-10-15,-4 0-2 16,-1 1-8-16,3-1-37 16,-5 2-125-16,1-2-135 15,0 0 178-15</inkml:trace>
  <inkml:trace contextRef="#ctx0" brushRef="#br0" timeOffset="9987.5">19078 4611 271 0,'-3'-2'196'0,"-1"0"-6"16,-1 0 10-16,1 0-54 16,-3 2-9-16,5 0-10 15,-2 10-9-15,0 9-34 16,-27 26-18-16,30-24-25 15,2-2-8-15,5-1-3 0,2-3 2 16,-1-2 1-16,0-1 0 16,2-4-7-16,2 1-3 15,1-7 4-15,2-1 2 16,2-3 0-16,1-1-2 16,1-1-9-16,-1-1-5 15,2-2-6-15,-1 2-2 16,3-1-2-16,0 4-1 0,2 3-2 15,-4-1 9 1,-3 4 4-16,-3 1 1 0,-4 2 7 16,3 7-7-16,-3 3 0 15,-2 2 1-15,-4 6 2 16,-7-3 0-16,-8 9 0 16,-5-1-1-16,-6 6-2 15,-3 4-4-15,-6 0-3 16,1 2-2-16,-3-1-1 15,1-3-1-15,3-7-1 16,1-2 1-16,-1-12-6 16,7-4-5-16,3-9-11 15,1-4-3-15,5-5-4 16,-2-2-1-16,3-2 4 16,7-2 1-16,6 0 7 15,-1-1 5-15,1-3 3 16,4 1 2-16,3-2 1 15,5 2 1-15,1 4-2 0,-2 0-1 16,4 5 5-16,2-1 1 16,2 2 9-16,4 3 4 15,-3-3 3-15,4 1 0 16,-2 0 0-16,1 0-3 16,-2 2-3-16,-3 1-3 15,1 0-3-15,-2 0-1 16,1 0 0-16,0-2-1 0,0-4 0 15,1 1 1-15,-2-3 2 16,-1-3-19-16,-1 0-69 16,-1-1-53-16,-5-2-176 15,3-2 193-15</inkml:trace>
  <inkml:trace contextRef="#ctx0" brushRef="#br0" timeOffset="10752.96">18990 4350 368 0,'-7'0'234'0,"2"-2"-40"16,-2 0 4-16,7 2-31 16,-1-4-40-16,2 6-19 15,-1-2-19-15,0-1-26 16,0 1-3-16,0 0 1 15,0 0 12-15,10 1 10 16,4 0 2-16,33 8-6 16,-28-6-11-16,4 0-13 15,2 3-6-15,3-3-10 16,0 1-5-16,4 0 3 16,-4-3 6-16,2 2 7 15,0-3 2-15,-5 0 0 16,2 0-8-16,-5 1-10 15,-2 0-5-15,-6 0-13 0,-5-1-2 16,-1-1-1-16,-2 2 0 16,-1 1-1-16,2 1 0 15,-5-3 1-15,-2-1-1 16,-2-1 0-16,1 0-1 16,-2 1-3-16,3 1 0 15,0 0-2-15,0 0 1 16,0 0-1-16,0 0-1 15,0 0-9-15,-1 0-8 0,1 0-20 16,-1 0-16-16,0 0-30 16,1 0-18-16,0 0-51 15,0 0-33-15,0 0-124 16,0-1 186-16</inkml:trace>
  <inkml:trace contextRef="#ctx0" brushRef="#br0" timeOffset="11447.1">20028 4802 265 0,'-76'36'202'0,"73"-38"5"16,5 2-8-16,4 2-70 16,-6-2-6-16,0 0 4 15,0 0-1-15,0 0-15 16,0 0-1-16,0 0-10 0,12 3-13 15,4 1-6-15,32 12-17 16,-26-16-24-16,3 5-7 16,3-5-18-16,-3 0-5 15,-4 1-4-15,1-2 0 16,-1 3 0-16,-5-2-1 16,-2 0 1-16,-1 2-2 15,-3-5-8-15,-1 1-16 16,-2 1-51-16,-1 0-54 15,-6-2-149-15,-1-2-93 0,-7 0 222 16</inkml:trace>
  <inkml:trace contextRef="#ctx0" brushRef="#br0" timeOffset="11703.95">20199 4775 649 0,'-53'-54'321'16,"52"54"-166"-16,1 2-14 16,-3 1 27-16,2-3-55 15,-2 0-11-15,3 8-27 16,-2 9-19-16,-6 31-35 16,3-21-10-16,0-3-5 15,-1 2 0-15,2-1-3 16,1-7 1-16,1 0-2 15,1 0 10-15,0-5-87 0,0 4-61 16,0-9 86-16</inkml:trace>
  <inkml:trace contextRef="#ctx0" brushRef="#br0" timeOffset="12807.99">20783 4728 89 0,'69'-23'118'0,"-66"21"24"16,0-1 49-16,-1 2-4 0,-2 0 4 15,0 0 2 1,0-1-23-16,-1 1-23 0,0 0-45 16,0 0-21-16,0 0-21 15,0 0-3-15,0 0-8 16,-1 0-9-16,1 0-11 16,0 1-2-16,0 0-3 15,0 0 3-15,-9 4 0 16,1 3-2-16,-1 11-3 15,-27 30-6-15,25-28-4 16,0 1-2-16,-1 2-1 16,3 2-2-16,2-2-3 15,2-2-1-15,4-2 0 16,2-1 3-16,1-4 2 16,3 7 0-16,4-4-1 15,-3-5-1-15,8 4 1 16,1-7-2-16,0 3 2 15,4-6-2-15,-2-1 0 16,1 0 2-16,1-7 2 0,-1 1 2 16,1-7-1-16,0-1-2 15,1-4-2-15,0-2-2 16,-1 0 0-16,-3-2-2 16,-4 0 1-16,-1 4-2 15,-4 1 1-15,-3 0-1 16,3 5-1-16,-2 3 0 15,-4 0-2-15,2 4-2 16,-2 0-4-16,-1 0 1 0,0 0 1 16,1 0 1-16,-1 10 3 15,2 7 0-15,6 26 0 16,-3-28 1-16,3-1-1 16,-1 3 0-16,1-4-1 15,4 1 0-15,4-2 2 16,-6-3 0-16,5-6 3 15,1-3 3-15,7-7 3 16,7 0 2-16,0-9 1 16,0-3-1-16,-4-6-2 15,-2-3-1-15,-2 0-1 16,-4 1 0-16,-5 1-6 16,-1 6-6-16,-6 5-22 15,-5-2-37-15,-3 8-76 16,-4-4-52-16,0 3-160 15,2-2 220-15</inkml:trace>
  <inkml:trace contextRef="#ctx0" brushRef="#br0" timeOffset="41764.41">1509 8867 45 0,'-4'-2'42'0,"-4"2"24"16,5-1 8-16,-1 2 14 15,-2-1 0-15,5 0-1 16,0 0-2-16,0 0-7 16,0 0-1-16,0 0-11 15,0 0-10-15,-1 0-27 16,2 0-15-16,-3 4-21 15,1 5 1-15,4 2 13 16,1 2 12-16,50 24 12 16,-27-28 2-16,2 2 10 15,-2-4 0-15,-2 0 3 0,2-5 1 16,-3-7-12-16,0 1 2 16,-1-11 11-16,-3 0 0 15,1-4-1-15,-3-2-8 16,4-3-18-16,-5-2-3 15,-4-1-4-15,-1-2-1 16,-6 1 0-16,1 4 0 0,-5 3-1 16,2 1-1-1,-3 1-2-15,-5 1-1 0,0 2 5 16,0 1 6-16,-1 7 7 16,-1-2 1-16,0 5-4 15,-1 3-7-15,0-3-6 16,2 4-5-16,0 2-5 15,0 2-3-15,-1 4-6 16,-1 3 1-16,1 3 0 16,4 5 0-16,-2 7 2 15,0-1 0-15,0 2 2 16,-1 3 2-16,-1-2 2 16,-1 5 1-16,3 2 2 15,0-3 1-15,-1 1-1 16,2 0 0-16,1 0-2 15,2 1 0-15,1 0-1 16,1 1 1-16,-3-2 0 16,2 1 0-16,-3-2 0 15,3-2 1-15,-2-2 0 0,2-3 1 16,2 0-2-16,-2-6 0 16,3 3-1-16,-2 0 1 15,0-4 1-15,-1 2 1 16,0 0 2-16,0-3-1 15,0-2 1-15,3 1 0 16,-1-7 0-16,-2-1-1 16,0-2 1-16,2-1 3 0,-2-4-42 15,0 0-33-15,0 0-96 16,0-1-120-16,-1-1 184 16</inkml:trace>
  <inkml:trace contextRef="#ctx0" brushRef="#br0" timeOffset="42059.62">1588 9296 524 0,'-31'-57'260'15,"31"58"-106"-15,4-1-28 16,-1 0-28-16,-3 0-12 16,0 0 6-16,12 2-33 0,5 0-12 15,26 5-21-15,-34-9-8 16,4 3-12-16,4 1 2 16,-1-2 3-16,8 1 2 15,-3-7-43-15,-1 1-35 16,4-3-77-16,-2 0-60 15,6-2 128-15</inkml:trace>
  <inkml:trace contextRef="#ctx0" brushRef="#br0" timeOffset="42543.32">2340 8533 380 0,'-4'-1'222'0,"-7"5"-27"0,0 4-32 15,-3 9-40-15,-1 4 2 16,1 10-12-16,1 3 0 16,-4 6-28-16,-2 0-17 15,5 6-19-15,3 4-18 16,2 5-20-16,0 7-5 15,-1-3-3-15,-5-4-2 16,10-6-1-16,4-3 0 16,1-11-1-16,8-1 0 0,-2-6-1 15,2-2 0-15,7-6 1 16,0 0 1-16,8-1-14 16,-2-4-16-16,2 0-59 15,2-2-48-15,-2-4 84 16</inkml:trace>
  <inkml:trace contextRef="#ctx0" brushRef="#br0" timeOffset="43740.12">2753 8933 445 0,'-26'-85'241'15,"25"84"-70"-15,2 0-13 16,-6-1-83-16,2 2-22 16,3 0-7-16,0 0 2 15,0 0 12-15,6 12 6 16,1 7-19-16,18 29-12 15,-13-24-16-15,14 32-5 16,-13-25-12 0,0 0 0-16,4 0 1 0,1 1-1 15,4-2 0-15,0-3 1 16,-7-3-1-16,3-2 2 16,-4-1 1-16,-2 1 2 15,-1-3 0-15,0 0 3 16,-3-5-1-16,-2-4 3 15,0 1 1-15,-4-9-1 16,2 4 0-16,-5-3-24 16,1-3-31-16,0 0-83 15,0-1-72-15,0 0 121 16</inkml:trace>
  <inkml:trace contextRef="#ctx0" brushRef="#br0" timeOffset="44069.24">3033 9050 328 0,'0'-11'246'15,"-4"4"30"-15,1 0-32 16,0 4-66-16,0 0-32 16,-3 1-38-16,3 1-13 15,2 1-20-15,-2 0-10 16,3 0-10-16,-1 0 0 15,-1 4 3-15,-3 14-3 16,-41 33-13-16,26-25-7 16,-4 0-16-16,2 2-4 0,1-7-6 15,0-1-3-15,7-2-1 16,2-5 1-16,-2-1-1 16,1 0 0-16,2-3-3 15,0-1-5-15,4-4-52 16,3-2-38-16,2-1-115 15,0-1-67-15,2-1 171 16</inkml:trace>
  <inkml:trace contextRef="#ctx0" brushRef="#br0" timeOffset="44684.59">2719 8674 377 0,'-2'1'258'16,"-2"-1"-36"-16,4 3-23 16,-1-3-24-16,0 0-46 15,-1 0-18-15,2 0-47 16,0 0-17-16,0 0-12 15,0 0-1-15,0 0-1 16,0 0-4-16,7 8-4 16,5-2 4-16,32 27 4 15,-29-29 3-15,6 1-7 16,-3-4-3-16,6 4 5 16,5 0 1-16,0-2-2 15,4 4-2-15,-2-7-4 16,1 1 0-16,0-3-1 15,2-2-3-15,-5 4-9 16,-3-3-2-16,-6 5 1 16,-4-2 1-16,-4-1 1 0,-1 1 1 15,-5 0 2-15,0-2 2 16,-3 2 8-16,-3-3 7 16,0 2-32-16,-1-1-21 15,0 1-65-15,0 0-49 16,0 0-94-16,0 0-109 15,0 0 218-15</inkml:trace>
  <inkml:trace contextRef="#ctx0" brushRef="#br0" timeOffset="45313.9">3644 8956 235 0,'-23'25'190'15,"13"-26"11"-15,2-2-6 16,3 5-23-16,3-2-5 16,2 0-8-16,0 0-57 15,0 0-26-15,0 0-40 16,0 0-4-16,0 0 21 15,3 1 5-15,8 3-10 16,2 0-12-16,27 12-26 16,-24-11-4-16,2 0-4 15,0 0 0-15,1 0 0 16,-5-3 0-16,0 4 2 16,2-1 0-16,-6-3 1 15,11 4 4-15,-11-5-46 16,-4-1-49-16,7 0-105 15,-13-3-85-15,7-4 169 16</inkml:trace>
  <inkml:trace contextRef="#ctx0" brushRef="#br0" timeOffset="45556.26">3807 8967 492 0,'-28'-66'286'15,"23"75"-50"-15,2 4-38 16,-2 2-76-16,-1 0-23 16,0 6-34-16,1-2-8 0,-5 2-27 15,5 1-11-15,-3-3-12 16,3 0-3-16,5 0-2 16,0-3 0-16,8 4-28 15,-5-5-35-15,3 0-114 16,-6-3-133-16,0-6 193 15</inkml:trace>
  <inkml:trace contextRef="#ctx0" brushRef="#br0" timeOffset="46360.11">4080 8889 344 0,'-3'-4'246'15,"-1"1"19"-15,4 0-48 16,0 2-70-16,0 0-28 16,0 0-33-16,0 0-11 15,0 0-22-15,0 0-7 0,10 1-8 16,5 0-7 0,28 6-5-16,-29-3-5 0,5-1-12 15,2 0-1-15,2-2 8 16,-5 1 1-16,0 0 2 15,-2 1 0-15,-5 1-9 16,1 2 0-16,-1-1 0 16,-5 3 2-16,-4 1 8 15,3-2 5-15,-8 3 6 16,-1-2 0-16,2 2-5 16,-5 2-4-16,-3 1-5 15,-7 4-2-15,-3 2-2 16,-7 2-2-16,-2 4-4 15,-1 0-2-15,-6 1-2 16,4 1 0-16,-1-6 0 16,2 1-2-16,7-3 1 15,-2-5-1-15,8 1 0 16,3-4 0-16,6-3 1 0,2-1 0 16,3-3-4-16,3 2-5 15,2-1-9-15,2-2-2 16,-3-2 3-16,0 0 2 15,1 0 6-15,12 4 2 16,4 0 2-16,25 10 1 16,-22-7-1-16,0-3 0 15,-9 2-1-15,9-5 2 0,-4-1 2 16,5 4 3-16,6-4 1 16,-8 3 0-16,-1-1-2 15,-1 0 1-15,-2 1 0 16,-3-1 1-16,-2 0 3 15,0 0 9-15,-6-4-48 16,3 2-36-16,-3-4-109 16,0-1-86-16,1-2-165 15,-3-3 258-15</inkml:trace>
  <inkml:trace contextRef="#ctx0" brushRef="#br0" timeOffset="46647.33">4073 9073 390 0,'-8'-4'276'0,"-4"2"-30"16,7 1-38-16,-1-2-28 15,3 6-61-15,3-3-18 16,0 0-14-16,0 0-13 15,0 0-16-15,0 0-8 16,12 7-28-16,1-2-11 16,33 29-6-16,-24-27-1 15,1 0 2-15,-3-2 2 16,3 1-68-16,-3-1-69 16,3-3-251-16,7 4 234 0</inkml:trace>
  <inkml:trace contextRef="#ctx0" brushRef="#br0" timeOffset="47080.18">4633 9264 670 0,'61'27'331'16,"-63"-21"-111"-16,-2-1-32 15,-1 4-45-15,-4 3-19 0,-7 0-24 16,1 4-18-16,-3 5-34 16,-1 1-11-16,-2 2-20 15,-2-3-6-15,3-3-4 16,-1 1-4-16,4-6-47 15,2-2-59-15,3-5-179 16,-1-3 174-16</inkml:trace>
  <inkml:trace contextRef="#ctx0" brushRef="#br0" timeOffset="48145.7">5098 8981 387 0,'7'-15'232'0,"-11"29"-30"15,2 0-43-15,1 1-60 16,1-5-17-16,0-4-18 16,2 1-3-16,3-6-14 15,-1 2-7-15,2-2-16 16,5-1-4-16,-3-3-3 0,6 0 1 16,3-4 4-16,1 3 0 15,2-3-4-15,-6 1-3 16,1 1-2-16,-1-1-2 15,1 4-2-15,0 2-1 16,-3 3-2-16,1 4-2 16,0 2 2-16,-7 1 2 15,2 6 4-15,-5 1 3 0,0 8 5 16,1 2 0 0,-10 4-3-16,-2-1-2 0,-5 0-5 15,-1 1-1-15,0 1 1 16,1-1-1-16,-4-1 1 15,-1 2 0-15,-4-6 0 16,0 2 0-16,0-6-1 16,2-2-1-16,4-3 1 15,1-7 0-15,4-4-1 16,0-4-1-16,0-7-7 16,1-3-2-16,2-1-7 15,0-3-1-15,5 2 1 16,0-2 0-16,2 1 1 15,1 0 2-15,3 0-1 16,3 2 2-16,0-3 2 16,1 2 3-16,1 0 10 15,1 2 5-15,3 4 7 16,0 2 1-16,1 0-4 0,3 2-3 16,3 3-5-16,0-1-3 15,2 2-4-15,0 1 0 16,-3 0-2-16,5 1 0 15,4 0 1-15,-2-1 1 16,-3-4 2-16,-4-1 1 16,-2 0 2-16,0-1 1 15,-6-4-11-15,1 1-25 16,0-6-104-16,-7-4-68 0,7-2 115 16</inkml:trace>
  <inkml:trace contextRef="#ctx0" brushRef="#br0" timeOffset="48692.24">5143 8706 306 0,'-5'0'271'0,"0"0"37"16,0 3-58-16,0-4-29 15,1-1-39-15,-1 2-16 16,4-1-32-16,0 1-16 16,0 0-38-16,1-1-22 15,0 1-31-15,0 0-13 16,0 0-14-16,0 0 5 0,1 0 17 16,11 5 4-16,5-1 22 15,28 8-1-15,-26-11-12 16,5 4-3-16,-2-1-19 15,1 0-6-15,-1 0-2 16,-1-1 1-16,-4 1-1 16,0-3 1-16,-4 2 0 15,1-2 1-15,-3-1 2 16,1 0 1-16,-1-1 2 16,-1-1-11-16,-3-1-29 15,-1 2-24-15,-3 0-66 16,4-2-33-16,-1 2-96 15,-3 1-67-15,-3 0 200 16</inkml:trace>
  <inkml:trace contextRef="#ctx0" brushRef="#br0" timeOffset="49305.6">5960 9091 231 0,'-14'-3'143'0,"6"1"17"15,3 2-8-15,-5 0 3 16,6 2-2-16,3-1-23 0,0 1-7 16,1-2-13-16,0 0-4 15,0 0-2-15,0 0-5 16,0 0-22-16,4 10-10 15,0-5-22-15,-1 1-11 16,12 1-15-16,25 24-5 16,-28-27-7-16,0 1-1 15,-2-4-1-15,2 0 0 16,1 0 2-16,0 3 2 0,0 0 1 16,1-2 12-16,-2-2-60 15,-4-1-42-15,-5-4-124 16,1 0-111-16,-1 2 202 15</inkml:trace>
  <inkml:trace contextRef="#ctx0" brushRef="#br0" timeOffset="49545.78">6081 9074 516 0,'-29'-61'238'0,"21"65"-97"16,0 5-15-16,-1 2-31 15,2 1-10-15,4 6-31 16,-5-2-16-16,3 3-24 0,-1-2-9 16,-2-1-3-16,7 3 6 15,1 1-118-15,-1-1-115 16,2 0 143-16</inkml:trace>
  <inkml:trace contextRef="#ctx0" brushRef="#br0" timeOffset="50382.54">6476 8927 379 0,'23'-51'250'0,"-28"51"2"16,3 0-45-16,-4 2-62 0,6-2-18 16,-1 0-22-16,0 0-6 15,-2 5-24-15,-2 4-7 16,-4 6-19-16,-12 28-13 15,14-25-16-15,2 2-3 16,-2 5-6-16,1 0 0 16,1 4-1-16,-1 1 0 15,5 1 1-15,-4 0 2 16,8-6-2-16,1-2-3 0,-1-3-3 16,3-4-2-16,-1-3 0 15,3 0-1-15,-1-6 1 16,2-3 1-16,0-3 3 15,0-2 1-15,0-5 3 16,0-1 1-16,1-1-1 16,-1-2 0-16,2 2-3 15,3-2-2-15,-2 1-2 16,-6 3-1-16,-6-3-1 16,0 5-2-16,0 2-1 15,6 5-2-15,2 3-1 16,1 12-6-1,-6-11 5-15,1 7 3 16,2-1 1-16,1 0 0 16,1 0 0-16,3-4 1 15,-2-4-1-15,3 1 1 16,1-6 0-16,1 0 3 0,1-3 3 16,-1-4 3-1,-1 3 3-15,-1-8 2 0,-3 3 1 16,-2-5 0-16,0 1 1 15,-4 2-3-15,3-2-2 16,-1 2-6-16,-3-2-2 16,3-2-32-16,-2 1-21 15,1 0-63-15,1 3-45 16,-2-1-122-16,-3-1 173 16</inkml:trace>
  <inkml:trace contextRef="#ctx0" brushRef="#br0" timeOffset="50836.32">7123 8550 525 0,'8'4'235'0,"-1"6"-121"0,-2 3 5 16,6 9-27-16,1 0 9 15,1 8 11-15,0-3-13 16,-1 5-20-16,-4 1-1 16,-5 4 2-16,-6 6 3 15,-7 8-4-15,-4 7-15 16,-2 8-27-16,-2-2-11 16,1 1-15-16,3-6-2 15,2-10-4-15,-1-2 0 0,4-8 2 16,0-6 1-16,-4-7-4 15,4-2-26-15,-11-5-109 16,-2-3-89-16,-1-6 126 16</inkml:trace>
  <inkml:trace contextRef="#ctx0" brushRef="#br0" timeOffset="51986.76">8171 9123 382 0,'-4'-2'226'0,"-2"1"-10"16,-2 1-29-16,0-1-20 15,3-1-11-15,5 2-21 16,0-2-17-16,0 2-40 16,0 0-24-16,0 0-34 15,0 0-11-15,0 0-4 0,0 0 2 16,4 0 9-16,14 2 1 15,28 5 5-15,-21-7 1 16,2 3-2-16,1-2-2 16,-1-1-7-16,-1 2 0 15,2-1-3-15,-2-1-1 16,-3 1 0-16,-1 2-1 16,-7-1 0-16,1 3 1 15,-4 0 1-15,-3-3 0 0,-2 0 1 16,0-1-1-16,-2 0-8 15,-2-1-14-15,3-1-41 16,-6 0-23-16,0 0-55 16,0 0-36-16,-1 0-181 15,0 0 225-15</inkml:trace>
  <inkml:trace contextRef="#ctx0" brushRef="#br0" timeOffset="52410.62">8194 8901 603 0,'-3'-4'327'15,"1"1"-77"-15,1 1-30 16,0 2-80-16,0 0-36 31,1 0-52-31,0 0-14 0,0 0-17 0,0 0-5 0,9 1 3 16,0 0 1-16,13 2-1 15,27 7-2-15,-25-7-3 16,1 0-2-16,2 0-3 16,-3-1-1-16,-1 0-2 15,0 1 1-15,-4 2 2 16,-3 0 2-16,-1 1-36 16,-4-3-55-16,-3 1-152 15,0-2-212-15,-4 2 279 16</inkml:trace>
  <inkml:trace contextRef="#ctx0" brushRef="#br0" timeOffset="55897.29">9197 8866 38 0,'-2'-1'25'0,"0"0"-9"16,-3 0-20-16,4 0 0 16,-4 0 47-16,5 0 42 15,-1 0 72-15,0 0 24 16,0-1-15-16,0 1-19 16,-2-1-46-16,2 1-24 15,-1 0-46-15,2 0-17 16,-2 0-7-16,1 1 11 0,1 0 38 15,6 15 20-15,29 32 25 16,-17-30-6-16,4-2-27 16,-3-3-16-16,6-5-29 15,4-4-4-15,1-5 2 16,4-3 7-16,-4-8 10 16,-1-2 3-16,-1-6-2 15,-2-4-5-15,-3-4 6 16,-2 1 5-16,-4 1 3 15,-1-2 2-15,-4 6-12 16,-6-2-6-16,-3 1-7 16,-3 0-3-16,-5 3 9 15,2 1 2-15,-5 4 7 16,1 5 4-16,1 2-14 16,-1 4-5-16,1 3-14 15,0 2-8-15,0 3-12 16,-3 3-6-16,-2 6-3 0,0 5 1 15,0 7 5-15,0-2 2 16,0 9 2-16,0 3 2 16,2 4 2-16,0 2 1 15,3 4 3-15,2 1 0 16,-2 5 0-16,1 2 0 16,-2-2-1-16,0 0 0 15,1-2 1-15,2-1 0 16,-1-10 0-16,4-1 0 15,1-4 1-15,0-7 0 0,1 3 1 16,2-4 0-16,-1-4 1 16,-1-2 0-16,0-7 8 15,-1-4-30-15,0-6-67 16,1 5-40-16,-2-9-147 16,1 2-131-16,0-1 265 15</inkml:trace>
  <inkml:trace contextRef="#ctx0" brushRef="#br0" timeOffset="56152.61">9195 9251 607 0,'-3'0'375'16,"4"0"-11"-16,-1-2-176 0,0 2-35 15,0 0-56-15,0 0-33 16,7 0-30-16,4 1-5 16,5 0-16-16,31 1-2 15,-24-5-2-15,4 3-1 16,-3-3 1-16,-3 3 22 16,1 0-103-16,-2 0-87 15,6-7 104-15</inkml:trace>
  <inkml:trace contextRef="#ctx0" brushRef="#br0" timeOffset="56587.44">10201 8567 504 0,'-31'-29'264'0,"12"52"-46"0,2 3-27 15,-3 11-35-15,-2 6-29 16,4 3-51-16,-6 8-12 16,4 9-11-16,3 2-7 15,1 4-16-15,5-1-4 16,6-8-12-16,1-4-6 16,8-12-6-16,-1-5 0 15,6-8-1-15,5-2-1 16,2 1-3-16,6-4-2 0,1-1-23 15,0-1-31-15,0-2-64 16,4-1-47-16,-1-5 102 16</inkml:trace>
  <inkml:trace contextRef="#ctx0" brushRef="#br0" timeOffset="57052.05">10587 8956 333 0,'2'-3'232'15,"-2"3"45"-15,0 4-73 16,0-4-34-16,0 0-18 16,0 0-25-16,2 12-15 15,14 9-22-15,30 28-15 16,-27-23-35-16,5 0-15 0,-6 0-18 15,5-1-2-15,-2 0-3 16,-1-2 0-16,-3 2 1 16,3-4-1-16,-4-4 0 15,-3 3 2-15,0-5 2 16,-6-4 1-16,6 0 1 16,-5-4 8-16,1-2-60 15,-3-1-42-15,-6-4-100 16,0-1-60-16,0 0 155 15</inkml:trace>
  <inkml:trace contextRef="#ctx0" brushRef="#br0" timeOffset="57352.25">10916 8964 472 0,'-6'-2'343'0,"-1"-1"7"15,0 8-166-15,-7 0-46 16,-1 8-68-16,2 6-6 16,-10 3 6-16,7 4 3 15,-6 3-7-15,0 2-10 16,1 1-26-16,-4 0-9 16,1 0-11-16,-1-5-5 15,1-5-1-15,2-2-1 16,4-6-1-16,1 0 0 15,4-1-16-15,3-2-16 0,2-6-57 16,2 2-55-16,4-5-145 16,-1 1-173-16,3 0 292 15</inkml:trace>
  <inkml:trace contextRef="#ctx0" brushRef="#br0" timeOffset="57842.23">10539 8767 497 0,'1'2'299'0,"-2"-1"-72"16,-1 0-51-16,2-1-31 16,-1 0-47-16,1 0-7 15,0 0-14-15,0 0 8 16,0 0 2-16,0 0-7 0,7 4-1 15,11 5-14-15,27 13-26 16,-29-13-5-16,7 0-11 16,0-2-5-16,0-2-6 15,6-1-2-15,-4-3-2 16,0 1 0-16,0 1 1 16,-3-5-1-16,-3 1 0 15,6 0 0-15,-7-1 2 16,-1 2 1-16,-3-1-8 15,-5 0-25-15,-5-4-91 16,5 5-68-16,-3 0-201 16,-2 3 233-16</inkml:trace>
  <inkml:trace contextRef="#ctx0" brushRef="#br0" timeOffset="58336.9">11283 9272 374 0,'68'-10'222'0,"-73"3"-17"16,3 6-32-16,0 0-28 15,-4 0-6-15,6 1-3 16,0 0-2-16,0 0-9 16,0 0-6-16,-1 0-19 15,0 14-13-15,-4 1-14 16,-11 30-8-16,3-25-15 16,-1-3-6-16,-1-1-22 15,-5 0-7-15,0-2-6 16,0 1-1-16,0-3-17 15,0-2-28-15,1-6-86 0,4-1-61 16,4-2-165-16,4-1 212 16</inkml:trace>
  <inkml:trace contextRef="#ctx0" brushRef="#br0" timeOffset="59192.62">11595 8964 475 0,'54'-34'269'0,"-61"48"-47"15,-1 5-21-15,3 0-50 16,0 2-24-16,4-4-41 15,-3-5-11-15,4-4-24 0,0-2-9 16,2-5-4-16,6 1-13 16,4-2-12-16,1-2 0 15,5-1-2-15,2-2-2 16,-1 1-4-16,1-1-1 16,-1 0-2-16,2 2 1 15,-3-2-1-15,-4 2 1 16,0 5 0-16,-6 1 13 15,2 4 13-15,1 2 9 0,-9 1 11 16,6 6-10-16,-10 3-8 16,-5 2-9-16,1 6-11 15,-8 0-1-15,-1 2-5 16,-1-1 0-16,-6 4-1 16,-1-1 0-16,0-1 1 15,0 1 1-15,-2-5 0 16,-1-3-3-16,2-5-12 15,1-4-4-15,3-8-7 16,8-1 1-16,1-5 5 16,2-1 2-16,6 0 1 15,-1-2 1-15,4 0-1 16,-1 2-2-16,1 0-2 16,0 0 2-16,0 0 2 15,0 0 3-15,5-10 2 16,-4-1 1-16,40-29 4 15,-27 30 2-15,1 5 3 0,3-1 0 16,-3 3 1-16,1 2 1 16,2 2 0-16,1 1 1 15,-2 1-3-15,3-2 0 16,-6 0-2-16,3 1 1 16,2-1 0-16,-3 0 0 15,3 1 1-15,-8-2 21 16,-4 0-101-16,7 3-60 0,-3-3-127 15,-7-3 127-15</inkml:trace>
  <inkml:trace contextRef="#ctx0" brushRef="#br0" timeOffset="59783.04">11606 8757 432 0,'-8'-5'265'16,"0"0"-6"-16,5 1-9 16,1-1-33-16,-2 3-21 15,1 2-35-15,3 0-16 16,-1 0-39-16,0 0-24 15,0 0-46-15,1 0-13 16,0 0-12-16,0 0-2 0,8 1 8 16,8 1 2-16,34 5 1 15,-27-10 0-15,3 3 2 16,0 3 12-16,1 2 2 16,3 0 3-16,-4-5-8 15,-5 1-17-15,-2-4-4 16,-4-1-3-16,-2 5 1 15,4-2-1-15,-8 2 0 16,0-1-1-16,-3-1-1 16,-6 0 0-16,5 1 1 15,-5-1-12-15,0 0-30 16,0 0-26-16,0 0-77 16,3-1-41-16,1-1-109 15,-1 1-101-15,1 0 250 16</inkml:trace>
  <inkml:trace contextRef="#ctx0" brushRef="#br0" timeOffset="60280.71">12331 8517 405 0,'3'0'255'16,"0"1"-27"-16,0 4-64 15,-3-5-28-15,0 0-20 16,0 3-6-16,10 18 6 16,20 28 4-16,-20-21-13 15,0 5-16-15,-4-4-35 16,2 6-18-16,-4 0-15 16,0 0-1-16,-1 12-3 15,-3-1 0-15,-6 5 22 16,1 5 3-16,-6 1 1 15,-3 2 1-15,-5-3-25 16,-3-2-4-16,-7-8-1 0,0-4-1 16,-5-4 0-16,-3-5 0 15,3-4-4-15,-2-3-3 16,1-8-56-16,4-5-51 16,3-9-186-16,2 1 176 15</inkml:trace>
  <inkml:trace contextRef="#ctx0" brushRef="#br0" timeOffset="62373.37">9223 8178 217 0,'-5'1'144'0,"3"0"3"0,-2 0-38 16,3-1 4-16,0 0 16 16,0 0 12-16,0 0-5 15,-2 0-8-15,3 0-18 16,-1 0-14-16,1 0-30 16,0 0-14-16,0 0-23 15,0 0-6-15,0-1-6 16,0 0-2-16,0 0-3 15,0-1-4-15,1-4-4 16,2-8-2-16,-1 3-3 16,15-29-1-16,-16 27 1 15,12 3-2-15,2-2 1 16,0-1 1-16,-1-1 1 16,-3 1 2-16,0 1 3 15,2 3 0-15,2 1-1 16,1 3-2-16,-6-4-2 15,5 5 0-15,-2-1-1 16,-2 2-1-16,6 4-1 0,-5 0 0 16,3 0 1-16,1-1-1 15,2 1 1-15,1 0 0 16,0 1 0-16,4 2 0 16,0-1 1-16,-2-2 0 15,2 3 0-15,1 0 0 16,-4 0-2-16,2 1 0 15,-1 0 1-15,-3 0 0 0,-7-3 2 16,9 4 0-16,0 0-1 16,-1 2 1-16,14 1-1 15,-7-1 0-15,-3 0 1 16,9-2-1-16,-4-1 1 16,2 0-1-16,4-3 1 15,-3 2-1-15,1-1 0 16,-3-2 1-16,-3 1 0 15,1-1 2-15,-3-1-1 16,-1 0 1-16,-3-4 0 16,3-2 0-16,-3-2 1 15,1-3 0-15,1-1 2 16,-6-4-1-16,5 4 2 16,-5 1-1-16,3 1 0 15,1 2-1-15,-4-4 1 16,2 0 1-16,1-4 1 15,-4-1 1-15,4 3-2 0,0-5-2 16,-3 2-1-16,1 4-2 16,-5-1 0-16,0 4 1 15,-3 2 1-15,2 0-1 16,-1-1 0-16,0 0 0 16,2 4-1-16,-1-3-1 15,0 2 0-15,1 0-1 16,-3 2 0-16,1 0-1 15,-1 3 0-15,1 2-1 16,-6 1 0-16,3 1 0 0,-3 3 2 16,1 1-1-16,2 2-1 15,-3 1 0-15,3 2 0 16,2-1 1-16,0 2 1 16,1 4 1-16,-3-6 0 15,-2 0 0-15,-2-1 0 16,8-2 0-16,3 3 0 15,-3-3 0-15,6 1-1 16,-9-3 1-16,-3-2-1 16,7 3 1-16,2-3-1 15,-1 0 1-15,7 3-1 16,1-4-1-16,-2-2 0 16,9 0 1-16,0-3 0 15,2-3 1-15,-1-2 0 16,4 1 0-16,-2-2 0 15,3 5 0-15,-1-2-1 16,2 2 1-16,0 1 0 0,0-2 0 16,-12-2 1-1,-12 3-1-15,1 0 1 16,35-9-1-16,3 1 1 0,-1-2 0 16,-11 7-1-16,-2-1 1 15,0 0-1-15,0 0 0 16,1 4 1-16,-1-2-1 15,-3 3 1-15,3 1-1 16,-7 0 0-16,3 0 1 0,-6 2-1 16,0 1 1-16,-5 1-1 15,4 3 0-15,-1 0 0 16,-1 6 0-16,4 2-1 16,-13-1-1-16,-2 2-2 15,0 1 1-15,-2 5-2 16,0 1 0-16,-4 6 3 15,-5-4 1-15,-1-1 1 16,4 1 2-16,-3-9-1 16,3 0 15-16,2 0-63 15,-3-7-34-15,2 2-158 16,-1 1 136-16</inkml:trace>
  <inkml:trace contextRef="#ctx0" brushRef="#br0" timeOffset="63281.87">10506 7279 501 0,'8'-96'268'16,"-11"91"-55"-16,-5-3-17 15,4 5-36-15,-3 0-17 16,-1-2-25-16,2 1-16 15,-4-1-20-15,-1 2-5 16,0 3-17-16,0 1-11 0,-3 4-26 16,2 0-11-16,-4 7-15 15,2 5-4-15,3 6-5 16,5 5-1-16,1 4 1 16,1-2 3-16,4 9 3 15,-2-2 1-15,6-1 0 16,5 1 0-16,5-7 0 15,6-8 0-15,5-2 3 16,1-4-1-16,3-5 2 16,-1-3 1-16,3-2 2 15,0-5 3-15,-1-2 3 16,0-2 4-16,-4-16 4 16,-2 1 2-16,-2-9 1 15,-3-2 0-15,-6-3-1 16,-4-3 1-16,-9-1 2 15,-5-2 1-15,-1 6-1 0,-5 3 0 16,-7 10-4-16,-2 7-6 16,-11 5-10-16,-1 6-5 15,-4 3-6-15,-1 5 10 16,-1 1-45-16,1 0-36 16,2 3-121-16,-3 2 115 15</inkml:trace>
  <inkml:trace contextRef="#ctx0" brushRef="#br0" timeOffset="66679.08">13186 9031 764 0,'-48'-37'371'0,"47"37"-158"16,1 2-37-16,0-1-89 0,0-1-44 15,0 0-33-15,0 0 5 16,4 1 15-16,9 2 0 16,5 1-7-16,24 10-5 15,-23-9-10-15,2 1-4 16,3-2-3-16,7 2-1 15,0-3 0-15,1-1 0 16,3-2 1-16,-4 0 1 16,-7-1 4-16,1 1 2 0,-10 0 2 15,1 0 4-15,-4-4 2 16,-4 0 2-16,0 1 0 16,-1 0-21-16,0 1-65 15,-1 2-42-15,-5-2-136 16,-1 1-95-16,0 0 218 15</inkml:trace>
  <inkml:trace contextRef="#ctx0" brushRef="#br0" timeOffset="67031.14">13341 8831 515 0,'0'0'272'15,"0"1"-68"-15,0-1-21 16,0 0-26-16,0 0-9 16,0 0-20-16,0 1-5 15,0 17-25-15,0 29-19 16,0-20-21-16,0 1-7 15,0 0-20-15,0 2-9 16,0 3-12-16,-1-3-2 16,-1 1-1-16,0 0-1 0,-3-4-1 15,3 2 0-15,-1-5-24 16,2 0-23-16,0-2-86 16,-5-2-77-16,3 7 128 15</inkml:trace>
  <inkml:trace contextRef="#ctx0" brushRef="#br0" timeOffset="96291.97">14282 8055 320 0,'28'-66'199'0,"-10"57"4"16,1 1-43-16,3 4-34 15,-2 1-9-15,2 3-14 0,1 1-6 16,-2 0-12-16,3 3-6 16,-1 2-14-16,0 0-4 15,2 6-12-15,-6-2 2 16,-5-2-6-16,-1 1-2 15,-1 2-2-15,-1-1-8 16,9 3-4-16,-5 2 1 16,0-3-1-16,2 3-1 15,-7 0 13-15,0 1 0 16,-5 5-1-16,0 2-1 0,-5-3-18 16,0 2-4-16,-4 2-4 15,0 2-2-15,-4 5-1 16,-3 0-2-16,-3 1 1 15,0 2 0-15,-5 1 0 16,4 0 1-16,1-5-2 16,-3-3 0-16,2-4-1 15,-4-5-1-15,3-5 1 16,-1-2 1-16,2-6-2 16,-2-4 0-16,-1-1-6 15,-3 0-3-15,0-5-6 16,3 2-3-16,0-5-2 15,6-1 0-15,5 3 2 16,-3-3 0-16,4 0 1 16,5 0 0-16,1-5 0 15,6 1 2-15,2-3 1 0,4-6 2 16,1 2 2-16,1 0 1 16,0 2 2-16,0 2 0 15,2 4-1-15,-3 1 1 16,-5 3-2-16,2 2-1 15,1 3-2-15,-3-1-1 16,6 4-1-16,-5-2 2 16,0 1 1-16,4 1 1 15,-2 0 3-15,-1 0 0 0,-3 1 1 16,1 2 0-16,2-1 1 16,1 2-16-16,-7-1-92 15,4 0-84-15,-3 0 112 16</inkml:trace>
  <inkml:trace contextRef="#ctx0" brushRef="#br0" timeOffset="97205.52">14890 8232 377 0,'51'-20'239'0,"-38"26"-31"16,4 1-38-16,-1-2-45 16,2-4-16-16,-2-1-10 15,4 0 6-15,-5-5-15 16,1-1-11-16,-3-5-8 15,2-2-7-15,0-3-19 16,2-3-7-16,-3-2-8 16,-1-3-6-16,2-3-7 15,1-2-3-15,-2-2-5 16,-5-2-1-16,-2 3-1 16,-3 2 0-16,1 6 2 15,2 0 0-15,-6 4 1 16,-1 2 0-16,-1 4 6 15,-2 1 1-15,2 3 0 16,-1 4 1-16,-3 2 2 16,3 1 0-16,1 1-2 15,-1 0-3-15,2 0-11 0,-2 0-3 16,1 0-1-16,-3 5-1 16,-6 14 0-16,-12 26 0 15,12-22 1-15,0-1 0 16,7 5 0-16,-4 0 0 15,1 3 0-15,-1 4 0 16,3-1 0-16,-2 2 0 16,-1 1 1-16,0-1-1 15,2 0 0-15,-1 1 1 0,5-1 0 16,-6-1-1-16,4 1 0 16,1 0 0-16,-4 0 0 15,1-2 1-15,1 0 1 16,3 0-1-16,1-4 1 15,2-2 0-15,-2-3-2 16,-4-5 2-16,1 0-2 16,2-1 1-16,1 0-1 15,0 0 1-15,-2-4 0 16,-1-1 1-16,-1-2 0 16,2-2 1-16,1 0 0 15,0-2 0-15,3-4-13 16,0 1-25-16,-2-4-60 15,0 0-34-15,-2 0-105 16,1 0-66-16,1-1 193 16</inkml:trace>
  <inkml:trace contextRef="#ctx0" brushRef="#br0" timeOffset="97651.74">14937 8530 459 0,'-37'-69'288'16,"36"70"-65"-16,2-1-55 16,0 2-24-16,-1-2-32 15,0 0-11-15,0 0 22 16,0 0-11-16,4 3-19 16,9 4-9-16,28 17-27 15,-26-18-14-15,4-2-21 16,-2 0-4-16,2-4-5 15,2 0-1-15,-3 0-4 16,-2-3-1-16,-1 1-1 16,-2-1-1-16,0 2 0 15,3-1-1-15,-2-1-17 16,0 1-21-16,0 1-61 0,2-1-53 16,-2 0-208-16,0 0 228 15</inkml:trace>
  <inkml:trace contextRef="#ctx0" brushRef="#br0" timeOffset="98616.16">14320 8910 372 0,'-4'-3'220'0,"2"3"-21"15,1 1-29-15,0-1-37 16,-1 0-15-16,2 0-18 16,-2-1-15-16,1 0-36 15,1 0-16-15,0 1-6 16,0 0 1-16,0 0 14 15,0 0 10-15,10 2-3 16,4 1 5-16,28 9 3 16,-27-11-3-16,3 3-11 15,-1 0-10-15,5-1-12 16,1 1-4-16,2-2-2 16,7 2-3-16,-3-2-6 15,-1-2 20-15,5 1 10 0,-2-2 1 16,4 1 8-16,3 1-7 15,-2 0-2-15,0 3 2 16,0-2-7-16,0-1-12 16,-8-1-9-1,-14 0-2-15,0 1 0 0,42 0 0 16,-3-2 0-16,-3 1 0 16,-27 2 0-16,-6-1 0 0,-2 2 0 15,-5-3 2-15,-2-3 2 16,1 0-1-16,-4 0 2 15,1 0-2-15,-3-3-23 16,0 0-16-16,-1 1-47 16,2 0-40-16,-3 1-127 15,-3 1-94-15,1 2 207 16</inkml:trace>
  <inkml:trace contextRef="#ctx0" brushRef="#br0" timeOffset="99457.91">14452 9261 409 0,'-41'27'250'16,"46"-31"-48"-16,2 1-17 16,0-1 5-16,3 0-26 15,0-2-18-15,5 3-27 16,1 0-17-16,5 1-19 16,2 4-5-16,-3-4-17 15,1 5-14-15,-7-3-22 16,-2 2-7-16,4 6-11 15,-7-3-2-15,10 7 1 16,-5 1 0-16,-3-2 6 16,5 7 1-16,-7 0 2 15,2 4 2-15,-2 8-1 16,-6-1 1-16,-4 9 0 16,-2 2-2-16,-7 4-2 15,-2 0-1-15,-1-1-2 0,-3-1 0 16,0-6 0-16,3-2 0 15,-5-11-1-15,-1-4-2 16,2-7-10-16,0-1-6 16,-1-5-8-16,1-2-3 15,-1-1 4-15,-3-4 2 16,5-3 3-16,2 0 2 16,1-2-11-16,0 0-7 0,5 1-3 15,0-5-3-15,4-5 11 16,0 2 5-16,5-2 4 15,7 5 2-15,2 1 1 16,2 0 2-16,1-1-1 16,-2 0 2-16,2 2 2 15,2 1 0-15,-1 4 2 16,-2 0 0-16,3 0 2 16,-1 1 0-16,5 2 1 15,-3 0 0-15,-1 1 0 16,-9-1-1-16,2 2-8 15,-2 1-46-15,0-1-171 16,4 2-183-16,-3-4 243 16</inkml:trace>
  <inkml:trace contextRef="#ctx0" brushRef="#br0" timeOffset="100081.23">14909 9304 347 0,'3'1'235'0,"1"3"12"16,-1-1-28-16,-3-3-38 15,0 0-25-15,0 0-27 16,6 13-6-16,6 5-27 16,31 29-17-16,-29-28-30 15,0 2-11-15,1 2-8 0,2 0 9 16,-1 5 2-16,1-2-2 15,-4 2-6-15,-2-1-15 16,3-3-5-16,-3-2 1 16,-2-3 0-16,1 0 0 15,-7-6-4-15,2 2-2 16,0-2-1-16,-1-4 1 16,6 2-2-16,0-1 0 0,-5-1-3 15,2 1 2-15,-6-6-38 16,2 2-25-16,0-4-87 15,0-2-74-15,-3 0-152 16,-1-1 224-16</inkml:trace>
  <inkml:trace contextRef="#ctx0" brushRef="#br0" timeOffset="100441.28">15195 9294 568 0,'-1'3'296'0,"-3"2"-89"15,-3 2 9-15,2 5-17 0,-4 3-16 16,0 5-13-16,3 6-8 15,-7 3-36-15,-3 1-19 16,-1 10-41-16,-5-5-17 16,-2 4-30-16,-2 2-9 15,0-4-5-15,0 0-1 16,1-5-2-16,3-1 0 16,1-7 0-16,4-3-12 0,0-4-30 15,2 0-22-15,3 0-83 16,2-4-60-16,2-2-255 15,5-2 292-15</inkml:trace>
  <inkml:trace contextRef="#ctx0" brushRef="#br0" timeOffset="102095.36">15789 8383 433 0,'-13'-66'201'16,"5"63"-89"-16,3 6-15 0,-2 3-1 16,-3 2 2-16,-2 9 16 15,1 1 1-15,-3 2-28 16,2 12-24-16,-7 8-35 15,-5 6-8-15,3 15-4 16,-2-7 2-16,9 2 27 16,1-2 0-16,-4-2-1 15,8 4-3-15,1-4-30 16,-1 1-3-16,12-2-3 16,-3-6-1-16,4-4-1 15,1-6 0-15,3-6 0 16,3-1 0-16,-6-6 1 15,6-2 0-15,-1-2 4 16,-3-2-18-16,5-1-65 16,-3-3-50-16,1 0 68 15</inkml:trace>
  <inkml:trace contextRef="#ctx0" brushRef="#br0" timeOffset="107398.16">16053 8852 230 0,'-61'-36'193'16,"54"31"0"-16,1 0-35 15,1 0-26-15,0 1-37 16,-2 0-3-16,-1 2 8 15,3 1 1-15,-2 2 2 16,5-1-3-16,0 0-15 16,1-1-7-16,0 0-19 15,-2 0-9-15,3-1-17 16,0 2-7-16,0 0-13 16,0 0-5-16,0 0 2 15,0 0 3-15,0 3 11 16,9 11 5-16,18 33 5 0,-14-26-1 15,1 3-6 1,1 1-3-16,3 3-8 0,-2 0-1 16,2 0-2-16,1 3 0 15,-1-6 0-15,-2-1 0 16,0-2 0-16,-2-3-1 16,0 0-4-16,-3 1-1 15,1 0-1-15,-2 0 0 16,-5-5-1-16,6-2-1 15,-9-2 1-15,4 1 2 0,-3-3 3 16,-2-1 0-16,4-3 1 16,-4-4-1-16,0 1-25 15,-2-3-24-15,0 0-56 16,0 0-43-16,1 0-103 16,0 0-61-16,0 0 189 15</inkml:trace>
  <inkml:trace contextRef="#ctx0" brushRef="#br0" timeOffset="107804.07">16220 8907 457 0,'0'-8'297'15,"1"2"-61"-15,-3 2-1 16,4 1-16-16,-2 3-53 0,-1 0-24 16,1 0-31-16,-1 0-25 15,0 0-25-15,0 0-6 16,0 0-13-16,0 0-1 16,-5 12-1-16,-1 6 0 15,-13 34-3-15,8-26-5 16,-6 6-8-16,2 0-6 15,-6 1-7-15,-3-5-1 0,-3 1-3 16,2-3 0 0,3-3-2-16,1-1-1 0,6-3-1 15,2-5 0-15,0-4-1 16,7 1-1-16,0-6-9 16,2-2-15-16,5 0-51 15,-2-3-42-15,2-2-116 16,0 1-50-16,0 0 172 15</inkml:trace>
  <inkml:trace contextRef="#ctx0" brushRef="#br0" timeOffset="108488.24">15941 8675 457 0,'-31'-41'262'0,"27"41"-44"15,2 0 1-15,1 2-33 16,0-3-26-16,-1 0-42 16,2 1-11-16,0 0-36 15,0 0-15-15,0 0-17 16,0 0-8-16,0 0-11 16,0 0 13-16,5 1 17 15,9 6 8-15,33 16 11 16,-26-14-5-16,0-3-8 15,2 2-11-15,1-3-14 16,-2-4-5-16,5-1-8 0,3-1 2 16,-5-1 1-16,2 4-2 15,-4 1-5-15,0-3-4 16,-1 0-5-16,-2-2-1 16,0 2 0-16,-5 0 1 15,-1 0 0-15,-1 2 1 16,-5-2 2-16,1 3-1 15,-5 0 4-15,-3-5-12 16,2 2-36-16,-3-1-22 0,0 0-73 16,0 1-44-16,0-1-263 15,0 0 287-15</inkml:trace>
  <inkml:trace contextRef="#ctx0" brushRef="#br0" timeOffset="108952.97">16489 9137 562 0,'33'74'334'16,"-33"-70"-75"-16,0 2-43 16,-3 7-30-16,-2-1-37 15,-1 3-19-15,-5 0-13 16,-1 1-14-16,-2 2-41 16,0 0-17-16,0-2-26 15,-2-2-8-15,1-1-4 16,0-3-17-16,-1-1-60 15,3-3-53-15,3 2-178 16,0-3 187-16</inkml:trace>
  <inkml:trace contextRef="#ctx0" brushRef="#br0" timeOffset="109867.67">16820 8877 482 0,'-5'7'287'16,"-2"3"-60"-16,0 5-47 15,0 3-39-15,7 5-59 16,2-8-26-16,-1-1-22 16,4 0-6-16,-4-9-2 15,-1 4-1-15,7-1-11 16,-2-3-5-16,7-2 3 16,-2-3 3-16,7-7 7 15,2 1 2-15,-3-3-2 16,4 2-4-16,-5 1-9 15,5-1-4-15,-4 5 11 16,1 0 2-16,-3 4 7 16,-3 4 5-16,1 5-6 0,-2 0 1 15,-2 6 1-15,-2 1-1 16,-5 3-5-16,2 8-2 16,-8 2-5-16,-5 1-2 15,-3 7-1-15,-5-4 0 16,-2 3-2-16,-1 2 0 15,-3-5-1-15,1-3 0 16,-2-3-8-16,4-6-11 0,0-7-13 16,0-1-5-16,1-10-5 15,4-1 7-15,4-5 3 16,4-3 1-16,8-4 10 16,-8-4 0-16,6 0 7 15,-5 0 4-15,8 0 0 16,1 1-1-16,-1 0 2 15,6 1 1-15,-6 2 3 16,4 0 6-16,9 4 8 16,-1 0 6-16,3 3 6 15,1 0-1-15,-3-1-3 16,0 0-3-16,0 1-7 16,-1-1-3-16,-3 1-4 15,3 1-1-15,-1 1-2 16,-2 3-1-16,1-1 1 15,-1-1-1-15,-1 0 0 16,-3-3 1-16,1-2-21 0,2 1-22 16,-2-7-98-16,0 4-61 15,0-4-228-15,0-3 261 16</inkml:trace>
  <inkml:trace contextRef="#ctx0" brushRef="#br0" timeOffset="110499.99">16781 8714 367 0,'-7'-3'277'0,"10"3"-13"16,0 2-54-16,-4-2-25 15,0 0-37-15,1 0-13 16,0 0-10-16,0 0-14 16,0 0-27-16,0 0-7 15,0 0-4-15,9 4-4 16,6 2-5-16,33 9 2 15,-25-14-13-15,-1 2-7 0,1-2-14 16,0 0-11-16,-4-1-5 16,0 1 1-16,1-2 1 15,-3 1 0-15,0 3-7 16,-3-2-2-16,-3 2-2 16,0-2-1-16,-5 2 1 15,1-1 2-15,-5-2 1 16,-1 0 1-16,-1-1 3 15,0 0 0-15,0 0-16 16,0 1-15-16,0-2-47 16,0 1-31-16,0 0-79 15,0 0-54-15,0 0-180 16,0 1 250-16</inkml:trace>
  <inkml:trace contextRef="#ctx0" brushRef="#br0" timeOffset="111102.89">17292 8458 314 0,'5'-3'207'0,"-5"3"-3"16,2 0-20-16,-3 0-41 15,1 0-16-15,0 0-34 16,2 7-8-16,7 11-12 16,16 29-7-16,-13-21 7 15,-2 3 5-15,2-1 4 16,0 6-1-16,-4-2 8 15,-2 2-6-15,-4 4-22 16,-3-1-7-16,-1 9-27 0,-7 4-9 16,-3 2-7-16,-5 1 1 15,-4-2 3-15,4 0 5 16,3-8 11-16,5-1 3 16,-4-9-1-16,-1-6-4 15,-7-6-12-15,3-3-3 16,1-4-5-16,2-2-3 15,1-1-3-15,-1 0-6 0,1-1-29 16,2-3-31-16,-2 0-114 16,2-4-65-16,-1-2 145 15</inkml:trace>
  <inkml:trace contextRef="#ctx0" brushRef="#br0" timeOffset="116003.8">17969 8783 233 0,'-80'5'201'16,"70"-8"26"-16,6 4-39 0,-3-1-16 15,3 2-13-15,4 0-10 16,-7-3-11-16,7 1-4 16,0 0-22-16,0 0-6 15,0 0-20-15,-1 0-16 16,0 0-30-16,0 0-12 15,1 0-17-15,0 0 1 16,1 0 8-16,17 3 2 0,27 7 6 16,-28-8-2-16,8 2-5 15,0 0-1-15,4 1-7 16,-2-1-3-16,5-2-4 16,2 0-2-16,2 0-1 15,0 0 0-15,-8 1 1 16,-3 2 2-16,-5 0 2 15,-7 1 2-15,-3 0 10 16,-4 1 3-16,-6-3 3 16,1 2-1-16,-1 0-4 15,-2 2-2-15,2 3-2 16,-7 2 0-16,-6 6-5 16,0 1-2-16,-15 7-6 15,0 1-1-15,-5 7-5 16,-4 2-6-16,1 0-2 15,1-2 0-15,1-5 2 16,3-3 5-16,4-5 3 16,1-3 1-16,1-3 0 0,2 0 1 15,9-2-1-15,-4-1 0 16,8-3-1-16,2-2 1 16,1-3-2-16,4-4-3 15,3 3-8-15,-2-3-7 16,2-1-5-16,0 0 0 15,0 0 6-15,0 0 5 16,9 2 8-16,10 1 2 16,28 8 2-16,-23-6 1 15,-1-3 2-15,-2 0-1 0,3 2 1 16,0-3-1-16,0 2 0 16,2-2 1-16,-3-2-1 15,0-3 1-15,-1 1 1 16,-4 3-1-16,-5-1 2 15,-1 3 1-15,-5 0 2 16,0-1-10-16,-4-1-51 16,0-3-32-16,-1-2-92 15,-2 4-47-15,0 0-108 16,0-1-103-16,0 1 282 16</inkml:trace>
  <inkml:trace contextRef="#ctx0" brushRef="#br0" timeOffset="116395.43">17897 9065 471 0,'-4'-3'331'0,"4"3"21"16,0 0-131-16,0 0-17 16,-2 0-54-16,1 0-22 0,1 0-11 15,0 0 1-15,0 0-8 16,7 5-12 0,12 5-26-16,32 10-11 0,-24-12-23 15,1-4-8-15,3 2-15 16,2-2-4-16,-2 2-4 15,1 0 0-15,-3-1-3 16,0 2-1-16,-3-1 2 16,-3-2 0-16,-6 0-8 15,1-1-16-15,-8-3-45 16,0 3-29-16,-4-2-82 16,-5-2-58-16,2 1 149 15</inkml:trace>
  <inkml:trace contextRef="#ctx0" brushRef="#br0" timeOffset="120479.69">14239 7719 204 0,'-41'-6'167'16,"38"2"46"-16,3 2-8 16,0 2-34-16,-2-1-24 15,2 0-35-15,0-1-8 16,0 1-19-16,0 0-12 0,0 0-27 16,0 0-13-16,0 0-16 15,2-8-4-15,1-4-5 16,12-26-3-16,-7 24-3 15,-1 0 1-15,6-1-1 16,0 3 1-16,1-4 0 16,0 0 0-16,1-1 2 15,2-3 1-15,0 0 0 16,1 2-2-16,-1-1-2 16,1 2 0-16,-1 4 0 15,-3 1-1-15,0 5-1 16,0 2 1-16,0 2-1 15,5 1 0-15,-2 1 0 16,-4 1 1-16,3 1 0 16,-2 0 0-16,-4 0 0 15,3 0-1-15,-2 1 1 16,3 0-1-16,3 1 0 0,33 21 34 62,2 0-34-62,-43-19 0 0,0-1 0 16,0 0 1-16,7 5 0 16,-1 0 0-16,-2-2 0 15,3 1 0-15,-2 0 0 0,3-2 0 16,0 0 0-16,0 0 2 16,-1-3-1-16,3 0 0 15,0 0 0-15,-3 3-1 16,5-4-1-16,-3 1 1 15,0 3-1-15,0-2 0 16,3 3 0-16,1 1 0 16,-3-2 1-16,1-4-1 15,-10 0 0-15,5-1 1 16,1 1 0-16,-3 1 0 16,7-1 1-16,-2-1-1 15,-3-1 1-15,3 2 0 16,-1 1 0-16,-1 0 2 15,-3-2-1-15,3 0 1 16,-3-3 0-16,3-4 1 16,1 3 1-16,-3-4 0 15,2-1-1-15,0 3 1 16,-1-4-1-16,0 1 1 0,1 0-2 16,-3 3 53-16,-2-3 3 15,1 1 0-15,-1 1 3 16,2-4-53-16,2-1-4 15,-2 0-1-15,3-6-2 16,-2 3-1-16,1 4 1 16,-2-2 0-16,0 3 0 15,-3-2 1-15,-3 0-1 0,1 2-1 16,-2 1-1-16,2 2 0 16,2-2 0-16,-3 2-1 15,3 1 0-15,-1 3-1 16,-5 2-2-16,1 1 1 15,-3 0-1-15,-2 0 2 16,0 0 0-16,0 0 1 16,0 0 1-16,0 0-1 15,0 4 0-15,2 7 0 16,0-2-1-16,0 1 0 16,11 24 1-16,-12-23-1 15,4 1 0-15,-4 0 1 16,2 1 0-16,-3-6-1 15,3 0 1-15,7-3 0 16,0 3 0-16,6-1 0 16,-3-2-1-16,-1-1 0 15,6 0 0-15,1 0 0 16,4 0 0-16,3 0 1 0,-1-1-1 16,1-1 0-16,2 1-1 15,3 0 0-15,1 1 0 16,3-1 1-16,-5 1 0 15,8 2 1-15,-5 0 0 16,-4-2-1-16,1 0 0 16,-7 1 1-16,4-1-1 15,4 2 1-15,4 0 0 16,-2-2 1-16,3 2 0 0,-4-1-1 16,0 0 0-16,4 0 0 15,-6 0 0-15,5 0 0 16,-3 0 0-16,1 1 0 15,-2 1 0-15,-3-2 1 16,-3-1-1-16,-4 1 0 16,0 2 0-16,-2 1 1 15,4 0 0-15,-2 0-1 16,4-2 1-16,5 0-1 16,-6-1 0-16,7 2 1 15,-9-3-1-15,-2 3 1 16,2-1 0-16,-4 3 0 15,-3-3 0-15,-1-1 0 16,-1 3-1-16,-3-3 1 16,3 5-1-16,-3-2 1 15,3 1-1-15,-8 4 0 0,0-1 0 16,-6 4 2-16,-1 2 1 16,-7 2 2-16,2 2 1 15,-3 0 0-15,1 0-2 16,1-2-2-16,2 0 0 15,4-3-2-15,0-3-2 16,2 1-21-16,0-4-23 16,0 1-117-16,3-3-116 15,-1-6 174-15</inkml:trace>
  <inkml:trace contextRef="#ctx0" brushRef="#br0" timeOffset="121886.07">16781 6733 378 0,'39'-60'229'0,"-39"60"-49"15,0 0-17-15,-3 0-57 16,2 0-25-16,0 0-9 16,0 0 1-16,0 1-6 15,-5 12-2-15,0 5-5 16,-11 27 0-16,7-26-3 0,0 4-4 16,-3 5-5-1,-1 0-9-15,-1 5-20 0,3-1-4 16,-6-6-5-16,3-1-2 15,1-5 0-15,-4-4 0 16,5-6 3-16,3 0 2 16,2-3 3-16,2-4 2 15,-1 0 1-15,1-4 0 16,-2-5-5-16,2-1-4 16,1-2-10-16,0-3-4 0,2 0-9 15,0-6-4-15,2-4-6 16,1-2 1-16,2-3 5 15,0 3 6-15,0 2 9 16,1 2 2-16,-1 2 1 16,1 3 1-16,-3 3 2 15,3 3 0-15,-3 1 0 16,-3 3 0-16,3 4-2 16,0 0 0-16,-1 1-5 15,0 0 0-15,0 0 0 16,0 0-1-16,-2 15 4 15,-9 32 1-15,3-25 1 16,-4 0 2-16,3 1 1 16,-2-2 0-16,-2-2-2 15,-1 1-1-15,2-3-31 16,-2 3-52-16,2-6-168 16,0 1 159-16</inkml:trace>
  <inkml:trace contextRef="#ctx0" brushRef="#br0" timeOffset="122490.45">16239 6744 231 0,'-10'3'140'0,"1"6"-22"16,0 5 9-16,-4 8-22 0,3 2-20 16,-4 6-16-16,2 0-3 15,2-1 23-15,3 0 0 16,4-4-2-16,-2-7-11 15,7 0-29-15,4-3-5 16,5-7-10-16,3 2 1 16,0-6-8-16,0-1 3 15,-1-4 28-15,-3-8 8 16,1-2 5-16,-2-6-3 0,1 1-27 16,1 1-9-16,-3-6-13 15,0-3-2-15,-3-3-3 16,0-2-1-16,-6-1-2 15,-6 3-6-15,-3 2-25 16,-3 4-21-16,7 8-42 16,-2 1-34-16,4 6-82 15,-4 4-71-15,1 2 170 16</inkml:trace>
  <inkml:trace contextRef="#ctx0" brushRef="#br0" timeOffset="123176.16">15771 6731 306 0,'7'-7'197'0,"1"1"-6"16,-1 2-3-16,9 0-66 15,-1 2-17-15,2 3-41 16,5 0-16-16,-2 6-18 16,0 2-11-16,-3-1-5 15,2 5 1-15,-4 2 0 16,-3 1 1-16,-1 4 3 15,-4 0 10-15,-6 3 7 16,-1-2 1-16,-6 6-4 16,-2-3-10-16,-7-1-6 15,1 1 0-15,-2-7-1 16,-1 0-2-16,1-6 0 16,0-6 0-16,0-4-5 0,1 0 0 15,2-2-6-15,-2-2-3 16,8-2-5-16,1-2-3 15,4 2-4-15,1-2-3 16,1 0-4-16,0 0 0 16,4-3 4-16,7 0 3 15,-1 0 5-15,3 0 1 16,1 4-26-16,-4 0-15 16,3 4-37-16,-3-1-15 0,-2 2-34 15,-3 2-39-15,0 1-95 16,-2 1 160-16</inkml:trace>
  <inkml:trace contextRef="#ctx0" brushRef="#br0" timeOffset="123700.76">15488 6753 426 0,'2'-68'242'0,"11"63"-60"16,4 2 2-16,-3 1-90 15,3 3-20-15,-2 2-24 16,0-2-8-16,3 3-10 16,-1 0-3-16,-5 5-9 15,0 3 3-15,-7 3 10 16,2 3 10-16,-4 4 9 16,-3 0-6-16,-4 4-11 15,-2 4-11-15,2 1-11 16,0 3-6-16,-4-1 5 15,-6-2-61-15,1-2-151 16,-5 2 139-16</inkml:trace>
  <inkml:trace contextRef="#ctx0" brushRef="#br0" timeOffset="126819.41">19130 9169 285 0,'-42'-9'228'16,"39"11"-2"-16,2 0-50 16,0 0-21-16,1-2-28 15,0 0 0-15,0 0 15 16,0 0 4-16,0 0-17 16,0 0-12-16,0 0-24 15,4 1-7-15,7 3-19 0,2-1-11 16,32 9-22-16,-26-10-16 15,4-1-13 1,-1 2 0-16,4 0 0 0,0-2-1 16,-5-3 1-16,4 0 0 15,-10-5 2-15,-5-1 0 16,7 6 1-16,-7 0-6 16,-1-1-32-16,1 2-26 15,-5-4-69-15,-3-1-42 16,-5 0-122-16,3 0-97 0,-5-4 244 15</inkml:trace>
  <inkml:trace contextRef="#ctx0" brushRef="#br0" timeOffset="127032.84">19341 9054 682 0,'-28'-50'356'0,"25"66"-116"15,-1 1-16-15,0 7-82 16,-1 3-32-16,-2 0-36 16,0 2-16-16,1-3-28 15,0-1-10-15,-1-4-12 16,2 1-2-16,0-2-3 16,1-1-30-16,2 0-103 15,-1-8-91-15,3 2 126 0</inkml:trace>
  <inkml:trace contextRef="#ctx0" brushRef="#br0" timeOffset="128248.65">19975 8187 568 0,'1'-11'295'15,"-1"1"-109"-15,5 5 8 16,-3 1-48-16,1-1-17 16,5 1-8-16,-3-3-8 15,10 4-27-15,-6 0-6 16,10 4-17-16,0 0-12 0,2 3-19 15,4 5-13-15,-2 2-12 16,0 4 9-16,-5 5 9 16,1 3 8-16,-6 1 21 15,-2 3-3-15,-5-1 0 16,-3 1-5-16,-6 6-18 16,-2-1-7-16,-7 4-9 15,-3 0-2-15,-4 0-2 16,-3-1 2-16,-2-5 2 15,-1-8 2-15,-1-8 2 16,-4-6-2-16,5-6-14 16,5-2-5-16,6-6-13 15,3 0-3-15,7-5 1 16,1 0 1-16,2-1 2 16,6 1 1-16,-2-3 1 15,0 1 2-15,7 3-1 0,3 0 1 16,8 3 5-16,-2 2 1 15,0-2 4-15,-2 3 3 16,1 1 1-16,3-2-17 16,-1 2-56-16,0 0-52 15,-4-1-141-15,2 2-125 16,-1-1 245-16</inkml:trace>
  <inkml:trace contextRef="#ctx0" brushRef="#br0" timeOffset="128756.83">20385 8345 568 0,'18'7'299'0,"-5"3"-81"16,1 2 4-16,2-3-25 16,-5 0-34-16,4-3-59 15,1-4-18-15,-3-4-43 16,8-6 1-16,1-5 10 15,1-5 2-15,-1-7-11 16,-4-4-9-16,1-2-14 16,-3 0-3-16,0 2-5 15,0 0-1-15,-6 1-2 16,-3-1-2-16,-7 3-1 16,0 2-2-16,-1 4-2 15,-3 6-1-15,2 5 1 16,-1 6 0-16,-1 1-7 0,1 4-3 15,2-2-5-15,0 0 0 16,0 2 0-16,-5 13 3 16,-14 35 6-16,10-27 2 15,-3 8 10-15,1 5 4 16,0 0 2-16,0 3 5 16,-2 5 0-16,2 2-1 15,-2 2-6-15,5 2-3 0,3-4-6 16,0-4-2-16,3-4 0 15,-3-4 0-15,5-2-2 16,0-3 0-16,1-6-2 16,0-3-21-16,-2-10-53 15,2-1-32-15,0-6-128 16,5-2-77-16,0-4 199 16</inkml:trace>
  <inkml:trace contextRef="#ctx0" brushRef="#br0" timeOffset="128979.24">20435 8579 734 0,'-26'-50'384'16,"29"51"-130"-16,1-1-66 16,2 2-2-16,-6-2-58 15,0 0-26-15,4 1-49 16,6 2-26-16,1 0-21 0,34 11-2 15,-26-11 0-15,1 2-20 16,7-3-79-16,-4-1-74 16,2-1-223-16,4 0 242 15</inkml:trace>
  <inkml:trace contextRef="#ctx0" brushRef="#br0" timeOffset="129387.14">19922 8825 741 0,'-13'64'368'0,"32"-66"-169"16,2 1 11-16,8 1-94 16,-1 1-30-16,4 0-25 15,6 1-19-15,6 1-30 16,3-1-4-16,4-4-2 0,3-4 0 15,3 1 0-15,0-4-1 16,-10 1 0-16,0 4 0 16,-4-3 0-16,0 3 0 15,-1 0-23-15,-2 2-42 16,-12 5-114-16,-5 2-116 16,-11 8 176-16</inkml:trace>
  <inkml:trace contextRef="#ctx0" brushRef="#br0" timeOffset="130328.63">19821 9332 735 0,'47'-89'384'0,"-29"85"-124"15,1-4-11-15,0 6-91 16,-2 2-22-16,-1 2-44 16,1 5-3-16,2 6-39 15,-3-1-12-15,2 3-6 16,-1 4-17-16,-2 0-7 16,2 5-1-16,-5 6 0 15,-5-1 1-15,-4 4 1 16,-5-1 0-16,-7 8-3 15,-9-2 0-15,2 5-3 0,-5 0-1 16,2-4 2-16,3-3 0 16,-7-12 1-16,-2-4-4 15,2-7-6-15,-2-7-5 16,2-3-6-16,5-3 3 16,2-9-3-16,2 2 2 15,8-7 1-15,2-1 1 16,4 1 4-16,4-4 2 0,4 2 0 15,4 0 1 1,3 1 4-16,-2 0 2 0,3 5 2 16,-8-1 0-16,8 5-2 15,-6 1-1-15,4 5-1 16,2 1 1-16,-3-1-1 16,3 3 1-16,-3 0 0 15,2 0-1-15,-4-3-19 16,5 1-22-16,-6-3-58 15,1-1-51-15,7-2-152 16,-6-4 191-16</inkml:trace>
  <inkml:trace contextRef="#ctx0" brushRef="#br0" timeOffset="131137.46">20320 9342 274 0,'4'-7'209'15,"-4"2"50"-15,3 2-25 16,-3 1-31-16,0 1-20 15,-1 1-40-15,-1 0-13 0,2 0-44 16,-2 6-5-16,1 10-1 16,0 29-6-16,1-27-1 15,4 3-5-15,2-5-20 16,1 0-6-16,3-5-16 16,-3-1-4-16,2-4-6 15,1-3-1-15,1-3 4 16,3-5 2-16,1-5-1 15,-3-1-2-15,5-2-6 16,-2-2-4-16,-3 2-4 16,8 1-2-16,-9 4-1 15,-3 3-1-15,2 5 0 16,-5 3 0-16,3 0 0 16,1 7 3-16,-1 4 1 15,1 3 1-15,-3 8 1 16,-9-1-1-16,-5 9 2 15,-3 4-2-15,-8 8 1 0,2 2-1 16,-1 3-1-16,-9-2-1 16,-2 1 0-16,-7 2 2 15,-8-3-33-15,4 4-11 16,-2-8-17-16,2-8-14 16,2-11 15-16,3-7 0 15,5-13 4-15,3-3 2 16,8-11 14-16,4-7 10 15,9-7 17-15,6-2 7 0,2-1 6 16,4-3 0-16,2 1 3 16,3 0 6-16,8 2 10 15,0 1 2-15,8 6 4 16,-1 3 5-16,3 1 6 16,5 2 4-16,2 5 6 15,-1-7-2-15,6 9-12 16,-5-1-5-16,-1 1-14 15,-3 0-9-15,-8 2-5 16,5 4-1-16,-2-3-1 16,4 3 1-16,1-2-5 15,-5-4-17-15,-3 1-62 16,-1-4-57-16,-4-5-205 16,3-1 217-16</inkml:trace>
  <inkml:trace contextRef="#ctx0" brushRef="#br0" timeOffset="131638.12">21127 8537 476 0,'21'-58'253'0,"-29"64"-85"16,-3 3 12-16,1 4-7 16,-4 7-14-16,-3 6 4 15,5 7-8-15,-7 3-34 16,0 1-20-16,6 6-24 16,-7-3-20-16,7 7-27 15,4 3-6-15,-7-2-9 16,5 5-4-16,1-5-4 15,5-2-1-15,5-6-3 0,3-2-1 16,6-6-2-16,-3-2-2 16,7-4-11-16,-6-5-19 15,6-2-56-15,-4-4-33 16,3-2-113-16,7 1-89 16,-5-8 208-16</inkml:trace>
  <inkml:trace contextRef="#ctx0" brushRef="#br0" timeOffset="132017.1">21290 8888 436 0,'3'0'286'16,"2"0"-51"-16,0 4 4 15,-5-4-12-15,0 0-34 16,2 3-16-16,2 15-46 16,34 32-28-16,-27-24-55 15,3 1-18-15,1 6-24 16,-1-4-1-16,2 0-2 15,1 0 1-15,-4-7-2 16,-2 2 2-16,-3-6-1 16,-2 2 0-16,5-1 0 0,-4-7-12 15,-2-4-46-15,-1 0-35 16,-1-6-115-16,1 1-42 16,-4-9 150-16</inkml:trace>
  <inkml:trace contextRef="#ctx0" brushRef="#br0" timeOffset="132264.46">21552 8848 691 0,'3'-2'377'16,"0"3"-77"-16,-8 6-175 16,1 4 8-16,-6 10-33 15,-3 4-4-15,-6 9 8 16,-2 6-2-16,-7 3-31 15,1-1-12-15,-2 0-28 16,-1-7-14-16,7-10-10 16,0-1-2-16,5-9-26 15,0-2-33-15,5-6-95 16,2-2-59-16,6-5-147 16,1-3 214-16</inkml:trace>
  <inkml:trace contextRef="#ctx0" brushRef="#br0" timeOffset="132694.29">21250 8734 673 0,'-2'-1'392'15,"-2"1"-111"-15,3-4-54 16,1 4-45-16,0 0-65 16,0 0-8-16,0 0-7 15,0 0-7-15,7 3-6 16,10 2-10-16,33 7-35 15,-27-9-5-15,5 0-14 16,-2-4-4-16,6 2-2 16,0 2-6-16,-5-1-6 15,2 1-1-15,-11 0-2 16,2-3 0-16,-4 0-1 16,-2 0 0-16,-5 2-22 15,-3 3-27-15,-3 0-62 16,1 0-47-16,2 1-113 15,-2-3-131-15,12 7 258 16</inkml:trace>
  <inkml:trace contextRef="#ctx0" brushRef="#br0" timeOffset="133073.26">21898 9144 603 0,'2'6'299'0,"-3"-1"-117"16,-3 3 10-16,-8 5 9 15,-2 6-21-15,-4 2-15 16,-4 2-22-16,1-1-67 16,0-3-28-16,-2 1-34 15,4-3-7-15,1-1-21 16,3-4-29-16,1-1-84 15,3-1-53-15,6 0-173 0,-4-4 217 16</inkml:trace>
  <inkml:trace contextRef="#ctx0" brushRef="#br0" timeOffset="133752.35">22112 8893 496 0,'-1'2'272'16,"-3"5"-57"-16,1 8-82 15,-5 1-1-15,-3 3-3 16,11-4-5 0,0-7-15-16,0-1-14 0,4 21-38 15,0-3-10-15,8-3-22 16,-6-19-10-16,2-2-5 16,2-1 0-16,5-3-2 15,3-1 0-15,-3 0-3 16,6 2-1-16,-6 2-1 15,1 3 0-15,-4 6 2 16,-5 2 4-16,-2 7 9 16,-3 4 3-16,-9 1 1 0,-3 2-1 15,-5 5-6-15,3 2-3 16,-7 6-3-16,-4 0-1 16,-4 0-2-16,-7-4 0 15,1-4 0-15,-5-2 0 16,2-10 1-16,5-4 0 15,9-8 3-15,5-5 0 16,5-4 2-16,5-1 0 0,6-3-4 16,1 0-2-16,5-1-4 15,2-2-2-15,5-1 2 16,4 0 4-16,2 0 1 16,5-1 1-16,6 1-3 15,0 1-2-15,3 3-2 16,-7-2-1-16,-4 2 1 15,-3-1 0-15,-3-2 1 16,6 4-1-16,3-3-1 16,2 1-3-16,-1 2-48 15,-2-4-40-15,-5 1-92 16,-4-2-53-16,-4-4 146 16</inkml:trace>
  <inkml:trace contextRef="#ctx0" brushRef="#br0" timeOffset="134247.68">22148 8854 322 0,'-8'-7'247'16,"-1"1"7"-16,5 1-32 15,-6-1-13-15,0 5-35 16,5-1-15-16,-2 2-41 16,6 0-17-16,-1 0-26 15,1 0-4-15,1 0-1 16,0 0-3-16,0 0 5 15,0 0-1-15,0 0-12 16,0 0-6-16,0 0-7 16,1 0-5-16,12 5-11 15,1 0-2-15,31 11-13 16,-23-14-3-16,1-1-5 16,6 3-1-16,-4-3-1 15,-1-1 1-15,-2 0-1 16,-6 0 0-16,-3-1 3 15,-1 2-1-15,-4-1-6 16,-6-2-10-16,1 2-29 0,-3-1-23 16,0 1-68-16,0 0-40 15,0 0-139-15,0 0-94 16,0 0 253-16</inkml:trace>
  <inkml:trace contextRef="#ctx0" brushRef="#br0" timeOffset="134638.57">22458 8593 542 0,'101'-49'285'0,"-87"53"-69"16,-2 3-97-16,3 5 0 15,-3 4-48-15,0 6 20 16,0 1-7-16,-5 4 8 16,-2 7 2-16,0 1-28 15,0 3-4-15,-10 5-9 16,0 3 11-16,-5 9 4 15,-6 0-4-15,2 1-10 16,-4-3-16-16,-6-5-18 16,2-3-8-16,-6-8-5 0,-2-2-2 15,3-8-17-15,-3-3-26 16,5-1-104-16,3-4-76 16,3-1 130-16</inkml:trace>
  <inkml:trace contextRef="#ctx0" brushRef="#br0" timeOffset="136224.09">23058 8840 345 0,'37'-65'256'15,"-34"67"-10"-15,-5-5-28 16,1 3-32-16,0 0-42 16,0-1-17-16,0 1-18 0,0 0-11 15,0 0-2 1,0 0-4-16,-1 0-21 0,1 0-5 16,-1 10-20-16,-6 1-7 15,-23 31-6-15,25-22-7 16,0 6-10-16,-1 1-3 15,-1 4-5-15,2 2-1 16,-1 1 3-16,3-1 1 16,2 2-1-16,2 1-1 0,3-7-1 15,0-5 1-15,4-2 0 16,-2-5 1-16,5-7 2 16,1-1 0-16,1-4-2 15,6-2 1-15,0-3-2 16,8 0 0-16,-8-10 1 15,2-3-1-15,-4-5-2 16,-6-6-1-16,4 0-3 16,-2-4-1-16,0-1-1 15,3 4 0-15,-1 5-1 16,-1 5-1-16,-5 7-4 16,-1 5-1-16,3 7-4 15,-4 4-1-15,-1 7 2 16,1 5 3-16,-5 4 4 15,5 6 2-15,0-4 1 16,4 0 1-16,1-4 8 16,1-7 2-16,6-5 2 0,-5-4 2 15,6-7-5-15,0-6 2 16,-2-3 1-16,4-4 0 16,0-7-4-16,-3-2-1 15,2-7-3-15,-1-2-6 16,-3 1-25-16,-2-5-18 15,-2 4-42-15,-1 0-22 16,-6 4-51-16,2 6-47 16,-4 6-272-16,-1 7 311 15</inkml:trace>
  <inkml:trace contextRef="#ctx0" brushRef="#br0" timeOffset="138009.22">20076 7790 267 0,'-77'-20'215'15,"73"17"4"-15,6 2-29 16,-7-2-19-16,0 0-24 16,8 2-9-16,-5 0-25 15,2 1-19-15,0-1-36 16,-1 0-14-16,0 1-9 16,1 0 0-16,0-1-2 15,0 0-4-15,0 0-10 16,0 0-7-16,4-6-6 15,6-7-2-15,28-31 0 16,-22 27-1-16,2 2-2 16,-4-2 1-16,8 1-2 15,0 4 0-15,2-5-1 0,5 2-1 16,1 1 0-16,0-3-1 16,1 5 1-16,-4 2 0 15,-2 7 0-15,-2-3 0 16,1 7 0-16,-1 0 0 15,2 0 0-15,0 4 0 16,-5-3 1-16,1 3 0 0,0 2-1 16,2 0 1-16,6 0-1 15,1 2 1-15,1 1 0 16,1-2 1-16,-1 4 0 16,-1 0 0-16,1-5 0 15,-1 0 1-15,-9-2 1 31,-11-3-1-31,1 1 1 0,31 5-1 0,1 2 0 16,-3 0 1-16,-17-3-1 16,1-3 0-16,-5-2 0 15,1 1 1-15,-5-3 1 16,-3 1 1-16,-3 0 1 16,3-1 1-16,-6-4 0 15,4 2 1-15,4 1-1 16,-4-3 1-16,3 0-1 15,2-3 0-15,-4-5 0 16,2 1 0-16,-1 1 0 16,-1 1-1-16,-1-4-2 0,0 1 0 15,0 2-2-15,3 0 0 16,-3 3 0-16,3-2-1 16,-4 1-1-16,-3 7-4 31,-4 1-4-31,1 0-1 0,-3 1-1 0,0 0 3 15,0 0 4-15,1 2 3 16,1 9 1-16,6 0 1 16,34 24-1-16,-27-24 0 15,3-4 1-15,-2 0 0 0,3 1 0 16,0-3 0-16,1-2 1 16,1-2 0-16,1-1 1 15,1-3-1-15,4 1-2 16,5-1 1-16,4-3-1 15,7 3 0-15,2 1 0 16,3 1-1-16,7-2 1 16,-3-2 0-16,12 2 0 15,0-1 0-15,-6 2-1 16,-1 2 0-16,-10 1 0 16,-3 3 1-16,-3 2 0 15,0 4-1-15,-6 1-1 16,-1 6-1-16,-10 8-1 15,3 1 0-15,-10 6 2 16,-2-1 0-16,-2 8 2 16,-8 0 0-16,0 6-7 15,2-3-10-15,-1-8-18 0,1-5-35 16,-1-11-140-16,-2-3 143 16</inkml:trace>
  <inkml:trace contextRef="#ctx0" brushRef="#br0" timeOffset="138819.39">22245 6960 360 0,'4'-34'193'0,"-11"41"-48"16,1 5 19-16,-3 6-42 16,1 0-4-16,-4 4-12 15,-5 1-14-15,4-1-17 16,3 2-6-16,-4-1-25 15,7-1-4-15,-5-7-15 16,1 0-5-16,5-8-3 16,-3-2 1-16,6-1 2 15,-4-4 1-15,2 0-4 16,-6-4-3-16,-1-3-6 16,1-4-5-16,-2-1-12 15,4-5-9-15,1 4-3 16,3-1-1-16,3-2 2 15,2 2 4-15,0-1 3 16,2 2 2-16,-2 5 11 16,0 1 1-16,-2 5 1 0,-4 2-2 15,3 2-5-15,2-2 0 16,0 0 4-16,-2 2 2 16,-14 11 3-16,-28 28 0 15,29-25-4-15,1-3 0 16,2 0-45-16,-1 1-38 15,2-6-213-15,-2 4 191 16</inkml:trace>
  <inkml:trace contextRef="#ctx0" brushRef="#br0" timeOffset="139305.09">21731 7038 305 0,'-39'-64'222'16,"27"67"-31"-16,1 7-41 15,-1 2-12-15,0 6-39 16,-6 3 15-16,3 4 13 16,3 1 1-16,0 2-3 15,8-3-14-15,-2-7-38 16,6 0-21-16,4-7-27 15,5-1-7-15,-3-5-8 16,-2-3 2-16,6-4 7 16,-7-3 4-16,7-4 4 15,3-2-1-15,-5-3-7 0,2-4-4 16,-2 0-6-16,-4-3 4 16,1 1-48-16,-2 1-31 15,-1 2-72-15,0 2-49 16,1 3-101-16,-4 1 178 15</inkml:trace>
  <inkml:trace contextRef="#ctx0" brushRef="#br0" timeOffset="139865.59">21226 6940 1035 0,'6'0'58'15,"1"0"-25"-15,7 3 30 0,0 6-11 16,2 4-30-16,-2 4-3 16,-1 0-2-16,-3-2-2 15,-4-1 11-15,0 4 3 16,-9 0 5-16,-2 1-1 15,-3 5-13-15,-5-6-4 16,0 0-6-16,3-2 2 16,-3-8 2-16,0-3 1 15,2 0 5-15,-1-5-3 0,2-4-12 16,3 1-8-16,2-2-18 16,3-3-4-16,0 3 1 15,2-1 2-15,0 0 4 16,4 3-1-16,3-3-13 15,-2 5-6-15,4-4-21 16,-2 3-11-16,0 0-21 16,0-4-15-16,-3 5-38 15,0-3-50-15,-3 3 127 16</inkml:trace>
  <inkml:trace contextRef="#ctx0" brushRef="#br0" timeOffset="140211.66">20890 7015 431 0,'-3'-8'269'16,"7"4"-41"-16,45-27-20 15,-27 32-92-15,3 5-16 0,-13-1-27 16,2 4-12-16,-4 1-24 16,-1 2-10-16,2 7-6 15,-8-3-2-15,-1 2 1 16,-8 0-1-16,-5 2-4 15,0 0-1-15,-7 4-35 16,5 2-65-16,-1-1 58 16</inkml:trace>
  <inkml:trace contextRef="#ctx0" brushRef="#br0" timeOffset="144648.76">1930 11210 135 0,'27'8'70'0,"-27"-11"14"15,-1-1 8-15,1-1 28 16,0 4 7-16,0 0-18 16,0 0-8-16,0 0-11 0,0 0-12 15,0 0-1-15,0 0 3 16,-1 0 8-16,0 0 5 15,0-1-2-15,0 1-3 16,0 0-13-16,0 0-8 16,-2 0-2-16,-10 1-5 15,-4 3-9-15,-30 13-7 16,24-6-21-16,2 2-7 16,2 4-10-16,2 4-4 0,7 6-5 15,0 2-1-15,2 3-3 16,5 2 1-16,3-2 3 15,3-1-1-15,4-7 2 16,2-4 0-16,2-10 0 16,2-5 1-16,3-4 3 15,2-5 2-15,1-7 4 16,1-4 2-16,1-9 2 16,-3-2-2-16,2-9-1 15,1-4-2-15,-2 3-3 16,-2 0 0-16,0 7-2 15,-4 5 0-15,-5 6-1 16,1 6-3-16,-8 8-9 16,-1 5-2-16,5 15-2 15,-5 1 3-15,-1 13 7 16,-3 6 2-16,-3 3 3 16,-4 6 0-16,-4 3 0 0,-4 8 1 15,-6 9 1-15,-2 3 1 16,-4 8 1-16,-3-7 0 15,-4-10 3-15,2-5 0 16,2-9 1-16,5-7 1 16,5-8 3-16,3-6 2 15,-4-14 0-15,2-5 0 16,1-8-10-16,1-4-7 16,13-4-13-16,4-5-5 0,7-1-2 15,9-4 1-15,4-5 3 16,4 0 0-16,6-6 4 15,1-4 1-15,12 0 5 16,0-1 3-16,3 7 0 16,0 5-1-16,-6 10 2 15,0 7 0-15,-3 3 4 16,-1 5-18-16,-5 1-96 16,1 0-83-16,1 3 114 15</inkml:trace>
  <inkml:trace contextRef="#ctx0" brushRef="#br0" timeOffset="144985.85">2556 10978 557 0,'-16'18'302'0,"-1"5"-103"16,-2 12-47-16,1 8-12 16,4 12-63-16,0 8-18 0,7 11-18 15,-2 1-7-15,4-3-16 16,3-2-7-16,2-7-7 15,2-6 0-15,5-5-22 16,3-6-28-16,8-12-68 16,0-4-51-16,7-14-154 15,-2-3 201-15</inkml:trace>
  <inkml:trace contextRef="#ctx0" brushRef="#br0" timeOffset="145399.74">2926 11315 512 0,'6'4'251'0,"0"6"-86"16,7 5-18-16,1 4-8 0,1 5-9 15,2 0-25-15,1 4-33 16,-3 0-17-16,2 2-30 15,-4 0-8-15,2 0-10 16,2 0-1-16,-2-1-2 16,0 0 0-16,5 1 1 15,-4-1 1-15,-6-4 6 16,7-2-43-16,-14-10-103 16,3-3-89-16,1-7 120 15</inkml:trace>
  <inkml:trace contextRef="#ctx0" brushRef="#br0" timeOffset="145637.1">3225 11445 625 0,'-1'-1'371'16,"-4"0"-70"-16,-5 2-84 0,4 2-46 15,-6 4-55-15,-1 5-20 16,-3 8-32-16,-6 0-8 15,-4 8-21-15,-1 1-13 16,-1 5-11-16,2 1-5 16,0 0-5-16,3-2 0 15,7-4-18-15,1-5-30 16,5-8-101-16,-1-3-67 16,4-8 125-16</inkml:trace>
  <inkml:trace contextRef="#ctx0" brushRef="#br0" timeOffset="146011.1">2908 11117 713 0,'-7'-4'356'0,"5"4"-126"16,1 1-33-16,-1 3-86 16,2-4-44-16,0 0-51 0,0 0-7 15,0 0-2-15,6 4 0 16,12-1-2-16,28 31-1 15,-23-27-2-15,3-1 1 16,4-2 0-16,1-1 0 16,0-1 0-16,1 0 2 15,-5 1 4-15,0-1 3 16,-2-2-90-16,-4-1-70 16,2-2 90-16</inkml:trace>
  <inkml:trace contextRef="#ctx0" brushRef="#br0" timeOffset="146548.67">3692 11596 521 0,'-2'-6'264'0,"-2"3"-80"15,0-1-19-15,4 3-74 16,0 1-35-16,0 0-42 15,0 0-12-15,6 2 6 16,17 5 15-16,31 10 6 16,-27-10-1-16,-2-3-4 15,-4 2-7-15,-5-2-9 16,-1 2 0-16,2-3 1 16,1 0 4-16,2-3-8 15,-4-1-53-15,1-7-229 16,-2-3 191-16</inkml:trace>
  <inkml:trace contextRef="#ctx0" brushRef="#br0" timeOffset="146726.19">3969 11543 629 0,'-23'-53'328'0,"12"64"-109"15,-43 151 156 48,59-154-432-63,1-2-361 15</inkml:trace>
  <inkml:trace contextRef="#ctx0" brushRef="#br0" timeOffset="147296.65">4281 11399 497 0,'2'-1'257'16,"-2"-1"-86"-16,4 2-99 15,-4-1-39-15,4 0-34 16,2 0 1-16,7 1 37 16,7 2 2-16,24 7 5 0,-23-3-6 15,0 0-29-15,0 2-1 16,-4 0 1-16,-3 4 3 15,-9-2 59-15,-2 1 8 16,-2 1 13-16,-3 2 3 16,-5 7-54-16,-1 2-6 15,-7 0-12-15,-2-1-4 16,-1-1-3-16,-1-1-1 0,5 1-1 16,2-2 0-16,2-2-5 15,-5 0-4-15,5-4-7 16,4 0-3-16,-1-4-3 15,6-4 0-15,1 1 1 16,6-3 0-16,2-1 4 16,10 0 0-16,-3-2 3 15,-4 0 1-15,4-2 3 16,-3 0 0-16,5-1 3 16,-1-1 1-16,-3 1-22 15,3 0-44-15,-2-7-157 16,0 1 140-16</inkml:trace>
  <inkml:trace contextRef="#ctx0" brushRef="#br0" timeOffset="147512.07">4318 11627 693 0,'-8'0'373'0,"4"-1"-96"16,1-2-118-16,4 1-37 15,0 1-71-15,1-1-30 16,1 0-25-16,2 0-3 16,0-2 2-16,6 1 1 15,11 0-52-15,33 3-37 16,-21 9-67-16,-2-1-38 0,7 3 128 16</inkml:trace>
  <inkml:trace contextRef="#ctx0" brushRef="#br0" timeOffset="147721.51">4924 11700 534 0,'0'-2'353'16,"-5"0"-43"-16,-1 2-141 15,-5 2-64-15,-6 6-85 16,2 2-11-16,-5 8 0 15,1 2 0-15,-2 3 0 16,-3 0-3-16,2 1-65 16,1-2-84-16,5-2 92 15</inkml:trace>
  <inkml:trace contextRef="#ctx0" brushRef="#br0" timeOffset="148347.84">5215 11418 527 0,'20'18'274'15,"-29"-7"-83"-15,5-5-98 16,4 1-24-16,2-7-6 16,3 0 15-16,7-2 22 15,4-2 6-15,3-4-35 16,2 3-27-16,4-1-37 15,-4-3-6-15,3 11-4 16,-4-2-1-16,-4 7 1 16,0 6 0-16,-5 5 0 15,-3 5 1-15,-8 4 3 16,0 8 3-16,-6 8 5 16,-3 2 2-16,-11 3 4 0,0 0 1 15,-8-9 3-15,-1-4 3 16,0-12 5-16,0-6 3 15,3-7 0-15,-1-6-3 16,7-2-12-16,1-4-6 16,10 0-11-16,7 0-5 15,3-5-5-15,4-1-3 16,1-2 3-16,3 2 1 16,5-2 2-16,4-1-1 0,6 0-1 15,2-3 1-15,1 1 7 16,0 0 3-16,-2-2 4 15,0 0 0-15,-1 2-40 16,-4-2-64-16,2 2-273 16,-2-2 244-16</inkml:trace>
  <inkml:trace contextRef="#ctx0" brushRef="#br0" timeOffset="148623.01">5201 11213 731 0,'0'-2'318'0,"1"1"-159"16,1 1-83-16,-1 0-17 15,3 1-15-15,3 1 5 0,4 0-9 16,11 1-14-16,27 3-4 15,-23-6-13-15,3 0-1 16,-2 2 2-16,5 0-3 16,3 3-72-16,1 1-36 15,5-2-99-15,1-2-86 16,0 0 192-16</inkml:trace>
  <inkml:trace contextRef="#ctx0" brushRef="#br0" timeOffset="148968.09">5849 11437 754 0,'-33'44'352'16,"32"-42"-142"-16,-2-2-115 15,3-2-43-15,1 2-21 16,1 0-12-16,1 1-3 16,5 2 10-16,2-2-14 15,8 2-4-15,22 5-1 0,-25-8 1 16,-1 1 3-16,0-4 2 15,5 1-28-15,-2 2-26 16,-3-2-88-16,-5-3-79 16,-4-3 130-16</inkml:trace>
  <inkml:trace contextRef="#ctx0" brushRef="#br0" timeOffset="149147.6">5991 11414 470 0,'-7'-38'311'0,"6"38"-8"16,-3 5-102-16,0 3-104 15,-5 1-45-15,-2 7-38 16,2 1-9-16,-5 5-6 16,9 1 1-16,1-1 2 15,1-3-1-15,6-1 0 16,-5-5-1-16,2 0-35 16,2 3-54-16,1-6 58 15</inkml:trace>
  <inkml:trace contextRef="#ctx0" brushRef="#br0" timeOffset="149656.25">6234 11424 583 0,'0'-7'268'15,"-5"0"-117"-15,-4 5-20 16,0 4-41-16,1 0 2 16,1 6-2-16,2 1-7 15,-2-3-25-15,2 6-9 16,-3 1-15-16,4 7 1 16,-1 8 13-16,1-4-1 15,-2 2-13-15,6-6-9 0,0-4-22 16,5-1-3-16,3-6-1 15,2-4 0-15,3-5 1 16,2-3 2-16,2-4 1 16,1-3 0-16,-1 0-2 15,-2 1-1-15,-3 5-7 16,-4 4-5-16,1 5-5 16,-1 2 0-16,0 2 6 15,-1-1 4-15,0 1 5 16,0 0 1-16,1-4 1 15,2-1 2-15,-1-4 1 16,2 0 2-16,-1-1 2 16,-1-2 0-16,3 0-1 15,-2-5 0-15,0 1-3 16,-1-3-2-16,-3 3-43 16,7 0-44-16,0-2-133 15,7 1-123-15,-3-8 212 0</inkml:trace>
  <inkml:trace contextRef="#ctx0" brushRef="#br0" timeOffset="149906.57">6801 11094 468 0,'26'-1'212'0,"2"4"-77"16,0 10-84-16,-3 9 27 0,-1 10 34 15,-6 3 16-15,-3 13 3 16,-4-1-16-16,-7 3-43 16,-3 3-15-16,-8-2-31 15,-2 2-9-15,-9 4-6 16,0-2 1-16,-10 8 0 16,1 2-31-16,-4-5-158 15,4 2 127-15</inkml:trace>
  <inkml:trace contextRef="#ctx0" brushRef="#br0" timeOffset="150417.21">8328 11584 395 0,'-22'-23'231'16,"31"25"-6"-16,10 4-129 15,1-2 10-15,8-2-47 16,0-2-25-16,8 0-13 16,-3-1 0-16,1-5 12 15,-1 0-54-15,-6-4-199 0,-2 2 160 16</inkml:trace>
  <inkml:trace contextRef="#ctx0" brushRef="#br0" timeOffset="150617.68">8413 11398 769 0,'-10'3'312'0,"5"-3"-199"16,9 1-34-16,0-2-44 15,-2 0-20-15,4 0-24 16,6-1 3-16,14 1 12 16,30 0-51-16,-21 4-137 15,4 1-138-15,-2-1 178 16</inkml:trace>
  <inkml:trace contextRef="#ctx0" brushRef="#br0" timeOffset="151486.85">11185 11199 496 0,'-16'0'275'0,"-5"3"-53"0,-1 5-45 16,-4 5-67-16,2 5-18 15,-1 8-25-15,2 2-4 16,0 3-17-16,-3 4-13 16,6 1-25-16,2 7-8 15,6 4-3-15,4 2 0 16,7 9 1-16,4-1 0 16,6 1-4-16,5-5 1 15,9-10 1-15,3-5 2 16,11-14 4-16,7-9 3 0,8-15 4 15,8-3 1-15,2-18 34 16,-2-5 6-16,-4-13 4 16,-5-10 6-16,-5-5-27 15,0 1-5-15,-10-3 38 16,-9 8 3-16,-13 6 6 16,-10 2 9-16,-11 1-33 15,-14-3-5-15,-16-2-14 16,-2 1-10-16,0 8-17 15,4 5-8-15,5 11-13 16,3 3-8-16,0 8-42 16,-2 1-33-16,6 3-114 15,-1 4-125-15,3 1 215 16</inkml:trace>
  <inkml:trace contextRef="#ctx0" brushRef="#br0" timeOffset="152236.84">13313 11568 456 0,'-20'-12'259'0,"32"16"-44"16,4 0-40-16,4 2-60 15,3 3-36-15,5-5-40 16,-1 3-14-16,0-4-10 15,-4-3-1-15,-5-3 0 16,1-2 2-16,-2 0 1 16,3 0 26-16,-3-1-120 15,-1-2-105-15,-2-4 120 16</inkml:trace>
  <inkml:trace contextRef="#ctx0" brushRef="#br0" timeOffset="152432.32">13543 11425 716 0,'-42'-14'298'15,"30"29"-172"-15,0 3-24 16,2 3-41-16,4 1-16 16,0 6-27-16,-1 1-3 15,2 1-3-15,-5-1-4 16,9 1-22-16,0 0-60 0,1 1 51 15</inkml:trace>
  <inkml:trace contextRef="#ctx0" brushRef="#br0" timeOffset="153538.17">14661 10818 856 0,'3'-4'90'16,"-3"-1"-12"-16,7 1 73 15,6-2-75-15,2 2-17 16,14 1 3-16,-3-3-2 0,6 3 3 15,2 2-5-15,0 1-34 16,2 3-6 0,-1 4-10-16,-1 7-2 0,-7 1-3 15,0 1 2-15,-11 4 1 16,-5-2 0-16,0 10 8 16,-7 1 9-16,-8 3 10 15,-1 6 2-15,-10 2-2 16,-5 0-7-16,-1 2-7 15,-9 0-2-15,0-8 1 16,2 0 5-16,-1-12 5 16,3-7 6-16,3-6 3 15,1-6-1-15,1-4-6 16,-2-5-6-16,8-2-8 16,2-1-5-16,6-2-10 15,3 0-3-15,3-4-11 16,0-4-4-16,5 3-3 15,5-4-1-15,7 2-3 16,3 3 0-16,2 0 2 0,2 3 5 16,0 5 8-16,1-2 4 15,-1 5 4-15,1 0 1 16,2-2 1-16,-1 4 0 16,-3 1-58-16,2 2-60 15,-7 2-168-15,-5-2 170 16</inkml:trace>
  <inkml:trace contextRef="#ctx0" brushRef="#br0" timeOffset="154367.31">15403 10902 487 0,'-10'-1'289'16,"-3"-2"-46"-16,-1 4-41 16,2 5-92-16,-1 2-41 15,1 6-48-15,3 5-6 16,0 0 1-16,6 1-1 16,3 2-1-16,1-2 0 15,6-6-7-15,-1 0-2 16,6-2 3-16,-2-6 5 15,2-4 7-15,-1-2 40 0,-1-11 19 16,0 1 1-16,0-5-2 16,3-3-39-16,-1-5-21 15,0-1-4-15,-1 0-8 16,-1 7-2-16,0 1-4 16,0 4 0-16,-3 8-4 15,-2-6-6-15,-2 11-12 16,-1 1-3-16,-2 6 0 15,-1 6 6-15,-5 11 12 16,-7 4 4-16,-5 8 3 16,-7 3 0-16,-3 7 1 15,-3 4 0-15,0 3 2 16,-1-1 1-16,-1-9 0 16,0 0 3-16,-1-8 1 15,9-7 1-15,0-6 6 16,3-10 1-16,8-8-3 0,-2-2-4 15,10-4-5 1,-1-2-6-16,6-6-11 0,1-1-1 16,7 1-6-16,0-4 2 15,3-1 3-15,5 0 2 16,-2-1 4-16,5-1 1 16,3 3 5-16,2 0 1 15,5 1-2-15,1 0 1 16,4 3 1-16,0 2 1 15,1 1 1-15,0 1 0 0,-4-3 1 16,3 4 2-16,-5 4-22 16,-2 0-38-16,2 2-146 15,-6-2-182-15,-1-5 240 16</inkml:trace>
  <inkml:trace contextRef="#ctx0" brushRef="#br0" timeOffset="154752.26">14734 11486 462 0,'1'-6'266'15,"12"5"21"-15,1 1-141 16,5 0-8-16,4 3-27 16,9 1-33-16,3 0-26 15,6 4-20-15,1-4-7 16,4 5-18-16,3-3-2 15,-7-2-1-15,5 0-1 0,-3-3 0 16,1-3 4 0,6 0 3-16,-10-3 6 0,1-1-21 15,-4 1-53-15,-11-1-167 16,2 3 146-16</inkml:trace>
  <inkml:trace contextRef="#ctx0" brushRef="#br0" timeOffset="155428.47">14796 11857 720 0,'-8'5'329'0,"31"-11"-154"16,2-3-53-16,2 9-82 15,2 2-12-15,1 4-18 16,-2 5-3-16,-4-2-2 16,1 2 0-16,-7 4 2 15,-4-1 4-15,1 9 20 16,-7-2 11-16,-5 7 10 15,-1 2 1-15,-17-1-18 16,3 9-8-16,-7-2-4 16,-1 1-1-16,-6-6 4 15,-2-5 6-15,-2-8 3 16,2-9 0-16,6-4-4 16,3-7-4-16,6-6-11 15,7 2-5-15,2-5-14 16,1-3-6-16,6 0-8 15,1-3 0-15,5-5 4 16,3 1 1-16,2-1 3 0,0 2 1 16,4 5 1-16,-5 3-1 15,0 4 1-15,-2 0-1 16,-4 5 2-16,6 3 2 16,0 1 12-16,1 2-47 15,4 1-64-15,-1-4-56 16,-1 1-170-16,-1-1 213 15</inkml:trace>
  <inkml:trace contextRef="#ctx0" brushRef="#br0" timeOffset="155802.91">15307 11904 500 0,'1'3'285'15,"2"0"-20"-15,4 4-143 16,2 1-31-16,4 4-5 0,1 3-13 16,2 3-26-16,2 1-2 15,3 1-31-15,0 0-6 16,2 1-4-16,0 0 1 16,1 2 2-16,1 0 2 15,-3-4-9-15,-1-4-55 16,-5-6-210-16,-3-4 181 15</inkml:trace>
  <inkml:trace contextRef="#ctx0" brushRef="#br0" timeOffset="155998.9">15593 11849 875 0,'0'9'365'0,"-14"-1"-198"16,-1 5-87-16,-5 6-55 15,-6 6 11-15,0 1-3 16,-2 2-1-16,-1 1 2 16,2 0-16-16,4 4-4 15,2-2-56-15,6-1-200 16,3-2 173-16</inkml:trace>
  <inkml:trace contextRef="#ctx0" brushRef="#br0" timeOffset="156372.89">16300 11040 662 0,'-25'12'325'15,"-2"4"-121"-15,0 11-58 16,-2 2-13-16,4 16-24 16,5 3-21-16,-4 10-23 15,4 3-15-15,-2-3-22 16,2 3-6-16,7-1-9 15,5 0-4-15,3 2-5 16,0-5 0-16,3 0-1 16,3-4-1-16,4-3-46 15,4-3-59-15,1-9-167 16,6-1 165-16</inkml:trace>
  <inkml:trace contextRef="#ctx0" brushRef="#br0" timeOffset="156782.79">16369 11539 204 0,'9'5'166'0,"5"11"43"16,1 4-49-16,-5 3-55 15,3 3-34-15,-3 1-42 16,3 2-16-16,1-1-1 16,0 0 0-16,0-3 5 15,-1-4-80-15,-1-5 49 16</inkml:trace>
  <inkml:trace contextRef="#ctx0" brushRef="#br0" timeOffset="157008.73">16545 11554 704 0,'-3'-7'359'15,"-7"10"-123"-15,0 4-90 16,-5 6-92-16,-1 6-16 15,-5 6-7-15,0 3 1 0,-1 6 5 16,2 0-14-16,1-2-11 16,2-4-2-16,9-5-22 15,-2-3-37-15,2-7-129 16,2-5-123-16,2-9 180 16</inkml:trace>
  <inkml:trace contextRef="#ctx0" brushRef="#br0" timeOffset="157250.07">16339 11448 748 0,'4'-2'358'0,"4"-3"-142"16,-1 5-23-16,5 0-91 15,-1 1-30-15,1 1-50 0,2-2-14 16,3 1-6-16,3-2-1 16,7-3 28-16,6 3-59 15,3-4-101-15,2 3-94 16,6 5 108-16</inkml:trace>
  <inkml:trace contextRef="#ctx0" brushRef="#br0" timeOffset="157533.32">16866 11570 627 0,'-16'95'291'0,"5"-73"-104"16,-1 5-44-16,-5 5-46 16,-4 4-27-16,5-2-52 15,1-3-6-15,3-1-3 16,7-4-2-16,-2-8-2 16,0-1 1-16,3-6-63 15,-1-2-67-15,2-4 79 16</inkml:trace>
  <inkml:trace contextRef="#ctx0" brushRef="#br0" timeOffset="158031.98">17037 11500 696 0,'1'4'262'0,"0"7"-189"16,2-1 18-16,-2 3 11 16,1-3-16-16,3 1-37 15,2 0-5-15,1-6-17 16,5 1-1-16,1-4 0 16,2-2-8-16,5 1-4 15,-1-2-4-15,-4 0-5 16,0 2-2-16,-1 3-3 15,-2 5 0-15,-5 4 0 16,2 5 1-16,-10 3 9 16,-8 5 3-16,1 9 7 15,-7 1 2-15,-3 1-2 16,0-2 3-16,-10-5 2 16,1-3 27-16,-3-8 14 15,-1-4 1-15,7-6 6 16,5-3-20-16,8-6-8 15,6 1-4-15,0-4-16 0,4-1-10 16,0 3-14-16,0 0-1 16,0 0-2-16,0-6 0 15,13-3-3-15,29-35-2 16,-28 27-34-16,6-4-27 16,1-4-77-16,-3-4-65 15,3-6 132-15</inkml:trace>
  <inkml:trace contextRef="#ctx0" brushRef="#br0" timeOffset="158254.39">17052 11412 1121 0,'-82'-21'390'0,"85"24"-316"16,1-6 2-16,4-1 2 15,4 2 1-15,5-1-45 16,1-1-7-16,4 1-20 16,2-2-3-16,3 1-1 15,3-1-33-15,4 0-95 16,0-2-56-16,-4-10 96 16</inkml:trace>
  <inkml:trace contextRef="#ctx0" brushRef="#br0" timeOffset="158503.72">17448 11026 579 0,'7'0'223'16,"6"11"-124"-16,1 4-10 16,2 10 24-16,-1 5 15 15,-1 8-1-15,-3 8 8 16,-7 13-4-16,-6 4-12 15,-11 5-25-15,-5-1-25 16,-8-1-33-16,2 5-10 16,-3 4-15-16,-1-1-3 0,0-2 20 15,0-4-61-15,0-15-171 16,4-3 150-16</inkml:trace>
  <inkml:trace contextRef="#ctx0" brushRef="#br0" timeOffset="159244.74">18117 11372 578 0,'0'-30'295'0,"0"26"-72"16,3-5-89-16,5 0-4 0,4-2 15 16,2 0-9-16,5 4-25 15,2-1-21-15,-1 6-49 16,6 2-14-16,1 4-15 16,-5 0-4-16,1 2-5 15,-1 0 0-15,-7 1-1 16,4 3 1-16,-8 2 1 15,0 2 1-15,-4 2 1 16,-2 0 0-16,-5 3 2 16,-6-1 2-16,-4 2 1 15,-4 1 3-15,-4 1 0 16,-7 3-1-16,-8 0-2 16,0 5-3-16,-6 0-5 15,0 1 0-15,4 0-2 16,1-3 2-16,4-4 1 15,8-3 1-15,7-6-1 16,3-3-2-16,10-5-2 0,0-3-1 16,6 0-2-16,2-1 2 15,3 0 1-15,8 1 3 16,3-2 10-16,5-2 4 16,9 0 4-16,-3-1-1 15,3-2-7-15,0 0-4 16,-3-3-2-16,-3-1-1 15,-1-4 1-15,-4 0 1 16,-2-1 2-16,-3-1-5 16,2-1-41-16,-7-2-34 0,-5 1-102 15,-1 0-63-15,-4 2 147 16</inkml:trace>
  <inkml:trace contextRef="#ctx0" brushRef="#br0" timeOffset="159522.99">18255 11564 1055 0,'-74'-39'420'0,"72"32"-254"15,2 0-27-15,4 1-33 16,0 3-14-16,5 1-48 15,-1 1-11-15,0 1-12 16,4 2-12-16,0 0-9 0,0-1 0 16,8 4 0-16,1-3 1 15,2 0-1-15,4-1 18 16,6 1-97-16,-3-2-67 16,11 0-216-16,0-3 201 15</inkml:trace>
  <inkml:trace contextRef="#ctx0" brushRef="#br0" timeOffset="160071.51">19452 11459 478 0,'0'3'217'16,"4"1"-27"-16,3-2-66 0,3 4 42 15,2-3 1-15,1 2-37 16,5 5-21-16,9-1-38 16,1 3-25-16,1-2-28 15,-1-4-6-15,2-3-2 16,-1-3 2-16,3-4-43 15,-2-3-73-15,-2-5 68 16</inkml:trace>
  <inkml:trace contextRef="#ctx0" brushRef="#br0" timeOffset="160245.06">19790 11331 643 0,'-12'20'322'16,"0"3"-31"-16,-3 1-233 15,-1-1 1-15,1 1-23 16,1 3-14-16,3 2-17 0,-1-2-1 16,1 2-3-1,2-1 23-15,3 0-156 0,3 1 104 16</inkml:trace>
  <inkml:trace contextRef="#ctx0" brushRef="#br0" timeOffset="160883.35">20253 11032 693 0,'44'-103'314'0,"-24"97"-137"15,3-3-49-15,7 9 7 16,3-1-18-16,-1 2-35 0,1 7-5 16,-8 5-43-16,-4 2-18 15,-1 9-10-15,0-1 0 16,-6 7 2-16,-1 4 7 16,-12 6 19-16,-7 7 4 15,-7 6 3-15,-5-2-5 16,-5-4-14-16,1-2-4 15,-7-10 1-15,3-3 1 16,-3-11 10-16,-3-7 7 16,3-11 9-16,1-3 2 0,5-7 0 15,3-2-8-15,9-5-16 16,4-3-9-16,5-2-18 16,6 0-3-16,6-1-4 15,-2 0 1-15,8 1 0 16,1 1-3-16,4 5-2 15,0 6-2-15,2 2 2 16,-1 1 3-16,-4-3-5 16,2 3-27-16,-2 0-57 15,3 1-38-15,2 3-117 16,0-1-81-16,-1 1 216 16</inkml:trace>
  <inkml:trace contextRef="#ctx0" brushRef="#br0" timeOffset="161750.35">20997 11047 796 0,'4'-8'328'0,"-11"1"-197"15,3 4-9-15,-4 5-17 16,-10 1-8-16,2 6-21 16,-6 3-5-16,3 7-18 15,3 2-14-15,2 5-14 16,1-1-7-16,10 1-13 15,-1-3-1-15,8-5 0 16,4-3 0-16,3-6 4 16,-1-3 4-16,0-5 10 15,-2-5 5-15,1-3 7 16,2-4-2-16,0-6-13 16,1-4-6-16,0-6-11 15,0 0-3-15,2-3-2 16,-1 5 2-16,-5 3 1 15,2 3 2-15,-9 6 0 16,-1 3 0-16,1 6-8 16,-2 2-8-16,1 6-5 0,0-4-3 15,0 0 5-15,1 6 5 16,-1 13 5-16,-1 32 2 16,-11-19 3-16,-5 4 1 15,-4 8 1-15,-8 3-2 16,-3 4 1-16,7 3 0 15,-5-5 1-15,-2 0 0 16,3-4 3-16,0-6 1 16,-1-1 3-16,-1-5 2 15,-1-6 2-15,2-4 2 0,0-10 3 16,9-3 3-16,5-10 1 16,-1-5-2-16,11-5-5 15,1-6-7-15,3 0-6 16,1-5-3-16,1 0-4 15,2-1 0-15,4 1 3 16,6 2 2-16,6-1 3 16,-1 4 5-16,6 0 1 15,0 1 2-15,5 7 2 16,-1 0-2-16,5 3 3 16,0 0-2-16,0-1-2 15,-1 2-2-15,2 1-3 16,-1-1 0-16,1 1-1 15,-2 0 0-15,-3-3-1 16,1 4 1-16,-7 2-1 16,-2-2 12-16,5 0-48 0,-1-1-38 15,-2-8-120-15,3 3-101 16,-7 0 185-16</inkml:trace>
  <inkml:trace contextRef="#ctx0" brushRef="#br0" timeOffset="162109.42">20396 11654 575 0,'-16'1'379'16,"6"0"21"-16,5-1-251 16,4-1-27-16,7 0-42 15,4 0-2-15,9 2 0 16,2-1 11-16,4 2-33 16,-2 0-21-16,1-1-16 15,2-1-7-15,8-1-7 16,7-1-1-16,3 0-2 15,3 0 1-15,-4 1-1 16,1 0 0-16,0 1-46 16,-1 3-43-16,-4 2-122 0,0-2-79 15,-10 1 177-15</inkml:trace>
  <inkml:trace contextRef="#ctx0" brushRef="#br0" timeOffset="162753.7">20347 12064 495 0,'-16'-42'318'0,"35"32"5"15,4 0-108-15,6 4-73 16,5 5-41-16,-8 1-49 16,-3 4-20-16,2 7-19 15,-9-3-5-15,6 10-1 0,-2 1 0 16,-13 2 30-16,-2 3 6 16,-12 0 8-16,-6 4 5 15,0 1-24-15,-1 4-5 16,-7-6-3-16,2-3-1 15,-8-4-1-15,-5-6 1 16,16-12-1 0,8 0-2-16,0-1-1 0,-22-1-2 0,11-8-6 15,5-4-3-15,14-2-5 16,3-3-2-16,4 1 3 16,4-1 0-16,2 3-1 15,0 0-2-15,4 3-6 16,1 2-4-16,3 2-2 15,4 4 0-15,-10-1 2 16,8 2 9-16,-7 2-73 16,-2-5-26-16,5 3-60 15,2-1-50-15,6-3-61 16,-4 1-103-16,2-1 240 16</inkml:trace>
  <inkml:trace contextRef="#ctx0" brushRef="#br0" timeOffset="163340.12">20815 11958 380 0,'0'3'207'15,"1"2"-8"-15,-2 4-33 16,-1 1-9-16,0 4 0 15,2 3-41-15,0-2-21 16,4 0-33-16,2-3-11 16,4-6-5-16,0-2 2 15,8-4 12-15,4 0-6 16,1-9-8-16,1-4-4 0,4-1-23 16,-6-1-7-16,-1 6-9 15,0 2-3-15,-9 8-2 16,-3-1-2-16,-2 7-1 15,-3 4 0-15,-3 5 1 16,2 6 0-16,-2 13 4 16,-4 1 0-16,-11 6 6 15,-7 1 2-15,-22 0 2 16,3-1 2-16,-11 0-1 16,1-5 0-16,4-11 0 15,0-3 1-15,4-10 1 16,9-5 2-16,15-5 0 15,3-5-2-15,12-7-8 16,2-4-4-16,7-4-7 16,5-1 0-16,6-1 8 15,4-3 5-15,6 1 3 0,1 0 0 16,2 2-5 0,2 5-3-16,-2 4-2 0,1 5 0 15,3 2-3-15,-1 3 1 16,3 0-1-16,-3 0-6 15,-5 0-56-15,-3-4-34 16,1-1-109-16,1-2-56 16,11-4 168-16</inkml:trace>
  <inkml:trace contextRef="#ctx0" brushRef="#br0" timeOffset="163836.85">21565 11156 781 0,'-4'12'297'16,"-12"7"-224"-16,1 6 17 15,-9 11 38-15,-8 0-10 16,2 12-5-16,-3 2-3 16,1 5-38-16,5 7-19 15,1 7-23-15,0 5-12 0,8 5-9 16,1 1-3-16,6-7-3 16,5-8 0-16,5-10-1 15,2-8-1-15,10-4-1 16,3-3 0-16,7-8-14 15,3-3-21-15,3-8-112 16,4-4-107-16,7-11 156 16</inkml:trace>
  <inkml:trace contextRef="#ctx0" brushRef="#br0" timeOffset="164175.94">21632 11652 717 0,'0'-8'344'16,"2"8"-96"-16,5 1-140 15,-1 9-10-15,-1 2-4 16,0 10 5-16,1 6-10 15,5 7-22-15,1 4-13 16,2-2-24-16,2 2-6 16,-1-10-11-16,0 1-4 15,1-5-4-15,0-1 0 0,-1 0 0 16,-4-6-1-16,-2-6-21 16,-2-3-36-16,-1-8-101 15,-1-1-47-15,-1-12-108 16,-1-6 180-16</inkml:trace>
  <inkml:trace contextRef="#ctx0" brushRef="#br0" timeOffset="164389.9">21873 11672 776 0,'2'-14'384'0,"-5"10"-146"16,1 5-62-16,-7 8-90 15,-9 6-11-15,2 13-7 16,-8 2 11-16,-7 9 10 15,-2 2-17-15,3 1-19 16,1-3-16-16,4-5-21 16,7-3-7-16,1-10-5 15,3-1-1-15,6-9-29 0,3-3-40 16,1-4-125-16,-4-8-70 16,4-7 153-16</inkml:trace>
  <inkml:trace contextRef="#ctx0" brushRef="#br0" timeOffset="164686.93">21630 11608 750 0,'-6'-4'370'16,"11"2"-153"-16,-2 0-32 15,-3 0-7-15,0 1-18 16,0 0-21-16,0 0-39 16,15-1-28-16,27-1-48 15,-22 5-10-15,3-2-8 16,2 0-2-16,2-2-2 16,2-2 0-16,-1 0 9 15,1-3-33-15,3 3-69 16,-2 2-58-16,3 2-210 15,-2 3 229-15</inkml:trace>
  <inkml:trace contextRef="#ctx0" brushRef="#br0" timeOffset="164985.13">22162 11880 797 0,'3'16'309'0,"-6"4"-209"15,-5 1-19-15,-5 7 13 16,-7 1-5-16,-5-3-23 15,2 5-13-15,-1-3-36 16,2-3-9-16,5-2-43 16,4-5-49-16,4-9-157 15,4-3 150-15</inkml:trace>
  <inkml:trace contextRef="#ctx0" brushRef="#br0" timeOffset="165665.54">22337 11748 813 0,'52'-25'325'15,"-61"48"-209"-15,2-4 8 0,3-1-19 16,3-2-19-16,4-3-34 16,3-1-6-16,3-4-13 15,1-2-6-15,3-6-6 16,4-5 1-16,3-4-2 15,-2-2-4-15,4 1-8 16,1 4-5-16,-3 1-5 16,2 5-3-16,-8 7 0 15,-1 2 0-15,-4 9 2 16,-9 1 1-16,0 7 3 16,-5 1 1-16,-11 5 5 15,2 2 2-15,-15-1 0 16,3 4 1-16,-9-2 1 15,-4 3-2-15,0-3 3 16,1-3 0-16,4-8 3 16,3-5 3-16,8-11 22 15,7-5 8-15,4-5 3 16,5-4 0-16,4-5-24 0,0-3-9 16,8-1-11-16,2-3 0 15,2 1-1-15,3 0 0 16,2 2-4-16,0 3-2 15,6 2-8-15,-1 0-1 16,4 4-2-16,2-2 2 16,0 2 2-16,1 6 1 15,-2-6 3-15,0 5-12 16,-3-3-45-16,1 0-26 0,-3 1-74 16,-3-2-34-16,-4-4-77 15,-4-5-71-15,-3 0 222 16</inkml:trace>
  <inkml:trace contextRef="#ctx0" brushRef="#br0" timeOffset="166009.63">22357 11596 617 0,'-15'5'299'16,"-1"-3"-130"-16,3-1 16 15,4 1 17-15,4-2-22 0,5 0-26 16,4 0-43-16,-4 0-24 16,0-1-22-16,0 0-4 15,10 0-14-15,7-1-11 16,26-1-19-16,-23 5-4 15,3-1-9-15,0-2-1 16,7 1-2-16,-3 0 0 16,-5 0 0-16,2 0-24 15,-3-4-55-15,1 3-48 16,-2-5-140-16,-3-1-106 0,3 6 234 16</inkml:trace>
  <inkml:trace contextRef="#ctx0" brushRef="#br0" timeOffset="166319.79">22841 11202 636 0,'23'-4'331'15,"0"4"-106"-15,-3 5-141 16,2 9-22-16,-2 9-6 16,0 8 8-16,-4 7 31 15,-6 4 18-15,-6 4-6 0,-4 0 9 16,-11 4-15-16,-6 2-14 16,-8 7-41-16,-2 3-18 15,-6 6-17-15,-1 0-5 16,0-7-5-16,0-5-41 15,3-14-168-15,5-5 145 16</inkml:trace>
  <inkml:trace contextRef="#ctx0" brushRef="#br0" timeOffset="167338.07">23387 11485 595 0,'26'-71'268'0,"-29"67"-109"16,3 1-63-16,-2 2 7 15,1 1-6-15,0 0 6 16,0 0 4-16,0 0 0 15,-1 0-8-15,-8 11-18 16,1 5-11-16,-29 31-23 16,25-23-4-16,0 6-6 15,-1 2-2-15,-1 4 13 16,7 1 8-16,1 5 5 0,-4-3-2 16,7-2-18-16,-1-2-13 15,4-11-17-15,6-2-3 16,2-6-2-16,0-8 0 15,0-7 4-15,2-2 2 16,3-12 1-16,6-2-2 16,2-9-7-16,2-5-9 15,3-6-13-15,-3-3-1 16,1 6-1-16,-1 3 6 0,-4 10 5 16,0 9-2-16,-6 7-11 15,-1 5-3-15,-5 10 1 16,0 6 3-16,-1 8 13 15,-2 5 4-15,3 4 4 16,-3-6 0-16,4-1 3 16,6-7 1-16,1-6 10 15,1-5 6-15,2-9 10 16,-1-1 3-16,-2-14-3 16,0 1-6-16,1-6-8 15,-1-5-4-15,-1-3-11 16,1-3-12-16,-6-2-55 15,-6 1-46-15,2 2-115 16,-4 6-77-16,-2 6 189 16</inkml:trace>
  <inkml:trace contextRef="#ctx0" brushRef="#br0" timeOffset="171206.72">1807 14033 583 0,'-62'-9'337'0,"58"8"-94"16,2 1-49-16,-1 0-26 16,3 0-63-16,0 0-30 0,0 0-35 15,0 0-16-15,0 0-17 16,0 0 1-16,9 2 2 15,6 2-1-15,30 11-2 16,-23-11 0-16,5-1 0 16,-3-3 0-16,6 1 1 15,-1 0 1-15,-6-1 0 16,2 4 0-16,-4 1 2 16,-4 0 0-16,-4 0 2 15,1 2-1-15,-5-6 1 16,0 4 1-16,-3 0 33 15,-3-1 9-15,-2 6 9 16,-6-5 0-16,-2 6-31 16,-5 3-10-16,-5-1-11 15,1 7-2-15,-3 2-2 16,-2-2 0-16,0 6-1 16,-2-2-1-16,-4 1-3 0,2 5 0 15,-2-1-1-15,-1-3-1 16,-3 0 0-16,4 5-1 15,2-4 0-15,4-1 0 16,0-3 0-16,5-3 0 16,2-5 0-16,-2 0-1 15,12-3-2-15,-4-7-2 16,1 0-6-16,3-2-3 16,8-3-4-16,-1 3 1 0,-3-3 4 15,0 0 4-15,8 0 4 16,6 0 0-16,33 2 2 15,-28-2 2-15,1-2 1 16,8 2 0-16,0 0 1 16,2 0-2-16,1 0 1 15,-2 0 0-15,-2-2-1 16,3 2 1-16,-3 0 0 16,0-2 0-16,-2 1 1 15,-2-4 0-15,-5 0-9 16,-2 0-26-16,-4 1-71 15,3 0-45-15,-9-4-198 16,-3-2 220-16</inkml:trace>
  <inkml:trace contextRef="#ctx0" brushRef="#br0" timeOffset="171576.73">1755 14263 490 0,'-1'-11'349'16,"4"4"16"-16,-1 0-154 15,0 2-28-15,1 4-81 16,0-3-29-16,-3 4-46 16,0 0-7-16,13 0-11 15,10 0-3-15,29 5-2 16,-22-3 0-16,-1-2-1 16,3 0 0-16,0-1 0 15,-4 2 0-15,0 4 1 16,-2 1 4-16,-4-1-98 15,0-2-130-15,-6-3 143 16</inkml:trace>
  <inkml:trace contextRef="#ctx0" brushRef="#br0" timeOffset="172207.04">2006 13689 412 0,'-4'2'242'0,"0"9"-14"15,-1 2-97-15,5 5-37 16,3 2-16-16,1-1 2 16,2 0 4-16,4-5 5 15,1-4-8-15,-1-6-24 16,2-2-14-16,-2-4-17 16,4-2-6-16,4-5-2 0,-5-1 2 15,-1-2 4-15,-8-1 4 16,-1 2 2-16,0 0 1 15,-5 0 3-15,2 2-1 16,-9-1-6-16,-1 2-4 16,2 4-13-16,-1 0 8 15,-5 4 8-15,2-1 2 16,2 6 2-16,-3 1-14 16,3 2-15-16,2 1-4 0,-1-2-5 15,5 4-1-15,4 2-4 16,1 0-1-16,3 0 16 15,3 0-66-15,0 1-191 16,4 0 182-16</inkml:trace>
  <inkml:trace contextRef="#ctx0" brushRef="#br0" timeOffset="180710.84">10629 5654 444 0,'-1'0'286'16,"0"0"-55"-16,0 0-66 15,0 0-40-15,-2 0-73 16,3 0-11-16,0 0 9 16,0 0 10-16,0 3 1 15,7 6-9-15,-3 3-18 16,37 30-10-16,-27-25-9 0,4 4-5 15,-1 4-6-15,2 2 0 16,4 3-2-16,-5 0 0 16,2 3 1-16,-5-3 0 15,-2-2 0-15,3 1 1 16,-3-4 1-16,1 1 1 16,-2-4 2-16,-2-1 0 15,-2-6 0-15,4-1 1 16,-2-3-20-16,0-2-40 15,-2-4-133-15,-6-4-139 16,5-1 196-16</inkml:trace>
  <inkml:trace contextRef="#ctx0" brushRef="#br0" timeOffset="180984.11">10965 5894 496 0,'-24'-49'274'0,"14"59"-42"16,0 3-47-16,-4 6-32 16,-3 3-25-16,0 4-23 15,-4 0-11-15,2 2-26 16,-3-2-16-16,-1-5-26 15,0 0-7-15,4-2-9 16,-2-2-1-16,7-2-37 0,-3-4-45 16,1-3-116-16,3-1-128 15,6-3 198-15</inkml:trace>
  <inkml:trace contextRef="#ctx0" brushRef="#br0" timeOffset="181493.27">10817 5467 635 0,'23'-52'276'0,"-26"72"-142"16,-7 3-9-16,7 2-38 16,-5-2-25-16,7-5-34 15,1-1-4-15,6-5-4 16,6-1-1-16,-5-6-4 15,5-4 3-15,0-3 5 0,1-4 4 16,-3-6 5-16,3-1-2 16,-7-3 0-16,1 3 1 15,-6 2 3-15,-2 0 3 16,-5 2-5-16,-4-3-2 16,-2 5 7-16,0 1 1 15,1 4 1-15,3 4-4 16,-2 0-23-16,2 2-9 15,0 3-9-15,1 0-5 0,7 6 0 16,-6-4 0-16,6-2 3 16,1 4-22-16,-1-3-119 15,2 2-135-15,11 5 170 16</inkml:trace>
  <inkml:trace contextRef="#ctx0" brushRef="#br0" timeOffset="182036.08">11700 5931 543 0,'-54'18'238'0,"63"-16"-133"16,3 2 10-16,1 0-26 16,6 5-30-16,-2-3-34 15,4 0-6-15,1 0-6 16,-2-2 0-16,1 3 3 16,-4-3 3-16,-3 2-56 15,1 0-112-15,-3-5 99 16</inkml:trace>
  <inkml:trace contextRef="#ctx0" brushRef="#br0" timeOffset="182253.48">11718 5827 566 0,'2'-3'293'0,"2"1"-110"16,6 2-92-16,1 0-39 0,2-1-50 16,2 1-2-16,4 2-1 15,5 2 2-15,-3 2-101 16,1 1 76-16</inkml:trace>
  <inkml:trace contextRef="#ctx0" brushRef="#br0" timeOffset="182734.72">12355 5808 479 0,'13'26'242'15,"-33"-8"-90"-15,2 1-28 16,5 9-53-16,-1-2-20 16,7 2-19-16,-2-2-4 15,8-2-8-15,5 1-6 16,10 0-1-16,6-3 2 15,10-5-2-15,0-3-2 0,0-8-2 16,6 0 0-16,-5-8 8 16,1-5 3-16,5-3 6 15,-7-4 3-15,-3-5 20 16,-6 1 9-16,-4-4 3 16,-5 0-1-16,-8-3-22 15,-5-5 20-15,-11 0 11 16,-6-3 3-16,-7 2 0 15,-2 6-35-15,0 7-47 16,-1 7-33-16,9 8-49 16,-3 3-35-16,8 4-118 15,0 2 159-15</inkml:trace>
  <inkml:trace contextRef="#ctx0" brushRef="#br0" timeOffset="183173.54">13081 5945 541 0,'-1'0'258'0,"0"0"-59"15,-2 0-62-15,3 0-15 16,-1 0-23-16,0 0-25 15,0 0-23-15,1 0 2 16,6 3-10-16,19 6-26 16,26 10-5-16,-22-13-6 15,-4-5-1-15,3 1 0 16,1 1 0-16,-3-3 4 16,0 4 2-16,-3-3 35 15,-6-3-62-15,-1 2-93 16,-5-6-72-16,-2 1 74 15</inkml:trace>
  <inkml:trace contextRef="#ctx0" brushRef="#br0" timeOffset="183369.02">13344 5893 618 0,'-51'-29'245'15,"37"46"-122"-15,0 0-64 16,1 0-4-16,-2 4-11 15,7-3-34-15,1 6-7 16,2-5-3-16,0 0 0 0,3 2-1 16,1-1 1-16,2-3-103 15,1 1 77-15</inkml:trace>
  <inkml:trace contextRef="#ctx0" brushRef="#br0" timeOffset="184074.13">13715 5969 668 0,'33'-60'292'16,"-38"55"-170"-16,4 2-1 16,1-1-46-16,2 3-11 15,-2 1-13-15,0-2 7 16,5 1 1-16,12 0-12 15,29 1-15-15,-26 5-10 16,1-1-19-16,1 0 0 0,1 5-2 16,-4-1 2-16,2 4-1 15,-6-1 2-15,-5-3-1 16,1 1 21-16,-9 2 23 16,-4 1 4-16,-11-1 9 15,1 5-19-15,-7-5-18 16,-2 1-4-16,-1 5-6 15,-8-4-4-15,-5 7-4 16,2 0-1-16,-4 1-2 16,3-3 2-16,8-1 0 15,2-3 1-15,3-4 1 16,6-2-1-16,4-2-2 16,4-1-3-16,10-1-4 15,-3-2-4-15,2 0-1 16,-2-2 1-16,0 0 4 15,0 0 1-15,16 2 2 16,31 5 1-16,-23-5 6 16,1 0 1-16,4-2 0 0,-1 2 1 15,-3-2-4-15,1 1-1 16,-2 2 1-16,0-2 1 16,-2 0-1-16,-1-1 2 15,-7 0 0-15,-3 0 0 16,-5 0-12-16,0 0-26 15,-6-2-97-15,2-3-85 16,-2 4 128-16</inkml:trace>
  <inkml:trace contextRef="#ctx0" brushRef="#br0" timeOffset="184343.41">13711 6080 737 0,'-10'-6'309'0,"4"6"-128"16,4 0-62-16,2 1 0 15,0-1-13-15,0 0-41 16,0 0-7-16,8 1 3 16,8 4-21-16,28 2-22 15,-25-8-6-15,1 2-7 16,1-1 0-16,3 2-2 15,-2-2 2-15,0 5-41 16,-1-4-53-16,1 1-123 16,1-2-129-16,-2-3 210 0</inkml:trace>
  <inkml:trace contextRef="#ctx0" brushRef="#br0" timeOffset="184759.3">14017 5728 834 0,'-8'0'308'0,"1"6"-245"15,-1 2 3-15,-4 4-12 16,9 3-3-16,-2-1-13 15,7 0-5-15,5-1-11 16,1-2-6-16,7-5-2 16,-5-3 2-16,4-2 3 15,-4-2 3-15,-3-2 6 16,1-1 4-16,-5-4 7 16,1 0 0-16,-4-3 1 15,-4 1 8-15,-2 1 13 16,-1 3-1-16,1 4-7 15,3 2-15-15,-4 4-26 16,-3 4-7-16,-3 3-6 16,-1 1-1-16,4 2-2 0,4-1 0 15,0 0-14-15,-1 0-50 16,5-1-350-16,-6-1 293 16</inkml:trace>
  <inkml:trace contextRef="#ctx0" brushRef="#br0" timeOffset="198766.63">4204 14064 321 0,'-7'-15'287'16,"0"252"40"-16,4-242-74 15,-2 2-29-15,3 1-49 16,1 1-19-16,0 0-49 16,0-1-27-16,1 2-44 15,0 0-15-15,0 0-6 16,14 3 4-16,7 0-8 16,28 5-5-16,-23-3-3 15,-3-5-2-15,-3 1 1 16,-1 0 1-16,0-4 0 15,2 3 1-15,2 0 1 16,2 0-1-16,-4-2 2 16,-1 1 0-16,-2-4-1 15,-4 1 2-15,0 2-29 16,-1-3-21-16,-3-5-85 16,1 3-74-16,-4-4 128 15</inkml:trace>
  <inkml:trace contextRef="#ctx0" brushRef="#br0" timeOffset="199082.79">4304 14064 592 0,'3'1'360'16,"-4"-1"-76"-16,2 3-105 16,-1-3-58-16,0 0-52 15,0 0-21-15,0 0 2 16,13 2 7-16,8 2-32 16,26 6-8-16,-21-7-6 15,4 0-2-15,-1-2-4 16,1 1 2-16,3-1 0 15,0 3-21-15,3 0-91 16,1 0-66-16,0-4 95 16</inkml:trace>
  <inkml:trace contextRef="#ctx0" brushRef="#br0" timeOffset="202272.51">7158 13986 289 0,'54'27'172'15,"-54"-27"-2"-15,0 0-4 16,0 0-14-16,-1-1 1 16,0 0-10-16,1 0-10 15,0 1-27-15,0-1-11 16,-1-1-4-16,0 1 2 16,0 0 4-16,0 1 2 15,1 0-21-15,-1 0-16 0,0 0-29 16,-1 0-10-16,2 0-13 15,-2 10-2-15,-1 10-1 16,-6 31-1-16,0-26-1 16,-5 1-2-16,1-2 1 15,-1 2 0-15,1-1 0 16,3-1 2-16,-2-4 3 16,0-5 2-16,4-3 6 15,0-3 5-15,3-8-3 16,-3-4-2-16,2-8-11 15,-2-3-6-15,-1-5-3 16,4 4-1-16,4 0 4 16,1 2 2-16,-4 5 0 15,1 1-1-15,0 2-1 16,-5-5-1-16,6-1-1 16,-2-3 0-16,-4-3 2 15,8 8 1-15,-1 5 3 16,0-4 2-16,-2 6 3 0,-5 0-3 15,0 4-6-15,-3 6-4 16,5 10-6-16,-5 1 3 16,-6 3 4-16,3 1 1 15,-6-3 2-15,7 2-23 16,0-1-69-16,1-1-55 16,2 1-199-16,0 0 218 15</inkml:trace>
  <inkml:trace contextRef="#ctx0" brushRef="#br0" timeOffset="202716.32">6705 14174 440 0,'-84'2'201'0,"74"22"-81"16,6 1-20-16,3 1-13 15,-2-3-2-15,11-4 18 16,2-3 6-16,4-10 5 0,5-1-6 16,-1-9-41-16,-1-2-12 15,3-9-25-15,-3 0-4 16,-2-4 3-16,-5 0 0 16,-2 0 1-16,-5-1-2 15,-3 6-7-15,-3-2-3 16,-5 4-27-16,1-4-33 0,-5 2-82 15,1 2-53-15,0 3-105 16,-2 3-81-16,2 6 236 16</inkml:trace>
  <inkml:trace contextRef="#ctx0" brushRef="#br0" timeOffset="203644.83">6315 14091 453 0,'13'-36'248'0,"-16"29"-38"16,3 1-29-16,0-1-32 0,0 2-8 15,6 0-22 1,-1-3-11-16,7 7-35 0,4 1-10 16,4 0-21-16,0 1-6 15,0 0-7-15,-4 0-12 16,0 2-12-16,1 2-1 16,-6 3 1-16,-1 1 1 15,-2 5 1-15,-3 6 1 16,0 5 0-16,-5 3-2 15,-3 4-1-15,1 0 0 0,-8 2-1 16,3-4 2-16,-7-3-9 16,-3-6-8-16,4-8-10 15,-3-4-4-15,2-4 7 16,-1-6 6-16,3-3 7 16,2 0 3-16,5-1-1 15,-1 0-2-15,2-3-7 16,1 1-2-16,3-5-2 15,4-2 0-15,5-1 3 16,1 1 1-16,0 2 0 16,3 1 2-16,-4-1-20 15,1 2-16-15,-1 3-61 16,-5 2-42-16,2 6-123 16,-6 3-83-16,-2 5 224 15</inkml:trace>
  <inkml:trace contextRef="#ctx0" brushRef="#br0" timeOffset="204033.79">5984 14047 398 0,'6'-5'227'0,"3"1"-37"16,-2 0-30-16,4 4-38 15,1 0-15-15,3 1-34 16,0-1-10-16,4 4-29 16,-1 5-16-16,-8 1-5 15,3 3 0-15,-7 2 1 16,-3 4-1-16,-3 2-1 16,-1 2-1-16,-4 1-29 15,-1 1-56-15,3 7 49 16</inkml:trace>
  <inkml:trace contextRef="#ctx0" brushRef="#br0" timeOffset="206552.57">8337 14049 95 0,'-1'-1'88'0,"0"0"42"16,0 0 13-16,0 0 6 0,-1 0-9 15,2-1-18-15,-2 1-7 16,1 0-15-16,0 0-2 16,-3-4-4-16,-2 0 1 15,3 3 6-15,-1-1 2 16,-2-2 6-16,1 1 2 16,0 1-4-16,2 1-8 15,2 1-23-15,0-1-21 16,0 1-32-16,0 0-14 15,-1 0-12-15,2 0 0 0,0 0 4 16,14-2 1-16,8-2 0 16,32-2 0-16,-25 3 0 15,-1 2 1-15,2 0-1 16,-3 1 0-16,-5 1 0 16,0 3 3-16,-3 3 1 15,-7-1 3-15,-3 2 2 16,-3-1 2-16,-6 2 1 15,0 2 2-15,0 4-1 16,-4 0 0-16,-5-2-1 16,-4 1-1-16,-5 2-2 15,-3-3-2-15,-3 4-1 16,0 5-2-16,-5-1-3 16,-1 5-1-16,0 2-2 15,-6-3-1-15,5 11-1 16,0 0-1-16,4-2 2 15,1 0-1-15,7-8 2 0,0-2 2 16,5-3-1-16,2-5 1 16,6-4-1-16,2-4-1 15,1-6-4-15,2-1-4 16,2 0-5-16,-1 0 0 16,0 0 3-16,0 0 3 15,11 0 4-15,6 0 1 16,30 1 0-16,-27 0 1 0,5 2 0 15,-3 0 1-15,0-2 0 16,1 3 0-16,-3-2 0 16,-2 0 1-16,-2 0 1 15,1 0-1-15,-3-1 0 16,-2 1 0-16,3-1-28 16,-7-1-21-16,3-2-57 15,-2-1-36-15,-6 0-68 16,4 0-69-16,-7-5 181 15</inkml:trace>
  <inkml:trace contextRef="#ctx0" brushRef="#br0" timeOffset="206852.76">8201 14233 908 0,'-2'-4'402'15,"2"4"-194"-15,0-1-30 16,0 1-31-16,0 0-24 16,5 1-45-16,15 7-18 15,26 11-40-15,-24-14-8 16,3-2-8-16,-1-2-1 15,5-3-1-15,1-1-13 0,0 0-77 16,3 1-60-16,3 3-187 16,-1-1 203-16</inkml:trace>
  <inkml:trace contextRef="#ctx0" brushRef="#br0" timeOffset="207683.54">9871 14219 442 0,'-3'-7'295'0,"3"7"20"15,-1-1-73-15,1 1-96 16,0 0-36-16,0 0-31 15,0 0 7-15,11 3 20 16,7 5 2-16,30 13-31 0,-28-13-25 16,1-5-32-16,1 0-10 15,-1-1-3-15,-3-3-1 16,2 1 1-16,-4-1-1 16,-1-1-8-16,-1 0-25 15,-1-5-75-15,1 4-55 16,-1-4-151-16,0 4-128 15,-9 3 279-15</inkml:trace>
  <inkml:trace contextRef="#ctx0" brushRef="#br0" timeOffset="207889.99">10107 14178 839 0,'-45'-51'348'0,"39"60"-203"16,2-2-43-16,-2 6-58 16,4 1-14-16,2 2-24 15,-3-2-3-15,2 5-2 16,1 3 0-16,0-2-163 16,1 2 122-16</inkml:trace>
  <inkml:trace contextRef="#ctx0" brushRef="#br0" timeOffset="208789.08">12454 14266 262 0,'-26'-70'167'15,"27"64"-9"-15,-6-1-13 16,5 2-11-16,1 1-12 16,-7 0-3-16,14 5-5 15,-12-1-9-15,4 0-1 16,5 0-3-16,-6-1-6 15,0-1-14-15,0 1-5 0,0 0-17 16,0 1-9 0,0 0-21-16,1 0-9 0,0 0-5 15,-3 10 1-15,3 10-2 16,0 29 0-16,-7-18-4 16,-4 2-1-16,2 2 0 15,-6 0-1-15,-4-6 0 16,4 1 1-16,-5-6 1 15,1-3 2-15,5-7 1 16,-1-3 2-16,1-9-12 16,-1-2-7-16,4-7-10 15,5 0-5-15,-4-9 7 16,2 2 2-16,-1-9 0 16,1 1-8-16,3 2-4 15,-1-5 2-15,4 9 8 16,-3-3 9-16,3 5 8 15,0 1 2-15,-4 6 14 16,6 6 6-16,-5 4-8 0,-2 3-2 16,0 5-21-16,-3 3-8 15,-2 6 1-15,-5 4 3 16,2 1 7-16,-3 3-25 16,0-4-85-16,3-1-49 15,2 0-341-15,0-7 326 16</inkml:trace>
  <inkml:trace contextRef="#ctx0" brushRef="#br0" timeOffset="209273.79">11869 14284 460 0,'-11'14'227'0,"4"6"-70"16,-2-1-31-16,4 6-49 0,1 4-9 15,4 0-10-15,3 1 12 16,2-4 21-16,8-5-7 16,-1-9-20-16,5-2-14 15,0-9-21-15,-1-1-3 16,0-7 2-16,-1-4 6 15,1 0 2-15,-4-4 2 16,-4-1 0-16,-1 0-4 0,-9-3-21 16,2 1-20-1,-5-2-51-15,-2 0-30 0,-3 2-38 16,1 1-16-16,-1 3-106 16,2 6-92-16,-1 8 213 15</inkml:trace>
  <inkml:trace contextRef="#ctx0" brushRef="#br0" timeOffset="209813.34">11606 14333 375 0,'-46'-104'300'0,"57"91"23"15,4 7-115-15,2-1-52 16,4 5-33-16,1 2-10 15,0 0-28-15,1 8-13 16,-6 3-44-16,0 5-14 0,-5 2-6 16,-1 2 0-1,-3 4-1-15,-4 1 1 0,-3 5-1 16,-5 3 0-16,-10-1 1 16,-2 1-1-16,-6-6-6 15,2-4-6-15,-3-10-10 16,2-3-3-16,4-8 1 15,5-2 6-15,7-4 6 16,-2-1 3-16,5-3 3 16,2 2 2-16,1-2 2 15,1-3 0-15,3-1-4 16,-4-2-1-16,4 0-2 16,3 5-2-16,0-4-3 15,0 5 29-15,-2 0-112 16,-3 0-51-16,1 6-118 15,-4 1-158-15,0 2 285 16</inkml:trace>
  <inkml:trace contextRef="#ctx0" brushRef="#br0" timeOffset="210144.94">11266 14214 658 0,'1'-13'390'16,"6"3"-68"-16,4 4-122 16,3 0-60-16,0 5-55 15,-2 0-28-15,2 1-17 16,-5 2-3-16,2 5-21 15,6 1-5-15,-3 6-4 16,-4-1 1-16,0 6-1 16,-5 4 2-16,-4 5-1 15,3 1 0-15,-4 2-2 16,-5 0 1-16,0-3-48 16,-8 0-51-16,2-4 59 15</inkml:trace>
  <inkml:trace contextRef="#ctx0" brushRef="#br0" timeOffset="211389.83">13484 14355 390 0,'-30'-85'242'0,"27"78"-3"15,3 2-40-15,-5 1-55 16,2-1-2-16,2 1-5 16,-4-1-2-16,4 5-10 15,-2-2-5-15,3 2-19 16,-1 0-10-16,0-1-22 16,0 0-8-16,0 0-14 15,0 0-4-15,0 0-4 16,0 0-4-16,0 0-11 15,-1 0-4-15,2 1-8 16,-2 0-3-16,1 0-4 0,0 0-2 16,0 0-2-1,-1 15-1-15,-32 35 0 0,24-25-2 16,2 3 1-16,1 4 1 16,2 2 0-16,2-1 0 15,0-3 0-15,1-4 1 16,-1-5-1-16,3-1 0 15,0-5 0-15,5 1 0 16,3-2-2-16,2-4 1 16,1-4-1-16,0-2 1 0,1-4-1 15,-3 0 1-15,2-5 1 16,-3 0 3-16,-3-6 2 16,1 1-1-16,-1 0 1 15,-3-2-1-15,0 3-1 16,-2-1-2-16,5 4-6 15,-2 3-4-15,2 1-5 16,5 7-1-16,-8 5 5 16,5 3 2-16,-2 8 4 15,-1-3 2-15,4 2-1 16,-1-4 2-16,2-6 0 16,1 0 1-16,0-4 0 15,3-4 0-15,0-2 4 16,1-6 2-16,4-8 2 15,-4 0 0-15,8-5-3 16,1-4-1-16,-3-1-3 16,4 1-1-16,-5-2 0 0,1 5-1 15,-1 3-28-15,-3 3-30 16,-7 5-102-16,-4-1-88 16,-1 10 154-16</inkml:trace>
  <inkml:trace contextRef="#ctx0" brushRef="#br0" timeOffset="213432.41">1554 16383 363 0,'30'-77'197'0,"-34"70"-27"15,4 6-15-15,0 0-8 16,-3-1-7-16,3 2-9 15,0 0-11-15,0 0-25 16,0 0-15-16,0-1-24 16,0 1-1-16,0-1 6 15,0 0 10-15,-1 0 15 0,0 1-8 16,0 0-19-16,0 0-13 16,0 0-25-16,0 0-4 15,0 0-6-15,-5 7-1 16,1 1-4-16,3-2 1 15,-5 1 9-15,1 3 3 16,0 2 6-16,-28 28 2 16,26-21-10-16,2 4-3 15,-1 9-6-15,3 5-3 16,-1 8-3-16,0-3 0 0,2 0-2 16,0-3 0-16,3-10 0 15,3-1 0-15,2-9-2 16,4 1 0-16,4-1-1 15,2-5 0-15,3-1 0 16,0-3 1-16,1-6-3 16,-4-1 1-16,0-4 0 15,-1-2 1-15,-2-7 1 16,5 0 1-16,-2-4 1 16,-7 0 0-16,5 1 2 15,-4-3 0-15,-1 1 1 16,-2-1 0-16,-4 0-2 15,-2 4-1-15,1 5 1 16,0 1-1-16,-1 4-2 16,-2 1-4-16,2 1-5 15,0 0 0-15,0 0 3 0,1 11 2 16,2 4 3-16,12 30 1 16,-4-32 1-16,3 5 0 15,-1-5 2-15,0-1 4 16,2-3 5-16,0-7 0 15,5-3 0-15,-1-3-3 16,0-4 3-16,2-5 7 16,-1-3 4-16,-2-6 2 15,1-3-5-15,1 3-6 16,-4-3-4-16,0 2-1 0,-5 1 0 16,-4-2 12-16,-1 1-68 15,1 0-45-15,-1-4-164 16,-1-1-149-16,-1-1 261 15</inkml:trace>
  <inkml:trace contextRef="#ctx0" brushRef="#br0" timeOffset="213925.09">1800 15952 833 0,'-8'3'347'15,"1"7"-226"-15,1 3-10 16,1 6-31-16,5 0-1 16,0-5 1-16,6-4 7 15,-2-5-19-15,2-1-17 16,4-4-16-16,-1-2-9 0,6-5-7 16,-3-3-3-16,-3-2-4 15,-1-1 1-15,-2 1 1 16,-4 2 2-16,-2 0 8 15,-1 2 4-15,-6 2 14 16,1-1 6-16,-4 3 9 16,0 2-2-16,1 2-13 15,0 0-11-15,1 3-21 16,1 1-5-16,2 0-9 16,-1 0-5-16,6 3-29 15,-2-1-32-15,6 6-102 16,1 3-83-16,9 7 156 15</inkml:trace>
  <inkml:trace contextRef="#ctx0" brushRef="#br0" timeOffset="-214616.2">4205 16641 428 0,'-1'-1'255'0,"0"0"-39"16,0 0-24-16,0 0-37 15,0-1-10-15,0 1-16 16,0 0-19-16,0 0-54 15,-1 0-24-15,2 0-21 16,0 0 5-16,0 0 14 16,0 1 3-16,16 1 3 15,32 5-3-15,-29-4-5 16,-2 0-1-16,1-1-5 0,-4-1-3 16,1 1-10-16,3 2-3 15,-1 2-3-15,1-1-1 16,-2-2 0-16,4 0-1 15,0 2 1-15,4-1 0 16,-6-2 1-16,2 0 1 16,-8-3 3-16,-3 1-12 0,-4-1-76 15,-2 1-72 1,-3-3-349-16,-3 3 326 0</inkml:trace>
  <inkml:trace contextRef="#ctx0" brushRef="#br0" timeOffset="-214332.5">4247 16411 913 0,'-1'-1'422'0,"1"0"-199"15,3 1-45-15,-3 0-98 16,0-1-22-16,0 1-31 16,1 0-2-16,11 1-6 15,6 1-7-15,27 3-7 0,-28-2-1 16,3-4-1-16,-1-2-1 16,1 1-15-16,11 2-39 15,1 0-183-15,4 2 160 16</inkml:trace>
  <inkml:trace contextRef="#ctx0" brushRef="#br0" timeOffset="-213036.49">7363 16523 533 0,'-30'-66'284'0,"30"64"-73"16,1 3-37-16,-1-1-66 15,0 0-17-15,-1 0-27 16,0 0 0-16,0 0-6 16,0 0-8-16,-2 0-7 15,3 0-7-15,-2 4-14 16,-3 14-7-16,-8 33-9 16,4-22-2-16,0 2 0 15,-2 3-1-15,-4 5 1 16,0-2 0-16,-4 0 0 15,-1-1 1-15,6-8 2 16,-2-2 1-16,2-8 1 16,3-5 2-16,0-9-2 15,5-4-4-15,-3-9-10 16,1-2-7-16,3-5-3 16,-2-5 0-16,7 1 8 0,-2-5 4 15,-1 0 4-15,3 0 3 16,-5-1-1-16,1 1 1 15,1 1 0-15,-4 5 0 16,7 1 3-16,0 4 0 16,-1 6 16-16,1 1 8 15,0 7 4-15,-6 4-3 16,-1 5-17-16,-3 5-8 0,-2 9-6 16,8 1 1-16,-3 5 4 15,-1 0-1-15,1-6-1 16,-3-2-2-16,1-6-12 15,3-1-27-15,0-3-87 16,3 1-78-16,0-4 119 16</inkml:trace>
  <inkml:trace contextRef="#ctx0" brushRef="#br0" timeOffset="-212629.58">6850 16565 371 0,'-7'11'240'16,"-4"12"0"-16,2 5-95 16,4 6-18-16,2 0-11 15,4-5 15-15,2-4-3 16,7-5-18-16,2-9-21 16,2-5-34-16,5-5-15 0,-2-10-19 15,3 0-2-15,-1-8 1 16,-2-2-1-16,-6-3-3 15,-2 0 0-15,-3 1-3 16,-2-2-7-16,-3 0-61 16,-3 4-56-16,-6 0-127 15,-2 6-141-15,-2 4 242 16</inkml:trace>
  <inkml:trace contextRef="#ctx0" brushRef="#br0" timeOffset="-212120.94">6571 16576 648 0,'7'-13'374'0,"1"0"-86"16,1 4-106-16,6 4-55 0,1 5-48 16,4 3-15-16,-1 7-24 15,-5 1-12-15,0 4-16 16,-3 4-1-16,-1 3-1 15,-6 0 0-15,-1 3-1 16,-3 0-2-16,-5 0-12 16,2-1-14-16,-5-4-30 15,0-4-22-15,-7-5-23 16,5 0-3-16,0-5 7 16,-3-4 19-16,7-4 30 15,-1-3 16-15,3-2 34 16,5-3 7-16,2-2 13 15,0-3 2-15,1-3-13 16,-3-1-7-16,4 3-11 16,2-2-2-16,-4 4 0 15,3 3-21-15,-3 5-128 16,-2 2-161-16,2 9 190 0</inkml:trace>
  <inkml:trace contextRef="#ctx0" brushRef="#br0" timeOffset="-211795.81">6306 16631 865 0,'-14'-61'394'16,"28"56"-193"-16,3 4-71 15,3 2-58-15,2 4-33 16,-3 0-14-16,-2 5-15 16,-3-1-1-16,-4 5 4 15,-1 3 4-15,-5 0 4 16,-2 1 1-16,1 0-3 15,-6 2-15-15,-4 2-128 16,-1 0 92-16</inkml:trace>
  <inkml:trace contextRef="#ctx0" brushRef="#br0" timeOffset="-210980.48">8308 16335 927 0,'2'-4'404'0,"1"-1"-213"0,2 2-43 15,11 5-43-15,0-2-2 16,8 5-17-16,2-5-14 15,0-3-39-15,1 9-18 16,-1-1-9-16,2 1-2 16,-2 3 1-16,-4-6-2 15,-4 5 2-15,-5 2 1 16,-6 4 2-16,1 4 1 0,-4 6 2 16,0 4-1-1,-14 3-3-15,-1 3-2 0,-9 0 0 16,-6 1 0-16,4-5-3 15,-8-1-1-15,2-2-3 16,-1 1-2-16,1 0 1 16,2-1 0-16,1-2 1 15,2-5 2-15,5-4 1 16,0 0 2-16,8-7 2 16,2-6-2-16,6 1-5 15,-1-7-7-15,8 3-4 16,-5 0 1-16,0 0 7 15,12 1 5-15,9-1 3 16,26 1-1-16,-29-4-1 16,3 1-1-16,-1 1 0 15,2-1 1-15,-1 2-1 16,-2-5-11-16,1-1-68 16,-4 0-88-16,0-7 103 0</inkml:trace>
  <inkml:trace contextRef="#ctx0" brushRef="#br0" timeOffset="-210741.12">8302 16609 740 0,'-7'0'409'0,"7"-2"-42"16,0-1-154-16,0 2-103 15,0 0-38-15,0-1-59 16,15-3-19-16,3-1-3 16,37-6 0-16,-23 14 2 15,4 0-18-15,10 0-92 16,-2-1-59-16,6-1 99 16</inkml:trace>
  <inkml:trace contextRef="#ctx0" brushRef="#br0" timeOffset="-210291.32">9899 16617 795 0,'5'-7'365'0,"9"5"-161"16,4 0-39-16,4 4-90 16,3 6-18-16,2-1-36 15,2 0-10-15,1 3-5 16,1-5-1-16,-5 0 0 15,3 0-16-15,-6-5-123 16,-2 0-100-16,-1-4 136 16</inkml:trace>
  <inkml:trace contextRef="#ctx0" brushRef="#br0" timeOffset="-210110.81">10226 16501 591 0,'-10'-12'264'16,"-3"40"-115"-16,-2 5-35 15,1 4-67-15,1-1-10 16,3-1-89-16,2-2-129 0,2-4 122 16</inkml:trace>
  <inkml:trace contextRef="#ctx0" brushRef="#br0" timeOffset="-209261.79">12725 16660 372 0,'-34'-60'231'0,"27"48"-20"15,1 5-38-15,2 1-26 16,-2 3-18-16,3 4-6 16,-1-1-8-16,3 0-25 15,0 0-2-15,0 0-11 16,0 0-13-16,0 0-20 15,0 0-6-15,0 3-1 16,-5 17 5-16,-10 34 6 16,6-24-3-16,-9 3-11 15,4 2-6-15,-6 5-13 16,-1-2-1-16,5-2-5 0,-5-2 1 16,2-9 0-1,5-1 1-15,-2-9-1 0,8-6-7 16,5-9-12-16,-3-4-7 15,3-8-4-15,-4-9 5 16,-5-4 10-16,5 0 4 16,-1 0 4-16,0-1 2 15,4 10 3-15,-2 0 4 16,-6 4 9-16,4 3 3 16,2 4 6-16,-3 3-3 0,2 3-11 15,-2 4-10-15,-3 9-14 16,-2 2-3-16,0 7 0 15,-2 0-5-15,2-1-63 16,1-1-61-16,0-1-198 16,1 2 207-16</inkml:trace>
  <inkml:trace contextRef="#ctx0" brushRef="#br0" timeOffset="-208855.87">11909 16673 437 0,'-12'21'272'16,"-1"5"-27"-16,2 6-102 16,8 4-52-16,-1 2-11 15,7-3 4-15,9-3-12 16,-4-8-23-16,7-4 2 16,3-14 9-16,-5-4 2 0,10-10-5 15,2-8-16-15,-2-3-12 16,5-6-3-16,-8 2-1 15,-5 4-1-15,-6-2-4 16,-6 3 0-16,-3 2 1 16,-4-3-4-16,-4 4-36 15,-1-1-40-15,-4-2-95 16,2 3-49-16,-5 1-142 16,2 2 212-16</inkml:trace>
  <inkml:trace contextRef="#ctx0" brushRef="#br0" timeOffset="-208359.68">11610 16720 854 0,'-50'-37'415'0,"63"30"-146"16,4 5-101-16,3 1-40 16,2 3-26-16,-1 1-19 15,-2 6-39-15,-4 2-19 0,-7 1-14 16,2 3-1-16,-7-2-1 15,-1 3-1-15,-3 0-2 16,-4 1 3-16,-2 2-25 16,-4-7-10-16,-7 0-25 15,-3-1-17-15,-3-3-18 16,1 1-9-16,4-4 12 16,-1-5 14-16,4-3 55 15,6-3 27-15,2 1 30 16,3-3 2-16,5 2-12 15,0-7-10-15,5-5-16 16,-1 2-4-16,0-4-5 16,3 5-3-16,2 4-5 15,3 3-3-15,-2 1-67 16,-1 3-48-16,-4 4-164 16,-2 0 173-16</inkml:trace>
  <inkml:trace contextRef="#ctx0" brushRef="#br0" timeOffset="-208068.94">11278 16657 943 0,'-1'-50'443'15,"20"36"-197"-15,1 6-117 16,-2 4-58-16,-4 6-40 16,-1 4-12-16,-3 9-4 15,1 1 0-15,1 6-4 16,-4 2-2-16,-7 6-1 16,1 3-1-16,0 1-1 15,-7 3-8-15,-3-2-116 16,1 1-111-16,-10 7 140 15</inkml:trace>
  <inkml:trace contextRef="#ctx0" brushRef="#br0" timeOffset="-206863.02">13657 16610 403 0,'-24'-60'257'0,"17"56"-5"16,0-1-47-16,2 2-55 16,2 1 0-16,-2 1-6 15,5 0-10-15,-1 0-19 16,0-1-20-16,0 2-33 15,0 0-13-15,0 0-19 16,0 0-4-16,-5 3 1 16,1 0 2-16,-1-1 1 15,3 7 3-15,-1 5-3 16,-30 31-4-16,33-20-11 16,-6 3-8-16,4 2-6 15,0 3 0-15,-3-2 0 16,5-1 0-16,0 1 1 0,2-6-1 15,2-3-1-15,3-3 0 16,-3-9 0-16,5 1 0 16,-5-7 0-16,1-3 0 15,8-1 3-15,-2-4 2 16,2-6 0-16,-1 3 0 16,-1-6-3-16,0-1-2 15,2 0-3-15,0-13 0 0,2 4 0 16,-2 3 1-16,0 3 1 15,1 8 0-15,-7 5-3 16,1 5-1-16,-4 2-1 16,1 6 1-16,3 2 3 15,-2-1 2-15,3 2-1 16,1-5 1-16,3-1 0 16,-1 0 4-16,-1-6 4 15,0 3 0-15,0-3 1 16,1-3-1-16,1 0 1 15,1-5 1-15,-6-7-1 16,1 1-1-16,-2-6-5 16,2 3-2-16,1-1-10 15,-2 2-23-15,2-2-80 16,-2 2-82-16,-4 0 118 16</inkml:trace>
  <inkml:trace contextRef="#ctx0" brushRef="#br0" timeOffset="-195143.36">17396 14879 410 0,'-88'20'255'0,"84"-22"-8"16,0 1-34-16,1 1-39 15,2 0-12-15,-1 0-23 16,2 0-4-16,-2 0-23 15,1 0-12-15,0 0-26 16,0 0-20-16,0 0-34 0,1 0-9 16,0 0 1-16,0 0 3 15,0 0 8-15,6 1-2 16,14 3-7-16,29 6-3 16,-26-8 1-16,4-1-2 15,-3-1-1-15,3 0 0 16,-3 0-4-16,3-1-1 15,-3 1 0-15,1 0-2 0,-2 1 2 16,-5 2 1-16,-2-1 0 16,-3 1 2-16,-6 0 2 15,-1 3 2-15,-5 2 6 16,-3 0 0-16,-7 6 2 16,-3-1-2-16,-6 5-6 15,-3 0-1-15,-3 1-4 16,-4 0-1-16,-1 5-1 15,-3-1-1-15,-3 2-2 16,0 1 0-16,0-2 0 16,-3 2 0-16,5-3-1 15,3 1 1-15,3-2 0 16,-1-4-1-16,6 2 1 16,-5-6 0-16,5-1-1 15,4 1 1-15,3-6-1 16,5 0-1-16,7-4-3 15,0-1-5-15,6-3-8 16,-3 0-1-16,0 0 3 0,3 0 5 16,18 4 7-16,29 5-1 15,-24-9 1-15,-1 1 0 16,3 2 1-16,-5-2 1 16,-2-1 1-16,4-1 0 15,0-3 2-15,1 0 0 16,-1 1 1-16,-5 0 0 15,-3-2-1-15,2 1 3 16,-3 1-47-16,2-3-36 16,-3 0-109-16,-2-2-78 0,-3-1 166 15</inkml:trace>
  <inkml:trace contextRef="#ctx0" brushRef="#br0" timeOffset="-194828.21">17232 15116 820 0,'-24'2'406'15,"35"2"-175"-15,-2 1-78 16,4 1-52-16,-2 1-57 0,-5 0-18 16,13 4-6-16,-4-4 0 15,7-2-9-15,9 0-3 16,-4-5-1-16,5-5 0 16,2 3 21-16,-1-2-46 15,3-3-92-15,0 4-63 16,0-4 79-16</inkml:trace>
  <inkml:trace contextRef="#ctx0" brushRef="#br0" timeOffset="-193612.29">17111 16007 1151 0,'0'0'79'0,"0"-2"4"15,0 2 66-15,0-1-40 16,0 0-13-16,-3-1-16 0,3 2 1 16,0 0 6-16,-1 0 2 15,0 0 0-15,0 0-3 16,0 0-18-16,0 0-15 16,0 0-26-16,0 0-9 15,-4 5-11-15,-3 8-1 16,-28 32-1-16,27-25 4 15,-1 3 5-15,1 0 1 16,-1 2 2-16,0-1-3 16,6 2-4-16,-3-1-1 0,7 4-1 15,-2-5-2-15,2 0-3 16,2 2-1-16,2-8-2 16,2 3 0-16,6 2 0 15,-1-4 0-15,5 0 1 16,1-2 0-16,1-8 1 15,0 0-1-15,1-8 1 16,1-2-1-16,-5-11 1 16,1-2 1-16,1-8 0 15,-5-3 0-15,-1-2-1 16,1-6-3-16,-3 2-3 16,0 1-1-16,4 4-1 15,-6 5 0-15,-4 5 1 16,4 5-3-16,-1 10-2 15,-1 4 1-15,3 9 0 16,-4 5 3-16,-2 4 4 0,6 6 2 16,-4-3 1-1,5-1-4-15,1-4 14 0,0-3 2 16,1-8 2-16,0-3 5 16,-1-7-12-16,4-7-1 15,0-1 0-15,4-1-1 16,1-2-2-16,-5-2-2 15,4-3 0-15,-4 3 0 16,-4-2-7-16,-2 1-17 16,-4-3-53-16,-2-3-38 0,-3-1-85 15,-3 1-48-15,-4 1-119 16,-1-1-137-16,-2-1 325 16</inkml:trace>
  <inkml:trace contextRef="#ctx0" brushRef="#br0" timeOffset="-192832.37">16923 14564 430 0,'-95'-25'270'0,"84"33"2"16,-3 2-45-16,-2 3-58 15,-4-2-15-15,1 5-42 16,6 5-14-16,-2 5-19 15,-2 3-12-15,1 7-2 16,-6 0-3-16,-2 9-13 16,3 6-1-16,-3 7 0 15,-2 3-1-15,5 5-3 16,1 0-7-16,0-2-20 0,6 6-4 16,3 12-8-16,5 9-2 15,4 15-2-15,2 4-1 16,7-7 0-16,1 0 0 15,5-2 0-15,-1-2 1 16,4 2 0-16,0-10 1 16,-1-7 0-16,0-4-1 0,1-4 0 15,-2 0 0 1,5-1-22-16,-4-4-12 0,5-9-61 16,5 0-50-16,-10-15-104 15,7 0-77-15,-3-10 202 16</inkml:trace>
  <inkml:trace contextRef="#ctx0" brushRef="#br0" timeOffset="-192192.09">18014 14702 806 0,'11'-7'307'0,"7"3"-233"16,-2 0-14-16,4 8-41 15,-2 0 6-15,3 9 4 16,-1 6 12-16,0 14 20 16,0 4 8-16,-2 9 3 15,-1 5-9-15,-1 11-14 16,0 5-17-16,-4 6-16 16,0 5-3-16,-3 3 20 15,-5 11 0-15,-7 6 31 16,-8 5 8-16,-9 6-19 15,-1-5 1-15,-5 1-32 16,-1 9-3-16,-2-6-5 16,-4-1-2-16,-3-10-2 15,4-9-2-15,-1-8-2 0,4-4 0 16,1-13-1-16,3-7 0 16,-1-17-2-16,8-10-15 15,3-11-82-15,1-9-71 16,7-10-243-16,-8-15 252 15</inkml:trace>
  <inkml:trace contextRef="#ctx0" brushRef="#br0" timeOffset="-191314.46">17448 13682 455 0,'0'-2'305'16,"-1"0"-16"-16,-1 1-98 15,-1 0-35-15,3 1-48 16,-1-1-16-16,0-1-4 16,0 1-2-16,0 0-6 15,-1 0-12-15,1 1-32 16,0 0-14-16,-1 0-19 16,-7 19-1-16,-1 32 10 15,14-27 4-15,4 3 0 16,2-2-3-16,-4-8-5 15,4-1-4-15,1-6 5 16,1-6 4-16,5-4 6 16,1-3 4-16,1-9 0 0,3-5-2 15,1-8-6-15,-4-7-3 16,4 0-3-16,-5 0-1 16,-3-2 0-16,-3 1-1 15,-4 3 3-15,0 6 2 16,-8 9 6-16,-2 8-3 15,-7 7-11-15,-7 2-5 16,-5 8-9-16,-2 6-1 16,4 1 7-1,9-8 4-15,1 0 4 0,-28 26 2 0,3 0 0 16,3-3-2-16,23-20-3 16,1 0-1-16,7-4-20 15,1-1-37-15,6-3-110 16,6 0-73-16,7-1 139 15</inkml:trace>
  <inkml:trace contextRef="#ctx0" brushRef="#br0" timeOffset="-190611.34">18829 15588 411 0,'13'49'270'0,"-6"-48"-24"16,10 0-67-16,-5-1-44 15,-1 2-53-15,4-1-28 16,-6 1-24-16,5 0-5 16,2 1-15-16,0-2-5 0,6 0-3 15,-4-1 9-15,0-2-82 16,-3 0-72-16,0-4 92 16</inkml:trace>
  <inkml:trace contextRef="#ctx0" brushRef="#br0" timeOffset="-190357.02">18881 15388 826 0,'1'-3'369'0,"-1"1"-159"16,7-1-42-16,1 1-80 16,-1 0-18-16,1 3-52 0,5 3-11 15,2 1-5-15,0-2-17 16,12 1-130-16,-1-2-110 16,7-1 151-16</inkml:trace>
  <inkml:trace contextRef="#ctx0" brushRef="#br0" timeOffset="-189815.41">19844 14706 907 0,'-19'-5'384'16,"1"1"-213"-16,-1 7-80 15,-2 3-35-15,-3 10-14 16,-3 3-6-16,1 11 28 16,0 6 19-16,2 8-3 15,3 7-7-15,-2 16-35 0,0 3-18 16,6 12-12-16,-4 2 2 16,2 14 17-16,2 6 11 15,-3 12 26-15,4 4 9 16,0-2-3-16,8 0-3 15,-1-4-21-15,7 0-9 16,4-11-16-16,2-5-7 16,6-4-6-16,-1-1-1 0,2-6-3 15,1-4-1-15,3-16-2 16,7-10-1-16,4-8-2 16,5-5-1-16,1-6-33 15,-3-4-24-15,7-6-90 16,0-7-91-16,4-7 154 15</inkml:trace>
  <inkml:trace contextRef="#ctx0" brushRef="#br0" timeOffset="-189142.22">21983 14629 761 0,'21'-11'273'0,"2"4"-240"16,2 4-4-16,-4 8 14 15,-4 3 7-15,1 12 25 16,-2 0 16-16,2 10-12 16,2 3-9-16,-2 6-20 15,2 6-11-15,-1 6 10 16,-2 14 15-16,-1 6 39 15,-4 7 16-15,-7 7 9 16,-5-7-11-16,-4 10-41 16,-5 4-17-16,-9 9-27 15,2 12-7-15,-6-1-6 0,-1 3-2 16,0 6-4-16,-1-2-3 16,-3-4 0-16,-3-10 1 15,-7-12 1-15,-6-9-1 16,2-6-2-16,-2-8-2 15,6-16-1-15,4-10-10 16,6-24-45-16,2-4-40 16,11-15-128-16,3-1-111 0,6-18 206 15</inkml:trace>
  <inkml:trace contextRef="#ctx0" brushRef="#br0" timeOffset="-188211.71">23001 14445 561 0,'-13'17'299'0,"-3"6"-75"16,-3 12-82-16,-3 5-11 16,-2 15-4-16,-3 9-5 15,2 19 1-15,-1 15 1 16,1 22-28-16,-3 4-10 16,3 12-36-16,-1 6-16 0,5 0-26 15,5 1 13-15,5-3 16 16,3-9 11-16,0-11 21 15,2-6-16-15,0-22-17 16,8-5-11-16,6-11-15 16,0-1-4-16,2-7-3 15,-6-7-2-15,2-13-14 16,6-5-13-16,-1-13-47 16,1-4-42-16,-4-11-158 15,2-5-207-15,3-14 308 16</inkml:trace>
  <inkml:trace contextRef="#ctx0" brushRef="#br0" timeOffset="-187421.14">23270 14744 840 0,'-5'0'384'15,"3"1"-175"-15,4-1-111 16,-2 0-25-16,0 0-11 16,0 0 0-16,18 4 18 15,37 11 5-15,-26-7-12 16,2-1-7-16,0-1-28 15,1-1-14-15,1 2-16 16,-4-2-1-16,0 4-2 16,-5-1 1-16,-6 0-1 15,-2-1 1-15,-2 2-2 16,-6 2 1-16,-5 1 1 16,-3 4 0-16,-14 3 2 0,-5 0-2 15,-13 5 0-15,-3 2 0 16,-5 5 0-16,-2 1 1 15,-3 1-2-15,1 3-1 16,3-3-2-16,-2-3 0 16,8-3 0-16,2-3 0 15,2-5 0-15,8 2 1 0,5-6 3 16,0-4 1 0,12-2 0-16,0-4-2 0,6-3-5 15,3 1-2-15,5 1 3 16,4-2 5-16,5 2 10 15,1 1 0-15,5-3-3 16,0 4-2-16,5-2-5 16,0-2-1-16,3 0-2 15,2 1 0-15,-3-4-2 16,4-2 0-16,-5-1 0 16,-2-5-1-16,1 3 5 15,-4-2-14-15,-5 1-24 16,-2 2-15-16,-11-4-57 15,0-2-20-15,-6-1-157 16,-2-3 180-16</inkml:trace>
  <inkml:trace contextRef="#ctx0" brushRef="#br0" timeOffset="-187173.81">23242 15028 928 0,'-6'1'465'0,"3"0"-160"16,5 0-169-16,-2-1-30 16,0 0-24-16,0 0-9 15,0 0 4-15,1 1-2 16,16 8-45-16,31 28-13 16,-24-28-10-16,1 0-4 15,4-3-6-15,-3 0-19 0,2-4-48 16,3 0-40-16,-3 3-134 15,2-2-95-15,-4 2 212 16</inkml:trace>
  <inkml:trace contextRef="#ctx0" brushRef="#br0" timeOffset="-186291.17">23127 16004 517 0,'71'-34'316'16,"-78"26"-20"-16,1-3-174 16,-2 2-19-16,3 5 1 15,1 1 3-15,-2 5 3 16,-3 0-5-16,-1 8-30 15,-1 1-5-15,1 4-16 16,4 6-11-16,-2 7-22 16,-2 4-3-16,4 7 0 15,1 1 2-15,5 1 3 0,5-3 1 16,7-4-2 0,-1-3 2-16,-1-12-2 0,0 0-2 15,6-5-8-15,-2-4-3 16,2-7-1-16,-1-3 2 15,-7-12 2-15,-1-6-1 16,3-2-8-16,0-6-3 16,-1-2-6-16,-2 3-2 15,0-1 6-15,-1 7 1 16,0 5 3-16,-3 5 0 0,-2 7-1 16,-1 4 0-16,3 11-1 15,1 6-1-15,-2 7 1 16,7 2 5-16,-3 0 10 15,2-4 9-15,6-3 18 16,-4-4 5-16,8-5 2 16,-1-3-8-16,3-4-15 15,-1-7-9-15,-4-5-7 16,3-7-1-16,-5-4-1 16,2-1-2-16,-2-5-14 15,-1 0-9-15,0-4-21 16,-1-1-11-16,-3 0-19 15,-1 0-29-15,0-2-91 16,0-2-85-16,-4-1 166 16</inkml:trace>
  <inkml:trace contextRef="#ctx0" brushRef="#br0" timeOffset="-185811.41">24264 14344 907 0,'8'3'369'0,"2"6"-248"15,-3 4-15-15,8 14-31 16,0 6-5-16,-1 13 4 16,2 3 20-16,-7 9 19 15,-2 3-7-15,-1 8-16 16,-4 5-17-16,-2 10-24 15,-7 14 2-15,-8 9 8 16,-6 3 8-16,-7 9-4 16,-5 6-7-16,-8 2-6 15,-4-3-7-15,-9-3-11 16,2-4-5-16,-9-2-15 16,-2 0-4-16,-3-12-4 0,2 0-1 15,5-13-17-15,-3 5-27 16,-10 0-74-16,-14-8-13 15,-8 1 70-15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07T10:51:25.2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4907 6873 838 0,'-11'2'405'0,"4"-1"-174"15,-4-2-18-15,2 2-82 16,3-1-32-16,6 1-52 15,6 3-15-15,6-1-24 16,-4 3-2-16,6-2 11 16,2 1 2-16,4-2-6 15,8 2 0-15,8 4 1 16,1-1-1-16,2 2 0 16,0-3-2-16,-3 0-5 15,-4-3-1-15,-3 3 1 0,-3 2 1 16,-6 2 4-16,-3 4 2 15,-9-2 4-15,-6 2 3 16,-3 3-2-16,-5-2 0 16,-6 6-3-16,-6 0-3 15,-8 2-1-15,-5 1-3 16,-9 4-3-16,-3 0-1 16,-6 3-3-16,4 2-1 15,-3 0-2-15,9 0-1 16,2-3 0-16,3-1 0 0,5-6 2 15,-5-5 0-15,7-7 1 16,6-1-1-16,8-2-3 16,7-3-5-16,8 4-8 15,1-4-5-15,11-1-3 16,2 1 5-16,10-2 12 16,3 1 7-16,-2-3 10 15,6 1 3-15,-7-3-4 16,6 0-1-16,-2 0-2 15,0-3-1-15,5 0 3 16,-2 0 7-16,3-3-55 16,-1-1-40-16,2-2-83 15,1 0-66-15,-7 0 147 16</inkml:trace>
  <inkml:trace contextRef="#ctx0" brushRef="#br0" timeOffset="253.31">4882 7305 998 0,'-3'5'442'15,"3"0"-220"-15,-6-2-36 16,16 1-63-16,-1-3-42 0,7 3-51 15,6-3-15-15,1-2-8 16,1-3-3-16,7-1-7 16,5 3-31-16,2 0-106 15,3 2-79-15,0 4 126 16</inkml:trace>
  <inkml:trace contextRef="#ctx0" brushRef="#br0" timeOffset="1215.04">5046 8205 415 0,'-84'4'252'0,"81"-7"-19"15,-2 1-29-15,0-1-47 16,4 1-6-16,-1-1-5 16,2 2-7-16,-2 0-14 15,2 0-8-15,-2 0-14 16,1 0-7-16,0 1-16 0,0 0-8 15,0 0-17-15,0 0-6 16,0 0-14-16,0 0-5 16,-9 3-10-16,2 0-3 15,-2 17-5-15,-26 30-3 16,26-19-6-16,-5 3-1 16,2 5-1-16,0 4-1 15,3-3 1-15,0-8 0 16,8 0-1-16,2-8-1 15,3-5-4-15,5-2-2 0,0-7-7 16,0-3 1-16,9-7-25 16,0-2-5-16,-3-12-12 15,3 1-11-15,-9-5 13 16,5-1 6-16,0 6 11 16,-1 2 8-16,3 9 10 15,-3 1 0-15,2 7 5 16,-1 3 4-16,1 7 4 15,-1 2 5-15,1 2 15 16,5 2 1-16,-3-5 13 16,3 0 7-16,-1-8 0 15,1-6 0-15,0-6-5 16,0-4-5-16,0-8-3 16,-2 1 1-16,0-7-4 15,-3 1-3-15,-5-1-6 16,-3-2 0-16,2 3-31 15,-3-1-28-15,-5-2-92 0,2-2-111 16,-4-6 160-16</inkml:trace>
  <inkml:trace contextRef="#ctx0" brushRef="#br0" timeOffset="1785.52">4585 6513 270 0,'-16'12'225'0,"-1"2"65"15,-3 5-63-15,-2 5-60 16,0 6-35-16,-6 8-37 15,2 3-5-15,0 14-3 0,1 6 1 16,0 10-23-16,6 9-16 16,2 7-26-16,1 8 17 15,11 12-1-15,-5 3 0 16,9 13-1-16,-2 4-27 16,0 8-5-16,3-2-1 15,3 1-2-15,-3-2 0 16,9 5-2-16,7-1 0 0,-1-1-1 15,7 3 1-15,-5-4-1 16,5-1 1-16,8-8 0 16,6-9-1-16,8-15 0 15,-3-7 0-15,10-9-9 16,-1-9-16-16,5-25-81 16,4-8-68-16,-3-29 105 15</inkml:trace>
  <inkml:trace contextRef="#ctx0" brushRef="#br0" timeOffset="2257.25">5964 6430 694 0,'5'-12'287'16,"-1"5"-132"-16,2 7-130 15,6 13 14-15,7 10-3 16,1 14-5-16,0 4 1 0,5 13 30 15,1 12 16-15,6 16 33 16,0 5 12-16,-3 9-43 16,-2-1-13-16,-1 3-20 15,-2-3-6-15,-7 22-2 16,-5 3 0-16,-7 7-12 16,-3 16-5-16,-9-8 14 15,-1 2 3-15,-11 6-1 16,-2 0 0-16,-4-8-19 15,0-1-5-15,-4-13-2 16,-2-5-2-16,-5-12-2 16,3-11 6-16,2-21-84 15,3-15-51-15,2-26-182 16,2-13 173-16</inkml:trace>
  <inkml:trace contextRef="#ctx0" brushRef="#br0" timeOffset="3128.1">5311 5846 356 0,'49'-34'295'16,"-49"29"2"-16,-3 3-2 16,0-1-41-16,2 2-60 15,0 0-22-15,0 1-35 16,0 0-8-16,-8 2-20 15,0 3-14-15,1 6-29 0,-28 34-15 16,31-23-18-16,2-7-6 16,1-7-18-16,0-4-4 15,4-6-2-15,4-3 0 16,5-4 2-16,2-5 1 16,0-5 1-16,0-4-1 15,3-2 1-15,-9-1 0 16,2 3 1-16,-5-1 1 0,-4 5 3 15,0 1 0-15,-6 8-3 16,-1 3-4-16,1 8-13 16,-2 4-6-16,-5 10-3 15,4 5 1-15,-5 8 7 16,1 0 3-16,7 3 2 16,0-2 2-16,6-9-2 15,1-1-2-15,7-12-7 16,4 0 0-16,5-8 3 15,4-11 2-15,1-7 9 16,-5-5 2-16,3 0 0 16,-4 3-1-16,-6 3-5 15,-4 3-4-15,-7 4-6 16,-4 2-3-16,-8 5-1 16,0 4 0-16,-7 10 3 15,2 4 3-15,-1 8 12 16,0-1 7-16,4 2 7 15,-2-2 1-15,7-4-9 0,1-3-4 16,8 1-8-16,4-4-2 16,4 3-21-16,4 0-44 15,3-1-188-15,1 11 174 16</inkml:trace>
  <inkml:trace contextRef="#ctx0" brushRef="#br0" timeOffset="3849.16">8181 8030 674 0,'-53'22'304'16,"60"-18"-145"-16,2 0-18 15,8 1-5-15,-1 0-14 16,4 0-19-16,9-1-35 16,8 2-13-16,0-3-26 15,2 1-8-15,-1-4-11 16,-1-3 0-16,-1-3 0 15,-3 0 9-15,-6 3-58 0,-4-4-46 16,-6 0-170-16,-3-5 150 16</inkml:trace>
  <inkml:trace contextRef="#ctx0" brushRef="#br0" timeOffset="4081.54">8171 7806 1059 0,'0'0'425'0,"1"0"-266"15,2 3 3-15,-3-3-65 16,0 0-22-16,9 1-57 16,9 1-12-16,29 4-4 15,-25-3-1-15,1-3 0 16,6 3 23-16,0-1-106 15,4-2-78-15,5-3 104 16</inkml:trace>
  <inkml:trace contextRef="#ctx0" brushRef="#br0" timeOffset="4920.3">9671 8823 246 0,'-6'8'216'16,"6"1"6"-16,1-11 37 15,14-3-10-15,-3-10-52 16,2-10-26-16,-1-16-51 16,-4-5-20-16,6-7-25 15,4-9-11-15,5-11-20 16,-3-9-7-16,6-10-13 15,3 3-6-15,4 1-10 16,4-3-3-16,2-3-1 16,0-7-1-16,-2 2 1 15,-3 3-1-15,0 7 1 16,-2 4 0-16,-7 3-1 16,7 2 1-16,-8 9 0 15,-5 8-2-15,-6 14 3 16,-6 4-1-16,-4 12 1 15,0 2 0-15,1 8-2 0,2 7-1 16,-5 2-1-16,3 5 0 16,-5 4-3-16,-1 0-5 15,5 7-11-15,-4-2-1 16,0 0 1-16,0 0 4 16,3 11 10-16,2 9 1 15,7 30 2-15,-4-25-1 16,2 8-1-16,-2 0-1 15,0 7-2-15,-1 5 0 16,-2 10 3-16,4 7-1 0,1 10 4 16,1 3-2-16,-1-4-1 15,1 4 1-15,2 5 0 16,2 1 1-16,4 9 1 16,-3-5 1-16,3-10 0 15,-5-4-1-15,0-13 1 16,2 0 1-16,-3-3 1 15,1-5 2-15,-3-3-1 16,-1-6 0-16,0-5 0 16,-3-1-1-16,0-8 1 15,-1 0 0-15,-1-10 1 16,-2-1-8-16,-1-10-38 16,-2 0-23-16,-3-5-54 15,-1-1-50-15,3-1 111 16</inkml:trace>
  <inkml:trace contextRef="#ctx0" brushRef="#br0" timeOffset="5248.42">9984 8040 463 0,'14'5'318'16,"3"-4"31"-16,4 6-166 16,2 2 9-16,2 4-74 15,1-1-32-15,0 1-54 16,3-3-14-16,-2-2-10 15,3 2-1-15,-2-5 0 16,0 0 0-16,11-2 5 16,-6-3-13-16,12 0-92 15,3-3-69-15,2-9 91 16</inkml:trace>
  <inkml:trace contextRef="#ctx0" brushRef="#br0" timeOffset="5732.12">12285 6385 607 0,'-12'-11'241'15,"-5"5"-165"-15,-8 7-40 16,-1 13-7-16,-9 12 5 16,-4 9 2-16,0 16 0 15,-1 2 10-15,-1 19-2 16,-2 12 13-16,3 20 25 15,4 15 7-15,0 12-2 16,6 12-22-16,-2 6 17 16,0-4-1-16,7 1 14 15,6-6 30-15,10-6-31 16,4-3-8-16,9-9-32 16,0-11-27-16,4 1-15 15,0-3-5-15,5-14-4 16,1-33 1-1,-8-30-2-15,1 0 1 0,25 66-30 16,-1-11-35-16,8-17-117 0,-16-47-76 16,2-18 153-16</inkml:trace>
  <inkml:trace contextRef="#ctx0" brushRef="#br0" timeOffset="6488.1">12757 6875 686 0,'17'-25'331'0,"-10"28"-134"16,0 1-15-16,12 3-53 15,-4-3-14-15,10 0-25 16,1 0-11-16,1-2-21 0,4 0-11 16,-3 2-13-16,1 0-6 15,6 1-10-15,-1 2-6 16,0-1-3-16,-3 5 1 16,-12 0-1-16,-2 0 1 15,-11 7 4-15,-4-1 0 16,-10 8-3-16,-10 4 0 15,-12 1-3-15,-4 2 0 16,1 1-3-16,-3 3-1 0,1 0-2 16,-3 4 0-16,0 0 1 15,-4 2 0-15,-2-2 0 16,-1 0 1-16,2-7 0 16,0-7 0-16,10-3 1 15,5-6 0-15,8-6 0 16,11-1-2-16,7-5-6 15,2-2-5-15,12 0 2 16,-1-1 3-16,7-2 11 16,5 3 7-16,0-2 7 15,3 1 1-15,0 0-3 16,1 0-3-16,1-2-10 16,-1 0-2-16,5-1-1 15,-4-1-1-15,0-3 0 16,-5-1 0-16,-3-2 1 15,-4 1 0-15,1-2-14 16,0-4-25-16,-3-3-75 0,-2-2-72 16,1-4-211-16,-1-3 246 15</inkml:trace>
  <inkml:trace contextRef="#ctx0" brushRef="#br0" timeOffset="6733.44">12714 7104 860 0,'-10'2'379'0,"3"5"-173"15,4 3-33-15,9-7-24 16,1 7-29-16,10-6-48 16,4 0-17-16,3 1-24 15,-1-4-11-15,4 1-13 16,-1 0-2-16,1-2-2 15,-1 1 7-15,2 5-49 16,-1-3-34-16,4 5-119 16,0 2-118-16,0 1 198 15</inkml:trace>
  <inkml:trace contextRef="#ctx0" brushRef="#br0" timeOffset="7569.19">12585 8253 640 0,'-85'-68'318'0,"81"68"-120"16,-2 1-34-16,1 0-59 16,2 5-21-16,3 2-20 15,-6 1-14-15,4 10-21 16,-2 2-3-16,-1 10 2 15,5 2 17-15,-3 4 24 16,-1 4 2-16,0-1-2 0,2-4-15 16,2-8-22-16,6-4-11 15,0-8-8-15,1-4-4 16,-2-6-2-16,3-2 1 16,5-6 4-16,-1-2 3 15,6-2 1-15,-3-7 0 16,-2-5-9-16,1 0-4 15,2-5-8-15,-2-2-4 16,1 8-1-16,-3 1-2 0,0 12-1 16,-1 4 1-16,-4 0 2 15,-2 8 2-15,0 8 6 16,-3 4 1-16,2 6 1 16,2 1 0-16,-3-6 0 15,3-1 0-15,2-3 0 16,1-6 0-16,5-4 8 15,3-3 2-15,0-4 4 16,2-3 1-16,3-5-3 16,-4-3-3-16,2-4 1 15,0 0 0-15,-5-3 1 16,-1-3 1-16,-1 1-1 16,-6-3-4-16,1 0-15 15,-2 2-14-15,-4 1-71 16,-5 0-51-16,2 3-168 15,-1-2 190-15</inkml:trace>
  <inkml:trace contextRef="#ctx0" brushRef="#br0" timeOffset="8093.79">13729 6401 365 0,'128'49'167'0,"-103"-11"-45"15,4 10 14-15,-3 3 45 16,-3 3-16-16,1 17-32 15,-13 1-5-15,6 14-41 16,-5 2-17-16,-8 6-33 0,8 3-15 16,-11 12-14-16,-1 8-2 15,-9 7-5-15,1 6 19 16,-13 10 9-16,-4 4 5 16,-13 8 17-16,-8 3-12 15,-14 8 9-15,-10 1 2 16,-10 4-13-16,2 6-5 15,2-19-24-15,-5-4-52 16,-7-11-188-16,-6-9 161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07T10:52:18.1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5388 10381 301 0,'28'-53'239'16,"-30"53"16"-16,2-1-81 15,6 3-25-15,-7-3-27 16,0 0-6-16,-1 0 9 16,2 0 0-16,-2 0-12 15,1 1-9-15,0 0-28 16,0 0-12-16,0 0-9 16,0 0 2-16,0 0 7 15,0 0 3-15,-7 4-2 0,-4-1-3 16,-9 8-8-1,-34 29-6-15,20-26-9 16,-4 6-4-16,-8 3-10 0,-5 1-5 16,-1 8-5-16,-1-5-3 15,0 3-2-15,-2 4-1 16,-6 1-2-16,-3-1-2 16,-8 2 3-16,1-5 0 15,-2-2 4-15,5-2 1 16,6-3-2-16,7-1 0 15,12-4-3-15,1-3-1 16,1 0 4-16,4 0 3 0,4-4 2 16,2-1 0-16,10-4-6 15,1-1-5-15,6 1-4 16,5-2-2-16,7 1-7 16,-2-5-1-16,5 0-3 15,2 0-1-15,-4-1 3 16,2 0 2-16,0 0-28 15,0 0-20-15,0 0-52 16,0 0-32-16,0 0-63 16,0 0-60-16,0 0 172 15</inkml:trace>
  <inkml:trace contextRef="#ctx0" brushRef="#br0" timeOffset="361.94">4078 10824 709 0,'10'-55'398'0,"-10"57"-128"16,-3-1-93-16,-8 2-49 15,-5 10-86-15,-8 1-17 16,-6 4 14-16,-4 6 11 0,-2 1 4 15,-4 4-6-15,11 5-20 16,-1-4-12-16,14 2-12 16,3-5-3-16,2-1-2 15,6-2-2-15,4-6-4 16,4 0-2-16,6-7 0 16,2-4 2-16,2 0 7 15,5-4 3-15,5-3 3 16,3 0 2-16,2-5-25 15,1 0-35-15,-4 1-126 16,0-3-156-16,-6 3 208 16</inkml:trace>
  <inkml:trace contextRef="#ctx0" brushRef="#br0" timeOffset="1156.81">2658 10978 612 0,'-3'-51'340'16,"7"48"-101"-16,7 0-65 15,5 0-31-15,-1 0-31 16,7 1-6-16,-6-2-9 15,2 0-19-15,1 4-35 16,-2 0-14-16,1 4-20 0,-2-3-3 16,-4 2-4-16,-4 2 0 15,-2 4 1-15,-3 5 4 16,-7 6 6-16,-5 2 1 16,-10 5 0-16,-1 3-4 15,-3 2-2-15,-1 2-2 16,-5 4-1-16,-4-2 0 15,-6 1-2-15,-2-4 0 16,8-3-1-16,6-5 0 0,11-9-3 16,6 1-3-16,4-6-7 15,9-1-3-15,4-3 4 16,4-1 7-16,7-1 9 16,0-1 4-16,4-3 0 15,1 2-5-15,-2-4 0 16,-1 0 0-16,-2 3-1 15,-1-2 1-15,-4 0-2 16,3 4-1-16,-4-4-12 16,5 0-19-16,2 0-46 15,-4-4-38-15,3 1-111 16,-3-4-73-16,-8 2 184 16</inkml:trace>
  <inkml:trace contextRef="#ctx0" brushRef="#br0" timeOffset="1411.13">2590 11244 757 0,'-1'0'379'16,"0"-3"-140"-16,3 3-38 15,-2-1-77-15,0 1-35 16,5-1-41-16,11 0-10 0,30-4-23 16,-30 1-6-16,4 3-6 15,-4 0 1-15,3 1-77 16,-2 3-61-16,-3 1 82 16</inkml:trace>
  <inkml:trace contextRef="#ctx0" brushRef="#br0" timeOffset="2280.8">2504 11733 608 0,'0'29'309'0,"-1"-29"-83"15,-3-4-36-15,-2 2-39 16,0-1-13-16,1 0-28 16,3 3-19-16,2 1-40 15,0-1-17-15,0 0-21 16,0 0-2-16,-3 0 4 16,3 3 2-16,-3 12 1 15,-6 29 0-15,5-25-3 16,2-1-1-16,-6 4 0 15,4 0-2-15,1-4-3 16,3-2-1-16,0-3-7 0,3-3-1 16,1-3-2-16,3-1-2 15,2-3 1-15,1 1 1 16,3-3-6-16,3-1-8 16,-2-8-34-16,0-1-26 15,1-2-34-15,-2 0-1 16,2 5 29-16,-1-2 26 15,-3 5 40-15,2 1 10 16,-3 6 3-16,3 1 1 0,-1 5 12 16,-2 1 7-16,-1 0 27 15,0 5 7-15,-1-4 11 16,6 0 5-16,-3-3-8 16,-4-5-1-16,-2-4-12 15,-2-1-7-15,3-1-2 16,-6 1 1-16,0-1-3 15,0 1-2-15,4-10-15 16,5-1-8-16,28-29-6 16,-31 29-1-16,3-1-52 15,-3-4-48-15,2 2-138 16,-1-6-121-16,-6-6 223 16</inkml:trace>
  <inkml:trace contextRef="#ctx0" brushRef="#br0" timeOffset="2725.61">2497 10607 863 0,'-20'10'374'0,"1"6"-211"16,0-2-1-16,-4 3-64 15,5 3-17-15,0 10-29 16,-1 4-4-16,4 7-8 15,-1 7-1-15,1 17-2 16,2 11-5-16,0 20-14 16,1 6-7-16,2 2-6 15,1 0-3-15,4-2-1 16,5-3-1-16,1-3 1 16,0-10 0-16,7-18 1 15,-3-6-2-15,3-6-54 16,3 2-28-16,2-1-69 15,4-3-47-15,-1-6-128 16,0-5 205-16</inkml:trace>
  <inkml:trace contextRef="#ctx0" brushRef="#br0" timeOffset="3097.62">2988 10855 471 0,'19'-1'269'16,"4"5"-41"-16,4 6-113 15,-1 11 3-15,0 12-30 16,-2 6 2-16,-4 17 3 16,-1 4 0-16,-10 14 6 15,-2 7 6-15,-8 3 7 16,-3 10-4-16,-7 4-24 16,-7 4-22-16,-8 2-38 15,-4-7-11-15,-2-6-7 16,-4-6-23-16,-2 4-128 15,-8 2-89-15,-7-10 134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07T10:53:11.4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16112 4138 467 0,'-9'7'256'16,"12"4"-82"-16,1-2 3 16,5 3-67-16,8 3-14 15,-1-3 0-15,13 6-7 16,-4-4-22-16,5-5-7 15,6 2-23-15,1-7-11 0,9-2-11 16,-2 0-2-16,3-11 0 16,0-2 1-16,-2-8 7 15,3-4 6-15,-10-5 7 16,3 0 1-16,-11-7 0 16,-3-1-5-16,-4-5 0 15,-10-2 2-15,2 1 3 16,-4 2 0-16,-8-1-5 15,5 2-6-15,-13-1-5 16,-2 0 0-16,-3 4 4 16,1 4 2-16,3 7 0 15,-4 2-1-15,8 9-5 16,-6 1-2-16,1 4-5 16,0 1-6-16,-5 2-9 15,12 6-5-15,-7 5-7 16,2 9 0-16,-2 4 1 15,-7 2 3-15,1 7 4 0,-3 1 1 16,2 6 0-16,-1 1 1 16,2 5 0-16,0 2 0 15,-4 6 2-15,0 4 0 16,-1 10 1-16,-3 0 2 16,1 5 0-16,0-1 0 15,1-1 0-15,2 1 0 16,4-2 0-16,2 1-1 15,0-4 1-15,1 0 0 16,2-1 2-16,0-5 1 0,-1-3 3 16,1-3 0-16,2-9 0 15,0-1-2-15,3-3-1 16,-2-4 0-16,2 0 0 16,2 0-1-16,3 2 0 15,-2-4 0-15,2 1 0 16,1-1 0-16,-6-5 1 15,3-1 0-15,-1-2 2 16,-1-1-2-16,0-6 1 16,2-1-2-16,0-7-16 15,0-2-24-15,1-1-47 16,-1-2-28-16,0-2-91 16,0-1-46-16,0 0 158 15</inkml:trace>
  <inkml:trace contextRef="#ctx0" brushRef="#br0" timeOffset="420.87">16104 4750 440 0,'1'2'253'0,"-2"-1"-59"16,3 2-35-16,-2-3-35 16,0 0-27-16,0 0-11 15,0 0 9-15,0 0-3 16,5 0-13-16,10 3-14 15,29 8-5-15,-28-10-10 16,3 3-2-16,-3 0-5 16,5 0-2-16,9 6-13 15,-5-5-3-15,6 2-9 16,-3-4-5-16,-3-2-3 16,3 2 1-16,-5-3 0 15,2 1 1-15,-4-4-7 16,-2 1-26-16,-3-2-114 15,-4-2-72-15,-5 0 119 0</inkml:trace>
  <inkml:trace contextRef="#ctx0" brushRef="#br0" timeOffset="1667.04">17908 4598 261 0,'-12'69'216'16,"29"-66"-24"-16,3 2-13 0,1-2-40 16,2-2-68-16,1 0-11 15,-7 0-32-15,5-1-10 16,-2 1-9-16,-1 1-3 16,-1 2-2-16,-1-2-1 15,-3-2-2-15,-1 2-3 16,-2-5-66-16,-1 1-83 15,0-2 96-15</inkml:trace>
  <inkml:trace contextRef="#ctx0" brushRef="#br0" timeOffset="1930.34">17994 4457 666 0,'-4'-8'327'0,"4"6"-113"15,0 1-54-15,3 0-5 16,-3 1-56-16,0 0-50 16,2 0-10-16,11 1-31 15,1-1-3-15,30 4-3 16,-26-4 0-16,4-1-48 15,3 2-54-15,5 0-241 16,-1-1 219-16</inkml:trace>
  <inkml:trace contextRef="#ctx0" brushRef="#br0" timeOffset="2445.98">19040 4341 360 0,'-34'-47'210'0,"40"55"-50"15,1-1 1-15,5 5-26 16,4 4-29-16,0 2 1 15,-1-1 2-15,7 10-12 16,-1-1-5-16,-2 4-26 16,0 3-17-16,0 1-24 0,-4 0-8 15,2 4-10-15,-2-3-2 16,-1 2-1-16,2-1 0 16,2-1 0-16,2-4 0 15,-3-4 1-15,1-1 0 16,-7-5 1-16,-3 0 0 15,-2-5-44-15,2-4-40 16,-3-1-113-16,-1-3-91 16,-1-4 176-16</inkml:trace>
  <inkml:trace contextRef="#ctx0" brushRef="#br0" timeOffset="2762.13">19412 4341 639 0,'-4'-3'305'0,"-2"7"-158"16,-3 7 14-16,-1 4-33 15,-7 3-21-15,-6 8-2 16,4 1-9-16,-10 15-33 15,-2 2-11-15,-6 6-18 16,0 4-9-16,-1 0-12 16,0 2-6-16,2-3-3 0,3-5 0 15,3-10-3-15,1-4-4 16,6-6-43-16,8-4-38 16,5-2-114-16,4-5-91 15,2-5 180-15</inkml:trace>
  <inkml:trace contextRef="#ctx0" brushRef="#br0" timeOffset="3236.82">20085 4017 584 0,'-16'-3'280'16,"4"7"-174"-16,-3 4 33 15,-4 6-4-15,2 5-26 16,1 4 13-16,-5 10-18 16,4 6-6-16,-7 10-21 0,-5 0-9 15,1 4-23-15,0 1-11 16,4 2-17-16,-1 4-5 16,4 2-6-16,-1-2-1 15,4 0-2-15,3-5 0 16,5-5-1-16,2-2-1 15,6-10 0-15,3 0 0 16,5-3 0-16,0-4-6 16,4-2-44-16,-2-1-32 0,2-8-83 15,1-1-42-15,7-6-155 16,1-5 226-16</inkml:trace>
  <inkml:trace contextRef="#ctx0" brushRef="#br0" timeOffset="4127.43">20238 4336 347 0,'-8'0'204'0,"2"4"-70"0,0-4-1 16,0 2 20-16,4-2-36 16,2-5 0-16,-3 3-30 15,3 2-17-15,0-1-30 16,0 1-3-16,0 0 6 15,0 0 3-15,0 0 7 16,0 0-8-16,17 0-12 16,25-1-4-16,-23 1-2 15,2 2 0-15,-1-1-5 16,1 0-3-16,-3 0-9 16,1 1-3-16,-4 0-1 15,-4 2 1-15,-2 0 5 16,-2 2 3-16,-3-1 14 15,-3 1 5-15,-3 0 2 16,-5 3-1-16,-4 2-13 16,-2 1-6-16,-5 0-9 0,2 0-1 15,-4-2-4-15,2 2 1 16,-1-1-1-16,0 0-1 16,7 1-1-16,0-1-3 15,7 0-4-15,2 1-3 16,3-1-4-16,3-1-1 15,7 1 1-15,2 0 3 16,5 2 6-16,1-1 2 16,-2 2 2-16,-1 0 1 0,0 5 1 15,-4 1 1-15,-4 3 3 16,-3-2 3-16,-8 3 3 16,1-2 2-16,-9 1 2 15,-3-4 1-15,-5-2 2 16,-1 0 4-16,-5-6 1 15,-1-1-1-15,-4-6-6 16,-2-1-5-16,0-3-18 16,4 0-9-16,4 0-34 15,2 0-21-15,7 3-52 16,3 1-49-16,1 0-109 16,4-4-71-16,5 1 218 15</inkml:trace>
  <inkml:trace contextRef="#ctx0" brushRef="#br0" timeOffset="4563.27">20675 4652 499 0,'34'-29'246'16,"-31"30"-135"-16,2 1 51 15,2 4-10-15,1-4-29 16,5 5-13-16,2-5-45 16,3-1-18-16,3 2-27 15,-1-3-8-15,1 2-6 16,0 1-1-16,-5-1-3 15,1 1 0-15,-2 0-68 16,4 1-57-16,-1-3 76 16</inkml:trace>
  <inkml:trace contextRef="#ctx0" brushRef="#br0" timeOffset="4996.1">21286 4382 622 0,'1'2'284'0,"5"5"-154"16,0 1-3-16,1 4-18 15,4 2-53-15,1 2-23 16,2 4-10-16,0 3 5 16,1 6 5-16,-1 1-3 15,0 2-5-15,0 2-10 16,-1-2-4-16,0 1-4 15,-2-2-1-15,1-1-1 16,1-3-1-16,0-3 0 16,0-3 0-16,-3-4 0 0,-3-3 0 15,2 0-31-15,-5-4-39 16,3-2-143-16,-3-4-138 16,-2-5 213-16</inkml:trace>
  <inkml:trace contextRef="#ctx0" brushRef="#br0" timeOffset="5293.94">21634 4442 548 0,'-3'6'265'16,"-5"5"-137"-16,-8 4 33 15,-3 5 14-15,-1 5-25 16,-6 4-7-16,-3 5-47 16,-3 3-16-16,-9 2-36 15,5-2-11-15,0-2-18 16,1-1-7-16,2-6-3 16,5-3-3-16,6-5-13 15,6-5-19-15,3-4-68 16,6-3-56-16,2-4-198 15,3-1 221-15</inkml:trace>
  <inkml:trace contextRef="#ctx0" brushRef="#br0" timeOffset="5786.62">21905 4667 417 0,'52'7'223'0,"-52"-6"-77"15,0-1 14-15,0 0-30 16,0 0-22-16,0 0 4 15,0 0-11-15,0 0-8 16,17 3-12-16,29 9-31 16,-29-10-10-16,5-1-20 0,-3 0-7 15,-1 0-6-15,3 3-1 16,-10-4-2-16,-1 2 0 16,-7-2 0-16,2 0-19 15,0 0-73-15,-5 0-56 16,0-1-234-16,0 0 238 15</inkml:trace>
  <inkml:trace contextRef="#ctx0" brushRef="#br0" timeOffset="6450.87">22428 4429 380 0,'8'-4'185'0,"5"2"-62"16,-1 0 47-16,5-1-26 16,0 1-5-16,3 2-34 0,1 5-19 15,2 3-29-15,-6 2-14 16,-1 3-4-16,-3 3-6 16,-6 1 0-16,6 7 3 15,-6 1-5-15,-4 2 1 16,-3 3-2-16,-12 1-2 15,-6 3-9-15,-3 1-3 16,-9-2-4-16,3-1-3 16,-8-9-3-16,3-1 3 15,0-7-14-15,0-5-7 0,9-6-15 16,0-3-7-16,9-4 7 16,1-5 1-16,7 2 15 15,0-3 1-15,5-2 5 16,3 3 3-16,3-3 0 15,3 0 0-15,3 5 4 16,-1-3 1-16,3 5 1 16,0 2 2-16,1 0 1 15,5 6 0-15,1 3 7 16,1 2 5-16,-2 1 7 16,3 3 0-16,-3-5-8 15,1 3-4-15,-4 0-8 16,1-3-1-16,-4-1-1 15,-3-3-1-15,4-3-31 16,-2-1-37-16,-2-5-98 16,2-2-76-16,0-3 145 15</inkml:trace>
  <inkml:trace contextRef="#ctx0" brushRef="#br0" timeOffset="7187.72">23073 4426 553 0,'-13'7'260'0,"0"7"-115"16,-3 2-24-16,-1 4 17 16,2 1-32-16,4 1-9 15,3-3-17-15,6-1-25 16,3-1-14-16,7-6-20 16,-1-2-3-16,7-4-1 15,1-3 2-15,2-2 1 16,6-1-2-16,3-3-7 15,-3 2-2-15,0-4-5 16,0 1-2-16,-3 2-1 16,-2 1-1-16,-1 5-1 15,-6 0-2-15,-2 5-1 0,-5-1 0 16,4 6 3-16,-7 3 1 16,-4 6 4-16,2 5 0 15,-12 3 0-15,-2 2-2 16,1 1-2-16,-9 2 0 15,-6 1 0-15,-3 1 0 16,-15 2-11-16,-4 0-9 16,-3-4-15-16,-2 1-12 15,3-5-5-15,3-5-1 16,8-8-18-16,6-8 8 0,12-9 13 16,4-5 11-16,14-4 44 15,3-3 10-15,5-4 14 16,10 1-1-16,3-6-5 15,4 2-2-15,5 1-1 16,0 1 1-16,7 6-4 16,2 0-2-16,1 1 0 15,4 0 6-15,-1 4 6 16,-1 2 3-16,1 7-6 16,-8 0-5-16,-3 3-8 15,-4 0-2-15,-6-1-4 16,3 1-2-16,-5 1-29 15,-1-2-23-15,-1 1-67 16,0-3-69-16,0-2 118 16</inkml:trace>
  <inkml:trace contextRef="#ctx0" brushRef="#br0" timeOffset="7614.58">23731 4026 318 0,'9'33'133'15,"1"6"-74"-15,-3 7 44 16,-1 2 16-16,-5 4 14 16,2 2-6-16,-7 0 3 15,-2 0 1-15,-4 7-18 16,-5 0-19-16,-6 5-34 15,-2 3-15-15,-8-5-17 16,-4 2-4-16,-11-6-12 16,-6 1-3-16,-5 6-3 15,-7 0-1-15,0 5-36 0,2-4-83 16,-3 0 77-16</inkml:trace>
  <inkml:trace contextRef="#ctx0" brushRef="#br0" timeOffset="11893.81">15881 6419 202 0,'-24'-49'154'0,"31"42"21"16,3-3-20-16,0 0-46 15,3-4-10-15,4 2-20 16,2 1-16-16,10 2-18 15,1 4-7-15,6 4-12 16,0 3-2-16,3 7-10 16,-5 3-7-16,-2 9-3 15,-6 1 9-15,-8 6 14 16,-1 6 7-16,-6 5 8 16,-3 4-6-16,-13 1-10 0,1 2-5 15,-5 2-8-15,3 2-1 16,-1 2-2-16,-4-3 1 15,-4-4 3-15,-7-5 3 16,-3-9 0-16,-3-2 1 16,-6-10-1-16,-1-4 0 15,2-8-3-15,1-4-3 16,3-9-17-16,2-4-7 16,9-3-9-16,4-2 0 0,6 1 8 15,7 1 3-15,1 0 5 16,1 1 1-16,8-1 3 15,-1 3 1-15,4-2 0 16,1 2 1-16,2 2 0 16,2-1 0-16,0 3 0 15,1 2-1-15,1 4 1 16,-2-1 0-16,2 1 0 16,-3 0-1-16,0-3-50 15,1-1-44-15,-4 0 58 16</inkml:trace>
  <inkml:trace contextRef="#ctx0" brushRef="#br0" timeOffset="12564.02">16272 6610 280 0,'85'-33'223'0,"-66"38"-19"16,4 2-52-16,1-2 9 16,-1-5-100-16,3-2-21 0,1-5-20 15,0-1 14-15,-1-3 5 16,0 0 1-16,0-3-1 15,-1-3-17-15,-1-3-10 16,-3 0-1-16,-7-8 11 16,-1-2 2-16,-2-2 1 15,-1-4-2-15,1 1-12 16,-7-2-3-16,-3 4-2 16,-2 2-2-16,-1 8 1 15,2 5 13-15,0 5 31 16,-1 6 14-16,-1 0 9 15,-2 5-14-15,0 3-36 16,2 1-15-16,1-2-16 16,0 0-3-16,-3 8 0 15,-4 15 0-15,-13 37 1 16,10-22 2-16,-1 8 11 16,-7 4 4-16,3 1 20 15,-1-1 9-15,1 1-2 0,-2-4-1 16,5 0-16-16,2 2-8 15,2-2-5-15,2 0 0 16,5-3 0-16,-2-2 3 16,4-3 2-16,0-2 1 15,0 1 0-15,4-5-1 16,-2-4-2-16,0-2-1 16,-1-8 2-16,0-2 1 0,-1-3-1 15,3-4 1-15,-3 1-17 16,2-4-21-16,-1-2-69 15,-1-3-50-15,1-3-135 16,-1 0 173-16</inkml:trace>
  <inkml:trace contextRef="#ctx0" brushRef="#br0" timeOffset="12894.14">16332 6827 919 0,'-6'2'355'0,"2"1"-251"16,3 0-2-16,1 0 7 0,0-3-42 16,0 0-45-1,0 0-1-15,3 1-2 0,9 3-7 16,8 0-8-16,28 7-1 15,-22-7-1-15,0 1 0 16,2 1 0-16,1 0-1 16,0-2 1-16,3 1 2 15,-2-3-40-15,0 0-16 16,1-2-43-16,-4-1-29 16,-1 0-46-16,-3-1-29 0,0 1-109 15,-2 1 185-15</inkml:trace>
  <inkml:trace contextRef="#ctx0" brushRef="#br0" timeOffset="13407.76">15813 7408 299 0,'1'-3'156'15,"6"-1"-30"-15,1-2 3 16,4 0 25-16,5 1-20 16,5-1-26-16,3 0-8 0,8 1-19 15,4 1-15-15,8 1-21 16,4 2-6-16,-2-2-17 15,2 2-4-15,-5-3-2 16,2 3-3-16,5 0-1 16,-1 0-1-16,1 3-3 15,-1-2-1-15,-5 2-2 16,-2 0 1-16,-7 0 2 16,-8-2 2-16,-4-2 3 15,-3 2 3-15,-6-2-81 16,4 4-56-16,-4-4 73 15</inkml:trace>
  <inkml:trace contextRef="#ctx0" brushRef="#br0" timeOffset="14266.48">15908 7846 304 0,'-74'26'209'15,"74"-28"-21"-15,0-4-56 16,3 1-10-16,1-2-20 15,6-2-4-15,3-2 16 16,4 2-2-16,2-1-36 16,2 1-13-16,7 8-25 15,-1-2-5-15,7 6-5 16,0 3-6-16,-7 1-6 16,2 4-4-16,-6 3 1 0,-4 3 4 15,-3 6 10-15,-4 2 3 16,-7 7 6-16,-1 2 3 15,-8 1-4-15,4 6-2 16,-4 1-9-16,-7 1-5 16,6-1-7-16,-17-5-1 15,0-4 0-15,-1 4 0 16,-10-5 2-16,0 1-2 16,-3-5-1-16,-2-5-10 0,-4-5-14 15,0-7-9-15,4-7-17 16,2-4 2-16,6-9 3 15,7 0 2-15,8-2 12 16,2-4 4-16,8-3 6 16,5 1 4-16,5-3 4 15,0 0 2-15,8 4 3 16,-3-6 3-16,10 2 10 16,0 1 4-16,3 1 2 15,0 3-3-15,-5 2-8 16,5 3-3-16,-2 3-5 15,-2 3 0-15,0 3-1 16,0-4-1-16,1 4 1 16,2 0 1-16,-5 1-2 15,2 1 1-15,-3 0-1 16,2 1-11-16,-2 1-52 16,2 0-40-16,-2 3-107 15,-1 1-73-15,6 1 178 0</inkml:trace>
  <inkml:trace contextRef="#ctx0" brushRef="#br0" timeOffset="14834.36">16466 7811 346 0,'-5'-5'196'0,"5"2"-22"15,0 2-13-15,0 0-44 16,0 0-20-16,0 1-34 0,0 0 3 16,2 2 11-16,17 6 0 15,29 42-3-15,-28-29-7 16,6 5-16-16,-2 0-10 15,-1-2-10-15,1 6 5 16,-5 1 6-16,4 0-1 16,-7 0-6-16,1 0-11 15,-2-4-11-15,-4 3-3 16,0-2-3-16,0-3-1 16,-1-1-3-16,3-1 0 0,0 0 1 15,1 0 1-15,2-3 0 16,-5-1 1-16,-2-10 1 15,-3 0-23-15,-6-5-71 16,1-3-43-16,-5-6-112 16,4 4-95-16,0 0 222 15</inkml:trace>
  <inkml:trace contextRef="#ctx0" brushRef="#br0" timeOffset="15167.63">16879 7823 672 0,'-6'-2'291'16,"-5"1"-177"-16,1 4-37 0,-4 2 14 15,2 11-4-15,0 4 5 16,-5 6 17-16,0 5-3 15,-2 9-25-15,-1-1-7 16,-1 4-20-16,-2-3-8 16,-5-2-19-16,1 0-10 15,1 1-10-15,-4-2-2 16,3 0-1-16,-1-2-2 16,-2 0-1-16,5 4-1 15,-1-4-30-15,3-4-30 0,7-5-83 16,-1-6-68-16,11-9 130 15</inkml:trace>
  <inkml:trace contextRef="#ctx0" brushRef="#br0" timeOffset="37278.58">18935 5545 274 0,'-57'-17'192'0,"56"17"-1"15,2 0-40-15,-2-1-6 16,1-1-17-16,0 2-9 15,-1-1-7-15,0 0-6 16,0 0-9-16,1 0-6 16,0 1-12-16,0-1-4 15,0 0-11-15,0 0-7 16,0 0-12-16,0 0-6 16,0 0-12-16,0-1-5 0,0 1-8 15,0 0-2-15,2-1-1 16,11-5 0-16,-1 2 3 15,35-14-1-15,-27 17-2 16,2-2 0-16,3 2-3 16,-3-3-1-16,-1 4-3 15,-1 0 0-15,-2 4-3 16,-2 1-1-16,-1-1 0 16,-3 1 0-16,-4 1 0 15,2 5 0-15,-3-1 0 16,-1 1 2-16,-2 4 1 15,-4-3 1-15,-5 3 1 16,-2 0 1-16,-1 2-1 16,-3 2-1-16,-4-1 0 15,-3 1-1-15,-6-4 0 16,2 1-1-16,0-2-1 16,0 0 0-16,4-4-1 15,0-1-1-15,4-1 1 0,5-2 0 16,5-2-1-16,2 0-3 15,2-1-6-15,-2-2-2 16,2 0-1-16,0 0 1 16,0 0 7-16,2 5 1 15,15 7 0-15,26 28 2 16,-31-26 0-16,1 0 1 16,-3 1 0-16,-5 0 1 0,2-1 0 15,-5-1 1-15,-4 2 2 16,-1 3 1-16,-7-3 0 15,-3 1 0-15,-3-1 0 16,-1-1 0-16,-1-2 0 16,-4 1 2-16,3-5 0 15,-4-1-2-15,0 1-5 16,3-2-14-16,-3-1-40 16,-2-3-26-16,6 2-79 15,-2-2-35-15,11-2-115 16,4 1 186-16</inkml:trace>
  <inkml:trace contextRef="#ctx0" brushRef="#br0" timeOffset="37988.8">19479 5614 193 0,'-29'-82'188'16,"34"84"16"-16,-5-1-14 16,5 0-37-16,-5-1-49 15,0 0-12-15,0 0-32 0,1 4-7 16,3 6-9-16,1 2-2 15,22 32 1-15,-14-23 0 16,-3 3 6-16,2 0 3 16,0 4-12-16,3 1-7 15,4 1-14-15,-1 3-9 16,4-5-4-16,-4-3 1 16,0 1-1-16,-1-4 1 15,0-5 1-15,4 2-2 0,-2-6 1 16,-2 1 0-16,-4 0 0 15,0 1 0-15,-4-3 0 16,-1-1 0-16,-2 1-6 16,0-4-18-16,-3 0-68 15,1 1-43-15,-3-8-128 16,-1 0-114-16,0-1 240 16</inkml:trace>
  <inkml:trace contextRef="#ctx0" brushRef="#br0" timeOffset="38350.72">19860 5627 450 0,'-6'4'249'15,"-5"4"-63"-15,-2 1 0 16,0 6-43-16,-5 2-14 16,0 4-18-16,-1 1-16 15,-5 3-19-15,-2 2-11 16,-1-1-3-16,-1 5-6 16,-5-6-14-16,-1-1-6 0,2-2-16 15,1-2-7-15,5 2-6 16,3-2-2-16,-1-3-1 15,3-3 0-15,6-2 0 16,-3-2-14-16,7-1-61 16,1-1-59-16,2-6-156 15,3 3-185-15,3 1 301 16</inkml:trace>
  <inkml:trace contextRef="#ctx0" brushRef="#br0" timeOffset="39003.66">20200 5800 341 0,'1'-3'218'16,"-1"1"-29"-16,0 0-45 15,0 1-19-15,0-1-28 16,0 1-7-16,0 0-10 15,0 0-6-15,0 0-6 16,0 0-6-16,0 0-9 16,0 0-3-16,0 0-13 15,0 0-2-15,6-2 6 16,7 0 8-16,3 1 13 16,29-1-1-16,-23 2-12 15,2-3-10-15,2 0-16 0,0-2-4 16,2-1-5-16,1-1-3 15,-10 0-4-15,-2 0 0 16,0 1-3-16,-6 4 1 16,0-2-2-16,-1 8-1 15,-5-1-28-15,-4-1-27 16,-2 0-82-16,0-1-63 16,0 0-246-16,0 0 283 0</inkml:trace>
  <inkml:trace contextRef="#ctx0" brushRef="#br0" timeOffset="39563.67">20837 5669 138 0,'68'-44'141'0,"-68"43"48"16,2 0-31-16,-2 2-4 0,0-1-48 15,0 0-36-15,0 0 5 16,0 2 3-16,6 12 5 15,2 6 1-15,19 31-12 16,-15-25-28-16,1 1-13 16,0 1-16-16,0-2-2 15,1-2-1-15,-6 0-2 16,2-2-1-16,0 0-1 16,-3-2 0-16,-1-3 1 0,-3-1-2 15,1 0 0-15,2-2 2 16,-3-5-1-16,-2-3-21 15,4-2-42-15,-6-5-158 16,4 1 139-16</inkml:trace>
  <inkml:trace contextRef="#ctx0" brushRef="#br0" timeOffset="39869.85">21158 5734 573 0,'-1'-6'288'0,"-4"8"-155"15,1 5 1-15,-8 2-40 16,-2 4-28-16,-3 4 21 16,-2 4 9-16,7 5-17 0,-5 2-9 15,-7 1-10-15,-3-2-9 16,-6-1-15-16,6 2-6 15,2-5-17-15,6 5-5 16,0-8-3-16,-1-5 0 16,5 0-2-16,4-4-14 15,3-3-44-15,3-2-32 16,5-5-97-16,0-1-88 16,2-2 174-16</inkml:trace>
  <inkml:trace contextRef="#ctx0" brushRef="#br0" timeOffset="40765.1">21221 5487 193 0,'21'-75'165'0,"-21"72"56"16,2-2-21-16,6 3-43 15,0-5-12-15,4 2-29 16,1 2-9-16,3 0-9 16,1 2-9-16,1 1-15 15,-1 0-8-15,-1 2-23 16,0 9-7-16,-1-3-13 15,-2 0-4-15,-4-1-5 16,0 1-1-16,-6 3-3 16,-1 3 2-16,-4-1-1 15,-5 3 0-15,-3-3 0 16,-4 1-2-16,-1 3 3 16,-3-6 0-16,-3 1 2 0,1-4-1 15,-2-2-2 1,1-1-4-16,6-3-8 0,1 0-7 15,7-4-5-15,1 2-1 16,3-4 1-16,1 1 1 16,1 1 0-16,0 1 0 15,1 0 2-15,0 0 2 16,0 0 1-16,0 0 2 0,0 0-2 16,0 0 0-1,0 0-2-15,1 0 0 16,9 0 1-16,1 2 1 0,0 1 4 15,27 7 2-15,-24-3 3 16,0 0 1-16,5 2 0 16,-2 4-1-16,-2-4-1 15,-1 3 1-15,-1-3-1 16,-2-3 8-16,-1 2-87 16,0-3-53-16,1 2-170 15,1-1 166-15</inkml:trace>
  <inkml:trace contextRef="#ctx0" brushRef="#br0" timeOffset="41584.01">21769 5886 353 0,'-5'-1'201'0,"3"1"-40"16,0 0-29-16,1-1-32 16,1 1-16-16,0 0-7 15,0 0-9-15,0 0-9 16,0 0 1-16,0 0 15 16,0 0 7-16,0 0 7 15,0 0-1-15,0 0-14 0,0 0-3 16,1 0-11-16,9 2-8 15,3-1-12-15,30 3-7 16,-26-2-11-16,3-6-2 16,1 3-6-16,2 0-2 15,1-2-5-15,1 3-1 16,-3 1-1-16,2-1-1 16,-6 2 0-16,-3-2 1 15,-3 0 0-15,-4 0 1 16,-3 0 1-16,-3 0 1 0,-2-1-16 15,0 1-17-15,0-1-52 16,0 0-44-16,0-1-120 16,0 1-102-16,-1 0 216 15</inkml:trace>
  <inkml:trace contextRef="#ctx0" brushRef="#br0" timeOffset="42664.91">22389 5706 311 0,'2'-3'208'0,"3"1"-22"16,-1-2-24-16,0 1-7 16,5-3-34-16,-3 0-14 15,5 1-19-15,30-6-7 16,-27 13-12-16,2 1-9 16,1 0-19-16,1 3-9 15,0 2-14-15,0 0-6 16,-8 4-5-16,4-1-2 0,-5 4-2 15,1 1 1-15,-5 3 1 16,-5-1 1-16,-5 3 2 16,0 0 0-16,2 1-1 15,-6 1 0-15,-3 0 1 16,-2-3 0-16,-7-4 1 16,0 1 1-16,-4-9 2 15,-4-1-1-15,2-1-1 16,-4-3-2-16,7-1-3 15,1-6-5-15,5-1-12 16,2-6-3-16,6 3-13 16,4 3 4-16,4-3 1 15,2 3 2-15,1-2 6 16,3-1 1-16,-1 3 4 16,6 3 3-16,-2 1 2 15,0 1 1-15,6 1 3 0,-3-1 1 16,5 0 8-16,0 2 2 15,4 1 6-15,-1 4 0 16,4-2-4-16,0 7-2 16,0 2-4-16,3 0-3 15,-5 1 0-15,-2-5 0 16,2-2-1-16,-4 2 1 16,2-1 0-16,1-2-1 15,-6-4 3-15,-1 0-22 16,-5-3-97-16,-2 1-88 0,5-1 116 15</inkml:trace>
  <inkml:trace contextRef="#ctx0" brushRef="#br0" timeOffset="43116.24">22866 5735 316 0,'1'-5'196'0,"4"4"6"0,-3 0-61 15,-2 1 26-15,0 0-42 16,0 0-34-16,0 0-14 16,2 1-28-16,8 8-7 15,3 7-12-15,31 31-2 16,-29-29-2-16,6 1-2 16,-5-1-2-16,3-4-1 15,1 4-6-15,-3-4-2 16,-1-2-5-16,-2-1-1 0,-2-2-1 15,1 4-1-15,-2-2 0 16,0 1 0-16,-2-3 0 16,-1-5-1-16,1 3-25 15,-8-6-32-15,4-1-78 16,-2 0-69-16,-3-1 122 16</inkml:trace>
  <inkml:trace contextRef="#ctx0" brushRef="#br0" timeOffset="43429.4">23255 5723 448 0,'-3'-2'244'0,"1"5"-85"16,-3-2-46-16,4-1-4 15,0 0-32-15,0 0 13 16,-17 3-9-16,-27 42-1 16,18-25-7-16,-3 3-12 15,-1 1-20-15,-6 3-12 16,-1-2-15-16,2 2-4 16,4 0-6-16,3-6 0 15,3-4-3-15,3 0 0 16,6-9-20-16,1 3-21 0,6-3-65 15,1-4-60-15,5-4 103 16</inkml:trace>
  <inkml:trace contextRef="#ctx0" brushRef="#br0" timeOffset="44467.62">23479 5770 300 0,'72'-28'178'0,"-80"30"-21"16,1 4 18-16,-4 2-32 16,5-2-14-16,-4 5-19 15,0 0-21-15,0 2-27 16,0 0-11-16,6 0-22 15,-4 3-1-15,5-1-2 16,1-1-2-16,2-4-5 16,4 0-4-16,4-4-4 15,2-1-1-15,5 6 7 16,-1-8 3-16,3-2 9 16,1 0 1-16,0-8-5 15,2 2-3-15,-1-2-8 0,-2-1-5 16,-1-2-2-16,3 3-3 15,-2 1-1-15,-1 1-1 16,0 5-2-16,-6-3-1 16,-5 5 1-16,4 1 0 15,-5 4 0-15,-1 2 2 16,1 5 0-16,-4 0 0 16,-3 3 0-16,-4 0-2 15,-9 1 0-15,-1 5 0 16,-3-1-1-16,-3 4 0 0,-6 0 2 15,1-1 1-15,-7 1 1 16,-3-2 1-16,5 0-1 16,-3-4 1-16,7-5-2 15,0-4 0-15,5-5-3 16,5-2-3-16,-1-5-2 16,4-3 0-16,2-3 0 15,5-4 1-15,9 2 0 16,-4-1-1-16,4-3-3 15,1 1-1-15,-1-2 1 16,6 3-1-16,7 2 4 16,-4 3 3-16,6 0 5 15,0 2 4-15,1-2 8 16,4 4 4-16,3 1 3 16,4-1-1-16,5 2-3 15,5-3-2-15,1 2-3 16,2 1-2-16,-3-2-3 0,-6 2-2 15,0 0-2-15,-7 0 0 16,-1 2-5-16,4-1-12 16,-8-1-82-16,5 2-39 15,-3 2 76-15</inkml:trace>
  <inkml:trace contextRef="#ctx0" brushRef="#br0" timeOffset="46141.14">17603 7703 351 0,'-25'-27'192'0,"25"27"-43"15,-1-1-32-15,1 0-35 0,0 0-4 16,0 0 13-16,0 0 10 16,0 1 6-16,0-2 1 15,2 1-8-15,7 1-11 16,0-1-13-16,1 0-6 16,32 0-8-16,-25 3-4 15,1-1-15-15,5 2-9 16,0-3-17-16,-3-4-6 15,5 5-4-15,-3-3-1 16,-5 0-1-16,7 2-2 0,-7-2 1 16,3 0 0-16,-2-2 1 15,-2-1 1-15,-3-2-1 16,0 2-8-16,-4-2-69 16,1 2-54-16,-6-4-162 15,0 0 172-15</inkml:trace>
  <inkml:trace contextRef="#ctx0" brushRef="#br0" timeOffset="46551.04">17638 7317 468 0,'-5'-1'271'16,"4"1"-67"-16,2-1-3 15,-1 0-77-15,0 0-35 16,0-1-30-16,0 1-8 15,0 0-3-15,10 0 5 0,6 1 7 16,30 1-5-16,-26 0-15 16,2 0-9-16,-5 1-15 15,3-1-4-15,-3 0-5 16,1-1-1-16,1 0-1 16,-1-4-1-16,3 2 0 15,-1 0-1-15,3 2 4 16,-4 0-27-16,-1 2-137 15,0-1-130-15,-3 2 167 16</inkml:trace>
  <inkml:trace contextRef="#ctx0" brushRef="#br0" timeOffset="48409.86">18816 7525 316 0,'-7'2'182'0,"3"-1"-23"15,-2 4-13-15,1-5-31 16,-2 0-6-16,5-1-13 16,2-1-5-16,-1 2 5 15,0 0 0-15,0 0 6 16,1 0 0-16,-2-1-23 15,2 1-9-15,0 0-18 0,0 0-7 16,0 0-10-16,0 0-6 16,0 0-11-16,0 0-5 15,7-1 0-15,4-1 6 16,0 0 12-16,29-9 3 16,-22 5 2-16,-4 0-3 15,2-1-9-15,3 1-3 16,2 0-6-16,1 2-2 15,9 1-6-15,-5 1-1 16,5-1-2-16,0 1-2 0,-2 2 0 16,-4-1 0-16,-1 5 0 125,-4 3 0-125,-6 3 2 0,0 0 0 0,-6 1 2 0,-4-2 1 0,-2 1 0 0,-2 0 0 0,0 1-2 0,-3 2-1 0,-1-1-1 0,-2 0 2 0,-6 0 0 0,0-2 2 0,-7 1 1 0,-1-1 0 0,-8 1-2 15,0 0-1-15,1-1-5 16,-2 4-1-16,11-2-3 16,0-3-1-16,5 1 2 15,1-8 1-15,5 1 1 16,5 3 0-16,0-4-4 15,2 2-5-15,0-4-3 16,0 0 0-16,0 0 2 0,0 0 3 16,15 7 4-16,31 16 0 15,-23-12 0-15,1 2 0 16,1 1 0-16,0 4 1 16,-4 1 2-16,0 2 0 15,-4-1 1-15,-5-1 0 16,-2 3 2-16,-4-2 0 15,-6 1 1-15,0 1 0 0,-3-4 4 16,-8 2 1-16,-5-2 3 16,-6-1 1-16,-8-1 0 15,0 0-2-15,-3-3-2 16,-1-3-1-16,-1-1-11 16,-1-6-11-16,13-1-42 15,-5-2-33-15,10 0-95 16,1 0-64-16,-3-3 155 15</inkml:trace>
  <inkml:trace contextRef="#ctx0" brushRef="#br0" timeOffset="49790.16">19938 7856 241 0,'-27'-29'125'0,"25"29"-12"15,-1 0-8-15,2-1-3 16,0 1 8-16,0-1-2 0,0 1 0 15,0 0-16-15,0 0-12 16,0 0-27-16,-2 0-11 16,3 0-14-16,-1 0-5 15,0 0-7-15,0 0 0 16,0 0 2-16,-2 0 4 16,2 0 1-16,-1 0 0 15,2 0 0-15,-2 0-4 16,1 0 8-16,0 0 8 15,0 0 5-15,0 0 3 0,0 0-2 16,0 0-7-16,0 0-5 16,0 0 1-16,-2 0-14 15,3 0-3-15,-1 0-8 16,0 0-5-16,0 0-2 16,0 0 1-16,1 0 0 15,0 0 1-15,0 0 7 16,0 0 4-16,7 3 14 15,0 1 17-15,10 1 8 16,24 8 0-16,-25-11-2 16,2-2-10-16,-6 0-7 15,9 0-1-15,2 1-11 16,0-1-5-16,3 2-5 16,-3-1 2-16,0-1 21 15,-1 0 2-15,-3-1 4 16,2-2-5-16,-3 0-19 15,0 0-3-15,-5 3-3 16,-3-2-1-16,-4 1-1 0,-2-1-1 16,-2 0 1-16,-2 2 1 15,0-1-3-15,0 1-1 16,0 0-2-16,0 0-1 16,0 0-11-16,0 0-17 15,0 0-49-15,0 0-32 16,0 0-86-16,0 0-52 15,0 0 157-15</inkml:trace>
  <inkml:trace contextRef="#ctx0" brushRef="#br0" timeOffset="50971.39">20734 7707 321 0,'-34'-41'174'0,"33"38"-34"16,0 0-7-16,0 0-22 15,0 2-8-15,0 0-9 16,0 0-3-16,1 0-6 16,0 0 1-16,0 0-3 15,0 0-4-15,0 0 2 16,7-4-4-16,6-1-9 15,32-7-4-15,-25 12-21 16,4 1-8-16,1 0-13 0,-1 1-7 16,1 0-7-16,-5 0-2 15,1 6-1-15,0 2-2 16,-4 3-1-16,5 1 1 16,-8 2 2-16,-6 0 0 15,0 5 2-15,-8 0 1 16,0-1-2-16,-6 5 0 15,-1-2 1-15,-3 2 0 16,-9 6 1-16,-1-1 0 16,-8 3 0-16,-3 3 0 0,0-5 1 15,-2-3 0-15,1-4 2 16,0-7 0-16,3-3-1 16,-1-4-1-16,1-6-8 15,0-1-6-15,5-3-11 16,-1-3-3-16,4-3-7 15,-1-3 1-15,7-1-5 16,7-3-2-16,4-1-1 16,3 0-2-16,-3 0 4 15,7-2 5-15,1 0 11 16,-2 3 5-16,5 2 7 16,-4 1 1-16,4 5-1 15,7 2 0-15,1 2 1 16,-2 2-1-16,3 3 2 15,-1 2 1-15,3 6 0 16,0 0 2-16,3 2 2 16,0 0 2-16,-2 2 2 0,4-2 2 15,0 3 4-15,-2-1 0 16,-2 1-2-16,-2 1-2 16,-2-2-4-16,-2 1-1 15,0-3 0-15,-2-3 0 16,1-3 0-16,1-1 1 15,-2-1-1-15,3 0-1 16,0-2 2-16,2-2-15 16,-2 2-82-16,-4-4-58 15,-1-1-172-15,1-1 191 0</inkml:trace>
  <inkml:trace contextRef="#ctx0" brushRef="#br0" timeOffset="51487.01">21241 7740 301 0,'-2'-9'208'15,"1"3"28"-15,-3 1-20 16,4 3-44-16,0 1-21 16,0 1-40-16,0 0-21 15,0 0-27-15,0 0 0 16,0 0-14-16,4 3-7 15,9 9-6-15,26 31-3 16,-22-24-4-16,-1 2-2 0,3 3-7 16,-2 1-5-16,0 3-5 15,-1-1-1-15,0 2 0 16,3-1-1-16,-1-1-2 16,-3 0 0-16,1-2-1 15,-1-1 0-15,-1 1 1 16,1-4 0-16,-7-5 1 15,-5-6 1-15,4-3 1 16,-4 2 0-16,3-7-1 16,2 3-7-16,-9-5-52 15,6-2-40-15,-3-2-110 16,-2 3-87-16,0 0 182 16</inkml:trace>
  <inkml:trace contextRef="#ctx0" brushRef="#br0" timeOffset="51856.02">21663 7687 644 0,'-3'-5'245'15,"0"6"-163"-15,2 3-42 16,0-4 32-16,0 0 5 15,0 0 1-15,-13 14 8 16,-34 37 3-16,28-25-9 0,-10 8 3 16,4 2-2-1,-13 2-23-15,-1 2-12 0,-2-1-22 16,4-2-6-16,3-5-7 16,7 1-1-16,0-9-5 15,3-1 0-15,6-4-1 16,2-6 0-16,6-3-1 15,1-4 0-15,2-2-19 16,5-2-17-16,-1-2-35 16,-1-4-22-16,4 0-40 15,0 3-26-15,1 0-149 16,0 0 194-16</inkml:trace>
  <inkml:trace contextRef="#ctx0" brushRef="#br0" timeOffset="53226.36">22234 7929 137 0,'-70'-9'123'16,"69"9"36"-16,-3 0-12 16,2 1-34-16,2-1-8 15,-3 0-17-15,3 0-12 16,0 0-20-16,0 0-7 15,-1 0-10-15,0 0-1 16,0 0-4-16,0 0 0 0,0 0 11 16,0 0 4-16,0 0 11 15,0 0 2-15,-1 0-3 16,2 0-5-16,-2 0-10 16,1 0-7-16,0 0-8 15,0 0-1-15,0 0 12 16,0 0 2-16,1 0-1 15,0 0-2-15,0 0-9 16,0 0-3-16,0 0-5 16,0 0 0-16,7 4 6 15,0-2 6-15,7 1 11 16,34 6 2-16,-19-9-3 16,-3-3-1-16,8 1-9 15,-4 2-2-15,-3-2-11 16,2 2-5-16,-1 2-5 15,-2 1-3-15,-3 2-1 16,0 1 1-16,-4-3 4 16,-5 0 6-16,-5-3 5 0,-3 0 1 15,-4 0-4-15,2 1-5 16,-4-1-8-16,0 0-1 16,0 0-2-16,0 0-1 15,0 0-1-15,0 0 1 16,0 0-1-16,0 0-1 15,0 0-1-15,0-1 0 16,0 1-16-16,0-1-18 16,0 1-51-16,0 0-36 15,0-1-103-15,0 0-56 0,1 0 175 16</inkml:trace>
  <inkml:trace contextRef="#ctx0" brushRef="#br0" timeOffset="54336.52">23107 7782 217 0,'-4'-82'164'0,"5"77"20"15,1-1-12-15,0 2-10 16,3-1-4-16,1 2 8 16,1-2-3-16,9 4-16 0,-2-5-20 15,3 4-41-15,1 2-23 16,-5 0-36-16,5 4-3 16,2 1-4-16,2 1-1 15,2 1-1-15,-2-3-4 16,-5 7-5-16,-2-2-1 15,-2 4-1-15,-4 5 1 16,-3-1 5-16,-6 5 1 16,-6 2 3-16,-6 0 4 15,-4 6 0-15,-1 1-2 0,-6 1-1 16,0-1-5-16,0 0-2 16,-3-5 2-16,-2-3 1 15,6 0 0-15,-7-10-2 16,2-3-2-16,3-5-8 15,-3-2-4-15,5-5-8 16,4-2-3-16,5-3-6 16,4 0 1-16,6-1-1 15,0-1 2-15,3 1 2 16,2-3 3-16,-1-1 5 16,2 2 3-16,3 2 1 15,0 0 1-15,6 4 3 16,0-4 3-16,6 4 2 15,-1 0 2-15,2 3-3 16,8-1 0-16,-6 4 1 16,0 0 1-16,0 4 0 0,-7 1-2 15,-2 2-2-15,2 0-3 16,-2 2-1-16,-1 1 0 16,-2 2 1-16,0-3 3 15,0 1 1-15,-3-3 1 16,5-3-1-16,-1 3 0 15,0-5-8-15,-3-1-15 16,0-2-61-16,0-1-39 0,-1-6-143 16,4-2-85-16,2-2 218 15</inkml:trace>
  <inkml:trace contextRef="#ctx0" brushRef="#br0" timeOffset="55187.24">23691 7672 430 0,'5'-11'218'0,"3"7"-71"16,-1 1 13-16,-7 2-18 0,-4 3-27 15,-1 3-27-15,4-5-23 16,-2 0-26-16,3 4 8 16,-4 19 5-16,-4 28 9 15,0-23 14-15,-2-1-6 16,3-3-14-16,1 4-15 15,6-6-17-15,2-3-9 16,2-1-5-16,1-6 1 16,1-3 0-16,3-2 3 0,4-5 10 15,2-2 0-15,1-5 2 16,0-6-2-16,0-1-12 16,1-3-2-16,6 0-4 15,2 2-2-15,5 3-1 16,-3 2-1-16,-3 4-1 15,-2 3 1-15,-10 2 0 16,-1 6 0-16,-6 3 0 16,0 4 0-16,-4 2-2 15,-2 3-1-15,-7 6-1 16,-3 0 0-16,-8 9 0 16,-6 0 2-16,-5 6 1 15,-5-1 0-15,-5 3 4 16,2 4-2-16,-3-2 2 15,-4-1 0-15,-6 0 1 16,-5-6 0-16,-1-2 2 16,1-3 0-16,10-10 3 0,1-6-1 15,12-7-2-15,10-8-2 16,7-9-3-16,9-3-2 16,4-10-3-16,-1-2-4 15,8-5-4-15,9 2-1 16,7-4 2-16,7 3 2 15,4 1 7-15,5 4 1 16,6-1 7-16,2-1 3 16,10 9 6-16,-2-4 7 15,-1 10 8-15,-1 4 3 0,-2 0-4 16,0 2-7-16,5 3-12 16,0 2-5-16,-4-1-4 15,-2 4 0-15,-3-1-13 16,-5 2-17-16,1 1-58 15,-4 0-50-15,-1 1-34 16,-2-1 91-16</inkml:trace>
  <inkml:trace contextRef="#ctx0" brushRef="#br0" timeOffset="75681.95">2166 4216 333 0,'-3'15'232'0,"1"4"-13"15,2 2-48-15,5 4-26 16,5 0-30-16,3-1-10 15,10-1-18-15,0-5-7 16,13-5-16-16,-3-8-9 16,9-4-15-16,2-4-8 0,1-15-4 15,-3-2 7-15,1-14 4 16,0-6 0-16,-1-6-6 16,-6-5-9-16,-7-5-5 15,-3 2-2-15,-10-2 0 16,-1 4 1-16,-14 0 0 15,0 5 0-15,-4 11-4 16,1 4 5-16,3 11 8 16,-9 0 5-16,-2 5 9 15,-7 7-6-15,0 7-18 16,0 6-9-16,1 11-17 16,1 2-5-16,-2 11-1 15,1 3 2-15,4 8 5 16,-2 7 2-16,0 8 4 15,-2 9 1-15,-2 10 0 16,-2 2 0-16,2 7 0 16,-3-4 0-16,4 5 1 0,0-2 1 15,5-2-1-15,1 2 0 16,4-12 0-16,4-2 1 16,1-10 0-16,2-9 0 15,-1-8-1-15,1-4 0 16,1-9-29-16,2-2-37 15,0-8-111-15,-1-7-80 16,2-8 153-16</inkml:trace>
  <inkml:trace contextRef="#ctx0" brushRef="#br0" timeOffset="75936.27">2204 4870 853 0,'0'3'404'0,"1"0"-198"15,-1-3-13-15,0 0-77 16,0 0-37-16,0 0-29 16,0 0-11-16,3 0-24 15,21 1-6-15,29 0-4 16,-21-3-2-16,3-4-32 15,2 1-43-15,9-4-112 16,-4 0-85-16,7 1 162 0</inkml:trace>
  <inkml:trace contextRef="#ctx0" brushRef="#br0" timeOffset="76371.1">3461 4680 582 0,'-88'-58'303'0,"84"58"-105"16,7 2-28-16,4 5-43 15,1 2-17-15,12 4 1 16,-1-1-13-16,-1-2-32 0,4-1-21 16,0-3-29-16,0-1-7 15,3-2 14-15,-2-3-47 16,1-4-130-16,0 0-107 16,-4-2 137-16</inkml:trace>
  <inkml:trace contextRef="#ctx0" brushRef="#br0" timeOffset="76582.53">3439 4506 861 0,'-2'-9'381'0,"7"4"-201"15,2-3-28-15,4-1-62 16,4 3-38-16,1-5-38 15,7 4-10-15,-1 0-6 16,2 4-20-16,6 3-106 16,-1 4-98-16,7 1 134 15</inkml:trace>
  <inkml:trace contextRef="#ctx0" brushRef="#br0" timeOffset="77371.42">4648 4149 471 0,'-96'-49'276'0,"91"47"-39"16,0 2-9-16,0 0-49 16,2 1-20-16,2-2-23 15,0-1-15-15,0 1-32 16,-1 0-16-16,2 0-28 16,0 1-8-16,0 0-7 15,10 0 2-15,7 1 6 16,37 4 3-16,-25-3-2 15,4 0-4-15,11 0-14 16,-6 3-7-16,-1-1-8 16,-7-1-1-16,-3 6 0 0,-6 0 1 15,-7 6 1-15,-1 5 1 16,-15 4 1-16,-7 2 0 16,-10 7-3-16,-4-1-2 15,-9 2-18-15,1-5-19 16,-1 0-24-16,0-2-2 15,9-7 14-15,3 3 16 16,10-5 19-16,6 1 0 16,8 2-3-16,4-2 0 15,8-2 3-15,1-3 2 0,8-1 9 16,1 2 5-16,-3-3 7 16,0 2 4-16,-10-2 6 15,-6 0 3-15,-8 2 6 16,-7-1 1-16,-7 6-7 15,-8-3-5-15,-9 5-6 16,-3-3-3-16,-9 0-5 16,4 3 0-16,-8-7-25 15,-1 1-32-15,4-7-117 16,5 1-63-16,7 0-161 16,7-6 227-16</inkml:trace>
  <inkml:trace contextRef="#ctx0" brushRef="#br0" timeOffset="77797.09">5252 4244 706 0,'54'-45'340'0,"-46"53"-101"15,0 3-78-15,4 5-9 16,6 6-32-16,0 1-35 15,-3 6-3-15,3 3-13 16,-3-1-10-16,1 7-17 16,8 0-19-16,-8 0-15 15,7 3-1-15,-2-2-2 16,2-1 0-16,2 1-1 16,3-3 0-16,-6-3 0 15,-3-3-5-15,-3-8-40 16,-3-2-37-16,-5-12-168 15,-2-4-128-15,3-17 231 16</inkml:trace>
  <inkml:trace contextRef="#ctx0" brushRef="#br0" timeOffset="78037.99">5803 4246 882 0,'-2'0'465'0,"-4"3"-189"15,-7 7-96-15,-5 10-34 16,-14 12-66-16,-9 2-1 0,-6 10-6 16,-1 0-18-16,-2 6-29 15,-1 3-11-15,3 1-9 16,4 1-3-16,4-7-1 16,1-2-10-16,9-12-50 15,0-3-39-15,13-16-121 16,5 0-66-16,9-7 176 15</inkml:trace>
  <inkml:trace contextRef="#ctx0" brushRef="#br0" timeOffset="78391.05">6428 4513 381 0,'-1'1'305'0,"-10"-1"19"15,6 0-59-15,-1-3-33 16,6 1-69-16,-1 1-39 15,1 0-51-15,0 0-14 16,0 0-11-16,21 0 0 0,27 6-13 16,-25 2-10-16,-4 1-18 15,2-3-3-15,6 4-1 16,0 0-1-16,6-3-32 16,1 2-69-16,2-6-211 15,-1-2 199-15</inkml:trace>
  <inkml:trace contextRef="#ctx0" brushRef="#br0" timeOffset="78765.64">7225 4208 969 0,'0'0'360'16,"6"8"-267"-16,3 6 7 16,5 7-8-16,1 0 3 15,8 8-25-15,0 5-14 16,4 8-31-16,-2 2-8 15,1 4-11-15,71 123 21 63,2 1-25-63,-96-160-33 0,0-10-38 16,2-2-120-16,3 3-100 15,2-13 178-15</inkml:trace>
  <inkml:trace contextRef="#ctx0" brushRef="#br0" timeOffset="79012.64">7677 4378 596 0,'-5'-17'390'0,"1"10"41"16,-8 5-189-16,-2 5-73 15,-6 6-52-15,-2 13-47 16,2 2 4-16,-14 11 4 15,-4 3-8-15,-9 7-27 16,-6 3-15-16,6-2-17 16,3 1-5-16,4-4-2 15,7-8-7-15,9-9-30 16,3-6-25-16,11-7-68 16,5-2-62-16,7-10-197 15,7-2 244-15</inkml:trace>
  <inkml:trace contextRef="#ctx0" brushRef="#br0" timeOffset="79597.08">7695 3911 373 0,'-2'-5'284'16,"0"1"-4"-16,2-3-65 16,1 1-29-16,8 4-46 15,2-1-16-15,6 4-10 16,4 1-10-16,3 0-22 16,-1 3-9-16,0-3-31 15,-3 4-17-15,-5-2-13 16,0 1-2-16,-9 6 4 15,-3 4 1-15,-5 0 0 16,-5 4 0-16,-6-2-4 16,1-1 0-16,-2 3-6 15,1-2-5-15,2-4-6 0,1-2-3 16,4-5-5-16,3 3 3 16,3 0-1-16,7 1 0 15,3-1 6-15,0 0 1 16,2 1 2-16,2-1 1 15,2 2 0-15,2-5 1 16,4 5 13-16,3-2-32 16,-1 1-93-16,4 0-60 0,-1 1-201 15,-3 0 228-15</inkml:trace>
  <inkml:trace contextRef="#ctx0" brushRef="#br0" timeOffset="79993">8498 4419 722 0,'-39'-5'358'0,"28"1"-133"16,6 0-47-16,3 4-10 15,7 0-47-15,-5 0-22 16,0 0-45-16,7 0-10 15,16 1-20-15,33 7-10 16,-29-6-9-16,1-2-3 16,-2 0 0-16,0 0 0 15,-2 0-25-15,7 0-42 0,4 0-151 16,1-1-138-16,9-1 214 16</inkml:trace>
  <inkml:trace contextRef="#ctx0" brushRef="#br0" timeOffset="80647.75">9297 4242 842 0,'-6'-14'374'0,"0"1"-199"0,0-2-5 16,5 7-45-16,2 0-26 15,7 3-30-15,8 5-15 16,6 0-24-16,3 5-1 15,1 8-3-15,-2-1-1 16,4 12-7-16,-4 2-4 16,-6 2 0-16,-2 4-1 15,-13 1 1-15,-3 4-1 16,-10 7-2-16,-5 1 1 0,-8 5 0 16,-6-2 1-16,-7-4 0 15,-2-1 0-15,-8-12 0 16,5-2 1-16,8-12-2 15,4-2-6-15,7-15-8 16,-1-5-5-16,0-7-4 16,2-4 2-16,11 1-1 15,8 2 0-15,4 1-1 16,5-1 1-16,3 0 4 16,1 0 2-16,1 0 5 15,-1 8 0-15,7 3 1 16,2-1-2-16,1 7-1 15,4 0-2-15,-2 4 0 16,8 9 0-16,4-2 3 16,4 1 0-16,-3 1 1 15,-3-1 1-15,-2 0 0 0,-1-1-1 16,-4-2-11-16,2-3-24 16,-4-2-57-16,0-5-63 15,2-2-193-15,-4-2 221 16</inkml:trace>
  <inkml:trace contextRef="#ctx0" brushRef="#br0" timeOffset="80947.95">9788 4292 762 0,'-1'-4'362'16,"0"0"-95"-16,5 6-152 15,0 2 18-15,4 6-4 16,4 2-8-16,4 8-10 16,2 0-10-16,1 4-29 15,0 4-18-15,-1-3-34 16,3 5-8-16,1-1-8 16,-2-2 0-16,3-1-2 15,0-2 0-15,3 0-6 16,-1-1-18-16,0 0-40 15,-1-3-25-15,-5-8-68 16,3-3-47-16,-7-9-156 16,-2-5 222-16</inkml:trace>
  <inkml:trace contextRef="#ctx0" brushRef="#br0" timeOffset="81187.3">10259 4262 1020 0,'-4'-3'407'16,"-4"3"-293"-16,-1 5-22 15,-7 9-10-15,-4 4-10 0,-8 11 14 16,-8 2 4-16,-2 12-30 16,-7 2-19-16,1 3-29 15,3-1-7-15,6-6-16 16,6-2-16-16,9-7-52 15,6-3-48-15,9-8-150 16,5-5 174-16</inkml:trace>
  <inkml:trace contextRef="#ctx0" brushRef="#br0" timeOffset="81920.34">10455 4290 460 0,'21'-10'281'0,"-31"33"-52"16,-1 2-77-16,1 2-25 0,2-7-70 16,6-3-23-16,6-2 0 15,2-4 8-15,5 0 13 16,0-7 6-16,5-4-13 15,2-3-10-15,5-4-15 16,3 2-5-16,4 0-7 16,-1-2-4-16,1 5-3 15,-3 0-2-15,-4 3-3 16,-2 6 1-16,-7 4 1 16,-4 4 3-16,-10 7 4 15,0 2 0-15,-16 7 0 16,-5 0-1-16,-9 5-1 15,-12 5-1-15,-7 3 0 16,-1 1-1-16,-10 2-1 16,3-5 0-16,5-5-1 15,4-7 0-15,7-8 4 0,5-5 2 16,5-13 3-16,7-2 1 16,14-2 6-16,4-2-1 15,9 1-1-15,4-2-5 16,4-5-7-16,3-3-3 15,5 4-2-15,3 1-3 16,2 1-1-16,10 4-1 16,5 0 0-16,7 1 3 15,9 1 2-15,0 3 1 0,6 1 1 16,-2-2 0-16,4 6 0 16,-7-1 0-16,-9 1-1 15,-1 3 0-15,-10-1-84 16,0 0-64-16,-4 4 89 15</inkml:trace>
  <inkml:trace contextRef="#ctx0" brushRef="#br0" timeOffset="83367.78">2462 6261 522 0,'48'-40'336'16,"-47"31"-45"-16,-3-1-44 15,0 3-35-15,-5-2-37 16,0 2-16-16,1 3-28 15,-5-1-18-15,-1 5-24 16,1 0-11-16,-5 4-31 16,2 2-13-16,-5 5-22 15,-3 3-8-15,5 6-7 16,-1 4-4-16,-2 3-1 16,7 3 0-16,-1 2 1 15,3-2 2-15,10 0-1 16,0-6-1-16,6-3-3 15,5-6 0-15,1-5 0 16,3-1 3-16,7-9 1 16,0 1 2-16,4-5 3 15,0-5 2-15,-3-9 3 0,2 0 1 16,-3-12 1-16,-1-1-1 16,1-7-1-16,-4-2 0 15,1 1-2-15,-2 2 0 16,-2 9 0-16,-1 6-1 15,-7 7 4-15,-3 5 1 16,-3 7-2-16,1 1-4 16,-2 9-4-16,1-7-3 15,0 9 1-15,0 16 2 16,-7 39 2-16,-3-21 1 0,-5 10 0 16,-6 4 1-16,-6 4 1 15,-4 5 1-15,-5 6-1 16,-2 6-4-16,0 3-31 15,1-6-10-15,0-11-17 16,0-8-6-16,5-14 1 16,-7-3-9-16,11-9 3 15,0-5 9-15,1-10 28 16,4-4 20-16,-7-14 17 16,3-3 2-16,4-7-7 15,2-8-6-15,6-4-9 16,3 1-2-16,6-7 4 15,3 1 1-15,5 3 5 16,4-6 1-16,6 3 2 16,2-1 1-16,2-1 2 15,6 4 0-15,2 4 12 16,3-1 8-16,-1 7 8 0,6 3 2 16,-4 6 3-16,-1 2-1 15,2 7 2-15,-10 2-1 16,4 3-12-16,2 1-5 15,2 2-8-15,7-1 0 16,-1-1 0-16,-1 2-1 16,4-2 1-16,-2 1-1 15,0 0-8-15,3-4-24 0,-2 1-69 16,0-3-61-16,3-5 94 16</inkml:trace>
  <inkml:trace contextRef="#ctx0" brushRef="#br0" timeOffset="83817.62">3283 6485 812 0,'4'3'375'15,"-1"-4"-162"-15,11 5-35 0,3 0-22 16,1-3-44-16,2 1-47 16,-2 0-27-16,5 2-29 15,2 2-3-15,5-1-2 16,-3-2-1-16,-1-3-39 15,-1 1-42-15,-3-6-123 16,0 4-126-16,-3-5 205 16</inkml:trace>
  <inkml:trace contextRef="#ctx0" brushRef="#br0" timeOffset="84072.93">3398 6235 909 0,'2'-4'445'0,"6"-1"-174"0,2 2-87 16,2 3-77-16,2 1-47 15,7 3-33-15,0 0-9 16,4-1-12-16,1 2-4 15,4 2 1-15,-1 4-30 16,4 3-108-16,-2 5 0 16,-6-3 60-16</inkml:trace>
  <inkml:trace contextRef="#ctx0" brushRef="#br0" timeOffset="85598.85">4414 5859 348 0,'-76'73'266'16,"68"-74"74"-16,-2-4-88 0,15 4-36 15,-2-1-42-15,4-2-44 16,5 0-16-16,-6-1-22 15,5 0-8-15,7 4-27 16,-1-3-12-16,12 4-11 16,-2 1-4-16,1 2-8 15,4 8-6-15,-1 0-10 16,-4 0-1-16,-3 6-2 16,-1 0 0-16,-10 2 2 15,0 6 2-15,-12 9 1 16,-5 3 0-16,-8 13 1 15,-8 4-1-15,-10 6 0 16,-1 1 0-16,-5-6-2 16,-1-3 0-16,3-12 0 15,0-5-3-15,3-12-3 16,-4-4 0-16,5-13-12 0,-2-4-2 16,5-9-8-16,7-3-2 15,4-5 5-15,2-1 5 16,5 2 7-16,2-2 1 15,6 2-1-15,0-2 0 16,5 3-6-16,4 0-2 16,4 3-6-16,3 5-1 15,5 3 7-15,3 4 8 16,0 8 14-16,-1-2 7 16,0 8 8-16,-6-2-1 0,1 1-4 15,-1 1-2-15,0-1-6 16,3 1-3-16,-1-4-2 15,2-1 0-15,0-2-1 16,-1-3-13-16,0-3-73 16,2 1-62-16,2-2-138 15,1 4-73-15,5-3 220 16</inkml:trace>
  <inkml:trace contextRef="#ctx0" brushRef="#br0" timeOffset="86381.75">5079 6090 568 0,'-5'-7'286'16,"0"0"-82"-16,3 3 7 16,-3-2-46-16,0 6-24 15,1 4-53-15,-3 6-18 16,2 9-23-16,0 2-6 0,2 5-7 16,3 1-3-16,3-13-10 31,0-8-3-31,-1 2 12 0,9 18 5 0,6-6 5 15,3-7-2-15,0-12-16 16,2-5-5-16,5-7-4 16,4-2-1-16,4-5-3 15,-1 1-3-15,-1 0-2 16,0 4-1-16,-6 6-1 16,0 2 0-16,-8 6 0 15,-7 3-1-15,-3 4 2 16,-2 3 0-16,-3 5 3 15,-1 3 1-15,-4 9 1 16,-6 3 0-16,-7 13-2 16,-1 3 1-16,-12 9-2 15,-3 2 0-15,-17 7-1 16,-8 6-1-16,-8 5-1 0,-2 3 1 16,8-7-3-16,2-10-7 15,10-16-11-15,7-11-4 16,0-16-4-16,9-8 4 15,-3-14 2-15,-2-5 3 16,9-9 3-16,1-2 3 16,14-6 6-16,5 1-2 15,10 0 2-15,2 0-1 16,9 0 5-16,3 4 2 16,3 0 3-16,8 3 2 0,-2 7 1 15,1-1 2-15,1 7 16 16,5 0 7-16,11 1 3 15,3 2 0-15,11 0-18 16,-3 1-5-16,3 0-7 16,-1 2 1-16,-5 5-2 15,-4 1 0-15,-13 4-8 16,-1 2-18-16,-11 3-112 16,-1 2-91-16,11 3 135 15</inkml:trace>
  <inkml:trace contextRef="#ctx0" brushRef="#br0" timeOffset="88138.47">6069 6276 438 0,'-67'15'225'15,"67"-15"-60"-15,-1 1-25 16,1 0-31-16,0-1-10 16,-1 0-15-16,0 0-4 0,0 0-11 15,1 0-3-15,0 0-9 16,0 0-4-16,0 0-1 15,0 0 1-15,0 0 4 16,0 0 2-16,0 0-12 16,0 0-10-16,0 0-17 15,13 7-4-15,5 0 9 16,28 13 2-16,-19-13 6 16,-2-1 1-16,6-1-5 15,2 1-1-15,0-2-2 16,2 0-2-16,-1-1-5 15,-2 0-3-15,0 1-4 16,-3 0 0-16,-8-1-3 16,-4-1 0-16,-7 1-1 15,-7 1-1-15,7-1-2 16,-7 0-2-16,0-3-6 0,2 0-27 16,-6-2-77-16,0 1-67 15,1 0 100-15</inkml:trace>
  <inkml:trace contextRef="#ctx0" brushRef="#br0" timeOffset="92129.15">7016 5942 366 0,'0'-7'209'0,"-6"-1"-6"15,10 3-18-15,-2 4 3 16,-2 0-33-16,0 1-43 0,0 0-14 15,0 0-22-15,0 0 2 16,3 6-2-16,5 15-6 16,22 29-7-16,-14-27-4 15,2 4-14-15,1-1-8 16,1 2-14-16,3 5-5 16,-5-3-7-16,4 1-1 15,0-1 0-15,-2 0 0 0,3-1-1 16,-3-1 0-16,1-1-2 15,0-1 0-15,-3-6-1 16,1-1 1-16,-6-4 0 16,-3-5 0-16,-4 0 1 15,1-2 0-15,-5-8-68 16,1-1-54-16,0-8-140 16,-2-7-97-16,2-6 220 15</inkml:trace>
  <inkml:trace contextRef="#ctx0" brushRef="#br0" timeOffset="92384.47">7425 5956 867 0,'-6'-1'399'0,"-8"2"-218"15,-1 3-30-15,-6 12-64 0,-3-2-20 16,-1 13 2-16,-3 2-2 15,-2 8-19-15,-3 1-16 16,-2 2-14-16,3 2-6 16,3 3-5-16,0-5-2 15,10-4-2-15,3-5 0 16,2-8-14-16,3-1-28 16,-4-6-111-16,8-1-86 15,-2-8 140-15</inkml:trace>
  <inkml:trace contextRef="#ctx0" brushRef="#br0" timeOffset="93354.87">7727 6042 517 0,'10'-66'260'16,"-15"70"-86"-16,-1 1-28 16,-1 1-51-16,2-1-9 15,0 7-10-15,-1 4-7 0,-1 2-21 16,5 4-13-16,-3-2-23 15,2 0-4-15,6-4-3 16,-1-4 3-16,9-1 14 16,2-3 7-16,1-6 11 15,6 0 0-15,3-5-12 16,3-3-4-16,3-1-11 16,-1-1-5-16,3-1-3 15,-4 2-1-15,-4 1-1 16,-2 5 0-16,-3 2 0 15,-3 3 3-15,-2 4 5 16,-4-3 2-16,-4 3 3 16,-4 3 0-16,-2 2-2 15,-2 4-1-15,-9 1-1 16,1 3 0-16,-10 5-1 16,-4 4 0-16,-9 8-4 15,-5 2-1-15,-7 4-3 0,-5 4-1 16,0-4 0-16,0 0-2 15,6 0 1-15,4-2-16 16,5 1-13-16,-2-7-2 16,5-8-3-16,-3-4 14 15,5-14 7-15,4-4-1 16,8-10-5-16,-1-3 1 16,9-8 0-16,2 0 1 15,8-2 5-15,1-3 0 16,6 0 0-16,2 2 2 0,2 1 1 15,1 3-1-15,7 1 0 16,1 3 3-16,5 3 7 16,2 1 6-16,1 5 17 15,-3 1 4-15,7 2 14 16,-6 0 13-16,2 2 24 16,2 0 7-16,4-2-5 15,5 0-14-15,3-2-33 16,0 0-12-16,-6-2-15 15,-1 3-1-15,0-1-1 16,-4-1-2-16,-1 4 0 16,1 2-14-16,-3 3-44 15,0 4-39-15,-2 2-141 16,3 2 149-16</inkml:trace>
  <inkml:trace contextRef="#ctx0" brushRef="#br0" timeOffset="96205.75">8522 6116 350 0,'35'61'237'0,"-36"-60"47"16,1 0-74-16,0 0-9 0,0-1-16 16,0 0-40-16,0 0-13 15,2 1-35-15,13 0-23 16,3 6-27-16,25 28-15 16,-19-27-18-16,-8-4-4 15,5-1-4-15,2-3-1 16,-1-2-1-16,9-1 0 15,-5 2 2-15,-3-1-13 0,3 1-83 16,-5-2-65-16,1-2-195 16,2-2 209-16</inkml:trace>
  <inkml:trace contextRef="#ctx0" brushRef="#br0" timeOffset="96911.32">9391 5925 627 0,'-2'3'311'0,"-3"4"-68"0,-3 3-128 15,-4 6-26 1,-2 5 0-16,-1 4 7 0,-1 4-13 16,7-5-14-16,3 3-15 15,6-5-29-15,6-5-7 16,7-3 8-16,-3-7 2 16,6-3-1-16,1-1-2 15,5-3-15-15,6-1-3 16,3 1-3-16,5 0-1 15,1 2 0-15,-2 4-1 16,-6 2 0-16,-1 4-1 0,-11 5 0 16,-3 0 0-16,-5 11 2 15,-9-2 1-15,-3 7 2 16,-5 6-1-16,-12 1 0 16,1 0 0-16,-12 4-2 15,-8-2 1-15,-6-1 1 16,-3 1 0-16,-4-5 2 15,6 1-1-15,-1-7 0 16,9-4-1-16,4-10-1 16,-1-6-1-16,13-8 0 15,0-4-1-15,12-5 2 16,5-1-1-16,5-2-5 16,0 1-3-16,4-3-5 15,3-3 0-15,6-1 3 16,3 1 2-16,3-3 1 15,5 5 4-15,2 2 8 16,4 2 10-16,5 4 12 0,2 1-1 16,2 3-3-16,-3 0-8 15,0 0-10-15,0-1-2 16,-6-1-2-16,6 0 0 16,-11-1-3-16,-2-1-18 15,-2 3-80-15,-3-2-59 16,-3-8-173-16,-4 3 198 0</inkml:trace>
  <inkml:trace contextRef="#ctx0" brushRef="#br0" timeOffset="97450.21">9858 5784 286 0,'-3'-9'198'0,"-2"3"10"0,4-2-21 16,-1 1-38-16,2 2-12 16,-1-2-12-16,3 3-5 15,0 0-14-15,6-3-9 16,5 7-17-16,0-2-2 16,4 2-7-16,3 4-7 15,-3 2-14-15,-1 3-14 16,-3 5-15-16,-8-1 0 15,-3 3 6-15,-3-1 3 16,-8 5-7-16,-3 1-3 0,-4 0-7 16,1 0-3-16,-1-2-2 15,4-2-2-15,5-6-2 16,3 1-4-16,5-3-6 16,5 1-3-16,5 1-1 15,2-1 2-15,5 0 2 16,2-2 2-16,3-2 2 15,-1 0 1-15,1-2-60 16,0 2-61-16,-2 5-183 16,-2 5 183-16</inkml:trace>
  <inkml:trace contextRef="#ctx0" brushRef="#br0" timeOffset="98941.28">8729 9435 245 0,'-18'1'179'0,"-3"12"36"0,-4 6-57 16,-2 14-56-16,-11 9-25 16,-12 14-26-16,-4 10-1 15,-13 12 0-15,0 14-1 16,-2 25-21-16,0 12-12 16,-3 25-14-16,-7 17-2 15,-11 27-1-15,-10 19 0 16,-8 38 1-16,5 16 1 15,3 22 36-15,8 10 16 0,13 8 13 16,5-1 1-16,28 0-35 16,11-5-19-16,20-7 20 15,7-6 13-15,14-15 35 16,4-6 17-16,9-23 9 16,7-6 4-16,7-40-25 15,5-17-13-15,12-29-41 16,5-22-19-16,0-24-20 15,-2-15-31-15,-3-19-100 16,-2-11-70-16,3-10 119 16</inkml:trace>
  <inkml:trace contextRef="#ctx0" brushRef="#br0" timeOffset="102646.27">9143 10142 329 0,'-4'-3'216'16,"-5"-3"-23"-16,2 1-14 15,2-1 3-15,0 1-6 16,1 2-8-16,-2 0-15 16,-2 2-17-16,3 1-36 15,-1 0-12-15,2 0-25 16,0 0-9-16,-1-1-13 15,4 0-1-15,-1 0 0 16,2 0 0-16,-2 0 0 16,2 1-5-16,0-1-6 0,0 0-3 15,0 0-7-15,0-1-1 16,0 2-4-16,0-1-2 16,0 0 1-16,0 0 1 15,6-1 0-15,9-2 0 16,34-12-4-16,-26 10-3 15,-3-4-2-15,6 0-1 16,0 1-2-16,1 2-1 16,2 2 0-16,-3 1 1 15,-4 3-1-15,-3 2 1 0,-1 3 2 16,-3 2 0-16,-4 0 4 16,-3 0 0-16,-3 4 2 15,-2 2 0-15,-3 4-1 16,-2 3-1-16,-5 3-4 15,-3 2 1-15,-3 1 2 16,-6 0 0-16,-3-1 0 16,-3-2-1-16,1 1-3 15,-2-2-1-15,6-2-2 16,1-3 0-16,7-6-4 16,6 1 0-16,0-3-3 15,5 2-3-15,-2-1-3 16,2 0-1-16,4-3 0 15,1 3 1-15,6 0 1 16,3 0 1-16,5 0 3 16,0 0 3-16,3 5 4 0,-2 1 1 15,-5 3 1-15,3 1-1 16,-10-2 1-16,2 5 0 16,-7-2 2-16,-3 3 0 15,-4-1 4-15,-9-2 2 16,-1 2 5-16,-2-5 3 15,-6-3 3-15,-4-1 2 16,0-2 14-16,-5 1-1 16,-5-1-6-16,-6-1-3 0,-1-3-21 15,-2-3-8-15,10 5-20 16,3-5-16-16,8 2-33 16,4-2-18-16,6-5-63 15,7-1-61-15,4-2 138 16</inkml:trace>
  <inkml:trace contextRef="#ctx0" brushRef="#br0" timeOffset="103546.28">10327 10351 229 0,'-1'-3'182'16,"-1"2"31"-16,-8-1-26 15,4 1-33-15,-1-1-16 16,7 2-15-16,5 2-10 15,-3-2-23-15,-2 0-7 16,-1 0-15-16,0-2-4 0,0 1-13 16,1 1-9-16,0 0-13 15,0 0-6-15,0 0 4 16,0 0 10-16,10 3 24 16,7-1 10-16,38 3 0 15,-29-8-8-15,5 2-21 16,3 2-12-16,-2-1-15 15,-1-3-2-15,2 3-5 16,-3-3-1-16,-3 2-2 16,0 6 1-16,-9-3 2 15,-3 2 1-15,-2 1 5 16,-6-3 3-16,-4 1 3 16,-3 0 1-16,0-4-22 15,-1 1-22-15,0-1-59 16,0 0-50-16,0 0-133 15,0 0-178-15,0 0 285 16</inkml:trace>
  <inkml:trace contextRef="#ctx0" brushRef="#br0" timeOffset="104461.83">11125 10194 500 0,'23'-94'298'15,"-6"91"-44"-15,2 0-41 16,3 4-72-16,6 3-20 16,2 3-29-16,-4 1-15 15,1 1-36-15,-9 0-15 16,-5 3-13-16,0 0-3 15,0 3-2-15,-1 0 2 16,1 1 6-16,-5 1 6 16,-3 3 14-16,-5 3 3 0,-5 5-1 15,0 1-7-15,-5 0-10 16,0-4-3-16,-4-1-3 16,-3-2 2-16,-5-2-2 15,-1-2-2-15,-3-4-3 16,-2-4-4-16,-3-2-7 15,2-2-4-15,-1-5-14 16,2-2-3-16,6-5 1 16,1 3 2-16,10-4 9 15,2 0 1-15,4-2-4 16,2-2 0-16,0 1 0 16,6 0-1-16,2 0 8 15,0 3 4-15,5-3 7 16,3 4 4-16,2 2 0 15,2 1-2-15,1 3-3 16,1 0 0-16,4 4 3 0,4 0 2 16,-3 5 2-16,0 1-1 15,-4 0-1-15,-2 0-3 16,1 2-2-16,0-1 0 16,-3 1 0-16,-1 0 0 15,-1-2 0-15,0 1 1 16,-2 0-1-16,-2-3 0 15,-4 0 0-15,4-2-3 16,1-2-37-16,2 0-40 16,5 0-121-16,-5-1-56 0,0-2 150 15</inkml:trace>
  <inkml:trace contextRef="#ctx0" brushRef="#br0" timeOffset="104971.46">11842 10037 750 0,'0'-2'344'16,"4"1"-158"-16,-2 1-46 15,-2 0-36-15,0 0-15 16,0 0-19-16,2 12 5 15,10 12-7-15,27 28-11 16,-26-22-3-16,3-1-7 16,0-1-22-16,3-1-6 0,2-2-14 15,2-2-1-15,3 1-2 16,-1-3 1-16,0 2 1 16,-2 2 0-16,0-4 3 15,-2-1-1-15,-2 0 2 16,-4-2 0-16,-3 1 0 15,1-2 1-15,-7-3-20 16,0-2-21-16,-4-6-64 16,-2-1-47-16,3-4-129 15,-3-1-160-15,-1-1 280 16</inkml:trace>
  <inkml:trace contextRef="#ctx0" brushRef="#br0" timeOffset="105256.7">12301 10062 808 0,'-3'0'384'16,"-7"3"-160"-16,1 5-55 15,-7 6-92-15,-1 3-7 16,-6 9-1-16,-3 1 3 15,-5 13 0-15,-7 2-10 16,-6 3-25-16,-1 2-9 16,2-3-15-16,3-1-4 0,7-2-7 15,4-2-6-15,4-4-52 16,2-7-36-16,4-2-97 16,2-4-93-16,4-6 182 15</inkml:trace>
  <inkml:trace contextRef="#ctx0" brushRef="#br0" timeOffset="105852.11">12624 10414 549 0,'19'-72'320'0,"-19"72"-26"15,-1-4-55-15,1 5-84 16,0-2-26-16,0 1-44 15,0 0-8-15,0 0-16 16,12 1-2-16,3 0-9 16,27 4-4-16,-23-4-4 15,1 2-4-15,3 1-15 16,1 2-2-16,0-2-4 16,2 0-5-16,-5-2-5 15,2-1-2-15,-6-1 2 16,-3 1 1-16,-6 1 1 15,-8-1 2-15,2 1-4 16,1-2-15-16,-3 0-42 16,0-1-30-16,0 0-81 0,0 0-51 15,0 0-298-15,0 0 332 16</inkml:trace>
  <inkml:trace contextRef="#ctx0" brushRef="#br0" timeOffset="106601.72">13377 9953 654 0,'16'-12'354'0,"1"8"-82"15,0 2-51-15,4 3-74 16,-2 2-37-16,0 4-45 16,2 3-20-16,-6 4-26 15,6 5-7-15,-5-1-1 16,-4 1 2-16,0 1 5 0,-5 5 3 16,-6 6 0-16,-3 0 0 15,-6 9-2-15,-5-1-2 16,-4 3-3-16,-3 2-1 15,-10-5-4-15,-4 0-1 16,-1-2-7-16,-1-7-1 16,0-7-4-16,4-6-5 0,3-12-3 15,6-2 0 1,5-5-2-16,7-4 1 0,4-6-2 16,3-3-2-16,4-1 0 15,-2-2 3-15,8 3 9 16,-2 3 5-16,5-1 7 15,-2 5 1-15,5 3 1 16,2-1-2-16,1 6-4 16,1 0 0-16,1 4-1 15,0 1 0-15,2 3 8 16,1 0 4-16,-3 1 2 16,3 0-1-16,-8 0-6 15,4 2-4-15,0 1-2 16,-8 1-1-16,10 1 0 15,-3-1 0-15,1 0-1 16,0-1 1-16,0-2-15 16,-1 0-24-16,-1-3-78 15,2-1-54-15,0-6-142 0,3-2 188 16</inkml:trace>
  <inkml:trace contextRef="#ctx0" brushRef="#br0" timeOffset="107351.71">13982 10007 653 0,'0'-1'374'15,"-6"3"4"-15,0 10-266 16,-2 3-22-16,3 9-1 16,-7 5-2-16,4 1-10 15,6 3-4-15,2-9-31 16,5-4-11-16,5-11-18 16,0 0-6-16,3-4-3 15,0-5 0-15,4 0 1 16,4-4-1-16,0-2 1 15,4-1-1-15,9 0 1 16,-6-2-1-16,7-1 0 16,2 2-1-16,-9 2-1 15,0 2 0-15,-7 9 1 0,-7 2 2 16,-5 5 1-16,-1 5 1 16,-8 3 0-16,0 5 0 15,-9 4-1-15,-5 2 0 16,-5 2-2-16,-3 2-1 15,-3 8-3-15,-6 3 0 16,-7 5-6-16,-2 7-3 16,-2 6-12-16,-4-2-5 15,-4-2-30-15,-9-7-19 0,-1-13-40 16,4-6-9-16,7-14 31 16,5-10 29-16,8-12 56 15,4-7 17-15,11-8 10 16,6 0-1-16,9-5 2 15,6 0 2-15,6 2 29 16,5 1 1-16,10 0 1 16,5 0 2-16,4 1-30 15,3-1 2-15,7 4 19 16,3 3 4-16,6 5 10 16,1 0 2-16,-4 2-20 15,-5 3-9-15,0 3-16 16,0 5-9-16,2 5-4 15,2 0-2-15,-4 5-1 16,3 3 0-16,0 4-1 16,-4 2 0-16,3-3-54 15,3 2-50-15,1-5-184 0,-1-1 176 16</inkml:trace>
  <inkml:trace contextRef="#ctx0" brushRef="#br0" timeOffset="113872.82">18269 10504 153 0,'-28'-26'131'16,"29"27"15"-16,-1-1-33 16,-2 0-9-16,-1 0-1 15,3 0 4-15,-1-1 13 16,1 0 2-16,0 1-10 15,0-1-6-15,0 0-17 16,0 0-9-16,0 1-17 16,0 0-12-16,0 0-9 15,0 0 4-15,0 0 16 16,0 0 9-16,0 0 11 0,6 1-3 16,9 3-4-16,27 8-1 15,-24-8 2-15,6-2-2 16,2-4-20-16,4 2-11 15,12-3-19-15,3 3-4 16,7 0-2-16,4 0 2 16,-1-1-6-16,-1-2 10 15,-5 2 12-15,-3-2 0 16,-10 0 1-16,-6 0-12 16,-12 3-16-16,-4 0 0 0,-6 1 0 15,1 3 0-15,-6-2 1 16,0 0 0-16,-5-2 0 15,1 0 1-15,0 0-2 16,0-1-3-16,0 1-25 16,0-1-22-16,0 0-52 15,1 1-33-15,0 0-51 16,0 0-29-16,-1 0-126 16,0-1 209-16</inkml:trace>
  <inkml:trace contextRef="#ctx0" brushRef="#br0" timeOffset="114734.45">19417 10207 624 0,'6'-12'386'16,"4"2"-76"-16,8 6-102 15,0 1-51-15,12 4-63 16,-2 0-12-16,10 3-28 15,0 0-5-15,0-1-26 16,2 5-8-16,-4 3-6 16,-3 3-1-16,-3 6 0 15,-6 2-1-15,-3 4 11 16,-3 3 5-16,-14 1 8 16,-1 4 4-16,-10 3-7 0,-6 4-4 15,-10 4-6-15,-7 0-2 16,-3-2-2-16,-4-2 0 15,-1-5-1-15,-3-7-1 16,1-10-3-16,2-6-3 16,4-9-5-16,4-4-2 15,8-6-6-15,1-4-2 16,8-3 1-16,-2-1 0 16,10-2 2-16,-1-3 0 0,4-2 0 15,7-1-1-15,-3 3 3 16,5 2 0-16,1 5 1 15,-1 1 0-15,3 3 0 16,-1 5 0-16,1 2 2 16,5 3 1-16,3 3 1 15,9 1 0-15,2 4 0 16,1 0-1-16,4 0 1 16,-1 4 0-16,-2 1 1 15,3 2-1-15,-2 6 0 16,1-2 0-16,2 2-1 15,-6-3 0-15,3 1 1 16,-9-3 0-16,-3-1-1 16,0 1 7-16,-6-5-66 15,10 6-42-15,-7-7-72 16,1-5-54-16,4-7 149 16</inkml:trace>
  <inkml:trace contextRef="#ctx0" brushRef="#br0" timeOffset="115133.76">20304 10371 617 0,'0'-14'305'0,"0"6"-63"15,0 0-63-15,2 7-23 16,-1 0-30-16,1 3-49 16,-2-2-5-16,0 0 23 15,7 13 4-15,-6 14 5 16,42 30-3-16,-27-28-37 16,1 3-17-16,4-1-32 15,-9-7-6 1,-4-12-4-16,0 1-1 0,17 38-1 15,-4-3 0-15,-1 0 0 16,-11-20 0-16,3-3 1 16,3 2 0-16,-5-7 1 15,2 1-10-15,-6-10-30 16,2 0-20-16,-5-3-80 0,-1-6-66 16,0-2-141-16,2-3 204 15</inkml:trace>
  <inkml:trace contextRef="#ctx0" brushRef="#br0" timeOffset="115382.1">20725 10333 1060 0,'4'-11'460'0,"-6"8"-181"15,-8 6-175-15,-9 10-42 16,-5 4-10-16,-10 11-19 15,-2 7 6-15,-4 10 16 16,-2 8-7-16,-3 10-21 16,0 1-7-16,-8 3-13 15,1-2-3-15,-4-1-19 16,0 3-48-16,-2-1-124 16,0 2-102-16,2 3 166 15</inkml:trace>
  <inkml:trace contextRef="#ctx0" brushRef="#br0" timeOffset="128801.39">9451 14304 226 0,'-78'26'176'0,"76"-27"35"15,0-1-30-15,2 2-33 16,-1-1-13-16,-1 0-22 15,1 1-8-15,0 0-24 16,0 0-11-16,0 0-24 16,1 0-12-16,0 0-22 15,0-1-9-15,0 0-3 16,0 1 2-16,0 0 4 16,0 0 2-16,0 0 7 15,0 0 4-15,7 3 4 16,2 1-1-16,4 1-7 15,25 11-3-15,-24-11 16 16,3-2 6-16,3-1 26 16,6 0 4-16,3-1-16 0,2 1-6 15,1 0-23-15,3 2 1 16,-3 0 16-16,-5 0 2 16,3 1 5-16,-4-1-3 15,-1 0-11-15,5 1-2 16,-6 4-5-16,-1-2-5 15,0-3-6-15,0 3-1 16,0-6-2-16,-3 2-1 0,-2 1 0 16,-4-2 1-16,-8 0 0 15,4-2 1-15,-5 1 2 16,-2 0-2-16,2-1 1 16,-5 0-1-16,0 0-3 15,0-1-1-15,0 0-46 16,0 1-47-16,0-1-155 15,0 0-138-15,0-1 236 16</inkml:trace>
  <inkml:trace contextRef="#ctx0" brushRef="#br0" timeOffset="130041.08">10573 13948 491 0,'-2'-2'281'0,"-1"0"-55"15,-1 2-38-15,3 0-60 16,0 0-33-16,0 0-35 15,0 0-7-15,-2 5-10 16,-2 14-5-16,-8 26-8 16,12-22 7-16,0 6 6 0,-2 0 0 15,3 4-2-15,0-12-10 32,0-12-20-32,0 2-4 0,4 27-4 0,6 1-3 15,3-8-1-15,1-12 0 16,2-9 1-16,0-5 2 15,5-4 3-15,-1-3 2 16,5-5 8-16,3-4 7 0,2-2 4 16,-4-5 0-1,-7 0-6-15,-2 2-6 0,-2 0-5 16,0 4-1-16,2 1-1 16,-3 2 0-16,-4 2 2 15,3 1 0-15,-8 6 2 16,3-2 0-16,-4 3-1 15,2 6 0-15,0-1 0 16,-6 4 1-16,0 3 2 16,0 3 0-16,0 5 0 15,-1 6-1-15,-4 4-3 16,-8 3-1-16,-3 7-2 16,1 4-1-16,0 3-1 15,-2 0-1-15,-2-1-19 16,-1-1-15-16,-13 1-34 15,3 5-17-15,-3 5-40 16,-3 1-31-16,0-8-31 16,-1-6 8-16,0-12 48 0,1-4 46 15,4-13 77-15,-1-5 17 16,1-6 33-16,2-10 4 16,11-9-11-16,3 1-10 15,8-11-25-15,1 0-5 16,6-3 2-16,-4-7 9 15,11-1 13-15,1 0 6 16,5 3 3-16,2 4 4 16,1 3 14-16,0 1 4 0,3 2 3 15,2 6-3-15,1 3-8 16,3 3-5-16,-3 6-10 16,2-3-8-16,6 5-13 15,1-1-3-15,7 1-2 16,3 0 2-16,0-2 8 15,0 3 21-15,0 2 21 16,-3-1 6-16,-1 4 0 16,2-1-18-16,0-1-21 15,1 0-8-15,-2 4-8 16,-2 2-1-16,2 3 0 16,-4-2 0-16,-6-4-2 31,-14-3 1-31,1 1-34 0,45 3-33 0,-2-5-142 15,1-2 128-15</inkml:trace>
  <inkml:trace contextRef="#ctx0" brushRef="#br0" timeOffset="133731.84">17287 14196 380 0,'0'-1'194'0,"1"-6"-48"16,0-1-11-16,0 0 8 15,1-2-1-15,0 3-1 16,1 2-8-16,-2-2-22 15,5 2-9-15,5-6-7 16,24-25-5-16,-16 27-16 16,0 0-9-16,-2 0-20 15,2 0-8-15,-1 0-13 0,5 1-4 16,6 4-9-16,-2-2-3 16,4 4-2-16,-1 2-3 15,3 0-1-15,3 1 0 16,-5 1 0-16,2 3 0 15,-9 2 3-15,0 3 3 16,-7 6 6-16,-3-2 3 16,-2 7 7-16,-4 1 1 15,-8-2-2-15,-3 7-2 0,1 1-7 16,-1 4-2-16,0 7-3 16,-2 3 1-16,-8-2-3 15,-1 1 0-15,-8-1-1 16,-3-2 0-16,-6-1-2 15,-3-1-5-15,-1-3-8 16,1-2-1-16,-3-1-5 16,2-6 1-16,-2-6-2 15,-3-2-3-15,8-6-2 16,-1-1 3-16,5-6 6 16,4-1 2-16,2-5 6 15,9 0 2-15,0-2-1 16,8 1 0-16,-2-5-7 15,-3-2-4-15,8-1-7 16,-7-2-2-16,4-1-1 16,9-1 1-16,-6-1 6 15,7-2 5-15,1 2 5 16,-1 2 2-16,6 1 2 0,-5 4 0 16,6 2 0-16,-10-1 1 15,8 4-3-15,0 1-1 16,-3 3 1-16,6 1 0 15,4 3 5-15,5 6 1 16,1-1 2-16,0 2-1 16,0 0 4-16,-5-2 1 0,6 6 1 15,-1 2 2-15,0-4 1 16,0 4 1-16,-2-4-3 16,0 0-1-16,0 1-4 15,-2 3-2-15,1-2 0 16,0-2-1-16,3-2-1 15,-4-7 1-15,-1 3 0 16,1 0 1-16,-3-3 0 16,3 3-10-16,-6-6-78 15,-1-4-61-15,-8-2-185 16,4-3 197-16</inkml:trace>
  <inkml:trace contextRef="#ctx0" brushRef="#br0" timeOffset="134466.95">18368 14398 535 0,'-5'-40'295'0,"3"37"-57"15,2 3-43-15,-2 0-68 16,1-2-24-16,0 2-38 15,0 0-8-15,1 0-6 16,0 0 2-16,0 0 8 16,0 0 5-16,0 0 2 15,0 0-4-15,0 0 2 0,1 0-2 16,9 3-13-16,0-1-6 16,-2 0-10-16,35 12-4 15,-29-12 0-15,3 0-1 16,-3-2-11-16,2 1-6 15,4 1-5-15,-1 3-1 16,-1-2-3-16,1-1-1 16,-4 0 1-16,1 0 0 15,-3 0 1-15,-2 0 0 0,-2-2 1 16,-2 0 0-16,2 0-1 16,-3-2 1-16,-2 2 1 15,-2 0 1-15,-2 0 3 16,0 0-1-16,0-1-16 15,0 0-21-15,-1 0-59 16,0 0-42-16,-2 0-93 16,3 0-49-16,-1 0-142 15,0 0 249-15</inkml:trace>
  <inkml:trace contextRef="#ctx0" brushRef="#br0" timeOffset="135086.99">19114 14144 480 0,'-2'-4'265'0,"-1"2"-36"16,3 1-29-16,0 0-63 15,0 1-18-15,0 0-40 16,0 0-9-16,0 0-12 16,0 1-11-16,11 5-12 15,2 7 0-15,31 30 6 16,-24-30 3-16,-3 6 0 15,0 2-4-15,2 3-13 16,0 4-8-16,1 1-12 16,1 1-2-16,-3 3-2 15,1 0-1-15,0 2 0 0,1-2 0 16,2-1 0-16,-9-5 0 16,3-2 2-16,-7-3 1 15,0-7 1-15,2 0 1 16,-7-7-3-16,6 2 2 15,-2-2-23-15,0-3-22 16,-2-1-61-16,-4-5-39 16,2-4-89-16,0-2-107 15,-4-8 220-15</inkml:trace>
  <inkml:trace contextRef="#ctx0" brushRef="#br0" timeOffset="135432.6">19581 14143 824 0,'-1'-6'385'0,"0"3"-138"16,-1 3-74-16,0 0-86 16,2 0-28-16,-2 0-52 15,1 0 10-15,-9 16 31 16,-36 31 14-16,29-16 16 15,-3 2-5-15,-8 10-16 16,5 5-14-16,-12 2-18 16,1 3-9-16,-5 3-11 15,-4-3-1-15,0-3-3 0,-5-5-1 16,5-7-1-16,4-4-5 16,6-9-15-16,7 0-11 15,7-12-23-15,2-5-14 16,12-5-27-16,4-4-24 15,1-4-63-15,4-1-54 16,1-4 149-16</inkml:trace>
  <inkml:trace contextRef="#ctx0" brushRef="#br0" timeOffset="136063.04">20136 14453 770 0,'0'-1'316'16,"0"0"-172"-16,0 0-32 16,0 0-11-16,6-3 4 15,0 1-7-15,1 0 5 0,4-1-7 16,27-7-14-16,-22 11-20 16,-1 3-10-16,6 0-9 15,1-3-4-15,2 3-7 16,3 0-4-16,0-2-7 15,1 1-6-15,-2-3 4 16,-5 0 3-16,5-1 3 16,-7 2-1-16,-3-2-8 15,3 2-4-15,-12-3-4 16,3 1-1-16,-5 2 0 16,-5-3-1-16,-2 3-4 15,2 0-6-15,-2 0-21 16,1 0-19-16,0 0-62 15,0 0-30-15,0 0-80 16,0 0-62-16,1-1 182 16</inkml:trace>
  <inkml:trace contextRef="#ctx0" brushRef="#br0" timeOffset="136948.29">20907 14295 792 0,'80'-81'328'0,"-71"74"-198"16,4 1-14-16,1 3-18 15,1-2-5-15,-1 0-16 0,-3 1 8 16,3 2-11-16,3 0-12 16,4 9-18-16,1-1-13 15,0 4-18-15,-6 4-2 16,0 0 5-16,-1 4 5 15,-4 3 2-15,-1 2 0 16,-7 5-5-16,-3-1-4 16,-6 6-4-16,-4 3 0 15,-8 2-2-15,0 3 0 0,-8-2 0 16,0-2-1-16,0-1-1 16,-3-4 0-16,3-11-4 15,0-3-4-15,-6-12-11 16,1-5-1-16,5-4-2 15,1-2 3-15,12-3 9 16,-2-3-1-16,10-2 2 16,4-2-2-16,1-4 0 15,3 1 2-15,3-2 3 16,0 0 1-16,5 2 10 16,-1 0 6-16,8 7 12 15,-1 1 6-15,-3 4-2 16,6 4-3-16,-1 3-8 15,-3 3-3-15,2 2 0 16,-2 4 1-16,-5 2 3 16,1 1-1-16,2 4-3 15,1-2-3-15,-1-1-8 16,3 2-2-16,0-3-3 0,-2 2-1 16,3-4-1-16,-1 1 1 15,2-2-2-15,-1-4 0 16,1-2 0-16,-3-3-2 15,1-2-9-15,-1-4-23 16,-3 1-84-16,2-3-82 16,-3-1 120-16</inkml:trace>
  <inkml:trace contextRef="#ctx0" brushRef="#br0" timeOffset="137773.09">21588 14313 601 0,'31'-72'285'0,"-36"76"-84"16,1 5-68-16,-1 3-20 15,1 3-1-15,2 1-17 16,0 0-9-16,0-2-7 0,1 0-16 16,6 1-11-16,-3-3-2 15,14-2-5-15,0-2-3 16,-2-8-10-16,4 0-7 15,-1-6-9-15,5-2-5 16,2-1-3-16,4-3 1 16,-2 0 1-16,-2 1-2 15,-1-2 0-15,0 3-1 16,-2 5-1-16,-5-3 0 0,0 9 1 16,-3 1 0-16,-6 6 1 15,1 4 1-15,-7 5-1 16,-3 3-2-16,-5 8-1 15,-7 0-3-15,-3 8-2 16,2 4-2-16,-13 2-4 16,-3 8 0-16,-5 0 1 15,-10-2 2-15,6 4 3 16,-1-3 6-16,6-1-22 16,4-1-4-16,-1-9-27 15,-1-10-14-15,3-9 18 16,0-6 3-16,1-13 33 15,5-2 13-15,4-17 9 16,4-5 0-16,7-9-3 16,3 0 5-16,6 1 3 15,6 3 4-15,5 0 6 16,2 1 1-16,7 5 13 0,0 2 8 16,5 10 6-16,3-1 0 15,-1 3-10-15,0 2-7 16,-5 0-14-16,-5 5-5 15,9 9-9-15,-6-1-3 16,13 5-2-16,0-2-3 16,-2 1-2-16,2 1-1 15,-4 2-2-15,2 2 1 16,-2-6-22-16,1 0-18 0,-1-7-34 16,4 0-19-16,-1-5-24 15,1-4-38-15,1-5 103 16</inkml:trace>
  <inkml:trace contextRef="#ctx0" brushRef="#br0" timeOffset="138598.07">22971 9655 918 0,'60'-17'325'0,"-44"28"-268"16,5 5-48-16,-2 1-1 15,-2 1-1-15,0 2-6 16,0 2 1-16,-4 1 9 16,0 4 4-16,0 1 6 15,-1 3-1-15,3 8-10 16,1 8-4-16,0 12-6 0,3 9 0 16,3 9-2-16,1 4 0 15,2 5 0-15,-5 4 2 16,-3 12-1-16,-1 4 2 15,-10 10-1-15,-3 6 1 16,-8 12 1-16,-7 6-2 16,-9 13 0-16,0 10-1 15,-9 16-11-15,-4 7 0 16,-3 19 2-16,-11 6 1 16,-2 13 11-16,-6 6 3 0,-12 2 2 15,2 6 14-15,-8-5 31 16,-5-2 2-16,4-3 1 15,1-7-11-15,-8 1-33 16,-2-14-3-16,-14-22-3 16,0 4-2-16,3-21-22 15,-4-5-55-15,-4-5 50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07T10:56:18.1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1687 7246 262 0,'-11'1'172'0,"-2"10"-1"0,-1 2-15 15,-11 9-18-15,-5 6-9 16,-4 11 6-16,-7 3-7 16,1 13-34-16,1 3-14 15,-2 8-33-15,-2 13-12 16,-3 12-10-16,-2 8-3 15,6 17-12-15,0 5-3 16,9 18-10-16,-1 4 24 16,5 8 21-16,6 8 10 15,-2 3 40-15,4 5-6 0,5 13-1 16,0 0-8-16,9-5-34 16,6 4-19-16,4-5-20 15,6-6-2-15,4 2-1 16,3-11-7-16,4-11 23 15,2-8 2-15,2-16 2 16,0-3 9-16,4-16-23 16,-5-6-2-16,7-16-1 15,-1-15 1-15,1-21-7 16,4-9-27-16,-7-13-108 16,1-6-76-16,2-17 121 15</inkml:trace>
  <inkml:trace contextRef="#ctx0" brushRef="#br0" timeOffset="10343.85">2138 7619 637 0,'-65'-35'314'16,"62"33"-106"-16,-2-2-32 0,0 5-50 15,-1 1-16-15,1-3-20 16,2 4-5-16,-1-3 0 15,1 1-2-15,3-1 1 16,-1 0-3-16,0 0-16 16,0 0-9-16,0-1-16 15,0 0-6-15,0 1-6 16,0-1-3-16,0 0-5 16,-1 0-3-16,2 0-7 15,-2-1-2-15,1 1-5 16,1 0-2-16,0 0-1 15,0 0 0-15,7-1 2 16,8-4 1-16,29-16 0 16,-23 14 0-16,-1-1 0 15,3-1 1-15,-4 1-1 16,5 3 1-16,2 0-2 16,-3 1 1-16,4 4-1 0,-4-1-1 15,0 3 2-15,0 3-1 16,-2-1 0-16,-2 4 1 15,-1-4-2-15,1 5 1 16,-3 4 0-16,-2-3 0 16,-4 2 2-16,-4 0 1 15,-6-1 1-15,2 5 1 16,-4 1 1-16,4 2-1 16,-6-1 0-16,-3 2 0 15,-3 0 1-15,-7-1 0 0,1 2-1 16,-1-3 1-16,-1 1-2 15,-3 0 1-15,0-1-1 16,2-3 1-16,-1-2 1 16,-3-5-1-16,4-1-1 15,1 0-1-15,0-1-3 16,7 1-1-16,-4-3-1 16,4 0 0-16,2-2-1 15,3 2 0-15,2-2-2 16,2 3 0-16,-1-2-5 15,2-2-3-15,1 0-5 16,0 0-1-16,0 0 3 16,0 0 3-16,1 0 4 15,11 9 2-15,1 0 2 16,31 29 0-16,-25-27 0 16,4-1 2-16,2 1 0 15,0 0 1-15,-4 1 0 16,-1 2 0-16,-2 0 1 0,-2 2-1 15,-5-1 1-15,-1 1 1 16,-6 3 2-16,-4 2 0 16,-3 0 3-16,-3-4 0 15,-4 2 2-15,-3-4 2 16,-6 1 4-16,-2 1 1 16,-6-6 4-16,-1 1 1 15,-4-3-1-15,-5-4-1 0,5 2-8 16,-1-2-3-16,2 1-7 15,2 0-2-15,0 0-9 16,2 1-15-16,3-1-42 16,2 0-31-16,2-1-143 15,2 0 155-15</inkml:trace>
  <inkml:trace contextRef="#ctx0" brushRef="#br0" timeOffset="12362.24">5841 7660 498 0,'-27'-56'262'0,"25"56"-67"16,-2-1-27-16,4-1-36 16,-2 0-15-16,1 1-7 15,0 0-2-15,0 0-5 16,0 0 0-16,0 0-7 16,-1 0-5-16,-3 0-16 15,1 0-13-15,-1 0-21 0,-2-1-9 16,-4 2-15-16,-2 2-5 15,-29 13-6-15,27-1-3 16,-1 1-2-16,2 6 0 16,-1-7-1-16,-2 6 0 15,1 3-1-15,0 0-3 16,2 9-1-16,1 2-1 16,3 3 2-16,0 5-1 15,2 0 2-15,0 0-1 0,8 1 0 16,0-6 2-16,3-4-1 15,7 0 0-15,3-8-2 16,1 0-1-16,4-1-3 16,0-4 1-16,4-4 0 15,3-1 1-15,2-10 2 16,3-1-1-16,4-4 2 16,0-5 2-16,4-5 2 15,-1-4 5-15,3-5 0 16,-3-2 2-16,-6-6-1 15,2 1 1-15,-10-7 19 16,-6 1 6-16,-3 1 14 16,-4-1 7-16,-7-1-5 15,1-1-3-15,-4-2-13 16,-5 0-8-16,0 2-13 16,-1 2-4-16,0 3-1 0,-1 4 2 15,-2 3 4-15,3 9 3 16,-5 1 2-16,-1 1 0 15,-2 3-4-15,-6-5-3 16,0 7-10-16,-5-3-10 16,-6 2-29-16,2 3-17 15,-6-1-43-15,3 2-47 16,0 2-304-16,1 5 304 16</inkml:trace>
  <inkml:trace contextRef="#ctx0" brushRef="#br0" timeOffset="14192.84">2395 10236 440 0,'-34'-41'246'0,"31"41"-44"16,1 1-38-16,-5-1-43 16,6-1-9-16,0 0-13 15,0-1-6-15,0 1-6 16,0 0-4-16,0 0 2 16,0 0 3-16,-1 0-3 15,0 1-4-15,-6 0-12 16,2 0-8-16,1 0-18 15,-3 0-8-15,5 0-7 16,-2 0-2-16,-4 0-6 16,4 0-3-16,-7 0-6 15,-24 2-5-15,33 1-5 16,-4 2-1-16,5 5-1 16,-11 0-2-16,4 3 0 15,-2 1 0-15,-6 0 1 16,9 5 1-16,-10-3-2 0,4 3 0 15,8-1-2-15,-7-1 0 16,8 4-1-16,-3-2 0 16,-2 8-1-16,3-1 0 15,-1 10 0-15,0 5 0 16,5 2 2-16,2 4-1 16,2-2 1-16,-1-1 0 15,7-6 0-15,-1-1 0 16,6-7-2-16,8 2-2 15,-3-8-3-15,6-1-1 0,2-3 2 16,-8-7 0-16,10 0 1 16,-6-4 0-16,12-3 1 15,2-3 1-15,0-11 0 16,6 1 0-16,-1-8 1 16,2-6 2-16,-1-2 4 15,-4-4 2-15,-3-4 4 16,-8 1 3-16,-4-3 3 15,-4-2 1-15,-7-7 2 16,-2-3-1-16,-8-6-1 16,-1-5-1-16,-5 5-4 15,0 3 1-15,-2 13 5 16,-4 6 4-16,-6 8 7 16,-4 2 7-16,-2 4 3 15,-5 4-4-15,-6 2-8 16,0 3-9-16,-2 1-16 15,0-1-12-15,4 2-44 0,5 3-34 16,3 3-207-16,4 2 198 16</inkml:trace>
  <inkml:trace contextRef="#ctx0" brushRef="#br0" timeOffset="15893.29">5694 10242 250 0,'-85'-31'179'0,"83"28"22"15,1-1-3-15,1 0-27 0,-1 3-5 16,1 0-23-16,0 0-20 16,0 0-42-16,0 0-21 15,0 0-29-15,1-1-4 16,13-6-2-16,30-12-3 16,-24 14-6-16,-3 1 1 15,7 5-1-15,0 1-1 16,5 3 0-16,-1 3-1 15,2 3-5-15,-4-1 1 0,-2 3 4 16,-1 3 1-16,-7-2 6 16,-1 4 3-16,-2 2 0 15,-7-4-1-15,-1 2-3 16,2 1-2-16,-7 0-3 16,0 6 0-16,-8 1-4 15,-2 2-1-15,-5 0 0 16,-5-2 1-16,-2 5 1 15,-10-2 0-15,-1-1-14 16,0 0-12-16,-8-8-19 16,1-5-4-16,2-3 7 15,3-7 6-15,3-3 17 16,3 0 4-16,5-5 0 16,-1 0 1-16,9-3-2 15,1 0-3-15,6 1-7 16,3-2-2-16,0-1-7 15,7-1-2-15,-1-3 4 0,-3-3 2 16,12 4 4-16,-4 0 2 16,6 0 2-16,6 3 0 15,-4-2 4-15,2 1 2 16,5 2 0-16,3 1 2 16,1 4 3-16,1 1 2 15,0 4 5-15,-1 4 0 16,4 4 2-16,-1 2 1 0,-1 4 1 15,3-2 1-15,-1 4-4 16,2 0-2-16,-2-3-3 16,-5 2-1-16,0-2 0 15,-1 1 0-15,-3 1 0 16,6-2 0-16,-7-4 6 16,0-1-22-16,2-2-105 15,-2-3-77-15,5-4 109 16</inkml:trace>
  <inkml:trace contextRef="#ctx0" brushRef="#br0" timeOffset="16833.06">7134 7477 228 0,'31'-52'163'16,"-30"59"20"-16,3 2-25 15,-4-1-50-15,2 2-13 16,3 1-31-16,1 2-8 16,0 2-10-16,7 1-8 15,-5 6-6-15,4 1-1 16,5 1-6-16,-1 7-7 15,7 5-13-15,0 4-1 0,3 15-3 16,0 3 0-16,4 10 5 16,0 6-3-16,1 5-2 15,-2 1 0-15,-2 10 0 16,-1 1 0-16,-10 21 2 16,1 5 2-16,-7 5 6 15,3 11 7-15,-10 0 9 16,2 2 19-16,-8 3 31 15,-2-3 0-15,-4-3-3 16,-5 2-16-16,-6-4-34 16,-8 2-4-16,0 1-7 15,-8-2 18-15,-7-4 21 16,-2-5 9-16,-5-6 30 16,-1-1-13-16,-1-6-16 15,2-10-10-15,1-14-29 16,7-7-9-16,2-6-8 0,-5-3-3 15,-3-7-11-15,-6-7-7 16,12-25-24 0,20-14-26-1,1-1-96-15,-60 42 104 0</inkml:trace>
  <inkml:trace contextRef="#ctx0" brushRef="#br0" timeOffset="21235.27">10019 9424 275 0,'0'-4'176'15,"0"2"-7"-15,0-1-37 16,1-4-4-16,0 4 0 16,1-3-2-16,1 0-5 15,-1 4-9-15,6-5-17 16,2 3-7-16,5 2-4 16,25-32-3-16,-26 32-15 15,5 0-14-15,-2-1-27 16,0 1-11-16,-1-1-9 15,-1 2-2-15,2 1-3 16,-4 4-1-16,4 5-1 0,-2-2 1 16,-7 4 2-16,1 1 1 15,0 2 2-15,-3 1 2 16,-3 2 1-16,2 3 1 16,-2 2-2-16,0 0 0 15,0 1-2-15,-2 3 0 16,2 0 1-16,-3 3 0 15,-4 1-1-15,2 1 1 16,1 2-3-16,-1-1 1 0,6 4-3 16,-2-1 1-16,-2 0-1 15,-1 2 1-15,0-3 0 16,6-1 0-16,1-3 0 16,3-2 0-16,1-5 0 15,-7-2 0-15,8-4 1 16,-7-3-1-16,2-7 0 15,4 0 0-15,-7-8 1 16,7 1 2-16,-3-2-16 16,-3 2-20-16,-1-3-74 15,-1-3-46-15,-2 5-114 16,0 0-91-16,0 0 230 16</inkml:trace>
  <inkml:trace contextRef="#ctx0" brushRef="#br0" timeOffset="21629.22">10355 9722 413 0,'-29'-56'250'0,"17"57"-9"15,7 8-75-15,-5 3-32 16,3 3-6-16,-2 2 4 16,-9 1-3-16,-2 2-25 15,-12-3-13-15,0 8-18 16,2 1-9-16,-8-1-16 15,-1 2-5-15,-5-2-21 16,-2 3-8-16,1 0-7 16,2 0-3-16,3 0-3 15,-1-1-2-15,7 2-34 16,4-5-26-16,10-1-89 16,1-4-70-16,12-7 138 15</inkml:trace>
  <inkml:trace contextRef="#ctx0" brushRef="#br0" timeOffset="22218.65">11221 9796 335 0,'-3'-2'220'0,"2"1"2"0,0 0-40 16,0 0-49-16,0 1-7 15,0 0-20-15,1 0-15 16,0 0-37-16,8 3-20 16,10 6-23-16,23 11-3 15,-26-13-1-15,2 1-2 16,1-5-1-16,-2-1 1 15,-1-2 1-15,0-2 0 16,3 3-19-16,-1-3-18 0,-5 0-71 16,-3-2-53-16,-8-1-216 15,3 2 235-15</inkml:trace>
  <inkml:trace contextRef="#ctx0" brushRef="#br0" timeOffset="22554.93">11231 9667 551 0,'-5'-2'310'16,"3"-1"-79"-16,-1 3-58 15,3-1-31-15,-1 1-57 16,1 0-22-16,0 0-14 16,0 0 0-16,0 0-1 0,4 0-5 15,11 4-19-15,26 5-9 16,-18-5-11-16,-10-4 1 16,4 1-1-16,1-1 0 15,-5-5 0-15,10 3 5 16,-6-2-54-16,4 2-45 15,1-6-158-15,1 1-210 16,6 1 296-16</inkml:trace>
  <inkml:trace contextRef="#ctx0" brushRef="#br0" timeOffset="23555.26">12114 9474 232 0,'-12'0'191'0,"3"0"51"16,1 0-34-16,5-1-45 15,-1 0-14-15,3-1-25 16,-1 1-15-16,2 0-24 15,-2-1-14-15,1 1-18 16,1 0-6-16,0 1 2 16,0 0 3-16,0 0 4 15,0-1 2-15,11 0-4 16,6 1-4-16,33-1-13 16,-28 1-7-16,3 0-17 15,0-1-5-15,-2 1-2 16,-1-1-1-16,-4 1 0 15,-1 3-1-15,-4 1 0 16,-1 3 3-16,-4 1 5 16,-3 0 2-16,-9 6 4 0,-2 0 0 15,-7 4-3-15,-1 0-2 16,1 2-5-16,-2-2-2 16,-3-5 1-16,1-1-1 15,2-1 0-15,-1-1-1 16,6 1-2-16,3-1-2 15,-1-3-1-15,4-1-1 16,-1 0-6-16,4-1-3 16,6 3-2-16,0-3 0 15,4 1 3 1,-5-4 2-16,1 1 4 0,11 8 0 0,1 0 1 16,3 3 1-16,-9-5 1 15,-1 0 1-15,-2 1 2 16,-4 0 1-16,-2 2 5 15,-2-1 3-15,-9-4 5 16,2 4 2-16,-9-3 4 16,0 1 4-16,-6 3 3 15,-2-10 0-15,-7 6-6 16,-3 0-6-16,1-3-9 16,-3 6-5-16,6-4-7 15,2 0-18-15,7 1-42 16,3-2-30-16,4 0-66 15,6 1-29-15,6 0-126 16,1-3 197-16</inkml:trace>
  <inkml:trace contextRef="#ctx0" brushRef="#br0" timeOffset="23965.16">12599 9892 554 0,'73'-22'322'15,"-79"27"-77"-15,-7 6-47 16,-2 5-19-16,-8 3-26 16,-1 6-12-16,-3 4-19 15,-3 0-23-15,2-2-49 16,2 1-20-16,9-5-21 15,1-1-4-15,4-5-14 16,0-4-24-16,-2-3-67 16,5-5-41-16,0-2-125 0,4 0-191 15,3-4 305-15</inkml:trace>
  <inkml:trace contextRef="#ctx0" brushRef="#br0" timeOffset="24879.71">13080 9577 236 0,'-19'-60'160'0,"24"54"0"16,2 3-30-16,5-2 5 15,5-2 12-15,3 0 4 16,9 3 6-16,1-4-15 15,-2 5-40-15,0 1-16 16,4 3-41-16,-6 2-13 16,2 5-7-16,-2 1-5 15,-6 1-10-15,-3 3 2 0,-3 3 14 16,-7 3 10-16,-1 2 11 16,-3 2 0-16,-6 0-11 15,-2 1-8-15,-5 5-9 16,-5 0-3-16,-5-1-6 15,-3 3-1-15,-5-1-2 16,-1-1 0-16,-2-3-2 16,-2-3 0-16,-2-9-3 15,1 0-1-15,3-7-4 16,1-2-5-16,7-3-6 16,4-2 0-16,2-1 1 15,7-1 2-15,1-4-1 16,2 2-1-16,1-6 1 15,3 0 0-15,3-2 5 16,-1 0 3-16,7 2-1 16,-5-1 0-16,3 0-1 0,4 2-2 15,-3 2-1-15,5 1-2 16,0 6-2-16,0 0 1 16,2 3 0-16,0 1 1 15,2 2 3-15,3 1 1 16,2 2 2-16,4 3 0 15,0 1 3-15,0 3 1 16,4 0 5-16,-1-1 2 16,6 1 1-16,1-1 0 15,5-1-2-15,-1-4 0 0,4 0-1 16,-3 1-5-16,-4-1-97 16,5 4-88-16,3 1 113 15</inkml:trace>
  <inkml:trace contextRef="#ctx0" brushRef="#br0" timeOffset="30096.91">16190 10451 385 0,'-5'10'214'0,"1"0"-33"16,-12 28-18 0,14-28-20-16,2 0-16 0,2-2-23 15,-2 0-1-15,8 0-8 16,-10-6-11-16,6 0-16 15,-1-2-1-15,-6-1 4 16,3 1 6-16,-1-1 8 16,0 0-8-16,0 0-22 15,0 0-9-15,-1-8-15 16,-2-9-4-16,-1-29-10 16,5 24-6-16,-2-2-7 15,-6-5-1-15,3-2-1 16,5-2-1-16,2-2 1 15,0-3 1-15,-1-2-1 16,-2-3 0-16,-1-5 0 16,6 3-1-16,0-4 0 15,0 2-1-15,4 5 0 0,-3 1 0 16,-2 6 0 0,-3 2 1-16,5 7 1 0,-5 4 1 15,0 5 0-15,1 1 0 16,-7 2 1-16,5 0 0 15,-1 3 0-15,-2 2 0 16,6 2 4-16,-2 3-1 16,3 0 1-16,-6 0 0 15,1 1-3-15,-1 3-1 0,3 1-3 16,0 0-2 0,0 0-6-16,-2 0-2 0,2 0 0 15,-1 0 2-15,0 0 3 16,0 1 2-16,-1 9 1 15,-1 3-1-15,-10 29-1 16,4-26 0-16,0 5 0 16,-1-1 0-16,-4 4 0 15,0 1 1-15,-1 3 2 16,1-2 0-16,4-5 2 16,4-3 2-16,-2-7 1 15,4-3 1-15,0-4 5 16,2-1 1-16,0-2 1 15,1-1-1-15,0 0-5 16,0 0 0-16,0-1-7 16,-1-1-2-16,2 1-2 15,-2 0-1-15,2-5 4 16,2-10 0-16,15-27 1 16,-9 20 0-16,4 5 0 0,-3-4 0 15,-1-4 1-15,2 4-1 16,0-8 0-16,1 1 0 15,-1-1 1-15,2 2 0 16,-5 4 0-16,1 2 0 16,-3 5 0-16,0 4-1 15,-5 7 0-15,-1 0-1 0,2 5-3 16,3 2-3 0,-4-1-1-16,0 0 1 0,0 0 2 15,1 11 2-15,6 8 2 16,5 26 0-16,-10-29 2 15,-1-1-1-15,4-1 1 16,0-1 0-16,2 1 16 16,-1-1-35-16,0-1-95 15,-2 1-90-15,4 3 107 16</inkml:trace>
  <inkml:trace contextRef="#ctx0" brushRef="#br0" timeOffset="31336.13">16783 10578 150 0,'-9'-5'115'0,"2"3"3"16,4 0-21-16,-6 0-43 16,4 1 3-16,0-1 21 15,-3-1 18-15,4 1 20 16,-4 1-10-16,4-1-18 16,-2 1-8-16,4-1-7 15,1 1 3-15,1-1 8 16,0 1-1-16,0 1 0 15,0 0-3-15,0 0-15 16,0 0-8-16,0 0-24 16,0 0-8-16,0 0-10 15,0 0 0-15,0 0 6 0,0 0 6 16,8 0 11-16,4-1 0 16,1 0-2-16,32-1-6 15,-23 0-8-15,4 4-3 16,2 0-5-16,1 0-1 15,0 5-7-15,2-3 0 16,1 1-3-16,2-2 16 16,1-3 17-16,4 0 1 15,3 0 3-15,2-1-16 16,-6 1-17-16,0 0-2 0,-6 2 0 16,-4 1-1-1,5 4 1-15,1 1-2 0,1-3 2 16,1 1 2-16,-8-1 1 15,-5 1 1-15,-1-2 18 16,-4 1 10-16,-1-5 5 16,-4-2 2-16,-3 1-14 15,-4-5-9-15,0 4-3 16,-3 0-2-16,-2 1-1 16,-1 1-1-16,0 0 0 15,0 0-1-15,0 0-3 16,0-1-2-16,0 0-19 15,0 0-19-15,-1 0-44 16,0 0-30-16,0 0-90 16,0-1-65-16,0 1-164 15,0 0 252-15</inkml:trace>
  <inkml:trace contextRef="#ctx0" brushRef="#br0" timeOffset="31853.51">17591 10517 537 0,'-9'-58'282'0,"5"53"-50"16,0 3-23-16,4 1-30 15,-1 1-22-15,1 0-59 16,0 0-23-16,0 0-20 16,0 0-4-16,0 0 1 15,0 0-2-15,1 3-19 16,11 3-7-16,1 1-8 16,30 27-3-16,-27-26-6 15,2 0-2-15,0-3-2 16,4 3 0-16,0-1 0 15,-4-1 2-15,-1 1 6 16,-5 1 2-16,-5-1 5 16,2 4 2-16,-6-4 0 15,0 2 3-15,-5-3 13 16,-4 0 6-16,-5 3 14 16,1 1 7-16,-3 6-8 0,-3 1-5 15,-10 1-18-15,-9 3-10 16,-8 1-13-16,-2 1-3 15,0 0-3-15,3-1-3 16,0-4-7-16,0-2-18 16,6 1-34-16,6-2-28 15,3-2-74-15,4 0-54 16,8 1 135-16</inkml:trace>
  <inkml:trace contextRef="#ctx0" brushRef="#br0" timeOffset="37263.08">18227 13928 651 0,'-82'38'332'15,"75"-44"-86"-15,1 4-28 16,2 0-62-16,1 0-17 16,0 2-36-16,3-1-8 15,-1 0 2-15,0 0-3 0,0-1-6 16,0 1-8-16,0 0-23 15,0 0-12-15,0 0-15 16,0 0-7-16,-1 0-7 16,2 0-3-16,0 0-7 15,0 0-1-15,2-1 2 16,13-2 0-16,33-7 2 16,-27 10 3-16,4-1-2 15,0 0-1-15,2-2-2 16,-2 2-5-16,-1 2-1 15,2 0 0-15,3 3 1 16,1 1 0-16,1 2 1 16,-4 2 0-16,-5 3 1 15,-2 1 2-15,-7 1 1 16,-2 0 0-16,-2 5-1 16,-5-1 0-16,-3 3-1 15,-2 5-2-15,-7-3-1 0,-5 3 0 16,-4 0 1-16,-3-3 1 15,-5 0-1-15,-5-3-2 16,2 3-5-16,0-3-4 16,5 6-3-16,3 1 0 15,-3-3 4-15,1 1 2 16,1-4 4-16,1-3-1 16,7-4 1-16,3-1 0 15,6-1-4-15,0-2-4 16,5-5-6-16,1 1 0 0,10 0 1 15,2 2 2-15,-2 2 7 16,6 2 2-16,-5-3 2 16,-1 4 0-16,5 4 0 15,-1-2 0-15,0 7 1 16,-2-2 0-16,-8 1 2 16,-3 0 1-16,-4 1 0 15,0 0 1-15,-8-3 1 16,4 2 2-16,-8-3 2 15,-4 1 0-15,-4 2 1 16,-2-3-1-16,-8 1-1 16,-7-3-1-16,-2 2-3 15,-8-2-8-15,3-2-11 16,0-1-10-16,3-1-49 16,3 0-29-16,6-2-112 15,2-3-112-15,6 2 209 16</inkml:trace>
  <inkml:trace contextRef="#ctx0" brushRef="#br0" timeOffset="37697.93">17628 14473 660 0,'28'-45'386'15,"-33"54"-66"-15,1 5-132 16,-2 5-53-16,-4 5-57 16,-2 4-19-16,1 5-16 15,-1-2 1-15,2 1-17 0,0-4-6 16,-2-5-13-16,2 3-4 15,-1-3-14-15,1 4-36 16,-2 2-110-16,-3-3-57 16,3 5 117-16</inkml:trace>
  <inkml:trace contextRef="#ctx0" brushRef="#br0" timeOffset="38378.62">17377 14592 480 0,'-27'-72'276'0,"27"69"-9"16,-4 3-39-16,4 1-63 16,-1-1-24-16,0 0-68 15,0 0-24-15,0 0-21 16,-1 6-3-16,-3 14-6 15,-7 28-4-15,-1-22-8 0,3 3-2 16,-5 3 0-16,-4-2 0 16,1 0 1-16,0-4 1 15,7-3-3-15,1-4-1 16,-4-8-1-16,1-4-2 16,0-7-6-16,4-2-6 15,3-7-7-15,1-3-2 16,-2-4 4-16,1-6 3 0,1-3 5 15,3 1 3-15,2-2 5 16,0 5 1-16,2 4 3 16,1-1 11-16,-1 9 31 15,-4-3 19-15,-1 6 37 16,0 6-7-16,-2 2-33 16,3-2-20-16,2 0-39 15,-2 0-2-15,0 9 1 16,-3 7 0-16,-11 30-1 15,9-24 0-15,-5 1-3 16,2 2 2-16,-2 3-3 16,0 2-2-16,1-1-50 15,-5 0-29-15,4-3-82 16,0-3-36-16,5-3-68 16,-1-3-99-16,1-5 251 15</inkml:trace>
  <inkml:trace contextRef="#ctx0" brushRef="#br0" timeOffset="38733.67">16852 14740 630 0,'-22'-57'322'0,"35"66"-75"16,-2 3-19-16,-2 6-59 15,2 5-24-15,-9 3-70 16,3-1-22-16,-3-2-36 16,0-3-9-16,-2-7-88 15,-1-2-51-15,1-6-179 16,-2-4-148-16,2-3 296 16</inkml:trace>
  <inkml:trace contextRef="#ctx0" brushRef="#br0" timeOffset="38944.1">16804 14685 835 0,'-9'1'417'16,"-1"2"-150"-16,-1 2-65 15,-6 4-84-15,-4 3-24 16,-4 9-20-16,0-2-4 16,-7 9-24-16,-3-1-12 15,-14-1-18-15,-4 3-7 16,-7-4-5-16,-3-1-8 0,2-5-48 15,2 0-34-15,2-1-135 16,-1-2-88-16,-4 5 192 16</inkml:trace>
  <inkml:trace contextRef="#ctx0" brushRef="#br0" timeOffset="39828.47">14290 14738 503 0,'-8'24'197'0,"-36"38"-129"16,32-23-45-16,4 0-21 0,4 0-2 15,6-7 29-15,4-9 8 16,5-13 10-16,1-10 12 16,2-9 19-16,1-6 5 15,-2-11 1-15,0-5-3 16,-5-8-24-16,-1-1 3 16,-4-5 24-16,-2 4 14 15,-7-3 7-15,-5 0-6 0,-6-5-25 16,-2-3-16-16,-2 0-25 15,4-6-5-15,7 7 6 16,5 2 5-16,6 6 4 16,-1 6-2-16,6 10-4 15,-1 3-8-15,6 6-12 16,8 5-3-16,4-1-14 16,6 2-4-16,6-2-2 15,2 2 2-15,6 1 0 16,-1 1 1-16,0 6 1 15,-2 2 4-15,-7 2-44 16,-4 4-26-16,-6 2-86 16,-2-3-66-16,-9 7 142 15</inkml:trace>
  <inkml:trace contextRef="#ctx0" brushRef="#br0" timeOffset="40372.01">13968 14645 938 0,'-13'0'124'16,"4"4"-35"-16,-12 2 88 15,-1 5-46-15,1 6-54 16,-3 2-23-16,2 9-22 16,-1 3-2-16,6 2-11 15,3 1-4-15,2-4 3 16,7 1 4-16,7-1 11 15,3-6 4-15,10-3-4 0,1-5-8 16,4-5-8-16,4-1-3 16,4-4-5-16,-2 1-2 15,-3-4 10-15,-2-2-28 16,-3-1-84-16,-3-6-62 16,-4-2 82-16</inkml:trace>
  <inkml:trace contextRef="#ctx0" brushRef="#br0" timeOffset="40622.35">13784 14696 715 0,'-58'-16'323'0,"51"28"-123"15,2 4-86-15,-2 3-51 16,3 8-13-16,-5 7-30 16,-1 6-11-16,-2 9-4 15,-4 1 0-15,2 3-1 16,-2-4-20-16,-1-6-179 16,0-6 141-16</inkml:trace>
  <inkml:trace contextRef="#ctx0" brushRef="#br0" timeOffset="41223.74">12075 14482 564 0,'28'37'350'15,"-30"-28"15"-15,-3 2-127 0,0 5-80 16,2 6-40-16,-5 0-61 15,0-1-29-15,1-5-19 16,0-1-4-16,1 0-13 16,0 1-37-16,-1 2-167 15,3 0-192-15,-4 2 247 16</inkml:trace>
  <inkml:trace contextRef="#ctx0" brushRef="#br0" timeOffset="42149.26">11446 14182 491 0,'-6'-4'311'15,"6"3"-29"-15,0 2-97 16,0-1-46-16,0-1-66 15,0 0-27-15,0 0-16 16,0 0 4-16,0 0 11 16,13 0 7-16,6 0-3 15,31-3-2-15,-24 4-9 16,-2-3-8-16,4 3-11 16,0 2-3-16,-1 0-7 15,0 4-1-15,-4 0 1 16,0-2 8-16,-10 0 13 0,-3 4 3 15,-4 1 4-15,-3 4-8 16,-5 3-9-16,0 7-4 16,-9 0-4-16,-3 3-3 15,-6 2-3-15,-4-1-1 16,0 3-3-16,1-1-1 16,0 1 0-16,2-3-1 15,3-2 0-15,3-4 0 16,7-1-1-16,2-4-2 15,6-1-3-15,2-2-3 16,5-3-1-16,3-5 0 0,0 1 4 16,5-1 2-16,-1 0 4 15,-1 3 0-15,0 1 1 16,-1 2 1-16,-3 1 2 16,0 4 1-16,-7 0 1 15,-2-1 2-15,-3 2 3 16,-6 1 0-16,-8 2 9 15,3-1 3-15,-4 0 3 16,-1-4 0-16,-1 1-7 16,0-3-3-16,-1-3-3 15,-4-2-3-15,2-2-4 16,0-1-4-16,4 2-30 16,2 0-18-16,0-1-62 15,-3 0-50-15,7-1-191 16,-9-2 223-16</inkml:trace>
  <inkml:trace contextRef="#ctx0" brushRef="#br0" timeOffset="42411.56">11139 14620 644 0,'-1'-22'358'0,"-1"27"-50"16,-1 3-123-16,-3 4-83 16,-2 1-38-16,-1 2-44 15,-3 3-9-15,0 0-80 16,3-2-62-16,0 3 83 15</inkml:trace>
  <inkml:trace contextRef="#ctx0" brushRef="#br0" timeOffset="43218.61">10591 14704 453 0,'-18'-49'216'0,"29"52"-82"15,2-1-20-15,6 1-21 16,0 3-6-16,6 3-15 15,0 2-19-15,1 5-28 0,-2-2-9 16,-5 6 5-16,-1 1 10 16,-1 0 6-16,-2 4 2 15,-2 2-5-15,-9-6-5 16,-4 2-5-16,0-4 2 16,-6-7 0-16,4 2 0 15,-5-7 4-15,2 1 3 16,-5-7 0-16,-1 1 0 15,-5-1-9-15,-5-4-5 16,-1 0-8-16,0-3-4 0,2 2 0 16,-1 0 6-16,2 3 7 15,2 1 5-15,7 0 4 16,-3 3-1-16,7-1-3 16,-5 1-4-16,2 1-9 15,0 2-5-15,2 1-9 16,0 4-3-16,2 5 0 15,-2 4-1-15,-1 1 1 16,2 1 1-16,-3-5-42 16,1-3-33-16,3 2-113 15,-3-5-106-15,3-4 189 16</inkml:trace>
  <inkml:trace contextRef="#ctx0" brushRef="#br0" timeOffset="43844.94">9941 14731 591 0,'0'0'278'0,"-1"-2"-117"16,1 1-47-16,0 0-39 16,0 0-9-16,0 0 3 15,0 0 3-15,0-1-10 16,5 0-10-16,11-4-21 15,28-10 7-15,-23 15-1 0,2-2-2 16,-3 2-5-16,2-3-11 16,1 5-5-16,-1 3 0 15,1 2 1-15,-3 0 0 16,-4 1-4-16,-2 0 1 16,-5 2-2-16,3 3 2 15,-5-2 0-15,-2 3-1 16,3 1 0-16,0 5-1 15,-6 2-1-15,3 1 0 16,-5 0-1-16,-6-2 1 0,4 3-48 16,-3 0-52-16,-9-3-153 15,1-1 147-15</inkml:trace>
  <inkml:trace contextRef="#ctx0" brushRef="#br0" timeOffset="44045.4">10092 14978 848 0,'-52'7'390'0,"46"0"-189"16,-2 2-66-16,0 3-97 15,-3 5-21-15,1 3-18 16,3-1 9-16,0 0-94 15,1-1-114-15,4 3 131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customXml" Target="../ink/ink9.xml"/><Relationship Id="rId4" Type="http://schemas.openxmlformats.org/officeDocument/2006/relationships/image" Target="../media/image5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customXml" Target="../ink/ink10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customXml" Target="../ink/ink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130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5" Type="http://schemas.openxmlformats.org/officeDocument/2006/relationships/image" Target="../media/image151.png"/><Relationship Id="rId4" Type="http://schemas.openxmlformats.org/officeDocument/2006/relationships/image" Target="../media/image141.png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customXml" Target="../ink/ink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מערכת דו </a:t>
            </a:r>
            <a:r>
              <a:rPr lang="he-IL" dirty="0" err="1"/>
              <a:t>מימדית</a:t>
            </a:r>
            <a:br>
              <a:rPr lang="he-IL" dirty="0"/>
            </a:br>
            <a:r>
              <a:rPr lang="he-IL" dirty="0"/>
              <a:t>לא לינארית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49166FE-CBAA-4C9B-B5BB-389DEE9503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err="1"/>
              <a:t>לינאריזציה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69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564904"/>
                <a:ext cx="8229600" cy="3561259"/>
              </a:xfrm>
            </p:spPr>
            <p:txBody>
              <a:bodyPr>
                <a:normAutofit/>
              </a:bodyPr>
              <a:lstStyle/>
              <a:p>
                <a:r>
                  <a:rPr lang="he-IL" dirty="0"/>
                  <a:t>הנקודה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he-IL" dirty="0"/>
                  <a:t> היא?</a:t>
                </a:r>
              </a:p>
              <a:p>
                <a:pPr marL="0" indent="0">
                  <a:buNone/>
                </a:pPr>
                <a:endParaRPr lang="he-IL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564904"/>
                <a:ext cx="8229600" cy="3561259"/>
              </a:xfrm>
              <a:blipFill>
                <a:blip r:embed="rId2"/>
                <a:stretch>
                  <a:fillRect t="-2226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-900608" y="985008"/>
                <a:ext cx="4572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acc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d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acc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00608" y="985008"/>
                <a:ext cx="4572000" cy="646331"/>
              </a:xfrm>
              <a:prstGeom prst="rect">
                <a:avLst/>
              </a:prstGeom>
              <a:blipFill rotWithShape="0">
                <a:blip r:embed="rId3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03848" y="911629"/>
                <a:ext cx="4927118" cy="14073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𝐴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m:rPr>
                                    <m:nor/>
                                  </m:rPr>
                                  <a:rPr kumimoji="0" lang="en-US" sz="1800" b="0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libri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𝑦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𝑔</m:t>
                                    </m:r>
                                  </m:num>
                                  <m:den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𝑔</m:t>
                                    </m:r>
                                  </m:num>
                                  <m:den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𝑦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911629"/>
                <a:ext cx="4927118" cy="14073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C252445-A61C-42A6-813A-405CFAA87E7C}"/>
                  </a:ext>
                </a:extLst>
              </p14:cNvPr>
              <p14:cNvContentPartPr/>
              <p14:nvPr/>
            </p14:nvContentPartPr>
            <p14:xfrm>
              <a:off x="350280" y="2608560"/>
              <a:ext cx="6327000" cy="2837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C252445-A61C-42A6-813A-405CFAA87E7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0920" y="2599200"/>
                <a:ext cx="6345720" cy="285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1067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כל נקודה לחוד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457200" y="1844824"/>
              <a:ext cx="8229600" cy="26718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26216">
                    <a:tc>
                      <a:txBody>
                        <a:bodyPr/>
                        <a:lstStyle/>
                        <a:p>
                          <a:r>
                            <a:rPr lang="he-IL" dirty="0"/>
                            <a:t>נקודה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e-IL" dirty="0"/>
                            <a:t>קירוב לינארי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e-IL" dirty="0"/>
                            <a:t>ערכים עצמיים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3, 2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-1, -2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-3, -1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≈−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25676401"/>
                  </p:ext>
                </p:extLst>
              </p:nvPr>
            </p:nvGraphicFramePr>
            <p:xfrm>
              <a:off x="457200" y="1844824"/>
              <a:ext cx="8229600" cy="25577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he-IL" dirty="0" smtClean="0"/>
                            <a:t>נקודה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e-IL" dirty="0" smtClean="0"/>
                            <a:t>קירוב לינארי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e-IL" dirty="0" smtClean="0"/>
                            <a:t>ערכים עצמיים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488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72527" r="-201111" b="-298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44" t="-72527" r="-101111" b="-298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3, 2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471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174444" r="-201111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44" t="-174444" r="-101111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-1, -2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488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274444" r="-201111" b="-1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44" t="-274444" r="-101111" b="-1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-3, -1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471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374444" r="-201111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44" t="-374444" r="-101111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374444" r="-1111" b="-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3528" y="5013176"/>
                <a:ext cx="2969083" cy="6093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013176"/>
                <a:ext cx="2969083" cy="6093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4527122"/>
            <a:ext cx="2696136" cy="202210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3C74CEA-3201-44F1-AEC9-1562E2378C92}"/>
                  </a:ext>
                </a:extLst>
              </p14:cNvPr>
              <p14:cNvContentPartPr/>
              <p14:nvPr/>
            </p14:nvContentPartPr>
            <p14:xfrm>
              <a:off x="555480" y="4344120"/>
              <a:ext cx="7958520" cy="2217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3C74CEA-3201-44F1-AEC9-1562E2378C9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6120" y="4334760"/>
                <a:ext cx="7977240" cy="223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0659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לחבר את הפאזל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340768"/>
            <a:ext cx="6753225" cy="1228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2924944"/>
            <a:ext cx="5600700" cy="374332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744045F-4793-4D20-9DC6-2C4118772C55}"/>
                  </a:ext>
                </a:extLst>
              </p14:cNvPr>
              <p14:cNvContentPartPr/>
              <p14:nvPr/>
            </p14:nvContentPartPr>
            <p14:xfrm>
              <a:off x="2619360" y="3249000"/>
              <a:ext cx="4260960" cy="30733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744045F-4793-4D20-9DC6-2C4118772C5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10000" y="3239640"/>
                <a:ext cx="4279680" cy="309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01437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היה לנו?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עובדים במרחב הפאזה</a:t>
            </a:r>
          </a:p>
          <a:p>
            <a:r>
              <a:rPr lang="he-IL" dirty="0"/>
              <a:t>עקומי אפס</a:t>
            </a:r>
          </a:p>
          <a:p>
            <a:pPr lvl="1"/>
            <a:r>
              <a:rPr lang="he-IL" dirty="0"/>
              <a:t>מסלולים חוצים במקביל לציר</a:t>
            </a:r>
          </a:p>
          <a:p>
            <a:r>
              <a:rPr lang="he-IL" dirty="0"/>
              <a:t>נקודות שבת</a:t>
            </a:r>
          </a:p>
          <a:p>
            <a:pPr lvl="1"/>
            <a:r>
              <a:rPr lang="he-IL" dirty="0"/>
              <a:t>לינאריזציה</a:t>
            </a:r>
          </a:p>
          <a:p>
            <a:pPr lvl="1"/>
            <a:r>
              <a:rPr lang="he-IL" dirty="0"/>
              <a:t>יציבות</a:t>
            </a:r>
          </a:p>
          <a:p>
            <a:r>
              <a:rPr lang="he-IL" dirty="0"/>
              <a:t>התנהגות גלובלית</a:t>
            </a:r>
          </a:p>
          <a:p>
            <a:pPr lvl="1"/>
            <a:r>
              <a:rPr lang="he-IL" dirty="0"/>
              <a:t>אגן משיכה </a:t>
            </a:r>
            <a:r>
              <a:rPr lang="en-US" dirty="0"/>
              <a:t>basin of attraction</a:t>
            </a:r>
          </a:p>
          <a:p>
            <a:pPr lvl="1"/>
            <a:r>
              <a:rPr lang="he-IL" dirty="0"/>
              <a:t>מפריד </a:t>
            </a:r>
            <a:r>
              <a:rPr lang="en-US" dirty="0" err="1"/>
              <a:t>separatrix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C5E9FB5-5EEE-4C48-8EA5-520A1A6A990F}"/>
                  </a:ext>
                </a:extLst>
              </p14:cNvPr>
              <p14:cNvContentPartPr/>
              <p14:nvPr/>
            </p14:nvContentPartPr>
            <p14:xfrm>
              <a:off x="491760" y="2659680"/>
              <a:ext cx="3106800" cy="2972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C5E9FB5-5EEE-4C48-8EA5-520A1A6A99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2400" y="2650320"/>
                <a:ext cx="3125520" cy="299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1856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B06C-E120-4551-BDFA-2457EBCE8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45288-EF30-4CD8-A774-96A3ACDD9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40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672D63-7CD2-4A6F-89DE-503A5ABAE3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נתונה המערכת הבאה: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  <a:p>
                <a:pPr marL="0" indent="0" algn="r">
                  <a:buNone/>
                </a:pPr>
                <a:r>
                  <a:rPr lang="he-IL" dirty="0"/>
                  <a:t>למערכת שתי נקודות שבת.</a:t>
                </a:r>
              </a:p>
              <a:p>
                <a:pPr marL="0" indent="0" algn="r">
                  <a:buNone/>
                </a:pPr>
                <a:r>
                  <a:rPr lang="he-IL" dirty="0"/>
                  <a:t>סווגו את נקודת השבת </a:t>
                </a:r>
                <a:br>
                  <a:rPr lang="en-US" dirty="0"/>
                </a:br>
                <a:r>
                  <a:rPr lang="he-IL" b="1" u="sng" dirty="0"/>
                  <a:t>השמאלית</a:t>
                </a:r>
                <a:r>
                  <a:rPr lang="he-IL" dirty="0"/>
                  <a:t> (</a:t>
                </a:r>
                <a:r>
                  <a:rPr lang="en-US" dirty="0"/>
                  <a:t>X</a:t>
                </a:r>
                <a:r>
                  <a:rPr lang="he-IL" dirty="0"/>
                  <a:t> נמוך):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672D63-7CD2-4A6F-89DE-503A5ABAE3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837DF1E-143E-4D9A-B68D-D431D7235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00" y="3429000"/>
            <a:ext cx="3949483" cy="312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065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2F33D-0505-495B-BBC1-183FF4936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9FA98-9CDC-418B-AF38-094AE0971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0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0568" y="3140968"/>
            <a:ext cx="4757936" cy="3568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עקומי אפס </a:t>
            </a:r>
            <a:r>
              <a:rPr lang="en-US" dirty="0" err="1"/>
              <a:t>nullclines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he-IL" dirty="0"/>
              <a:t>מה כיוון הזרימה במרחב הפאזה?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5496" y="1818472"/>
                <a:ext cx="153990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4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4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1818472"/>
                <a:ext cx="1539909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03218" y="1800617"/>
                <a:ext cx="153990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4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4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218" y="1800617"/>
                <a:ext cx="1539909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03145" y="1833933"/>
                <a:ext cx="4572000" cy="9233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algn="r"/>
                <a:endParaRPr lang="he-IL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3145" y="1833933"/>
                <a:ext cx="4572000" cy="92333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C48B08F-F69D-4406-8739-100C63FE2C44}"/>
                  </a:ext>
                </a:extLst>
              </p14:cNvPr>
              <p14:cNvContentPartPr/>
              <p14:nvPr/>
            </p14:nvContentPartPr>
            <p14:xfrm>
              <a:off x="384120" y="1391400"/>
              <a:ext cx="8071560" cy="50637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C48B08F-F69D-4406-8739-100C63FE2C4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4760" y="1382040"/>
                <a:ext cx="8090280" cy="508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BE824E5-84C2-43B5-A3F4-C6146EE418C6}"/>
                  </a:ext>
                </a:extLst>
              </p14:cNvPr>
              <p14:cNvContentPartPr/>
              <p14:nvPr/>
            </p14:nvContentPartPr>
            <p14:xfrm>
              <a:off x="5099400" y="4235400"/>
              <a:ext cx="2444760" cy="13608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BE824E5-84C2-43B5-A3F4-C6146EE418C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090040" y="4226040"/>
                <a:ext cx="2463480" cy="137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7415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לינאריזציה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יש יותר מנקודה אחת רלוונטית!</a:t>
                </a:r>
              </a:p>
              <a:p>
                <a:r>
                  <a:rPr lang="he-IL" dirty="0"/>
                  <a:t>כל חיתוך של שני עקומי האפס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75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994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/>
              <a:t>לינאריזציה</a:t>
            </a:r>
            <a:r>
              <a:rPr lang="he-IL" dirty="0"/>
              <a:t> </a:t>
            </a:r>
            <a:r>
              <a:rPr lang="he-IL" dirty="0" err="1"/>
              <a:t>במימד</a:t>
            </a:r>
            <a:r>
              <a:rPr lang="he-IL" dirty="0"/>
              <a:t> אחד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𝑑𝑓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z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3EE7C20-B0F9-45B9-8C40-21B9AA4530CF}"/>
                  </a:ext>
                </a:extLst>
              </p14:cNvPr>
              <p14:cNvContentPartPr/>
              <p14:nvPr/>
            </p14:nvContentPartPr>
            <p14:xfrm>
              <a:off x="352440" y="883080"/>
              <a:ext cx="8487720" cy="5370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3EE7C20-B0F9-45B9-8C40-21B9AA4530C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3080" y="873720"/>
                <a:ext cx="8506440" cy="538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2166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לינאריזציה בשני מימדים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he-IL" dirty="0"/>
                  <a:t>יש לנו שתי פונקציות של שני משתנים: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באופן כללי: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 algn="l" rtl="0">
                  <a:buNone/>
                </a:pPr>
                <a:br>
                  <a:rPr lang="en-US" dirty="0"/>
                </a:b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1BEF7BF-DEBA-41C0-9186-D427BE1A057D}"/>
                  </a:ext>
                </a:extLst>
              </p14:cNvPr>
              <p14:cNvContentPartPr/>
              <p14:nvPr/>
            </p14:nvContentPartPr>
            <p14:xfrm>
              <a:off x="3985200" y="3750840"/>
              <a:ext cx="2364840" cy="2158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1BEF7BF-DEBA-41C0-9186-D427BE1A057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75840" y="3741480"/>
                <a:ext cx="2383560" cy="217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291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לינאריזציה בשני מימדים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 algn="l" rtl="0">
                  <a:buNone/>
                </a:pPr>
                <a:br>
                  <a:rPr lang="en-US" dirty="0"/>
                </a:b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6232596-E6D0-4D62-9193-EB0E12659BE6}"/>
                  </a:ext>
                </a:extLst>
              </p14:cNvPr>
              <p14:cNvContentPartPr/>
              <p14:nvPr/>
            </p14:nvContentPartPr>
            <p14:xfrm>
              <a:off x="526680" y="1544760"/>
              <a:ext cx="8247960" cy="4581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6232596-E6D0-4D62-9193-EB0E12659BE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7320" y="1535400"/>
                <a:ext cx="8266680" cy="460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8385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518EA-3E84-4E84-AA88-573C64899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כתיבה במטריצה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6BA77-CF55-4689-B89E-A373B8C63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3866990-EA0B-4D5D-A362-37A78C9B6F9C}"/>
                  </a:ext>
                </a:extLst>
              </p14:cNvPr>
              <p14:cNvContentPartPr/>
              <p14:nvPr/>
            </p14:nvContentPartPr>
            <p14:xfrm>
              <a:off x="1542240" y="2047680"/>
              <a:ext cx="3512880" cy="1429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3866990-EA0B-4D5D-A362-37A78C9B6F9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32880" y="2038320"/>
                <a:ext cx="3531600" cy="144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1564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/>
              <a:t>יעקוביאן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he-IL" dirty="0"/>
                  <a:t>עבור המערכת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סביב נקודת שבת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he-IL" dirty="0"/>
                  <a:t>, הדינמיקה היא בקירוב: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𝐴𝑥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en-US" dirty="0"/>
                                  <m:t> 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3774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092280" y="5802997"/>
            <a:ext cx="993862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e-IL" dirty="0"/>
              <a:t>יעקוביאן</a:t>
            </a:r>
          </a:p>
          <a:p>
            <a:r>
              <a:rPr lang="en-US" dirty="0"/>
              <a:t>Jacobian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1145DAD-A620-42D7-AC78-3312EA955C24}"/>
                  </a:ext>
                </a:extLst>
              </p14:cNvPr>
              <p14:cNvContentPartPr/>
              <p14:nvPr/>
            </p14:nvContentPartPr>
            <p14:xfrm>
              <a:off x="811080" y="3716640"/>
              <a:ext cx="1140480" cy="6930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1145DAD-A620-42D7-AC78-3312EA955C2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1720" y="3707280"/>
                <a:ext cx="1159200" cy="71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4200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חזרה לקרב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86000" y="2348880"/>
                <a:ext cx="4572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acc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d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acc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348880"/>
                <a:ext cx="4572000" cy="646331"/>
              </a:xfrm>
              <a:prstGeom prst="rect">
                <a:avLst/>
              </a:prstGeom>
              <a:blipFill rotWithShape="0">
                <a:blip r:embed="rId2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442504" y="3501008"/>
                <a:ext cx="2131481" cy="14073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𝐴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m:rPr>
                                    <m:nor/>
                                  </m:rPr>
                                  <a:rPr kumimoji="0" lang="en-US" sz="1800" b="0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libri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𝑦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𝑔</m:t>
                                    </m:r>
                                  </m:num>
                                  <m:den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𝑔</m:t>
                                    </m:r>
                                  </m:num>
                                  <m:den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𝑦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04" y="3501008"/>
                <a:ext cx="2131481" cy="14073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6898D05-4F8C-4D38-A163-477492D0CB58}"/>
                  </a:ext>
                </a:extLst>
              </p14:cNvPr>
              <p14:cNvContentPartPr/>
              <p14:nvPr/>
            </p14:nvContentPartPr>
            <p14:xfrm>
              <a:off x="707760" y="1289880"/>
              <a:ext cx="8011080" cy="4429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6898D05-4F8C-4D38-A163-477492D0CB5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8400" y="1280520"/>
                <a:ext cx="8029800" cy="444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13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56526</TotalTime>
  <Words>323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 Math</vt:lpstr>
      <vt:lpstr>Office Theme</vt:lpstr>
      <vt:lpstr>מערכת דו מימדית לא לינארית</vt:lpstr>
      <vt:lpstr>עקומי אפס nullclines</vt:lpstr>
      <vt:lpstr>לינאריזציה</vt:lpstr>
      <vt:lpstr>לינאריזציה במימד אחד</vt:lpstr>
      <vt:lpstr>לינאריזציה בשני מימדים</vt:lpstr>
      <vt:lpstr>לינאריזציה בשני מימדים</vt:lpstr>
      <vt:lpstr>כתיבה במטריצה</vt:lpstr>
      <vt:lpstr>יעקוביאן</vt:lpstr>
      <vt:lpstr>חזרה לקרב</vt:lpstr>
      <vt:lpstr>PowerPoint Presentation</vt:lpstr>
      <vt:lpstr>כל נקודה לחוד</vt:lpstr>
      <vt:lpstr>לחבר את הפאזל</vt:lpstr>
      <vt:lpstr>מה היה לנו?</vt:lpstr>
      <vt:lpstr>PowerPoint Presentation</vt:lpstr>
      <vt:lpstr>PowerPoint Presentation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270</cp:revision>
  <dcterms:created xsi:type="dcterms:W3CDTF">2014-08-09T08:29:52Z</dcterms:created>
  <dcterms:modified xsi:type="dcterms:W3CDTF">2020-05-07T14:32:51Z</dcterms:modified>
</cp:coreProperties>
</file>