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5" r:id="rId2"/>
    <p:sldId id="596" r:id="rId3"/>
    <p:sldId id="587" r:id="rId4"/>
    <p:sldId id="588" r:id="rId5"/>
    <p:sldId id="597" r:id="rId6"/>
    <p:sldId id="589" r:id="rId7"/>
    <p:sldId id="598" r:id="rId8"/>
    <p:sldId id="590" r:id="rId9"/>
    <p:sldId id="591" r:id="rId10"/>
    <p:sldId id="592" r:id="rId11"/>
    <p:sldId id="593" r:id="rId12"/>
    <p:sldId id="594" r:id="rId13"/>
    <p:sldId id="595" r:id="rId14"/>
    <p:sldId id="599" r:id="rId15"/>
    <p:sldId id="602" r:id="rId16"/>
    <p:sldId id="6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209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1.png"/><Relationship Id="rId4" Type="http://schemas.openxmlformats.org/officeDocument/2006/relationships/image" Target="../media/image1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מערכת דו </a:t>
            </a:r>
            <a:r>
              <a:rPr lang="he-IL" dirty="0" err="1"/>
              <a:t>מימדית</a:t>
            </a:r>
            <a:br>
              <a:rPr lang="he-IL" dirty="0"/>
            </a:br>
            <a:r>
              <a:rPr lang="he-IL" dirty="0"/>
              <a:t>לא לינארית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49166FE-CBAA-4C9B-B5BB-389DEE950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6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64904"/>
                <a:ext cx="8229600" cy="3561259"/>
              </a:xfrm>
            </p:spPr>
            <p:txBody>
              <a:bodyPr>
                <a:normAutofit/>
              </a:bodyPr>
              <a:lstStyle/>
              <a:p>
                <a:r>
                  <a:rPr lang="he-IL" dirty="0"/>
                  <a:t>הנקודה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he-IL" dirty="0"/>
                  <a:t> היא?</a:t>
                </a:r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64904"/>
                <a:ext cx="8229600" cy="3561259"/>
              </a:xfrm>
              <a:blipFill>
                <a:blip r:embed="rId2"/>
                <a:stretch>
                  <a:fillRect t="-2226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900608" y="985008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00608" y="985008"/>
                <a:ext cx="4572000" cy="646331"/>
              </a:xfrm>
              <a:prstGeom prst="rect">
                <a:avLst/>
              </a:prstGeom>
              <a:blipFill rotWithShape="0"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03848" y="911629"/>
                <a:ext cx="4927118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sz="18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911629"/>
                <a:ext cx="4927118" cy="14073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06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כל נקודה לחוד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457200" y="1844824"/>
              <a:ext cx="8229600" cy="26718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126216">
                    <a:tc>
                      <a:txBody>
                        <a:bodyPr/>
                        <a:lstStyle/>
                        <a:p>
                          <a:r>
                            <a:rPr lang="he-IL" dirty="0"/>
                            <a:t>נקודה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/>
                            <a:t>קירוב לינארי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/>
                            <a:t>ערכים עצמיים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3, 2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-1, 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6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-3, -1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25676401"/>
                  </p:ext>
                </p:extLst>
              </p:nvPr>
            </p:nvGraphicFramePr>
            <p:xfrm>
              <a:off x="457200" y="1844824"/>
              <a:ext cx="8229600" cy="25577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he-IL" dirty="0" smtClean="0"/>
                            <a:t>נקודה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 smtClean="0"/>
                            <a:t>קירוב לינארי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he-IL" dirty="0" smtClean="0"/>
                            <a:t>ערכים עצמיים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88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72527" r="-201111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72527" r="-101111" b="-2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3, 2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7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174444" r="-20111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174444" r="-10111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-1, -2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488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74444" r="-201111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274444" r="-101111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-3, -1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71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374444" r="-20111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374444" r="-10111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374444" r="-1111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3528" y="5013176"/>
                <a:ext cx="2969083" cy="6093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m:rPr>
                                    <m:brk m:alnAt="7"/>
                                  </m:rP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r>
                                  <a:rPr kumimoji="0" lang="en-US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𝑦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013176"/>
                <a:ext cx="2969083" cy="6093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4527122"/>
            <a:ext cx="2696136" cy="202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5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לחבר את הפאזל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340768"/>
            <a:ext cx="6753225" cy="1228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924944"/>
            <a:ext cx="560070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43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היה לנו?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עובדים במרחב הפאזה</a:t>
            </a:r>
          </a:p>
          <a:p>
            <a:r>
              <a:rPr lang="he-IL" dirty="0"/>
              <a:t>עקומי אפס</a:t>
            </a:r>
          </a:p>
          <a:p>
            <a:pPr lvl="1"/>
            <a:r>
              <a:rPr lang="he-IL" dirty="0"/>
              <a:t>מסלולים חוצים במקביל לציר</a:t>
            </a:r>
          </a:p>
          <a:p>
            <a:r>
              <a:rPr lang="he-IL" dirty="0"/>
              <a:t>נקודות שבת</a:t>
            </a:r>
          </a:p>
          <a:p>
            <a:pPr lvl="1"/>
            <a:r>
              <a:rPr lang="he-IL" dirty="0"/>
              <a:t>לינאריזציה</a:t>
            </a:r>
          </a:p>
          <a:p>
            <a:pPr lvl="1"/>
            <a:r>
              <a:rPr lang="he-IL" dirty="0"/>
              <a:t>יציבות</a:t>
            </a:r>
          </a:p>
          <a:p>
            <a:r>
              <a:rPr lang="he-IL" dirty="0"/>
              <a:t>התנהגות גלובלית</a:t>
            </a:r>
          </a:p>
          <a:p>
            <a:pPr lvl="1"/>
            <a:r>
              <a:rPr lang="he-IL" dirty="0"/>
              <a:t>אגן משיכה </a:t>
            </a:r>
            <a:r>
              <a:rPr lang="en-US" dirty="0"/>
              <a:t>basin of attraction</a:t>
            </a:r>
          </a:p>
          <a:p>
            <a:pPr lvl="1"/>
            <a:r>
              <a:rPr lang="he-IL" dirty="0"/>
              <a:t>מפריד </a:t>
            </a:r>
            <a:r>
              <a:rPr lang="en-US" dirty="0" err="1"/>
              <a:t>separatrix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5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B06C-E120-4551-BDFA-2457EBCE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45288-EF30-4CD8-A774-96A3ACDD9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40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נתונה המערכת הבאה: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marL="0" indent="0" algn="r">
                  <a:buNone/>
                </a:pPr>
                <a:r>
                  <a:rPr lang="he-IL" dirty="0"/>
                  <a:t>למערכת שתי נקודות שבת.</a:t>
                </a:r>
              </a:p>
              <a:p>
                <a:pPr marL="0" indent="0" algn="r">
                  <a:buNone/>
                </a:pPr>
                <a:r>
                  <a:rPr lang="he-IL" dirty="0"/>
                  <a:t>סווגו את נקודת השבת </a:t>
                </a:r>
                <a:br>
                  <a:rPr lang="en-US" dirty="0"/>
                </a:br>
                <a:r>
                  <a:rPr lang="he-IL" b="1" u="sng" dirty="0"/>
                  <a:t>השמאלית</a:t>
                </a:r>
                <a:r>
                  <a:rPr lang="he-IL" dirty="0"/>
                  <a:t> (</a:t>
                </a:r>
                <a:r>
                  <a:rPr lang="en-US" dirty="0"/>
                  <a:t>X</a:t>
                </a:r>
                <a:r>
                  <a:rPr lang="he-IL" dirty="0"/>
                  <a:t> נמוך):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672D63-7CD2-4A6F-89DE-503A5ABAE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837DF1E-143E-4D9A-B68D-D431D7235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00" y="3429000"/>
            <a:ext cx="3949483" cy="312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65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F33D-0505-495B-BBC1-183FF4936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9FA98-9CDC-418B-AF38-094AE0971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0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0568" y="3140968"/>
            <a:ext cx="4757936" cy="3568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עקומי אפס </a:t>
            </a:r>
            <a:r>
              <a:rPr lang="en-US" dirty="0" err="1"/>
              <a:t>nullclines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he-IL" dirty="0"/>
              <a:t>מה כיוון הזרימה במרחב הפאזה?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496" y="1818472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818472"/>
                <a:ext cx="1539909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03218" y="1800617"/>
                <a:ext cx="153990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4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218" y="1800617"/>
                <a:ext cx="1539909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03145" y="1833933"/>
                <a:ext cx="4572000" cy="9233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algn="r"/>
                <a:endParaRPr lang="he-IL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145" y="1833933"/>
                <a:ext cx="4572000" cy="9233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41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יש יותר מנקודה אחת רלוונטית!</a:t>
                </a:r>
              </a:p>
              <a:p>
                <a:r>
                  <a:rPr lang="he-IL" dirty="0"/>
                  <a:t>כל חיתוך של שני עקומי האפס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94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לינאריזציה</a:t>
            </a:r>
            <a:r>
              <a:rPr lang="he-IL" dirty="0"/>
              <a:t> </a:t>
            </a:r>
            <a:r>
              <a:rPr lang="he-IL" dirty="0" err="1"/>
              <a:t>במימד</a:t>
            </a:r>
            <a:r>
              <a:rPr lang="he-IL" dirty="0"/>
              <a:t> אחד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16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 בשני מימדים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he-IL" dirty="0"/>
                  <a:t>יש לנו שתי פונקציות של שני משתנים: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באופן כללי: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91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לינאריזציה בשני מימדים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838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18EA-3E84-4E84-AA88-573C648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כתיבה במטריצה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6BA77-CF55-4689-B89E-A373B8C63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64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יעקוביאן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he-IL" dirty="0"/>
                  <a:t>עבור המערכת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סביב נקודת שבת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he-IL" dirty="0"/>
                  <a:t>, הדינמיקה היא בקירוב: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m:rPr>
                                    <m:nor/>
                                  </m:rPr>
                                  <a:rPr lang="en-US" dirty="0"/>
                                  <m:t>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774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92280" y="5802997"/>
            <a:ext cx="993862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he-IL" dirty="0"/>
              <a:t>יעקוביאן</a:t>
            </a:r>
          </a:p>
          <a:p>
            <a:r>
              <a:rPr lang="en-US" dirty="0"/>
              <a:t>Jacobian</a:t>
            </a:r>
          </a:p>
        </p:txBody>
      </p:sp>
    </p:spTree>
    <p:extLst>
      <p:ext uri="{BB962C8B-B14F-4D97-AF65-F5344CB8AC3E}">
        <p14:creationId xmlns:p14="http://schemas.microsoft.com/office/powerpoint/2010/main" val="234420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חזרה לקרב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0" y="2348880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d>
                    </m:oMath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e>
                      </m:acc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348880"/>
                <a:ext cx="4572000" cy="646331"/>
              </a:xfrm>
              <a:prstGeom prst="rect">
                <a:avLst/>
              </a:prstGeom>
              <a:blipFill rotWithShape="0">
                <a:blip r:embed="rId2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42504" y="3501008"/>
                <a:ext cx="2131481" cy="1407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𝐴</m:t>
                      </m:r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  <m:r>
                                  <m:rPr>
                                    <m:nor/>
                                  </m:rPr>
                                  <a:rPr kumimoji="0" lang="en-US" sz="1800" b="0" i="0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libri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𝑓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𝑔</m:t>
                                    </m:r>
                                  </m:num>
                                  <m:den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𝜕</m:t>
                                    </m:r>
                                    <m:r>
                                      <a:rPr kumimoji="0" lang="en-US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04" y="3501008"/>
                <a:ext cx="2131481" cy="14073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3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56527</TotalTime>
  <Words>323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מערכת דו מימדית לא לינארית</vt:lpstr>
      <vt:lpstr>עקומי אפס nullclines</vt:lpstr>
      <vt:lpstr>לינאריזציה</vt:lpstr>
      <vt:lpstr>לינאריזציה במימד אחד</vt:lpstr>
      <vt:lpstr>לינאריזציה בשני מימדים</vt:lpstr>
      <vt:lpstr>לינאריזציה בשני מימדים</vt:lpstr>
      <vt:lpstr>כתיבה במטריצה</vt:lpstr>
      <vt:lpstr>יעקוביאן</vt:lpstr>
      <vt:lpstr>חזרה לקרב</vt:lpstr>
      <vt:lpstr>PowerPoint Presentation</vt:lpstr>
      <vt:lpstr>כל נקודה לחוד</vt:lpstr>
      <vt:lpstr>לחבר את הפאזל</vt:lpstr>
      <vt:lpstr>מה היה לנו?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271</cp:revision>
  <dcterms:created xsi:type="dcterms:W3CDTF">2014-08-09T08:29:52Z</dcterms:created>
  <dcterms:modified xsi:type="dcterms:W3CDTF">2020-05-07T20:38:08Z</dcterms:modified>
</cp:coreProperties>
</file>