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75" r:id="rId2"/>
    <p:sldId id="579" r:id="rId3"/>
    <p:sldId id="580" r:id="rId4"/>
    <p:sldId id="581" r:id="rId5"/>
    <p:sldId id="596" r:id="rId6"/>
    <p:sldId id="583" r:id="rId7"/>
    <p:sldId id="585" r:id="rId8"/>
    <p:sldId id="595" r:id="rId9"/>
    <p:sldId id="597" r:id="rId10"/>
    <p:sldId id="598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67" d="100"/>
          <a:sy n="67" d="100"/>
        </p:scale>
        <p:origin x="1209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0:07:17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2648 13463 237 0,'13'-52'195'16,"-15"45"-55"-16,-1 2-68 15,1 0 57-15,-2 1-15 16,4 1-15-16,0 1-4 16,-1 1 0-16,0 0-13 15,0 1-9-15,0 0-2 16,0 0-8-16,0 0-5 16,-1 8-11-16,-4 8-5 0,-5 34-12 15,6-26 7-15,0 2-4 16,2 4-4-16,0 0-7 15,1-1-5-15,2-1-6 16,1-2-3-16,1-5-4 16,6-1-3-16,2-7-1 15,2-3 1-15,-2-9 2 16,6-3 0-16,-1-9 2 16,5-2 0-16,1-5 1 15,-2-1 1-15,3-2-2 16,0-4 0-16,4 2-2 15,0 2-1-15,-2 3-2 16,-2 3 0-16,-2 3 3 16,1 2 0-16,-4 5 2 15,0 5 3-15,-5 6 5 16,-2 4 3-16,-3 7 5 16,-1 5 1-16,-5 8-1 0,-1 3 0 15,-4 7-1-15,-2 1-2 16,-4 4-4-16,-3 1-3 15,0-4-2-15,-3 1 0 16,-5-7-1-16,0-3-1 16,-1-7-1-16,1 0-1 15,-4-11-3-15,4-3-1 16,-2-4-1-16,3-4-2 16,0-4-1-16,5 0 0 15,-3-5-1-15,1-4 0 0,9 1 2 16,-2-2-2-16,6 0-2 15,-1-1-1-15,7 2-2 16,0-5-3-16,6 4-1 16,2 0-1-16,0-1-1 15,6 0 1-15,2 0 3 16,2 1 0-16,4 1 3 16,-3 0 2-16,5 3 4 15,0-2 0-15,2 3-9 16,-2-1-8-16,1 2-20 15,2-1-11-15,-2 2-37 16,2-1-26-16,1-1-114 16,2 1 159-16,0-1-113 15,-1 0-57-15</inkml:trace>
  <inkml:trace contextRef="#ctx0" brushRef="#br0" timeOffset="546.53">3644 13734 338 0,'-27'26'225'0,"29"-26"-77"0,-2 0-72 15,4 0 46-15,-4 0-16 16,0 0-28-16,0 0-12 15,11 1-16-15,4 1-7 16,30 8-19-16,-24-9-7 16,2 0-10-16,1-1-1 15,-3-1-3-15,-3-2-15 16,2-3-34-16,-1 1 20 16,2-3 16-16,-4 1-25 15,-2-3-17-15</inkml:trace>
  <inkml:trace contextRef="#ctx0" brushRef="#br0" timeOffset="891.61">3719 13557 347 0,'2'1'270'0,"2"-1"-85"16,0 5-97-16,-4-5 63 0,0 0-33 15,0 0-39 1,3 0-13-16,6 1-21 0,2 0-10 15,4 1-17-15,27 5-3 16,-31-9-6-16,0-2-17 16,2 3-61-16,0-3-89 15,1 3 130-15,5-3-79 16,-5 2-63-16</inkml:trace>
  <inkml:trace contextRef="#ctx0" brushRef="#br0" timeOffset="1665.54">4595 13439 337 0,'66'-33'264'16,"-74"33"-83"-16,2 0-93 16,-3 5 63-16,0 1-22 15,-3 2-33-15,1 3-12 16,-2 3-22-16,0 0-9 15,0 4-15-15,-2 2-7 0,1-1-14 16,1 2-4-16,2 4-9 16,0 0-4-16,1 3-2 15,6 2 0-15,2 2-4 16,2 0 1-16,3 0-1 16,3 1 1-16,4-6 1 15,0 1 0-15,8-5 4 16,-2-3-1-16,4-6 4 15,1-3 3-15,3-5 2 16,1-4 2-16,1-4 2 16,3-6 2-16,-3-5 6 15,1-3 2-15,-4-6 2 16,0-6 1-16,-4-2-1 16,-5-5 1-16,-4-3 2 15,-3 0-2-15,-7 0-7 16,0-2-1-16,-7 5-1 15,-3 5 3-15,-4 1 3 0,-2 6 0 16,-3 7-9-16,-2 1-2 16,-2 7-13-16,-2 2-14 15,-1 5-28-15,-1 1-21 16,0 3-122-16,2 2 140 16,4 0-96-16,3 1-59 15</inkml:trace>
  <inkml:trace contextRef="#ctx0" brushRef="#br0" timeOffset="8412.45">8940 13384 550 0,'-10'-35'295'0,"12"35"-86"16,0 4-59-16,4 2-19 15,-3 0-28-15,1 2-10 16,0 3-25-16,0-2-14 15,2 2-23-15,1 1-7 16,-1-3-10-16,5 3 0 16,3 5 3-16,4 2 1 0,5 4 0 15,1-2-3 1,7 6-6-16,-3 0 5 0,-4-2 10 16,-1 4 2-16,-7-8 0 15,2 2-5-15,0 1-12 16,3 0-3-16,2 0 0 15,-11-4-1-15,7 3 0 16,-2-3-1-16,-2-2 0 16,6 1-1-16,-8-1 0 15,-2-4 0-15,-2 1-55 16,-5-7-51 0,-2-5-124-16,0 1-96 0,7 8 201 15</inkml:trace>
  <inkml:trace contextRef="#ctx0" brushRef="#br0" timeOffset="8812.4">9391 13484 651 0,'-5'-8'327'0,"3"5"-100"15,-1 2-33 1,-4 1-62-16,6 0-30 0,0 0-39 16,0 0-5-16,-6 10 6 15,-5 8 2-15,-30 35-7 16,28-27-10-16,-2 7-21 15,-3 3-8-15,-1 6-11 16,2 6-2-16,-5 4-3 16,1-2-1-16,1-4-1 15,-5-6 0-15,2-12-2 16,3-4-3-16,1-9-20 16,7-2-23-16,5-6-79 15,-2-7-60-15,5-2-147 16,4-8 198-16</inkml:trace>
  <inkml:trace contextRef="#ctx0" brushRef="#br0" timeOffset="9403.04">9296 13065 483 0,'-6'-1'272'0,"5"1"-48"16,-1 2-46-16,2-2-65 15,0 0-25-15,-2 0-35 16,1 1-8-16,-2 8-9 15,-1 2 3-15,-1 5 13 16,1 28 1-16,13-30-12 16,-5-3-8-16,2-9-20 15,-4-3-4-15,10 1 5 0,0-5 2 16,3-5 4-16,0 0 1 16,-9-7-1-16,0 5-1 15,-1 4 1-15,-4-3 1 16,-8 1 3-16,-1-1 0 15,-5 2-3-15,0 1-3 16,6 8-9-16,-2 2-4 16,2 0-7-16,-3-1-5 15,1 1-11-15,0 0-15 0,-4 1-83 16,7 5-77-16,5 4 117 16</inkml:trace>
  <inkml:trace contextRef="#ctx0" brushRef="#br0" timeOffset="10017.93">10361 13693 247 0,'-39'14'185'0,"48"-12"39"15,-12-4-23-15,8 2-28 16,9 5-16-16,-6-5-24 16,12 5-16-16,-4 0-42 15,-1-8-15-15,1 3-35 16,1-1-11-16,3 0-10 15,2 6-1-15,1-2 0 16,-5-3-2-16,1 0-1 16,1-2 2-16,-5 1-31 15,7 2-24-15,-6-1-116 16,-5 0-121-16,-5-2 184 0</inkml:trace>
  <inkml:trace contextRef="#ctx0" brushRef="#br0" timeOffset="10334.08">10379 13519 588 0,'-5'0'332'0,"-2"0"-60"16,5-2-63-16,3 5-105 16,-1-3-33-16,0 0-40 15,0 0-3-15,0 0 5 16,12 2-1-16,3 1-10 16,26 1-6-16,-21-1-11 15,-2-1-1-15,1 3-19 16,2 2-23-16,-3-7-71 15,5 2-61-15,0 1 104 16</inkml:trace>
  <inkml:trace contextRef="#ctx0" brushRef="#br0" timeOffset="10933.64">11374 13502 359 0,'-16'-31'254'15,"19"28"17"-15,6 4-114 16,-2 0-31-16,-4 1-33 16,-5 2-17-16,2 1-27 15,0-5-9-15,0 0-25 16,3 5-6-16,4 12-5 0,35 26-2 16,-24-24 0-16,-3-6-1 15,5 1 1-15,-1 2 1 16,4 5 1-16,-3-3 1 15,1 4-1 1,-1-1 0-16,-1-1-1 0,3-1-1 16,-2 1 0-16,2-2 0 15,-1-3-1-15,-6 0 0 16,6-2 0-16,-4 2-1 16,-1-3 2-16,2 0-30 0,-4-4-77 15,3-4-73-15,-11 0 99 16</inkml:trace>
  <inkml:trace contextRef="#ctx0" brushRef="#br0" timeOffset="11327.2">11751 13468 525 0,'18'-58'254'16,"-23"61"-94"-16,5 2-28 15,-3 5-25-15,-7 1-6 16,5 4 4-16,-6 4 7 15,-3 5-16-15,2 5-16 16,-6 1-35-16,1 2-14 16,-3 3-17-16,-2-3-4 15,1 0-4-15,0-1-2 16,5-1-3-16,2 1-2 0,-1-6-30 16,-2-1-20-16,5-2-58 15,0-4-26-15,3 1-42 16,6-3-37-16,1-4 143 15</inkml:trace>
  <inkml:trace contextRef="#ctx0" brushRef="#br0" timeOffset="11948.54">12753 13141 472 0,'-4'-2'271'0,"-3"2"-36"15,0 2-46-15,-1 3-67 16,-3-5-22-16,-1 12-35 16,0 3-10-16,-2 10-13 15,0 6-2-15,-5 3 4 16,-1 5 2-16,-2 5-7 16,-3 1-7-16,4 6-18 15,4 0-7-15,5 2-5 16,3 0 1-16,3 2-1 15,1-2 0-15,3 0-1 16,1 2 1-16,1-6-1 16,1-4 0-16,6-7-1 15,-1-6 1-15,8-9-3 16,2-2-2-16,0-8-15 16,5-3-15-16,0-7-31 0,4 1-16 15,-2-7-31-15,1-8-29 16,4 1-184-16,2-4 214 15</inkml:trace>
  <inkml:trace contextRef="#ctx0" brushRef="#br0" timeOffset="12908.97">13286 13335 399 0,'-1'1'220'15,"-1"-1"-39"-15,1-2-32 16,1 2-30-16,0 0-13 16,0 0-5-16,0 0 2 0,0 0-7 15,0-1 0-15,0 1-10 16,0 0-8-16,12 0-15 15,9 0-9-15,31-2-16 16,-33-3-7-16,2-2-9 16,-2 3-5-16,1 3-7 15,1 1-2-15,-2 4-2 16,-5-6 2-16,-8 6 2 16,-5-3 0-16,1 5-1 15,1 4 0-15,-2-3-3 16,-3 5-2-16,-9 0-3 15,0 1-3-15,-5 0-4 16,7 3 0-16,-4-3-1 16,-6 3 3-16,4 1-2 15,-5 2-7-15,0-6-5 16,4 3 0-16,3-2 3 16,3-2 6-16,8 3 1 0,0-5-2 15,6-1-8-15,-1-4-6 16,8 4 0-16,0-1 0 15,3 1 10-15,4 0 6 16,-3 0 6-16,8 2 1 16,-10 0 1-16,-6-1 2 15,-4 5 1-15,-3 2 0 16,-2 0 3-16,1 3 1 16,-6-1 4-16,-7-3 2 0,-1 3 14 15,-2 0 9-15,-8-4 13 16,-2-2 1-16,-4-5-10 15,-1-1-8-15,3-3-19 16,3-2-4-16,4 0-9 16,5 1-6-16,7-1-34 15,2 1-24-15,1 0-81 16,3-1-55-16,0-2-182 16,4 0 235-16</inkml:trace>
  <inkml:trace contextRef="#ctx0" brushRef="#br0" timeOffset="13525.13">13921 13624 416 0,'4'-6'228'0,"18"-24"-43"16,-25 25-34-16,6 5-33 15,-1 0-9-15,-2-2-14 16,0 1-6-16,0 0-24 16,0 1-12-16,6 1-22 15,8 4-7-15,25 7-11 16,-29-12-5-16,3 0-2 16,-6-5 8-16,7 7 7 15,2 2 1-15,-3-5 1 0,7 6-9 16,-2-4-6-16,-1 5-1 15,0-2 0-15,-7-3 0 16,-1 2 1-16,-1-3 0 16,-3-3-40-16,0 0-23 15,2-4-76-15,4 6-55 16,-3-3-193-16,4 2 239 16</inkml:trace>
  <inkml:trace contextRef="#ctx0" brushRef="#br0" timeOffset="14219.26">14673 13460 278 0,'-3'-47'199'0,"-2"45"21"0,9 3-96 16,0 1-18-16,-4-2 9 15,0 0 0-15,0 0 4 16,0 0-2-16,2 5-36 16,5 6-12-16,-4 4-18 15,39 30-7-15,-34-31-15 16,8 7-8-16,-1-3-11 16,0-1-3-16,4 2 23 15,-2-2 3-15,1 1 2 16,1-1 1-16,0-1-25 15,0 0-2-15,0 1-6 16,0 4 0-16,-2-1 0 16,-1-1-1-16,-4-2 0 15,0-4 0-15,0-4 0 16,-8-2 1-16,6 2-2 16,-5-4 0-16,-1 0-14 15,3-2-13-15,-7-3-43 0,4 2-26 16,-4-1-39-16,0-1-22 15,0 0-74-15,0-1-88 16,-1 0 205-16</inkml:trace>
  <inkml:trace contextRef="#ctx0" brushRef="#br0" timeOffset="14649.12">15041 13402 541 0,'4'0'272'0,"-6"2"-99"15,2 1-40-15,-1-3-51 16,0 0-5-16,0 0 18 15,-5 9 13-15,4 10 12 16,-35 31-7-16,16-27-23 16,4 2-15-16,-4-1-29 15,-2-4-12-15,0 3-16 16,-1 1-6-16,2 2-6 16,1 6 0-16,0-8-1 15,-2 2 0-15,2-8-2 0,2-3 0 16,3 1-3-16,-1-4-2 15,3-1-4-15,2-2-13 16,-2-4-18-16,12 0-11 16,0-2-48-16,1-2-19 15,1-1-39-15,0 0-30 16,0-1-94-16,0 0 177 16</inkml:trace>
  <inkml:trace contextRef="#ctx0" brushRef="#br0" timeOffset="15150.04">15235 13229 203 0,'7'0'125'0,"0"-4"-19"16,5 5-16-16,-2-1 10 16,-1 3 32-16,5 3 19 15,-1 4-3-15,-1 2-12 16,1 2-21-16,-1 2-10 16,-3 3-18-16,2 5-11 15,-5 4-21-15,-2 3-6 0,-3 4-5 16,-2 0 1-1,-3 5-10-15,-4 1-6 0,-4-1-11 16,-6 1-4-16,-6-2-5 16,-3 2-2-16,-5 6-3 15,-3 0-8-15,-5 2-63 16,3 1-73-16,-14-9 86 16</inkml:trace>
  <inkml:trace contextRef="#ctx0" brushRef="#br0" timeOffset="22373.7">16203 16317 377 0,'33'2'207'0,"-6"-2"-33"16,9 1-74-16,1 0-20 15,3 1-35 1,4-2-25-16,4-2-13 0,0 1-2 16,4 1-1-16,0 1-1 15,-8-2 0-15,2 0 0 16,1-2 12-16,4 1 7 15,13 2 10-15,3 5 4 16,4-5-7-16,1 2-5 16,0-4-5-16,1-1-1 15,7 2-2-15,1-5-1 0,8 1-3 16,8-3-1-16,-6-2 6 16,6 6 6-16,2-2 12 15,-7-4-1-15,14 2-6 16,-1-3-7-16,0 0-14 15,9 2-3-15,-2 0-2 16,-1 1-1-16,8 2 0 16,-8-2 0-16,6 2 0 15,0-1 3-15,0-4 4 16,4 8 1-16,-5-5 3 16,-5 0-2-16,13 2-2 15,-4 0-2-15,-5 0-1 16,11 3-1-16,-11-1 9 15,2 0 9-15,-3 1 11 16,-5-5 3-16,-1 5-2 16,6-1-8-16,10 0-7 0,-7 3-4 15,-3-1-4-15,-8 0 0 16,-4 0 9-16,3-1 7 16,-12 2 11-16,-3-1 2 15,-8 2-9-15,-3-2-7 16,-4 2-13-16,1-2-2 15,-11 0-5-15,-7 0 2 16,-14 0-71-16,-3 1-60 16,-19 0-253-16,-16-3 233 15</inkml:trace>
  <inkml:trace contextRef="#ctx0" brushRef="#br0" timeOffset="23738.05">17827 14637 354 0,'-1'24'123'0,"6"8"-70"16,-4-1-13-16,1 5-2 0,8 6 1 15,-1 4-36 1,2 0-1-16,-7 8 20 0,4 2 11 16,-4 2 9-16,6 4 2 15,8 2-19-15,-5-4-8 16,0 3-10-16,-3 3-3 15,-2 4 2-15,-1 4 10 16,6 8 19-16,-7-10 6 16,5 4 7-16,-2-3-11 15,-5-4-17-15,2 10-6 0,1 0-6 16,1 1-2-16,3 2 13 16,1-3 5-16,-5-6 19 15,4-4 10-15,0-1 5 16,-3-2 3-16,3 3-5 15,-1 0-7-15,-2-7-11 16,0-3-2-16,-3-7-3 16,-1-3-1-16,2 0-3 15,-2-2-6-15,-2-3-8 16,0-5-1-16,-2-4-1 16,-1-1 0-16,1-4-2 15,-2 1-2-15,0-7 0 16,-1-5-1-16,-2-3 1 15,1-6 0-15,-2-6-12 16,2-2-32-16,0-2-119 16,1 0-105-16,2-1 153 15</inkml:trace>
  <inkml:trace contextRef="#ctx0" brushRef="#br0" timeOffset="25038.56">17108 14521 368 0,'38'24'208'15,"-27"-17"-26"-15,2-3-16 16,-8 0-28-16,3 4-21 16,-3-1-40-16,5 6-17 15,-4-1-17-15,2 0-2 16,10 8 11-16,-2-3 4 0,9 5-3 16,-2 0-7-16,-3-6-16 15,0 2-8-15,-5-4-13 16,-3-3-1-16,4 5-1 15,-3 2-1-15,4 0-1 16,0 1 0-16,-3 2-1 16,-3-6-1-16,1 3-3 15,1-2-13-15,-5-6-35 16,1 0-23-16,-7-6-74 16,-1-4-46-16,-2-2 122 15</inkml:trace>
  <inkml:trace contextRef="#ctx0" brushRef="#br0" timeOffset="25399.6">17473 14574 572 0,'-31'-75'266'15,"27"76"-120"-15,-2 1-21 16,0 7-17-16,-4 5-5 0,-1 5 3 16,-1 4-1-16,-3 5-28 15,0 2-17-15,-2 1-30 16,3 3-9-16,-6-9-12 15,5 2-2-15,4-2-3 16,-8-3-1-16,8 2-3 16,-3-5-1-16,6 2 1 15,6-4-27-15,4-4-75 16,-1-3-61-16,-2-10 90 16</inkml:trace>
  <inkml:trace contextRef="#ctx0" brushRef="#br0" timeOffset="25878.31">17292 14235 451 0,'-2'14'221'0,"-7"6"-82"16,13 5-22-16,-2 2-33 15,-1-2-19-15,5-4-26 16,-9-8-8-16,11-6 6 16,1-4 16-16,4-8 23 15,4-1 4-15,-11-9-20 16,-1-2-17-16,-1-2-24 16,-3-2-5-16,-1 4-1 15,-5 2 3-15,1 4 4 16,-7 3 3-16,8 8-4 15,-2 3-6-15,-1 4-11 16,0 1-5-16,-11-3-49 16,4 4-48-16,4 1-236 15,1 4 218-15</inkml:trace>
  <inkml:trace contextRef="#ctx0" brushRef="#br0" timeOffset="26990.35">22747 16356 337 0,'-1'-1'189'16,"0"0"-11"-16,-1 0-61 0,2 1-13 31,-2 0 0-31,1 0 1 0,0 0 6 0,1 0 6 16,0 2-10-16,7 11-21 15,-3 2-13-15,41 29-30 16,-25-24-14-16,-1 3-19 16,2 3-5-16,1 2-1 15,1 0-2-15,-1-1 1 16,2 0 0-16,0-4-1 16,1-1 0-16,3 0 0 15,-4-1-1-15,2 0 0 16,-2 2 0-16,-8-6-2 15,-3-3-15-15,-1 0-58 16,-6-5-37-16,-5-7-142 16,5 3-100-16,-12-12 225 15</inkml:trace>
  <inkml:trace contextRef="#ctx0" brushRef="#br0" timeOffset="27299.51">23087 16487 753 0,'18'-34'299'0,"-30"50"-195"15,-2 8-4-15,-4 2 16 16,-3 4 2-16,-2 2 1 15,0-2 3-15,-2 1-28 16,2 3-20-16,-4-3-30 16,-1-3-17-16,2-4-19 15,-2-1-4-15,0-4-14 16,4-1-16-16,2-3-56 16,-3-7-46-16,11 1-151 15,-3-3 174-15</inkml:trace>
  <inkml:trace contextRef="#ctx0" brushRef="#br0" timeOffset="29555.02">17653 17057 167 0,'34'19'134'0,"-31"-29"15"16,4-1-47-16,-3-2-21 16,1-1-37-16,-1-5-18 15,-4-1-16-15,1 2 2 16,4-2 17-16,-1 3 11 16,1 1 17-16,4-3 3 0,-3 0-7 15,3-3-10-15,4 0-17 16,-4-2-7-16,5 1-13 15,-3-2-3-15,-2-2-1 16,3 2 0-16,-3-2-1 16,5-2 0-16,3-2 0 15,1-2 0-15,-3-2-1 16,-2 1 1-16,4-2 0 16,-1 4-1-16,4 0 0 15,0-1 0-15,-1 0 0 16,4-3-1-16,2-1 0 15,-1 0 1-15,4 4 0 16,-1-2 4-16,2-2 4 16,1-2 2-16,-1 0 1 15,-2-1-1-15,4 2-5 16,-5-2-2-16,-2 2-2 16,7 2 0-16,-3-1 0 15,0 3-1-15,4 0 0 0,2 0 0 16,4 4 0-16,0-2 0 15,4 3 1-15,-4 1 0 16,0-1-1-16,1 5 2 16,-1 1 1-16,0 2 1 15,8 5 0-15,-4-1 0 16,-5-1-2-16,8 0 0 16,-4 1-2-16,6 4 1 15,2-1-1-15,-1 3 1 0,-1 3 2 16,3 1 11-16,-2 6 7 15,-2-1 1-15,-2 2-3 16,2 0-11-16,0 2-6 16,5 5 0-16,4-1 5 15,-5 4 6-15,5 5 7 16,-5-2 3-16,1 7 4 16,2 1-3-16,-2 6 2 15,-5-1-1-15,3 1-5 16,-7 2-1-16,2 0-7 15,4 2-1-15,-1 4-1 16,1-1 0-16,-3-3-1 16,0 4 2-16,-3-3-1 15,1 6-1-15,0 5 0 16,-4-2 0-16,2 4 2 16,-4 1 0-16,1 1 3 0,8 1 1 15,-3 1 3-15,3-4 1 16,0-3-3-16,0 1-1 15,1 0-6-15,-12-11-2 32,-17-16-2-32,-1 0-1 0,47 53 0 0,0-1 0 15,-8 0 0-15,-21-20 0 16,2-1 0-16,-5-2 1 16,2 0 1-16,-1-1-1 15,1-3 2-15,0 0 0 0,1-2 0 16,-5-5 0-16,-1-1 1 15,-3-2-1-15,-3-6 1 16,-4 1-1-16,-8-7 0 16,5 3-1-16,-9-7 1 15,6 1-1-15,-1-4-1 16,-7-4 1-16,0-4-41 16,-5-2-50-16,0-2-139 15,0-2-169-15,-1 1 246 16</inkml:trace>
  <inkml:trace contextRef="#ctx0" brushRef="#br0" timeOffset="30524.43">20691 16000 278 0,'-10'-51'177'16,"6"47"-3"-16,1-1-12 16,2 3-32-16,1 2-19 15,-1-1-22-15,0 0-3 16,-2 0-4-16,3 0 6 16,0 1 2-16,0 0-6 0,0 0-25 15,0 0-15-15,-1 0-31 16,0 0-11-16,0 0-7 15,0 12-2-15,0 8 0 16,0 33 1-16,1-20 1 16,-2 0 3-16,-2 6 2 15,3 4 1-15,-3-3 2 16,1 1-1-16,-3-2 2 16,3-3 0-16,-3-5-1 15,-1-2 1-15,3-8 2 16,-2-4 2-16,8-3 15 15,-2-4 9-15,0-8 28 16,1-3 4-16,-6-10-3 16,6 0-5-16,-6-11-30 15,2-2-5-15,2-7-12 16,-2-4-4-16,3-1-3 16,0-2-1-16,3-3-1 0,-3-2 0 15,2-4-1 1,-1 0 1-16,0 4-1 0,6 6 0 15,-3 5-2-15,3 2 0 16,0 9-21-16,-7 2-14 16,3 7-28-16,-2 5-17 15,-2 3-53-15,1 4-48 16,1 9-145-16,2 3 199 16</inkml:trace>
  <inkml:trace contextRef="#ctx0" brushRef="#br0" timeOffset="31530.06">20668 16779 451 0,'-38'70'221'16,"34"-70"-88"-16,4 1-28 15,0 1-17-15,0-2-1 0,0-1 14 16,-1 0 1-16,-2 0-20 16,3 0-5-16,-1 0-4 15,1 0 4-15,0 0 4 16,0 0-5-16,4-2-21 16,11-1-7-16,31-8-9 15,-25 10-5-15,1-3-2 16,-1-2-5-16,2 1-8 15,-2 4-2-15,0 0-4 16,-3 2-1-16,-2 0-4 16,-2 3-1-16,-3 2-1 15,-1-1-2-15,-2 4 2 16,-4-4 2-16,-2 5 2 16,2 4 2-16,-8-3 2 15,0 1 0-15,-6 2 0 16,-4-3 1-16,-2 4-3 0,-2 3-1 15,-3-2-6 1,4 0-2-16,-2-3-2 0,0 2-1 16,9 0 1-16,-3 1 0 15,7-1-1-15,0-6 0 16,2-5-4-16,0 0-2 16,5-1-6-16,-1-2-1 15,0 0-1-15,0 0 3 16,5 4 6-16,8 2 1 0,29 17 1 15,-24-13 1-15,0 2 0 16,2 0 2-16,-2-1 0 16,0-3 0-16,-3 3 3 15,-2 0 0-15,-3 2 1 16,-1 3 2-16,-7-5 4 16,2 0 1-16,-4 0 6 15,-7-1 1-15,-4 1 4 16,-7 0 0-16,-8-1-1 15,-1 0-2-15,-4-2-6 16,1 2-4-16,1-3-8 16,3 0-3-16,4 3-19 15,1-3-15-15,4 2-52 16,-1-1-44-16,-1-1-151 16,2-2 178-16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0:10:44.43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10136 6872 113 0,'71'-2'67'0,"-65"17"1"15,-4 5-33-15,0 2-6 16,0 5 1-16,3 2 3 16,0 4-2-16,-4 0 1 15,6 4 0-15,-12 0-6 16,9 7-6-16,-4 4-4 16,1 10-6-16,0 9-1 15,-3 4 3-15,2 6 2 16,-2 5 1-16,2-1 0 15,6 9-4-15,1 7-4 0,5 10-4 16,-3 1 0-16,-1 10 1 16,1-8 35-16,-7 6 9 15,5 7 0-15,-6-1-2 16,3 7-34-16,-2 0-9 16,1-1 3-16,-3 5 11 15,0 2 2-15,6 6 3 16,0 4-4-16,8 7-11 15,-5 0-1-15,-4-2-3 16,4 0 0-16,-7 4-1 16,7 3 0-16,-1-3-1 15,-4 1 1-15,4 8 1 16,-3-2 0-16,4 0 0 16,0 6-1-16,2-2 1 15,-4-3-1-15,1 3-1 16,4 2 1-16,1-3 0 15,3 1 0-15,3 0 1 16,-1-4 0-16,1-4-1 0,4 2-1 16,-1-2 2-16,1 1-2 15,-3 5 2-15,-3-2-1 16,-1-3 1-16,-4-5 0 16,-1-7-1-16,0 8 1 15,1-9 1-15,1 1 35 16,-1 2 10-16,1-12 2 15,-2-7 3-15,-2-3-35 16,3-4 29-16,-3-4 4 16,1-2 18-16,-3-4 7 0,4-13-33 15,-3-4-5-15,1-7-20 16,-1 2-7-16,-4-2-4 16,8-3-2-16,-6-9 0 15,4-7 1-15,-2-6 0 16,-4-2 1-16,0 1 18 15,3-3 2-15,1-2-1 16,0-6 0-16,2-11-21 16,-1-5-2-16,-1-12-21 15,-2-2-18-15,4-8-63 16,-2 0-55-16,1-9-218 16,-4-4 237-16</inkml:trace>
  <inkml:trace contextRef="#ctx0" brushRef="#br0" timeOffset="1474.79">8709 14994 389 0,'-4'-1'198'0,"-3"-2"-62"15,1-1-18-15,2 0-28 16,-1 0-21-16,5 3-26 15,-2-4-3-15,2 2-13 16,0 2-5-16,0 0-13 16,0 0-5-16,0-1-9 15,0 1-1-15,2-1 0 16,9-4 1-16,8-3 0 16,29-12 1-16,-24 16 0 15,3-3 1-15,8 0-1 16,2 0-1-16,4-1 2 15,10 1 0-15,5 0 0 16,6 1 1-16,-1-2 1 0,-1 0-2 16,7 4 3-16,0-3-1 15,14 5-3-15,2-4 0 16,5 3-1-16,-2 1 2 16,3-3 4-16,4 6 2 15,5-1 0-15,13 1-1 16,-5 0-2-16,8-1-1 15,1-1-1-15,2-5-2 16,5 4 0-16,4 2-1 16,5 1 1-16,3 2 1 0,6-2 2 15,5 0 1-15,-1 0 1 16,2 0 1-16,3 0 0 16,2-2 0-16,9 0-1 15,-3 2-1-15,9 3 1 16,-6-1 6-16,-3 0 17 15,5 2 1-15,4-4 2 16,6 1-8-16,0-1-15 16,-7 0 0-16,11 0-2 15,-7-3 0-15,5 5 2 16,10-5-1-16,-18-1-2 16,8 4 1-16,2-1-1 15,-5 1 0-15,8 3 3 16,-47-2 0-1,-67-1-1-15,1 1 0 0,199 2-3 16,0 1 0-16,-2 0 0 16,-84 2 0-16,-6-2 0 0,5-4 0 15,5 6 0-15,-8-1 0 16,3 1 1-16,0 3 0 16,-10-3 0-16,3 0 0 15,2 3 0-15,-1-1 0 16,2 1 1-16,-2-1 0 15,0 0 1-15,-5-1-1 16,-1-2 0-16,3 0 1 16,-10-2 1-16,9 2 1 0,-2 0 29 15,-7-1 5-15,0 0 3 16,-8-1 1-16,-11-3-27 16,-4-2-5-16,-3 1-2 15,-7 2 1-15,-7 4 2 16,1 0 0-16,-28 7-2 15,-7-2-2-15,-16 3-3 16,-8 2-3-16,0-3-5 16,-4-4-31-16,-10 1-116 15,-3 0-178-15,-19-5 204 16</inkml:trace>
  <inkml:trace contextRef="#ctx0" brushRef="#br0" timeOffset="16896.4">21390 14830 578 0,'-54'-81'324'16,"44"81"-91"-16,1 5-60 15,-3 1-24-15,3 2-48 16,3 5-15-16,3-8-5 15,-1-1-3-15,3 3-6 16,-3-7-5-16,4 5-16 0,2-5-4 16,-2 0-7-16,0 0-2 15,0 0-2-15,4 3-9 16,13 10-12-16,29 29-5 16,-23-21-7-16,1-4-2 15,6 0-1-15,4 1-1 16,1-4-1-16,2 2-1 15,1-1 1-15,-5-3 1 16,1 0 0-16,5-4 1 16,-2-1 0-16,-1 1 1 0,-2 0 2 15,-5 3-1-15,-9 3 4 16,-3-3 1-16,-13 3 5 16,-1 3 0-16,-10 6 2 15,-9 4 0-15,-7 4-3 16,-12-2 0-16,-6-1 0 15,-2 0-1-15,-2 2 3 16,5 3-2-16,0 3-3 16,-2 3-3-16,0-1-4 15,-1-2-2-15,5-2-13 16,5-4-15-16,9-11-52 16,4 1-37-16,8-7-109 15,5 0-93-15,10-5 204 16</inkml:trace>
  <inkml:trace contextRef="#ctx0" brushRef="#br0" timeOffset="17525.72">22417 15664 362 0,'-1'-1'261'16,"0"0"3"-16,0 0-100 0,0 0-22 16,0 0-24-16,0 1-7 15,1 0 7-15,0 0-1 16,6 15-26-16,24 39-9 16,-14-23-9-16,4 6-4 15,1 5-11-15,2 2-8 16,-5 9-17-16,-2-1-7 15,0 3-9-15,-6-2-4 16,6-1-4-16,-4-5-4 16,5-4 0-16,0-5-2 0,-8-7-1 15,5 1-1-15,-7-9-22 16,-2-4-22-16,11 0-68 16,-9-5-58-16,2-5-131 15,-3-2-91-15,-3-9 243 16</inkml:trace>
  <inkml:trace contextRef="#ctx0" brushRef="#br0" timeOffset="17810.46">22781 15821 880 0,'-5'-2'426'16,"0"1"-158"-16,-4 4-125 16,-1 8-23-16,-5 5-30 15,-4 7-11-15,-6 12 2 16,1 6 0-16,-9 11-22 0,-5 4-12 16,-9 2-23-16,-5-3-10 15,0-1-11-15,4-3-5 16,2-4-36-16,3 1-28 15,6-4-113-15,-2-8-92 16,12-2 170-16</inkml:trace>
  <inkml:trace contextRef="#ctx0" brushRef="#br0" timeOffset="19716.78">9835 7104 355 0,'-8'-3'205'0,"8"10"-19"16,0-1-20-16,-2-2-30 15,3 2-12-15,-1-5-17 16,-3 3-6-16,7-1-11 16,-4-2-5-16,8 1-4 15,-5-5-5-15,3 1-10 0,3-1-3 16,-3-6-14-16,8-1-4 16,2-8-10-16,1-3-7 15,8-3-10-15,-2-5-4 16,5-12-6-16,-1 1-2 15,3-7-2-15,3 1-1 16,-3-1-1-16,-1 2 1 16,-3 6 0-16,-3 1-1 15,-1 11 0-15,-5 3 0 0,-2 5-1 16,-3 5 0-16,-3 2 0 16,-3 2-1-16,1 2 0 15,-1 5-1-15,3 3-1 16,3 3 0-16,-6-1 0 15,-1 1 1-15,-5-3 0 16,0 0 1-16,0 0 0 16,2 3 2-16,9 18 2 15,9 30 0-15,-12-14 1 16,-1 7 1-16,1 11-2 16,-2 0 0-16,-4-2 0 15,3 1-1-15,6-3 0 16,-1-4 0-16,3-2 1 15,-3-3-15-15,-3-8-33 16,4 0-23-16,-3-8-83 16,1-1-44-16,-1-6-285 0,0-3 310 15</inkml:trace>
  <inkml:trace contextRef="#ctx0" brushRef="#br0" timeOffset="20928.38">8688 6095 341 0,'-9'10'208'0,"4"9"-42"16,0 4-11-16,6 10-61 16,-1 0-20-16,-2 3-10 15,4 0 5-15,8-4 1 16,-2-8-3-16,9-5-7 16,-4-6-9-16,-1-9-6 15,2-1 0-15,9-11 5 16,-3-5 1-16,6-5-14 15,3-4-7-15,-1-5-7 16,3 1-1-16,-2 0 3 16,2 6 1-16,-2 4-7 15,-3 1-4-15,0 6-3 16,-4 2 1-16,-4 6-1 0,-1 3 1 16,-5 4 5-16,-1 6 5 15,-3 6 4-15,-8 4 1 16,0 8-6-16,-1 8-7 15,-6 3-6-15,3 7-1 16,-10 2-1-16,-5-5 0 16,-5 8 0-16,-5-2-2 0,-6 6-2 15,-2 3-10-15,-3-2-21 16,-1 2-16-16,5-7-29 16,-1-10-1-16,-2-15 7 15,4-10 9-15,-1-8 16 16,8-2 3-16,4-8 2 15,3 0 5-15,2-11 6 16,-5-2 8-16,9-6 10 16,2-3 3-16,8 2 5 15,6-6 0-15,3-1 1 16,7-2 0-16,2-3 4 16,0-1 3-16,4-2 8 15,1 1 5-15,-2 3 17 16,5 4 6-16,0 6 11 15,-6-4 4-15,9 11-10 16,2 3-7-16,3 5-15 16,8 10-4-16,-2-2 1 15,6-2 3-15,6 0 7 0,1-5 3 16,7 4-7-16,-5-1-3 16,-4-4-10-16,-3 1-5 15,-9-3-4-15,3 3 4 16,3-1-62-16,0 1-64 15,5-3 73-15</inkml:trace>
  <inkml:trace contextRef="#ctx0" brushRef="#br0" timeOffset="35410.61">1191 7717 421 0,'-21'-29'235'16,"25"31"-45"-16,4 0-37 16,-7 1-59-16,0 0-5 15,6 0-4-15,-6-3 2 16,5 7-4-16,3-1-6 15,1 3-15-15,3 3-10 16,3 0-13-16,-6 4-4 16,9 0-10-16,0 7-6 15,-2-7-5-15,1 1-2 0,-2-1-1 16,-3-1 0-16,4 4 1 16,-1 2 1-16,3-1 5 15,1 1 3-15,-2-2 0 16,-3 0-2-16,5 1-5 15,-2-4-3-15,-2-2-7 16,5 3 3-16,-7-5-2 16,0 1 1-16,-4-2-1 15,-2-2 0-15,-3-2 0 16,-1 1-1-16,2-3-3 16,1 3-1-16,4 1-42 15,-4-7-35-15,-3 2-124 16,0 0-98-16,-7-9 186 15</inkml:trace>
  <inkml:trace contextRef="#ctx0" brushRef="#br0" timeOffset="35855.42">1597 7755 510 0,'-8'-3'276'0,"8"3"-77"15,0 3-22-15,1 3-69 16,-1-6-6-16,0 0 3 15,-1 2-10-15,-8 11-15 16,-27 27-11-16,18-23-25 16,1-1-7-16,0 4-16 15,1 3-3-15,1 2-6 16,-1 1-2-16,-1 1-2 16,0-2-3-16,-1 0-2 15,2-1 1-15,0-2-2 16,1-2 1-16,1-5-1 15,1-1-1-15,4-1-1 16,1 0-1-16,3-3-26 16,2 0-27-16,-1 0-96 15,1-3-69-15,5-6-183 0,1 1 243 16</inkml:trace>
  <inkml:trace contextRef="#ctx0" brushRef="#br0" timeOffset="36505.68">2036 8025 296 0,'-1'0'187'0,"0"0"-22"16,0 0-50-16,0 0-19 16,0 0-25-16,-1 0-14 15,2 0-10-15,0 0 2 0,0 5-6 16,2-3 5-16,9 1 5 16,4-2-4-16,25 29-10 15,-21-27-9-15,-5-2-16 16,6 4-5-16,-11-8-3 15,7 6-2-15,-2-2 0 16,-5-2-1-16,18 4 0 16,-11-4 0-16,1-2-1 15,3 3-1-15,-8-3-14 16,1 1-36-16,-1 3-84 16,-5-2-75-16,-4 0 122 15</inkml:trace>
  <inkml:trace contextRef="#ctx0" brushRef="#br0" timeOffset="36986.55">2116 7892 349 0,'-31'-29'207'0,"40"33"-12"16,-3-3-32-16,2 2-49 15,-4 1-14-15,3-4-15 16,1 1-2-16,3 4-14 16,7-5-6-16,-5 0-29 15,4-1-12-15,3-4-13 16,-3 4-4-16,4-1-2 15,1-2-1-15,1-1 2 16,1 1 0-16,3-3 1 16,-2 1 2-16,-6-1 1 15,-2 0-10-15,-10-2-112 16,0 2-117-16,-6 2 140 16</inkml:trace>
  <inkml:trace contextRef="#ctx0" brushRef="#br0" timeOffset="37928.04">2974 7776 239 0,'25'-67'161'16,"-35"67"24"-16,0-6-12 16,2 2-28-16,-2 3-5 15,4 3-26-15,-2 3-14 16,-3-2-27-16,0 4-14 0,-5-1-22 16,3 6-5-16,-3 4-4 15,3 2-3-15,3 6-4 16,-2-5-3-16,4 1-6 15,-1-1-1-15,2 1-5 16,0 4-2-16,1-1-2 16,3 2-1-16,5 0-1 15,0-4-1-15,4 0 0 16,-1 1-1-16,3-3 2 16,2 0 0-16,1 1 0 15,2-2-1-15,1-2-1 16,3 1 1-16,5-5 3 15,1-3 1-15,0-1 5 16,3-3 1-16,-1-2 1 16,-1-1 1-16,1-7 5 15,3 0 3-15,-5-11 4 16,0-1 1-16,0-1-3 16,-5-7-1-16,-3 0-2 0,-3-1-1 15,-6-6-2-15,2 0-2 16,-3 0 0-16,-4-3-1 15,2 0 1-15,-7-1 0 16,-4 1 2-16,0 5 0 16,-5 7 9-16,5 5 2 15,-10 7-5-15,1 2-3 16,-11 3-19-16,-2 4-8 0,-3 3-3 16,-1 10 0-16,-1 4 4 15,-1 1-20-15,3 4-51 16,-2-2-41-16,2 1-181 15,2 4 194-15</inkml:trace>
  <inkml:trace contextRef="#ctx0" brushRef="#br0" timeOffset="45858.78">1495 9037 93 0,'0'0'75'0,"0"0"36"0,0 0-3 15,0 0 13-15,0 0 2 16,0 0-10-16,0 0-7 16,0 0-17-16,-1 0-8 15,0 0-16-15,0 0-7 16,0 0-19-16,0 0-8 16,0 0-13-16,-2 8-2 15,-1 9 2-15,-5 32-1 16,7-28 0-16,2 6-3 15,2 1-7-15,-1-2-1 0,4-1 1 16,0-1 0-16,2-5 0 16,3-2 0-1,0-1-2-15,0-5 1 0,3-1 0 16,1 1 1-16,0-8 1 16,2 3 0-16,4-7 2 15,-7-5 0-15,8 1-1 16,-8-4 1-16,-4-3-1 15,9 3 0-15,-11-5-4 16,6 2-1-16,4 0-2 16,-4 0-2-16,-2 2 1 15,3 4 0-15,-4 2-2 16,2 5-1-16,-3-2 0 16,-1 3-1-16,-1 2 1 15,1-1 1-15,0 9 6 16,-3 0 3-16,0 4 5 0,-4 4 2 15,1 2 2 1,-2 3 15-16,-5 4 11 0,0-2-1 16,-6 6-3-16,-5-1-17 15,5 5-13-15,1 1-2 16,-8-3-2-16,7-3 1 16,-1-4 1-16,-2-2 1 15,0-5 3-15,-1-1 2 16,-3-7 4-16,-1 0 3 0,8-5 4 15,-8-1 1-15,0-5-1 16,-1-2-3-16,-2-3-6 16,2-4-3-16,5 5-4 15,1-1-2-15,2-1-8 16,5 0-5-16,2-6-7 16,2 2-3-16,3-4-1 15,4 0 3-15,6-2 3 16,-3-2 2-16,7 1 4 15,-1 3 2-15,1 0 2 16,-2-2 0-16,3 6 0 16,2 0-2-16,-3 2-1 15,3 4 0-15,0-1 0 16,2 2 1-16,-9 1 1 16,8 3 0-16,-8-3 2 15,1 3 0-15,7 2 1 16,-3-3 0-16,0 1 0 0,0 0 2 15,-6-3 2-15,1 0-1 16,-1 1 1-16,-3-3-2 16,3 2-29-16,-1 0-34 15,0-1-96-15,2 1-68 16,-3-4 136-16</inkml:trace>
  <inkml:trace contextRef="#ctx0" brushRef="#br0" timeOffset="46804.25">2412 9460 264 0,'-1'-1'142'15,"-2"0"-20"-15,3 0-17 16,-1-1-5-16,0 1-1 16,0 0-8-16,0 0-6 15,0 0-21-15,0 0-11 16,1 0-18-16,0 0-9 15,2 0-9-15,8-1-4 16,4 0-7-16,30 5 0 16,-30-3-4-16,4 3 0 0,-2-1 1 15,0 1-1-15,-2-2 0 16,0 1 0-16,-3-2 1 16,0 0-1-16,0 0 1 15,-3 0 0-15,-2 1-27 16,1-1-27-16,-4-1-113 15,0-2-100-15,-3 2 164 16</inkml:trace>
  <inkml:trace contextRef="#ctx0" brushRef="#br0" timeOffset="47209.17">2380 9278 346 0,'-2'-1'233'0,"4"1"-36"15,0 0-55-15,-3 0-39 0,1 0-47 16,0 0-10 0,0 0-16-16,4 1-4 0,9 2-9 15,5 2-1-15,27 6-2 16,-25-12-2-16,-1 1-5 16,4 0-3-16,-2 0 0 15,-1 2 0-15,-4-1 0 16,-1 0 1-16,0 3-1 15,-4 0 1-15,3-2-1 16,0 0-3-16,-6-2-39 16,8 1-60-16,-9-1 63 15</inkml:trace>
  <inkml:trace contextRef="#ctx0" brushRef="#br0" timeOffset="48904.44">3527 8966 332 0,'27'-92'213'0,"-31"87"-23"16,1 0-39-16,0 1-47 15,2 0-15-15,0 3 2 16,1 0 3-16,0 0-12 15,0 0-11-15,0 0-24 16,0 0-11-16,0 0-21 16,0 0-6-16,0 0-4 0,0 0 1 15,14-2 6-15,3 1 1 16,34-1 4-16,-30 5 3 16,4 5 2-16,-4-2-1 15,-3-3-4-15,2 3-5 16,-7-2-7-16,1 0-1 15,4 8 0-15,-8-3 0 0,-2 3 3 16,-1 0 2 0,-6 0 1-16,-3 1 1 0,-1-1-2 15,-3 1 0-15,-5-3 1 16,7 1 1-16,-7 1 3 16,0 0 1-16,1 3-2 15,-2-5-3-15,3 0-5 16,-4 0-3-16,3-1-3 15,5 0-1-15,0 0-4 16,5 1-1-16,4-3-4 16,-3 2 1-16,4-1 2 15,4-1 1-15,0 2 5 16,4-3 2-16,-2 2 0 16,-1 0 0-16,-4 0 2 15,5 1 1-15,-8 0 3 16,-4-1 1-16,-4 2 2 15,-6 2 0-15,-4-1 0 16,4 5 0-16,-9-4 1 0,-2 0 0 16,-2 0-2-16,-8-7 0 15,4 4-2-15,2 0-2 16,1-4-4-16,6 4-14 16,2-4-43-16,5-3-31 15,1 2-86-15,6-2-48 16,2-1 139-16</inkml:trace>
  <inkml:trace contextRef="#ctx0" brushRef="#br0" timeOffset="49456.71">4058 9093 354 0,'22'-58'202'15,"-26"56"-16"-15,2 0-18 16,2 1-18-16,0-1-9 15,0 1-29-15,0 1-24 16,0 0-43-16,0 0-16 16,0 0-13-16,0 0 1 15,0 0 2-15,8 3-1 0,6 1-7 16,26 10-2-16,-20-13-4 16,0-1 0-16,-1 1-1 15,0-2-1-15,-2-1 1 16,-1 2-1-16,3-2 10 15,-1 2-47-15,1-2-84 16,2-2-52-16,-3 4-219 16,-8-1 249-16</inkml:trace>
  <inkml:trace contextRef="#ctx0" brushRef="#br0" timeOffset="49911.5">4437 8943 299 0,'31'-76'185'0,"-25"81"-4"16,-1 1-43-16,-1 4-31 15,6 2-3-15,1 6-6 16,0 2-2-16,3 3-14 15,2 2-19-15,-1 0-30 16,0 0-9-16,-2-3-12 16,-4-2-4-16,-1-5-3 15,-2 5 0-15,3-6-1 16,4 0 1-16,-3-2-1 16,1 0 1-16,-2-2-15 15,-6-4-31-15,2-4-99 16,0-2-81-16,-5-5 130 15</inkml:trace>
  <inkml:trace contextRef="#ctx0" brushRef="#br0" timeOffset="50210.7">4727 8894 776 0,'0'-1'333'16,"-4"1"-213"-16,-1 3-22 16,4-3-66-16,0 0-11 15,-8 6 18-15,-9 14 21 0,-29 32 13 16,24-27-7-16,-2 4-24 16,-1 1-18-16,-4-2-14 15,4 1-3-15,-3-5-3 16,4 1 0-16,7-4-1 15,-4-1-22-15,8-5-61 16,-4-4-46-16,6 4-125 16,3-3-68-16,-3 3 201 15</inkml:trace>
  <inkml:trace contextRef="#ctx0" brushRef="#br0" timeOffset="51021.51">3495 9408 297 0,'-58'7'167'0,"69"0"-17"16,2-1-32-16,4 2-27 16,1-2 6-16,6-1-5 15,4-1 3-15,5-2 13 0,8-2-18 16,4-3-8-16,4-1-7 16,-3-4-29-16,-6 0-2 15,-2-2-15-15,-3 1-7 16,7 1-8-16,4-1-2 15,-3 4-4-15,5-2-2 16,-6-1-2-16,1 6-1 16,0-2 0-16,-4 4 0 15,-3 0-1-15,1 0 0 0,-7 1 1 16,1-1-1-16,0 1 0 16,-6-2 0-16,8 1 0 15,-4 0 2-15,-1 0 0 16,2 1 3-16,-9-1 0 15,0-1 2-15,-6 0 2 16,-3 1-1-16,-4-1 0 16,-1-1-2-16,2 2-3 15,0 0-2-15,-5-2-2 16,5 1-18-16,-7 1-63 16,-1-1-27-16,1 2-50 15,-3-1-25-15,0 0 126 16</inkml:trace>
  <inkml:trace contextRef="#ctx0" brushRef="#br0" timeOffset="51966.28">3962 9635 260 0,'-2'-4'188'16,"0"0"-7"-16,0-3-34 15,2 3-19-15,2 0-15 16,1-1-3-16,4 2-7 16,4 0-15-16,4 1-32 15,0 1-10-15,6-1-7 16,0 2 1-16,3 0 3 15,1 0 0-15,1 3-16 16,5-2-5-16,-6 4-5 16,1 2-4-16,-6-1 3 15,-1 2 2-15,-8 3 4 16,1 2 0-16,-2 4-3 0,-7 0-1 16,4 4-3-16,-6-3-2 15,-5 4-2-15,-2-1 0 16,-8-2 0-16,4 4 1 15,-11-8 1-15,3 4 0 16,-3 0-1-16,-7-3 0 16,5 5-1-16,-7-6-1 15,1-1-3-15,1 1-1 0,-2-4-1 16,3 0-2-16,4-4-2 16,-3-1-5-16,7-3-8 15,-1-4-7-15,6-5-9 16,-7-3 4-16,8-3 3 15,3 2 2-15,2 0 4 16,7 1 0-16,2 1-2 16,-4-1 0-16,3-1 2 15,7 3 1-15,-6-4 0 16,7 1 2-16,-1 0 3 16,1-2 2-16,3 3 3 15,4 1 1-15,-3 1-1 16,0 7-1-16,5-1-1 15,-2 1-1-15,5 3 0 16,1 1-1-16,2 5 3 16,-2 1 0-16,2-1 4 15,4 8 1-15,-7-2 13 0,6 4 3 16,-1-3 11-16,-7-1 6 16,5 2-4-16,-3-3-1 15,-1 5-10-15,-3-6-5 16,3-1-6-16,-3-2 1 15,1-5-1-15,-2 1-1 16,-1-4-3-16,3 0-7 16,-5-4-113-16,3-1-98 15,1-2 131-15</inkml:trace>
  <inkml:trace contextRef="#ctx0" brushRef="#br0" timeOffset="52837.94">5149 9516 380 0,'-29'-5'213'15,"24"3"-32"-15,2 1-33 16,2 1-34-16,0-1-3 16,0 1-6-16,1 0-3 15,0 0-20-15,0-1-13 16,0 0-21-16,0 1-12 0,0 0-14 16,0 0-8-16,0 0-11 15,11 3-2-15,1 0-1 16,29 8 0-16,-25-10 0 15,-1-2 0-15,0 1 0 16,-2-3-7-16,-4-1-98 16,0 1-68-16,-2 1 101 15</inkml:trace>
  <inkml:trace contextRef="#ctx0" brushRef="#br0" timeOffset="53107.21">5229 9430 610 0,'-28'-65'332'0,"27"62"-113"16,1 2-81-16,0-1-52 15,0 2-64-15,0 0-16 16,0 0-6-16,0 0 0 16,7 2-3-16,4 2-1 15,3 1-80-15,32 16-86 16,-31-18 107-16</inkml:trace>
  <inkml:trace contextRef="#ctx0" brushRef="#br0" timeOffset="53871.17">5757 9481 385 0,'-50'5'258'15,"50"-6"-15"-15,-3 1-77 16,7-3-31-16,-4 3-44 16,0 0-15-16,0 0-21 0,0 0-9 15,0 0-13-15,4 0-7 16,10 2-11-16,2 1-5 15,29 8-2-15,-21-8 1 16,0-1-2-16,0-4 0 16,0 2 0-16,-10-2 1 15,-2 0-1-15,-1 0 1 16,-3-2-91-16,-3 0-75 0,2-5 97 16</inkml:trace>
  <inkml:trace contextRef="#ctx0" brushRef="#br0" timeOffset="54332.94">6295 9121 483 0,'2'0'270'16,"-2"3"-55"-16,0 0-37 15,0-3-74-15,-1 0-16 16,0 0-13-16,1 0-3 0,0 13-8 16,-1 1-11-16,-1 30-24 15,-1-29-11-15,0-1-9 16,0 0-3-16,-2-4-2 15,3 3 0-15,-1-2-59 16,1-2-64-16,1 0-244 16,1 0 228-16</inkml:trace>
  <inkml:trace contextRef="#ctx0" brushRef="#br0" timeOffset="54736.86">6205 9415 399 0,'-45'65'260'0,"43"-67"-21"16,2 2-68-16,0 0-22 15,0-1-40-15,0 0-20 16,0 0-32-16,0 0-14 0,0 1-23 16,5 0-5-16,6 0-8 15,3 0-4-15,28-1-1 16,-24 0-1-16,-1 0-1 15,4 2 0-15,-5-1 0 16,2-2 1-16,-4 0 1 16,0 0-2-16,-1 2-41 15,-3 0-47-15,-2 5-162 16,-3-2 155-16</inkml:trace>
  <inkml:trace contextRef="#ctx0" brushRef="#br0" timeOffset="55521.78">6135 9626 327 0,'0'-1'193'15,"0"0"-38"-15,0 1-17 16,0 0 1-16,0 0 7 15,0 0 3-15,1 0-31 16,10-1-23-16,5 2-47 16,28 3-20-16,-34 0-17 15,7 1-4-15,-4 2-2 16,0-1 11-16,6 8 10 16,-6-1 5-16,-5 2 2 15,-1 1-9-15,-6 3-8 16,-1 0-3-16,-2-1 0 15,-5-1 0-15,0-1 1 16,-6-3 1-16,-1-1 2 16,-1-1 0-16,-5-3 1 15,3 3-2-15,-1-3-2 16,-2-6-2-16,6-2-14 16,-3-2-6-16,1-5-8 0,3 5-5 15,2-3 3-15,1-1 0 16,4 1-3-16,0 0 0 15,2-3-2-15,4 4 1 16,0-3 6-16,3 4 1 16,-1 1 2-16,1-3 0 15,-3 4 2-15,0 0 1 16,0 0 4-16,0 0 2 16,13-1 0-16,-3 1 1 15,33 1 1-15,-27 7 0 0,-3-4 2 16,3 1 1-16,-4 0 2 15,-1 2-1-15,-2 0 0 16,2 3 0-16,-3-1-1 16,3 0 0-16,0-2-1 15,-4-3 0-15,3 3 1 16,-2-3-1-16,-1 4 0 16,2-2-24-16,3-1-93 15,-1-4-100-15,3-2 129 16</inkml:trace>
  <inkml:trace contextRef="#ctx0" brushRef="#br0" timeOffset="56088.27">6616 9442 233 0,'-3'-1'158'0,"7"5"0"15,-2 0-17-15,-2-4-22 16,0 0-8-16,0 0-9 15,1 2-1-15,5 10-31 16,0-2-13-16,18 34-17 16,-16-27-8-16,0 0-3 15,0 4-3-15,1-7-4 16,1 0-5-16,3 0-8 16,-3 3-3-16,2-1-1 15,0 1-1-15,-3-3 0 0,-3 0 0 16,5-2-1-16,-3-2-1 15,4 5 0-15,1-9-1 16,-6 1-31-16,0 1-29 16,-3-7-141-16,0 5 127 15</inkml:trace>
  <inkml:trace contextRef="#ctx0" brushRef="#br0" timeOffset="56419.38">6842 9439 393 0,'-1'-1'243'15,"0"1"-30"-15,0 2-91 16,0-2-16-16,0 0-12 15,-4 5 1-15,2 15 21 16,-42 31-7-16,28-24-32 16,-6 0-11-16,4 0-40 15,-1 1-9-15,-3-5-8 16,7-1-4-16,-1 1-2 16,2-2 1-16,7-5-2 0,-5-4-16 15,7-3-85-15,-1-6-58 16,1 3-229-16,9 4 238 15</inkml:trace>
  <inkml:trace contextRef="#ctx0" brushRef="#br0" timeOffset="57038.71">7135 9603 420 0,'-33'31'221'15,"35"-32"-50"-15,-1 1-49 0,-1 0-39 16,-1 0-5-16,0 0 3 15,0 0 2-15,1 0 5 16,0 0-9-16,1 0-28 16,12 0-12-16,1 0-21 15,26 2-6-15,-26-5-8 16,2 1-1-16,3-3-1 16,0 2 0-16,-2 1-1 15,-1-2 5-15,-6 3-114 16,6 0-75-16,-3 0 112 15</inkml:trace>
  <inkml:trace contextRef="#ctx0" brushRef="#br0" timeOffset="57303.02">7292 9542 735 0,'-15'-54'368'0,"14"54"-118"16,1 3-145-16,-1 2-36 15,0-5-47-15,0 0-10 16,-1 1 3-16,-5 14 3 16,-14 31 2-16,13-25-3 15,3-2-9-15,0-2-4 0,5-1-60 16,0-1-45-16,3-5-151 15,1 1 149-15</inkml:trace>
  <inkml:trace contextRef="#ctx0" brushRef="#br0" timeOffset="58142.77">7482 9218 212 0,'25'-34'150'0,"-27"32"3"15,3 2-16-15,2 0-19 16,-3-1-5-16,0 1 7 16,0-1 8-16,0-1-19 15,0 1-19-15,12 0-34 16,-7 0-15-16,11 1-16 15,24 7-4-15,-35-5-8 16,15 3-3-16,-5 2 9 16,-1-3 7-16,1 3 7 15,-5 1 1-15,-5 1-9 16,1 1-5-16,-10-2-5 16,-4 1-3-16,-4-1-4 15,0 5-3-15,9 1-5 0,-2-1-2 16,-8-4-5-16,7 0 1 15,-2 1-3-15,-1-3-1 16,12 3-3-16,-1-1-1 16,1-5 4-16,2 1 3 15,4 2 3-15,-5-5 1 16,0 4 2-16,4-2 1 16,-2 3-1-16,1 1 2 15,-5 1 3-15,-4 0 2 0,-6 1 3 16,7 2 1-16,-11-1 0 15,11 0 2-15,-10-4 1 16,-1-2 2-16,1-2 1 16,-9-1-2-16,3 0-5 15,-1 1-4-15,-1-1-24 16,6-1-17-16,3-1-55 16,1 2-42-16,4-1-153 15,1 0 180-15</inkml:trace>
  <inkml:trace contextRef="#ctx0" brushRef="#br0" timeOffset="58654.4">7546 9577 453 0,'-35'55'227'0,"34"-56"-63"16,0-4-33-16,2 5-31 16,-1-1-14-16,0 0-20 15,0 1-6-15,0 0 3 16,0 0-8-16,5 0-18 15,0 1-7-15,11 2-20 16,23 7-4-16,-26-7-3 16,4 2-1-16,-1-1-2 15,1-1 2-15,-1 0-1 16,1-2 1-16,-4-1-9 16,2 1-30-16,1 0-52 15,3-1-37-15,-7 0-105 16,0-1 145-16</inkml:trace>
  <inkml:trace contextRef="#ctx0" brushRef="#br0" timeOffset="59528.58">7567 9763 276 0,'-1'0'212'0,"0"0"20"16,0 0-40-16,1 0-77 15,0 0-31-15,0 0-32 16,9 5-7-16,3 1 3 15,17 13-3-15,-18-18-3 0,-4 3-5 16,2 3-16-16,7 3-5 16,-13 1-7-16,4 0 1 15,-3 2 1-15,2 3 3 16,-7-2 9-16,1 5 2 16,-5 2 4-16,-2-2-2 15,0 3-6-15,-6-2-3 16,4-2-3-16,0-1 0 0,-2-4 1 15,5 0 0-15,-6-5 2 16,-3-2 0-16,-2 0-3 16,2-3-1-16,1-3-3 15,-2 0-3-15,3-5-4 16,-4-4-3-16,1 1-7 16,1-1-4-16,2-2 1 15,1 0-1-15,4 1 3 16,3 0 0-16,0 2-4 15,3 2-2-15,3 0-2 16,1 2 1-16,5 0 3 16,-3-3 0-16,5 4 1 15,-4-4 0-15,5 4 2 16,5 2 1-16,-2 1 2 16,7 4 1-16,-4 3 2 15,-5-3 1-15,7 6 3 16,-12-3 1-16,10 2 9 15,6 3 3-15,-11-3 1 0,7 3-1 16,-4-2-7-16,0-1-2 16,1 3 2-16,7-1 0 15,2 1 1-15,-4 0-2 16,5-2-3-16,-5-4 0 16,1 2-1-16,-3-3 0 15,4-2-87-15,0-2-146 16,1-5 151-16</inkml:trace>
  <inkml:trace contextRef="#ctx0" brushRef="#br0" timeOffset="79660.19">19106 14787 610 0,'44'-63'289'0,"-45"58"-116"15,-3 2-29-15,2-1-37 16,1 4-15-16,1 0-19 15,0-2-3-15,0 2-14 16,0 0-9-16,0 0-13 16,0 0-4-16,0 0-9 15,0 2-3-15,3 16-4 16,4 31-4-16,-5-18-1 16,-2 1 5-16,0 5 6 15,-1-2 1-15,-1-1 0 16,0 1-4-16,-1-3-7 15,1 0-2-15,0-4-2 16,-1-5 0-16,-1-5 1 0,2-3 2 16,0-8 2-16,1-2 6 15,1-4 22-15,0-1 10 16,0-1 7-16,-1 0-5 16,0 0-22-16,0-6-11 15,-2-15-12-15,1-31-2 16,2 20-4-16,2-3-2 15,2-4 0-15,0 1 0 16,3-2 0-16,-2 2-3 0,1 1-5 16,-4-3-4-16,3 6-2 15,4 1 2-15,0 3 7 16,4 7 4-16,-6 7 3 16,-1 3 0-16,-3 6-2 15,-2 4-3-15,-1 5-6 16,0 4-3-16,0-5 0 15,0 10 3-15,0 18 5 16,-3 36 2-16,-1-21 3 16,-4 5-1-16,0 3 2 15,2 4 0-15,-2 0 0 16,-1-4 0-16,4-7-19 16,0-3-18-16,0-9-58 15,0 0-40-15,0-2-79 16,0-3-58-16,3-3 174 15</inkml:trace>
  <inkml:trace contextRef="#ctx0" brushRef="#br0" timeOffset="80890.4">19352 15533 311 0,'-42'51'223'15,"39"-49"-2"-15,2 0-54 16,-1-2-21-16,1 0-34 16,0-2-10-16,0 1-25 15,1 1-8-15,0 0-12 16,0-1-7-16,0 1-3 15,0-1 2-15,0 0 5 16,0 0 4-16,0 0 0 16,0 0-1-16,6 0-11 15,2 0-6-15,0 0-12 16,4-2-5-16,24-1-7 16,-22 5-2-16,-2 0-4 15,0 0-3-15,-3 0-2 16,1 0-1-16,2 4-2 15,0-1 0-15,10 4-1 16,-5 3-1-16,-4 0 1 16,-1 0 0-16,-7 3 1 15,-4-2 1-15,1 1 1 0,-2 2 1 16,0-1 1-16,-4-1 2 16,-3 1-1-16,0 0 1 15,-6-1 0-15,5 2 0 16,-3-4 0-16,-5-2-2 15,1 3-1-15,2-2-1 16,-1 1 0-16,0-3 0 16,5 1 0-16,-2 1 0 15,-1-5-1-15,8 5 1 0,-6-8 0 16,1 0-1-16,8 4 0 16,-9-7-1-16,7 4-2 15,3-3-3-15,0 0-3 16,0 0-1-16,0 0 0 15,0 0 2-15,4 1 3 16,5 2 0-16,9 5 1 16,26 9-1-16,-35-6-1 15,5 3 1-15,-2 0 0 16,0 2 1-16,2-2 2 16,0 2 1-16,-9-3 2 15,-3 1 1-15,-1-1 2 16,-7 2 3-16,-3 0 8 15,2 1 9-15,-8 0 17 16,3-2 8-16,-3-3 7 16,-3 0-6-16,-6 2-20 15,-7-1-10-15,0 2-20 0,-5 0-13 16,5 0-45-16,0 0-43 16,-2 0-142-16,0 2-136 15,2-8 235-15</inkml:trace>
  <inkml:trace contextRef="#ctx0" brushRef="#br0" timeOffset="85663.64">13842 14745 277 0,'24'-28'169'15,"-26"27"1"-15,2 1-14 16,0 0-17-16,0-1-9 16,0 0-25-16,-1 0-14 15,1 1-29-15,0 0-10 16,0 16-18-16,0 36-10 0,-4-22-13 16,3 3-5-16,0-2 20 15,0-1-71-15,1-2-259 16,2-2 222-16</inkml:trace>
  <inkml:trace contextRef="#ctx0" brushRef="#br0" timeOffset="86478.45">16922 14708 482 0,'-3'-6'276'0,"3"7"-32"16,-2-1-106-16,-1 6-80 15,4 12-20-15,1 9-22 16,0 10-13-16,-1 5-3 16,-1 3 0-16,-2 4 3 15,-2-1-10-15,2 0 6 16</inkml:trace>
  <inkml:trace contextRef="#ctx0" brushRef="#br0" timeOffset="87808.88">10491 12927 217 0,'-1'-1'181'16,"2"-3"5"-16,28-4-70 15,31-29-32-15,-25 29-58 0,2-3-15 16,-1 0-4-16,-2-2-3 15,-2-2-117-15,-4 1 85 16</inkml:trace>
  <inkml:trace contextRef="#ctx0" brushRef="#br0" timeOffset="88713.46">10303 10244 159 0,'-41'-30'99'0,"48"30"-17"15,4 3-1-15,1-1-31 16,-1 0-9-16,8-3-8 15,3-2-9-15,7-2-14 16,1 0-3-16,3-1-6 16,-1 1-69-16,-5 0 50 15</inkml:trace>
  <inkml:trace contextRef="#ctx0" brushRef="#br0" timeOffset="89433.53">10370 11535 215 0,'-85'-31'142'16,"86"32"5"-16,-7-3-2 16,2 1-19-16,3 1-21 15,0 0-14-15,1 0-4 16,0 0-17-16,4 2-8 16,17 5-30-16,20 5-15 0,-24-9-10 15,2-2-2-15,1 5-1 16,0-2 0-16,-4-3-88 15,-2 2-107-15,-1 2 121 16</inkml:trace>
  <inkml:trace contextRef="#ctx0" brushRef="#br0" timeOffset="90545.07">9429 11292 376 0,'-63'-26'212'0,"61"28"-30"15,-1-4-22-15,2 2-36 16,0-2-17-16,1 2-25 16,0 0-13-16,0 0-26 15,-1 0-10-15,-2 0-18 16,3 0-4-16,0 0-4 0,0 0 2 15,0 0 6-15,0 0 1 16,0 0 0-16,0 0-1 16,0 0 2-16,4 0 2 15,6 2 6-15,-2-2 8 16,3 1 4-16,28 7-1 16,-31-3-5-16,2 0-10 15,2 0-13-15,-1-4-3 16,2 3-1-16,-1-1-1 0,-4-3 1 15,-1 5 0-15,-4-2 2 16,-1 1 3-16,-1 4 11 16,-1-1 4-16,-4 0 0 15,-5 1-1-15,-3 2-10 16,-1-1-4-16,0-2-3 16,3 1-1-16,2-5-3 15,3 6 1-15,-2-5-3 16,2 1 0-16,-1 1-1 15,0-6-3-15,1 5-3 16,4 2-3-16,1-1-3 16,6 5 0-16,1-4 2 15,1 0 2-15,3-3 5 16,-3 1 1-16,-2-2 3 16,2 1 0-16,-3 3 1 15,2-3 1-15,0 6 2 0,-2-1 0 16,-2-5 1-1,-1 1 2-15,-5 0 0 0,-1 2 1 16,-3 3 5-16,-3 1-1 16,-6-2 2-16,0 1-1 15,-4 0-6-15,-1-1-3 16,3 0-2-16,2-4-2 16,2 1-12-16,2 0-10 15,3-4-43-15,2 3-36 16,3-4-122-16,2 1-145 0,4 1 236 15</inkml:trace>
  <inkml:trace contextRef="#ctx0" brushRef="#br0" timeOffset="90958.97">9707 11481 317 0,'5'-7'213'0,"-5"2"9"16,-6-5-26-16,4 10-45 0,3 5-17 15,-2-5-31-15,1 0-12 16,0 0-8-16,0 0-2 16,-2 10-2-16,-1 11-3 15,-8 36-20-15,0-27-11 16,0 0-17-16,-4-2-3 16,0 3-9-16,-4-1-4 15,0-2-5-15,5-1-1 16,1-4-2-16,0-5-1 0,0-3-9 15,-3-5-16-15,6 0-77 16,2-2-61-16,5-3-165 16,-1-3 194-16</inkml:trace>
  <inkml:trace contextRef="#ctx0" brushRef="#br0" timeOffset="91818.74">9733 11735 381 0,'0'0'240'0,"0"0"-23"15,0-1-67-15,0 0-20 16,1 0-26-16,4 0-17 15,2 0-24-15,1 0-11 0,5 1-16 16,31 1-2-16,-25 1-3 16,1 0-4-16,0 1-12 15,0 3-3-15,-4 1 6 16,2 0 4-16,-5 3 14 16,0 1 7-16,-3 3-2 15,-6-1-1-15,-3 2-9 16,-1-1-6-16,-4-2-4 15,-4 0-2-15,-3-2 0 16,-3 2-2-16,-3 2-2 16,-2-2-2-16,-3 1-2 15,2-4-3-15,2-5-1 16,-5 0-1-16,4-1-13 16,0 1-7-16,-1 0-19 15,7 0-8-15,0-3 7 16,3 0 6-16,0-1 14 15,1-1 7-15,1-2-1 0,1 0-2 16,2-2-3-16,4 2-1 16,5 0 2-16,-1-4 1 15,2 0 3-15,0-2 1 16,-1-5 3-16,2 5 0 16,4 1-2-16,0 0 0 15,-4 4-3-15,1 2-2 16,-1 1 1-16,5 4 1 15,8 5 8-15,0 4 3 0,1 0 6 16,0-3 2-16,-3 4 6 16,-1-4 3-16,2 5 3 15,-3-4-2-15,2 1-4 16,-2 1-4-16,1-3-2 16,0 5-1-16,-3-1-5 15,4-4-2-15,2 3-2 16,2-4 0-16,6 1-2 15,3 2-27-15,1-5-112 16,4 3-109-16,7-3 146 16</inkml:trace>
  <inkml:trace contextRef="#ctx0" brushRef="#br1" timeOffset="107635.6">10242 7191 232 0,'-30'-80'175'0,"25"75"3"15,7 5-36-15,-4-3-13 0,1 3-26 16,1 0-8-16,-1 0-10 15,0 0-4-15,0 0-10 16,1 0-8-16,0 0-14 16,0 0-3-16,0 0-10 15,0 0-5-15,0 0-7 16,0 0-4-16,0 1-8 16,0 6-1-16,0 5-2 15,0-1 0-15,9 27 3 16,-2-21 3-16,-7-4 11 15,8 6 6-15,-11 1 6 16,3 1 1-16,3 1-8 16,-7-7-7-16,7 8-12 15,-3 0-3-15,1-1-5 16,2 6-1-16,-3-12 0 16,5 4-1-16,1 1-1 0,-5-3 0 15,6 2 0-15,-5-3 0 16,-1 1 0-16,7 2 0 15,2 2-1-15,-6-3 1 16,3 4 0-16,-3-2 0 16,-1 3 2-16,3 4 0 15,-3-1 3-15,-1-1 2 16,2 2 1-16,-4-1 0 16,0 0-1-16,0 3-2 15,0-5-4-15,1-2-1 0,0 1 0 16,1 0 0-16,-2-1 1 15,1 0 1-15,-3-1 3 16,2-2 1-16,-1 0 1 16,-3-3 0-16,6 1-1 15,-4-3-1-15,-2 0-1 16,5 2-1-16,-5-2-2 16,4 3 1-16,1-3-1 15,-1 2 0-15,0 0-1 16,-2-3 1-16,3-1 1 15,-4-5 0-15,3-5 6 16,-3-1 16-16,1-2 8 16,2-1 1-16,0 0-7 15,-1 0-17-15,-1-4-10 16,-5-12-3-16,-9-35-3 16,16 27-1-16,-2-2 0 15,1 1 0-15,4 2 2 0,-2-4 2 16,7 1 2-16,-4-4 1 15,-4-3 1-15,0-4-1 16,0-2 2-16,-1-3 0 16,1 0-1-16,0 0 2 15,-1 0-2-15,-1 2 1 16,-2 4 0-16,3 2 0 16,-2 2-1-16,0-1-1 15,3 4 0-15,-3 0 1 0,0 0 0 16,3 2 0-16,-3-6 1 15,1 3 0-15,0 4 2 16,6 5 1-16,-5 4 0 16,2 3 1-16,-3 4-1 15,-10 0 0-15,3 3-2 16,5 3 1-16,-3 0-2 16,7 1 0-16,1 3-2 15,-2 0-3-15,1 1-4 16,0 0-2-16,-1 0 0 15,0 0 1-15,1 1 5 16,1 16 0-16,10 30 2 16,-7-28 0-16,-1 7 1 15,-7-1 0-15,4 5 0 16,2 1 0-16,-2-4 0 16,2 3 1-16,-2 0-1 15,0-1-1-15,8 2 0 0,-7-2 0 16,6 5 1-16,-4 4 0 15,-3 2 0-15,9 4 1 16,-8-1 0-16,1-2 0 16,-1 0 0-16,-2-3 2 15,-2-4-1-15,1 0-1 16,4-5 4-16,0 0 0 16,1-3 2-16,1-2 0 15,-1 5-1-15,-1-1-1 0,0 2 0 16,-2-2-1-16,7-1 0 15,-9-7-1-15,2 2 0 16,4 3 1-16,-8-2 0 16,8 4 2-16,-3-1 0 15,1-3 1-15,3 0 2 16,-6-2 0-16,-3 0 1 16,2-3 0-16,-1 0-1 15,1-2-1-15,4 2 0 16,-2-1-1-16,2 1 0 15,-1 1-1-15,-2-1-2 16,-3 1 0-16,6 5-3 16,-7-5 1-16,5 4-2 15,2 6 1-15,-12-8-1 16,9 5 0-16,1 2 0 16,-5 1 1-16,11 8 0 15,-6 0 0-15,0 1 1 0,1-3 0 16,-7 0 1-16,6-1-1 15,-3-5-1-15,0 2 0 16,2-6-1-16,0-1 0 16,1-1 0-16,0 0 0 15,1 2 0-15,-1-1 1 16,-3-1 1-16,1-1-1 16,-3-6 3-16,5 2 1 15,0-6 0-15,-1-2-2 0,4-4 5 16,-7-6-2-16,6-6 0 15,-4-2 2-15,-5-10-7 16,3-4 0-16,-1-2-1 16,0-7-1-16,2-3-1 15,-2-2 0-15,-5-11-1 16,9-2-1-16,0-5 0 16,2-5 0-16,6-6 1 15,-5 1 1-15,-2-2 1 16,1 4 0-16,-1 0 0 15,8 1 0-15,-2-8 1 16,-2-2-2-16,0-5 0 16,-3 6 0-16,2 7 0 15,1 5 2-15,0 12 0 16,-4 0 0-16,2 12 0 16,1-1 1-16,1 4 0 0,5 9-1 15,-9 2-1 1,2 6-1-16,-1 9-4 0,-2-1-2 15,3 4-3-15,-2 2-1 16,0 0 1-16,0 0 2 16,0 0 4-16,1 13 0 15,1 5 2-15,11 32-1 16,-6-26 0-16,-1 2 1 16,0 5 1-16,-4-2 1 15,0 4 1-15,5 5 0 0,2 9 0 16,-4 6 0-16,1 7 0 15,-5 3 1-15,0-3 0 16,-1-1 0-16,7 5-1 16,1-5 0-16,-2 1 0 15,-1 5 0-15,-5 3 0 16,1 2 0-16,-1 1 0 16,3-2 1-16,-5-8-1 15,0-3 1-15,1-6-1 16,-2-2 0-16,5 4 0 15,6 2 0-15,-3-3 0 16,1 7 0-16,-1-6 1 16,-2-1 0-16,1-3 0 15,-1-7 0-15,1-4-1 16,1-2 1-16,-2-4-1 16,3-2 0-16,0 2 0 15,-2 0 0-15,4 0 0 0,0-3 0 16,-6-4 1-16,0-6 0 15,0 0 3-15,-2-5 1 16,1 0 1-16,-1-6 0 16,-1-3 1-16,0-2-1 15,0-4-2-15,0 0 1 16,0 0-4-16,0-1-2 16,0 0-4-16,0 0-3 15,-1-2 0-15,-7-15 1 0,-18-37 0 16,17 26 0-16,-3-6 0 15,9 2 0-15,-4-4 2 16,2 3 1-16,-2 1 2 16,3 0 0-16,-3 4 1 15,0-3 0-15,6 4-1 16,0 2 0-16,2 2 2 16,1 4 0-16,-5 5 2 15,2 4 1-15,2 4 3 16,2 5 1-16,-2 2-2 15,0 0-4-15,-2 0-6 16,2 0-5-16,0 5 1 16,3 15 1-16,7 35 5 15,-9-26 1-15,-2 0 2 16,3 4-1-16,-8 0 1 16,3 5 0-16,0 8 1 15,-2 0 1-15,5 9-1 0,-2-1 0 16,0 2-1-16,0 0 1 15,0 1 1-15,-2-1-1 16,4-2 1-16,0-3-1 16,-1 1 1-16,2 3 0 15,-4-1 0-15,0 3 0 16,3-2 0-16,-3-3 0 16,3-8 0-16,0-2 1 15,-3-4 0-15,3 1 1 0,-1-1-1 16,1 0 1-16,-3-4-1 15,2 3-1-15,-4-1 0 16,5-1 0-16,6 0-1 16,-9-10-1-16,6-5 1 15,-4-3-1-15,-1-4-1 16,2-2-1-16,0-8-3 16,4 0-2-16,-5-6 0 15,1 2 0-15,0 0 4 16,-1 0 3-16,0-9 0 15,-3-11 0-15,-6-32 0 16,4 22-2-16,4-4-2 16,-3 0 1-16,5-5-1 15,-2-2-1-15,4-1 1 16,-5-5 0-16,3-1 1 16,0-1 1-16,-4-5 1 15,7 3-1-15,1 4 2 16,-1 2-1-16,-2 10 1 0,2 4 2 15,-10 8 0-15,11 11 1 16,-2 4-3-16,-5 1-1 16,6 10-7-16,-2 0-2 15,1 7 0-15,4 5 1 16,0 11 5-16,-5 1 2 16,3 11 2-16,-1 7 0 15,-4 1 2-15,0 6 0 16,-3-3-1-16,4 1 0 15,0-2 0-15,3-1 0 0,1 1-1 16,-3 5 1-16,1 1 0 16,-1 2-1-16,-1 3 2 15,4 3 0-15,-1-4-1 16,0 1 0-16,3-6-1 16,-5-7 0-16,7 1 0 15,1-1 0-15,0 2 0 16,-1 1 1-16,-3-2-1 15,0 0 0-15,-4-3 1 16,2-2 0-16,-2-5 2 16,1 0-1-16,-1-5 2 15,-1-2-1-15,0-4-2 16,5-3 1-16,-4-7-1 16,4 0 0-16,-4-5 0 15,-1-2-1-15,-1-5 1 16,1-1 0-16,-1-2-1 15,0-1-2-15,1 0-4 16,-1 0-1-16,0 0 0 0,0 0 2 16,-6-16 2-16,-9-28 2 15,8 28 0-15,6 3 0 16,0 2-1 0,1 5-1-16,0 2 0 0,-8-19 0 15,7 3 2-15,-4 0 0 16,2 17 0-16,5 0-1 0,-2 4-4 15,0 0 0-15,0 0 0 16,1 0 0-16,0 2 3 16,7 16 0-16,16 30 1 15,-14-23-1-15,-2 3 3 16,0 3 0-16,-2 5 1 16,3 2 1-16,-8 5 0 15,5 5 0-15,-4 9 1 16,0 2-1-16,1 5 1 15,0 2 0-15,0-1 0 16,3 0 0-16,-1 1 0 16,-3 1 0-16,6 5 0 15,-7-1 1-15,3 5-1 16,4-5-1-16,-2-3-1 16,3-3 0-16,-2-7 1 15,-6-4-1-15,2-1 0 16,2 1 0-16,-2-5 0 15,5-2 0-15,-1-8 0 0,0-5-1 16,-3-7 0-16,0-3 0 16,0-10 0-16,0-4-3 15,0-5-3-15,-1-4-2 16,-1-2 1-16,-1 0 1 16,0 0 4-16,0 0 1 15,0-10-1-15,0-9-1 16,5-37 0-16,-5 25-1 0,-1-7 0 15,0-3-1-15,-2-7-1 16,3-2 1-16,4 6 1 16,-3-2 2-16,3 7 0 15,0 5 1-15,-1-3-2 16,1 2 0-16,2 6 0 16,-2 2 0-16,2 9 2 15,-3 5-1-15,-1 6 0 16,0 4-1-16,1 7 1 15,2 7 0-15,-1 9 2 16,2 5 0-16,-2 9 1 16,4 3 0-16,-2 7 1 15,-3-3-1-15,1 8 1 16,-4 6 1-16,-1 9-1 16,-2 10 2-16,-4 7 0 15,1 0 1-15,1-4-1 16,0 1 1-16,5 0-1 15,-2 0-1-15,4 4 1 0,-2-1 2 16,0-5 3-16,0-9 1 16,-3-3 1-16,6-9-2 15,-3-2-4-15,0-5-1 16,4-8-2-16,-1-3 0 16,0-14-2-16,1-4 0 15,-2-6-1-15,-1-4 0 16,1-6-3-16,-1-2-2 0,-1-5-4 15,-1 4-2-15,0-1 2 16,-2-11 1-16,1-16 2 16,-3-37 2-16,4 27 1 15,1-5 0-15,-2-7 0 16,1 1 0-16,1-8 0 16,2 1 2-16,2 0 1 15,1-2-1-15,0 6 2 16,2 3 0-16,-1 10 0 15,0 5 0-15,-1 6 1 16,1 6-1-16,0 10 1 16,-2 3 0-16,-2 8-2 15,1 2-1-15,-2 3 0 16,-1-3-1-16,0 2 3 16,7 25 0-16,5 42 0 15,-5-21 1-15,2 9 1 16,-1 4-1-16,0 3 1 15,3 6-1-15,-3 0 0 0,1 1 0 16,1 10 0-16,-2 1 3 16,0-1 6-16,5-1 3 15,-5-13 4-15,0-9-2 16,-4-9-3-16,-1-6-2 16,6-11-3-16,-6-5-2 15,2-10-2-15,-4-2-3 16,-2-5-3-16,5-3-3 0,-5-2-1 15,9 1-1 1,-5-4 13-16,3 2-28 0,2 1-31 16,-8-2-24-16,13 7-50 15,-5 0 23-15,0 2 21 16,7 5 17-16,-10 0-17 16,5 4-92-16,3 6 118 15</inkml:trace>
  <inkml:trace contextRef="#ctx0" brushRef="#br1" timeOffset="124890.61">10383 11545 420 0,'-73'-12'170'0,"74"13"-107"16,3 0-33-16,-4 1-21 15,-1-3 0-15,1 0 21 16,0 0 13-16,0 0 28 16,0 1 12-16,0 0-3 15,0 0-5-15,0 0-18 16,0 0-12-16,0 0-21 16,0-1-8-16,0 0-10 15,0 1-2-15,0-2-3 0,0 2-1 16,0 0 1-16,0 0 2 15,0 0 7-15,0 0 4 16,7 2 4-16,-1-1-3 16,4 2-6-16,-2 0-3 15,3 3-5-15,34 18 0 16,-27-14-1-16,0-2-1 16,3 3 0-16,-3-3 1 15,3 2 0-15,0 1 0 0,4-1 0 16,0 2 0-16,1-2 1 15,0 2 2-15,3-1 14 16,1 3 5-16,2 0 2 16,-1-1-1-16,-2 0-12 15,-5-3-5-15,3-2-3 16,3 2 0-16,2-3 1 16,5 4 0-16,3-3 4 15,-5 3 3-15,4-5 1 16,-1 0 0-16,1 4-4 15,1-3-4-15,1 7-2 16,-3-2 0-16,-2 0-1 16,-2-1 1-16,-4-2 0 15,2 4 0-15,-1-3-1 16,5 4 0-16,1-7 0 16,2 8 0-16,2-5 1 15,-1-2 0-15,2 1-1 0,-2-3 0 16,3 4 0-16,-4 1 1 15,-1 0-1-15,-2-3-1 16,-8-2 2-16,0 1-1 16,-8-3 1-16,-1 2 1 15,5-4 0-15,1 4 2 16,2-1 2-16,-1-4 1 16,-10 4 3-16,-2-3 2 15,-6-3 1-15,0 3 0 16,-5-2-2-16,-1 0 23 0,-2 0 20 15,0 0 7-15,-1-1 14 16,0 0-24-16,0 0-22 16,0-1-11-16,-2-2-18 15,-14-8-3-15,-30-29-3 16,30 32 0-16,-8-6-2 16,0 2-2-16,4 1 0 15,-2 0 0-15,-2 2 2 16,-3-3 1-16,-7-2-1 15,-4-1-1-15,-4-2-3 16,2 1 0-16,-7 2-7 16,2 2-1-16,-3-3-1 15,2 1-3-15,1 2-4 16,6-3-5-16,4 4 0 16,0-4 5-16,1 3 10 15,-9-1 7-15,-4 4-1 0,0 0-4 16,-3 2-1-16,3 2 1 15,5 3 7-15,-3-3 5 16,-4 0 1-16,12 0 0 16,-2-3 2-16,4 3 0 15,3 0 1-15,-2 0 1 16,-3-3 0-16,4 1 1 16,4 1 3-16,-1-1 0 15,6 3 1-15,-1-3 0 0,3 0-1 16,3-4-2-16,2 2-1 15,1 3-2-15,2-1-3 16,0 0-2-16,3 4 0 16,-1-5 1-16,3 4 2 15,3 0-1-15,1-2 0 16,6 7-3-16,-4-1-17 16,2 3-19-16,2-2-7 15,0 0 2-15,0 0 17 16,6 2 19-16,11 5 6 15,27 9 1-15,-20-7 1 16,-2-2-1-16,4 0 1 16,4 1 0-16,1 2 0 15,0-2 0-15,5 2 0 16,1 3 0-16,-2-2 1 16,5 2 0-16,-9 1 0 15,3 0 1-15,-2-2 2 0,-4 1 1 16,15 1 1-16,-2-2 0 15,4 1 0-15,2-1-1 16,-3 0 1-16,0-1-1 16,0 1 2-16,-3 2 0 15,-5-2 2-15,1 2 1 16,-7-1-1-16,0-1-2 16,5 3-2-16,1-1 0 15,2-1-1-15,5-1 0 0,-1-2 0 16,-2-2 0-16,2 3 0 15,0 0 2-15,-1-1 11 16,-3 4 3-16,0 1 0 16,-3-1-1-16,-6 1-12 15,3-2-2-15,-6-3-1 16,2 2 1-16,7-1-1 16,0 0 1-16,5 2 0 15,3-2-1-15,-4-1 0 16,1 3-1-16,-2 3-1 15,-2-1 0-15,7 5 1 16,-9-4 0-16,2 0-1 16,-2 2 1-16,-9-1-1 15,9 2 0-15,-1 0 1 16,4-1 0-16,4-1 0 16,2-1 0-16,-1-1-1 15,3 1 0-15,-2 2 0 16,0-2 0-16,-1 1 0 0,-2 1 0 15,-7-2 0 1,-4 3-1-16,5-4 1 0,3 3 1 16,6-4-1-16,4 0 1 15,-3 0-1-15,1-2 0 16,3 2 0-16,-2 1 0 16,3 2 3-16,-4-1 0 15,-5-1 17-15,4 1 4 16,-6 1 1-16,0 0-1 0,1 0-15 15,-2-2-5-15,4 2-1 16,1 1-1-16,3 1-1 16,-4-2 1-16,3 3-1 15,-5 0 0-15,3 1-1 16,-2 2 1-16,0-2 0 16,-2 4 0-16,-6-2 1 15,0-2-1-15,4 1 0 16,2-1 0-16,5 0 0 15,1 0 1-15,-3-4 0 16,3 0 1-16,0-3 0 16,3 1 0-16,-1 1 2 15,-4-1 0-15,-3 1-2 16,0 2-1-16,4-4 0 16,5 3-1-16,8 1 0 15,-1-1 0-15,1 3-1 16,1 1 0-16,-3 0 0 15,2 4 0-15,-7 0 1 0,-6 1-1 16,8-1 1-16,-6 0-1 16,8-3 0-16,1 3 0 15,5-2 2-15,-3-3 0 16,2 3 0-16,-2-2-1 16,-8-2 0-16,-1 1-1 15,-1-3 1-15,2 2-1 16,6-1 2-16,4 0 0 0,-3-2 1 15,-2-5-1-15,1 3 0 16,-3-4 0-16,-6 2-1 16,5 2 1-16,-13-2-1 15,6 2 1-15,6-1 1 16,-2 4 0-16,6-1 0 16,-3-2 0-16,1 4-2 15,1-3 1-15,1-1 1 16,-9 4 0-16,-1-2 1 15,-5-1 0-15,1 1 1 16,3-2 0-16,2 1 15 16,3 0 3-16,-2-2 2 15,3-1 1-15,-4-1-11 16,4 1-2-16,-4-1-2 16,-2 2-1-16,1-1-3 15,-10-2-2-15,6 4 0 16,-11-5-2-16,6 1 1 15,1 0 0-15,3-3 1 0,8 5 0 16,-7-4 4-16,3 4 0 16,-1 0 1-16,-3-1-1 15,2 3-1-15,-2-2 0 16,-16-4 0 0,-11-3-2-16,0-1-1 0,31 12-2 15,-3 1-1-15,-6-3 0 16,-4-4-1-16,5 2 1 0,-2 0 0 15,5-2-1-15,-9 2 0 16,4 1 1-16,-3-3-1 16,-2 2 0-16,4 1 0 15,-3-3 0-15,1 1-1 16,3 2 0-16,-4-3 1 16,3 1 0-16,-5 2 0 15,-6-3 0-15,2 4 0 16,-7-2 0-16,8-1 1 15,8 2 0-15,-2-2 2 16,6-1 0-16,-3 2 1 16,0-1 1-16,-1 0-2 15,-1 1-1-15,0-1 0 16,-3 1-1-16,0-1 0 16,-2 2 0-16,-4-2-1 15,2 0 0-15,2 2 0 16,-7-4 1-16,2 3-1 15,-6-4 0-15,-2-1 1 0,1 2-1 16,-2 1 1-16,4 1 0 16,-8-5-1-16,3 1 1 15,4-1 0-15,-5 2 0 16,6 1 1-16,1 0 0 16,-5-1 0-16,2-2 0 15,-3-1 0-15,1 2-1 16,0-2-1-16,-1-1 1 0,0 4-1 15,1-4 1-15,-2-1 0 16,3 5 0-16,-1-5-1 16,0 1 1-16,0 4-1 15,1-3 0-15,0 1 0 16,-1-1-1-16,0 0 0 16,-2 0 0-16,-2 3 1 15,2-3 1-15,0 2 0 16,0 0 0-16,-3-2 1 15,3-1 1-15,-1 2-1 16,-1-4 2-16,2 1-2 16,-1 2 1-16,-4-4 0 15,2 2 0-15,-5-2 2 16,1 0 3-16,-2-1 4 16,0 0 2-16,-1 0 3 15,0 0-2-15,1-1 0 16,0 1 2-16,0 0 5 0,0 0-1 15,0-1 1-15,0 0-5 16,-1 0-6-16,-1 0-1 16,2 0-5-16,-7-4 0 15,-7-4-3-15,-30-29-1 16,27 28-2-16,0 1 0 16,-3-5-1-16,3 0 0 15,-2 0 1-15,-1-1 0 16,3 4 1-16,-5-5 0 0,3 3-2 15,-3 1-3-15,-2-2-6 16,5 3-1-16,-7-5 0 16,10 1 2-16,3 2 7 15,1-2 1-15,-2 3 1 16,-2 1 1-16,-7-1 0 16,0 0-1-16,3 2 1 15,0-2-1-15,0 0 0 16,-3-1 0-16,0 1 0 15,-3 1-1-15,0 0 0 16,-1 0 0-16,1 0-1 16,2 0 1-16,0 2 1 15,-2 0 0-15,3-2 0 16,-2 2-1-16,1-3 1 16,2 1 0-16,-2 1 0 15,1 1-1-15,1-1 0 16,4 0 0-16,0-1-1 0,0-1 0 15,3 3 0-15,-5 0 0 16,-1-1 1-16,0 3 0 16,-9-4 0-16,4 4 1 15,-1-2 0-15,-1 0 0 16,1 2 0-16,0 0 0 16,-5-4 0-16,2 2-1 15,2 0 1-15,-6-4-1 16,8 3 1-16,-5-4 0 15,6 1 0-15,4 2-1 0,-1-4 1 16,3 3 0-16,-5-1-1 16,-4-3 1-16,-3 1-1 15,-7-3 0-15,-1 1-1 16,1 0 0-16,-6 1 0 16,4 2 1-16,-3-3-1 15,-2 0 0-15,3-1 0 16,-1 0-1-16,6-1 0 15,5 4 2-15,2-2 0 16,3 1 1-16,-6-1 1 16,-3 1 0-16,-4 1-1 15,-2-2-1-15,-1 3-1 16,0-1 0-16,4 2 0 16,-3-1 1-16,2 2 1 15,-1 0-1-15,1-1 0 16,13 4 0-16,-6-4 0 15,0-2-1-15,-1 4 1 0,-8-5 1 16,3 6 0-16,-2 0-1 16,3 0 1-16,-5-1 0 15,-2-3-2-15,4 5 0 16,-3-3-3-16,1 2-1 16,14 0-4-1,13 5-2-15,2 0 2 0,-47-20 2 16,-1 1 5-16,-1-2 2 15,15 8 1-15,-3 0 2 0,3-1-1 16,-3 2 0-16,-2-3-1 16,4 5-1-16,6-7 0 15,4-1 0-15,-5 0 1 16,1-4 0-16,-13 4 0 16,5 4 2-16,-3-2 0 15,-5-3-1-15,1 4 0 16,-1-3-1-16,6 1 0 15,6 4 0-15,0-4 0 16,-4 1 0-16,-7-1 0 16,-8 0 0-16,-3-1 0 15,3-1 1-15,-2 1-1 16,10-1 0-16,4-2-1 16,-1 0 0-16,-3-2 1 15,-6 0 0-15,-3 0 0 16,-4 0 1-16,2 1-2 15,4 1 0-15,11 6-1 0,-4-3 0 16,4-2 0-16,-6 2 1 16,-9-4 0-16,3 3 1 15,-3 3 1-15,4-1 0 16,7 2-1-16,2-4 0 16,6 1 0-16,-5 0 0 15,-7-5 0-15,-2 5 0 16,-7-1 0-16,-1 0-1 15,8 1 1-15,7-1 0 0,5-1 1 16,6-1-1-16,-1 2 1 16,-8 1 0-16,-4-1-1 15,-5 0 0-15,-3-1 0 16,6 1 0-16,-1-2 0 16,8 8 0-16,4-5-1 15,-7 1 1-15,4 1-6 16,-4-1-1-16,-9 7-2 15,4-3 1-15,-4-1 5 16,0-5 1-16,10-3-1 16,4 2-1-16,-3 2 1 15,-4 0-1-15,-7 3 2 16,-2-2 2-16,6 1-1 16,5 1 0-16,5-3-2 15,2 1 0-15,3 6-1 16,-3 0 0-16,-4 0-1 15,-3 2 0-15,-3-1 2 16,3 2 1-16,-1 1 2 0,3 3 2 16,7 0 0-16,-1-5-1 15,10 5 0-15,0-4-1 16,-4 0 1-16,4 6-1 16,-5-1 0-16,1 3 0 15,1 3 1-15,-1-1 0 16,1 1-1-16,-3-4 0 0,5-1 0 15,1 6 0 1,1-4-1-16,5 3 0 0,3-2 0 16,-2-3 0-16,6 4-1 15,-4 0 0-15,-6 2-40 16,4 3-43-16,-12 0-177 16,2 4 166-16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0:16:47.52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1050 14236 321 0,'-2'-5'255'16,"-1"0"12"-16,0 2-80 15,1 0-31-15,-1 2-37 0,3 0-7 16,-1 1-8-16,0 0-8 16,0 0-15-16,0 0-7 15,1 0-7-15,-1 0-3 16,0 0-3-16,0 0-5 16,0 6-18-16,-1 13-8 15,-1 36-2-15,3-21-2 16,-2 6 5-16,0 4 1 15,-1 1-13-15,-2-3-3 0,5-3-9 16,1-4-2 0,3-11-2-16,1-3-3 0,4-9 0 15,0-1-3-15,1-2-1 16,0-8 2-16,0-2 2 16,0-9 2-16,1-8 2 15,2 3 0-15,5-4-1 16,-2 2-2-16,6-3 0 15,-1 1 0-15,-4 2-1 16,4 1 0-16,-7 7 0 16,3 2-2-16,-6 5 1 15,-3 2 0-15,-1 8 1 16,-1 4 2-16,-3 3 2 16,0 6 0-16,-3 4 1 15,0 4 0-15,-3 9-1 16,-4 3 0-16,0 9-2 15,-8 2 0-15,-2 3-3 16,-2-6-1-16,-3 2-14 0,5-9-3 16,-1-6 1-16,2-4 2 15,6-12 12-15,-3-6 3 16,-2-8-5-16,-2-4-1 16,-5-8-3-16,4 0-1 15,8-5 2-15,0-2 0 16,5-2 4-16,-1 0 2 15,4-4 1-15,6 1-2 0,-3-4-2 16,4 0-3-16,0-2-1 16,2 2 0-16,8 2-5 15,4 4-1-15,-1 6-1 16,3 1 1-16,-6 5 7 16,0 2 3-16,6 3 4 15,-4 3 2-15,9 3 0 16,-1 0 0-16,2 1 0 15,0 0 1-15,-1-3-23 16,1 1-30-16,-1-6-128 16,-2 0-129-16,-2-4 192 15</inkml:trace>
  <inkml:trace contextRef="#ctx0" brushRef="#br0" timeOffset="520.6">1784 14612 669 0,'-47'-14'315'0,"45"14"-133"15,4 1-20-15,4 2-28 16,-6-3-12-16,0 0-22 16,0 0-14-16,8 2-40 15,12 4-11-15,27 9-12 16,-28-12-6-16,-1-2-10 15,2 2-2-15,-2-3-1 16,3 0-2-16,-1 0 2 16,-1-1-5-16,1-1-73 0,-5 2-53 15,-2-6-172-15,-1-1 177 16</inkml:trace>
  <inkml:trace contextRef="#ctx0" brushRef="#br0" timeOffset="825.79">1804 14464 632 0,'-7'0'352'0,"7"0"-63"16,3 0-66-16,-3 0-79 16,0 0-37-16,0 0-51 15,0 0-9-15,4 0-15 16,12 3-15-16,30 7-13 16,-27-7-2-16,1-1-14 15,-1-2-37-15,2-3-126 16,3 2-96-16,0-2 158 15</inkml:trace>
  <inkml:trace contextRef="#ctx0" brushRef="#br0" timeOffset="1486.02">2474 14407 384 0,'30'-32'253'0,"-46"32"5"16,-1-3-60-16,3 6-56 15,-1 3-30-15,2 3-32 16,-2 3-10-16,4 8-15 15,0 3-10-15,1 7-19 16,3 1-10-16,0 0-15 16,5-2-2-16,2 0-3 0,6 8 0 15,6-9-1-15,2 6 1 16,11 0 6-16,-2-6 2 16,7 3 4-16,1-5 4 15,5-8 0-15,1-8 1 16,5-12 2-16,-3-9 1 15,-4-9 12-15,5 0 8 16,-11-6 23-16,0-5 2 16,-6-2-5-16,-9-5-1 0,-5 2-15 15,3 2-4-15,-17-9 4 16,-9-1-7-16,0-1-10 16,-7-1-2-16,6 7-13 15,3 6-2-15,-10 6-14 16,-3 9-14-16,1 9-47 15,-3 5-36-15,2 16-123 16,1 4-148-16,-5 14 241 16</inkml:trace>
  <inkml:trace contextRef="#ctx0" brushRef="#br0" timeOffset="3536.53">1741 16106 603 0,'-84'-6'349'16,"84"6"-93"-16,-3 3-82 16,2 4-37-16,1 7-60 15,0 0-16-15,4 8-16 0,-2 3 0 16,2 1-12-16,-3-2 1 16,-1 0-8-16,5-3-7 15,4-4-9-15,5 1-2 16,-1-7-4-16,0-4 1 15,-3-7 2-15,6-1 2 16,-1-9 2-16,0 4-1 16,5-2-3-16,1-4-2 0,-1 3-2 15,0 4-2-15,3 4 0 16,-4-5 0-16,1 5 0 16,-3-1 1-16,-1 2 3 15,-2 8 2-15,-5 5 7 16,3 1 5-16,-9 8 4 15,0 6 1-15,-3 12-5 16,-6 6-5-16,-4 7-5 16,-2 2-3-16,-6-1-1 15,0-4-2-15,-2-1-3 16,-1-3-6-16,-6-4-17 16,-1-4-4-16,-1-5 0 15,0-5 4-15,4-9 19 16,4 0 3-16,2-12 3 15,1-1 0-15,2-5 5 16,1-2 4-16,15-3 3 16,-10-5 2-16,7-5-8 15,8-1-5-15,-11-5-5 0,16 1-1 16,-2-2 2-16,-4-3 3 16,11 6 6-16,2-3 1 15,2 4-2-15,-1 3-2 16,1 2-5-16,-3 2-2 15,-1 6 1-15,5-1 0 16,-1 5-2-16,1 0 0 16,1 0-4-16,-2 3-22 0,2-3-67 15,0-3-46-15,3 3-109 16,4 2-62-16,1 0 201 16</inkml:trace>
  <inkml:trace contextRef="#ctx0" brushRef="#br0" timeOffset="4001.28">2470 16576 498 0,'-11'-43'273'0,"12"43"-67"15,4 0-36-15,0 1-49 16,-5-1-3-16,0 0 5 16,4 0-11-16,14 4-38 15,26 7-21-15,-24-7-34 16,-2-1-9-16,0-1-5 15,9-1-2-15,-5 0-4 16,-5 0-26-16,4-1-94 16,-7 0-75-16,0-4 113 15</inkml:trace>
  <inkml:trace contextRef="#ctx0" brushRef="#br0" timeOffset="4266.57">2467 16318 596 0,'4'-4'342'0,"5"0"-103"16,5 2-76-16,1 3-45 15,7 0-72-15,-3 3-12 16,3-1-20-16,-2-2-6 16,3-1-11-16,3 0-56 15,-10-7-256-15,6 6 219 0</inkml:trace>
  <inkml:trace contextRef="#ctx0" brushRef="#br0" timeOffset="6067.05">3672 16292 340 0,'-66'-1'148'0,"61"-5"-59"15,3 3-8-15,-1 3 6 16,3 1 8-16,0-1 3 16,0 0-6-16,0 0-6 15,0-1-2-15,0 0-4 16,0 0 1-16,0 0 6 15,6-4 1-15,9-3 4 16,33-10-1-16,-21 16-12 16,-1-6-10-16,3 0-27 15,2 3-10-15,-4 0-16 16,-4 4-5-16,-5 5-1 0,-1 2 2 16,-9 5 5-16,5 5 4 15,-6 4 3-15,-4 2 0 16,2 9-3-16,-5 1-3 15,0 8-4-15,-6 3-2 16,-9 2-2-16,5 3 0 16,-6-4-1-16,0-2 0 15,0-1-1-15,-12-7-1 16,-3-5-1-16,-1-2-1 0,-2-8-2 16,4 0-1-16,-1-6-5 15,-3-4-2-15,5-4-5 16,2-1-1-16,6-6 0 15,6-3 2-15,4-4 1 16,3 0 2-16,6-2 1 16,1-1 0-16,2 1-2 15,3 0-1-15,6 3-3 16,1-1-1-16,1-1 1 16,1 3 1-16,7 0 8 15,2 5 2-15,5 5 5 16,4-1 3-16,1 5 3 15,0 2 1-15,-8-2-1 16,4 3-1-16,-5 0-5 16,-9-3 0-16,6 3-3 15,-5-4 1-15,0 1-1 16,1 1-1-16,-4-2-10 16,2 1-19-16,2-3-68 0,0-4-54 15,4 0-170-15,-3-1 197 16</inkml:trace>
  <inkml:trace contextRef="#ctx0" brushRef="#br0" timeOffset="6538.22">4539 16553 780 0,'-38'-72'381'0,"34"67"-130"15,-1 0-37-15,4 2-76 0,1 4-33 16,0-1-45-16,0 0-6 16,0 0-8-16,18 7-6 15,29 11-15-15,-25-10-12 16,4 1-10-16,1-1 0 15,3-1-2-15,3 3 0 16,1 1 1-16,0 0 0 16,-5-1-16-16,5 2-22 15,-9-5-74-15,-7-2-56 16,12 5-128-16,-16-7-94 0,12 0 247 16</inkml:trace>
  <inkml:trace contextRef="#ctx0" brushRef="#br0" timeOffset="6954.1">5095 16342 668 0,'0'-2'317'0,"5"3"-114"0,4 2-27 15,4 9-54-15,1-1-9 16,9 8-27-16,0 3-1 15,4 6-6-15,3 5-16 16,-4 2-26-16,7 2-12 16,-7-4-17-16,3 2-3 15,-3-2-2-15,2 0 1 0,0-1-1 16,1-4 0-16,-5-6 0 16,-2 0-19-16,-5-7-59 15,3 3-53-15,-3-4-238 16,-2-9 237-16</inkml:trace>
  <inkml:trace contextRef="#ctx0" brushRef="#br0" timeOffset="7214.41">5547 16350 975 0,'-9'-4'465'0,"-1"2"-195"16,-1 2-79-16,-2 8-113 16,-1 1-36-16,0 10-34 15,-1 3-4-15,6 12 17 16,-5 7 4-16,0 5 3 0,-7 4 1 16,-2-1-13-16,0 1-6 15,0-2-7-15,0-2-3 16,-3-5-82-16,0-1-96 15,-5-3 113-15</inkml:trace>
  <inkml:trace contextRef="#ctx0" brushRef="#br1" timeOffset="15211.9">10827 14857 185 0,'-12'-11'163'0,"0"0"22"15,3 6-17-15,3 3-18 16,3 1-28-16,3 1-24 0,-2 0-39 15,1 0-18-15,0 0-31 16,0-2-6-16,1 1 2 16,0 0 3-16,0 0 24 15,5 0 17-15,-1 0 18 16,5-1 3-16,10 0-20 16,35-3-17-16,-25 0-21 15,4 0-5-15,11-3-3 16,-2-4-2-16,12 3-1 15,1-4 8-15,7 4 11 16,-4 2 9-16,-3 1 11 16,1 2-8-16,7 4-6 15,5-1-9-15,10 5-10 16,3-1-2-16,-4-4-2 16,3 2-1-16,-8-2-1 15,6-4 0-15,8 7 0 16,-1-2 0-16,7 3 2 15,-7-1 4-15,-3 0 0 0,-6 0 0 16,-2 1-1-16,-5 2-3 16,0-2 0-16,-4 2 1 15,-9-3 1-15,-1-3 0 16,-16-1 2-16,-8-2 2 16,-14 3 4-16,-5 3 2 15,-12-2 20-15,5 0 12 0,-5 0 13 16,-1 0-4-1,0 0-24-15,-6-1-16 16,-22-3-17-16,-34-11-4 0,17 9-1 16,-8 1-4-16,-10 5-4 15,-6 0-10-15,-5-3-11 16,3 3-1-16,-5 2 6 16,-1 1 13-16,-8 1 12 15,-6 3 4-15,5-1 1 16,4-2-1-16,10 3 1 15,0-6 0-15,1 4 0 16,2 0 1-16,0-1 1 16,8 0 0-16,9-2 2 15,7-2 1-15,17 1 0 16,2-1 0-16,11-1-1 16,5 1-1-16,-3-3-5 15,5 3-4-15,8 2-16 16,2 0-5-16,11 4 0 0,8-1 2 15,3-2 14-15,8 1 6 16,11 1 3-16,4 2 0 16,17-1-1-16,3 3 1 15,8-3-1-15,-2-1 0 16,6 1 2-16,-2-3 5 16,11 1 5-16,6-3 2 15,7-1-1-15,-2 3-5 16,-7-2-4-16,2 3-2 15,-1 0 1-15,7-1 0 0,0-2 0 16,-2-1 0-16,1-5 1 16,-3 3 1-16,6-3-2 15,4 0 15-15,-14-1 2 16,1-1 2-16,0 2 0 16,-3-2-14-16,9 2-4 15,1-3 0-15,-10 4 0 16,-7-4 0-16,-2 0-1 15,-2 4 1-15,1-4 1 16,6 2-1-16,-11 0 0 16,-4 1 0-16,-8-3 0 15,0 5 1-15,-3 0-1 16,3 0 1-16,-2 3-2 16,-4-3 0-16,-4 0 1 15,-5-2-1-15,-4 3 3 16,-6 2-1-16,-7 0 2 0,-4 0 0 15,-10-2 2-15,-6-1 2 16,-3 0 4-16,-6 2 2 16,-1 0 1-16,0 1-1 15,0 0-5-15,-1-1-7 16,0 0-7-16,-5 0-3 16,-21-8 1-16,-30-5 1 15,30 10 4-15,-5-1 1 0,0 1 1 16,-1 1 1-1,3-4 1-15,2 0 0 0,2 3 0 16,4 0-1-16,2 3-2 16,3-1 0-16,7 4-3 15,4-2-5-15,6 0-9 16,0 1-6-16,0-2-7 16,0 1 4-16,4 0 8 15,18 4 6-15,34 12 6 16,-26-9 1-16,6-1 0 15,3 3 1-15,9 1-1 16,3 0 1-16,5-2 1 16,5 1 0-16,5-5 3 15,1 3 4-15,17 1 8 16,4 1 0-16,-1 0 0 16,2-1-4-16,-4 1-6 15,0 0-2-15,10 0 0 16,3-2 0-16,-4 0 0 15,0 2 0-15,-4-3 0 0,0 1 1 16,6-1-1-16,-1 1 0 16,-4-3 0-16,3 2 0 15,-3-1 0-15,0-1 1 16,4 0 0-16,0-2-1 16,-10-1 2-16,0-1-1 15,2 0 2-15,0-1 1 16,4-1-2-16,-1-1 2 15,-10-4-1-15,-2 3 0 16,2-1 0-16,-2 0 0 0,4-1 0 16,1-1-1-16,-5 0 0 15,-6 1 1-15,0-2 13 16,2 5 1-16,0-2 2 16,5-2-1-16,-1 2-14 15,-4 2-2-15,-4-2-1 16,-2 4 0-16,-1-3 0 15,4 1 0-15,5-3 2 16,0 2-1-16,3-1 0 16,0 2 1-16,-11 3 0 15,7 0-1-15,1 6 0 16,-7-4-1-16,15 1 0 16,-3 2-1-16,-6-3 0 15,2 2 1-15,-4 0 1 16,-2 3 1-16,4-3 1 15,1 4-1-15,2 1 0 16,-7-1-2-16,-2-2 2 0,2-3-1 16,4 1 0-16,2 3 2 15,13 2 1-15,-6-2 3 16,-5-1 4-16,-2-1 0 16,-8-3-1-16,2 1-2 15,-4 0-4-15,1 3-2 16,-2-1 0-16,-5 3-1 15,-2-1 3-15,-4-1 4 16,-10 1 3-16,0-1 0 16,-3 2-2-16,3-2-4 0,5 1-2 15,-4-4-2-15,0 1 1 16,-4-1 0-16,-5-3 0 16,-1 2 1-16,-8 4 0 15,3-4-1-15,-7 3-1 16,1 1 0-16,-6-6 1 15,-6 5-2-15,-3-3 1 16,0-1 0-16,0 2 0 16,2-6 0-16,-1 5 0 15,-4-1 1-15,3 0 0 16,-5 2-1-16,-1-3-2 16,1 0-1-16,-3 0-22 15,-2-1-16-15,0 1-63 16,0 0-64-16,0 0-259 15,-1 0 274-15</inkml:trace>
  <inkml:trace contextRef="#ctx0" brushRef="#br1" timeOffset="23087.28">10445 10116 61 0,'-29'-1'24'0,"26"2"-18"16,3 0-10-16,1-1-5 15,-1 0 2-15,0 0 6 16,0 0 1-16,0 0 3 15,0 0 1-15,0 0 11 16,0 0 5-16,0 0 16 16,0 0 6-16,0 0-4 15,0 0-3-15,0 0 6 16,0 0 12-16,0 0 26 16,0 0 7-16,0 0-16 15,0 0-18-15,2 0-32 16,0 1-9-16,0 0-9 15,-1-1 1-15,0 0 0 16,2 2-1-16,-2-2-1 16,4 2 1-16,-2 1 41 15,-2-3 8-15,3 2 5 16,-2-1 1-16,1 1-41 0,0 0-8 16,-1-1-4-16,4 2-2 15,-2-1 1-15,1 0 0 16,-2-1 0-16,-1 0 6 15,1 0 21-15,1 0 1 16,-3-1 0-16,3 3-6 16,-1-2-23-16,-3-1 0 15,7 2 0-15,-6-2-1 16,1 1 1-16,1-1-1 0,0 1 0 16,-1-1 0-16,0 0 4 15,4 1 2-15,-3-1 2 16,2 1 1-16,0-1-4 15,-3 0 0-15,0 0 0 16,-1 0 0-16,0 0 0 16,0 0-1-16,5 1-1 15,-1 0-1-15,0-1 1 16,0 1-1-16,0 1 1 16,-2-2 0-16,2 2 49 15,0-1 4-15,0 1 3 16,1 0 0-16,0 2-47 15,1-1-4-15,2 2-4 16,-2 0-1-16,3-3-3 16,27 33 0-16,-26-27 0 15,1-2-1-15,0 1 0 16,4-1 0-16,-2 1 0 0,-3 0 0 16,1 1 1-16,0 1 1 15,1 0 2-15,1 2 0 16,1-2-1-16,-5-1 0 15,0 0-2-15,3 1 0 16,-3 2-1-16,5-1 1 16,-1 0-1-16,1 1 0 15,3-3 0-15,0 5 0 16,1 0 0-16,2-1-1 0,0 3 1 16,-1-3 0-16,2 2-1 15,0-1 1-15,2 3 0 16,0 2 0-16,1-2 0 15,-2 0 0-15,2-1 0 16,2 1 0-16,0 4 1 16,1 1 0-16,1 0 0 15,0 0 0-15,-11-1-1 16,8 0 1-16,-8 3-1 16,3-4 1-16,5 1-1 15,1 2 0-15,-1-3-1 16,0 0 1-16,1 0 0 15,-4 0-1-15,4 0 1 16,1 4 0-16,1-5 1 16,-2 0 1-16,-4-3-2 31,-12-7 1-31,1 0-1 0,33 20 0 0,-5 0 0 0,2 3 0 16,-15-12 0-16,-6 2 1 15,2 0-1-15,0 1 1 16,-1 0 0-16,7 1-1 15,3-1 0-15,-1 2 0 16,2-3 0-16,1 0 0 16,0 2 0-16,-1-4 1 15,3 4 0-15,-1 3-1 16,4-3 1-16,-1 1 0 0,3 1-1 16,-5-2 0-16,-4 1 0 15,5 3 0-15,-8 0 0 16,6 1 0-16,2 3 0 15,-1-1 0-15,3 0 0 16,-1 2 0-16,1-2 0 16,1-1 0-16,-1 1 0 15,4-2-1-15,-3-3 0 16,0-1-1-16,-2-1 1 16,-2 0 1-16,-2-2-1 15,4 4 1-15,1-3 0 16,0 0 0-16,3 2 0 15,-1-1 0-15,0 2 0 16,1 1 0-16,0 5 0 16,-2-1 0-16,-3-1 0 15,3 2 0-15,-7-3 0 16,0 4 0-16,5-1 0 0,-6-3 0 16,5 0 0-16,6 0 0 15,-10-1 0-15,6 0 0 16,1 0 0-16,-2-7 0 15,6 2 0-15,-3 3 0 16,-4-1 0-16,-1 3 0 16,-3 0 0-16,-1-1 1 15,-1 2-1-15,6 2 1 16,-4 1-1-16,3-5 0 0,4 3 0 16,-7 0-1-16,6-2 1 15,-3 2 1-15,3-4 0 16,1 1-1-16,-2-2 0 15,1 4 0-15,-5-6-1 16,-1 1 1-16,3 2 1 16,-4-5 0-16,0 0 0 15,2 2-1-15,-1-2 0 16,5 4 1-16,-1 1-1 16,-1-2 1-16,-1 3 0 15,-9-7-1 1,-13-9 1-16,1 0 0 0,39 27 0 15,-4 5 0-15,-1-3-1 16,-19-15 0-16,3 1 0 16,-5-3-1-16,4 0 1 15,3 1 0-15,-1 0 0 16,7 0 0-16,-1-2 0 0,-6-2 0 16,5 0 0-16,-7 1 1 15,9 2 0-15,-3 2-1 16,-1-1 0-16,1 4 0 15,-6-6 0-15,-3 0 0 16,-1 1 0-16,-4-1 1 16,2 4-1-16,0-1 0 15,4 1 0-15,0-3 0 16,3 1 0-16,-1-2 0 0,0-1 0 16,5 0 0-16,-3-2 0 15,3 2 0-15,-5-3 0 16,3-1 0-16,-2 4 0 15,1 0 0-15,-6 2 0 16,-1-5 1-16,2 3 0 16,-4-1 1-16,3-3-1 15,-1 2 1-15,-3-3-1 16,3-1 1-16,2 6-1 16,-1 4 1-16,1-1-1 15,0 1 1-15,-2-2 0 16,1-1 1-16,0 1-2 15,-2 2 1-15,1-5-1 16,-2 1 0-16,2-1-1 16,-5-7 0-16,-1 5 2 15,-2-2-1-15,-3-2 2 16,0 2-1-16,0-3 0 0,-5 2 1 16,-1-2-2-16,5 0 1 15,-4-2 0-15,-4-5 0 16,5 3 44-16,1-3 6 15,-1 1 4-15,7 5 1 16,-8-5-41-16,-3 0-5 16,1 1-4-16,2 1-1 15,-1-3 0-15,-4 3-3 16,5-2 0-16,-4-2-1 0,0 1-1 16,4 1 0-16,-5-1 0 15,3-2 0-15,1 3 1 16,-3-2 1-16,2-1 1 15,-4 3 0-15,1-3 1 16,3 4 0-16,-2-1-1 16,1 0-6-16,-1 0 38 15,0 2 2-15,-2 0 1 16,4 0 9-16,1 3-41 16,-1-1-1-16,1 0-1 15,-3 1-1-15,0 0 0 16,-2-3 0-16,1 2 0 15,-1-4 1-15,0 2-1 16,-1-3 0-16,-1 2 1 16,-1-3-1-16,2 1-1 15,1 0-1-15,-2-3 0 16,1 4-1-16,-2-3 0 0,-1-3-1 16,0 0 1-16,0 0-1 15,0 0 2-15,0 0-12 16,0 0-93-16,0 0-87 15,0 1 114-15</inkml:trace>
  <inkml:trace contextRef="#ctx0" brushRef="#br0" timeOffset="44754.39">14524 12607 66 0,'-8'-6'4'0,"7"3"3"15</inkml:trace>
  <inkml:trace contextRef="#ctx0" brushRef="#br0" timeOffset="44851.13">14521 12578 158 0,'5'-8'60'0,"5"-25"-63"15,-8 31-48-15,4 3 30 16</inkml:trace>
  <inkml:trace contextRef="#ctx0" brushRef="#br0" timeOffset="45961.64">14562 12530 277 0,'33'-8'163'16,"-30"3"-30"-16,1 4-72 15,-1 4-27-15,-3-3-26 16,0 0-3-16,1 0 6 15,-1 0 11-15,1-1 32 16,-1-1 17-16,-2 0 22 16,-1-1-2-16,-1-2-21 15,2 1-12-15,1-1-19 16,-1 0-3-16,0-2-5 16,0 2-4-16,-2-2-6 15,2 1-4-15,-1 0-8 16,0-1-3-16,-3-2-4 0,0 0 0 15,-28-31 2-15,23 29 7 16,-6 0 17-16,5 0 8 16,-2 2 2-16,-3-1-5 15,-1 5-18-15,-3-2-8 16,0 3-5-16,0 0-1 16,1 2 0-16,-2 1 1 15,2-1 0-15,0-2-1 16,2-3-1-16,-1 5-2 0,2 2-4 15,-3 4-1-15,-2 3-2 16,2-1 1-16,-2 1 2 16,3-1 3-16,-2 2 2 15,3 2 0-15,3 3-1 16,2 1-1-16,1 5 0 16,-4 1 0-16,-2-1 0 15,-3 2-1-15,-2 4-1 16,-2-3-1-16,-3-2 1 15,3 3 1-15,4-3 2 16,-2 2 2-16,5 4 0 16,1-2 0-16,-3 2 0 15,2 3 0-15,1-1 0 16,-2-3 0-16,7 5 0 16,-2-2 0-16,5 3-2 15,5 3-1-15,2-4-1 16,4-1 0-16,5-3 1 0,1 0 1 15,2 4 1-15,4-2 1 16,-2 0 0-16,2 2 1 16,3-3 0-16,-1 5 0 15,2 1-1-15,-1 0-1 16,4-4 1-16,1 0 0 16,3-3 4-16,0-4 2 15,6-1 3-15,-4-6 3 16,0-1 0-16,8-2-1 0,-3-3-3 15,6 1-4-15,2-6-3 16,1 1 3-16,0-5-1 16,3-2 0-16,2-1 1 15,1-1-1-15,0 0 0 16,1 0 2-16,-5-1-3 16,-7-4-1-16,0-1 0 15,-4-1 0-15,4-5 2 16,4-2 0-16,-1-5 2 15,0 0 0-15,-6-4 1 16,-3-3 0-16,-4 2 1 16,-3-4 2-16,-6-1-1 15,0 4 2-15,-6-3 0 16,-3-1 0-16,-6 2-3 16,-4-5-1-16,-5-2-2 15,2-1-1-15,-2-4-3 16,1-2 0-16,-1-6-1 15,-5 0 0-15,-2 7 2 0,0 3 5 16,-6 8 3-16,3 9 0 16,-6 2-4-16,0 4-2 15,-3 3-5-15,-2 0-3 16,0-3-3-16,1 3-7 16,0 2-4-16,0-1-2 15,3 8-8-15,-4-2-11 16,-6 8-58-16,-1 5-55 0,-13 9 94 15</inkml:trace>
  <inkml:trace contextRef="#ctx0" brushRef="#br0" timeOffset="61819.8">10535 10061 195 0,'0'0'93'0,"0"0"-30"16,0-1-22-16,0 0 8 15,0 0 36-15,0 0 17 16,0 0 6-16,0-1-9 0,0 1-27 15,0-2-14-15,0-1-16 16,0-3-1-16,0 1 17 16,0-1 12-16,0 0 25 15,0 2 6-15,0-2-3 16,0 4-6-16,-1-2-11 16,-3-1-3-16,4 4-14 15,-3-2-8-15,-4 1-17 16,-8 1-8-16,-26-28-7 15,25 28-2-15,3 2-3 16,-1 3-2-16,-4-1 3 16,2 1 1-16,-3 3 0 15,0 1-1-15,-3 4-7 16,2-1-4-16,5 2-4 16,1 2 0-16,1-2-3 15,-2 5 0-15,2-5-2 0,-2 0 0 16,2 1 0-16,7 0-1 15,-1 4-1-15,-1-2 0 16,2 4-4-16,3-2-1 16,2 2-1-16,7 3-1 15,4-4 2-15,-4-1 1 16,4-2 1-16,-7-3 2 16,8-2 0-16,0 3 1 15,0-4 1-15,5-1-1 16,0 2 1-16,5-3-1 0,2-2-1 15,-5 0 0-15,4-7 0 16,-1-2 1-16,-2-4 0 16,8 0 1-16,-7-3 0 15,6 1 0-15,-1-2 1 16,-2-3 0-16,2-5 2 16,-2-3 0-16,-2-1 2 15,-3 0-1-15,-2-1 3 16,-4-1 0-16,-5-1 2 15,1-1 2-15,-8 2 3 16,-1 4 3-16,-8 4 3 16,-1 1 0-16,-2 2-2 15,-1 2 1-15,-2 1-1 16,-5 2 0-16,0 5-3 16,1-1-2-16,-2 4-6 15,0 0-2-15,-4 2-3 16,-3 1 0-16,2 3-3 0,0 2-1 15,3 8-3-15,0-1 0 16,4 6 1-16,1 0-1 16,2 0-1-16,2 3-1 15,4 2-3-15,1 2 0 16,0 1-1-16,8 0 1 16,-3-1 2-16,4 2 1 15,7-3 2-15,-4 0 1 16,3-9 0-16,2 0-1 0,2-4-2 15,0 0-1-15,3-2-2 16,5 0 0-16,0-7 1 16,12 2 2-16,1-5 4 15,-6-4 2-15,4-3 2 16,-4-10 0-16,-2 1 2 16,-3-4 1-16,0-3 1 15,-1 0 1-15,-5-6 0 16,1 5 1-16,-8-5 3 15,-4 0 0-15,-4 3 3 16,-4-2 1-16,-3 10 2 16,-2-1 0-16,-1 7 0 15,0 6-2-15,-1 2-5 16,-2 4-4-16,-4 6-5 16,-3-3-3-16,1 9-1 15,-3 1-1-15,-2 4-1 0,4 3 1 16,-4 2 0-1,0 2 0-15,8 1-1 0,-3-2 0 16,5 3-1-16,8-1 0 16,-3-3-4-16,8 0-3 15,8-8-9-15,-3 0-2 16,9-4 1-16,3-1 2 16,-1-8 7-16,9-3 4 15,0-6 7-15,-4-6 2 16,6 1 3-16,-2-5 2 0,2 1 0 15,-3-1 0 1,-2-5 1-16,-4 2 0 0,-6-4 1 16,-2 0 1-16,-8 3 6 15,-3 1 3-15,-8 3 2 16,-3 2 0-16,-5 4-6 16,0 8-2-16,-4 5-9 15,4 3-3-15,-1 8-5 16,-2-1-1-16,4 11 1 15,-3 1 2-15,4 5 0 16,5 2 2-16,-2-6 0 16,5 2-2-16,7-6-2 15,2-4-4-15,11-5-7 16,-1-1-2-16,4-7-3 16,-1-4 3-16,8-5 5 15,4-7 3-15,4-8 8 16,0 3 1-16,-1-7 4 15,-3 0 0-15,-7 0-1 0,-6 3 1 16,-7 0 4-16,-7 3 1 16,-13 5 4-16,-1 0-3 15,-5 10-2-15,2 5-3 16,-6 8-5-16,2 6-1 16,-2 9-4-16,-1 1 0 15,4 9-77-15,2-1-72 16,2 6 100-16</inkml:trace>
  <inkml:trace contextRef="#ctx0" brushRef="#br0" timeOffset="97069.6">10801 14825 264 0,'36'32'174'16,"-37"-35"18"-16,1 0-14 16,-1-5-14-16,-3-3-4 15,4 6-2-15,0-1-2 16,2 3-4-16,-4 2-8 16,2 0-22-16,-2-1-7 15,1 1-16-15,0 0-6 16,0 0-21-16,0 0-14 0,0 0-24 15,0 0-7-15,-4-1-6 16,-3-2-1-16,1 1 1 16,3 2-2-16,-4 0-4 15,-2 1-4-15,-5 2-5 16,-31 13-3-16,30 1-5 16,-4-1-2-16,2 5-5 15,1 3-2-15,-1-3 0 16,4 4-1-16,2 4 0 15,4-1 2-15,6 6 0 16,1-5 1-16,3-6 2 16,4-4 0-16,1-4-1 15,2 1 1-15,2-5-1 16,5 2 0-16,3-8 1 16,-2 0 2-16,3-3 2 15,0-4 2-15,3-1 1 16,-1-3 0-16,-1-3 1 0,-4-2 1 15,-3-1 0-15,1-5-1 16,-3-4 2-16,-3-2 0 16,-4-7 1-16,0 0 1 15,-2-4 1-15,0-2-1 16,-3-2 2-16,-6-2 0 16,1 5 1-16,-3 2 0 15,-5 8 4-15,9 5 1 0,-7 4 2 16,-2 2 1-1,9 10-3-15,-11-2-3 0,3 4-5 16,0 4-5-16,-7-1-7 16,5 4-5-16,-1 11-6 15,-3 0 0-15,5 14-1 16,0 4 1-16,0 6 1 16,2 5-3-16,1-4-5 15,0 4 0-15,6-2 5 16,3-3 6-16,3-3 7 15,3-9 0-15,5-7-8 16,5-5-1-16,4-5-1 16,3-5 1-16,4-5 8 15,2-3 2-15,-3-7 3 16,2 1 2-16,-3-6 1 16,3 0 1-16,-2-7 5 15,-6-6 2-15,-4-6 0 16,-7-7 0-16,-2-4 0 0,-4-2-1 15,-3-1 3-15,-6 0 2 16,-11 3 6-16,0 8 1 16,-1 4 3-16,-1 7-1 15,3 6-3-15,1 3-1 16,-1 9-3-16,-3 0-3 16,1 6-8-16,-3 2-4 15,3 5-10-15,0 5-2 16,-4 2-2-16,3 6-1 0,1 4-1 15,0 6-3-15,5 8-5 16,-1 5-2-16,10 10-4 16,2 0 3-16,1-2 6 15,5 1 3-15,6-10 5 16,-1-4 2-16,12-9 0 16,0-7-1-16,4-6 2 15,0-5 0-15,3-5 4 16,4-3 2-16,-5-4 4 15,-2-3 1-15,-1-7 3 16,-7-3 1-16,-1-7 2 16,-1-7 2-16,-2-3 0 15,4-4 1-15,-9-3 2 16,-5-4-2-16,-2-1 0 16,-3 2 0-16,-8 3 1 15,4 7 1-15,-12 4 3 16,0 2 0-16,6 11 5 15,-3 3 1-15,6 8 0 0,1 3-5 16,-2 7-13-16,1 1-7 16,2 12-8-16,-2 6-1 15,-3 5 0-15,2 10 1 16,0 11 3-16,2 5-9 16,5 6-9-16,4 0-5 15,6-10-2-15,5-7 10 16,7-12 11-16,1-8 3 15,1-11 2-15,-5-8-1 0,8-7 2 16,-2-6 1-16,9-12 3 16,1-4 0-16,-2-18 0 15,2-9 1-15,-5-9 2 16,0-3 1-16,-13 1 6 16,-2 4 2-16,-11 12 4 15,-5 10 3-15,-9 10 11 16,-2 9 4-16,-6 6 0 15,3 6-3-15,-3 9-18 16,-3 4-9-16,-2 9-4 16,-1 2-1-16,4 11 1 15,6 7 2-15,5 13-2 16,1 6-3-16,2 4-2 16,-1-3-1-16,13-4-44 15,5-3-52-15,12-6-145 16,12 3 152-16</inkml:trace>
  <inkml:trace contextRef="#ctx0" brushRef="#br0" timeOffset="100321.07">19243 14577 301 0,'27'22'214'0,"-29"-33"26"15,1 5-42-15,2 1-47 16,1 2-15-16,-2 1-26 16,0 1-3-16,0 0-8 15,-1 0-9-15,0 0-9 16,0-3-4-16,0 0-16 15,-1 1-7-15,2 1-9 16,-3-1-3-16,-7-3-8 16,0 0-4-16,-30-11-9 15,27 25-5-15,-3 4-7 16,-4 0-2-16,-2 2-4 16,1-1-1-16,-1 3-2 15,5 1-1 1,8-8-1-16,1 0-1 0,-23 30-1 15,-1 5 2-15,-1 7-1 16,11-12 0-16,4 6 2 0,4-5-2 16,-3 2 2-16,5-3-1 15,1-4-1-15,0 0-1 16,12-4-1-16,-1-3-1 16,3-7-3-16,7 0 1 15,2 0-2-15,1-7 1 16,5 1 1-16,-1-2 1 15,10-8 4-15,2 0-1 0,8-9 3 16,7 0-1-16,-2-12 1 16,3 0 0-16,3-5 1 15,-3-6 0-15,2-3 2 16,-6-3 1-16,-6-9 0 16,-3-2 1-16,-6-2-1 15,-5-2 3-15,-5 0 1 16,1 2 1-16,-14 3 1 15,4 5 1-15,-15 2 4 16,-2 5 2-16,-4 1 4 16,0 5 0-16,-6 7 0 15,-3 2-2-15,-5 8-6 16,-6-1-6-16,0 11-9 16,-5-1-6-16,-7 10-5 15,-6 1 0-15,0 6 3 16,0 10 1-16,4 1 4 15,2 5 0-15,8 4 2 16,6 5-1-16,6 12 1 0,3 1-1 16,2 2-4-16,0-2-1 15,8-11-10-15,7-1-3 16,8-11-2-16,9-5-2 16,10-5 11-16,2-4 3 15,7 0 6-15,6-3 3 16,6-7 3-16,2-4 1 15,9-12 1-15,2-4 1 0,3-10 3 16,1-4 0 0,-4-10 4-16,-3-7 1 0,-7-8 2 15,-7-6 0-15,-4-5 0 16,-4-3-1-16,-9 5 3 16,-5 4 2-16,-13 9 5 15,-5 4 2-15,-19 0-1 16,-2 1-3-16,-2 7-8 15,-2 3-3-15,2 11-7 16,-3 6-2-16,-11 9-5 16,-3 2-2-16,-5 11-1 15,-3 5-3-15,3 7-6 16,-2 3-1-16,6 5 2 16,-2 4 3-16,4 0 7 15,6 4 3-15,7 1 1 16,6 0 1-16,7 6 1 15,5 1-1-15,4-4-4 16,1-2 0-16,8-5-4 16,4-6-1-16,0-6-2 0,12-4-1 15,-2-6 4-15,0-4 2 16,19-6 6-16,-1-1 3 16,12-9 3-16,0-3 0 15,-3-8 1-15,1-4 0 16,-5-8-1-16,1-3 1 15,-2-6 0-15,-8-2 2 16,-7 5 5-16,-3 1 4 0,-8 6 5 16,-2 1 2-16,-11 0-1 15,-8-1-1-15,-10 0-6 16,0 1-2-16,0 7-4 16,-4 4-1-16,-6 7-4 15,1 8-3-15,-8 4-9 16,2 6-7-16,-5 12-3 15,-3 4-1-15,0 8 4 16,-3 1 4-16,13 9 4 16,3 3-1-16,6 2 2 15,1 4-1-15,8 0 0 16,3 0 0-16,6-4 0 16,8-2 0-16,-1-7 0 15,7-6 1-15,10-7 1 16,1-5 1-16,8-11 4 15,4-1 1-15,4-6 2 16,5-5 0-16,-2-7-1 0,1-5 0 16,-1-12 0-16,-2 0 1 15,-1-11 0-15,-2 1 0 16,-7-7 0-16,-2 2-1 16,-10 0 0-16,-2 0 0 15,-6 6 0-15,1 1-2 16,-6 4-2-16,-10 5-1 15,-3 3-1-15,-7 3 1 0,-12 4 1 16,6 7-3-16,-9 8 3 16,-5 6 0-16,0 13-1 15,-3 4 3-15,-1 7-5 16,0 0 0-16,2 8-1 16,0-2-1-16,6 9-3 15,5-1-1-15,2 6-10 16,11 0 0-16,10 0 1 15,0-2 1-15,6-5 10 16,0-7 2-16,12-7 1 16,3-4 1-16,17-9 2 15,4-5 2-15,0-7 1 16,3-2 0-16,4-9 1 16,-1-2-1-16,3-9 1 15,1-2 0-15,-6-7 1 16,-1 0 1-16,-6-4 0 15,-1-1 1-15,-11-7 2 16,3 4 2-16,-4 0 3 0,-6 1 0 16,0 7 1-16,-13 1-2 15,-7 1-5-15,-5 0-5 16,-8 11-5-16,3-1-2 16,-11 13-2-16,12 5 4 15,-12 5 1-15,-2 6 0 16,-4 8 1-16,-11 2-1 15,5 9-1-15,-6 1 0 0,4 8 0 16,8 4 1-16,4 3-1 16,6 4-1-16,5-3-1 15,6 1-2-15,7-4 0 16,4-2 2-16,9-7 7 16,1-5 2-16,8-8 8 15,1-8 1-15,10-9-2 16,3 1-1-16,1-11-3 15,3-3-2-15,-3-8 0 16,-1-9 0-16,-11-7-1 16,3-5 1-16,-11-7-1 15,7-1 0-15,-8-3 0 16,-11 1-1-16,-1 3-2 16,-13 2-2-16,-2 9-3 15,-2 4-1-15,-6 11-4 16,-3 3-1-16,-6 19-5 15,-3 6-5-15,-9 10-6 16,-4 17 0-16,-4 10 5 16,-2 11 5-16,6 11 10 0,5-1 3 15,13-3 4-15,10-6 1 16,12-8 2-16,8-7 2 16,10-9-1-16,4-4-8 15,16-10-98-15,4-12-325 16,16-16 292-16</inkml:trace>
  <inkml:trace contextRef="#ctx0" brushRef="#br0" timeOffset="91126.67">20134 14782 248 0,'-80'-8'172'15,"77"9"-4"-15,-5-1-60 16,3-1-24-16,0 0-31 16,2 3-11-16,2-2 3 15,0 0 3-15,0 0 8 16,0 0 1-16,-2 2-5 16,2 4-2-16,-1-2 4 15,1-2 2-15,-1 4 0 16,1-6-2-16,0 2-7 15,0 2-2-15,0-3-9 16,1 5-5-16,1-2-11 16,2 2-2-16,7 0 4 15,7 0 6-15,31 24 3 16,-19-26 1-16,1-4-6 16,3-1-6-16,12-3-4 0,-11 1 5 31,-16 1 9-31,-1 1 1 0,60-8 1 0,-3 1-8 15,-5 2-12-15,-28 1-2 16,-4 4-3-16,2-2-1 16,-2 5 1-16,-3 2 1 15,-7 0 3-15,-6 2 2 16,-6-3 2-16,-6 0 3 16,-6-2 16-16,-2-1 7 0,-7 0 16 15,5 0 2-15,-1-1-12 16,-12 0-8-16,-11 0-20 15,-31-1-4-15,23 4-6 16,-2 0-2-16,-6 2-3 16,-5-1-1-16,0-1 0 15,-2 2-1-15,-2 0-1 16,4 3 1-16,-2-4-2 16,0-2 1-16,5-1-1 15,2-2-1-15,6 0 0 16,6 0 0-16,6 0-3 15,0-2 1-15,12 1-2 16,2 2-1-16,5-1-5 16,3 2-5-16,2 0-10 15,-1 0-4-15,0 0-1 16,0 0 5-16,17 1 15 0,31 5 7 16,-17-4 11-16,10 1 10 15,9 0 14-15,3-3 6 16,6-1 5-16,-2-2-3 15,-3-1-13-15,-1 1-5 16,1 1-5-16,3 0-3 16,1-3-1-16,0 4-1 15,-2 1-4-15,-5 0 0 16,0 0-2-16,-4-2 1 16,-8 0 14-16,-8-4 3 0,-7 5 2 15,-7-1 0-15,-4-1-12 16,-4-1-2-16,-9-3-26 15,-4-1-27-15,-5-2-72 16,-1 1-76-16,-4-3-311 16,-4-2 329-16</inkml:trace>
  <inkml:trace contextRef="#ctx0" brushRef="#br0" timeOffset="91934.92">20398 14519 429 0,'68'2'284'0,"-56"0"-37"16,-8-1-31-16,2 0-26 15,-4-1-36-15,-2 0-18 16,0 0-27-16,0 0-12 0,0 0-4 16,0 0 0-16,0 0 1 15,0 0-4-15,-1 0-21 16,-7 12-8-16,6 3-20 15,-46 26-10-15,24-20-13 16,-8-4-5-16,-11-2-4 16,-1 5-1-16,-6-2-4 15,-4 2 0-15,4 2-3 16,0 2 1-16,2-2-1 16,10 1-1-16,1 0 1 15,5-5 0-15,8-2 5 16,-1-6 4-16,10-3 4 15,3-1 1-15,7-4-12 16,7 2-4-16,11 2-8 16,0 0 0-16,5 6 4 15,1-3 2-15,0 2 1 16,2 0 2-16,4 3 5 16,-3 4 4-16,9 1 4 0,3 3 0 15,2-1-2-15,6 2-2 16,-1-2 0-16,4 1 11 15,2 1 6-15,-1-6 0 16,2 2-2-16,-2-3-11 16,-8-7-7-16,-1 5 0 15,-3-2-1-15,-1-2 0 16,7 2-1-16,0-2 0 0,-5-2 0 16,-2 3 0-16,-6 0 0 15,-4-6 0-15,-2 2 1 16,-4-1 1-16,-5 0 1 15,-2 3 2-15,-7-2 1 16,1-4 0-16,-5 0-2 16,0-2-1-16,-1-1-2 15,2 0 5-15,-2 0-42 16,1 0-27-16,0 0-67 16,-2 0-54-16,-9 0-181 15,3-2 233-15</inkml:trace>
  <inkml:trace contextRef="#ctx0" brushRef="#br0" timeOffset="92796.58">20015 14806 557 0,'-1'-2'274'0,"1"2"-92"16,-7-6-24-16,5 5-42 16,1 1-16-16,-3-2-6 15,4 1-1-15,0 1 0 16,0 0 5-16,0 0-13 15,21 2-8-15,33 4-21 16,-28-4-15-16,10 2-22 16,1-2-7-16,5 1-6 15,5 0-2-15,1-1 0 16,7 0 0-16,-8 1 1 16,-2 1-1-16,-5-2 29 0,-2 0 4 15,1-1 3-15,4-1 4 16,1-3-24-16,-2 1 1 15,0-2 2-15,-5-1 0 16,-3 1-2-16,-5-1-3 16,-6 0-4-16,-2 1-2 15,-4 1-2-15,-1 2-1 16,-6 0-1-16,0-3 0 16,-3 3 1-16,-2 1 3 0,-5-3 12 15,-3 4 2-15,2-1 5 16,0-1-2-16,-13 0-8 15,-6-1 2-15,-36-4-1 16,24 6-1-16,-9 3-5 16,-10-3-5-16,-8 0-6 15,-6 0-1-15,1 3-3 16,7 2-2-16,2 3-1 16,4 2 0-16,-3-1 2 15,-1 0 1-15,8-2 0 16,7 2-1-16,8-6-1 15,6-2-1-15,10 0-4 16,3-3-1-16,9 1-8 16,2-1-5-16,3 3-6 15,-1-2 0-15,0 1-28 16,0 0-30-16,0 0-112 16,14 2-86-16,1 0 172 0</inkml:trace>
  <inkml:trace contextRef="#ctx0" brushRef="#br0" timeOffset="94672.18">14241 14787 403 0,'-5'-3'208'0,"3"-3"-43"15,0 3-39-15,1 2-25 16,1 0-9-16,0 0-24 16,0 0-5-16,0 0-11 15,0-1-3-15,0 1 4 16,0 0 7-16,0 0 3 16,4 0-6-16,8-1-15 15,3-1-1-15,33-6-4 16,-29 7-1-16,5-2-2 15,-1 4-8-15,7 0-8 16,3 0-2-16,-2 0 0 16,3-3-2-16,-2 0 1 15,-1 2 3-15,4 2 2 16,-2-1-2-16,2 1-5 16,2 1-4-16,4-2-5 15,1 3 0-15,4 0-2 0,-10 44 0 31,1 0 1-31,36-48 15 0,-4-2 11 16,-6-1 7-16,-24-92-1 16,-1 96-11-16,-4-4-10 15,-1 4-7-15,-4 0 1 16,-6 0-1-16,0 3 2 16,-5-2 0-16,-5-1 0 15,-2 3 4-15,-6-2 2 0,-2 0 52 16,-6-1 11-16,3 0 4 15,-1 0-2-15,-6 0-51 16,-14 2-13-16,-32 2-8 16,25-3-2-16,-5-2 0 15,-2 0 0-15,4 1-2 16,-2 0-1-16,-3 0-2 16,-2 0-1-16,-13-3-1 15,0 3 0-15,-2 1-1 16,4 2 0-16,4 0 1 15,1-3 1-15,6 0 0 16,2 0 0-16,4-1-1 16,2 0 0-16,8-3 0 15,-2 2-1-15,2 1-2 16,0-1 0-16,2-1-2 16,5 1 0-16,7-4-2 15,6 2 0-15,-2-1-7 0,4 2-4 16,2 0-10-16,-2 3-2 15,0 0 5-15,2 0 3 16,17 0 10-16,30 1 4 16,-28-3 2-16,7 2 2 15,5-1 0-15,4 1 1 16,10 0 2-16,0-4 0 16,9 4 1-16,2 0 1 0,0-1 0 15,2 3 1-15,-6 3 5 16,7-1 8-16,3 4 3 15,1-2 1-15,5-2-4 16,-2-2-7-16,-1-1-3 16,-1-2 0-16,-5 5 0 15,-7 1-1-15,-10 0 0 16,-2 1 0-16,-6-1 2 16,0 3 0-16,-6-2 3 15,0 3 0-15,-10-4 3 16,-4 2 0-16,-7-4 1 15,-1 2 2-15,-6-4 5 16,-2-1 3-16,-1 1 0 16,0-1-14-16,0-1-35 15,-2 0-24-15,3 0-72 16,-1 0-50-16,0-1-147 16,0 1-156-16,-2-3 300 15</inkml:trace>
  <inkml:trace contextRef="#ctx0" brushRef="#br0" timeOffset="95362.39">15547 14496 619 0,'-14'-1'318'0,"2"-1"-82"16,2 2-27-16,3 0-55 16,1 0-21-16,3 0-38 15,3 0-9-15,-1 0-34 16,1 0-17-16,0 0-23 15,0 0-7-15,0 0-1 16,0 0 0-16,16 9-3 16,33 34 0-16,-23-29 0 15,4 2-1-15,-4-2 1 16,-1-2 0-16,0 0 0 16,-3 2 0-16,9-2 2 15,-2-1-1-15,6 6 1 16,-2-6 0-16,0 2 1 0,1 1 1 15,-2-4 0-15,-1 1 1 16,-2-1-1-16,-4-1-1 16,-3 1 2-16,0-2 2 15,-9-4 8-15,-3 1 41 16,-4 0 27-16,-8 1 20 16,-5-2 17-16,1 2-36 15,-10 1-20-15,1 1-19 16,-6 7-18-16,-8 3-4 0,-2 1-4 15,-7 3-3-15,0 4-5 16,-3 0-2-16,-1 4-3 16,-1 2-3-16,5 1-1 15,2 0-1-15,3-3-1 16,3-1-1-16,3 0 0 16,-3-6-2-16,6 0-2 15,1-3-1-15,5-5-2 16,8 0-23-16,5-4-40 15,4-5-32-15,1-2-101 16,4-4-65-16,-4-1 169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0:20:05.9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3374 9404 415 0,'-57'-8'264'15,"55"6"-33"-15,2-1-46 16,-7 2-17-16,3 1-37 16,-2 0-16-16,-1 2-26 15,5 0-14-15,-4 3-21 16,0-3-6-16,0-2-14 16,-3 1-5-16,4 2-9 15,2 3-5-15,1 1-7 0,2 4-2 16,-4 0-2-16,-1 1 1 15,-1 1-1-15,2-3-2 16,0-2-2-16,1 1-4 16,3-2-3-16,3 3-1 15,5 2 1-15,3-2 1 16,0 0 3-16,0 0 2 16,-1-7 4-16,-2-1 2 0,3-2 4 15,0 0 3 1,-3-5 0-16,3-1 1 0,-5-6-1 15,0-1-1-15,5 0 1 16,-2-3 0-16,-2-2 2 16,-2 2 1-16,-6-6 3 15,-3-1 1-15,-3 1-1 16,5 2 1-16,-3 5-2 16,1 5 0-16,1 5 0 15,-11-2 0-15,7 6-1 16,-2 3-2-16,0 1-6 15,7 7-3-15,-4 4-5 16,0 3-1-16,-3 4-2 16,5 2 0-16,1 3-4 15,-3-4 1-15,6 4-2 16,0-2 0-16,4-3 2 16,0 2-2-16,7-9 0 15,8 1-1-15,-5-7-1 16,0-5 0-16,0-3 2 0,-7-4 3 15,9 0 2-15,2-3 3 16,-2-5 1-16,1-3 1 16,-10-9 2-16,6-2 0 15,-13 1 2-15,0 0 1 16,-8 1 4-16,-5-1 0 16,-2 6 0-16,0 2-2 15,0 9-4-15,2 6-1 0,-4 5-3 16,8 7-2-1,-1 9-3-15,3 0 0 0,1 9-1 16,-1-2 1-16,2 5-1 16,4-1-1-16,1-5-36 15,6 1-68-15,11-5 73 16</inkml:trace>
  <inkml:trace contextRef="#ctx0" brushRef="#br0" timeOffset="4103.02">15230 4035 208 0,'12'8'178'0,"1"4"37"16,-4-2-25-16,1 5-55 15,2 4-17-15,3 3-12 16,3 2-5-16,2 0-14 16,-2-1-11-16,3-1-25 15,0 2-10-15,-1-6-9 16,0 2-3-16,-1-4-4 16,-2 0-5-16,-1-3-8 15,1 1-2-15,-5-7-1 16,-2-1 0-16,-2 0 2 15,-2-4-4-15,-4 1-52 0,-2-2-36 16,-1-2-157-16,0 0-140 16,0 0 241-16</inkml:trace>
  <inkml:trace contextRef="#ctx0" brushRef="#br0" timeOffset="4371.29">15506 4048 423 0,'-8'8'240'15,"-3"3"-70"-15,-7 8-37 16,-2 2 22-16,5 7-47 16,-3-1-18-16,-3 1-23 15,1 0-20-15,-2-2-26 16,0 2-4-16,2-8-10 15,4-1-3-15,4-2-4 16,0-5-1-16,6 0-21 16,2 0-29-16,3-4-87 15,3-2-71-15,1-2 125 16</inkml:trace>
  <inkml:trace contextRef="#ctx0" brushRef="#br0" timeOffset="4909.85">15721 4303 264 0,'-19'-40'196'15,"19"39"6"-15,-2-2-84 16,4 4-22-16,-2-1-23 16,0 0 0-16,0 0 12 15,0 0 7-15,0 0-9 16,8 2-9-16,7 2-22 15,25 6-14-15,-22-7-18 0,0 3-4 16,-1-4-6-16,1 1 0 16,-3-3-3-16,1-2 0 15,-2 2-1-15,-3-3 1 16,-3 0-1-16,2 6-2 16,-7-4-68-16,0-3-53 15,-3 1 70-15</inkml:trace>
  <inkml:trace contextRef="#ctx0" brushRef="#br0" timeOffset="5208.05">15826 4186 364 0,'-79'-33'231'0,"77"33"-48"16,5 0-12-16,-5 1-61 15,2-1-21-15,0 0-3 16,0 0-3-16,7 0-28 16,5 2-14-16,-2-1-21 15,28 3-8-15,-24-3-6 16,-2-1-1-16,-1 0-41 15,1 0-42-15,-4 0-160 16,1 0 149-16</inkml:trace>
  <inkml:trace contextRef="#ctx0" brushRef="#br0" timeOffset="5604.99">16238 3923 289 0,'3'-1'185'16,"-5"0"-3"-16,2 3-37 16,0-2-23-16,0 0 2 15,0 0-8-15,2 19-12 16,4 33-6-16,-9-24-16 16,3 4-11-16,0 0-32 15,-1-1-11-15,-5 0-15 16,0-4-4-16,2-4-3 15,3 1-1-15,7-3-3 16,-1 0-16-16,-5-6-96 16,2-3-106-16,1-4 131 0</inkml:trace>
  <inkml:trace contextRef="#ctx0" brushRef="#br0" timeOffset="6752.92">17546 3983 280 0,'13'-67'150'0,"-11"69"-25"16,1 5-7-16,-4 0-9 15,1 2 1-15,0 4-4 16,-2 0-12-16,2 4-23 16,0 1-15-16,0 2-27 15,1 1-10-15,1-5-9 16,1 0-1-16,4-10 5 15,-2 1 3-15,4-5 2 16,2-2-2-16,2-3-6 0,1-1-1 16,4-1-4-16,-4 2-1 15,2-2-2-15,3 1-2 16,-5-1-1-16,4 5 0 16,-3 4-1-16,-6 0-1 15,-2 6 0-15,-5 0 1 16,5 8 4-16,-7 3 1 15,0 7 3-15,0 1 1 16,-16 0-2-16,4 5-2 16,-5 0-1-16,-9-2-2 0,1 4-11 15,-3-5-14-15,-3-1-30 16,5-2-20-16,1-10-31 16,-2-4-14-16,3-12-42 15,0-2-36-15,1-10 17 16,7 0 25-16,3-4 79 15,6-1 68-15,7 1 49 16,0-1 14-16,7 6 21 16,-2-1 6-16,4-3 22 15,2 6 14-15,1-2 6 16,3 2-10-16,1 7-37 16,1-11-24-16,2 6-30 15,1 4-7-15,1-2-5 16,-1 6-3-16,-6-2-2 31,-7 0-2-31,0 0 0 0,21 5-1 0,-2 0-2 16,-2 2 0-16,-13-2-39 15,-1-2-37-15,1 0-121 0,-5-3 119 16</inkml:trace>
  <inkml:trace contextRef="#ctx0" brushRef="#br0" timeOffset="7253.45">18012 4228 315 0,'41'-1'207'0,"-36"3"14"0,3 1-49 15,-1-2-69-15,3-1-13 16,2-1-38-16,0-2-10 16,2 4-15-16,2 0-9 15,-2 0-10-15,2-1-3 16,2 0-1-16,-3 0-2 15,-2-2 0-15,-2 0-1 0,2 3-1 16,-6-1-6 0,-1-1-40-16,2 0-30 0,-10-6-106 15,3 4-108-15,0 0 185 16</inkml:trace>
  <inkml:trace contextRef="#ctx0" brushRef="#br0" timeOffset="7611.49">18166 4158 236 0,'-79'-16'168'0,"79"16"2"16,-1 2-2-16,4 0-14 0,-3-2-19 16,0 0-7-16,0 0-14 15,2 0-29-15,6 1-14 16,7 0-25-16,26 3-11 16,-28-6-16-16,6 1-8 15,-5-2-7-15,2 3-1 16,0-1-3-16,-3 1 0 15,1 4-2-15,4-1-15 16,-6 3-53-16,0-3-27 16,-4-1-92-16,5 0-57 0,-7-2 160 15</inkml:trace>
  <inkml:trace contextRef="#ctx0" brushRef="#br0" timeOffset="8376.92">18693 3904 205 0,'4'-5'161'0,"-3"0"7"0,2-2-12 16,-1 2-9-16,-2 0-21 15,1 1-15-15,1 0-35 16,1 2-13-16,-3 0-24 16,0 2-6-16,0 0 1 15,0 0 0-15,0 0 1 16,0 3 0-16,0 11-6 15,-1 2-2-15,-6 31 0 16,-3-24-2-16,0 0-7 16,0 3-2-16,0-3-6 15,-1-5-3-15,3 0 0 16,0-3-1-16,1-4-1 16,4 1 0-16,-1-2-1 15,-2-1-1-15,4-2-3 16,-1-1-1-16,5-4 0 15,0 0-1-15,-2-2 2 16,0 0 1-16,0 0 2 16,0 0 0-16,4 1-1 0,7 1 1 15,0-1-1-15,32 4-1 16,-28-5 1-16,3 0 0 16,1-1-1-16,-3-1 0 15,1-2 0-15,0 1 1 16,0 1-1-16,1 0 2 15,-5-1-2-15,-5 0 0 16,-2 1-1-16,-3 0-7 0,1 0-43 16,2 0-27-1,-3-1-82-15,1 1-64 0,-4-3 144 16</inkml:trace>
  <inkml:trace contextRef="#ctx0" brushRef="#br0" timeOffset="8708.03">18890 3942 340 0,'0'-4'179'0,"2"4"-30"16,0-1-30-16,-2 1 27 15,-1 0-31-15,0 0-27 16,0 0-5-16,-1 17-8 15,-2 29 0-15,3-22-2 16,-6 1-1-16,4 2-20 16,-5-1-13-16,0 0-19 15,6 0-7-15,0-1-7 0,1 0 0 16,-3-4-2-16,-3-4-1 16,1 2-1-16,0-2-1 15,2-4-7-15,4 6-21 16,-2-6-66-16,4-3-46 15,-5 0-175-15,3-3 197 16</inkml:trace>
  <inkml:trace contextRef="#ctx0" brushRef="#br0" timeOffset="11843.64">16496 5741 138 0,'-50'29'122'16,"50"-29"21"-16,0 0-26 15,-1 0-4-15,1 0-24 16,0 0-16-16,0 0-26 15,0 0-13-15,0 0-15 16,0 0 2-16,0 0 5 16,0 0 5-16,0-1 6 15,0-1 0-15,4 2-4 0,8 0-3 16,5 0-9-16,27 2-4 16,-26-1 9-16,1 0 4 15,-1-1 5-15,2 0-1 16,0-1-14-16,-1 1-5 15,-2-3-7-15,-2 2 0 16,-6 1-2-16,0 0-1 16,0 1-2-16,-2 1 0 15,3-2-1-15,-2 0 1 16,3 1-1-16,-6-1 1 16,5 0 1-16,-6-3 1 15,2 1 2-15,4 1 1 0,-5-1-2 16,8 1-1-16,-10-2-36 15,0-1-35-15,-1 1-102 16,-3 2-69-16,0 0 144 16</inkml:trace>
  <inkml:trace contextRef="#ctx0" brushRef="#br0" timeOffset="12408.2">16407 5601 279 0,'0'-2'158'0,"0"0"0"16,-2-3-26-16,2 4-27 15,0 0-6-15,0 0-29 16,0 1-5-16,0 0-6 15,0 0-5-15,6 0-7 16,4 0-6-16,5-1-6 16,28-1-5-16,-23-1-10 15,1 2-6-15,2 1-8 16,0 0-3-16,2 1-1 16,-2-1-1-16,-1 0 0 15,1 2 0-15,0-2 0 16,3 1 1-16,-8 0 1 15,-3-1 1-15,-6-1 1 16,-1 0 1-16,4 1 0 16,-2-3 0-16,3 3-1 15,-4-1 0-15,-3-2-9 16,3 1-26-16,-6 1-60 16,6-3-54-16,0 3-168 0,-4 1 198 15</inkml:trace>
  <inkml:trace contextRef="#ctx0" brushRef="#br0" timeOffset="15219.04">17532 5462 168 0,'-1'-1'138'0,"1"0"38"16,0 0-25-16,0 0-58 15,0-1-18-15,-1 1-40 16,1 0-14-16,-1 0-11 16,1 0-2-16,0 0 5 15,0 0 15-15,0 0 18 16,0 0 6-16,0 0 2 15,0 0-10-15,0-1-14 16,0 1-3-16,0-1-8 16,0 1-2-16,0 1 0 15,0 0 0-15,0 0 1 16,0-1 0-16,0 1 28 16,0 0 8-16,0 0 13 15,0 0 8-15,0 8-21 0,0 6-7 16,-1 36-1-16,-4-27-6 15,3 6-6-15,2 4-2 16,-2-3-15-16,2 2-4 16,-1 0-3-16,-1-8 0 15,1 0 2-15,-1-1 0 16,-1-7 2-16,1-4-1 16,0-3 1-16,0-3-1 0,1-4-1 15,-2 1-1-15,3-3-2 16,0 0-3-16,0 0-27 15,0 0-32-15,0 0-110 16,0-1-96-16,0 0 159 16</inkml:trace>
  <inkml:trace contextRef="#ctx0" brushRef="#br0" timeOffset="15686.79">18102 5229 305 0,'-5'-1'221'0,"1"2"-50"16,-2 6-23-16,-5 2-13 16,2 8-46-16,-6 2 4 15,-1 11-10-15,-2 4-10 16,-1 7-6-16,0 6-9 0,4 6-7 15,-5-2-11-15,7 4-15 16,-1-3 2-16,4-3-1 16,9-4-1-16,3-5-9 15,5-2-9-15,0-8-4 16,3-1-1-16,-1-10 0 16,3-1 1-16,2-3-21 15,0-6-22-15,-1-5-74 16,3-1-50-16,0-12 100 15</inkml:trace>
  <inkml:trace contextRef="#ctx0" brushRef="#br0" timeOffset="16715.03">18302 5470 220 0,'10'-66'145'0,"-16"62"9"16,4 2-20-16,0-1-30 16,1 2-14-16,0 0-26 0,0 1-11 15,0-1-15 1,-1 1-5-16,2 0 0 0,0 0 9 15,0 0 10-15,0 0 2 16,0 0-4-16,0 0-9 16,0 0-15-16,0 0-3 15,0 0-5-15,0 0 2 16,0 0 8-16,3-1 1 16,1 0-3-16,3 0-3 15,6-1-9-15,-4 1 0 0,30 1-1 16,-27 3-1-16,-10-1-2 15,6-1-1-15,-4 0 0 16,6 4-1-16,-3 0-1 16,-1 1 1-16,0 3 0 15,-5 0 1-15,3 2 2 16,-7 0-1-16,-9-5 2 16,6 8-1-16,-4-1 1 15,4 3 0-15,3 2-1 16,-11-5 0-16,4 0-2 15,-3 0-1-15,0-1-3 16,4-1-1-16,3-2-4 16,1-3-2-16,5-1-10 15,3-1-2-15,1 2 0 16,8 1 2-16,-1-1 8 16,-3-1 1-16,5 3 1 15,-4-2 0-15,-3 4 1 16,9 2 1-16,-7 0 0 0,2 2 1 15,-1-1 2-15,-7 0 1 16,-2 1 2-16,-8-2 1 16,3 5 1-16,-3 0 1 15,-2-2 2-15,0 1 1 16,-7-3 0-16,-2-6-1 16,-3-1-3-16,3-3-4 15,-4-2-7-15,4 0-13 0,3 2-33 16,3-2-25-16,2-3-60 15,3 2-24-15,4-4-119 16,-1 1 174-16</inkml:trace>
  <inkml:trace contextRef="#ctx0" brushRef="#br0" timeOffset="17574.73">18764 5659 214 0,'26'-39'136'0,"-29"39"5"15,3 0-24-15,-1-3-38 16,0 2-8-16,0 0-18 16,0 0-4-16,0 0-7 15,1 0-2-15,0 0-2 16,0 1 1-16,0 0 4 16,0 0-3-16,0 0-5 15,0 0-1-15,0 0 9 16,0 0 1-16,0 0 3 0,0 0-3 15,0 0-7-15,0 0 2 16,0 0 5-16,1 0 0 16,10 2-6-16,-4-1-6 15,4 0-9-15,26 4-3 16,-24-4-4-16,-1 1-1 16,0 0-7-16,3 1-1 15,-3 0 2-15,5 0 2 0,-4-2 20 16,0 2 6-16,-1-2 3 15,-6-1-1-15,2 1-16 16,-6 1-6-16,0-1-3 16,1 0-1-16,-3-1-1 15,0 0 1-15,0 0 0 16,0 0 1-16,0 0 0 16,0 0-2-16,0 0-13 15,0-1-24-15,0 0-61 16,0-1-53-16,0 1-117 15,0 0-97-15,0 0 223 16</inkml:trace>
  <inkml:trace contextRef="#ctx0" brushRef="#br0" timeOffset="18414.84">19264 5571 344 0,'82'-23'201'0,"-82"30"-55"16,-3-3 8-16,3 0-46 16,-2-3-14-16,1-1-12 15,1 0-2-15,0 0-12 16,0 0-3-16,0-1 3 16,0 0-1-16,0-1-15 0,0 1-12 15,3-2-18 1,5-2-7-16,1-9-6 0,26-26-3 15,-33 22-2-15,9 5-1 16,-2-2-1-16,-7-1 0 16,6 5 0-16,-4-3 0 15,-1 4-1-15,5 3 0 16,-8 0-1-16,3 4 1 16,-1 3-1-16,-2-3-1 0,0 3-5 15,0-1 0 1,0 1 0-16,0 0 2 0,0 0 6 15,0 8 2-15,0 8 9 16,-1 32 4-16,-1-29 7 16,0 8 6-16,-2 3 3 15,3-1 1-15,-5 7-6 16,6-3-5-16,-3 1-11 16,-1 0-4-16,0-2-2 15,-1 0-1-15,0-4-3 16,2-1 1-16,4-4 1 15,-2-2 0-15,1-6 1 16,-3 0 0-16,5-2 2 16,-2-7-2-16,1 1 0 15,2-3-1-15,-8-5-20 16,2 0-16-16,3 0-40 16,-2 0-48-16,2 0-131 15,0 0-155-15,0 0 254 0</inkml:trace>
  <inkml:trace contextRef="#ctx0" brushRef="#br0" timeOffset="19551.84">19863 5642 208 0,'-51'-19'126'16,"47"17"8"-16,-2 1-19 16,4 0-24-16,1-1-5 15,0 1-17-15,0 1 4 16,0-1-5-16,-1 1-11 16,2-1-14-16,0 0-4 15,0 1 5-15,0 0 8 16,0 0 1-16,0 0 0 15,0 0-7-15,10 2-5 0,5 0-7 16,24 5-3-16,-19-7-1 16,2 1-2-1,-3-1-7-15,7 0-1 0,-8 0-2 16,1-1 5-16,-4 0 4 16,-2 1 0-16,0 0-5 15,0 0-7-15,2 3-5 16,-2 0-1-16,-5 1-1 15,-2-2-1-15,-4 0 0 16,4-1 0-16,-3 1 1 16,-3-2 1-16,0 0 5 15,0 0 1-15,0 0-3 16,0-1-16-16,0 0-52 16,0 0-25-16,0 0-60 15,0 0-36-15,0 0-169 16,0 0 223-16</inkml:trace>
  <inkml:trace contextRef="#ctx0" brushRef="#br0" timeOffset="21321.1">20546 5626 154 0,'0'-1'103'0,"0"0"28"0,0 0-13 15,0 0 2-15,0 0 6 16,0 0-15-16,0 0-15 16,-1-1-23-16,0 1-8 15,-2 0-5-15,3 0-1 16,-5-1-15-16,-5 1-9 16,1 1-17-16,-3 2 1 15,-22 17-1-15,25-8-1 16,1 3-5-16,3 1-6 15,3 4-4-15,-1-2-1 0,2 3-1 16,-3 3 0-16,2-4-3 16,6 3 1-16,-4-8-1 15,4-4 0-15,5-1 3 16,-3 0 1-16,5-4 4 16,-4-1 4-16,0-4 6 15,-2-3 4-15,0-4 1 16,3-1-1-16,0-6-5 15,-2-2-3-15,0-3-3 16,-1 0-2-16,-5 0-2 16,9-2-1-16,-6 0 0 15,4 0 0-15,-6-3 0 16,-1 4 1-16,0-6 0 16,-7 1 1-16,1 1 0 15,-2 0-1-15,-1 8 2 16,3-1 2-16,6 7 1 0,1 0 0 15,-4 1-2 1,3-1-3-16,-6-2-1 0,5 2-2 16,3 1-2-16,1 5-1 15,4 4-2-15,-1-4-1 16,-2 3-1-16,2 1-2 16,3-1-2-16,2 6-2 15,4 2 3-15,-6 1 1 31,-4-4 4-31,0 1 3 0,14 12 1 0,-3 1 2 0,-1-1 3 16,-7-5 3-16,-7-2 9 16,-2-1 5-16,-9 2 1 15,-4 0-2-15,-2 1-8 16,0-1-4-16,0-1-4 16,6 0-3-16,-4-4-30 15,-5 0-28-15,6 0-61 16,1 0-41-16,2-1-195 15,6 1 231-15</inkml:trace>
  <inkml:trace contextRef="#ctx0" brushRef="#br0" timeOffset="22101.01">20854 5339 125 0,'29'-64'106'15,"-26"64"36"-15,2 0-9 16,1 3-33-16,1 0-3 16,-1 1-26-16,1 1-12 15,4 5-9-15,0 3-9 16,1 2-3-16,4 6-3 15,-4 2-8-15,-3 2 3 0,1 4 5 16,-3-2 3-16,-5 2 12 16,1-4-1-16,-2 5 5 15,-5 2 1-15,-2 3-8 16,0 1-5-16,-3 1-11 16,0-2-8-16,-7-3-7 15,-1-1-3-15,0-7-5 16,0-4-1-16,7-5-2 15,1-5-2-15,0-7-49 16,4 1-47-16,3-7-159 16,2 0 153-16</inkml:trace>
  <inkml:trace contextRef="#ctx0" brushRef="#br0" timeOffset="24548.12">22340 5336 335 0,'92'-14'196'0,"-89"14"-25"16,2 2 10-16,-3 2-65 15,-2-4-12-15,0 0-6 16,0 0 0-16,-1 0 3 16,0 0-4-16,0 0-30 0,0 0-15 15,-14 7-7-15,-32 15-2 16,24-13-10-16,-3 0-3 16,-4-3-17-16,-4 3-4 15,3 1-4-15,-4 0-1 16,5 4-2-16,0-2-1 15,-5 1-1-15,3 0 1 16,-6-3 1-16,-1-3 0 16,7 1 0-16,-2 0 0 0,7-3 0 15,6 2-1-15,4-1 1 16,3-4 0-16,6 0-1 16,1-1 2-16,1-1-3 15,6 0-2-15,0 1-10 16,0-1-5-16,0 0-2 15,0 0 2-15,10 3 14 16,11 5 6-16,36 18 7 16,-24-8 1-16,8-1-1 15,3 3 0-15,-2-3 7 16,-4-1 2-16,-3-1 5 16,-6-3-2-16,0-5-1 15,3-1 0-15,-5-1-1 16,2 0 0-16,-3-4 2 15,-6-1-1-15,-7-2-2 16,-3-3-2-16,-5 1-5 16,-2 3-2-16,-2 0-2 0,-1 0-1 15,0 1-2-15,0 0-9 16,0 0-38-16,0-1-29 16,0 0-84-16,0 1-49 15,0-1-192-15,0 0 248 16</inkml:trace>
  <inkml:trace contextRef="#ctx0" brushRef="#br0" timeOffset="25506.4">23258 5435 187 0,'33'-61'171'15,"-41"53"2"-15,1 5-21 16,-2 0-29-16,-2 3-13 15,-1 0 3-15,1 3-9 16,0 4-16-16,-3-4-33 16,5 7-9-16,-3 0-4 15,-9-3 0-15,7 6-3 16,-8-2-5-16,-1 3-3 16,3 6-2-16,-6-5-3 15,3 1-2-15,1 4-13 16,1-1-4-16,4 1 0 15,1 2 1-15,3 1-1 16,6 0 0-16,4 1-4 16,3-1-2-16,5-1 0 0,3 2 0 15,2-1 1-15,3 0-1 16,2 0 2-16,3-3 2 16,5-1 4-16,0-6 3 15,4-5 4-15,5-2 3 16,-2-6 3-16,0-3 9 15,-2-7 3-15,3-4-2 16,-4-8-3-16,10-3-12 0,3-4-6 16,-6 0-1-16,-1-2-1 15,-5 0 1-15,-7-2-8 16,-2 2 19-16,-8-2 6 16,-6-1 3-16,-7 5 8 15,-6-1-18-15,-7 7-8 16,-3 1-1-16,-5 5-2 15,0 3-2-15,-3 3-5 16,0 8-2-16,-5 2-11 16,-1 1-22-16,4 4-57 15,4-2-51-15,2 7-216 16,8 7 230-16</inkml:trace>
  <inkml:trace contextRef="#ctx0" brushRef="#br0" timeOffset="38765.68">16614 6693 237 0,'-85'28'165'16,"83"-28"17"-16,0 0-28 15,1-2-44-15,-1 1-7 16,2 0-11-16,-2 0 6 16,1 1 13-16,1 0 1 15,0 0-3-15,0 0-5 16,0 0-15-16,0 0-9 15,0 0-17-15,-1 0-9 16,1 0-18-16,0 0-7 0,0 0-17 16,0-1-6-16,0 1-8 15,0 0-3-15,0 0 1 16,0 0 0-16,4 0 3 16,10 2 1-16,0-1 5 15,31 8 3-15,-28-9 4 16,4 0 0-16,2 3-1 15,0-3-1-15,-1-1-2 16,-5-1-2-16,-1-3-1 16,-4 2 0-16,2 1-2 15,4 1 1-15,-7-3-2 16,4 2 2-16,-1 2-1 16,-1-2 1-16,4 3 0 15,-4 0 0-15,-3-1-1 16,-2 1 2-16,-1 0 1 0,1 1 0 15,-3-2 4 1,-2 0 0-16,-1-3-6 0,-2 2-10 16,-2 0-50-16,2 0-41 15,-2 0-97-15,2 0-52 16,-1 0-179-16,0-5 263 16</inkml:trace>
  <inkml:trace contextRef="#ctx0" brushRef="#br0" timeOffset="39306.5">16680 6577 185 0,'-68'-43'129'0,"66"41"30"16,1 0-23-16,-1-2-25 15,1 4-13-15,1 0-31 16,-1 0-12-16,1 0 4 0,0 0 5 15,0 0 8-15,0 0 0 16,0 0-15-16,0 0-8 16,6 1-13-16,7 2 0 15,3-1-4-15,23 3 0 16,-25-3 0-16,3 3-8 16,0-5-6-16,3 0-3 15,-1 1-8-15,0-1-1 16,4 0 0-16,2 2 0 15,1-2 1-15,-2 3 1 0,-3 0-2 16,-3-1-1-16,1-1 3 16,-2-1 1-16,-5-3 5 15,1 0 2-15,-5 1 5 16,-6-2 3-16,5 2 0 16,-5-5-15-16,-2 4-75 15,0-3-56-15,-2 0-175 16,2 0 180-16</inkml:trace>
  <inkml:trace contextRef="#ctx0" brushRef="#br0" timeOffset="40242">17472 6434 326 0,'1'-1'163'15,"0"0"-41"-15,1-1-22 16,-2 1-4-16,0 0 0 16,0 0-3-16,0 1-5 15,0 0-15-15,0 0-6 16,1 8-8-16,-1 1-2 0,-2 7-11 15,-8 24-10 1,4-28-18-16,-1 1-8 0,2-2-5 16,-2-2-2-16,3 4 0 15,0-3 0-15,-2 0 0 16,5 4 1-16,-2-9-1 16,-1 3-2-16,4-3-2 15,-1-3-2-15,3 3 1 16,4-2 1-16,1 2 1 15,2-1 1-15,-1-4 1 16,2 2 1-16,-1-3 2 16,-1 1 2-16,3 0 2 15,-1 3-1-15,1-3-3 16,0-3 0-16,1 1-1 16,0-4 0-16,2-1 1 15,-2 3 1-15,-1-1 2 16,-1 4 1-16,-3 1 2 15,-1 0-1-15,-2-1-3 16,-1-1-2-16,-3 2-57 0,0-1-39 16,0 0-127-16,0 0-123 15,0-1 220-15</inkml:trace>
  <inkml:trace contextRef="#ctx0" brushRef="#br0" timeOffset="40612">17605 6530 216 0,'28'-48'169'15,"-27"52"19"-15,0-4-22 16,-1 3-17-16,0-3-13 15,0 0-10-15,0 1-34 16,0 14-7-16,2 34 5 16,-5-24 1-16,1 3-6 15,-2 3-11-15,1 2-21 16,0-1-8-16,1-1-19 16,-3 0-7-16,3-1-8 15,-1-3-3-15,-2-2-1 16,1-2 0-16,0-4-1 15,-1 0-1-15,4-5-1 16,0-2-18-16,1-6-66 0,0 0-50 16,0-5-152-16,0-2 171 15</inkml:trace>
  <inkml:trace contextRef="#ctx0" brushRef="#br0" timeOffset="41378.47">18219 6267 404 0,'-6'1'195'0,"1"4"-69"16,-3 1-25-16,-2 1-22 16,3 7-5-16,-5-1-8 15,-1 3 0-15,0 5-10 16,1 3-3-16,-2 3 4 15,-1 1-1-15,-2 5 4 16,-1 0-2-16,2 2-8 16,2 3-4-16,1 2-2 15,0 3-1-15,3 4-1 16,2 4-2-16,4-1-10 16,4 4-5-16,1-6-11 15,5-1-6-15,1-9-3 16,1-6-1-16,2-6-3 15,1-4 2-15,1-2 0 0,1-5 1 16,-4-3 0-16,2-1-1 16,-1-8-39-16,-2 1-47 15,0-2-178-15,-1-3 165 16</inkml:trace>
  <inkml:trace contextRef="#ctx0" brushRef="#br0" timeOffset="42674.37">18574 6581 218 0,'-69'-28'157'0,"71"23"34"16,1 2-23-16,-1-1-22 15,3-3-10-15,1 1-31 0,1 2-17 16,3 2-32-16,1-1-11 16,-1-1-13-16,3 2 2 15,6 2 2-15,-6-5-1 16,5 5-3-16,0 0-9 16,-4 4-4-16,4 3 1 15,-4-1 5-15,0 4 7 16,-2 1 2-16,-5 2 0 15,1 1-6-15,-3-2-7 16,-1 2-4-16,-2 1-1 0,-2 4 4 16,-3 1 3-16,-3 3 3 15,-4 1 0-15,-4 4-4 16,0-1-3-16,-9 1-4 16,0-1-2-16,-2-3-3 15,-3 0-2-15,0-3-2 16,0-7-3-16,2 1-9 15,-1-1-8-15,8-5-17 16,-4-2-7-16,0-6-7 16,5-3-1-16,2-2-3 15,5-2 1-15,7 0 8 16,1-3 2-16,-3-3 11 16,7 0 1-16,0-4 4 15,3 3 0-15,-2 1 5 16,0-1 2-16,5 2 3 15,0-1 4-15,5 2 2 16,0 4 0-16,3-2 2 16,-2 5 1-16,1 2-2 0,0-1 2 15,-1 5 1-15,2 2 10 16,-2 4 9-16,0 2 3 16,2 4 18-16,-2-2-2 15,0 2 5-15,1 2 1 16,-1-4-18-16,1 0-5 15,1 2-9-15,2-7-2 0,0 3-1 16,0 0 0-16,-3-4-2 16,-3-1 1-16,0-2-1 15,1-1 0-15,-3-1-1 16,2 0 1-16,-3 0-2 16,5 0-10-16,0-2-79 15,-5 0-65-15,2 0 89 16</inkml:trace>
  <inkml:trace contextRef="#ctx0" brushRef="#br0" timeOffset="43332.6">19106 6791 189 0,'0'-1'153'0,"0"0"37"16,0 0-6-16,0 0-39 15,0 0-6-15,1 0-13 16,4-4-12-16,2 2-21 15,3 0-10-15,2-1-17 16,28 1-7-16,-26 6-14 0,1-1-4 16,-4 0-12-16,2-2-4 15,0 2-4-15,0 1-2 16,1-1-6-16,-3 1 0 16,-2-3-3-16,-2 0-1 15,-1 1-1-15,-3 2-1 16,2-3-30-16,-4 0-29 15,-1-1-102-15,0 0-81 0,0 0 144 16</inkml:trace>
  <inkml:trace contextRef="#ctx0" brushRef="#br0" timeOffset="44146.9">19585 6718 405 0,'27'-4'198'0,"-28"9"-78"16,-2 0-15 0,3 0 9-16,0-2-15 0,0-3-8 15,0 0-3-15,0 0-17 16,0 0-15-16,0-1-15 16,0 0-6-16,0 0-17 15,0 0-3-15,7-10-5 16,3-1-3-16,28-29-1 15,-27 22-1-15,-3 0-1 16,3-2-1-16,0 3-1 16,0 2-1-16,3 1 2 15,-8 2 1-15,3 2 1 16,-3 2 3-16,-5 5 16 16,1 0 11-16,-2 1 7 15,0 2-2-15,0 0-24 16,0 1-13-16,0 0-11 15,0 0 0-15,-1 0 4 16,0 12 2-16,-1 10-1 16,-7 27 4-16,-1-18 6 15,1-1 4-15,-2 5 11 16,-1 2 1-16,4-5 3 0,0 3 1 16,1-3-8-16,4 2-4 15,0-2-7-15,-1-2-2 16,0-5-1-16,0-1 1 15,0-6 1-15,2-1 0 16,1-7-2-16,0-6 0 16,1-2-4-16,0-2-1 15,0 0-38-15,0 0-30 0,0 0-109 16,0 0-112-16,0-1 183 16</inkml:trace>
  <inkml:trace contextRef="#ctx0" brushRef="#br0" timeOffset="44967.02">20065 6757 239 0,'-34'-12'142'16,"32"14"-10"-16,2-2-26 15,1 0 5-15,-1 0-20 16,-1-1-16-16,0 1-23 15,0 0-10-15,1-1-3 16,0 0 4-16,0 1 8 16,0-1 6-16,0 1 13 15,0 0 0-15,11 0-5 0,-5 0-2 16,4 0-8-16,31 0-7 16,-25-1-15-16,4 0-8 15,0 1-13-15,3 0-3 16,0 0-3-16,-2 1 0 15,-1-1 0-15,0 0 2 16,-5 1 44-16,3 0 4 16,-6 0 1-16,-1-1 0 15,-1 1-44-15,-2-1-3 0,2 1-3 16,-2 1 1-16,-5-4 0 16,0 2-1-16,-3-2-1 15,0 2 0-15,-1 0-28 16,1 0-24-16,0 0-62 15,0-1-47-15,0 0-130 16,0 0-112-16,-1 0 252 16</inkml:trace>
  <inkml:trace contextRef="#ctx0" brushRef="#br0" timeOffset="45942.41">20638 6607 117 0,'-16'-41'117'16,"16"42"19"-16,0-1 24 15,0-3-39-15,0 3-1 16,0-2-8-16,0 1-17 16,-1 1-24-16,0 0-3 0,0 0-7 15,0 0-4-15,0 0-14 16,0 0-10-16,-3 11-4 16,-2 1-3-16,-15 29-5 15,12-25-3-15,1 1-7 16,-1 2-1-16,4 4-4 15,-4-4 0-15,2 1-2 16,0-4 0-16,1-6 0 16,6 1-2-16,0-3-1 15,3-3 0-15,-2 1-1 16,-3-1 2-16,4-1 2 16,0 1 3-16,6-7 1 15,5 2 0-15,1-1-2 16,-4-1-1-16,6 6-2 15,-5-4 0-15,4 0 1 16,0 0 1-16,4-5 1 16,4 3-1-16,-3-2-1 0,2-1 0 15,-7 3 1-15,0 0 1 16,-8 0 1-16,-1 1 1 16,3-1 0-16,-7-1-2 15,3 3-25-15,-1 0-33 16,-4 0-71-16,0-1-84 15,0 0 128-15</inkml:trace>
  <inkml:trace contextRef="#ctx0" brushRef="#br0" timeOffset="46302.44">20805 6588 234 0,'1'2'150'16,"4"4"-20"-16,-5 4 31 16,0 0-21-16,-5 9 9 15,2-2-2-15,-2 10-29 16,-1 2-12-16,1 2-8 15,-2 4-12-15,0 0-16 16,2 0-14-16,-3 0-26 16,4-4-9-16,2-5-12 15,-2-2-2-15,4-5-2 16,0-2 0-16,0-4 0 0,0-3-1 16,0-3 4-16,0-1-34 15,0-3-94-15,2-1-72 16,-2-2 103-16</inkml:trace>
  <inkml:trace contextRef="#ctx0" brushRef="#br0" timeOffset="47082.7">21071 6446 215 0,'0'-25'150'0,"4"32"36"15,-2-1-42-15,1 3-27 16,6 5-17-16,0-1-43 16,-2 2-10-16,-1 1-4 15,-2 5 1-15,2 2 2 16,-1 2 7-16,-2 6-11 15,-3-3 4-15,-4 5 5 16,3 8 4-16,-4 2 9 16,-5 2-3-16,-1 2-10 15,-5-2-10-15,4-1-19 0,3-2-3 16,0-6-7-16,-8-3 0 16,-3-5-1-16,2 0 0 15,-6-9 0-15,5-1-1 16,-2-7-33-16,1-4-42 15,2 2-133-15,3-1-170 16,-1-1 231-16</inkml:trace>
  <inkml:trace contextRef="#ctx0" brushRef="#br0" timeOffset="48839">22170 6626 129 0,'66'-22'121'0,"-63"22"18"0,-3-1 38 15,1 1-20-15,-1 0-5 16,-1 0-19-16,0 0-33 15,-1 0-14-15,2 0-16 16,-2 0-3-16,-4 2-3 16,-4 1-2-16,-8 4 2 15,-24 18-3-15,28-17-6 16,-7-3-5-16,1 7-17 16,-10-3-5-16,-8 3-10 15,-4-2-6-15,0-1-4 16,-1 3 0-16,4-1-5 15,1 1-2-15,1-3 0 16,7-1 1-16,1-1-2 16,7-4 2-16,4 3-2 15,2-4 0-15,5 0-3 16,0 0-1-16,7-1-2 0,-3-2 0 16,4 1-3-1,4 0-1-15,-1 0-1 0,0 0 0 16,0 0 1-16,0-1 1 15,0 1 0-15,0 0 1 16,0 0-1-16,3 1-1 16,8 3 0-16,7 1 0 15,30 9 3-15,-28-13 1 16,6 8 1-16,0-2 0 16,5 1 3-16,2 0 1 0,-4-1 3 15,5 3 4-15,-1 3 2 16,3 0 2-16,-2 0-1 15,-6-2 1-15,-4 2-1 16,-2 1 1-16,-9-3 2 16,3 1 3-16,-8-4 11 15,-5-4 6-15,1 2 2 16,-4-5-1-16,0 0-10 16,0-1-6-16,0-1-7 15,-2 0-2-15,2 0-2 16,-1 0-26-16,0-1-56 15,1 1-36-15,0 0-103 16,0 0-92-16,0 0 202 16</inkml:trace>
  <inkml:trace contextRef="#ctx0" brushRef="#br0" timeOffset="49842.81">23047 6611 136 0,'-1'-6'126'0,"-6"-3"51"16,2 6-17-16,-3-3 22 15,0 3-20-15,0 3-16 16,-3 1-17-16,-3 1-44 15,-2-2-21-15,3 5-32 16,0 2-14-16,-4 6-7 16,5 2 1-16,-4-1 2 15,-2 2-1-15,3 0-1 16,-3 3-1-16,4 4-4 16,-1 0 0-16,1 3-3 15,2-2-2-15,-1 1-2 16,5 0-2-16,6-1-3 15,2 1-1-15,11 1 0 16,-5-5 1-16,6-3 1 16,1 0 0-16,0-5 1 15,5 3 1-15,2-3 0 16,2 0 0-16,0-6 0 16,1-2 2-16,4-3 3 0,0-2 0 15,5-6 2-15,-3-2 1 16,-1-5 1-16,-2-2 2 15,-8-8 2-15,1 1 15 16,-1-6 5-16,0-1 3 16,-2-1 5-16,-4-4-12 15,-4 3 7-15,-8 1 6 16,-3 3 2-16,-5 3 3 0,2 2-7 16,-1 0-4-16,-8 7-10 15,5 0-5-15,-11 1-15 16,6 6-14-16,0 2-26 15,-9 1-13-15,2 5-73 16,-6 1-39-16,-5-3 101 16</inkml:trace>
  <inkml:trace contextRef="#ctx0" brushRef="#br0" timeOffset="54806.49">3335 9543 167 0,'-1'-1'125'15,"0"0"-2"-15,-1 0-29 16,2 0-16-16,-2 0-26 0,1-1-6 15,0 1-5-15,0 0-3 16,0 0-7-16,0 0-3 16,0 0-6-16,0-1 1 15,0 0 5-15,-2 1 4 16,3-1-1-16,-1 1-4 16,0 0-11-16,0 0-7 15,0 0-6-15,0 0-1 0,0 0 1 16,0 0-1-16,0 0 3 15,-1 0 4-15,2 0 14 16,-2-1 7-16,1 1 12 16,0 0-1-16,1 0-11 15,0 0-6-15,-1 0-9 16,0 0 0-16,0 0 0 16,0 0 1-16,0-3-3 15,1 1 1-15,0 0 10 16,0 1 7-16,0-5 4 15,0 4-1-15,0 1-12 16,0-2-8-16,0 3-6 16,0 0-3-16,0-4-3 15,0 4 1-15,0-2-1 16,0 2 1-16,0 0 3 16,0 0 1-16,0 0 17 15,0 0 8-15,0 0 12 0,0 0 2 16,0 0-12-16,0-1-8 15,0 1-12-15,0 0-6 16,0 0-3-16,-1 0-2 16,-2 0 1-16,3 0 1 15,0 0 7-15,0 0 1 16,0 0 0-16,0 0-2 16,0-1-4-16,0 1-2 15,0 1 0-15,0 0 0 0,-1 0 3 16,0 0 3-16,0 0 5 15,0 0 0-15,0 0-3 16,0 0-3-16,-3 7-6 16,-2 2-2-16,-1 1 0 15,-18 26-2-15,19-23 2 16,-4-1-1-16,-2 2 2 16,-4 2 4-16,4 1 5 15,-1-1 1-15,-3-1 0 16,2-1-3-16,-1-1-5 15,4-1-2-15,-1 0 0 16,1 0 0-16,-3 0 0 16,1-1-1-16,1 2 1 15,-2 3-1-15,-3-3 4 16,8 5-1-16,-5-5 1 16,3-1 0-16,4 2-3 0,-7-6 0 15,1 2 0 1,3 0 0-16,-3 1-2 0,0 1 1 15,-1 6-2-15,-1-6 1 16,2 3-1-16,-2-1 1 16,3-3 0-16,1 5 0 15,0-4-1-15,5 2 1 16,-2 0 0-16,-1-1 0 16,2 0 1-16,-4-1-1 15,2-3 1-15,0 1 1 0,2-2 1 16,3-3 1-16,-2-1 0 15,3 0 0-15,0-3 1 16,0 1-1-16,2-2 0 16,0 0 1-16,0 0-2 15,0 0 2-15,-2 0 4 16,3 0 1-16,-1 0 6 16,1 0 2-16,0 0-2 15,0-1-3-15,0 0-7 16,0 0-4-16,0 0-2 15,0-8 1-15,-1-5 1 16,-3-27 0-16,2 27-1 16,0 1-1-16,6-1-1 15,-2 0-1-15,-2 0-1 16,4 2 1-16,-4 1 0 16,-2-2 1-16,0 1-1 15,3 4 1-15,-1 2 0 16,3 2 1-16,1 2-1 0,-4-3 0 15,0 4-3-15,0 0 0 16,0 0-3-16,-1-1-1 16,-2 1-1-16,3 1 2 15,-1 0 4-15,1 0 1 16,0 3 0-16,-1 9-1 16,1 2 0-16,-3 30-1 15,2-22 1-15,1 1 1 16,0 5 1-16,-2-3 1 15,-2 4-1-15,-1 0 1 0,-4-1 0 16,0 0 0-16,7-5 0 16,-3-2 0-16,7-1-1 15,-1-4 0-15,0 0 0 16,-1-2 1-16,1-5-1 16,-1-3 0-16,-2-2 1 15,6-3-1-15,1-2 2 16,-5 0 2-16,0 0 6 15,0 0 1-15,2-1 1 16,12-6-5-16,27-37-4 16,-30 29-2-16,7 0 0 15,1 1 1-15,-3 3 2 16,1-2 0-16,-7 5-1 16,-3 1-1-16,1 2-48 15,-3 4-45-15,1-1-155 16,1 3-172-16,0 2 264 15</inkml:trace>
  <inkml:trace contextRef="#ctx0" brushRef="#br0" timeOffset="62453.48">3322 9609 74 0,'-29'-13'32'16,"28"13"-19"-16,2-1-7 16,-2-2-8-16,1 3-1 15,0-1 1-15,0 1 1 16,0-1 3-16,0 0 1 15,0 0 2-15,0 0-1 16,0 0-2-16,0 0-1 16,0 0-1-16,0-1 0 0,0 1 0 15,0 0 0-15,0 0 1 16,0 0-1-16,0 0 2 16,0 1-1-16,0 0 0 15,0 0-1-15,0-1 0 16,0 1 1-16,0 0 2 15,0 0-1-15,0 0 0 16</inkml:trace>
  <inkml:trace contextRef="#ctx0" brushRef="#br0" timeOffset="62741.7">3292 9576 60 0,'-1'0'21'0,"1"0"-18"16,0 0-5-16,0 0 2 15,0 0 18-15,0 0 47 16,0 0 30-16,0 0 57 16,0 0 13-16,0 0 9 15,-1 0-3-15,1 0-11 0,0 0-11 16,0 0-23-16,0 0-13 16,0 0-31-1,0 0-14-15,0 1-30 0,-1 0-11 16,0 1-16-16,0 2-5 15,-1-2-6-15,2-2-2 16,-2 2-42-16,1-1-51 16,-1 5-115-16,1-2-81 0,1 0 175 15</inkml:trace>
  <inkml:trace contextRef="#ctx0" brushRef="#br0" timeOffset="62973.75">3279 9662 214 0,'2'86'167'0,"-3"-85"41"16,-2 2-17-16,-2-3-56 15,5 0-21-15,-1 0-50 16,0 0-24-16,1 0-29 15,0 0-4-15,-1 0-7 16,0 0 0-16,0 0-132 16,-2 6 98-16</inkml:trace>
  <inkml:trace contextRef="#ctx0" brushRef="#br0" timeOffset="63173.23">3252 9838 470 0,'-6'88'264'16,"2"-87"-54"-16,4 7-50 0,-3-5-82 15,5 2-25-15,-2-2-36 16,-2-3-14-16,2 0-39 16,0 0-51-16,0 0-131 15,0 0-69-15,0 0 164 16</inkml:trace>
  <inkml:trace contextRef="#ctx0" brushRef="#br0" timeOffset="63368.7">3223 10006 411 0,'-11'97'221'0,"10"-89"-73"16,0 1-31-16,-6 0-65 15,6 0-30-15,0-4-19 16,-3 0-2-16,4 0 0 16,-3-3-1-16,-1 3-50 0,4-5-67 15,-1 0 75-15</inkml:trace>
  <inkml:trace contextRef="#ctx0" brushRef="#br0" timeOffset="63531.68">3183 10195 325 0,'0'52'195'16,"-5"-49"-23"-16,11 6-38 15,-5-1-77-15,-5-4-17 0,2 5-28 16,-3-1-8-16,2-3-21 16,8 5-87-16,-3-6 73 15</inkml:trace>
  <inkml:trace contextRef="#ctx0" brushRef="#br0" timeOffset="63692.8">3181 10345 355 0,'5'64'164'0,"-2"-55"-65"16,-5-2-26-16,2 0-35 15,0 1-8-15,0 1-15 16,-1-1-10-16,0 1-66 15,-1 1 46-15</inkml:trace>
  <inkml:trace contextRef="#ctx0" brushRef="#br0" timeOffset="63909.21">3177 10517 431 0,'2'92'227'16,"-9"-78"-60"-16,0-2-49 15,3-2-61-15,4 1-23 16,0-3-27-16,0-3-5 16,0 2-4-16,0-2-3 0,-1-1-5 15,4 6-5-15,-1-3-22 16,1 0-11-16,1 2-90 16,-8-4 90-16</inkml:trace>
  <inkml:trace contextRef="#ctx0" brushRef="#br0" timeOffset="64097.71">3153 10754 428 0,'-8'37'258'16,"8"-29"-38"-16,-2-2-95 16,0-2-33-16,1 1-48 15,-2-4-15-15,1-1-19 16,2 0-6-16,-2 0-8 15,1 0-3-15,0 0-53 16,0 6-33-16,0 2-98 16,0 1 109-16</inkml:trace>
  <inkml:trace contextRef="#ctx0" brushRef="#br0" timeOffset="64597.38">3087 10798 294 0,'-31'-30'224'0,"31"30"34"15,0 0-36-15,0 3-70 16,0-3-31-16,-3 0-48 16,3 0-16-16,0 0-29 15,0 0-7-15,0 3-12 16,0 10-5-16,3 2-3 15,4 31-1-15,-6-28 0 16,3 0-1-16,-1 2 0 16,1-3 1-16,2-4-1 0,-1-1 0 15,0-3-1 1,-2-5-2-16,1-1-1 0,3-3-1 16,0-1 1-16,1-1 3 15,0-5 8-15,-1-1 7 16,-1-3 7-16,-2 0 2 15,4-1-5-15,-3 4-3 16,-2-3-77-16,0 0-84 16,-2 6 93-16</inkml:trace>
  <inkml:trace contextRef="#ctx0" brushRef="#br0" timeOffset="65728.35">3177 9454 74 0,'-1'0'41'0,"0"-1"-13"16,-6-1 29-16,7 1-20 15,0 0-6-15,-1 0 17 16,0 1 17-16,0 0 9 15,1 0-4-15,0 0-16 16,-1 0-18-16,0 0-21 16,0 0-4-16,0 0 26 15,0 0 14-15,-1 0 38 16,2 0 18-16,0 0 6 16,0 0 3-16,-2 0 0 15,1 0-4-15,0 3-24 16,0-1-19-16,-1 2-34 15,0-2-15-15,1-1-14 16,-2 1-7-16,2-2-88 16,0 1-75-16,-7 1 99 15</inkml:trace>
  <inkml:trace contextRef="#ctx0" brushRef="#br0" timeOffset="65909.87">3084 9476 399 0,'-55'28'233'0,"43"-27"-36"16,1-1-86-16,4 0-31 16,0-1-30-16,-2 1-10 15,0 1-14-15,2 1-8 16,-1-2-14-16,4-1-6 0,0 2-59 16,-1-2-104-16,4 1 110 15</inkml:trace>
  <inkml:trace contextRef="#ctx0" brushRef="#br0" timeOffset="66059.47">2900 9503 314 0,'-36'4'171'0,"29"-4"-49"16,1-2-49-16,-2 2-68 15,-1-5-5-15,3 5-22 16,-3 3-82-16,-2-3 72 15</inkml:trace>
  <inkml:trace contextRef="#ctx0" brushRef="#br0" timeOffset="66203.08">2759 9515 318 0,'-40'16'186'0,"27"-12"-38"0,8 3-55 16,-4-3-85-16,-3-1-33 15,1 0-111-15,0-1 94 16</inkml:trace>
  <inkml:trace contextRef="#ctx0" brushRef="#br0" timeOffset="66343.7">2596 9555 364 0,'-47'26'151'16,"38"-27"-91"-16,5 1-59 16</inkml:trace>
  <inkml:trace contextRef="#ctx0" brushRef="#br0" timeOffset="66504.28">2477 9577 386 0,'-47'13'154'0,"38"-12"-109"15,-1-1-61-15,1 2-88 16,-1 1 66-16</inkml:trace>
  <inkml:trace contextRef="#ctx0" brushRef="#br0" timeOffset="66644.89">2340 9599 430 0,'-75'31'218'0,"63"-31"-66"15,5-2-98-15,-5-1-35 16,1 0-66-16,4 1-62 0,-1-2 69 16</inkml:trace>
  <inkml:trace contextRef="#ctx0" brushRef="#br0" timeOffset="66808.45">2183 9614 333 0,'-33'18'247'0,"23"-14"11"15,5-1-83-15,0-3-94 16,0 0-43-16,-6 0-32 16,1 2-2-16,-1-1-11 15,1 2-26-15,1-3-80 16,-3 2-40-16,0 0 86 15</inkml:trace>
  <inkml:trace contextRef="#ctx0" brushRef="#br0" timeOffset="67318.1">1993 9607 230 0,'0'0'142'16,"0"0"-6"-16,-1 0-37 16,0 0-1-16,-1 0-6 15,-8 1-4-15,-1 4-8 16,-27 33-2-16,28-29-8 15,0-2-6-15,0 2 1 16,3-4 1-16,3 2-8 16,0-4-7-16,4 0-30 15,1-1-12-15,-1-2-10 16,0 0-1-16,0 0 2 16,0 0 1-1,0 0-1-15,0 0-2 0,12 7-1 0,7 2-1 16,29 10-43-16,-33-14-51 15,2-1 62-15</inkml:trace>
  <inkml:trace contextRef="#ctx0" brushRef="#br0" timeOffset="91235.19">1896 14462 200 0,'0'0'122'0,"0"0"-4"16,0 0-11-16,0 1-15 15,0-1-4-15,0 0-9 16,-1 0-5-16,1 0-24 16,0 0-14-16,0 0-22 15,0 0-6-15,0 0-5 16,0 0 0-16,0 2 2 15,-1-2 5-15,1 0 15 0,0 0 8 16,0 0 13-16,0 0 0 16,-1 0-6-16,1 0-1 15,0 0-6-15,0 2 0 16,0-2 2-16,-2 1-2 16,2-1-3-16,-2 0-2 15,1 0-2-15,0 0 2 16,0 0 7-16,0 0 2 0,-2 0-3 15,-4 2-3-15,-2-2-7 16,4-2-4-16,-3 0-2 16,0-1 1-16,0 0 2 15,1-2 4-15,-1 1 3 16,3 1 0-16,-4-3-5 16,2 1-5-16,1 1-7 15,-5-2-2-15,-22-30-3 16,23 28 0-16,4 1-2 15,-3 1 4-15,1-1 6 16,-1 1 3-16,3-3 5 16,0 1-1-16,-1-4-4 15,-1 4-3-15,-2-2-7 16,10 0-3-16,-2-1-2 16,-5 0-1-16,3 2 0 15,-6-2 1-15,5 1 0 16,2 2-1-16,-7 0 2 0,8 0-1 15,-10 1 1-15,6-1-1 16,3-1-1-16,-5 5 0 16,4-3-1-16,-4 1 1 15,3 0 0-15,-1 1 0 16,1-1-1-16,-1 3 0 16,1 0 0-16,1-2 0 15,1 4 0-15,2 1 0 16,0-1 0-16,0 0 0 15,0 0 0-15,0 0 0 0,0 0 0 16,0 0 0-16,-2 0 0 16,3-1-1-16,-1 1 1 15,0 1 0-15,0 0-3 16,0 0-1-16,0 0 1 16,0-1-1-16,0 0 1 15,0 0 2-15,0 0 0 16,0 0 1-16,1 1-1 15,0 0 0-15,0 0-1 16,-2 5 0-16,1 3 1 16,0 4 0-16,0-1 1 15,-2 28-2-15,2-24-1 16,3-4 1-16,-1 1 0 16,-1 2 1-16,1 2 1 15,-2 0 0-15,0 0 2 16,0-2-1-16,2-3-1 15,-1-2 0-15,1-2 0 0,1-1 0 16,2-1 0-16,-4-1 0 16,0-4 1-16,0 0 2 15,0-1 1-15,0 0 1 16,0 0 0-16,-2 0 0 16,1-1-3-16,0 1 0 15,1 0-1-15,0 0 0 16,0-4 0-16,0-11 0 0,-2-24-1 15,-1 24 1-15,-1-1-1 16,2 3 0-16,1-4 0 16,1 1 0-16,2 1 0 15,-2 1 0-15,0 0 0 16,0 2 0-16,-2 1 1 16,2-3 1-16,-1 4-1 15,0 3 0-15,0-4 0 16,0 9 0-16,-1-2-1 15,1 0 0-15,-1 5 1 16,1-1-1-16,0 0 1 16,1 0-1-16,0 0 1 15,0 0 0-15,0 0-1 16,0 0 0-16,0 0 0 16,0 0-1-16,0 0 0 15,0-1-2-15,0 2-3 16,0 0 1-16,0 0 1 0,0 0 2 15,1 0 2-15,7 3 0 16,3 1 1-16,0 0 1 16,25 16 0-16,-26-16 0 15,-4-1 2-15,5 2 0 16,0 1 0-16,-1 0 1 16,-1-3-3-16,-4 4 0 15,4-3-1-15,0 3 0 16,-6-3 1-16,8 4-1 0,-9-5 2 15,0 1 0-15,4 1 1 16,-9-9 12-16,6 6-97 16,0-3-93-16,-3 1 113 15</inkml:trace>
  <inkml:trace contextRef="#ctx0" brushRef="#br0" timeOffset="100603.9">1750 16373 205 0,'-55'60'117'15,"55"-57"5"-15,-2-2-2 16,4 4 11-16,-2-5 8 16,0 0-6-16,-2 0-11 0,1 0-32 15,0 0-18-15,0 0-28 16,0 0-8-16,0 0-2 16,0 0-1-16,0 0-2 15,0 0-1-15,-2 0-5 16,3 0-2-16,0 0 0 15,0 0-1-15,0 0-3 16,0 0-2-16,0 0 11 16,0 0 7-16,0 0 11 15,0 0 6-15,0-1-4 16,3-1-2-16,3-3-8 16,2-3-4-16,2-4-11 15,24-28-6-15,-26 26-9 16,5-2-2-16,-4 1-3 15,3 1-1-15,-1-1 4 16,-1 3 5-16,2 0 5 0,1 4 3 16,-4-2-1-1,1 0-4-15,1 0-6 0,-2-4-2 16,4 1-2-16,-1-2 1 16,-2 4 6-16,3 0 2 15,1-1 2-15,0-1-1 16,2 1-4-16,-3 0-2 15,-5 1-1-15,2-1-1 16,-2 0-1-16,2 0 1 16,-1-2-1-16,2 2 0 0,0 0-1 15,-1-1-1-15,0 2-1 16,1-2 0-16,-3 1 0 16,0 1 1-16,4 1 0 15,-8 0 0-15,6 2 3 16,-5 1 4-16,-5 0 6 15,4 0 2-15,-4 3 2 16,0-3-1-16,0 5-4 16,2 1-1-16,-3 0-4 15,1 0-1-15,0 0-3 16,-1 0 0-16,1 0 0 16,-1 0 0-16,-2-1-1 15,3 1-1-15,-1 1-2 16,0 0-1-16,0 0-1 15,0 0 0-15,-10 5-1 16,0-4 0-16,-29 39 0 16,28-28 1-16,-3 2 1 15,2-2-1-15,-1-3 2 0,2 0-1 16,0-5 0 0,0 0 1-16,0-1 0 0,-1 0-1 15,3 2 1-15,0-2-1 16,5-1-1-16,-1-1 1 15,2-1-1-15,0-1 0 16,3 0 0-16,0 1-1 16,0 0 0-16,0-1 1 15,1 0-1-15,-1 0 0 0,0 0-2 16,0 0-2-16,1 0 1 16,0 0-1-16,0-1 2 15,0 1 0-15,0 0 1 16,0 0-1-16,4-1 0 15,7-7 0-15,1 0 1 16,25-27 1-16,-27 28 1 16,-3-1 0-16,0 2 0 15,3-2 0-15,0 3 0 16,1-3 0-16,-1-2 0 16,0 1 0-16,1 2 1 15,-2 1-1-15,1 3 1 16,-1 0 0-16,-3 1 0 15,-2 1 1-15,-3-2-1 16,2 0 0-16,0 2-1 16,-3 1 0-16,0 0 0 15,0 0-1-15,0 0 1 0,0 0-1 16,0 1 1-16,0 0 1 16,0 0 0-16,0 0 1 15,0 0 0-15,0 0-1 16,0 0 0-16,0 0 1 15,0 0-1-15,2 8 0 16,-1 8 0-16,-2 30 0 16,-6-26-1-16,3 2 1 15,-5 4-1-15,1-6 0 16,-2 4 0-16,3-1 0 0,1-4 0 16,4 2 0-16,0-8 0 15,0-2-2-15,0-1 0 16,0 0-2-16,2-2-19 15,2 3-22-15,-1-4-74 16,-1-2-73-16,0 0-284 16,-1-3 307-16</inkml:trace>
  <inkml:trace contextRef="#ctx0" brushRef="#br0" timeOffset="107234">5147 16713 144 0,'-1'0'111'0,"0"0"15"16,0 0-15-16,0 0-25 16,0 0-3-16,0 0 6 0,-2 0 3 15,3 0 3-15,-1 0-7 16,0 0-14-1,0 0-4-15,0 0-15 0,0 0-10 16,0 0-17-16,0 0-2 16,1 0 5-16,0 0 4 15,0 0 6-15,0 0-1 16,0 0-11-16,0 0-2 16,0 0-7-16,0 0-4 15,1 5-4-15,2 2-3 0,7 4-4 16,28 23-1-16,-27-26 0 15,2 0 3-15,-2 0 6 16,0 3 4-16,1 0 1 16,-1 1-1-16,2-3-6 15,3 5-3-15,0-4-1 16,-2-2-1-16,2 3-1 16,-3-6 0-16,-2 5 1 15,5 4 1-15,-8-3 0 16,5 2-1-16,0-1-2 15,-6-4 0-15,5 3-1 16,-1-2-1-16,-4 3 2 16,7 0-1-16,-6 1-16 15,-3-2 52-15,2 0 8 16,0-1 2-16,-3 0 18 16,3-1-53-16,-3 1-6 0,-1-2-2 15,1-1 5-15,-2-1 11 16,-1-3 4-16,-1 2 3 15,0-2-2-15,0-3-7 16,0 0 0-16,0 0-1 16,0 0-2-16,0 0-2 15,0 0-3-15,0 0 0 16,0 1-2-16,0 0-1 16,1 1-1-16,0 2-1 0,0-1-2 15,-1-3 0 1,0 0-1-16,0 1 0 15,0-1-2-15,0 0-2 0,0 0-43 16,0 0-36-16,0 0-93 16,0 0-71-16,0 0 153 15</inkml:trace>
  <inkml:trace contextRef="#ctx0" brushRef="#br0" timeOffset="107999.93">5560 17030 388 0,'-1'-76'238'15,"-1"73"-14"-15,-2-2-40 0,4 5-55 16,-1-1-16-16,0 0-21 16,0 1-11-16,0-1-19 15,0 1-11-15,0 0-17 16,0 0-1-16,0 0 4 16,-1 0-2-16,2 0-5 15,0 1-5-15,2 8-11 16,-1 0-4-16,1 2-4 15,8 26-2-15,-8-24-2 16,7 0-1-16,-5-2 0 16,3 2 0-16,-1-1 0 15,-3-1 1-15,2 1-1 16,0-1 1-16,-2 0 2 16,-2-1-2-16,-1-2 3 15,1 1-2-15,0-4 1 16,0-1 0-16,1 2 1 0,-3-7 2 15,0 1 5-15,0 0 2 16,0 0 25-16,0 0 7 16,0 0 12-16,-2 0 6 15,1 1-14-15,-9 2-2 16,-1 0-9-16,-32 10-2 16,30-13-8-16,-3 1-1 15,2-1-5-15,2 1-3 16,3-1-5-16,5 0-4 15,-6 0-5-15,0-1-4 0,3 0-2 16,-4-3-1-16,8 1-5 16,2 2-2-16,0-2-57 15,2 1-64-15,0 1 81 16</inkml:trace>
  <inkml:trace contextRef="#ctx0" brushRef="#br0" timeOffset="116837.14">5749 15503 137 0,'27'-1'96'16,"-27"1"9"-16,0-3-10 15,2 0-18-15,-2 1-4 16,0 2 0-16,0 0-3 16,0 0-12-16,0 0-7 15,0 0-5-15,0 0-5 0,0 0 1 16,0 0 6-16,0 0 9 16,0 0 10-16,0 0 22 15,0 0 8-15,0 0 12 16,0 0-2-16,0 0-8 15,0 0-7-15,0 0-25 16,0 0-11-16,0 0-17 16,0 0-4-16,-1 0 2 15,0 0 4-15,-3 5 4 16,0 4-1-16,1 2-4 16,-39 26-5-16,27-23-11 15,-6-8-4-15,2 9-12 16,4 0 0-16,-3-2 3 15,3 8-1-15,-2-8 1 16,-3-1-1-16,3 3-5 16,-1-1-1-16,0-2-2 15,4 1-1-15,-2-4 0 16,3 4-1-16,0 3 0 0,4 0 1 16,0 3 0-16,-4-4 0 15,-2-4 1-15,6 2-1 16,0-2 0-16,1-4 0 15,6 2-1-15,-2-2 0 16,1-3 0-16,-3 3 1 16,4-3 1-16,-3 1 0 0,2-1 2 15,2 1 0-15,-3 0 1 16,2-4 0-16,-1 1 2 16,2-2 4-16,0 0 1 15,0 0-1-15,0 0-1 16,1 0-4-16,0 0-3 15,-1 0 1-15,0 0-1 16,0 0 2-16,-2 0 6 16,3 0 2-16,0 0 4 15,0 0-3-15,-1-1-2 16,0 0-4-16,0 0-8 16,0-1-2-16,1-5-6 15,-1-5 1-15,0-2 3 16,-6-28 0-16,3 28 3 15,4 2 0-15,4 5 1 16,-4-3 3-16,1 6-1 16,6 4-1-16,-9-6 0 0,3 4-1 15,0-2 0-15,-2 3 0 16,1 0 0-16,0-1 3 16,0 1 0-16,-1 0 0 15,0 0 0-15,-1 0 0 16,2 0-1-16,0 0-1 15,0 0-1-15,0 1-2 16,0 0-2-16,-2 0-1 16,1 0 1-16,0 0-1 15,0 0 2-15,0 2 0 0,0 13 1 16,-5 25 0-16,3-21 1 16,-4 0 0-16,1 8-1 15,-2 2 1-15,3 0 1 16,1-1 0-16,-2-7 0 15,2-3-1-15,4-5 0 16,0-1-2-16,3-1 0 16,2-3 0-16,-1-1-2 15,0-3-1-15,3-3-2 16,5 1-2-16,-4-4 1 16,5 1 2-16,4-6 5 15,-3-1 1-15,7-3 3 16,-6-6 3-16,-3 5 7 15,-4 0-20-15,-1 2-73 16,3 1-81-16,0-1 92 16</inkml:trace>
  <inkml:trace contextRef="#ctx0" brushRef="#br0" timeOffset="162620.09">4729 15851 312 0,'1'-64'167'0,"-1"62"-25"15,0 2-8-15,0 0-2 16,0 0-4-16,0 0-9 16,-1 0-9-16,1 0-24 15,-1 0-18-15,0 0-28 16,-1 0-7-16,2-1 4 16,-2-1 5-16,2 2 13 15,0 0 2-15,-1 0-2 0,1 0-2 16,0 0-9-16,-1 0-8 15,0 0-15-15,1 6-4 16,-1 6-9-16,0 2-1 16,-2 30 1-16,0-26 1 15,3 3 0-15,3 2 0 16,0 3-4-16,-2-1 0 16,1 0-2-16,-2 0 0 15,1 3-1-15,0 0 0 16,1-1-1-16,2 2 0 0,1-4 0 15,-4-2-1-15,5 3 0 16,-3-3 1-16,-3-3 0 16,4-1 0-16,0 1 0 15,-2-1 0-15,1 3 0 16,2 1-1-16,-5-9 0 16,5 7 0-16,2-1 0 15,-2-3 0-15,1 5 0 16,-2-5 1-16,-3 0 0 15,3 2 0-15,-2-4 0 16,-2 0 0-16,3-3 0 16,-3-1 0-16,-3-2 2 15,1 0 0-15,-1-3 0 16,1 0 2-16,-1-1-1 16,1-1 0-16,-1-2-1 15,2-2 0-15,0 0-1 16,0 0 0-16,0 0-1 0,0 0 0 15,0 0 0-15,0 0 1 16,0 0 2-16,-1 0 0 16,2 0 1-16,-3 0-2 15,-2 1-1-15,-1-1 0 16,-3-1-3-16,4 0-2 16,-3-3-1-16,2 0 0 15,2 2 2-15,-1-7 0 0,3-3 1 16,-30-26 1-16,28 27 1 15,1 1 2-15,0 1 1 16,0 0 0-16,2 5 0 16,-1-2-1-16,2 1 3 15,0-3 4-15,-1 3 6 16,-2 0 3-16,2 2 6 16,1 3-1-16,0 0-3 15,0 0-3-15,0 0-8 16,0 0-3-16,0 0-5 15,0 0 0-15,0 0-2 16,0 0 1-16,7 15-1 16,13 27 1-16,-14-26 1 15,0 2 0-15,0 3 0 16,-1-1-1-16,1 1 1 16,-2-2-2-16,2 0 0 15,1-3 1-15,-3 1-1 16,4-1 1-16,-1-1-1 0,-1-4 0 15,2-2 0-15,-1-1-1 16,-4-6-2-16,2 0 0 16,-1-3 0-16,-4 0 1 15,0 0 0-15,0 0 2 16,0 0 4-16,7-15 3 16,21-26 1-16,-22 24 0 15,0-2-1-15,4 3-2 16,-7-6-1-16,12 4 0 0,-9-1-1 15,2-1-1-15,1 3 0 16,-7 0-1-16,0 3-21 16,2 4-45-16,-9-1-200 15,14 12 178-15</inkml:trace>
  <inkml:trace contextRef="#ctx0" brushRef="#br0" timeOffset="165825.96">2290 15203 219 0,'-28'76'150'0,"28"-71"6"15,-1 0-16-15,5 2-27 16,-5-2-14-16,1-3-18 15,0 2-5-15,-1-4-9 0,0 0-2 16,0 0-3-16,1 0-1 16,-3 0-5-16,3 0-7 15,0 0-9-15,0 0-2 16,0 0-9-16,0-1 0 16,0 0 2-16,0 0-3 15,0 0 2-15,0 0 0 16,0-1-1-16,3-7-1 15,-1-7-3-15,6-23-3 0,-8 23-5 16,-5-2-2-16,4-1-3 16,0 0 0-16,0 2-2 15,0 1 0-15,1 3 1 16,-5 0 2-16,5 0 3 16,0 0 1-16,1 0 2 15,3 1-1-15,-5 1 0 16,-4 0-3-16,3-1-3 15,1 0-3-15,2-2-6 16,0-2 1-16,-1 1-1 16,3 0 0-16,0 0 1 15,4 3-1-15,-4-3 2 16,-1-2 0-16,-1 1-2 16,-7-5 1-16,5 2-2 15,0 0 0-15,0 0 0 16,4 2 1-16,-4-1 0 0,1 2 0 15,-1 2 1-15,2 1 0 16,3 3 2-16,-4-1 2 16,-4 1 1-16,1-1 0 15,-3 3-2-15,3 1-2 16,6 2-2-16,-3-1-1 16,0 4 2-16,0-1-2 15,0 2 3-15,-1-1 0 16,0 1 1-16,0 0 2 15,1 1 2-15,0 0 4 16,0 0-3-16,0 0-1 0,-1 0-5 16,0 0-4-16,0 0 0 15,0 0 0-15,0 0-1 16,-1 0 1-16,2 0 1 16,-2 0-2-16,-2 8 0 15,-3 1 0-15,1 5-2 16,-16 22 1-16,23-25-1 15,-1-3 0-15,-3-2 0 16,2-2 0-16,-4-1 1 16,4 0 0-16,0-3 1 15,0 0 0-15,0 0 0 16,0 0 0-16,0 0-1 16,0 0-1-16,-2 0 0 15,3 0 0-15,-1 0-2 16,1 0 0-16,0 0-2 15,0 0 1-15,0 0 0 0,-1 0 0 16,0-1 3-16,1 0 0 16,0 0 0-16,0-4 1 15,2-7 0-15,-1 1 0 16,10-27 1-16,-11 23-1 16,5 6 1-16,0-2 0 15,0 1 1-15,0 4 0 16,0-2 0-16,-1 3 1 15,-4 0 0-15,5 4 1 0,-5 0-2 16,0 0 1-16,0 1 1 16,0 0 1-16,0 0 0 15,0 0 0-15,0 0-2 16,1 5 0-16,7 10 1 16,7 24-1-16,-6-26-1 15,-5-1 1-15,-2-1-2 16,5 0-4-16,-1-3-91 15,2 5-90-15,6 1 114 16</inkml:trace>
  <inkml:trace contextRef="#ctx0" brushRef="#br0" timeOffset="172318.86">3797 16252 420 0,'-65'9'233'0,"61"-8"-49"16,4 2-70-16,-4-3-13 15,1 0-2-15,3-1 7 0,-1 1 0 16,0 0-4-16,0 0-18 16,0 0-13-16,0 0-31 15,0 0-11-15,1 0-21 16,0 0-4-16,0 0-4 15,0 0 1-15,0 0 11 16,1 2 5-16,-1 0 11 16,1-2 3-16,13 4-4 15,-8-1-3-15,28 20-5 16,-28-22 1-16,0-2 4 16,6 2-1-16,-1 0-1 15,1 4-5-15,-1-3-7 16,-4-1-1-16,1 1-4 15,9 4 1 1,-2-3-3-16,-1-1-1 16,-2 0 0-16,1 0 0 15,-2 3 2-15,2-3 3 0,-2-3 3 16,2 2 2-16,2-2-1 16,-4-3-3-16,-1 3-1 15,3-3-3-15,-1 1 0 16,0 2 0-16,0-2 1 15,-2-1-1-15,-2 3 1 16,0-2 2-16,2 2-1 16,0 1 29-16,1-3 1 15,1 3 0-15,-1-3-1 16,-3 3-28-16,0-2-2 16,3 1-2-16,-2-4-1 0,1 1 1 15,-2 4 0-15,-1-2 0 16,-1 1 1-16,0 1 0 15,2 0 0-15,-3 1-1 16,5 4-1-16,-1-5 0 16,-4 0 0-16,4-3 1 15,-5 2 2-15,5 2 7 16,1 2 2-16,-3 0 1 16,0 1-2-16,-2-3-7 15,-1 0 0-15,0 2-1 16,1-2 1-16,1 1 0 15,1 0 0-15,-3-2 1 16,-7-6 0-16,3 8-1 16,0 1-1-16,1-1-3 15,-1-2 0-15,0 0-1 0,0 0 0 16,0 0 0-16,0 0-1 16,0 0-33-16,0 0-23 15,0 0-82-15,0 0-53 16,0 0-93-16,0 0-69 15,0-1 227-15</inkml:trace>
  <inkml:trace contextRef="#ctx0" brushRef="#br0" timeOffset="173078.83">4331 16207 273 0,'-16'-47'197'15,"11"44"-9"-15,0 1-40 16,5 1-16-16,3 1-31 16,-4 0-6-16,0 0 7 15,0-1 3-15,0-1-1 16,0 1-8-16,0 1-7 0,0 0-2 16,0 0-5-16,-2 0-3 15,3-1-16-15,-1 1-9 16,0 0-19-16,0 0-8 15,0 0-14-15,0 0-6 16,0 0-5-16,0 0-2 16,0 0 2-16,-1 0 3 15,2 0 3-15,0 0 1 16,0 0 0-16,0 2-3 0,2 2-4 16,0 0 1-16,0 4-3 15,0-5 1-15,6 0-1 16,-1 2 0-16,-5-1 0 15,10 2 1-15,22 25 1 16,-30-26-1-16,0-1 0 16,-4-4 1-16,2 3-1 15,-2-3 0-15,0 0 1 16,0 0 0-16,-2 0-1 16,2 0 1-16,0 0 1 15,0 0 1-15,0 0 7 16,0 0 4-16,0 0 3 15,0 0 1-15,-1 0-4 16,0 0-2-16,0 0 4 16,-4 6 9-16,-1 0 8 15,-1 8 3-15,-31 25-6 0,32-30-11 16,-8-4-10-16,1 3-3 16,0-3-6-16,0 6-1 15,4-2-6-15,3-3-17 16,-3-6-59-16,3 0-57 15,2 0-216-15,-1-3 226 16</inkml:trace>
  <inkml:trace contextRef="#ctx0" brushRef="#br0" timeOffset="174553.05">2425 14236 226 0,'0'-1'137'0,"0"0"-1"16,0-2-30-16,-1 2-27 15,0 0-8-15,1 0-16 16,0-1-5-16,0 1 12 15,0 0 8-15,0 0 21 16,0 0 8-16,0 0-3 16,0 0 0-16,-2 0-5 15,2 0-4-15,-2 0-3 16,1 1-7-16,0 0-14 0,0 0-7 16,0 0-12-16,0 0-3 15,-11 4 0-15,1 5-1 16,-31 22-1-16,20-27-1 15,6 6-8-15,-5-4-4 16,2 4-6-16,2 0-4 16,1-1-5-16,-1-2-2 15,6 2-1-15,-1-3 3 16,0-1 3-16,0-3 2 0,-2-2 3 16,2 2-3-16,-6-2-3 15,6 3-3-15,-2 1-1 16,2-1 0-16,4 1 1 15,-2-4 1-15,4 0-1 16,0 0 0-16,4-2 1 16,-1 4-1-16,2-2 2 15,0 0 2-15,0 0 0 16,-1 0-2-16,2 0-3 16,-2 0-2-16,1 0-3 15,0 0 0-15,-3 0-1 16,-2 1 0-16,0 0 0 15,1-1-1-15,-1 1-1 16,1-1-1-16,3 0-1 16,0 0-1-16,1 0-4 15,-2 0-3-15,1 0 3 0,0 0-33 16,1 0-48 0,0 0-39-16,0 0-79 0,0-1-15 15,0 0-82-15,0 0-58 16,0-1 232-16</inkml:trace>
  <inkml:trace contextRef="#ctx0" brushRef="#br0" timeOffset="175035.76">1993 14270 241 0,'32'-47'166'0,"-30"49"9"16,0 2-8-16,0-4-26 16,-2-1-13-16,0-1-27 15,-2 1-9-15,2 0-19 16,-2 1-5-16,1 0 0 15,0 0 1-15,0 0-5 16,0 0-5-16,-6 8-15 16,-3 1-7-16,-23 29-17 15,23-30-6-15,0-1-8 0,2 1-2 16,-2-3-1 0,6 5-2-16,-3 0 0 0,4-2-1 15,2 1 1-15,-1-4-1 16,3 1-1-16,2 1-1 15,3 0 3-15,5-1 5 16,2 1 6-16,4-2-1 16,5 2-2-16,-2-3-3 15,3-1-1-15,0-2 1 16,2 5-1-16,-1-8 1 16,-5 0-100-16,-1 2-85 15,-1-5 110-15</inkml:trace>
  <inkml:trace contextRef="#ctx0" brushRef="#br0" timeOffset="175934.91">2066 14330 563 0,'-41'-29'284'0,"37"25"-102"15,-1 1-30-15,5-1-41 16,0-2-11-16,-1 5-1 16,1 0 2-16,0 0-26 15,0 0-9-15,0 0-17 16,0 0-6-16,0 0-3 15,0 0-3-15,0 0-11 16,0 0-5-16,11-5-10 16,-1 3-3-16,35-6 0 15,-26 12-1-15,1 4 1 16,1-1 0-16,0 1 10 16,-6-4 8-16,-3 2 7 15,7 0 2-15,-9-2-8 0,2 3-7 16,3-2-7-16,-2 0-1 15,4-2 7-15,4-1 5 16,-5-3 2-16,5-1 1 16,-1 0-7-16,-2 2-5 15,0-3-1-15,-3 4-1 16,-2-1-4-16,0 1 0 16,1 3-3-16,-4-2-1 15,5 4 0-15,-3-2-1 0,0 1-1 16,0-1 0-16,-4 0 0 15,0 0 1-15,-3-2 1 16,-2 1 2-16,-1-1 2 16,-2-1 1-16,0-1 1 15,0 1 1-15,0 0-3 16,0-1-4-16,0 0-43 16,-1 0-32-16,0 0-81 15,0 0-50-15,0 0-91 16,0-1-89-16,-2 1 248 15</inkml:trace>
  <inkml:trace contextRef="#ctx0" brushRef="#br0" timeOffset="176784.64">1951 14091 315 0,'3'-1'176'15,"0"-3"-25"-15,3 3-27 16,-6 1-25-16,0 0 8 15,0 0 5-15,0 0 1 16,3 0-22-16,4 1-11 16,-2 0-20-16,-2 0-1 15,-1-1 9-15,-2 0 4 16,0 0 3-16,0 0-6 16,0 0-16-16,0 3-4 0,0 1-5 15,-3 3-5-15,-4 4-12 16,2-3-8-16,-36 30-11 15,25-31-2-15,4-1-3 16,-2 1-1-16,1 0 1 16,3 2-2-16,0-4 0 15,1 1-1-15,6-3 0 16,-1-1 0-16,3-1-3 16,1-1-4-16,0 0-3 15,0 0 1-15,0 0 5 16,4 2 3-16,8 3 2 15,-1 6 1-15,28 27-1 16,-28-28 1-16,1 2-2 16,4 3 1-16,-4-2 0 15,2 4 1-15,-1-4-1 16,-1-2 7-16,0 0-81 16,-3-3-61-16,-2-3-204 0,-3-1 197 15</inkml:trace>
  <inkml:trace contextRef="#ctx0" brushRef="#br0" timeOffset="204028.65">7346 17489 267 0,'26'-75'196'16,"-28"70"31"-16,-1-2-30 15,1 6-40-15,0 1-14 16,0 0-29-16,1 0-14 15,0 0-23-15,0-1-8 16,0 1-9-16,0 0-1 0,0-1 2 16,0 0 1-16,0 1 0 15,-2 0-5-15,-5 0-8 16,0 1-8-16,-4 2-10 16,-23 16-1-16,23-16-5 15,-1 5-1-15,1-4-2 16,-4 1-2-16,3 4-4 15,-2-4-4-15,-2 6-5 16,4 2-4-16,0 1-4 16,1 6-2-16,4-3-1 15,2 1-1-15,0 2 1 16,2-3-2-16,2-2-2 16,1 3 0-16,-3-4-2 15,7 2 0-15,0-2-2 16,5-2-1-16,4-3-2 15,1 1-2-15,2-2 3 0,-2-4 2 16,2 0 6 0,-1-4 1-16,1 0 3 0,-1 0 0 15,4 0-1-15,-1-1 0 16,-5-2 0-16,4-4 1 16,-1-4 0-16,-1-2 2 15,5-4 1-15,-2 4 2 16,-2-3 2-16,-5-1 2 15,-2-5 3-15,-3-1 3 16,-3 1 3-16,2-2 0 0,-5 2 4 16,-2 2 2-16,-4-2 4 15,-3 4 1-15,2 5 3 16,-3 3 1-16,0 4-1 16,2-1-2-16,-2 6-8 15,0-2-4-15,1 5-7 16,-1 0-3-16,-1 1-4 15,2 4-3-15,2 2-5 16,-3 0-2-16,4 7 0 16,-2 0-1-16,2 4 1 15,0 5 0-15,-1 4-11 16,4 0-2-16,2 4-2 16,0 0 1-16,4-6 8 15,4-2 0-15,4-5-2 16,3-3-1-16,3-5-2 15,-1-6 1-15,3-5 4 16,-1-3 3-16,1-6 3 16,1-1 2-16,0-6 1 0,0-1 2 15,-3-6 1-15,-3-4 2 16,-3-9 0-16,-4-1 1 16,-6-2 2-16,-5 0 3 15,-4 10 2-15,-5-1 5 16,-3 8 1-16,2 6 1 15,-2 3 0-15,0 7-4 16,7 5-11-16,-3 3-5 16,10 8-10-16,-1 3 0 0,3 3-3 15,-1 7-15-15,-1 1-59 16,3 0-53-16,3 3-241 16,3-2 248-16</inkml:trace>
  <inkml:trace contextRef="#ctx0" brushRef="#br0" timeOffset="205816.98">1367 17308 587 0,'-72'30'284'0,"56"-28"-107"15,3 2-30-15,2-1-56 16,-1 3-11-16,6 4-10 16,-6-6-6-16,0 3-6 15,2 3-3-15,0 1-15 16,5 10-4-16,-4 2-16 16,5-2-7-16,-3 6-8 15,-1-1-4-15,9 2-1 16,-5 4-3-16,8 1 0 15,0 1-2-15,0-3-1 16,8-3-1-16,-1-4-1 16,5-3-1-16,4-8 1 0,-1-2 5 15,-1-8 9-15,0-3 4 16,-2-8 17-16,0-4 1 16,-2-4 13-16,-3-7 6 15,0-6-1-15,-1-1-3 16,0-6-15-16,-3 1-5 15,-4-3-8-15,-3 2-1 16,-2 4 0-16,0 3 1 16,-5 8 5-16,2 7 5 0,-6 4 7 15,1 2 1-15,0 6-3 16,-1 1-5-16,-1 4-12 16,-1 5-4-16,0 2-8 15,-3 2-2-15,3 8-2 16,5 3 0-16,-2 9-1 15,2 5 1-15,3 0-1 16,-2 0 0-16,4-2-1 16,3-3 0-16,1-8-3 15,4-1-2-15,7-9-1 16,4-1 0-16,0-2 2 16,4-4 0-16,0-6 2 15,-2-2 1-15,3-8 2 16,-4-1 2-16,3-6 2 15,-1-1 0-15,-3-8 2 16,2 0 2-16,-8-3 2 16,-3-3 3-16,-5 3 1 0,-2 1 3 15,-5 6 4-15,-6 4 1 16,-3 1 2-16,-2 4-2 16,-5 5-5-16,3 1-4 15,-2 4-5-15,6 2-2 16,0 3-3-16,1 3-3 15,1 8-3-15,2 4-1 16,3 6 0-16,3 2 0 16,4 2 1-16,0 1-1 0,5-6 1 15,2-3-1-15,2-6-3 16,5-3-1-16,-1-6 3 16,1 0 0-16,3-5 4 15,-3-7 1-15,-3-2 2 16,2-2 1-16,-5-2 1 15,0 2-8-15,-3 1-2 16,-2-1 1-16,-3 4-1 16,-3 0 8-16,-2 7-5 15,2 2-7-15,0 8-10 16,3 3-1-16,-2 5 6 16,-3 3 4-16,5 2 14 15,0-2-27-15,7-5-71 16,-1-2-60-16,0-10-249 15,-2-4 262-15</inkml:trace>
  <inkml:trace contextRef="#ctx0" brushRef="#br0" timeOffset="207126.7">1389 13361 510 0,'27'26'266'0,"-38"-29"-85"16,-1-2-28-16,5 4-58 16,-3-1-14-16,4 2-4 15,3 0 2-15,0-1 3 16,2-1 7-16,-1 1 3 15,2 0-4-15,-2 0-21 16,1 0-12-16,-5 0-23 16,-4 0-10-16,1 0-6 15,-1 1-1-15,-26 3-4 16,26 1-1-16,-1 2-7 16,-2 3-2-16,-1 3-4 15,3 2-2-15,2 5-1 16,1-1-2-16,5 5-1 15,2-1 1-15,2-2 0 16,5 1 2-16,0-3 0 16,-2-4 0-16,0-4-2 0,4-3-1 15,2-5 1-15,0-1 1 16,6-2 8-16,-2-2 4 16,1-6 5-16,1-1 0 15,-3-4 1-15,1 3-2 16,-3-7 2-16,2 1 1 15,-2-4 1-15,-8-3 1 16,3 4 3-16,-5 2 3 0,-1-1 4 16,0 0 5-16,-7 2 4 15,-1 2 1-15,-2 6-5 16,0 1-4-16,-1 7-8 16,0 1-3-16,0 1-6 15,-2 7-4-15,2 6-7 16,2 3-3-16,-4 2-2 15,2 4 1-15,-1 1 2 16,2 2 0-16,5 0 1 16,1-3-1-16,4-1 0 15,0-2-1-15,8-5-3 16,1 0-3-16,4-4-1 16,-2-2 1-16,5-3 2 15,0-2 2-15,-2-7 1 16,2 1 2-16,-1-5 4 15,-2-3 1-15,-2-6 5 16,-2 1 1-16,-2-6 0 16,-5 0 0-16,-1 1 1 0,3-3 1 15,-5 2 3-15,-3 0 3 16,-5 4 3-16,-6 2 1 16,1 4-1-16,1 5-2 15,0 4 0-15,2 4-2 16,-1 7-9-16,2 0-1 15,1 8-10-15,0 1-1 16,5 2 2-16,1-1-1 16,3-3 2-16,3-2-34 15,5-2-96-15,-1 3-88 0,6 0 125 16</inkml:trace>
  <inkml:trace contextRef="#ctx0" brushRef="#br0" timeOffset="209117.45">3452 15428 440 0,'-39'-48'230'0,"32"45"-49"16,1 0-26-16,1-1-26 15,-3 1-8-15,1 3-8 16,-2-1-4-16,-3 2-3 16,0-1-1-16,2 2-13 15,-1 1-9-15,-2 2-22 0,1 2-12 16,-1 4-18-16,-3 0-10 16,3 2-10-16,-1 2-4 15,1 3-6-15,1 0-1 16,0 3-3-16,-1 0 0 15,3 1 0-15,0 0 1 16,3-2-1-16,4-3-1 16,0-2-5-16,5 2-1 15,1-7-6-15,7 1 0 0,1-3-1 16,0-1 1-16,7-2 6 16,-3-2 5-16,5-3 5 15,0-5 2-15,0 0 4 16,-2-1-3-16,3-5 2 15,-2 0 4-15,-1-3 7 16,1-2 2-16,-10-3 3 16,-1-2-3-16,-4-3-1 15,1 0 0-15,-2 2 16 16,-4-1 4-16,-4 2 5 16,-1 2 3-16,-7-2-10 15,1 3-2-15,-6 1-6 16,-5-1-3-16,7 8-6 15,-3-2-4-15,1 8-5 16,10 4-1-16,-12 0-7 16,4 8-3-16,6 3-2 0,-7 1-2 15,10 9-1 1,-3 1-1-16,-2 7-2 0,4-2-1 16,-1 3 0-16,5-1-1 15,4-2 1-15,1 0 2 16,8-6-1-16,3-2 2 15,2-3 1-15,0-5-1 16,-2-2 0-16,3-3 1 16,-2-1-2-16,1-1 1 15,3-4 1-15,-1-1 2 0,-2-8 2 16,2-3 2-16,2-1 2 16,-7-5 2-16,3-5 1 15,-5-2 2-15,-5-2 4 16,4 2 1-16,-9 2 4 15,-7 0 1-15,-4 3 3 16,-2 2 1-16,-1 3-2 16,3 4-2-16,4 5-6 15,-5 1-3-15,4 6-5 16,5 5-3-16,-5 4-6 16,6 6-2-16,-5 7 0 15,-1 2-1-15,3 6 1 16,1 0 2-16,8-2-2 15,1-3 0-15,2-7 1 16,1-4-2-16,4-5 0 16,-7-4-1-16,5-3 2 15,2-2 0-15,0-1 3 16,8-1 1-16,-5-3 2 0,0-4 2 16,-4-5 1-16,-2-2 2 15,2-2 2-15,-6-4 0 16,-1-4-1-16,-1 1 1 15,-5-4 1-15,0 0 2 16,-9 3 4-16,-2 1 0 16,0 4 1-16,0 8-3 0,3 6-5 15,0 3-4 1,2 9-5-16,-1 0-3 0,8 11-2 16,-1 3 1-16,0 4 1 15,4 2 3-15,-2 3 0 16,3-1-1-16,2-3-2 15,-2-3-1-15,7-5-1 16,-1 0-1-16,7-3-28 16,7 0-41-16,-4-6-157 15,9 1 152-15</inkml:trace>
  <inkml:trace contextRef="#ctx0" brushRef="#br0" timeOffset="-132769.68">1307 10278 369 0,'-2'-2'245'0,"-1"1"-12"15,6-1-78-15,-3 2-30 16,0 0-43-16,0 0-13 16,0 0-6-16,0 0 3 15,0 0 9-15,-3 0 7 16,3 0 7-16,0 0-3 15,0 0-9-15,0 0-10 16,0 0-24-16,0 0-6 0,0 0-9 16,0 0-2-16,-1 0-4 15,1 0-3-15,-1 3-2 16,1 11-1-16,0-2-1 16,-1 31-2-16,1-30-1 15,0 1-2-15,0 1-3 16,3 2-3-16,0 5-2 15,-2-3 0-15,2 7 0 16,-2-1 1-16,0 1 1 16,0-1 1-16,-1-1 6 15,0 0 1-15,1-2 1 16,1-1-2-16,-2-1-5 16,2-2-3-16,-2 0-1 15,2 1 0-15,0-1 0 16,-1 0 0-16,0-2 1 15,-1 4-2-15,2 4 1 16,-2 0-1-16,3 4 0 16,-3-5 0-16,1 9 0 0,2-2 0 15,-2 2 1-15,1 6-1 16,-1-6 1-16,-2-3-1 16,2-1 0-16,1-3 0 15,-2 2-1-15,0 0 1 16,-2 2 0-16,1-3 0 15,1-2 0-15,3-1-1 16,1-2 0-16,-1-2 0 0,-3-2 1 16,0 1 0-16,0 0 0 15,0 2 0-15,0-2 1 16,1-1 0-16,0-4-1 16,0-1 1-16,-1 0 0 15,0-5 0-15,-1 3 1 16,0 3 1-16,0-4-1 15,-1 1 0-15,0-3 0 16,1-6 0-16,-1 3 1 16,-1-1 1-16,2-3 1 15,1 0 1-15,-1 0 4 16,1 0-1-16,0 0 1 16,-1 0-1-16,0 0-1 15,0 0-2-15,0-1-1 16,0 0 0-16,-2 0-2 15,3-2-1-15,-7-10-1 16,-3-3-1-16,-15-25-1 16,16 25-2-16,2 3 1 0,0-5-1 15,-2 0 2-15,6 2 0 16,-7-3 0-16,3 2 1 16,-3-1 0-16,-4 2 1 15,9 0 0-15,-4 2 0 16,-1-3 1-16,0 0-1 15,0 0-2-15,3 1 0 16,1 0 0-16,2 0-2 0,0-1 1 16,-4 0 0-16,7 5 1 15,-3 0 0-15,2 2 0 16,3-1 1-16,-5-1 0 16,4 1 0-16,-3 2-1 15,-2 2 1-15,8 2-1 16,-7 3 2-16,4 2 1 15,0 0 2-15,-1 0 2 16,1 0-2-16,0 0 0 16,0 0-3-16,0 0-2 15,2 13 0-15,1 5 0 16,7 31 0-16,0-23 0 16,-7 0 0-16,5 3 0 15,-2 1 1-15,0 0-1 16,5 4 0-16,-3-3 0 15,-1-1 0-15,0-1 0 16,3 0 0-16,1 0 0 0,2 1 0 16,-1-2 0-16,-2-3 0 15,-5-4 0-15,3-2 0 16,0-6 0-16,-5-3 0 16,1-4-3-16,2-1 0 15,-3-4-3-15,1-1-1 16,-4-1 1-16,0 0 0 15,0 0 3-15,0-1 1 16,0 1 2-16,3-6 2 0,1-9 1 16,30-25 0-16,-31 19 1 15,4 1 1-15,-2 0 2 16,8 2 2-16,-4 2 1 16,-2 1 0-16,2-3-2 15,-2-2-2-15,3 0-3 16,4 2-1-16,1 3-1 15,-4 1-1-15,1 2 1 16,-4-5 0-16,5 3 0 16,-4 0 1-16,1 2 0 15,-2 3 1-15,0-1 1 16,-1 2 1-16,-4 1 2 16,1 2 1-16,-1 0 0 15,-1 3-2-15,-1-1-2 16,4-2 0-16,-5 3-19 15,-2-1-24-15,0-2-74 16,2 5-57-16,-1 0-169 0,0 0-181 16,0 0 334-16</inkml:trace>
  <inkml:trace contextRef="#ctx0" brushRef="#br0" timeOffset="-132035.47">1094 11011 633 0,'-7'-3'335'0,"1"1"-93"15,0 2-43-15,1 0-88 16,2 4-27-16,6 8-38 15,2 0-14-15,2 9-18 16,-2 3-1-16,2 3 7 0,-5 1 4 16,5 4 6-16,1-1-1 15,-4-3-7-15,5-2-3 16,-4-3-8-16,5-1-1 16,-1-1-5-16,0-1-1 15,-4-5 0-15,2-1-2 16,-2-4 0-16,3 4-1 15,3-3 1-15,-6-2 0 16,3-1-1-16,-3-5 0 0,-5-2 1 16,2 1 0-16,-2-2 4 15,0 0 4-15,0 0 9 16,0 0 2-16,0 0-2 16,0 0-4-16,0-1-12 15,0 0-2-15,0 0-2 16,2 0 0-16,9-3 0 15,1-1 0-15,24-10 1 16,-25 9 0-16,-1 1 1 16,-3 2 2-16,2 3 1 15,-2 0 1-15,-1 2 0 16,1-2-2-16,0-1-2 16,-1 0-2-16,3 0-3 15,-4-3-2-15,5 0-28 16,1-1-13-16,-6-2-39 15,2-2-28-15,-4-2-60 16,0-2-110-16,0-6 186 0</inkml:trace>
  <inkml:trace contextRef="#ctx0" brushRef="#br0" timeOffset="-131050.29">1269 10365 363 0,'-5'-13'315'16,"0"0"12"-16,2 9-81 16,0-5-55-16,-1 5-80 15,4 3-11-15,-2-3-18 16,1 4-4-16,1 0-15 16,-2 0-13-16,2 0-15 15,0 0-4-15,0 0-7 16,4 13 1-16,3 13-2 15,7 31 0-15,-7-18 1 16,1 5 0-16,-3 2-7 16,2-1-1-16,-4-3-6 0,0 2 0 15,1-1-3-15,-2 3-2 16,1 1-1-16,1 0-2 16,1 11-1-16,0 0-1 15,3 4 1-15,0-2 0 16,-4-10 1-16,3-3 0 15,-5-11 1-15,1-2 0 16,-2-12 1-16,-1-7-1 16,0-5 0-16,-2-4 1 0,1-5 1 15,-1-1 0-15,1-1 2 16,0 0-1-16,-2 0-3 16,1-5-2-16,-8-9-5 15,-11-31-5-15,15 19-1 16,3-4 1-16,2-12 3 15,-5-6 3-15,1-10 2 16,0-1 0-16,0 2 1 16,-1 4 0-16,1 10 0 15,1 3 0-15,0 3 0 16,1 0 1-16,2-4 0 16,-5-4 0-16,6-5 0 15,-5-3-1-15,2 3 0 16,2 5 1-16,-2 6 0 15,3 9 0-15,1 10 0 0,2-2 1 16,-3 12-1-16,-1-3 1 16,1 7-1-16,0 3 1 15,1 3 1-15,2 1 0 16,-3 0-3-16,0 0 0 16,0 0-1-16,0 5-1 15,1 23 2-15,1 50 1 16,-2-13-1-16,0 9 0 15,-2 3-4-15,4 0 0 16,-1-3-2-16,0-5-10 16,6 5-5-16,-5 2-1 0,3-5 3 15,2-1-2-15,-4-13-10 16,4-7-14-16,-4-7-32 16,-3-6-7-16,0-14-33 15,3-3-13-15,-3-8-18 16,3-4-27-16,-3-1-113 15,-3-4 186-15</inkml:trace>
  <inkml:trace contextRef="#ctx0" brushRef="#br0" timeOffset="-97750.53">8907 17484 330 0,'67'26'233'15,"-63"-30"4"-15,-2 4-73 16,-2 0-15-16,-1 0-12 15,1 0-3-15,-1-1-5 0,1 1-3 16,0-1-13-16,0 0-9 16,0 0-17-16,-2 1-7 15,2 0-16-15,-2 0-6 16,1 0-5-16,0 0-6 16,0 0 6-16,0 0 2 15,0 0-3-15,-7 1-2 16,-4 0-8-16,1-1 0 0,-30 0-6 15,25 0 3-15,-2 0-10 16,-1 1-5-16,-2 1-2 16,-1-2-4-16,1 5-1 15,1-5 1-15,0 1 0 16,-1 3 2-16,0-4 5 16,5 2-1-16,-7-2-3 15,6-2-3-15,-6 1-8 16,-6-1-1-16,-2 2-4 15,-3-1-1-15,4 1-1 16,-2 4-1-16,2-4-1 16,3 1 1-16,0-1-1 15,0-4 0-15,3 4 1 16,4-2-1-16,0 0-1 16,4 2 0-16,6-2 0 15,0 2 0-15,3 0-1 16,1-1-1-16,2 1-4 15,3 0-4-15,1 0-12 16,0-1-3-16,0 0 0 0,0 1 3 16,7 0 11-16,8 1 3 15,34 6 2-15,-25-1 2 16,1-3 1-16,5 2 0 16,6-2 1-16,-1-3 0 15,8 2 1-15,1 2 0 16,-5 2 0-16,1 2 1 15,0-2 0-15,-8 3 0 16,2-4-1-16,-1 1 1 0,-5 1 0 16,4-4 0-16,-4 0 0 15,0 1 0-15,-6-2 1 16,-3 0 1-16,-1-2 0 16,-4 0 0-16,-3 0 0 15,-3 0 0-15,-2 1-1 16,0 0 1-16,-3-2-1 15,-1 0 2-15,-2 1 4 16,0 0-17-16,0 0-56 16,0 0-42-16,-1 0-197 15,0 0-219-15,0 0 338 16</inkml:trace>
  <inkml:trace contextRef="#ctx0" brushRef="#br0" timeOffset="-97020.49">8461 17361 409 0,'-28'-71'278'15,"32"65"-13"-15,-3 2-80 16,1 2-36-16,-2 1-24 15,0 1-7-15,0 0 7 16,0 0 1-16,0 0-2 16,0 0-3-16,0 0-22 15,0 0-11-15,0 0-18 16,-1 0-6-16,0 0 0 16,-4 5 0-16,0 4-14 15,-16 2-9-15,-32 33-20 16,26-29-10-16,-5 6-8 15,2-2-1-15,-4 0-2 16,4 6 1-16,4-3 1 16,2 1-1-16,1-4 1 0,0-2 0 15,0-4 1-15,4-3 0 16,7-4 4-16,4-1 1 16,6-4 1-16,-2-1-4 15,6 0-15-15,-2 0-5 16,0 0-4-16,0 0 6 15,11 0 10-15,5 0 6 0,28 1 12 16,-19 1-2-16,-10-2 0 16,13 3-5-16,3-2-6 15,-6 3 0-15,20 3 1 16,-13-1 3-16,-3 5-2 16,-1 0-1-16,-3 1 1 15,-1 0 0-15,-1-1 0 16,0 2 0-16,-3-3-23 15,-4 2-26-15,-4 0-68 16,-3-4-62-16,-2-2-180 16,-4-1 224-16</inkml:trace>
  <inkml:trace contextRef="#ctx0" brushRef="#br0" timeOffset="-95558.86">3856 17542 231 0,'2'1'177'16,"1"0"35"-16,-3 2-24 15,-2-3-35-15,1 0-11 16,0 0-15-16,0-2-9 16,1 1-17-16,0 0-8 15,0 0-15-15,0 1-4 16,0 0-14-16,0 0-10 15,-1 0-21-15,1-1-9 16,0 1 1-16,0 0 3 0,-1 0 9 16,0 0 4-16,1 0-7 15,0 0-4-15,0 0-8 16,0 0-4-16,0 0-1 16,0 0 0-16,11 2 0 15,4 0 0-15,26 5 1 16,-24-7 1-16,-1 0 7 15,3 1 1-15,2-1-1 16,1 3-1-16,0-6-12 16,1 3-4-16,3-1-3 15,1-1-1-15,6 4 0 16,2-2-1-16,-2 0 1 16,-2-2-1-16,2 2 8 15,-1 0 6-15,-3 0 4 16,0 1 1-16,-3-1-7 15,-2 0-5-15,5 0-3 16,3 2 0-16,-3-1 0 16,1 4 0-16,-3-5-1 0,-2-2-1 15,2-3 2-15,-1 2 40 16,3 2 15-16,-1 1 2 16,-5 2 0-16,2-2-39 15,-4-2-14-15,-4-2-1 16,1 4-4-16,-7 0 0 15,-1 0 0-15,0 3-1 16,-2-1 5-16,2-2 0 0,-4 2-2 16,0-2 1-16,-3 2 0 15,-2-2 2-15,-1 0 2 16,0 0 2-16,-1 0-13 16,0 0-20-16,0 0-62 15,0 0-55-15,-1 0-144 16,2-1-80-16,-2 0 220 15</inkml:trace>
  <inkml:trace contextRef="#ctx0" brushRef="#br0" timeOffset="-94915.55">4620 17427 594 0,'-7'-6'330'16,"4"3"-59"-16,-2-2-28 15,1 5-72-15,0 2-33 16,-1-2-58-16,4 0-16 16,0 0-28-16,0 0-12 15,0-1-19-15,-2 1-5 16,3-1-8-16,0 1-1 15,0 0 6-15,0 0 4 16,3 0 6-16,9 4 2 0,0 2 3 16,27 15 1-16,-24-17 3 15,0-1 5-15,4-1 2 16,0 6 2-16,2-3 3 16,5 4-3-16,-1-3-4 15,3-1-3-15,-1 0-8 16,-3-1-2-16,-2 3-5 15,-2-1-1-15,-1 6 0 16,4-3 0-16,-2-2 0 16,0 1 1-16,-4-2 2 15,0-2 1-15,-2 5 34 16,-1-4 6-16,-7 0 6 16,-1 0 2-16,-3-5-25 15,0 1 9-15,-3 2 23 16,-1-3 5-16,0 0 5 15,0 0-11-15,0 0-23 16,-14 7-8-16,-31 18-14 16,20-13-4-16,3 3-5 0,-1 0-2 15,-1 3-3-15,3-1-1 16,2 0-4-16,4 1-1 16,-1-3-3-16,-1-1-9 15,0-5-28-15,3-1-23 16,10-7-69-16,-2 2-62 15,8-3-175-15,2 0-145 16,3 5 321-16</inkml:trace>
  <inkml:trace contextRef="#ctx0" brushRef="#br0" timeOffset="-94169.55">5929 17544 180 0,'-19'-64'74'15,"3"64"-68"-15,-1 2-30 16,-1 5-16-16,0-1 7 16,8 1 58-16,-3-2 40 15,6-2 71-15,0 2 24 0,2-3 26 16,-1 0-1-16,1-2-23 16,2 1-10-16,1-1-20 15,1 0-6-15,0 0-12 16,0 0-5-16,0 0-15 15,0 0-13-15,0 0-22 16,1 0-2-16,0 0-4 16,0 0 3-16,0 0-1 15,14 8-11-15,30 14-18 16,-30-17-9-16,6 1-7 16,-2 3-3-16,5-5-2 15,-1 0-1-15,-5 1 1 16,1-3-1-16,1 1 1 15,-3-2-2-15,5 1 1 16,-2 1 0-16,-4-1 0 16,3 0 1-16,-5 1 0 15,0-1-1-15,-1 3 2 0,-1-4 0 16,-1-1 2-16,-2-1 0 16,-2-1 1-16,-2 2-22 15,0-1-49-15,-4 1-30 16,0 0-85-16,0-2-37 15,0 1-184-15,0 0 251 16</inkml:trace>
  <inkml:trace contextRef="#ctx0" brushRef="#br0" timeOffset="-93714.77">6171 17519 438 0,'4'-89'306'0,"-6"89"26"15,-1-2-53-15,1 2-84 16,1 0-32-16,1 0-68 16,0 0-26-16,0 0-44 15,0 0-16-15,1 0-6 16,14 6-1-16,33 8 0 15,-25-5 0-15,2-3-2 16,6 7-1-16,0-4 0 16,5-2 0-16,-2 4 1 15,1-5 0-15,-9 6 0 0,-4 1 4 16,-7 2 1-16,-2 1 12 16,-5 2 23-16,-6-2 13 15,-2 3 42-15,-4 0 2 16,-5 4 0-16,-2 5-4 15,-13 4-34-15,2-3-14 16,-6 3-24-16,-3-1-10 16,4-6-11-16,-3 1-4 15,2-4-33-15,3-3-21 16,2-4-55-16,2-4-36 0,2-11-121 16,-2 0-229-16,5-12 330 15</inkml:trace>
  <inkml:trace contextRef="#ctx0" brushRef="#br0" timeOffset="-91878.66">1294 16173 162 0,'-2'7'160'0,"-2"-4"63"16,2-1-21-16,2 0-46 16,0-2-20-16,0 0-17 15,0 0 6-15,0 0 24 16,0 0 2-16,0-2-18 16,0 1-17-16,0 0-48 15,0-5-21-15,1-13-24 16,2-32-6-16,-3 19-5 15,0-4-1-15,0-7-4 16,2-3 1-16,-2 0 5 16,2-2 4-16,1 0 2 15,-2-1-1-15,2 7-5 0,-2-2-3 16,2-2-2-16,-1 0-2 16,-1-1 27-16,0 0 9 15,-1 2 5-15,-2 3 1 16,0 3-25-16,-1 3-8 15,3 7-5-15,-1 4-1 16,-1 2-3-16,-1 4-1 16,-1 2 0-16,4 4 1 15,0 8 5 1,0 3 3-16,0 0 2 0,-2 1 1 0,1 0-1 16,0 0-4-16,0 0-6 15,0 1-2-15,0 0-5 16,0 0-1-16,0 0 1 15,-3 14 1-15,-6 0 2 16,-29 32 1-16,27-32 0 16,2 0-1-16,0 1 0 15,4 1 0-15,2 2 0 16,-6-5-1-16,3 0 0 16,1-6 0-16,-2-1 0 15,3 1-1-15,5-4 1 16,-2 3-1-16,0-3 0 15,2-3 0-15,-1 0-2 16,1 0-2-16,0 0-4 16,0 0 0-16,0-1 1 15,0 0 1-15,0 0 5 0,0-1 0 16,5-12 0-16,4-1 0 16,22-31-1-16,-20 25 2 15,2-2 0-15,-3-1 1 16,3 1 1-16,1 2-1 15,2 3 1-15,-6-3 0 16,0 4 1-16,-1 4 0 16,-2 3 2-16,0 5 0 0,0 1 1 15,-2-1-1-15,1 5-2 16,-1 1-1-16,1 3 4 16,-1-1 3-16,2 3 14 15,-3 1 3-15,3 6-1 16,-1 6-2-16,0-5-10 15,-4 6-3-15,0-1-3 16,2 1-1-16,-1 6-2 16,2-4 0-16,3 1-2 15,-3-2 1-15,2 0-2 16,-2-1 1-16,2 0-2 16,-3 3 0-16,3 1-1 15,-2 3 5-15,4 1-36 16,-2 0-23-16,0 0-22 15,0-6-13-15,-1-5 30 16,0-3 14-16,-4-8 4 16,0-1-15-16,-2-5-95 15,-1 0-79-15,0-2 142 0</inkml:trace>
  <inkml:trace contextRef="#ctx0" brushRef="#br0" timeOffset="-79560.46">1784 17260 283 0,'-49'28'166'0,"51"-27"-8"15,-11 1-8-15,9-2-14 0,0-1-5 16,-2-1-15-16,2 2-7 16,-1 0-13-16,0 0-10 15,0 0-18-15,0 0-6 16,0 0-13-16,0 0-3 16,-1 0 5-16,2 0-2 15,-2 0-10-15,1 0-7 16,0 0-21-16,0 0-6 15,1 0-1-15,0 0 0 0,-1 0 12 16,1 0 10-16,0 0 14 16,0 0 6-16,0 0 3 15,0-1-3-15,6 0 1 16,9 0 1-16,21-10-6 16,-24 4-3-16,3-4-7 15,-4-1-3-15,7 2-4 16,0-3 2-16,0 0-1 15,2-2-3-15,-5-2-5 16,1 2-3-16,0 1-6 16,0 3-2-16,3-1-1 15,-2 1-1-15,0 0-1 16,-2-1-1-16,-1-2 2 16,3-1 1-16,-5 0 0 15,1 2 0-15,-1 1-1 16,-4 2 0-16,-1 0-2 15,0 1-1-15,-3 3 1 0,4 2-1 16,-2 1 1-16,2-3-1 16,-1 2 1-16,-7-3-1 15,3 1 0-15,-5 2 1 16,2 0-2-16,2 1 1 16,-2 3 2-16,0 0 2 15,0 0 8-15,0-1 1 16,-1 1 0-16,0 0-3 15,0 0-7-15,-1 0-2 0,2 0 0 16,-2 0-1-16,-9 4-1 16,1-1 1-16,-32 12 1 15,28-12-1-15,-4 1 0 16,2-1-2-16,2 1 0 16,1 2 0-16,8-4 0 15,-2 0 0-15,4-2 0 16,1 1 0-16,1-2 0 15,0 1 0-15,0-1-1 16,-2 0 0-16,3 1 0 16,-1 0-2-16,0-1-1 15,0 0-1-15,1 1-4 16,0-1 2-16,0 1 1 16,0-1 1-16,0 0 2 15,0 0 0-15,0-1 0 16,3-1 0-16,10-5 2 15,-3 1 0-15,31-21 1 16,-29 19-1-16,0 0 1 16,0-1-1-16,1 0 1 0,1 2 0 15,-1 1 0-15,-3 2 1 16,-1 4-1-16,0 0 1 16,-4 1 1-16,0 1 1 15,-1 1 1-15,-4 2 1 16,0-4 0-16,0 0-1 15,0 0-1-15,0 2 0 16,0 12-1-16,1 3 1 0,-5 31 0 16,3-22 1-16,-6 6 1 15,-4 2 0-15,6-2-2 16,-5-3-2-16,2-4-15 16,-2-1-16-16,2-5-38 15,1-5-25-15,-1-4-108 16,5-2-115-16,-3-7 202 15</inkml:trace>
  <inkml:trace contextRef="#ctx0" brushRef="#br0" timeOffset="-64791.61">4558 14347 329 0,'33'-64'224'16,"-33"64"-21"-16,-2 0-56 16,1 0-27-16,-2 0-21 15,3 0-2-15,-1 0 6 16,0 0-3-16,0 0-11 16,-3 6-7-16,-5 7-16 0,-21 28-4 15,18-25-12-15,-1-1-7 16,-2 1-12-16,1 1-9 15,-1 5-8-15,-2 2-3 16,1 3-1-16,2-2-1 16,-8 0-1-16,8 1-1 15,-3-1-1-15,-3 3-1 16,2-2-2-16,-4-1 0 16,-1 2-1-16,3 2 0 15,3-1 0-15,-1 1-2 0,7-3 0 16,-1-3 0-16,4-6 0 15,2-5 0-15,3-6 0 16,0-4 2-16,3-3 9 16,0 0 7-16,-1 0 7 15,0 0 0-15,0 0-8 16,0 0-7-16,-2 0-7 16,3 0-2-16,-1 0-1 15,0-5 1-15,-1-10-1 16,-4-28 0-16,6 26 0 15,-3-1 0-15,3 2 0 16,-2 1 2-16,2 3 1 16,-2-1 0-16,0 6 1 15,1-1-1-15,-3 2-2 16,3 5 1-16,0 0 0 16,0 0-1-16,1 2-4 0,0 0-3 15,-1 0-3 1,1 0 0-16,-1 11 4 0,-1 11 2 15,-6 35 1-15,1-27 1 16,3 6 1-16,-2-1 0 16,3-6 0-16,3-2-1 15,1-11-3-15,5-5-2 16,0-5-3-16,3-4 0 16,3-1 2-16,0 4 2 15,4-4 4-15,0 1 1 0,3-2 8 16,-2-2-37-1,-4 0-110-15,1-3-116 0,-4 3 142 16</inkml:trace>
  <inkml:trace contextRef="#ctx0" brushRef="#br0" timeOffset="-46397.01">4866 12273 269 0,'-1'0'175'16,"-1"0"-2"-16,2 0-15 16,-2 0-41-16,2 0-15 15,0 0-18-15,0 0-1 16,-1 0 0-16,0 0-4 16,0 0-5-16,0 0-6 0,0 0-16 15,0 0-8-15,0 0-19 16,0 0-7-16,-2 0-10 15,1 1-4-15,1-1-6 16,-2 3-1-16,-3 6 1 16,1 4 0-16,-7 27 1 15,15-28 0-15,0-4-2 16,1-1-1-16,2-3-2 16,-3-1 1-16,1-3 4 15,1-4 2-15,2-1 11 16,-3-2 5-16,5 0 3 15,-6-1 1-15,-2-1-5 16,9-1-1-16,-12-2-3 16,4 1 2-16,-2-18 22 15,-2 13-13 1,2 0 5-16,-2 3 5 16,-6 3 2-16,5 3 3 15,-5 4-4-15,5 1-10 0,-1 2-4 16,-2 2-16-16,5-2-4 15,0 0-6-15,0 0 0 16,-3 7 1-16,-2 9 1 16,-8 29-1-16,11-27 1 15,6-3 1-15,-2-1-2 16,4-4 2-16,3 0-1 16,-4-4-3-16,1 0 0 0,2-3 0 15,6 0 1-15,-6-3 3 16,6 0 1-16,-4 0 2 15,1 0 1-15,0 0 3 16,-4-2 0-16,2-1 7 16,-5-3 1-16,-1-3 4 15,3-1 0-15,-5-6-5 16,-1 1 0-16,-4 0-2 16,-4-4 3-16,1 2 0 15,3 2 0-15,-1 3 4 16,-1 6-3-16,4 3 1 15,-7 0 1-15,3 3-7 16,3 4-3-16,-8 3-6 16,3 3-3-16,3 8 0 15,-2 1-1-15,6 2 0 16,2 1 0-16,-1-5-2 16,-1-4 0-16,5-2-1 15,3 0 1-15,1-4-1 0,1 1 2 16,-2-5 2-16,1-2 2 15,4 0 2-15,0-3 3 16,-2-4 5-16,-1-3 1 16,-4-7 1-16,1 3 0 15,0-1 0-15,-3 0 2 16,4 1 0-16,-6-3 2 16,2 0 0-16,-4-3 0 0,-6 3-2 15,1-2 0-15,-7 7 0 16,3 5 1-16,3 4-1 15,-3 5-4-15,6 2-8 16,-4 6-7-16,6 6-5 16,-1 3 0-16,1 1 2 15,4 0 2-15,-1-1 2 16,2-2 0-16,6-5-2 16,3-2 1-16,-7-7 0 15,6 1 2-15,0-6 3 16,-4-2 1-16,3-2 4 15,0-5 3-15,-1-3 2 16,4 1-1-16,-4-6 0 16,-4 2 1-16,-3-1 1 15,-6 1 2-15,0 0-1 16,-3 2-3-16,-5 4-6 16,7 6-2-16,-5 4-7 15,2 3 0-15,7 7-4 0,-3 1 0 16,9 9 2-16,-3 1 2 15,1-1 4-15,-4 2 0 16,3-4-32-16,7-1-81 16,-2 2 79-16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7T10:26:57.6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8034 15680 252 0,'0'-5'184'15,"-4"0"27"-15,2 0-39 16,0 4-58-16,3 3-16 16,-1-2-31-16,-1 0-8 15,1 0-3-15,-1-1-1 16,0 1-3-16,1 0-2 15,0 0-5-15,0 0 0 16,0 0 2-16,-1 0 1 16,0 0 4-16,1 0 2 0,0 0-2 15,0 0-2-15,0 0-7 16,0 0-5-16,0 0-8 16,0 0-6-16,1 6-8 15,0 1-4-15,0 3-4 16,0 5 12-16,2 25 5 15,-2-20 3-15,-1-1 1 16,6 7-9-16,-6 1-2 16,1 0 0-16,3 10 11 15,-5-6 0-15,4 10-2 16,-5-6-2-16,0 1-13 16,-1 1-3-16,2-3-4 15,2 3-1-15,3-4-2 16,-3-2 0-16,-1-2-1 15,0 0 1-15,0-6 0 16,2 1-1-16,-2-5 1 16,0-1-1-16,3 2 0 0,0-5 0 15,4 1-1-15,-5-3 2 16,-2-2 0-16,1 3-1 16,-1 1 2-16,7 4-1 15,-7 0 0-15,5-1 0 16,-7 0-1-16,-1-1 0 15,3 5-1-15,0-1 1 16,5 0 1-16,-5-2 0 16,0-2-1-16,-3-1 2 15,5 2-2-15,-6-1 0 0,1-5 0 16,8 4 0-16,-9-10 1 16,3 2 3-16,1 0 20 15,0-3 4-15,0 1 2 16,3-2 0-16,-3 0-18 15,-2-4-2-15,1 0-1 16,0 0-1-16,0 0-1 16,0 0-1-16,0 0-1 15,0 0 0-15,0 0 1 16,0 0 1-16,-2 0 3 16,3 0 0-16,-1-1-3 15,0 0-1-15,-2-1-5 16,-5-4 1-16,1 2-1 15,-2-9-2-15,-28-32 2 16,26 29-2-16,-1-3 1 16,1 0 1-16,3 7-2 0,0-2-1 15,1 0-2-15,0 1 0 16,0-4 2-16,2 1 1 16,2 4 1-16,-3-4 1 15,2 7 0-15,1 2 2 16,-1 0 0-16,1 3 0 15,2 1 0-15,-2-2-1 16,2 4-2-16,1 0 0 16,-3 1-1-16,3 0 0 0,0 0 0 15,0 0-1-15,0 0 1 16,0 0 0-16,0 0 0 16,0 0 1-16,0 0 0 15,4 7 0-15,1 7 0 16,14 25 0-16,-15-20 0 15,2 1 0-15,0-2-1 16,2 4 0-16,1-3 0 16,-2 0 0-16,0 2 0 15,-1-1 0-15,2-1 0 16,-1-1 0-16,-1-1 1 16,0-3-1-16,-4-6-1 31,-1-4 0-31,1 0-2 0,4 7 0 0,1-3 2 15,1 0-1-15,-5-7 2 16,2 0 1-16,-5 0-2 16,0-1-1-16,0 0-3 0,0 0-1 15,0 0 1-15,0 0 1 16,0 0 0-16,4 0 1 16,4-1 0-16,-1 0 0 15,1-1 0-15,1-1-1 16,-3 1 2-16,-1 0 1 15,-1-1 0-15,4-3 0 16,-7 0 1-16,8-6 0 16,26-26 0-16,-35 24 0 15,9-2 2-15,-4-2 3 0,0 0 5 16,8-2 2-16,-6 2-1 16,2 1-3-16,0-4-5 15,-2 4-2-15,-1-4 2 16,0 0-45-16,4 3-122 15,0-1 113-15</inkml:trace>
  <inkml:trace contextRef="#ctx0" brushRef="#br0" timeOffset="3920.5">3636 13039 164 0,'59'-2'141'16,"-59"1"2"-16,2 3-30 15,-2-3-19-15,0 0-27 16,0 0-6-16,-1 0 8 16,1 0 0-16,0 0-5 15,0 0-2-15,0 1 0 16,0 0-1-16,0 0 1 15,0-1 1-15,-1 0 1 16,1-1 1-16,0 2 3 16,0 0 4-16,0 0 15 15,0 0 5-15,0 0-2 16,-1 0-2-16,0 0-14 0,0 0-5 16,0 0-5-16,-2 0-5 15,-7 3-10-15,-3 0-1 16,-26 14 0-16,26-14 0 15,-1-3-2-15,-2 1-2 16,0-2-6-16,-1 1-3 16,-4 0-8-16,2 0-5 15,-3 0-7-15,0-5-2 16,0 7-3-16,-3-3 0 0,4 2-3 16,-2 4-1-16,5-5-2 15,-1 2-1-15,3-2-1 16,2-2-1-16,-3-1 3 15,-2-1 1-15,9 1 2 16,-3 1 0-16,3 1-2 16,-3 0 0-16,-4-2-2 15,2 3 0-15,-1 0-2 16,3 6 1-16,-1-4 0 16,-2-1 2-16,0 4 1 15,-5-8 0-15,4 3 1 16,-2-2 0-16,0 1 0 15,-1-1-2-15,0 5-3 16,0-1-1-16,-2-1 0 16,7 2 0-16,-5-4 0 15,3-1 0-15,3 1 0 16,-1 0 0-16,8-3 2 0,-2 1 1 16,2-1 1-16,2 0 0 15,2 4-2-15,-3 1 0 16,2 0-2-16,3-1 0 15,0 0 0-15,1 0-1 16,0 0 0-16,-3 0 1 16,3 0 0-16,-1 0 0 15,0-1 1-15,0 1 0 16,0 0-1-16,0 0 1 0,0 0-1 16,0 0 0-16,0 0-1 15,-1 0 0-15,2 0-2 16,-2 0 0-16,1 0-2 15,0 0 7-15,0 0-54 16,0 0-37-16,0 0-96 16,1 0-86-16,0 0-223 15,0 0 311-15</inkml:trace>
  <inkml:trace contextRef="#ctx0" brushRef="#br0" timeOffset="4481">2853 12942 270 0,'25'-59'218'16,"-24"53"23"-16,4 3-33 16,-4 1-71-16,-1 1-28 15,0 0-20-15,0 1-7 16,0 0-8-16,0 0 3 0,0 0 8 16,0 0 3-16,0 0 1 15,0 0-10-15,-1 0-20 16,0 0-4-1,-2 0-8-15,3 0-5 0,-5 11-6 16,-3-1-3-16,-26 31-9 16,22-32-3-16,0-5-5 15,-4 3-3-15,6-4 0 16,-4 2 3-16,7-1 3 16,6 1 1-16,-8-2-6 15,7-2-4-15,0 2-4 16,-4-3-1-16,6 0-7 15,0 0-8-15,0 0-24 16,0 0 25-16,0 0 5 16,7 7 6-16,9 3 24 15,30 27-25-15,-26-31 1 16,2 2 0-16,1 0 1 0,2 4 0 16,-1 2 2-16,-1-2 1 15,-1 3-19-15,-5 2-51 16,2 3 43-16</inkml:trace>
  <inkml:trace contextRef="#ctx0" brushRef="#br0" timeOffset="11788.74">6123 7403 81 0,'52'-28'67'0,"-44"24"22"15,-3-1-9-15,1 1-7 16,-2-4-6-16,4 0-9 16,0 1 1-16,-1-4-1 15,-3-1 2-15,3 0 5 0,0 0-8 16,2 2-8-16,3 0-6 15,-6 3-14-15,2-1-4 16,-5 3-10-16,2 3-7 16,-2 1 17-16,-3 1 10 15,0 0 12-15,0 0 6 16,0 0-3-16,0 0-3 16,-2 5 3-16,-4 10 1 15,-22 30 1-15,8-20-6 16,-5 8-10-16,-6 5-6 0,-7 0-20 15,2 8-4-15,-4 0-2 16,1-2-2-16,-2 4 0 16,-5-5 0-16,-3 3-1 15,-1 1 1-15,1 1 0 16,0-1 0-16,7-5-1 16,1 0-1-16,8-7-2 15,-1 0-3-15,10-9-4 16,2-4-4-16,9-8 0 15,6-4 0-15,1-7 5 16,4-1 1-16,-3-6-5 16,5-1-2-16,0 3-1 15,0 1 1-15,0-4 8 16,7-14 0-16,16-27 1 16,-13 23 0-16,2 2 0 15,0 0 0-15,-3-2 0 16,3 1 2-16,-2 3 2 15,-2 4 1-15,-2 6 2 0,-4 3 0 16,-2 8-13-16,-1 3-7 16,0-5-8-16,-3 8 0 15,-4 20 13-15,-39 42 4 16,26-27 7-16,2 1 1 16,3-3 0-16,-1-7 1 15,11-3 1-15,0-7-1 16,5-9-3-16,4-3-3 0,11-4 1 15,-1-6 2-15,6-6 4 16,4-4 4-16,3-4-14 16,3-1-55-16,3 2 45 15</inkml:trace>
  <inkml:trace contextRef="#ctx0" brushRef="#br0" timeOffset="13304.68">9959 8819 98 0,'54'-50'92'15,"-52"50"42"-15,-2-6 1 16,0 5 8-16,0 1-8 0,0 0-35 15,0 0-20-15,-2 0-50 16,2 0-12-16,-2 0-7 16,-5 12 2-16,-7 10 5 15,-36 30 2-15,18-19-1 16,-5 4 1-16,-1 7-5 16,-5 4-3-16,6 3-4 15,-8 2-3-15,-3-1-3 16,-4 0-1-16,-1-4 0 15,1 3 1-15,7-6 0 16,1-4 1-16,8-7 2 16,4-9 1-16,5-11 7 15,8-3 5-15,8-11 16 16,4-3-4-16,8-9-13 16,3-6-8-16,4-5-18 15,3-7 1-15,1 0 5 16,1 1 2-16,-3-1 1 15,3 8 0-15,-2 2 1 0,-1 5 2 16,-7 6 0-16,1 3 0 16,-8 6-6-16,2 9-7 15,-6 8-4-15,-5 10-1 16,0 11 7-16,-6-2 4 16,1 10 4-16,0-2 0 15,2-2 1-15,9 0 0 16,2-11-1-16,6-5-2 0,7-13-5 15,3-5 0-15,7-8 1 16,2-7 2 0,-11 4 3-16,1 1 9 0,35-18-107 15,-2-1-154-15,2-4 167 16</inkml:trace>
  <inkml:trace contextRef="#ctx0" brushRef="#br0" timeOffset="14319.96">12001 10771 407 0,'-8'19'173'0,"-21"36"-91"0,4-30-8 16,-2 7 16-16,2 5-7 15,-1 5-18-15,-6 4 2 16,-10 7-15-16,-4 1-14 16,-8 3-13-16,1-4-6 15,5-2-12-15,-1-4-3 16,1-5-2-16,4-1 0 15,6-3-1-15,2-1 0 16,7 0 0-16,-2-1 0 0,3-8 2 16,0-5 2-16,7-10 5 15,2-7 9-15,9-4 22 16,1-3-2-16,6-7-13 16,3-4-9-16,2-11-22 15,1-3-2-15,4-5 7 16,2 0 0-16,-2 1 0 15,4 0 1-15,-1 2-1 16,0 7 2-16,-5 2 0 16,1 8 2-16,-6 7 4 15,0-2 1-15,-2 10-7 16,-5 9-3-16,-5 13-6 16,-4 10-4-16,-5 16 8 15,-3 9 0-15,0 9 3 16,0 2 1-16,4-7-1 15,1-5 0-15,7-12-1 16,7-10-1-16,4-10-4 0,8-7-4 16,12-17-2-1,2-3 0-15,13-10 5 0,0-8-9 16,3-7-170-16,9-2 136 16</inkml:trace>
  <inkml:trace contextRef="#ctx0" brushRef="#br0" timeOffset="16803.49">2565 16007 277 0,'-3'3'199'15,"-2"-2"-9"-15,3-1-53 16,1 0-16-16,0 0-27 16,0 0-4-16,1 0-6 15,0-1-4-15,0 0-24 16,0 0-13-16,0 0-23 16,0-1-9-16,1-21-10 15,42-33-1-15,-21 24-2 16,1-3 0-16,6-2 18 15,0 3 5-15,4 1 3 16,-2-2 1-16,-2 1-17 0,3-1-2 16,-6-8-2-16,7 5 0 15,-2-4-1-15,-1 1 0 16,-2 1 0-16,0 0 0 16,-4 2 3-16,-2 4 2 15,-6 5 0-15,-3 3 2 16,-4 11 2-16,-2 0 1 15,-4 5 6-15,-3 3 6 0,-3 1 6 16,-1 2 0-16,-4 3-10 16,-2 4-6-16,-6 4-9 15,-1-2-2-15,-4 5 1 16,-2-3 2-16,-2 1-4 16,2 5-1-16,1 0-2 15,2 1 0-15,5-7 0 16,2 0 0-16,3-4 0 15,3-3-2-15,3 0-12 16,4-4-5-16,7-4-3 16,3-4 0-16,9-2 9 15,1 0 4-15,4-7 2 16,3 3 1-16,3-5 2 16,2 3 1-16,2 4 1 15,-3 3 1-15,0 4 0 16,-5 5-1-16,-2 7 0 15,-4-1 0-15,-1 17 1 16,-4 0 2-16,-5 10 2 0,-6 8 0 16,-8 8-33-16,-2 7-33 15,3 0-156-15,5 0 141 16</inkml:trace>
  <inkml:trace contextRef="#ctx0" brushRef="#br0" timeOffset="17825">4140 16642 507 0,'2'-12'226'0,"5"-4"-119"16,0-4-2-16,4-6-20 15,1 0-19-15,0-5-18 16,2-4 1-16,1-9-8 16,3 1-11-16,5 0-14 15,0 2-7-15,0 1-6 16,-7-1 0-16,3 5 0 15,-2-3 8-15,-4 9 13 16,6 0 3-16,-12 3 7 16,0 6-5-16,-2 6-4 0,-1 5 0 15,-4 5 4-15,0 3 0 16,-5 2-10-16,4 0-7 16,0 0-15-16,0 0-6 15,-1 0 0-15,-8 6 2 16,-1 11 5-16,-34 26 0 15,26-23 1-15,2-1 0 0,-5-5-2 16,9 0-1 0,5-6 1-16,0-3-2 0,8-9-7 15,-1 0-1-15,10-10-3 16,-1-6 1-16,7-5 9 16,7-3 3-16,-7-4 3 15,6 0 0-15,1 4 3 16,-1 2 0-16,0 6 1 15,-8 4 0-15,2 12-2 16,-7 4-1-16,-1 9-1 16,6 8 0-16,-9 7 1 15,-1 6 3-15,0 9-47 16,-3 1-48-16,3-2-268 16,1 0 234-16</inkml:trace>
  <inkml:trace contextRef="#ctx0" brushRef="#br0" timeOffset="19253.95">4930 16793 200 0,'-53'35'182'16,"48"-35"37"-16,6-1-49 15,1-1-83-15,-2 2-27 16,0-1-18-16,0 0 4 16,0 0 28-16,3-2 7 0,4-1 8 15,2-1-1-15,5-2-24 16,27-35-14-16,-23 25-23 16,3-2-8-16,2-3-9 15,0 2-3-15,2-6-4 16,4 3 0-16,-2-7-2 15,6-3 1-15,-2-1 1 16,2-4-1-16,-5 1 2 16,-4 2 1-16,-3 6 1 15,-5 5 1-15,0 5 0 16,-2 3 0-16,-2-2 1 16,-1-3 2-16,-5 6 4 15,-4 1 1-15,-2 2 2 16,2 7 1-16,-4-4 3 15,0 4 0-15,-2 4-2 16,-3 0-6-16,-3 6-9 16,-2 1-6-16,-4 5-3 0,-4 2 2 15,2 7-1-15,0-3 0 16,0 3-1-16,5-4 0 16,0-7 2-16,3-2 2 15,5-7-10-15,5-1-5 16,7-6-2-16,2-2-2 15,8-5 10-15,3-8 4 16,5 0 2-16,6-2 1 16,-3 1 3-16,3 2 1 15,-4 3 2-15,-4 6 0 0,-5 3 4 16,-5 8 2-16,-3 6 6 16,-8 5 2-16,0 10-3 15,-2 3-4-15,-10 14-11 16,-1 4-6-16,-6 13-44 15,2 2-62-15,-6 2 75 16</inkml:trace>
  <inkml:trace contextRef="#ctx0" brushRef="#br0" timeOffset="23155.88">6255 7274 69 0,'0'-1'49'0,"0"0"1"15,0 0-15-15,0 0-12 16,0 0-9-16,0 0-4 16,0 0 4-16,0-1 12 15,0 1 7-15,0 0 25 16,0 0 14-16,-1 0 15 15,0 0-1-15,0 0-13 16,0 0-12-16,0 0-25 16,1 0-6-16,0-1-13 15,0 1-5-15,0 0 13 16,0 0 10-16,0 0 5 0,0 1 0 16,0 0-5-16,0 0-4 15,0 0 3-15,0 0 1 16,0 0 0-16,0 4-1 15,0 6 0-15,0-1-1 16,0 1-8-16,2 26-4 16,-1-26-4-16,1 3-1 15,3 2 0-15,-2 3 0 16,0-4-6-16,1 2 0 0,-1-2-2 16,-2 0 0-16,0 3 0 15,-1-2-1-15,0-1 0 16,2 5-1-16,0-2-3 15,2 2 1-15,-1 2-3 16,0-3 0-16,1 4 0 16,-4-2-1-16,3 2 0 15,1 2 1-15,-2 3 5 16,2 4 1-16,-1 3 2 16,-2-1 0-16,4-1-4 15,-1 2 0-15,1 2 0 16,0 2 0-16,-2-3 2 15,-1 2 1-15,-1-4-2 16,-1-4-1-16,1 4-2 16,3 0-1-16,-4 2-1 15,3 8 0-15,-1-2-1 0,0 2 1 16,5 1 0-16,-3-5 1 16,1 1 0-16,-1-2 0 15,-3-6 0-15,0 0 1 16,0-7-1-16,0 3 0 15,3-7 0-15,-3 2-1 16,1 0 0-16,0-1 0 16,2 5-1-16,1 3 0 15,-1-3 1-15,0 2-1 16,1 5 2-16,-2-5-1 0,1 5 0 16,1-1 0-16,-6-4-1 15,3 0 2-15,0-1-1 16,-2-3 0-16,0-1 1 15,3-1 0-15,-1-1-1 16,-4-2 0-16,-1 1-1 16,0-2 2-16,0 1-1 15,-1-1-1-15,4 0 1 16,0 0 0-16,-4-5 0 16,4 0 2-16,-3-6 2 15,-3-3 1-15,4-4 4 16,0 0 8-16,3-2-4 15,-2 0-2-15,0 0-3 16,0 0-9-16,-1-4 2 16,-3-8 2-16,1 1 1 15,-12-25-1-15,16 28 0 0,-5 0-1 16,5 3-1 0,-2 2 0-16,2 2 1 0,0 0 0 15,0 2-1-15,0 0-2 16,0 0-1-16,0 0-2 15,0 15 2-15,0 4 0 16,0 32-1-16,0-23 1 16,0-2-2-16,1 0 0 15,-1-6 1-15,1-5-2 0,1-2-3 16,3-4-3-16,1-3-4 16,0-1 0-16,-2-8 4 15,1-4 4-15,-1-2 8 16,0-7 3-16,-2-2-1 15,2-1-1-15,-4-8-89 16,0 3-101-16,2-7 119 16</inkml:trace>
  <inkml:trace contextRef="#ctx0" brushRef="#br0" timeOffset="23696.43">6214 7211 156 0,'27'-58'94'0,"-27"58"-19"15,3-3-22-15,-3 3-41 16,0-1-9-16,0 0-6 16,0 0 0-16,0 0 3 15,0 0 0-15,0 1 0 16,0 0-6-16,0 0-81 0,3 2 63 16</inkml:trace>
  <inkml:trace contextRef="#ctx0" brushRef="#br0" timeOffset="24795.54">6298 7215 217 0,'57'46'146'0,"-56"-48"8"15,-2 1-16-15,0 1-44 16,0-1-27-16,0 0-39 16,0-1-3-16,-2 1-2 15,3 0-2-15,-1 1-2 16,0 0-1-16,0 0-1 16,0 0-2-16,1 0-3 15,0 0 1-15,0 0 10 16,0 0 8-16,-1 0 16 15,0 0 9-15,0 0 10 16,0 0 8-16,-1 0 3 16,2 0-2-16,-2 0-10 15,1 0-5-15,-10 2-11 0,-6 1-5 16,-33 5-9-16,27-3-6 16,-6-1-3-16,-1 1 1 15,1-1 2-15,-3 0 2 16,0-4-3-16,0 1-4 15,0-2-6-15,3-3-2 16,-4 2 0-16,4 1 1 16,-8 0-1-16,1 4-1 15,-1 2-4-15,1 4 7 16,4-2 3-16,1-1-3 0,0-2-3 16,2-1-9-16,-1-2-5 15,1 0 3-15,5 0 3 16,1-1 2-16,1 1 2 15,-1 1-1-15,3 5 0 16,-6 0-1-16,7 5 0 16,0-1 1-16,-5-2-1 15,5 0-3-15,-5-2 0 16,1-1-2-16,1 1 1 16,-3-4-1-16,4-1 0 15,2-2 0-15,-1 0 1 16,3 0 0-16,-2 0 0 15,2 1-2-15,5-1 1 16,1 0 0-16,3 0 0 16,-2 0-2-16,1 0-1 15,0 0-1-15,2-1-3 0,1 1-1 16,2-1-2 0,2 1-2-16,-1 0-3 0,3 0-3 15,0 0-43-15,0 0-24 16,0 0-43-16,0-1-31 15,0 0-37-15,0 0-18 16,0 0-46-16,3 0-16 16,5-6 0-16,1 5 44 15,-2-7 93-15,28-28 52 16,-26 30 84-16,-3 2 4 0,3 1 4 16,-3 4 24-16,-4-2 78 15,3 5 37-15,-6-1 33 16,0-2-14-16,0 0-56 15,-1 0-28-15,2 0-1 16,-6 3 5-16,-10 6-3 16,-28 17 9-16,23-18-19 15,2 2-9-15,1 2-3 16,0-1-15-16,2 3-5 16,1-1-4-16,0 2-17 15,1 1-5-15,6-1-12 16,4-1-4-16,5-4-10 15,3-2-2-15,5-4-6 16,-2-2 0-16,6 1 4 16,1-1-20-16,8 2-66 15,1-1-58-15,3 3 89 0</inkml:trace>
  <inkml:trace contextRef="#ctx0" brushRef="#br0" timeOffset="25411.41">5833 7413 370 0,'-2'0'207'0,"2"0"-48"15,-2 1-40-15,2-1-60 16,-1 0-17-16,0 0-2 16,0 0 6-16,0 0 27 15,0 0 5-15,0 0 19 16,0 0 8-16,0 0-9 0,-2 0-8 16,0 3-29-16,-14 3-9 15,-34 37 0-15,22-22-7 16,-10 4-12-16,-5 0-6 15,-6 6-19-15,3 2-1 16,1-2-3-16,1 1 0 16,-1 4-1-16,-2-5 0 15,-1 4 1-15,-2 0 0 16,-1-6-1-16,5 1 1 16,2-4-1-16,5-1 0 0,10-6-3 15,4-5-4-15,5-6-5 16,3-4-2-16,11-1-10 15,3-2-14-15,6-1-42 16,4-1-26-16,-6-1-87 16,0 1-74-16,0 0 173 15</inkml:trace>
  <inkml:trace contextRef="#ctx0" brushRef="#br0" timeOffset="25784.41">5229 7740 296 0,'-2'-58'158'15,"-20"75"-33"-15,-2 7 5 16,-7 8-32-16,2 5-19 16,-1 6-35-16,0-2-12 0,5-6-18 15,4-1-3-15,4-6-11 16,9-8-4-16,4-7-17 15,1-5-13-15,12-5-24 16,-2 0-27-16,10-4-76 16,5-2 104-16</inkml:trace>
  <inkml:trace contextRef="#ctx0" brushRef="#br0" timeOffset="26700.95">6190 7367 337 0,'26'2'216'0,"-28"-2"-23"0,-3 7-80 15,3 4-30 1,0-1-12-16,-1 5 0 0,-1 3-6 15,1 1-5-15,-4 8-10 16,1 0 1-16,-3 7-8 16,-3 2-7-16,-1 7-16 15,-6 4-9-15,-4 12-5 16,-2 5-3-16,-2 3-1 16,0 4-1-16,0-8-1 15,-2 1-4-15,-6 2-5 16,-1 6 0-16,-1 1 0 15,5-1 5-15,4-9 4 16,3-6 2-16,3-19 0 16,2-4 0-16,8-11-4 15,-1-3-18-15,9-6-41 16,1-7-26-16,1-3-107 16,4-5-79-16,1-3 175 15</inkml:trace>
  <inkml:trace contextRef="#ctx0" brushRef="#br0" timeOffset="27001.15">5799 8240 568 0,'-6'10'244'0,"0"8"-112"16,-1 5-52-16,-2 14-24 15,0 2-4-15,-5 8-22 16,-1 0-7-16,3 0-16 16,1-2-2-16,5-9-3 15,3-1-1-15,-1-8-1 16,5-5 0-16,-3-6-5 16,4-4-6-16,9-9-5 15,-2-3 0-15,7-11 6 16,2 0 3-16,0-11-50 15,2-3-94-15,1-5 99 16</inkml:trace>
  <inkml:trace contextRef="#ctx0" brushRef="#br0" timeOffset="27551.67">6325 7246 340 0,'-1'6'187'0,"-1"4"-22"16,1 3-15-16,-2 3-27 15,-2 9-8-15,-1 11-25 16,-4 3-6-16,-3 14-14 16,-6-1-6-16,-2 10-20 15,2 11-10-15,-5 15-19 16,2 7-5-16,-5 4-7 15,1-4 0-15,3 9-2 16,-1 3 0-16,2 3 0 16,7 0-1-16,-4-14-2 15,4-10-8-15,5-5-28 16,-5-5-16-16,6-4-26 16,2-4-10-16,6-13-18 15,0-9-8-15,3-13 1 0,0-5 16 16,-2-15 48-16,2-6 27 15,-1-6 27-15,-1-1 1 16,-1-1-4-16,-1-1-9 16,2 1-48-16,-2-7-36 15,0-10-73-15,-8-25 94 16</inkml:trace>
  <inkml:trace contextRef="#ctx0" brushRef="#br0" timeOffset="27810.98">5904 8714 396 0,'-2'15'192'0,"4"18"-80"16,-3 8-27-16,5 14-47 16,-8 2-18-16,4 6-11 15,-3-2 3-15,5-3 21 16,3-7 18-16,-2-11 30 15,7-6 6-15,-4-16-23 16,1-5-24-16,6-12-36 16,-3-4-9-16,0-13 3 15,3 0 6-15,-1-13 26 16,5-3-66-16,5-6 33 16</inkml:trace>
  <inkml:trace contextRef="#ctx0" brushRef="#br0" timeOffset="29202.25">4868 8640 507 0,'0'0'281'15,"-1"0"-92"-15,0 0-39 16,0 0-31-16,-1 0-23 16,-1 0 1-16,2 0-6 15,-2-1-8-15,2-1-14 0,0 1-5 16,0 0-7-16,-2 0 0 15,3 0-12-15,0 0-10 16,0 0-19-16,11-6-7 16,7 1-7-16,31-2 0 15,-25 11 2-15,1 4 1 16,-2 0 3-16,-1-1 1 16,-8 3 8-16,-4 1 4 0,-3 4 7 15,-3 2 1-15,-4 4-5 16,-3-2-3-16,-2 6-7 15,-5 2-4-15,-6 5-1 16,3 3-1-16,-3 1-2 16,-2-1 0-16,0-3-1 15,-3 0-1-15,2-3-2 16,2 1 2-16,4-2-2 16,1-3 0-16,3-3-2 15,2-3-1-15,1-5-4 16,6 0-2-16,3-4-5 15,5-2-1-15,6-1 1 16,-3-4 2-16,3-2 4 16,1 2 2-16,-3-4 3 15,3 1 1-15,-1-1-10 16,-2-1-31-16,1 3-131 0,-1-2-124 16,-1 9 178-1</inkml:trace>
  <inkml:trace contextRef="#ctx0" brushRef="#br0" timeOffset="29577.24">4977 9425 615 0,'-27'124'321'0,"23"-96"-87"16,4-2-17-16,-2-1-42 16,4 1-34-16,4-9-60 15,0-4-29-15,3-9-46 16,0-3-5-16,2-5 11 15,2 0 8-15,-6-7 12 16,1-2-2-16,-8-1-6 16,0-3-1-16,0 6 0 15,-2 1-1-15,2 6-2 16,-5-1-23-16,0 4-83 16,1 1-66-16,-5 0 84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7T12:39:36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2815 228 896,'51'1'751,"-40"-2"-10,-13-1-68,-18-5 318,16 6-790,-3 0 170,11 1 163,-4-1-351,-1-14 3695,-7 31-3602,1 5-180,-39 83 259,35-79-172,-1 0 0,-9 13-183,8-15 82,5-10-30,-1 0 0,0 0-1,-6 4-51,-7 11 52,-26 25 37,38-44-110,10-9 25,0 0 0,-1 0-1,1 0 1,0 0-1,0 0 1,0 0 0,0 0-1,-1 0 1,1 0-1,0 0 1,0 0 0,0 0-1,-1 0 1,1 0 0,0 0-1,0 0 1,0 0-1,0 0 1,-1 0 0,1 0-1,0 0 1,0 0-1,0 0 1,0 0 0,0-1-1,-1 1 1,1 0-1,0 0 1,0 0 0,0 0-1,0 0 1,0 0 0,0-1-1,-1 1 1,1 0-1,0 0-3,0-1 12,0-1-1,0 1 0,0 0 0,0 0 0,0-1 1,0 1-1,0 0 0,1 0 0,-1-1 0,0 1 1,1 0-1,-1 0 0,1 0 0,-1 0 0,1 0 1,0 0-1,-1 0 0,1-1-11,32-45-10,-24 35 7,-1 0-1,0-1 1,0 0-1,3-11 4,-1 4-8,4-10-13,16-26 21,-20 40-1,-1 0 0,-1-1 0,0 0 0,-1-1 0,-1 1 0,-1-1 0,-1-1 0,0 1 0,-1 0 0,0-15 1,1 3 28,-4 29-27,0-1 0,1 1 1,-1 0-1,1-1 1,-1 1-1,1-1 0,-1 1 1,1 0-1,0-1 0,0 1 1,-1 0-1,1 0 1,0 0-1,0 0 0,0 0 1,0 0-1,1-1-1,0 3-27,-2 5-34,-4 9-52,3-13 107,-5 17 10,-1-1-1,0 0 0,-5 5-3,-3 9 12,-5 11 67,-20 29-79,12-21 31,4-12-5,-1 0 0,-1-2 0,-2-1 0,-5 2-26,8-7 25,19-23 5,0 0 0,0 0 1,-1-1-1,0 1 0,0-1 1,-1-1-1,0 0 0,-4 3-30,6-2 195,5-6 108,2-7 55,0 1-359,1 1-1,-1-1 1,1 1-1,0 0 1,1-1-1,-1 1 1,0 0-1,2-1 2,60-91-45,-45 69 34,99-143-42,-107 153 49,-1 0 1,0 0-1,0-4 4,17-30 23,-16 40-10,-7 9-13,-8 5-16,-1 0 7,1 1 0,0 0-1,0 0 1,0 0-1,1 1 1,-1-1 0,1 1-1,0 0 1,0 0 0,1 0-1,-1 0 1,1 1 9,-11 19 0,-40 56 38,35-56-21,-1 0 0,0-1 0,-21 18-17,-74 62 55,12-12-1,78-70 47,-1-2 1,0 0 0,-2-2-1,-16 9-101,43-27 4,0 0 0,0 0 0,0 0 0,0 0 0,0 0 0,0 0 0,0 0 0,0 0 0,0 0 0,-1 0 0,1 0 0,0 0 0,0 0 0,0 0 0,0 0 0,0 0 0,0 0 0,0 0 0,0 0 0,0 0 0,-1 0 0,1 0 0,0 0 0,0 0 0,0 0 0,0 0-1,0 0 1,0 0 0,0 0 0,0 0 0,0 0 0,0 0 0,-1 0 0,1 0 0,0 0 0,0 0 0,0 0 0,0-1 0,0 1 0,0 0 0,0 0 0,0 0 0,0 0 0,0 0 0,0 0 0,0 0 0,0 0-4,-1-7 85,4-9-29,2 1-84,0 0-1,0 1 1,1 0-1,6-9 29,35-55-20,-1 2-60,-26 41-14,-7 11 29,-1 0 1,0-1 64,-10 13 68,-2 12-70,0-1 1,0 1 0,0 0 0,0 0-1,0 0 1,-1 0 0,1-1 0,0 1 0,0 0-1,0 0 1,0 0 0,0 0 0,0-1 0,-1 1-1,1 0 1,0 0 0,0 0 0,0 0 0,0 0-1,-1 0 1,1 0 0,0-1 0,0 1 0,0 0-1,-1 0 1,1 0 0,0 0 0,0 0 0,0 0-1,-1 0 1,1 0 1,-1 0-8,-1 1 0,0-1 0,1 1-1,-1-1 1,1 1 0,0-1 0,-1 1 0,1 0 0,-1 0-1,1-1 1,0 1 0,-1 1 8,-29 28-25,-64 76 38,0-11 52,38-39 22,-19 26-87,72-78 15,0 1 0,-1-1 0,1 1 1,-1-1-1,0-1 0,0 1 0,-1-1 0,1 0 0,-1 0 0,1 0 1,-1-1-1,0 0 0,0 0 0,-5 1-15,10-3 23,0 0 0,0 0 0,0 1 0,0-1 0,0 0 1,-1 0-1,1 0 0,0 0 0,0-1 0,0 1 0,0 0 0,0 0 0,-1-1-23,2 1 11,0-1 1,0 1-1,0-1 0,0 1 1,0-1-1,0 0 0,0 1 1,0-1-1,0 1 0,1-1 0,-1 1 1,0-1-1,0 1 0,0-1 1,1 1-1,-1 0 0,0-1 1,0 1-1,1-1 0,-1 1-11,5-11-37,33-80-113,-25 52 140,-12 33 17,0 1 0,1-1 0,-1 1 0,1 0-1,0-1 1,1 1 0,0 0 0,-1 0 0,1 1-1,4-5-6,-7 9 3,0 0-1,0-1 0,0 1 1,0 0-1,1 0 0,-1 0 1,0 0-1,0 0 1,0 0-1,0-1 0,0 1 1,0 0-1,0 0 0,0 0 1,0 0-1,0 0 0,0 0 1,0-1-1,0 1 0,0 0 1,0 0-1,0 0 0,0 0 1,0 0-1,0-1 0,0 1 1,0 0-1,0 0 0,0 0 1,0 0-1,-1 0 0,1 0 1,0 0-1,0-1 0,0 1 1,0 0-1,0 0 0,0 0 1,0 0-1,0 0 0,-1 0 1,1 0-1,0 0 0,0 0 1,0 0-1,0 0 0,0-1 1,0 1-1,-1 0 0,1 0 1,0 0-1,0 0 0,0 0 1,0 0-1,0 0 0,-1 0-1,0 0-9,1 0 0,-1 0 0,0 0 0,0 0 0,0 0 1,0 0-1,0 0 0,0 0 0,0 0 0,0 0 0,0 1 1,0-1-1,0 0 8,0 1-1,-2 0 1,0 1-1,-1-1 0,1 1 0,0 0 0,0 0 0,-2 2 1,-21 19 22,0 1 0,-11 15-22,33-34 4,0-1 0,0 0-1,-1-1 1,1 1-1,-1-1 1,0 1-1,1-2 1,-1 1-1,-1 0 1,1-1 0,0 0-1,-2 0-3,-17 9 21,21-9-11,0 0 1,-1 0-1,1 0 0,-1-1 0,1 0 0,-1 1 0,1-1 0,-1-1 0,0 1 1,1 0-1,-1-1 0,-1 0-10,4 0-1,1 0 1,-1-1-1,0 1 0,1 0 1,-1-1-1,1 1 1,-1-1-1,0 1 0,1 0 1,-1-1-1,1 0 1,-1 1-1,1-1 0,-1 1 1,1-1-1,0 1 1,-1-1-1,1 0 0,0 1 1,-1-1-1,1 0 1,0 0-1,0 1 1,0-1-1,-1 0 0,1 0 1,0 0 0,0-23-81,2 15 58,1-1 1,0 0-1,1 1 1,0 0-1,0 0 1,1 0-1,3-4 23,-2 4 3,-1 0 0,0-1 0,-1 0 0,0 0 0,0 0-1,1-7-2,-5 17 0,1-11 31,-1 8 5,-1 5 8,-15 2-191,12-2 145,-1 0 0,0 1-1,1 0 1,0 0-1,-3 3 3,-20 19 5,10-9 3,0-1 1,-7 4-9,-8 8 31,1 1-1,-10 13-30,18-18 25,-10 1 46,34-37-172,8-5 76,0 1 1,1 0-1,1 1 1,3-3 24,-8 11-5,7-8-14,1-1 0,1 2-1,0 0 1,2 0 0,3-2 19,-1 2-13,0-1 1,11-15 12,-6 2-2,13-14 74,-37 43-56,-1 0-18,1-1 0,0 1 0,0 0 0,0 0 0,0 0 0,0 0 0,-1 0 0,1 0 0,0 0 0,0 0 0,0 0-1,0 0 1,-1 0 0,1 0 0,0 0 0,0 0 0,0 0 0,0 0 0,0 0 0,-1 0 0,1 0 0,0 1 0,0-1 0,0 0 0,0 0 0,0 0 0,-1 0 0,1 0-1,0 0 1,0 0 0,0 0 0,0 1 0,0-1 0,0 0 0,0 0 0,0 0 0,-1 0 0,1 0 0,0 0 0,0 1 2,-81 81-26,55-56 33,-25 21 30,-1-2 0,-15 7-37,14-11 21,-21 14 35,72-53-50,0 0 1,1-1-1,-2 1 1,1-1-1,0 0 1,0 1-1,0-1 0,0 0 1,-1 0-1,1-1 1,-1 1-1,1 0 1,-2-1-7,3 0 0,0 0 0,0 0 0,0 0 0,0 0 0,0-1 0,1 1 0,-1 0 1,0-1-1,0 1 0,0-1 0,1 1 0,-1-1 0,0 1 0,0-1 0,1 0 1,-1 1-1,1-1 0,-1 0 0,0 1 0,1-1 0,-1 0 0,1 0 0,0 1 0,-1-1 1,1 0-1,0 0 0,-1 0 0,1 0 0,0 0 0,0 0 0,0 1 0,0-1 0,0 0 1,0 0-1,0 0 0,0 0 0,0-9-48,2 0 0,-1 0 1,1 0-1,1 0 0,-1 0 0,2 1 1,0-3 47,-3 10-9,6-17-36,1 2 1,0-1-1,2 1 0,1-3 45,-8 12 93,-8 6-194,-12 5-128,16-3 225,-2 2-4,-1-1-1,1 1 1,0-1 0,-1 1 0,1 0 0,0 0 0,-1 1 8,3-2-1,-12 9-5,0 0-1,1 1 1,0 0-1,1 1 0,-8 11 7,-11 17 22,21-27-10,0 0 0,-1-1 0,-1 0 0,0-1 0,0 0 0,-1 0-12,7-8 11,0 0 1,1-1-1,-1 1 1,0-1-1,0 0 1,0 0 0,-1 0-1,1-1-11,4 0 2,0-1 0,0 1-1,0-1 1,0 0 0,0 0 0,0 0-1,0 0 1,0 0 0,0 0 0,-1 0 0,1 0-1,0 0 1,0 0 0,0 0 0,0-1-1,0 1 1,0 0 0,0-1 0,0 1-1,0-1 1,0 1 0,0-1 0,0 1 0,1-1-1,-1 0 1,0 1 0,0-1 0,1 0-1,-1 0 1,0 0 0,1 0 0,-1 1-1,0-1 1,1 0 0,-1 0 0,1 0 0,0 0-1,-1 0 1,1 0 0,0-1 0,0 1-1,-1 0-1,1-5-19,1-1-1,-1 1 0,1 0 0,0 0 0,0 0 1,1-2 19,2-15-46,1-5 1,0 0 0,7-15 45,-6 23-14,-1 0-1,-1-1 1,-1 1 0,0-1 0,-2-4 14,-1 24-2,0 1-1,0 0 1,0 0-1,0-1 1,0 1 0,0 0-1,0 0 1,0 0-1,0-1 1,0 1-1,0 0 1,0 0 0,0-1-1,0 1 1,0 0-1,-1 0 1,1 0 0,0 0-1,0-1 1,0 1-1,0 0 1,-1 0 0,1 0-1,0 0 1,0-1-1,0 1 1,-1 0 0,1 0-1,0 0 1,0 0-1,0 0 1,-1 0 0,1 0-1,0 0 1,0 0-1,-1 0 3,-11 2-136,6 1 115,1-1 1,0 1 0,0 0-1,0 0 1,1 1 0,-2 0 20,-76 77-19,42-50 64,7-6 25,11-9 4,21-16-60,0 1 0,0 0 0,0-1 0,0 1 0,0-1 0,0 1 0,0-1 0,-1 1 0,1-1 0,0 0 0,0 0 0,-1 0 0,1 1 0,0-1 0,0-1 0,-1 1 0,0 0-14,2 0 9,-1-1 0,0 0 0,0 0 0,1 1 0,-1-1 1,0 0-1,1 0 0,-1 0 0,1 0 0,-1 1 0,1-1 0,0 0 1,-1 0-1,1 0 0,0 0 0,0 0 0,-1 0 0,1 0 1,0 0-1,0 0 0,0 0 0,0 0 0,1 0 0,-1 0 0,0-1-9,5-32-64,-4 31 69,25-94-46,-14 69 29,-10 23 14,1 0 0,-1 0 0,-1-1 0,1 1 0,0 0 0,-1-2-2,-1 6 0,0 1 0,0-1 0,0 1 0,0-1 0,0 0 0,0 1 1,0-1-1,0 1 0,0-1 0,0 1 0,0-1 0,-1 1 0,1-1 1,0 1-1,0-1 0,0 1 0,-1-1 0,1 1 0,0 0 0,-1-1 0,1 1 1,0-1-1,-1 1 0,1 0 0,-1-1 0,1 1 0,-1 0 0,1 0 1,0-1-1,-1 1 0,1 0 0,-1 0 0,1 0 0,-1-1 0,1 1 0,-1 0 1,0 0-1,1 0 0,-1 0 0,1 0 0,-1 0 0,1 0 0,-1 0 0,1 0 1,-1 0-1,1 0 0,-1 1 0,-2-1-5,-1 1 0,1 0-1,-1 0 1,1 0 0,0 1 0,0-1 0,0 1 0,0-1-1,0 1 1,-1 1 5,-21 18-2,15-12 9,0-1 0,-1 1 0,0-2 0,-7 4-7,-5 3 40,-18 11 242,-13 3-282,53-27 5,-1 0 0,0 0-1,1 0 1,-1-1-1,0 1 1,0-1-1,0 1 1,0-1 0,1 0-1,-1 0 1,0 0-1,0 0 1,0 0-1,0 0 1,0 0-1,0-1 1,1 1 0,-1-1-1,0 1 1,0-1-1,0 0 1,1 0-1,-1 1 1,0-1 0,1 0-1,-1-1-4,0 0-6,0 0 0,0 0-1,1 0 1,-1 0 0,1 0 0,-1 0 0,1-1-1,0 1 1,0-1 0,0 1 0,0 0-1,1-1 1,-1 0 0,1 1 0,-1-1 0,1 1-1,0-1 1,0-2 6,1-29-209,4-14 209,-2 15-55,-1-13 55,-2 44 4,0-6 54,0 8-67,0 0-1,0 0 1,0 0-1,-1 0 1,1-1-1,0 1 1,0 0-1,0 0 0,-1 0 1,1 0-1,0 0 1,0 0-1,0 0 1,-1 0-1,1 0 1,0 0-1,0 0 1,0 0-1,-1 0 1,1 0-1,0 0 1,0 0-1,0 0 1,-1 0-1,1 0 0,0 0 1,0 0-1,0 0 1,0 0-1,-1 0 1,1 1-1,0-1 1,0 0-1,0 0 1,0 0-1,-1 0 1,1 0-1,0 1 1,0-1-1,0 0 1,0 0-1,0 0 0,0 0 1,0 1-1,-1-1 1,1 0 9,-38 34-155,-12 14 155,20-17 12,24-26-3,1 0-1,0 1 0,0 0 1,-3 5-9,6-9 5,1 0 1,-1 0 0,0 0-1,1 0 1,-1 0 0,0 0-1,0 0 1,-1-1 0,1 1-1,0-1 1,0 0 0,-1 1-1,0-1-5,1-1 13,1 1 0,-1-1-1,0 1 1,0-1-1,1 0 1,-1 0 0,0 0-1,0 0 1,0 0-1,0-1 1,1 1 0,-1-1-1,0 1 1,0-1-1,1 1 1,-1-1 0,0 0-1,1 0 1,-2 0-13,3 0-7,-1 1 1,1-1-1,0 1 0,0-1 1,0 1-1,0-1 1,-1 0-1,1 1 0,0-1 1,0 1-1,0-1 0,0 1 1,0-1-1,0 1 0,0-1 1,1 1-1,-1-1 1,0 1-1,0-1 0,0 1 1,0-1-1,1 0 7,-1-2-10,11-49-54,-4 14 48,1-13 16,-7 8-48,-1 39 42,0 0-1,-1 0 1,0 0 0,1 0-1,-1 0 1,-1 1-1,1-1 1,0 0 0,-2-2 6,2 6-11,0-1 1,0 1 0,0-1 0,0 1 0,0 0 0,0-1-1,0 1 1,0 0 0,0-1 0,0 1 0,0 0-1,-1 0 1,1 0 0,0 0 0,0 0 0,0 0 0,0 1-1,0-1 1,0 0 0,0 1 0,0-1 0,0 0 0,0 1-1,0-1 1,0 1 0,0-1 0,-1 2 10,-4 3-26,0 2 1,0-1-1,0 1 1,1 0-1,0 0 1,0 0-1,0 1 1,1-1-1,0 3 26,3-9 16,0 1 0,-1 0 0,1-1 0,-1 1-1,1-1 1,-1 0 0,1 1 0,-1-1 0,0 0-1,0 0 1,1 0 0,-1 0 0,0-1 0,0 1-1,0 0 1,0-1 0,0 1 0,0-1 0,0 0 0,-2 1-16,3-1 8,1 0 0,0 0 0,-1 0 1,1 0-1,0-1 0,-1 1 0,1 0 0,0 0 1,-1 0-1,1 0 0,0 0 0,-1 0 1,1 0-1,0-1 0,0 1 0,-1 0 1,1 0-1,0 0 0,0-1 0,-1 1 1,1 0-1,0 0 0,0-1 0,-1 1 1,1 0-1,0-1 0,0 1 0,0 0 1,0 0-1,0-1 0,-1 1 0,1 0 1,0-1-1,0 1 0,0 0 0,0-1 1,0 1-1,0 0 0,0-1-8,0-18 0,1 13-17,-1-29 0,0 18 8,0 0-1,-1 0 0,-4-16 10,3 18 6,-1-10 82,-7-23-88,9 46 0,1 1 1,-1-1 0,0 1-1,1-1 1,-1 1 0,0 0-1,0-1 1,0 1 0,0 0-1,0 0 1,0-1 0,-1 1-1,1 0 1,0 0 0,0 0-1,-1 1 1,1-1 0,-1 0-1,1 0 1,-1 1 0,1-1-1,-1 1 1,1-1-1,-1 1 1,1 0 0,-1 0-1,0-1 0,-1 1-17,0 0-1,0 0 0,0 0 0,0 0 0,0 1 1,-1-1-1,1 1 0,0 0 0,0 0 0,0 0 0,0 0 1,-2 2 17,-7 4-36,1 1 1,-7 6 35,10-7 14,-1 0-1,0-1 0,0-1 0,-5 4-13,13-9 1,0 1 0,1-1 0,-1 1 0,0-1 0,0 0 0,1 1 0,-1-1 0,0 0 0,0 0 0,0 1 0,1-1 0,-1 0 0,0 0 0,0 0 0,0 0 0,0 0 0,1 0 0,-1 0 0,0-1 0,0 1 0,0 0 0,1 0 0,-1-1 0,0 1 0,0 0 0,0-1 0,1 1 0,-1 0 0,0-1 0,1 1 0,-1-1 0,1 0 0,-1 1 0,0-1 0,1 1 0,-1-1 0,1 0 0,-1 1 0,1-1 0,0 0 0,-1 0 0,1 1 0,0-1 0,-1 0 0,1 0 0,0 0 0,0 1 0,0-1 0,0 0 0,0-1-1,-1-5-38,1-1-1,-1 0 1,2 0 0,-1 0-1,1-2 39,0 4-14,15-152 17,-16 156-19,0-17 144,0 18-132,0 1 0,0 0 1,1-1-1,-1 1 0,0 0 0,0 0 0,0-1 1,0 1-1,0 0 0,0 0 0,-1-1 0,1 1 1,0 0-1,0-1 0,0 1 0,0 0 1,0 0-1,0-1 0,0 1 0,0 0 0,-1 0 1,1-1-1,0 1 0,0 0 0,0 0 0,-1 0 1,1-1-1,0 1 0,0 0 0,0 0 0,-1 0 1,1 0-1,0 0 0,0-1 0,-1 1 1,1 0-1,0 0 0,-1 0 0,1 0 0,0 0 1,0 0-1,-1 0 0,1 0 0,0 0 0,0 0 1,-1 0-1,1 0 0,0 0 0,-1 0 1,1 0 2,-3 5-53,-32 93 15,32-90 30,1-1 0,0 1-1,0 0 1,1-1 0,-1 1 0,2 0 0,-1 0-1,1 0 1,0 0 0,1 0 0,0-1-1,0 1 1,3 7 9,0 8-54,-3-18 38,-1-1-1,1 1 0,0-1 0,0 1 1,1-1-1,-1 0 0,1 0 1,0 1-1,0-1 0,1 0 1,0 1 16,5 5-22,1-1 0,0 1 1,0-1-1,1-1 1,0 0-1,0 0 0,1-1 1,0 0-1,1-1 0,-1-1 1,7 3 21,20 6-47,1-2-1,40 6 48,25 8 11,-93-23 2,1-1-1,-1 0 1,0 0-1,1-1 1,8-1-13,-17 0 6,-1 0 1,1 0-1,0 0 1,-1 1-1,1-1 1,0 1-1,-1-1 0,1 1 1,-1 0-1,1 0 1,-1 0-1,1 1 1,-1-1-1,0 1 0,0-1 1,1 1-1,-1 0 1,0 0-7,2 3 8,0 0 1,0 1 0,0 0 0,-1-1-1,0 1 1,1 4-9,-2-7 2,0 0 0,-1 0-1,1 0 1,1 0 0,-1 0 0,0-1 0,1 1-1,-1-1 1,1 0 0,0 1 0,-1-1 0,1-1-1,0 1 1,0 0 0,1-1 0,-1 1-1,0-1 1,0 0 0,1 0 0,-1 0 0,1 0-2,3 0 10,0-1 1,0 1 0,0-1-1,1 0 1,-1-1-1,0 0 1,-1 0 0,1 0-1,0-1 1,2-1-11,154-57 99,-157 58-99,0 1-1,0 0 1,0 0 0,0 0-1,0 0 1,1 1 0,-1 0 0,0 1-1,0-1 1,0 1 0,0 0 0,0 1-1,0-1 1,0 1 0,1 1 0,-2-1 3,0 1 0,-1-1 0,1 1 0,-1 0-1,0 0 1,0 1 0,0-1 0,0 1 0,-1 0 0,1 0 0,-1 0 0,0 1 0,0-1-1,0 1 1,-1-1 0,0 1 0,2 4-3,6 19 25,-2-3-18,2-1 1,5 10-8,-13-31-1,0 0 0,0-1-1,1 1 1,-1 0 0,1-1-1,-1 1 1,1-1 0,0 0-1,0 0 1,0 0 0,3 2 1,3 0 0,-1 0 1,1-1 0,0 0-1,0 0 0,-7-2 3,1-1 0,-1 0 0,0 0 0,1 1 0,-1-1 0,1-1 0,-1 1 0,0 0 0,1 0-1,-1-1 1,0 0 0,1 1 0,1-2-3,30-16 34,-26 14-27,-1 0 0,1 0 0,5-2-7,32-11 20,0-2-1,17-12-19,-28 13 6,1 2 0,1 1 0,0 1 0,22-3-6,-52 15 0,0 1 0,1 0 0,-1 1 0,1-1 0,-1 1 0,0 0 0,1 1 0,-1 0 0,2 0 0,-4 0 2,1 1-1,-1-1 0,0 1 1,0-1-1,0 1 1,0 1-1,0-1 1,-1 0-1,1 1 0,-1 0 1,1 0-1,-1 0 1,1 2-2,11 11 34,16 19 28,-28-30-56,0-1-1,1 0 1,-1 0 0,1 0 0,0 0 0,0-1-1,1 1 1,-1-1 0,3 1-6,-5-3 5,1 1 0,-1-1 0,0-1 0,1 1 0,-1 0 0,1 0 0,-1-1 0,1 0 0,-1 1 0,1-1 0,-1 0 0,1 0 0,-1 0 0,1-1 0,-1 1 0,1 0 0,-1-1 0,1 0 0,-1 0 0,0 0 0,2 0-5,14-7 23,0 1-1,5-1-22,-10 4 4,0-1 0,0 0 0,-1 0 0,0-2 1,10-6-5,29-19-1,2 2 1,3 0 0,52-29 9,-50 24 1,127-70 45,-177 100-46,11-4 5,-19 9-15,1 0 0,-1 0 0,1 0 1,-1-1-1,0 1 0,1 0 0,-1 0 0,1 0 0,-1 0 0,0 0 0,1 0 0,-1 0 0,1 1 0,-1-1 0,1 0 0,-1 0 0,0 0 0,1 0 0,-1 0 0,0 1 0,1-1 0,-1 0 0,0 0 0,1 1 0,-1-1 0,0 0 0,1 1 0,-1-1 0,0 0 0,0 1 1,1-1-1,-1 0 0,0 1 0,0-1 0,0 0 0,1 1 0,-1-1 0,0 1 0,0-1 0,0 0 0,0 1 1,0 0-7,0 4 30,0 31 21,0-36-16,8 3 57,-4-2-79,0-1-1,-1 0 0,1 0 0,0 0 0,0-1 1,-1 1-1,1-1 0,0 0 0,-1 0 1,1 0-1,0 0 0,1-1-5,32-18 8,-31 16-8,0-1 0,0 0 0,-1 0 1,0 0-1,0-1 0,0 0 0,-1 0 0,0 0 0,3-5 0,-3 3 4,1 1 0,0 0 0,1 0 0,5-6-4,-2 4 6,-7 6-8,1 1 1,0-1-1,-1 0 1,1 1-1,0 0 1,1-1-1,-1 1 1,0 0-1,1 1 2,-4 1-2,0-1 0,0 1 0,1 0 0,-1 0 0,0 0 0,0 0 0,1 0 0,-1 0 0,0 0 0,0 0 1,1 0-1,-1 0 0,0 0 0,1 0 0,-1 0 0,0 0 0,0 0 0,1 0 0,-1 0 0,0 0 0,0 0 0,1 0 0,-1 0 0,0 0 0,0 0 0,1 1 0,-1-1 0,0 0 0,0 0 0,0 0 0,1 0 0,-1 1 0,0-1 0,0 0 0,0 0 0,1 0 0,-1 1 0,0-1 0,0 0 0,0 0 0,0 1 0,0-1 0,0 0 0,0 1 0,0-1 0,0 0 0,0 0 0,0 1 0,0-1 0,0 0 2,-1 21-64,0-7 91,0-2-22,1-4-2,-1 1 1,0 0 0,0-1-1,0 1 1,-1-1-1,-1 0 1,0 0 0,-2 6-4,-10 21 16,3-9 14,-7 13-30,3-7 13,11-22-6,0 0 0,-1 0 0,-2 3-7,2-4 4,4-6-1,0 0-1,0-1 1,1 1-1,-1-1 1,-1 1-1,1-1 1,0 0-1,0 0 1,-1 0-1,1 0 1,-1-1-1,-2 2-2,-3 1 6,5-3-1,1 1 1,0-1-1,-1 0 1,1 0-1,-1 0 0,0 0 1,1 0-1,-1-1 0,0 1 1,1-1-1,-1 1 1,0-1-1,0 0 0,1 0 1,-1-1-1,0 1 1,0 0-1,1-1 0,-1 0 1,-2 0-6,-2-3-52,-1 1 1,0 0-1,0 1 0,-1 0 1,1 0-1,0 1 1,-1 0-1,1 0 1,-1 1-1,1 0 0,-1 1 1,1-1-1,-1 2 1,1-1-1,0 1 1,0 1-1,0-1 0,-7 4 52,-44 23-96,25-12 82,-1-1 0,-24 7 14,-141 46-46,146-51-1,27-10 3,2 1 0,-11 5 44,20-7 3,0-1-1,-1 0 1,1-1 0,-1-1-1,-1-1 1,1 0 0,0-1-1,-13-1-2,9 1-1,1 1-1,0 1 0,0 1 0,1 1 0,-1 0 1,-7 5 1,10-4 2,11-6 3,1 0-1,-1 0 1,1 0-1,-1 0 1,1-1-1,-1 0 0,1 0 1,-1-1-1,-3 0-4,0 0 8,1 0 0,-1 1 0,-5 1-8,-9 2 0,-1 2-1,1 0 1,-17 8 0,23-8-9,9-3-14,0 1 1,0-1 0,-1-1 0,0 1 0,1-2-1,-5 1 23,13-1-4,-1 0-1,1 0 0,-1 0 0,1 0 1,-1 0-1,1-1 0,0 1 0,-1 0 1,1 0-1,0 0 0,-1-1 0,1 1 0,0 0 1,-1 0-1,1-1 0,0 1 0,-1 0 1,1-1-1,0 1 0,0 0 0,-1-1 1,1 1 4,0 0-1,0-1 0,-1 1 0,1 0 0,0-1 0,0 1 0,0 0 0,-1 0 0,1-1 0,0 1 0,-1 0 0,1 0 0,0 0 0,-1-1 0,1 1 0,0 0 0,-1 0 1,1 0-1,0 0 0,-1 0 0,1 0 0,0-1 0,-1 1 0,1 0 0,0 0 0,-1 0 0,1 0 1,-3-1-3,-2 1-3271,5 0 2455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51.png"/><Relationship Id="rId4" Type="http://schemas.openxmlformats.org/officeDocument/2006/relationships/image" Target="../media/image1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מערכת דו </a:t>
            </a:r>
            <a:r>
              <a:rPr lang="he-IL" dirty="0" err="1"/>
              <a:t>מימדית</a:t>
            </a:r>
            <a:br>
              <a:rPr lang="he-IL" dirty="0"/>
            </a:br>
            <a:r>
              <a:rPr lang="he-IL" dirty="0"/>
              <a:t>לא לינארית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9166FE-CBAA-4C9B-B5BB-389DEE9503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6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62CD-7DE0-41A3-AFF6-57ACCC1E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7CD0-B96A-4109-A098-81FF0B4A0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9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03438"/>
            <a:ext cx="5138740" cy="3218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הקרב על העשב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708920"/>
            <a:ext cx="1603098" cy="13870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2996952"/>
            <a:ext cx="2087162" cy="18288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720" y="3110094"/>
            <a:ext cx="1603098" cy="138702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744" y="2303438"/>
            <a:ext cx="1603098" cy="138702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2013252"/>
            <a:ext cx="1603098" cy="13870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08" y="2668322"/>
            <a:ext cx="208716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8.51852E-6 L 0.13299 -0.05347 L 0.19983 0.01876 L 0.35331 -0.0581 L 0.49983 0.02987 L 0.54845 0.03195 L 0.51251 0.00834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10364 0.0537 L -0.17969 -0.01227 L -0.2901 0.00578 L -0.38663 -0.04306 L -0.51753 -0.02616 L -0.54288 -0.03102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8.51852E-6 L 0.13299 -0.05347 L 0.19983 0.01876 L 0.35331 -0.0581 L 0.49983 0.02987 L 0.54845 0.03195 L 0.51251 0.00834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6.11111E-6 8.51852E-6 L 0.13299 -0.05347 L 0.19983 0.01876 L 0.35331 -0.0581 L 0.49983 0.02987 L 0.54845 0.03195 L 0.51251 0.00834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4.07407E-6 L 0.13298 -0.05348 L 0.19982 0.01875 L 0.3533 -0.05811 L 0.49982 0.02986 L 0.54843 0.03194 L 0.5125 0.00833 " pathEditMode="relative" rAng="0" ptsTypes="AAA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-13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05556E-6 3.33333E-6 L -0.10364 0.0537 L -0.17969 -0.01227 L -0.2901 0.00578 L -0.38663 -0.04306 L -0.51753 -0.02616 L -0.54288 -0.03102 " pathEditMode="relative" ptsTypes="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הקרב על העשב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r>
                  <a:rPr lang="he-IL" dirty="0"/>
                  <a:t>מי מתרבה יותר מהר בהעדר תחרות?</a:t>
                </a:r>
              </a:p>
              <a:p>
                <a:pPr marL="0" indent="0" algn="r">
                  <a:buNone/>
                </a:pPr>
                <a:r>
                  <a:rPr lang="he-IL" dirty="0"/>
                  <a:t>מי סובל יותר מהתחרות?</a:t>
                </a:r>
              </a:p>
              <a:p>
                <a:pPr marL="0" indent="0" algn="r">
                  <a:buNone/>
                </a:pPr>
                <a:r>
                  <a:rPr lang="he-IL" dirty="0"/>
                  <a:t>מה הגודל המירבי של אוכלוסיית הארנבות בהעדר תחרות?</a:t>
                </a:r>
              </a:p>
              <a:p>
                <a:pPr marL="0" indent="0" algn="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859998" cy="75354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18410"/>
            <a:ext cx="655484" cy="5671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F5D03B-D969-4339-BD32-F5F41DD0CFC7}"/>
                  </a:ext>
                </a:extLst>
              </p14:cNvPr>
              <p14:cNvContentPartPr/>
              <p14:nvPr/>
            </p14:nvContentPartPr>
            <p14:xfrm>
              <a:off x="938520" y="4702320"/>
              <a:ext cx="7396200" cy="1539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F5D03B-D969-4339-BD32-F5F41DD0CF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9160" y="4692960"/>
                <a:ext cx="7414920" cy="15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933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הולך פה?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endParaRPr lang="he-IL" dirty="0"/>
              </a:p>
              <a:p>
                <a:r>
                  <a:rPr lang="he-IL" dirty="0"/>
                  <a:t>מרחב הפאזה (תחום רלוונטי?)</a:t>
                </a:r>
              </a:p>
              <a:p>
                <a:r>
                  <a:rPr lang="he-IL" dirty="0"/>
                  <a:t>נקודות שבת –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r>
                  <a:rPr lang="he-IL" dirty="0"/>
                  <a:t>עקומי אפס </a:t>
                </a:r>
                <a:r>
                  <a:rPr lang="en-US" dirty="0"/>
                  <a:t>(</a:t>
                </a:r>
                <a:r>
                  <a:rPr lang="en-US" dirty="0" err="1"/>
                  <a:t>nullclines</a:t>
                </a:r>
                <a:r>
                  <a:rPr lang="en-US" dirty="0"/>
                  <a:t>)</a:t>
                </a:r>
                <a:r>
                  <a:rPr lang="he-IL" dirty="0"/>
                  <a:t> – רק אחת הנגזרות מתאפסת. לדוגמא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38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עקומי אפס </a:t>
            </a:r>
            <a:r>
              <a:rPr lang="en-US" dirty="0" err="1"/>
              <a:t>nullclines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3568" y="1988840"/>
                <a:ext cx="153990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88840"/>
                <a:ext cx="1539909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3567" y="4235024"/>
                <a:ext cx="153990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4235024"/>
                <a:ext cx="153990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046C62-A487-4808-9A5D-AB1248B9348C}"/>
                  </a:ext>
                </a:extLst>
              </p:cNvPr>
              <p:cNvSpPr/>
              <p:nvPr/>
            </p:nvSpPr>
            <p:spPr>
              <a:xfrm>
                <a:off x="-756592" y="1268760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046C62-A487-4808-9A5D-AB1248B93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6592" y="1268760"/>
                <a:ext cx="4572000" cy="646331"/>
              </a:xfrm>
              <a:prstGeom prst="rect">
                <a:avLst/>
              </a:prstGeom>
              <a:blipFill>
                <a:blip r:embed="rId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55376ED-E408-43D5-A4DB-1A5FD60A610F}"/>
                  </a:ext>
                </a:extLst>
              </p14:cNvPr>
              <p14:cNvContentPartPr/>
              <p14:nvPr/>
            </p14:nvContentPartPr>
            <p14:xfrm>
              <a:off x="421200" y="2194200"/>
              <a:ext cx="7780320" cy="3864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55376ED-E408-43D5-A4DB-1A5FD60A61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840" y="2184840"/>
                <a:ext cx="7799040" cy="38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B959DB-768B-4E7D-8C3D-7951C4619F28}"/>
                  </a:ext>
                </a:extLst>
              </p14:cNvPr>
              <p14:cNvContentPartPr/>
              <p14:nvPr/>
            </p14:nvContentPartPr>
            <p14:xfrm>
              <a:off x="364320" y="3571200"/>
              <a:ext cx="7610400" cy="252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B959DB-768B-4E7D-8C3D-7951C4619F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960" y="3561840"/>
                <a:ext cx="7629120" cy="254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87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3140968"/>
            <a:ext cx="4757936" cy="3568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עקומי אפס </a:t>
            </a:r>
            <a:r>
              <a:rPr lang="en-US" dirty="0" err="1"/>
              <a:t>nullclines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he-IL" dirty="0"/>
              <a:t>מה כיוון הזרימה במרחב הפאזה?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496" y="1818472"/>
                <a:ext cx="153990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818472"/>
                <a:ext cx="1539909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03218" y="1800617"/>
                <a:ext cx="153990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218" y="1800617"/>
                <a:ext cx="1539909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03145" y="1833933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r"/>
                <a:endParaRPr lang="he-IL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145" y="1833933"/>
                <a:ext cx="4572000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C48B08F-F69D-4406-8739-100C63FE2C44}"/>
                  </a:ext>
                </a:extLst>
              </p14:cNvPr>
              <p14:cNvContentPartPr/>
              <p14:nvPr/>
            </p14:nvContentPartPr>
            <p14:xfrm>
              <a:off x="384120" y="1391400"/>
              <a:ext cx="8071560" cy="5063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C48B08F-F69D-4406-8739-100C63FE2C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4760" y="1382040"/>
                <a:ext cx="8090280" cy="50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513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משמעות עקומי אפס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המסלול חוצה במקביל לציר</a:t>
            </a:r>
            <a:endParaRPr lang="en-US" dirty="0"/>
          </a:p>
          <a:p>
            <a:r>
              <a:rPr lang="he-IL" dirty="0"/>
              <a:t>אפשר לדעת כיוון</a:t>
            </a:r>
            <a:br>
              <a:rPr lang="en-US" dirty="0"/>
            </a:br>
            <a:r>
              <a:rPr lang="he-IL" dirty="0"/>
              <a:t>כללי בכל אזור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AB7839-D7B6-4F95-9C2C-DCD6BDAE7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2060848"/>
            <a:ext cx="6198096" cy="46485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CCE474-84DE-43FC-AD72-71A71A6EC47C}"/>
                  </a:ext>
                </a:extLst>
              </p14:cNvPr>
              <p14:cNvContentPartPr/>
              <p14:nvPr/>
            </p14:nvContentPartPr>
            <p14:xfrm>
              <a:off x="918720" y="2572200"/>
              <a:ext cx="3402000" cy="348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CCE474-84DE-43FC-AD72-71A71A6EC4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360" y="2562840"/>
                <a:ext cx="3420720" cy="350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639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היה לנו?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עובדים במרחב הפאזה</a:t>
            </a:r>
          </a:p>
          <a:p>
            <a:r>
              <a:rPr lang="he-IL" dirty="0"/>
              <a:t>עקומי אפס</a:t>
            </a:r>
          </a:p>
          <a:p>
            <a:pPr lvl="1"/>
            <a:r>
              <a:rPr lang="he-IL" dirty="0"/>
              <a:t>מסלולים חוצים במקביל לציר</a:t>
            </a:r>
          </a:p>
          <a:p>
            <a:r>
              <a:rPr lang="he-IL" dirty="0"/>
              <a:t>כיווני זרימה בכל המרחב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5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672D63-7CD2-4A6F-89DE-503A5ABAE3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נתונה המערכת הבאה: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r>
                  <a:rPr lang="he-IL" dirty="0"/>
                  <a:t>מה כיוון הזרימה באזור</a:t>
                </a:r>
                <a:br>
                  <a:rPr lang="en-US" dirty="0"/>
                </a:br>
                <a:r>
                  <a:rPr lang="he-IL" dirty="0"/>
                  <a:t>המסומן באדום?</a:t>
                </a: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672D63-7CD2-4A6F-89DE-503A5ABAE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37DF1E-143E-4D9A-B68D-D431D7235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00" y="3429000"/>
            <a:ext cx="3949483" cy="31258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544F37-97C3-448A-A3E0-2AB3B184D58D}"/>
                  </a:ext>
                </a:extLst>
              </p14:cNvPr>
              <p14:cNvContentPartPr/>
              <p14:nvPr/>
            </p14:nvContentPartPr>
            <p14:xfrm>
              <a:off x="1970235" y="5004427"/>
              <a:ext cx="1036080" cy="320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544F37-97C3-448A-A3E0-2AB3B184D5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1235" y="4995787"/>
                <a:ext cx="1053720" cy="3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4623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56648</TotalTime>
  <Words>210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מערכת דו מימדית לא לינארית</vt:lpstr>
      <vt:lpstr>הקרב על העשב</vt:lpstr>
      <vt:lpstr>הקרב על העשב</vt:lpstr>
      <vt:lpstr>מה הולך פה?</vt:lpstr>
      <vt:lpstr>עקומי אפס nullclines</vt:lpstr>
      <vt:lpstr>עקומי אפס nullclines</vt:lpstr>
      <vt:lpstr>משמעות עקומי אפס</vt:lpstr>
      <vt:lpstr>מה היה לנו?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274</cp:revision>
  <dcterms:created xsi:type="dcterms:W3CDTF">2014-08-09T08:29:52Z</dcterms:created>
  <dcterms:modified xsi:type="dcterms:W3CDTF">2020-05-07T14:33:03Z</dcterms:modified>
</cp:coreProperties>
</file>