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435" r:id="rId3"/>
    <p:sldId id="490" r:id="rId4"/>
    <p:sldId id="639" r:id="rId5"/>
    <p:sldId id="494" r:id="rId6"/>
    <p:sldId id="646" r:id="rId7"/>
    <p:sldId id="653" r:id="rId8"/>
    <p:sldId id="655" r:id="rId9"/>
    <p:sldId id="610" r:id="rId10"/>
    <p:sldId id="612" r:id="rId11"/>
    <p:sldId id="615" r:id="rId12"/>
    <p:sldId id="507" r:id="rId13"/>
    <p:sldId id="66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2" autoAdjust="0"/>
    <p:restoredTop sz="94660"/>
  </p:normalViewPr>
  <p:slideViewPr>
    <p:cSldViewPr>
      <p:cViewPr varScale="1">
        <p:scale>
          <a:sx n="60" d="100"/>
          <a:sy n="60" d="100"/>
        </p:scale>
        <p:origin x="678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20:20:16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6 432,'0'-1'33,"0"1"0,-1 0 0,1-1 0,0 1 0,0 0 0,-1-1 0,1 1-1,-1 0 1,1-1 0,0 1 0,-1 0 0,1 0 0,-1-1 0,1 1 0,0 0 0,-1 0 0,1 0 0,-1 0 0,1-1 0,-1 1-1,1 0 1,-1 0 0,1 0 0,-1 0 0,1 0 0,-1 0 0,1 0 0,0 0 0,-1 1 0,1-1 0,-1 0 0,1 0 0,-1 0-1,1 0 1,-1 1 0,1-1 0,0 0 0,-1 0 0,1 1 0,-1-1 0,1 0 0,0 1 0,0-1 0,-1 0 0,1 1-1,0-1 1,-1 1 0,1-1 0,0 0 0,0 1 0,0-1 0,-1 1 0,1-1 0,0 1 0,0-1 0,0 1-33,-2 5 58,0-1 0,1 1 0,0 0 0,0 1 0,0 0-58,0 4 47,0-5-17,0 0 1,1 1-1,0-1 0,0 1 0,1-1 1,-1 0-1,1 1 0,1 0-30,2 21 107,-4-22-92,1 0 0,-1 1 1,2-1-1,-1 0 0,1 0 0,0 0 0,0 0 0,0 0 0,2 2-15,-1-4 15,-1 1 1,1 0-1,-1 0 1,0 0-1,-1 0 1,1 1-1,-1-1 1,0 0-1,0 1 0,-1-1 1,0 0-1,0 4-15,0 1 38,0 1 0,1-1 0,1 1 0,-1-1 0,1 0 0,2 3-38,-1-3 16,-1 0 0,0 0 1,-1 0-1,0 0 0,0 0 1,-1 9-17,-1-6 61,1 0 0,1 0-1,0 0 1,1-1 0,0 1 0,1-1 0,5 13-61,-1 2 165,-1 12 51,-5-31-191,-1-1 1,2 1-1,-1-1 1,1 1 0,1 1-26,3 10 54,-1 1 0,-1-1 0,0 2 0,-1 4-54,-2-15 7,2 0 0,0-1 0,0 1 0,0 0 0,1-1 0,1 1-7,0-1 11,-1 0 0,-1 1 0,1-1 0,-2 1 0,1 0 0,0 6-11,2 15 182,1 0 0,2 0 0,1 0 0,4 3-182,9 37 107,1 14-70,-8-24 192,20 46-229,-5-36 319,21 34-319,-30-60 144,6 22-144,9 21 195,-15-41 300,4 23-495,-7-19 118,4 4-118,61 148 58,-60-149-50,0 0 24,29 48-32,-29-61 28,4 16-28,-21-44 5,5 14 13,8 16 28,-1-9-8,-6-11-9,1-1 0,1 0 0,1-1-29,-15-20 1,6 5 2,-1 1 1,-1 0-1,1 0 1,-1 0-1,0 1 1,0-1 0,1 8-4,-2-7 3,1 0 0,0 0 0,0-1 1,1 1-1,0-1 0,0 0 0,0 0 1,1 0-1,0-1 0,5 3-3,24 31 24,-25-29-18,0 0-1,1 0 1,0-1 0,1-1 0,0 0 0,0 0 0,10 4-6,-14-9 30,1-1 1,-1 0-1,1-1 0,0 0 0,-1 0 1,1-1-1,4 1-30,9 1 63,8 1-30,1-1-1,0-1 1,0-1 0,0-2 0,20-3-33,-21-2 77,-1-1 0,5-3-77,-9 2 20,1 2 0,0 0 0,3 2-20,-15 3 8,0-1-1,-1-1 0,1 0 0,0-1 1,-1 0-1,0-1 0,3-2-7,26-11 53,-28 12-31,0 0 1,-1-1-1,0 0 1,9-7-23,33-24 112,34-27 141,-72 52-209,-1-2 1,-1 0-1,0-1 1,1-2-45,16-23 61,1 2 0,26-21-61,-27 28 35,-2-2 0,16-22-35,8-10 33,-34 40 2,-1-1-1,11-21-34,-2 4 34,5-12-3,-21 34-18,2 0 0,9-12-13,3-5 14,-13 16-4,1 0 3,-2-1 0,0 0 0,-1-4-13,0 3 20,0 0 1,16-23-21,-4 11 8,-5 7-6,1 1-1,2 1 1,1 0 0,5-3-2,37-39-7,-38 44 10,-1-2-1,0 0-2,-2 0 2,1 1-1,7-4-1,21-21 1,3-3 13,-24 21-4,-24 26-2,0 0 0,1 0 0,6-5-8,-4 5 11,0 0 0,9-10-11,-17 15 1,1 0-1,-1 0 1,1-1 0,-1 1-1,0-1 1,0 1 0,0-1 0,-1 0-1,0 0 1,1 1 0,-1-3-1,1 0 0,0 0 1,0 0 0,1 1 0,0-1-1,0 0 1,0 1 0,0 0 0,1 0-1,2-2 0,-1 1 1,-1-1 0,1 0-1,-1 1 1,3-8-1,17-32 0,-19 37 0,1 1-1,-1 0 0,2 0 0,-1 1 0,1 0 0,2-2 1,-1 2-1,-1-2 0,1 1 0,1-5 1,6-8 1,1 0-1,0 1 0,9-8 0,5-3 8,-1-2 0,23-35-8,-46 61-2,0-1 0,0 1 0,1 1 0,0-1-1,0 1 1,7-4 2,12-7-19,12-5 19,-24 14-1,20-8-7,-25 12 5,0 0 0,-1 0 0,0-1-1,1 0 1,1-3 3,-5 5-2,-1 0-1,1 0 1,-1 1 0,1-1-1,0 1 1,0 0 0,0 1-1,1-1 1,-1 1 2,53-9-31,-35 7 27,19 0 4,-33-1-23,-8 4 21,-1 0 0,1-1 0,-1 1 1,1 0-1,-1 0 0,1-1 1,-1 1-1,1 0 0,-1 0 0,1 0 1,0 0-1,-1 0 0,1 0 1,-1 0-1,1 0 0,-1 0 0,1 0 1,0 0-1,-1 0 2,23 3 16,-1 2 0,-1 1 0,1 0 0,20 9-16,-18-5 0,2-2 0,10 2 0,-2-1 0,169 50 7,-105-43 2,-58-6-2,-11-4-22,16 6 15,0 5-8,38 21 8,-29-12 0,-26-15-2,-20-9 1,0 1 1,0 1-1,-1-1 0,1 1 0,-1 0 0,0 1 0,4 3 1,-1-1 1,0-1 0,0 0 0,0 0 1,0-1-1,1 0 0,8 2-1,6 3 1,45 15-1,-58-19 2,1-1 0,1 0 0,-1-1 0,8 1-2,-17-4 0,0 1 0,0-1 0,0 1 0,-1 0 0,1 0 0,0 0 0,-1 0 0,4 3 0,12 7 1,-13-9 1,0 0 0,0 0-1,0-1 1,0 1 0,0-1-1,0-1 1,0 1 0,3-1-2,4 1-2,-1 1 1,0 0 0,0 1 0,0 0-1,0 1 1,6 5 1,14 4 2,33 15 6,-1 3-1,-1 4 1,29 22-8,-63-38 1,-2 2-1,16 15 0,1-1 15,-30-25-11,0-1 0,1-1 0,0 0-1,4 1-3,38 23 9,-33-17-1,0-2 1,0 0-1,2-2 0,-1 0 0,2-2 0,7 1-8,5 3 28,6 2-2,-23-10-16,0 1 0,-1 2 0,10 5-10,33 13 11,-28-10-11,-29-13 0,1 0 0,0-1 0,0 1 0,0-2 0,6 2 0,-2-1 6,0 1 0,10 4-6,22 7 12,-40-14-11,0 0-1,1 1 0,-1 0 1,0-1-1,0 2 1,-1-1-1,1 0 1,0 1-1,0 0 0,1 1 39,0-1 1,0 1-1,1-1 1,-1-1-1,2 2-39,1-2 96,14 7 72,-1 0 1,10 6-169,12 17 46,-38-29-41,-1 0-1,1 1 1,0 0-1,-1 0 1,1 0-1,-1 0 1,-1 1-1,1 0 1,0 0-5,15 18 30,10 3 2,24 17-32,-22-19 17,21 22-17,-22-15 19,-1 2 0,-2 0-1,9 16-18,-15-10 24,5-4 4,8 16-28,4 7 11,-18-34-9,-14-18-2,-2-1-1,1 1 1,0 0 0,-1 0 0,1 3 0,12 22 2,-11-22-1,-1 0 0,0 1 0,0 0 0,-1-1 0,0 4-1,1 0 4,1 0 0,0 0 0,0-1 1,1 0-1,3 3-4,7 14 11,3 14 6,-18-39-16,0 0 0,1-1 1,-1 1-1,1 0 0,-1-1 0,1 0 0,0 1 0,0-1 0,1 0-1,0 0 2,-1 1 0,1 0 1,-1 0-1,0 0 0,0 0 0,2 3-2,-2 0 3,1-1-1,1 0 1,-1 0 0,1 0 0,0-1-1,0 0 1,2 1-3,3 4 5,0 4-4,-9-12 0,1 0-1,-1 0 0,1 0 0,-1 0 0,1 0 0,0 0 0,-1 0 1,2 0-1,3 2 7,0 2 0,0-1 0,0 1 0,-1 0 0,0 0 0,0 0 0,0 1 0,-1 0 0,0 0 0,0 0 0,-1 0 0,1 1 0,-2-1 0,1 1 0,-1 0 0,0 0-7,7 20 38,-9-27-30,5 15 23,25 68 25,-18-55-40,-2 2 0,7 28-16,-10-27 4,-1-11 16,1 22-20,-5-35 0,0 1 1,0 0-1,1-1 0,0 1 0,1 0 0,8 23 0,-10-25 0,1 0 0,0 0 0,0 0 0,5 5 0,8 21 0,-10-19 0,1-1 0,0 0 0,1 0 0,9 11 0,14 25 0,43 71 0,-37-64 0,-29-45 0,0 0 0,0 1 0,-1 0 0,0 0 0,-1 1 0,-1 0 0,2 6 0,-3-7 0,0-1 0,0 0 0,2 1 0,-1-2 0,1 1 0,1-1 0,0 0 0,0 0 0,2 0 0,-7-7 0,2 3 0,0 0 0,-1 0 0,0 0 0,3 7 0,6 13 0,10 21-3,-15-31 2,0-1-1,1 0 0,3 3 2,32 48 4,-12-16 8,18 19-12,28 21 30,-37-44-20,-23-28 1,17 14-11,-18-18 7,-2 0 1,0 0 0,5 9-8,2 6 19,-2 1 0,5 11-19,-23-39-191,0-1-1,0 1 0,0 0 0,0-1 0,1 1 0,-1 0 0,1-1 1,-1 0-1,1 1 0,0-1 0,-1 0 0,1 0 0,0 0 0,0 0 0,0 0 192,7 0-1002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20:18:44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51 2417,'-7'2'2556,"6"-2"2287,0 0-3473,96 2-923,-77-3-415,0 0 0,0-1 0,2-2-32,-6 2 25,0 0 1,14 0-26,-16 2-151,0 0 0,0-1 0,0-1 1,1 0 150,-8 1-557,1-1 1,0 0-1,0 0 1,-1 0 0,0-1-1,1 0 1,-1 0-1,4-3 557,6-6-1220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20:18:45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0 3001,'-6'5'1327,"0"1"0,1-1 0,-4 7-1327,-11 9 1240,8-10-917,1 0 0,0 1 0,1 0 1,0 1-1,0 0 0,1 1 0,1-1 1,1 2-1,0-1 0,0 1 0,0 5-323,-72 241 808,67-223-748,1 2 0,3-1 0,1 2 0,0 14-60,7-49 6,-1 6 8,0 0-1,1 0 1,0 0-1,1-1 0,0 1 1,1 0-1,0 0 1,3 5-14,-1-5 0,0 0 0,1-1 0,0 0 0,1 1 1,0-2-1,1 1 0,0-1 0,2 2 0,4 3-223,-11-12-28,1 0 1,-1-1-1,0 1 1,1-1-1,0 1 1,-1-1-1,1 0 1,0 0-1,0 0 1,1 0 250,13 7-1958,2-3 786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20:18:45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1408,'-1'-2'6140,"3"11"-4167,8 17-1368,-4-10-328,1 0-1,0-1 0,1 0 1,1 0-277,10 15 387,1-2 0,3 1-387,-1 0 117,19 32-117,-29-39 38,2-2 0,0 1 0,2-2 0,14 16-38,-20-26-132,6 7 43,-9-4-2931,-6-12 2028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20:18:46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7 3617,'0'-1'178,"-1"1"-1,1-1 1,-1 1 0,1-1-1,-1 1 1,1-1 0,-1 1 0,0 0-1,1-1 1,-1 1 0,1 0 0,-1 0-1,0 0 1,1-1 0,-1 1 0,0 0-1,1 0 1,-1 0 0,0 0 0,0 0-1,1 0 1,-1 0 0,0 0 0,1 0-1,-1 0 1,0 1 0,1-1 0,-1 0-1,1 0 1,-1 1 0,0-1 0,1 0-1,-1 1 1,1-1 0,-1 1 0,1-1-1,-1 1 1,1-1 0,-1 1 0,1-1-1,-1 1 1,1-1 0,-1 1-178,-17 23 857,-11 11-857,10-14 293,2 2 0,-7 10-293,-22 31 466,-11 6-466,5-5 62,39-49-67,2 1 0,0 0 0,1 1 0,-1 1 5,9-15-75,0-1 0,0 1 0,-1-1 1,1 0-1,-1 0 0,-2 3 75,-9 8-1414,13-13 1269,1-1 26,0 1 0,-1-1 0,1 0-1,0 1 1,0-1 0,-1 0-1,1 1 1,0-1 0,0 0 0,-1 1-1,1-1 1,0 0 0,0 1 0,0-1-1,0 1 1,-1-1 0,1 1 0,0-1-1,0 0 1,0 1 0,0-1 0,0 1-1,0-1 1,0 1 0,0-1 0,0 1-1,1-1 1,-1 0 0,0 1 0,0 0 119,8 3-1105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20:18:46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 3593,'4'1'307,"-1"0"0,1 0 0,-1 0-1,1 1 1,-1 0 0,0 0 0,1 0 0,-1 0 0,0 0 0,0 1 0,0-1 0,-1 1 0,1 0 0,-1-1 0,1 1-1,-1 1 1,2 1-307,2 5 381,0 1 0,-1-1 0,0 1 0,0 0-1,1 5-380,6 30 844,-2 1-1,-2 0 0,-1 14-843,-5-26 136,-2 0 0,-1 0-1,-1 0 1,-2-1 0,-2 1 0,-1-1-1,-2 0 1,-1-1 0,-11 26-136,12-40 30,0 0-1,-1 0 1,-2 0 0,0-2-1,0 1 1,-2-2 0,-3 4-30,-32 30-2087,-32 24 2087,15-14-3489,24-20 2097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20:20:23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0 277 1216,'31'-42'1027,"-30"41"-866,-1 1 0,1-1 1,-1 0-1,1 0 0,-1 0 0,0 0 0,1 0 0,-1 0 1,0 0-1,0 0 0,0 0 0,0 0 0,1 0 0,-1 0 0,0 0 1,-1 0-1,1 0 0,0 0 0,0 0 0,0 0 0,-1 0 1,1 0-1,0 0 0,-1 1 0,1-1 0,-1 0 0,1 0 0,-1 0 1,1 0-1,-1 1 0,0-1 0,1 0 0,-1 0 0,0 1-161,0-1 206,0 0-1,1 1 0,-1-1 0,1 0 0,-1 0 1,1 0-1,-1 1 0,1-1 0,-1 0 1,1 0-1,0 0 0,-1 0 0,1 0 1,0-1-206,0-13 534,3 28-596,0 8 130,0-5-44,-1-5 9,0-1-1,0 1 1,-1 0-1,-1 0 0,0 6-32,-2 14 111,-1-1 122,3 23-233,2-17 26,0 36 10,-2-62-12,-1 1 1,0-1-1,0 1 1,-1-1 0,-3 8-25,4-4 111,0-11 464,-6-9 168,7 5-742,-1-1 0,0 0-1,0 0 1,1 0 0,-1 0 0,1 0-1,0 0 1,0 0 0,-1 1 0,1-1-1,0 0 1,1 0 0,-1 0 0,0-2-1,1-13 0,1-169-24,22-79 32,-23 256-7,-1 1 0,0 0 1,-1-1-1,-1-6-1,1 8-11,0 0 0,1 0 0,-1 1 1,1-1-1,1 0 0,0-3 11,5 28-500,2 19 500,-4-18 3,-1 1-1,-1 0 1,0 10-3,2 63 112,-8 81-112,3-137 233,3 35-233,0-3-2336,-2-63 227,-3-4 864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20:20:26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42 160 1848,'38'-112'1221,"-30"82"16,-8 21 178,-2 1 159,2 7-1013,0 1-110,0 0-120,0 0-91,0 0-95,0 0-33,0 0-9,0 0 20,0 8 195,1 25-162,-1-13-76,0-1 0,-2 1 0,-2 13-80,-58 355 762,61-380-713,1-5 9,-1-1-1,1 1 0,-1 0 1,0-1-1,1 1 0,-1-1 1,-1 2-58,1-5 145,0 0 1,0 0-1,1 0 1,-1 0-1,0 0 1,1-1 0,-1 1-1,1 0 1,0 0-1,-1-1 1,1 1-1,0 0 1,-1-1-1,1 1 1,0 0-146,-2-18 16,1 0 1,0 1-1,1-1 1,2 0-1,0-3-16,-2 21 1,15-173 8,-9 119-1,-2 26-13,-1-25 5,0 42 317,-2 8-1341,0-2-3760,-1 6 3654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20:21:31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76 1512,'54'-42'957,"-53"41"-856,0 0 0,0 0 0,1 0 0,-1-1 0,0 1 1,0 0-1,0 0 0,-1-1 0,1 1 0,0-2-101,-1-3 2802,-1 4 2356,-3 50-4975,2-22-138,-5 23-45,-3 13 55,-1 4 17,-6 13-72,10-61 16,6-15 7,0-1 0,0 1 0,0 0 1,0 0-1,0-1 0,1 1 0,-1 0 0,1 1-23,0-50 1867,9-39-1180,8-33-687,5-6 844,-19 116-658,-3 8-176,0 0-1,0 0 1,0 0-1,1 0 1,-1 0-1,0 0 1,0 0-1,0-1 1,0 1-1,0 0 0,0 0 1,0 0-1,0 0 1,0 0-1,0 0 1,0 0-1,0 0 1,0 0-1,0 0 1,0 0-1,0 0 0,0 0 1,0 0-1,0 0 1,1 0-1,-1-1 1,0 1-1,0 0 1,0 0-1,0 0 1,0 0-1,0 0 0,0 0 1,0 0-1,0 0 1,0 0-1,0 0 1,0 0-1,0 0 1,-1 0-1,1-1 1,0 1-1,0 0 0,0 0 1,0 0-1,0 0 1,0 0-1,0 0 1,0 0-1,0 0 1,0 0-1,0 0 1,0 0-1,0 0 0,0 0 1,0 0-1,0 0 1,0 0-1,0 0 1,-1 0-1,1 0 1,0 0-1,0-1 1,0 1-1,0 0 0,0 0 1,0 0-1,0 0 1,0 0-10,0 17 122,1 24-73,-1-28-38,0 0-1,0-1 0,-2 1 0,1 0 1,-4 10-11,-2 17-125,-1 21 125,7-55-217,0 0 0,-1 0 0,1 0 0,-1 0 0,-1 2 217,-6 22-4664,7-18 3356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20:21:33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26 2777,'0'0'1539,"0"0"-143,1-7 4385,-1 7-5679,0-1 1,1 1-1,-1-1 0,0 1 1,0-1-1,0 1 0,0 0 1,0-1-1,1 1 1,-1-1-1,0 1 0,0 0 1,1-1-1,-1 1 0,0 0 1,1-1-1,-1 1 0,0 0 1,1-1-1,-1 1-102,15-3 330,-1 0-1,1 1 1,-1 1 0,1 0-1,-1 1 1,1 1-1,10 1-329,-21-1 22,0 0-1,0 0 0,0 0 1,0 1-1,0-1 0,-1 1 1,1 0-1,-1 0 0,1 0 1,-1 0-1,0 1 0,0 0 1,0-1-1,0 1 0,0 1-21,3 3 60,-1 0-1,0 1 0,0 0 0,-1 0 1,1 3-60,-3-8 12,-1 0 0,0 1 0,0-1 1,0 0-1,0 1 0,-1-1 1,1 1-1,-1-1 0,0 1 0,0-1 1,0 3-13,-2 3 25,1 0 0,-1 0 0,-3 5-25,-3 23 51,8-37-51,-1 11 15,-1 0 0,0 0 0,0-1-1,-1 1 1,0 0 0,-1-1 0,-1 0 0,-3 9-15,-3-3 16,6-7 3,-1 0 0,0 0 0,-8 7-19,12-14 3,-1 1 0,0-1 0,0 1 0,0-1 0,0 0 0,0 0 0,-1 0 0,1-1 0,-1 1 0,1-1 0,-1 0 0,1 0 0,-2 0-3,-1 1-15,0-1 0,-1 0 1,1-1-1,0 1 1,0-1-1,-1-1 0,1 1 1,0-1-1,0 0 1,-1 0-1,1-1 0,0 0 1,0 0-1,0 0 1,1-1-1,-1 0 0,1 0 1,-1 0-1,-3-4 15,7 5-12,0-1 0,0 0-1,0 0 1,0 1 0,1-1 0,-1 0-1,1-1 1,0 1 0,0 0 0,0 0-1,0 0 1,1-1 0,-1 1 0,1 0-1,0 0 1,0-2 12,0-5-22,0 0 1,1-1-1,0 1 1,2-6 21,-3 14-4,1 1 1,-1-1-1,1 0 1,0 0 0,0 1-1,-1-1 1,1 0 0,0 1-1,0-1 1,1 1-1,-1 0 1,0-1 0,0 1-1,1 0 1,-1 0 0,0-1-1,2 1 4,0-1 3,0 0-1,1 1 0,-1-1 0,0 1 1,1 0-1,-1 0 0,1 1 0,-1-1 1,1 1-3,7-1 50,1 0 1,-1 2 0,0-1 0,0 1 0,6 2-51,-7-1 97,0 1 0,0 0 1,-1 1-1,0 0 0,0 0 1,0 1-1,7 4-97,25 14 347,-36-21-329,-1 1-5,0-1-1,0-1 0,0 1 1,0-1-1,5 2-12,-8-3-47,-1 0-162,0 0-227,0 0-431,2-2-2386,9 0 1081,4 1 989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20:21:37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83 108 2080,'-40'104'1431,"31"-85"-678,9-14 470,1-5-809,-1 0-289,0 0 0,0 0 0,0 0 0,1 0 0,-1 0 0,0 0 0,0 0 0,0 0 0,1 0 0,-1 0 0,0 0 0,0 0 0,0 0 0,1 0 0,-1 0 0,0 0 0,0 0 0,0 0 0,1-1 0,-1 1 0,0 0 0,0 0 0,0 0 0,0 0 0,0 0 0,1-1 0,-1 1 0,0 0 0,0 0 0,0 0 0,0-1 0,0 1 0,0 0 0,0 0 0,0 0 0,0-1-125,2-10 1682,-1 1-1590,0 8-61,0-1 0,0 1 0,0 0-1,1-1 1,-1 1 0,1 0 0,-1 0 0,1 0 0,1-1-31,35-39 247,-35 39-201,0 0 0,-1-1 0,0 1 0,0-1 0,0 1 0,0-1 0,0 0 0,-1 0 0,1 1 0,-1-1 0,0-2-46,4-11 213,0 5-69,-3 4-76,1 1 0,0 0-1,0 0 1,1 0 0,0 1 0,0-1 0,0 1 0,3-3-68,-9 2 388,-1 7-6,0 7-312,-8 84 45,8-40-25,3-38-64,-1 1 1,-1-1-1,0 1 1,-3 10-27,-2-1 13,-2 7 15,-3 26-28,7-35 1,3-11-1,0 1 0,1-1 0,0 1 0,1 6 0,0-13 0,0 0 0,0 0 0,-1 0 0,1 0 0,-1 0 0,0 0 0,0-1 0,0 1 0,-1 2 0,2-4 2,0-2 4,0 0 2,-18-10 1020,-14 7-509,-2-5-148,139 25-319,-65-8-82,-32-7 12,-1 0 1,1 0-1,0-1 0,3 0 18,-8-1-309,0 0-1,-1 0 1,1-1 0,0 1-1,-1-1 1,1 1 0,0-1-1,-1 0 1,1 0 0,0 0-1,-1 0 1,0-1 0,1 1-1,0-1 310,5-2-994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20:20:19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74 101 1544,'0'-1'210,"-1"1"-1,1-1 1,-1 0-1,1 1 1,-1-1-1,1 0 1,-1 1-1,1-1 1,0 0-1,-1 0 1,1 1-1,0-1 0,0 0 1,-1 0-210,-1-6 880,0 8 87,0 9-705,0 21-143,1-16-92,-3 76 681,-9 43-708,0-85 203,9-35 54,0 1-1,1 0 0,0 3-256,0 39 103,3-57-75,0 0-1,0 0 0,0-1 1,-1 1-1,1 0 1,0 0-1,0 0 1,0 0-1,0 0 0,0 0 1,0-1-1,0 1 1,0 0-1,0 0 0,0 0 1,-1 0-1,1 0 1,0 0-1,0 0 1,0 0-1,0 0 0,0 0 1,0 0-1,-1 0 1,1 0-1,0 0 1,0 0-1,0 0 0,0 0 1,0 0-1,0 0 1,-1 0-1,1 0 1,0 0-1,0 0 0,0 0 1,0 0-1,0 0 1,-1 0-1,1 0 0,0 0 1,0 0-1,0 0 1,0 0-1,0 0 1,0 0-1,0 0 0,0 1 1,-1-1-1,1 0 1,0 0-1,0 0 1,0 0-1,0 0 0,0 0 1,0 0-1,0 1 1,0-1-1,0 0 1,0 0-1,0 0 0,0 0 1,0 0-1,0 0-27,-1-1 61,0 0 0,1 0 0,-1 0 0,1 0 0,-1-1-1,1 1 1,-1 0 0,1-1 0,0 1 0,0 0 0,0-1-61,-1-25 1,2 1 1,1 0 0,1 0-1,1-1-1,-3 26 1,6-45 22,-1 0 1,-2-31-24,-2 41 2,1-1 0,1 1 0,2 0 0,3-4-2,-8 35-3,0 4 2,-1 1 1,0-1-1,0 1 0,0-1 0,0 1 0,0-1 0,0 1 0,0-1 1,0 1-1,0-1 0,0 1 0,0-1 0,0 0 0,0 1 0,0-1 1,0 1-1,-1-1 0,1 1 0,0-1 0,0 1 0,-1 0 1,1-1-1,0 1 1,-1-10 150,1 6-322,1 7-1209,0 6 974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20:21:40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36 1696,'0'-1'565,"0"0"0,0-1 0,-1 1-1,1 0 1,-1 0 0,1 0-1,-1-1 1,0 1 0,1 0 0,-1 0-1,0 0 1,0 0 0,1 0-1,-1 0 1,0 1 0,0-1 0,0 0-1,0 0 1,-1 0-565,-11-12 1954,28 11-1317,-7 3-619,1-1 0,0 1 0,-1 1 0,0 0 0,8 2-18,0 1 16,-8-3 14,-1 0-1,1 0 1,-1 0 0,0 1-1,0 1 1,0-1 0,6 5-30,-11-7 25,-1 0 0,1 1 0,-1-1 0,1 0 0,-1 1 0,0-1 0,0 1 0,0 0 0,0 0 0,0-1 0,0 1 0,0 0 0,0 0 0,-1 0 0,1 0 0,-1 0 0,1 0 0,-1 0 0,0 0 0,0 0 0,0 0 0,0 0 1,0 0-1,0 0 0,-1 0 0,1 0 0,0-1 0,-1 1 0,0 1-25,-2 6 22,-1 0 0,0 0 0,-1-1 0,1 1 0,-2-1 0,1 0 0,-1-1 0,0 1 0,-1-1 0,0 0 0,-2 1-22,4-5-1,0 0-1,-1 0 0,1 0 0,-1-1 0,1 0 0,-1 0 0,0-1 1,-5 2 1,3-2-5,-1 2 1,1-1 0,0 1-1,-2 1 5,4 0-5,4-3 3,1 0 0,0 0 0,-1-1 0,1 1 0,-1 0 0,1 0 0,-1-1 0,1 1 0,-1-1 0,1 1 0,-1-1 0,1 0 0,-1 0 0,0 0 0,1 0-1,-1 0 1,1 0 0,-1 0 0,0 0 0,1 0 0,-1-1 0,1 1 0,-1-1 0,1 1 0,-1-1 0,1 0 2,0 1-26,1 0-26,0 0-38,0 0-14,0 0 21,4 1 10,49 23 73,13 9 0,-30-14 8,-32-17-2,34 20 12,-35-20-4,0 0-1,-1 0 0,1 0 0,-1 0 1,0 0-1,0 1 0,0-1 1,0 1-1,0-1 0,0 1 0,1 2-13,-3-3 29,0-1 0,1 0 0,-1 1 0,0-1 0,0 0-1,0 1 1,0-1 0,0 1 0,0-1 0,0 0 0,0 1 0,-1-1-1,1 0 1,0 1 0,-1-1 0,1 0 0,-1 0 0,0 1-1,1-1 1,-1 0 0,0 0 0,0 0 0,0 0 0,0 0-1,1 0 1,-1 0 0,-1 0 0,1 0 0,0-1 0,0 1 0,-1 0-29,-4 3 135,0 0 1,-1-1 0,0 0 0,0 0 0,-3 1-136,-23 5 159,0-1 0,-1-2 0,-3-1-159,-2 1-136,-62 5-2707,78-8 2015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20:21:43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58 2160,'76'-28'1281,"-60"21"405,-14 5-96,0 0-1217,-2 1-61,0 1 0,1-1 1,-1 1-1,0-1 0,0 1 1,0-1-1,0 1 1,0-1-1,0 0 0,0 1 1,0-1-1,0 1 0,0-1 1,0 0-1,0 1 1,0-1-1,0 1 0,0-1 1,-1 1-1,1-1 0,0 0 1,0 1-1,-1-1 1,1 1-1,0-1 0,-1 1 1,1 0-1,0-1 1,-1 1-1,1-1 0,-1 1 1,1 0-1,-1-1 0,0 1-312,-1 0 73,-1 0-1,1 1 0,-1-1 0,1 1 1,0 0-1,-1-1 0,1 1 0,0 0 1,0 1-1,-1-1 0,0 1-72,-18 8 167,19-9-155,0-1-5,0 1 0,0 0 0,0-1 0,0 1 0,0 0 0,0 0-1,1 0 1,-1 0 0,0 1 0,0-1-7,-84 78 154,74-69-142,-17 17 31,-15 15-43,35-32-1,1 0-1,0 0 1,0 0 0,1 1 0,1 1 0,-5 9 1,7-11-14,0-1 1,1 1 0,0 0 0,-1 10 13,3-15-11,1 1 0,-1-1 1,1 0-1,1 1 0,-1-1 1,1 1-1,0-1 0,0 0 0,0 0 1,2 3 10,1 3-21,0 0-1,1 0 1,1 0 0,0-1 0,0 1 0,1-1 0,0-1 0,1 0 0,0 0 0,0 0 0,3 1 21,-8-8-13,0 0 1,0 0 0,-1 0 0,1-1 0,0 1 0,1-1-1,-1 0 1,0 0 0,0 0 0,0 0 0,1-1-1,-1 1 1,3-1 12,-5 0-7,1 0 0,0 0 0,0 0 0,-1 0 0,1 0 1,0-1-1,0 1 0,-1-1 0,1 1 0,0-1 0,-1 1 0,1-1 0,-1 0 0,1 0 0,-1 0 0,1 0 0,-1 0 0,0 0 0,1 0 0,-1-1 0,0 1 0,0 0 0,0-1 1,0 1-1,0-1 7,16-20-7,-15 20 16,0 0 1,0 0 0,0 0-1,0-1 1,0 1-1,-1-1 1,1 1 0,-1-1-1,0 0 1,1-1-10,-1-6 56,0-3 51,0 13-83,-1-1 0,1 1 0,-1-1 0,0 1 0,0-1 0,1 1 0,-1-1 0,0 1 0,0-1 0,0 0 0,0 1 0,1-1 0,-1 1 0,0-1 0,0 0 0,0 1 0,0-1 1,0 1-1,-1-1 0,1 0 0,0 1 0,0-1 0,0 0-24,-12-13 745,11 13-744,-15-10 142,-7-3-41,-23-21 6,43 33-97,0 0 0,1 0 0,-1 1 1,0-1-1,0 1 0,0 0 0,0 0 0,0 0 0,0 0 0,0 0 0,-1 1 1,1-1-1,0 1-11,-10-2 11,12 2-24,-38-6 43,36 6-118,0-1 0,0 1 0,1 0 0,-1 1 0,0-1 0,0 0 1,1 1-1,-1-1 0,0 1 0,1 0 0,-1 0 0,0 0 0,1 0 88,1 0-161,0 0 0,0-1 0,1 0 0,-1 1 0,0-1 0,0 1 0,0-1 0,1 0 0,-1 0 0,0 1 0,0-1 0,0 0 0,0 0 0,0 0 0,0 0 0,0 0 0,1 0 0,-2 0 161,-8-3-928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20:21:14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2 2296,'-27'3'7291,"19"-1"-6953,-1 0 1,1 0 0,0 1 0,1 1 0,-8 3-339,2-2 169,1 0 0,-1-1-1,-1 0 1,1-1 0,0-1 0,-1 0 0,1-1-1,-1 0 1,-12-1-169,28 0 0,1 0 0,-1 1 0,0-1 0,0 1 0,0-1 0,0 1 0,0 0 0,1 0 0,13 5 3,-9-5-3,0 2 6,1-1-1,0 0 1,0-1-1,0 1 0,0-2 1,0 1-1,1-1 1,4-1-6,172-29 467,-155 30-373,-27 0-66,0 1 0,0-1 0,0 0-1,1 0 1,-1 0 0,0-1 0,0 1-1,0-1 1,0 0 0,0 0 0,2-1-28,-4 2 27,-1 0 0,0 0 1,0 0-1,0 0 1,0 0-1,0 0 1,0 0-1,0 0 1,0 0-1,0 0 0,1 0 1,-1 0-1,0 0 1,0-1-1,0 1 1,0 0-1,0 0 0,0 0 1,0 0-1,0 0 1,0 0-1,0 0 1,0 0-1,0-1 1,0 1-1,0 0 0,0 0 1,0 0-1,0 0 1,0 0-1,0 0 1,0 0-1,0-1 0,0 1 1,0 0-1,0 0 1,0 0-1,0 0 1,0 0-1,0 0 1,0 0-1,0 0 0,0-1 1,0 1-1,0 0 1,0 0-1,0 0 1,-1 0-1,1 0 0,0 0 1,0 0-1,0 0 1,0 0-1,0 0-27,-10-6 364,-13-3-432,-2 4 62,1 0 0,-1 1 0,0 1 0,-2 2 6,11 0-6,1 1-1,-1 0 0,1 1 1,-1 1-1,1 1 0,-3 0 7,4-1 1,0 0-1,0-1 0,1-1 1,-1 0-1,-11-3 0,13 2-19,0 0-1,1 1 1,-1 0 0,0 0 0,0 1 0,1 1-1,-1 0 1,-4 2 19,4 5-445,56 2 456,-31-7-4,0-1 0,0 0-1,0-1 1,1-1 0,1 0-7,20 2 12,0 1 0,-1 2 0,0 1 0,10 4-12,-42-11-656,0 1 0,0-1-1,0 0 1,0 0 0,-1 0-1,1 0 1,0 0 0,0 0 0,0-1 656,-2 0-1111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20:21:16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2288,'-55'66'1510,"42"-53"55,13-13-1555,0 0 0,-1 0 0,1 0 0,0 0 0,0 0 0,0 0 0,0 0 0,0 0 0,0 0 0,0 0 1,0 0-1,0 0 0,0 0 0,0 0 0,0 0 0,0 0 0,0 0 0,0 0 0,0 0 0,-1 0 0,1 0 0,0 0 1,0 0-1,0 0 0,0 0 0,0 0 0,0 0 0,0 0 0,0 0 0,0 0 0,0 0 0,0 0 0,0 0 0,0 0 0,0 0 1,0 0-1,0 0 0,0 0 0,0-1 0,0 1 0,0 0 0,0 0 0,0 0 0,0 0 0,0 0 0,0 0 0,0 0 0,0 0 1,0 0-1,0 0 0,0 0 0,0 0 0,0 0 0,0 0 0,0 0 0,0 0 0,0-1 0,0 1 0,0 0 0,0 0 1,0 0-1,0 0 0,0 0 0,0 0-10,0-1 317,-11-5 3887,9 4 314,57 17-4023,-42-10-435,8 2 172,0 0 0,15 2-232,-17-6 85,-8-2-15,1 1 1,0 1-1,2 1-70,-14-4-40,0 0-1,1 0 1,-1 0 0,0 0-1,1 0 1,-1 0-1,0 0 1,1 0 0,-1 0-1,0-1 1,0 1-1,1 0 1,-1 0 0,0 0-1,1 0 1,-1 0-1,0-1 1,0 1 0,0 0-1,1 0 1,-1 0-1,0-1 1,0 1 0,0 0-1,1-1 1,-1 1-1,0 0 1,0 0 0,0-1-1,0 1 1,0 0-1,1-1 1,-1 1 0,0 0-1,0 0 1,0-1-1,0 1 1,0 0 0,0-1-1,0 1 1,0 0-1,0-1 1,0 1 0,-1 0-1,1-1 1,0 1-1,0 0 1,0-1 40,0 0-1631,0-1 489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20:21:18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5 229 3473,'39'54'1897,"-38"-53"-1596,0 0-1,0 1 0,0-1 1,0 0-1,0 0 0,0 0 1,0 0-1,0 0 0,1 0 1,-1 0-1,1 1-300,-2-6 3362,0 3-3246,-1 1 0,1 0 0,0-1 1,0 1-1,0-1 0,0 1 0,0-1 0,0 1 0,0-1 1,0 1-1,0-1 0,0 1 0,0-1 0,0 1 0,0 0 1,0-1-1,0 1 0,0-1 0,0 1 0,1-1 0,-1 1 1,0-1-1,0 1 0,0 0 0,1-1 0,-1 1 0,0-1 1,1 1-1,-1 0 0,0-1 0,1 1 0,-1 0 0,0 0 1,1-1-1,-1 1-116,3-3 73,7-10 150,1 0 0,5-3-223,-8 8 69,-1 0-1,1-1 1,-1 0-1,-1-1 1,2-3-69,58-85 940,-53 79-810,-8 11-61,0 0 0,0 0 0,0 0 0,-1-1 0,0-2-69,-4 5 80,-2 6-209,1 5 67,-3 23 46,-2 0 0,0 0-1,-8 18 17,5-18-15,2-4-7,1 1 1,2 0-1,0 0 0,2 0 1,0 19 21,2-33-19,-7 351-997,6-341 951,0 1-1,-2-1 1,-3 11 65,5-30 7,1 1 0,-1-1-1,1 0 1,0 0 0,-1 1 0,1-1 0,0 0-1,1 0 1,-1 1 0,0-1 0,1 0 0,-1 0-1,1 0 1,0 1 0,-1-1 0,1 0 0,0 0-1,0 0 1,1 0 0,0 1-7,-8-8 169,1 0 0,-1 1 1,0 0-1,0 0 0,0 1 1,-5-2-170,-43-17 25,39 17 25,-37-15 18,44 14-408,21 7 326,7 1 34,25 0 54,11-1-74,-53-2-57,0 1 0,-1 0 1,1 0-1,0 0 0,-1 0 0,1 0 1,0 1-1,-1-1 0,1 1 1,-1 0-1,1-1 0,-1 1 0,1 0 1,-1 1-1,1-1 0,-1 0 1,0 1-1,0-1 0,0 1 0,0 0 1,0 0-1,0 0 0,0 0 0,-1 0 1,1 0-1,0 0 0,-1 0 1,0 1-1,0-1 0,1 1 57,1 1-1911,3 3 731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20:21:51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0 1856,'-32'10'273,"14"-4"137,0-2 0,-16 3-410,32-6 231,0-1 0,0 1 0,0 0 0,0 0 0,1 0 1,-1 0-1,0 0 0,1 0 0,-1 1-231,1-1 538,-1-1 1,1 1-1,-1 0 0,0 0 0,1-1 1,-1 1-1,0-1 0,1 1 0,-1-1 1,0 0-1,0 1 0,1-1 0,-2 0-538,-29 0 3135,21-1-3341,4 1 290,-14 1 847,21-1-924,0 0-1,0 0 0,1 0 0,-1 0 0,0 0 0,0 0 0,0 0 0,0 0 0,0 0 0,0 0 0,0 0 0,0 0 0,0 0 0,0 0 0,0 0 0,0 0 0,0 0 0,0 0 1,0 0-1,0 0 0,0 0 0,0 1 0,0-1 0,0 0 0,0 0 0,0 0 0,0 0 0,0 0 0,0 0 0,0 0 0,0 0 0,0 0 0,0 0 0,0 0 0,0 0 0,0 0 0,0 0 1,0 0-1,0 0 0,0 0 0,0 0 0,0 0 0,0 0 0,0 0 0,0 0 0,0 0 0,0 1 0,0-1 0,0 0 0,0 0 0,0 0 0,0 0 0,0 0 0,0 0 0,-1 0-6,14 3-126,-3 0 141,1-1 1,-1 0 0,0-1-1,8 0-15,-3-1 11,-2 1 8,0-2-1,1 1 1,4-2-19,19-1 43,15 3 98,-51 0-124,-1 0 1,0 0-1,1-1 0,-1 1 0,0 0 1,0 0-1,1 0 0,-1 0 0,0 0 0,0 0 1,1-1-1,-1 1 0,0 0 0,0 0 0,1 0 1,-1-1-1,0 1 0,0 0 0,0 0 1,0-1-1,1 1 0,-1 0 0,0-1 0,0 1 1,0 0-1,0 0 0,0-1 0,0 1 1,0 0-1,0-1 0,0 1 0,0 0 0,0 0 1,0-1-1,0 1 0,0 0 0,0-1-17,0 1 56,0-1 1,0 1-1,-1-1 0,1 1 0,0 0 0,0-1 0,-1 1 0,1-1 0,0 1 0,-1 0 1,1-1-1,0 1 0,-1 0 0,1-1 0,-1 1 0,1 0 0,0 0 0,-1-1 0,1 1 0,-1 0 1,1 0-1,-1 0 0,1 0 0,-1 0 0,1 0 0,-1-1 0,1 1 0,-1 0 0,1 0 1,0 1-1,-1-1-56,-108 0 112,95 0-103,1 1 0,-1 1 0,1 0 0,0 1 1,-1 1-1,-3 1-9,-5 1 25,19-5-21,-1-1 0,1 1 0,0-1 0,-1 0 0,1-1 0,0 1 0,-1 0 0,1-1 0,0 0-4,0 0-7,0 1 1,0-1 0,0 1 0,0 0-1,0 0 1,0 0 0,0 0-1,1 0 1,-1 0 0,0 1-1,-2 0 7,4 0-62,1-1-41,0 0-73,0 0-299,0 0-370,0 0-717,0 0-402,0 0 873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3T22:35:11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245 165 1336,'0'0'698,"0"0"-105,0 0-89,0 0-69,0 0-29,0 0-25,0 0-2,0 0 13,0 0 23,0 0 45,0 0 41,0 0 50,0 0 16,0 0-2,0 0-18,0 0-38,0 0-29,0 0-46,0 0-7,0 0 35,-5-13 3072,3 12-3429,0-1 0,0 1-1,0 0 1,0-1-1,0 1 1,0 0 0,0 0-1,0 1 1,0-1 0,0 0-1,0 1 1,-1-1-1,-1 1-104,-38-1 225,-3 4-163,40-3-58,0 1 0,1 0 0,-1 0 0,0 0 0,1 1 0,0 0 0,-1 0 0,1 0 0,0 0 0,0 1 0,0-1 0,0 1 0,0 0 0,1 0 0,-1 1 0,1-1 0,0 1 0,0-1 0,0 1 0,1 0 0,-2 2-4,-3 7-9,6-11 4,0 1 0,-1-1 0,1 0-1,-1 1 1,0-1 0,0 0 0,-1 2 5,-9 10-93,11-14 87,1 1 0,0-1 0,0 1-1,-1-1 1,1 1 0,0 0 0,0-1 0,-1 1 0,1-1 0,0 1 0,0 0 0,0-1 0,0 1 0,0-1 0,0 1 0,0 0 0,0-1 0,0 1 0,1 0 0,-1-1 0,0 1 0,0-1 0,0 1 0,1-1 0,-1 1 0,0 0 0,1-1 6,1 3-18,-1-1 10,0-1 0,0 0 0,0 0 1,-1 0-1,1 0 0,0 1 0,-1-1 0,1 0 0,-1 1 1,1-1-1,-1 0 0,0 1 0,1 0 8,-1 1-9,1 0 1,1 0-1,-1 0 1,0 0-1,1 0 0,-1 0 1,1-1-1,0 1 0,0-1 1,0 1-1,0-1 0,1 0 1,-1 1-1,1-1 1,0 0 8,2 2-6,1 0 0,-1-1 0,0 1 1,1-2-1,0 1 0,0 0 1,3 0 5,-3-2 21,1 0 0,-1 0-1,0-1 1,1 1 0,-1-1-21,-5 0 6,1-1 5,0 1 0,-1-1 0,1 1-1,0-1 1,-1 1 0,1-1-1,-1 0 1,1 0 0,-1 0 0,1 0-1,-1 0 1,0 0 0,1 0 0,-1 0-1,0-1 1,0 1-11,17-22 122,-12 12-64,-1-1 0,-1 1 1,0-1-1,0 1 0,-1-1 1,-1 0-1,0-1 0,-1 1 1,0 0-1,-1 0 0,0-10-58,-1 16 31,0 0 0,0 0 0,0 0 0,-1 0 0,0 0 0,0 1 0,-1-1 0,1 1 0,-1-1 0,0 1 0,-1 0 0,1 0 0,-1 0 0,0 1 0,0-1 0,-2 0-31,4 4 12,0-1-1,0 1 1,0 0 0,0 0-1,0 0 1,-1 0-1,1 0 1,-1 1-1,1-1 1,0 1-1,-1-1 1,1 1 0,-1 0-1,1 0 1,-1 0-1,1 0 1,-1 1-1,-1 0-11,-8-1 0,10 0-6,1 1 0,-1-1 0,1 0 0,-1 0-1,1 1 1,-1-1 0,1 1 0,-1-1 0,1 1-1,0 0 1,-1 0 0,1-1 0,0 1 0,0 0-1,-1 0 1,1 0 0,0 1 6,-17 22-124,11-13 76,5-7 36,0 0 1,0 0-1,1 0 1,-1 1-1,1-1 1,0 0-1,0 1 0,1-1 1,-1 1-1,1 0 1,0-1-1,0 1 1,1 1 11,-2 10-19,2-11 11,-1 0 1,1 0-1,-1 0 1,1 1-1,1-2 1,-1 1-1,1 0 0,0 0 1,0 0-1,0-1 1,1 1-1,-1-1 1,1 1-1,0-1 1,1 0-1,-1-1 1,1 1 7,-1 0-4,1 0 1,0 0-1,1-1 0,-1 0 1,1 0-1,-1 0 1,1 0-1,0-1 0,0 0 1,0 0-1,0 0 1,0 0-1,1-1 0,-1 0 1,1 0-1,0 0 4,3-1 4,-1 0-1,1 0 0,-1 0 0,1-1 0,0-1 1,4 0-4,-9 0 9,0 1 1,0-1-1,-1 0 1,1 1 0,0-2-1,-1 1 1,1 0-1,-1-1 1,0 1-1,0-1 1,0 0-1,0 0 1,0 0 0,1-4-10,4-3 33,-1-1 0,0 0 0,-1-1 0,-1 1 1,1-1-1,2-13-33,-7 21 20,1 0 1,-1-1-1,-1 1 0,1 0 1,-1-1-1,1 1 1,-2-1-1,1 1 0,0-1 1,-1 1-1,1-1 1,-1 1-1,-1 0 0,1-1 1,-1 1-1,1 0 1,-1 0-1,0 0 1,0 0-1,-1 0 0,1 1 1,-2-2-21,-1 0 23,0 1 0,0 0 0,0 0 1,0 0-1,-1 0 0,1 1 0,-1 0 0,0 0 1,0 1-1,0 0 0,0 0 0,0 0 0,-1 0 1,1 1-1,-1 0 0,1 1 0,0 0 0,-1 0 1,1 0-1,-1 0 0,1 1 0,-1 0 1,1 1-1,0-1 0,-1 1-23,0 1-13,1 0 0,-1 1 0,0-1 0,1 1 0,0 0 0,-4 3 13,8-4-10,-1-1 0,0 1-1,1 0 1,-1 0 0,1 0 0,0 0 0,0 1-1,0-1 1,0 0 0,1 1 0,-1-1-1,1 1 1,0 1 10,-3 9-28,1 0 0,1 1 0,0-1-1,1 0 1,0 1 0,1-1 0,1 0 0,1 6 28,-1-16-4,0 1 0,0-1-1,0-1 1,1 1 0,0 0 0,-1 0 0,2-1 0,-1 1 0,0-1-1,1 1 1,-1-1 0,1 0 0,0 0 0,0 0 0,0 0 0,0-1-1,1 1 1,-1-1 0,1 0 0,-1 0 0,1 0 0,0 0 0,0-1-1,0 0 1,0 1 4,5 0-4,0 0-1,1 0 0,0 0 0,-1-1 1,1-1-1,0 0 0,-1 0 1,1-1-1,-1 0 0,5-1 5,-7 0 1,-1 0-1,1 0 1,-1-1-1,0 0 1,0 0 0,0 0-1,0-1 1,-1 0-1,1 0 1,2-2-1,2-4 14,-1 1 0,0-1 0,0-1-1,6-8-13,-10 11 13,-1 0-1,0-1 1,0 1-1,-1-1 1,0 1-1,0-1 1,1-7-13,-1-4 61,0-1 1,0-19-62,-3 38 11,0-1 0,0 0 0,0 0 0,0 0 0,-1 1 0,1-1 0,-1 0 0,0 0 1,0 1-1,0-1 0,0 1 0,0-1 0,0 1 0,-1-1 0,1 1 0,-1 0 0,0-1 0,0 1-11,-1-1 14,0 1 0,0-1 1,-1 1-1,1 0 0,0 0 1,-1 0-1,0 0 0,1 1 0,-1-1 1,0 1-1,-3-1-14,-2 1-6,0-1-1,0 1 1,-1 1 0,1-1 0,0 2 0,0-1-1,-1 1 1,1 1 0,0 0 0,-4 1 6,10-2-10,0 0 0,1 0 0,-1 1 1,1-1-1,-1 1 0,1-1 1,0 1-1,-1 0 0,1 0 1,0 0-1,0 0 0,0 0 1,-1 2 9,0 1-18,0 0 1,0 0 0,1 1 0,-1-1 0,1 0 0,-1 5 17,-1 6-39,1 0 0,1 0 0,0 0 0,1 10 39,2-18-5,-1 1-1,2 0 1,-1-1-1,1 0 0,1 1 1,-1-1-1,1 0 0,1 0 1,-1 0-1,2-1 0,-1 1 1,1-1-1,0 0 0,0-1 1,1 1-1,0-1 0,0 0 1,0 0-1,1-1 0,0 1 1,0-2 5,-4-2-1,0 0-1,0-1 1,0 0 0,0 0 0,0 0 0,0 0-1,0 0 1,1 0 0,-1-1 0,0 0 0,0 1-1,1-1 1,-1-1 0,0 1 0,1 0 0,-1-1-1,0 0 1,0 1 0,0-1 0,0 0 0,1-1-1,-1 1 1,-1-1 0,3 0 1,-1-1 9,-1 1-1,0-1 1,0 1 0,0-1 0,-1 0 0,1 0-1,-1 0 1,1-1 0,-1 1 0,0 0-1,0-1 1,-1 0 0,1 1 0,-1-1 0,0 0-1,1 0 1,-2 0 0,1 1 0,0-1-1,-1-2-8,0-1 24,0 0 0,0-1 0,-1 1 0,0 0 0,-1-1 0,0 1 0,0 0 0,0 0 0,-1 0 0,0 1 0,0-1 0,-1-1-24,-2-2 30,0 1 0,-1 0 0,0 0 1,-1 0-1,1 1 0,-2 0 0,-4-4-30,9 9 5,0 0-1,0 0 1,-1 1-1,1 0 1,0-1-1,-5 0-4,8 2-2,-1 1-1,1-1 1,-1 1 0,1 0-1,-1-1 1,0 1 0,1 0-1,-1 0 1,0 0 0,1 0-1,-1 0 1,1 0-1,-1 1 1,0-1 0,1 0-1,-1 1 1,1 0 0,-1-1-1,1 1 1,-1 0 0,0 0 2,-6 7-23,0 0 0,0 0 0,1 1 0,1 0 0,0 0 0,0 1 0,1-1 0,0 1 0,0 1 0,1-1 0,0 1 0,0 3 23,3-6-26,-1 1 1,1-1-1,1 1 1,0-1 0,0 1-1,0-1 1,1 1-1,1-1 1,-1 1 0,1-1-1,1 0 1,-1 0-1,1 0 1,1 0 0,0 0-1,0-1 1,0 0-1,1 1 1,0-2-1,0 1 1,6 5 25,-10-11-86,-1-1-1,1 1 1,-1 0 0,1-1 0,-1 1-1,1-1 1,0 1 0,-1-1-1,1 1 1,0-1 0,0 1 0,-1-1-1,1 0 1,0 0 0,0 1-1,-1-1 1,1 0 0,0 0-1,0 0 1,0 0 0,0 0 0,-1 0-1,1 0 1,1 0 86,-1 0-1700,-1 0-185,0-2 822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3T22:35:20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73 641 1144,'-14'29'258,"-17"29"918,29-51-587,2-7-502,-1 1 0,1-1-1,0 0 1,0 1-1,0-1 1,0 0-1,0 1 1,0-1 0,-1 0-1,1 1 1,0-1-1,0 0 1,0 0 0,-1 1-1,1-1 1,0 0-1,0 0 1,-1 0-1,1 1 1,0-1 0,-1 0-1,1 0 1,0 0-1,-1 0 1,1 0-1,0 1 1,-1-1 0,1 0-1,0 0 1,-1 0-1,1 0 1,0 0 0,-1 0-1,1 0 1,0 0-1,-1 0 1,1 0-1,0-1 1,-1 1-87,-5 5 1751,6-5-1644,0 0 0,0 1 0,-1-1-1,1 0 1,0 1 0,0-1 0,-1 0 0,1 1 0,0-1 0,-1 0-1,1 0 1,-1 1 0,1-1 0,0 0 0,-1 0 0,1 0 0,0 1 0,-1-1-1,1 0 1,-1 0 0,1 0 0,-1 0 0,1 0-107,-1 0 433,1 0 1,0 0-33,0 0-47,0 0-93,0 0-57,0 0-51,6-12 845,6-5-866,-2 0 0,0-1 0,0-2-132,-6 11 55,-1-1 0,0 0-1,0 1 1,-1-1 0,0 0 0,0-6-55,-1 7 20,1-1 1,0 1 0,0 1-1,1-1 1,0-1-21,8-13 29,-7 14-15,0 1-1,-1-1 1,0 0 0,0-1 0,-1 1-14,6-37 70,-5 24 1,1-1 1,5-15-72,-6 27 14,-1 0 1,0 0-1,-1 0 1,0 0-1,-1-7-14,2-28 40,0 38-30,1 0 0,-1 0-1,1 1 1,1-1 0,-1 1 0,1-1-1,1 1 1,3-4-10,-2 2 17,-1 0-1,0 0 1,0 0 0,-1-1-1,0 0-16,-3-31 63,-1 41-63,0 0 0,0 0 0,0 0 1,0-1-1,0 1 0,0 0 0,0 0 0,1 0 0,-1-1 1,0 1-1,0 0 0,0 0 0,0 0 0,0 0 0,0-1 0,1 1 1,-1 0-1,0 0 0,0 0 0,0 0 0,0 0 0,1-1 1,-1 1-1,0 0 0,0 0 0,0 0 0,1 0 0,-1 0 1,0 0-1,0 0 0,3-2 3,-2 0-8,0 0 0,-1 0 0,1 0 0,-1 0 0,1 0 0,-1 0 0,0 0 0,0 0 0,0 0 0,0-1 0,0 1 0,-1 0 5,1-8-153,0 10 97,0 0 9,0 0 15,0 0 11,0 0-7,5 11-60,35 81 24,-29-66 54,-1 0 0,5 21 10,-7-23-7,0 0 0,3 5 7,7 14 14,-3 1 0,-1 1-1,-3 0 1,0 10-14,-6-38 2,0 1-1,3 3-1,-2-5 12,-1 1 0,2 12-12,-5-12 37,0 0 1,-1 9-38,3 27 26,-3-50 51,-1-3-4894,0 0 3925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3T22:35:21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22 1288,'-89'-19'712,"88"19"-666,0-1-1,0 1 1,0 0-1,-1-1 1,1 1-1,0 0 1,0 0-1,-1 0 1,1 0-1,0 0 1,0 0-1,0 0 1,-1 0-1,1 0 0,0 1 1,0-1-1,0 1 1,-1-1-1,1 1-45,1-1 62,0 0 0,0 0-1,0 0 1,0 0-1,0 0 1,0 0 0,0 0-1,0 0 1,0 0-1,0 0 1,0 0 0,0 0-1,0 0 1,1 0-1,-1 0 1,0 0 0,0 0-1,0 0 1,0 0 0,0 0-1,0 0 1,0 0-1,0 0 1,0 0 0,0 0-1,0 0 1,0 0-1,0 0 1,0 0 0,0 0-1,0 0 1,0 1-1,0-1 1,0 0 0,0 0-1,0 0 1,0 0-1,0 0 1,0 0 0,0 0-1,0 0 1,0 0 0,0 0-1,0 0 1,0 0-1,0 0 1,0 0 0,0 0-1,0 1 1,0-1-1,0 0 1,0 0 0,0 0-1,0 0 1,0 0-1,0 0 1,0 0-62,0 0 535,0 0-63,0 0-93,0 0-65,0 0-58,0 0 6,0 0 30,0 0-12,0 0-28,0 0-53,2 0-177,0 1 0,0-1 1,0 1-1,-1 0 1,1 0-1,0 0 0,0 0 1,-1 0-1,1 0 0,0 1-22,8 4 47,46 17 418,-52-21-452,18 7 187,0-1 1,1-1-1,6 1-200,-7-5 40,31 9 44,-53-12-68,0 0 0,0 0 3,0 0 10,0 0 6,0 0 24,0 0 74,0 0 110,0 0 110,0 0 47,0 0-16,0 0-89,0 0-100,0 0-62,-79-5 950,53 3-1044,-9 0 90,-1 2 0,1 2 0,0 1-129,35-3 1,0 0 1,0 0 0,-1 0 0,1 0 0,0 0-1,0 0 1,0 0 0,0 0 0,0 0 0,0 0 0,-1 0-1,1 0 1,0 0 0,0 0 0,0 0 0,0 0-1,0 0 1,-1 0 0,1 0 0,0 0 0,0 0 0,0 0-1,0 0 1,0 0 0,0 0 0,0 1 0,-1-1-1,1 0 1,0 0 0,0 0 0,0 0 0,0 0 0,0 0-1,0 0 1,0 1 0,0-1 0,0 0 0,0 0 0,0 0-1,0 0 1,0 0 0,0 1 0,0-1 0,0 0-1,0 0 1,0 0 0,0 0 0,0 0 0,0 1 0,0-1-1,0 0 1,0 0 0,0 0 0,0 0 0,0 0-1,0 0 1,0 1 0,0-1 0,0 0 0,0 0 0,1 0-1,-1 0 1,0 0 0,0 0 0,0 0 0,0 0-2,1 2-58,-6-4-111,29 5-259,-4-1 426,-3 0-2,39 3-10,-9-3-64,0 2 1,0 2 77,-24-2-1891,0 1 0,17 7 1891,-27-9-1060,-2-1 473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3T22:35:27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147 195 848,'1'0'233,"-1"0"0,0 0-1,0 0 1,1 0 0,-1-1 0,0 1-1,0 0 1,0 0 0,1 0 0,-1 0-1,0 0 1,0 0 0,0 0 0,1 0-1,-1-1 1,0 1 0,0 0 0,0 0-1,0 0 1,1 0 0,-1-1 0,0 1-1,0 0 1,0 0 0,0 0 0,0-1-1,0 1 1,0 0 0,0 0 0,0-1-1,1 1 1,-1 0-233,-1-11 3013,1 10-2957,0 0 0,-1 0 0,1 1 0,0-1-1,-1 0 1,1 0 0,-1 0 0,1 0 0,-1 0 0,1 1 0,-1-1 0,1 0 0,-1 0-1,0 1 1,1-1 0,-1 0 0,0 1 0,0-1 0,0 1 0,1-1 0,-1 1 0,-1-1-56,-2 1 0,-1 0 1,0 0-1,0 0 1,0 0 0,0 1-1,0 0 1,1 0-1,-1 0 1,0 1-1,1-1 1,-1 1 0,1 0-1,0 1 1,-2 0-1,1 2-5,1 0 1,0 0 0,0 0 0,1 1 0,-1-1-1,1 2 5,2-5-3,0 0 0,0 0-1,0 0 1,1 0-1,-1 0 1,1 0 0,0 0-1,-1 0 1,1 0 0,0 0-1,0 0 1,0 0-1,0 0 1,1 0 0,-1 0-1,1 0 1,-1 0 0,1 0-1,-1 0 1,2 1 3,0-1 2,-1 1 1,1-1-1,0 1 0,0-1 1,0 0-1,1 0 0,-1 0 1,0 0-1,1 0 0,-1-1 1,1 1-1,1 0-2,5 2 33,1 0 0,-1-1-1,1 0 1,-1-1 0,1 0 0,8 1-33,-16-3 16,0 0 0,0 0 0,0 0-1,0 0 1,0-1 0,0 1 0,0 0 0,0-1 0,0 1 0,0-1 0,0 0 0,0 0 0,0 0 0,-1 0 0,1 0 0,0 0 0,-1 0 0,1-1 0,0 1-16,2-4 86,0 0 0,0 0 0,0 0 0,-1 0 0,1-2-86,5-6 243,-7 10-165,0 1 1,0-1-1,0 1 0,-1-1 1,1 0-1,-1 0 0,0 1 1,0-1-1,0 0 0,0 0 1,0 0-1,-1 0 0,1-1 1,-1 1-1,0 0 1,0 0-1,0 0 0,0 0 1,0 0-1,-1-2-78,0-2 109,-1 0-1,1 0 1,-1 0 0,-1 0 0,1 1-1,-1-1 1,-1 1 0,1-1-1,-3-2-108,4 6 19,-1 0 0,0 0-1,0-1 1,0 2-1,0-1 1,-1 0 0,1 1-1,-1-1 1,0 1-1,0 0 1,0 1 0,0-1-1,0 0 1,0 1 0,-3-1-19,-2 1-9,0 0 0,-1 0 1,1 1-1,0 0 1,0 0-1,-1 1 0,1 1 1,0-1-1,-4 2 9,11-2-13,0 0 0,0 0 0,0 0 0,0 0 0,0 0 0,0 1-1,0-1 1,1 1 0,-1-1 0,0 1 0,1 0 0,-1-1 0,1 1 0,0 0 0,0 0-1,-1 0 1,1 0 0,0 0 0,1 0 0,-1 0 0,0 1 0,1-1 0,-1 1 13,-1 3-32,1-1-1,0 0 1,1 1 0,-1-1 0,1 1 0,0-1 0,0 1 0,1-1-1,0 2 33,1 2-20,1 0-1,0-1 0,0 0 1,1 0-1,0 0 0,0 0 1,1-1-1,0 1 0,1-1 1,5 6 20,-7-10-3,0 0 0,1 0 0,-1-1 0,1 1 1,-1-1-1,1 0 0,0-1 0,-1 1 0,1-1 0,0 0 1,0 0-1,0 0 0,0-1 0,1 1 0,-1-1 1,2-1 2,-3 1 6,0 0 0,1 0 0,-1-1 0,0 0 0,1 0 0,-1 0 0,0 0 0,0-1 0,0 0 0,0 1 0,0-2 0,0 1 0,-1 0 0,1-1 0,-1 1 1,1-1-1,-1 0 0,2-3-6,2-5 48,-1 1-1,0-1 1,2-7-48,7-14 127,-8 21-52,9-19 133,-15 28-184,0 0 0,0-1 0,-1 1 1,1 0-1,-1 0 0,0 0 0,1-1 1,-1 1-1,0 0 0,0-1 0,-1 1 1,1 0-1,-1-2-24,-2-4 88,0 0 1,-1 0-1,-1 0 0,1 0 1,-1 0-1,-1 1 1,-4-5-89,7 9 12,1 0 0,-1 1 0,0 0 1,-1-1-1,1 1 0,0 1 0,-1-1 1,1 0-1,-1 1 0,1 0 0,-1-1 1,0 2-1,0-1 0,1 0 0,-1 1 1,-3-1-13,2 1-7,0 0 1,1 0-1,-1 0 1,0 1-1,0 0 1,0 0 0,0 0-1,1 0 1,-1 1-1,0 0 1,1 0-1,-3 2 7,-26 14-67,22-13 16,0 1-1,1 1 1,-2 1 51,8-5-15,0 0 0,1 0 0,0 0 0,0 1 0,0 0 0,0-1 0,0 1-1,1 0 1,-1 0 0,1 2 15,-1 0-14,1-1 0,0 1-1,0 0 1,1 0 0,-1 0 0,1 0-1,1 0 1,-1 0 0,1 0 0,0 0-1,1 0 1,0 5 14,0-7-12,-1 0-1,2 0 1,-1-1-1,0 1 1,1 0-1,-1 0 1,1-1-1,0 1 1,1-1-1,-1 0 1,0 1-1,1-1 1,0 0 0,0 0-1,0-1 1,0 1-1,0-1 1,0 1-1,2 0 13,1 0-6,0 0-1,0-1 1,0 0 0,0 0-1,0 0 1,0 0-1,0-1 1,1 0 0,-1-1-1,0 1 1,4-1 6,-6 0 3,0-1 1,0 1-1,0-1 0,0 1 1,0-1-1,0 0 1,0-1-1,0 1 0,-1-1 1,1 0-1,-1 0 1,1 0-1,-1 0 0,0 0 1,1-1-1,-1 1 0,0-1 1,1-2-4,6-6 15,-4 4 1,-1 0 0,1-1 0,-1 0 0,1-2-16,-4 7 12,-1 0 0,0-1 1,0 1-1,0 0 0,0-1 0,0 1 1,-1-1-1,1 1 0,-1-1 1,0 0-1,0 1 0,0-1 1,-1 0-13,1-1 20,-1-1 1,-1 1-1,1 0 0,-1-1 1,1 1-1,-1 0 1,-1 0-1,1 0 1,-1 1-1,0-1 1,0 0-1,0 1 1,-1 0-1,1 0 1,-1 0-1,0 0 1,0 1-1,-1-1 1,1 1-1,-1 0 1,1 1-1,-1-1 1,0 1-1,0 0 0,0 0 1,0 0-1,-1 0 1,1 1-1,0 0 1,-1 1-1,1-1 1,-1 1-1,1 0 1,-5 0-21,1 2-13,-1 0 1,1 1-1,0 0 1,0 1 0,-2 1 12,8-4-13,2 0 6,0-1 0,0 1 0,-1 0 1,1 0-1,0 0 0,0-1 0,1 1 0,-1 0 0,0 0 0,0 0 0,0 0 0,1 1 1,-1-1-1,0 0 0,1 0 0,-1 1 7,-3 5-39,1-3 25,1 0 0,-1 0 0,1 0-1,0 0 1,0 1 0,0-1 0,0 1 0,1-1 0,0 1 0,0 0 0,0 0 0,1-1 0,-1 1 0,1 0 0,0 0 0,1 0 0,-1 0 0,1-1 0,0 1 0,0 0-1,0-1 1,1 1 0,0-1 0,0 1 0,0-1 0,0 0 0,1 0 0,-1 0 0,1 0 0,0 0 0,0 0 0,1-1 0,-1 1 0,1-1 0,0 0 0,0 0 0,0 0 14,1-1-2,-1 1 0,1-1 0,0 0 0,-1 0 0,1-1 0,0 1 0,0-1 0,0 0 0,0 0 0,0-1 1,0 1-1,0-1 0,1-1 0,-1 1 0,0-1 0,0 1 0,0-1 0,2-1 2,-1 0 8,0 0 0,0 0 0,0-1-1,-1 1 1,1-1 0,-1 0 0,0-1 0,0 1-1,0-1 1,0 0 0,-1-1 0,1 1-1,-1-1 1,3-4-8,-5 5 13,0 0-1,-1-1 0,1 1 0,-1 0 1,0-1-1,-1 1 0,1-1 0,-1 1 1,0-1-1,0 1 0,0-1 0,0 1 1,-1-2-13,0-23 103,1 25-88,0 0 0,0 0 1,0-1-1,-1 1 0,0 0 0,0 0 1,0-1-1,0 1 0,-1 0 0,1 0 1,-1 0-1,0 1 0,0-1 0,-1 0 1,1 1-1,-1-1 0,0 1 1,0 0-1,0 0 0,0 0 0,0 0 1,-1 1-1,-2-2-15,2 1 4,1 1 0,-1 0 1,0 0-1,0 0 0,-1 0 1,1 1-1,0 0 0,0 0 0,-1 0 1,1 0-1,-1 1 0,1-1 1,0 1-1,-1 0 0,1 0 1,-1 1-1,1 0 0,-1-1 0,1 2 1,0-1-1,0 0 0,-4 2-4,6-1-9,0-1 0,0 1 0,0 0 0,0 0 0,0-1-1,0 1 1,1 1 0,-1-1 0,1 0 0,0 0-1,-1 0 1,1 2 9,-2 2-20,1-1 0,0 1 0,0-1 0,0 5 20,1-5-11,0-1 1,1 1-1,-1-1 1,1 1 0,1 0-1,-1-1 1,0 1-1,1-1 1,0 1 0,0-1-1,1 1 1,-1-1-1,1 0 1,0 0-1,0 1 1,0-1 0,2 1 10,4 6-709,1-1-1,0 1 1,1-2 0,0 0 0,2 1 709,-11-9-54,12 9-2197,1-2 941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20:18:35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77 800,'-34'-63'584,"33"62"-478,1 0 0,-1 0 1,1-1-1,-1 1 0,0 0 0,0 0 0,0 0 0,1 0 0,-1 0 0,0 0 0,0 0 0,0 1-106,-2 2 112,3-2 17,-1 0-21,0 1 1,0-1-1,0 1 1,1-1-1,-1 1 1,0-1-1,0 1 0,1-1 1,-1 1-1,0 0 1,0-1-1,1 1 0,-1 0 1,1 0-1,-1 0 1,1-1-1,-1 1 1,1 0-1,-1 0 0,1 0 1,0 1-109,-7 27-132,3-10 366,-1 6 16,1 0-1,1 11-249,-18 130 1029,14-109-755,-7 20-274,5-28 70,2 1 0,1 11-70,-15 188 189,8-121-29,3 53-160,10 33 84,-6 252 290,-11-241-257,-2 103 255,17-169-124,0 254 62,11-222-259,-1-58-29,27 312 41,-29-380-45,6 227 302,-6-93 8,10 3-33,-2-88-41,-13-84-192,4 103 196,-4-41-112,-1-19 76,-7 59-222,7-127 4,-1 2 7,1-1 0,-1 1 0,-1 0 0,0 0 0,0-1 0,-2 7-11,2-10 2,0 1-1,0-1 0,1 1 0,-1 0 0,1 0 0,0-1 0,0 1 1,0 0-1,1 0 0,0 0 0,-1 0 0,1 0 0,0 0 0,1 2-1,0 0-130,0 22 117,-1-27-101,0 0 0,0 0 1,0 0-1,0 0 0,0 0 1,-1 0-1,1 0 0,0 0 1,-1 0-1,1 0 0,-1 0 1,1 0-1,-1 0 0,0 0 1,1 0-1,-1 0 0,0 0 1,1-1-1,-1 1 0,0 0 0,0-1 1,0 2 113,-5 1-632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3T22:35:29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106 178 2296,'73'-70'1389,"-58"56"311,-17 16-1462,2-1-149,1-2 162,-1 1-76,-1 0 0,1 0 0,0 0 0,0 0 0,-1 1-1,1-1 1,0 0 0,0 0 0,-1 0 0,1 0 0,0 0 0,-1 0 0,1 0 0,0 0 0,0 0 0,-1 0 0,1 0 0,0 0 0,0 0 0,-1 0 0,1-1 0,0 1 0,-1 0 0,1 0 0,0 0-175,0 0 47,-1 0 1,1 0-1,0-1 0,0 1 1,-1 0-1,1 0 0,0 0 1,0 0-1,-1 0 0,1 0 1,0 0-1,0 0 0,-1 0 1,1 0-1,0 0 0,0 0 0,-1 0 1,1 0-1,0 0 0,0 0 1,-1 0-1,1 0 0,0 1 1,0-1-1,-1 0 0,1 0 1,0 0-1,0 0 0,-1 0 1,1 1-1,0-1 0,0 0 1,0 0-1,0 0 0,-1 1 0,1-1 1,0 0-1,0 0 0,0 1 1,0-1-1,0 0 0,0 0 1,0 1-1,-1-1 0,1 0 1,0 0-1,0 1 0,0-1 1,0 0-1,0 1 0,0-1 1,0 0-1,1 0 0,-1 1 1,0-1-1,0 0 0,0 0 0,0 1-47,-2 42 532,2-26-436,-1-1 0,-1 0-1,-3 12-95,-5 46 460,7-47-123,-1 0 0,-4 12-337,-9 46 285,11-51-215,-1 1 0,-5 10-70,5-23 47,2 0-1,1 1 1,0 12-47,-8 36 198,4-16 144,8-55-327,0 1-8,0-1 0,0 1 1,0 0-1,0-1 0,0 1 1,-1-1-1,1 1 0,0-1 0,0 1 1,0-1-1,-1 0 0,1 1 1,0-1-1,-1 1 0,1-1 1,0 1-1,-1-1 0,1 0 0,0 1 1,-1-1-1,1 0 0,-1 1 1,1-1-1,0 0 0,-1 0 1,1 1-1,-1-1 0,1 0 1,-1 0-1,1 0-7,-1 0 45,1 0-1,0 0 11,0 0 10,0 0 14,0 0 5,0 0-8,0 0-3,0 0-21,0 1-53,0-1 0,0 1 0,0-1 0,0 0 0,1 1 0,-1-1 0,0 1-1,0-1 1,0 1 0,0-1 0,1 1 0,-1-1 0,0 0 0,0 1 0,1-1 0,-1 0-1,0 1 1,0-1 0,1 0 0,-1 1 0,1-1 0,-1 0 0,0 0 0,1 1 0,-1-1 0,0 0-1,1 0 1,-1 0 0,1 1 0,-1-1 0,1 0 0,-1 0 0,1 0 0,-1 0 0,0 0-1,1 0 1,-1 0 0,1 0 0,-1 0 0,1 0 0,-1 0 1,3 0-6,0 0 0,0 1-1,0 0 1,0 0 0,0 0 0,0 0 0,0 0 0,0 1 6,44 26 0,-44-27 1,0 1-1,0-1 1,1 0 0,-1-1 0,0 1 0,1 0 0,-1-1 0,0 0 0,1 0 0,-1 0 0,0 0 0,1-1 0,-1 1 0,0-1-1,1 0 1,-1 1 0,0-2 0,0 1 0,0 0 0,0-1 0,2 0-1,3-2 3,-1 2 5,-1-1 0,1 0-1,-1 0 1,1-1 0,-1 0 0,0 0-1,0 0 1,-1-1 0,1 0-1,-1 0 1,0 0 0,-1-1 0,1 1-1,-1-1 1,0 0 0,0-1 0,-1 1-1,0-1 1,1-2-8,0-1 17,1 0 0,1 1 0,2-4-17,-3 5 25,1-1-1,-2 1 1,1-1 0,-1 0 0,0-2-25,5-12 69,-7 18-51,0 0 0,0 0 0,0 0 0,-1 0 0,1-1-1,-1 1 1,-1 0 0,1 0 0,-1-1 0,0-1-18,-4-26 118,2 11 18,-1 0 0,-1 0 1,-7-20-137,8 34 25,-1 1 1,0-1-1,0 1 1,-1 0-1,0 0 1,0 1-1,-1-1 1,1 1 0,-1 0-1,-1 1 1,1 0-1,-2-1-25,3 3 6,1 1 1,0 1-1,-1-1 0,0 1 0,1-1 0,-3 1-6,-18-6 11,11 2-4,0 0-1,0 1 0,-1 0-6,10 3-14,0 0 0,0 0 0,0 1 0,0 0-1,0 0 1,0 0 0,0 1 0,0-1 0,0 1 0,-4 2 14,8-3-50,1 0-11,0 0-4,0 1 41,0-1 0,0 1 0,0 0 0,0-1 0,1 1 0,-1-1 0,0 1 0,1 0 0,-1-1 0,0 1 0,1-1 1,-1 1-1,0-1 0,1 1 0,0 0 24,7 4-8,0 0 0,0 0 0,1-1 0,0 0 0,0 0 8,3 2 0,-8-4 0,-1 0 0,1 0 0,0 0 0,0-1 0,0 1 0,1-1 0,-1 0 0,0 0 0,0 0 0,1-1 0,-1 0 0,0 0 0,1 0 0,-1 0 0,2-1 0,3 0 8,0 0 1,0-1-1,0 0 1,0-1 0,0 0-1,-1 0 1,1-1-1,-1 0 1,0-1-1,0 0 1,-1 0-1,6-5-8,2-2 25,-11 8-13,0 1-1,1-1 1,-1 0 0,-1 0 0,1 0 0,0-1 0,-1 1 0,0-1-1,0 0 1,-1 0 0,2-4-12,-1 4 44,-1-1-1,1 0 0,0 1 1,0-1-1,0 1 1,1 0-1,3-3-43,-6 6 26,0 0-1,0 0 0,0-1 0,0 1 1,-1 0-1,1 0 0,0-1 1,-1 1-1,0 0 0,1-1 1,-1 1-1,0 0 0,0-1 0,-1 1 1,1 0-1,0-1 0,-1 1 1,0-2-26,-1-3 49,0-1 1,0 1 0,0 0 0,-1 0-1,-3-5-49,2 4 41,-1 1 0,1 0 0,-1 0 0,-1 0 0,1 1 0,-1-1 0,0 1 0,-1 1 0,1-1 0,-1 1 0,0 0 0,0 1-1,-3-2-40,-8-2 37,1 0-1,-2 1 0,1 1 0,0 1 0,-1 0 0,-11 0-36,19 4-3,-1 0 0,1 0 0,-1 1 0,0 1 0,1 0 0,-1 0 0,1 1 0,-1 1 0,1 0 0,0 0 1,-4 3 2,-3 2-64,7-4-37,0 0-1,0 2 0,-3 1 102,12-5-138,0 0-1,0 0 0,0 0 0,1 0 1,-1 0-1,0 0 0,1 0 0,-1 0 1,1 1 138,-2 7-5110,3-10 3677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3T22:35:34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215 199 400,'-10'1'3055,"-6"-2"7830,5-7-10641,8 7-231,1 1 0,-1-1-1,1 1 1,-1-1-1,1 1 1,-1 0-1,0 0 1,1 0-1,-1 0 1,-2 1-13,-2-1 13,5 0-39,-1 0 0,0 0 0,0 1 0,0-1 0,0 0 0,0 1 0,-1 0 26,3 0-14,0-1 0,0 1 0,0 0 0,0-1-1,0 1 1,0 0 0,0 0 0,0 0 0,0 0 0,0 0 0,0 0 0,0 0-1,1 0 1,-1 0 0,1 1 0,-1-1 14,0 0-8,1 0-1,-1-1 1,1 1 0,0-1-1,-1 1 1,1 0-1,0-1 1,0 1 0,-1 0-1,1 0 1,0-1-1,0 1 1,0 0 0,0-1-1,0 1 1,0 0 0,0 0-1,0-1 1,0 1-1,0 0 1,1-1 0,-1 1-1,0 0 1,0-1-1,1 1 1,-1 0 0,0-1-1,1 1 1,-1 0 0,1 0 8,1 0-2,0 0 0,0 1 1,1-1-1,-1 0 0,0 0 1,1 0-1,-1-1 1,2 1 1,20 8 3,26 15 21,-48-23-20,1 0 1,-1-1 0,1 1 0,-1-1-1,1 0 1,-1 1 0,1-1-1,-1 0 1,1-1 0,-1 1 0,0 0-1,1-1 1,-1 1 0,1-1-1,-1 0 1,2-1-5,8-1 37,-3 0-1,-1 1 1,1-1 0,-1-1 0,0 1-1,0-2 1,0 1 0,-1-1-1,4-3-36,11-9 77,-1-1 0,1-3-77,4-4 23,-22 21-12,1-1 0,-1-1 0,0 1-1,0 0 1,0-1 0,-1 0-1,2-4-10,-3 7 30,-1-1 1,1 1-1,-1-1 0,0 0 0,0 1 0,0-1 1,-1 0-1,1 0 0,-1 0 0,0 1 0,0-1 1,0 0-1,0 0 0,-1-1-30,0 3 31,0 0 1,0-1-1,-1 1 1,1 0-1,0 0 0,-1 0 1,1 0-1,-1 1 1,0-1-1,0 0 0,1 1 1,-1-1-1,0 1 1,0-1-1,-1 1 0,1 0 1,0 0-1,0 0 1,0 0-1,-1 0 0,1 1 1,-1-1-1,1 1-31,-6-2 44,1 1-1,-1 0 1,1 0-1,-1 1 1,1 0-1,-1 0 1,0 1-44,-8 1 46,0 1-1,0 0 1,1 1 0,-1 1 0,1 1-1,-6 2-45,13-4-11,1 0 0,0 0 0,0 0 0,0 1 0,0 0 0,1 0 0,0 1 0,0 0 0,0 0 0,1 0 0,0 1 0,0-1-1,-1 4 12,2-2-10,-1 0-30,0 1 0,1-1-1,1 1 1,-3 8 40,5-14-15,0 0 0,1-1 0,-1 1 0,1 0 0,0 0 0,0-1 0,0 1 0,0 0 0,1 0 0,-1-1 0,1 1 0,-1 0 0,1-1 0,0 1 0,0 0 0,0-1 0,1 1 0,-1-1 0,1 1 15,0 0-7,0 0 0,-1-1 0,1 1 0,1 0 0,-1-1-1,0 0 1,1 1 0,-1-1 0,1 0 0,-1-1-1,1 1 1,0 0 0,0-1 0,0 1 0,0-1 0,0 0-1,0 0 1,0 0 0,1 0 0,-1-1 0,0 1 7,3-1-1,6 0 7,0 0 1,0-1 0,-1 0-1,1-1 1,0-1-7,-8 3 13,-1-2-1,1 1 1,-1 0 0,1-1 0,-1 0-1,0 1 1,0-1 0,1-1 0,-1 1-1,-1 0 1,1-1 0,0 1-1,-1-1 1,1 0 0,-1 0 0,0 0-1,0 0 1,1-2-13,-2 3 25,0 0 1,0 0-1,0 0 1,0 0-1,-1 0 0,1 0 1,-1 0-1,1-1 0,-1 1 1,0 0-1,0 0 0,0 0 1,0-1-1,0 1 1,0 0-1,-1 0 0,1 0 1,-1 0-1,0 0 0,1-1 1,-1 1-1,0 0 0,0 1 1,0-1-1,-1 0 1,1 0-1,0 0 0,-1 1 1,1-1-1,-2-1-25,-5-4 114,0 1 1,-1-1-1,0 1 0,0 0 0,-9-3-114,12 5 22,-1 1-1,0 1 1,0-1 0,0 1-1,0 0 1,0 1-1,0-1 1,-1 1-1,1 1 1,-1 0-1,1 0 1,-4 0-22,6 1-10,1-1-1,-1 1 1,1 0-1,-1 1 1,1-1 0,0 1-1,0-1 1,-1 1-1,1 0 1,0 1 0,1-1-1,-1 1 1,0 0-1,1 0 1,-1 0 0,1 0-1,0 1 1,0-1-1,0 1 1,-1 3 10,1-3-36,1 0 0,1 0 1,-1 0-1,0 0 0,1 0 0,0 0 0,0 0 0,0 1 36,1-4-5,0 0 0,0 0 0,0 0 0,0 0-1,0 0 1,0 1 0,0-1 0,0 0 0,0 0-1,1 0 1,-1 0 0,0 0 0,1 0-1,-1 0 1,1 0 0,-1 0 0,1 0 0,-1 0-1,1 0 1,0 0 0,0 0 0,-1 0 0,1 0-1,0-1 1,0 1 0,0 0 0,0-1-1,0 1 1,0-1 0,0 1 0,0-1 0,0 1 5,4 1-2,0 0 0,-1-1 0,1 1 0,0-1 1,0 0-1,0-1 0,0 1 0,0-1 0,0 0 1,0 0-1,0 0 0,0-1 0,0 0 0,0 0 1,0 0-1,0-1 0,-1 1 0,1-1 0,0 0 1,-1 0-1,1-1 0,-1 0 0,1 0 2,2-2 21,-1 0 0,1-1 0,-1 0 0,0 0 0,5-7-21,-10 12 12,0 0 0,0 0 0,0-1 1,0 1-1,-1 0 0,1-1 0,0 1 0,-1-1 0,1 1 0,-1 0 0,1-1 0,-1 1 0,0-1 0,0 0 0,0 1 0,0-1 0,0 1 0,0-1 0,0 1 0,0-1 0,0 1 0,-1-1 0,1 1 0,-1-1 1,1 1-1,-1-1 0,0 1 0,1 0 0,-1-1 0,0 1 0,0 0 0,0 0 0,0 0 0,0-1 0,0 1 0,-1 0-12,-14-14 125,9 8-58,-1 0 0,0 0 0,0 1 0,-5-3-67,9 7 9,1 1 0,-1-1 0,0 0 0,0 1 0,1 0 0,-1 0 0,0 0 0,0 1 0,0-1 0,0 1 0,0 0 0,0 0 0,-3 1-9,3-1-19,-1 1 1,1 0 0,0 0 0,-1 0 0,1 1 0,0-1 0,0 1 0,0 0-1,0 0 1,1 1 0,-1-1 0,1 1 0,-1-1 0,1 1 0,0 0 0,0 1-1,0-1 1,0 0 0,1 1 0,-1 0 0,1 0 0,-1 1 18,3-4-10,-1 1 0,1-1-1,0 1 1,-1-1 0,1 1 0,0-1 0,0 1 0,0-1 0,0 1 0,0-1 0,1 0-1,-1 1 1,0-1 0,1 1 0,-1-1 0,1 1 0,-1-1 0,1 0 0,0 0 0,-1 1-1,1-1 1,0 0 0,0 0 0,0 0 0,0 0 0,0 0 0,0 0 0,1 1 10,1 1-16,0 0 1,1 0 0,-1 0-1,1 0 1,0 0 0,0-1 0,0 1-1,3 0 16,-4-2 0,0-1-1,0 1 0,0-1 1,-1 0-1,1 0 0,0 0 0,0-1 1,0 1-1,-1 0 0,3-2 1,27-7 14,-25 6-10,-1 0 1,0 0-1,0-1 0,-1 1 1,1-1-1,-1 0 1,0-1-1,0 0 0,1-1-4,-2 3 20,-1-1-1,0 0 0,0 0 1,-1 0-1,1 0 0,-1 0 1,1 0-1,-1-1 0,-1 1 1,1-1-1,-1 1 0,0-1 1,1-1-20,-2 5 12,0 0 0,-1 0 0,1 0 0,0 0 0,0 0 0,0 0 0,-1 1-1,1-1 1,0 0 0,-1 0 0,1 0 0,-1 0 0,1 1 0,-1-1 0,0 0 0,1 0 0,-1 1 0,0-1 0,0 0-12,-17-12 137,12 8-92,2 3-36,0-1 0,-1 1 1,1 0-1,-1 0 0,0 0 0,1 0 0,-1 1 1,0 0-1,0 0 0,0 0 0,0 1 0,0-1 0,0 1 1,0 0-1,0 1 0,0-1 0,0 1 0,0 0 1,0 1-10,-2-1-20,0 2 1,1-1 0,0 1 0,-1 0 0,1 0 0,0 0-1,1 1 1,-1 0 0,1 0 0,-1 1 0,1-1 0,0 1-1,-2 4 20,4-5-17,0-1 0,1 1 0,-1 0 0,1 0 0,0 0 0,0 0 0,1 0-1,-1 1 1,1-1 0,0 0 0,0 1 0,0-1 0,1 1 0,-1-1 0,1 1 0,0-1-1,1 1 1,-1-1 0,1 1 0,0-1 0,0 1 0,0-1 0,0 0 0,1 1-1,0-1 1,0 0 0,0 0 0,0 0 0,1-1 0,0 1 0,-1 0 0,1-1-1,1 0 1,-1 1 0,0-2 0,1 1 0,1 1 17,2 0-10,0-1-1,0 0 1,1 0 0,-1 0-1,1-1 1,0 0 0,-1-1 0,1 0-1,0 0 1,0 0 0,0-1-1,0 0 1,7-2 10,-5 1 2,-1 0 0,1-2 0,0 1-1,-1-1 1,0 0 0,0-1 0,0 0 0,0 0 0,-1-1 0,1 0 0,-1-1-2,-4 3 1,-1 0 1,0 0 0,0-1 0,0 1 0,0-1-1,0 1 1,-1-1 0,0 0-2,0 2 15,-1 0 0,0-1 0,0 1 0,0 0 0,0-1 0,0 1 0,-1-1 1,1 1-1,-1-1 0,0 1 0,0-1 0,1 1 0,-1-1 0,-1-1-15,1 2 18,-1 0 0,0 1-1,0-1 1,1 1 0,-1 0 0,0-1 0,0 1-1,0 0 1,0-1 0,-1 1 0,1 0-1,0 0 1,0 0 0,-1 0 0,0 0-18,-25-15 130,20 12-90,3 2-33,-1 1 0,1-1 0,0 1-1,0 0 1,-1 0 0,1 0-1,-1 0 1,1 1 0,-1 0-1,1 0 1,-1 0 0,1 1 0,-1-1-1,1 1 1,0 0 0,-1 0-1,1 1 1,0-1 0,0 1-1,0 0 1,0 0 0,0 0 0,-2 2-7,2-2-18,0 1 1,0 0 0,1 0 0,-1 0-1,0 1 1,1-1 0,0 1 0,0 0-1,0 0 1,1 0 0,-1 0 0,1 1-1,0-1 1,0 0 0,0 1 0,1 0-1,-1-1 1,1 1 0,0 0 0,1 0-1,-1 3 18,1-6-16,0 0 0,1 0 0,-1 0 0,1 0-1,-1 0 1,1 0 0,0 0 0,0 0 0,0-1-1,0 1 1,0 0 0,0 0 0,0-1-1,0 1 1,1-1 0,-1 1 0,1-1 0,-1 0-1,3 2 17,4 2-367,0 1-1,0-1 0,8 2 368,-2 1-1198,11 8-3606,-15-10 3145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3T22:35:37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73 1864,'34'-35'1201,"-28"26"560,-11 7-479,1 0 1096,-14-9 2152,17 9-4417,-1 1-1,0 0 1,1-1 0,-1 1 0,0 0-1,0 0 1,1 1 0,-1-1-1,0 0 1,0 1 0,0-1-1,0 1 1,0-1 0,0 1-1,0 0 1,0 0 0,0 0-1,-2 0-112,-8 0 150,4-1-75,1 1 0,0 0 0,0 1-1,0-1 1,0 2 0,-1-1 0,-3 2-75,-13 4 75,-35 8 241,52-14-307,0 1 0,0 0 0,0 0 1,0 0-1,0 1 0,1 1 0,-1-1 1,1 1-1,0 0 0,0 0 0,0 1 0,-4 3-9,5-4 3,0 0-1,0 0 0,0-1 0,0 1 0,-2 0-2,2-2 10,0 1 1,1-1-1,-1 1 1,1 1 0,0-1-1,0 1 1,0-1-1,0 1 1,0 1-11,-38 56 117,34-50-131,2 1 0,0-1-1,0 1 1,1 0 0,0 1-1,1-1 1,0 2 14,3-9-19,0-4 13,1 1-1,0-1 1,0 1-1,0 0 0,0-1 1,0 1-1,0-1 1,0 1-1,0 0 0,0-1 1,1 1-1,0 1 7,1 12-25,-2-12 24,-1-1-1,1 1 0,-1 0 0,0-1 0,0 1 0,0 0 0,0-1 1,0 1-1,-1-1 2,1 0 1,0 0 0,0 0 0,0 0 0,0 0 0,1-1 0,-1 1 0,0 0 0,1 0 0,0 0 0,-1 1 0,1-1 0,0 0 0,0 0 0,0 0-1,0 0 1,1 0 0,-1 1-1,11 24 12,-9-24-10,0 1-1,0 0 1,0 0-1,-1 0 1,0 0-1,0 0 1,0 1-1,0 1-1,2 8-3,-3-12 1,1 0 1,-1 0-1,1 0 1,-1 0-1,0 0 1,0 0-1,0 1 1,0-1-1,0 2 2,-1-2-4,1 0 0,0 1-1,-1-1 1,1 0 0,0 0-1,1 1 1,-1-1 0,0 0-1,1 1 1,-1-1 0,1 0-1,0 0 1,-1 1 0,1-1 0,0 0-1,1 0 1,-1 0 0,0 0-1,0 0 1,1-1 0,-1 1-1,1 0 1,0-1 0,0 1 4,6 5-15,1-1 0,0 0 0,0 0 1,1-1-1,0 0 15,25 15 26,-30-17 1,0 0 0,1 0 0,-1 0 0,1-1 0,0 0 0,0 0 0,0-1 0,0 0 0,0 0 0,4 0-27,14 1 51,-1-2 0,6-1-51,22 0 14,-7 2 277,-25-1-7617,-19 0 6062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3T22:36:38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51 1504,'-28'-11'4387,"6"12"2017,25 8-6345,-1-3-47,1 1-1,1 0 1,-1-1-1,1 0 1,0 0-1,0 0 1,2 1-12,53 69 24,-51-65-10,0-1 0,0-1 0,1 1 0,8 5-14,-14-13 933,-3-3-226,-4-7 151,-10-11-498,-23-23-163,24 28-50,1 0 1,-2-4-148,3 6 332,0 0 0,-10-8-332,-10-11 280,24 23-239,4 4-28,-1 0 0,1 0 1,-1 1-1,0-1 0,1 1 0,-1 0 1,-1 0-1,1 1 0,-3-2-13,6 3-40,1 1-89,0 0-31,0 0 14,0 0 32,0 0 67,3 14-11,-2-11 53,0 1-1,0-1 0,1 0 1,0 1-1,-1-1 0,1 0 0,1 0 1,-1 0-1,0 0 0,2 1 6,-4-4 0,13 15-11,-2-1-11,-1 0 0,7 12 22,-10-15-11,-2-1-9,2-1 0,-1 1-1,2-1 21,6 7-26,-3-3 19,0-1 0,0-1 0,2 0 0,0 1 7,-11-11 3,1 1 1,-1 0-1,0 1 0,0-1 1,0 0-1,-1 0 1,1 1-1,0-1 0,-1 1-3,0-2 8,-1-1 0,0 0 0,0 0 0,0 0 6,0 0 22,0 0 12,0 0 6,-12-21 204,8 12-245,-4-7 5,0 0 0,-2 1 0,1 0 0,-10-10-18,-7-3 17,21 24-16,1 0 1,0 0 0,1 0-1,-1 0 1,0-1 0,-2-4-2,-3-7 7,6 10-7,-1 0 0,1-1 0,0 1 0,1 0 0,-1-3 0,3 8-7,0 1 0,0 0 1,0 0-1,0 0 1,0 0-1,0 0 1,0 0-1,0 0 1,0-1-1,0 1 1,0 0-1,0 0 1,0 0-1,0 0 1,0 0-1,0 0 0,0 0 1,0 0-1,0-1 1,0 1-1,-1 0 1,1 0-1,0 0 1,0 0-1,0 0 1,0 0-1,0 0 1,0 0-1,0 0 1,0 0-1,0 0 0,0 0 1,0-1-1,-1 1 1,1 0-1,0 0 1,0 0-1,0 0 1,0 0-1,0 0 1,0 0-1,0 0 1,-1 0-1,1 0 0,0 0 1,0 0-1,0 0 1,0 0-1,0 0 1,0 0-1,0 0 1,0 0-1,-1 0 7,3 9-110,10 12 103,1 0-1,6 7 8,-11-18-1,-1 1 8,1-1-1,0-1 0,1 0 0,0 0 0,0-1 0,4 2-6,20 19 17,-21-14-6,-10-12-8,0-1 1,0 1-1,1 0 0,-1-1 1,1 1-1,0-1 0,0 0-3,5 4 10,-8-6-9,1 1 0,-1-1 1,1 1-1,-1-1 0,1 0 0,-1 1 1,1-1-1,-1 0 0,1 1 0,0-1 1,-1 0-1,1 0 0,0 0 0,-1 0 1,1 1-1,0-1 0,-1 0-1,1 0 9,-1 0 2,0 0 10,-4-6-706,-3-2-5032,5 2 4854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3T22:36:40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36 1968,'11'-33'1354,"-11"33"-1260,0 0 1,-1 0-1,1-1 0,0 1 0,0 0 1,0 0-1,0 0 0,0 0 0,0-1 1,0 1-1,-1 0 0,1 0 1,0 0-1,0 0 0,0 0 0,0 0 1,0 0-1,-1 0 0,1-1 0,0 1 1,0 0-1,0 0 0,-1 0 0,1 0 1,0 0-1,0 0 0,0 0 1,0 0-1,-1 0 0,1 0 0,0 0 1,0 0-1,0 0 0,-1 0 0,1 0 1,0 0-1,0 1 0,0-1 1,0 0-1,-1 0 0,1 0 0,0 0-94,-1 0 243,0 0 0,1 1-1,-1-1 1,0 0 0,0 1-1,1-1 1,-1 0-1,0 1 1,0-1 0,1 1-1,-1-1 1,0 1 0,1 0-1,-1-1 1,1 1-243,-29 41 923,-18 23-708,31-46-158,8-9-37,0 0-1,0 0 0,1 1 0,-1 3-19,5-9 7,0 0 0,0-1 0,-1 1 0,0-1-1,0 0 1,0 0 0,0 0 0,-1-1 0,-4 4-7,5-4 9,-1 0 0,1 0 1,0 1-1,0 0 0,0 0 1,1 0-1,-1 0 0,1 0 1,-2 5-10,1-1 23,-9 14 79,11-14 93,2-8-186,0 0 0,0 0 0,0 1 0,0-1 0,0 0-1,-1 0 1,1 0 0,0 1 0,0-1 0,0 0 0,0 0 0,0 0 0,0 1 0,0-1-1,0 0 1,0 0 0,-1 0 0,1 0 0,0 1 0,0-1 0,0 0 0,0 0 0,-1 0-1,1 0 1,0 0 0,0 1 0,0-1 0,-1 0 0,1 0 0,0 0 0,0 0 0,0 0 0,-1 0-1,1 0 1,0 0 0,0 0 0,0 0 0,-1 0 0,1 0 0,0 0 0,0 0 0,-1 0-1,1 0 1,0 0 0,0 0 0,0 0 0,-1 0 0,1 0 0,0-1-9,0 1 10,0 0-1,0 0 1,0 0 0,-1 0 0,1-1-1,0 1 1,0 0 0,0 0 0,0 0-1,0 0 1,0-1 0,0 1 0,0 0 0,0 0-1,0 0 1,0 0 0,0-1 0,0 1-1,0 0 1,0 0 0,0 0 0,0-1-1,0 1 1,0 0 0,0 0 0,0 0-1,0 0 1,1-1 0,-1 1 0,0 0 0,0 0-1,0 0 1,0 0 0,0 0 0,0 0-1,1-1 1,-1 1 0,0 0 0,0 0-10,5-8 256,-4 8-262,0-2 44,1 1 1,0-1 0,-1 1 0,1 0 0,0-1 0,0 1 0,0 0-1,2 0-38,0-1 40,1 0-1,-1-1 0,0 1 1,0-1-1,-1 0 0,2-1-39,62-50 343,-36 20 28,-20 20-171,-10 13-189,-1 0 1,1 0-1,-1 0 0,1 0 0,0 0 1,-1 0-1,1 0 0,0 0 0,0 0 1,-1 0-1,1 1 0,0-1 0,0 0 1,0 1-1,0-1 0,0 0 1,0 1-1,0 0 0,0-1 0,0 1 1,0-1-1,1 1 0,-1 0 0,0 0 1,0 0-1,0 0 0,0 0 1,0 0-1,1 0 0,-1 0 0,0 0-11,5 0-4,-6-3 316,0 3-299,0 0 1,-1 0-1,1-1 1,-1 1 0,1 0-1,-1 0 1,1 0 0,-1-1-1,1 1 1,-1 0-1,1 0 1,0 0 0,-1 0-1,1 0 1,-1 0 0,1 0-1,-1 0 1,1 0-1,-1 0 1,1 0 0,-1 0-1,1 1 1,-1-1 0,1 0-1,-1 0 1,1 1-14,-9 3-5,1 0 0,-1 1 0,1 1-1,0-1 1,1 2 0,0-1 0,-7 7 5,0 0-4,-4 5-29,0 0 0,1 1 0,-9 13 33,10-11-95,-18 16 95,25-26-34,-1 0 0,-5 9 34,-10 13-66,25-33 62,-1 1 0,1-1 0,0 1 0,-1-1 0,1 1 0,-1-1 1,1 1-1,-1-1 0,1 1 0,-1-1 0,1 0 0,-1 1 0,1-1 0,-1 0 0,1 1 1,-1-1-1,0 0 0,1 0 0,-1 0 0,0 1 0,1-1 0,-1 0 0,1 0 1,-1 0-1,0 0 0,1 0 0,-1 0 0,0 0 0,1-1 0,-1 1 0,0 0 0,1 0 1,-1 0-1,0-1 4,1 1-62,0 0 1,0 0 13,1-2 50,0 1 0,0 0 0,0-1 0,0 1-1,0 0 1,0 0 0,1 0 0,-1-1 0,0 1 0,1 1 0,-1-1 0,1 0 0,-1 0-1,2 0-1,11-8 37,2-5-17,13-12 46,23-27-66,-43 45 11,-1-2 0,-1 1 0,1-1 0,-2 0 0,6-10-11,-6 10 6,0 1-1,1 0 1,0 0 0,0 1-1,1 0 1,0 0 0,4-3-6,12-11 19,-20 18-11,-1 0 1,1 0 0,-1-1-1,0 1 1,0-1 0,0 0-1,0 0 1,-1 0 0,0 0-1,0 0 1,0-1 0,0-3-9,-2 8 3,0 0-1,0 1 1,0-1 0,1 0 0,-1 1 0,0-1 0,1 0 0,-1 1-1,0-1 1,1 1 0,-1-1 0,1 0 0,-1 1 0,0-1 0,1 1-3,3-5 45,-4 5-40,1-1 1,-1 1-1,0 0 0,0 0 1,0-1-1,0 1 0,0 0 1,0 0-1,0-1 1,0 1-1,0 0 0,0 0 1,0-1-1,0 1 1,0 0-1,0 0 0,0-1 1,-1 1-1,1 0 1,0 0-1,0-1 0,0 1 1,0 0-1,0 0 1,0 0-1,-1-1 0,1 1 1,0 0-1,0 0 0,0 0 1,-1-1-1,1 1 1,0 0-1,0 0 0,0 0 1,-1 0-1,1 0 1,0 0-1,0 0 0,-1 0 1,1-1-1,0 1 1,0 0-1,-1 0 0,1 0 1,0 0-1,-1 0 1,1 0-1,0 0 0,0 1 1,-1-1-1,1 0 0,0 0 1,0 0-1,-1 0 1,1 0-1,0 0 0,0 0 1,0 0-1,-1 1 1,1-1-1,0 0 0,0 0 1,0 0-1,-1 1 1,1-1-1,0 0 0,0 0 1,0 0-1,0 1-5,-45 39-21,-17 13-1,52-44 7,1 0-1,0 1 0,0 0 0,1 1 0,0 0 16,-7 9-46,-5 1-48,16-18 61,0 1 0,1 0 0,-1 0-1,1 0 1,-2 2 33,-2 6-75,6-9 49,-1 0 1,0 1-1,0-1 0,0-1 1,0 1-1,0 0 0,-1 0 1,1-1-1,-1 0 1,0 1-1,0-1 0,-2 1 26,1-1-34,3-1 24,0-1-1,0 0 0,0 1 1,0 0-1,0-1 1,0 1-1,0-1 0,0 1 1,0 0-1,1 0 1,-1-1-1,0 1 0,0 1 11,-2 0-99,1-6-25,2 3 130,0 0 1,0 1 0,0-1 0,0 1 0,0-1 0,0 0 0,1 1 0,-1-1-1,0 1 1,0-1 0,0 1 0,1-1 0,-1 0 0,0 1 0,1-1 0,-1 1-1,0-1 1,1 1 0,-1 0 0,1-1 0,-1 1 0,0-1 0,1 1 0,0 0-7,3-3 33,0 1 0,0-1 0,0 0 0,0 0 0,0 0 1,0 0-1,-1-1 0,3-3-33,81-79 560,-43 41-319,-24 23-125,1 2-1,1 0 1,9-5-116,-31 25-24,13-11 346,-13 11-370,1 0-1,-1-1 1,0 1-1,0 0 0,1 0 1,-1 0-1,0-1 0,0 1 1,0 0-1,1 0 0,-1 0 1,0-1-1,0 1 0,0 0 1,0 0-1,1-1 0,-1 1 1,0 0-1,0-1 0,0 1 1,0 0-1,0 0 0,0-1 1,0 1-1,0 0 1,0-1-1,0 1 0,0 0 1,0-1-1,0 1 0,0 0 1,0 0-1,0-1 0,0 1 1,0 0-1,0-1 0,-1 1 1,1 0-1,0 0 0,0-1 1,0 1-1,0 0 0,-1 0 1,1-1-1,0 1 0,0 0 1,-1 0 48,-2-1-5427,1 0 3690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3T22:36:41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47 2513,'-82'-35'1617,"67"26"-267,15 9-1334,0 0-1,-1 0 0,1 0 0,0 0 1,0 0-1,0 0 0,0 0 1,0 0-1,0 0 0,0 0 0,0-1 1,0 1-1,0 0 0,0 0 0,0 0 1,0 0-1,0 0 0,0 0 0,0 0 1,0 0-1,0 0 0,0 0 0,0 0 1,0 0-1,0 0 0,0 0 0,0-1 1,0 1-1,0 0 0,0 0 0,0 0 1,0 0-1,0 0 0,0 0 1,0 0-1,0 0 0,0 0 0,0 0 1,0 0-1,0 0 0,0 0 0,0 0 1,0-1-1,0 1 0,0 0 0,0 0 1,0 0-1,0 0 0,1 0 0,-1 0 1,0 0-1,0 0 0,0 0 0,0 0 1,0 0-1,0 0 0,0 0 1,0 0-1,0 0 0,0 0 0,0 0 1,0 0-1,0 0-15,4 0 1138,-10 1 744,6-1-1451,0 0-98,0 0-22,1 9 282,2 1-456,1 0-1,0 0 1,0 0-1,3 4-136,-3-6 80,0-1-1,0 1 1,-1 0 0,-1 0-1,1 0 1,-1 0 0,-1 1-1,1 2-79,-1-3 127,1 1 1,0-1-1,0 0 0,1 0 0,0 0 0,0 0 1,1 0-1,0-1 0,0 0 0,1 1 0,0-1-127,15 31 143,-4-5-106,41 62 42,-27-53-43,-9-13 32,-13-23-66,-8-6 11,0 1-1,0-1 1,0 0-1,0 0 1,0 0-1,0 0 1,1 0-1,-1 0 1,0 0-1,0 0 1,0 0-1,0 0 1,0 0-1,0 0 1,1 0-1,-1 0 0,0 1 1,0-1-1,0 0 1,0 0-1,0 0 1,1 0-1,-1-1 1,0 1-1,0 0 1,0 0-1,0 0 1,0 0-1,0 0 1,1 0-1,-1 0 1,0 0-1,0 0 1,0 0-1,0 0 1,0 0-1,0 0 0,0 0 1,1-1-1,-1 1 1,0 0-1,0 0 1,0 0-1,0 0 1,0 0-1,0 0 1,0 0-1,0-1 1,0 1-1,0 0 1,0 0-1,0 0 1,0 0-1,0 0 1,0 0-1,0-1 0,0 1-12,0 0 310,0 0 3,-9-12 814,-14-25-888,1 3 40,-17-21-279,32 46 24,2 2-11,0 1 0,0-1 0,0 0 0,0 0 1,1-1-1,1 1 0,-1-1 0,1 0 0,0 1 1,0-5-14,0-2 22,0 0 0,-6-11-22,1-3 36,7 25-13,0 0-1,-1-1 1,1 1 0,-1 0 0,0 0 0,0 0-1,0 0 1,0 0 0,0 1 0,-1-1 0,1 1-1,-3-2-22,-1-3 249,5 7-230,1 0-51,0 0-23,0 0-7,0 0 4,5 9 6,8 13 43,1-1 0,3 4 9,-1-3 1,-12-17 2,-1 1 0,0 0 1,0 0-1,2 5-3,2 5 10,1-2 8,0 1 0,-2 0 0,1 1 0,2 13-18,-7-25 2,-1 0-1,1 0 1,0 0 0,0 0 0,0 0 0,3 3-2,9 18 5,-5-11-4022,-8-13 3342,-1 0 1,1 0-1,0 1 0,0-1 1,0 0-1,-1 1 0,1-1 1,-1 0-1,1 1 0,-1 0 675,0-3-1383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3T22:36:42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29 2713,'0'-2'755,"0"-1"1,0 1-1,0 0 1,-1 0 0,1 0-1,0 0 1,-1 0-1,0 0 1,1 0 0,-1 0-1,0 0 1,-1-1-756,1 3 88,0 0 1,0 0-1,0 0 0,0 0 1,0 0-1,0 0 1,0 0-1,0 0 0,1 1 1,-1-1-1,0 0 1,0 1-1,0-1 0,0 1 1,0-1-1,0 1 1,0-1-1,1 1 0,-1-1 1,0 1-1,0 0 1,1-1-1,-1 2-88,-1 0 105,-7 5-94,1 0 0,1 0 1,0 1-1,0 1 0,-2 2-11,2-1 5,-1 0 0,0-1 0,-1 0 0,-7 6-5,-8 8-42,2 0 0,1 2 1,1 0-1,0 4 42,10-17-43,-1 0 0,0-1 0,-5 3 43,5-3-3,-1 0 0,-9 13 3,21-24-1,0 1 0,0-1 0,-1 0 0,1 1 0,0-1 0,0 0 0,0 1 0,-1-1 0,1 0 0,0 1 0,0-1 0,0 0 0,0 1 0,0-1 0,0 0 0,0 1 0,0-1 0,0 1 0,0-1 0,0 0 0,0 1 0,0-1 0,0 1 1,0-1 12,0 0-1,0-1 1,0 1-1,0 0 1,0 0-1,0 0 1,0 0-1,0 0 1,0 0-1,0 0 1,0 0-1,0 0 1,0 0-1,0 0 1,0 0-1,0 0 1,0 0-1,0-1 1,0 1-1,0 0 1,0 0-1,0 0 1,0 0-1,0 0 1,0 0-1,0 0 1,0 0-1,0 0 1,0 0-1,0 0 1,0 0-1,0 0 1,0 0-1,0 0 1,1 0-1,-1 0 1,0 0-1,0-1 1,0 1-1,0 0 1,0 0-1,0 0 1,0 0-1,0 0 1,0 0 0,0 0-1,0 0 1,0 0-1,0 0 1,0 0-1,1 0 1,-1 0-1,0 0 1,0 0-1,0 0 1,0 0-1,0 0 1,0 0-1,0 1 1,0-1-1,0 0 1,0 0-1,0 0 1,0 0-12,6-5 472,83-43 87,-84 45-513,0-1 0,1 0 1,-1 0-1,0 0 1,-1-1-1,1 0 0,-1 0 1,0 0-1,2-4-46,-2 4 42,0-1-1,1 1 1,-1 0-1,1 0 1,2-1-42,17-12 121,-15 11-49,0 1 1,0-1 0,-1 0 0,0-1 0,-1 0 0,7-8-73,-14 14 52,1 0 0,-1 0 0,1 0 0,-1 0 0,0 0 0,0 0 0,0 0 0,0 0 0,-1 0 0,1 0-52,0-4-242,-1 6 107,1 0 123,0 0 0,-1 0 0,1-1 0,0 1 0,0 0 0,-1 0-1,1 0 1,0 0 0,-1 0 0,1 0 0,0 0 0,-1 1 0,1-1 0,0 0 0,0 0 0,-1 0 0,1 0 0,0 0 0,-1 0 0,1 0-1,0 1 1,0-1 0,-1 0 0,1 0 0,0 0 0,0 1 0,0-1 0,-1 0 0,1 1 12,-33 42-112,15-24 92,9-9 5,0 1 1,0 0 0,1 0-1,-4 8 15,3-4-40,0-1-1,-1 0 1,0-1-1,-1 0 1,0-1-1,-1 0 1,-1-1-1,-8 7 41,18-16-42,1 0 0,-1 0 0,1 0 0,0 1 0,0-1 0,0 1 0,0-1 0,0 1 0,1 0 0,-2 2 42,-4 9-445,5-13 320,1 0 0,-1 0 1,1 0-1,0 0 0,-1 0 0,0 0 1,1-1-1,-1 1 0,0 0 0,-1 0 125,3-1-170,-1 0 0,0 1 0,1-1-1,-1 0 1,0 0 0,1 0 0,-1 1-1,0-1 1,0 0 0,1 0 0,-1 0-1,0 0 1,0 0 0,1 0 0,-1 0-1,0 0 1,1-1 0,-1 1 0,0 0-1,0 0 1,1-1 0,-1 1 0,0 0-1,1-1 1,-1 1 170,1-1-776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3T22:36:43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1784,'65'-75'1014,"-52"60"-54,-12 15-813,-1 0-1,1 0 0,-1 0 1,1 0-1,-1 0 1,1 1-1,-1-1 0,0 0 1,1 0-1,-1 0 1,1 1-1,-1-1 0,1 0 1,-1 0-1,0 1 1,1-1-1,-1 0 0,0 1 1,1-1-1,-1 0 1,0 1-1,1-1 1,-1 1-1,0-1 0,0 0 1,0 1-1,1-1 1,-1 1-1,0-1-146,3 17 3706,-2-9-4228,1 3 753,0 0-1,1 0 1,1 0 0,-1 0 0,2 0-231,15 43 774,-4-6-366,2 0-1,6 6-407,-18-44 21,-1 0 0,1 0 0,1 0 0,0-1 0,0 0-1,1 0 1,0-1 0,1 0 0,2 3-21,9 4-348,0-1 0,0-1 0,21 10 348,-27-15-1611,-2 2 685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3T22:35:11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245 165 1336,'0'0'698,"0"0"-105,0 0-89,0 0-69,0 0-29,0 0-25,0 0-2,0 0 13,0 0 23,0 0 45,0 0 41,0 0 50,0 0 16,0 0-2,0 0-18,0 0-38,0 0-29,0 0-46,0 0-7,0 0 35,-5-13 3072,3 12-3429,0-1 0,0 1-1,0 0 1,0-1-1,0 1 1,0 0 0,0 0-1,0 1 1,0-1 0,0 0-1,0 1 1,-1-1-1,-1 1-104,-38-1 225,-3 4-163,40-3-58,0 1 0,1 0 0,-1 0 0,0 0 0,1 1 0,0 0 0,-1 0 0,1 0 0,0 0 0,0 1 0,0-1 0,0 1 0,0 0 0,1 0 0,-1 1 0,1-1 0,0 1 0,0-1 0,0 1 0,1 0 0,-2 2-4,-3 7-9,6-11 4,0 1 0,-1-1 0,1 0-1,-1 1 1,0-1 0,0 0 0,-1 2 5,-9 10-93,11-14 87,1 1 0,0-1 0,0 1-1,-1-1 1,1 1 0,0 0 0,0-1 0,-1 1 0,1-1 0,0 1 0,0 0 0,0-1 0,0 1 0,0-1 0,0 1 0,0 0 0,0-1 0,0 1 0,1 0 0,-1-1 0,0 1 0,0-1 0,0 1 0,1-1 0,-1 1 0,0 0 0,1-1 6,1 3-18,-1-1 10,0-1 0,0 0 0,0 0 1,-1 0-1,1 0 0,0 1 0,-1-1 0,1 0 0,-1 1 1,1-1-1,-1 0 0,0 1 0,1 0 8,-1 1-9,1 0 1,1 0-1,-1 0 1,0 0-1,1 0 0,-1 0 1,1-1-1,0 1 0,0-1 1,0 1-1,0-1 0,1 0 1,-1 1-1,1-1 1,0 0 8,2 2-6,1 0 0,-1-1 0,0 1 1,1-2-1,0 1 0,0 0 1,3 0 5,-3-2 21,1 0 0,-1 0-1,0-1 1,1 1 0,-1-1-21,-5 0 6,1-1 5,0 1 0,-1-1 0,1 1-1,0-1 1,-1 1 0,1-1-1,-1 0 1,1 0 0,-1 0 0,1 0-1,-1 0 1,0 0 0,1 0 0,-1 0-1,0-1 1,0 1-11,17-22 122,-12 12-64,-1-1 0,-1 1 1,0-1-1,0 1 0,-1-1 1,-1 0-1,0-1 0,-1 1 1,0 0-1,-1 0 0,0-10-58,-1 16 31,0 0 0,0 0 0,0 0 0,-1 0 0,0 0 0,0 1 0,-1-1 0,1 1 0,-1-1 0,0 1 0,-1 0 0,1 0 0,-1 0 0,0 1 0,0-1 0,-2 0-31,4 4 12,0-1-1,0 1 1,0 0 0,0 0-1,0 0 1,-1 0-1,1 0 1,-1 1-1,1-1 1,0 1-1,-1-1 1,1 1 0,-1 0-1,1 0 1,-1 0-1,1 0 1,-1 1-1,-1 0-11,-8-1 0,10 0-6,1 1 0,-1-1 0,1 0 0,-1 0-1,1 1 1,-1-1 0,1 1 0,-1-1 0,1 1-1,0 0 1,-1 0 0,1-1 0,0 1 0,0 0-1,-1 0 1,1 0 0,0 1 6,-17 22-124,11-13 76,5-7 36,0 0 1,0 0-1,1 0 1,-1 1-1,1-1 1,0 0-1,0 1 0,1-1 1,-1 1-1,1 0 1,0-1-1,0 1 1,1 1 11,-2 10-19,2-11 11,-1 0 1,1 0-1,-1 0 1,1 1-1,1-2 1,-1 1-1,1 0 0,0 0 1,0 0-1,0-1 1,1 1-1,-1-1 1,1 1-1,0-1 1,1 0-1,-1-1 1,1 1 7,-1 0-4,1 0 1,0 0-1,1-1 0,-1 0 1,1 0-1,-1 0 1,1 0-1,0-1 0,0 0 1,0 0-1,0 0 1,0 0-1,1-1 0,-1 0 1,1 0-1,0 0 4,3-1 4,-1 0-1,1 0 0,-1 0 0,1-1 0,0-1 1,4 0-4,-9 0 9,0 1 1,0-1-1,-1 0 1,1 1 0,0-2-1,-1 1 1,1 0-1,-1-1 1,0 1-1,0-1 1,0 0-1,0 0 1,0 0 0,1-4-10,4-3 33,-1-1 0,0 0 0,-1-1 0,-1 1 1,1-1-1,2-13-33,-7 21 20,1 0 1,-1-1-1,-1 1 0,1 0 1,-1-1-1,1 1 1,-2-1-1,1 1 0,0-1 1,-1 1-1,1-1 1,-1 1-1,-1 0 0,1-1 1,-1 1-1,1 0 1,-1 0-1,0 0 1,0 0-1,-1 0 0,1 1 1,-2-2-21,-1 0 23,0 1 0,0 0 0,0 0 1,0 0-1,-1 0 0,1 1 0,-1 0 0,0 0 1,0 1-1,0 0 0,0 0 0,0 0 0,-1 0 1,1 1-1,-1 0 0,1 1 0,0 0 0,-1 0 1,1 0-1,-1 0 0,1 1 0,-1 0 1,1 1-1,0-1 0,-1 1-23,0 1-13,1 0 0,-1 1 0,0-1 0,1 1 0,0 0 0,-4 3 13,8-4-10,-1-1 0,0 1-1,1 0 1,-1 0 0,1 0 0,0 0 0,0 1-1,0-1 1,0 0 0,1 1 0,-1-1-1,1 1 1,0 1 10,-3 9-28,1 0 0,1 1 0,0-1-1,1 0 1,0 1 0,1-1 0,1 0 0,1 6 28,-1-16-4,0 1 0,0-1-1,0-1 1,1 1 0,0 0 0,-1 0 0,2-1 0,-1 1 0,0-1-1,1 1 1,-1-1 0,1 0 0,0 0 0,0 0 0,0 0 0,0-1-1,1 1 1,-1-1 0,1 0 0,-1 0 0,1 0 0,0 0 0,0-1-1,0 0 1,0 1 4,5 0-4,0 0-1,1 0 0,0 0 0,-1-1 1,1-1-1,0 0 0,-1 0 1,1-1-1,-1 0 0,5-1 5,-7 0 1,-1 0-1,1 0 1,-1-1-1,0 0 1,0 0 0,0 0-1,0-1 1,-1 0-1,1 0 1,2-2-1,2-4 14,-1 1 0,0-1 0,0-1-1,6-8-13,-10 11 13,-1 0-1,0-1 1,0 1-1,-1-1 1,0 1-1,0-1 1,1-7-13,-1-4 61,0-1 1,0-19-62,-3 38 11,0-1 0,0 0 0,0 0 0,0 0 0,-1 1 0,1-1 0,-1 0 0,0 0 1,0 1-1,0-1 0,0 1 0,0-1 0,0 1 0,-1-1 0,1 1 0,-1 0 0,0-1 0,0 1-11,-1-1 14,0 1 0,0-1 1,-1 1-1,1 0 0,0 0 1,-1 0-1,0 0 0,1 1 0,-1-1 1,0 1-1,-3-1-14,-2 1-6,0-1-1,0 1 1,-1 1 0,1-1 0,0 2 0,0-1-1,-1 1 1,1 1 0,0 0 0,-4 1 6,10-2-10,0 0 0,1 0 0,-1 1 1,1-1-1,-1 1 0,1-1 1,0 1-1,-1 0 0,1 0 1,0 0-1,0 0 0,0 0 1,-1 2 9,0 1-18,0 0 1,0 0 0,1 1 0,-1-1 0,1 0 0,-1 5 17,-1 6-39,1 0 0,1 0 0,0 0 0,1 10 39,2-18-5,-1 1-1,2 0 1,-1-1-1,1 0 0,1 1 1,-1-1-1,1 0 0,1 0 1,-1 0-1,2-1 0,-1 1 1,1-1-1,0 0 0,0-1 1,1 1-1,0-1 0,0 0 1,0 0-1,1-1 0,0 1 1,0-2 5,-4-2-1,0 0-1,0-1 1,0 0 0,0 0 0,0 0 0,0 0-1,0 0 1,1 0 0,-1-1 0,0 0 0,0 1-1,1-1 1,-1-1 0,0 1 0,1 0 0,-1-1-1,0 0 1,0 1 0,0-1 0,0 0 0,1-1-1,-1 1 1,-1-1 0,3 0 1,-1-1 9,-1 1-1,0-1 1,0 1 0,0-1 0,-1 0 0,1 0-1,-1 0 1,1-1 0,-1 1 0,0 0-1,0-1 1,-1 0 0,1 1 0,-1-1 0,0 0-1,1 0 1,-2 0 0,1 1 0,0-1-1,-1-2-8,0-1 24,0 0 0,0-1 0,-1 1 0,0 0 0,-1-1 0,0 1 0,0 0 0,0 0 0,-1 0 0,0 1 0,0-1 0,-1-1-24,-2-2 30,0 1 0,-1 0 0,0 0 1,-1 0-1,1 1 0,-2 0 0,-4-4-30,9 9 5,0 0-1,0 0 1,-1 1-1,1 0 1,0-1-1,-5 0-4,8 2-2,-1 1-1,1-1 1,-1 1 0,1 0-1,-1-1 1,0 1 0,1 0-1,-1 0 1,0 0 0,1 0-1,-1 0 1,1 0-1,-1 1 1,0-1 0,1 0-1,-1 1 1,1 0 0,-1-1-1,1 1 1,-1 0 0,0 0 2,-6 7-23,0 0 0,0 0 0,1 1 0,1 0 0,0 0 0,0 1 0,1-1 0,0 1 0,0 1 0,1-1 0,0 1 0,0 3 23,3-6-26,-1 1 1,1-1-1,1 1 1,0-1 0,0 1-1,0-1 1,1 1-1,1-1 1,-1 1 0,1-1-1,1 0 1,-1 0-1,1 0 1,1 0 0,0 0-1,0-1 1,0 0-1,1 1 1,0-2-1,0 1 1,6 5 25,-10-11-86,-1-1-1,1 1 1,-1 0 0,1-1 0,-1 1-1,1-1 1,0 1 0,-1-1-1,1 1 1,0-1 0,0 1 0,-1-1-1,1 0 1,0 0 0,0 1-1,-1-1 1,1 0 0,0 0-1,0 0 1,0 0 0,0 0 0,-1 0-1,1 0 1,1 0 86,-1 0-1700,-1 0-185,0-2 822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3T22:35:20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73 641 1144,'-14'29'258,"-17"29"918,29-51-587,2-7-502,-1 1 0,1-1-1,0 0 1,0 1-1,0-1 1,0 0-1,0 1 1,0-1 0,-1 0-1,1 1 1,0-1-1,0 0 1,0 0 0,-1 1-1,1-1 1,0 0-1,0 0 1,-1 0-1,1 1 1,0-1 0,-1 0-1,1 0 1,0 0-1,-1 0 1,1 0-1,0 1 1,-1-1 0,1 0-1,0 0 1,-1 0-1,1 0 1,0 0 0,-1 0-1,1 0 1,0 0-1,-1 0 1,1 0-1,0-1 1,-1 1-87,-5 5 1751,6-5-1644,0 0 0,0 1 0,-1-1-1,1 0 1,0 1 0,0-1 0,-1 0 0,1 1 0,0-1 0,-1 0-1,1 0 1,-1 1 0,1-1 0,0 0 0,-1 0 0,1 0 0,0 1 0,-1-1-1,1 0 1,-1 0 0,1 0 0,-1 0 0,1 0-107,-1 0 433,1 0 1,0 0-33,0 0-47,0 0-93,0 0-57,0 0-51,6-12 845,6-5-866,-2 0 0,0-1 0,0-2-132,-6 11 55,-1-1 0,0 0-1,0 1 1,-1-1 0,0 0 0,0-6-55,-1 7 20,1-1 1,0 1 0,0 1-1,1-1 1,0-1-21,8-13 29,-7 14-15,0 1-1,-1-1 1,0 0 0,0-1 0,-1 1-14,6-37 70,-5 24 1,1-1 1,5-15-72,-6 27 14,-1 0 1,0 0-1,-1 0 1,0 0-1,-1-7-14,2-28 40,0 38-30,1 0 0,-1 0-1,1 1 1,1-1 0,-1 1 0,1-1-1,1 1 1,3-4-10,-2 2 17,-1 0-1,0 0 1,0 0 0,-1-1-1,0 0-16,-3-31 63,-1 41-63,0 0 0,0 0 0,0 0 1,0-1-1,0 1 0,0 0 0,0 0 0,1 0 0,-1-1 1,0 1-1,0 0 0,0 0 0,0 0 0,0 0 0,0-1 0,1 1 1,-1 0-1,0 0 0,0 0 0,0 0 0,0 0 0,1-1 1,-1 1-1,0 0 0,0 0 0,0 0 0,1 0 0,-1 0 1,0 0-1,0 0 0,3-2 3,-2 0-8,0 0 0,-1 0 0,1 0 0,-1 0 0,1 0 0,-1 0 0,0 0 0,0 0 0,0 0 0,0-1 0,0 1 0,-1 0 5,1-8-153,0 10 97,0 0 9,0 0 15,0 0 11,0 0-7,5 11-60,35 81 24,-29-66 54,-1 0 0,5 21 10,-7-23-7,0 0 0,3 5 7,7 14 14,-3 1 0,-1 1-1,-3 0 1,0 10-14,-6-38 2,0 1-1,3 3-1,-2-5 12,-1 1 0,2 12-12,-5-12 37,0 0 1,-1 9-38,3 27 26,-3-50 51,-1-3-4894,0 0 3925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20:18:37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 1392,'-85'0'1726,"86"0"-1380,0 0 0,0 0 1,0 1-1,-1-1 0,1 0 0,0 1 0,0-1 1,0 1-1,-1-1 0,1 1 0,0-1 1,-1 1-1,1-1 0,0 1 0,-1 0 0,1-1 1,-1 1-1,1 0 0,-1 0 0,1-1 0,-1 1 1,1 0-347,4 7-781,2 1 783,1 0 0,-1-1 0,2 0 1,5 4-3,4 3 2,43 47 46,-49-47-24,1-1-1,1-1 1,0 0-1,1-1 1,1-1 0,-1 0-1,12 5-23,54 29 1222,-80-44-1205,0-1 0,-1 0 0,1 1 0,0-1 0,-1 1 0,1-1 0,0 1 0,-1-1-1,1 1 1,0-1 0,-1 1 0,1 0 0,-1-1 0,1 1 0,-1 0 0,0-1 0,1 1 0,-1 0 0,0 0 0,1-1 0,-1 2-17,0-2 106,0 1-1,0-1 0,0 1 1,0-1-1,0 1 1,0-1-1,-1 1 1,1-1-1,0 1 0,0-1 1,0 1-1,-1-1 1,1 1-1,0-1 1,0 1-1,-1-1 0,1 0 1,0 1-1,-1-1 1,1 1-1,-1-1 1,1 0-1,-1 1 0,1-1 1,0 0-1,-1 0 1,1 1-1,-1-1 1,1 0-1,-1 0 0,1 0 1,-1 0-1,0 1-105,-20 6 414,0 2-1,-10 6-413,12-5 131,-1-2 0,1 0 1,-13 3-132,18-7 60,0 2 0,1 0 1,0 0-1,0 1 1,0 1-1,1 0 1,0 1-1,1 0 1,-5 5-61,6-6-108,1-1 0,-1 0-1,-1-1 1,1 0 0,-1-1 0,0 0 0,-9 3 108,-23 6-6882,30-8 5043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3T22:35:21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22 1288,'-89'-19'712,"88"19"-666,0-1-1,0 1 1,0 0-1,-1-1 1,1 1-1,0 0 1,0 0-1,-1 0 1,1 0-1,0 0 1,0 0-1,0 0 1,-1 0-1,1 0 0,0 1 1,0-1-1,0 1 1,-1-1-1,1 1-45,1-1 62,0 0 0,0 0-1,0 0 1,0 0-1,0 0 1,0 0 0,0 0-1,0 0 1,0 0-1,0 0 1,0 0 0,0 0-1,0 0 1,1 0-1,-1 0 1,0 0 0,0 0-1,0 0 1,0 0 0,0 0-1,0 0 1,0 0-1,0 0 1,0 0 0,0 0-1,0 0 1,0 0-1,0 0 1,0 0 0,0 0-1,0 0 1,0 1-1,0-1 1,0 0 0,0 0-1,0 0 1,0 0-1,0 0 1,0 0 0,0 0-1,0 0 1,0 0 0,0 0-1,0 0 1,0 0-1,0 0 1,0 0 0,0 0-1,0 1 1,0-1-1,0 0 1,0 0 0,0 0-1,0 0 1,0 0-1,0 0 1,0 0-62,0 0 535,0 0-63,0 0-93,0 0-65,0 0-58,0 0 6,0 0 30,0 0-12,0 0-28,0 0-53,2 0-177,0 1 0,0-1 1,0 1-1,-1 0 1,1 0-1,0 0 0,0 0 1,-1 0-1,1 0 0,0 1-22,8 4 47,46 17 418,-52-21-452,18 7 187,0-1 1,1-1-1,6 1-200,-7-5 40,31 9 44,-53-12-68,0 0 0,0 0 3,0 0 10,0 0 6,0 0 24,0 0 74,0 0 110,0 0 110,0 0 47,0 0-16,0 0-89,0 0-100,0 0-62,-79-5 950,53 3-1044,-9 0 90,-1 2 0,1 2 0,0 1-129,35-3 1,0 0 1,0 0 0,-1 0 0,1 0 0,0 0-1,0 0 1,0 0 0,0 0 0,0 0 0,0 0 0,-1 0-1,1 0 1,0 0 0,0 0 0,0 0 0,0 0-1,0 0 1,-1 0 0,1 0 0,0 0 0,0 0 0,0 0-1,0 0 1,0 0 0,0 0 0,0 1 0,-1-1-1,1 0 1,0 0 0,0 0 0,0 0 0,0 0 0,0 0-1,0 0 1,0 1 0,0-1 0,0 0 0,0 0 0,0 0-1,0 0 1,0 0 0,0 1 0,0-1 0,0 0-1,0 0 1,0 0 0,0 0 0,0 0 0,0 1 0,0-1-1,0 0 1,0 0 0,0 0 0,0 0 0,0 0-1,0 0 1,0 1 0,0-1 0,0 0 0,0 0 0,1 0-1,-1 0 1,0 0 0,0 0 0,0 0 0,0 0-2,1 2-58,-6-4-111,29 5-259,-4-1 426,-3 0-2,39 3-10,-9-3-64,0 2 1,0 2 77,-24-2-1891,0 1 0,17 7 1891,-27-9-1060,-2-1 473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3T22:35:27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147 195 848,'1'0'233,"-1"0"0,0 0-1,0 0 1,1 0 0,-1-1 0,0 1-1,0 0 1,0 0 0,1 0 0,-1 0-1,0 0 1,0 0 0,0 0 0,1 0-1,-1-1 1,0 1 0,0 0 0,0 0-1,0 0 1,1 0 0,-1-1 0,0 1-1,0 0 1,0 0 0,0 0 0,0-1-1,0 1 1,0 0 0,0 0 0,0-1-1,1 1 1,-1 0-233,-1-11 3013,1 10-2957,0 0 0,-1 0 0,1 1 0,0-1-1,-1 0 1,1 0 0,-1 0 0,1 0 0,-1 0 0,1 1 0,-1-1 0,1 0 0,-1 0-1,0 1 1,1-1 0,-1 0 0,0 1 0,0-1 0,0 1 0,1-1 0,-1 1 0,-1-1-56,-2 1 0,-1 0 1,0 0-1,0 0 1,0 0 0,0 1-1,0 0 1,1 0-1,-1 0 1,0 1-1,1-1 1,-1 1 0,1 0-1,0 1 1,-2 0-1,1 2-5,1 0 1,0 0 0,0 0 0,1 1 0,-1-1-1,1 2 5,2-5-3,0 0 0,0 0-1,0 0 1,1 0-1,-1 0 1,1 0 0,0 0-1,-1 0 1,1 0 0,0 0-1,0 0 1,0 0-1,0 0 1,1 0 0,-1 0-1,1 0 1,-1 0 0,1 0-1,-1 0 1,2 1 3,0-1 2,-1 1 1,1-1-1,0 1 0,0-1 1,0 0-1,1 0 0,-1 0 1,0 0-1,1 0 0,-1-1 1,1 1-1,1 0-2,5 2 33,1 0 0,-1-1-1,1 0 1,-1-1 0,1 0 0,8 1-33,-16-3 16,0 0 0,0 0 0,0 0-1,0 0 1,0-1 0,0 1 0,0 0 0,0-1 0,0 1 0,0-1 0,0 0 0,0 0 0,0 0 0,-1 0 0,1 0 0,0 0 0,-1 0 0,1-1 0,0 1-16,2-4 86,0 0 0,0 0 0,0 0 0,-1 0 0,1-2-86,5-6 243,-7 10-165,0 1 1,0-1-1,0 1 0,-1-1 1,1 0-1,-1 0 0,0 1 1,0-1-1,0 0 0,0 0 1,0 0-1,-1 0 0,1-1 1,-1 1-1,0 0 1,0 0-1,0 0 0,0 0 1,0 0-1,-1-2-78,0-2 109,-1 0-1,1 0 1,-1 0 0,-1 0 0,1 1-1,-1-1 1,-1 1 0,1-1-1,-3-2-108,4 6 19,-1 0 0,0 0-1,0-1 1,0 2-1,0-1 1,-1 0 0,1 1-1,-1-1 1,0 1-1,0 0 1,0 1 0,0-1-1,0 0 1,0 1 0,-3-1-19,-2 1-9,0 0 0,-1 0 1,1 1-1,0 0 1,0 0-1,-1 1 0,1 1 1,0-1-1,-4 2 9,11-2-13,0 0 0,0 0 0,0 0 0,0 0 0,0 0 0,0 1-1,0-1 1,1 1 0,-1-1 0,0 1 0,1 0 0,-1-1 0,1 1 0,0 0 0,0 0-1,-1 0 1,1 0 0,0 0 0,1 0 0,-1 0 0,0 1 0,1-1 0,-1 1 13,-1 3-32,1-1-1,0 0 1,1 1 0,-1-1 0,1 1 0,0-1 0,0 1 0,1-1-1,0 2 33,1 2-20,1 0-1,0-1 0,0 0 1,1 0-1,0 0 0,0 0 1,1-1-1,0 1 0,1-1 1,5 6 20,-7-10-3,0 0 0,1 0 0,-1-1 0,1 1 1,-1-1-1,1 0 0,0-1 0,-1 1 0,1-1 0,0 0 1,0 0-1,0 0 0,0-1 0,1 1 0,-1-1 1,2-1 2,-3 1 6,0 0 0,1 0 0,-1-1 0,0 0 0,1 0 0,-1 0 0,0 0 0,0-1 0,0 0 0,0 1 0,0-2 0,0 1 0,-1 0 0,1-1 0,-1 1 1,1-1-1,-1 0 0,2-3-6,2-5 48,-1 1-1,0-1 1,2-7-48,7-14 127,-8 21-52,9-19 133,-15 28-184,0 0 0,0-1 0,-1 1 1,1 0-1,-1 0 0,0 0 0,1-1 1,-1 1-1,0 0 0,0-1 0,-1 1 1,1 0-1,-1-2-24,-2-4 88,0 0 1,-1 0-1,-1 0 0,1 0 1,-1 0-1,-1 1 1,-4-5-89,7 9 12,1 0 0,-1 1 0,0 0 1,-1-1-1,1 1 0,0 1 0,-1-1 1,1 0-1,-1 1 0,1 0 0,-1-1 1,0 2-1,0-1 0,1 0 0,-1 1 1,-3-1-13,2 1-7,0 0 1,1 0-1,-1 0 1,0 1-1,0 0 1,0 0 0,0 0-1,1 0 1,-1 1-1,0 0 1,1 0-1,-3 2 7,-26 14-67,22-13 16,0 1-1,1 1 1,-2 1 51,8-5-15,0 0 0,1 0 0,0 0 0,0 1 0,0 0 0,0-1 0,0 1-1,1 0 1,-1 0 0,1 2 15,-1 0-14,1-1 0,0 1-1,0 0 1,1 0 0,-1 0 0,1 0-1,1 0 1,-1 0 0,1 0 0,0 0-1,1 0 1,0 5 14,0-7-12,-1 0-1,2 0 1,-1-1-1,0 1 1,1 0-1,-1 0 1,1-1-1,0 1 1,1-1-1,-1 0 1,0 1-1,1-1 1,0 0 0,0 0-1,0-1 1,0 1-1,0-1 1,0 1-1,2 0 13,1 0-6,0 0-1,0-1 1,0 0 0,0 0-1,0 0 1,0 0-1,0-1 1,1 0 0,-1-1-1,0 1 1,4-1 6,-6 0 3,0-1 1,0 1-1,0-1 0,0 1 1,0-1-1,0 0 1,0-1-1,0 1 0,-1-1 1,1 0-1,-1 0 1,1 0-1,-1 0 0,0 0 1,1-1-1,-1 1 0,0-1 1,1-2-4,6-6 15,-4 4 1,-1 0 0,1-1 0,-1 0 0,1-2-16,-4 7 12,-1 0 0,0-1 1,0 1-1,0 0 0,0-1 0,0 1 1,-1-1-1,1 1 0,-1-1 1,0 0-1,0 1 0,0-1 1,-1 0-13,1-1 20,-1-1 1,-1 1-1,1 0 0,-1-1 1,1 1-1,-1 0 1,-1 0-1,1 0 1,-1 1-1,0-1 1,0 0-1,0 1 1,-1 0-1,1 0 1,-1 0-1,0 0 1,0 1-1,-1-1 1,1 1-1,-1 0 1,1 1-1,-1-1 1,0 1-1,0 0 0,0 0 1,0 0-1,-1 0 1,1 1-1,0 0 1,-1 1-1,1-1 1,-1 1-1,1 0 1,-5 0-21,1 2-13,-1 0 1,1 1-1,0 0 1,0 1 0,-2 1 12,8-4-13,2 0 6,0-1 0,0 1 0,-1 0 1,1 0-1,0 0 0,0-1 0,1 1 0,-1 0 0,0 0 0,0 0 0,0 0 0,1 1 1,-1-1-1,0 0 0,1 0 0,-1 1 7,-3 5-39,1-3 25,1 0 0,-1 0 0,1 0-1,0 0 1,0 1 0,0-1 0,0 1 0,1-1 0,0 1 0,0 0 0,0 0 0,1-1 0,-1 1 0,1 0 0,0 0 0,1 0 0,-1 0 0,1-1 0,0 1 0,0 0-1,0-1 1,1 1 0,0-1 0,0 1 0,0-1 0,0 0 0,1 0 0,-1 0 0,1 0 0,0 0 0,0 0 0,1-1 0,-1 1 0,1-1 0,0 0 0,0 0 0,0 0 14,1-1-2,-1 1 0,1-1 0,0 0 0,-1 0 0,1-1 0,0 1 0,0-1 0,0 0 0,0 0 0,0-1 1,0 1-1,0-1 0,1-1 0,-1 1 0,0-1 0,0 1 0,0-1 0,2-1 2,-1 0 8,0 0 0,0 0 0,0-1-1,-1 1 1,1-1 0,-1 0 0,0-1 0,0 1-1,0-1 1,0 0 0,-1-1 0,1 1-1,-1-1 1,3-4-8,-5 5 13,0 0-1,-1-1 0,1 1 0,-1 0 1,0-1-1,-1 1 0,1-1 0,-1 1 1,0-1-1,0 1 0,0-1 0,0 1 1,-1-2-13,0-23 103,1 25-88,0 0 0,0 0 1,0-1-1,-1 1 0,0 0 0,0 0 1,0-1-1,0 1 0,-1 0 0,1 0 1,-1 0-1,0 1 0,0-1 0,-1 0 1,1 1-1,-1-1 0,0 1 1,0 0-1,0 0 0,0 0 0,0 0 1,-1 1-1,-2-2-15,2 1 4,1 1 0,-1 0 1,0 0-1,0 0 0,-1 0 1,1 1-1,0 0 0,0 0 0,-1 0 1,1 0-1,-1 1 0,1-1 1,0 1-1,-1 0 0,1 0 1,-1 1-1,1 0 0,-1-1 0,1 2 1,0-1-1,0 0 0,-4 2-4,6-1-9,0-1 0,0 1 0,0 0 0,0 0 0,0-1-1,0 1 1,1 1 0,-1-1 0,1 0 0,0 0-1,-1 0 1,1 2 9,-2 2-20,1-1 0,0 1 0,0-1 0,0 5 20,1-5-11,0-1 1,1 1-1,-1-1 1,1 1 0,1 0-1,-1-1 1,0 1-1,1-1 1,0 1 0,0-1-1,1 1 1,-1-1-1,1 0 1,0 0-1,0 1 1,0-1 0,2 1 10,4 6-709,1-1-1,0 1 1,1-2 0,0 0 0,2 1 709,-11-9-54,12 9-2197,1-2 941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3T22:35:29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106 178 2296,'73'-70'1389,"-58"56"311,-17 16-1462,2-1-149,1-2 162,-1 1-76,-1 0 0,1 0 0,0 0 0,0 0 0,-1 1-1,1-1 1,0 0 0,0 0 0,-1 0 0,1 0 0,0 0 0,-1 0 0,1 0 0,0 0 0,0 0 0,-1 0 0,1 0 0,0 0 0,0 0 0,-1 0 0,1-1 0,0 1 0,-1 0 0,1 0 0,0 0-175,0 0 47,-1 0 1,1 0-1,0-1 0,0 1 1,-1 0-1,1 0 0,0 0 1,0 0-1,-1 0 0,1 0 1,0 0-1,0 0 0,-1 0 1,1 0-1,0 0 0,0 0 0,-1 0 1,1 0-1,0 0 0,0 0 1,-1 0-1,1 0 0,0 1 1,0-1-1,-1 0 0,1 0 1,0 0-1,0 0 0,-1 0 1,1 1-1,0-1 0,0 0 1,0 0-1,0 0 0,-1 1 0,1-1 1,0 0-1,0 0 0,0 1 1,0-1-1,0 0 0,0 0 1,0 1-1,-1-1 0,1 0 1,0 0-1,0 1 0,0-1 1,0 0-1,0 1 0,0-1 1,0 0-1,1 0 0,-1 1 1,0-1-1,0 0 0,0 0 0,0 1-47,-2 42 532,2-26-436,-1-1 0,-1 0-1,-3 12-95,-5 46 460,7-47-123,-1 0 0,-4 12-337,-9 46 285,11-51-215,-1 1 0,-5 10-70,5-23 47,2 0-1,1 1 1,0 12-47,-8 36 198,4-16 144,8-55-327,0 1-8,0-1 0,0 1 1,0 0-1,0-1 0,0 1 1,-1-1-1,1 1 0,0-1 0,0 1 1,0-1-1,-1 0 0,1 1 1,0-1-1,-1 1 0,1-1 1,0 1-1,-1-1 0,1 0 0,0 1 1,-1-1-1,1 0 0,-1 1 1,1-1-1,0 0 0,-1 0 1,1 1-1,-1-1 0,1 0 1,-1 0-1,1 0-7,-1 0 45,1 0-1,0 0 11,0 0 10,0 0 14,0 0 5,0 0-8,0 0-3,0 0-21,0 1-53,0-1 0,0 1 0,0-1 0,0 0 0,1 1 0,-1-1 0,0 1-1,0-1 1,0 1 0,0-1 0,1 1 0,-1-1 0,0 0 0,0 1 0,1-1 0,-1 0-1,0 1 1,0-1 0,1 0 0,-1 1 0,1-1 0,-1 0 0,0 0 0,1 1 0,-1-1 0,0 0-1,1 0 1,-1 0 0,1 1 0,-1-1 0,1 0 0,-1 0 0,1 0 0,-1 0 0,0 0-1,1 0 1,-1 0 0,1 0 0,-1 0 0,1 0 0,-1 0 1,3 0-6,0 0 0,0 1-1,0 0 1,0 0 0,0 0 0,0 0 0,0 0 0,0 1 6,44 26 0,-44-27 1,0 1-1,0-1 1,1 0 0,-1-1 0,0 1 0,1 0 0,-1-1 0,0 0 0,1 0 0,-1 0 0,0 0 0,1-1 0,-1 1 0,0-1-1,1 0 1,-1 1 0,0-2 0,0 1 0,0 0 0,0-1 0,2 0-1,3-2 3,-1 2 5,-1-1 0,1 0-1,-1 0 1,1-1 0,-1 0 0,0 0-1,0 0 1,-1-1 0,1 0-1,-1 0 1,0 0 0,-1-1 0,1 1-1,-1-1 1,0 0 0,0-1 0,-1 1-1,0-1 1,1-2-8,0-1 17,1 0 0,1 1 0,2-4-17,-3 5 25,1-1-1,-2 1 1,1-1 0,-1 0 0,0-2-25,5-12 69,-7 18-51,0 0 0,0 0 0,0 0 0,-1 0 0,1-1-1,-1 1 1,-1 0 0,1 0 0,-1-1 0,0-1-18,-4-26 118,2 11 18,-1 0 0,-1 0 1,-7-20-137,8 34 25,-1 1 1,0-1-1,0 1 1,-1 0-1,0 0 1,0 1-1,-1-1 1,1 1 0,-1 0-1,-1 1 1,1 0-1,-2-1-25,3 3 6,1 1 1,0 1-1,-1-1 0,0 1 0,1-1 0,-3 1-6,-18-6 11,11 2-4,0 0-1,0 1 0,-1 0-6,10 3-14,0 0 0,0 0 0,0 1 0,0 0-1,0 0 1,0 0 0,0 1 0,0-1 0,0 1 0,-4 2 14,8-3-50,1 0-11,0 0-4,0 1 41,0-1 0,0 1 0,0 0 0,0-1 0,1 1 0,-1-1 0,0 1 0,1 0 0,-1-1 0,0 1 0,1-1 1,-1 1-1,0-1 0,1 1 0,0 0 24,7 4-8,0 0 0,0 0 0,1-1 0,0 0 0,0 0 8,3 2 0,-8-4 0,-1 0 0,1 0 0,0 0 0,0-1 0,0 1 0,1-1 0,-1 0 0,0 0 0,0 0 0,1-1 0,-1 0 0,0 0 0,1 0 0,-1 0 0,2-1 0,3 0 8,0 0 1,0-1-1,0 0 1,0-1 0,0 0-1,-1 0 1,1-1-1,-1 0 1,0-1-1,0 0 1,-1 0-1,6-5-8,2-2 25,-11 8-13,0 1-1,1-1 1,-1 0 0,-1 0 0,1 0 0,0-1 0,-1 1 0,0-1-1,0 0 1,-1 0 0,2-4-12,-1 4 44,-1-1-1,1 0 0,0 1 1,0-1-1,0 1 1,1 0-1,3-3-43,-6 6 26,0 0-1,0 0 0,0-1 0,0 1 1,-1 0-1,1 0 0,0-1 1,-1 1-1,0 0 0,1-1 1,-1 1-1,0 0 0,0-1 0,-1 1 1,1 0-1,0-1 0,-1 1 1,0-2-26,-1-3 49,0-1 1,0 1 0,0 0 0,-1 0-1,-3-5-49,2 4 41,-1 1 0,1 0 0,-1 0 0,-1 0 0,1 1 0,-1-1 0,0 1 0,-1 1 0,1-1 0,-1 1 0,0 0 0,0 1-1,-3-2-40,-8-2 37,1 0-1,-2 1 0,1 1 0,0 1 0,-1 0 0,-11 0-36,19 4-3,-1 0 0,1 0 0,-1 1 0,0 1 0,1 0 0,-1 0 0,1 1 0,-1 1 0,1 0 0,0 0 1,-4 3 2,-3 2-64,7-4-37,0 0-1,0 2 0,-3 1 102,12-5-138,0 0-1,0 0 0,0 0 0,1 0 1,-1 0-1,0 0 0,1 0 0,-1 0 1,1 1 138,-2 7-5110,3-10 3677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3T22:35:34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215 199 400,'-10'1'3055,"-6"-2"7830,5-7-10641,8 7-231,1 1 0,-1-1-1,1 1 1,-1-1-1,1 1 1,-1 0-1,0 0 1,1 0-1,-1 0 1,-2 1-13,-2-1 13,5 0-39,-1 0 0,0 0 0,0 1 0,0-1 0,0 0 0,0 1 0,-1 0 26,3 0-14,0-1 0,0 1 0,0 0 0,0-1-1,0 1 1,0 0 0,0 0 0,0 0 0,0 0 0,0 0 0,0 0 0,0 0-1,1 0 1,-1 0 0,1 1 0,-1-1 14,0 0-8,1 0-1,-1-1 1,1 1 0,0-1-1,-1 1 1,1 0-1,0-1 1,0 1 0,-1 0-1,1 0 1,0-1-1,0 1 1,0 0 0,0-1-1,0 1 1,0 0 0,0 0-1,0-1 1,0 1-1,0 0 1,1-1 0,-1 1-1,0 0 1,0-1-1,1 1 1,-1 0 0,0-1-1,1 1 1,-1 0 0,1 0 8,1 0-2,0 0 0,0 1 1,1-1-1,-1 0 0,0 0 1,1 0-1,-1-1 1,2 1 1,20 8 3,26 15 21,-48-23-20,1 0 1,-1-1 0,1 1 0,-1-1-1,1 0 1,-1 1 0,1-1-1,-1 0 1,1-1 0,-1 1 0,0 0-1,1-1 1,-1 1 0,1-1-1,-1 0 1,2-1-5,8-1 37,-3 0-1,-1 1 1,1-1 0,-1-1 0,0 1-1,0-2 1,0 1 0,-1-1-1,4-3-36,11-9 77,-1-1 0,1-3-77,4-4 23,-22 21-12,1-1 0,-1-1 0,0 1-1,0 0 1,0-1 0,-1 0-1,2-4-10,-3 7 30,-1-1 1,1 1-1,-1-1 0,0 0 0,0 1 0,0-1 1,-1 0-1,1 0 0,-1 0 0,0 1 0,0-1 1,0 0-1,0 0 0,-1-1-30,0 3 31,0 0 1,0-1-1,-1 1 1,1 0-1,0 0 0,-1 0 1,1 0-1,-1 1 1,0-1-1,0 0 0,1 1 1,-1-1-1,0 1 1,0-1-1,-1 1 0,1 0 1,0 0-1,0 0 1,0 0-1,-1 0 0,1 1 1,-1-1-1,1 1-31,-6-2 44,1 1-1,-1 0 1,1 0-1,-1 1 1,1 0-1,-1 0 1,0 1-44,-8 1 46,0 1-1,0 0 1,1 1 0,-1 1 0,1 1-1,-6 2-45,13-4-11,1 0 0,0 0 0,0 0 0,0 1 0,0 0 0,1 0 0,0 1 0,0 0 0,0 0 0,1 0 0,0 1 0,0-1-1,-1 4 12,2-2-10,-1 0-30,0 1 0,1-1-1,1 1 1,-3 8 40,5-14-15,0 0 0,1-1 0,-1 1 0,1 0 0,0 0 0,0-1 0,0 1 0,0 0 0,1 0 0,-1-1 0,1 1 0,-1 0 0,1-1 0,0 1 0,0 0 0,0-1 0,1 1 0,-1-1 0,1 1 15,0 0-7,0 0 0,-1-1 0,1 1 0,1 0 0,-1-1-1,0 0 1,1 1 0,-1-1 0,1 0 0,-1-1-1,1 1 1,0 0 0,0-1 0,0 1 0,0-1 0,0 0-1,0 0 1,0 0 0,1 0 0,-1-1 0,0 1 7,3-1-1,6 0 7,0 0 1,0-1 0,-1 0-1,1-1 1,0-1-7,-8 3 13,-1-2-1,1 1 1,-1 0 0,1-1 0,-1 0-1,0 1 1,0-1 0,1-1 0,-1 1-1,-1 0 1,1-1 0,0 1-1,-1-1 1,1 0 0,-1 0 0,0 0-1,0 0 1,1-2-13,-2 3 25,0 0 1,0 0-1,0 0 1,0 0-1,-1 0 0,1 0 1,-1 0-1,1-1 0,-1 1 1,0 0-1,0 0 0,0 0 1,0-1-1,0 1 1,0 0-1,-1 0 0,1 0 1,-1 0-1,0 0 0,1-1 1,-1 1-1,0 0 0,0 1 1,0-1-1,-1 0 1,1 0-1,0 0 0,-1 1 1,1-1-1,-2-1-25,-5-4 114,0 1 1,-1-1-1,0 1 0,0 0 0,-9-3-114,12 5 22,-1 1-1,0 1 1,0-1 0,0 1-1,0 0 1,0 1-1,0-1 1,-1 1-1,1 1 1,-1 0-1,1 0 1,-4 0-22,6 1-10,1-1-1,-1 1 1,1 0-1,-1 1 1,1-1 0,0 1-1,0-1 1,-1 1-1,1 0 1,0 1 0,1-1-1,-1 1 1,0 0-1,1 0 1,-1 0 0,1 0-1,0 1 1,0-1-1,0 1 1,-1 3 10,1-3-36,1 0 0,1 0 1,-1 0-1,0 0 0,1 0 0,0 0 0,0 0 0,0 1 36,1-4-5,0 0 0,0 0 0,0 0 0,0 0-1,0 0 1,0 1 0,0-1 0,0 0 0,0 0-1,1 0 1,-1 0 0,0 0 0,1 0-1,-1 0 1,1 0 0,-1 0 0,1 0 0,-1 0-1,1 0 1,0 0 0,0 0 0,-1 0 0,1 0-1,0-1 1,0 1 0,0 0 0,0-1-1,0 1 1,0-1 0,0 1 0,0-1 0,0 1 5,4 1-2,0 0 0,-1-1 0,1 1 0,0-1 1,0 0-1,0-1 0,0 1 0,0-1 0,0 0 1,0 0-1,0 0 0,0-1 0,0 0 0,0 0 1,0 0-1,0-1 0,-1 1 0,1-1 0,0 0 1,-1 0-1,1-1 0,-1 0 0,1 0 2,2-2 21,-1 0 0,1-1 0,-1 0 0,0 0 0,5-7-21,-10 12 12,0 0 0,0 0 0,0-1 1,0 1-1,-1 0 0,1-1 0,0 1 0,-1-1 0,1 1 0,-1 0 0,1-1 0,-1 1 0,0-1 0,0 0 0,0 1 0,0-1 0,0 1 0,0-1 0,0 1 0,0-1 0,0 1 0,-1-1 0,1 1 0,-1-1 1,1 1-1,-1-1 0,0 1 0,1 0 0,-1-1 0,0 1 0,0 0 0,0 0 0,0 0 0,0-1 0,0 1 0,-1 0-12,-14-14 125,9 8-58,-1 0 0,0 0 0,0 1 0,-5-3-67,9 7 9,1 1 0,-1-1 0,0 0 0,0 1 0,1 0 0,-1 0 0,0 0 0,0 1 0,0-1 0,0 1 0,0 0 0,0 0 0,-3 1-9,3-1-19,-1 1 1,1 0 0,0 0 0,-1 0 0,1 1 0,0-1 0,0 1 0,0 0-1,0 0 1,1 1 0,-1-1 0,1 1 0,-1-1 0,1 1 0,0 0 0,0 1-1,0-1 1,0 0 0,1 1 0,-1 0 0,1 0 0,-1 1 18,3-4-10,-1 1 0,1-1-1,0 1 1,-1-1 0,1 1 0,0-1 0,0 1 0,0-1 0,0 1 0,0-1 0,1 0-1,-1 1 1,0-1 0,1 1 0,-1-1 0,1 1 0,-1-1 0,1 0 0,0 0 0,-1 1-1,1-1 1,0 0 0,0 0 0,0 0 0,0 0 0,0 0 0,0 0 0,1 1 10,1 1-16,0 0 1,1 0 0,-1 0-1,1 0 1,0 0 0,0-1 0,0 1-1,3 0 16,-4-2 0,0-1-1,0 1 0,0-1 1,-1 0-1,1 0 0,0 0 0,0-1 1,0 1-1,-1 0 0,3-2 1,27-7 14,-25 6-10,-1 0 1,0 0-1,0-1 0,-1 1 1,1-1-1,-1 0 1,0-1-1,0 0 0,1-1-4,-2 3 20,-1-1-1,0 0 0,0 0 1,-1 0-1,1 0 0,-1 0 1,1 0-1,-1-1 0,-1 1 1,1-1-1,-1 1 0,0-1 1,1-1-20,-2 5 12,0 0 0,-1 0 0,1 0 0,0 0 0,0 0 0,0 0 0,-1 1-1,1-1 1,0 0 0,-1 0 0,1 0 0,-1 0 0,1 1 0,-1-1 0,0 0 0,1 0 0,-1 1 0,0-1 0,0 0-12,-17-12 137,12 8-92,2 3-36,0-1 0,-1 1 1,1 0-1,-1 0 0,0 0 0,1 0 0,-1 1 1,0 0-1,0 0 0,0 0 0,0 1 0,0-1 0,0 1 1,0 0-1,0 1 0,0-1 0,0 1 0,0 0 1,0 1-10,-2-1-20,0 2 1,1-1 0,0 1 0,-1 0 0,1 0 0,0 0-1,1 1 1,-1 0 0,1 0 0,-1 1 0,1-1 0,0 1-1,-2 4 20,4-5-17,0-1 0,1 1 0,-1 0 0,1 0 0,0 0 0,0 0 0,1 0-1,-1 1 1,1-1 0,0 0 0,0 1 0,0-1 0,1 1 0,-1-1 0,1 1 0,0-1-1,1 1 1,-1-1 0,1 1 0,0-1 0,0 1 0,0-1 0,0 0 0,1 1-1,0-1 1,0 0 0,0 0 0,0 0 0,1-1 0,0 1 0,-1 0 0,1-1-1,1 0 1,-1 1 0,0-2 0,1 1 0,1 1 17,2 0-10,0-1-1,0 0 1,1 0 0,-1 0-1,1-1 1,0 0 0,-1-1 0,1 0-1,0 0 1,0 0 0,0-1-1,0 0 1,7-2 10,-5 1 2,-1 0 0,1-2 0,0 1-1,-1-1 1,0 0 0,0-1 0,0 0 0,0 0 0,-1-1 0,1 0 0,-1-1-2,-4 3 1,-1 0 1,0 0 0,0-1 0,0 1 0,0-1-1,0 1 1,-1-1 0,0 0-2,0 2 15,-1 0 0,0-1 0,0 1 0,0 0 0,0-1 0,0 1 0,-1-1 1,1 1-1,-1-1 0,0 1 0,0-1 0,1 1 0,-1-1 0,-1-1-15,1 2 18,-1 0 0,0 1-1,0-1 1,1 1 0,-1 0 0,0-1 0,0 1-1,0 0 1,0-1 0,-1 1 0,1 0-1,0 0 1,0 0 0,-1 0 0,0 0-18,-25-15 130,20 12-90,3 2-33,-1 1 0,1-1 0,0 1-1,0 0 1,-1 0 0,1 0-1,-1 0 1,1 1 0,-1 0-1,1 0 1,-1 0 0,1 1 0,-1-1-1,1 1 1,0 0 0,-1 0-1,1 1 1,0-1 0,0 1-1,0 0 1,0 0 0,0 0 0,-2 2-7,2-2-18,0 1 1,0 0 0,1 0 0,-1 0-1,0 1 1,1-1 0,0 1 0,0 0-1,0 0 1,1 0 0,-1 0 0,1 1-1,0-1 1,0 0 0,0 1 0,1 0-1,-1-1 1,1 1 0,0 0 0,1 0-1,-1 3 18,1-6-16,0 0 0,1 0 0,-1 0 0,1 0-1,-1 0 1,1 0 0,0 0 0,0 0 0,0-1-1,0 1 1,0 0 0,0 0 0,0-1-1,0 1 1,1-1 0,-1 1 0,1-1 0,-1 0-1,3 2 17,4 2-367,0 1-1,0-1 0,8 2 368,-2 1-1198,11 8-3606,-15-10 3145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3T22:35:37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73 1864,'34'-35'1201,"-28"26"560,-11 7-479,1 0 1096,-14-9 2152,17 9-4417,-1 1-1,0 0 1,1-1 0,-1 1 0,0 0-1,0 0 1,1 1 0,-1-1-1,0 0 1,0 1 0,0-1-1,0 1 1,0-1 0,0 1-1,0 0 1,0 0 0,0 0-1,-2 0-112,-8 0 150,4-1-75,1 1 0,0 0 0,0 1-1,0-1 1,0 2 0,-1-1 0,-3 2-75,-13 4 75,-35 8 241,52-14-307,0 1 0,0 0 0,0 0 1,0 0-1,0 1 0,1 1 0,-1-1 1,1 1-1,0 0 0,0 0 0,0 1 0,-4 3-9,5-4 3,0 0-1,0 0 0,0-1 0,0 1 0,-2 0-2,2-2 10,0 1 1,1-1-1,-1 1 1,1 1 0,0-1-1,0 1 1,0-1-1,0 1 1,0 1-11,-38 56 117,34-50-131,2 1 0,0-1-1,0 1 1,1 0 0,0 1-1,1-1 1,0 2 14,3-9-19,0-4 13,1 1-1,0-1 1,0 1-1,0 0 0,0-1 1,0 1-1,0-1 1,0 1-1,0 0 0,0-1 1,1 1-1,0 1 7,1 12-25,-2-12 24,-1-1-1,1 1 0,-1 0 0,0-1 0,0 1 0,0 0 0,0-1 1,0 1-1,-1-1 2,1 0 1,0 0 0,0 0 0,0 0 0,0 0 0,1-1 0,-1 1 0,0 0 0,1 0 0,0 0 0,-1 1 0,1-1 0,0 0 0,0 0 0,0 0-1,0 0 1,1 0 0,-1 1-1,11 24 12,-9-24-10,0 1-1,0 0 1,0 0-1,-1 0 1,0 0-1,0 0 1,0 1-1,0 1-1,2 8-3,-3-12 1,1 0 1,-1 0-1,1 0 1,-1 0-1,0 0 1,0 0-1,0 1 1,0-1-1,0 2 2,-1-2-4,1 0 0,0 1-1,-1-1 1,1 0 0,0 0-1,1 1 1,-1-1 0,0 0-1,1 1 1,-1-1 0,1 0-1,0 0 1,-1 1 0,1-1 0,0 0-1,1 0 1,-1 0 0,0 0-1,0 0 1,1-1 0,-1 1-1,1 0 1,0-1 0,0 1 4,6 5-15,1-1 0,0 0 0,0 0 1,1-1-1,0 0 15,25 15 26,-30-17 1,0 0 0,1 0 0,-1 0 0,1-1 0,0 0 0,0 0 0,0-1 0,0 0 0,0 0 0,4 0-27,14 1 51,-1-2 0,6-1-51,22 0 14,-7 2 277,-25-1-7617,-19 0 6062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3T22:36:38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51 1504,'-28'-11'4387,"6"12"2017,25 8-6345,-1-3-47,1 1-1,1 0 1,-1-1-1,1 0 1,0 0-1,0 0 1,2 1-12,53 69 24,-51-65-10,0-1 0,0-1 0,1 1 0,8 5-14,-14-13 933,-3-3-226,-4-7 151,-10-11-498,-23-23-163,24 28-50,1 0 1,-2-4-148,3 6 332,0 0 0,-10-8-332,-10-11 280,24 23-239,4 4-28,-1 0 0,1 0 1,-1 1-1,0-1 0,1 1 0,-1 0 1,-1 0-1,1 1 0,-3-2-13,6 3-40,1 1-89,0 0-31,0 0 14,0 0 32,0 0 67,3 14-11,-2-11 53,0 1-1,0-1 0,1 0 1,0 1-1,-1-1 0,1 0 0,1 0 1,-1 0-1,0 0 0,2 1 6,-4-4 0,13 15-11,-2-1-11,-1 0 0,7 12 22,-10-15-11,-2-1-9,2-1 0,-1 1-1,2-1 21,6 7-26,-3-3 19,0-1 0,0-1 0,2 0 0,0 1 7,-11-11 3,1 1 1,-1 0-1,0 1 0,0-1 1,0 0-1,-1 0 1,1 1-1,0-1 0,-1 1-3,0-2 8,-1-1 0,0 0 0,0 0 0,0 0 6,0 0 22,0 0 12,0 0 6,-12-21 204,8 12-245,-4-7 5,0 0 0,-2 1 0,1 0 0,-10-10-18,-7-3 17,21 24-16,1 0 1,0 0 0,1 0-1,-1 0 1,0-1 0,-2-4-2,-3-7 7,6 10-7,-1 0 0,1-1 0,0 1 0,1 0 0,-1-3 0,3 8-7,0 1 0,0 0 1,0 0-1,0 0 1,0 0-1,0 0 1,0 0-1,0 0 1,0-1-1,0 1 1,0 0-1,0 0 1,0 0-1,0 0 1,0 0-1,0 0 0,0 0 1,0 0-1,0-1 1,0 1-1,-1 0 1,1 0-1,0 0 1,0 0-1,0 0 1,0 0-1,0 0 1,0 0-1,0 0 1,0 0-1,0 0 0,0 0 1,0-1-1,-1 1 1,1 0-1,0 0 1,0 0-1,0 0 1,0 0-1,0 0 1,0 0-1,0 0 1,-1 0-1,1 0 0,0 0 1,0 0-1,0 0 1,0 0-1,0 0 1,0 0-1,0 0 1,0 0-1,-1 0 7,3 9-110,10 12 103,1 0-1,6 7 8,-11-18-1,-1 1 8,1-1-1,0-1 0,1 0 0,0 0 0,0-1 0,4 2-6,20 19 17,-21-14-6,-10-12-8,0-1 1,0 1-1,1 0 0,-1-1 1,1 1-1,0-1 0,0 0-3,5 4 10,-8-6-9,1 1 0,-1-1 1,1 1-1,-1-1 0,1 0 0,-1 1 1,1-1-1,-1 0 0,1 1 0,0-1 1,-1 0-1,1 0 0,0 0 0,-1 0 1,1 1-1,0-1 0,-1 0-1,1 0 9,-1 0 2,0 0 10,-4-6-706,-3-2-5032,5 2 4854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3T22:36:40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36 1968,'11'-33'1354,"-11"33"-1260,0 0 1,-1 0-1,1-1 0,0 1 0,0 0 1,0 0-1,0 0 0,0 0 0,0-1 1,0 1-1,-1 0 0,1 0 1,0 0-1,0 0 0,0 0 0,0 0 1,0 0-1,-1 0 0,1-1 0,0 1 1,0 0-1,0 0 0,-1 0 0,1 0 1,0 0-1,0 0 0,0 0 1,0 0-1,-1 0 0,1 0 0,0 0 1,0 0-1,0 0 0,-1 0 0,1 0 1,0 0-1,0 1 0,0-1 1,0 0-1,-1 0 0,1 0 0,0 0-94,-1 0 243,0 0 0,1 1-1,-1-1 1,0 0 0,0 1-1,1-1 1,-1 0-1,0 1 1,0-1 0,1 1-1,-1-1 1,0 1 0,1 0-1,-1-1 1,1 1-243,-29 41 923,-18 23-708,31-46-158,8-9-37,0 0-1,0 0 0,1 1 0,-1 3-19,5-9 7,0 0 0,0-1 0,-1 1 0,0-1-1,0 0 1,0 0 0,0 0 0,-1-1 0,-4 4-7,5-4 9,-1 0 0,1 0 1,0 1-1,0 0 0,0 0 1,1 0-1,-1 0 0,1 0 1,-2 5-10,1-1 23,-9 14 79,11-14 93,2-8-186,0 0 0,0 0 0,0 1 0,0-1 0,0 0-1,-1 0 1,1 0 0,0 1 0,0-1 0,0 0 0,0 0 0,0 0 0,0 1 0,0-1-1,0 0 1,0 0 0,-1 0 0,1 0 0,0 1 0,0-1 0,0 0 0,0 0 0,-1 0-1,1 0 1,0 0 0,0 1 0,0-1 0,-1 0 0,1 0 0,0 0 0,0 0 0,0 0 0,-1 0-1,1 0 1,0 0 0,0 0 0,0 0 0,-1 0 0,1 0 0,0 0 0,0 0 0,-1 0-1,1 0 1,0 0 0,0 0 0,0 0 0,-1 0 0,1 0 0,0-1-9,0 1 10,0 0-1,0 0 1,0 0 0,-1 0 0,1-1-1,0 1 1,0 0 0,0 0 0,0 0-1,0 0 1,0-1 0,0 1 0,0 0 0,0 0-1,0 0 1,0 0 0,0-1 0,0 1-1,0 0 1,0 0 0,0 0 0,0-1-1,0 1 1,0 0 0,0 0 0,0 0-1,0 0 1,1-1 0,-1 1 0,0 0 0,0 0-1,0 0 1,0 0 0,0 0 0,0 0-1,1-1 1,-1 1 0,0 0 0,0 0-10,5-8 256,-4 8-262,0-2 44,1 1 1,0-1 0,-1 1 0,1 0 0,0-1 0,0 1 0,0 0-1,2 0-38,0-1 40,1 0-1,-1-1 0,0 1 1,0-1-1,-1 0 0,2-1-39,62-50 343,-36 20 28,-20 20-171,-10 13-189,-1 0 1,1 0-1,-1 0 0,1 0 0,0 0 1,-1 0-1,1 0 0,0 0 0,0 0 1,-1 0-1,1 1 0,0-1 0,0 0 1,0 1-1,0-1 0,0 0 1,0 1-1,0 0 0,0-1 0,0 1 1,0-1-1,1 1 0,-1 0 0,0 0 1,0 0-1,0 0 0,0 0 1,0 0-1,1 0 0,-1 0 0,0 0-11,5 0-4,-6-3 316,0 3-299,0 0 1,-1 0-1,1-1 1,-1 1 0,1 0-1,-1 0 1,1 0 0,-1-1-1,1 1 1,-1 0-1,1 0 1,0 0 0,-1 0-1,1 0 1,-1 0 0,1 0-1,-1 0 1,1 0-1,-1 0 1,1 0 0,-1 0-1,1 1 1,-1-1 0,1 0-1,-1 0 1,1 1-14,-9 3-5,1 0 0,-1 1 0,1 1-1,0-1 1,1 2 0,0-1 0,-7 7 5,0 0-4,-4 5-29,0 0 0,1 1 0,-9 13 33,10-11-95,-18 16 95,25-26-34,-1 0 0,-5 9 34,-10 13-66,25-33 62,-1 1 0,1-1 0,0 1 0,-1-1 0,1 1 0,-1-1 1,1 1-1,-1-1 0,1 1 0,-1-1 0,1 0 0,-1 1 0,1-1 0,-1 0 0,1 1 1,-1-1-1,0 0 0,1 0 0,-1 0 0,0 1 0,1-1 0,-1 0 0,1 0 1,-1 0-1,0 0 0,1 0 0,-1 0 0,0 0 0,1-1 0,-1 1 0,0 0 0,1 0 1,-1 0-1,0-1 4,1 1-62,0 0 1,0 0 13,1-2 50,0 1 0,0 0 0,0-1 0,0 1-1,0 0 1,0 0 0,1 0 0,-1-1 0,0 1 0,1 1 0,-1-1 0,1 0 0,-1 0-1,2 0-1,11-8 37,2-5-17,13-12 46,23-27-66,-43 45 11,-1-2 0,-1 1 0,1-1 0,-2 0 0,6-10-11,-6 10 6,0 1-1,1 0 1,0 0 0,0 1-1,1 0 1,0 0 0,4-3-6,12-11 19,-20 18-11,-1 0 1,1 0 0,-1-1-1,0 1 1,0-1 0,0 0-1,0 0 1,-1 0 0,0 0-1,0 0 1,0-1 0,0-3-9,-2 8 3,0 0-1,0 1 1,0-1 0,1 0 0,-1 1 0,0-1 0,1 0 0,-1 1-1,0-1 1,1 1 0,-1-1 0,1 0 0,-1 1 0,0-1 0,1 1-3,3-5 45,-4 5-40,1-1 1,-1 1-1,0 0 0,0 0 1,0-1-1,0 1 0,0 0 1,0 0-1,0-1 1,0 1-1,0 0 0,0 0 1,0-1-1,0 1 1,0 0-1,0 0 0,0-1 1,-1 1-1,1 0 1,0 0-1,0-1 0,0 1 1,0 0-1,0 0 1,0 0-1,-1-1 0,1 1 1,0 0-1,0 0 0,0 0 1,-1-1-1,1 1 1,0 0-1,0 0 0,0 0 1,-1 0-1,1 0 1,0 0-1,0 0 0,-1 0 1,1-1-1,0 1 1,0 0-1,-1 0 0,1 0 1,0 0-1,-1 0 1,1 0-1,0 0 0,0 1 1,-1-1-1,1 0 0,0 0 1,0 0-1,-1 0 1,1 0-1,0 0 0,0 0 1,0 0-1,-1 1 1,1-1-1,0 0 0,0 0 1,0 0-1,-1 1 1,1-1-1,0 0 0,0 0 1,0 0-1,0 1-5,-45 39-21,-17 13-1,52-44 7,1 0-1,0 1 0,0 0 0,1 1 0,0 0 16,-7 9-46,-5 1-48,16-18 61,0 1 0,1 0 0,-1 0-1,1 0 1,-2 2 33,-2 6-75,6-9 49,-1 0 1,0 1-1,0-1 0,0-1 1,0 1-1,0 0 0,-1 0 1,1-1-1,-1 0 1,0 1-1,0-1 0,-2 1 26,1-1-34,3-1 24,0-1-1,0 0 0,0 1 1,0 0-1,0-1 1,0 1-1,0-1 0,0 1 1,0 0-1,1 0 1,-1-1-1,0 1 0,0 1 11,-2 0-99,1-6-25,2 3 130,0 0 1,0 1 0,0-1 0,0 1 0,0-1 0,0 0 0,1 1 0,-1-1-1,0 1 1,0-1 0,0 1 0,1-1 0,-1 0 0,0 1 0,1-1 0,-1 1-1,0-1 1,1 1 0,-1 0 0,1-1 0,-1 1 0,0-1 0,1 1 0,0 0-7,3-3 33,0 1 0,0-1 0,0 0 0,0 0 0,0 0 1,0 0-1,-1-1 0,3-3-33,81-79 560,-43 41-319,-24 23-125,1 2-1,1 0 1,9-5-116,-31 25-24,13-11 346,-13 11-370,1 0-1,-1-1 1,0 1-1,0 0 0,1 0 1,-1 0-1,0-1 0,0 1 1,0 0-1,1 0 0,-1 0 1,0-1-1,0 1 0,0 0 1,0 0-1,1-1 0,-1 1 1,0 0-1,0-1 0,0 1 1,0 0-1,0 0 0,0-1 1,0 1-1,0 0 1,0-1-1,0 1 0,0 0 1,0-1-1,0 1 0,0 0 1,0 0-1,0-1 0,0 1 1,0 0-1,0-1 0,-1 1 1,1 0-1,0 0 0,0-1 1,0 1-1,0 0 0,-1 0 1,1-1-1,0 1 0,0 0 1,-1 0 48,-2-1-5427,1 0 3690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3T22:36:41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47 2513,'-82'-35'1617,"67"26"-267,15 9-1334,0 0-1,-1 0 0,1 0 0,0 0 1,0 0-1,0 0 0,0 0 1,0 0-1,0 0 0,0 0 0,0-1 1,0 1-1,0 0 0,0 0 0,0 0 1,0 0-1,0 0 0,0 0 0,0 0 1,0 0-1,0 0 0,0 0 0,0 0 1,0 0-1,0 0 0,0 0 0,0-1 1,0 1-1,0 0 0,0 0 0,0 0 1,0 0-1,0 0 0,0 0 1,0 0-1,0 0 0,0 0 0,0 0 1,0 0-1,0 0 0,0 0 0,0 0 1,0-1-1,0 1 0,0 0 0,0 0 1,0 0-1,0 0 0,1 0 0,-1 0 1,0 0-1,0 0 0,0 0 0,0 0 1,0 0-1,0 0 0,0 0 1,0 0-1,0 0 0,0 0 0,0 0 1,0 0-1,0 0-15,4 0 1138,-10 1 744,6-1-1451,0 0-98,0 0-22,1 9 282,2 1-456,1 0-1,0 0 1,0 0-1,3 4-136,-3-6 80,0-1-1,0 1 1,-1 0 0,-1 0-1,1 0 1,-1 0 0,-1 1-1,1 2-79,-1-3 127,1 1 1,0-1-1,0 0 0,1 0 0,0 0 0,0 0 1,1 0-1,0-1 0,0 0 0,1 1 0,0-1-127,15 31 143,-4-5-106,41 62 42,-27-53-43,-9-13 32,-13-23-66,-8-6 11,0 1-1,0-1 1,0 0-1,0 0 1,0 0-1,0 0 1,1 0-1,-1 0 1,0 0-1,0 0 1,0 0-1,0 0 1,0 0-1,0 0 1,1 0-1,-1 0 0,0 1 1,0-1-1,0 0 1,0 0-1,0 0 1,1 0-1,-1-1 1,0 1-1,0 0 1,0 0-1,0 0 1,0 0-1,0 0 1,1 0-1,-1 0 1,0 0-1,0 0 1,0 0-1,0 0 1,0 0-1,0 0 0,0 0 1,1-1-1,-1 1 1,0 0-1,0 0 1,0 0-1,0 0 1,0 0-1,0 0 1,0 0-1,0-1 1,0 1-1,0 0 1,0 0-1,0 0 1,0 0-1,0 0 1,0 0-1,0-1 0,0 1-12,0 0 310,0 0 3,-9-12 814,-14-25-888,1 3 40,-17-21-279,32 46 24,2 2-11,0 1 0,0-1 0,0 0 0,0 0 1,1-1-1,1 1 0,-1-1 0,1 0 0,0 1 1,0-5-14,0-2 22,0 0 0,-6-11-22,1-3 36,7 25-13,0 0-1,-1-1 1,1 1 0,-1 0 0,0 0 0,0 0-1,0 0 1,0 0 0,0 1 0,-1-1 0,1 1-1,-3-2-22,-1-3 249,5 7-230,1 0-51,0 0-23,0 0-7,0 0 4,5 9 6,8 13 43,1-1 0,3 4 9,-1-3 1,-12-17 2,-1 1 0,0 0 1,0 0-1,2 5-3,2 5 10,1-2 8,0 1 0,-2 0 0,1 1 0,2 13-18,-7-25 2,-1 0-1,1 0 1,0 0 0,0 0 0,0 0 0,3 3-2,9 18 5,-5-11-4022,-8-13 3342,-1 0 1,1 0-1,0 1 0,0-1 1,0 0-1,-1 1 0,1-1 1,-1 0-1,1 1 0,-1 0 675,0-3-1383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3T22:36:42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29 2713,'0'-2'755,"0"-1"1,0 1-1,0 0 1,-1 0 0,1 0-1,0 0 1,-1 0-1,0 0 1,1 0 0,-1 0-1,0 0 1,-1-1-756,1 3 88,0 0 1,0 0-1,0 0 0,0 0 1,0 0-1,0 0 1,0 0-1,0 0 0,1 1 1,-1-1-1,0 0 1,0 1-1,0-1 0,0 1 1,0-1-1,0 1 1,0-1-1,1 1 0,-1-1 1,0 1-1,0 0 1,1-1-1,-1 2-88,-1 0 105,-7 5-94,1 0 0,1 0 1,0 1-1,0 1 0,-2 2-11,2-1 5,-1 0 0,0-1 0,-1 0 0,-7 6-5,-8 8-42,2 0 0,1 2 1,1 0-1,0 4 42,10-17-43,-1 0 0,0-1 0,-5 3 43,5-3-3,-1 0 0,-9 13 3,21-24-1,0 1 0,0-1 0,-1 0 0,1 1 0,0-1 0,0 0 0,0 1 0,-1-1 0,1 0 0,0 1 0,0-1 0,0 0 0,0 1 0,0-1 0,0 0 0,0 1 0,0-1 0,0 1 0,0-1 0,0 0 0,0 1 0,0-1 0,0 1 1,0-1 12,0 0-1,0-1 1,0 1-1,0 0 1,0 0-1,0 0 1,0 0-1,0 0 1,0 0-1,0 0 1,0 0-1,0 0 1,0 0-1,0 0 1,0 0-1,0 0 1,0 0-1,0-1 1,0 1-1,0 0 1,0 0-1,0 0 1,0 0-1,0 0 1,0 0-1,0 0 1,0 0-1,0 0 1,0 0-1,0 0 1,0 0-1,0 0 1,0 0-1,0 0 1,1 0-1,-1 0 1,0 0-1,0-1 1,0 1-1,0 0 1,0 0-1,0 0 1,0 0-1,0 0 1,0 0 0,0 0-1,0 0 1,0 0-1,0 0 1,0 0-1,1 0 1,-1 0-1,0 0 1,0 0-1,0 0 1,0 0-1,0 0 1,0 0-1,0 1 1,0-1-1,0 0 1,0 0-1,0 0 1,0 0-12,6-5 472,83-43 87,-84 45-513,0-1 0,1 0 1,-1 0-1,0 0 1,-1-1-1,1 0 0,-1 0 1,0 0-1,2-4-46,-2 4 42,0-1-1,1 1 1,-1 0-1,1 0 1,2-1-42,17-12 121,-15 11-49,0 1 1,0-1 0,-1 0 0,0-1 0,-1 0 0,7-8-73,-14 14 52,1 0 0,-1 0 0,1 0 0,-1 0 0,0 0 0,0 0 0,0 0 0,0 0 0,-1 0 0,1 0-52,0-4-242,-1 6 107,1 0 123,0 0 0,-1 0 0,1-1 0,0 1 0,0 0 0,-1 0-1,1 0 1,0 0 0,-1 0 0,1 0 0,0 0 0,-1 1 0,1-1 0,0 0 0,0 0 0,-1 0 0,1 0 0,0 0 0,-1 0 0,1 0-1,0 1 1,0-1 0,-1 0 0,1 0 0,0 0 0,0 1 0,0-1 0,-1 0 0,1 1 12,-33 42-112,15-24 92,9-9 5,0 1 1,0 0 0,1 0-1,-4 8 15,3-4-40,0-1-1,-1 0 1,0-1-1,-1 0 1,0-1-1,-1 0 1,-1-1-1,-8 7 41,18-16-42,1 0 0,-1 0 0,1 0 0,0 1 0,0-1 0,0 1 0,0-1 0,0 1 0,1 0 0,-2 2 42,-4 9-445,5-13 320,1 0 0,-1 0 1,1 0-1,0 0 0,-1 0 0,0 0 1,1-1-1,-1 1 0,0 0 0,-1 0 125,3-1-170,-1 0 0,0 1 0,1-1-1,-1 0 1,0 0 0,1 0 0,-1 1-1,0-1 1,0 0 0,1 0 0,-1 0-1,0 0 1,0 0 0,1 0 0,-1 0-1,0 0 1,1-1 0,-1 1 0,0 0-1,0 0 1,1-1 0,-1 1 0,0 0-1,1-1 1,-1 1 170,1-1-776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3T22:36:43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1784,'65'-75'1014,"-52"60"-54,-12 15-813,-1 0-1,1 0 0,-1 0 1,1 0-1,-1 0 1,1 1-1,-1-1 0,0 0 1,1 0-1,-1 0 1,1 1-1,-1-1 0,1 0 1,-1 0-1,0 1 1,1-1-1,-1 0 0,0 1 1,1-1-1,-1 0 1,0 1-1,1-1 1,-1 1-1,0-1 0,0 0 1,0 1-1,1-1 1,-1 1-1,0-1-146,3 17 3706,-2-9-4228,1 3 753,0 0-1,1 0 1,1 0 0,-1 0 0,2 0-231,15 43 774,-4-6-366,2 0-1,6 6-407,-18-44 21,-1 0 0,1 0 0,1 0 0,0-1 0,0 0-1,1 0 1,0-1 0,1 0 0,2 3-21,9 4-348,0-1 0,0-1 0,21 10 348,-27-15-1611,-2 2 685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20:18:40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87 2345,'-4'-68'1337,"3"67"-1240,1 1 0,0-1 0,0 1 0,0-1 0,0 1 0,0-1 0,0 0 0,0 1 0,0-1 0,0 1-1,0-1 1,0 1 0,0-1 0,0 0 0,1 1 0,-1-1 0,0 1 0,0-1 0,1 1 0,-1-1 0,0 1 0,0-1 0,1 1 0,-1-1 0,1 1 0,-1 0 0,0-1-1,1 1 1,-1 0 0,1-1 0,-1 1 0,1 0 0,-1-1-97,-1 0 1077,0 1-1037,2 0 4,-1 0 1,0 0-1,0 0 0,0 0 1,0 0-1,0 0 0,0 1 1,0-1-1,0 0 1,0 0-1,0 0 0,0 0 1,0 1-1,0-1 1,0 0-1,0 0 0,0 0 1,0 0-1,0 0 1,0 1-1,0-1 0,0 0 1,0 0-1,0 0 1,0 0-1,0 0 0,0 0 1,-1 1-1,1-1 1,0 0-1,0 0 0,0 0 1,0 0-1,0 0 1,0 0-1,0 0 0,-1 1 1,1-1-1,0 0 1,0 0-1,0 0 0,0 0 1,0 0-1,-1 0 1,1 0-1,0 0 0,0 0 1,0 0-1,0 0 1,0 0-1,-1 0 0,1 0 1,0 0-1,0 0 0,0 0 1,0 0-1,0 0 1,-1 0-1,1 0 0,0 0 1,0 0-1,0-1 1,0 1-1,0 0-44,7 16-277,-5-11 528,45 112 380,-30-84-333,2 0 0,7 8-298,19 33 460,153 256 611,-184-305-969,-1 0 1,8 23-103,6 13 326,-26-61-319,-1 1-1,0-1 1,0 0 0,0 0 0,0 0 0,0 1 0,0-1 0,0 0-1,0 0 1,0 0 0,0 1 0,1-1 0,-1 0 0,0 0 0,0 0 0,0 1-1,0-1 1,0 0 0,-1 0 0,1 0 0,0 1 0,0-1 0,0 0-1,0 0 1,0 0 0,0 1 0,0-1 0,0 0 0,0 0 0,0 0-1,-1 0 1,1 1 0,0-1 0,0 0 0,0 0 0,0 0 0,0 0 0,-1 0-1,1 0 1,0 1 0,0-1 0,0 0 0,-1 0 0,1 0 0,0 0-1,0 0 1,0 0 0,-1 0 0,1 0 0,0 0 0,0 0 0,0 0-1,-1 0 1,1 0 0,0 0-7,-5-3-4570,3 2 3583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20:18:40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608 73 4689,'11'-68'1628,"-10"68"-1616,-1 0 0,0 0 0,0 0 0,0 0 0,0 0 0,0 0 0,0-1 0,0 1 0,0 0 0,0 0 0,0 0 0,0 0 0,0 0 0,0-1 0,0 1 1,0 0-1,0 0 0,0 0 0,0 0 0,0 0 0,0 0 0,0-1 0,0 1 0,0 0 0,0 0 0,-1 0 0,1 0 0,0 0 0,0 0 0,0 0 0,0 0 0,0-1 0,0 1 0,0 0 0,0 0 0,0 0 0,-1 0 0,1 0 0,0 0 0,0 0 0,0 0 0,0 0 0,0 0 0,0 0 0,-1 0 0,1 0 0,0 0 0,0 0 0,0 0 0,0 0 0,0 0 0,0 0 0,-1 0 0,1 0 0,0 0 0,0 0 0,0 0 0,0 0 0,0 0 0,0 0 0,-1 0 0,1 0 0,0 0 0,0 0-12,-11 11 567,-9 15 409,-32 51 1618,12-16 1072,-25 25-3666,-71 76 1232,124-146-1210,1 1 0,1 1 0,1 0-1,-3 7-21,-10 20 29,13-30-17,-1 0 1,0-1 0,-1 1-13,-11 14 14,14-18-20,-1 0 0,0-1 1,0 0-1,-1 0 0,-1 0 6,6-6-276,0-1 0,0 1 0,0-1 0,0 0 0,-1 0 0,1 0-1,-1-1 1,0 0 0,0 0 0,0 0 0,0-1 0,-1 0 276,-5-2-1769,0-6 777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20:18:42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65 790 816,'-14'17'276,"10"-14"-130,0 1 0,1 0 1,0 0-1,0 1 0,0-1 1,1 1-1,-1-1 0,1 1 1,0 1-147,1-4 341,0 0 1,0 0 0,1 0-1,-1 0 1,1 0 0,0 0-1,-1 0 1,1 0 0,0 0-1,0 1-341,-3-3 2327,3 0-2219,-1 0-1,1 1 1,0-1 0,-1 0-1,1 0 1,-1 0 0,1 0-1,-1 0 1,1 0 0,-1 0-1,1 0 1,-1 0 0,1 0-1,-1 0 1,1 0 0,-1-1-1,1 1 1,-1 0 0,1 0-1,-1 0 1,1-1 0,-1 1-1,1 0 1,0 0 0,-1-1-1,1 1 1,0 0 0,-1-1-1,1 1-107,0-5 61,0 1 0,1-1 0,0 1 0,0-1 0,0 1 0,0-1-61,4-13 71,-1 3-38,-1 3 2,0 0 0,-1 0 0,0 0 0,-1-9-35,1-6 61,0-16 278,2 1 0,4-15-339,-2 17 396,1-37-396,-3 29 501,2-4-501,-1 19 145,-2 0 0,-1 1 0,-2-1 0,-3-25-145,-3 21 59,4 30-44,0 0 0,1 0-1,0 0 1,1 0 0,-1-1 0,1 1 0,0 0-1,1 0 1,0 0 0,1-5-15,-1 10 45,-1 0 0,0 0-1,0-1 1,0 1 0,0 0 0,0 0 0,0 0 0,-1 0-1,0-2-44,-1-13-4466,2 15 3576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20:18:43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9 505 1192,'-8'130'2405,"8"-128"-2125,0 0 0,0 0 0,0 0 0,0 0 0,1 0 0,-1 0 0,1 0 0,-1 0 0,1-1 0,0 1 0,0 0 0,0 0 0,0 0 0,0-1 0,0 1 0,1 1-280,1 1 581,-3-4 83,1-7 2173,1 3-2775,0 0 0,1 0 0,-1 1 0,1-1 0,2-2-62,9-11 56,-5 6-36,14-19 35,-1-2 0,5-9-55,21-51 51,-34 60-32,2 1 0,2 1 0,15-21-19,37-46 26,-30 38 38,12-8-64,-40 50 19,-9 13-14,0-1 1,0 1-1,1 0 1,0-1 0,0 2-1,0-1 1,0 0-6,-2 6 0,0 8 109,2 20 47,4 15-156,3 13 80,79 369-60,-88-418-125,6 19-2639,-2 1 0,2 29 2744,-7-36-1234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20:18:44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2 513 1888,'0'1'231,"-1"0"0,1 0 0,0-1 0,0 1 0,0 0 0,0 0-1,0 0 1,0 0 0,0 0 0,0 0 0,0 0 0,0 0 0,0-1-1,0 1 1,1 0 0,-1 0 0,0 0 0,0 0 0,1-1 0,-1 1-1,1 0 1,-1 0 0,1-1 0,-1 1 0,1 0 0,0 0-231,2 1 218,0 0 1,0 0-1,1-1 1,-1 1 0,1-1-1,-1 0 1,4 1-219,39 9 713,-44-11-644,1 1-1,0-1 0,-1-1 1,1 1-1,-1 0 0,1-1 1,0 1-1,-1-1 1,1 0-1,-1 0 0,1 0 1,-1 0-1,1 0 1,-1 0-1,0-1 0,0 1 1,1-1-1,0-1-68,3-2 119,-1-1-1,0 1 1,0-2 0,-1 1 0,1-1-119,-4 5 22,11-16 116,-2-1-1,0-1 0,1-5-137,3-6 114,-6 11-26,0 0 0,-1-1 0,-1 0 0,-1 0 1,-1-5-89,4-31 160,-2-20-160,-5 69 16,0-1 0,-1 0-1,0 1 1,0-1 0,-1 0 0,-1 1-1,1-1 1,-1 1 0,-1-1-1,-1-3-14,3 9 0,-1 1 0,0 0 0,0 0 1,1 0-1,-2 0 0,1 0 0,0 0 1,0 0-1,0 0 0,-1 1 1,1 0-1,-1-1 0,1 1 0,-1 0 1,0 0-1,1 0 0,-1 0 0,0 1 1,0-1-1,0 1 0,1 0 1,-1 0-2,2 0-15,0 0 0,1 0 0,-1 0 0,1 0 0,-1 1 0,0-1 0,1 0 0,-1 1 0,1-1 1,-1 0-1,0 1 0,1-1 0,-1 1 0,1-1 0,0 0 0,-1 1 0,1 0 0,-1-1 1,1 1-1,0-1 0,-1 1 0,1-1 0,0 1 0,-1 0 0,1-1 0,0 1 0,0-1 1,0 1-1,0 0 0,0-1 0,0 1 0,0 0 0,0 0 15,-3 6-38,-13 46 6,-5 31 32,8-18-28,2 0 0,0 49 28,3 135-9,7-182 9,3 76 20,0 16 200,-10-54 101,6-99-139,-1-10-1693,2 2-86,-1-1 593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34156-F5AF-4923-BE9D-6E89D6B81608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D2D51-27F9-4BD3-A071-2A3F5178B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48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02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19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5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0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1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algn="r" rtl="1">
              <a:defRPr sz="2800"/>
            </a:lvl1pPr>
            <a:lvl2pPr algn="r" rtl="1">
              <a:defRPr sz="2400"/>
            </a:lvl2pPr>
            <a:lvl3pPr algn="r" rtl="1">
              <a:defRPr sz="2000"/>
            </a:lvl3pPr>
            <a:lvl4pPr algn="r" rtl="1">
              <a:defRPr sz="1800"/>
            </a:lvl4pPr>
            <a:lvl5pPr algn="r" rtl="1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algn="r" rtl="1">
              <a:defRPr sz="2800"/>
            </a:lvl1pPr>
            <a:lvl2pPr algn="r" rtl="1">
              <a:defRPr sz="2400"/>
            </a:lvl2pPr>
            <a:lvl3pPr algn="r" rtl="1">
              <a:defRPr sz="2000"/>
            </a:lvl3pPr>
            <a:lvl4pPr algn="r" rtl="1">
              <a:defRPr sz="1800"/>
            </a:lvl4pPr>
            <a:lvl5pPr algn="r" rtl="1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3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2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9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0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 rtl="1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r" rtl="1">
              <a:defRPr sz="3200"/>
            </a:lvl1pPr>
            <a:lvl2pPr algn="r" rtl="1">
              <a:defRPr sz="2800"/>
            </a:lvl2pPr>
            <a:lvl3pPr algn="r" rtl="1">
              <a:defRPr sz="2400"/>
            </a:lvl3pPr>
            <a:lvl4pPr algn="r" rtl="1">
              <a:defRPr sz="2000"/>
            </a:lvl4pPr>
            <a:lvl5pPr algn="r" rtl="1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r" rtl="1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1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 rtl="1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algn="r" rtl="1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r" rtl="1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8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5E264-47CA-4114-BDC0-208FBE692DC7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.xml"/><Relationship Id="rId18" Type="http://schemas.openxmlformats.org/officeDocument/2006/relationships/image" Target="../media/image32.png"/><Relationship Id="rId26" Type="http://schemas.openxmlformats.org/officeDocument/2006/relationships/image" Target="../media/image36.png"/><Relationship Id="rId39" Type="http://schemas.openxmlformats.org/officeDocument/2006/relationships/customXml" Target="../ink/ink18.xml"/><Relationship Id="rId21" Type="http://schemas.openxmlformats.org/officeDocument/2006/relationships/customXml" Target="../ink/ink9.xml"/><Relationship Id="rId34" Type="http://schemas.openxmlformats.org/officeDocument/2006/relationships/image" Target="../media/image40.png"/><Relationship Id="rId42" Type="http://schemas.openxmlformats.org/officeDocument/2006/relationships/image" Target="../media/image44.png"/><Relationship Id="rId47" Type="http://schemas.openxmlformats.org/officeDocument/2006/relationships/customXml" Target="../ink/ink22.xml"/><Relationship Id="rId50" Type="http://schemas.openxmlformats.org/officeDocument/2006/relationships/image" Target="../media/image49.png"/><Relationship Id="rId7" Type="http://schemas.openxmlformats.org/officeDocument/2006/relationships/customXml" Target="../ink/ink3.xml"/><Relationship Id="rId2" Type="http://schemas.openxmlformats.org/officeDocument/2006/relationships/image" Target="../media/image240.png"/><Relationship Id="rId16" Type="http://schemas.openxmlformats.org/officeDocument/2006/relationships/image" Target="../media/image31.png"/><Relationship Id="rId29" Type="http://schemas.openxmlformats.org/officeDocument/2006/relationships/customXml" Target="../ink/ink13.xml"/><Relationship Id="rId24" Type="http://schemas.openxmlformats.org/officeDocument/2006/relationships/image" Target="../media/image35.png"/><Relationship Id="rId32" Type="http://schemas.openxmlformats.org/officeDocument/2006/relationships/image" Target="../media/image39.png"/><Relationship Id="rId37" Type="http://schemas.openxmlformats.org/officeDocument/2006/relationships/customXml" Target="../ink/ink17.xml"/><Relationship Id="rId40" Type="http://schemas.openxmlformats.org/officeDocument/2006/relationships/image" Target="../media/image43.png"/><Relationship Id="rId45" Type="http://schemas.openxmlformats.org/officeDocument/2006/relationships/customXml" Target="../ink/ink21.xml"/><Relationship Id="rId53" Type="http://schemas.openxmlformats.org/officeDocument/2006/relationships/customXml" Target="../ink/ink25.xml"/><Relationship Id="rId5" Type="http://schemas.openxmlformats.org/officeDocument/2006/relationships/customXml" Target="../ink/ink2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37.png"/><Relationship Id="rId36" Type="http://schemas.openxmlformats.org/officeDocument/2006/relationships/image" Target="../media/image41.png"/><Relationship Id="rId49" Type="http://schemas.openxmlformats.org/officeDocument/2006/relationships/customXml" Target="../ink/ink23.xml"/><Relationship Id="rId19" Type="http://schemas.openxmlformats.org/officeDocument/2006/relationships/customXml" Target="../ink/ink8.xml"/><Relationship Id="rId31" Type="http://schemas.openxmlformats.org/officeDocument/2006/relationships/customXml" Target="../ink/ink14.xml"/><Relationship Id="rId44" Type="http://schemas.openxmlformats.org/officeDocument/2006/relationships/image" Target="../media/image45.png"/><Relationship Id="rId52" Type="http://schemas.openxmlformats.org/officeDocument/2006/relationships/image" Target="../media/image50.png"/><Relationship Id="rId4" Type="http://schemas.openxmlformats.org/officeDocument/2006/relationships/image" Target="../media/image250.png"/><Relationship Id="rId9" Type="http://schemas.openxmlformats.org/officeDocument/2006/relationships/customXml" Target="../ink/ink4.xml"/><Relationship Id="rId14" Type="http://schemas.openxmlformats.org/officeDocument/2006/relationships/image" Target="../media/image30.png"/><Relationship Id="rId22" Type="http://schemas.openxmlformats.org/officeDocument/2006/relationships/image" Target="../media/image34.png"/><Relationship Id="rId27" Type="http://schemas.openxmlformats.org/officeDocument/2006/relationships/customXml" Target="../ink/ink12.xml"/><Relationship Id="rId30" Type="http://schemas.openxmlformats.org/officeDocument/2006/relationships/image" Target="../media/image38.png"/><Relationship Id="rId35" Type="http://schemas.openxmlformats.org/officeDocument/2006/relationships/customXml" Target="../ink/ink16.xml"/><Relationship Id="rId43" Type="http://schemas.openxmlformats.org/officeDocument/2006/relationships/customXml" Target="../ink/ink20.xml"/><Relationship Id="rId48" Type="http://schemas.openxmlformats.org/officeDocument/2006/relationships/image" Target="../media/image48.png"/><Relationship Id="rId8" Type="http://schemas.openxmlformats.org/officeDocument/2006/relationships/image" Target="../media/image270.png"/><Relationship Id="rId51" Type="http://schemas.openxmlformats.org/officeDocument/2006/relationships/customXml" Target="../ink/ink24.xml"/><Relationship Id="rId3" Type="http://schemas.openxmlformats.org/officeDocument/2006/relationships/customXml" Target="../ink/ink1.xml"/><Relationship Id="rId12" Type="http://schemas.openxmlformats.org/officeDocument/2006/relationships/image" Target="../media/image29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../media/image42.png"/><Relationship Id="rId46" Type="http://schemas.openxmlformats.org/officeDocument/2006/relationships/image" Target="../media/image47.png"/><Relationship Id="rId20" Type="http://schemas.openxmlformats.org/officeDocument/2006/relationships/image" Target="../media/image33.png"/><Relationship Id="rId41" Type="http://schemas.openxmlformats.org/officeDocument/2006/relationships/customXml" Target="../ink/ink19.xml"/><Relationship Id="rId5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.xml"/><Relationship Id="rId13" Type="http://schemas.openxmlformats.org/officeDocument/2006/relationships/image" Target="../media/image340.png"/><Relationship Id="rId18" Type="http://schemas.openxmlformats.org/officeDocument/2006/relationships/customXml" Target="../ink/ink33.xml"/><Relationship Id="rId26" Type="http://schemas.openxmlformats.org/officeDocument/2006/relationships/customXml" Target="../ink/ink37.xml"/><Relationship Id="rId3" Type="http://schemas.openxmlformats.org/officeDocument/2006/relationships/image" Target="../media/image4.png"/><Relationship Id="rId21" Type="http://schemas.openxmlformats.org/officeDocument/2006/relationships/image" Target="../media/image380.png"/><Relationship Id="rId7" Type="http://schemas.openxmlformats.org/officeDocument/2006/relationships/image" Target="../media/image300.png"/><Relationship Id="rId12" Type="http://schemas.openxmlformats.org/officeDocument/2006/relationships/customXml" Target="../ink/ink30.xml"/><Relationship Id="rId17" Type="http://schemas.openxmlformats.org/officeDocument/2006/relationships/image" Target="../media/image360.png"/><Relationship Id="rId25" Type="http://schemas.openxmlformats.org/officeDocument/2006/relationships/image" Target="../media/image400.png"/><Relationship Id="rId2" Type="http://schemas.openxmlformats.org/officeDocument/2006/relationships/image" Target="../media/image420.png"/><Relationship Id="rId16" Type="http://schemas.openxmlformats.org/officeDocument/2006/relationships/customXml" Target="../ink/ink32.xml"/><Relationship Id="rId20" Type="http://schemas.openxmlformats.org/officeDocument/2006/relationships/customXml" Target="../ink/ink3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.xml"/><Relationship Id="rId11" Type="http://schemas.openxmlformats.org/officeDocument/2006/relationships/image" Target="../media/image320.png"/><Relationship Id="rId24" Type="http://schemas.openxmlformats.org/officeDocument/2006/relationships/customXml" Target="../ink/ink36.xml"/><Relationship Id="rId5" Type="http://schemas.openxmlformats.org/officeDocument/2006/relationships/image" Target="../media/image24.png"/><Relationship Id="rId15" Type="http://schemas.openxmlformats.org/officeDocument/2006/relationships/image" Target="../media/image350.png"/><Relationship Id="rId23" Type="http://schemas.openxmlformats.org/officeDocument/2006/relationships/image" Target="../media/image390.png"/><Relationship Id="rId10" Type="http://schemas.openxmlformats.org/officeDocument/2006/relationships/customXml" Target="../ink/ink29.xml"/><Relationship Id="rId19" Type="http://schemas.openxmlformats.org/officeDocument/2006/relationships/image" Target="../media/image370.png"/><Relationship Id="rId4" Type="http://schemas.openxmlformats.org/officeDocument/2006/relationships/customXml" Target="../ink/ink26.xml"/><Relationship Id="rId9" Type="http://schemas.openxmlformats.org/officeDocument/2006/relationships/image" Target="../media/image310.png"/><Relationship Id="rId14" Type="http://schemas.openxmlformats.org/officeDocument/2006/relationships/customXml" Target="../ink/ink31.xml"/><Relationship Id="rId22" Type="http://schemas.openxmlformats.org/officeDocument/2006/relationships/customXml" Target="../ink/ink35.xml"/><Relationship Id="rId27" Type="http://schemas.openxmlformats.org/officeDocument/2006/relationships/image" Target="../media/image4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0.xml"/><Relationship Id="rId13" Type="http://schemas.openxmlformats.org/officeDocument/2006/relationships/image" Target="../media/image340.png"/><Relationship Id="rId18" Type="http://schemas.openxmlformats.org/officeDocument/2006/relationships/customXml" Target="../ink/ink45.xml"/><Relationship Id="rId26" Type="http://schemas.openxmlformats.org/officeDocument/2006/relationships/customXml" Target="../ink/ink49.xml"/><Relationship Id="rId3" Type="http://schemas.openxmlformats.org/officeDocument/2006/relationships/image" Target="../media/image4.png"/><Relationship Id="rId21" Type="http://schemas.openxmlformats.org/officeDocument/2006/relationships/image" Target="../media/image380.png"/><Relationship Id="rId7" Type="http://schemas.openxmlformats.org/officeDocument/2006/relationships/image" Target="../media/image300.png"/><Relationship Id="rId12" Type="http://schemas.openxmlformats.org/officeDocument/2006/relationships/customXml" Target="../ink/ink42.xml"/><Relationship Id="rId17" Type="http://schemas.openxmlformats.org/officeDocument/2006/relationships/image" Target="../media/image360.png"/><Relationship Id="rId25" Type="http://schemas.openxmlformats.org/officeDocument/2006/relationships/image" Target="../media/image400.png"/><Relationship Id="rId2" Type="http://schemas.openxmlformats.org/officeDocument/2006/relationships/image" Target="../media/image430.png"/><Relationship Id="rId16" Type="http://schemas.openxmlformats.org/officeDocument/2006/relationships/customXml" Target="../ink/ink44.xml"/><Relationship Id="rId20" Type="http://schemas.openxmlformats.org/officeDocument/2006/relationships/customXml" Target="../ink/ink4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9.xml"/><Relationship Id="rId11" Type="http://schemas.openxmlformats.org/officeDocument/2006/relationships/image" Target="../media/image320.png"/><Relationship Id="rId24" Type="http://schemas.openxmlformats.org/officeDocument/2006/relationships/customXml" Target="../ink/ink48.xml"/><Relationship Id="rId5" Type="http://schemas.openxmlformats.org/officeDocument/2006/relationships/image" Target="../media/image24.png"/><Relationship Id="rId15" Type="http://schemas.openxmlformats.org/officeDocument/2006/relationships/image" Target="../media/image350.png"/><Relationship Id="rId23" Type="http://schemas.openxmlformats.org/officeDocument/2006/relationships/image" Target="../media/image390.png"/><Relationship Id="rId10" Type="http://schemas.openxmlformats.org/officeDocument/2006/relationships/customXml" Target="../ink/ink41.xml"/><Relationship Id="rId19" Type="http://schemas.openxmlformats.org/officeDocument/2006/relationships/image" Target="../media/image370.png"/><Relationship Id="rId4" Type="http://schemas.openxmlformats.org/officeDocument/2006/relationships/customXml" Target="../ink/ink38.xml"/><Relationship Id="rId9" Type="http://schemas.openxmlformats.org/officeDocument/2006/relationships/image" Target="../media/image310.png"/><Relationship Id="rId14" Type="http://schemas.openxmlformats.org/officeDocument/2006/relationships/customXml" Target="../ink/ink43.xml"/><Relationship Id="rId22" Type="http://schemas.openxmlformats.org/officeDocument/2006/relationships/customXml" Target="../ink/ink47.xml"/><Relationship Id="rId27" Type="http://schemas.openxmlformats.org/officeDocument/2006/relationships/image" Target="../media/image4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he-IL" dirty="0"/>
              <a:t>מדעי הרפואה:</a:t>
            </a:r>
            <a:br>
              <a:rPr lang="he-IL" dirty="0"/>
            </a:br>
            <a:r>
              <a:rPr lang="he-IL" dirty="0"/>
              <a:t>ניתוח אותות ומערכות ב</a:t>
            </a:r>
            <a:br>
              <a:rPr lang="he-IL" dirty="0"/>
            </a:br>
            <a:r>
              <a:rPr lang="he-IL" dirty="0"/>
              <a:t>274166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he-IL" dirty="0"/>
          </a:p>
          <a:p>
            <a:endParaRPr lang="he-IL" dirty="0"/>
          </a:p>
          <a:p>
            <a:r>
              <a:rPr lang="he-IL" dirty="0"/>
              <a:t>מערכות דינמיות – הרצאה             מס' 7</a:t>
            </a:r>
          </a:p>
          <a:p>
            <a:r>
              <a:rPr lang="he-IL" dirty="0"/>
              <a:t>19/5/2020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6207984"/>
            <a:ext cx="64008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7EE10AD-6403-40E3-AB77-A0AE671BFE76}"/>
              </a:ext>
            </a:extLst>
          </p:cNvPr>
          <p:cNvSpPr txBox="1">
            <a:spLocks/>
          </p:cNvSpPr>
          <p:nvPr/>
        </p:nvSpPr>
        <p:spPr>
          <a:xfrm rot="10800000">
            <a:off x="2267744" y="4561503"/>
            <a:ext cx="1984176" cy="685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הפוכה</a:t>
            </a:r>
          </a:p>
        </p:txBody>
      </p:sp>
    </p:spTree>
    <p:extLst>
      <p:ext uri="{BB962C8B-B14F-4D97-AF65-F5344CB8AC3E}">
        <p14:creationId xmlns:p14="http://schemas.microsoft.com/office/powerpoint/2010/main" val="2817722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FB3F66-9524-478A-9758-E744641C4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64" y="0"/>
            <a:ext cx="85164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58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EDFF0A-FBB4-4953-ADBF-7E0D584D0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501"/>
            <a:ext cx="9144000" cy="62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65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EFE3B-7AA3-4013-8920-B21DD78A1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40506-FDC1-4D7E-95CC-D4E417B77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3EB864-F84A-4E50-B57A-4CF47DDD0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1" y="0"/>
            <a:ext cx="8938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65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1448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866"/>
            <a:ext cx="8229600" cy="1143000"/>
          </a:xfrm>
        </p:spPr>
        <p:txBody>
          <a:bodyPr/>
          <a:lstStyle/>
          <a:p>
            <a:r>
              <a:rPr lang="he-IL" dirty="0"/>
              <a:t>נושאים שנלמדו בבית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B7AC52-1500-46A1-86FD-BD74A5CEF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95866"/>
            <a:ext cx="4419983" cy="3231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0A0642-85B4-45A4-90FA-9C01CD6A0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097" y="3091650"/>
            <a:ext cx="4181703" cy="30707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29224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07599-4D10-47D4-A8BB-1378975CC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למדנו?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A0350-46E7-4B81-A132-AA251E60C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איך להבין משוואות דיפרנציאליות</a:t>
            </a:r>
          </a:p>
          <a:p>
            <a:r>
              <a:rPr lang="he-IL" dirty="0"/>
              <a:t>מערכות </a:t>
            </a:r>
            <a:r>
              <a:rPr lang="he-IL" dirty="0" err="1"/>
              <a:t>במימד</a:t>
            </a:r>
            <a:r>
              <a:rPr lang="he-IL" dirty="0"/>
              <a:t> אחד, ובשני </a:t>
            </a:r>
            <a:r>
              <a:rPr lang="he-IL" dirty="0" err="1"/>
              <a:t>מימדים</a:t>
            </a:r>
            <a:endParaRPr lang="he-IL" dirty="0"/>
          </a:p>
          <a:p>
            <a:r>
              <a:rPr lang="he-IL" dirty="0"/>
              <a:t>מערכות לינאריות, ולא לינאריות</a:t>
            </a:r>
          </a:p>
          <a:p>
            <a:r>
              <a:rPr lang="he-IL" dirty="0"/>
              <a:t>מערכות עם קלט, ובלי קלט</a:t>
            </a:r>
          </a:p>
          <a:p>
            <a:endParaRPr lang="he-I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66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חומר לימוד – מערכות דינמיות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1"/>
            <a:r>
              <a:rPr lang="he-IL" dirty="0"/>
              <a:t>כללי</a:t>
            </a:r>
            <a:endParaRPr lang="en-US" dirty="0"/>
          </a:p>
          <a:p>
            <a:pPr lvl="2"/>
            <a:r>
              <a:rPr lang="he-IL" dirty="0"/>
              <a:t>מעבר משאלה מילולית למשוואה דיפרנציאלית</a:t>
            </a:r>
            <a:endParaRPr lang="en-US" dirty="0"/>
          </a:p>
          <a:p>
            <a:pPr lvl="2"/>
            <a:r>
              <a:rPr lang="he-IL" dirty="0"/>
              <a:t>מעבר ממשוואה למלים</a:t>
            </a:r>
            <a:endParaRPr lang="en-US" dirty="0"/>
          </a:p>
          <a:p>
            <a:pPr lvl="1"/>
            <a:r>
              <a:rPr lang="he-IL" dirty="0"/>
              <a:t>מערכות עם </a:t>
            </a:r>
            <a:r>
              <a:rPr lang="he-IL" dirty="0" err="1"/>
              <a:t>מימד</a:t>
            </a:r>
            <a:r>
              <a:rPr lang="he-IL" dirty="0"/>
              <a:t> אחד</a:t>
            </a:r>
            <a:endParaRPr lang="en-US" dirty="0"/>
          </a:p>
          <a:p>
            <a:pPr lvl="2"/>
            <a:r>
              <a:rPr lang="he-IL" dirty="0"/>
              <a:t>פתרון גרפי</a:t>
            </a:r>
            <a:endParaRPr lang="en-US" dirty="0"/>
          </a:p>
          <a:p>
            <a:pPr lvl="2"/>
            <a:r>
              <a:rPr lang="he-IL" dirty="0"/>
              <a:t>פתרון אנליטי של מערכת לינארית</a:t>
            </a:r>
            <a:endParaRPr lang="en-US" dirty="0"/>
          </a:p>
          <a:p>
            <a:pPr lvl="2"/>
            <a:r>
              <a:rPr lang="he-IL" dirty="0"/>
              <a:t>בדיקה שפונקציה כלשהי היא פתרון של מערכת</a:t>
            </a:r>
            <a:endParaRPr lang="en-US" dirty="0"/>
          </a:p>
          <a:p>
            <a:pPr lvl="2"/>
            <a:r>
              <a:rPr lang="he-IL" dirty="0"/>
              <a:t>פתרון נומרי</a:t>
            </a:r>
            <a:endParaRPr lang="en-US" dirty="0"/>
          </a:p>
          <a:p>
            <a:pPr lvl="2"/>
            <a:r>
              <a:rPr lang="he-IL" dirty="0" err="1"/>
              <a:t>לינאריזציה</a:t>
            </a:r>
            <a:r>
              <a:rPr lang="he-IL" dirty="0"/>
              <a:t>, יציבות</a:t>
            </a:r>
          </a:p>
          <a:p>
            <a:pPr lvl="2"/>
            <a:r>
              <a:rPr lang="he-IL" dirty="0" err="1"/>
              <a:t>קונבולוציה</a:t>
            </a:r>
            <a:r>
              <a:rPr lang="he-IL" dirty="0"/>
              <a:t> – הבנה של הקשר בין התנהגות עם ובלי קלט</a:t>
            </a:r>
            <a:endParaRPr lang="en-US" dirty="0"/>
          </a:p>
          <a:p>
            <a:pPr lvl="1"/>
            <a:r>
              <a:rPr lang="he-IL" dirty="0"/>
              <a:t>מערכות עם שני </a:t>
            </a:r>
            <a:r>
              <a:rPr lang="he-IL" dirty="0" err="1"/>
              <a:t>מימדים</a:t>
            </a:r>
            <a:endParaRPr lang="en-US" dirty="0"/>
          </a:p>
          <a:p>
            <a:pPr lvl="2"/>
            <a:r>
              <a:rPr lang="he-IL" dirty="0"/>
              <a:t>מרחב הפאזה</a:t>
            </a:r>
            <a:endParaRPr lang="en-US" dirty="0"/>
          </a:p>
          <a:p>
            <a:pPr lvl="2"/>
            <a:r>
              <a:rPr lang="he-IL" dirty="0"/>
              <a:t>עקומי אפס</a:t>
            </a:r>
            <a:endParaRPr lang="en-US" dirty="0"/>
          </a:p>
          <a:p>
            <a:pPr lvl="2"/>
            <a:r>
              <a:rPr lang="he-IL" dirty="0" err="1"/>
              <a:t>לינאריזציה</a:t>
            </a:r>
            <a:r>
              <a:rPr lang="he-IL" dirty="0"/>
              <a:t>, יציבות – סוגים של נקודות שבת</a:t>
            </a:r>
            <a:endParaRPr lang="en-US" dirty="0"/>
          </a:p>
          <a:p>
            <a:pPr lvl="2"/>
            <a:r>
              <a:rPr lang="he-IL" dirty="0"/>
              <a:t>ערכים עצמיים</a:t>
            </a:r>
            <a:endParaRPr lang="en-US" dirty="0"/>
          </a:p>
          <a:p>
            <a:pPr lvl="2"/>
            <a:r>
              <a:rPr lang="he-IL" dirty="0"/>
              <a:t>מעבר מסדר שני לסדר ראשון</a:t>
            </a:r>
          </a:p>
          <a:p>
            <a:pPr lvl="2"/>
            <a:r>
              <a:rPr lang="he-IL" dirty="0"/>
              <a:t>תהודה</a:t>
            </a:r>
            <a:endParaRPr lang="en-US" dirty="0"/>
          </a:p>
          <a:p>
            <a:pPr lvl="2"/>
            <a:r>
              <a:rPr lang="he-IL" dirty="0"/>
              <a:t>הפרדת </a:t>
            </a:r>
            <a:r>
              <a:rPr lang="he-IL" dirty="0" err="1"/>
              <a:t>קבועי</a:t>
            </a:r>
            <a:r>
              <a:rPr lang="he-IL" dirty="0"/>
              <a:t> זמן</a:t>
            </a:r>
          </a:p>
        </p:txBody>
      </p:sp>
    </p:spTree>
    <p:extLst>
      <p:ext uri="{BB962C8B-B14F-4D97-AF65-F5344CB8AC3E}">
        <p14:creationId xmlns:p14="http://schemas.microsoft.com/office/powerpoint/2010/main" val="274282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9043E-C38B-4462-93B6-163A811BF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B714E-E3FF-46CD-830E-7A234D5C2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B3745F-C164-4A32-B168-13BAD45C3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436"/>
            <a:ext cx="9144000" cy="514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77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44811-0208-4125-80AE-01AC53C67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41C706-2613-4BF5-B283-5C3A063F27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71794" y="1600200"/>
                <a:ext cx="4415006" cy="4525963"/>
              </a:xfrm>
            </p:spPr>
            <p:txBody>
              <a:bodyPr/>
              <a:lstStyle/>
              <a:p>
                <a:r>
                  <a:rPr lang="he-IL" dirty="0"/>
                  <a:t>נתונה המערכת הבאה: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≪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he-IL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r>
                  <a:rPr lang="he-IL" dirty="0"/>
                  <a:t>ברגע מסוים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he-IL" b="0" dirty="0"/>
                  <a:t>. מה יקרה?</a:t>
                </a:r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41C706-2613-4BF5-B283-5C3A063F27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71794" y="1600200"/>
                <a:ext cx="4415006" cy="4525963"/>
              </a:xfrm>
              <a:blipFill>
                <a:blip r:embed="rId2"/>
                <a:stretch>
                  <a:fillRect l="-3591" t="-1752" r="-3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54A6BAB-EF62-4E50-AC5E-4D863C49655E}"/>
                  </a:ext>
                </a:extLst>
              </p14:cNvPr>
              <p14:cNvContentPartPr/>
              <p14:nvPr/>
            </p14:nvContentPartPr>
            <p14:xfrm>
              <a:off x="959074" y="2880067"/>
              <a:ext cx="3112560" cy="1639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54A6BAB-EF62-4E50-AC5E-4D863C4965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0434" y="2871067"/>
                <a:ext cx="3130200" cy="165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9B9D5CA-3DBF-4F42-B9BF-FE9EB4D17F94}"/>
                  </a:ext>
                </a:extLst>
              </p14:cNvPr>
              <p14:cNvContentPartPr/>
              <p14:nvPr/>
            </p14:nvContentPartPr>
            <p14:xfrm>
              <a:off x="1077514" y="3320707"/>
              <a:ext cx="27000" cy="192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9B9D5CA-3DBF-4F42-B9BF-FE9EB4D17F9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8514" y="3311707"/>
                <a:ext cx="4464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800BCA7-E412-49C4-92BE-C5969941B9D3}"/>
                  </a:ext>
                </a:extLst>
              </p14:cNvPr>
              <p14:cNvContentPartPr/>
              <p14:nvPr/>
            </p14:nvContentPartPr>
            <p14:xfrm>
              <a:off x="691594" y="2395507"/>
              <a:ext cx="86040" cy="1891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800BCA7-E412-49C4-92BE-C5969941B9D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2594" y="2386867"/>
                <a:ext cx="103680" cy="19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870EE7F-6B0B-46F3-9AAD-0CE3E462975E}"/>
                  </a:ext>
                </a:extLst>
              </p14:cNvPr>
              <p14:cNvContentPartPr/>
              <p14:nvPr/>
            </p14:nvContentPartPr>
            <p14:xfrm>
              <a:off x="3547834" y="3361387"/>
              <a:ext cx="163440" cy="193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870EE7F-6B0B-46F3-9AAD-0CE3E462975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39194" y="3352747"/>
                <a:ext cx="18108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14A6F66-FB4A-4380-9401-D80AEB9441ED}"/>
                  </a:ext>
                </a:extLst>
              </p14:cNvPr>
              <p14:cNvContentPartPr/>
              <p14:nvPr/>
            </p14:nvContentPartPr>
            <p14:xfrm>
              <a:off x="3877594" y="3593947"/>
              <a:ext cx="158400" cy="295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14A6F66-FB4A-4380-9401-D80AEB9441E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68954" y="3585307"/>
                <a:ext cx="17604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F2B0081-C483-4DBA-8DE1-98A0B50A72EE}"/>
                  </a:ext>
                </a:extLst>
              </p14:cNvPr>
              <p14:cNvContentPartPr/>
              <p14:nvPr/>
            </p14:nvContentPartPr>
            <p14:xfrm>
              <a:off x="3818914" y="3642187"/>
              <a:ext cx="223560" cy="268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F2B0081-C483-4DBA-8DE1-98A0B50A72E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809914" y="3633547"/>
                <a:ext cx="24120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36D3818-9B96-4559-B766-F67C9E4589BA}"/>
                  </a:ext>
                </a:extLst>
              </p14:cNvPr>
              <p14:cNvContentPartPr/>
              <p14:nvPr/>
            </p14:nvContentPartPr>
            <p14:xfrm>
              <a:off x="742714" y="2135227"/>
              <a:ext cx="27000" cy="315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36D3818-9B96-4559-B766-F67C9E4589B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34074" y="2126227"/>
                <a:ext cx="4464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7F3E833-0C01-4A68-81BA-FCAA6744586B}"/>
                  </a:ext>
                </a:extLst>
              </p14:cNvPr>
              <p14:cNvContentPartPr/>
              <p14:nvPr/>
            </p14:nvContentPartPr>
            <p14:xfrm>
              <a:off x="650554" y="2007427"/>
              <a:ext cx="216720" cy="2588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7F3E833-0C01-4A68-81BA-FCAA6744586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41914" y="1998427"/>
                <a:ext cx="23436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4253BE3-F69A-4124-AFAF-361CD05D2AD8}"/>
                  </a:ext>
                </a:extLst>
              </p14:cNvPr>
              <p14:cNvContentPartPr/>
              <p14:nvPr/>
            </p14:nvContentPartPr>
            <p14:xfrm>
              <a:off x="247354" y="1723027"/>
              <a:ext cx="98640" cy="4114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4253BE3-F69A-4124-AFAF-361CD05D2AD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8714" y="1714387"/>
                <a:ext cx="11628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713704F-4E0A-42D6-81A0-AA1C8F1BB3FE}"/>
                  </a:ext>
                </a:extLst>
              </p14:cNvPr>
              <p14:cNvContentPartPr/>
              <p14:nvPr/>
            </p14:nvContentPartPr>
            <p14:xfrm>
              <a:off x="209914" y="1980427"/>
              <a:ext cx="127800" cy="20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713704F-4E0A-42D6-81A0-AA1C8F1BB3F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00914" y="1971427"/>
                <a:ext cx="1454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78BF5B7-68B8-4F33-B569-A867C5F2F85C}"/>
                  </a:ext>
                </a:extLst>
              </p14:cNvPr>
              <p14:cNvContentPartPr/>
              <p14:nvPr/>
            </p14:nvContentPartPr>
            <p14:xfrm>
              <a:off x="377314" y="1725547"/>
              <a:ext cx="101520" cy="3463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78BF5B7-68B8-4F33-B569-A867C5F2F85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68674" y="1716547"/>
                <a:ext cx="11916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10D1376-E198-458F-B717-223850A073E8}"/>
                  </a:ext>
                </a:extLst>
              </p14:cNvPr>
              <p14:cNvContentPartPr/>
              <p14:nvPr/>
            </p14:nvContentPartPr>
            <p14:xfrm>
              <a:off x="480634" y="1846507"/>
              <a:ext cx="105840" cy="160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10D1376-E198-458F-B717-223850A073E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71634" y="1837867"/>
                <a:ext cx="12348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0C36BF2-4E0D-47D3-95C3-8CD63757FEA3}"/>
                  </a:ext>
                </a:extLst>
              </p14:cNvPr>
              <p14:cNvContentPartPr/>
              <p14:nvPr/>
            </p14:nvContentPartPr>
            <p14:xfrm>
              <a:off x="449314" y="1834987"/>
              <a:ext cx="137880" cy="176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0C36BF2-4E0D-47D3-95C3-8CD63757FEA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40314" y="1826347"/>
                <a:ext cx="15552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728DABE-A452-4D06-BCFA-BC67F9625267}"/>
                  </a:ext>
                </a:extLst>
              </p14:cNvPr>
              <p14:cNvContentPartPr/>
              <p14:nvPr/>
            </p14:nvContentPartPr>
            <p14:xfrm>
              <a:off x="573154" y="1731307"/>
              <a:ext cx="141840" cy="3787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728DABE-A452-4D06-BCFA-BC67F962526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64154" y="1722667"/>
                <a:ext cx="15948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640DA07-991F-4ECC-93F5-44632B078D8B}"/>
                  </a:ext>
                </a:extLst>
              </p14:cNvPr>
              <p14:cNvContentPartPr/>
              <p14:nvPr/>
            </p14:nvContentPartPr>
            <p14:xfrm>
              <a:off x="2036194" y="3229267"/>
              <a:ext cx="23760" cy="2181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640DA07-991F-4ECC-93F5-44632B078D8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027194" y="3220627"/>
                <a:ext cx="4140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BFE7445-EEC7-4EA2-9B7C-B5D879F0651D}"/>
                  </a:ext>
                </a:extLst>
              </p14:cNvPr>
              <p14:cNvContentPartPr/>
              <p14:nvPr/>
            </p14:nvContentPartPr>
            <p14:xfrm>
              <a:off x="3130954" y="3317827"/>
              <a:ext cx="32040" cy="198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BFE7445-EEC7-4EA2-9B7C-B5D879F0651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121954" y="3308827"/>
                <a:ext cx="4968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85BDBEE-8DB2-4D21-864D-3DF92ADF1649}"/>
                  </a:ext>
                </a:extLst>
              </p14:cNvPr>
              <p14:cNvContentPartPr/>
              <p14:nvPr/>
            </p14:nvContentPartPr>
            <p14:xfrm>
              <a:off x="1465954" y="3337267"/>
              <a:ext cx="24480" cy="1389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85BDBEE-8DB2-4D21-864D-3DF92ADF164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457314" y="3328267"/>
                <a:ext cx="4212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F439274-1E1C-4404-8A1D-2A5EF410BBBE}"/>
                  </a:ext>
                </a:extLst>
              </p14:cNvPr>
              <p14:cNvContentPartPr/>
              <p14:nvPr/>
            </p14:nvContentPartPr>
            <p14:xfrm>
              <a:off x="1462354" y="3552187"/>
              <a:ext cx="114480" cy="1436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F439274-1E1C-4404-8A1D-2A5EF410BBB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453714" y="3543547"/>
                <a:ext cx="13212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EDB3C7C-E2F2-45EC-A11E-E2A3FE6838DF}"/>
                  </a:ext>
                </a:extLst>
              </p14:cNvPr>
              <p14:cNvContentPartPr/>
              <p14:nvPr/>
            </p14:nvContentPartPr>
            <p14:xfrm>
              <a:off x="919474" y="3607627"/>
              <a:ext cx="84960" cy="1702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EDB3C7C-E2F2-45EC-A11E-E2A3FE6838D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10834" y="3598987"/>
                <a:ext cx="10260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C610713-F65B-41D6-AD2B-BB5A775B04F3}"/>
                  </a:ext>
                </a:extLst>
              </p14:cNvPr>
              <p14:cNvContentPartPr/>
              <p14:nvPr/>
            </p14:nvContentPartPr>
            <p14:xfrm>
              <a:off x="1969954" y="3602947"/>
              <a:ext cx="129960" cy="1706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C610713-F65B-41D6-AD2B-BB5A775B04F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960954" y="3593947"/>
                <a:ext cx="14760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761AE99-6C99-420E-94F7-87BB11E3BABE}"/>
                  </a:ext>
                </a:extLst>
              </p14:cNvPr>
              <p14:cNvContentPartPr/>
              <p14:nvPr/>
            </p14:nvContentPartPr>
            <p14:xfrm>
              <a:off x="2934394" y="3616267"/>
              <a:ext cx="134640" cy="1918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761AE99-6C99-420E-94F7-87BB11E3BAB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925394" y="3607627"/>
                <a:ext cx="152280" cy="20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3A4FB7B1-07D1-423C-8406-8169A03D172D}"/>
              </a:ext>
            </a:extLst>
          </p:cNvPr>
          <p:cNvGrpSpPr/>
          <p:nvPr/>
        </p:nvGrpSpPr>
        <p:grpSpPr>
          <a:xfrm>
            <a:off x="215314" y="3871147"/>
            <a:ext cx="603720" cy="305280"/>
            <a:chOff x="215314" y="3871147"/>
            <a:chExt cx="603720" cy="30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3BD3733-0BA6-4C95-9D61-270B593B2E0B}"/>
                    </a:ext>
                  </a:extLst>
                </p14:cNvPr>
                <p14:cNvContentPartPr/>
                <p14:nvPr/>
              </p14:nvContentPartPr>
              <p14:xfrm>
                <a:off x="643354" y="3963307"/>
                <a:ext cx="175680" cy="30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3BD3733-0BA6-4C95-9D61-270B593B2E0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34354" y="3954667"/>
                  <a:ext cx="1933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9E388EE-4AC8-4F25-8994-38F335818DBE}"/>
                    </a:ext>
                  </a:extLst>
                </p14:cNvPr>
                <p14:cNvContentPartPr/>
                <p14:nvPr/>
              </p14:nvContentPartPr>
              <p14:xfrm>
                <a:off x="215314" y="3969427"/>
                <a:ext cx="80280" cy="45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9E388EE-4AC8-4F25-8994-38F335818DB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06314" y="3960427"/>
                  <a:ext cx="979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B86AD08-F9DD-41B1-916C-078BA91AEDFD}"/>
                    </a:ext>
                  </a:extLst>
                </p14:cNvPr>
                <p14:cNvContentPartPr/>
                <p14:nvPr/>
              </p14:nvContentPartPr>
              <p14:xfrm>
                <a:off x="394594" y="3871147"/>
                <a:ext cx="91440" cy="305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B86AD08-F9DD-41B1-916C-078BA91AEDF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85954" y="3862507"/>
                  <a:ext cx="10908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2D54E42-2F4C-4D7B-B1D5-176B09C625BB}"/>
                    </a:ext>
                  </a:extLst>
                </p14:cNvPr>
                <p14:cNvContentPartPr/>
                <p14:nvPr/>
              </p14:nvContentPartPr>
              <p14:xfrm>
                <a:off x="390994" y="4134307"/>
                <a:ext cx="113040" cy="223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2D54E42-2F4C-4D7B-B1D5-176B09C625B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82354" y="4125307"/>
                  <a:ext cx="130680" cy="39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44240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15961" y="699864"/>
                <a:ext cx="4254244" cy="4525963"/>
              </a:xfrm>
            </p:spPr>
            <p:txBody>
              <a:bodyPr/>
              <a:lstStyle/>
              <a:p>
                <a:r>
                  <a:rPr lang="he-IL" dirty="0"/>
                  <a:t>הפכנו את הסימן של </a:t>
                </a:r>
                <a:r>
                  <a:rPr lang="en-US" dirty="0"/>
                  <a:t>X</a:t>
                </a:r>
                <a:endParaRPr lang="he-IL" dirty="0"/>
              </a:p>
              <a:p>
                <a:pPr marL="0" lvl="0" indent="0" algn="l" rtl="0"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lvl="0" indent="0" algn="l" rtl="0"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he-IL" dirty="0">
                  <a:solidFill>
                    <a:prstClr val="black"/>
                  </a:solidFill>
                </a:endParaRPr>
              </a:p>
              <a:p>
                <a:pPr marL="0" lvl="0" indent="0" algn="l" rtl="0">
                  <a:spcBef>
                    <a:spcPts val="0"/>
                  </a:spcBef>
                  <a:buNone/>
                  <a:defRPr/>
                </a:pPr>
                <a:endParaRPr lang="he-IL" dirty="0">
                  <a:solidFill>
                    <a:prstClr val="black"/>
                  </a:solidFill>
                </a:endParaRPr>
              </a:p>
              <a:p>
                <a:pPr marL="0" lvl="0" indent="0" algn="r">
                  <a:spcBef>
                    <a:spcPts val="0"/>
                  </a:spcBef>
                  <a:buNone/>
                  <a:defRPr/>
                </a:pPr>
                <a:r>
                  <a:rPr lang="he-IL" dirty="0">
                    <a:solidFill>
                      <a:prstClr val="black"/>
                    </a:solidFill>
                  </a:rPr>
                  <a:t>מתחילים ב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b="0" dirty="0">
                  <a:solidFill>
                    <a:prstClr val="black"/>
                  </a:solidFill>
                </a:endParaRPr>
              </a:p>
              <a:p>
                <a:pPr marL="0" lvl="0" indent="0" algn="r">
                  <a:spcBef>
                    <a:spcPts val="0"/>
                  </a:spcBef>
                  <a:buNone/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  <a:p>
                <a:pPr marL="0" lvl="0" indent="0" algn="r">
                  <a:spcBef>
                    <a:spcPts val="0"/>
                  </a:spcBef>
                  <a:buNone/>
                  <a:defRPr/>
                </a:pPr>
                <a:r>
                  <a:rPr lang="he-IL" dirty="0">
                    <a:solidFill>
                      <a:prstClr val="black"/>
                    </a:solidFill>
                  </a:rPr>
                  <a:t>לאן מגיעים?</a:t>
                </a:r>
              </a:p>
              <a:p>
                <a:pPr marL="0" indent="0">
                  <a:buNone/>
                </a:pPr>
                <a:endParaRPr lang="he-IL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15961" y="699864"/>
                <a:ext cx="4254244" cy="4525963"/>
              </a:xfrm>
              <a:blipFill>
                <a:blip r:embed="rId2"/>
                <a:stretch>
                  <a:fillRect t="-2022" r="-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D58B48A5-1A71-4EBB-A5B1-23F2734B7C8B}"/>
              </a:ext>
            </a:extLst>
          </p:cNvPr>
          <p:cNvGrpSpPr/>
          <p:nvPr/>
        </p:nvGrpSpPr>
        <p:grpSpPr>
          <a:xfrm>
            <a:off x="179512" y="2780928"/>
            <a:ext cx="4853971" cy="3640478"/>
            <a:chOff x="3851920" y="2876633"/>
            <a:chExt cx="4853971" cy="3640478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B88815D7-5508-440B-AA8D-8F1B65A47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51920" y="2876633"/>
              <a:ext cx="4853971" cy="3640478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BDBEEDE-441B-4CE9-ADF8-76D01BEA68AD}"/>
                    </a:ext>
                  </a:extLst>
                </p14:cNvPr>
                <p14:cNvContentPartPr/>
                <p14:nvPr/>
              </p14:nvContentPartPr>
              <p14:xfrm>
                <a:off x="5324636" y="4951867"/>
                <a:ext cx="143640" cy="137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BDBEEDE-441B-4CE9-ADF8-76D01BEA68A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315636" y="4942867"/>
                  <a:ext cx="161280" cy="1555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268864E-417C-4BF8-86A6-A06D94E8AEA3}"/>
                </a:ext>
              </a:extLst>
            </p:cNvPr>
            <p:cNvGrpSpPr/>
            <p:nvPr/>
          </p:nvGrpSpPr>
          <p:grpSpPr>
            <a:xfrm>
              <a:off x="5277116" y="4587187"/>
              <a:ext cx="159480" cy="270720"/>
              <a:chOff x="5277116" y="4587187"/>
              <a:chExt cx="159480" cy="270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4AA9E084-5E86-49FB-8852-CFB8CA130380}"/>
                      </a:ext>
                    </a:extLst>
                  </p14:cNvPr>
                  <p14:cNvContentPartPr/>
                  <p14:nvPr/>
                </p14:nvContentPartPr>
                <p14:xfrm>
                  <a:off x="5277116" y="4587187"/>
                  <a:ext cx="159480" cy="2707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4AA9E084-5E86-49FB-8852-CFB8CA130380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5268116" y="4578547"/>
                    <a:ext cx="177120" cy="288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64918A85-069E-4363-9B74-A4B227C57491}"/>
                      </a:ext>
                    </a:extLst>
                  </p14:cNvPr>
                  <p14:cNvContentPartPr/>
                  <p14:nvPr/>
                </p14:nvContentPartPr>
                <p14:xfrm>
                  <a:off x="5298356" y="4727227"/>
                  <a:ext cx="136440" cy="5256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64918A85-069E-4363-9B74-A4B227C57491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5289716" y="4718587"/>
                    <a:ext cx="154080" cy="70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F82183E6-AA67-469D-9FA2-206CD3DB4580}"/>
                </a:ext>
              </a:extLst>
            </p:cNvPr>
            <p:cNvGrpSpPr/>
            <p:nvPr/>
          </p:nvGrpSpPr>
          <p:grpSpPr>
            <a:xfrm>
              <a:off x="7821236" y="3857467"/>
              <a:ext cx="388440" cy="321120"/>
              <a:chOff x="7821236" y="3857467"/>
              <a:chExt cx="388440" cy="321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0A106B01-EF41-44CA-8ED6-D873FF241249}"/>
                      </a:ext>
                    </a:extLst>
                  </p14:cNvPr>
                  <p14:cNvContentPartPr/>
                  <p14:nvPr/>
                </p14:nvContentPartPr>
                <p14:xfrm>
                  <a:off x="7821236" y="4067347"/>
                  <a:ext cx="105120" cy="11124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0A106B01-EF41-44CA-8ED6-D873FF241249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7812236" y="4058347"/>
                    <a:ext cx="122760" cy="12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291A31BC-3D24-44C6-A6E8-5A6B308F7E18}"/>
                      </a:ext>
                    </a:extLst>
                  </p14:cNvPr>
                  <p14:cNvContentPartPr/>
                  <p14:nvPr/>
                </p14:nvContentPartPr>
                <p14:xfrm>
                  <a:off x="8040116" y="3857467"/>
                  <a:ext cx="169560" cy="31860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291A31BC-3D24-44C6-A6E8-5A6B308F7E18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8031476" y="3848467"/>
                    <a:ext cx="187200" cy="3362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2B5C31E-D456-45C9-990F-9C99647ABCBD}"/>
                    </a:ext>
                  </a:extLst>
                </p14:cNvPr>
                <p14:cNvContentPartPr/>
                <p14:nvPr/>
              </p14:nvContentPartPr>
              <p14:xfrm>
                <a:off x="4807676" y="5126467"/>
                <a:ext cx="166680" cy="99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2B5C31E-D456-45C9-990F-9C99647ABCB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798676" y="5117467"/>
                  <a:ext cx="1843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72CC90B-8462-413A-8D8E-D9A66A0C5F0B}"/>
                    </a:ext>
                  </a:extLst>
                </p14:cNvPr>
                <p14:cNvContentPartPr/>
                <p14:nvPr/>
              </p14:nvContentPartPr>
              <p14:xfrm>
                <a:off x="4432556" y="4949707"/>
                <a:ext cx="175320" cy="225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72CC90B-8462-413A-8D8E-D9A66A0C5F0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423556" y="4940707"/>
                  <a:ext cx="192960" cy="243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D2A9F909-975C-453F-9629-F83D8052E62E}"/>
                </a:ext>
              </a:extLst>
            </p:cNvPr>
            <p:cNvGrpSpPr/>
            <p:nvPr/>
          </p:nvGrpSpPr>
          <p:grpSpPr>
            <a:xfrm>
              <a:off x="5835836" y="4497187"/>
              <a:ext cx="169560" cy="186480"/>
              <a:chOff x="5835836" y="4497187"/>
              <a:chExt cx="169560" cy="186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E4FDD870-E230-4773-92C3-D3642491D0FD}"/>
                      </a:ext>
                    </a:extLst>
                  </p14:cNvPr>
                  <p14:cNvContentPartPr/>
                  <p14:nvPr/>
                </p14:nvContentPartPr>
                <p14:xfrm>
                  <a:off x="5890916" y="4565947"/>
                  <a:ext cx="88560" cy="96120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E4FDD870-E230-4773-92C3-D3642491D0FD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5881916" y="4556947"/>
                    <a:ext cx="106200" cy="11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A2836A6B-D9B6-4FC7-9BB5-9AFA6AAFF822}"/>
                      </a:ext>
                    </a:extLst>
                  </p14:cNvPr>
                  <p14:cNvContentPartPr/>
                  <p14:nvPr/>
                </p14:nvContentPartPr>
                <p14:xfrm>
                  <a:off x="5855276" y="4517707"/>
                  <a:ext cx="131400" cy="15948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A2836A6B-D9B6-4FC7-9BB5-9AFA6AAFF822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5846636" y="4508707"/>
                    <a:ext cx="149040" cy="177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8D2C9243-5643-49C9-B123-55197E2CE4EE}"/>
                      </a:ext>
                    </a:extLst>
                  </p14:cNvPr>
                  <p14:cNvContentPartPr/>
                  <p14:nvPr/>
                </p14:nvContentPartPr>
                <p14:xfrm>
                  <a:off x="5871476" y="4497187"/>
                  <a:ext cx="87840" cy="17208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8D2C9243-5643-49C9-B123-55197E2CE4EE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5862476" y="4488187"/>
                    <a:ext cx="105480" cy="189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736C088D-DD8E-4320-9E8F-7F7154512DAE}"/>
                      </a:ext>
                    </a:extLst>
                  </p14:cNvPr>
                  <p14:cNvContentPartPr/>
                  <p14:nvPr/>
                </p14:nvContentPartPr>
                <p14:xfrm>
                  <a:off x="5835836" y="4533907"/>
                  <a:ext cx="123840" cy="14652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736C088D-DD8E-4320-9E8F-7F7154512DAE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5827196" y="4525267"/>
                    <a:ext cx="141480" cy="164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E988C5E9-E938-494B-B99A-B1283DAE5F80}"/>
                      </a:ext>
                    </a:extLst>
                  </p14:cNvPr>
                  <p14:cNvContentPartPr/>
                  <p14:nvPr/>
                </p14:nvContentPartPr>
                <p14:xfrm>
                  <a:off x="5864276" y="4510507"/>
                  <a:ext cx="141120" cy="173160"/>
                </p14:xfrm>
              </p:contentPart>
            </mc:Choice>
            <mc:Fallback xmlns="">
              <p:pic>
                <p:nvPicPr>
                  <p:cNvPr id="64" name="Ink 63">
                    <a:extLst>
                      <a:ext uri="{FF2B5EF4-FFF2-40B4-BE49-F238E27FC236}">
                        <a16:creationId xmlns:a16="http://schemas.microsoft.com/office/drawing/2014/main" id="{E988C5E9-E938-494B-B99A-B1283DAE5F80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5855276" y="4501507"/>
                    <a:ext cx="158760" cy="1908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324928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15961" y="699864"/>
                <a:ext cx="4254244" cy="4525963"/>
              </a:xfrm>
            </p:spPr>
            <p:txBody>
              <a:bodyPr/>
              <a:lstStyle/>
              <a:p>
                <a:r>
                  <a:rPr lang="he-IL" dirty="0"/>
                  <a:t>הפכנו את שני הסימנים</a:t>
                </a:r>
              </a:p>
              <a:p>
                <a:pPr marL="0" lvl="0" indent="0" algn="l" rtl="0"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lvl="0" indent="0" algn="l" rtl="0"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he-IL" dirty="0">
                  <a:solidFill>
                    <a:prstClr val="black"/>
                  </a:solidFill>
                </a:endParaRPr>
              </a:p>
              <a:p>
                <a:pPr marL="0" lvl="0" indent="0" algn="l" rtl="0">
                  <a:spcBef>
                    <a:spcPts val="0"/>
                  </a:spcBef>
                  <a:buNone/>
                  <a:defRPr/>
                </a:pPr>
                <a:endParaRPr lang="he-IL" dirty="0">
                  <a:solidFill>
                    <a:prstClr val="black"/>
                  </a:solidFill>
                </a:endParaRPr>
              </a:p>
              <a:p>
                <a:pPr marL="0" lvl="0" indent="0" algn="r">
                  <a:spcBef>
                    <a:spcPts val="0"/>
                  </a:spcBef>
                  <a:buNone/>
                  <a:defRPr/>
                </a:pPr>
                <a:r>
                  <a:rPr lang="he-IL" dirty="0">
                    <a:solidFill>
                      <a:prstClr val="black"/>
                    </a:solidFill>
                  </a:rPr>
                  <a:t>מתחילים ב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b="0" dirty="0">
                  <a:solidFill>
                    <a:prstClr val="black"/>
                  </a:solidFill>
                </a:endParaRPr>
              </a:p>
              <a:p>
                <a:pPr marL="0" lvl="0" indent="0" algn="r">
                  <a:spcBef>
                    <a:spcPts val="0"/>
                  </a:spcBef>
                  <a:buNone/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  <a:p>
                <a:pPr marL="0" lvl="0" indent="0" algn="r">
                  <a:spcBef>
                    <a:spcPts val="0"/>
                  </a:spcBef>
                  <a:buNone/>
                  <a:defRPr/>
                </a:pPr>
                <a:r>
                  <a:rPr lang="he-IL" dirty="0">
                    <a:solidFill>
                      <a:prstClr val="black"/>
                    </a:solidFill>
                  </a:rPr>
                  <a:t>לאן מגיעים?</a:t>
                </a:r>
              </a:p>
              <a:p>
                <a:pPr marL="0" indent="0">
                  <a:buNone/>
                </a:pPr>
                <a:endParaRPr lang="he-IL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15961" y="699864"/>
                <a:ext cx="4254244" cy="4525963"/>
              </a:xfrm>
              <a:blipFill>
                <a:blip r:embed="rId2"/>
                <a:stretch>
                  <a:fillRect t="-1752" r="-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D58B48A5-1A71-4EBB-A5B1-23F2734B7C8B}"/>
              </a:ext>
            </a:extLst>
          </p:cNvPr>
          <p:cNvGrpSpPr/>
          <p:nvPr/>
        </p:nvGrpSpPr>
        <p:grpSpPr>
          <a:xfrm>
            <a:off x="179512" y="2780928"/>
            <a:ext cx="4853971" cy="3640478"/>
            <a:chOff x="3851920" y="2876633"/>
            <a:chExt cx="4853971" cy="3640478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B88815D7-5508-440B-AA8D-8F1B65A47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51920" y="2876633"/>
              <a:ext cx="4853971" cy="3640478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BDBEEDE-441B-4CE9-ADF8-76D01BEA68AD}"/>
                    </a:ext>
                  </a:extLst>
                </p14:cNvPr>
                <p14:cNvContentPartPr/>
                <p14:nvPr/>
              </p14:nvContentPartPr>
              <p14:xfrm>
                <a:off x="5324636" y="4951867"/>
                <a:ext cx="143640" cy="137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BDBEEDE-441B-4CE9-ADF8-76D01BEA68A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315636" y="4942867"/>
                  <a:ext cx="161280" cy="1555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268864E-417C-4BF8-86A6-A06D94E8AEA3}"/>
                </a:ext>
              </a:extLst>
            </p:cNvPr>
            <p:cNvGrpSpPr/>
            <p:nvPr/>
          </p:nvGrpSpPr>
          <p:grpSpPr>
            <a:xfrm>
              <a:off x="5277116" y="4587187"/>
              <a:ext cx="159480" cy="270720"/>
              <a:chOff x="5277116" y="4587187"/>
              <a:chExt cx="159480" cy="270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4AA9E084-5E86-49FB-8852-CFB8CA130380}"/>
                      </a:ext>
                    </a:extLst>
                  </p14:cNvPr>
                  <p14:cNvContentPartPr/>
                  <p14:nvPr/>
                </p14:nvContentPartPr>
                <p14:xfrm>
                  <a:off x="5277116" y="4587187"/>
                  <a:ext cx="159480" cy="2707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4AA9E084-5E86-49FB-8852-CFB8CA130380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5268116" y="4578547"/>
                    <a:ext cx="177120" cy="288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64918A85-069E-4363-9B74-A4B227C57491}"/>
                      </a:ext>
                    </a:extLst>
                  </p14:cNvPr>
                  <p14:cNvContentPartPr/>
                  <p14:nvPr/>
                </p14:nvContentPartPr>
                <p14:xfrm>
                  <a:off x="5298356" y="4727227"/>
                  <a:ext cx="136440" cy="5256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64918A85-069E-4363-9B74-A4B227C57491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5289716" y="4718587"/>
                    <a:ext cx="154080" cy="70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F82183E6-AA67-469D-9FA2-206CD3DB4580}"/>
                </a:ext>
              </a:extLst>
            </p:cNvPr>
            <p:cNvGrpSpPr/>
            <p:nvPr/>
          </p:nvGrpSpPr>
          <p:grpSpPr>
            <a:xfrm>
              <a:off x="7821236" y="3857467"/>
              <a:ext cx="388440" cy="321120"/>
              <a:chOff x="7821236" y="3857467"/>
              <a:chExt cx="388440" cy="321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0A106B01-EF41-44CA-8ED6-D873FF241249}"/>
                      </a:ext>
                    </a:extLst>
                  </p14:cNvPr>
                  <p14:cNvContentPartPr/>
                  <p14:nvPr/>
                </p14:nvContentPartPr>
                <p14:xfrm>
                  <a:off x="7821236" y="4067347"/>
                  <a:ext cx="105120" cy="11124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0A106B01-EF41-44CA-8ED6-D873FF241249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7812236" y="4058347"/>
                    <a:ext cx="122760" cy="12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291A31BC-3D24-44C6-A6E8-5A6B308F7E18}"/>
                      </a:ext>
                    </a:extLst>
                  </p14:cNvPr>
                  <p14:cNvContentPartPr/>
                  <p14:nvPr/>
                </p14:nvContentPartPr>
                <p14:xfrm>
                  <a:off x="8040116" y="3857467"/>
                  <a:ext cx="169560" cy="31860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291A31BC-3D24-44C6-A6E8-5A6B308F7E18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8031476" y="3848467"/>
                    <a:ext cx="187200" cy="3362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2B5C31E-D456-45C9-990F-9C99647ABCBD}"/>
                    </a:ext>
                  </a:extLst>
                </p14:cNvPr>
                <p14:cNvContentPartPr/>
                <p14:nvPr/>
              </p14:nvContentPartPr>
              <p14:xfrm>
                <a:off x="4807676" y="5126467"/>
                <a:ext cx="166680" cy="99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2B5C31E-D456-45C9-990F-9C99647ABCB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798676" y="5117467"/>
                  <a:ext cx="1843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72CC90B-8462-413A-8D8E-D9A66A0C5F0B}"/>
                    </a:ext>
                  </a:extLst>
                </p14:cNvPr>
                <p14:cNvContentPartPr/>
                <p14:nvPr/>
              </p14:nvContentPartPr>
              <p14:xfrm>
                <a:off x="4432556" y="4949707"/>
                <a:ext cx="175320" cy="225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72CC90B-8462-413A-8D8E-D9A66A0C5F0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423556" y="4940707"/>
                  <a:ext cx="192960" cy="243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D2A9F909-975C-453F-9629-F83D8052E62E}"/>
                </a:ext>
              </a:extLst>
            </p:cNvPr>
            <p:cNvGrpSpPr/>
            <p:nvPr/>
          </p:nvGrpSpPr>
          <p:grpSpPr>
            <a:xfrm>
              <a:off x="5835836" y="4497187"/>
              <a:ext cx="169560" cy="186480"/>
              <a:chOff x="5835836" y="4497187"/>
              <a:chExt cx="169560" cy="186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E4FDD870-E230-4773-92C3-D3642491D0FD}"/>
                      </a:ext>
                    </a:extLst>
                  </p14:cNvPr>
                  <p14:cNvContentPartPr/>
                  <p14:nvPr/>
                </p14:nvContentPartPr>
                <p14:xfrm>
                  <a:off x="5890916" y="4565947"/>
                  <a:ext cx="88560" cy="96120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E4FDD870-E230-4773-92C3-D3642491D0FD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5881916" y="4556947"/>
                    <a:ext cx="106200" cy="11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A2836A6B-D9B6-4FC7-9BB5-9AFA6AAFF822}"/>
                      </a:ext>
                    </a:extLst>
                  </p14:cNvPr>
                  <p14:cNvContentPartPr/>
                  <p14:nvPr/>
                </p14:nvContentPartPr>
                <p14:xfrm>
                  <a:off x="5855276" y="4517707"/>
                  <a:ext cx="131400" cy="15948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A2836A6B-D9B6-4FC7-9BB5-9AFA6AAFF822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5846636" y="4508707"/>
                    <a:ext cx="149040" cy="177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8D2C9243-5643-49C9-B123-55197E2CE4EE}"/>
                      </a:ext>
                    </a:extLst>
                  </p14:cNvPr>
                  <p14:cNvContentPartPr/>
                  <p14:nvPr/>
                </p14:nvContentPartPr>
                <p14:xfrm>
                  <a:off x="5871476" y="4497187"/>
                  <a:ext cx="87840" cy="17208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8D2C9243-5643-49C9-B123-55197E2CE4EE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5862476" y="4488187"/>
                    <a:ext cx="105480" cy="189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736C088D-DD8E-4320-9E8F-7F7154512DAE}"/>
                      </a:ext>
                    </a:extLst>
                  </p14:cNvPr>
                  <p14:cNvContentPartPr/>
                  <p14:nvPr/>
                </p14:nvContentPartPr>
                <p14:xfrm>
                  <a:off x="5835836" y="4533907"/>
                  <a:ext cx="123840" cy="14652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736C088D-DD8E-4320-9E8F-7F7154512DAE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5827196" y="4525267"/>
                    <a:ext cx="141480" cy="164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E988C5E9-E938-494B-B99A-B1283DAE5F80}"/>
                      </a:ext>
                    </a:extLst>
                  </p14:cNvPr>
                  <p14:cNvContentPartPr/>
                  <p14:nvPr/>
                </p14:nvContentPartPr>
                <p14:xfrm>
                  <a:off x="5864276" y="4510507"/>
                  <a:ext cx="141120" cy="173160"/>
                </p14:xfrm>
              </p:contentPart>
            </mc:Choice>
            <mc:Fallback xmlns="">
              <p:pic>
                <p:nvPicPr>
                  <p:cNvPr id="64" name="Ink 63">
                    <a:extLst>
                      <a:ext uri="{FF2B5EF4-FFF2-40B4-BE49-F238E27FC236}">
                        <a16:creationId xmlns:a16="http://schemas.microsoft.com/office/drawing/2014/main" id="{E988C5E9-E938-494B-B99A-B1283DAE5F80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5855276" y="4501507"/>
                    <a:ext cx="158760" cy="1908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786802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3BB88F-A964-4A59-B1BC-5DDBE555A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98" y="0"/>
            <a:ext cx="876800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41330E-9DCA-46C8-84FF-A122964ABE3A}"/>
              </a:ext>
            </a:extLst>
          </p:cNvPr>
          <p:cNvSpPr txBox="1"/>
          <p:nvPr/>
        </p:nvSpPr>
        <p:spPr>
          <a:xfrm>
            <a:off x="1907704" y="548680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b="1" u="sng" dirty="0">
                <a:solidFill>
                  <a:srgbClr val="FF0000"/>
                </a:solidFill>
              </a:rPr>
              <a:t>מועד ב 2019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940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50965</TotalTime>
  <Words>205</Words>
  <Application>Microsoft Office PowerPoint</Application>
  <PresentationFormat>On-screen Show (4:3)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Cambria Math</vt:lpstr>
      <vt:lpstr>Office Theme</vt:lpstr>
      <vt:lpstr>מדעי הרפואה: ניתוח אותות ומערכות ב 274166</vt:lpstr>
      <vt:lpstr>נושאים שנלמדו בבית</vt:lpstr>
      <vt:lpstr>מה למדנו?</vt:lpstr>
      <vt:lpstr>חומר לימוד – מערכות דינמיות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Omri Barak</dc:creator>
  <cp:lastModifiedBy>Omri Barak</cp:lastModifiedBy>
  <cp:revision>264</cp:revision>
  <dcterms:created xsi:type="dcterms:W3CDTF">2014-08-09T08:29:52Z</dcterms:created>
  <dcterms:modified xsi:type="dcterms:W3CDTF">2021-05-18T16:06:31Z</dcterms:modified>
</cp:coreProperties>
</file>