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2" r:id="rId2"/>
    <p:sldId id="596" r:id="rId3"/>
    <p:sldId id="597" r:id="rId4"/>
    <p:sldId id="598" r:id="rId5"/>
    <p:sldId id="599" r:id="rId6"/>
    <p:sldId id="600" r:id="rId7"/>
    <p:sldId id="601" r:id="rId8"/>
    <p:sldId id="602" r:id="rId9"/>
    <p:sldId id="642" r:id="rId10"/>
    <p:sldId id="604" r:id="rId11"/>
    <p:sldId id="641" r:id="rId12"/>
    <p:sldId id="613" r:id="rId13"/>
    <p:sldId id="643" r:id="rId14"/>
    <p:sldId id="644" r:id="rId15"/>
    <p:sldId id="645" r:id="rId16"/>
    <p:sldId id="64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339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30:01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3214 15281 914 0,'-7'3'2'0,"2"-3"2"0,2 0 1 0,-3 1 12 0,2-1 21 0,4 0 6 0,0 0 1 0,0 0-11 0,0 0-20 0,0 0-3 16,0 0 10-16,0 3 9 15,7 9 21-15,-2-3 5 16,30 39-8-16,-23-32-7 15,-4-1-13-15,4 5-7 16,-3 1-4-16,7 3 0 16,1 5 2-16,-5 1 0 0,7 3 5 15,4 2 0-15,3 3-2 16,3 2-2-16,0-1-4 16,-3-1 0-16,4 2-3 15,0-1-1-15,0 1 13 16,0-1 4-16,-2 2 6 15,2 1 8-15,1 4 1 16,-3 0-4-16,4 1-7 16,-1 4-9-16,-4-4-15 15,2-3-1-15,-11-8-1 16,1-6 2-16,0-4 18 16,-3 0 5-16,5 0 7 15,-1-3-1-15,-5 0-15 16,-1 0-6-16,-2-2-7 15,1 1-1-15,-2-2-2 16,-2-4-2-16,-2-2 0 0,-1-1-2 16,-1-3 0-16,-1 1-1 15,-2-4 0-15,0-1-1 16,-1 0-29-16,-1-3-27 16,0-1-62-16,0-2-30 15,0 0-49-15,0 0-32 16,0-1-157-16,-1 0 243 15</inkml:trace>
  <inkml:trace contextRef="#ctx0" brushRef="#br0" timeOffset="784.9">3970 15567 436 0,'16'79'216'0,"-24"-64"-40"15,-7 0-84-15,2 5-32 16,0 1-17-16,-2 1-12 16,-3-4 3-16,2 3 15 15,-5-2 10-15,2 0 4 16,2 1 9-16,-3 3 12 15,5 2 1-15,-7 2 2 16,-2 3-7-16,-9 1-8 16,-3 2-2-16,-1 5-9 15,-4 0-6-15,5 8-14 16,-6-2-4-16,2-1-3 16,3 1-4-16,-1-8-3 15,9 2-5-15,-1-7-2 16,4 2 3-16,4 1 6 15,-1 3 1-15,5 3-9 16,-8 0-4-16,1 2-8 0,0-2-2 16,0-3-2-16,3-3 0 15,-2-9 0-15,1 3-2 16,1-8 0-16,2 3-1 16,0 3-1-16,3-8 0 15,1 0-1-15,2-3-3 16,1-4-12-16,3 2-14 15,3-7-46-15,-1 1-30 16,4-3-98-16,0-4-63 16,4-12 167-16</inkml:trace>
  <inkml:trace contextRef="#ctx0" brushRef="#br0" timeOffset="2873.41">3254 12888 481 0,'33'1'183'16,"-39"8"-132"-16,4 4 4 16,1 9 13-16,-7-1-9 0,2 2-15 15,-4-4 2-15,2-5 6 16,1 2 3-16,-2 0 5 16,3 3 2-16,-5 4-12 15,1 3-5-15,6 9-9 16,-8 2-4-16,6 8-8 15,-2 4-2-15,-4-1-6 16,5 3-5-16,-2-5-6 16,7-4-2-16,4-3-1 15,1-2 0-15,-1-11-1 16,1-6-1-16,2-7 1 16,3-3 0-16,3-5 1 15,2 2 0-15,0-4 5 16,6-3 2-16,2-2 4 15,2-6 1-15,4-5-4 16,-2-3-2-16,11-4-1 0,-3-4-1 16,6-7 2-16,0 1 1 15,2-4 2-15,-2 4 0 16,2 0-1-16,0 4-2 16,-1 1-4-16,-5 2-1 15,0 1-1-15,-2 4-1 16,-11 3-1-16,3 4 0 15,-11 3 0-15,0 3 0 16,2 5-1-16,-3 0 0 16,0 5 0-16,-2 0 1 0,-6 6 1 15,2 1 2-15,-2 9 1 16,-5 4-1-16,0 11 0 16,-3 7 1-16,-7 8-1 15,0 3 0-15,-1 4-1 16,-1 2 0-16,-1 0 0 15,-2 5 1-15,-13 2-1 16,4 3 1-16,-9 2-1 16,-3-4-1-16,1-2 0 15,-3 0 0-15,-3 1 0 16,4 2 1-16,-5-2 0 16,0-5 0-16,-2-13-12 15,3 0-11-15,0-10-25 16,0-5-12-16,11-4 2 15,-5-7 10-15,0-4 23 16,2-4 13-16,-2-5 17 16,4-4 6-16,9-6 11 0,1-3 8 15,11-5 0-15,2-4-3 16,0-7-10-16,4-1-8 16,-2-13-6-16,2-4-3 15,4-5 0-15,2-2-1 16,3 2 5-16,3 1 4 15,0 3 3-15,2 4 2 16,2 1-2-16,4 6-2 16,3 4-3-16,0 0-2 0,1 4-3 15,-2-1-2-15,3 3-1 16,7 4-1-16,-1 3 0 16,2-1-1-16,5 5 2 15,0 0 0-15,7-1-1 16,10 5 1-16,5 0 9 15,0 0 3-15,13 3 15 16,-2-3 5-16,3 1-2 16,3 1-2-16,-1-2-14 15,5 2-5-15,6-1-6 16,-2-4 1-16,0-1 1 16,-2 2 1-16,-6-6 0 15,7 6 1-15,-1-7-71 16,1 0-75-16,4-4 88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4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4 4297,'-3'-1'332,"1"0"-1,0 1 1,0-1 0,-1 1 0,1 0-1,0 0 1,-1 0 0,1 0-1,0 0 1,-1 1 0,1-1 0,0 1-1,-1-1 1,1 1 0,-1 0-332,-18 4 1287,19-5-1205,1 0 1,-1 0 0,1 0 0,-1 0-1,1 0 1,-1 1 0,1-1 0,0 0-1,-1 1 1,1-1 0,0 1 0,-1 0-1,1-1 1,0 1 0,0 0 0,0 0-1,-1 0 1,1 0-83,0 0 196,1-1-37,0 0 1,11 6 246,-2 0-352,0-2-25,0 1 1,-1 1-1,1-1 0,5 6-29,-10-7 7,2 0 0,-1-1 0,0 1 0,1-1 1,0 0-1,0 0 0,0-1 0,0 0 0,0 0 0,0 0 0,1-1-7,67 19 88,-2 3 0,68 30-88,-23-7 105,-116-45-101,0-1-1,0 0 0,0 1 0,0-1 1,0 1-1,0-1 0,0 1 1,-1-1-1,1 1 0,0-1 1,0 1-1,-1 0 0,1-1 1,0 1-1,-1 0 0,1 0 0,0 0 1,-1-1-1,1 1 0,-1 0 1,1 1-4,-1 0 26,-1-1 0,1 1-1,0-1 1,-1 1 0,1-1 0,-1 1 0,1-1 0,-1 0 0,1 1 0,-1-1 0,0 0 0,0 1-1,0-1 1,0 1-26,-9 11 348,-1 0 0,0-1 0,0 0 0,-1-1 0,-1 0-1,-10 7-347,-34 26 576,26-20-362,0-1-1,-26 13-213,-14 3 17,-2-4 0,-12 2-17,65-31-197,12-3-31,0-1-1,1 2 1,-1-1 0,-2 2 228,8-4-464,0 1 0,-1 0 1,1-1-1,0 1 0,0 0 0,0 0 0,0 1 1,1-1-1,-1 0 464,1 2-2318,4-2 1034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5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 2457,'37'-65'1053,"-37"64"-1014,0 1-1,1-1 1,-1 0 0,0 1 0,1-1-1,-1 1 1,0-1 0,1 1-1,-1-1 1,1 1 0,-1-1-1,1 1 1,-1-1 0,1 1-1,-1-1 1,1 1 0,-1 0 0,1 0-1,0-1 1,-1 1 0,1 0-1,0 0 1,-1 0 0,1-1-39,0 2 111,-1-1 1,1 0 0,-1 0 0,1 1-1,0-1 1,-1 1 0,1-1-1,-1 0 1,0 1 0,1-1-1,-1 1 1,1-1 0,-1 1 0,0-1-1,1 2-111,2 2 2539,26 26-1705,-13-12-506,-1 0-1,0 0 1,1 4-328,7 13 718,-2 1 1,14 30-719,30 79 1010,-35-75-834,-8-26-89,1-1-1,25 31-86,-30-45 18,12 16 57,16 18-75,-31-46 24,0 0 0,1 0 1,0-2-1,16 11-24,-30-24-28,0-1-1,0 1 1,0-1 0,0 1-1,0-1 1,1 0 0,-1 0-1,1 0 1,-1 0-1,1-1 1,-1 1 0,2 0 28,-3-1-98,0-1 0,0 1 1,0 0-1,0-1 0,0 1 1,0 0-1,0-1 0,0 0 1,0 1-1,0-1 0,0 1 1,0-1-1,0 0 0,0 0 1,-1 0-1,1 1 0,0-1 1,-1 0-1,1 0 0,0 0 1,-1 0-1,1 0 1,-1 0-1,0 0 0,1 0 1,-1 0-1,0 0 0,1 0 1,-1-1 97,5-20-2064,0-4 853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5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33 2697,'0'-1'180,"0"-1"1,-1 0-1,1 1 1,-1-1-1,1 1 1,-1-1 0,0 1-1,1-1 1,-1 1-1,0 0 1,0-1-1,0 1 1,0 0 0,0 0-1,0 0 1,0-1-1,-1 1 1,1 0-1,0 1 1,-1-1 0,1 0-1,0 0 1,-1 0-1,1 1 1,-1-1-1,0 1 1,1-1 0,-1 1-1,1 0 1,-1 0-1,1-1 1,-1 1-1,0 0 1,1 0 0,-1 1-1,1-1 1,-1 0-1,0 0 1,1 1-1,-1-1 1,1 1 0,-1 0-1,1-1 1,-1 1-1,1 0-180,-6 3 137,1 0 0,-1 1 0,1 0 0,1 0 0,-1 0 0,1 1 0,-2 1-137,-33 46 831,-21 44 143,23-34-733,18-29-103,-16 38-138,26-49-118,-2 0 1,0 0-1,-1-1 0,-2 0 1,0-1-1,-4 2 118,-8 6-3043,-15 10 3043,3-10-1030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48.3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1032,'1'1'134,"0"0"-1,-1-1 0,1 1 0,0 0 1,0-1-1,-1 1 0,1 0 1,0 0-1,-1 0 0,1 0 1,-1 0-1,1 0 0,-1 0 1,0-1-1,1 1 0,-1 0 1,0 1-134,2 1 238,47 118 626,-30-81-403,-1 2 1,9 32-462,43 106 277,15 87 777,-61-181-965,-11-34 26,13 27-115,-22-65 18,-1 0-1,0 1 1,-1-1 0,0 1 0,0 14-18,3 34 21,11 15-10,-8-42 65,-1 1 1,-2 0 0,1 30-77,-4-8 157,4-1 1,8 38-158,1 4 37,-9-63-16,2 0 0,1-1 1,7 16-22,-9-29 14,-2-1 1,1 10-15,4 20 17,11 46 33,-5 5-50,-10-63 8,0-11-6,2-1 1,0 1 0,3 1-3,2 7 1,48 148 8,-36-115 158,13 20-167,1 4 195,90 205 2,-99-242-173,2-1 0,3-1 0,17 17-24,-1-6 35,-18-24 95,12 22-130,-17-23 48,-11-18-6,6 15-42,14 26 41,5 4-41,-27-47 8,0-1 0,1-1 0,1 0-1,1-1 1,3 1-8,54 41 45,3-3 0,3-3 0,8-1-45,-69-42 6,0-1 0,1-1 0,0-1 0,7 0-6,87 21 48,-84-22-32,13 1 17,1-1 0,13-2-33,-23-2 24,6-2 41,0-1 0,0-3 0,15-3-65,-48 5 4,19-3 36,0-1 1,14-5-41,6-2 55,-22 5 128,-1-1-1,0-2 1,0 0 0,-1-1 0,15-10-183,-13 1 308,-9 6-207,15-9-25,0-2 0,-2-1-1,-1-1 1,-1-1 0,-2-2 0,10-15-76,-7 10 212,29-27-212,-42 46 18,34-32 30,2 3 0,11-4-48,145-105 105,-206 153-104,42-32 29,20-13 83,-42 31-7,-1-2 1,17-17-107,-32 28 12,0 0 1,-1 0-1,1-1 1,-1 1-1,0-1 1,-1 0-1,2-4-12,-2 4 13,1-1 0,0 1-1,0-1 1,1 1 0,-1 1 0,4-4-13,2-1 67,-1-1 0,0 0 1,-1 0-1,0-1 0,-1 0 0,0 0 1,1-6-68,4-5 160,1 0 0,15-22-160,0 2 38,-13 19-22,-3 3 5,2 0 1,0 0-1,15-15-21,23-28 22,-36 43-17,1 1 0,1 0 0,1 1 0,1 1-5,8-7 15,19-23-15,-3 3 7,141-133-13,-151 146-7,-17 18 11,-1-2 0,0 0-1,-1 0 1,-1-1 0,0-3 2,9-11 3,1 0 0,4-2-3,4-4 2,-15 19 1,1 0 0,1 1 1,2 0-4,18-17 4,35-27-4,-49 38 3,2 1-1,0 2 0,1 0 1,10-4-3,-25 16-1,0-1 0,5-5 1,-9 7-6,1 0 0,-1 1 1,1 0-1,1 0 0,8-3 6,4 1-9,-1-2-1,1 0 0,-2-2 1,0 0-1,0-1 1,0-2 9,-5 4-6,0 0 1,1 2 0,0 0-1,16-7 6,13-7-28,-34 18 14,1 1-1,1-1 1,-1 2-1,5-1 15,20-7-38,-14 5 17,1 0-1,-1 2 0,1 1 0,24-2 22,102 2-40,-147 4 39,44 2-9,0 2-1,-1 2 1,0 3 0,0 1-1,-1 2 1,12 6 10,-25-5 0,0 2 0,-1 1 0,12 9 0,29 15-8,-35-20-20,-1 3 0,32 25 28,-57-40-7,0-1 0,8 4 7,20 11-10,25 26-17,-3 2 0,-1 3 1,16 23 26,-58-56-5,-1 2 0,-1 0 1,5 10 4,41 73-16,-36-58 14,-4-10-3,2-1 0,2-1 0,15 15 5,96 93-24,-73-78 17,-2 0 8,95 99 33,-104-103-15,37 55-19,72 104-24,-128-178 17,1-2 1,3-2 0,5 4 6,35 33-5,-70-66 5,261 277 2,-200-205 1,-5 3 0,37 63-3,-62-90 13,2-1-1,2-3 1,42 39-13,20 26 10,25 43-10,18 23 41,-7 0 7,-10-12-25,132 136 98,-233-273-628,2-3 0,1 0-1,26 16 508,-33-30-560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4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1060 139 1736,'50'33'961,"-43"-29"411,-8-6-596,-10-4 1098,-1 5-1558,0 1 1,-1 0-1,1 1 1,-1 0-317,-4 1 290,0-2 1,-5 0-291,-67-2 1039,0 3 1,-23 7-1040,90-7 119,1 0-1,-1-1 1,0-2 0,-7-1-119,-86-18 541,-33-3 502,96 15-773,34 6-143,0 0 0,0 0 0,0-2 0,1 0 0,0-1 0,-7-5-127,-103-67 68,119 73-268,7 4-4734,1 1 4926,0 0-820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5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83 1760,'43'-36'1266,"-38"32"383,-8 5-1162,-6 9 519,5-2-936,-24 49 409,-5 20-479,7-19 87,-6 19 106,-7 38 277,36-109-409,1-1-1,-1 1 1,0-1 0,-3 4-61,-6 13 356,11-17 220,4-15 93,0-17-615,1 0-1,3-5-53,0-3 39,0-13-39,-1-9-85,4 1 0,1 0 0,11-25 85,-5 13-3753,-14 62 2673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5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4 1640,'-34'3'1301,"26"-4"1479,7-2-2119,1 3-631,0 0 0,0 0 1,0 0-1,0 0 0,0 0 1,0 0-1,0 0 0,0 0 1,0 0-1,0 0 0,0 0 1,0-1-1,0 1 0,0 0 1,0 0-1,0 0 0,0 0 0,0 0 1,0 0-1,0 0 0,0 0 1,0 0-1,0 0 0,0 0 1,0 0-1,0-1 0,0 1 1,0 0-1,0 0 0,0 0 1,0 0-1,0 0 0,0 0 1,0 0-1,-1 0 0,1 0 1,0 0-1,0 0 0,0 0 0,0 0 1,0 0-1,0 0 0,0 0 1,0 0-1,0 0 0,0 0 1,0 0-1,-1 0 0,1 0 1,0 0-1,0 0 0,0 0 1,0 0-1,0 0 0,0 0 1,0 0-1,0 0 0,0 0 0,0 0 1,0 0-1,0 0-30,-1 0 442,1 0-14,0 0-27,0 0-52,0 0-142,8 2-57,7 1-255,1 0 1,0-1 0,1-1 0,10 0 104,20-4-2854,-24 4 1718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6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1 204 1744,'104'31'873,"-85"-27"-541,-16-6-38,-3 2-292,6-7 602,-6 6-506,1 1 0,-1-1 0,1 1 0,-1-1 0,1 1 0,-1-1 0,1 0 0,-1 1 0,0-1-1,1 0 1,-1 1 0,0-1 0,1 0 0,-1 1 0,0-1 0,0 0 0,0 0 0,0 1-1,0-1 1,0 0 0,0 0-98,1-2 21,-1-1-1,1 1 0,0 0 0,0 1 1,0-1-1,0 0 0,1 0 0,-1 0 1,1 1-1,0-1-20,69-100 263,-52 79-118,-15 21-102,-1-1 1,0 0-1,0 0 1,0 0-1,-1 0 1,0 0-1,1 0 1,-1-1-1,-1 1 1,2-5-44,-5 2 677,-1 9 535,2 6-585,2 18-352,-2 1 0,-1 0 1,-2 0-1,-2 8-275,-4 36 854,-2 62-854,7-90 42,-1-1 0,-5 12-42,1-3 26,0 14-26,9-52-322,1 0 1,0 0-1,1 0 0,0 0 1,1-1-1,2 9 322,4 0-664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7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114 101 1808,'32'-88'1223,"-27"75"516,-9 20-1289,3-7-401,-2 5 473,-8 22 18,1 1 0,2 0 0,-4 26-540,9-42 111,-9 34 375,-5 8-486,6-18 84,0 0 0,1 8-84,6-15 67,-2 0-1,-2 0 0,-5 15-66,11-39 92,-1 4 292,2-9-90,1-4 63,0 0-336,0-1 0,0 1 1,1 0-1,0 0 0,0 0 0,0 0 0,0-1-21,4-13 24,1-4-10,3-11 11,3-23-25,-4 17-437,2 0 0,5-9 437,8-31-2736,-16 56 2042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8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62 144 1680,'-3'8'471,"-1"-1"0,1 2 0,0-1-1,1 0 1,0 1 0,0-1-1,1 1 1,0 4-471,-1 1 1139,1-10-253,-1-5 265,4-12-291,5-11-804,2 1 1,1 0-57,12-29 39,-1-15 18,-19 52-34,-2 14-21,0 0 1,0 0-1,0 0 0,0 0 0,0 0 0,1-1 0,-1 1 0,0 0 0,1 0 0,-1 0 0,1 0 0,-1 0 0,1 0 0,-1 0 0,1 0 0,0 0-2,3-4 84,-4 9 208,-3 11-45,1 11 175,-5 20-422,-2 8 204,6-26-125,2-14-36,-1 1 0,-3 8-43,-3 12 38,1 0 1,1 0-1,2 1 0,1 3-38,1-9 38,-2 0-1,-3 10-37,-5 31 144,10-54-59,0 0 1,-2-1-1,0 0 1,0 1-1,-6 9-85,9-24 6,1 1 1,-1-1-1,1 1 1,-1-1-1,1 1 1,0 0-1,0-1 1,0 1-1,0-1 1,0 1-1,0-1 0,1 1 1,0 1-7,-1-4 6,0 0 0,0 0-1,1 0 1,-1 1 0,0-1 0,0 0 0,0 0 0,0 1 0,0-1-1,0 0 1,0 0 0,0 1 0,0-1 0,0 0 0,1 1 0,-1-1-1,0 0 1,-1 0 0,1 1 0,0-1 0,0 0 0,0 0 0,0 1-1,0-1 1,0 0 0,0 0 0,0 1 0,0-1 0,0 0 0,-1 0-1,1 1 1,0-1 0,0 0 0,0 0 0,-1 0 0,1 1 0,0-1-1,0 0 1,0 0 0,-1 0 0,1 0 0,0 0 0,0 1-1,-1-1 1,1 0 0,0 0 0,0 0 0,-1 0 0,1 0 0,0 0-1,0 0 1,-1 0 0,1 0 0,0 0 0,-1 0 0,1 0 0,0 0-1,0 0 1,-1 0-6,1 0 10,0 0-93,0 0-352,0 0-581,0 0-822,0 0 717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30:40.4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9677 11554 309 0,'-3'12'117'0,"0"4"-64"15,-8-1-18-15,8 6-5 0,-1 3 0 16,0 2-18-16,3 4 5 16,-4-3 28-16,5 3 13 15,-4-3 13-15,2 0-4 16,-1 2-17-16,-3 0-6 16,4 8 1-16,0 5 4 15,1 4 2-15,1 4-4 16,0 4-11-16,0 4-10 15,-2 6-14-15,2 8-3 16,0 2-4-16,-2 1 0 0,1 5-1 16,1 1-1-16,0 11 7 15,3 4 4-15,1 1 2 16,1-4 0-16,3-4-7 16,-3 1-4-16,5 4-2 15,-1 8-1-15,-5-2 1 16,6-1 2-16,-5-3 13 15,6-5 5-15,-6 12 2 16,4 2-2-16,-4 1-12 16,-7 1-5-16,5-9-3 15,1 7-1-15,-2-5 0 16,-1-1 0-16,-1-9 0 16,-7-5-1-16,7-2 1 15,3 8 0-15,-1 2 0 16,2-1 1-16,-3-2 5 15,7-9 5-15,-3-4 8 16,1 2 1-16,4 1 1 16,-8-2-2-16,1-2-1 0,2-9 9 15,-2-3 10-15,6-2 6 16,-5-5 0-16,5 5-7 16,-6-7-2-16,2 1-5 15,-3-9-4-15,0-4-5 16,7-6-13-16,-6-5-3 15,4-2-4-15,0-6-1 16,-4-3-1-16,0-2-26 0,-2-6-54 16,-1 1-37-16,-1-10-94 15,-2 1-30-15,3-2 153 16</inkml:trace>
  <inkml:trace contextRef="#ctx0" brushRef="#br0" timeOffset="1556.83">4659 14182 470 0,'-7'-5'188'0,"2"1"-109"15,1 2-61-15,3 1-6 16,1-1-11-16,-1 1-5 0,1 0-1 16,0 0 3-16,0 1 3 15,0 0 2-15,2 0-2 16,11 5-1-16,7 1-2 16,32 8 0-16,-27-13 2 15,11 5 0-15,-2-3 6 16,-4-3 6-16,2 5 10 15,-9-8 3-15,11 0-2 16,6 1-4-16,6-2-8 16,8-1-5-16,2-3-3 15,5 4-1-15,2-6-2 16,-1 4 0-16,4 5 0 16,0-8 0-16,8 7 0 15,3-7 0-15,7 1-1 16,5 3 0-16,-6-2 1 15,7 4 0-15,0-7 0 0,-4-2 0 16,16 1 0 0,-4-5 0-16,0 7 1 0,6-1-1 15,1 0 1-15,4 2-1 16,6-5-1-16,-1 3-1 16,0-1 1-16,0 2 1 15,7 0 3-15,-4-1 4 16,6 3 6-16,-3 1 1 15,6 2 3-15,4-2-3 16,-3 3-2-16,8 1-3 0,-5-4-5 16,-1 2-1-16,4-2-2 15,-6 0-1-15,6 2 0 16,5 1-2-16,2 0 2 16,-2 1 1-16,7-2 3 15,-5 3 1-15,10 1-1 16,2 0 1-16,-2 2-4 15,1 2 1-15,3 2-1 16,6 3 0-16,0 0 2 16,7 0 1-16,-2-1 0 15,-2 2 1-15,1 0 0 16,-1 0 0-16,2 4-1 16,-3 0-10-16,14 4 82 15,3-3 9-15,-1-4 17 16,-8-1 10-16,2-6-86 15,-8 0-11-15,6-3-17 16,14-1 0-16,-16 0 1 16,10 3 0-16,-7-1 1 15,-10 2 1-15,2-1 1 0,-2 2 1 16,-6 3-1-16,3 3 0 16,-4 1 0-16,1-2-1 15,-12 0 20-15,2-4 11 16,-4 1 18-16,-5-1 5 15,-8 0-10-15,-2 0-8 16,-12 0-9-16,-4-4-2 16,-1 0-4-16,-11-2-5 0,-10 0-5 15,-8 4-4-15,-15-4-3 16,-1 1-2-16,-14 1-18 16,-9-3-24-16,-13 2-56 15,-8 1-42-15,-13-4-85 16,-14 0 134-16</inkml:trace>
  <inkml:trace contextRef="#ctx0" brushRef="#br0" timeOffset="2710.74">8346 10940 426 0,'13'0'158'0,"5"2"-130"16,1-2-5-16,2 8-2 16,-1-7-11-16,-1 3 20 15,-4 0 17-15,-2-5 24 16,4 4 9-16,3 5-9 15,2 2-7-15,-2 1-9 16,-1 3-1-16,3 2-13 16,-4 3-7-16,6 4-5 0,-5-2-3 15,-3 2 4-15,10 1 2 16,-4 1-2-16,6 0-2 16,2 2 9-16,-5 1 1 15,6 4-2-15,-6-4-2 16,1 2-18-16,3-1-4 15,-5-4-5-15,1 6-2 16,-3-4-1-16,-1 0 0 16,-1-3-1-16,-2-3 0 15,1 1 0-15,-2-2-1 0,-5 2 1 16,-1-1-1-16,-4-2 1 16,-4-5-1-16,1 0-1 15,0-1-1-15,-1-4-45 16,-2 0-31-16,4-5-80 15,-4-1-58-15,-1-4-86 16,0 0 178-16</inkml:trace>
  <inkml:trace contextRef="#ctx0" brushRef="#br0" timeOffset="3090.72">9209 10969 567 0,'-4'7'249'0,"0"3"-64"16,-8 7-182-16,-2 2-1 15,-4 6 18-15,-3 0 11 16,-5 0 21-16,-2 0 9 16,-4 4 2-16,-3-1-11 15,1 8-22-15,-3 0-11 0,-3 5-16 16,1 2-2-16,-3-3-1 16,8 4 1-16,-5-9 0 15,9-2 0-15,8-3 0 16,3-4 0-16,9-2-1 15,-4-2-31-15,1-8-95 16,0-3-95-16,7-9 127 16</inkml:trace>
  <inkml:trace contextRef="#ctx0" brushRef="#br0" timeOffset="3616.32">8902 10618 285 0,'-46'23'131'16,"28"-1"-18"-16,1 5-114 15,1 3 0-15,-1 4 1 16,9 0 6-16,8 0 17 15,0-10 13-15,12-6 28 16,-3-5 13-16,5-12 19 16,6-1-4-16,3-8-11 15,1-5-10-15,3-7-30 16,-2-2-7-16,-2-2-16 16,-4-5-2-16,-5 8 12 15,-8 0 9-15,-9 5 17 16,-1 7 1-16,-13 0-22 15,-2 7-13-15,-10 10-25 16,-4 3-9-16,-2 9-36 16,3 7-25-16,-3-1-67 15,7 4-55-15,7 1 126 0</inkml:trace>
  <inkml:trace contextRef="#ctx0" brushRef="#br0" timeOffset="5084.88">17111 14465 408 0,'75'12'268'0,"-76"-13"5"15,0-1-135-15,3 0-93 0,-2 1-14 16,0 0 3-16,0-1 3 16,-1 1 15-16,0 0 11 15,0 0 5-15,0 0-5 16,0 1-15-16,0 0-12 15,-2 0-21-15,3 0-9 16,0 0-6-16,0 0-1 16,0 0 5-16,0 1 5 0,4 14 8 15,33 31 3-15,-26-28 5 16,1 3 0-16,-3 0-2 16,2-3-2-16,4 4-3 15,0 1 3-15,3 1 8 16,3 1 8-16,-3-2 10 15,6 1 0-15,5-1-9 16,-3 2-8-16,6 3-16 16,-7-1-6-16,-3 2-4 15,3-3-2-15,-5-1 0 16,-2 1 0-16,5 0-2 16,-7-2 0-16,-1 0-2 15,-2-1-3-15,-4-4-4 16,0 1-16-16,-4-1-39 15,2-4-24-15,-4 0-85 16,-2-7-50-16,0 0 142 16</inkml:trace>
  <inkml:trace contextRef="#ctx0" brushRef="#br0" timeOffset="5439.93">17585 14650 1113 0,'40'2'415'0,"-41"3"-317"15,-3-1-38-15,-2 2-43 16,1 2 0-16,-4 2-11 16,-2 3 6-16,-3 5 30 15,-6-1 7-15,-4 3 3 16,-1 1-9-16,-7 2-31 16,0 3-10-16,-1 2-30 15,-4 0-32-15,3-1-104 16,6-2-93-16,-4 1 157 15</inkml:trace>
  <inkml:trace contextRef="#ctx0" brushRef="#br0" timeOffset="7704.87">10762 12901 283 0,'10'-6'154'0,"3"2"-46"16,-6 2-33-16,-4 1-45 15,3 0-15-15,-3 0 22 16,-3 0 25-16,0 0 40 15,0 0 11-15,0 0-17 16,0 0-21-16,0 1-33 16,-1 0-8-16,0 0-5 15,0-1-3-15,0 1 1 16,0 0-2-16,0 0-5 16,-2 0-2-16,3 0-7 15,-4 1-1-15,-2 2-1 16,-7-1-1-16,-5 9-1 15,-27 33-1-15,17-23-4 16,1 5 0-16,-7 2 1 16,-3-1 1-16,-3 2 4 15,0-2 2-15,-6 7 5 0,-3 2 8 16,4 6 18-16,1 9 9 16,-1 1 15-16,6 4 1 15,-9 3-9-15,-5-3-6 16,-3-1-18-16,-5-3-8 15,1-3-12-15,-1 0-2 16,5 2 2-16,3 1 5 16,0 3 12-16,-2-4 7 15,-7 2 8-15,-1-3-1 0,-4-3-7 16,2-1-6-16,1-2-12 16,2 1-3-16,10 2-2 15,-1 0-2-15,8 2-1 16,-3-1-3-16,-3-2-3 15,-5 0-1-15,-3-1-2 16,-2-1 0-16,7-3 1 16,-3-4-1-16,14-2 1 15,-1-3-1-15,3 0-1 16,5 2 1-16,-10-4-1 16,-2 0 1-16,7-2 0 15,-4-1 1-15,6 1 1 16,3-5 0-16,3-1 2 15,4 0 1-15,8-7 2 16,2 1 5-16,6-8 3 16,1-3 2-16,2 0 3 15,6-2-2-15,3-1 1 0,-1-2 0 16,2 0-1-16,0 0-2 16,0 0-6-16,0 0-4 15,0 0-7-15,0 0-1 16,0 0-18-16,0-1-18 15,0 0-86-15,0 1-86 16,0 0 129-16</inkml:trace>
  <inkml:trace contextRef="#ctx0" brushRef="#br0" timeOffset="10648.42">10196 13895 134 0,'-19'73'63'16,"22"-71"-23"-16,-6-4-10 16,4 1-8-16,-2 0 0 0,0 0 6 15,-1 0 4-15,2 0 14 16,-2-1 7-16,1 1 6 15,0 0-6-15,0 0-19 16,0 0-14-16,0 0-20 16,0 0-7-16,0 0-11 15,-3 0-9-15,-1-4-17 16,-2 1-22-16,2 0-63 16,-1-1 82-16</inkml:trace>
  <inkml:trace contextRef="#ctx0" brushRef="#br0" timeOffset="11177.01">10100 13922 202 0,'-34'-28'126'16,"29"28"-17"-16,0 0-44 16,3 0-18-16,1 0-28 15,0 0-6-15,0 0 9 16,0 0 11-16,0 0 18 16,-2 0 5-16,3 0 1 0,-1 0 2 15,1 0-1-15,0 0 1 16,0 0-1-16,0 0 5 15,0 0-6-15,0 0-1 16,16 3-1-16,28 8-3 16,-21-8 5-16,0-1 6 15,3 2 8-15,2-1 5 16,-3-1 10-16,7 0 3 0,-2-2-1 16,6-2-6-16,16-1-18 15,-1-3-8-15,11 0-17 16,-5 0-5-16,-4-5-9 15,0 7-3-15,-7-2-5 16,2 1-2-16,-9 8 4 16,-2-4 4-16,-3 2 2 15,-3 1 2-15,3-2-4 16,-3 3-3-16,-1-2 3 16,-3 1 3-16,-10 1 2 15,-2 0-3-15,-8 1-7 16,-3-3-4-16,-1 0-5 15,-2 1-1-15,-1-2 0 16,0 0-2-16,0 0 0 16,0 0-1-16,0 0-3 15,0 0 0-15,0 0-12 16,0 0-8-16,0 0-28 16,0 0-22-16,0 0-62 0,0 0-39 15,0-1-83-15,0 0-64 16,0 0 204-16</inkml:trace>
  <inkml:trace contextRef="#ctx0" brushRef="#br0" timeOffset="12063.63">10872 13798 647 0,'-13'0'255'15,"0"-1"-147"-15,8 0-85 16,-7-1-11-16,5 1-3 16,2-1-6-16,-4 2 24 15,9-1 21-15,-4 1 38 16,1 0 18-16,2-2 5 16,0 1-4-16,0 0-21 0,-2 0-16 15,3 1-30-15,-1 0-17 16,0 0-15-16,0 0-3 15,0 0 2-15,1 0 0 16,0 0 1-16,0 0 2 16,0 0 1-16,-1 0 1 15,0 0-1-15,0 0-1 16,1 0-1-16,0 0-2 0,0 0-1 16,0 0-2-16,0 0 0 15,0 0 2-15,0 0 2 16,0 0 1-16,2 1 4 15,9 1 6-15,0 6 13 16,33 26 5-16,-21-27 6 16,2-2 2-16,9 1-5 15,3 1-1-15,0 0-10 16,5-3-8-16,-3 4-9 16,-3-3-4-16,4 1 1 15,-2 1 4-15,-3-3 1 16,-2-1 0-16,-3 1-4 15,-7 0-3-15,-4-2-2 16,2 3-1-16,-7-1 1 16,-2-1 2-16,1 1 3 15,-5 0 2-15,1-2 2 16,-3-1-1-16,-3 0 1 16,-3-1 7-16,-1 0 18 0,-1 0 2 15,2 0-2-15,-2 0-7 16,-3 2-17-16,-14 8-2 15,-28 15-1-15,21-16-2 16,-7 0-3-16,-6 3-3 16,-13 0-2-16,-7 6-1 15,-3 3-2-15,-1-2 1 16,14-1 0-16,6-3-1 0,7-7-10 16,5 5-20-16,11-4-54 15,-2-2-40-15,11-4-121 16,0-4-111-16,-9-11 229 15</inkml:trace>
  <inkml:trace contextRef="#ctx0" brushRef="#br0" timeOffset="13126.78">8948 13910 367 0,'79'-15'153'0,"-79"17"-95"16,-3-2-18-16,1 1 16 15,2-1 10-15,-2 0 36 16,1 0 17-16,0 0 10 16,0 0-7-16,0 0-25 15,0 0-16-15,0 0-34 16,0 0-13-16,-4 0-1 16,-8 0 7-16,-6-1 22 15,-27 0 5-15,23 0-7 16,-2 0-7-16,-5-1-15 15,-2 0-8-15,-4 1-8 16,1 0-7-16,0 2-9 16,3 2-2-16,-3 1-2 15,-2-1 0-15,0-1 0 16,-3 2-1-16,3-1 0 16,0 2-1-16,1 0 0 0,3-2-1 15,4-1 1-15,5-1 0 16,5-1-4-16,4 2-3 15,3 2-17-15,3-2-10 16,3-1-20-16,2-1-10 16,2-2-27-16,1 1-10 15,0 0-41-15,0 1-46 16,0 0 125-16</inkml:trace>
  <inkml:trace contextRef="#ctx0" brushRef="#br0" timeOffset="13591.54">8632 13601 703 0,'-4'3'258'0,"-5"2"-178"15,-4 3-30-15,-10 1-27 16,-4 2 5-16,-10 7 0 16,-5-4 14-16,-4 6 30 0,-3-2 10 15,0 7-21-15,1 4-13 16,0 3-30-16,2 7-8 15,10-4-7-15,7-2 1 16,10 0-2-16,7-5 0 16,0-1 2-16,0-2 7 15,4-8 3-15,4 0 11 16,6-4 10-16,11-4 2 16,7-2 14-16,7-1-7 0,12-4-8 15,-2-2-9-15,12-6-16 16,3-2-6-16,4 1-42 15,0 0-34-15,5 0-86 16,-9 2-61-16,-2 1 136 16</inkml:trace>
  <inkml:trace contextRef="#ctx0" brushRef="#br0" timeOffset="17324.15">9718 13877 17 0,'-1'0'17'0,"0"0"23"16,0 0 13-16,-2 0 18 15,3 0 1-15,-1 0-19 16,0 0-15-16,0 0-29 16,0 0-9-16,0 0-7 15,0 0 5-15,0 0 25 16,1 0 17-16,-1 0 17 16,-1 0-1-16,2 0-19 15,0 1-12-15,0-1-17 16,0 0-3-16,0 0-3 15,0 0 0-15,0 0 0 16,0 0 6-16,-2 0 20 16,2 0 6-16,0 0 9 15,0 0 0-15,0 0-15 16,0 0-5-16,0 0-11 16,0 0-4-16,0 0-4 15,0 0-1-15,0 0 3 0,0 0 2 16,0 0 2-16,0 0 1 15,0 0 1-15,-1 0-1 16,1 0-2-16,0 0-2 16,0 0-4-16,0 0-1 15,0 0-2-15,0 0-1 16,0 0 0-16,0 0-1 16,0 0 0-16,0 1-1 15,3 3-1-15,2-1 1 0,4 3-2 16,-2-1-1-16,8-1 2 15,35 28-1-15,-18-29 6 16,4-1 6-16,9-3 10 16,-2-1 4-16,3-2 4 15,-4-2 0-15,-2 2 9 16,-3-2 8-16,-10 2 11 16,-2 1 0-16,-9-4-3 15,1 5-6-15,-8 0-6 16,-3 1-2-16,-1 2-2 15,-6-1 1-15,0 0 5 16,0 0 3-16,0 0-4 16,0 0-8-16,-1-1-20 15,1 0-10-15,0 0-9 16,-3-1-2-16,-6 1 1 16,-3-1 4-16,-30-9 4 15,28 6 1-15,0-2 1 16,0 5 1-16,1 2-1 15,2-1 0-15,-1 1-1 0,-2 1-2 16,5 0 0-16,0 1 0 16,5-1 1-16,4 5-3 15,0 2-1-15,1 0-1 16,2 7 4-16,5-5 3 16,5 1 13-16,1-1 2 15,5-1 10-15,-3-2 9 0,1-5 2 16,-1-1-1-16,-1-3-5 15,0 1-10-15,-1-4-10 16,-4-1-4-16,-5-3-9 16,-4-2-4-16,-3 0 1 15,0 0 0-15,-6-1 1 16,0 1 0-16,-6 4-2 16,0 6 0-16,-1 1 3 15,3 3-1-15,4 1 2 16,2-1 0-16,0 3 0 15,4-3 0-15,0 0 2 16,0 1 0-16,3-4 1 16,-1 0 1-16,0 0 6 15,0 0 4-15,0 0 5 16,1 0 2-16,0 0-6 16,0 0-5-16,0 0-6 15,0 0-1-15,0 0-2 0,0 0 0 16,0 0 0-16,0 0 1 15,0 0 0-15,0 0 1 16,0 0-1-16,0 0 2 16,0 0 0-16,0 0 1 15,0 0 2-15,0 0-2 16,0 0 0-16,2 0 2 16,-2 0-1-16,0 0 1 15,0 0 1-15,0 0 0 0,1 0 0 16,0 0-1-16,-1 0-2 15,0-2-1-15,0 1-2 16,0 0 0-16,0 0 0 16,0 0-3-16,0 0-5 15,0 0-3-15,0 0-5 16,0 0 0-16,0 0 2 16,0 0 0-16,0-1 0 15,0 1 1-15,0 0-3 16,0 0-3-16,0 0-3 15,0 0-2-15,0 0 5 16,0 0 3-16,0 0 8 16,0 0 2-16,0-1 2 15,0 1 2-15,0 0 3 16,0 0 2-16,0 0 2 16,0 0 0-16,0 0-1 15,0 1 0-15,0 0 1 0,0 0 1 16,0 0 2-16,0 0 3 15,0 0 0-15,0-1 0 16,0 0-2-16,0 0-1 16,0 0-2-16,0-1-2 15,0 1 2-15,0 0-1 16,0 0 1-16,0 0-1 16,0 0-3-16,0 0-3 15,0 1-5-15,0 0-4 0,0 0-1 16,0 0 0-16,0 0 3 15,13 1 3-15,7 3-2 16,32 5 1-16,-27-3-1 16,7-1 0-16,3 1 3 15,-1 2 0-15,17 1 11 16,9 0 6-16,11-4 13 16,10 2 5-16,7-3 2 15,-5 1 1-15,-2 1-9 16,4 0-5-16,-6-1-10 15,0-3-4-15,6 3 0 16,-5-4 7-16,-9-1 19 16,-5 0 8-16,-12-5 6 15,-1 0-5-15,-1 2-16 16,-2-2-7-16,-2 3-9 16,-3 2-1-16,-9 0 0 0,0 2 4 15,-6 2 7-15,-4-1 4 16,-4 0 3-16,-7-1-2 15,-3-1-5-15,-5 1-1 16,-7-2-6-16,3 0-1 16,-3 0-1-16,0-2-1 15,0 2-7-15,-1 0-3 16,0-1-14-16,0 0-9 16,0 0-26-16,0 0-18 15,0 0-51-15,-2 0-32 0,3 0-74 16,-2-10-60-16,-1-7 183 15</inkml:trace>
  <inkml:trace contextRef="#ctx0" brushRef="#br0" timeOffset="17637.31">11764 13797 665 0,'-2'-69'311'16,"4"74"-102"-16,-2-3-132 15,2 4-35-15,4 1-10 16,0 0-2-16,6 0 25 16,0-1 17-16,6 1 25 15,4 1 4-15,2 1-10 16,3-1-7-16,-1 0-22 16,5 0-8-16,-3 1-7 0,0-1-1 15,-8 3-6 1,-4-2-6-16,-9 3-6 0,-4 2 1 15,-16 4-2-15,-6 4-1 16,-13 5-9-16,-9-1-9 16,1 3-44-16,4 0-27 15,-12-4-64-15,2 0-45 16,-3-2-343-16,-7 3 351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31:56.5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17857 10046 468 0,'0'3'183'0,"4"1"-94"15,-9-5-57-15,4 0 14 16,0 0 53-16,0 0 5 16,0 0 35-16,0 0 6 15,0 0-22-15,0 0-11 0,-1-1-49 16,2 1-24-16,-2 0-26 16,2 0 5-16,0 1 20 15,0 0 11-15,17 6 12 16,30 11 2-16,-19-15-8 15,0 3-8-15,2-1-15 16,4-1-11-16,-6 1-13 16,-4 0-2-16,-6 2-1 15,0-2 0-15,-5 3-1 16,-1-3-2-16,-5-4-5 16,-1 3-22-16,0-2-69 15,-3 0-56-15,-3 0-174 16,0-1 200-16</inkml:trace>
  <inkml:trace contextRef="#ctx0" brushRef="#br0" timeOffset="570.48">18413 10007 759 0,'33'33'260'0,"-33"-24"-235"15,5-2-1-15,-4-6 35 16,3 1 24-16,-4-8 26 15,-1 5 13-15,1 0-33 16,1-5-29-16,6-17-43 16,14-32-15-16,-9 27-2 15,2 0 1-15,1 2 0 16,5 1 2-16,0 2 0 16,-1 4 0-16,-1-1 0 15,-3 8 0-15,3 1 0 16,-7-4 1-16,1 8 11 15,-5 1 10-15,-3 4 20 16,1 5 4-16,-4 2-3 16,-1 5-8-16,0 5-16 15,0 4-4-15,-2 6 6 0,-1 3-1 16,-2 8-1-16,-2 8 0 16,-5 4-12-16,1 7-2 15,-1 3 0-15,-1-5-2 16,3 0-1-16,-1-4-2 15,3-12-3-15,3-2-1 16,3-9-25-16,2-3-26 16,2-7-86-16,2-2-55 15,7-2-194-15,0-5 240 0</inkml:trace>
  <inkml:trace contextRef="#ctx0" brushRef="#br0" timeOffset="860.69">19157 10405 698 0,'5'15'279'0,"-5"6"-180"15,-3 6-9-15,-7 5-18 16,-5 1-25-16,-5 2-26 16,-3-2 10-16,-3 2 18 15,2-3-1-15,5-1-12 0,0-4-13 16,9-4-43-16,-2-5-33 16,4-7-97-16,5 2-71 15,0-4 133-15</inkml:trace>
  <inkml:trace contextRef="#ctx0" brushRef="#br0" timeOffset="1504.76">20111 10132 684 0,'11'-26'273'15,"-33"28"-134"-15,0 4-129 0,3 3 11 16,-4 5 45 0,1 1 6-16,-2-2 3 0,3 2-5 15,3 4-36-15,2 0-8 16,0 4-11-16,-2 1-9 15,0 5-10-15,2 1-3 16,5 6 0-16,3-2-1 16,10-5 1-16,7 1 0 15,10-6 2-15,-1-4 3 0,5-7 10 16,0-5 3-16,8-13 6 16,3-7 3-16,8-9 7 15,0-7 4-15,2-6 15 16,0 0 1-16,-9-2 8 15,-2 3 5-15,-12 1 6 16,-7-3-1-16,-11-1-17 16,-6 0-13-16,-6 5-25 15,-3 6-7-15,-2 9-8 16,1 1-4-16,-4 11-19 16,2 1-24-16,-5 5-35 15,-1 6-17-15,2 3-55 16,1 2-43-16,3 6 133 15</inkml:trace>
  <inkml:trace contextRef="#ctx0" brushRef="#br0" timeOffset="1880.76">20633 10472 1220 0,'-12'17'407'0,"-6"9"-400"16,-2 4-2-16,-6 4 8 15,0 3 8-15,1-3 0 16,1-1 0-16,1-3-6 16,0-2-9-16,0-4-17 15,1-4-26-15,4-6-73 16,2-5-43-16,9-3 87 15</inkml:trace>
  <inkml:trace contextRef="#ctx0" brushRef="#br0" timeOffset="3119.44">21433 10255 836 0,'2'4'283'16,"3"-4"-266"-16,-5 0 11 15,0 0 39-15,0-1 12 16,0 0 19-16,19-8-3 15,21-26-27-15,-23 10-16 16,-4-8-30-16,7-3-9 16,-1-2-9-16,-5-2 0 15,2 4-1-15,-5 1 1 16,3 7 2-16,0 0 0 0,2 6 4 16,0 4 0-16,-4 4 0 15,3 1 0-15,-7 7 3 16,-1-1 6-16,-4 4 12 15,3 2 3-15,-5 0 1 16,-1 1-10-16,0 0-6 16,0 0-6-16,0 0-5 15,0 1 0-15,1 11-7 16,0 2-1-16,1 33-3 16,-5-24 0-16,1 8 0 15,-3 4-1-15,-5 6 0 16,7 5 1-16,-4 1 0 15,-1-1 1-15,1-1 2 16,-1 0 0-16,2-4 1 16,2 2 1-16,2-6-1 15,-1-2 0-15,-7 0 0 16,8 1 1-16,-4-2 0 16,6-2 1-16,0-4 1 0,-5-5 0 15,1-4 2-15,-4-4-1 16,8-4-1-16,-2-4 0 15,2-1-1-15,-1-1 1 16,1-3 1-16,-3 0 4 16,1-2-2-16,2-1-1 15,-2 0-3-15,1 0-3 16,0 0 0-16,0 0 0 0,0 0 2 16,-9-2 2-16,1 1-1 15,-6-2-1-15,-28-9-1 16,25 8-1-16,-1 1 0 15,-1 2 0-15,1 0 2 16,7 0 0-16,5 0 1 16,1 2 2-16,4-2 6 15,0-1 1-15,1 2 5 16,0 0-3-16,1-1-6 16,0 1-2-16,0 0-3 15,0 0 0-15,14-1 3 16,4 1 1-16,30 1 1 15,-21 6 0-15,0 4 0 16,2 3 1-16,7 5-3 16,-1 0 0-16,6 1-2 15,1-1-2-15,1 3-1 16,2-3-1-16,-1-3-2 0,-2 0-10 16,3-5-63-16,-4-5-51 15,-3-5-257-15,1-4 246 16</inkml:trace>
  <inkml:trace contextRef="#ctx0" brushRef="#br0" timeOffset="6809.57">18158 11740 166 0,'3'-68'64'0,"-8"52"-26"15,2 4-9-15,-1 0 42 16,-4 1 14-16,5 6 12 15,0-1 14-15,-2 2-10 16,0 0-6-16,-1-1-18 16,2 1-12-16,-1-2-17 15,1 3-1-15,3 1 4 0,0 0 3 16,0 1-4-16,0 1-4 16,-2 0-16-16,3 0-9 15,-1 0-8-15,0 0 1 16,-4 16-1-16,-15 34 0 15,7-11-4-15,-1 1-2 16,-5 15-3-16,1 5 0 16,-5 6-1-16,-3 0-1 15,-7 3-1-15,4 6 4 16,-5 5 7-16,4 9 2 0,5-6 1 16,-5-10-3-16,2-9 0 15,-2-11 0-15,0-13 2 16,6-2 1-16,2-16-1 15,6-1 1-15,8-13 6 16,0-4 5-16,5-7 1 16,-3-8-5-16,2-12-22 15,3-7-16-15,5-7-30 16,1-6-12-16,-1 2 4 16,-2 0 8-16,-1 3 23 15,0 4 13-15,2 9-7 16,-1 5-9-16,-3 9 4 15,-3 5 5-15,0 8 8 16,-4 7 5-16,-6 17-3 16,-1 6 3-16,-5 12 20 15,-2 4 8-15,6 1 7 16,-3-1-5-16,7-3 5 16,4-6 2-16,6-10 4 0,2-7 4 15,9-8-1-15,2-3 4 16,10-11-2-16,6-2-3 15,10-15-18-15,5-4-21 16,5-4-32-16,0-2-28 16,-7 2-84-16,-4 4-62 15,-8 8 127-15</inkml:trace>
  <inkml:trace contextRef="#ctx0" brushRef="#br0" timeOffset="7256.37">17878 13472 1157 0,'65'71'449'0,"-69"-60"-276"15,-1 4-152-15,2 5-18 16,-3 8-2-16,-1-1-1 0,-2-1-2 16,-1 0-2-16,-1-1-31 15,6 2-47 1,-8-3-182-16,3 0 170 0</inkml:trace>
  <inkml:trace contextRef="#ctx0" brushRef="#br0" timeOffset="9675.9">17242 13163 641 0,'-1'-1'241'0,"-2"0"-156"16,0 0-30-16,3 0 2 15,-1 0 11-15,0 0-9 16,0 0 13-16,0 1-12 16,0 0-12-16,1 0-7 0,0 0-3 15,0 0 0-15,14 7 1 16,28 23-12-16,-27-17-11 15,-1 4-9-15,3 2-1 16,-3 3 2-16,-1-1-1 16,-6 1 0-16,-7 2 1 15,-9 3-5-15,-8-1-2 16,-6 4-25-16,3 1-7 16,-6 0-11-16,3 8-14 15,1-4 9-15,-7-2 3 0,13 1 12 16,2-7 12-16,10 4 11 15,8 0 2-15,10-2 2 16,4-1 1-16,4-7 17 16,2 1 8-16,-7-5 13 15,-3-1 4-15,-5-3-7 16,-6 2-4-16,-1 4-2 16,-11 1 0-16,-1 9 10 15,0-1 6-15,-9 1 1 16,7 0-4-16,-10-6-15 15,4 2-11-15,-1 0-22 16,-3-1-35-16,0 2-101 16,-7-6-102-16,-7-1 148 15</inkml:trace>
  <inkml:trace contextRef="#ctx0" brushRef="#br0" timeOffset="9886.34">16784 13775 996 0,'-6'-31'458'16,"7"46"-147"-16,1 7-259 15,-2 6-116-15,1 0-78 0,-9-2-169 16,-2-3-112-16,-3-8 250 15</inkml:trace>
  <inkml:trace contextRef="#ctx0" brushRef="#br0" timeOffset="10361.07">16121 13774 745 0,'111'128'339'15,"-92"-101"-117"-15,3-1-143 16,-5-3-45-16,0-1-8 16,-8-7-10-16,-4-4-6 15,-6-7 10-15,-3 0 21 0,-7-5 14 16,0 1-4-16,-6 0 9 15,-1 1-12-15,0 6-7 16,-4 2-3-16,1 8-16 16,5 4-9-16,-4 2-9 15,0 3 0-15,2-3-4 16,-6-3-1-16,3-1-42 16,1 0-46-16,-1-6-164 15,4 1 158-15</inkml:trace>
  <inkml:trace contextRef="#ctx0" brushRef="#br0" timeOffset="11716.44">22217 11271 892 0,'-4'-7'380'16,"4"1"-120"-16,-6-3-255 15,2-1 2-15,1 4 19 16,-2-1 15-16,0-1 16 16,-1 4 12-16,4 2-3 15,-3 0-15-15,-1 3-26 16,2 4-15-16,-3 7-11 16,7 7 1-16,1 10 14 15,5 7 8-15,3 12 6 16,-3 6 3-16,7 18 3 15,1 4 4-15,6 17 11 16,3 7-1-16,9 2-1 16,1 10-4-16,7 3-7 15,4 5 6-15,2 6 1 16,2-5 3-16,2-3 9 16,-3-3-1-16,-3-4 4 15,1-5-3-15,-2-15-14 0,1-6-6 16,-2-14-12-16,-5-4-5 15,-10-7-4-15,-6-9-2 16,-10-9-3-16,-4-8-1 16,0-10-4-16,-3-4-1 15,1-10-3-15,-3-3-3 16,-2-5-14-16,0 1-8 16,0-4-22-16,0-1-11 15,0 1-22-15,0 0-17 0,0 0-46 16,0 0-14-16,0-2-22 15,3-15-13-15,8-30-20 16,-4 28-9-16,-1 0 1 16,1-2 34-16,3 6 100 15,-6-3 61-15,2 5 105 16,0 4 34-16,-2-1 46 16,5 3 9-16,-5-3-2 15,2 1-7-15,1 5-18 16,-1-2-15-16,0 5-21 15,-1 2-17-15,1 4-36 16,-1 5-14-16,7 6-28 16,-1 5-6-16,7 8-3 15,-2 0 0-15,-2 4 1 16,6 0-1-16,-8-4 8 16,-2-2 2-16,-4 0 4 15,2-3 4-15,-6-6-3 0,5 3 0 16,-9-8 8-16,-13-4 3 15,-2-1 5-15,-9-5-2 16,-3-1-12-16,1 2-11 16,-3-7-31-16,-1-1-18 15,-1-1-57-15,2 1-41 16,2 4-74-16,5-3-47 16,4 0 162-16</inkml:trace>
  <inkml:trace contextRef="#ctx0" brushRef="#br0" timeOffset="12101.41">24060 14224 1354 0,'3'2'522'15,"-3"6"-355"-15,-2 1-123 16,-5 5-43-16,-2-1-2 16,-4 6-3-16,-3 1 2 15,-1 0 2-15,0 1-9 16,-2-2-49-16,2-1-53 16,-3-3-236-16,-1 0 225 15</inkml:trace>
  <inkml:trace contextRef="#ctx0" brushRef="#br0" timeOffset="12976.32">23204 13759 530 0,'-3'3'235'0,"-4"0"-82"16,4 0-71-16,3 0-27 16,-5-1 5-16,5-2 4 15,-1 0 8-15,0 0 29 16,0 0 2-16,-1-1-20 16,2 1-9-16,-2-1-20 15,2 0-8-15,0 1-8 16,0 0-3-16,0 0-4 15,0 0-2-15,0 0 10 16,0 0 7-16,7 1-1 16,8 2 0-16,40 5-7 15,-21-4-6-15,4 3-5 16,4-1-3-16,-7 4-9 16,-3 0-5-16,-5 2-10 15,-3-1-3-15,-10-1-9 16,-3 4-4-16,-11 4-13 0,-5 0-7 15,-11 9-6-15,-7-1 0 16,-7 5 7-16,-3 1 3 16,2-2 10-16,1 5 4 15,6-3 4-15,1 0 7 16,8 3 1-16,5-6 0 16,5 3 4-16,5-1 2 15,-3-4 1-15,3 0 4 16,-5-3 1-16,-3-2 0 15,2-3 0-15,2 3-1 0,-2 1-1 16,2 1-1-16,-6 1 0 16,-5-1 1-16,-2-3-4 15,0-4-9-15,2 1-47 16,-5-4-37-16,4-1-121 16,-3 2-99-16,-4-11 197 15</inkml:trace>
  <inkml:trace contextRef="#ctx0" brushRef="#br0" timeOffset="13157.83">22968 14213 766 0,'3'-5'362'0,"-4"4"-145"16,-2 2-120-16,2-1-114 0,0 0-40 15,-10 3-73-15,-7 5-58 16,-28 16 122-16</inkml:trace>
  <inkml:trace contextRef="#ctx0" brushRef="#br0" timeOffset="13622.59">22475 14220 719 0,'17'11'356'0,"29"35"-78"16,-28-26-206-16,3 3-91 15,-6-2-15-15,-8-5 0 16,-4-3 2-16,-8-3 29 15,-4-3 27-15,0-1 18 0,-4 2 5 16,-3-1 12-16,0 1-3 16,-2 6-9-16,3 0-6 15,0 8-22-15,-2 1-8 16,-3 4-9-16,-2 1-1 16,0-2-2-16,0-3-6 15,2-8-99-15,2-3-92 16,-6-10 122-16</inkml:trace>
  <inkml:trace contextRef="#ctx0" brushRef="#br0" timeOffset="14626.9">20445 11558 965 0,'4'11'335'0,"1"6"-251"15,-3 7-47-15,-1 14 0 16,4 5 4-16,-11 18-35 15,-1 7-4-15,-1 12 10 16,-7 12 4-16,7 31 4 16,-9 16 1-16,6 31-10 15,-2 14-3-15,0 12-7 16,3 8 0-16,0 11-1 16,0-1-2-16,2 8 2 15,-3-6 2-15,-2-7 3 16,-1-1 0-16,2-21 1 15,2-4-2-15,-3-15-2 0,3-13 0 16,2-16 2-16,0-8 1 16,1-23 3-16,1-5 1 15,2-15 1-15,-1-15-1 16,3-15 3-16,0-15 1 16,0-19 8-16,0-10 11 15,2-14 32-15,0 0 3 16,-6-7 3-16,-1-3-5 15,-5-17-32-15,-6-13-5 0,-4-19-17 16,-5-8-8-16,-2-3-9 16,-1 4-6-16,0 16-3 15,5 12 0-15,5 19 3 16,-2 3 4-16,7 12 1 16,-3 4-9-16,-2 14-8 15,5 13-12-15,2 20 1 16,2 5 6-16,8 8 22 15,2 3 15-15,3-11 7 16,6 0 12-16,5-12 3 16,1-7 12-16,1-11 7 15,-1-7-3-15,5-12-13 16,0-6-19-16,5-9-21 16,5-4-15-16,7-5-67 15,6-1-57-15,3-1-160 16,-4 2-152-16,3 6 285 0</inkml:trace>
  <inkml:trace contextRef="#ctx0" brushRef="#br0" timeOffset="15283.15">21162 16528 899 0,'-40'139'431'0,"24"-107"-158"0,4 0-161 16,0 0-124-16,5 0-24 16,-5-5-15-16,0-5-1 15,12-5 24-15,-3-7 14 16,10-5 22-16,3-4 8 16,-7-9 22-16,7-3 7 15,-2-10 6-15,3-6 3 16,-5-13 7-16,-3-1 10 15,6-4 23-15,-7-2 8 0,4-2-14 16,0 0-15-16,-2-2-36 16,0 7-17-16,6 4-15 15,3 6-3-15,8 3-7 16,2 0-8-16,5 6-12 16,1 2-11-16,4 8-23 15,1 1-20-15,2 7-50 16,4 1-33-16,1 8-95 15,-3 1-54-15,3 9 198 16</inkml:trace>
  <inkml:trace contextRef="#ctx0" brushRef="#br0" timeOffset="15806.75">20814 16673 956 0,'-31'27'361'0,"0"0"-244"15,1 4-44-15,3-7-33 16,3 0 2-16,5-3-24 16,8-7 4-16,5 3 6 15,3-3-1-15,11-2-4 16,-3 0-11-16,16-1-16 15,3 0-4-15,8-6-15 0,6 3-25 16,2-10-76-16,-2-4-63 16,-2-2-190-16,-2-7 233 15</inkml:trace>
  <inkml:trace contextRef="#ctx0" brushRef="#br0" timeOffset="15992.25">20821 16525 1127 0,'-71'34'509'0,"55"10"-227"16,1 2-169-16,-2-1-159 16,-4-4-43-16,1 3-93 15,-3-4-73-15,-3 0 166 16</inkml:trace>
  <inkml:trace contextRef="#ctx0" brushRef="#br0" timeOffset="16337.33">19735 16458 1040 0,'29'95'388'16,"-29"-63"-243"-16,-1-3-158 16</inkml:trace>
  <inkml:trace contextRef="#ctx0" brushRef="#br0" timeOffset="17246.9">19205 16080 879 0,'-91'30'364'16,"84"-30"-188"-16,0 1-112 16,3-1-27-16,1 0 8 15,1 2-4-15,2-2 15 16,-2 0 8-16,1 0 0 16,1-1-8-16,0 0-18 15,0 0-12-15,0 0-12 16,0 0 1-16,0 0 6 0,0 1 5 15,0 0-2-15,0 0-3 16,0 0-5-16,1 0-1 16,8 1 7-16,2 0 5 15,9 1 9-15,26 2 1 16,-20-1 1-16,4-1-3 16,3 4-7-16,5 4-6 15,-3 2-10-15,0 5-4 16,-13 2-7-16,-4 4-2 15,-1 3-18-15,-6-1-24 16,-1 6-36-16,-10 1-18 0,-10 11-38 16,-1 0-6-16,-6-2 30 15,-1 2 17-15,3-4 58 16,-4-2 30-16,2 4 11 16,4-4 2-16,0-3 1 15,3-1 2-15,4-7 11 16,2 1 8-16,9-4 15 15,1-5 15-15,1-6-8 16,1-1-11-16,-6-5-25 16,3-2-16-16,-4-1-10 15,-1 0 2-15,-1-3 12 16,0 0 4-16,0 0 9 16,-1 3-3-16,-21 3-19 15,-29 28-32-15,19-26-196 16,-5-2 162-16</inkml:trace>
  <inkml:trace contextRef="#ctx0" brushRef="#br0" timeOffset="17463.31">18856 16513 1063 0,'0'5'405'0,"-7"7"-301"15,3 4-121-15,-6 3-207 16,-1 4-180-16,-2 9 240 16</inkml:trace>
  <inkml:trace contextRef="#ctx0" brushRef="#br0" timeOffset="18048.75">18283 16574 850 0,'32'-43'360'0,"-23"49"-208"15,4 1-70-15,1 7-75 16,2 2-2-16,-6 6-4 15,-2 3 1-15,-2-1-2 16,-6-2 16-16,-1-3 10 16,-3-4 9-16,-1-2 15 15,-1-1-8-15,-1-1 9 16,-2-2 9-16,-1 3 32 16,-1 0 12-16,-6-1-7 15,0 6-19-15,-4-3-44 16,-2-2-22-16,5 5-15 15,-4 0-3-15,2 0-25 16,5 0-28-16,-5-5-121 16,6-1-231-16,-4-4 269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32:41.2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6171 11181 284 0,'-45'-12'213'0,"40"20"46"16,-3 5-39-16,-1 0-24 16,-3 1-13-16,0 4-27 15,2-3-10-15,0 4-24 16,4 2-12-16,-1 2-28 15,2 4-15-15,0 1-30 0,1 2-12 16,2 0-9-16,-5-3-1 16,4 0-1-16,3-1 0 15,-1-10-1-15,1-2-3 16,4-5-5-16,3-1-1 16,3-4 0-16,7-1 3 15,-4-6 2-15,3-1 0 16,3-3-3-16,1-4-3 0,5-2 2 15,2-1-2-15,3-4 0 16,1 2 0-16,2-1-1 16,0 3-1-16,-2 0 0 15,-1 2 0-15,-4 7-1 16,-5-1 0-16,-1 6-1 16,0 4 0-16,-4 4 0 15,-2 6 0-15,-5 7 2 16,1 6 0-16,-5 9 2 15,5 6 0-15,-1 10 0 16,-10-1 2-16,-2 6-1 16,-5 0 0-16,-5 3-1 15,2 4-10-15,-16 12-21 16,0 8-8-16,-10 4-26 16,-5-1 0-16,3-15 8 15,-2-9 4-15,3-15 10 16,-3-7 10-16,2-13 14 15,1-9 3-15,-1-9 16 0,3-5 1 16,11-9 0-16,1-3 10 16,12-8 0-16,3 0 1 15,6-1-1-15,2-3-12 16,6 1-2-16,2 0-1 16,6-3 0-16,3 0 3 15,5-2 13-15,5-2 2 16,10-2 5-16,5-2 6 0,8-3-2 15,3 1 0-15,-2-2-5 16,-2 5-7-16,-6 4-9 16,-3 5-2-16,-5 2 1 15,-4 4-1-15,-6 1-13 16,-2 0-24-16,-2 4-98 16,-4 2-88-16,-1 1 133 15</inkml:trace>
  <inkml:trace contextRef="#ctx0" brushRef="#br0" timeOffset="700.12">6504 10733 449 0,'5'-80'275'16,"-15"76"-44"-16,8 6-88 16,0-1-27-16,-14 2-48 15,9 5-11-15,-3 4-8 16,3 4-7-16,5 3-5 15,-2 0-6-15,4 0-2 16,1-1 3-16,7-1-2 16,2-5-1-16,4-6-3 15,-1-4 1-15,4-7 20 16,-1-1 7-16,-3-3 13 16,4-5-1-16,-3 0-19 15,0-1-6-15,-3-5-14 16,-5 4-3-16,-4-2 2 15,-4 1-2-15,-3 3 8 0,-4-2 1 16,-2 7-2-16,-1 1-3 16,-4 5-17-16,4 8-6 15,-4 1-9-15,6 6-1 16,-3 4-1-16,0-4 2 16,3 1 2-16,3-3 1 15,5-3 0-15,-2 0-1 16,7-5-4-16,-3 0 0 0,3 0-3 15,-3-2-9-15,0 0-73 16,0 0-68-16,0 0-217 16,3 7 230-16</inkml:trace>
  <inkml:trace contextRef="#ctx0" brushRef="#br0" timeOffset="1734.36">7803 11604 210 0,'-74'-30'179'0,"77"31"42"15,4 3-19-15,3-1-32 16,1 1-14-16,1 2-15 16,2-2-6-16,1-2-39 15,2 2-19-15,2-2-30 16,1-2-10-16,1 2-9 16,0 1-4-16,3 1-10 15,0-1-4-15,4-3-5 16,1-2-1-16,-3-2 1 15,1 0-1-15,-5-4-1 0,-4 2 2 16,2 1-2-16,-6-1 1 16,-3 0-40-16,-1 2-33 15,-4-1-77-15,-3 0-60 16,2 3-181-16,2-2 246 16</inkml:trace>
  <inkml:trace contextRef="#ctx0" brushRef="#br0" timeOffset="2220.06">7830 11324 361 0,'-61'-7'219'0,"66"6"-19"0,-1-1-25 16,3 1-35-16,2 1-10 16,3 0-2-16,4 1-7 15,6-1-19-15,1 0-13 16,5 1-17-16,1-1-7 16,5 0-13-16,2 1-6 15,-7-4-19-15,1 0-7 16,-7 0-9-16,0 1-5 0,4 2-1 15,-8-3-1 1,1 0 0-16,1-1 0 0,-7 2-25 16,-1 0-35-16,0-3-120 15,-5 4-109-15,0 0 174 16</inkml:trace>
  <inkml:trace contextRef="#ctx0" brushRef="#br0" timeOffset="3384.94">9147 11440 111 0,'-35'-46'107'0,"27"49"61"16,2-1-4-16,-2-2 2 16,6 3-4-16,0-3-15 15,-2 3-8-15,4-3-9 16,-1 0-9-16,0 0-25 15,-1 0-15-15,2 0-27 0,0 0-5 16,0 0-11-16,0 0 9 16,6 2 3-16,10 4-4 15,30 12 6-15,-24-15-8 16,-2 2-11-16,0-4-5 16,0 2 4-16,0-3 0 15,3-4-1-15,3 2 0 16,-4-1-19-16,2 2-4 0,-3 2-3 15,-4-1 0-15,-3 2-1 16,-3-1 1-16,-3-1-1 16,-1 2 0-16,-4-4-3 15,1 2-16-15,-2-1-53 16,-2 1-37-16,0 0-94 16,0 0-50-16,0-1-204 15,0 0 284-15</inkml:trace>
  <inkml:trace contextRef="#ctx0" brushRef="#br0" timeOffset="4120.97">9938 11080 404 0,'39'-44'252'16,"-42"51"-40"-16,-2 4-67 15,-1 2-18-15,-3 4-28 16,0 1-7-16,-1 3-7 15,-1 4-10-15,0 5-26 16,4 1-12-16,3-3-19 16,3-4-6-16,5-7-12 15,4-3 14-15,5-5 7 16,3-6 4-16,4-3 16 16,2-5-7-16,7-4-3 15,4-1-1-15,7-8-9 16,2-1-7-16,-5-8-4 15,-2-1 0-15,-1 2-3 0,-7 0 0 16,0 7-3-16,-4 4 0 16,-2 8-1-16,-6 0-2 15,4 9 0-15,-5 4 1 16,-1 5-1-16,5 7 1 16,-11 5 2-16,-1 4 1 15,-5 8-1-15,-3 4 0 16,-7 7-2-16,-5 1-2 0,-6 6-4 15,1 3-14-15,-2 11-14 16,-4 8-17-16,-2 5-50 16,-6-1-23-16,-9-7-57 15,5-3-23-15,-13-2-13 16,4-3 7-16,-1-4-37 16,-1-6 152-16</inkml:trace>
  <inkml:trace contextRef="#ctx0" brushRef="#br0" timeOffset="4438.12">9794 12235 156 0,'-20'-14'132'0,"10"-9"55"16,1-7-2-16,9-4-28 16,2-4-17-16,-1-3-46 15,12 4-18-15,0 3-23 16,1 3-10-16,5 5-10 16,-1 0 1-16,6 3 9 15,0 1 9-15,5 3 12 16,-1 1-5-16,2 2-15 15,-1 2-10-15,0 2-14 16,-2 4-3-16,0 4-4 0,-2 4-1 16,-4 1-6-16,2 1-1 15,-2 0-3-15,1 1 1 16,-3-1-2-16,5 1 1 16,-4-1-1-16,-5-2 0 15,12 0-18-15,-7-2-24 16,2-1-78-16,7 2-51 15,-3-3-107-15,4 0-97 0,9 1 243 16</inkml:trace>
  <inkml:trace contextRef="#ctx0" brushRef="#br0" timeOffset="5146.22">11312 11430 488 0,'3'0'262'0,"-3"2"-53"16,-5-2-82-16,4 0-40 16,0-1 7-16,1 0 22 15,0 1 0-15,0 0 4 16,5 1-16-16,6 2-31 16,3-1-11-16,29 9-19 15,-25-9-6-15,5-3 0 16,-2 0-3-16,7 1-6 15,-4-4-6-15,7 2-12 16,-2 1-3-16,2-3-4 0,-1-1 0 16,-1 5-1-16,-2-1 0 15,-6 0-1-15,-1 1-8 16,-7 0-56-16,-3-5-37 16,-8 4-65-16,1 1-39 15,-3 0-90-15,0 0-112 16,-2-1 261-16</inkml:trace>
  <inkml:trace contextRef="#ctx0" brushRef="#br0" timeOffset="5402.35">11561 11192 604 0,'-6'8'284'0,"-1"6"-93"15,-2 1-20-15,0 7-29 16,1 2-10-16,-1 6-37 16,1 3-17-16,-4-3-24 15,-1 0-16-15,1-2-17 16,-3-5-8-16,12 7-9 16,0-1-3-16,0-6-1 15,3 2-24-15,-5-6-89 16,0-1-68-16,8 3 102 15</inkml:trace>
  <inkml:trace contextRef="#ctx0" brushRef="#br0" timeOffset="6182.27">12169 11234 399 0,'51'-77'206'16,"-48"78"-34"-16,-1 1-38 16,3 4-10-16,-5-6-3 15,0 0-13-15,5 11-6 16,-2 6-2-16,39 33 1 15,-20-25-10-15,-1 2-1 0,3 7-17 16,-4-1-17 0,-4 1-15-16,3 3-14 0,-2-5-17 15,1 2-2-15,8 3 0 16,-7-3 3-16,3 2 3 16,5-1 2-16,-6 2 0 15,6 1-1-15,-3-3-2 16,-4 1-1-16,0-9-3 15,-3 1-3-15,-3-9 0 16,0-1-1-16,-2 2 0 16,1-7 1-16,-7-3-2 15,4 2 0-15,-3-5 0 16,-5 0 0-16,1-2-2 16,-2-4-2-16,-1-3-39 15,0 2-29-15,0 0-53 16,0 0-25-16,0 0-30 15,0-1-5-15,0 0-70 16,0 0-129-16,0 0 254 0</inkml:trace>
  <inkml:trace contextRef="#ctx0" brushRef="#br0" timeOffset="6536.32">12775 11187 525 0,'-3'0'333'16,"-5"1"-22"-16,-1 16-139 16,-7 3-24-16,-5 11-5 15,-6 6 9-15,-11 1-3 16,0 8-17-16,-8 1-33 15,3 1-14-15,3 9-37 16,-5-1-14-16,-10 6-21 16,3 4-3-16,-8 0-3 15,-4-5-2-15,11-4 0 16,-4-4-2-16,6-4-3 16,12 3-1-16,2-5-29 15,5-3-26-15,5-13-78 16,5-3-64-16,5-11-324 15,1-4 342-15</inkml:trace>
  <inkml:trace contextRef="#ctx0" brushRef="#br0" timeOffset="19823.29">1561 8726 303 0,'58'-71'268'0,"-59"72"27"16,2 8-73-16,-1-3-10 0,-7 4-48 16,8 6-10-16,-3-1-22 15,-2 8-16-15,3 4-22 16,-2 3-7-16,3 6-22 15,3 3-14-15,-3-4-25 16,3-4-9-16,1-9-12 16,3-6-4-16,5-6 5 15,2-1 1-15,-4-10 6 16,6-2 4-16,7-7-2 16,0-1-2-16,7-2-3 15,-5-1-3-15,1 0-3 16,1 2-1-16,1 6-1 15,1 2-1-15,-11 7 0 16,0 3 1-16,-13 8 5 16,-1 7 2-16,-4 10 4 15,-7 7 1-15,-5 8-3 0,-3 6-2 16,-11 4-2-16,-7-2 0 16,-2 3 0-16,3 0 0 15,-2-6-1-15,4-3 1 16,6-14 1-16,-7-9 2 15,8-12 2-15,0-9 0 16,-5-10-1-16,8-5-3 16,0-12-6-16,2 0-2 15,16-3-9-15,1-2-1 16,8 4-3-16,6-3-1 0,5 6 2 16,10 3-1-16,1 4 3 15,-6 3 1-15,-3 4 3 16,0 0 2-16,3 5-32 15,13 3-40-15,0-3-92 16,-4-7-43-16,4-3-92 16,-3-4 181-16</inkml:trace>
  <inkml:trace contextRef="#ctx0" brushRef="#br0" timeOffset="20228.2">1908 8403 801 0,'-3'2'346'15,"-2"6"-205"-15,2 4 0 16,0 0-84-16,3 0-4 16,0-3 8-16,2-8-9 15,6-3 15-15,-3-5 4 16,4-5-18-16,1-1-6 0,-3-1-22 16,-1 0-3-16,-6 3 2 15,0 0 2-15,-8 6-1 16,-1 2-4-16,-1 6-10 15,-6 4-7-15,-4 6-5 16,5 0-4-16,-3 6-3 16,2 0-1-16,7 1-88 15,1 1-80-15,8-2-288 16,3-3 285-16</inkml:trace>
  <inkml:trace contextRef="#ctx0" brushRef="#br0" timeOffset="20638.82">2344 9073 598 0,'1'2'332'15,"3"2"-88"-15,6-3-85 16,4 2-24-16,6-1-62 16,1-1-19-16,3-1-33 15,1 0-8-15,2 0-5 16,0 0 0-16,1 0 2 16,1 2-42-16,-2-5-117 15,3 0-100-15,-4-1 136 16</inkml:trace>
  <inkml:trace contextRef="#ctx0" brushRef="#br0" timeOffset="20896.13">2421 8824 695 0,'3'-5'378'0,"3"3"-128"16,3 1-123-16,-2 2-51 15,5 1-70-15,2 2-2 16,4 1-2-16,2-1 0 0,2 5 0 16,0-1 0-16,2 2-47 15,6 0-73-15,3-2 77 16</inkml:trace>
  <inkml:trace contextRef="#ctx0" brushRef="#br0" timeOffset="21268.14">2953 8830 490 0,'1'9'233'0,"-4"19"-60"15,-10 35-20-15,7-28-4 16,3 0-4-16,7-4-36 0,4-2-19 16,7-10-41-16,3-4 3 15,5-8-9-15,3-4-1 16,4-6 10-16,1-6 1 15,-3-5 5-15,-7-5-4 16,-5-4-5-16,-4-3-15 16,-8 0-8-16,-2-3-3 15,-7 1-5-15,-9-3-1 16,-6 0-5-16,-5-1-15 16,-5 3-68-16,2 11-31 0,0 6-143 15,3 11-102-15,7 9 226 16</inkml:trace>
  <inkml:trace contextRef="#ctx0" brushRef="#br0" timeOffset="21862.57">4058 8812 329 0,'-7'-4'260'0,"3"4"39"16,1 8-79-16,3-3-65 15,4 2-31-15,2 3-7 16,1-2-1-16,7-1-1 16,4 3-1-16,5-1-13 15,3 0-13-15,1-1-27 16,-1-2-12-16,2-3-20 16,6 1-6-16,-4 1-6 15,-2-3-5-15,-2-1-5 16,-5-2-1-16,3 0-2 15,4 1 1-15,-1 1-1 16,-1 1 1-16,-4-2 1 16,-2 0-3-16,-5-3-40 15,-3 1-38-15,-6 0-96 16,-3-2-46-16,-6 1-140 0,-1 3 217 16</inkml:trace>
  <inkml:trace contextRef="#ctx0" brushRef="#br0" timeOffset="22164.76">4090 8907 544 0,'-3'6'300'0,"4"1"-77"16,5 0 2-16,7 0-64 15,0 1-13-15,3 0-23 16,2-1-16-16,2-1-39 16,4-1-15-16,4-3-22 15,4-2-8-15,2 0-14 16,-1-2-3-16,-5-2-3 16,5 1 0-16,1-2 1 15,-2-1 1-15,4 1-84 16,-8-2-55-16,2 0-178 15,-3 0 178-15</inkml:trace>
  <inkml:trace contextRef="#ctx0" brushRef="#br0" timeOffset="22632.51">4606 8683 773 0,'-27'-50'373'0,"16"53"-164"15,0 1 4-15,1-3-70 16,5 2-25-16,2 0-34 15,3 1-25-15,0-4-31 16,0 0-9-16,6 3-4 16,11 1-2-16,38 35-4 15,-24-27-2-15,3 1-2 16,5 0 0-16,1 1 11 16,0 0 5-16,-6-2 6 15,-2 4 2-15,-11-2-6 16,-8 1-3-16,-6 7 1 15,-7-1 4-15,-3 10 8 16,-6-1 2-16,-16 8-4 16,-10 1-5-16,-16 3-14 15,-3 1-5-15,-2-1-19 16,1-1-24-16,8-7-63 0,8-1-38 16,11-10-85-16,9-1-42 15,15-6 170-15</inkml:trace>
  <inkml:trace contextRef="#ctx0" brushRef="#br0" timeOffset="23333.26">5688 8830 386 0,'-11'-12'271'0,"-4"14"23"16,-4 5-109-16,1 7-43 15,-1 7-25-15,2 3-27 16,-1 0-10-16,7-3-27 16,4 0-13-16,10-8-4 15,7-1 7-15,7-8-6 16,6-1-1-16,9-9-6 0,7-4-15 16,7-4-8-16,1 1-3 15,5 6-1-15,-11 5 0 16,-2 9-2-16,-8 0 0 15,-14 12 6-15,-3 4 3 16,-17 9 7-16,-12 7 3 16,-8 7-3-16,-7 4-2 15,-17 5-8-15,-6 2-2 16,-15 2-14-16,1-1-13 0,-4-5-6 16,8-7 0-16,11-12 16 15,8-8 13-15,9-16 9 16,5-5 0-16,10-12 5 15,3-9-2-15,12-2-2 16,10-5-2-16,9-2-8 16,3 3 0-16,3-6-1 15,1 5 1-15,1-1 0 16,5 1 2-16,5 6 2 16,4 5 0-16,1 2 0 15,-3 2-2-15,0 6-3 16,-6-2 1-16,-1 5 0 15,2 3-1-15,-4 0 6 16,0-4-27-16,-1 4-96 16,1-4-54-16,3-2-204 15,-2-2 228-15</inkml:trace>
  <inkml:trace contextRef="#ctx0" brushRef="#br0" timeOffset="23728.2">6264 9049 492 0,'6'-53'289'0,"3"59"-37"16,6 1-26-16,1-2-46 15,3 1-28-15,0-5-52 16,7 0-25-16,1-1-41 15,-1 0-17-15,0-5-8 16,0 0-1-16,-6-3-2 16,3 0 5-16,0 2-64 15,-14 0-41-15,7 2-136 16,-8 1-188-16,-2-3 276 0</inkml:trace>
  <inkml:trace contextRef="#ctx0" brushRef="#br0" timeOffset="23984.52">6310 8817 787 0,'0'0'363'16,"0"0"-170"-16,5 0-21 15,-5 0-30-15,0 0-22 16,8 1-23-16,11 4-51 15,27 5-19-15,-25-10-19 16,-3 0-1-16,6 0-2 16,1 0-1-16,-2-1-34 15,7 0-41-15,-1 1-110 16,1-2-113-16,8 5 182 16</inkml:trace>
  <inkml:trace contextRef="#ctx0" brushRef="#br0" timeOffset="24248.83">6800 8713 482 0,'60'-9'269'0,"-50"30"-83"15,3 4 3-15,3 6-21 16,6 2-13-16,0 6-10 16,0 1-53-16,-1-4-26 15,-6 0-41-15,0-8-12 16,4-2-16-16,-9-6-37 0,7-7-142 16,5 0 124-16</inkml:trace>
  <inkml:trace contextRef="#ctx0" brushRef="#br0" timeOffset="24479.9">7221 8798 728 0,'-2'0'375'16,"0"2"-170"-16,-5 3-28 15,-6 3-14-15,-3 7-22 16,-9 7 14-16,-6 9-14 15,4 5-25-15,-12 5-52 16,2 1-24-16,-11 4-26 16,-7 3-8-16,1-3-6 15,-4 1-10-15,8-6-78 16,2-2-68-16,5 0 94 16</inkml:trace>
  <inkml:trace contextRef="#ctx0" brushRef="#br0" timeOffset="35611.96">6117 14961 665 0,'-17'-5'352'0,"-1"-2"-77"16,9 7-41-16,2-1-60 15,5 0-23-15,3 1-38 16,-1-1-23-16,0 0-29 16,-1 0-16-16,1 0-19 15,0 1 8-15,0 0 3 16,0 0-3-16,2 3-8 16,2 10-4-16,13 7-8 15,31 27-1-15,-25-24-2 16,1 5 1-16,7 1 3 0,-2-1 1 15,4 5 2 1,2-7 6-16,-3 6 2 0,2 2 0 16,-3 1 2-16,0 3-5 15,-3 1-7-15,-3-1-1 16,-3-4-7-16,-4 0-3 16,-1-1-2-16,-1-4 1 15,0 1-2-15,0-2 2 16,-4-1-2-16,2-1-1 0,0-5-1 15,-1 0-1-15,2-6-3 16,-3-2-10-16,-2-4-29 16,-1-4-30-16,-1-3-81 15,0-2-45-15,-1-2-113 16,-1-2-70-16,-2-6 244 16</inkml:trace>
  <inkml:trace contextRef="#ctx0" brushRef="#br0" timeOffset="35970">6783 14944 524 0,'-4'0'379'0,"-1"1"12"15,-5 5-180-15,0 4-51 16,-6 8-56-16,0 6 3 16,-4 5 7-16,-1 2 5 15,-7 4-15-15,-4-2-21 16,-4 7-37-16,1 5-17 16,4 9-19-16,-2 4-4 15,0 3-2-15,-8 2-2 16,-4-4 1-16,2-2-1 0,2-9-2 15,1-4 0-15,4-12-16 16,1-2-10-16,10-8-36 16,3-4-33-16,7-10-82 15,9-6-64-15,6-9 149 16</inkml:trace>
  <inkml:trace contextRef="#ctx0" brushRef="#br0" timeOffset="36479.64">6416 14600 446 0,'-9'-8'318'16,"-4"2"59"-16,3 2-97 15,-3 4-88-15,3 7-53 16,-3 5-86-16,1 3-31 0,4 3-18 15,0 0-4-15,7 2-1 16,1-3 0-16,4-3-3 16,5-4-1-16,4-8 5 15,3-2 3-15,11-11 12 16,-1-3 5-16,4-8 3 16,-2-6-1-16,-7-3 0 15,-5-2 1-15,-6 1 8 16,-3 6 3-16,-6 7 15 15,-4 3 1-15,-6 8-10 16,-4 4-10-16,-7 7-30 16,5 5-10-16,-2 7-30 15,-3 0-23-15,11 4-73 16,-5-1-75-16,8-2 132 16</inkml:trace>
  <inkml:trace contextRef="#ctx0" brushRef="#br0" timeOffset="37050.11">7735 15408 469 0,'11'0'283'0,"3"2"-41"16,7 0-50-16,2 2-28 15,6 2-38-15,1-3-30 16,0 0-46-16,-2 0-21 16,5-3-23-16,-3-1-2 15,4-2-2-15,0-4 3 16,-5-2-56-16,-4 0-40 0,-5-1-105 15,-7-1-81-15,-1 0 176 16</inkml:trace>
  <inkml:trace contextRef="#ctx0" brushRef="#br0" timeOffset="37291.47">7972 15159 508 0,'-6'-2'363'0,"1"2"47"16,5 0-156-16,0 0-124 15,0 0-50-15,0 0-53 16,0 0-16-16,0 0-2 16,6 1-3-16,11 6-8 15,28 8-3-15,-23-5-40 16,7-3-38-16,-3-2-127 0,10 2-132 15,11-1 215-15</inkml:trace>
  <inkml:trace contextRef="#ctx0" brushRef="#br0" timeOffset="37784.53">9199 14708 812 0,'1'9'332'0,"4"6"-201"16,10 5-25-16,8 5-58 16,-5 4 6-16,8 7-2 15,1 2 12-15,1 5 32 16,5 1-10-16,0 1-22 0,0-3-12 15,2-1-31-15,0-2-7 16,1-4-8-16,0 5 0 16,-2-1-2-16,-4-2-1 15,-2 6-1-15,-3-6 0 16,-5-1-1-16,2-2-1 16,-6-6-1-16,0-3-3 15,-1-6-43-15,-2-6-41 16,-1-10-117-16,-1-3-118 15,4-9 203-15</inkml:trace>
  <inkml:trace contextRef="#ctx0" brushRef="#br0" timeOffset="38129.61">9918 14702 729 0,'-7'4'404'15,"-4"0"-59"-15,-3 12-188 16,-4 3-43-16,-7 4-25 16,-3 6-5-16,-2 4 7 15,3 4 7-15,-6 4-6 16,-3 3-12-16,-10-1-23 0,-3 1-13 15,1-5-24-15,-1 0-7 16,6-1-12-16,1-3-3 16,5-2-9-16,3-1-9 15,8-4-27-15,2-3-17 16,4-3-37-16,5-5-21 16,6-11-91-16,7 1-85 15,5-7 191-15</inkml:trace>
  <inkml:trace contextRef="#ctx0" brushRef="#br0" timeOffset="38805.8">10459 15109 641 0,'0'3'300'0,"5"-2"-96"15,0 2-27-15,-5-3-31 16,0 0 8-16,2 0-16 16,11 0 2-16,7 0-17 15,28 1-13-15,-24 0-20 16,3-1-8-16,1 2-21 15,2 0-12-15,-1-1-23 16,3-1-9-16,-1 0 5 16,-4-1 1-16,-1-1 2 15,-3 1 2-15,-2 1-14 16,-2-2-4-16,-1 1-3 16,-1 1-2-16,-2 0-4 15,-4-1 0-15,-9 1-23 0,3 2-22 16,-9-3-65-16,4 1-48 15,0 0-132-15,0 0-102 16,0 0 248-16</inkml:trace>
  <inkml:trace contextRef="#ctx0" brushRef="#br0" timeOffset="39461.22">11584 14794 673 0,'2'10'350'0,"5"5"-93"16,1 2-124-16,1 2-47 15,8 5-24-15,-1 0-10 16,8 4 10-16,-1 1 13 0,2 4-4 15,1 0-8-15,0-3-26 16,0 2-13-16,-2 1-17 16,2 1-2-16,-4 0-2 15,4 2-1-15,0 0 0 16,-2 3 0-16,3 3 0 16,2 3 0-16,-4-4 0 15,0-3 0-15,0-6-1 16,-4-6-1-16,-1-4 1 15,-4-5-15-15,-3-4-69 16,-2-6-57-16,-3-5-188 16,1-3-105-16,-3-7 268 15</inkml:trace>
  <inkml:trace contextRef="#ctx0" brushRef="#br0" timeOffset="39833.22">12256 14855 622 0,'2'-19'328'16,"1"11"-38"-16,-3 3-17 16,-7 6-95-16,1 5-27 15,-9 6-76-15,0 4-6 0,-4 9 21 16,-1 6 8-16,-10 9-3 15,-4 1-10-15,-4 4-24 16,-3 0-11-16,3-1-16 16,-2-6-6-16,9 0-8 15,-1 3-2-15,3-4-6 16,1 4-2-16,-3-3-8 16,-3-4-4-16,5-3-11 15,3-4-9-15,1-3-21 16,10-3-10-16,2-5-18 15,4-3-13-15,4-6-50 16,1 0-43-16,4-5-133 16,0-1-152-16,6-6 298 15</inkml:trace>
  <inkml:trace contextRef="#ctx0" brushRef="#br0" timeOffset="40769.71">12465 14210 445 0,'-38'-71'223'0,"30"68"-60"15,2 1-15-15,2-3-8 16,4 5 1-16,-2 0 2 0,1 0-7 15,1 0-23-15,0 0-15 16,0 0-29-16,0 0-9 16,0 0 8-16,0 0 7 15,0 0 5-15,0 0 0 16,9 0-19-16,4 1-9 16,30 5-14-16,-24-8-4 15,2 1-5-15,4 2-3 16,4-1-5-16,-2 0-4 0,0 3-9 15,-3-3-2-15,-6 3-1 16,-3 0-2-16,-7 5 3 16,-2 1 2-16,-6-1 4 15,-2 6 0-15,-7 2-1 16,-2-1-2-16,-8 4-3 16,3-2-1-16,-6-1-2 15,1-2 0-15,5-3-1 16,-2 1-1-16,8-3-4 15,3-4-2-15,2 2-4 16,4-2-1-16,1 1 0 16,5 3-1-16,-3-4 1 15,4 0 2-15,4 2 2 16,-2 0 2-16,10 0 1 16,-4 0 2-16,2 1 1 15,0-1 0-15,-6 4 1 16,-1-2 2-16,-5 2 3 0,-4 2 2 15,-2-1 3-15,-4 3 1 16,-9 2 11-16,-1-2 3 16,-8 0 3-16,0 1-1 15,0-3-13-15,-3 0-5 16,4-4-10-16,0-3-9 16,2-3-37-16,0-1-25 15,8 2-65-15,0 1-83 16,3 2 144-16</inkml:trace>
  <inkml:trace contextRef="#ctx0" brushRef="#br0" timeOffset="42795.87">13453 15141 428 0,'-34'28'244'0,"34"-28"-32"15,-3-3-37-15,3 2-43 16,0 1-19-16,0 0-30 16,0 0-13-16,0 0-21 15,0 0-3-15,0 0 2 16,0 0-2-16,0 0 2 15,0 0 2-15,0 0-3 16,0 0-1-16,0 0-6 16,0 0-6-16,0 0-2 15,0 0 3-15,0 0 3 16,0 0 3-16,0 0 1 16,0 0-3-16,0 0 0 15,5 2-1-15,7 5 0 16,-1-2-2-16,32 18-7 15,-25-20 2-15,0 2-4 0,7 2-1 16,4-1 14-16,6 0 3 16,12-1 8-1,-2-3 7-15,12-2-5 0,2 0-5 16,3 0-7-16,-4-3-7 16,-7 3-10-16,-5 2-6 15,-12-1-8-15,4 2-3 16,-4 2-3-16,-1-4 0 0,-5 4-1 15,-1-1 0 1,-9-2-1-16,-3-1 1 0,-5 0-1 16,1-1-1-16,-5 0-1 15,-2-1-1-15,-2-2-9 16,4 3-10-16,-5-4-26 16,-1 3-17-1,0 1-32-15,0 0-18 0,0 0-61 16,0-1-36-16,0 1-89 15,0 0-84-15,0 0 250 16</inkml:trace>
  <inkml:trace contextRef="#ctx0" brushRef="#br0" timeOffset="43846.06">14992 14809 442 0,'0'-2'310'0,"0"6"37"16,-5 3-106-16,-2 4-80 15,-1 5-21-15,-6 7-21 16,2 7-18-16,-2 11-27 16,-3 1-12-16,2 5-25 15,-1 1-4-15,4-5-7 16,5-1-1-16,5-7-2 15,2-5-4-15,8-2-2 16,2-7 0-16,5-6 9 0,2-2 1 16,5-10 2-1,3-2 4-15,8-6-3 0,-4-6-1 16,8-6-2-16,-4-1 1 16,9 0-4-16,0 0-2 15,-1 0-3-15,5 1-5 16,-8-1-5-16,1 4-3 15,-4 5-2-15,-8 4 0 16,-6 4-1-16,-5 1 0 0,-7 5 2 16,-1 3 0-1,-5 3 2-15,-2 2-1 0,-4 4 0 16,-2 3-1-16,-8 4-3 16,-4 9-2-16,-10 15 0 15,-6 6 1-15,-13 14 2 16,-5 4 1-16,-3-5-5 15,-4 1-15-15,4-4-27 16,0 0-13-16,-3 3-14 16,1-2 12-16,-3-2 26 15,3-6 13-15,6-14 22 16,5-5 6-16,10-17 5 16,5-5 4-16,7-11 1 15,1-7 1-15,3-8 2 16,6-4 0-16,0-10 0 15,5 1-3-15,5-3 3 16,3 4-2-16,6 5-3 0,-2 0-3 16,5 1-11-1,0 0-4-15,12-1-4 0,9 0 1 16,14-6 1-16,8-1 0 16,15-2 3-16,5-2 2 15,6 3 3-15,-3-2 1 16,7 2 5-16,8 2 0 15,3-1-3-15,12 5-1 16,-3-1-4-16,-4 2-2 0,5 1-2 16,-4 0 21-16,14 0-96 15,2 1-64-15,-5-2 93 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34:00.7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7405 12170 466 0,'10'-4'286'15,"-4"-5"-56"-15,4 3-29 16,-1 1-27-16,-1 3-26 16,3 2-11-16,-8 0-7 15,2 2-10-15,0-3-27 16,-5 1-10-16,0 0-28 15,0-1-11-15,0 0 1 16,1 0 2-16,-1-1 13 16,0 1 16-16,0 0 15 15,0 0-6-15,0 0-12 16,-1 0-18-16,0 0-24 16,-18-5-3-16,-40 1-12 0,25 5-1 15,-8 6-7 1,-1 3-1-16,-6 5-5 0,-4 5-2 15,9 2-2-15,-2 5-4 16,3 7-1-16,5 4-2 16,-7 4 0-16,6 0-1 15,4 0-1-15,2-2 1 16,15-1-3-16,4-9 0 16,12-3-7-16,3-4-3 15,9-9-1-15,5 3 2 0,6-10 10 16,3 0 5-16,4-4 5 15,-1-3 1-15,-4-6 2 16,0 1 1-16,-9-1 3 16,-6 2 1-16,-7-4 6 15,-2 6 4-15,-6-3 1 16,1 1 0-16,-11 1-5 16,-8 1-4-16,-8 5-2 15,-5 3 1-15,-5 13 0 16,-2 2-1-16,-5 11-4 15,0 7-3-15,1 3-4 16,6 9 1-16,7-1-1 16,12 3 1-16,8-9 0 15,2-4 0-15,10-6 0 16,0-6 1-16,11-2-1 16,5-2-2-16,5-3-1 15,3-5 0-15,12-3 1 0,1-3-1 16,15-2-8-16,-2-5-18 15,7 4-60-15,-1-3-51 16,-2-3-161-16,-1 2-318 16,-3-2 413-16</inkml:trace>
  <inkml:trace contextRef="#ctx0" brushRef="#br0" timeOffset="520.11">8358 12749 310 0,'0'55'208'15,"23"-48"1"-15,4-2-40 0,7-2-35 16,3 3-15-16,3-3-29 15,0 4-17-15,-3-7-46 16,-5-5-13-16,-2-3-43 16,0-4-42-16,0-6-161 15,3-5 148-15</inkml:trace>
  <inkml:trace contextRef="#ctx0" brushRef="#br0" timeOffset="744.51">8514 12493 577 0,'-6'11'352'16,"0"-3"-13"-16,11 0-192 16,1 0-44-16,12 0-35 0,-1-1-15 15,5-1-23-15,4-3-4 16,-6-2-18-16,6 3 2 15,3 0-68-15,1-3-49 16,5-2-237-16,4-1 211 16</inkml:trace>
  <inkml:trace contextRef="#ctx0" brushRef="#br0" timeOffset="1243.18">9925 12198 975 0,'-29'6'372'0,"-8"11"-288"16,-3 11-36-16,-5 11-51 16,1 7-3-16,2 11 0 15,0 3 4-15,4 14-1 16,5 6-2-16,10 4-1 16,7-3 0-16,18-15 5 0,10-13 0 15,19-19 24 1,7-8 10-16,4-22 10 0,7-4 4 15,6-16-5-15,-3-10 11 16,4-13 18-16,-1-10 19 16,-9-10 22-16,-1-4-5 15,-14 4-6-15,-8 2-14 16,-19 4-15-16,-8 4-9 16,-23 6-17-16,-2 3-9 15,-8 10-22-15,-4 6-10 0,8 11-25 16,-1 7-23-1,2 8-64-15,9 4-42 0,0 7-120 16,5 5-109-16,18 4 243 16</inkml:trace>
  <inkml:trace contextRef="#ctx0" brushRef="#br0" timeOffset="1540.38">10585 12743 1242 0,'-1'0'518'15,"-7"5"-327"-15,-2 0-76 16,-3 1-108-16,5-1-14 16,-2 3-22-16,2 0-15 15,4 3-44-15,1 0-47 16,6-2-217-16,0-1 229 16</inkml:trace>
  <inkml:trace contextRef="#ctx0" brushRef="#br0" timeOffset="2101.88">11662 12277 787 0,'-18'-16'346'0,"-7"7"-159"16,-4 6-45-16,-10 9-37 15,1 12-15-15,-2 9-43 16,-1 5-5-16,12 12-31 0,-3 3-11 15,7 9-11-15,4 7-3 16,3 8-13-16,4 5 3 16,9 0 4-16,6-9 6 15,18-13 12-15,6-8 7 16,13-14 10-16,8-10 0 16,7-15 3-16,7-9-4 15,4-19-3-15,-2-7-1 0,0-15 16 16,-6-5 23-1,-13-9 35-15,-4-2 14 0,-14-3-6 16,-10 0-19-16,-10 5-36 16,-7 3-16-16,-14 2-15 15,-7 0-1-15,-11 9 0 16,0 6 1-16,-7 16-13 16,2 9-5-16,-4 14-36 15,-3 9-18-15,-1 12-35 16,3 4-29-16,5 3-108 15,5 3-203-15,8 3 292 16</inkml:trace>
  <inkml:trace contextRef="#ctx0" brushRef="#br0" timeOffset="2564.64">12577 12219 975 0,'9'-26'419'15,"-13"8"-237"-15,-9 6-42 0,-10 12-95 16,-4 9-11-16,-8 16-19 15,-2 7 9-15,1 9 2 16,-4 7-12-16,5 7-21 16,-1 5-15-16,4 7-24 15,8 2 8-15,8-5 21 16,10-6 13-16,14-12 24 16,5-9 3-16,17-14 4 15,-2-8 1-15,14-17 4 16,3-11-1-16,-4-15-9 15,2-8-2-15,-7-7 9 16,-8-6 2-16,-5 1 8 16,-6 2-4-16,-17 4-10 15,-7 3-12-15,-18-2-42 16,-9 1-23-16,-4 1-50 16,-2 8-31-16,1 14-99 15,2 9-113-15,-7 15 218 16</inkml:trace>
  <inkml:trace contextRef="#ctx0" brushRef="#br0" timeOffset="3153.07">13210 12577 1119 0,'0'21'455'16,"2"-7"-274"-16,3-7-70 16,2-9-33-16,4-15-8 15,4-3-12-15,5-15-14 16,1-1 2-16,2-6-15 0,4-3-11 15,-1-4-7-15,0-2-5 16,-6 1 5-16,-1 5 4 16,-5 11 7-16,-4 9 4 15,0 15 3-15,-7 4 13 16,-3 17 12-16,0 6 0 16,-7 18-5-16,-3 11-15 15,-3 14-17-15,-7 10-3 0,-12 17-5 16,-3 11-2-16,-7 19-1 15,-2 4 8-15,7-4 3 16,2-6 0-16,9-15-12 16,8-4-26-16,8-15-77 15,5-13-26-15,12-24 68 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35:11.7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2458 8962 348 0,'11'-35'206'0,"-7"27"-29"15,5-3-50-15,-4 0-6 16,-2 6-4-16,2 0-3 15,-5 3-8-15,1 2-5 16,-1 0-11-16,-1 0-8 16,0 0-5-16,0 0-6 0,-2 8-6 15,-4 11-5-15,-7 36-20 16,6-23-9-16,1 5-14 16,-1 4-3-16,-7-1-2 15,1-3 2-15,-1 3 3 16,1-1 2-16,-1-6-1 15,1-1-2-15,5-8 4 16,1-6 4-16,3-8 9 16,4 0 1-16,0-8 3 15,2-2 0-15,-1-9-6 16,1-5 0-16,7-11-12 16,-3-4-6-16,10 0-7 15,-2-9-1-15,0-4-4 16,4-2 1-16,-1-8-1 15,0-2 0-15,4-3 0 16,-3 5 0-16,1 4-1 16,0 8 1-16,-8 15 0 0,0 3 0 15,-4 18-1-15,-5-1 7 16,-2 11-1-16,-4 9 0 16,-6 15 0-16,1 13-4 15,-9 12-1-15,0 4 0 16,-4 4-1-16,1-3 0 15,5-2-22-15,-1-4-21 16,3-4-65-16,1 1-56 16,0-2-175-16,2 4 213 0</inkml:trace>
  <inkml:trace contextRef="#ctx0" brushRef="#br0" timeOffset="569.47">1598 10034 383 0,'-1'0'318'15,"0"-1"13"-15,1-1-89 16,0 1-10-16,0 0-56 15,0 0-8-15,0 0-27 16,16 0-21-16,24 1-47 16,-29 3-19-16,11 1-31 15,-9-4-10-15,4 0-9 16,1 0 0-16,-1-2 2 16,5 2-14-16,-2-2-69 15,0 2-54-15,-1-2-244 16,2 2 239-16</inkml:trace>
  <inkml:trace contextRef="#ctx0" brushRef="#br0" timeOffset="1384.29">1899 10095 708 0,'-1'-1'317'16,"0"1"-188"-16,-1 14-8 16,3 15-27-16,11 35-31 15,-3-31-5-15,2-5-34 16,1-1-10-16,3-12-14 15,-1-2-5-15,-2-4 0 16,0-2 1-16,-3-4 13 16,0-4 10-16,-5-8 15 0,2 0 17 15,-4-10 14-15,1 2 3 16,-2-6 11-16,-2-4-2 16,-3-2-11-16,-2-4-8 15,3 5-22-15,-2-4-15 16,5 8-12-16,-2 1-4 15,4 2-4-15,3 3-1 16,-2 0-2-16,6 0 0 16,0 3 0-16,2 2-1 0,2-1 0 15,-4 1 0-15,8 0-1 16,-4-5 0-16,2 3 2 16,8 1 0-16,-8-1 5 15,-2 0 1-15,3 5-4 16,-2-3 4-16,0 3-6 15,-1 0 0-15,-1-2 4 16,-1 0-2-16,-3 1-1 16,5 0 0-16,-1 5-3 15,-3-3-1-15,3 2 2 16,-2 2-1-16,-3 3-6 16,0-2-6-16,-4 4-20 15,0 2-2-15,0 3 4 16,-3-5 5-16,0 3 24 15,5 16 3-15,8 24 3 16,-13-28 2-16,4-1-35 16,-2 0-23-16,0 3-81 0,1-2-76 15,-3 7 137-15</inkml:trace>
  <inkml:trace contextRef="#ctx0" brushRef="#br0" timeOffset="2269.92">2197 9988 376 0,'-54'8'271'0,"54"-8"-1"16,3 0-74-16,-3-1-27 15,0 1-37-15,0 0-14 16,-3 0-12-16,3 0-6 15,-1 0-12-15,0-1-7 16,0 0-18-16,0 1-11 16,1 0-18-16,0 0-8 0,0 0-10 15,0 0 0-15,0 0 4 16,0 0 3-16,0 0 4 16,0 0-1-16,7 1-2 15,-2 0-1-15,3 1-2 16,-1 1-2-16,-1-2-4 15,1 0-1-15,-5-1-4 16,-1 0-3-16,2 1 1 16,-3-1-1-16,3 1 3 15,-2 0 3-15,4 1 4 16,-3 5 1-16,-1 5 0 16,7 1-10-16,4 29-11 15,-20-25-5-15,-2 0-8 16,-2-2 3-16,6-2-1 15,4 0-3-15,-3-1 1 16,12 0 0-16,1 2 3 16,2-2 2-16,6 1 3 0,-9-5 3 15,4 2 3-15,0 1 2 16,-4-1 2-16,-2 0 4 16,-3 1 4-16,-2-2 4 15,-2 2 7-15,-2 3 1 16,-7-2-1-16,1 3-4 15,-2 2-8-15,0 0-12 16,-11 4-20-16,2 1-12 16,-3 0-49-16,-3-2-41 0,6-5-128 15,-3-5-120-15,1-2 232 16</inkml:trace>
  <inkml:trace contextRef="#ctx0" brushRef="#br0" timeOffset="3869.64">11863 9096 424 0,'-4'-66'229'0,"1"67"-61"0,-1 1-29 16,-2 2-42-16,3 5-6 15,2 2-2-15,-4 4 1 16,1 3-8-16,-3 0-10 15,-1 4-12-15,0-2-1 16,-6 3-7-16,0 0-3 16,-4-1-9-16,2 2-5 0,0-4-12 15,-3 2 3-15,1-4 9 16,1-1 5-16,6-5 5 16,3-4-7-16,6-5 5 15,1-2-2-15,1-1-8 16,0-1 1-16,0-1-18 15,0 1-6-15,3-8 2 16,17-7-2-16,27-31-4 16,-25 25 0-16,1 3-3 15,-2-6 2-15,6 4-1 16,-3-5 0-16,-4 0 0 16,0 3-4-16,-15 4 3 15,0 5 1-15,-3 8 3 16,-2 2 15-16,-1 5-3 15,1-1-1-15,-1 0-4 16,-1 4-14-16,-11 17 0 16,-18 29-1-16,17-25 1 0,-5-4 1 15,2-1 1-15,4-3 1 16,1-9 0-16,9 3-2 16,2-9 1-16,-1-2-2 15,6-2-4-15,-4 1 0 16,0 0-1-16,1-3 1 15,5-17 3-15,41-22 0 16,-38 16 1-16,1 2 0 16,3-1 2-16,-11-4 2 0,3 5 0 15,2 4 2-15,-5 7 3 16,-3 2-1-16,-4 11 2 16,1 2-2-16,0 8-6 15,2 6 0-15,0 5-5 16,-10-3 1-16,0 5-17 15,-2-4-19-15,-5-2-63 16,7 3-66-16,-4-2-273 16,7 5 287-16</inkml:trace>
  <inkml:trace contextRef="#ctx0" brushRef="#br0" timeOffset="4964.71">11196 10342 445 0,'-2'0'292'0,"-2"2"7"16,2 5-140-16,-1 1-27 16,3 10-27-16,-2-1-15 15,3 4-31-15,5 6 0 16,2-1-5-16,-1-4-1 31,-4-11 0-31,2 0-10 0,7 27-15 0,-1-8-3 16,0-6 5-16,-7-17 9 0,2-5 9 15,1 0 4-15,-5-8 3 16,7-1-9-16,-4-11-13 16,0-3-8-16,-1-7-15 15,-3-6-4-15,7 0-1 16,-7-6 1-16,-1 0 2 15,-1 0 0-15,1 1-2 16,2 9-2-16,6 5-4 16,1 3-1-16,-7 2-1 15,9 3 2-15,-11 1 1 16,8 5-1-16,1 4 0 16,-3-1-2-16,4 2-4 15,-2 2 2-15,2-1-1 16,0 0 1-16,4 0 0 15,-2-1 1-15,11 1 2 16,0-3 0-16,0 0 1 16,3 0 1-16,-8-1 0 0,1 2 0 15,-3 1-1-15,1 2 1 16,-4 1 0-16,-2-4 0 16,1 1 1-16,-1-5 0 15,0 3 0-15,-2 3-1 16,-1-3-1-16,-1 5-2 15,-1 1-1-15,0 0 1 16,-1 2-1-16,1 1-1 16,-2 1-3-16,0 2 0 0,-1 4 0 15,-2 3 3-15,-3 0 5 16,0 3 2-16,0 0 2 16,1 2-6-16,-1-3-35 15,0 0-19-15,-1-1-91 16,-2-1-57-16,4 3-186 15,-2 0 236-15</inkml:trace>
  <inkml:trace contextRef="#ctx0" brushRef="#br0" timeOffset="5895.22">11547 10210 354 0,'-74'27'211'0,"70"-27"-14"16,2 2-27-16,-2 4-20 15,2-4-16-15,1-2-21 16,0 0-9-16,0 0-23 16,0 0-11-16,0 0-16 15,0 0-5-15,-1 0-2 16,2 0 2-16,-2 0 0 16,1 0-5-16,0 0-5 15,0 0-3-15,0 0 6 16,0 0 7-16,0 0 10 15,0 0 5-15,0 0-3 16,-2 0-6-16,3 0-12 16,-1 0-7-16,0 0-11 0,1 0-4 15,0 0-8-15,0 0-2 16,0 0-4-16,0 0-2 16,7 5-3-16,1-2 0 15,5 3 0-15,28 11 0 16,-26-12 0-16,1 0 0 15,-4-2-1-15,1 2 1 16,-5-2 0-16,-1 1 1 16,-1 5 2-16,-6-5 3 0,-1 3 4 15,-6 3 0-15,-11 1-8 16,-2 5-5-16,-6 4-19 16,-3 3-4-16,4-3 1 15,0 0 5-15,9-2 4 16,6-1-1-16,10-3-8 15,9 2-3-15,9-4 4 16,7-2 4-16,8-3 11 16,3 0 4-16,-5-3 3 15,-4 1 3-15,-8 1 1 16,-5 2 3-16,-7 1 4 16,-5 4 3-16,-9 4 4 15,-6 3-1-15,-9 4-3 16,-2-1-4-16,-9 0-10 15,-1-1-5-15,-4-1-26 16,2-3-25-16,8 1-60 16,1-4-28-16,1-6-56 0,-3-2-27 15,-6-7-217-15,-1 0 289 16</inkml:trace>
  <inkml:trace contextRef="#ctx0" brushRef="#br0" timeOffset="7462.67">9850 6012 81 0,'28'26'104'15,"-28"-25"57"-15,2 1 15 16,0 0-27-16,-3-2-24 0,0-1-37 16,0 0-14-16,0 0-17 15,0 0-6-15,-3 0-16 16,-3-1-5-16,-5 0-9 15,-10-2 5-15,-20-2 2 16,27 2-4-16,-2 4-4 16,14 4-8-16,-22-4-1 15,0 0 1-15,-5 2-3 16,-10 2 2-16,1-2-6 16,-9-4-2-16,-3 3 1 15,0-2 0-15,0 1-1 16,3 6-1-16,1-8-7 15,-6-3-4-15,7 6-3 16,-3-4 0-16,-3 4 6 16,1 3 3-16,-8-2 1 15,-6 1 1-15,-3-4-28 0,5 1-11 16,3 0-15 0,16 0-3-16,-1 1 29 0,-4-1 12 15,-4 0-15-15,-13 0-20 16,-1-5-87-16,4 7-84 15,-1-2 142-15</inkml:trace>
  <inkml:trace contextRef="#ctx0" brushRef="#br0" timeOffset="8165.79">6335 6136 231 0,'-93'2'131'0,"2"-1"-38"15,5-2 5-15,5-3-29 16,-3-2-4-16,-3 0 21 15,-4 0-8-15,-9-2 0 16,13 4-13-16,-10-4-36 16,4 0-7-16,-4 2-17 15,-8 1-3-15,1-6-2 0,5 6 0 16,-3-3-1-16,-5-2-2 16,-6 5-4-16,3-1-4 15,1-1-11-15,3 2-2 16,2 2-2-16,-9-5 1 15,11 10 13-15,-3-7 3 16,1 0 6-16,4 8 3 16,-15-5-1-16,8 5 0 15,8-3 1-15,-1-2-1 16,11 2 1-16,-4-3 5 0,1 4 13 16,2-5 12-1,15-2 29-15,2 4 4 0,0-2-10 16,2 4-7-16,-10 0-11 15,1-2 8-15,8 2 10 16,6-4 6-16,9-3 12 16,1 3-7-16,4 1-3 15,-1 0-10-15,-2 3-27 16,6 4-8-16,2-5-9 16,3 6 5-16,7-2 3 15,0 2 3-15,7 1 9 16,-1-5-1-16,6 2 1 15,6-3-4-15,4 0-11 16,7 0-6-16,-3-2-18 16,4 1-6-16,0-2-14 15,5 0-10-15,8 1-41 0,-6-2-27 16,0 3-107-16,0 1-89 16,0-1 195-16</inkml:trace>
  <inkml:trace contextRef="#ctx0" brushRef="#br0" timeOffset="9331.67">597 5703 263 0,'-3'-10'212'0,"5"1"18"16,1-2-29-16,-3-2-42 15,11 1 7-15,5 3-2 16,0-2-29-16,2 3-15 16,6 0-45-16,-2 1-21 15,7 6-27-15,5 1-9 0,-4 6-9 16,-3-2-3-16,-3 4 0 16,-4 1 0-16,-7 3 4 15,-5 0 5-15,-9 3 6 16,-7 0 2-16,-11 9-3 15,-3 5-9-15,-6-1-12 16,-4 3-3-16,-2-10-3 16,6-3 4-16,3-7-8 15,2-2 0-15,10-4-1 16,-2-4 1-16,10 2 7 16,-3-5-5-16,8 2-14 15,0-1-3-15,1-3 0 16,-1 4 6-16,0 0 11 15,12 0 1-15,10 1 3 16,24 4 0-16,-20 0 3 16,2-1 1-16,-3 2 1 15,0 4 1-15,-2-2 1 0,-2 0 0 16,-3-1 1-16,-2 2-1 16,-5 1 0-16,-5 1 5 15,2 0-66-15,-3-1-46 16,-5 1-178-16,3-3 167 15</inkml:trace>
  <inkml:trace contextRef="#ctx0" brushRef="#br0" timeOffset="9605.77">1172 5774 431 0,'-9'20'306'16,"5"5"-34"-16,-5 11-69 15,-2 5-57-15,-7 3-49 16,-14-1 9-16,-3 1-39 16,-8-1-12-16,-1 5-24 15,4 0-15-15,-1-4-10 16,5-5-1-16,4-10-59 15,5-6-49-15,4-8-133 16,4-4-108-16,9-4 216 16</inkml:trace>
  <inkml:trace contextRef="#ctx0" brushRef="#br0" timeOffset="10275.96">930 6191 248 0,'42'-33'190'16,"-42"27"23"-16,-4 5-68 15,2-1-3-15,2 0-18 16,-1 1-11-16,1 1-18 16,0 0-9-16,0 0-14 15,0 0-9-15,0 0-13 16,0 0-1-16,0 0 3 15,0 0 7-15,0 0 13 16,0 0-4-16,0 0-12 16,2 0-11-16,10 1-17 15,3 1-8-15,26 4-9 0,-22-6-2 16,-8 0-3-16,1 3 0 16,0 3 2-16,-5 3 3 15,-3 4 10-15,-10 1-2 16,-9 4-14-16,2 4-8 15,-8 3-18-15,7-1-1 16,3-1 4-16,3-3 2 16,14-1 0-16,1 0-1 15,5-5 0-15,-1-2 3 16,5 2 5-16,-7-4 4 0,7 3 5 16,1 5 4-16,-11-5 4 15,1 3 1-15,-7 3 3 16,-8 0 2-16,-7 4-1 15,-5 2-2-15,-6 3-2 16,-3 0-5-16,3 6-9 16,-5-4-12-16,0-1-60 15,5-3-52-15,-1-5-174 16,6 3 188-16</inkml:trace>
  <inkml:trace contextRef="#ctx0" brushRef="#br0" timeOffset="11835.8">4485 12285 333 0,'-15'-48'190'0,"14"46"-25"16,-5-3-37-16,1 4-35 16,5 1-8-16,-4 0 1 15,4 0 2-15,-1 0 8 16,0 0 3-16,0 0 1 16,0 0-7-16,-2 0-26 15,3 0-11-15,-1 0-27 16,0 0-2-16,-13 2-1 15,0 1 0-15,-35 5 1 16,26-6-7-16,-4 3-5 16,0 3-3-16,-3 0-5 15,-3 2 0-15,-4 0 0 0,-5-1-2 16,-4-2 1 0,0 1-1-16,-5-1-1 0,0-1 0 15,0 0 3-15,1-2 1 16,5 3 6-16,-5-1 1 15,-3 0 0-15,-2-3-2 16,-7 0-3-16,0-3-2 16,-3-1 0-16,-1 0 2 15,10-3-2-15,1 1-1 0,-1-2-3 16,1 1-2-16,-10-1 0 16,-3 1 0-16,-3-2 2 15,1-1 0 1,4-2 2-16,5 0 4 0,3-1 6 15,-7 1 0-15,-6-1-2 16,-3 0-1-16,-4 4-8 16,3-2-1-16,8-2-2 15,3-1 0-15,4-3 0 16,0 3 2-16,-2-1 4 16,-2 2 1-16,1-5 11 15,4 2 5-15,2-1 6 16,9 0 5-16,13 3 1 15,2-1-2-15,10 2-3 16,-1-2-1-16,4 3-8 16,6-1-3-16,1 0-7 15,2 3-4-15,3 2-7 0,4 4-4 16,1 1-11-16,3-2-7 16,0 2-17-16,0 0 0 15,0 0-37-15,0 0-22 16,0 0-99-16,0 0-80 15,0 0 173-15</inkml:trace>
  <inkml:trace contextRef="#ctx0" brushRef="#br0" timeOffset="12476.09">310 12259 391 0,'-27'40'276'0,"27"-40"26"15,0 1-43-15,0 0-54 16,0-1-13-16,0 0-16 16,0 0-16-16,0 0-51 15,13 3-29-15,2-2-49 16,34 3-18-16,-22-6-11 16,-1 0 0-16,4 0-2 15,-3-1 2-15,0 3 1 16,-2 0-2-16,-8 0-13 15,0 1-46-15,-10-2-185 16,1-1 164-16</inkml:trace>
  <inkml:trace contextRef="#ctx0" brushRef="#br0" timeOffset="13201.15">605 11862 400 0,'-9'-72'269'0,"10"69"-3"15,1-1-48-15,1 3-45 16,-3 0-30-16,0 1-23 16,0 0-15-16,14 1-39 15,7 2-19-15,30 9-25 0,-30-5-9 16,-1 2-8-16,-4 3 0 16,-4 1 3-16,-4 3 3 15,-5 0 7-15,-3 3 0 16,-6 0-4-16,-3-3-5 15,-3-1-19-15,-4-4-6 16,4 0-3-16,-4-2 4 16,-5-8 14-16,10 2 2 15,1-5 7-15,4 0-2 0,6 2-8 16,-1-3-7-16,-2 2-7 16,3 0-1-16,0 0 10 15,0 0 7-15,13 0 11 16,-5 0 3-16,5-1-5 15,27-3-1-15,-25 0-5 16,4 5 0-16,-2 1-1 16,1-2 1-16,2 4 0 15,-4 0 0-15,0-3-1 16,-2 3 1-16,-6-3-2 16,-2 0 1-16,-1 6-47 15,-1 0-53-15,0-1-150 16,-1-1-224-16,-3 5 302 15</inkml:trace>
  <inkml:trace contextRef="#ctx0" brushRef="#br0" timeOffset="13511.32">913 12011 512 0,'95'-5'362'0,"-92"5"-35"15,-5 4-73-15,-1 2-38 0,-4 8-76 16,-2 4-25-16,-4 9-35 16,-4 1-9-16,-5 7-22 15,-7 1-4-15,-3 6-15 16,-4 0-10-16,3 0-22 15,-3-2-25-15,5-3-58 16,0-1-38-16,8-5-68 16,4-3-21-16,7-4-162 15,8-4 241-15</inkml:trace>
  <inkml:trace contextRef="#ctx0" brushRef="#br0" timeOffset="14305.19">905 12518 315 0,'23'6'231'16,"-30"-6"13"-16,2-1-83 16,-1 1-24-16,1 0-21 15,3 0-9-15,1 0-8 16,-1 0-9-16,2 0-31 16,0 0-15-16,0 0-19 15,0 0-4-15,0 0 21 16,0 0 12-16,0 0 19 15,0 0 6-15,0 0-7 16,0 0-4-16,9 2-9 16,1-1-6-16,4 1-16 15,28 4-10-15,-28-5-15 0,-1 0-4 16,-4-1-3-16,-2 2 0 16,-4-2 2-16,-1 2 3 15,-2-2 10-15,-1 0-4 16,-2 9-15-16,-9 12-13 15,-27 35-29-15,15-27-3 16,3 2-2-16,0-2 8 16,6-3 11-16,7-2 5 15,10-2 7-15,7-4 0 16,10 2 7-16,5-5 4 0,11-4 13 16,1-5 6-16,1-5 4 15,-8 2 2-15,-6 0 3 16,-2 5 1-16,-11 2 5 15,-1 0 3-15,-5 6 4 16,-8 3 2-16,-10 5-6 16,0 5-6-16,-15 6-13 15,-3 4-4-15,-8 4-17 16,-4 0-16-16,-8-1-41 16,1-3-49-16,-1-5-122 15,-1-3 148-15</inkml:trace>
  <inkml:trace contextRef="#ctx0" brushRef="#br0" timeOffset="16856.37">4487 12776 369 0,'-27'-81'247'0,"22"79"-11"0,4 5-56 16,0-2-79-16,0-1-31 15,0 0-27-15,0 0-3 16,-2 0 8-16,3 7 2 16,-1 5-2-16,1 4-5 15,-1 31-17-15,-3-26 5 16,2 3 21-16,-4-2 9 16,6-3 5-16,-3 1-10 0,-5-1-18 15,2 0-12-15,-4-1-7 16,4 3-2-16,6-2-4 15,0-4-2-15,-2-2-2 16,0-4-3-16,-3-6 19 16,3 2 7-16,4-2 9 15,-2-3 4-15,0 0-18 16,0-2-11-16,0 1-13 16,-2 0-3-16,1 0-3 15,0-8 1-15,0-2 1 16,1-2-1-16,-1-31 0 15,3 24 0-15,-2-6-2 16,0-1 0-16,-1-2-1 16,2-3 2-16,5 0 3 15,-8 0 0-15,7 6 4 16,-8 1 0-16,3 5-2 16,3 1 1-16,-3 5 0 0,3 3 1 15,-5 5 3-15,-2 5 1 16,2 1 4-16,0 3 0 15,2-3 0-15,0 0 0 16,2 24-3-16,4 31 0 16,-9-29 2-16,-5 1 0 15,6-2-1-15,-1-2-2 16,-1-7-3-16,0-7-1 16,2-5 1-16,1-4 2 15,3-1-2-15,-2 0 1 0,0 0-6 16,0-3 0-16,0-16 0 15,1-27 1-15,2 24 3 16,-1 1-3-16,-2 2 1 16,4 1 0-16,-4 10-2 15,0 2 2-15,0 6-2 16,2 3-1-16,-2-2-8 16,0 0 0-16,0 0 1 15,-1 0 0-15,1 16 8 16,1 30-19-16,0-28-60 15,5 4-42-15,-2 4-166 16,2 3-109-16,-1 6 249 16</inkml:trace>
  <inkml:trace contextRef="#ctx0" brushRef="#br0" timeOffset="19116.32">9798 12946 362 0,'29'68'235'0,"-29"-74"-3"16,-2-1-29-16,1-1-59 16,-8-1-21-16,-2-1-25 0,1-1-16 15,-3 1-3-15,-3-2 3 16,-3 4-6-16,3 3-1 15,-8 3-21-15,3 4-15 16,-8 8-19-16,-6-2-11 16,-1 10-9-16,1 2 0 15,5 7-3-15,2 7-1 16,3 5-3-16,3 8-3 16,8 11-3-16,3 4-7 15,11 5-2-15,4-2 1 0,15-11 5 16,6-5 6-16,15-15 8 15,7-10 10-15,6-15 19 16,5-8 5-16,1-18 3 16,3-6-10-16,1-16-7 15,-1-9 5-15,-4-9 6 16,-6-9 2-16,-12 0-1 16,-6-1-10-16,-16 4-6 15,-6 11 0-15,-15 4-6 16,-10 3-8-16,-18 5-23 15,-7-1-28-15,-5 16-35 16,-1 10-50-16,2 23-357 16,-2 12 344-16</inkml:trace>
  <inkml:trace contextRef="#ctx0" brushRef="#br0" timeOffset="20406.83">9838 6257 289 0,'4'69'180'0,"-8"-57"-29"15,2 4-44-15,0 2-59 16,-6-2-26-16,8 4-2 16,-9-1 8-16,5 8 6 0,3 5-1 15,-1 9-13 1,2 6-9-16,0 3-9 0,-1 2-2 15,-4 7 1-15,3 1-1 16,-1 4 0-16,2 2 0 16,4 5 0-16,-3 4 0 15,-1 9-1-15,-1 7-14 16,-4 2-131-16,4 1 106 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36:36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17280 5078 464 0,'-32'-16'155'16,"2"4"-151"-16,-14-6 1 16,-9 1 26-16,-1-4 11 15,-7 4 5-15,0-2 0 16,-7-2-23-16,5 4-12 15,-2-5-1-15,7 0 7 16,-3-1 12-16,-10-4 2 16,-8 0 0-16,-10 2-1 15,4-1-5-15,0 1-1 0,-1 0-5 16,-6 1-8-16,-18 1-8 16,-2 1-3-16,1 3 0 15,-2 0 0-15,-8 4 2 16,0 3 4-16,-7-1 3 15,0 3 1-15,-3-2-1 16,-6 0-3-16,-1 3-4 16,-9-2 0-16,-6 5 3 15,4-1 3-15,-10 4 1 16,1 3 3-16,7 2-3 16,-4 0-1-16,-10 0-2 15,-1 4-1-15,9-2-2 16,-7 3 0-16,-1 5 0 15,12-3 1-15,-13 4-1 16,3 1-1-16,4-1-1 16,2 5 0-16,-7 0 1 0,1 4-1 15,10 1 2 1,-7 1 0-16,3 4-1 0,4-3 0 16,2 1 11-16,1 0 6 15,3 3 8-15,6-3 2 16,3 4-10-16,2-2-5 15,5-2-6-15,5 5-2 16,3-4 15-16,4 5 4 16,5-2 1-16,-2-3 0 15,3 5-16-15,6-6-4 0,7 8-1 16,1 0 0-16,-2 4 0 16,-2 3-1-16,12-3 0 15,6 1-2-15,3-3-1 16,4 2 0-16,-8-2-1 15,1 5 1-15,8 0 0 16,3-2-1-16,13 2 0 16,7 1-1-16,3 3 0 15,4 0 0-15,2-2-1 16,6 3-1-16,8-3-3 16,6-1 0-16,6-3-1 15,5-4 1-15,8 1 1 16,-1 2 1-16,9 5-1 15,5 3 1-15,5 5-1 16,5-2 0-16,11 1-1 16,2 5 1-16,12-6 1 0,5 3-1 15,0-4 1-15,1-5 1 16,8 5 0-16,1-2-1 16,13 4 1-16,7 2 1 15,12 1-1-15,-2 0 1 16,5-4 1-16,1-2 0 15,4-4 0-15,7-1 1 16,4-3-1-16,-2 2 0 0,7-2 0 16,0 3 1-1,8-5 0-15,4 2 0 0,-3-4 1 16,5-1-1-16,1-3 0 16,1-3-1-16,7-2 0 15,0-2-2-15,3-5 0 16,2 0 1-16,1-3 0 15,2-4 1-15,0 2 1 16,-1-2-1-16,2 1 0 16,6-2 1-16,-4-2-1 15,2 0 1-15,3-2 0 16,5 5 0-16,0-5 1 16,7-1 0-16,-3-6 1 15,-5-2-1-15,14 3 0 16,-6-4 0-16,7-1-2 15,0 3 0-15,0-4 0 16,1 1-2-16,2-1 0 16,2 0 0-16,-2-4 0 0,-1 2 0 15,0-3 1 1,5 1 1-16,-6-5 0 0,1 0 0 16,5-4 1-16,-5-3-1 15,6-3 0-15,5-1-2 16,-14-4 0-16,8 0-1 15,-3-3 0-15,-6-3-1 16,-1-1-7-16,3-1-9 16,-8-2-15-16,7 0-3 0,1-4-3 15,-9-5 5-15,-4-3 14 16,-4-6 5-16,-7 0 11 16,-8-7 6-16,-10-8 6 15,-6 3 4-15,-13-4 1 16,-2 7 12-16,-10 2 1 15,-16-4-1-15,-15-7 4 16,-9-1-11-16,-11-1 8 16,-4 1 2-16,-16 6 8 15,-4 3 1-15,-19-1 0 16,-8 1 0-16,-11-2-10 16,-10-1-3-16,-12 4-10 15,-6 3-5-15,-6 5 0 16,-4 6-2-16,-10 1-2 15,-5 2 1-15,-15-1-3 16,-2 0 0-16,0-1 0 16,6 0-1-16,-1 0 0 0,-3 4 0 15,-9 2-2-15,-10 5 0 16,11 6-1-16,-3-1-7 16,4 9-8-16,1-4 0 15,-11 9-26-15,0 2 5 16,9 1-26-16,8 1-23 15,11 0-94-15,5 2-173 16,0 1 232-16</inkml:trace>
  <inkml:trace contextRef="#ctx0" brushRef="#br0" timeOffset="2013.56">5062 5825 230 0,'-6'11'198'0,"-1"-2"23"16,2-2-38-16,2-1-23 15,1 0-25-15,3 0-8 16,-1-6-11-16,1 0-1 15,-1-1-8-15,0 0-12 16,0 0-29-16,0 0-17 0,10-10-28 16,2-12-7-16,30-33-6 15,-23 28-1-15,1-5-2 16,-4 7 0 0,-7 12-1-16,0 2-1 0,25-39-1 15,0-2-1-15,-2 1 1 16,-13 19-1-16,0 3 0 15,-3 2 0-15,-4 8 2 16,-5 5-1-16,-5 4 1 16,-1 0 1-16,-1 7 1 15,3 0 2-15,-3 2-4 16,0 2-3-16,-1 0-2 16,0 0-3-16,0 0 2 15,-3 13 2-15,-3 12 2 16,-9 29 2-16,7-21 4 15,0 4 2-15,-2 5 2 16,-3 2-1-16,-1 5-4 16,1 5-2-16,0-1-2 0,0 2 0 15,0 0 0-15,0-6 0 16,-1-5 0-16,1 0 0 16,4-6 0-16,0-2-1 15,7-3 1-15,2-5 0 16,0-5-1-16,1-2 0 15,3-4-38-15,-1-6-43 16,2-5-123-16,-1-3-115 16,3-5 197-16</inkml:trace>
  <inkml:trace contextRef="#ctx0" brushRef="#br0" timeOffset="3017.88">5920 5293 446 0,'0'10'261'16,"-4"1"-66"-16,4 11-35 16,0 3-44-16,-3 5-27 15,-1 5-7-15,-2 1-16 16,-3 1-3-16,0 10-17 15,-1 1-7-15,-3 9-1 16,0 3-4-16,-2-5-7 16,-1 3-6-16,1-7-10 15,1-2 0-15,2-5-1 16,-1-6 0-16,2-2-1 16,1-1 0-16,1-3-2 15,0-5 0-15,5-4 0 16,-1-3 1-16,1-7 0 15,1 0 2-15,-2-5 1 16,3-3 13-16,1-2 11 16,-2-2 3-16,3-1 8 0,0 0-9 15,0 0-8-15,0 0-4 16,0-1-9-16,0 0-5 16,0 1-8-16,0 0-4 15,0 0-6-15,0 0 0 16,0 0 1-16,0 0 2 15,0 0 1-15,0 0 1 16,8 1-1-16,4 1 0 0,1-1 1 16,34 1 0-16,-24-8 2 15,3-5 0-15,6-7 1 16,-1-5 0-16,5-5 0 16,0-6-1-16,3-8 1 15,10 5 2-15,4-11 1 16,0 1 1-16,4 2 0 15,-9-3-2-15,-7 4 0 16,-1 0 1-16,-14 4 1 16,-8 0 3-16,-10 1 17 15,-2-1 8-15,-16-5 13 16,-1-1 2-16,-12 5-15 16,-8-3-7-16,2 14-13 15,-8 5-4-15,-3 10-8 16,1 4-4-16,-7 3-20 15,2 3-15-15,2 1-46 16,5 3-35-16,5 4-111 16,1-3-148-16,2 5 245 0</inkml:trace>
  <inkml:trace contextRef="#ctx0" brushRef="#br0" timeOffset="3664.16">3467 5650 493 0,'-2'5'274'16,"2"1"-33"-16,3 0-31 0,2-2-53 16,0 2-13-16,5 1-37 15,1 0-18-15,8 2-17 16,3-2-10-16,4-2-14 16,7-1-1-16,5-4-23 15,5 0-5-15,1 0-9 16,1-2-4-16,-5-4 1 15,-1 0 0-15,0-2-2 16,-5 3 1-16,-2 1-13 16,-3 2-42-16,-7 1-104 15,-1 2-71-15,-12 0 124 16</inkml:trace>
  <inkml:trace contextRef="#ctx0" brushRef="#br0" timeOffset="3935.43">3786 5415 608 0,'0'16'312'16,"-7"5"-81"-16,4 0-15 15,-6 10-74-15,-2 0-19 16,2 3-57-16,-2 3-22 0,-6-3-31 16,2-1-6-1,-4 2-1-15,3-2-45 0,3-1-148 16,-1 1-196-16,0-6 228 16</inkml:trace>
  <inkml:trace contextRef="#ctx0" brushRef="#br0" timeOffset="4611.14">2559 5529 394 0,'-2'-4'254'15,"-1"4"-16"-15,3-1-53 16,-1 0-28-16,1 1-37 16,0-1-20-16,0 0-16 15,0 0 2-15,0 0-1 16,12 0-6-16,7 1-30 15,30 1-11-15,-26 1-19 16,3-1-4-16,-1 0-3 16,-2 3-1-16,6-1-6 15,-6 4 0-15,-1 2-3 16,4 1 1-16,-9 3-1 0,0 6-2 16,-6 4 2-16,-8 1-1 15,-5 8-59-15,-7-2-39 16,-4 5-131-16,1 3-123 15,-2-4 227-15</inkml:trace>
  <inkml:trace contextRef="#ctx0" brushRef="#br0" timeOffset="4891.39">2696 5813 404 0,'-23'57'284'0,"15"-27"0"16,0 2-100-16,-8 2-62 15,-3 0-56-15,-1 3-30 16,-5 0-6-16,1 5-16 15,-2-3-4-15,-3-2-40 16,4 2-60-16,2-4-253 16,1-4 226-16</inkml:trace>
  <inkml:trace contextRef="#ctx0" brushRef="#br0" timeOffset="5595.02">1983 5762 121 0,'-16'35'108'0,"4"1"10"0,3 0-2 16,8-4-49-16,3-8-11 15,11-11 20-15,0-6 17 16,2-12 62-16,1-2 5 15,1-12-22-15,0-4-17 16,0-10-33-16,-1-4-10 16,-2-2 12-16,-2-7 3 15,-2-2-9-15,-5-4-7 16,-4-6-27-16,-1 2-8 0,-1-7-21 16,-3-4-3-16,2 0 0 15,6-1 8-15,-2 6 6 16,5 4 1-16,9 8-8 15,-3 8-10-15,5 5-9 16,3 8-4-16,-3 5-1 16,4 1-2-16,2 8-4 15,0-1-2-15,5 6-1 16,3 3 0-16,0 5-4 16,4 0-21-16,-3 5-99 15,-1-1-71-15,-5 2-242 16,-6 5 271-16</inkml:trace>
  <inkml:trace contextRef="#ctx0" brushRef="#br0" timeOffset="6124.6">1726 5642 744 0,'-39'98'312'0,"24"-67"-200"16,-2 3 10-16,-6 3-70 16,1-2-9-16,-11-4-12 15,0-3 15-15,2-14 37 16,-1-4 12-16,6-11 29 16,-1-8-11-16,6-8-29 15,0-6-9-15,3-7-21 16,6-4-16-16,4-8-6 15,5-15-2-15,2-17-7 16,2 0 4-16,9-9-1 16,-1 7 0-16,21 15-4 15,2-10-2-15,10 7-9 0,7 1-3 16,-4-3-7-16,6 13-5 16,-1 6 2-16,1 9-2 15,2 7 0-15,-1 9-2 16,6 8-23-16,0 4-36 15,5 10-149-15,-4 1-129 16,2 18 207-16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37:22.9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2257 13837 104 0,'-6'1'97'15,"0"0"19"-15,4-1 7 16,0 0-8-16,1 0-16 15,0 0-17-15,0 0-29 16,-2 0-7-16,3 0-11 16,-3 4-3-16,-4 8-8 15,3 2-4-15,1 28-4 16,10-31 1-16,-3 2 7 16,1-1 0-16,-4 0-5 15,8 1-3-15,-3-2-8 16,-4-1-4-16,9-1-1 15,-5-2-1-15,0-4-1 16,-5-2 0-16,-6-2 13 16,2 0 5-16,2 0 27 15,1 0 8-15,0-1-5 16,0 1-2-16,0 0-24 0,-1 0-8 16,0-1-6-16,-2-10 10 15,-2-1 10-15,-8-28 3 16,8 26 7-16,-4-3-4 15,0 2-6-15,5-2-1 16,-6 0 2-16,5 3-1 16,2 1 4-16,1-1 2 15,-1 3-6-15,-3 2-3 0,6 4-13 16,-3 0-6-16,5 6-9 16,3 0-8-16,-4 2-10 15,-1-2 1-15,0 0 4 16,0 0 6-16,4 17 9 15,18 32 1-15,-8-26 1 16,-6-1-1-16,4 1 1 16,-3-7 0-16,-6-1 1 15,7-4 1-15,-7-3 0 16,0 0 0-16,-4-7 13 16,0 0 14-16,0-2 17 15,0 0 8-15,1 0-8 16,-1 0-12-16,0 0-14 15,-3-7-7-15,-3-12-1 16,-12-31-3-16,14 28-3 16,-2-6-2-16,5 1-3 15,-4-3-2-15,3 2 1 16,1 5-1-16,-1 2 6 0,3 5 4 16,-5 4 6-16,5 4 5 15,0 6 0-15,0 0-1 16,0 3-7-16,-1 0-9 15,0 0-11-15,1 0-3 16,1 5-1-16,6 20 4 16,13 36 6-16,-12-27 1 15,2 0 1-15,-3-4 1 0,-1-2 1 16,2-4-1-16,-6-5 0 16,4-1 0-16,-4-7 1 15,-3-3 1-15,4-4 5 16,-3-3 5-16,-4-3 9 15,4 1-1-15,-1 0-4 16,-2 0-7-16,-2-15-8 16,-17-34-1-16,13 24 0 15,3-3 0-15,-5 1-1 16,1 3 0-16,3 5-1 16,0 2 0-16,7 11 0 15,-4-1-1-15,8 9-1 16,-4 0-1-16,0-1-9 15,0 0-4-15,-2 0 0 16,2 0 3-16,3 12 11 16,1 11 7-16,12 29 5 15,-8-28 2-15,-3 2 0 16,2-3 0-16,-1 0-3 0,-2-2-1 16,-1-8-3-16,1 0-3 15,-1-4-3-15,0 0 4 16,4-4-84-16,-1-4-79 15,1-1 102-15</inkml:trace>
  <inkml:trace contextRef="#ctx0" brushRef="#br0" timeOffset="2219.19">11613 13941 275 0,'-60'-24'162'16,"52"18"-20"-16,3 1-14 15,1-1 10-15,-2-3 17 0,2 3 7 16,0-1-11-16,-1 1-16 16,3 1-19-16,0 2-16 15,-2-1-23-15,4 3-6 16,-1-1-15-16,0 1-6 15,0 0-8-15,0 0-3 16,0 0-11-16,0 0-7 16,0 1-15-16,0 0-9 15,1 0-7-15,0 1 0 0,3 19 5 16,12 27 3-16,-7-23 1 16,-3-3 0-16,2 0 1 15,-3-2 2-15,1-2 0 16,-1 0 0-16,-1-5-1 15,3 0 0-15,-3-4-1 16,1-5 0-16,0 2-1 16,-2-4 0-16,-2-1 2 15,0 0 3-15,0 0 8 16,-1-1 3-16,0 0-1 16,0-1-2-16,-2-6-1 15,-1-7-1-15,-15-29 2 16,6 24 0-16,1-6-5 15,-5-4-2-15,0-4-2 16,1 0 0-16,3 1 1 16,1 6 3-16,3-1 4 15,3 3 0-15,-4 5 1 0,5 0-2 16,1 7-2-16,2 5 5 16,3 4 2-16,-1 1-1 15,0 3-10-15,-1 0-11 16,1 0-9-16,0 0-2 15,4 18 9-15,15 36 5 16,-11-25 3-16,5 1 0 16,-3 1 1-16,-1-1 1 15,2-4 0-15,-4 3 0 16,2-7 1-16,1-1-1 0,-2-6 0 16,1-1 0-16,-3-3 0 15,-2-4-1-15,0-2 1 16,-2-4 0-16,-2-2 3 15,0 1 2-15,0 0 3 16,0-1 2-16,-1 0-1 16,0 0-2-16,0 0-4 15,-2-7-2-15,-3-7-1 16,-15-33 0-16,11 19 1 16,-5-3-1-16,4-2 1 15,1-1 0-15,0 0-1 16,3 5 0-16,-1 0 0 15,4 5-1-15,0 7 0 16,4 3 0-16,0 4 0 16,0 3 0-16,0 3 1 15,0 4-1-15,-2 1-13 0,2 0-3 16,0 0-1-16,5 14 1 16,5 15 12-16,15 41 3 15,-15-33 1-15,-2 4 0 16,2-4 2-16,-3-7 1 15,-1-5 1-15,0-4 0 16,-4-9-2-16,0-3 0 16,1-7-3-16,-3-2-1 15,2-5 2-15,-2 4 1 0,-2 0 4 16,2-3 1-16,-3-11 1 16,-7-32-1-16,7 34-1 15,1 4 2-15,1 5 0 16,0 4-1-16,0 6-5 15,-1 3-3-15,2 4-2 16,0 5 0-16,0 0 4 16,0 1 0-16,0-2-1 15,0-1 0-15,2-4 0 16,-2 0-20-16,4-4-77 16,0 2-68-16,1-3-294 15,-1-3 295-15</inkml:trace>
  <inkml:trace contextRef="#ctx0" brushRef="#br0" timeOffset="19859.12">1002 8690 395 0,'0'38'222'0,"0"-33"-47"15,4-2-7-15,-4-3-32 16,0 0 7-16,0-1 2 16,0 0-14-16,0 0-37 15,0 0-14-15,0 0-18 16,4-8-7-16,3-7-12 15,10-26-6-15,-14 29-7 16,4-2-4-16,-4 2-9 16,4-1-4-16,-3 1-7 15,2-1-2-15,-7-1-3 16,1 2 0-16,3 5 1 16,-3 2-1-16,3 4 0 15,-1 0 0-15,-2 1-1 16,0 1-3-16,0 0-3 0,0 0 0 15,0 0 1-15,0 0 2 16,0 0 6-16,2 6 2 16,1 13 3-16,4 29-1 15,-8-21-1-15,-3 3-2 16,-1 2-2-16,2 2 0 16,-3 1 0-16,2-3 1 15,2 2 0-15,0-1-1 0,0-4 0 16,2-2 0-1,-2-7 0-15,-4-4 1 0,5-7 3 16,-3 1 3-16,0-5 8 16,1 0 4-16,-4-2 4 15,2-1-1-15,-3-2-4 16,0 0-4-16,-3-2-7 16,-2 0-2-16,3 0-4 15,-1-2-2-15,3 2-1 16,4 3-2-16,3 1-5 15,1 1-5-15,0-3-12 16,0 0-3-16,0 0 3 16,0 0 3-16,0 0 14 15,1 0 3-15,12 7 3 16,0 0 1-16,37 10 0 16,-33-18 1-16,0-1 0 15,3-1-20-15,-3-4-114 16,0-2-112-16,7 1 145 0</inkml:trace>
  <inkml:trace contextRef="#ctx0" brushRef="#br0" timeOffset="21840.82">1646 8740 12 0,'34'6'7'0,"-29"-6"-1"16,2 0-1-16,0 1 14 15,-4 1 14-15,6-1 31 16,-4-1 17-16,3 2 16 15,1-2-2-15,-3 0-4 0,2 2-2 16,-1 0-15 0,-1-1-13-16,4 1-26 0,-6 0-15 15,5-2-16-15,-2 1-2 16,-4 2-1-16,1-2 0 16,0 2-1-16,-4-3-32 15,0 0 24-15</inkml:trace>
  <inkml:trace contextRef="#ctx0" brushRef="#br0" timeOffset="22075.2">1845 8769 62 0,'65'6'51'0,"-55"-8"0"16,2 1-6-16,1 0-21 15,2-4 5-15,0 5 1 16,0-1 0-16,-1-3-3 16,1 0-15-16,1 5-9 15,-2-1-1-15,3 1-2 16,-1 1-2-16,-3-5-58 16,4 3 44-16</inkml:trace>
  <inkml:trace contextRef="#ctx0" brushRef="#br0" timeOffset="23611.09">2279 8746 189 0,'18'0'126'0,"-5"2"-11"15,4 4-36-15,2-3-17 16,-3 0-33-16,1-3-12 16,-2 0-7-16,-1 0 1 15,1-5 14-15,1 6 2 16,-1-2-3-16,4-3-3 15,0 7-16-15,0-3-3 0,-1-3-1 16,-1 6 0-16,5-2-1 16,-3 0 1-1,3-1-1-15,1 0 0 0,-1-1 0 16,2 0 0-16,-6 1 0 16,0 1 0-16,3 1 0 15,-7-2 0-15,11 1 0 16,-1-1 0-16,-1 0 0 15,6 0 0-15,-5 0 0 16,1 2 0-16,2 0 0 16,3 3 0-16,1 0 0 15,-1-4 0-15,1 4 0 16,0-2 0-16,0 0 0 16,0 5 0-16,-4-8 0 15,4 4 0-15,-4 0-1 16,4-4 1-16,0 3-1 15,-2-3 0-15,6-1-14 0,4 2-22 16,2-1-17 0,3 1-1-16,3-1 13 0,-4-3 21 15,4 3 18-15,1-3 2 16,-2 2 1-16,1 4 0 16,-6 0 0-16,2-2 1 15,-10 0 0-15,3-1 0 16,5-1-1-16,-4-1 1 15,6 0-1-15,1 0 0 0,-3 0 0 16,0-3 0-16,6 2 0 16,-5-2 0-16,-2 0-1 15,6 5 1-15,-10-4-1 16,6 1 0-16,2 3 1 16,-3-3-1-16,5 2 1 15,-2-1 0-15,2-3 1 16,-1 3 0-16,4 2-1 15,-3-3 1-15,0 3-1 16,0-5 1-16,-6-2-1 16,4 3 0-16,0-6 0 15,-1 3 0-15,5 2 1 16,1-3-1-16,2 2 1 16,4 4 0-16,-1-5-1 15,-3 3 0-15,-5 2 0 16,2-1 0-16,2 1 0 15,1-1 0-15,6 2 1 0,-3 0-1 16,2-1 0 0,3 2 0-16,-3-5 0 0,1 5 0 15,-5 4 0-15,-5-4 0 16,1 5-1-16,0-5 1 16,3 0 0-16,5 6 1 15,1-3 0-15,0 2 0 16,-2-3 1-16,0 0 0 15,-6 1-1-15,0 1 0 0,3 3 0 16,-2-4 0-16,7 2 1 16,0-1 0-16,1-1 2 15,3 4 2-15,2-3 5 16,-4 1 1-16,-2-1-2 16,-3-3-3-16,4 1-4 15,3-3-2-15,5 3 0 16,1 2 0-16,2-2 0 15,-3 0 2-15,1-2-1 16,-4-1 0-16,4 2 0 16,2 0-1-16,4-1-1 15,2 1 0-15,-2-2 0 16,1 3 0-16,-12-2-1 16,7 0 0-16,4 4 1 15,-5-2 0-15,16 5 1 16,-5-3-1-16,-8-1 1 15,6 1-1-15,-8-1 0 0,4 1 0 16,-1-1 0 0,2-2 0-16,0 0 1 0,-3-2-1 15,4 1 1-15,-4 4 0 16,0-1-1-16,-1 0 1 16,1-1-1-16,-1-2 0 15,-2 0 0-15,5 5 0 16,-6-1 1-16,-1 1-1 15,2 0 1-15,-1-3 0 0,8-2 0 16,0 0 0-16,1-1-1 16,-2-1 2-16,-5 0 0 15,4-3 25-15,-2 2 8 16,4-2 1-16,7 1 1 16,1-1-23-16,-2-1-9 15,-4 2-1-15,-2 0-2 16,0 0-1-16,0-1 0 15,9 3 0-15,-3 1-1 16,-4-1 0-16,-1 2-2 16,-6-2 0-16,-2-1 1 15,1 0 1-15,2 3 0 16,0 0 0-16,-1 1-1 16,-4 0-2-16,-6-1-20 15,-2-1-21-15,-5 1-19 16,2 1-8-16,-4-5 44 15</inkml:trace>
  <inkml:trace contextRef="#ctx0" brushRef="#br0" timeOffset="25080.16">1639 8667 272 0,'-19'2'160'16,"-2"4"-16"-16,-8-1-48 15,2 3-3-15,-7 0-7 16,1-2 0-16,1 0-8 15,-3-2-3-15,-3 0-6 16,2 3-9-16,-1-2-20 16,-1-4-11-16,-2 3-17 15,8-1-4-15,4-4-4 16,2 2-3-16,8-2-45 16,-6-6-69-16,5 2 73 15</inkml:trace>
  <inkml:trace contextRef="#ctx0" brushRef="#br0" timeOffset="31881.29">2114 2193 467 0,'0'4'214'0,"-7"-4"-103"16,10 15-8-16,-1-2-15 15,-4 2-5-15,7 22-3 16,-5-6-12-16,0 23-26 15,3 7-6-15,-7 10-4 16,0 12 2-16,-3 7-4 16,-4 8-3-16,3 10-10 0,2 5-6 15,-2 8-5-15,0 1-2 16,1 11-2-16,-2 2 16 16,-4 10 18-16,0 3 6 15,-5 4 4-15,1-2-15 16,-2-1-18-16,3 0-5 15,3-8-2-15,4-1 1 16,1-10 3-16,4-6 1 16,2-9-1-16,2-3-1 0,3-8-2 15,-1-8 0-15,-1-7-1 16,1-6 1-16,4-3-2 16,-2-1 0-16,1-14-2 15,-1-7-1-15,-3-20-20 16,2-8-37-16,-1-14-100 15,2-2-91-15,0-7 147 16</inkml:trace>
  <inkml:trace contextRef="#ctx0" brushRef="#br0" timeOffset="32542.51">910 4693 638 0,'-12'-4'292'0,"5"-1"-174"0,6 4-57 16,3 1-27-16,6 4-54 16,6-2-4-16,8 6 19 15,7-1 6-15,7 3 8 16,8 0 3-16,7 0-4 15,3 1-3-15,20 3-2 16,7 1 41-16,25 4 34 16,4-3 11-16,10 0 6 15,-1-3-42-15,8-2-30 16,9 0-9-16,12 0-1 16,7-3 2-16,9 0-4 15,0-5-3-15,9 3-3 16,4-2-1-16,8 2 7 15,7-2 9-15,2-4 4 16,5 2 1-16,3-4-8 16,-1 2-9-16,5-2-3 0,-4-1-2 15,0 0 2-15,-4-1 0 16,-6 4 0-16,-6-1 0 16,-6-1 0-16,-2 0-1 15,-13 2-1-15,-9 0 1 16,-7 1-1-16,-9 1 1 15,-20-3 1-15,-5-4-2 16,-25 1 16-16,-12-4-49 16,-15-3-166-16,-13-1-166 0,-29-16 203 15</inkml:trace>
  <inkml:trace contextRef="#ctx0" brushRef="#br0" timeOffset="33307.47">1087 1917 318 0,'0'-5'212'15,"-5"-1"-27"-15,6 3-33 16,-1 3-36-16,0 0-33 16,0 0 4-16,0 0-6 0,0 0 7 15,3 12 2-15,7 13-14 16,27 38-19-16,-24-24-16 16,0 2-20-16,0 4-7 15,8 0-10-15,-3-3 0 16,2 4-1-16,0-1 1 15,-5-4 0-15,1-1 0 16,-6-4 0-16,0-3 0 16,-2-7-27-16,-3-4-27 0,-2-12-123 15,-2-3-95-15,2-14 164 16</inkml:trace>
  <inkml:trace contextRef="#ctx0" brushRef="#br0" timeOffset="33546.83">1328 2102 566 0,'-7'-7'309'0,"-3"-2"-79"16,-4 7-44-16,-1 9-78 16,-5 3-26-16,-4 9-20 15,1 4-5-15,-7-1-19 16,7 3-7-16,1 1-20 15,1 1-6-15,7 0-4 16,-8-3-3-16,8 0-25 16,1-1-28-16,0-6-85 0,5-3-64 15,0-10 124-15</inkml:trace>
  <inkml:trace contextRef="#ctx0" brushRef="#br0" timeOffset="33967.57">1243 1645 360 0,'-11'-1'248'15,"-2"2"-14"-15,5 5-57 16,-6 4-45-16,5 8-44 16,-4 4-12-16,3 3-22 15,5-1-1-15,2-6 3 16,5-1-6-16,4-11-19 16,1-1 1-16,5-6 7 15,-4-6 7-15,-2-6 4 16,1-2-7-16,-5-4-19 15,-1 2-6-15,-1 2-3 16,-2 2-2-16,-3 2-2 16,-2-1-2-16,-5 3-4 15,2 1-2-15,5 8-10 0,3 2-7 16,4 1-15-16,-4-3-35 16,2 0-129-16,0 3-204 15,7 24 250-15</inkml:trace>
  <inkml:trace contextRef="#ctx0" brushRef="#br0" timeOffset="34881.12">7553 5118 470 0,'-37'-56'261'0,"39"57"-95"15,2 4 22-15,4 1-20 16,4 9-32-16,1 2-4 16,4 9-36-16,-1 5-11 0,1 5-25 15,-3 0-18-15,5 3-19 16,2-1-8-16,0-3-8 16,-1 0-1-16,-1 0-2 15,0-4-1-15,0-4-17 16,-2 2-38-16,-3-8-155 15,-1 2-186-15,-3-5 242 16</inkml:trace>
  <inkml:trace contextRef="#ctx0" brushRef="#br0" timeOffset="35092.57">7795 5163 919 0,'-13'15'343'0,"-7"11"-274"16,-2 5-14-16,-9 8 0 15,-6 0-19-15,-2 6-12 0,2-1 0 16,-2 1-9-16,1-2-4 16,0 0-94-16,-5 1-123 15,5-5 133-15</inkml:trace>
  <inkml:trace contextRef="#ctx0" brushRef="#br0" timeOffset="40352.5">846 3548 192 0,'-31'-57'112'16,"30"65"-27"-16,0 0-15 15,1 1-35-15,-1-2-10 16,1 5 18-16,0 2 14 15,1 3 19-15,2 4 3 16,2 4-25-16,-1 2-16 16,4 8-27-16,-3 2-5 15,4 4-5-15,2 3 0 0,4 1-2 16,4 3 0-16,5 8 0 16,-1-2-1-16,2 7 2 15,2 2 0-15,-1-2 1 16,-6 0 0-16,9 2 1 15,-6-4-1-15,2 6 1 16,7 7-2-16,-6 0 2 16,0 7-1-16,6-2 2 15,-3-1 3-15,0 1 13 16,4 6 2-16,0 7-1 16,0 1-3-16,1 6-12 15,0-7-1-15,0 0 1 16,4 2 11-16,0-5 20 15,-2 3 5-15,2-6 0 16,-9-6-11-16,3-4-21 16,3 0-4-16,-2-2-3 15,5 2 1-15,-3-6 0 16,-2-6 0-16,4-2 1 0,-1-6 0 16,4-7-1-16,-1-3 1 15,0-7-2-15,-3-4 6 16,-2-2 6-16,0-4 1 15,-8-6 1-15,1-2-6 16,-1-9-4-16,6-2 0 16,1-7 3-16,0-6 1 15,0-4 0-15,-4-5-1 16,4-6-2-16,0 2-1 0,0-6-2 16,1-2 0-16,2-4-2 15,-2-2 1-15,8-2-2 16,-5-5 0-16,-4-1 0 15,2-1 0-15,-2-5 0 16,2 1-1-16,6-3 1 16,1-2-1-16,-3 2 1 15,4-3 0-15,-1 3 0 16,-3 0 0-16,5 5 0 16,-5 3 0-16,0 1-1 15,-1 1 0-15,-4 0 0 16,4-1 0-16,-1 2 0 15,5 4 0-15,1 4 0 16,-3-1 0-16,0 6 0 16,-1 3 0-16,-4 4 0 15,4 8 0-15,-3 2-1 0,-1 2 0 16,0 5 0-16,-4 0 1 16,-8 3-1-16,0 1 1 15,3 4 0-15,-9 2 0 16,12 7 1-16,1 3 0 15,-6 4 0-15,8 3 0 16,-6 1 1-16,1 3 1 16,-1 4 1-16,-1 1-1 15,1 6 1-15,5 1-2 0,0 1 1 16,-1 3-1-16,4 3 0 16,-2 0 0-16,-1 7-2 15,3 1 1-15,-4 7 0 16,1-1 0-16,9 7 0 15,-1-1 0-15,5-2-1 16,5 6 0-16,-5-1 1 16,3 6 0-16,4 6 0 15,1 0 0-15,4-2 0 16,-2 1 0-16,-6 0 0 16,0 2 1-16,-4 7-1 15,7-1 2-15,6-2 1 16,3-3 2-16,1-3 1 15,2 1 1-15,0 4 6 16,-5-2 5-16,4-1 12 16,0-7 5-16,0-9-5 15,7 2-5-15,2-8-15 0,-2-2-4 16,-7-4-5-16,-4-3-1 16,-7-7-12-16,-8 0-35 15,3-11-350-15,0-5 283 16</inkml:trace>
  <inkml:trace contextRef="#ctx0" brushRef="#br0" timeOffset="45269.34">1511 10622 212 0,'-32'89'128'0,"35"-80"-1"16,-2-1-11-16,-1-8-8 16,0 4-12-16,-5-5-36 15,3 0-15-15,2 0-28 16,-2 0-7-16,1 0-2 15,-6-18-5-15,-34-32-4 16,27 22-4-16,0-6 0 16,-1-2 0-16,3-6 2 15,-1-2 2-15,0-3 15 16,0 1 6-16,-1-1 12 16,-3 2 3-16,2 1-10 0,3 1-5 15,-6-8-13-15,0-6-4 16,0-8 0-16,-5-10 0 15,6 7 12-15,5 1 6 16,-8 8 15-16,10 8 7 16,-4 1-4-16,-4-2-2 15,1-10-15-15,-6-5-7 16,3-3-9-16,-1 3-1 16,3 7-3-16,-5 3 1 0,-1 6 0 15,1 3-1-15,-3 3 23 16,3-4 8-16,-1-3 8 15,0-3 1-15,2 4-22 16,-2-1-7-16,1 11-8 16,0 3-2-16,0 3 0 15,2 8-1-15,4-1 0 16,1 3 0-16,-1 1-2 16,2-2 1-16,-3 3-1 15,6-2 1-15,3 3 0 16,2 0 1-16,1 3 2 15,-1 2 1-15,-4 2 1 16,0 5 0-16,3-1-3 16,-3 0-1-16,7 0-2 15,-3-1 0-15,4-1-4 16,1 2-1-16,0 4-1 16,2 0 1-16,0 5-3 0,0 1-2 15,0 3-3-15,0-1 2 16,0 0 3-16,0 2 4 15,4 18 4-15,11 31-2 16,-4-22-1-16,-1 6-1 16,3 2-1-16,-4 5-1 15,4 3 3-15,1-1 2 16,-1 6 1-16,9 4 1 16,-8 8 2-16,2 5 0 0,-1-3 1 15,-6-1 0-15,1-15 0 16,0-6 0-16,-5-13 0 15,2-8 0-15,-1-9 2 16,-3-5 5-16,-3-8 11 16,-5-5 0-16,-3-13-2 15,0-7-6-15,-4-13-12 16,4-8-1-16,-4-10-1 16,-2-10 0-16,-4-2 0 15,-1 3 1-15,-4-3 0 16,6 5 0-16,-2-12 0 15,-4-7 0-15,5 0-2 16,-6 2-1-16,7 14 0 16,7 9-1-16,6 20 2 15,3 6-1-15,1 13-1 16,0 5-4-16,9 7-15 16,0 6-3-16,5 9-2 0,4 9 3 15,1 13 14-15,5 5 3 16,-2 15 3-16,-4 8 3 15,0 14 1-15,-3 5 2 16,-2 3 10-16,7-4 6 16,-1-6 7-16,0-3 3 15,-3-7-8-15,-2-3-5 16,-2-7-7-16,-3-9-2 16,-4-17 3-16,-2-10 2 15,-7-17-15-15,1-11-6 0,-5-25-7 16,0-11-3-16,-8-21 16 15,-2 1 4-15,-4 1 2 16,1 0 1-16,6 15 1 16,0 5 0-16,11 22-2 15,-4 12-1-15,10 15-9 16,0 6-5-16,4 12-4 16,4 12 1-16,3 12 8 15,1 8 3-15,1 2 5 16,1 3 0-16,-2 1 2 15,7 4 0-15,2 3-70 16,2-1-72-16,-1-3 88 16</inkml:trace>
  <inkml:trace contextRef="#ctx0" brushRef="#br0" timeOffset="46029.31">1053 8632 247 0,'3'11'178'0,"-1"2"3"16,-6-4-31-16,-2 3-24 15,-10-4 0-15,1 1 3 16,-8 1 12-16,-4 1 8 16,-7-4-14-16,-4 3-13 0,-5-4-45 15,-4-1-17-15,-4-4-13 16,3-3-8-16,-5-5 1 15,-5-2 0-15,-2 2-15 16,-1-2 0-16,2 0-11 16,11 8-4-16,24-1-4 15,-3 0-2-15,15 3-3 16,5-5-2-16,-2 4-20 16,9 0-6-16,18 1-7 15,4 1 1-15,16 0 17 16,9 2 5-16,5-1 0 15,0 1-17-15,4 6-62 16,-1-2-32-16,3 10-111 16,3 5 141-16</inkml:trace>
  <inkml:trace contextRef="#ctx0" brushRef="#br0" timeOffset="69876.64">1578 16675 94 0,'0'4'45'15,"0"0"2"-15,2-1 7 16,-2-3 30-16,0 0 11 0,0 0 13 16,-2 0 3-16,1 0-1 15,0 0-11-15,1 0-33 16,0 0-18-16,0 0-29 16,0 0-8-16,0 0-7 15,0 1 1-15,0 2 7 16,0-1 3-16,0-2 6 15,0 0 0-15,0 2-8 16,0-2-3-16,0 1-6 16,6 1-1-16,0 0-2 15,-1-1 0-15,2 2-1 16,2 0 0-16,0-2 0 16,5 1-1-16,26 25 1 15,-32-27 0-15,3-1-1 16,1 1 1-16,3 1-1 15,2 1 1-15,4-2 0 16,-3 3 0-16,4 0 0 16,-2-1 0-16,2 2 0 0,-2 0 1 15,-1 0 0-15,2 2-1 16,-2-3 0-16,1-1 0 16,3 1 0-16,0-3 0 15,0 1 0-15,0 2 0 16,-2-3 0-16,1 2 0 15,2-2 0-15,-2 1 0 16,-1 1 1-16,-1 1-1 0,0 2 1 16,-1-1-1-16,2 4 1 15,-2-6-1-15,-5 0 0 16,5-1-1-16,-1-2 0 16,6 2 1-16,3-1 0 15,0 0-1-15,0 0 1 16,0 0 0-16,-2-2 0 15,1-2 0-15,1 0 0 16,1 2 0-16,0 2 0 16,1-1-1-16,1 2 1 15,-1-1-1-15,-7-4 1 16,6 3 0-16,-9-6 0 16,4 2 0-16,2 1-1 15,-4-3 1-15,-1 0 0 16,5 3 0-16,-2-4 0 15,0 5 1-15,3-3 0 16,-4-1 0-16,-1 1 0 16,-2 0 0-16,3 4 0 0,-3-5-1 15,2 1 1-15,-2 2-1 16,0-2 1-16,0 0-1 16,0 1 1-16,2-1 0 15,0 1 0-15,-1 0 1 16,-3-1-1-16,1-2 1 15,-1 1 0-15,0 1 0 16,-2-1-1-16,-3 1 1 16,-1 0-1-16,1-3-1 0,3 6 0 15,5 0 1-15,1 0-1 16,5 2 0-16,-2-5 11 16,-3 3 3-16,2-1 3 15,-4 2 1-15,-1 2-10 16,2 1-3-16,-2 0-2 15,2 1-1-15,-2 0 0 16,0-2 0-16,1 0 2 16,0 1 1-16,2 0 0 15,2-1 0-15,-3 0-1 16,4 0-3-16,4-2 0 16,-1 3 0-16,-2-2 0 15,-2 2 1-15,-3-1 5 16,1-2 1-16,0 2 1 15,5-3-1-15,1 3-6 16,3 2 0-16,2-1-1 0,-5 2 0 16,4-1 0-16,-4-2-1 15,4 6 1-15,-1-5-1 16,2 3 1-16,2 2 0 16,-1-3 0-16,3 1 0 15,-3 2 0-15,-3-3 0 16,-3 2 1-16,-3-1-1 15,3-2 0-15,3 0 0 16,3 0-1-16,3 2 1 16,-2-2 0-16,2-1-1 0,0-1 1 15,0-1-1-15,1 1 1 16,3 0-1-16,-1 0 0 16,2 0 0-16,-4-2 0 15,-2-1 0-15,-2 0 0 16,-5 0 0-16,5-2 0 15,1-1 0-15,2-2 0 16,3 2 1-16,0-3 12 16,2 1 0-16,0-1 2 15,3 0-1-15,2 0-12 16,-3 1 0-16,-1 2-2 16,0-2 1-16,-6 1-1 15,0 0 1-15,0-1-1 16,6 3 1-16,3 0-1 15,2 1 0-15,1 2 0 16,-3-2 0-16,3-1 0 16,1 2 0-16,-1 0 1 0,-4 2-1 15,-2 2 0 1,2-1 0-16,-1 0-1 0,1-1 1 16,5 2 0-16,-3-1 0 15,4 0 0-15,-1 3 0 16,3-1 0-16,-1 0 0 15,-4 2 0-15,-1 3 0 16,-1-4 0-16,-1 4 0 16,3-3 0-16,3-1 0 0,5 2 0 15,5-1 0-15,-2 1 0 16,2-1 0-16,-5-2 0 16,1 4 1-16,-5-3-1 15,-4 0 0-15,3 1 0 16,-2-3 0-16,8 1 0 15,1-1 0-15,0 1 0 16,1-1 0-16,-5-1 0 16,0 3 0-16,-3-1 0 15,-1 1 0-15,8 2 0 16,-4-4 0-16,6 3 0 16,-3-2 1-16,3 0-1 15,-4 0 1-15,0 3 0 16,-5-1-1-16,0 1 0 15,0 1 0-15,3-1-1 16,5 1 1-16,4-2-1 16,-1 4 1-16,1 0-1 0,-1-2 0 15,-4 3 0-15,-2-1 1 16,0 0 0-16,2 0 0 16,-2 1 0-16,8 0 0 15,-1-2 0-15,0 1 1 16,-1-2-1-16,-3 2 0 15,-3-1 0-15,0 1 0 16,6 0 0-16,2-1 1 16,4-3-1-16,4 0 1 0,1 2-1 15,-4-4 0-15,-1 4 1 16,-2-1 0-16,0-2-1 16,2 2 0-16,10-3-1 15,2-2 0-15,-1 0 1 16,-4 0-1-16,-1 5 1 15,3 0 0-15,-1 0 0 16,8-1 0-16,0-1 0 16,-5-1 0-16,3-2-1 15,-4 1 1-15,3-2-1 16,4-1 0-16,2-1 1 16,2 1 0-16,-8-4 0 15,1-1 0-15,1 2 1 16,-3-2 0-16,16 5 0 15,-1-4 0-15,-6-3 0 16,-1-1 0-16,0 0 1 16,-3 3-1-16,7 2-1 0,4 0 0 15,-8-5 0-15,-3 1 0 16,-3-2 0-16,-1 2 0 16,1 0 1-16,2 1-1 15,-2-1 1-15,-8 1-1 16,-4 5 1-16,-3-4 0 15,2 4 1-15,7-1-1 16,-2-1-1-16,-1 4 1 16,-4-2-1-16,-8 3 1 0,-24 0 0 31,-19 0 1-31,2 0-1 0,45 1 0 0,-8 0-1 16,-2 0 0-16,-25 0-1 15,3-1-1-15,-8 1-2 16,-3 1-19-16,-3-5-128 15,-3 0 108-15</inkml:trace>
  <inkml:trace contextRef="#ctx0" brushRef="#br0" timeOffset="72431.8">15892 16256 420 0,'-5'59'198'0,"37"-57"-56"0,4 2-68 16,3 4-14-16,3-7-22 15,5 8-25-15,5-1-12 16,3 2-1-16,9 2 1 15,4-1 0-15,15 2 1 16,13 0 0-16,4 1 8 16,7-2 5-16,14 0 12 15,6 2 7-15,11-1 17 16,11 1 6-16,9 2-5 16,3-3-9-16,12 0-22 15,1 1-11-15,2 3-8 16,9-1 3-16,7 6 13 15,-3 0 7-15,3-2 19 16,0 2 9-16,-6-4 10 16,5 2-3-16,5 0-1 15,-10-2-1-15,-17-2-6 16,9-3-2-16,-14-2-13 0,1-1-5 16,9-4-9-16,-19 3 0 15,-15-6 5-15,-9 4 9 16,-15-2 4-16,-12-4-3 15,-12 0-9-15,-14-5-11 16,-26-5-13-16,-9 2-2 16,-16-8-40-16,-8 3-28 15,-13-7-88-15,-7-7-86 0,-23-10 154 16</inkml:trace>
  <inkml:trace contextRef="#ctx0" brushRef="#br0" timeOffset="73947.75">17228 13980 408 0,'1'21'138'16,"2"12"-127"-16,-5-2-12 16,5 15-1-16,-1 7 0 15,5 11-1-15,3 11 0 0,-7 12-3 16,6 8-23-16,1 15 21 16</inkml:trace>
  <inkml:trace contextRef="#ctx0" brushRef="#br0" timeOffset="74138.24">17376 16197 223 0,'8'158'144'0,"0"-13"8"15,-4-8-23-15,0-8-35 16,0-10-5-16,1-18 3 16,4-3 2-16,-3-13 3 15,-1-11-10-15,-2-15-40 16,-3-17-17-16,2-18-57 15,-4-9-46-15,2-8-204 16,-2-5 181-16</inkml:trace>
  <inkml:trace contextRef="#ctx0" brushRef="#br0" timeOffset="74813.42">16196 14045 826 0,'-4'0'305'0,"4"-3"-204"16,0 5-88-16,0-2-1 15,0 0 10-15,0 0-3 0,6 15-2 16,21 32 0-16,-10-21 10 16,7 5 4-16,4 5 2 15,8 11 3-15,3 5-10 16,-1 2-8-16,-2 0-5 15,0-1-3-15,-3-9-4 16,-2-4 0-16,-2-5-6 16,-7-10-5-16,-2 3-56 15,-12-10-49-15,6 1-181 16,0-1 179-16</inkml:trace>
  <inkml:trace contextRef="#ctx0" brushRef="#br0" timeOffset="75061.77">16624 14293 945 0,'-7'2'405'0,"-6"13"-209"0,4 8-97 15,-11 4-73-15,0 7-8 16,-4 9-8-16,-8-5-10 15,7 1 0-15,0 1 1 16,2-7-19-16,8 2-21 16,-2-5-65-16,7-7-45 15,-5-8-89-15,2-5-74 0,3-7 202 16</inkml:trace>
  <inkml:trace contextRef="#ctx0" brushRef="#br0" timeOffset="75462.7">16458 13794 622 0,'-10'12'262'0,"-4"8"-135"16,4 10-74-16,1 6-41 0,5 4 1 15,4-3 24 1,0-10 15-16,0-17 12 0,0-4 15 16,2-5 10-16,2-5 1 15,0-5-1-15,1 0-13 16,-3-5-36-16,-2 2-16 15,-3 2-3-15,-2 0 4 16,-5 2 8-16,0 3 1 16,0 2-9-16,-2 3-8 15,1 3-18-15,-1 2-10 0,1 5-31 16,3-1-31-16,6 1-110 16,2-1-129-16,8 0 195 15</inkml:trace>
  <inkml:trace contextRef="#ctx0" brushRef="#br0" timeOffset="76392.75">22108 16846 652 0,'9'14'344'0,"-2"0"-49"16,7 5-163-16,-3 2-70 15,0 3-9-15,3 2-5 16,-2 2-4-16,9 5 25 16,2 3 18-16,2 3 17 15,4 3-4-15,-1 4-26 16,0-3-20-16,4 3-29 16,2-3-11-16,0-3-8 15,-1 1 1-15,-1-6-4 16,-7-3 0-16,-4-7-35 15,-3-2-30-15,-5-9-76 16,-4-1-56-16,1-5 121 16</inkml:trace>
  <inkml:trace contextRef="#ctx0" brushRef="#br0" timeOffset="76634.11">22527 16973 1115 0,'32'1'517'16,"-42"34"-184"-16,1 4-187 0,-10 7-97 16,-4 1-14-16,-6 5-32 15,-2-2-28-15,-8-5-43 16,-3-3-33-16,-5-12-106 15,-2 0-45-15,5-5 153 16</inkml:trace>
  <inkml:trace contextRef="#ctx0" brushRef="#br0" timeOffset="82889.13">15566 14744 120 0,'48'-30'46'0,"-55"28"-14"16,7 0 12-16,3 2 34 15,-3-1 18-15,0 1 20 16,0 0-1-16,0 0-15 16,0 0-16-16,2 9-34 15,2 2-16-15,-1 0-19 16,33 26-3-16,-33-27-4 15,6 3 6-15,-1-1 12 16,-2 5 8-16,8 4 15 16,-11-5-1-16,3 4-12 15,-3-2-8-15,1 0-14 16,2 5-5-16,4-1-1 0,0 4-2 16,-3-2-3-16,4 0 2 15,-1-1 12-15,0-3 7 16,1 3 5-16,-3-6 2 15,2 2-6-15,1-1-5 16,0 0-4-16,2 2-3 16,-5-5-11-16,2 4-1 15,-3-4 0-15,3-1-1 16,1 6 0-16,-1-2 2 16,1 0 0-16,-1 3 5 0,-1 0 14 15,2 0 7-15,-5-2 12 16,2 0-4-16,1 2-10 15,-5-3-6-15,5 1-11 16,-2 0-3-16,1-2-2 16,1 2-3-16,-3 3-1 15,4 1 1-15,0 1 0 16,1 2 0-16,0 2 2 16,-4-7 1-16,-1 2 8 15,0-1 2-15,-2-7 0 16,0 5-2-16,2-4-5 15,0 3-3-15,-1 1-1 16,6 0 0-16,-7-2-1 16,4 1 0-16,-2 1 0 15,1 5 1-15,-2 2 2 16,-5-4-1-16,8 2 3 16,-3 1-2-16,5-1-1 15,-1 2-1-15,1-1-3 0,-10-4 3 16,7 0-2-16,-4-1 1 15,-3-4 0-15,7 1 5 16,-4-2 8-16,2 2 6 16,-3-4 8-16,4-1-3 15,1 0-8-15,-1 1-7 16,2 0-7-16,-4-1-3 16,1-1 0-16,0-1 1 0,0-3-1 15,5 0 2-15,-5-2 1 16,-1 0 2-16,0 4 2 15,4 2 3-15,2 1-2 16,-2 1-1-16,-1-5-4 16,-4-3-2-16,4 1-1 15,1-2-1-15,-4-1 1 16,6 6 0-16,-3-1 1 16,2 0 3-16,6 6-4 15,-7-8 0-15,7 4-3 16,-3-2-2-16,-3-1 3 15,4 1 1-15,-6-5 1 16,2 0-1-16,0-1 7 16,-4-1 2-16,4-1 12 15,0 1 1-15,-1-2-1 16,2 1-2-16,-1 1-6 0,-1-2-1 16,-4 0-2-16,2 0-1 15,-3-4-3-15,0 2-2 16,-3 1 1-16,0 0 0 15,0 0-1-15,0 0 2 16,0 0-7-16,1-1-1 16,5-2-1-16,-2 1-1 15,3-2 4-15,-2 1 0 16,1 0-1-16,1 0 1 16,0-3 0-16,2-1 0 0,26-28 0 15,-27 24 0-15,2 3 0 16,1-1-1-16,4 4 1 15,-6-3 0-15,-2-1 0 16,-1 1 0-16,-1-4 0 16,6 4 0-16,2 0 0 15,-2-4 0-15,0 6 0 16,-7-4 0-16,6 2 0 16,-2-2 1-16,2 1 1 15,-1-1-1-15,0 0-1 16,5 4 1-16,-1-2-1 15,3 0 0-15,-3-2 1 16,1 1 2-16,3-2 1 16,-2 0-2-16,-1 0-1 15,-1-3-1-15,3 2 0 16,1 0 3-16,0-4-2 16,-2 2 1-16,-1-1-2 15,1-3-2-15,1-1 2 0,1 2 0 16,-1 0 0-16,0-1 0 15,1 4 0-15,0-1 0 16,2-4 0-16,-2 2 0 16,3 1-1-16,-1-3 1 15,-1 3 0-15,-3-2 0 16,0 4 0-16,-4 1 0 0,-1 1 0 16,6 5 0-16,-4-4 0 15,2 1-1-15,-1-1 1 16,-3-1-1-16,3-1 0 15,2 2 1-15,0 0 0 16,1 1 0-16,0 1 0 16,1-2 0-16,0 1 1 15,-2-2-1-15,3-1 0 16,-3 3 0-16,4 0-1 16,-2-1 0-16,1 0 0 15,0-1 1-15,0 0 0 16,0-1 0-16,0-2 0 15,0 2 0-15,0 0 0 16,3-2 0-16,-1 3 0 16,-3-2 0-16,2 1 0 15,-1-2 0-15,-3 1-1 16,4 3 1-16,-6-3 0 16,5 3 1-16,3 2-1 0,-8-3 0 15,4 2 0-15,-1 0 1 16,-1-2-1-16,3 0 0 15,5 0 0-15,-4 0 0 16,1 1 0-16,3 2 0 16,-4 1-1-16,2-1 1 15,-2 2 0-15,2-1 0 16,0-2 0-16,-1 4 0 16,3-4 1-16,-3 3 0 0,0 3-1 15,0-5 1-15,-1 6-1 16,2-1-1-16,0-3 0 15,-1 4 0-15,-2-2 1 16,-6-3 0-16,4 3 0 16,-1 1 0-16,-2-1 0 15,4 3-1-15,-1 1 1 16,-2-4-1-16,4 4 0 16,-3-2 1-16,1-2-1 15,3 3 1-15,2 0 0 16,2-3-1-16,6 4-1 15,-4 1 0-15,-4-1 1 16,5 2 0-16,-7 2 1 16,3-2 0-16,1 2 0 15,0 0-1-15,0 0 1 16,-2 1 0-16,-1-1 1 16,2 4 1-16,-2-1-2 15,-1 0 1-15,0 0-1 0,-2-1 1 16,1 3 0-16,5 0 0 15,-5 0 0-15,-1-1 0 16,0 0 0-16,-2-3 0 16,1 4 1-16,6-4-1 15,-2 6 0-15,1-2 1 16,2-1 0-16,-5 4 1 16,1-3 0-16,0 3-2 0,1 1 0 15,1-2 0-15,0-1-1 16,1-4 0-16,1 4 0 15,0 2 0-15,2 0 0 16,1 4 1-16,-2 1 0 16,-1-1-1-16,2 6 0 15,-3 0 0-15,-2-1 0 16,-1 3 1-16,-3-3-1 16,-1 3 1-16,5-3 0 15,3 2 0-15,0 1 2 16,4 0 0-16,1 3 0 15,-1-2 1-15,0 1-2 16,0 0 0-16,1 0-1 16,-4-4-1-16,4 2 0 15,-3-1 1-15,-1 2-1 16,1 4 1-16,-1 2 1 16,0-3 0-16,-1 5-1 0,-3-2 0 15,-2-1-1-15,-1 3 0 16,0-1 1-16,-2-3 1 15,-4 4-1-15,1-1 0 16,-4 0 0-16,8 0-1 16,5-2 0-16,-4 1 0 15,7-2 0-15,-5 4 0 16,2-2 0-16,1 1 1 16,1-1-1-16,-3 0 0 0,1 0 0 15,2 3 0 1,-2 3 0-16,1 0 0 0,1 3 0 15,-2-2 0-15,-2 2 0 16,1-1 1-16,-2 0-1 16,0 0 0-16,1-5 1 15,-2 2 0-15,1-1-1 16,-4-1 1-16,0-2 0 16,1-2-1-16,-4-1 1 15,9 3 0-15,-6 2-1 16,0-2 1-16,4 5 0 15,-5-2 2-15,5 2 0 16,-1-2 2-16,-1 3 1 16,-1-1-2-16,1-2 1 15,3 3-2-15,-2-10-1 16,-2-6 1-16,-3 4-4 16,-1-6-3-16,-2 1-1 15,1-1-10-15,-2-10-10 0,-1 0-8 16,4-3-27-16,-3-3-15 15,-1 1-99-15,3 3-142 16,-7-3 204-16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39:36.3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10689 7141 231 0,'23'65'138'0,"-23"-65"-1"16,-4-2-16-16,2 1-22 15,0 0-8-15,2 1-22 16,0 0-6-16,0 0-3 16,0 0-2-16,0-1 3 15,0 0 2-15,0 0-7 16,-2 0-4-16,1-1-15 16,1 1-9-16,-1 0-15 15,0-1-4-15,1-11-1 16,-1 1 1-16,2-34 1 0,4 32-2 15,-2 3-3-15,2-2-1 16,-3 3-1 0,-2 3 0-16,3 1 6 0,-3 0 2 15,2 2 3-15,-1 3 2 16,-1 0-5-16,-1-1-3 16,0 2-4-16,1 0-1 15,0 0-1-15,0 0 1 16,0 2 1-16,-1 7 0 15,-2 2 0-15,3 6-1 0,-1 25 2 16,-2-20 1-16,-3-2 6 16,0-1 2-16,-2 0 3 15,4 2 0-15,-1 3-1 16,-3-4-3-16,0-1-1 16,-1-2-1-16,4-6 2 15,-2-3 0-15,5-4 6 16,1-3 4-16,0-4 8 15,1 2 3-15,0 0-3 16,0 0-4-16,0 0-8 16,0-13-1-16,2-7-4 15,7-31-4-15,-2 26-3 16,-2-4-3-16,0 2-1 16,2-2-1-16,-1-2-2 15,1 1 0-15,1-2 0 16,0 3-1-16,1 2 0 15,-1 0 1-15,1 3 0 0,-3 1 0 16,2 11 1-16,0 2 2 16,-5 7 0-16,-2 4 0 15,-2-1-2-15,0 1-3 16,0 0-3-16,0 0-1 16,-1 0 1-16,2 4 1 15,-3 15 3-15,2 30 0 16,-3-26 1-16,-4-5 2 15,5 4 0-15,-3 1 0 0,-2-1 0 16,5 3 0-16,-3 0-1 16,-1-5 0-16,5 1 0 15,-2 0 0-15,0-8 0 16,1 1 1-16,0-6 0 16,2 0 2-16,0-7 2 15,-1 0 1-15,4 1 7 16,-4-3 1-16,2 0 1 15,0 0-1-15,0 0-7 16,0 0-3-16,0-12-3 16,0-5-2-16,3-30 0 15,-2 26 0-15,-1-2-1 16,0 1 0-16,2 1 1 16,-1 0 0-16,-1 3 0 15,3 4-1-15,0 4 0 16,-3 1 1-16,2 6-2 0,-2 2-1 15,0 3-5-15,0-1-1 16,0 0 1-16,0 0 3 16,0 7 4-16,0 10 0 15,-5 33-1-15,0-25 1 16,0 4 1-16,-2 0 2 16,4 1 1-16,-2-3 0 15,2-4-1-15,0-2 0 16,-3-6-1-16,3-3 0 15,1-4-1-15,-2-2 0 0,2-3-26 16,1-2-22-16,1-1-72 16,-1-1-53-16,0 0-133 15,0 0 186-15</inkml:trace>
  <inkml:trace contextRef="#ctx0" brushRef="#br0" timeOffset="1505.97">10741 3876 189 0,'-31'-76'102'0,"25"66"-15"16,9 7 5-16,-2-1-5 16,-2-2-2-16,1 5-13 15,-1 0-11-15,-1-1-16 16,2 1-4-16,-2 0 0 0,1 0 3 15,0 0 9-15,-2-6 6 16,-3 0-4-16,4 1-4 16,-2 0-16-16,0 1-8 15,2 2 0-15,0 0 4 16,-1 1 6-16,-3-3-2 16,3 3-5-16,-2 0-5 15,0 1-7-15,2 1-3 16,-4 1-2-16,6-1-3 15,-1 3 0-15,-5 7 2 0,2-2 0 16,3-4 0-16,-1 23 10 16,7-27 5-16,2-5 6 15,3 2 5-15,-1-6 3 16,2-1-6-16,-4-6-10 16,0-5-4-16,-2 2-11 15,-1-3-1-15,-3 8 3 16,-3-1 2-16,-3 3 0 15,-2 1 0-15,-3 2-4 16,1 6-4-16,-3 3-11 16,-1 4-5-16,-3 10-1 15,-2 3 0-15,-1 9 6 16,0 2 2-16,5-1 0 16,3 2 0-16,6-7 1 15,2-4 2-15,6-2 2 16,0-7 2-16,11-1 2 0,-5-1-2 15,7-9 0-15,3-1 1 16,1-7 4-16,4-3 0 16,-4-1 1-16,-2-3-1 15,-2-1-1-15,-3-1 1 16,-4 1 2-16,-3 4 2 16,-6 2 3-16,-2 2 1 15,-4 3-3-15,1-1-4 16,0 7-12-16,1 2-9 15,3 7-7-15,-3-1-1 0,3 9 4 16,-1-3 2-16,-1 3-25 16,4 4-37-16,0-4-139 15,0 4-177-15,0 4 247 16</inkml:trace>
  <inkml:trace contextRef="#ctx0" brushRef="#br0" timeOffset="39309.53">3848 9904 367 0,'-6'5'198'0,"6"-3"-45"16,-9-5-21-16,9 3-36 15,1-1 7-15,3-4 22 16,-4 5 2-16,0-1-10 16,0 0-16-16,0 0-41 15,0 0-14-15,3-8-17 16,2-3-4-16,10-32-3 16,-7 28-1-16,0-2 1 15,2 0 7-15,-3-1 1 16,2-1-2-16,-1 1-5 15,1-4-8-15,6 1-8 16,-2-2-2-16,6-4-1 16,-3-1-1-16,0-2 1 0,1 1 1 15,-1 2-1-15,3 2 0 16,-3 1-2-16,1 4 0 16,0 1-1-16,-2 4 0 15,-1 2 0-15,2 2-1 16,1 6 0-16,-3-2-2 15,0 3 1-15,-1-1-1 16,-1 1 0-16,6 1 2 0,-1 1 0 16,-1 1 0-1,1 2 0-15,-7-2 0 0,6 5-1 16,1 1 0-16,-2 0 1 16,3 0 0-16,-5-3-1 15,2 3 1-15,-2 0 0 16,6 2 0-16,1 4 0 15,0-1 0-15,0 3 1 16,2 1 0-16,-1-1 0 16,2 1-1-16,1 1 1 15,-4-3 0-15,4 1-1 16,0-3 1-16,0-3 0 16,3-4-1-16,-1-2 2 15,-2-1 0-15,0-2 0 16,2 1 0-16,-2-5-1 15,3 2 0-15,-2-2 1 16,-5-2-1-16,0 0 0 0,-4 2 0 16,-1-5 0-16,2 3 0 15,0-4 1-15,3 2 0 16,3-1-1-16,-6-4 0 16,3 2 1-16,-4-3-1 15,0 0 1-15,3 0 0 16,0 7 0-16,-3-3 0 15,-2 2 0-15,2 0 0 16,-4-2 0-16,-2 2 0 16,-2 3-1-16,3 2 0 0,-1-1 0 15,0 3-1-15,1-3 0 16,-1 3 0-16,-3-2-1 16,1 2 1-16,-2 4-2 15,-2 0 0-15,3 2 0 16,-2 2 0-16,-2 0 2 15,2 1 2-15,-2 3 4 16,2 2 1-16,-2 2 1 16,-1 1-1-16,1-3-1 15,-1 0 0-15,3-3-3 16,-2 2-2-16,5 2-1 16,2-3 0-16,-2 0-3 15,4-2 1-15,1-4 0 16,0 1 1-16,5-1 0 15,-3-2 0-15,3-2 1 16,-4-2 0-16,2-2 0 0,3-1 1 16,5-1-1-16,8-4 0 15,1 1 0-15,0-2 0 16,0 3 0-16,0 1 0 16,2 5 0-16,2 1 1 15,3-2-1-15,-1 2 0 16,-2-5 0-16,-2 2 0 15,-2-2 0-15,-4 4 0 16,4 4 0-16,-4 0 1 16,1 5-1-16,4 0 1 0,-4-1-1 15,5 1 1-15,-4 0-1 16,5-2 0-16,1-2 1 16,2 4-1-16,1-2 1 15,-7 1-1-15,-6 5 0 16,-1 1 1-16,-7 3-1 15,-1 2 1-15,-3 8 0 16,-10 1 0-16,-2 4 0 16,5 5 1-16,-7 7-1 15,7 6 0-15,-4 5 0 16,1-2-5-16,-2-3-34 16,-3-7-23-16,2-4-55 15,0-1-34-15,5-5-58 16,3-2-77-16,2-5 186 15</inkml:trace>
  <inkml:trace contextRef="#ctx0" brushRef="#br0" timeOffset="40177.21">5173 8651 437 0,'-5'-7'253'16,"-2"6"-36"-16,-1 0-41 0,-1 1-64 15,-2 4-12-15,-2 6-22 16,-2-1-8-16,0 6-19 16,-1 1-9-16,1 2-17 15,-2 5-8-15,2 9-12 16,-1 3-3-16,4 5-1 15,0 2-1-15,0-5 0 16,8-3 0-16,-2-5-1 16,6-6 0-16,12-2 4 15,3-4 4-15,10-6 4 16,4-4 1-16,4-12-2 16,0-4-1-16,9-10-2 15,-3-5 11-15,3-6 13 16,-2-4 4-16,-12-4 8 15,-5-3-4-15,-7 4-4 16,-7 3 6-16,-9 2 4 16,-2 5-3-16,-15 0-7 0,-4 0-11 15,-5 4-23-15,-4 4-14 16,-6 9-26-16,5 8-12 16,-2 9-58-16,-2 3-49 15,0 12 100-15</inkml:trace>
  <inkml:trace contextRef="#ctx0" brushRef="#br0" timeOffset="42470.07">8020 9440 287 0,'-2'-11'244'16,"-6"-2"16"-16,5 11-12 0,0 0-18 16,-4 2-42-16,7 0-22 15,-2 0-40-15,-10 3-20 16,-5 4-40-16,-28 21-15 16,24-8-35-16,0 8-12 15,2 8-6-15,-1 5-2 16,6 7-1-16,2-6 0 15,9-3-2-15,7-2-1 16,10-10-2-16,4-8-1 0,10-9 1 16,6-6 3-16,6-10 4 15,8-6 4-15,-7-17 7 16,-3-6 3-16,-7-10 2 16,-3-1 1-16,-5-3 1 15,-5-2 1-15,-5 4 5 16,-17-2 2-16,-7 10-1 15,-5 2-21-15,-7 8-84 16,-5 4-72-16,-13 14 87 16</inkml:trace>
  <inkml:trace contextRef="#ctx0" brushRef="#br0" timeOffset="77530.87">22704 10578 322 0,'-24'-83'151'0,"-5"68"-24"0,-4 0-96 16,-7 2-15-16,-4 3-1 15,-4-4 2-15,-6 4 15 16,-2 0 36-16,0-1 12 16,-6 2-8-16,4 0-16 15,-3-1-35-15,-7 1-14 16,-12 5-7-16,-13 0-2 15,-12 2 1-15,-2-1 1 16,2 3 2-16,-4 0 2 0,-8 3-1 16,-2 0 2-16,-11 3 4 15,-1-3 0-15,-9 2-1 16,-5-1-1-16,-9-2-6 16,-4 4 0-16,4-3-1 15,-1 3 1-15,-5-1 7 16,-1 2 7-16,9 3 4 15,-6 0 1-15,2 6-7 16,9 1-6-16,-2 2-5 16,3 4 1-16,2 1-1 15,3 1 1-15,6 3 5 16,5 3 0-16,12 3 5 16,5 0-1-16,12 4-5 15,11-3-2-15,18 0-3 16,5 3-2-16,9-2-4 15,2 5-1-15,16 3-3 16,7 3-2-16,17 5-4 0,9 6-1 16,17 2-6-16,7-2-23 15,17 2-59-15,11-4-30 16,14-1-48-16,9 0 13 16,20-4 66-16,5 2 40 15,25-4 78-15,7-3 30 16,10 2 23-16,10-6-3 15,13-3-20-15,8-2-12 16,16-13-20-16,2-4-3 16,12-13-2-16,10-3-3 0,2-16 2 15,10-1 9-15,-2-9 13 16,2-9 4-16,11-4-3 16,-9-5-10-16,2-5-11 15,-8-1-5-15,-22-5 2 16,-2 3 2-16,-22-2 21 15,-12 3 10-15,-31-2 37 16,-17-5 14-16,-36-1 24 16,-16-7 11-16,-26 0-24 15,-17-1-16-15,-25 0-64 16,-14 2-39-16,-24 0-65 16,-8 0-46-16,-17-2 79 15</inkml:trace>
  <inkml:trace contextRef="#ctx0" brushRef="#br0" timeOffset="79120.81">22546 13721 469 0,'64'17'214'0,"-79"-27"-57"15,0 1-87-15,-6 1-33 16,-4-2 0-16,-2-1-9 16,-5-1-3-16,-4-1 11 0,2 3 7 15,-2 0-6-15,-3-1-6 16,-4-1-14-16,-5 0-9 16,1 1-8-16,-3 2 0 15,-8 0 0-15,-6 1 0 16,-16-4 0-16,-4 3-2 15,-4 1-1-15,2-2-2 16,-1 2-10-16,-9-2-9 0,-9-1-19 16,-7 1-12-16,-5-1-17 15,-4-1 5-15,-9 3 20 16,-4 2 16-16,-5 1 27 16,-2 2 4-16,1 0 1 15,0 3 2-15,2 1 2 16,4 3-1-16,-1 0 0 15,-2 0 1-15,6 3 9 16,-2-3 10-16,5 2 17 16,2 1 10-16,6 1 15 15,3 2 1-15,5 0-10 16,1 1-11-16,-7 1-25 16,11 2-12-16,9 1-9 15,5-1 0-15,6 4 0 16,-3 0 1-16,2 4 1 15,8 2 0-15,13 1 1 16,8 0-1-16,5 3 7 0,4 0 5 16,2 2 6-16,4 1 0 15,9 3 3-15,7 2-6 16,9 1-6-16,2 0-2 16,10 1-10-16,3-3-1 15,6 0-1-15,7 6-1 16,8-4-1-16,5 2 0 15,7 2-1-15,2-4-1 16,12 4 1-16,5 5-1 0,5 0 1 16,8 3 0-16,7-4-8 15,6-2-3 1,22-4-8-16,6-5-9 0,11-4-7 16,14-3-3-16,9-2 0 15,10 1 9-15,14-5 17 16,-1-3 8-16,5-4 10 15,7-8 4-15,13 1-1 16,5-1 0-16,7-9-3 16,-1-3 0-16,-7-11-4 15,6-3 1-15,2 2 1 16,-6-7 2-16,-4-5 3 16,-4-6-9-16,-16-9 35 15,6-1 6-15,-8-4 6 16,-7-5 12-16,-16-3-35 15,-5 4-5-15,-19-1-8 16,-6 7-1-16,-15 2-10 16,-13-2-21-16,-21-1-57 15,-12 0-60-15,-12-4 86 0</inkml:trace>
  <inkml:trace contextRef="#ctx0" brushRef="#br0" timeOffset="96308.26">8257 10617 164 0,'69'-30'107'15,"-73"25"5"-15,-2 2-31 16,4 1 0-16,-2 0 19 16,4 2 7-16,0 0 9 15,-2-2-3-15,2 1-8 16,-2 0-10-16,1 0-17 16,0 0 4-16,0 0-10 15,0 0-3-15,0 0-16 0,0 0-16 16,-7-5-17-16,-3-1 0 15,-25-19-4-15,24 22 1 16,0 0 4-16,-2 0 1 16,-2-1 4-16,0 0 0 15,3 1 0-15,1-1 0 16,-6-2 0-16,4 2-2 16,-10-2-1-16,-2-1-2 15,-5 0-1-15,-1 0-3 0,-5 1-5 16,-2 0-3-16,1 6-4 15,-4-4-2-15,1 3 0 16,1 2-3-16,-4-3 1 16,-3 1 1-16,-4-1-2 15,7 3 1-15,4 4 0 16,1-1-1-16,-3 5 0 16,-7-1-2-16,-4 4-1 15,-2 2 2-15,12 4-3 16,0 1 4-16,0-2-2 15,7 3-1-15,-3-1 3 16,5-1-1-16,0 4 1 16,-5-2 1-16,9 5-4 15,-6 1 3-15,2 0-5 16,-1 1-1-16,-3 0 1 16,5-1-1-16,2 2 1 15,0 1 0-15,4 5 0 0,1-2-2 16,3 3 0-16,3 5 0 15,4-3-1-15,6 5 1 16,5 3-1-16,0-3 1 16,8 3 1-16,-1-2 0 15,9 3 0-15,8-1 1 16,2 1 2-16,9 1 1 16,5-4-1-16,2 4 0 15,9-1-2-15,4-3-3 0,8-4 0 16,0-6 0-16,4-10 3 15,5 2 0-15,7-2 1 16,13-5-1-16,13-1-4 16,-1-10-3-16,6-9-2 15,4-2 2-15,-3-11 4 16,5-2 4-16,-12-6 4 16,-8-5 3-16,-11-5 11 15,-7-4 12-15,-5-10 11 16,0-1 4-16,-5-9-7 15,-9-2-6-15,-5-3-9 16,-14-6 4-16,-19-6 13 16,-7 2 5-16,-22 1 23 15,-10 0-26-15,-19 11-15 16,-3 7-12-16,-7 8-30 16,0 6 14-16,2 7-17 0,-3 2-21 15,8 7-61-15,5 2-68 16,6 4 106-16</inkml:trace>
  <inkml:trace contextRef="#ctx0" brushRef="#br0" timeOffset="124303.3">17190 13575 785 0,'3'-10'272'15,"3"3"-228"-15,-3-1-37 16,-2 0-6-16,0 4 1 15,-8-3 1-15,-8-4 11 16,-7 2 18-16,-4 1 1 16,-2 1-8-16,0 3-7 15,-6-2-12-15,0 1-3 16,-8-2-2-16,-2 0 0 0,-6-2 1 16,1 2 1-16,1-3 3 15,-6 2 1-15,-5-3-2 16,-8-1-2-16,-21 0-5 15,-4-2-2-15,-6-1 1 16,0-2 1-16,1 2 1 16,18 7 1-1,40 3 1-15,0 1 0 0,-128-7 0 16,-7 0-1-16,-26 4-1 16,70 6-3-16,-5-1-10 15,-9 3-1-15,10-1 2 16,-8-1 4-16,-1 2 9 15,0 2 1-15,-2 1-1 16,9 3 0-16,27 0-2 31,56-4 1-31,-1 2 1 0,-155 9 0 0,6 9 0 16,-20 0-5-16,90 3-7 0,3-1 0 16,2 0-1-16,7 0 7 15,0-1 22-15,5 3-19 16,16 1 16-16,-1 3 4 15,5 2-12-15,-1 2 22 16,1 3-14-16,12 0-2 16,17 5 3-16,10-2 0 15,19 2 3-15,5-1 1 16,9-1 2-16,5-1 0 16,8-4 18-16,11 1-3 0,17-1-3 15,4-4-3-15,10-3-13 16,7-2-1-16,9-4-6 15,14 5 1-15,21 0-11 16,4 0 0-16,15 2-2 16,4 1 2-16,0 2-2 15,1 3 0-15,13 2 2 16,-1 2-2-16,12 0 1 16,5-3-1-16,3 0 1 15,10-3 0-15,2-10-1 16,7-4 1-16,-5-7-2 15,5 0 0-15,2-5-1 16,4 4 1-16,1-4 4 16,2-1 0-16,4-5 5 15,-10-4-2-15,8-1-5 16,2-6-1-16,2-1-2 0,6-3 3 16,-2-7 7-16,-6 2 4 15,-6-10 5-15,-2 2 0 16,-15-15-5-16,-13-7 16 15,0-6-2-15,-9-6 10 16,-15-3 18-16,3 3-8 16,-37-2 16-16,-6 3-6 15,-25 3-15-15,-15-3-13 16,-9 2-30-16,-13-7-20 16,-10-3-43-16,-2 2-21 0,-3 3-86 15,-12 6-156-15,-6 10 223 16</inkml:trace>
  <inkml:trace contextRef="#ctx0" brushRef="#br0" timeOffset="138190.62">10621 7099 258 0,'40'-76'186'0,"-38"76"20"16,-2-4-26-16,2 2-39 15,-2 1-10-15,0 0-13 16,0 0-8-16,0 1-16 16,0 0-5-16,0 0-18 15,0 0-12-15,0 0-27 16,0 0-13-16,-1 0-16 15,0 0-4-15,0 2 1 16,-1 14 2-16,-6 26-1 16,1-27 1-16,3 5-2 15,-2 1 0-15,6 6 1 16,-5-4 1-16,2 1 0 16,1 0 1-16,-1-4 0 15,3-3-2-15,3-2 0 16,-3-9 1-16,0 0 5 15,2-2 5-15,-2-4 14 0,0 0 12 16,0-1 7-16,0 0-2 16,0 0-14-16,0 0-13 15,4-17-12-15,10-30-2 16,-7 24-2-16,4 2 1 16,1-4-1-16,-2-1 0 15,-1 1 1-15,1-3-1 16,-3 0 0-16,2 2 1 0,-2-2 0 15,-1 4 0 1,-2 4 0-16,0 2 1 0,3 7-1 16,-5 1-1-16,2 7 0 15,0 3-3-15,-8 1-6 16,6 2-2-16,-2-2 1 16,-1 0 2-16,1 10 6 15,0 11 1-15,-2 31 1 16,-3-29 0-16,3 1 0 15,-2 0 1-15,-2 1 0 16,2 3 0-16,-1 0 0 16,0 4 0-16,3-3 1 15,-4 3 0-15,2-3 1 16,-2-5 1-16,-1-5 2 16,1-6 1-16,4-5 11 15,-1-3 5-15,1-4 14 16,-1-1 6-16,1-1-5 15,1 0-5-15,0 0-18 0,1-6-7 16,-1-15-8-16,2-27 0 16,-2 22-1-16,2 1 0 15,1-2-1-15,0-3-1 16,1 3 0-16,1 1 0 16,-2-5-1-16,2 3 1 15,-2-3 1-15,0 0 1 16,0 5 1-16,2 2 0 0,1 5 2 15,-4 4-1-15,6 11-1 16,-5 2-3-16,-1 6-7 16,2 2-2-16,-4-5 2 15,0 0 1-15,0 20 7 16,0 36 2-16,-4-22 0 16,0 6 2-16,-5 2 1 15,-5 1 0-15,2 2 3 16,-2-4 2-16,2 2 2 15,2-4 0-15,1-1-1 16,2-4-2-16,-1-9-2 16,2-3 2-16,1-11 3 15,0-6 11-15,3-4 14 16,-4-5 2-16,2-8-8 16,2-6-13-16,-1-13-18 15,6-5-4-15,2-4 2 16,1-3 0-16,2-1 3 0,-3 1 0 15,2 2 0-15,-1 2 0 16,-3 4 0-16,6 5 1 16,0 5-2-16,-4 5 1 15,2 9-2-15,-3 4-4 16,-1 4-7-16,1 6-1 16,3 5 1-16,-4 5 3 15,1 9 9-15,-2 5 1 16,-2 2 2-16,1 4 3 15,-3 2 9-15,-1 0 5 0,-2 2 4 16,2 0-1-16,-4-4-8 16,3 0-5-16,1-7-4 15,-1-5-1-15,-1-4-1 16,3-2 0-16,-2-6-3 16,1 1-13-16,2-5-51 15,0-1-53-15,2-2-156 16,-1-2-133-16,0 0 253 15</inkml:trace>
  <inkml:trace contextRef="#ctx0" brushRef="#br0" timeOffset="139640.26">24055 5793 448 0,'-46'-23'160'0,"-18"3"-138"16,-1-2-7-16,-4-2 11 16,0 2 2-16,2-4 24 15,-4 3 15-15,-8-2 10 16,-7-2-5-16,-3 3-21 15,2-3-16-15,-9 4-22 0,2 2-6 16,-17 5-5-16,-10 0-1 16,0 1 1-16,-3 0-1 15,-9 0 10-15,6 6 1 16,-9 2 3-16,-5 3 2 16,-6 6-8-16,-7-2-3 15,-4 9-1-15,-2 0-2 16,9 2-1-16,2 6 0 15,-15 4 3-15,1-1 4 0,10 8 3 16,-7 7 1-16,7 7-4 16,9 4-5-16,8 15-3 15,1 0-1-15,16 11-3 16,2 6-1-16,5 5-24 16,18 5-4-16,20 7 2 15,12 3 0-15,21 6 24 16,7-3 3-16,23 3-1 15,7 1 0-15,23-4-2 16,13 1 1-16,19-11 4 16,16-9 2-16,23-13 19 15,16-6 1-15,22-12 1 16,11 1-1-16,24-12-12 16,5-5 1-16,21-12 0 15,12-8 1-15,13-13-2 16,10-7-3-16,11-18-1 15,1-6-1-15,9-14 0 0,-2-5 1 16,-5-7 2-16,-4-1 0 16,-9-3 6-16,-11-6 18 15,-17-6 25-15,-14-8 8 16,-32-9 21-16,-17-4 0 16,-28 3-11-16,-13-2-3 15,-28-9-19-15,-11 1-12 16,-32-7-8-16,-20 5-7 0,-33 11-9 15,-18 8-6 1,-21 6-16-16,-14 4 0 0,-20 10-2 16,-5 4-18-16,-14 12-63 15,2 6-64-15,-11 11-186 16,-1 3 208-16</inkml:trace>
  <inkml:trace contextRef="#ctx0" brushRef="#br0" timeOffset="142544.54">17977 5772 688 0,'118'5'232'0,"19"1"-227"0,10-3-2 16,12-3 2-16,-1-1 11 15,9-5 35-15,-8-1 21 16,-11 0 32-16,-1 3-6 16,-7 4-29-16,-5 0-21 15,-15 4-31-15,-7 4-5 16,-29 2-5-16,-11 3 0 15,-25 0 3-15,-10 1 0 16,-15 2 3-16,-2-2 3 0,-13-2 3 16,0 0 10-16,-6-2 6 15,-4-3-1-15,0 3-5 16,-1 0-9-16,0 0-11 16,2 2-2-16,-3 0-4 15,0 0 0-15,4 1-3 16,-2 3-1-16,2 4-1 15,3 5 0-15,-2 4 0 16,1 2 1-16,5 6-1 16,-4 1 0-16,4 11 0 15,-3 1 0-15,-2 5 1 16,5-1 1-16,-3-3 0 16,0-2 0-16,-3-5 2 15,-2-1 0-15,-4-3-1 16,2 4 1-16,2 1-1 15,2-1 1-15,0-2 1 16,4-3 2-16,-5-9 0 0,0-1 0 16,-4-6 1-16,-1-1 0 15,-6-3 2-15,0 1 3 16,-8-2 8-16,-3-2 9 16,-6-6 11-16,-6-3 3 15,-5 0 5-15,-7-3-3 16,-15 3-11-16,-9 3-6 15,-26 1-16-15,-9 2-5 0,-3 2-5 16,-10-2 1-16,-15 4 0 16,-3 3-1-16,-14 4 0 15,6 3-1-15,-15 4 0 16,6-1 0-16,-1 4 0 16,-12-1 0-16,32 1 2 15,3-1-1-15,13-3 2 16,14-4 0-16,10-5 2 15,4-3 2-15,14-8 4 16,10-2 3-16,23-9 21 16,4-5 8-16,12-5 17 15,1-3 1-15,3-5-10 16,5 0-9-16,0-3-8 16,4-6-3-16,-2-8-11 15,1-1-2-15,2-11-14 16,1 0-3-16,-1-7-1 15,-1-6 0-15,-3-12 0 16,-2-7 0-16,7-8 1 0,-3 1-5 16,1 6-4-16,3 10-3 15,1 12-5-15,8 1 4 16,6 4-1-16,6-3 1 16,-1-3 2-16,3 0 2 15,0 3 4-15,-2 1 2 16,-4 12 3-16,0 4 2 15,-6 9-3-15,-1 6 0 16,-5 2 3-16,-2 2 0 16,0 3 3-16,-2 3-2 0,3 1-5 15,2 0-3-15,2 2-4 16,3-2-1-16,3 4-3 16,0 1-4-16,4 4-8 15,0 1-6-15,8 4-2 16,6 4 3-16,18 3 9 15,10 3 6-15,20-3 6 16,21-3 2-16,29-6 4 16,17-5 1-16,28-5 0 15,3-3 1-15,1-1 0 16,-2 0 0-16,-8 3 10 16,-6 3-41-16,-26 4-119 15,-17 5-131-15,-43 6 157 16</inkml:trace>
  <inkml:trace contextRef="#ctx0" brushRef="#br0" timeOffset="145750.43">10628 3713 105 0,'27'5'88'16,"-29"-10"-3"-16,2 2 5 16,0-1 5-16,0 2-4 15,0 1 3-15,0 0-2 16,0 0-4-16,-1 0-12 15,0 0-6-15,0 0-18 16,1 0-7-16,-1 0-9 16,0 0 0-16,-2-1-3 15,3 1-1-15,-1 0-3 16,0 1-7-16,0 0 4 16,0 0 0-16,0 0 6 15,0 0 4-15,-5 4-9 16,2-2-4-16,2 7-13 15,0 1-5-15,-6 3-3 16,-13 25 1-16,23-27 2 0,2 2 2 16,-1-3 4-1,1-1 6-15,3-2 12 0,-1-2 3 16,7 0 12-16,-3-4 1 16,6 0 0-16,-2-3-1 15,-2-4-7-15,1 2-5 16,1-3-11-16,-1-2-4 15,0-4-8-15,0-2 0 16,-6-2 0-16,4 2 0 0,-4-3 1 16,-3 1 0-16,0 3 3 15,-3 0 2-15,0 5 6 16,-4-3 0-16,1 6-6 16,-2-2-3-16,-7 3-11 15,2 4-2-15,-5 1-4 16,2 2-1-16,0 3-1 15,-3 4 0-15,0 1 0 16,0 2 2-16,-1 1 2 16,4 3-1-16,-3-1 0 15,2 0-1-15,3 5 0 16,-4-4 1-16,5 4 2 16,2 0-1-16,1-6 0 15,5 2 0-15,3-2-2 16,5 1 2-16,4 0 1 15,-2-3 1-15,1-1 3 16,3-3 1-16,0-5 2 0,1-1 2 16,-1-2 1-16,-2-1 1 15,-3-1 2-15,-1 1 0 16,2-5 2-16,-5-2 1 16,-1-5-1-16,-3-1-2 15,-1-1-4-15,-1-1-2 16,-3-3-1-16,3 1 0 15,-4-4-1-15,2 1-1 16,-4 2-1-16,-3-1-1 0,-1 8-3 16,1 5-2-16,4-1-3 15,-3 5-2-15,-1 4 0 16,0 1 0-16,1 3 1 16,-2 2 1-16,2 1-3 15,0-1 1-15,-1 6 1 16,4 4 1-16,2 0 4 15,4 3 0-15,-1-4 1 16,4-7 0-16,3-2 1 16,0 2 0-16,5-5 2 15,2-1 3-15,0 1 3 16,1-3 0-16,0-5 2 16,3 2-2-16,-1-7-1 15,2-3 0-15,4-2-2 16,-2-6 0-16,-3-2 0 15,-3-2 1-15,-3-1 2 16,0 0 0-16,-7 0 2 0,2 2 0 16,-10-1-1-16,2 2 0 15,-4 3-4-15,0 4-3 16,-3 12-10-16,5 3-6 16,-4 7-4-16,-2 8 1 15,-1 3 6-15,-2 5 4 16,0 6 5-16,4 1 1 15,0 0 1-15,0-3 0 16,7-4 1-16,-1-11 0 0,5-1 1 16,7-3 0-16,1-8 6 15,4 0 1-15,1-7 1 16,-1-4 0-16,-1-3-1 16,1 0-2-16,-6-5 0 15,2 4 1-15,-6 5-2 16,-2 1-4-16,-3 7-16 15,-6 4-9-15,-2 6-5 16,0 5 3-16,-3 8 14 16,0 3 15-16,3 4-64 15,1 1-61-15,1 3 81 16</inkml:trace>
  <inkml:trace contextRef="#ctx0" brushRef="#br0" timeOffset="160297.57">1325 3433 88 0,'-1'-1'52'0,"0"0"-5"16,0 0-10-16,0-1-4 16,0 1-3-16,1 1-2 15,0 0-1-15,0 0 5 16,0 0 10-16,0 0 2 15,0 0 3-15,0 0-6 16,0 0-1-16,0 0 3 16,0 0 14-16,0 0 8 15,0 0-3-15,0 0-5 16,0 0-22 0,0 0-10-16,0 0-9 0,1 0-3 0,6 1-4 15,-1 1 0-15,-2-1 6 16,4 0 8-16,0 0 11 15,1 0 2-15,3 0-5 16,27 5-8-16,-26-5-11 16,-1 1-1-16,-2-1-5 15,1 1-1-15,0-1-2 16,2 1-1-16,2 1 1 16,2 1-1-16,-3 0 0 15,0 1 0-15,1-2 0 16,2 1 0-16,-4 0 2 15,-3-1 2-15,4 4 2 16,-1-5 2-16,7 4 0 16,1 2 2-16,-7-4 0 15,3 2 0-15,-2-3-2 16,4-1-1-16,4 4-3 0,-5-3 0 16,5 0-1-16,-1 1 0 15,5-4 2-15,0 3 2 16,-8-1 0-16,6-1-1 15,-2 0-1-15,1-2-1 16,6 1-1-16,-1 0 1 16,-3-1 3-16,0 5 1 15,-3-4 0-15,5 3 0 16,-6-1-2-16,-3-8-1 0,1 6 0 16,-7-2-1-16,6-1 0 15,6 7-1-15,1-5 0 16,8 0-2-16,-1 1 1 15,-2-3-1-15,-3 1 0 16,2-2 0-16,-1 0 1 16,2-2-1-16,0 1 24 15,-1 0 2-15,2-1 1 16,-2 2 2-16,2-1-24 16,0 0-1-16,-3 0-3 15,2 1-1-15,-4-3 0 16,-2 0-1-16,-1-1 0 15,0-1-1-15,8 4 1 16,-1-2-1-16,4 2 0 16,-1-3 1-16,-1 3-2 15,0-2 1-15,3 0 0 16,2 1-1-16,-4 1 0 0,5 0 0 16,-8 2 0-16,-6-1 0 15,8 1 1-15,-9 0-1 16,10-1 0-16,5 4 1 15,0-1-1-15,5-2 0 16,0 3 0-16,-1-3 0 16,-1 1 0-16,0 1 0 15,4 1 0-15,-4 2 0 16,1-2 0-16,-5 2 0 0,-7-1 0 16,3-1 0-16,-1 1 0 15,3 0 0 1,6 1 0-16,0 0 0 0,1-2 0 15,-1 1 0-15,-1 0 0 16,4 0 0-16,-2 2 0 16,0 0 1-16,-7-2-1 15,-1 1 1-15,3 0-1 16,0 0 0-16,6 0 0 16,4 2 1-16,-1-3 0 15,2 0-1-15,2 0 0 16,0 0 0-16,3-1 1 15,-2 0-1-15,-6 4 1 16,-2-1 0-16,-3 0-1 16,-1-1 0-16,7-1 1 15,-2-1-1-15,3 2 0 16,0-2 0-16,2 0 1 16,2 0-1-16,-6 1 1 15,0 1 0-15,-6-2 1 0,-3 1 2 16,5-1 7-16,-2-3 1 15,7 5 2-15,2-4-1 16,0 0-8-16,1 1 0 16,1-2 0-16,-2 1-1 15,1 3-1-15,-7-2-1 16,-3-1 0-16,3 0-1 0,-3-1 1 16,6 0 0-16,4 2 0 15,0-3 1-15,3 1 0 16,-2 1-1-16,0-3 1 15,-3 2-1-15,-2 1 0 16,-2-1 1-16,-5-2 0 16,5 2 1-16,0-2-1 15,-1-1 1-15,8 3-1 16,-5-3-1-16,0 0 1 16,1 5-1-16,0-4 0 15,0 5-1-15,-4 2 0 16,0-4 0-16,-5 2 0 15,-1 0 0-15,8 2-1 16,0-2 0-16,2 0 0 16,4-3 0-16,-3 4 1 15,5 1-1-15,1 0 0 16,-6 3 0-16,0-2 0 16,-3 0 0-16,5 3 0 15,5-5 0-15,5 0 1 0,5 2-1 16,0-3 1-16,4 3 0 15,-5-1-1-15,-4 0 0 16,2 2 0-16,-3-3 0 16,8 1 0-16,2-1 1 15,5-1-1-15,4 1 0 16,-9-1 0-16,1 2 0 16,-2 3 1-16,-3-5-1 15,3 3 2-15,7-3-1 0,-2 0 0 16,2-1 1-16,-5-1-1 15,-10-2 0-15,0 1 0 16,4 3 1-16,4 0-2 16,6 0 1-16,-2 1 0 15,0-1 0-15,-6 0 0 16,-1 0 0-16,-8 1 1 16,-1 0-1-16,4 2 0 15,0-2 0-15,7 1 0 16,-1 0 0-16,-2-2 1 15,-6 0-1-15,0-1 1 16,-1-1 0-16,4-3 1 16,9 3-1-16,2 1-1 15,7-2 24-15,-4-1 14 16,-1 1 3-16,-4-6 1 16,4 5-23-16,7-3-15 15,5 0 0-15,7 5-2 16,-9-4-1-16,1 1 0 0,-2-2 0 15,-2-1-1-15,11 0 0 16,2 3 0-16,2 2-1 16,-5-6 0-16,-2 3 1 15,2-1-1-15,-3-2 0 16,12 8 0-16,-6 1 0 16,-10 0 1-16,-5 1 0 0,-3-1-1 15,-2 1 0-15,2-1 1 16,-6 3-1-16,-5 1 0 15,-13-3 1-15,-6 7-1 16,-3-3 1-16,-12 1 0 16,-2-1 0-16,-7-2 0 15,-9 2-1-15,-4-1-4 16,-6-2-4-16,-2 2-18 16,-1-3-25-16,-1-1-84 15,0 0-194-15,0 0 217 16</inkml:trace>
  <inkml:trace contextRef="#ctx0" brushRef="#br0" timeOffset="162806.44">10529 3412 199 0,'-27'-36'123'0,"27"32"10"0,0-1-12 15,0 0-13-15,-1-1-8 16,-1 1 0-16,0-2-5 16,-4-2-16-16,-1 3 4 15,1 0-32-15,-1 5-1 16,-2 0-10-16,-4 0-11 16,5 0-14-16,-7 0-6 15,7 4-4-15,-2 0-3 0,-1 1-2 16,3-1 1-16,-1-1-1 15,1 0 0-15,0 4-4 16,0 2-1-16,5 1-3 16,1 1 0-16,2-1-1 15,0 0 12-15,0 1 11 16,9 0 5-16,-4-1 11 16,7 0-6-16,-4-6 1 15,2 1 7-15,2-2 8 16,-3-2 6-16,6-1 7 15,-3-1-2-15,-1-6-18 16,2-1-10-16,-2-1-11 16,0-1-2-16,-2 2 5 15,-4-1 1-15,-3-1 1 16,-2 0 1-16,-3-3 4 16,0-1 5-16,-3 0 6 0,1 1 1 15,-3 3-2 1,0 2-6-16,0 4-11 0,-2-1-7 15,1 4-12-15,0 2-5 16,-1 1-5-16,2 4-1 16,-3 0 1-16,2-1 2 15,-4 6 1-15,5 1 3 16,-1 4 2-16,1-2 0 16,8 4 0-16,-3-4 0 15,8 2 2-15,-2 1 2 0,2-5 2 16,1 0 0-16,1-4 2 15,1 0 2-15,1-2 2 16,-2-1 2-16,2-4 8 16,1 0 5-16,-1-3 5 15,1-2 0-15,-3-2-5 16,-1 0-4-16,1-3-4 16,-3 2-1-16,2-5 0 15,-1 0-2-15,-3-1 2 16,-1-4 1-16,-3 2 0 15,-2-2-1-15,-2 3-4 16,-3 1-3-16,0 3-6 16,2 4-5-16,0-1-5 15,0 8-4-15,0 5-3 16,-2 1-1-16,0 8 4 16,0-5 2-16,-4 7 6 15,3 0 1-15,0 2 3 0,2 1-1 16,8-4 1-16,3-3 1 15,5-6 2-15,4-5 2 16,7-1 3-16,2-4 2 16,2-5 1-16,-1-1 1 15,-8-6-1-15,-3 3-1 16,-6 2-17-16,-5 2-18 16,-4 7-71-16,-6 3-22 15,-11 9-15-15,2 7-22 0,-12 7 117 16</inkml:trace>
  <inkml:trace contextRef="#ctx0" brushRef="#br0" timeOffset="165167.99">10604 3779 168 0,'41'-24'137'0,"-35"31"35"16,-5-8-10-16,2 1-27 15,-3-2-10-15,-1 1-28 16,1 1-16-16,0 0-19 16,0 0-6-16,0-1-7 15,0 0 6-15,0 0-4 16,0 1-5-16,0 0 1 16,0 0 5-16,0 0 3 15,0 0 8-15,0 0 11 16,0 0-3-16,-1 0-7 15,0 0-10-15,0 0-21 16,-15 2-12-16,-30 7 4 16,25-5 1-16,-2-3 0 15,0 1 2-15,2 0-11 16,2-2-1-16,5-2-4 16,3 0-1-16,6 2-3 0,1 1-3 15,4-2-5-15,0 1-4 16,0 0-6-16,0-1 0 15,-1 1 2-15,0 0 4 16,0 0 4-16,0 0 1 16,0 0 1-16,0 0-2 15,0 0 1-15,-6 3 0 16,3 0 1-16,-4 1-1 16,2-2 2-16,1-1 0 15,0 0 1-15,1-1 0 16,2 0-1-16,-1 0 0 0,-3 1-2 15,2 1 1-15,-3-1-1 16,4-1-1-16,-2 0 0 16,-2-1 0-16,-1-1 0 15,6 2-11-15,1 0-48 16,0-1-33-16,0 0-94 16,0 0-54-16,0 0-157 15,0 0 243-15</inkml:trace>
  <inkml:trace contextRef="#ctx0" brushRef="#br0" timeOffset="165473.17">10467 3563 221 0,'-2'-5'172'0,"-7"0"5"15,-4 5-32-15,-4 4-35 0,-2 0-10 16,-5 3 10-16,-2 2 0 15,-4 1-5-15,4 2-15 16,3 3-25-16,0-1-12 16,5 2-36-16,-1 1-4 15,7-1-5-15,7-3-2 16,3 0-1-16,-1 4 6 16,9-1 11-16,-5-3 4 0,11 8 4 15,0-8-7 1,0-2-12-16,8 3-3 0,-7-9-3 15,11 1 13-15,-4 3-79 16,-2-2-70-16,-3 4 85 16</inkml:trace>
  <inkml:trace contextRef="#ctx0" brushRef="#br0" timeOffset="167860.85">11005 2998 41 0,'12'-3'47'0,"-4"0"20"16,1 6 2-16,-3-2 6 15,-2-1-10-15,-2 0 0 16,-2-1 2-16,0 0 11 16,0 1 11-16,0 0 14 15,0 0 6-15,-1 0-8 16,1 0-11-16,-1 0-23 15,0 0-15-15,0 0-14 16,0 0-3-16,0 0-2 16,-2 0-1-16,3 0-6 15,-7 1-4-15,-11 2-3 16,-25 7-4-16,20-9-3 16,-2-1-1-16,-1 1-4 15,-5 0-1-15,2-1 4 16,-3 2 3-16,-3 0 3 0,-8-2 0 15,-8 2-5-15,-6-1-6 16,-11 0-2-16,-3 1 0 16,-4-1-1-16,3 0 0 15,-2-1-2-15,1 0 2 16,-8 3 0-16,-9-2 2 16,-5 2 3-16,2-1 0 15,3 0 0-15,4 3-1 16,-6-1-4-16,-5 0 0 0,0 1 7 15,5-4 5-15,12 4 13 16,0 0 5-16,1 2 11 16,2 2 6-16,0 1-2 15,9 1-3-15,9-3-9 16,10-2-12-16,12-5-5 16,1 0-3-16,13 1-3 15,0-2-1-15,5-2-3 16,6 0-2-16,6 0-7 15,2 0-7-15,4 1-60 16,0 1-35-16,0 0-94 16,0 0-88-16,0 0 188 15</inkml:trace>
  <inkml:trace contextRef="#ctx0" brushRef="#br0" timeOffset="169329.3">10370 3027 266 0,'-13'-4'155'0,"-1"1"-20"16,1 0-27-16,-3 3-29 15,3 1-22-15,3 3-24 16,-1 3-5-16,5-1-8 16,-3 2-4-16,8 3-4 15,-2-1-2-15,3 1 23 16,3 0 10-16,1-5 28 15,0 1 7-15,2-2-7 16,1-4-2-16,3-2 0 16,-1-4 2-16,1-4-11 15,0-4-6-15,-1-2-24 16,5-3-9-16,-5-2-2 16,1 2 3-16,-6-1 7 15,-4 1 2-15,-4 2 6 16,-2 0-4-16,-2 4-10 15,3 2-4-15,-9 3-17 0,5 3-7 16,-4 5-9-16,-1 3-4 16,-2 10 2-16,-5 1 4 15,6 2 7-15,2-1 1 16,4-5 4-16,1-4 0 16,2-1 0-16,7-6 1 15,2 0 4-15,7-1 3 16,5-4 2-16,0 3 1 0,3-10-4 15,-1 0-1-15,-8-2 2 16,1 1 1-16,-7 4 7 16,-2 2-3-16,-1 3-8 15,-5 3-6-15,-2 2-13 16,0 2-2-16,-4 7 3 16,-5 0 3-16,1 3 3 15,7 1 1-15,2-4-5 16,4 2-36-16,2 1-70 15,0 3-48-15,1 6 89 16</inkml:trace>
  <inkml:trace contextRef="#ctx0" brushRef="#br0" timeOffset="170116.2">10374 3760 299 0,'15'-46'182'15,"-17"45"-18"-15,2 1-27 0,-2-1-8 16,1 1-7-16,1 0-11 16,-1 0-12-16,1 0-8 15,-3 0-5-15,3 0 8 16,-1 0-4-16,0-1-8 16,0 0-8-16,-13 0-14 15,-2 0-22-15,-33 0-6 16,32 4-13-16,-3 0-7 15,-6 0-5-15,2 3-1 0,-8 3-3 16,4-2 0-16,3 0-2 16,2-2 1-16,5-5 0 15,2 2 0-15,6-1 2 16,2 0-1-16,6 0-3 16,-1 1 0-16,6 0-9 15,-3-3-3-15,0 1 2 16,0 0 1-16,0-1-7 15,0 0-16-15,0 0-55 16,0 0-32-16,0 0-86 16,0 0-76-16,8-5 183 15</inkml:trace>
  <inkml:trace contextRef="#ctx0" brushRef="#br0" timeOffset="170605.42">10271 2868 222 0,'-6'4'159'16,"0"5"-19"-16,-8 3-22 15,4 6-4-15,2-1-16 16,3-1-1-16,0-3-14 16,3-7-8-16,-2-4 6 15,0-2 3-15,6-2 3 16,-2 1-6-16,0 0-41 16,0 0-15-16,0-1-17 15,4-10 0-15,-1 1 0 16,9-24 0-16,-5 35-15 15,-10 0-7-15,1 7-6 0,-3 3-1 16,-10 8-31-16,-1 2-67 16,-12 11 79-16</inkml:trace>
  <inkml:trace contextRef="#ctx0" brushRef="#br0" timeOffset="173613.66">9297 2609 138 0,'-70'-36'115'15,"67"34"10"-15,7 2-29 16,0 0-7-16,-4 0-13 15,0 0 0-15,0 0 6 16,1 0 0-16,12 4 1 0,0 0-3 16,35 9-12-16,-22-9-8 15,6-2-2-15,4 2-3 16,16 0-11-16,5-2-1 16,11 3-7-16,4-3 9 15,8-3 7-15,9 1-1 16,13-2-8-16,7 2-14 15,6 2-7-15,4-1 14 0,8 1 16 16,2 0 1-16,0-2-1 16,-3 1-16-16,-5 0-19 15,0 3 2-15,-3-2 3 16,-11 1-2-16,-19-1 0 16,-13-2-4-16,-11 0-3 15,-8-1-1-15,-13 0 2 16,-4-2 2-16,-18-1 4 15,-5 0 6-15,-11-2-49 16,-8-2-44-16,-14-2-94 16,-9-1-81-16,-17 0 152 15</inkml:trace>
  <inkml:trace contextRef="#ctx0" brushRef="#br0" timeOffset="176007.95">10315 3096 207 0,'-62'-26'137'0,"62"29"-5"16,2-1 7-16,-2-1-14 15,0-1 5-15,0 0-2 16,0-1-19-16,-2 0-52 15,1 0-22-15,1 0-31 0,-1-1-10 16,1 1-35-16,0 0-21 16,-1 0-59-16,0 0-22 15,0-4-90-15,1-4 142 16</inkml:trace>
  <inkml:trace contextRef="#ctx0" brushRef="#br0" timeOffset="176325.62">10247 2549 381 0,'25'-21'144'16,"-25"31"-99"-16,-3 0-41 16,4-2 3-16,0-1 3 15,-1-4 2-15,7 1 4 16,-7-3-4-16,-3-2-57 15,2 1-74-15,0-1 74 16</inkml:trace>
  <inkml:trace contextRef="#ctx0" brushRef="#br0" timeOffset="176625.82">10217 2317 337 0,'0'-1'146'16,"2"2"-39"-16,-2-1-107 15,0 0 21-15,0-1 42 16,0 0 8-16,0 0-3 16,0 0-16-16,0 0-126 15,0-1-78-15,-1 1 93 16</inkml:trace>
  <inkml:trace contextRef="#ctx0" brushRef="#br0" timeOffset="176816.82">10240 2275 371 0,'25'-27'147'16,"-22"27"-77"-16,-6 0 25 16,3-1 19-16,0 1-8 15,0-1-38-15,-1 0-35 16,0 0-162-16,1 0 94 15</inkml:trace>
  <inkml:trace contextRef="#ctx0" brushRef="#br0" timeOffset="176982.39">10304 2107 541 0,'16'-43'238'16,"-15"42"-63"-16,-3 1-174 15,0 1 1-15,2-2-10 16,0 0-26-16,0 0-108 16,0-1 95-16</inkml:trace>
  <inkml:trace contextRef="#ctx0" brushRef="#br0" timeOffset="177135.97">10329 1991 567 0,'16'-64'203'0,"-14"61"-176"0,-2-1-11 16,-3-4-13-16,-4 1-4 15,1-3-40-15,2 1-42 16,3-2 52-16</inkml:trace>
  <inkml:trace contextRef="#ctx0" brushRef="#br0" timeOffset="177270.61">10322 1820 249 0,'-4'-65'140'16,"-3"60"-50"-16,6-3-44 15,-6-2-21-15,2 3-89 16,8-2-43-16,-3-5 65 16</inkml:trace>
  <inkml:trace contextRef="#ctx0" brushRef="#br0" timeOffset="177406.66">10303 1649 424 0,'29'-50'206'0,"-27"49"-71"15,-2-5-29-15,-3-2-38 16,0-1-26-16,3-8-58 16,4-5-51-16,4-1 43 15</inkml:trace>
  <inkml:trace contextRef="#ctx0" brushRef="#br0" timeOffset="177571.22">10395 1336 432 0,'-4'0'195'0,"-3"1"-51"0,2 1-18 16,-2 1-21-16,-1-1-5 16,8-2-48-16,-2-3-18 15,2 0-21-15,0 2-25 16,0 0-68-16,0 0-67 15,0 0 88-15</inkml:trace>
  <inkml:trace contextRef="#ctx0" brushRef="#br0" timeOffset="178666.29">10097 2307 187 0,'10'-67'167'15,"-19"71"4"-15,1-1-22 16,-4-1-21-16,3 4-35 16,-4-3 1-16,-3 3 0 15,4 0 2-15,-1-2-5 16,2 5-9-16,3-3-22 15,0-2-9-15,5-1-21 16,1 2-10-16,1-5-4 0,0-1 1 16,0-1-1-16,1 1-2 15,-3 0-45-15,3 0-27 16,-1 0-59-16,0 0-43 16,0-1-72-16,1-6-70 15,0-2 192-15</inkml:trace>
  <inkml:trace contextRef="#ctx0" brushRef="#br0" timeOffset="179160.97">9990 2201 140 0,'26'-92'114'0,"-31"91"25"16,5 2-23-16,-2-2-36 15,1 1-22-15,0 0-34 16,0 0-8-16,0 0-14 15,0 0-1-15,-4 10 4 16,2 2 7-16,-7 26 25 16,12-25 8-16,0-3 16 15,5-1 4-15,-1-5-3 16,0-2 10-16,2-5 8 16,-2-1-4-16,3-1-1 15,-2-3-10-15,-1 1-12 16,-1 2-3-16,-4-4-13 15,-1-4-6-15,-5 0-6 16,0-4-3-16,-4 0 3 16,-1 6-2-16,-2-1-2 0,1 0-3 15,2 5-14 1,0-2-2-16,-2 7-8 0,2 2-2 16,-1 1-2-16,0 2-2 15,0 2-2-15,1-2 2 16,0 1 2-16,3 4 1 15,5-3 1-15,1 0 0 16,2-2 3-16,-2-3 2 16,0-1 4-16,0 0 4 0,0 0-13 15,0 0-16-15,0 0-63 16,0 0-37-16,6-3-70 16,-2-7-40-16,-1 3 153 15</inkml:trace>
  <inkml:trace contextRef="#ctx0" brushRef="#br0" timeOffset="179681.09">9906 1964 252 0,'-30'-74'139'15,"25"75"-44"-15,4 2 34 16,-2 2 12-16,2-5-11 15,1 0-11-15,-1 4-43 16,-1 8-16-16,-1-5-26 16,1-3-10-16,1-2-10 15,0-2 17-15,0 0 13 0,1 0-2 16,0 0-2-16,0 0-20 16,0 0-23-16,0-1-4 15,0 0-12-15,0 0-5 16,0 0-17-16,0-7-6 15,-1-3-7-15,-4-3 1 16,-9-26 10-16,6 29 3 16,-2-3 16-16,3 4 8 15,0 4 25-15,-2 2 15 16,5 4 2-16,-1 0-4 0,-3 4-6 16,6 3-6-16,-8 0-1 15,7 3 1-15,3 0-6 16,-4 0 5-16,4 2 4 15,-4-2 3-15,4-1-1 16,-3-4-3-16,6-1-2 16,5-3 3-16,-5-1 4 15,5-2-3-15,-1-4-25 16,-2-2-18-16,-4-5-29 16,-1 0-16-16,-5-3-56 15,9 0-31-15,-2 2-75 16,-1-2 132-16</inkml:trace>
  <inkml:trace contextRef="#ctx0" brushRef="#br0" timeOffset="180195.64">9771 1718 352 0,'-39'-71'171'16,"30"79"-56"-16,-2 0 0 15,7 3-18-15,-4-2-9 16,3-2-6-16,5 4-6 15,-2-5-19-15,-2 3-10 16,3-5-30-16,-2-3-8 16,3 3-2-16,0-4 2 15,0-1-2-15,0-1-10 0,0 1-23 16,0 0-14-16,1-2-41 16,2-2-22-16,3-8-64 15,-2 5-16-15,22-31-8 16,-22 25 15-16,-3 2 61 15,-2-3 64-15,1 3-3 16,2-5 23-16,1 3 82 16,-2 7 39-16,-5-3 59 15,-2 5 11-15,-7 4-50 16,7-2-31-16,-6 5-38 16,3 5-13-16,3-1-1 15,-7 3 0-15,10 2-10 16,-3-4 0-16,1 6-3 15,4-1-1-15,1-4-4 16,0 3-3-16,0-6 1 16,6 0-1-16,-6-3 6 15,4 2 4-15,5-2 10 16,-7 0 3-16,3-4-3 0,-1-1-4 16,-4 1-19-16,0 1-13 15,0 0-31-15,0 0-21 16,1-9-39-16,1-5-20 15,8-26 76-15</inkml:trace>
  <inkml:trace contextRef="#ctx0" brushRef="#br0" timeOffset="180447.14">9646 1405 400 0,'-10'-10'213'0,"5"7"-58"16,1 2-48-16,-2 2-44 15,0 1-11-15,-1 6-12 16,6-3-9-16,-1 5-22 15,1 0-4-15,0 0-1 16,-1 0 0-16,-1-4 1 16,3 1-1-16,0-5 1 15,0 1-1-15,0-3 1 16,0 0 2-16,0 0 4 16,0-1 2-16,0 0-20 15,0 0-15-15,3-6-40 16,-2-9-44-16,28-30-64 15,-24 25 103-15</inkml:trace>
  <inkml:trace contextRef="#ctx0" brushRef="#br0" timeOffset="181982.28">9552 1215 295 0,'-23'5'150'15,"2"-1"-29"-15,-4 6-5 16,8-3-21-16,2 1-19 15,5 4-41-15,3-1-17 16,2 3-11-16,0-1-3 16,5-1 1-16,0-4 1 15,4 3 0-15,2-3 1 0,0-2 18 16,-2-4 7-16,-1-2 21 16,0-4 7-16,-3 3-16 15,0 0-7-15,0 0-23 16,4-6-9-16,5-9-4 15,13-25 0-15,-21 22-11 16,-1 0-5-16,0 2-13 16,0 3-8-16,-1-2 5 15,-5 2 3-15,2 4 16 16,-4-5 8-16,1 12 2 16,0 0-2-16,-3 3-6 15,1 6-1-15,-1 2 0 16,4 2 0-16,-1 0 1 15,3 2 1-15,-2-1 6 16,5 0 3-16,0 0 4 16,1-6 2-16,1-3 4 0,-1-2 7 15,0-1 20 1,0 0 5-16,0 0-12 0,0-1-15 16,0 1-32-16,1-5-16 15,4-5-4-15,-1-7 3 16,6-23 1-16,-10 28 0 15,-6 0-5-15,1 5 4 16,-4-3 15-16,-2-2 10 16,0 4 13-16,-1 3 3 0,0 6-4 15,1 3 2 1,-1 5 6-16,-1-2 3 0,1 3-1 16,0 7-3-16,5-4-7 15,3 0-1-15,2 1 3 16,1-8 1-16,1 0 2 15,0 1 1-15,3-5 5 16,-3-1 5-16,0 0 21 16,0-1 4-16,0-1-7 15,0 1-10-15,0 0-32 16,0-1-12-16,4-11-17 16,-1 2-15-16,1-30-21 15,-9 31-17-15,-3 2-16 16,-1 0 12-16,-2 1 33 15,-5-2 36-15,3 0 50 16,-4 0 8-16,7 8 20 16,2 1-13-16,-2 3-3 15,2 2 3-15,-4-1-18 16,4 4 0-16,1-2-17 0,4 4-5 16,1 1-2-16,4-4 0 15,-2 3 1-15,0-7-1 16,7-2 1-16,-7 6 1 15,7-7 7-15,-5 7 0 16,-2-8 12-16,4-1-1 16,-6-6-17-16,2-3-7 15,0 8-26-15,-1-7-5 0,3 3 1 16,-1-4-5-16,-4-7 3 16,5 7 2-16,-7-1 13 15,-6 3 22-15,3 2 16 16,-10-4 2-16,5 6-5 15,1-1-11-15,-3 5-4 16,3 4 5-16,-1 2 11 16,2 6 2-16,-3-1-3 15,2 1-4-15,1 0-6 16,1-3-2-16,8-2 2 16,0-1 3-16,2-2 4 15,3 0 12-15,-3-3 20 16,0 0 4-16,0 0-1 15,0-1-12-15,0 0-17 16,2 0-6-16,0-1-2 16,-2 1-1-16,2-4-2 15,2-1-3-15,-3-3-3 16,-1 1 1-16,-1 1 0 0,-3-3 2 16,-3-3 3-16,-25-27-2 15,16 33-4-15,3 1-4 16,6 7-6-16,-1 1-1 15,3 3-4-15,0 0 2 16,0 3 1-16,-2 3 2 16,3 2 4-16,-1-2 3 15,4-1 2-15,0-5 1 0,1-4 0 16,1 3 1-16,-1-5 5 16,0 1 3-16,0-1-3 15,0-1-5-15,0 1-14 16,0 0-15-16,0 0-23 15,0-2-2-15,1-7 10 16,2 1 10-16,-1-4 23 16,0-27 5-16,-9 30 8 15,0-2 5-15,-4 3 4 16,-2 2 0-16,1 5-10 16,-1 2-3-16,4 7-4 15,-1 2 1-15,0 1 0 16,-1 5 1-16,3-1-2 15,-2 0-1-15,7-2 0 16,3-3-3-16,0-1-30 16,7-5-39-16,-3-1 49 0</inkml:trace>
  <inkml:trace contextRef="#ctx0" brushRef="#br0" timeOffset="183421.94">8838 919 327 0,'0'0'200'15,"0"0"-32"-15,0 0-28 16,0 0-40-16,0 0-18 16,0 0 0-16,0-1-5 0,-2 0-20 15,1-1-12-15,0 1-19 16,0 0 3-16,0 0-6 16,0 0 0-16,0 0-8 15,-1 0-10-15,-9-4-3 16,6 4 0-16,-5 0-3 15,0 2-1-15,-23 17-5 16,22-6-2-16,3 1 2 16,7 1 2-16,0-3 4 15,-1 0 2-15,2 0 1 16,1-1 1-16,0-4 3 16,5-2 2-16,5-4 10 15,-6-1 9-15,2-1 23 16,0-3 4-16,1-2-5 15,0-4-8-15,-1 1-23 16,-2-3-2-16,-1-2 0 16,0 1 3-16,-1-3 3 0,-5 2 2 15,-1-1 5 1,-5 4 6-16,-4 1 2 0,0-1-1 16,-1 3-13-16,4 0-13 15,-1 4-17-15,2 4-6 16,-1 4-7-16,2 3 0 15,0 1 3-15,-1 1 3 16,1 3 3-16,-3 0 2 16,5 3 1-16,4 4 0 0,1-1 3 15,0 1 1-15,1-2 1 16,-2 0 0-16,7-1 2 16,-1-3 1-16,0-3 2 15,8-3 2-15,-4-2 5 16,3-2 4-16,7-5 7 15,-4 0 2-15,4-8-1 16,-3-2-3-16,1-2-7 16,3-5-2-16,-3-3-1 15,-1-1 0-15,0-4 0 16,-4 2-1-16,-4-2 2 16,-3-1 0-16,-4-2 1 15,-3 1-1-15,-5 4-3 16,1 0-3-16,-2 10-6 15,0 2-5-15,3 7-10 16,-4 5-4-16,2 2-6 16,-6 6 2-16,3 10 3 15,1 3 3-15,-1 8 9 0,1-3 3 16,1 0 5-16,2 0 3 16,-1-2 0-16,5-1 0 15,-1-1 1-15,4-3 0 16,2-3 0-16,-1 0-1 15,5-4 0-15,-2-2 3 16,3-2 5-16,1-5 4 16,-3-2 2-16,3-4 0 0,0-6-1 15,-1 0-1 1,0-4-1-16,-1 1 1 0,-3-4-3 16,0 0 1-16,-7-2-1 15,-1-2 0-15,-6 1-2 16,-1 0-4-16,-3 8-9 15,-3 7-9-15,-2 10-7 16,-2 6 0-16,5 7 4 16,-1 4 5-16,0 6 6 15,3 0 3-15,0 5 0 16,1-2 0-16,7 2 1 16,3 1-2-16,6-2-41 15,2-3-72-15,10-3 78 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42:48.2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1079 833 152 0,'47'28'131'15,"-28"-27"-2"-15,4-2-21 16,6 0-22-16,4-2-36 0,0 1-10 16,-10-1-8-16,-4-1-3 15,-11 0-7-15,-1 0-1 16,-6 1 13-16,-2 3-2 15,-4-2-7-15,3 2-3 16,1-1-22-16,-10 0 0 16,-14 0 0-16,-30-2 0 15,22 6 1-15,5-2 0 16,-3-1-1-16,2-2-3 16,6-2 0-16,-4 4 0 15,10 2 0-15,4 1 2 0,6 6-5 16,5-5-2-16,1-1 0 15,4-1 0-15,-3-2 4 16,4 0 3-16,13 1-2 16,30 3-21-16,-26-4-64 15,-1 0-46-15,0-2 74 16</inkml:trace>
  <inkml:trace contextRef="#ctx0" brushRef="#br0" timeOffset="2631.96">20539 5638 364 0,'5'25'125'0,"5"6"-121"16,-10-2 3-16,0 5 14 16,-6-3 3-16,-7 2 17 15,6 5 4-15,4 4-15 16,-1 2-5-16,1 4-19 16,16 11-5-16,-15 2-1 15,2 10-1-15,0 12 1 0,-3-3 0 16,6 4 1-16,5 3 0 15,4-1 0-15,-7 1 0 16,9 5 0-16,-6-6-1 16,6-3 1-16,1-3 1 15,-4-9 18-15,-5-3 8 16,-8-5 9-16,-1 2 3 16,-2-1-17-16,3-2-5 15,1-5-12-15,6-2 20 16,-5-17 26-16,-2-4 5 0,-2-9 10 15,-2-6-14-15,-5-5-9 16,5-2 3-16,-3-6 13 16,1-4 4-16,1-1-3 15,-3-1-1-15,6-4-5 16,-8-2-4-16,10 0-3 16,-4-3-2-16,-4 1-15 15,3-1-8-15,-13 0-14 16,-3-1-7-16,-9-1-5 15,-4 2 0-15,-12-4-1 16,-7-1 1-16,-13-1-1 16,-9 1 1-16,-1-1-3 15,-4-3 1-15,-18 3-1 16,-12 0 2-16,-19 0 0 16,-3 5 1-16,-1 2 1 15,2 1 0-15,10 8 0 16,-1-1 1-16,9-1 0 0,4-2 0 15,0 0 2-15,3 3 2 16,18-1 0-16,6 1-1 16,19-3 2-16,5-1 0 15,1 1 2-15,7-2 1 16,4 2 0-16,5 1 1 16,12-2 8-16,3-2 5 0,10 1 13 15,2-2 8-15,5-1 13 16,1 1 1-16,4-4-11 15,-2-3-10-15,-1-4-18 16,2-2-1-16,-1-6 10 16,3 3 2-16,-1-7 4 15,4 0-2-15,-6-9-12 16,4-2-2-16,0-4-7 16,-2-9-4-16,-3-13-3 15,3-10 0-15,0-15 0 16,-2-3-1-16,5 10 1 15,-7 5-2-15,1 11 0 16,-2 5-3-16,-5-2-5 16,8 2-4-16,-3 0-2 15,-1 4 1-15,4 6 2 16,-3 6 2-16,1 8 0 16,6 1 1-16,-4 5 3 15,8 3 0-15,-3 3 5 0,-3 5-1 16,6 5-1-16,-1 2 0 15,1 6-2-15,-1 0-1 16,-1 3-7-16,2 1-4 16,4 3-6-16,6 2-1 15,3 3 1-15,-2-1 2 16,1 2 6-16,7-1 2 16,1 2 4-16,6-2 1 15,17-2 1-15,5 2 0 0,26-1 1 16,11 0 1-16,12 3 1 15,3-4-1-15,20 1 2 16,10-1 1-16,12 1 0 16,9-1 0-16,-3-5-1 15,-3 1 0-15,-3 0 2 16,-3-2 1-16,3 4 1 16,-4 0-1-16,-4 2 0 15,-11 0 0-15,-9 1-1 16,-6 1 1-16,-6-1-1 15,-4 2 0-15,-21 2 0 16,-8-1 1-16,-19 1-27 16,-3-1-33-16,-11 1-101 15,-14 1-91-15,-19 4-155 16,-13 0 240-16</inkml:trace>
  <inkml:trace contextRef="#ctx0" brushRef="#br0" timeOffset="3469.72">8971 7148 1047 0,'-5'-1'14'15,"-2"-4"-5"-15,-2-4 12 0,-1-2-13 16,0-2-2-16,3 3-5 15,-3 0-12-15,-1 4-59 16,3-1-53-16,-2 2 74 16</inkml:trace>
  <inkml:trace contextRef="#ctx0" brushRef="#br0" timeOffset="3949.43">8857 7066 339 0,'-27'0'196'0,"27"0"-8"16,0-1-17-16,-1 0-33 15,0 0-19-15,-2 0-45 16,3 0-13-16,-1 0-7 16,0-4 2-16,0-1 7 15,-1-3-1-15,-1 0-4 16,1 5 2-16,-3-3 3 16,-6 2 2-16,-3 1 0 15,-31-27-7-15,29 31-17 0,-1 1-9 16,2 6-21-16,-5 2-5 15,4 6-7-15,-8 4-3 16,3 3-5-16,4 2-2 16,1 9-6-16,5 3-2 15,2 13 3-15,1 5 1 16,3 11 6-16,-3 3 2 16,15 3 2-16,2-3 3 15,9-15 0-15,15-1 1 0,3-15 6 16,12-6 8-16,11-14 10 15,1-8 2-15,13-17 2 16,0-10 6-16,-4-13 12 16,-4-11 2-16,-12-8 2 15,-5-5-11-15,-12-14-16 16,-5-1-1-16,-15-7-2 16,-7 0-1-16,-12 6-12 15,-15 3-6-15,-4 7-35 16,-10 7-33-16,-1 14-104 15,-7 6-111-15,-19 24 176 16</inkml:trace>
  <inkml:trace contextRef="#ctx0" brushRef="#br0" timeOffset="6064.11">20750 6050 254 0,'-3'49'87'0,"1"14"-82"15,0 0-4-15,-4 9-1 0,2 1 1 16,-2-6 0-16,-1-2-1 15,-1-5 1-15,3 4 0 16,-1-3 4-16,1 4 6 16,0-1 7-16,-1-2 3 15,0-6 0-15,4-5-3 16,1-10 27-16,2-4 7 16,6 0 10-16,-3-5 4 15,5-1-30-15,0-3-8 0,-1-4 1 16,5-1 1-16,-3-1 0 15,5 2 3-15,-7-6 4 16,5-2 3-16,2-1 13 16,0-3 5-16,7 0-7 15,3 2-6-15,5-3-14 16,6-1-9-16,8 5-13 16,-3-1-3-16,11 1-6 15,6 2 0-15,19-1-3 16,18-1 2-16,21-1 1 15,13-3 0-15,22-2 2 16,12-3 1-16,15-3 3 16,2-4 1-16,1-6 0 15,1 1 1-15,-4-6-1 16,3 1 0-16,-22-2 9 16,-9-1 13-16,-22 1 23 15,-16 3 15-15,-27 0 18 0,-14 1-2 16,-37 1 15-16,-12-3 16 15,-17 0-1-15,-12-3-11 16,-3-7-46-16,-14-3-33 16,-11-5-24-16,-2-1 3 15,-5-1 15-15,4 0 2 16,8-5 1-16,2-4-2 16,4-5 6-16,6-5-1 15,8-14-1-15,6-10-3 0,5-14-15 16,4-2-3-16,8 7-5 15,1 2-6-15,8 6-5 16,2-1-5-16,5-6-12 16,2 6 2-16,0 5 2 15,-2 6 8-15,-2 10 15 16,0 4 3-16,-9 8-6 16,-1-2 0-16,-2 9 3 15,-11 1 2-15,4 9 7 16,-6 7 2-16,-8 2-6 15,8 4-5-15,-8 4-11 16,0 1-6-16,-2 2-8 16,-5 3-2-16,-8 0 4 15,-2 3 3-15,-7 1 7 16,-10 2 3-16,-7 4 3 16,-2 0 2-16,-12 4 2 15,-1-2 0-15,-6 1 2 16,-6 0-1-16,-22 1 1 15,-22-1 1-15,-14 4-1 0,-13-3 1 16,-13 3 2-16,0 0 1 16,-1 0 17-16,0 3 5 15,10-6 6-15,11 1 0 16,11-7-11-16,15 1-3 16,13-6-3-16,3-3 0 15,13 0-3-15,1-7 2 16,31 4-76-16,9-1-69 0,15 2 87 15</inkml:trace>
  <inkml:trace contextRef="#ctx0" brushRef="#br0" timeOffset="24422.51">8797 884 191 0,'-1'0'145'0,"0"0"-1"16,0 0-12-16,0 0-6 15,0 0-12-15,1 0-6 16,0 0-5-16,0 0-5 15,0 0-17-15,0 0-7 16,-2-1-2-16,1-1-3 16,0 1-6-16,0 0 0 0,0 0-19 15,0 0 2-15,0 0 0 16,0 0-5-16,0 0-4 16,-1 0-10-16,2 0-10 15,-9-3-4-15,2 2-6 16,-2 1-3-16,3 1-5 15,-3 1-3-15,1 1 0 16,-3 2-1-16,-24 19 2 16,30-14 0-16,-1 0 0 15,2 2-1-15,4 0 0 16,-2-1-2-16,0-1-2 16,3-2-1-16,-2-1 0 15,3 0 2-15,1 3 2 16,-1-2 1-16,-1 0 2 15,9 1 2-15,-2-2 0 16,3 0 1-16,0 0 0 16,-5-3 0-16,3 0 1 0,1-1 0 15,-1-2 2-15,-1 0 3 16,2-1 5-16,0-3 3 16,0 0 3-16,-1-5 2 15,1 0 1-15,-5-3-2 31,-3 7-2-31,2-1-1 0,7-20-3 0,1-2 0 16,-8-1 0-16,-3 9 2 16,-2 4-1-16,-3-3 0 0,-1 5-5 15,-1 6-3-15,-1 5-6 16,0 4-4-16,-2 1-3 16,2 0 0-16,0 3 0 15,-1-7 1-15,1 7-1 16,-3-1-1-16,3 3 0 15,-5 7 0-15,0-4 2 16,-3 0 2-16,8 2 0 16,4-2-1-16,3 3-1 15,2 0-2-15,-2-2 1 16,1 4 0-16,1-1 1 16,3 1 0-16,2-2 1 15,1-3 1-15,0-2 2 16,7-2 1-16,0-3 1 15,-1 1 4-15,-1-4 0 16,1-3 3-16,-4-1 2 16,3-1 0-16,-3-4 4 0,1-3 1 15,-3 0 0-15,-1-6 0 16,-4 2-1-16,-2-2 1 16,-1-1 0-16,-3-2 0 15,-5 3-2-15,0 3-4 16,-3 3-6-16,1 2-2 15,-3 2-8-15,3 1-1 16,-3 9-3-16,-2-3 1 16,1 7 1-16,1 6 1 15,-4-3 0-15,4 9-1 0,1-4-1 16,-1 2 1-16,5 3 2 16,-1 1 0-16,5-3 0 15,3 0 1-15,1-3-1 16,9-2 1-16,3-4 3 15,-3-2 1-15,7 0 3 16,-2-5 2-16,0-1 2 16,7-1 2-16,-9-8 0 15,3 1 0-15,-3-5 1 16,-1 0 1-16,-3-2 1 16,0-3 1-16,-5 1 0 15,-2-3 2-15,-3-1 1 16,-3 3 0-16,-5 1-7 15,0 6-4-15,0 8-13 16,1-2-7-16,0 13-5 16,0 2-1-16,-2 10 7 0,-1 6 4 15,8 1 6 1,-4 3 2-16,3-3 0 16,5 2-1-16,0-5-27 0,5-3-33 15,6-5-141-15,0 3 133 16</inkml:trace>
  <inkml:trace contextRef="#ctx0" brushRef="#br0" timeOffset="29588.23">1065 877 374 0,'0'-1'225'0,"0"0"-11"15,0 0-43-15,0 0-29 16,0 0-13-16,0 0-7 15,0-1-4-15,0 1-18 16,0 0-10-16,-1 0-21 16,0 0-5-16,-5-2-16 15,-19-4-6-15,-31-2-13 16,26 11-9-16,-7 1-3 16,1 1-3-16,-1-2-2 15,2 1-2-15,4-2-3 16,4-1 1-16,5-3 0 15,1 0-1-15,8-1-1 16,1 2-2-16,5-1-3 16,5 2-1-16,-2 1-6 15,0 0-5-15,4 0-9 16,0 0 0-16,0 0 2 16,0 0 5-16,12 3 8 0,13 0 2 15,29 2 1-15,-21-5 2 16,3-1 1-16,3-2 3 15,1-1 5-15,2-1 0 16,-4-3 2-16,-2 2 0 16,-9 2 2-16,-7-1 1 15,-5 3 0-15,-7 0 0 16,5-4-1-16,-5 3 1 16,-6 0 12-16,6 1 12 0,-10-1 3 15,-6 0-2-15,-3-1-15 16,-7 0-12-16,-1 1-7 15,-1 0-2-15,-6 1 0 16,-1-1 0-16,-8 2-1 16,-3-1 1-16,1-1-1 15,-5 0 0-15,2-2-2 16,1 2 0-16,6 2-1 16,7 0 0-16,5 0-1 15,7 0-1-15,5 1 0 16,2 1-4-16,7-1-8 15,-3 3-2-15,6-1 0 16,-3-2 2-16,0 0 8 16,0 0 2-16,13 8 2 15,6-7-1-15,30 36 1 16,-19-29 1-16,4-2-1 0,4 1 1 16,6-1 1-16,-3-1 0 15,4-1 1-15,-4 2 0 16,-4-3 1-16,-3 1 0 15,-5-1 1-15,-1 0 0 16,-8-2 1-16,-6 1 0 16,-12-1 3-16,5 0 4 15,-12 2 3-15,-2-3 0 16,-6 0-2-16,-17-2-4 0,-4 0-3 16,0-1 0-16,-8-1-2 15,3-2 0-15,-1 0-2 16,1 0 0-16,9 2-2 15,2-3 0-15,12 5 2 16,1 1-1-16,10-2-2 16,5 0-6-16,5-1-8 15,10-1-1-15,8-2 1 16,8 1 5-16,7 0 8 16,4-2 1-16,1 5 2 15,0-1 0-15,-5 2 0 16,0 2 0-16,-9 6-21 15,-9 1-29-15,-10 5-94 16,-3 3-71-16,-7 3 129 16</inkml:trace>
  <inkml:trace contextRef="#ctx0" brushRef="#br0" timeOffset="37770.08">6142 12903 110 0,'-30'-33'90'0,"24"26"37"15,3 1 3-15,3 2 20 0,-1 1-8 16,1 2-21-16,0 0-11 15,-1 0-28-15,0 0-12 16,0 0-12-16,0-1-6 16,-1 1-2-16,2 0-5 15,-2 0-5-15,1 0 5 16,0 0 3-16,0 0 3 16,1 0 4-16,0 0-6 15,-1 1-9-15,1 0 3 0,0 0-5 16,0 0-4-16,-1 0-5 15,0 0-9-15,-1 11-8 16,-3 8-2-16,-8 32-2 16,3-27 0-16,-2 6 2 15,3-1 0-15,-3-1 1 16,1 0-1-16,-3-5-4 16,-1-2-1-16,3-2-2 15,3 2 0-15,7-7 1 16,-4-1-1-16,5-4-1 15,-4-3 0-15,1-2-3 16,4-1-2-16,-4-2-5 16,4-1-2-16,0 0-2 15,0 0 1-15,0 0 3 16,0 0 0-16,9 6 2 16,11 4 1-16,26 11-1 15,-19-16 2-15,8-3 2 0,5 3 0 16,13-4 1-16,6-3 0 15,11-2-1-15,4-4 1 16,6 1 1-16,4 4-1 16,6 0-1-16,-17 3 0 31,-37 0 0-31,0 0 1 0,118 7 3 0,-1 0 0 16,5 1 1-16,-51 3-1 15,-3-1 0-15,-1 2 0 0,-1 1 0 16,-4 2-2-16,6 2 1 15,0-3 0-15,-15 3 0 16,-1-3 0-16,-9-3 0 16,-8 1 1-16,0 0 0 15,-7-3 2-15,-9 2-1 16,-3-1 1-16,-9-1-2 16,-4 0-1-16,-15-3 1 15,-8-1-1-15,0-5 1 16,-10 0 1-16,5-1 1 15,1-2 1-15,-4 0 4 16,1-1 3-16,-9 0 5 16,0-1 8-16,-5 0 3 15,3-2-2-15,2-1-5 16,0-1-8-16,7-2-7 16,-5-3-2-16,-1-7 12 15,1-2 3-15,-2-9 22 0,-3-5 8 16,6-6-6-16,-1-2-2 15,-2-6-23-15,0-4-9 16,6-3-12-16,-4-5-3 16,8 2-3-16,3 5-8 15,-8 9-24-15,9 10-33 16,-8 11-130-16,-1 6-124 16,-1 15 202-16</inkml:trace>
  <inkml:trace contextRef="#ctx0" brushRef="#br0" timeOffset="45342.73">22514 10796 466 0,'7'3'172'0,"-30"-6"-121"16,-3 1-40-16,-6-3 7 15,-1 2 14-15,-6-5 10 0,-2-3 6 16,0 5-1-16,-1 0-12 16,-3-3-16-16,3 3-7 15,-8-2-12-15,-7-2-2 16,-7 4 1-16,-12-1-1 16,-14-2 2-16,3 2-1 15,-1 1 0-15,-2 1 0 16,-4 2 0-16,-9 0 0 0,-11 2-5 15,5 0-1-15,-11 0 2 16,-2 2 0-16,-13 0 6 16,-1 4 0-16,6-1 0 15,1 4 2 1,2-2 0-16,-2 0 0 0,0 0 0 16,0 2 0-16,-4 2 1 15,-1 3-1-15,4 0 13 16,2 0 2-16,-1 0 0 15,5 2 0-15,0-3-11 16,1 0-3-16,10 5 0 16,-5-6-1-16,9 6 1 15,6-2-1-15,3-3 3 16,4 6 13-16,-9-1 19 16,5 5 4-16,7-1 11 15,11-2-3-15,5 3-3 16,0 0-1-16,4 3-13 15,-1 2-10-15,9 3-20 16,2-2 11-16,19 2 3 0,2 1 0 16,16-6 19-16,5 6-13 15,10 0-3-15,-2-5-3 16,10 2-17-16,3-1 0 16,4-3-2-16,11 4 1 15,13 6 1-15,-1-2 0 16,3-1-4-16,9 0-1 15,11-2-23-15,9 0 0 16,18 1 2-16,3-6 1 0,2 4 23 16,5 0 1-16,12-2 1 15,6 5 0-15,15-8 1 16,-1 1-1-16,16 3 1 16,0-5-2-16,7-1-1 15,9 2-10-15,-5-6-6 16,3 4 1-16,1-4 2 15,7-5 9-15,9-5 7 16,0 3 0-16,9-1 3 16,-2-1 0-16,-5-2 0 15,1-2 0-15,-4-6 1 16,1 0 0-16,-3-6-1 16,-1-1-1-16,-3-3 1 15,-12-7-1-15,4 3 0 16,-5-10 1-16,-4-2 0 15,1-3-2-15,-16-4 3 16,-6 1-1-16,-11-8 2 0,-4-5 2 16,-16-9 11-16,-6 0 9 15,-19-2 21-15,-8-1 7 16,-8-7-3-16,-7-4-5 16,-13-8-16-16,-7-3-7 15,-19 3-14-15,-11 0-8 16,-21 10-16-16,-14 2-14 15,-9 8-53-15,-8 2-40 16,-17 5-223-16,-2 8 223 0</inkml:trace>
  <inkml:trace contextRef="#ctx0" brushRef="#br0" timeOffset="47041.9">22644 13873 610 0,'22'82'239'15,"-35"-82"-148"-15,1 0-3 16,-3 0 18-16,2-2-2 0,-1-4-14 16,-3 0 3-16,-4-4-19 15,-2 1-18-15,-5-3-28 16,-2 0-12-16,0 0-15 16,-6-1-1-16,-6-1-3 15,-3 3 1-15,-8 0 0 16,5 1 0-16,-5 0 1 15,4-2-1-15,-16 0 0 16,-8-4 1-16,-11 4-1 16,-8-1 1-16,5 1 1 15,1-1-1-15,-2-2 1 16,-3-3 0-16,-14 3 1 16,-6 2 0-16,3 1-1 15,-2 1 0-15,-4 0 0 16,-3 4 0-16,-5 1 0 15,-2-2-1-15,1 3 0 0,1-4 0 16,-4 4 1-16,3 1 0 16,0 0 0-16,0 4 0 15,-10 3 2-15,1 1-2 16,2 5 4-16,2-5-4 16,6 6 0-16,3 0 1 15,4 1 0-15,5 3 4 16,-4 1 0-16,-2 1 0 15,6 5-4-15,4 3 0 16,10 3-2-16,-2 3 0 0,-7 4 0 16,2 0 0-16,8 1 3 15,2 2 0-15,8 0 1 16,-2 0 0-16,-2 2-1 16,8 0 0-16,11-4-1 15,10 0 6-15,14-3 3 16,3 2 1-16,4 5 2 15,4 1-6-15,3 4-7 16,6-5 0-16,12 4-14 16,1 0-1-16,17-1 1 15,5 3 1-15,16-3 12 16,4-4 3-16,9 0 9 16,5-3 1-16,10-1 1 15,8 2-2-15,15-3-7 16,10 6 1-16,12-5-1 15,1 2-1-15,5-1-1 16,2-2 1-16,7 2 0 0,2 0-2 16,7 0 1-16,5 0-2 15,4-5-1-15,10 0 1 16,3-3 1-16,5 0 8 16,4-1 10-16,-4-3-2 15,11-2 2-15,-2-2-8 16,-1-5-6-16,9-5 0 15,0-3 0-15,1-4-2 16,1-1-2-16,1 3 0 0,4-6-10 16,-8-4-2-16,-4-6-2 15,0-7 1-15,-11-7 10 16,7 1 2-16,2-10 1 16,-3-3-16-16,-3-2-18 15,-9-6-8-15,-16-4-5 16,-10-3 16-16,-16-5 21 15,-12 2 9-15,-20 0 19 16,-10 2 10-16,-10 2 9 16,-7-3 1-16,-11-8-18 15,-12-3-7-15,-18-6-20 16,-11-6-11-16,-18 5-25 16,-10 6-29-16,-12 6-57 15,-10 4-58-15,-5 7 116 16</inkml:trace>
  <inkml:trace contextRef="#ctx0" brushRef="#br0" timeOffset="53317.08">11417 754 81 0,'20'-5'71'0,"-20"5"17"16,-7 0-10-16,-1 0-25 15,3 0-9-15,0 0-15 16,-3 3-3-16,5-2 8 15,-1 0 6-15,-3 2 11 16,7-2 1-16,-6 1-6 16,-1 0-9-16,0 0-11 15,1 1-3-15,-1-1-8 16,5 1-2-16,-5 0-6 16,5 2 1-16,-4-1 11 15,-9 2 5-15,11-3 6 16,-6 0 1-16,0 0-10 15,8-2-2-15,-8 2-3 16,1-1 0-16,5-2 0 16,-7 0 2-16,5-1-1 15,-1 0 0-15,-2-2-2 0,7 2-2 16,-5-1-4-16,-1-1-2 16,-1 2-2-16,-2-2-1 15,0 0-1-15,1 1 1 16,0-1 2-16,0 2 0 15,-3-3 2-15,5 1 1 16,-2 1 1-16,0 0 2 16,0-1-1-16,0 0 0 15,-1 0-4-15,1 0-3 0,0-1-1 16,-3 0-2-16,3 1-1 16,-3 0 1-16,5 3-1 15,-4 0 1-15,2 0 0 16,-3 1-1-16,1-1 1 15,1 0 0-15,-6 1 4 16,5-1 0-16,-2 1 2 16,1 1-1-16,2 0-2 15,-2 0 0-15,-1 1-1 16,1-2 1-16,5-1-2 16,-3 0 1-16,4 0 0 15,-2 1 0-15,4 2 1 16,-5-1 0-16,2 0 1 15,-3 0 0-15,-6 0 1 16,7-1 0-16,-3-1-1 16,1 1-1-16,4-1-2 15,-6 0 1-15,2 0-2 0,0-1 0 16,-2 1 0-16,-1 0 0 16,1 1 5-16,-3 1 2 15,-3 0 2-15,-2-1 3 16,0 3-4-16,-2-2-1 15,1-1-1-15,0 0-1 16,-1 0 0-16,2-1-1 16,-2 0 0-16,1 0-1 15,1 1 3-15,1 1-1 0,1 1 1 16,0 0 0-16,-4-2-4 16,2 1-1-16,6-1 1 15,-1-1-1-15,4 0 1 16,-3-2 0-16,-1 1-1 15,-1-1 1-15,1 0-1 16,-3-1 0-16,1 0 0 16,0 1-1-16,0 0 0 15,-2 0 1-15,-2-1-1 16,4 1 7-16,-3 0 9 16,0 0 0-16,1 0 4 15,-2-2-7-15,-1 2-5 16,0 1 0-16,1 0-1 15,-1-1 0-15,3 0-2 16,-3-1 0-16,4-1-2 16,-1 2-1-16,3-3 0 0,0 1-2 15,-5 0 1-15,3-3-1 16,-7 3 0-16,4-1 0 16,-4 2-1-16,-3 1 0 15,0 0 0-15,-3-1 0 16,4 5 0-16,1-2 0 15,-2 0 1-15,-1 1-1 16,0 0 0-16,-2 1 0 16,3 2 0-16,3 0 0 15,-2-3 1-15,6 0-1 0,0-1 1 16,-3-1-1-16,2 1 0 16,-4-1 1-16,-5-2 0 15,7 1-1-15,-2-3 1 16,-1 0 0-16,1 2 0 15,-1-1-1-15,-2 3 0 16,0 1 0-16,1 0 0 16,-3 3 0-16,3 0 0 15,-2-2 1-15,0 1-1 16,3 0 0-16,0-2 0 16,4 0 0-16,-3 0-1 15,0 0 1-15,-4 0-1 16,-2 2 1-16,-7 0 0 15,5 1 1-15,-3 1-1 16,-1-1 0-16,4-1 1 16,-1-1-1-16,-2 1 1 15,4 0 0-15,-1 0-1 0,3 1 0 16,3-3 0-16,-2 0 0 16,-2-1 0-16,-4-1 1 15,-1 2-1-15,-4 0 0 16,-1 1 1-16,-1 1-1 15,-2 0 1-15,-2 0 0 16,2-2 2-16,1 0 5 16,5-1 5-16,6 0 0 15,-4-1 1-15,-2 0-3 0,-7-2-5 16,-6-1-1-16,1 3-2 16,-3 0-1-16,-2 0 0 15,5 5-1-15,4-3 0 16,1 0 0-16,1-3-1 15,-2 2 1-15,-7 0 0 16,-6 0-1-16,0 4 0 16,-2-1 0-16,1 4 0 15,0 1 0-15,4-1 0 16,-1 2 0-16,1-3 0 16,-5 1 0-16,-1-1 0 15,-5 0 0-15,-4 0 0 16,3 3 0-16,7-2 0 15,3 3 0-15,2-1 0 16,-2 1 1-16,-6-1-1 16,-3 0 1-16,0-3-1 15,-1 0 0-15,10-3 1 0,3 0 0 16,6-1 0-16,5 0 2 16,-6 1 1-16,-2-2 3 15,2-3 2-15,-3 0-1 16,1 0-1-16,0-4-2 15,9 3-2-15,-5-1 1 16,1-1-2-16,0 3 1 16,-8-3-1-16,1 1 0 15,-3 0 0-15,13 3 1 16,24 1 0-16,0 1 1 16,-67-1-1-16,8 0-1 0,-1 1 0 15,31-1-1-15,-4-1 0 16,-6-1 0-16,3 1 0 15,-2 1-1-15,5 1 0 16,2 2 0-16,3 0 0 16,4-2 0-16,-2 2 0 15,1-2 0-15,1-2 0 16,-1 2 1-16,1 2 0 16,-1 0 0-16,-2 0 0 15,-4-2 1-15,7-3-1 16,-2 0 0-16,8-1 1 15,8 0-1-15,-10-2 0 16,4-1 0-16,-2-1 0 16,-7 0-1-16,4 2 0 15,-2-1 1-15,1 3-1 0,2 0 0 16,-3 2 0-16,6-1 0 16,6 0 0-16,0 0 0 15,6 0 0-15,-12 1-1 16,-5 1 1-16,2 1 0 15,-2 0 0-15,-1 2 0 16,0 0 0-16,-1 3 0 16,-5-1 0-16,6 1 0 15,1 1 0-15,6-2 0 0,3 0 1 16,-5-1-1-16,1 0 0 16,-3-1 0-16,-6-1 1 15,2 2-1-15,-2-2 1 16,1-1-1-16,1 2 1 15,2-1-1-15,4 0 0 16,-3 1 0-16,2-2 0 16,-4 1 0-16,-5-1 0 15,2 0 1-15,-6 0-1 16,0 0 1-16,-1 2-1 16,3 0-9-16,-3-1 26 15,5 0 1-15,5-1 2 16,7-1 14-16,4 0-24 15,-1 0 1-15,1 1 1 16,-3 0-2-16,-2 0-2 16,3 1-3-16,2 1-3 0,4 1-1 15,8-1-1-15,7-1-3 16,5 2-7-16,5-2-14 16,3 1-30-16,2 1-18 15,1-3-50-15,0 0-30 16,0 0-102-16,0 0-59 15,9 7 193-15</inkml:trace>
  <inkml:trace contextRef="#ctx0" brushRef="#br0" timeOffset="54137.88">1463 1175 228 0,'54'27'163'15,"-55"-32"1"-15,1 0-13 16,-2-4 4-16,0 0-9 16,-2 2-8-16,0-3-27 15,-1 4-10-15,-3-8-14 16,2-1-3-16,-3-3-5 16,1 0-7-16,1 3-17 15,-1-1-9-15,0-2-11 16,-3-4-4-16,-6-6-2 15,7-6 1-15,-8-1 0 16,-1-4-3-16,3 1-7 16,-5 1-4-16,3-3-3 0,2 4-2 15,-10-7 6-15,8 3 1 16,0-2 6 0,-1-4 1-16,12 8 1 0,-12-2 4 15,5 2-8-15,-4 4-1 16,8-3-1-16,-2 1-1 15,1-1 8-15,-2 0 2 16,-2 0-3-16,5-2-4 16,0-6-8-16,6 10-5 15,-1 2-5-15,-5 1-3 0,5 24-3 16,-4-12-2-16</inkml:trace>
  <inkml:trace contextRef="#ctx0" brushRef="#br0" timeOffset="54202.71">1050 89 983 0,'8'48'-162'16</inkml:trace>
  <inkml:trace contextRef="#ctx0" brushRef="#br0" timeOffset="57222.91">1375 673 347 0,'-4'-6'200'0,"3"-2"-24"16,0 1-25-16,-5 0-9 16,0 0-14-16,-4 4-16 15,3 0-9-15,-4-3-33 16,0 2-11-16,-5 4-21 15,-1 2-10-15,-3 7-14 16,2-4-4-16,-1 4-7 16,-1 0 0-16,4 1-2 15,-3 6 0-15,-2 0-1 16,9 0 0-16,1 3-1 0,-2-1-1 16,6 0 0-1,-1 0 0-15,7-7 0 0,1 6-1 16,9-3 2-16,4-1 5 15,-6 2 5-15,6-6 4 16,1-2 7-16,-5-2-2 16,10-3 1-16,5-1-1 15,1-3-3-15,7-3-1 0,-3-3 3 16,-3-12 1 0,-2 8 4-16,0-3 1 0,-2-1-1 15,-2 9 2-15,-5-12 14 16,-2 1 3-16,-8-2 2 15,-2-1-3-15,-4 3-12 16,-4-3-4-16,-2-2-2 16,-3 1-1-16,-6 0-5 15,0 5-2-15,0 6-7 16,-1 3-4-16,4 8-5 16,-2 7-3-16,-3-1-2 15,0 2 0-15,0 2 2 16,-3 2 0-16,5 2 1 15,-2 3-1-15,-2 3 0 16,3 0 0-16,3 5-1 16,0-3 2-16,7 4-1 15,0-1 0-15,3 0 1 16,6-1-2-16,2-6 0 16,3 1 0-16,2-6-1 0,0-1 1 15,6-4 3-15,-2-1 1 16,4-2 3-16,0-4 1 15,0-2 4-15,-1-6 1 16,-1-5 0-16,2-1 0 16,-2-2 0-16,-1-3 0 15,1-3 1-15,-2-1 2 16,-5-2 3-16,-4-1 2 0,-5 1 0 16,-7-1-1-16,-2 2-7 15,0 4-4-15,-4 2-3 16,1 2-3-16,-2 10-3 15,-6 0 0-15,2 11-3 16,-3 6 0-16,3 1-2 16,0 7-1-16,0 4 2 15,6 2 1-15,-1 7 3 16,-1 3 1-16,7-4 2 16,6 0-2-16,2-5-4 15,11-4-1-15,1-6-1 16,-2-4 3-16,6-8 3 15,7-4 3-15,7-5 2 16,1-7 0-16,8-9 3 16,-5-2 1-16,-6-8 2 15,1 6 2-15,-14 2 4 16,-4 0 4-16,-9 8-3 0,-6-4-3 16,-7 10-10-16,-1 4-7 15,-6 10-4-15,-3 3 0 16,2 12 0-16,-5 3 1 15,1 3 10-15,2 1-24 16,1-3-75-16,5 2-76 16,6-1 98-16</inkml:trace>
  <inkml:trace contextRef="#ctx0" brushRef="#br0" timeOffset="79616.53">8753 7124 203 0,'63'46'156'0,"-59"-43"14"16,1 4-42-16,-2-5-40 15,-3 3-20-15,0-5-4 16,0 0 4-16,0 0 14 15,0 0 8-15,0 0 19 16,-3-2 4-16,3 1-10 16,0 0-3-16,-1 1-12 15,0 0-12-15,0 0-16 16,0 0-16-16,0 0-20 16,0-1-1-16,0 0 1 15,0 0-1-15,0 1-3 16,-2 0-3-16,-8 1-6 15,1 1-1-15,-33 6 2 0,25-7 1 16,0-1 1-16,-2 1 1 16,-1 2-3-16,-1 0 0 15,-9-3-5-15,1 2-1 16,-11-2-2-16,-2 2-1 16,-8 2 1-16,-7 0-1 15,-4 1 0-15,-4-2 0 16,6 3 2-16,0-2 0 15,-3 0 1-15,-2 1 0 16,-16-2-2-16,-4 1-2 0,-7-3 0 16,3-1 0-16,5-1 0 15,-5 2 0-15,-6-1-1 16,-8-1 0-16,-10-5 0 16,14 0-1-16,-4 0 1 15,-3 3-1-15,-5 0 1 16,-6-1 0-16,6 0-1 15,1 1 0-15,-7 1 0 16,0 4 0-16,-1-1 0 16,3-1 0-16,-2 3-1 15,-9-3 0-15,1 2 0 16,-3-1 0-16,0-1-1 16,5 1 1-16,-4 2-1 15,3 0 0-15,-3 0-1 16,-1 4 1-16,-1-2 0 15,-1 1 0-15,9 0 2 0,3-1 0 16,-3-1 1-16,2-3 0 16,10 1-1-16,-4-1 0 15,5 3 1-15,-6 0-1 16,0 1 1-16,11-1-1 16,7-1 1-16,1 1 0 15,1 0 0-15,-1 2-1 16,12-1 0-16,5-3 0 15,9-2 1-15,2 2 1 16,3 0 0-16,1 2 2 16,6 2-1-16,-1-3 1 0,9 2-1 15,2-1 2-15,10-2 10 16,8 2 1-16,-1-2 6 16,1-3 0-16,3 1-8 15,5 2 0-15,2 0-5 16,3 5-2-16,-2-5-4 15,-1-1-1-15,3 0-1 16,3-1-1-16,1 0 0 16,2 2 0-16,5-1-1 15,-1 0 0-15,5 3 0 16,0-4-1-16,1 0 2 16,-1-1 2-16,0 0 0 15,0 1-1-15,0-2-10 16,0 2-7-16,-1 0-10 15,2 0-6-15,-2-1-4 16,1 0-7-16,0 0-33 16,0 0-20-16,0 0-74 0,0 0-59 15,0 0 147-15</inkml:trace>
  <inkml:trace contextRef="#ctx0" brushRef="#br0" timeOffset="80154.34">2114 6979 350 0,'5'-5'259'0,"2"5"24"16,-6 0-41-16,-4-4-93 15,-1 4-27-15,3-1-24 16,0 0-4-16,0 1 3 16,0-2-5-16,-19 2-23 15,-33 0-13-15,16 3-25 16,-3 4-9-16,-10 1-10 16,-5 4-4-16,0 0-2 15,-1-3-1-15,1 2-1 16,7-2-1-16,-1-1 0 15,1 3 0-15,3 1-1 16,-5 1-1-16,8 1 0 16,6-3-1-16,12-3 0 0,7 3-3 15,12 0-9-15,5 1-3 16,10 9-3-16,5-1 5 16,13 8 11-16,3 6 10 15,14 5 13-15,3 1-1 16,4 4 1-16,1-1-5 15,-3-4-5-15,0-1-1 16,3-3-3-16,-1-1-1 16,6-1-1-16,-1-7 1 15,-4 0-1-15,-5-6 2 0,-12-4-16 16,-3 2-51-16,-12-7-188 16,-8-3 167-16</inkml:trace>
  <inkml:trace contextRef="#ctx0" brushRef="#br0" timeOffset="84806.67">10380 10459 597 0,'-38'-39'202'0,"40"51"-180"16,1 0-8-16,-5 4 5 16,-9-3 4-16,5 4 9 0,5 4 8 15,6 8 3-15,-5 3-5 16,-1 12-19-16,-6 7-8 16,-8 10-9-16,9 9 0 15,-9 7-1-15,5 6 5 16,-6 11 31-16,-1 1 16 15,0 3 15-15,-6-10-1 16,2-14-26-16,-2-10-15 16,6-11-12-16,1 0-3 15,0-9-2-15,4 1-2 0,-1-4-3 16,2-5-1-16,3-2-2 16,1-7 1-16,1-4-1 15,2-3 1-15,-1-7 0 16,5 1 0-16,-1-6 0 15,1-1 0-15,-1-1 8 16,1-3 8-16,0 0 15 16,-1-3 5-16,1 0-3 15,0 0-8-15,0 0-16 16,0 0-4-16,0 0-5 16,0 0 0-16,0 0 3 15,8 4 1-15,8 4-2 16,30 10-1-16,-22-14-3 15,4-1 0-15,2 3 0 16,7 2 0-16,2-1 0 16,4-2-1-16,15 4 0 0,2-4 1 15,15 2-1-15,10-2 1 16,0 0-1-16,3 4 0 16,3 2 0-16,1 1 0 15,13 2 1-15,-1-3 0 16,3 0 0-16,5-1 2 15,-2-2 3-15,11 2 1 16,-6-2 1-16,4-2 0 16,-6-2-1-16,8 0-2 15,11-2 0-15,-4 2-1 0,9 1-2 16,-8 3 1-16,3 2-2 16,-5-1 0-16,5 2 1 15,-2 1-1-15,3-1 0 16,-2 1 0-16,0-1 0 15,-4-2 0-15,-1-1-1 16,128 8 0 0,-133-8 0-16,8 0 0 15,-2-3-1-15,3-1 2 16,4 0 0-16,-2 0 0 16,-2-1 0-16,2-2-1 15,-4 1 0-15,-6 0 1 16,0-1 0-16,-6 4 1 15,-5 0 0-15,-9-1-1 16,0 2-1-16,-4-3-1 16,-7 0 1-16,-15 1 1 15,-8 0 0-15,-4 1 1 0,-2-3 0 16,-3 1 0-16,-1-1-1 16,-13-1 0-16,-3 1-4 15,-8 0-15-15,-5-2-3 16,-8 0-1-16,-2-1 2 15,-6-1 12-15,-3 2-1 16,-3 0 2-16,-6 1 3 0,-1 1 9 16,0-2 11-16,-1 0 7 15,1 0-1-15,0-1-6 16,0 0-6-16,0 0 1 16,0 0 2-16,0 0 6 15,0 0 1-15,0 0-5 16,0 0-3-16,0-1-5 15,1-2-3-15,5-6-1 16,-4 0-1-16,35-33 3 16,-27 25 2-16,2-3 0 15,-2-5-1-15,5-3 1 16,-2-5 1-16,4-4 1 16,2 0 3-16,5-7 4 15,5-1 0-15,-3-11-3 16,2-8-3-16,-2-13-4 15,1-7 0-15,1-3 0 16,-1 2 1-16,-3 8 0 16,3 4-1-16,-8 5-3 0,2 1 0 15,-1 7-3-15,-4 2-3 16,-4 7-9-16,1 3 1 16,-3 3-1-16,-1 3 0 15,1-2 0-15,4 5-9 16,-2-3-17-16,1-2-6 15,0 8-4-15,-5-2 2 16,1 8 8-16,1 3 3 16,-9 4-5-16,2 7-7 15,-5 0-10-15,2 5-2 0,0 3 16 16,3-1 13-16,-2 3 25 16,-1-2 6-16,3 4-2 15,-7 0-2-15,2 1-6 16,0 2-5-16,1 1-3 15,0 0 1-15,0 0 4 16,-19 2 4-16,-35 3 8 16,24-1-1-16,-10 1-1 15,-5-2-1-15,-11 2 0 16,-6 2-2-16,-12 1-1 16,0 1-1-16,-9-1-48 15,-8-2-29-15,-13-1-28 16,-11 0-33-16,-8 0 99 15</inkml:trace>
  <inkml:trace contextRef="#ctx0" brushRef="#br0" timeOffset="85157.27">13116 10580 194 0,'-169'0'134'0,"-15"0"10"0,33 1-16 16,-9-1 1-1,7-1-2-15,8-1-8 0,11-5-10 16,5 0 3-16,10-4 7 16,5-2-1-16,3-1-4 15,8 0-5-15,23 0-12 16,5 1-5-16,3-3-24 15,2 3-14-15,0-3-25 16,4 2-10-16,11 3-14 16,5 1-4-16,5-2-7 15,5 1-11-15,-3 1-31 16,0 1-20-16,-5 4-76 16,-2-1-55-16,-1 4 127 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0:16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6 432,'0'-1'33,"0"1"0,-1 0 0,1-1 0,0 1 0,0 0 0,-1-1 0,1 1-1,-1 0 1,1-1 0,0 1 0,-1 0 0,1 0 0,-1-1 0,1 1 0,0 0 0,-1 0 0,1 0 0,-1 0 0,1-1 0,-1 1-1,1 0 1,-1 0 0,1 0 0,-1 0 0,1 0 0,-1 0 0,1 0 0,0 0 0,-1 1 0,1-1 0,-1 0 0,1 0 0,-1 0-1,1 0 1,-1 1 0,1-1 0,0 0 0,-1 0 0,1 1 0,-1-1 0,1 0 0,0 1 0,0-1 0,-1 0 0,1 1-1,0-1 1,-1 1 0,1-1 0,0 0 0,0 1 0,0-1 0,-1 1 0,1-1 0,0 1 0,0-1 0,0 1-33,-2 5 58,0-1 0,1 1 0,0 0 0,0 1 0,0 0-58,0 4 47,0-5-17,0 0 1,1 1-1,0-1 0,0 1 0,1-1 1,-1 0-1,1 1 0,1 0-30,2 21 107,-4-22-92,1 0 0,-1 1 1,2-1-1,-1 0 0,1 0 0,0 0 0,0 0 0,0 0 0,2 2-15,-1-4 15,-1 1 1,1 0-1,-1 0 1,0 0-1,-1 0 1,1 1-1,-1-1 1,0 0-1,0 1 0,-1-1 1,0 0-1,0 4-15,0 1 38,0 1 0,1-1 0,1 1 0,-1-1 0,1 0 0,2 3-38,-1-3 16,-1 0 0,0 0 1,-1 0-1,0 0 0,0 0 1,-1 9-17,-1-6 61,1 0 0,1 0-1,0 0 1,1-1 0,0 1 0,1-1 0,5 13-61,-1 2 165,-1 12 51,-5-31-191,-1-1 1,2 1-1,-1-1 1,1 1 0,1 1-26,3 10 54,-1 1 0,-1-1 0,0 2 0,-1 4-54,-2-15 7,2 0 0,0-1 0,0 1 0,0 0 0,1-1 0,1 1-7,0-1 11,-1 0 0,-1 1 0,1-1 0,-2 1 0,1 0 0,0 6-11,2 15 182,1 0 0,2 0 0,1 0 0,4 3-182,9 37 107,1 14-70,-8-24 192,20 46-229,-5-36 319,21 34-319,-30-60 144,6 22-144,9 21 195,-15-41 300,4 23-495,-7-19 118,4 4-118,61 148 58,-60-149-50,0 0 24,29 48-32,-29-61 28,4 16-28,-21-44 5,5 14 13,8 16 28,-1-9-8,-6-11-9,1-1 0,1 0 0,1-1-29,-15-20 1,6 5 2,-1 1 1,-1 0-1,1 0 1,-1 0-1,0 1 1,0-1 0,1 8-4,-2-7 3,1 0 0,0 0 0,0-1 1,1 1-1,0-1 0,0 0 0,0 0 1,1 0-1,0-1 0,5 3-3,24 31 24,-25-29-18,0 0-1,1 0 1,0-1 0,1-1 0,0 0 0,0 0 0,10 4-6,-14-9 30,1-1 1,-1 0-1,1-1 0,0 0 0,-1 0 1,1-1-1,4 1-30,9 1 63,8 1-30,1-1-1,0-1 1,0-1 0,0-2 0,20-3-33,-21-2 77,-1-1 0,5-3-77,-9 2 20,1 2 0,0 0 0,3 2-20,-15 3 8,0-1-1,-1-1 0,1 0 0,0-1 1,-1 0-1,0-1 0,3-2-7,26-11 53,-28 12-31,0 0 1,-1-1-1,0 0 1,9-7-23,33-24 112,34-27 141,-72 52-209,-1-2 1,-1 0-1,0-1 1,1-2-45,16-23 61,1 2 0,26-21-61,-27 28 35,-2-2 0,16-22-35,8-10 33,-34 40 2,-1-1-1,11-21-34,-2 4 34,5-12-3,-21 34-18,2 0 0,9-12-13,3-5 14,-13 16-4,1 0 3,-2-1 0,0 0 0,-1-4-13,0 3 20,0 0 1,16-23-21,-4 11 8,-5 7-6,1 1-1,2 1 1,1 0 0,5-3-2,37-39-7,-38 44 10,-1-2-1,0 0-2,-2 0 2,1 1-1,7-4-1,21-21 1,3-3 13,-24 21-4,-24 26-2,0 0 0,1 0 0,6-5-8,-4 5 11,0 0 0,9-10-11,-17 15 1,1 0-1,-1 0 1,1-1 0,-1 1-1,0-1 1,0 1 0,0-1 0,-1 0-1,0 0 1,1 1 0,-1-3-1,1 0 0,0 0 1,0 0 0,1 1 0,0-1-1,0 0 1,0 1 0,0 0 0,1 0-1,2-2 0,-1 1 1,-1-1 0,1 0-1,-1 1 1,3-8-1,17-32 0,-19 37 0,1 1-1,-1 0 0,2 0 0,-1 1 0,1 0 0,2-2 1,-1 2-1,-1-2 0,1 1 0,1-5 1,6-8 1,1 0-1,0 1 0,9-8 0,5-3 8,-1-2 0,23-35-8,-46 61-2,0-1 0,0 1 0,1 1 0,0-1-1,0 1 1,7-4 2,12-7-19,12-5 19,-24 14-1,20-8-7,-25 12 5,0 0 0,-1 0 0,0-1-1,1 0 1,1-3 3,-5 5-2,-1 0-1,1 0 1,-1 1 0,1-1-1,0 1 1,0 0 0,0 1-1,1-1 1,-1 1 2,53-9-31,-35 7 27,19 0 4,-33-1-23,-8 4 21,-1 0 0,1-1 0,-1 1 1,1 0-1,-1 0 0,1-1 1,-1 1-1,1 0 0,-1 0 0,1 0 1,0 0-1,-1 0 0,1 0 1,-1 0-1,1 0 0,-1 0 0,1 0 1,0 0-1,-1 0 2,23 3 16,-1 2 0,-1 1 0,1 0 0,20 9-16,-18-5 0,2-2 0,10 2 0,-2-1 0,169 50 7,-105-43 2,-58-6-2,-11-4-22,16 6 15,0 5-8,38 21 8,-29-12 0,-26-15-2,-20-9 1,0 1 1,0 1-1,-1-1 0,1 1 0,-1 0 0,0 1 0,4 3 1,-1-1 1,0-1 0,0 0 0,0 0 1,0-1-1,1 0 0,8 2-1,6 3 1,45 15-1,-58-19 2,1-1 0,1 0 0,-1-1 0,8 1-2,-17-4 0,0 1 0,0-1 0,0 1 0,-1 0 0,1 0 0,0 0 0,-1 0 0,4 3 0,12 7 1,-13-9 1,0 0 0,0 0-1,0-1 1,0 1 0,0-1-1,0-1 1,0 1 0,3-1-2,4 1-2,-1 1 1,0 0 0,0 1 0,0 0-1,0 1 1,6 5 1,14 4 2,33 15 6,-1 3-1,-1 4 1,29 22-8,-63-38 1,-2 2-1,16 15 0,1-1 15,-30-25-11,0-1 0,1-1 0,0 0-1,4 1-3,38 23 9,-33-17-1,0-2 1,0 0-1,2-2 0,-1 0 0,2-2 0,7 1-8,5 3 28,6 2-2,-23-10-16,0 1 0,-1 2 0,10 5-10,33 13 11,-28-10-11,-29-13 0,1 0 0,0-1 0,0 1 0,0-2 0,6 2 0,-2-1 6,0 1 0,10 4-6,22 7 12,-40-14-11,0 0-1,1 1 0,-1 0 1,0-1-1,0 2 1,-1-1-1,1 0 1,0 1-1,0 0 0,1 1 39,0-1 1,0 1-1,1-1 1,-1-1-1,2 2-39,1-2 96,14 7 72,-1 0 1,10 6-169,12 17 46,-38-29-41,-1 0-1,1 1 1,0 0-1,-1 0 1,1 0-1,-1 0 1,-1 1-1,1 0 1,0 0-5,15 18 30,10 3 2,24 17-32,-22-19 17,21 22-17,-22-15 19,-1 2 0,-2 0-1,9 16-18,-15-10 24,5-4 4,8 16-28,4 7 11,-18-34-9,-14-18-2,-2-1-1,1 1 1,0 0 0,-1 0 0,1 3 0,12 22 2,-11-22-1,-1 0 0,0 1 0,0 0 0,-1-1 0,0 4-1,1 0 4,1 0 0,0 0 0,0-1 1,1 0-1,3 3-4,7 14 11,3 14 6,-18-39-16,0 0 0,1-1 1,-1 1-1,1 0 0,-1-1 0,1 0 0,0 1 0,0-1 0,1 0-1,0 0 2,-1 1 0,1 0 1,-1 0-1,0 0 0,0 0 0,2 3-2,-2 0 3,1-1-1,1 0 1,-1 0 0,1 0 0,0-1-1,0 0 1,2 1-3,3 4 5,0 4-4,-9-12 0,1 0-1,-1 0 0,1 0 0,-1 0 0,1 0 0,0 0 0,-1 0 1,2 0-1,3 2 7,0 2 0,0-1 0,0 1 0,-1 0 0,0 0 0,0 0 0,0 1 0,-1 0 0,0 0 0,0 0 0,-1 0 0,1 1 0,-2-1 0,1 1 0,-1 0 0,0 0-7,7 20 38,-9-27-30,5 15 23,25 68 25,-18-55-40,-2 2 0,7 28-16,-10-27 4,-1-11 16,1 22-20,-5-35 0,0 1 1,0 0-1,1-1 0,0 1 0,1 0 0,8 23 0,-10-25 0,1 0 0,0 0 0,0 0 0,5 5 0,8 21 0,-10-19 0,1-1 0,0 0 0,1 0 0,9 11 0,14 25 0,43 71 0,-37-64 0,-29-45 0,0 0 0,0 1 0,-1 0 0,0 0 0,-1 1 0,-1 0 0,2 6 0,-3-7 0,0-1 0,0 0 0,2 1 0,-1-2 0,1 1 0,1-1 0,0 0 0,0 0 0,2 0 0,-7-7 0,2 3 0,0 0 0,-1 0 0,0 0 0,3 7 0,6 13 0,10 21-3,-15-31 2,0-1-1,1 0 0,3 3 2,32 48 4,-12-16 8,18 19-12,28 21 30,-37-44-20,-23-28 1,17 14-11,-18-18 7,-2 0 1,0 0 0,5 9-8,2 6 19,-2 1 0,5 11-19,-23-39-191,0-1-1,0 1 0,0 0 0,0-1 0,1 1 0,-1 0 0,1-1 1,-1 0-1,1 1 0,0-1 0,-1 0 0,1 0 0,0 0 0,0 0 0,0 0 192,7 0-1002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0:19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74 101 1544,'0'-1'210,"-1"1"-1,1-1 1,-1 0-1,1 1 1,-1-1-1,1 0 1,-1 1-1,1-1 1,0 0-1,-1 0 1,1 1-1,0-1 0,0 0 1,-1 0-210,-1-6 880,0 8 87,0 9-705,0 21-143,1-16-92,-3 76 681,-9 43-708,0-85 203,9-35 54,0 1-1,1 0 0,0 3-256,0 39 103,3-57-75,0 0-1,0 0 0,0-1 1,-1 1-1,1 0 1,0 0-1,0 0 1,0 0-1,0 0 0,0 0 1,0-1-1,0 1 1,0 0-1,0 0 0,0 0 1,-1 0-1,1 0 1,0 0-1,0 0 1,0 0-1,0 0 0,0 0 1,0 0-1,-1 0 1,1 0-1,0 0 1,0 0-1,0 0 0,0 0 1,0 0-1,0 0 1,-1 0-1,1 0 1,0 0-1,0 0 0,0 0 1,0 0-1,0 0 1,-1 0-1,1 0 0,0 0 1,0 0-1,0 0 1,0 0-1,0 0 1,0 0-1,0 0 0,0 1 1,-1-1-1,1 0 1,0 0-1,0 0 1,0 0-1,0 0 0,0 0 1,0 0-1,0 1 1,0-1-1,0 0 1,0 0-1,0 0 0,0 0 1,0 0-1,0 0-27,-1-1 61,0 0 0,1 0 0,-1 0 0,1 0 0,-1-1-1,1 1 1,-1 0 0,1-1 0,0 1 0,0 0 0,0-1-61,-1-25 1,2 1 1,1 0 0,1 0-1,1-1-1,-3 26 1,6-45 22,-1 0 1,-2-31-24,-2 41 2,1-1 0,1 1 0,2 0 0,3-4-2,-8 35-3,0 4 2,-1 1 1,0-1-1,0 1 0,0-1 0,0 1 0,0-1 0,0 1 0,0-1 1,0 1-1,0-1 0,0 1 0,0-1 0,0 0 0,0 1 0,0-1 1,0 1-1,-1-1 0,1 1 0,0-1 0,0 1 0,-1 0 1,1-1-1,0 1 1,-1-10 150,1 6-322,1 7-1209,0 6 974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31:19.6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10701 10553 564 0,'78'89'208'15,"-82"-80"-143"-15,-5 0-61 16,6 5-4-16,3 2 4 16,-1 1 2-16,1-1 12 0,-5 0 22 15,1-3 6-15,-4 0-1 16,6 5-12-16,-4-3-19 16,5 7-6-16,-2 2 3 15,1 4 4-15,2 9 4 16,-4-1 4-16,4 10-1 15,0 2-1-15,0 11-3 16,-3 7-4-16,0 4-5 16,0 2-3-16,6 1-4 15,1 1 0-15,5 6 2 16,-1 3 3-16,-4 9 15 16,4 4 7-16,0 0 9 15,0 0 0-15,1 6-15 16,-3 1-6-16,-1 6-14 15,-4-2 0-15,7-2-2 16,-1-3 2-16,3 2-1 16,1 3-1-16,-7-8 2 15,10-1-2-15,-5-8 2 0,1-1-2 16,11 6 0-16,-6-1 0 16,10 1-1-16,0-3 1 15,0-3-1-15,-2-1 2 16,2 2 1-16,-1 4 0 15,2-8 1-15,0-2-1 16,-2-3-1-16,0-4-1 16,0 4 1-16,-3-6 0 0,1-4 23 15,-5-8 10-15,-4-13 13 16,2-3 6-16,-8-14-9 16,4 3-3-16,-5-7-3 15,4 0-6-15,0-2-10 16,-5-4-6-16,9 0-8 15,-7-1-2-15,-3-5-4 16,4 1 0-16,-6-6-12 16,0-3-19-16,1-1-77 15,3-3-66-15,-6-5-143 16,0-6 185-16</inkml:trace>
  <inkml:trace contextRef="#ctx0" brushRef="#br0" timeOffset="1694.46">5469 13034 316 0,'26'1'136'0,"8"-1"-84"16,5 0-5-16,5 0-8 15,-1-1-24-15,6-2-14 0,6-1-1 16,2-4 5-16,4 2 4 16,-5-1 18-16,5-4 15 15,5 0 15-15,6-1 6 16,14-8-2-16,6 1-10 15,0 2-10-15,3-2 1 16,4 6-9-16,0-1-3 16,16-1-9-16,-3 1-12 0,3-2-5 15,2 2-3-15,6-5 1 16,7 4 1-16,3-2-1 16,3-1-1-16,3 2 0 15,1 0-1-15,10-1 0 16,2 1 0-16,-1-2 0 15,1 1 0-15,9 3 0 16,7-1 0-16,1 1 2 16,4 5-2-16,2 1 0 15,-1 7 0-15,4-2 0 16,3 0 0-16,-2-2 0 16,1-4 0-16,3 3 0 15,-2-3 0-15,4 2 0 16,2 3-1-16,-6-6 1 15,5 1 0-15,-1-3 0 16,-3 0 2 125,6 3 0-141,5 4 0 0,-2 0 1 0,0 0-2 0,-6 5-2 0,-4-3-2 0,4 3-1 0,-1 1-1 0,6-2 1 0,4 1 1 0,-8-6 0 0,3 2 1 0,-1-4 0 0,-4 1 0 0,4 3 1 0,3-2 0 0,-6-1 1 0,0 0 0 0,0-5 1 15,-1 4 0-15,5-1 0 0,1 0-1 16,-4 0 0-16,1-1 0 0,-4-1 0 16,3-2 0-16,3 2 1 15,-3-2 0-15,-1-1-1 16,-4 1 1-16,-6 2 1 15,1 1-1-15,4-1 1 16,-2 0-1-16,3-2 0 16,-2 0 0-16,-3 6 0 15,-3 0 0-15,-5 3 1 16,-3 1 0-16,-10 1 1 16,0 1 2-16,-4 0 1 15,-5 1 1-15,-5 0-1 16,-3 2-2-16,-14-2 22 15,-3-1 6-15,-7 3 13 16,-9-2 9-16,1 4-7 16,-5 2 0-16,1-1-3 15,-3 3-5-15,-19 0-13 0,-3-1-6 16,-11-1-9-16,-5 3-2 16,-5-5-3-16,-2-1-1 15,-10-2-3-15,-2-5-6 16,-5 0-73-16,-8-1-81 15,-11 2 99-15</inkml:trace>
  <inkml:trace contextRef="#ctx0" brushRef="#br0" timeOffset="2389.92">22134 12702 787 0,'0'0'337'16,"0"0"-137"-16,0 0-150 16,0 0-16-16,0 0-2 15,0 0-5-15,0 0 7 16,0 0 10-16,2 6 25 15,0 0 6-15,1 3-2 16,0 1-6-16,5 6-29 16,20 32-10-16,-14-19-17 15,5 6-2-15,4 4 6 16,3 1 3-16,2 1 7 16,1-2 3-16,-3-2 5 15,5 0-1-15,2 2-4 16,-1-1-2-16,9 1-4 15,-6 2 1-15,-2-2-1 16,1 1-2-16,-10-2-11 16,1-3-5-16,-5-3-5 15,1 1-3-15,-6-7-41 0,0-3-35 16,-7-8-110-16,-7-5-98 16,6-4 180-16</inkml:trace>
  <inkml:trace contextRef="#ctx0" brushRef="#br0" timeOffset="2646.25">22632 13048 1006 0,'-17'62'425'15,"1"-33"-159"-15,-7 17-264 16,-4 6-5-16,-12 4-1 16,3 3 1-16,-6 0-1 15,2-3 3-15,-4-7-10 16,-2-7-19-16,-1-5-64 16,-2-5-64-16,3-4 96 15</inkml:trace>
  <inkml:trace contextRef="#ctx0" brushRef="#br0" timeOffset="3859.46">9527 9827 516 0,'46'-39'184'15,"-42"38"-140"-15,-1 0-48 16,2 2 1-16,-5-1 4 16,0 0 13-16,0 0 17 15,5 1 27-15,3 3 10 0,2 2-1 16,30 20-11-16,-25-9-22 16,-1-1-7-16,4 5-5 15,4 5 2-15,0 2 12 16,4 4 4-16,-2 6 6 15,4 2 4-15,2 5-5 16,2 2-3-16,3-3 1 16,0-4-4-16,-1-3 9 15,-1-4 3-15,-3-8-8 16,0 0-4-16,-4-5-22 16,0-1-8-16,-9-1-4 15,-1 0-2-15,-1-4 0 16,-2 3-1-16,1 1-2 15,-6-2 1-15,-7-3-2 16,-1-4-7-16,-1-3-56 16,1-2-44-16,0-4-100 15,0 0-84-15,-1-1 186 0</inkml:trace>
  <inkml:trace contextRef="#ctx0" brushRef="#br0" timeOffset="4205.53">10056 9944 776 0,'-11'9'274'16,"0"7"-217"-16,-3 11-59 15,-2 7 0-15,-5 9 3 16,-3 2 7-16,-1 4 26 16,-4 2 20-16,0-3 24 15,1 0-2-15,4-3-23 16,1-7-18-16,3-1-24 16,2-3-4-16,3-4-5 15,1 2 0-15,7-8-1 16,-3-6 0-16,-1-8-31 15,5-4-28-15,0-8-66 16,6-8-161-16,3-16 192 16</inkml:trace>
  <inkml:trace contextRef="#ctx0" brushRef="#br0" timeOffset="4761.05">9754 9453 971 0,'-1'20'7'16,"-1"-2"3"-16,-9 17 21 15,3 1 3-15,-5-7 11 16,2-4-2-16,8-8-12 15,-2-6-5-15,7-6 10 16,4-1 10-16,-2-7 34 16,7 0 14-16,0-9-18 15,1-2-14-15,6-9-39 16,-5-2-14-16,2-4-2 0,-3 1 1 16,-9 4 5-16,1 5 3 15,-8 6 12-15,-3 1 1 16,1 7-3-16,-7-1-5 15,1 7-20-15,4 3-5 16,-5 7-7-16,-3 0 2 16,0 5 1-16,-4-1-8 15,5 1-39-15,-1 0-35 16,10-3-115-16,4-1-75 16,4-1 173-16</inkml:trace>
  <inkml:trace contextRef="#ctx0" brushRef="#br0" timeOffset="6870.93">10812 12517 137 0,'-75'15'77'0,"56"-5"-25"0,-1 1-14 16,0 0-27-16,-2-4 9 16,1 4 34-16,2-3 17 15,2 2 21-15,3 1-3 16,1-3-20-16,1-1-11 15,3 0-8-15,4-2 0 16,4-2 6-16,-1-1 14 16,2-3 5-16,0 0-8 15,0 0-7-15,0 0-12 16,0 0-7-16,0-1 1 0,0 1-10 16,2 0-4-1,9-1-7-15,1-1 0 0,28-13 2 16,-26 4 1-16,5 3 2 15,0-3 1-15,6-5 4 16,-3 0-1-16,-5 0-2 31,-8 10-3-31,0-1-4 0,31-25-2 0,-5-3-5 16,4-2-1-16,-10 6-5 16,-4 0-1-16,8-2-1 15,2 1 0-15,-4-1-1 16,4 4 0-16,0-2 0 15,-4 0 0-15,3 4-2 16,-3 0 0-16,3 4-2 16,-1 4 0-16,1 1 1 15,-5-1-1-15,-5 0 0 16,-5-2 0-16,2 4-1 16,1-4 0-16,-1 3 0 0,4 3 1 15,-3-5 0-15,0 6 0 16,1-3 1-16,-1 1 0 15,-3 1 0-15,-1 1 0 16,-3 2 0-16,-3 1 1 16,3 1-1-16,-3 0 1 15,0 1 0-15,-2 2-1 16,-5 2 1-16,0 1 0 0,-2 3 1 16,-1 1 0-16,-2 1 3 15,0 0 5-15,0 0 6 16,-1 0 2-16,0 0-3 15,0 0-5-15,-1 0-7 16,-4 5-1-16,-9 1 0 16,-31 36-1-16,19-25-2 15,1 0-1-15,-8 6-1 16,1 2-1-16,1 4-1 16,-5 3 0-16,8 0 0 15,-10 0 0-15,-2 1 1 16,-4 1 1-16,-12 6 0 15,-1 5 0-15,-3 4 1 16,0 4 0-16,0-2-1 16,4 2 0-16,4-4 0 15,1-4 0-15,0-1 0 16,-7-2 1-16,-1 2 0 16,-5-2 0-16,5 2 0 0,3-2 0 15,8 3 1-15,3 2 0 16,3-3 0-16,6 1 1 15,-1-4-1-15,-3-1 0 16,3-5 0-16,9-11 0 31,15-12-1-31,0 0 1 0,-43 34 0 0,4 0 1 16,0 0-1-16,22-14-1 0,1-1 0 16,-2-4 1-16,5 0 0 15,1-2 0-15,6 1 2 16,7-1 0-16,-4-3 0 15,-2 1 0-15,-1-6 1 16,0 1 0-16,1-4-1 16,5-1 1-16,2-2-1 15,-4-2 0-15,6 1 1 16,-5-5-1-16,7 2 1 16,-2-3-1-16,1 1 0 15,1-1-2-15,1 0-1 16,0 2-3-16,4-1-3 15,-3 1 4-15,3-4-42 16,-3 0-20-16,3-2-43 16,2 0-41-16,0 0-68 15,1 0-18-15,0-1-76 16,12-3 176-16</inkml:trace>
  <inkml:trace contextRef="#ctx0" brushRef="#br0" timeOffset="8761.37">11561 11768 107 0,'4'-10'79'15,"17"-5"13"-15,28-26-25 16,-26 23-19-16,0-1 3 16,5 2 5-16,1-6 2 15,4-2 4-15,-2-3-8 16,2 3-11-16,-8 1-4 0,-1 5-3 16,1 0 5-16,-3 1 16 15,3 4 3-15,0-6-3 16,3 4-5-16,0-3-16 15,3-2-5-15,1 5-3 16,-1-1 3-16,8 3 4 16,-5-1 1-16,0-4-3 15,1 4-2-15,-4 0 2 16,7-1 2-16,-13 2 8 16,2-1 1-16,-2-1-7 15,-3 1-7-15,12 4-14 16,-3-2-6-16,7 2-4 15,3 0-1-15,-2 0 5 16,4 1 5-16,0-2 7 16,4 0 1-16,0-3-4 15,2-1-4-15,-4 2-4 16,-2-3 1-16,3-1 1 0,4 1-2 16,11 0-3-16,1 0-3 15,5 4-2-15,-3 0-2 16,4 6 0-16,-6 0 1 15,0 3 0-15,3-2 0 16,6 2 0-16,8 0-1 16,7-1 1-16,-1 3-1 15,-14-7 0-15,11 7-1 16,-3-3 0-16,1 1 0 16,13 9 0-16,-4-3 0 0,-5 3 0 15,0 4-1-15,0 3 1 16,1 2 0-16,9 0-1 15,3-1 1-15,-2 3-1 16,-6-1 0-16,4 3 1 16,-4 2 1-16,6-1 0 15,1 3-1-15,-7 2 0 16,0-1 0-16,-1 4 0 16,0 1 0-16,8 4 0 15,1 0 0-15,-12-1 0 16,0-1 1-16,-6 2-1 15,3-3 1-15,2 2-1 16,-1-1 0-16,-6-1-1 16,-6 5-1-16,-12-1 0 15,0 4 1-15,2 6 1 16,3-2 0-16,6 5 0 0,-2 3 0 16,-1-4 1-16,1 5 0 15,-9-6 0-15,-1-2 0 16,-5-1-1-16,2-3 0 15,9 3 1-15,0 4-1 16,6 2 0-16,-1 4 1 16,-3 3-1-16,-5-3 0 15,3 2 1-15,2-3 0 16,6 1 0-16,7-3 0 16,-1-1-1-16,-5 1 1 0,-8 0 0 15,3 2 0-15,5 3 1 16,1-1 0-16,8-3 1 15,-4 2 0-15,-1-5 1 16,-9-2-1-16,-2-2 1 16,-2-3 0-16,-4 1 0 15,7 2 2-15,-3 3 12 16,-1 1 0-16,-1 1 3 16,-7 3 4-16,-2-2 1 15,-6-2 6-15,-6-5 18 16,4-3 0-16,-4-9-5 15,0 0-5-15,-3-10-20 16,-7 0-8-16,-3-8-7 16,-4-1-3-16,-7-6-21 15,-1-1-30-15,-4 1-82 16,-8-4-60-16,-4-10-205 0,-9-9 249 16</inkml:trace>
  <inkml:trace contextRef="#ctx0" brushRef="#br0" timeOffset="10761.03">9792 13280 234 0,'-1'0'97'0,"0"0"-61"16,0 0-52-16,0 0-15 16,0 0 16-16,0 0 67 15,0 0 44-15,0-1 45 16,-2 0-5-16,3 0-44 15,-2 0-26-15,1 0-35 16,-1 0-9-16,-3 0-5 16,0 0 3-16,-3 0 11 15,5-1 5-15,-1 1 3 16,-1 1-4-16,2 0-13 0,-1 0-3 16,0 0 5-16,0 1 7 15,-2 2 7-15,-2 0 0 16,-7 5-10-16,-24 21-7 15,18-16-13-15,2 4-3 16,-4 2-4-16,-2 4-1 16,-4 0 2-16,-3 1 3 15,1 4 2-15,-5-1 0 16,3 3-2-16,-3 3-2 0,1-3-3 16,-5 0 0-16,1-1 1 15,3 0 1-15,3 2 6 16,3 1 2-16,-2 3 3 15,-6 2 2-15,-6 1 1 16,-4-2-1-16,-2-1 1 16,-2-1 7-16,-1-1 9 15,2 0 3-15,2-7 1 16,2 2-7-16,3-2-8 16,1 1 2-16,-14 0 2 15,-4-4-2-15,-12 2-4 16,-6-2-5-16,4 3-7 15,5 2 2-15,3-1 6 16,-2-1 3-16,-4-1 3 16,-8-3-3-16,-12-1-3 15,3-3-3-15,7 0-1 16,3-3 4-16,1-2 4 0,0-1 1 16,-12-7 4-16,2-4 1 15,11-2 4-15,-3-7 1 16,5-4-2-16,0-2-3 15,-10-6-2-15,1-1-3 16,1-3 0-16,8-1-2 16,5-2-8-16,-3-5-2 15,-3 1-6-15,-7-2-2 16,-2 1 0-16,0-1 0 16,10-3-7-16,-2-2 0 0,1-1-5 15,-2 2-3-15,-12-5 4 16,2-1 1-16,4-3 8 15,8-3 3-15,-1 1 3 16,0 0 1-16,-10 3-2 16,-2-1-1-16,4-5-3 15,3-1-3-15,-1-8-11 16,-3-2 0-16,-8-4-2 16,-5-5-10-16,5 0-18 15,3 4 4-15,2-3 3 16,24 15 12-1,34 27 27-15,-1 1-3 0,-91-86-19 16,0-3-1-16,5 4 0 16,44 45 6-16,-10 7 23 15,-1 0 5-15,-2 6 6 16,5 0 0-16,19 0-9 0,0 2-2 16,2 0-7-1,0 3-1-15,-12 4 2 0,3 5 2 16,7 5 6-16,-2 0 1 15,15 2-1-15,-1-4-3 16,9 4-10-16,7 4-10 16,-7-1-27-16,2 5-6 15,-2 6-38-15,2 3-11 16,7 12-37-16,2 4-40 16,6 6 114-16</inkml:trace>
  <inkml:trace contextRef="#ctx0" brushRef="#br0" timeOffset="12046.59">5739 13011 87 0,'1'0'70'0,"-1"-1"32"15,1 1-1-15,-1 0 20 0,0 0 4 16,-1 0-5-16,0 0-12 15,-1 0-31-15,1 0-15 16,0 0-20-16,0 0-9 16,0 0-12-16,0 0-5 15,0 0-8-15,-5 1 3 16,-3 2 10-16,-6 2 8 16,-26 8 23-16,26-11 7 0,-3 1-1 15,-5 3-5 1,-7 0-22-16,2 3-11 0,-4 1-13 15,-1-4-3-15,-2 0 0 16,-3-3-1-16,-6-3 12 16,-2 1 1-16,-4 2 4 15,-5-2 3-15,-3 2 12 16,0 2 0-16,-1 2-5 16,4 0-2-16,-7-1-24 15,1 0-1-15,-7 0 0 16,-3 0 2-16,-7-1 0 15,0-1 0-15,3 0 1 16,-1-1 0-16,15 3 1 16,-5-5 2-16,-8-1-2 15,-3 2-1-15,-9-2-5 16,6 4-1-16,12 2-2 16,2-2 0-16,5 3 1 15,-3-3 1-15,-8 3 0 0,0-4 2 16,0 1 1-16,0 2 2 15,10-1 5-15,2-2 2 16,5 0 0-16,3-3-1 16,-10-1-6-16,3 1-2 15,-2-2 0-15,3 1-1 16,0-4 0-16,4-2-1 16,6 3-1-16,-4-6 0 15,6 7-2-15,-3 2 0 16,-10 0-2-16,0 6 0 0,0 3-4 15,2-3-7-15,6 1-13 16,6-2-9-16,9-1-4 16,9 2 8-16,1 0 14 15,7 2 10-15,-1-1-3 16,2-2-2-16,5 0-34 16,-5 0-26-16,3-1-49 15,2 0-38-15,9 0-114 16,2 2 173-16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35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77 800,'-34'-63'584,"33"62"-478,1 0 0,-1 0 1,1-1-1,-1 1 0,0 0 0,0 0 0,0 0 0,1 0 0,-1 0 0,0 0 0,0 0 0,0 1-106,-2 2 112,3-2 17,-1 0-21,0 1 1,0-1-1,0 1 1,1-1-1,-1 1 1,0-1-1,0 1 0,1-1 1,-1 1-1,0 0 1,0-1-1,1 1 0,-1 0 1,1 0-1,-1 0 1,1-1-1,-1 1 1,1 0-1,-1 0 0,1 0 1,0 1-109,-7 27-132,3-10 366,-1 6 16,1 0-1,1 11-249,-18 130 1029,14-109-755,-7 20-274,5-28 70,2 1 0,1 11-70,-15 188 189,8-121-29,3 53-160,10 33 84,-6 252 290,-11-241-257,-2 103 255,17-169-124,0 254 62,11-222-259,-1-58-29,27 312 41,-29-380-45,6 227 302,-6-93 8,10 3-33,-2-88-41,-13-84-192,4 103 196,-4-41-112,-1-19 76,-7 59-222,7-127 4,-1 2 7,1-1 0,-1 1 0,-1 0 0,0 0 0,0-1 0,-2 7-11,2-10 2,0 1-1,0-1 0,1 1 0,-1 0 0,1 0 0,0-1 0,0 1 1,0 0-1,1 0 0,0 0 0,-1 0 0,1 0 0,0 0 0,1 2-1,0 0-130,0 22 117,-1-27-101,0 0 0,0 0 1,0 0-1,0 0 0,0 0 1,-1 0-1,1 0 0,0 0 1,-1 0-1,1 0 0,-1 0 1,1 0-1,-1 0 0,0 0 1,1 0-1,-1 0 0,0 0 1,1-1-1,-1 1 0,0 0 0,0-1 1,0 2 113,-5 1-632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36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0 244 208,'0'0'120,"0"0"-7,0 0 117,0 0 153,10 4 2246,0 1-2326,0 0 0,0 0 0,0-1-1,6 2-302,-5-2 52,-5-2-10,0 0 1,0 0 0,0 0 0,1-1-1,-1 0 1,1 0 0,-1 0 0,1-1-1,1 0-42,24 0 316,-1 2-1,3 1-315,2 1 326,13-2-326,86-6 582,19 0-45,-8 3 248,137-19-785,-52 0 546,-102 8-398,0 7 1,62 6-149,254 3 63,-231-7-37,421 7 36,-356-5-34,-2-12 0,238-44-28,348-46 10,-588 73-2,306-6 0,-328 39-1,98 20-7,-82 11 6,-16-1 4,-12-15 6,102 10 15,-171-16-9,-72-6-8,-1 4 0,6 5-14,-9 2 14,60 2-14,55 6 14,-86-9-2,12-5-12,-12 0-11,16 0 404,-94-7 391,-32-3-568,-1 0 1,1 0 0,-1-2 0,4 0-217,-14 3 1104,-6-2-2284,-3-4-3723,4 3 3559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37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 1392,'-85'0'1726,"86"0"-1380,0 0 0,0 0 1,0 1-1,-1-1 0,1 0 0,0 1 0,0-1 1,0 1-1,-1-1 0,1 1 0,0-1 1,-1 1-1,1-1 0,0 1 0,-1 0 0,1-1 1,-1 1-1,1 0 0,-1 0 0,1-1 0,-1 1 1,1 0-347,4 7-781,2 1 783,1 0 0,-1-1 0,2 0 1,5 4-3,4 3 2,43 47 46,-49-47-24,1-1-1,1-1 1,0 0-1,1-1 1,1-1 0,-1 0-1,12 5-23,54 29 1222,-80-44-1205,0-1 0,-1 0 0,1 1 0,0-1 0,-1 1 0,1-1 0,0 1 0,-1-1-1,1 1 1,0-1 0,-1 1 0,1 0 0,-1-1 0,1 1 0,-1 0 0,0-1 0,1 1 0,-1 0 0,0 0 0,1-1 0,-1 2-17,0-2 106,0 1-1,0-1 0,0 1 1,0-1-1,0 1 1,0-1-1,-1 1 1,1-1-1,0 1 0,0-1 1,0 1-1,-1-1 1,1 1-1,0-1 1,0 1-1,-1-1 0,1 0 1,0 1-1,-1-1 1,1 1-1,-1-1 1,1 0-1,-1 1 0,1-1 1,0 0-1,-1 0 1,1 1-1,-1-1 1,1 0-1,-1 0 0,1 0 1,-1 0-1,0 1-105,-20 6 414,0 2-1,-10 6-413,12-5 131,-1-2 0,1 0 1,-13 3-132,18-7 60,0 2 0,1 0 1,0 0-1,0 1 1,0 1-1,1 0 1,0 1-1,1 0 1,-5 5-61,6-6-108,1-1 0,-1 0-1,-1-1 1,1 0 0,-1-1 0,0 0 0,-9 3 108,-23 6-6882,30-8 5043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0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87 2345,'-4'-68'1337,"3"67"-1240,1 1 0,0-1 0,0 1 0,0-1 0,0 1 0,0-1 0,0 0 0,0 1 0,0-1 0,0 1-1,0-1 1,0 1 0,0-1 0,0 0 0,1 1 0,-1-1 0,0 1 0,0-1 0,1 1 0,-1-1 0,0 1 0,0-1 0,1 1 0,-1-1 0,1 1 0,-1 0 0,0-1-1,1 1 1,-1 0 0,1-1 0,-1 1 0,1 0 0,-1-1-97,-1 0 1077,0 1-1037,2 0 4,-1 0 1,0 0-1,0 0 0,0 0 1,0 0-1,0 0 0,0 1 1,0-1-1,0 0 1,0 0-1,0 0 0,0 0 1,0 1-1,0-1 1,0 0-1,0 0 0,0 0 1,0 0-1,0 0 1,0 1-1,0-1 0,0 0 1,0 0-1,0 0 1,0 0-1,0 0 0,0 0 1,-1 1-1,1-1 1,0 0-1,0 0 0,0 0 1,0 0-1,0 0 1,0 0-1,0 0 0,-1 1 1,1-1-1,0 0 1,0 0-1,0 0 0,0 0 1,0 0-1,-1 0 1,1 0-1,0 0 0,0 0 1,0 0-1,0 0 1,0 0-1,-1 0 0,1 0 1,0 0-1,0 0 0,0 0 1,0 0-1,0 0 1,-1 0-1,1 0 0,0 0 1,0 0-1,0-1 1,0 1-1,0 0-44,7 16-277,-5-11 528,45 112 380,-30-84-333,2 0 0,7 8-298,19 33 460,153 256 611,-184-305-969,-1 0 1,8 23-103,6 13 326,-26-61-319,-1 1-1,0-1 1,0 0 0,0 0 0,0 0 0,0 1 0,0-1 0,0 0-1,0 0 1,0 0 0,0 1 0,1-1 0,-1 0 0,0 0 0,0 0 0,0 1-1,0-1 1,0 0 0,-1 0 0,1 0 0,0 1 0,0-1 0,0 0-1,0 0 1,0 0 0,0 1 0,0-1 0,0 0 0,0 0 0,0 0-1,-1 0 1,1 1 0,0-1 0,0 0 0,0 0 0,0 0 0,0 0 0,-1 0-1,1 0 1,0 1 0,0-1 0,0 0 0,-1 0 0,1 0 0,0 0-1,0 0 1,0 0 0,-1 0 0,1 0 0,0 0 0,0 0 0,0 0-1,-1 0 1,1 0 0,0 0-7,-5-3-4570,3 2 3583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0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608 73 4689,'11'-68'1628,"-10"68"-1616,-1 0 0,0 0 0,0 0 0,0 0 0,0 0 0,0 0 0,0-1 0,0 1 0,0 0 0,0 0 0,0 0 0,0 0 0,0 0 0,0-1 0,0 1 1,0 0-1,0 0 0,0 0 0,0 0 0,0 0 0,0 0 0,0-1 0,0 1 0,0 0 0,0 0 0,-1 0 0,1 0 0,0 0 0,0 0 0,0 0 0,0 0 0,0-1 0,0 1 0,0 0 0,0 0 0,0 0 0,-1 0 0,1 0 0,0 0 0,0 0 0,0 0 0,0 0 0,0 0 0,0 0 0,-1 0 0,1 0 0,0 0 0,0 0 0,0 0 0,0 0 0,0 0 0,0 0 0,-1 0 0,1 0 0,0 0 0,0 0 0,0 0 0,0 0 0,0 0 0,0 0 0,-1 0 0,1 0 0,0 0 0,0 0-12,-11 11 567,-9 15 409,-32 51 1618,12-16 1072,-25 25-3666,-71 76 1232,124-146-1210,1 1 0,1 1 0,1 0-1,-3 7-21,-10 20 29,13-30-17,-1 0 1,0-1 0,-1 1-13,-11 14 14,14-18-20,-1 0 0,0-1 1,0 0-1,-1 0 0,-1 0 6,6-6-276,0-1 0,0 1 0,0-1 0,0 0 0,-1 0 0,1 0-1,-1-1 1,0 0 0,0 0 0,0 0 0,0-1 0,-1 0 276,-5-2-1769,0-6 777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2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65 790 816,'-14'17'276,"10"-14"-130,0 1 0,1 0 1,0 0-1,0 1 0,0-1 1,1 1-1,-1-1 0,1 1 1,0 1-147,1-4 341,0 0 1,0 0 0,1 0-1,-1 0 1,1 0 0,0 0-1,-1 0 1,1 0 0,0 0-1,0 1-341,-3-3 2327,3 0-2219,-1 0-1,1 1 1,0-1 0,-1 0-1,1 0 1,-1 0 0,1 0-1,-1 0 1,1 0 0,-1 0-1,1 0 1,-1 0 0,1 0-1,-1 0 1,1 0 0,-1-1-1,1 1 1,-1 0 0,1 0-1,-1 0 1,1-1 0,-1 1-1,1 0 1,0 0 0,-1-1-1,1 1 1,0 0 0,-1-1-1,1 1-107,0-5 61,0 1 0,1-1 0,0 1 0,0-1 0,0 1 0,0-1-61,4-13 71,-1 3-38,-1 3 2,0 0 0,-1 0 0,0 0 0,-1-9-35,1-6 61,0-16 278,2 1 0,4-15-339,-2 17 396,1-37-396,-3 29 501,2-4-501,-1 19 145,-2 0 0,-1 1 0,-2-1 0,-3-25-145,-3 21 59,4 30-44,0 0 0,1 0-1,0 0 1,1 0 0,-1-1 0,1 1 0,0 0-1,1 0 1,0 0 0,1-5-15,-1 10 45,-1 0 0,0 0-1,0-1 1,0 1 0,0 0 0,0 0 0,0 0 0,-1 0-1,0-2-44,-1-13-4466,2 15 3576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3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9 505 1192,'-8'130'2405,"8"-128"-2125,0 0 0,0 0 0,0 0 0,0 0 0,1 0 0,-1 0 0,1 0 0,-1 0 0,1-1 0,0 1 0,0 0 0,0 0 0,0 0 0,0-1 0,0 1 0,1 1-280,1 1 581,-3-4 83,1-7 2173,1 3-2775,0 0 0,1 0 0,-1 1 0,1-1 0,2-2-62,9-11 56,-5 6-36,14-19 35,-1-2 0,5-9-55,21-51 51,-34 60-32,2 1 0,2 1 0,15-21-19,37-46 26,-30 38 38,12-8-64,-40 50 19,-9 13-14,0-1 1,0 1-1,1 0 1,0-1 0,0 2-1,0-1 1,0 0-6,-2 6 0,0 8 109,2 20 47,4 15-156,3 13 80,79 369-60,-88-418-125,6 19-2639,-2 1 0,2 29 2744,-7-36-1234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4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2 513 1888,'0'1'231,"-1"0"0,1 0 0,0-1 0,0 1 0,0 0 0,0 0-1,0 0 1,0 0 0,0 0 0,0 0 0,0 0 0,0 0 0,0-1-1,0 1 1,1 0 0,-1 0 0,0 0 0,0 0 0,1-1 0,-1 1-1,1 0 1,-1 0 0,1-1 0,-1 1 0,1 0 0,0 0-231,2 1 218,0 0 1,0 0-1,1-1 1,-1 1 0,1-1-1,-1 0 1,4 1-219,39 9 713,-44-11-644,1 1-1,0-1 0,-1-1 1,1 1-1,-1 0 0,1-1 1,0 1-1,-1-1 1,1 0-1,-1 0 0,1 0 1,-1 0-1,1 0 1,-1 0-1,0-1 0,0 1 1,1-1-1,0-1-68,3-2 119,-1-1-1,0 1 1,0-2 0,-1 1 0,1-1-119,-4 5 22,11-16 116,-2-1-1,0-1 0,1-5-137,3-6 114,-6 11-26,0 0 0,-1-1 0,-1 0 0,-1 0 1,-1-5-89,4-31 160,-2-20-160,-5 69 16,0-1 0,-1 0-1,0 1 1,0-1 0,-1 0 0,-1 1-1,1-1 1,-1 1 0,-1-1-1,-1-3-14,3 9 0,-1 1 0,0 0 0,0 0 1,1 0-1,-2 0 0,1 0 0,0 0 1,0 0-1,0 0 0,-1 1 1,1 0-1,-1-1 0,1 1 0,-1 0 1,0 0-1,1 0 0,-1 0 0,0 1 1,0-1-1,0 1 0,1 0 1,-1 0-2,2 0-15,0 0 0,1 0 0,-1 0 0,1 0 0,-1 1 0,0-1 0,1 0 0,-1 1 0,1-1 1,-1 0-1,0 1 0,1-1 0,-1 1 0,1-1 0,0 0 0,-1 1 0,1 0 0,-1-1 1,1 1-1,0-1 0,-1 1 0,1-1 0,0 1 0,-1 0 0,1-1 0,0 1 0,0-1 1,0 1-1,0 0 0,0-1 0,0 1 0,0 0 0,0 0 15,-3 6-38,-13 46 6,-5 31 32,8-18-28,2 0 0,0 49 28,3 135-9,7-182 9,3 76 20,0 16 200,-10-54 101,6-99-139,-1-10-1693,2 2-86,-1-1 593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4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51 2417,'-7'2'2556,"6"-2"2287,0 0-3473,96 2-923,-77-3-415,0 0 0,0-1 0,2-2-32,-6 2 25,0 0 1,14 0-26,-16 2-151,0 0 0,0-1 0,0-1 1,1 0 150,-8 1-557,1-1 1,0 0-1,0 0 1,-1 0 0,0-1-1,1 0 1,-1 0-1,4-3 557,6-6-1220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5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0 3001,'-6'5'1327,"0"1"0,1-1 0,-4 7-1327,-11 9 1240,8-10-917,1 0 0,0 1 0,1 0 1,0 1-1,0 0 0,1 1 0,1-1 1,1 2-1,0-1 0,0 1 0,0 5-323,-72 241 808,67-223-748,1 2 0,3-1 0,1 2 0,0 14-60,7-49 6,-1 6 8,0 0-1,1 0 1,0 0-1,1-1 0,0 1 1,1 0-1,0 0 1,3 5-14,-1-5 0,0 0 0,1-1 0,0 0 0,1 1 1,0-2-1,1 1 0,0-1 0,2 2 0,4 3-223,-11-12-28,1 0 1,-1-1-1,0 1 1,1-1-1,0 1 1,-1-1-1,1 0 1,0 0-1,0 0 1,1 0 250,13 7-1958,2-3 786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29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86 752,'-4'-4'289,"1"0"0,-1 0-1,0 0 1,1-1 0,0 1-1,0-1 1,1 0 0,-1 0-1,0-3-288,-11-19 2299,14 27-2190,-1-1-1,1 0 0,-1 0 1,1 1-1,-1-1 1,0 0-1,1 1 0,-1-1 1,0 1-1,1-1 1,-1 1-1,0-1 0,0 1 1,0 0-1,1-1 1,-1 1-1,0 0 0,0-1 1,0 1-1,0 0 1,0 0-1,1 0 0,-1 0 1,0 0-1,0 0-108,-1 3 99,-1 23 46,2 0 1,0 10-146,1-11 57,-7 161 488,-2 131-241,43 669-156,-18-29 352,-10-291 199,39 286 288,39-249 351,-49-456-1119,-4-23-178,-29-213-683,0 0-1,0-1 1,1 3 642,0-8-690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5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1408,'-1'-2'6140,"3"11"-4167,8 17-1368,-4-10-328,1 0-1,0-1 0,1 0 1,1 0-277,10 15 387,1-2 0,3 1-387,-1 0 117,19 32-117,-29-39 38,2-2 0,0 1 0,2-2 0,14 16-38,-20-26-132,6 7 43,-9-4-2931,-6-12 2028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6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7 3617,'0'-1'178,"-1"1"-1,1-1 1,-1 1 0,1-1-1,-1 1 1,1-1 0,-1 1 0,0 0-1,1-1 1,-1 1 0,1 0 0,-1 0-1,0 0 1,1-1 0,-1 1 0,0 0-1,1 0 1,-1 0 0,0 0 0,0 0-1,1 0 1,-1 0 0,0 0 0,1 0-1,-1 0 1,0 1 0,1-1 0,-1 0-1,1 0 1,-1 1 0,0-1 0,1 0-1,-1 1 1,1-1 0,-1 1 0,1-1-1,-1 1 1,1-1 0,-1 1 0,1-1-1,-1 1 1,1-1 0,-1 1-178,-17 23 857,-11 11-857,10-14 293,2 2 0,-7 10-293,-22 31 466,-11 6-466,5-5 62,39-49-67,2 1 0,0 0 0,1 1 0,-1 1 5,9-15-75,0-1 0,0 1 0,-1-1 1,1 0-1,-1 0 0,-2 3 75,-9 8-1414,13-13 1269,1-1 26,0 1 0,-1-1 0,1 0-1,0 1 1,0-1 0,-1 0-1,1 1 1,0-1 0,0 0 0,-1 1-1,1-1 1,0 0 0,0 1 0,0-1-1,0 1 1,-1-1 0,1 1 0,0-1-1,0 0 1,0 1 0,0-1 0,0 1-1,0-1 1,0 1 0,0-1 0,0 1-1,1-1 1,-1 0 0,0 1 0,0 0 119,8 3-1105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6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1 3593,'4'1'307,"-1"0"0,1 0 0,-1 0-1,1 1 1,-1 0 0,0 0 0,1 0 0,-1 0 0,0 0 0,0 1 0,0-1 0,-1 1 0,1 0 0,-1-1 0,1 1-1,-1 1 1,2 1-307,2 5 381,0 1 0,-1-1 0,0 1 0,0 0-1,1 5-380,6 30 844,-2 1-1,-2 0 0,-1 14-843,-5-26 136,-2 0 0,-1 0-1,-1 0 1,-2-1 0,-2 1 0,-1-1-1,-2 0 1,-1-1 0,-11 26-136,12-40 30,0 0-1,-1 0 1,-2 0 0,0-2-1,0 1 1,-2-2 0,-3 4-30,-32 30-2087,-32 24 2087,15-14-3489,24-20 2097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0:23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0 277 1216,'31'-42'1027,"-30"41"-866,-1 1 0,1-1 1,-1 0-1,1 0 0,-1 0 0,0 0 0,1 0 0,-1 0 1,0 0-1,0 0 0,0 0 0,0 0 0,1 0 0,-1 0 0,0 0 1,-1 0-1,1 0 0,0 0 0,0 0 0,0 0 0,-1 0 1,1 0-1,0 0 0,-1 1 0,1-1 0,-1 0 0,1 0 0,-1 0 1,1 0-1,-1 1 0,0-1 0,1 0 0,-1 0 0,0 1-161,0-1 206,0 0-1,1 1 0,-1-1 0,1 0 0,-1 0 1,1 0-1,-1 1 0,1-1 0,-1 0 1,1 0-1,0 0 0,-1 0 0,1 0 1,0-1-206,0-13 534,3 28-596,0 8 130,0-5-44,-1-5 9,0-1-1,0 1 1,-1 0-1,-1 0 0,0 6-32,-2 14 111,-1-1 122,3 23-233,2-17 26,0 36 10,-2-62-12,-1 1 1,0-1-1,0 1 1,-1-1 0,-3 8-25,4-4 111,0-11 464,-6-9 168,7 5-742,-1-1 0,0 0-1,0 0 1,1 0 0,-1 0 0,1 0-1,0 0 1,0 0 0,-1 1 0,1-1-1,0 0 1,1 0 0,-1 0 0,0-2-1,1-13 0,1-169-24,22-79 32,-23 256-7,-1 1 0,0 0 1,-1-1-1,-1-6-1,1 8-11,0 0 0,1 0 0,-1 1 1,1-1-1,1 0 0,0-3 11,5 28-500,2 19 500,-4-18 3,-1 1-1,-1 0 1,0 10-3,2 63 112,-8 81-112,3-137 233,3 35-233,0-3-2336,-2-63 227,-3-4 864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0:26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42 160 1848,'38'-112'1221,"-30"82"16,-8 21 178,-2 1 159,2 7-1013,0 1-110,0 0-120,0 0-91,0 0-95,0 0-33,0 0-9,0 0 20,0 8 195,1 25-162,-1-13-76,0-1 0,-2 1 0,-2 13-80,-58 355 762,61-380-713,1-5 9,-1-1-1,1 1 0,-1 0 1,0-1-1,1 1 0,-1-1 1,-1 2-58,1-5 145,0 0 1,0 0-1,1 0 1,-1 0-1,0 0 1,1-1 0,-1 1-1,1 0 1,0 0-1,-1-1 1,1 1-1,0 0 1,-1-1-1,1 1 1,0 0-146,-2-18 16,1 0 1,0 1-1,1-1 1,2 0-1,0-3-16,-2 21 1,15-173 8,-9 119-1,-2 26-13,-1-25 5,0 42 317,-2 8-1341,0-2-3760,-1 6 3654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31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76 1512,'54'-42'957,"-53"41"-856,0 0 0,0 0 0,1 0 0,-1-1 0,0 1 1,0 0-1,0 0 0,-1-1 0,1 1 0,0-2-101,-1-3 2802,-1 4 2356,-3 50-4975,2-22-138,-5 23-45,-3 13 55,-1 4 17,-6 13-72,10-61 16,6-15 7,0-1 0,0 1 0,0 0 1,0 0-1,0-1 0,1 1 0,-1 0 0,1 1-23,0-50 1867,9-39-1180,8-33-687,5-6 844,-19 116-658,-3 8-176,0 0-1,0 0 1,0 0-1,1 0 1,-1 0-1,0 0 1,0 0-1,0-1 1,0 1-1,0 0 0,0 0 1,0 0-1,0 0 1,0 0-1,0 0 1,0 0-1,0 0 1,0 0-1,0 0 1,0 0-1,0 0 0,0 0 1,0 0-1,0 0 1,1 0-1,-1-1 1,0 1-1,0 0 1,0 0-1,0 0 1,0 0-1,0 0 0,0 0 1,0 0-1,0 0 1,0 0-1,0 0 1,0 0-1,0 0 1,-1 0-1,1-1 1,0 1-1,0 0 0,0 0 1,0 0-1,0 0 1,0 0-1,0 0 1,0 0-1,0 0 1,0 0-1,0 0 1,0 0-1,0 0 0,0 0 1,0 0-1,0 0 1,0 0-1,0 0 1,-1 0-1,1 0 1,0 0-1,0-1 1,0 1-1,0 0 0,0 0 1,0 0-1,0 0 1,0 0-10,0 17 122,1 24-73,-1-28-38,0 0-1,0-1 0,-2 1 0,1 0 1,-4 10-11,-2 17-125,-1 21 125,7-55-217,0 0 0,-1 0 0,1 0 0,-1 0 0,-1 2 217,-6 22-4664,7-18 3356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33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26 2777,'0'0'1539,"0"0"-143,1-7 4385,-1 7-5679,0-1 1,1 1-1,-1-1 0,0 1 1,0-1-1,0 1 0,0 0 1,0-1-1,1 1 1,-1-1-1,0 1 0,0 0 1,1-1-1,-1 1 0,0 0 1,1-1-1,-1 1 0,0 0 1,1-1-1,-1 1-102,15-3 330,-1 0-1,1 1 1,-1 1 0,1 0-1,-1 1 1,1 1-1,10 1-329,-21-1 22,0 0-1,0 0 0,0 0 1,0 1-1,0-1 0,-1 1 1,1 0-1,-1 0 0,1 0 1,-1 0-1,0 1 0,0 0 1,0-1-1,0 1 0,0 1-21,3 3 60,-1 0-1,0 1 0,0 0 0,-1 0 1,1 3-60,-3-8 12,-1 0 0,0 1 0,0-1 1,0 0-1,0 1 0,-1-1 1,1 1-1,-1-1 0,0 1 0,0-1 1,0 3-13,-2 3 25,1 0 0,-1 0 0,-3 5-25,-3 23 51,8-37-51,-1 11 15,-1 0 0,0 0 0,0-1-1,-1 1 1,0 0 0,-1-1 0,-1 0 0,-3 9-15,-3-3 16,6-7 3,-1 0 0,0 0 0,-8 7-19,12-14 3,-1 1 0,0-1 0,0 1 0,0-1 0,0 0 0,0 0 0,-1 0 0,1-1 0,-1 1 0,1-1 0,-1 0 0,1 0 0,-2 0-3,-1 1-15,0-1 0,-1 0 1,1-1-1,0 1 1,0-1-1,-1-1 0,1 1 1,0-1-1,0 0 1,-1 0-1,1-1 0,0 0 1,0 0-1,0 0 1,1-1-1,-1 0 0,1 0 1,-1 0-1,-3-4 15,7 5-12,0-1 0,0 0-1,0 0 1,0 1 0,1-1 0,-1 0-1,1-1 1,0 1 0,0 0 0,0 0-1,0 0 1,1-1 0,-1 1 0,1 0-1,0 0 1,0-2 12,0-5-22,0 0 1,1-1-1,0 1 1,2-6 21,-3 14-4,1 1 1,-1-1-1,1 0 1,0 0 0,0 1-1,-1-1 1,1 0 0,0 1-1,0-1 1,1 1-1,-1 0 1,0-1 0,0 1-1,1 0 1,-1 0 0,0-1-1,2 1 4,0-1 3,0 0-1,1 1 0,-1-1 0,0 1 1,1 0-1,-1 0 0,1 1 0,-1-1 1,1 1-3,7-1 50,1 0 1,-1 2 0,0-1 0,0 1 0,6 2-51,-7-1 97,0 1 0,0 0 1,-1 1-1,0 0 0,0 0 1,0 1-1,7 4-97,25 14 347,-36-21-329,-1 1-5,0-1-1,0-1 0,0 1 1,0-1-1,5 2-12,-8-3-47,-1 0-162,0 0-227,0 0-431,2-2-2386,9 0 1081,4 1 989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37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83 108 2080,'-40'104'1431,"31"-85"-678,9-14 470,1-5-809,-1 0-289,0 0 0,0 0 0,0 0 0,1 0 0,-1 0 0,0 0 0,0 0 0,0 0 0,1 0 0,-1 0 0,0 0 0,0 0 0,0 0 0,1 0 0,-1 0 0,0 0 0,0 0 0,0 0 0,1-1 0,-1 1 0,0 0 0,0 0 0,0 0 0,0 0 0,0 0 0,1-1 0,-1 1 0,0 0 0,0 0 0,0 0 0,0-1 0,0 1 0,0 0 0,0 0 0,0 0 0,0-1-125,2-10 1682,-1 1-1590,0 8-61,0-1 0,0 1 0,0 0-1,1-1 1,-1 1 0,1 0 0,-1 0 0,1 0 0,1-1-31,35-39 247,-35 39-201,0 0 0,-1-1 0,0 1 0,0-1 0,0 1 0,0-1 0,0 0 0,-1 0 0,1 1 0,-1-1 0,0-2-46,4-11 213,0 5-69,-3 4-76,1 1 0,0 0-1,0 0 1,1 0 0,0 1 0,0-1 0,0 1 0,3-3-68,-9 2 388,-1 7-6,0 7-312,-8 84 45,8-40-25,3-38-64,-1 1 1,-1-1-1,0 1 1,-3 10-27,-2-1 13,-2 7 15,-3 26-28,7-35 1,3-11-1,0 1 0,1-1 0,0 1 0,1 6 0,0-13 0,0 0 0,0 0 0,-1 0 0,1 0 0,-1 0 0,0 0 0,0-1 0,0 1 0,-1 2 0,2-4 2,0-2 4,0 0 2,-18-10 1020,-14 7-509,-2-5-148,139 25-319,-65-8-82,-32-7 12,-1 0 1,1 0-1,0-1 0,3 0 18,-8-1-309,0 0-1,-1 0 1,1-1 0,0 1-1,-1-1 1,1 1 0,0-1-1,-1 0 1,1 0 0,0 0-1,-1 0 1,0-1 0,1 1-1,0-1 310,5-2-994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40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36 1696,'0'-1'565,"0"0"0,0-1 0,-1 1-1,1 0 1,-1 0 0,1 0-1,-1-1 1,0 1 0,1 0 0,-1 0-1,0 0 1,0 0 0,1 0-1,-1 0 1,0 1 0,0-1 0,0 0-1,0 0 1,-1 0-565,-11-12 1954,28 11-1317,-7 3-619,1-1 0,0 1 0,-1 1 0,0 0 0,8 2-18,0 1 16,-8-3 14,-1 0-1,1 0 1,-1 0 0,0 1-1,0 1 1,0-1 0,6 5-30,-11-7 25,-1 0 0,1 1 0,-1-1 0,1 0 0,-1 1 0,0-1 0,0 1 0,0 0 0,0 0 0,0-1 0,0 1 0,0 0 0,0 0 0,-1 0 0,1 0 0,-1 0 0,1 0 0,-1 0 0,0 0 0,0 0 0,0 0 0,0 0 1,0 0-1,0 0 0,-1 0 0,1 0 0,0-1 0,-1 1 0,0 1-25,-2 6 22,-1 0 0,0 0 0,-1-1 0,1 1 0,-2-1 0,1 0 0,-1-1 0,0 1 0,-1-1 0,0 0 0,-2 1-22,4-5-1,0 0-1,-1 0 0,1 0 0,-1-1 0,1 0 0,-1 0 0,0-1 1,-5 2 1,3-2-5,-1 2 1,1-1 0,0 1-1,-2 1 5,4 0-5,4-3 3,1 0 0,0 0 0,-1-1 0,1 1 0,-1 0 0,1 0 0,-1-1 0,1 1 0,-1-1 0,1 1 0,-1-1 0,1 0 0,-1 0 0,0 0 0,1 0-1,-1 0 1,1 0 0,-1 0 0,0 0 0,1 0 0,-1-1 0,1 1 0,-1-1 0,1 1 0,-1-1 0,1 0 2,0 1-26,1 0-26,0 0-38,0 0-14,0 0 21,4 1 10,49 23 73,13 9 0,-30-14 8,-32-17-2,34 20 12,-35-20-4,0 0-1,-1 0 0,1 0 0,-1 0 1,0 0-1,0 1 0,0-1 1,0 1-1,0-1 0,0 1 0,1 2-13,-3-3 29,0-1 0,1 0 0,-1 1 0,0-1 0,0 0-1,0 1 1,0-1 0,0 1 0,0-1 0,0 0 0,0 1 0,-1-1-1,1 0 1,0 1 0,-1-1 0,1 0 0,-1 0 0,0 1-1,1-1 1,-1 0 0,0 0 0,0 0 0,0 0 0,0 0-1,1 0 1,-1 0 0,-1 0 0,1 0 0,0-1 0,0 1 0,-1 0-29,-4 3 135,0 0 1,-1-1 0,0 0 0,0 0 0,-3 1-136,-23 5 159,0-1 0,-1-2 0,-3-1-159,-2 1-136,-62 5-2707,78-8 2015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43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58 2160,'76'-28'1281,"-60"21"405,-14 5-96,0 0-1217,-2 1-61,0 1 0,1-1 1,-1 1-1,0-1 0,0 1 1,0-1-1,0 1 1,0-1-1,0 0 0,0 1 1,0-1-1,0 1 0,0-1 1,0 0-1,0 1 1,0-1-1,0 1 0,0-1 1,-1 1-1,1-1 0,0 0 1,0 1-1,-1-1 1,1 1-1,0-1 0,-1 1 1,1 0-1,0-1 1,-1 1-1,1-1 0,-1 1 1,1 0-1,-1-1 0,0 1-312,-1 0 73,-1 0-1,1 1 0,-1-1 0,1 1 1,0 0-1,-1-1 0,1 1 0,0 0 1,0 1-1,-1-1 0,0 1-72,-18 8 167,19-9-155,0-1-5,0 1 0,0 0 0,0-1 0,0 1 0,0 0 0,0 0-1,1 0 1,-1 0 0,0 1 0,0-1-7,-84 78 154,74-69-142,-17 17 31,-15 15-43,35-32-1,1 0-1,0 0 1,0 0 0,1 1 0,1 1 0,-5 9 1,7-11-14,0-1 1,1 1 0,0 0 0,-1 10 13,3-15-11,1 1 0,-1-1 1,1 0-1,1 1 0,-1-1 1,1 1-1,0-1 0,0 0 0,0 0 1,2 3 10,1 3-21,0 0-1,1 0 1,1 0 0,0-1 0,0 1 0,1-1 0,0-1 0,1 0 0,0 0 0,0 0 0,3 1 21,-8-8-13,0 0 1,0 0 0,-1 0 0,1-1 0,0 1 0,1-1-1,-1 0 1,0 0 0,0 0 0,0 0 0,1-1-1,-1 1 1,3-1 12,-5 0-7,1 0 0,0 0 0,0 0 0,-1 0 0,1 0 1,0-1-1,0 1 0,-1-1 0,1 1 0,0-1 0,-1 1 0,1-1 0,-1 0 0,1 0 0,-1 0 0,1 0 0,-1 0 0,0 0 0,1 0 0,-1-1 0,0 1 0,0 0 0,0-1 1,0 1-1,0-1 7,16-20-7,-15 20 16,0 0 1,0 0 0,0 0-1,0-1 1,0 1-1,-1-1 1,1 1 0,-1-1-1,0 0 1,1-1-10,-1-6 56,0-3 51,0 13-83,-1-1 0,1 1 0,-1-1 0,0 1 0,0-1 0,1 1 0,-1-1 0,0 1 0,0-1 0,0 0 0,0 1 0,1-1 0,-1 1 0,0-1 0,0 0 0,0 1 0,0-1 1,0 1-1,-1-1 0,1 0 0,0 1 0,0-1 0,0 0-24,-12-13 745,11 13-744,-15-10 142,-7-3-41,-23-21 6,43 33-97,0 0 0,1 0 0,-1 1 1,0-1-1,0 1 0,0 0 0,0 0 0,0 0 0,0 0 0,0 0 0,-1 1 1,1-1-1,0 1-11,-10-2 11,12 2-24,-38-6 43,36 6-118,0-1 0,0 1 0,1 0 0,-1 1 0,0-1 0,0 0 1,1 1-1,-1-1 0,0 1 0,1 0 0,-1 0 0,0 0 0,1 0 88,1 0-161,0 0 0,0-1 0,1 0 0,-1 1 0,0-1 0,0 1 0,0-1 0,1 0 0,-1 0 0,0 1 0,0-1 0,0 0 0,0 0 0,0 0 0,0 0 0,0 0 0,1 0 0,-2 0 161,-8-3-928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0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63 710 2320,'-37'-28'1398,"36"28"-1341,0 0-1,1 0 1,-1-1-1,1 1 1,-1 0-1,1 0 1,-1 0-1,1 0 1,-1 0 0,1 0-1,-1 0 1,0 0-1,1 0 1,-1 0-1,1 0 1,-1 0-1,1 0 1,-1 0-1,1 1 1,-1-1 0,1 0-1,-1 0 1,1 1-1,-1-1 1,1 0-1,-1 1 1,1-1-1,-1 0 1,1 1-1,-1-1 1,1 0 0,0 1-1,-1-1 1,1 1-1,0-1-56,-7 16 1569,7-15-1473,0 0 0,-1 0 0,1 0 1,0 0-1,0 0 0,0 0 0,1 0 1,-1 0-1,0 0 0,0 0 0,0 0 1,1 0-1,-1 0 0,0-1 1,1 1-1,-1 0 0,1 0 0,-1 0 1,1 0-1,0-1 0,-1 1 0,1 0 1,0 0-1,-1-1 0,2 1-96,-1 0 74,-1 0 12,0-1 0,0 0 0,1 0 0,-1 0 0,0 0 0,1 1 1,-1-1-1,0 0 0,0 0 0,1 0 0,-1 0 0,0 0 0,1 0 0,-1 0 0,0 0 0,1 0 0,-1 0 0,0 0 0,1 0 0,-1 0 1,0 0-1,1 0 0,-1 0 0,0 0 0,1 0 0,-1 0 0,0 0 0,1 0 0,-1-1 0,0 1 0,0 0 0,1 0 0,-1 0 0,0-1-86,12-11 604,63-99-321,-35 40-227,-12 22-28,160-256 69,-143 239-77,-22 33 36,19-34-56,-34 56-42,-8 11 35,0-1 1,1 1-1,-1 0 1,0 0-1,0 0 1,1 0-1,-1 0 1,0 0-1,0-1 1,1 1-1,-1 0 1,0 0-1,1 0 1,-1 0-1,0 0 1,0 0 0,1 0-1,-1 0 1,0 0-1,0 0 1,1 0-1,-1 0 1,0 1-1,0-1 1,1 0-1,-1 0 1,0 0-1,0 0 1,1 0-1,-1 0 1,0 1-1,0-1 1,1 0-1,-1 0 1,0 0-1,0 1 7,1 0-106,-1-1 30,0 0 21,2 5-7,-2-2 59,1 0 0,0 0-1,0 0 1,0 0-1,0 0 1,0-1-1,1 1 1,-1 0-1,1-1 1,0 1-1,0-1 1,0 1-1,2 1 4,4 6 2,1 0 6,0 1 0,-1 0 0,-1 0 1,0 1-1,0 0 0,-1 0 0,3 10-8,59 157 669,-57-152-575,3 7-19,-2 1 0,-1 0 0,-1 0-1,-2 1 1,-2 2-75,-2-10 31,1-1-1,1 1 0,6 15-30,-3-20 39,1 1 0,13 19-39,-7-11 51,-10-22-271,-1 1 0,-1-1 0,0 1-1,0 0 1,-1 1 0,0 4 220,1 0-4710,-4-12 3187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14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2 2296,'-27'3'7291,"19"-1"-6953,-1 0 1,1 0 0,0 1 0,1 1 0,-8 3-339,2-2 169,1 0 0,-1-1-1,-1 0 1,1-1 0,0-1 0,-1 0 0,1-1-1,-1 0 1,-12-1-169,28 0 0,1 0 0,-1 1 0,0-1 0,0 1 0,0-1 0,0 1 0,0 0 0,1 0 0,13 5 3,-9-5-3,0 2 6,1-1-1,0 0 1,0-1-1,0 1 0,0-2 1,0 1-1,1-1 1,4-1-6,172-29 467,-155 30-373,-27 0-66,0 1 0,0-1 0,0 0-1,1 0 1,-1 0 0,0-1 0,0 1-1,0-1 1,0 0 0,0 0 0,2-1-28,-4 2 27,-1 0 0,0 0 1,0 0-1,0 0 1,0 0-1,0 0 1,0 0-1,0 0 1,0 0-1,0 0 0,1 0 1,-1 0-1,0 0 1,0-1-1,0 1 1,0 0-1,0 0 0,0 0 1,0 0-1,0 0 1,0 0-1,0 0 1,0 0-1,0-1 1,0 1-1,0 0 0,0 0 1,0 0-1,0 0 1,0 0-1,0 0 1,0 0-1,0-1 0,0 1 1,0 0-1,0 0 1,0 0-1,0 0 1,0 0-1,0 0 1,0 0-1,0 0 0,0-1 1,0 1-1,0 0 1,0 0-1,0 0 1,-1 0-1,1 0 0,0 0 1,0 0-1,0 0 1,0 0-1,0 0-27,-10-6 364,-13-3-432,-2 4 62,1 0 0,-1 1 0,0 1 0,-2 2 6,11 0-6,1 1-1,-1 0 0,1 1 1,-1 1-1,1 1 0,-3 0 7,4-1 1,0 0-1,0-1 0,1-1 1,-1 0-1,-11-3 0,13 2-19,0 0-1,1 1 1,-1 0 0,0 0 0,0 1 0,1 1-1,-1 0 1,-4 2 19,4 5-445,56 2 456,-31-7-4,0-1 0,0 0-1,0-1 1,1-1 0,1 0-7,20 2 12,0 1 0,-1 2 0,0 1 0,10 4-12,-42-11-656,0 1 0,0-1-1,0 0 1,0 0 0,-1 0-1,1 0 1,0 0 0,0 0 0,0-1 656,-2 0-1111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16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0 2288,'-55'66'1510,"42"-53"55,13-13-1555,0 0 0,-1 0 0,1 0 0,0 0 0,0 0 0,0 0 0,0 0 0,0 0 0,0 0 0,0 0 1,0 0-1,0 0 0,0 0 0,0 0 0,0 0 0,0 0 0,0 0 0,0 0 0,0 0 0,-1 0 0,1 0 0,0 0 1,0 0-1,0 0 0,0 0 0,0 0 0,0 0 0,0 0 0,0 0 0,0 0 0,0 0 0,0 0 0,0 0 0,0 0 0,0 0 1,0 0-1,0 0 0,0 0 0,0-1 0,0 1 0,0 0 0,0 0 0,0 0 0,0 0 0,0 0 0,0 0 0,0 0 0,0 0 1,0 0-1,0 0 0,0 0 0,0 0 0,0 0 0,0 0 0,0 0 0,0 0 0,0-1 0,0 1 0,0 0 0,0 0 1,0 0-1,0 0 0,0 0 0,0 0-10,0-1 317,-11-5 3887,9 4 314,57 17-4023,-42-10-435,8 2 172,0 0 0,15 2-232,-17-6 85,-8-2-15,1 1 1,0 1-1,2 1-70,-14-4-40,0 0-1,1 0 1,-1 0 0,0 0-1,1 0 1,-1 0-1,0 0 1,1 0 0,-1 0-1,0-1 1,0 1-1,1 0 1,-1 0 0,0 0-1,1 0 1,-1 0-1,0-1 1,0 1 0,0 0-1,1 0 1,-1 0-1,0-1 1,0 1 0,0 0-1,1-1 1,-1 1-1,0 0 1,0 0 0,0-1-1,0 1 1,0 0-1,1-1 1,-1 1 0,0 0-1,0 0 1,0-1-1,0 1 1,0 0 0,0-1-1,0 1 1,0 0-1,0-1 1,0 1 0,-1 0-1,1-1 1,0 1-1,0 0 1,0-1 40,0 0-1631,0-1 489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18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5 229 3473,'39'54'1897,"-38"-53"-1596,0 0-1,0 1 0,0-1 1,0 0-1,0 0 0,0 0 1,0 0-1,0 0 0,1 0 1,-1 0-1,1 1-300,-2-6 3362,0 3-3246,-1 1 0,1 0 0,0-1 1,0 1-1,0-1 0,0 1 0,0-1 0,0 1 0,0-1 1,0 1-1,0-1 0,0 1 0,0-1 0,0 1 0,0 0 1,0-1-1,0 1 0,0-1 0,0 1 0,1-1 0,-1 1 1,0-1-1,0 1 0,0 0 0,1-1 0,-1 1 0,0-1 1,1 1-1,-1 0 0,0-1 0,1 1 0,-1 0 0,0 0 1,1-1-1,-1 1-116,3-3 73,7-10 150,1 0 0,5-3-223,-8 8 69,-1 0-1,1-1 1,-1 0-1,-1-1 1,2-3-69,58-85 940,-53 79-810,-8 11-61,0 0 0,0 0 0,0 0 0,-1-1 0,0-2-69,-4 5 80,-2 6-209,1 5 67,-3 23 46,-2 0 0,0 0-1,-8 18 17,5-18-15,2-4-7,1 1 1,2 0-1,0 0 0,2 0 1,0 19 21,2-33-19,-7 351-997,6-341 951,0 1-1,-2-1 1,-3 11 65,5-30 7,1 1 0,-1-1-1,1 0 1,0 0 0,-1 1 0,1-1 0,0 0-1,1 0 1,-1 1 0,0-1 0,1 0 0,-1 0-1,1 0 1,0 1 0,-1-1 0,1 0 0,0 0-1,0 0 1,1 0 0,0 1-7,-8-8 169,1 0 0,-1 1 1,0 0-1,0 0 0,0 1 1,-5-2-170,-43-17 25,39 17 25,-37-15 18,44 14-408,21 7 326,7 1 34,25 0 54,11-1-74,-53-2-57,0 1 0,-1 0 1,1 0-1,0 0 0,-1 0 0,1 0 1,0 1-1,-1-1 0,1 1 1,-1 0-1,1-1 0,-1 1 0,1 0 1,-1 1-1,1-1 0,-1 0 1,0 1-1,0-1 0,0 1 0,0 0 1,0 0-1,0 0 0,0 0 0,-1 0 1,1 0-1,0 0 0,-1 0 1,0 1-1,0-1 0,1 1 57,1 1-1911,3 3 731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51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0 1856,'-32'10'273,"14"-4"137,0-2 0,-16 3-410,32-6 231,0-1 0,0 1 0,0 0 0,0 0 0,1 0 1,-1 0-1,0 0 0,1 0 0,-1 1-231,1-1 538,-1-1 1,1 1-1,-1 0 0,0 0 0,1-1 1,-1 1-1,0-1 0,1 1 0,-1-1 1,0 0-1,0 1 0,1-1 0,-2 0-538,-29 0 3135,21-1-3341,4 1 290,-14 1 847,21-1-924,0 0-1,0 0 0,1 0 0,-1 0 0,0 0 0,0 0 0,0 0 0,0 0 0,0 0 0,0 0 0,0 0 0,0 0 0,0 0 0,0 0 0,0 0 0,0 0 0,0 0 0,0 0 1,0 0-1,0 0 0,0 0 0,0 1 0,0-1 0,0 0 0,0 0 0,0 0 0,0 0 0,0 0 0,0 0 0,0 0 0,0 0 0,0 0 0,0 0 0,0 0 0,0 0 0,0 0 0,0 0 1,0 0-1,0 0 0,0 0 0,0 0 0,0 0 0,0 0 0,0 0 0,0 0 0,0 0 0,0 1 0,0-1 0,0 0 0,0 0 0,0 0 0,0 0 0,0 0 0,0 0 0,-1 0-6,14 3-126,-3 0 141,1-1 1,-1 0 0,0-1-1,8 0-15,-3-1 11,-2 1 8,0-2-1,1 1 1,4-2-19,19-1 43,15 3 98,-51 0-124,-1 0 1,0 0-1,1-1 0,-1 1 0,0 0 1,0 0-1,1 0 0,-1 0 0,0 0 0,0 0 1,1-1-1,-1 1 0,0 0 0,0 0 0,1 0 1,-1-1-1,0 1 0,0 0 0,0 0 1,0-1-1,1 1 0,-1 0 0,0-1 0,0 1 1,0 0-1,0 0 0,0-1 0,0 1 1,0 0-1,0-1 0,0 1 0,0 0 0,0 0 1,0-1-1,0 1 0,0 0 0,0-1-17,0 1 56,0-1 1,0 1-1,-1-1 0,1 1 0,0 0 0,0-1 0,-1 1 0,1-1 0,0 1 0,-1 0 1,1-1-1,0 1 0,-1 0 0,1-1 0,-1 1 0,1 0 0,0 0 0,-1-1 0,1 1 0,-1 0 1,1 0-1,-1 0 0,1 0 0,-1 0 0,1 0 0,-1-1 0,1 1 0,-1 0 0,1 0 1,0 1-1,-1-1-56,-108 0 112,95 0-103,1 1 0,-1 1 0,1 0 0,0 1 1,-1 1-1,-3 1-9,-5 1 25,19-5-21,-1-1 0,1 1 0,0-1 0,-1 0 0,1-1 0,0 1 0,-1 0 0,1-1 0,0 0-4,0 0-7,0 1 1,0-1 0,0 1 0,0 0-1,0 0 1,0 0 0,0 0-1,1 0 1,-1 0 0,0 1-1,-2 0 7,4 0-62,1-1-41,0 0-73,0 0-299,0 0-370,0 0-717,0 0-402,0 0 873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1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57 1912,'-38'-39'1175,"20"24"3330,6 13-1287,11 2-3343,1 0 225,0 0 36,1 2 23,1 5-90,2 3 53,1 1 0,0-1-1,2 4-121,44 71 450,65 107 900,-56-100-980,-17-25-126,4 0-244,-15-22 126,-2 1 0,6 16-126,-19-38 64,-14-21-25,0 1 1,0 0 0,0 0 0,0 0-1,-1 1 1,0-1 0,0 1-40,-2-5-441,-3-3-1558,2 3 857,-1-2-4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1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52 4257,'-19'-51'1904,"19"51"-1871,0 0 0,0 0 0,0 0 0,0 0 0,0 0 0,-1 0 0,1-1-1,0 1 1,0 0 0,0 0 0,0 0 0,0 0 0,0 0 0,0 0 0,0 0-1,0 0 1,0 0 0,0 0 0,-1 0 0,1 0 0,0 0 0,0 0 0,0 0 0,0 0-1,0 0 1,0 0 0,0 0 0,0 0 0,0 0 0,0 0 0,0 0 0,-1 0 0,1 0-1,0 0 1,0 0 0,0 1 0,0-1 0,0 0 0,0 0 0,0 0 0,0 0 0,0 0-1,0 0 1,0 0 0,0 0 0,0 0 0,0 0 0,0 0 0,0 0 0,-1 0-33,-4 8 1083,-8 15 184,8-15-746,-5 11 559,1 0-1,-3 13-1079,6-16 300,0 0-1,-1-1 1,-1 0-1,0 0 1,-2 0-300,-13 17 238,1 0 0,2 1 1,1 2-239,-7 9 65,18-30-39,-1 0 1,2 1 0,-1 3-27,5-11-117,1-1-1,-1 1 1,0-1 0,-1 0 0,1 0 0,-1 0-1,0 0 1,-1-1 0,-2 3 117,6-7-205,1-1 110,0 0-1,0 1 0,0-1 0,-1 0 1,1 0-1,0 0 0,0 0 0,0 1 1,-1-1-1,1 0 0,0 0 0,0 0 1,-1 0-1,1 0 0,0 0 0,-1 0 1,1 1-1,0-1 0,0 0 0,-1 0 1,1 0-1,0 0 0,-1 0 0,1 0 1,0 0-1,0 0 0,-1-1 0,1 1 1,0 0-1,0 0 0,-1 0 0,1 0 1,0 0-1,0 0 0,-1 0 0,1-1 1,0 1 95,-5-6-1478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2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0 2849,'-1'2'1563,"-11"29"2211,8-24-3388,0 0 1,0 1-1,1-1 1,0 1-1,0 0 1,1 0-1,-1 2-386,-1 11 661,1 0-1,0 6-660,3-25 21,-1 0 1,1 0-1,0 0 0,0-1 1,0 1-1,1 0 0,-1 0 0,0 0 1,1-1-1,-1 1 0,1 0 1,-1 0-1,1-1 0,0 1 1,0 0-1,0-1 0,0 1 1,0-1-1,0 1 0,0-1 0,0 0 1,1 1-1,-1-1 0,0 0 1,1 0-1,-1 0 0,1 0 1,0 0-1,0 0-21,1 0 54,0 0 1,0 0-1,0 0 1,0-1-1,0 0 1,0 1-1,0-1 1,0 0-1,0 0 1,0-1-1,0 1 1,0-1-1,0 1 1,0-1-1,0 0 1,0 0-1,1-1-54,3-2 68,0 0 0,0 0 0,0 0 0,0-1-1,-1 0 1,0-1 0,0 1 0,1-3-68,-4 5 35,-1 0 1,1 0 0,-1 0-1,0 0 1,0 0 0,0-1-1,0 1 1,-1-1 0,1 1-1,-1-1 1,0 1 0,0-1-1,0 0 1,-1 0 0,1 0-1,-1 1 1,0-1 0,0-2-36,-1 3 26,0 1 0,1 0 0,-1 0 1,0 0-1,0-1 0,-1 1 0,1 0 1,0 0-1,-1 0 0,1 1 0,-1-1 1,0 0-1,1 0 0,-1 1 0,0-1 1,0 1-1,0 0 0,0 0 1,0-1-1,0 1 0,-1 1 0,1-1 1,0 0-27,-7-2 35,1 0 1,0 1 0,-1 0 0,0 0-1,-5 1-35,-12-6-446,26 7 127,0 0-475,5 11-3140,5 10 2410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3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24 1832,'-39'69'999,"31"-50"34,10-14 31,-1-4-699,-1 0 259,0-1-140,0 0-114,0 0-111,0 0-33,0 0 29,0 0 40,0 0 57,3 2 17,80 40 414,-66-35-700,1-1 0,0 0-1,0-1 1,1-1 0,8 1-83,15 3 94,144 27 909,37-3-1003,188 7 899,24-20-196,-211-12-333,283 0 317,-2-17-290,-402 8-320,421-15 240,-31-14-35,-254 14 94,718-61 562,-594 37-876,779-71 99,78 77-40,-51 83-7,-912-31-66,288 13 1461,-395-29-1296,0-7 0,0-6-213,-21 0 136,48-8 23,-113 15-124,0 3 0,1 2 0,9 4-35,-56-4 8,-12 1-4,1 0 0,0 0-1,-1 0 1,1 1 0,-1 0 0,2 1-4,0-1-3,-6-1-1641,-2-3-2951,-2 1 3104,2-1 391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7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5" Type="http://schemas.openxmlformats.org/officeDocument/2006/relationships/image" Target="../media/image21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27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5" Type="http://schemas.openxmlformats.org/officeDocument/2006/relationships/image" Target="../media/image21.png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3.xml"/><Relationship Id="rId18" Type="http://schemas.openxmlformats.org/officeDocument/2006/relationships/image" Target="../media/image32.png"/><Relationship Id="rId26" Type="http://schemas.openxmlformats.org/officeDocument/2006/relationships/image" Target="../media/image36.png"/><Relationship Id="rId39" Type="http://schemas.openxmlformats.org/officeDocument/2006/relationships/customXml" Target="../ink/ink46.xml"/><Relationship Id="rId21" Type="http://schemas.openxmlformats.org/officeDocument/2006/relationships/customXml" Target="../ink/ink37.xml"/><Relationship Id="rId34" Type="http://schemas.openxmlformats.org/officeDocument/2006/relationships/image" Target="../media/image40.png"/><Relationship Id="rId42" Type="http://schemas.openxmlformats.org/officeDocument/2006/relationships/image" Target="../media/image44.png"/><Relationship Id="rId47" Type="http://schemas.openxmlformats.org/officeDocument/2006/relationships/customXml" Target="../ink/ink50.xml"/><Relationship Id="rId50" Type="http://schemas.openxmlformats.org/officeDocument/2006/relationships/image" Target="../media/image49.png"/><Relationship Id="rId7" Type="http://schemas.openxmlformats.org/officeDocument/2006/relationships/customXml" Target="../ink/ink30.xml"/><Relationship Id="rId2" Type="http://schemas.openxmlformats.org/officeDocument/2006/relationships/image" Target="../media/image240.png"/><Relationship Id="rId16" Type="http://schemas.openxmlformats.org/officeDocument/2006/relationships/image" Target="../media/image31.png"/><Relationship Id="rId29" Type="http://schemas.openxmlformats.org/officeDocument/2006/relationships/customXml" Target="../ink/ink41.xml"/><Relationship Id="rId11" Type="http://schemas.openxmlformats.org/officeDocument/2006/relationships/customXml" Target="../ink/ink32.xml"/><Relationship Id="rId24" Type="http://schemas.openxmlformats.org/officeDocument/2006/relationships/image" Target="../media/image35.png"/><Relationship Id="rId32" Type="http://schemas.openxmlformats.org/officeDocument/2006/relationships/image" Target="../media/image39.png"/><Relationship Id="rId37" Type="http://schemas.openxmlformats.org/officeDocument/2006/relationships/customXml" Target="../ink/ink45.xml"/><Relationship Id="rId40" Type="http://schemas.openxmlformats.org/officeDocument/2006/relationships/image" Target="../media/image43.png"/><Relationship Id="rId45" Type="http://schemas.openxmlformats.org/officeDocument/2006/relationships/customXml" Target="../ink/ink49.xml"/><Relationship Id="rId53" Type="http://schemas.openxmlformats.org/officeDocument/2006/relationships/customXml" Target="../ink/ink53.xml"/><Relationship Id="rId5" Type="http://schemas.openxmlformats.org/officeDocument/2006/relationships/customXml" Target="../ink/ink29.xml"/><Relationship Id="rId10" Type="http://schemas.openxmlformats.org/officeDocument/2006/relationships/image" Target="../media/image28.png"/><Relationship Id="rId19" Type="http://schemas.openxmlformats.org/officeDocument/2006/relationships/customXml" Target="../ink/ink36.xml"/><Relationship Id="rId31" Type="http://schemas.openxmlformats.org/officeDocument/2006/relationships/customXml" Target="../ink/ink42.xml"/><Relationship Id="rId44" Type="http://schemas.openxmlformats.org/officeDocument/2006/relationships/image" Target="../media/image45.png"/><Relationship Id="rId52" Type="http://schemas.openxmlformats.org/officeDocument/2006/relationships/image" Target="../media/image50.png"/><Relationship Id="rId4" Type="http://schemas.openxmlformats.org/officeDocument/2006/relationships/image" Target="../media/image250.png"/><Relationship Id="rId9" Type="http://schemas.openxmlformats.org/officeDocument/2006/relationships/customXml" Target="../ink/ink31.xml"/><Relationship Id="rId14" Type="http://schemas.openxmlformats.org/officeDocument/2006/relationships/image" Target="../media/image30.png"/><Relationship Id="rId22" Type="http://schemas.openxmlformats.org/officeDocument/2006/relationships/image" Target="../media/image34.png"/><Relationship Id="rId27" Type="http://schemas.openxmlformats.org/officeDocument/2006/relationships/customXml" Target="../ink/ink40.xml"/><Relationship Id="rId30" Type="http://schemas.openxmlformats.org/officeDocument/2006/relationships/image" Target="../media/image38.png"/><Relationship Id="rId35" Type="http://schemas.openxmlformats.org/officeDocument/2006/relationships/customXml" Target="../ink/ink44.xml"/><Relationship Id="rId43" Type="http://schemas.openxmlformats.org/officeDocument/2006/relationships/customXml" Target="../ink/ink48.xml"/><Relationship Id="rId48" Type="http://schemas.openxmlformats.org/officeDocument/2006/relationships/image" Target="../media/image48.png"/><Relationship Id="rId8" Type="http://schemas.openxmlformats.org/officeDocument/2006/relationships/image" Target="../media/image270.png"/><Relationship Id="rId51" Type="http://schemas.openxmlformats.org/officeDocument/2006/relationships/customXml" Target="../ink/ink52.xml"/><Relationship Id="rId3" Type="http://schemas.openxmlformats.org/officeDocument/2006/relationships/customXml" Target="../ink/ink28.xml"/><Relationship Id="rId12" Type="http://schemas.openxmlformats.org/officeDocument/2006/relationships/image" Target="../media/image29.png"/><Relationship Id="rId17" Type="http://schemas.openxmlformats.org/officeDocument/2006/relationships/customXml" Target="../ink/ink35.xml"/><Relationship Id="rId25" Type="http://schemas.openxmlformats.org/officeDocument/2006/relationships/customXml" Target="../ink/ink39.xml"/><Relationship Id="rId33" Type="http://schemas.openxmlformats.org/officeDocument/2006/relationships/customXml" Target="../ink/ink43.xml"/><Relationship Id="rId38" Type="http://schemas.openxmlformats.org/officeDocument/2006/relationships/image" Target="../media/image42.png"/><Relationship Id="rId46" Type="http://schemas.openxmlformats.org/officeDocument/2006/relationships/image" Target="../media/image47.png"/><Relationship Id="rId20" Type="http://schemas.openxmlformats.org/officeDocument/2006/relationships/image" Target="../media/image33.png"/><Relationship Id="rId41" Type="http://schemas.openxmlformats.org/officeDocument/2006/relationships/customXml" Target="../ink/ink47.xml"/><Relationship Id="rId54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15" Type="http://schemas.openxmlformats.org/officeDocument/2006/relationships/customXml" Target="../ink/ink34.xml"/><Relationship Id="rId23" Type="http://schemas.openxmlformats.org/officeDocument/2006/relationships/customXml" Target="../ink/ink38.xml"/><Relationship Id="rId28" Type="http://schemas.openxmlformats.org/officeDocument/2006/relationships/image" Target="../media/image37.png"/><Relationship Id="rId36" Type="http://schemas.openxmlformats.org/officeDocument/2006/relationships/image" Target="../media/image41.png"/><Relationship Id="rId49" Type="http://schemas.openxmlformats.org/officeDocument/2006/relationships/customXml" Target="../ink/ink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9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customXml" Target="../ink/ink4.xml"/><Relationship Id="rId21" Type="http://schemas.openxmlformats.org/officeDocument/2006/relationships/customXml" Target="../ink/ink13.xml"/><Relationship Id="rId34" Type="http://schemas.openxmlformats.org/officeDocument/2006/relationships/image" Target="../media/image17.png"/><Relationship Id="rId7" Type="http://schemas.openxmlformats.org/officeDocument/2006/relationships/customXml" Target="../ink/ink6.xml"/><Relationship Id="rId12" Type="http://schemas.openxmlformats.org/officeDocument/2006/relationships/image" Target="../media/image6.png"/><Relationship Id="rId17" Type="http://schemas.openxmlformats.org/officeDocument/2006/relationships/customXml" Target="../ink/ink11.xml"/><Relationship Id="rId25" Type="http://schemas.openxmlformats.org/officeDocument/2006/relationships/customXml" Target="../ink/ink15.xml"/><Relationship Id="rId33" Type="http://schemas.openxmlformats.org/officeDocument/2006/relationships/customXml" Target="../ink/ink19.xml"/><Relationship Id="rId2" Type="http://schemas.openxmlformats.org/officeDocument/2006/relationships/image" Target="../media/image5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customXml" Target="../ink/ink8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5" Type="http://schemas.openxmlformats.org/officeDocument/2006/relationships/customXml" Target="../ink/ink5.xml"/><Relationship Id="rId15" Type="http://schemas.openxmlformats.org/officeDocument/2006/relationships/customXml" Target="../ink/ink10.xml"/><Relationship Id="rId23" Type="http://schemas.openxmlformats.org/officeDocument/2006/relationships/customXml" Target="../ink/ink14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10" Type="http://schemas.openxmlformats.org/officeDocument/2006/relationships/image" Target="../media/image52.png"/><Relationship Id="rId19" Type="http://schemas.openxmlformats.org/officeDocument/2006/relationships/customXml" Target="../ink/ink12.xml"/><Relationship Id="rId31" Type="http://schemas.openxmlformats.org/officeDocument/2006/relationships/customXml" Target="../ink/ink18.xml"/><Relationship Id="rId4" Type="http://schemas.openxmlformats.org/officeDocument/2006/relationships/image" Target="../media/image210.png"/><Relationship Id="rId9" Type="http://schemas.openxmlformats.org/officeDocument/2006/relationships/customXml" Target="../ink/ink7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6.xml"/><Relationship Id="rId30" Type="http://schemas.openxmlformats.org/officeDocument/2006/relationships/image" Target="../media/image15.png"/><Relationship Id="rId35" Type="http://schemas.openxmlformats.org/officeDocument/2006/relationships/customXml" Target="../ink/ink20.xml"/><Relationship Id="rId8" Type="http://schemas.openxmlformats.org/officeDocument/2006/relationships/image" Target="../media/image4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png"/><Relationship Id="rId4" Type="http://schemas.openxmlformats.org/officeDocument/2006/relationships/customXml" Target="../ink/ink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הפרדת </a:t>
            </a:r>
            <a:r>
              <a:rPr lang="he-IL" dirty="0" err="1"/>
              <a:t>קבועי</a:t>
            </a:r>
            <a:r>
              <a:rPr lang="he-IL" dirty="0"/>
              <a:t> זמן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התייחסות כאל </a:t>
            </a:r>
            <a:r>
              <a:rPr lang="he-IL" dirty="0" err="1"/>
              <a:t>מימד</a:t>
            </a:r>
            <a:r>
              <a:rPr lang="he-IL" dirty="0"/>
              <a:t> אחד עם קלט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87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הפרדת </a:t>
            </a:r>
            <a:r>
              <a:rPr lang="he-IL" dirty="0" err="1"/>
              <a:t>קבועי</a:t>
            </a:r>
            <a:r>
              <a:rPr lang="he-IL" dirty="0"/>
              <a:t> זמן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:r>
                  <a:rPr lang="he-IL" dirty="0"/>
                  <a:t>אם </a:t>
                </a:r>
                <a:r>
                  <a:rPr lang="en-US" dirty="0"/>
                  <a:t>Y</a:t>
                </a:r>
                <a:r>
                  <a:rPr lang="he-IL" dirty="0"/>
                  <a:t> משתנה מאוד לאט, אז מבחינת הדינמיקה של </a:t>
                </a:r>
                <a:r>
                  <a:rPr lang="en-US" dirty="0"/>
                  <a:t>X</a:t>
                </a:r>
                <a:r>
                  <a:rPr lang="he-IL" dirty="0"/>
                  <a:t> אפשר להתייחס אליו כמו אל קבוע.</a:t>
                </a:r>
              </a:p>
              <a:p>
                <a:pPr marL="0" indent="0" algn="r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:r>
                  <a:rPr lang="he-IL" dirty="0"/>
                  <a:t>כלומר: מערכת לא לינארית </a:t>
                </a:r>
                <a:r>
                  <a:rPr lang="he-IL" dirty="0" err="1"/>
                  <a:t>במימד</a:t>
                </a:r>
                <a:r>
                  <a:rPr lang="he-IL" dirty="0"/>
                  <a:t> אחד </a:t>
                </a:r>
                <a:r>
                  <a:rPr lang="he-IL" b="1" u="sng" dirty="0"/>
                  <a:t>עם קלט</a:t>
                </a:r>
                <a:endParaRPr lang="en-US" b="1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EFE794A-9CEA-42AA-8926-BAEEA8187EA8}"/>
                  </a:ext>
                </a:extLst>
              </p14:cNvPr>
              <p14:cNvContentPartPr/>
              <p14:nvPr/>
            </p14:nvContentPartPr>
            <p14:xfrm>
              <a:off x="483840" y="1613160"/>
              <a:ext cx="6386040" cy="1130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EFE794A-9CEA-42AA-8926-BAEEA8187E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4480" y="1603800"/>
                <a:ext cx="6404760" cy="114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5083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הפרדת קבועי זמן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הדינמיקה המהירה: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e-IL" dirty="0"/>
                  <a:t>איך תראה עבור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?</a:t>
                </a:r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איך עבור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dirty="0"/>
                  <a:t>?</a:t>
                </a:r>
              </a:p>
              <a:p>
                <a:pPr marL="0" indent="0">
                  <a:buNone/>
                </a:pPr>
                <a:r>
                  <a:rPr lang="he-IL" dirty="0"/>
                  <a:t>איך עבור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he-IL" dirty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FA1322E-3C97-4CB5-8D5A-BC0111477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" y="3573016"/>
            <a:ext cx="4811222" cy="316557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1582EF0-F65E-40EB-830E-B0AFA8B7439B}"/>
                  </a:ext>
                </a:extLst>
              </p14:cNvPr>
              <p14:cNvContentPartPr/>
              <p14:nvPr/>
            </p14:nvContentPartPr>
            <p14:xfrm>
              <a:off x="103680" y="591840"/>
              <a:ext cx="8033040" cy="5726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1582EF0-F65E-40EB-830E-B0AFA8B7439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320" y="582480"/>
                <a:ext cx="8051760" cy="574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3534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e-IL" dirty="0"/>
                  <a:t>ברגע מסויים</a:t>
                </a:r>
                <a:br>
                  <a:rPr lang="en-US" dirty="0"/>
                </a:b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מה הדבר הראשון שיקרה?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לאט, </a:t>
                </a:r>
                <a:r>
                  <a:rPr lang="en-US" dirty="0"/>
                  <a:t>X</a:t>
                </a:r>
                <a:r>
                  <a:rPr lang="he-IL" dirty="0"/>
                  <a:t> יקטן בקפיצה 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מהר, </a:t>
                </a:r>
                <a:r>
                  <a:rPr lang="en-US" dirty="0"/>
                  <a:t>X</a:t>
                </a:r>
                <a:r>
                  <a:rPr lang="he-IL" dirty="0"/>
                  <a:t> יקטן בהדרגה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לאט, </a:t>
                </a:r>
                <a:r>
                  <a:rPr lang="en-US" dirty="0"/>
                  <a:t>X</a:t>
                </a:r>
                <a:r>
                  <a:rPr lang="he-IL" dirty="0"/>
                  <a:t> יקטן לאט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מהר, </a:t>
                </a:r>
                <a:r>
                  <a:rPr lang="en-US" dirty="0"/>
                  <a:t>X</a:t>
                </a:r>
                <a:r>
                  <a:rPr lang="he-IL" dirty="0"/>
                  <a:t> יקטן מהר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3100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468560" y="3356992"/>
                <a:ext cx="4572000" cy="13878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he-IL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𝜀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he-I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8560" y="3356992"/>
                <a:ext cx="4572000" cy="13878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76E1830A-D646-4F0B-A233-8911318ACA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411"/>
            <a:ext cx="4427984" cy="291342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5AE2A1-5E37-4B0C-8960-F77D4E1CF668}"/>
                  </a:ext>
                </a:extLst>
              </p14:cNvPr>
              <p14:cNvContentPartPr/>
              <p14:nvPr/>
            </p14:nvContentPartPr>
            <p14:xfrm>
              <a:off x="475200" y="232560"/>
              <a:ext cx="8184960" cy="5077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5AE2A1-5E37-4B0C-8960-F77D4E1CF66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5840" y="223200"/>
                <a:ext cx="8203680" cy="509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4030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23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e-IL" dirty="0"/>
                  <a:t>ברגע מסויים</a:t>
                </a:r>
                <a:br>
                  <a:rPr lang="en-US" dirty="0"/>
                </a:b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מה הדבר הראשון שיקרה?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לאט, </a:t>
                </a:r>
                <a:r>
                  <a:rPr lang="en-US" dirty="0"/>
                  <a:t>X</a:t>
                </a:r>
                <a:r>
                  <a:rPr lang="he-IL" dirty="0"/>
                  <a:t> יקטן בקפיצה 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מהר, </a:t>
                </a:r>
                <a:r>
                  <a:rPr lang="en-US" dirty="0"/>
                  <a:t>X</a:t>
                </a:r>
                <a:r>
                  <a:rPr lang="he-IL" dirty="0"/>
                  <a:t> יקטן בהדרגה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לאט, </a:t>
                </a:r>
                <a:r>
                  <a:rPr lang="en-US" dirty="0"/>
                  <a:t>X</a:t>
                </a:r>
                <a:r>
                  <a:rPr lang="he-IL" dirty="0"/>
                  <a:t> יקטן לאט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מהר, </a:t>
                </a:r>
                <a:r>
                  <a:rPr lang="en-US" dirty="0"/>
                  <a:t>X</a:t>
                </a:r>
                <a:r>
                  <a:rPr lang="he-IL" dirty="0"/>
                  <a:t> יקטן מהר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3100" r="-2000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468560" y="3356992"/>
                <a:ext cx="4572000" cy="13878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he-IL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𝜀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he-I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8560" y="3356992"/>
                <a:ext cx="4572000" cy="13878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1C23A8C-793B-482F-A24C-F8E99254B1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411"/>
            <a:ext cx="4427984" cy="291342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C64A6A-CD8F-4D26-A2BD-5F8FB47D1771}"/>
                  </a:ext>
                </a:extLst>
              </p14:cNvPr>
              <p14:cNvContentPartPr/>
              <p14:nvPr/>
            </p14:nvContentPartPr>
            <p14:xfrm>
              <a:off x="230040" y="3960"/>
              <a:ext cx="8301600" cy="5524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C64A6A-CD8F-4D26-A2BD-5F8FB47D177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0680" y="-5400"/>
                <a:ext cx="8320320" cy="554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7212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9F24-D219-46AF-8E1C-66A161DE5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DE23C-484E-419C-970D-343170067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כאשר משתנה אחד מאוד איטי</a:t>
            </a:r>
          </a:p>
          <a:p>
            <a:r>
              <a:rPr lang="he-IL" dirty="0"/>
              <a:t>מבחינת המשתנה המהיר, הוא כמו קלט קבוע</a:t>
            </a:r>
          </a:p>
          <a:p>
            <a:r>
              <a:rPr lang="he-IL" dirty="0"/>
              <a:t>ניתן לנתח כמו מערכת </a:t>
            </a:r>
            <a:r>
              <a:rPr lang="he-IL" dirty="0" err="1"/>
              <a:t>מימד</a:t>
            </a:r>
            <a:r>
              <a:rPr lang="he-IL" dirty="0"/>
              <a:t> אחד לא לינארי עם קלט</a:t>
            </a:r>
          </a:p>
          <a:p>
            <a:r>
              <a:rPr lang="he-IL" dirty="0"/>
              <a:t>מכיוון שהקלט יכול "למחוק" נקודות שבת, נקבל לפעמים התנהגות איטית ולפעמים מהירה.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68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44811-0208-4125-80AE-01AC53C6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41C706-2613-4BF5-B283-5C3A063F27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71794" y="1600200"/>
                <a:ext cx="4415006" cy="4525963"/>
              </a:xfrm>
            </p:spPr>
            <p:txBody>
              <a:bodyPr/>
              <a:lstStyle/>
              <a:p>
                <a:r>
                  <a:rPr lang="he-IL" dirty="0"/>
                  <a:t>נתונה המערכת הבאה: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ברגע מסוים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b="0" dirty="0"/>
                  <a:t>. מה יקרה?</a:t>
                </a: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41C706-2613-4BF5-B283-5C3A063F27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1794" y="1600200"/>
                <a:ext cx="4415006" cy="4525963"/>
              </a:xfrm>
              <a:blipFill>
                <a:blip r:embed="rId2"/>
                <a:stretch>
                  <a:fillRect l="-3591" t="-1752" r="-3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54A6BAB-EF62-4E50-AC5E-4D863C49655E}"/>
                  </a:ext>
                </a:extLst>
              </p14:cNvPr>
              <p14:cNvContentPartPr/>
              <p14:nvPr/>
            </p14:nvContentPartPr>
            <p14:xfrm>
              <a:off x="959074" y="2880067"/>
              <a:ext cx="3112560" cy="16390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54A6BAB-EF62-4E50-AC5E-4D863C4965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0434" y="2871067"/>
                <a:ext cx="3130200" cy="165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E9B9D5CA-3DBF-4F42-B9BF-FE9EB4D17F94}"/>
                  </a:ext>
                </a:extLst>
              </p14:cNvPr>
              <p14:cNvContentPartPr/>
              <p14:nvPr/>
            </p14:nvContentPartPr>
            <p14:xfrm>
              <a:off x="1077514" y="3320707"/>
              <a:ext cx="27000" cy="1922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E9B9D5CA-3DBF-4F42-B9BF-FE9EB4D17F9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68514" y="3311707"/>
                <a:ext cx="4464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00BCA7-E412-49C4-92BE-C5969941B9D3}"/>
                  </a:ext>
                </a:extLst>
              </p14:cNvPr>
              <p14:cNvContentPartPr/>
              <p14:nvPr/>
            </p14:nvContentPartPr>
            <p14:xfrm>
              <a:off x="691594" y="2395507"/>
              <a:ext cx="86040" cy="1891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00BCA7-E412-49C4-92BE-C5969941B9D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2594" y="2386867"/>
                <a:ext cx="103680" cy="19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EE0F2B9-2252-407B-9B5C-E7897725A567}"/>
                  </a:ext>
                </a:extLst>
              </p14:cNvPr>
              <p14:cNvContentPartPr/>
              <p14:nvPr/>
            </p14:nvContentPartPr>
            <p14:xfrm>
              <a:off x="351394" y="3335827"/>
              <a:ext cx="3279960" cy="108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EE0F2B9-2252-407B-9B5C-E7897725A56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42394" y="3326827"/>
                <a:ext cx="32976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870EE7F-6B0B-46F3-9AAD-0CE3E462975E}"/>
                  </a:ext>
                </a:extLst>
              </p14:cNvPr>
              <p14:cNvContentPartPr/>
              <p14:nvPr/>
            </p14:nvContentPartPr>
            <p14:xfrm>
              <a:off x="3547834" y="3361387"/>
              <a:ext cx="163440" cy="193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870EE7F-6B0B-46F3-9AAD-0CE3E462975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539194" y="3352747"/>
                <a:ext cx="18108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14A6F66-FB4A-4380-9401-D80AEB9441ED}"/>
                  </a:ext>
                </a:extLst>
              </p14:cNvPr>
              <p14:cNvContentPartPr/>
              <p14:nvPr/>
            </p14:nvContentPartPr>
            <p14:xfrm>
              <a:off x="3877594" y="3593947"/>
              <a:ext cx="158400" cy="295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14A6F66-FB4A-4380-9401-D80AEB9441E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868954" y="3585307"/>
                <a:ext cx="17604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F2B0081-C483-4DBA-8DE1-98A0B50A72EE}"/>
                  </a:ext>
                </a:extLst>
              </p14:cNvPr>
              <p14:cNvContentPartPr/>
              <p14:nvPr/>
            </p14:nvContentPartPr>
            <p14:xfrm>
              <a:off x="3818914" y="3642187"/>
              <a:ext cx="223560" cy="2685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F2B0081-C483-4DBA-8DE1-98A0B50A72E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809914" y="3633547"/>
                <a:ext cx="241200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36D3818-9B96-4559-B766-F67C9E4589BA}"/>
                  </a:ext>
                </a:extLst>
              </p14:cNvPr>
              <p14:cNvContentPartPr/>
              <p14:nvPr/>
            </p14:nvContentPartPr>
            <p14:xfrm>
              <a:off x="742714" y="2135227"/>
              <a:ext cx="27000" cy="315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36D3818-9B96-4559-B766-F67C9E4589B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34074" y="2126227"/>
                <a:ext cx="4464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7F3E833-0C01-4A68-81BA-FCAA6744586B}"/>
                  </a:ext>
                </a:extLst>
              </p14:cNvPr>
              <p14:cNvContentPartPr/>
              <p14:nvPr/>
            </p14:nvContentPartPr>
            <p14:xfrm>
              <a:off x="650554" y="2007427"/>
              <a:ext cx="216720" cy="2588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7F3E833-0C01-4A68-81BA-FCAA6744586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1914" y="1998427"/>
                <a:ext cx="23436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4253BE3-F69A-4124-AFAF-361CD05D2AD8}"/>
                  </a:ext>
                </a:extLst>
              </p14:cNvPr>
              <p14:cNvContentPartPr/>
              <p14:nvPr/>
            </p14:nvContentPartPr>
            <p14:xfrm>
              <a:off x="247354" y="1723027"/>
              <a:ext cx="98640" cy="4114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4253BE3-F69A-4124-AFAF-361CD05D2AD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38714" y="1714387"/>
                <a:ext cx="116280" cy="42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713704F-4E0A-42D6-81A0-AA1C8F1BB3FE}"/>
                  </a:ext>
                </a:extLst>
              </p14:cNvPr>
              <p14:cNvContentPartPr/>
              <p14:nvPr/>
            </p14:nvContentPartPr>
            <p14:xfrm>
              <a:off x="209914" y="1980427"/>
              <a:ext cx="127800" cy="20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713704F-4E0A-42D6-81A0-AA1C8F1BB3F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00914" y="1971427"/>
                <a:ext cx="14544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78BF5B7-68B8-4F33-B569-A867C5F2F85C}"/>
                  </a:ext>
                </a:extLst>
              </p14:cNvPr>
              <p14:cNvContentPartPr/>
              <p14:nvPr/>
            </p14:nvContentPartPr>
            <p14:xfrm>
              <a:off x="377314" y="1725547"/>
              <a:ext cx="101520" cy="3463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78BF5B7-68B8-4F33-B569-A867C5F2F85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68674" y="1716547"/>
                <a:ext cx="119160" cy="36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10D1376-E198-458F-B717-223850A073E8}"/>
                  </a:ext>
                </a:extLst>
              </p14:cNvPr>
              <p14:cNvContentPartPr/>
              <p14:nvPr/>
            </p14:nvContentPartPr>
            <p14:xfrm>
              <a:off x="480634" y="1846507"/>
              <a:ext cx="105840" cy="1602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10D1376-E198-458F-B717-223850A073E8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71634" y="1837867"/>
                <a:ext cx="12348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0C36BF2-4E0D-47D3-95C3-8CD63757FEA3}"/>
                  </a:ext>
                </a:extLst>
              </p14:cNvPr>
              <p14:cNvContentPartPr/>
              <p14:nvPr/>
            </p14:nvContentPartPr>
            <p14:xfrm>
              <a:off x="449314" y="1834987"/>
              <a:ext cx="137880" cy="1764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0C36BF2-4E0D-47D3-95C3-8CD63757FEA3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40314" y="1826347"/>
                <a:ext cx="15552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728DABE-A452-4D06-BCFA-BC67F9625267}"/>
                  </a:ext>
                </a:extLst>
              </p14:cNvPr>
              <p14:cNvContentPartPr/>
              <p14:nvPr/>
            </p14:nvContentPartPr>
            <p14:xfrm>
              <a:off x="573154" y="1731307"/>
              <a:ext cx="141840" cy="3787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728DABE-A452-4D06-BCFA-BC67F9625267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64154" y="1722667"/>
                <a:ext cx="159480" cy="39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F640DA07-991F-4ECC-93F5-44632B078D8B}"/>
                  </a:ext>
                </a:extLst>
              </p14:cNvPr>
              <p14:cNvContentPartPr/>
              <p14:nvPr/>
            </p14:nvContentPartPr>
            <p14:xfrm>
              <a:off x="2036194" y="3229267"/>
              <a:ext cx="23760" cy="2181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F640DA07-991F-4ECC-93F5-44632B078D8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027194" y="3220627"/>
                <a:ext cx="4140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4BFE7445-EEC7-4EA2-9B7C-B5D879F0651D}"/>
                  </a:ext>
                </a:extLst>
              </p14:cNvPr>
              <p14:cNvContentPartPr/>
              <p14:nvPr/>
            </p14:nvContentPartPr>
            <p14:xfrm>
              <a:off x="3130954" y="3317827"/>
              <a:ext cx="32040" cy="1987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4BFE7445-EEC7-4EA2-9B7C-B5D879F0651D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121954" y="3308827"/>
                <a:ext cx="4968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C85BDBEE-8DB2-4D21-864D-3DF92ADF1649}"/>
                  </a:ext>
                </a:extLst>
              </p14:cNvPr>
              <p14:cNvContentPartPr/>
              <p14:nvPr/>
            </p14:nvContentPartPr>
            <p14:xfrm>
              <a:off x="1465954" y="3337267"/>
              <a:ext cx="24480" cy="1389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C85BDBEE-8DB2-4D21-864D-3DF92ADF1649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457314" y="3328267"/>
                <a:ext cx="42120" cy="15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F439274-1E1C-4404-8A1D-2A5EF410BBBE}"/>
                  </a:ext>
                </a:extLst>
              </p14:cNvPr>
              <p14:cNvContentPartPr/>
              <p14:nvPr/>
            </p14:nvContentPartPr>
            <p14:xfrm>
              <a:off x="1462354" y="3552187"/>
              <a:ext cx="114480" cy="14364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F439274-1E1C-4404-8A1D-2A5EF410BBBE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453714" y="3543547"/>
                <a:ext cx="13212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CEDB3C7C-E2F2-45EC-A11E-E2A3FE6838DF}"/>
                  </a:ext>
                </a:extLst>
              </p14:cNvPr>
              <p14:cNvContentPartPr/>
              <p14:nvPr/>
            </p14:nvContentPartPr>
            <p14:xfrm>
              <a:off x="919474" y="3607627"/>
              <a:ext cx="84960" cy="17028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CEDB3C7C-E2F2-45EC-A11E-E2A3FE6838DF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910834" y="3598987"/>
                <a:ext cx="10260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BC610713-F65B-41D6-AD2B-BB5A775B04F3}"/>
                  </a:ext>
                </a:extLst>
              </p14:cNvPr>
              <p14:cNvContentPartPr/>
              <p14:nvPr/>
            </p14:nvContentPartPr>
            <p14:xfrm>
              <a:off x="1969954" y="3602947"/>
              <a:ext cx="129960" cy="1706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C610713-F65B-41D6-AD2B-BB5A775B04F3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960954" y="3593947"/>
                <a:ext cx="14760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9761AE99-6C99-420E-94F7-87BB11E3BABE}"/>
                  </a:ext>
                </a:extLst>
              </p14:cNvPr>
              <p14:cNvContentPartPr/>
              <p14:nvPr/>
            </p14:nvContentPartPr>
            <p14:xfrm>
              <a:off x="2934394" y="3616267"/>
              <a:ext cx="134640" cy="19188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9761AE99-6C99-420E-94F7-87BB11E3BABE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2925394" y="3607627"/>
                <a:ext cx="152280" cy="20952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3A4FB7B1-07D1-423C-8406-8169A03D172D}"/>
              </a:ext>
            </a:extLst>
          </p:cNvPr>
          <p:cNvGrpSpPr/>
          <p:nvPr/>
        </p:nvGrpSpPr>
        <p:grpSpPr>
          <a:xfrm>
            <a:off x="215314" y="3871147"/>
            <a:ext cx="603720" cy="305280"/>
            <a:chOff x="215314" y="3871147"/>
            <a:chExt cx="603720" cy="30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3BD3733-0BA6-4C95-9D61-270B593B2E0B}"/>
                    </a:ext>
                  </a:extLst>
                </p14:cNvPr>
                <p14:cNvContentPartPr/>
                <p14:nvPr/>
              </p14:nvContentPartPr>
              <p14:xfrm>
                <a:off x="643354" y="3963307"/>
                <a:ext cx="175680" cy="306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3BD3733-0BA6-4C95-9D61-270B593B2E0B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34354" y="3954667"/>
                  <a:ext cx="1933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9E388EE-4AC8-4F25-8994-38F335818DBE}"/>
                    </a:ext>
                  </a:extLst>
                </p14:cNvPr>
                <p14:cNvContentPartPr/>
                <p14:nvPr/>
              </p14:nvContentPartPr>
              <p14:xfrm>
                <a:off x="215314" y="3969427"/>
                <a:ext cx="80280" cy="450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9E388EE-4AC8-4F25-8994-38F335818DBE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06314" y="3960427"/>
                  <a:ext cx="9792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B86AD08-F9DD-41B1-916C-078BA91AEDFD}"/>
                    </a:ext>
                  </a:extLst>
                </p14:cNvPr>
                <p14:cNvContentPartPr/>
                <p14:nvPr/>
              </p14:nvContentPartPr>
              <p14:xfrm>
                <a:off x="394594" y="3871147"/>
                <a:ext cx="91440" cy="3052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B86AD08-F9DD-41B1-916C-078BA91AEDFD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85954" y="3862507"/>
                  <a:ext cx="10908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2D54E42-2F4C-4D7B-B1D5-176B09C625BB}"/>
                    </a:ext>
                  </a:extLst>
                </p14:cNvPr>
                <p14:cNvContentPartPr/>
                <p14:nvPr/>
              </p14:nvContentPartPr>
              <p14:xfrm>
                <a:off x="390994" y="4134307"/>
                <a:ext cx="113040" cy="223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2D54E42-2F4C-4D7B-B1D5-176B09C625B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82354" y="4125307"/>
                  <a:ext cx="130680" cy="39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4424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תחזיקו אותי!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הביולוגיה מלאה בדוגמאות של מערכות שמוכנות להתפרץ בכל רגע.</a:t>
            </a:r>
          </a:p>
          <a:p>
            <a:r>
              <a:rPr lang="he-IL" dirty="0"/>
              <a:t>מושקעת אנרגיה כדי להתכונן להתפרצות, אבל יש מנגנון בקרה שמשחרר ברגע הנכון.</a:t>
            </a:r>
          </a:p>
          <a:p>
            <a:pPr lvl="1"/>
            <a:r>
              <a:rPr lang="he-IL" dirty="0"/>
              <a:t>כיווץ שרירים, פריחה של פרח, פוטנציאל פעולה בלב או בתא עצב, שחרור הורמונים, ...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 נגד מי?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he-IL" dirty="0"/>
              <a:t> - המשתנה שעומד להתפרץ</a:t>
            </a:r>
          </a:p>
          <a:p>
            <a:pPr lvl="1"/>
            <a:r>
              <a:rPr lang="he-IL" dirty="0"/>
              <a:t>מתח ממברנה, ריכוז סידן, ...</a:t>
            </a:r>
          </a:p>
          <a:p>
            <a:r>
              <a:rPr lang="en-US" dirty="0"/>
              <a:t>Y</a:t>
            </a:r>
            <a:r>
              <a:rPr lang="he-IL" dirty="0"/>
              <a:t> – תהליך איטי יותר שמשיב את המצב לקדמותו.</a:t>
            </a:r>
            <a:endParaRPr lang="en-US" dirty="0"/>
          </a:p>
          <a:p>
            <a:pPr lvl="1"/>
            <a:r>
              <a:rPr lang="he-IL" dirty="0"/>
              <a:t>תעלות אשלגן, ריכוז סידן, חידוש משאבים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5B94C1-7B64-41C8-A48A-1C79998FB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4335448"/>
            <a:ext cx="6091282" cy="201455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EA431C6-0040-4825-A041-4FD2FA77AFC1}"/>
                  </a:ext>
                </a:extLst>
              </p14:cNvPr>
              <p14:cNvContentPartPr/>
              <p14:nvPr/>
            </p14:nvContentPartPr>
            <p14:xfrm>
              <a:off x="1057320" y="4639680"/>
              <a:ext cx="634320" cy="14497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EA431C6-0040-4825-A041-4FD2FA77AF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7960" y="4630320"/>
                <a:ext cx="653040" cy="146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159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כח מעורר (משוב חיובי)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X</a:t>
                </a:r>
                <a:endParaRPr lang="he-IL" dirty="0"/>
              </a:p>
              <a:p>
                <a:r>
                  <a:rPr lang="he-IL" dirty="0"/>
                  <a:t>משוב חיובי – ככל שהוא גדול יותר, כך הוא גם גדל יותר.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  <a:blipFill>
                <a:blip r:embed="rId2"/>
                <a:stretch>
                  <a:fillRect t="-1531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3395F1A-C683-4216-9411-313928A768CC}"/>
                  </a:ext>
                </a:extLst>
              </p14:cNvPr>
              <p14:cNvContentPartPr/>
              <p14:nvPr/>
            </p14:nvContentPartPr>
            <p14:xfrm>
              <a:off x="1670760" y="3822480"/>
              <a:ext cx="4691160" cy="2071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3395F1A-C683-4216-9411-313928A768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61400" y="3813120"/>
                <a:ext cx="4709880" cy="209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250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כח</a:t>
            </a:r>
            <a:r>
              <a:rPr lang="he-IL" dirty="0"/>
              <a:t> מעורר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אבל...</a:t>
            </a:r>
          </a:p>
          <a:p>
            <a:r>
              <a:rPr lang="he-IL" dirty="0"/>
              <a:t>יש ל</a:t>
            </a:r>
            <a:r>
              <a:rPr lang="en-US" dirty="0"/>
              <a:t>X</a:t>
            </a:r>
            <a:r>
              <a:rPr lang="he-IL" dirty="0"/>
              <a:t> טווח ערכים פיזיולוגי שהוא לא יכול לחרוג ממנו.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D59A81F-0BFB-4E4E-AB9A-2409FBB6A853}"/>
                  </a:ext>
                </a:extLst>
              </p14:cNvPr>
              <p14:cNvContentPartPr/>
              <p14:nvPr/>
            </p14:nvContentPartPr>
            <p14:xfrm>
              <a:off x="758160" y="3397320"/>
              <a:ext cx="7421400" cy="1986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D59A81F-0BFB-4E4E-AB9A-2409FBB6A8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8800" y="3387960"/>
                <a:ext cx="7440120" cy="200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63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כח</a:t>
            </a:r>
            <a:r>
              <a:rPr lang="he-IL" dirty="0"/>
              <a:t> מעורר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נקודות שבת: </a:t>
                </a:r>
              </a:p>
              <a:p>
                <a:pPr marL="0" indent="0">
                  <a:buNone/>
                </a:pPr>
                <a:r>
                  <a:rPr lang="he-IL" dirty="0"/>
                  <a:t>	</a:t>
                </a:r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יציבות:</a:t>
                </a:r>
              </a:p>
              <a:p>
                <a:pPr marL="0" indent="0">
                  <a:buNone/>
                </a:pPr>
                <a:r>
                  <a:rPr lang="he-IL" dirty="0"/>
                  <a:t>	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F2EFB180-212D-4295-965A-AF3BB9160250}"/>
              </a:ext>
            </a:extLst>
          </p:cNvPr>
          <p:cNvGrpSpPr/>
          <p:nvPr/>
        </p:nvGrpSpPr>
        <p:grpSpPr>
          <a:xfrm>
            <a:off x="531394" y="2342227"/>
            <a:ext cx="4367160" cy="2359440"/>
            <a:chOff x="531394" y="2342227"/>
            <a:chExt cx="4367160" cy="235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88FAC4B-5DA1-4AB9-B322-EB6464B4925C}"/>
                    </a:ext>
                  </a:extLst>
                </p14:cNvPr>
                <p14:cNvContentPartPr/>
                <p14:nvPr/>
              </p14:nvContentPartPr>
              <p14:xfrm>
                <a:off x="1733794" y="2755867"/>
                <a:ext cx="95040" cy="19458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88FAC4B-5DA1-4AB9-B322-EB6464B4925C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25154" y="2747227"/>
                  <a:ext cx="112680" cy="19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B2A0F6A8-7484-4D2D-A756-64027AD0EE2C}"/>
                    </a:ext>
                  </a:extLst>
                </p14:cNvPr>
                <p14:cNvContentPartPr/>
                <p14:nvPr/>
              </p14:nvContentPartPr>
              <p14:xfrm>
                <a:off x="1591234" y="2562187"/>
                <a:ext cx="303840" cy="3344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B2A0F6A8-7484-4D2D-A756-64027AD0EE2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582234" y="2553187"/>
                  <a:ext cx="321480" cy="35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B72EC8B-D760-4692-8377-81769CCF8EB2}"/>
                    </a:ext>
                  </a:extLst>
                </p14:cNvPr>
                <p14:cNvContentPartPr/>
                <p14:nvPr/>
              </p14:nvContentPartPr>
              <p14:xfrm>
                <a:off x="1242394" y="2504587"/>
                <a:ext cx="172440" cy="2764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B72EC8B-D760-4692-8377-81769CCF8EB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233754" y="2495947"/>
                  <a:ext cx="19008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DA90637-BEE8-4EB8-8835-6AAD4D84E1FC}"/>
                    </a:ext>
                  </a:extLst>
                </p14:cNvPr>
                <p14:cNvContentPartPr/>
                <p14:nvPr/>
              </p14:nvContentPartPr>
              <p14:xfrm>
                <a:off x="1278034" y="2534827"/>
                <a:ext cx="114480" cy="1825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DA90637-BEE8-4EB8-8835-6AAD4D84E1F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269034" y="2525827"/>
                  <a:ext cx="13212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32F2C08-D5DA-4A0C-8131-BE61B45D7E5C}"/>
                    </a:ext>
                  </a:extLst>
                </p14:cNvPr>
                <p14:cNvContentPartPr/>
                <p14:nvPr/>
              </p14:nvContentPartPr>
              <p14:xfrm>
                <a:off x="1301074" y="2342227"/>
                <a:ext cx="60120" cy="777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32F2C08-D5DA-4A0C-8131-BE61B45D7E5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292074" y="2333227"/>
                  <a:ext cx="7776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0C7E3E1-6C40-4020-846C-22FA68AD41BC}"/>
                    </a:ext>
                  </a:extLst>
                </p14:cNvPr>
                <p14:cNvContentPartPr/>
                <p14:nvPr/>
              </p14:nvContentPartPr>
              <p14:xfrm>
                <a:off x="531394" y="3665227"/>
                <a:ext cx="3906000" cy="123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0C7E3E1-6C40-4020-846C-22FA68AD41B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22394" y="3656227"/>
                  <a:ext cx="392364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B894298-8BB9-4134-866B-143C08314288}"/>
                    </a:ext>
                  </a:extLst>
                </p14:cNvPr>
                <p14:cNvContentPartPr/>
                <p14:nvPr/>
              </p14:nvContentPartPr>
              <p14:xfrm>
                <a:off x="4331194" y="3527707"/>
                <a:ext cx="211320" cy="234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B894298-8BB9-4134-866B-143C0831428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322194" y="3519067"/>
                  <a:ext cx="22896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C683563-9086-4463-8485-58BB3F963C78}"/>
                    </a:ext>
                  </a:extLst>
                </p14:cNvPr>
                <p14:cNvContentPartPr/>
                <p14:nvPr/>
              </p14:nvContentPartPr>
              <p14:xfrm>
                <a:off x="4657354" y="3664867"/>
                <a:ext cx="241200" cy="3150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C683563-9086-4463-8485-58BB3F963C7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648354" y="3655867"/>
                  <a:ext cx="258840" cy="33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7D5B8C4-6837-4494-824D-C90F5A474BFF}"/>
                    </a:ext>
                  </a:extLst>
                </p14:cNvPr>
                <p14:cNvContentPartPr/>
                <p14:nvPr/>
              </p14:nvContentPartPr>
              <p14:xfrm>
                <a:off x="4704514" y="3737587"/>
                <a:ext cx="181800" cy="223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7D5B8C4-6837-4494-824D-C90F5A474BFF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695874" y="3728587"/>
                  <a:ext cx="199440" cy="240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3F83218-94D4-48E9-82D3-CCDB40751FFE}"/>
                  </a:ext>
                </a:extLst>
              </p14:cNvPr>
              <p14:cNvContentPartPr/>
              <p14:nvPr/>
            </p14:nvContentPartPr>
            <p14:xfrm>
              <a:off x="261394" y="2841187"/>
              <a:ext cx="3539520" cy="20325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3F83218-94D4-48E9-82D3-CCDB40751FF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52754" y="2832187"/>
                <a:ext cx="3557160" cy="2050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58E8F576-2812-4321-9CFF-5F9E1A42A6BA}"/>
              </a:ext>
            </a:extLst>
          </p:cNvPr>
          <p:cNvGrpSpPr/>
          <p:nvPr/>
        </p:nvGrpSpPr>
        <p:grpSpPr>
          <a:xfrm>
            <a:off x="217834" y="3642907"/>
            <a:ext cx="437400" cy="621720"/>
            <a:chOff x="217834" y="3642907"/>
            <a:chExt cx="437400" cy="62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8843F5F9-BA55-48E7-BCF5-9027CBFCDA56}"/>
                    </a:ext>
                  </a:extLst>
                </p14:cNvPr>
                <p14:cNvContentPartPr/>
                <p14:nvPr/>
              </p14:nvContentPartPr>
              <p14:xfrm>
                <a:off x="252754" y="3674227"/>
                <a:ext cx="402480" cy="648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8843F5F9-BA55-48E7-BCF5-9027CBFCDA56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43754" y="3665587"/>
                  <a:ext cx="42012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7C21CC9-B3BD-4855-89EE-20ED5064225F}"/>
                    </a:ext>
                  </a:extLst>
                </p14:cNvPr>
                <p14:cNvContentPartPr/>
                <p14:nvPr/>
              </p14:nvContentPartPr>
              <p14:xfrm>
                <a:off x="449314" y="3642907"/>
                <a:ext cx="73440" cy="181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7C21CC9-B3BD-4855-89EE-20ED5064225F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40314" y="3634267"/>
                  <a:ext cx="910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D440CDA-D574-40F7-93EC-0EF43A7E9AB9}"/>
                    </a:ext>
                  </a:extLst>
                </p14:cNvPr>
                <p14:cNvContentPartPr/>
                <p14:nvPr/>
              </p14:nvContentPartPr>
              <p14:xfrm>
                <a:off x="217834" y="4068427"/>
                <a:ext cx="61200" cy="46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D440CDA-D574-40F7-93EC-0EF43A7E9AB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08834" y="4059787"/>
                  <a:ext cx="7884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25396304-CA41-4C5E-81DF-CEBF28F65EA9}"/>
                    </a:ext>
                  </a:extLst>
                </p14:cNvPr>
                <p14:cNvContentPartPr/>
                <p14:nvPr/>
              </p14:nvContentPartPr>
              <p14:xfrm>
                <a:off x="321154" y="4001827"/>
                <a:ext cx="97920" cy="2628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25396304-CA41-4C5E-81DF-CEBF28F65EA9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12514" y="3992827"/>
                  <a:ext cx="115560" cy="280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B015E7C-2229-48F1-B2CA-7948A9717540}"/>
                  </a:ext>
                </a:extLst>
              </p14:cNvPr>
              <p14:cNvContentPartPr/>
              <p14:nvPr/>
            </p14:nvContentPartPr>
            <p14:xfrm>
              <a:off x="2754394" y="3611587"/>
              <a:ext cx="54720" cy="1882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B015E7C-2229-48F1-B2CA-7948A9717540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745754" y="3602587"/>
                <a:ext cx="7236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225A4C0-C8C1-4FA4-9CB9-0C8F3A672E5D}"/>
                  </a:ext>
                </a:extLst>
              </p14:cNvPr>
              <p14:cNvContentPartPr/>
              <p14:nvPr/>
            </p14:nvContentPartPr>
            <p14:xfrm>
              <a:off x="2706154" y="4083907"/>
              <a:ext cx="43200" cy="2638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225A4C0-C8C1-4FA4-9CB9-0C8F3A672E5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697154" y="4074907"/>
                <a:ext cx="6084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A31FF52-9CF4-43F2-A264-09CBF1569BC8}"/>
                  </a:ext>
                </a:extLst>
              </p14:cNvPr>
              <p14:cNvContentPartPr/>
              <p14:nvPr/>
            </p14:nvContentPartPr>
            <p14:xfrm>
              <a:off x="5767560" y="3508200"/>
              <a:ext cx="2895480" cy="25873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A31FF52-9CF4-43F2-A264-09CBF1569BC8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758200" y="3498840"/>
                <a:ext cx="2914200" cy="260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862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כח מרסן (משוב שלילי)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endParaRPr lang="he-IL" dirty="0"/>
          </a:p>
          <a:p>
            <a:r>
              <a:rPr lang="he-IL" dirty="0"/>
              <a:t>יש לו ערך טיפוסי</a:t>
            </a:r>
          </a:p>
          <a:p>
            <a:r>
              <a:rPr lang="he-IL" dirty="0"/>
              <a:t>הערך הזה גדל כתוצאה מ</a:t>
            </a:r>
            <a:r>
              <a:rPr lang="en-US" dirty="0"/>
              <a:t>X</a:t>
            </a:r>
            <a:r>
              <a:rPr lang="he-IL" dirty="0"/>
              <a:t> גדול</a:t>
            </a:r>
            <a:endParaRPr lang="en-US" dirty="0"/>
          </a:p>
          <a:p>
            <a:r>
              <a:rPr lang="he-IL" dirty="0"/>
              <a:t>ומרסן את </a:t>
            </a:r>
            <a:r>
              <a:rPr lang="en-US" dirty="0"/>
              <a:t>X</a:t>
            </a:r>
            <a:endParaRPr lang="he-IL" dirty="0"/>
          </a:p>
          <a:p>
            <a:r>
              <a:rPr lang="he-IL" dirty="0"/>
              <a:t>לדוגמא: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102C28D-9BAD-427A-9840-507B79FBE13E}"/>
                  </a:ext>
                </a:extLst>
              </p14:cNvPr>
              <p14:cNvContentPartPr/>
              <p14:nvPr/>
            </p14:nvContentPartPr>
            <p14:xfrm>
              <a:off x="545040" y="3012120"/>
              <a:ext cx="5263200" cy="2801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102C28D-9BAD-427A-9840-507B79FBE1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5680" y="3002760"/>
                <a:ext cx="5281920" cy="282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37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תהליכים מהירים ואיטיים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התפרצות מהירה, התאוששות איטית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1E98762-ACC4-44E2-8D6E-E0BC7EFAE7FD}"/>
                  </a:ext>
                </a:extLst>
              </p14:cNvPr>
              <p14:cNvContentPartPr/>
              <p14:nvPr/>
            </p14:nvContentPartPr>
            <p14:xfrm>
              <a:off x="2341800" y="4364280"/>
              <a:ext cx="2507400" cy="464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1E98762-ACC4-44E2-8D6E-E0BC7EFAE7F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32440" y="4354920"/>
                <a:ext cx="2526120" cy="48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193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שינוי קל במקדמים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860032" y="1484784"/>
                <a:ext cx="4038600" cy="4525963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:r>
                  <a:rPr lang="he-IL" dirty="0"/>
                  <a:t>המספרים האלו יהיו נוחים יותר אחר כך.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860032" y="1484784"/>
                <a:ext cx="4038600" cy="4525963"/>
              </a:xfrm>
              <a:blipFill>
                <a:blip r:embed="rId2"/>
                <a:stretch>
                  <a:fillRect r="-3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E79F150-4978-4B29-B875-89FF8BF82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41" y="1846211"/>
            <a:ext cx="4811222" cy="316557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4402669-77A1-4BF0-BB9E-F4F3C889E1B7}"/>
                  </a:ext>
                </a:extLst>
              </p14:cNvPr>
              <p14:cNvContentPartPr/>
              <p14:nvPr/>
            </p14:nvContentPartPr>
            <p14:xfrm>
              <a:off x="101880" y="2017440"/>
              <a:ext cx="4180680" cy="2862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4402669-77A1-4BF0-BB9E-F4F3C889E1B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520" y="2008080"/>
                <a:ext cx="4199400" cy="288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084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56411</TotalTime>
  <Words>490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Office Theme</vt:lpstr>
      <vt:lpstr>הפרדת קבועי זמן</vt:lpstr>
      <vt:lpstr>תחזיקו אותי!</vt:lpstr>
      <vt:lpstr>מי נגד מי?</vt:lpstr>
      <vt:lpstr>כח מעורר (משוב חיובי)</vt:lpstr>
      <vt:lpstr>כח מעורר</vt:lpstr>
      <vt:lpstr>כח מעורר</vt:lpstr>
      <vt:lpstr>כח מרסן (משוב שלילי)</vt:lpstr>
      <vt:lpstr>תהליכים מהירים ואיטיים</vt:lpstr>
      <vt:lpstr>שינוי קל במקדמים</vt:lpstr>
      <vt:lpstr>הפרדת קבועי זמן</vt:lpstr>
      <vt:lpstr>הפרדת קבועי זמן</vt:lpstr>
      <vt:lpstr>PowerPoint Presentation</vt:lpstr>
      <vt:lpstr>PowerPoint Presentation</vt:lpstr>
      <vt:lpstr>PowerPoint Presentation</vt:lpstr>
      <vt:lpstr>סיכום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277</cp:revision>
  <dcterms:created xsi:type="dcterms:W3CDTF">2014-08-09T08:29:52Z</dcterms:created>
  <dcterms:modified xsi:type="dcterms:W3CDTF">2020-05-13T21:49:07Z</dcterms:modified>
</cp:coreProperties>
</file>