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2" r:id="rId2"/>
    <p:sldId id="639" r:id="rId3"/>
    <p:sldId id="615" r:id="rId4"/>
    <p:sldId id="616" r:id="rId5"/>
    <p:sldId id="640" r:id="rId6"/>
    <p:sldId id="652" r:id="rId7"/>
    <p:sldId id="641" r:id="rId8"/>
    <p:sldId id="631" r:id="rId9"/>
    <p:sldId id="637" r:id="rId10"/>
    <p:sldId id="636" r:id="rId11"/>
    <p:sldId id="632" r:id="rId12"/>
    <p:sldId id="643" r:id="rId13"/>
    <p:sldId id="633" r:id="rId14"/>
    <p:sldId id="634" r:id="rId15"/>
    <p:sldId id="649" r:id="rId16"/>
    <p:sldId id="619" r:id="rId17"/>
    <p:sldId id="617" r:id="rId18"/>
    <p:sldId id="618" r:id="rId19"/>
    <p:sldId id="620" r:id="rId20"/>
    <p:sldId id="621" r:id="rId21"/>
    <p:sldId id="622" r:id="rId22"/>
    <p:sldId id="623" r:id="rId23"/>
    <p:sldId id="624" r:id="rId24"/>
    <p:sldId id="625" r:id="rId25"/>
    <p:sldId id="626" r:id="rId26"/>
    <p:sldId id="627" r:id="rId27"/>
    <p:sldId id="628" r:id="rId28"/>
    <p:sldId id="629" r:id="rId29"/>
    <p:sldId id="630" r:id="rId30"/>
    <p:sldId id="644" r:id="rId31"/>
    <p:sldId id="645" r:id="rId32"/>
    <p:sldId id="654" r:id="rId33"/>
    <p:sldId id="653" r:id="rId34"/>
    <p:sldId id="655" r:id="rId35"/>
    <p:sldId id="64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33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57:40.5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3141 11548 242 0,'-47'-9'198'0,"42"9"46"15,-5-3-37-15,5 3-41 16,-3-2-16-16,1 0-13 16,1 6 1-16,3-2-11 15,0-2-8-15,1 1-24 16,0-1-16-16,2 0-26 15,-2 0-9-15,2 0-20 0,0 0-9 16,0 0-12-16,0 0-2 16,0 0-1-16,2 6 3 15,5 8 1-15,19 31 0 16,-15-24-1-16,0-1 0 16,1 7 8-16,3 0 2 15,-1 4 2-15,2-2-1 16,3-1-6-16,-5-1-1 0,1-3 2 15,-1-1 2-15,1 1 1 16,-3-2-2-16,-2 4 0 16,3-1-1-16,-8-1-1 15,6 0 1-15,1-3-2 16,-7-2-1-16,6 0 0 16,2-2-2-16,-6 0 1 15,3-5-1-15,-7-3-1 16,-3-2 0-16,1-1-2 15,1 0 0-15,1 0 1 16,1-2-1-16,0-2 2 16,0 2 0-16,-3-3 2 15,-2-1-1-15,0 0-11 16,0 0-15-16,0 0-61 16,0 0-40-16,0 0-99 15,0-1-87-15,1 1 200 16</inkml:trace>
  <inkml:trace contextRef="#ctx0" brushRef="#br0" timeOffset="536.55">3423 11716 529 0,'0'-16'288'0,"0"4"-58"15,-3 2-18-15,3 7-49 16,1 2-17-16,-1-1-22 16,-1 2-12-16,1-1-29 15,-1 1-13-15,0 0-33 16,0 0-11-16,-8 20-4 15,-22 35 5-15,12-23 9 0,-3 4 0 16,4 4-10-16,-5 1-7 16,-1 11-12-16,2-3-3 15,-6 6-2-15,5 4 0 16,-2-8-2-16,0 1 0 16,2-13-2-16,2-7-10 15,6-10-43-15,2-6-29 16,8-10-80-16,0-3-73 0,3-8-207 15,2-6 279-15</inkml:trace>
  <inkml:trace contextRef="#ctx0" brushRef="#br0" timeOffset="975.39">3406 11226 492 0,'-15'-6'260'0,"-5"31"-70"15,1 1-10-15,3 0-54 0,3 2-13 16,6-6-24-16,3-4-9 16,2-8-32-16,0-3-19 15,7-7-5-15,-1-3 6 16,10 0 14-16,-8-7 3 16,2-2-12-16,1 0-8 15,-9-2-3-15,2 3 3 16,-4 2 5-16,-8 0 1 0,3 4-9 15,-4-2-7-15,3 5-17 16,1 2-7-16,-4 0-14 16,6 4-4-16,2 4-43 15,1 0-38-15,3 6-116 16,1 3-87-16,7 5 190 16</inkml:trace>
  <inkml:trace contextRef="#ctx0" brushRef="#br0" timeOffset="1437.15">3986 12166 440 0,'-54'-31'252'0,"48"28"-64"0,1 2-73 16,4-2-27-16,9 6-2 15,0-3 2-15,7 0 15 16,3 2-5-16,-1-4-38 16,10 3-13-16,-3-4-24 15,2-2-10-15,6-2-7 16,-1 0-1-16,0-6-1 15,1 1-8-15,-10-3-55 16,-1 1-47-16,-5 4-171 16,-3 0 171-16</inkml:trace>
  <inkml:trace contextRef="#ctx0" brushRef="#br0" timeOffset="1667.53">4026 11829 797 0,'-1'2'355'15,"2"-1"-189"-15,1-1-24 16,-2 0-45-16,0 0-17 16,0 0-21-16,0 0-11 15,3 0-31-15,8 2-8 16,5 1-5-16,29 5 2 15,-22-9-94-15,3 0-100 16,4 2 121-16</inkml:trace>
  <inkml:trace contextRef="#ctx0" brushRef="#br0" timeOffset="2058.48">4603 11806 253 0,'-30'80'146'0,"3"-37"2"15,14-3-18 1,6-21 29-16,1 1 27 0,-10 60 2 15,10-2-28-15,14-13-77 16,10-39-30-16,13-22-8 0,4-5 3 16,13-24 31-16,3-12 15 15,4-13-8-15,-2-9-5 16,-14 5-27-16,-6 3-16 16,-19 10-8-16,-12 7 5 15,-5 7 8-15,-9 4-1 16,-16 3-13-16,-6 2-23 15,-12 6-77-15,-4 1-41 16,7 9-95-16,5 5-54 0,4 6 169 16</inkml:trace>
  <inkml:trace contextRef="#ctx0" brushRef="#br0" timeOffset="2746.65">6850 12084 152 0,'-25'-17'60'0,"2"6"-13"16,2-1 0-16,7 6 65 15,2 1 34-15,4 2 42 16,2 3 7-16,3-3-25 15,1 1-21-15,2 1-54 16,0 0-29-16,0 1-39 16,0 0 3-16,0 0 23 15,0 0 14-15,11 1 20 16,8 4-2-16,33 4-18 16,-21-6-5-16,8-1-21 15,2-1-10-15,5 0-12 16,3-1-5-16,-3-7-5 15,4-3-3-15,5 1-1 16,0 1-2-16,-1 1 0 0,-5-1-1 16,-9 1-1-16,-6 2-1 15,-5 2-26-15,-4 1-29 16,-11-2-65-16,-4-1-47 16,-5 1-99-16,-8-3-85 15,-3 4 225-15</inkml:trace>
  <inkml:trace contextRef="#ctx0" brushRef="#br0" timeOffset="3056.82">6973 12074 776 0,'-15'3'362'0,"8"-1"-150"15,3 0-27 1,4-1-79-16,-1 2-30 0,1-3-26 16,0 0 5-16,1 0 19 15,15 7-1-15,25 17-24 16,-16-15-17-16,0-2-25 16,3-2-4-16,6-2-2 15,-2 0-1-15,6-3 0 16,5 0-1-16,1 2-35 15,-2-2-40-15,-2-2-99 16,-2-1-68-16,-3-1-227 0,0 0 295 16</inkml:trace>
  <inkml:trace contextRef="#ctx0" brushRef="#br0" timeOffset="3481.68">7423 11742 497 0,'19'-57'268'0,"-4"65"-66"15,2 0-87-15,7 2-35 16,0 1-18-16,5-2-15 16,0-3-1-16,2-1-21 15,13-1 6-15,8 0 14 16,2-3 7-16,4 2 17 16,-5 0-12-16,-9 4-5 15,-3 3-1-15,-10 3-10 16,-9 2 2-16,-14 5 21 15,-6 3 3-15,-17 7 8 16,-10 3-6-16,-16 2-30 0,-5 6-11 16,-8-1-14-16,1 3-25 15,-1 3-86-15,8-4-47 16,6 0-106-16,8 0-72 16,19-6 212-16</inkml:trace>
  <inkml:trace contextRef="#ctx0" brushRef="#br0" timeOffset="4305.88">10080 11799 552 0,'12'-47'269'0,"-18"62"-96"16,-7 4-14-16,1 9-30 16,-5 5-16-16,1 10-19 15,4-2-7-15,1-1-20 16,4 0-10-16,8-8-24 16,-1-2-10-16,5-12-16 15,4-5-4-15,4-6 4 16,7-5 4-16,9-7 7 15,4-3 2-15,7-4-6 16,2-2-3-16,-5 1-5 16,1 3-3-16,-5 1-1 0,-3 8-1 15,-4 5-1-15,0 4-1 16,-9 8 1-16,-5 3 2 16,-7 12 1-16,-8 2-1 15,-11 16-13-15,-7 3-9 16,-11 12-15-16,-1 7-12 15,-16 9-26-15,-10 5-19 16,-8 6-129-16,-10-2-106 16,1-11 206-16</inkml:trace>
  <inkml:trace contextRef="#ctx0" brushRef="#br0" timeOffset="4556.22">9764 12992 362 0,'-37'16'269'0,"6"-14"38"16,4-8-40-16,12-8-101 15,9-4-43-15,6-9-70 16,3 0-10-16,10-7-9 15,0-7-4-15,8 1-8 16,1-3-5-16,6 3 4 16,-2 4 0-16,8 2 5 15,3 4-1-15,1 5-10 16,6 6-5-16,0 4-7 16,3 4 0-16,-4 6 0 15,1-1-1-15,0 3-1 16,-1-3-1-16,-5 3-2 15,4-1-29-15,5 4-66 16,1 1-51-16,11 0-210 16,3 4 229-16</inkml:trace>
  <inkml:trace contextRef="#ctx0" brushRef="#br0" timeOffset="5008">11040 12309 557 0,'-10'11'276'0,"39"-5"-92"16,3-1-42-16,5-1-62 0,4-1-31 15,-5-3-39-15,3-3-7 16,-6-2-3-16,-1-2 0 16,-6 2-32-16,-8-3-28 15,-2 1-162-15,-1-3 143 16</inkml:trace>
  <inkml:trace contextRef="#ctx0" brushRef="#br0" timeOffset="5206.47">11175 12092 880 0,'-2'4'345'0,"2"1"-243"16,0-2-42-16,0-3-51 15,0 0-4-15,1 0-9 16,16 6-2-16,34 7-23 16,-29-13-28-16,4 0-122 15,5 1-165-15,5 3 220 16</inkml:trace>
  <inkml:trace contextRef="#ctx0" brushRef="#br0" timeOffset="5622.36">12483 12103 652 0,'3'51'290'0,"15"-21"-134"15,1 3-13-15,8 8-19 16,-3 1-17-16,2 2-35 16,-2 1-8-16,0-2-26 15,0-2-14-15,-2-3-18 16,1-3-5-16,-1-4-78 16,0-1-66-16,2-5-220 15,1-4 218-15</inkml:trace>
  <inkml:trace contextRef="#ctx0" brushRef="#br0" timeOffset="5867.72">12903 12112 835 0,'-17'3'365'16,"-8"17"-161"-16,-6 5-52 15,-8 10-52-15,-6 6-5 16,-8 5-31-16,-2 0-14 16,3-3-14-16,2-2-12 0,8-5-19 15,2-4-19-15,10-5-58 16,-2 0-43-16,7-6-123 16,5-1-107-16,6-5 219 15</inkml:trace>
  <inkml:trace contextRef="#ctx0" brushRef="#br0" timeOffset="6211.85">13341 12368 869 0,'18'16'401'0,"0"-6"-192"16,2 5-77-16,3-2-28 15,-4-4-62-15,2-2-29 16,1-2-13-16,-4-3-2 16,3-2-28-16,2 0-38 0,-2-2-109 15,6-2-101-15,4-1 169 16</inkml:trace>
  <inkml:trace contextRef="#ctx0" brushRef="#br0" timeOffset="6572.89">14165 11681 640 0,'4'-54'307'16,"4"71"-64"-16,3 3-111 16,4 11-31-16,2 4-3 15,-3 2-27-15,0 2-17 16,0 0-14-16,1-3-15 15,-1-4-19-15,3-1-5 16,3-1-13-16,1-6-42 16,4 0-121-16,-2-1-100 15,0-11 159-15</inkml:trace>
  <inkml:trace contextRef="#ctx0" brushRef="#br0" timeOffset="6798.28">14537 11604 824 0,'-21'16'345'0,"-4"6"-202"16,-9 12-25-16,-6 7-25 15,-8 4-22-15,-2 7-33 16,0-10-5-16,4-3-29 15,4-4-38-15,8-5-91 16,5-2-66-16,8-1 109 16</inkml:trace>
  <inkml:trace contextRef="#ctx0" brushRef="#br0" timeOffset="7607.12">14711 11283 478 0,'-37'-33'231'0,"28"28"-89"16,2 0-9-1,2 3-14-15,2 1-16 0,-7-6-10 16,-2-1 3-16,5 0-5 16,-1 4-3-16,2 0-9 15,-1 2-8-15,-2-3-19 16,14 5-3-16,0 2-10 16,-1-2-4-16,2 2-5 15,-6-3-3-15,-3 0-7 16,3 1 2-16,-1 0 9 15,0 0 4-15,1 0 9 16,0 0-1-16,2 0-11 16,14 5-7-16,34 14-12 15,-29-11-4-15,-1-2-6 16,-3 3 0-16,-6 1-1 0,1-1 2 16,-11 0 1-16,0 6 1 15,-7 3-1-15,-10 4-3 16,0 3-8-16,-3-3-9 15,0-3-10-15,3-2-2 16,5 0 5-16,6 0 4 16,0-1 7-16,5-3 3 15,2 1 3-15,2-1 2 0,4-2 3 16,-6 0 1-16,-2-6 4 16,-2 1 2-16,-5-3 3 15,7 4 1-15,-7 1 1 16,-3-3 0-16,-6 4-1 15,0 2-1-15,-2 0-4 16,1 0-1-16,-3-3-16 16,-2-1-13-16,3 0-31 15,3 1-19-15,4 0-41 16,3 0-27-16,4-3-130 16,-2 0 172-16</inkml:trace>
  <inkml:trace contextRef="#ctx0" brushRef="#br0" timeOffset="8013.04">15018 11854 967 0,'-34'49'401'0,"-13"-2"-221"16,-4 3-38-16,-8 5-51 15,-2 1-6-15,0 3-19 16,3 0-4-16,5-3-5 16,-2-2-11-16,5-4-24 15,-5-5-8-15,5-8-10 16,3-2-7-16,7-11-36 16,9 0-29-16,9-7-66 15,6-2-43-15,12-4-168 16,4-7 222-16</inkml:trace>
  <inkml:trace contextRef="#ctx0" brushRef="#br0" timeOffset="8867.75">14945 12293 611 0,'-42'58'272'0,"29"-55"-114"15,1-2-27-15,0-1-43 16,2 0-6-16,1 0-21 16,0 0 2-16,4 0 20 15,-2-3 3-15,3 3 2 16,-1 0 0-16,5 0-18 15,0 0-7-15,0 0-24 16,0 0-10-16,0 0-14 16,0 0-4-16,0 0 13 15,0 0 7-15,0 0 14 0,0 0 5 16,6 2-3-16,8 0-2 16,30 6-8-16,-24-8-4 15,4 0-10-15,-1 1-4 16,2 0-6-16,2-1-4 15,-1 4-3-15,-6 0-4 16,3 1-1-16,-14 1 1 16,3-1-1-16,-3 2 3 15,-8 0 2-15,6 4 1 0,-13 4-2 16,-6 1-3-16,-2 0-6 16,-9 4-7-16,-6-2-6 15,1-4 1-15,-4 4-1 16,4 0 2-16,6 2 3 15,4-3 2-15,9-4-1 16,2 4 1-16,8-5-3 16,3 3 0-16,6-3 0 15,1-3 2-15,2-1 5 16,1-3 3-16,-1 2 3 16,-4-2 2-16,-1 2 4 15,-2-1 2-15,-6 6 4 16,-4-1 1-16,-11 2 3 15,-7 2 1-15,-9 0-2 16,-7 4-1-16,-3 4-5 16,-1 0-3-16,-6-3 1 15,2-3-5-15,3-7-36 0,7-3-37 16,6-3-87-16,2-1-51 16,4-1-197-16,-10 1 258 15</inkml:trace>
  <inkml:trace contextRef="#ctx0" brushRef="#br0" timeOffset="11156.62">17988 10854 297 0,'17'59'130'15,"5"2"-36"-15,4 4-79 16,4 12 0-16,2 10 7 15,2 5 12-15,7 10 3 16,2 0 3-16,-3 3-1 16,0 3-13-16,-6-1-5 15,3-6 15-15,12-4 22 0,8-5 10 16,11-6 17-16,3-5-6 16,5-11-11-16,-1-11-3 15,-4-11-14-15,2-10-6 16,-2-14-9-16,2-5 2 15,4-16 1-15,1-5-1 16,-9-25 6-16,0-5-6 16,-3-25-11-16,-2-19-3 15,5-16-20-15,2-13-5 0,1-7-3 16,0 1-10-16,-3-7 2 16,-8-1 1-16,4 4 1 15,-2 2-2-15,12 5-32 16,7-3-23-16,8 2-39 15,0 5 1-15,0 14 25 16,7 14 23-16,-1 18 40 16,-2 8 9-16,0 18 9 15,-7 9 1-15,-8 21 3 16,-7 7 8-16,-8 21 11 16,-5 4 4-16,-1 17-1 15,1 6-7-15,-6 14-11 16,6 13-3-16,-9 17-3 15,-9 10 1-15,-2 16 0 16,-5 4 0-16,-1 8-1 16,13 8-2-16,0 7 1 15,-2 3 0-15,5 6 1 0,-8-1 1 16,4 2-2-16,0-3 0 16,3-21-2-16,-1-10 0 15,-3-23-27-15,3-6-21 16,-7-19-153-16,1-2 133 15</inkml:trace>
  <inkml:trace contextRef="#ctx0" brushRef="#br0" timeOffset="14041.9">3317 14574 849 0,'-45'16'436'16,"35"-18"-147"-16,-4 3-110 0,5 5-44 15,1 7-54-15,6 8-20 16,3 9-26-16,0-2-4 15,-6 3-12-15,10 1-3 16,3-4-5-16,-2-4-4 16,9-3-6-16,-6-7 0 15,2-7-1-15,8-6-1 16,-1-2 1-16,6-1 0 16,6 1 2-16,-4 2 0 0,4 3 0 15,-5 3-1-15,-4 7 2 16,-3 7 1-16,-7 4 2 15,-4 8 1-15,-7 6-24 16,-5 3-19-16,-4 7-32 16,-4-3-16-16,-3 0 16 15,-4-4 18-15,-1-4 32 16,0-2 15-16,-3-7 12 16,2-1 2-16,-3-7 5 15,0-5 11-15,7-2 26 16,-4-8 9-16,3-5 5 15,5-1-10-15,1-6-26 16,8-2-12-16,5-4-13 16,0-6-5-16,6-3-3 15,4-2 1-15,5-5 2 16,7 1 2-16,3-3-2 16,9 2-1-16,4 1 1 0,2 3 0 15,-1 7 0-15,-3-2 0 16,-6 3-28-16,-2 0-49 15,-5-1-225-15,-3-1 200 16</inkml:trace>
  <inkml:trace contextRef="#ctx0" brushRef="#br0" timeOffset="14495.22">3639 14205 600 0,'-12'-3'331'0,"-4"12"-85"16,-3 4-73-16,0 7-87 16,3 5-42-16,6 7-31 15,5 1-4-15,8-5 10 16,5-5 7-16,5-9 16 0,4-1 5 16,4-12-7-16,0-6-3 15,2-7-5-15,-3-4-3 16,-6-1-1-16,-2 1 2 15,-10 3 28-15,-1 0 12 16,-7 5 11-16,-3 4 0 16,-10 1-35-16,-2 3-19 15,-2 8-28-15,0 2-25 16,3 3-54-16,3 6-24 0,3-3-80 16,4 3-66-16,8 4 165 15</inkml:trace>
  <inkml:trace contextRef="#ctx0" brushRef="#br0" timeOffset="14939.03">4395 14925 686 0,'-60'87'393'0,"44"-84"-106"16,4 0-85-16,9 2-38 15,3-3-71-15,0-1-31 16,0-1-32-16,0 0-16 0,0 0-16 16,13 1 3-16,9 1 1 15,30 2-2-15,-26-4 0 16,4 2-1-16,8-4-32 15,-1 1-17-15,-2-2-75 16,-2-2-56-16,-4-1-165 16,-5-3 213-16</inkml:trace>
  <inkml:trace contextRef="#ctx0" brushRef="#br0" timeOffset="15156.44">4435 14874 981 0,'0'-3'423'16,"2"-1"-222"-16,4-1-97 0,-2-2-27 16,5-1-32-16,3 0-17 15,1-1-19-15,3 2-5 16,9 2-77-16,-1-1-66 15,5 1 87-15</inkml:trace>
  <inkml:trace contextRef="#ctx0" brushRef="#br0" timeOffset="15573.35">5214 14690 404 0,'3'123'187'0,"-28"-67"-73"16,2 3-74-16,7 0-33 15,5-4 8-15,10-8 52 16,7-4 33-16,12-14 40 15,3-8 7-15,10-10-33 16,1-10-27-16,4-12-3 16,-1-7-1-16,-1-9 21 15,-3-5 8-15,-8-7-12 16,-2-2-11-16,-14-5-30 0,4 1-8 16,-10 0-15-16,-6 1-4 15,-14 0-8-15,-5 5-3 16,-12 5-8-16,0 7-9 15,4 19-29-15,-3 0-25 16,4 14-48-16,2 5-22 16,5 4-64-16,4 8-32 15,9 4 140-15</inkml:trace>
  <inkml:trace contextRef="#ctx0" brushRef="#br0" timeOffset="16204.23">7699 15139 465 0,'-117'-42'299'0,"101"37"15"15,7 2-78-15,-2 1-75 16,1 0-20-16,5 1-32 15,4 0-12-15,2 0-17 16,-1 1-9-16,0 0-14 16,0 0-5-16,0 0 4 15,14 2-2-15,9 3-15 16,33 11-9-16,-21-12-19 16,6 3-4-16,6-4-6 15,-3-3 0-15,2 0-1 16,2-2 0-16,-1 0 0 15,4-1 0-15,-9 2-1 16,-5-1-22-16,-10 0-60 16,-1 0-40-16,-2 2-109 15,-3-1-54-15,0 1 182 16</inkml:trace>
  <inkml:trace contextRef="#ctx0" brushRef="#br0" timeOffset="16543.86">7709 15292 1149 0,'-21'2'478'0,"3"-6"-278"15,8 0-51-15,6 8-64 16,3-1-25-16,7-2-41 15,1 0-3-15,6-1-10 16,5 0 2-16,5 5 1 16,5-2-2-16,6 1-6 15,1 1 0-15,1-3-1 16,0 3-1-16,3-1-1 16,1 2-2-16,-6 0-13 15,1-1-14-15,-1-1-29 16,-3-1-19-16,-2-2-58 15,1-1-37-15,-5 0-221 16,0-1 254-16</inkml:trace>
  <inkml:trace contextRef="#ctx0" brushRef="#br0" timeOffset="17098.06">8125 14793 897 0,'0'6'461'15,"-3"2"-112"-15,2 1-215 16,-2 0-43-16,3 1-53 16,4 3-16-16,3 3-18 15,5 0 0-15,8 8 0 16,3-3 0-16,11 4-2 16,5 2 0-16,4-1-1 15,3 2 0-15,6-5-1 16,3-2 0-16,4-4 0 15,2 0 0-15,-11-3 2 16,-3-2 3-16,-6 1 15 16,-5-3 2-16,-3 1 7 15,-7-2 2-15,-12 0-7 16,-3 2 13-16,-17 3 16 0,-4 2 6 16,-16 5 12-16,-8 0-6 15,-4 6-8-15,-4 2 1 16,-5 5-7-16,-2 3-8 15,-3-1-17-15,-6-1-11 16,5-1-48-16,6-1-25 16,4-1-58-16,10 0-29 15,8-7-33-15,6-2-24 16,16-9-132-16,4-3 213 16</inkml:trace>
  <inkml:trace contextRef="#ctx0" brushRef="#br0" timeOffset="18199.65">10228 14952 248 0,'-3'-3'191'16,"5"2"17"-16,-2-1-40 15,-1 1 0-15,0 0-6 16,0 1 0-16,0 0-1 16,0 0-2-16,-2 0-12 15,3 0-10-15,-1 0-38 16,0 0-20-16,-3 12-32 15,-3 7-14-15,-7 36-16 16,12-27-6-16,2 0-9 16,2-1-2-16,6-4 0 15,2-2-3-15,-2-5-1 16,6-7 1-16,-5-6 0 16,5-9 1-16,7 1 0 0,4-6 1 15,8-1 0-15,9 3-1 16,1-5 1-16,0 2 0 15,-1 0 1-15,-3 4-1 16,-6 4 1-16,-1 4 0 16,-3 7-3-16,-3 5-2 15,-8 8-2-15,-3 1-4 16,-12 6-19-16,-4 5-25 16,-13 7-5-16,-6 8 2 15,-12 17 18-15,-7 0 23 0,-7 11-19 16,-6 1-18-16,-2-10-58 15,-3 1-15-15,3-9 7 16,5-5 22-16,6-8 61 16,9-7 19-16,4-16 29 15,-1-7 19-15,9-15 30 16,-1-8 7-16,9-19-1 16,5-4-17-16,7-10-24 15,3-4-6-15,10 6-4 16,1-6 2-16,5 1 5 15,3 2 4-15,2-3 12 16,4 6 1-16,1-1 4 16,3 4 2-16,2 8 2 15,1 3-2-15,6 10-11 16,1 6-5-16,0 8-16 16,-1 3-3-16,-1 8-2 15,-2 3-2-15,3 4-1 0,4 2-1 16,2 1 0-16,0-2-2 15,-7-1-1-15,3-3-1 16,-7-3 1-16,-4-4-31 16,11-2-97-16,-4-3-71 15,5-2 106-15</inkml:trace>
  <inkml:trace contextRef="#ctx0" brushRef="#br0" timeOffset="18740.22">11947 15502 690 0,'-19'44'368'0,"25"-44"-99"0,7-1-120 16,6 0-41-16,2-3-58 15,6 2-20-15,2-2-16 16,-2-2-3-16,1 2-4 16,-2 0-2-16,-3 3-5 15,1 1-15-15,0 1-61 16,0 2-38-16,-3-3-122 16,-4-2-106-16,-5 0 222 15</inkml:trace>
  <inkml:trace contextRef="#ctx0" brushRef="#br0" timeOffset="18980.58">11787 15328 877 0,'8'2'369'15,"2"6"-190"-15,-1-6-61 16,5 0-59-16,1-2-7 16,3-2-30-16,3 0-16 15,1 0-40-15,4 0-33 16,0-2-92-16,5 1-74 16,4 0 146-16</inkml:trace>
  <inkml:trace contextRef="#ctx0" brushRef="#br0" timeOffset="19864.23">12901 15223 729 0,'6'-9'340'0,"1"-2"-127"16,5 2-41-16,6-2-71 15,0 1 7-15,12-1-24 16,2-1-4-16,4 5-13 16,7 3-24-16,-5 1-24 15,2 3-6-15,-1 3-4 16,-4 1 0-16,-5 3-1 16,-5 5-1-16,-4 5 1 15,-5 3 1-15,-4 8 1 16,-8 0 2-16,-4 3 0 15,-6 4-1-15,-10 4 0 16,-1 5-2-16,-14-2 0 16,-2 0 0-16,-5-8-7 15,-3-2-3-15,-1-5-5 16,-6-4-2-16,10-4-1 16,-1-5-1-16,9-7-1 15,10-2-1-15,-5-5 9 0,9-1 2 16,1-7 1-16,0-2 0 15,8-6-2-15,1-1 0 16,6-3 2-16,3-4 0 16,5 1 0-16,2-3 2 15,2 1 1-15,4 7 3 16,-3 2 10-16,4 4 4 16,3 8 4-16,1 0 1 15,6 7-2-15,3 4-1 16,7 5 0-16,4 4-3 0,2 1-4 15,2 1-3-15,-2-1-7 16,1 1-1-16,-2 2-3 16,-1-2 1-16,-7 2-2 15,-2-2 2-15,-5 3-32 16,0-1-33-16,6 1-82 16,2-4-104-16,3-6 158 15</inkml:trace>
  <inkml:trace contextRef="#ctx0" brushRef="#br0" timeOffset="20294.23">13868 15292 973 0,'-7'-40'400'15,"10"45"-221"-15,4-1-37 0,6 3-55 16,2 4 2-16,7 7-15 15,1 4 6-15,1 8 10 16,2 2-4-16,-2 3-27 16,-2 1-13-16,2 2-29 15,-1 3-8-15,6-1-6 16,0-3-2-16,1-3-1 16,0-2-2-16,0-5-5 15,-1 4-3-15,-2-8-31 16,-4-4-23-16,-4-4-81 15,-2-4-62-15,-4-4-182 16,-5-7 239-16</inkml:trace>
  <inkml:trace contextRef="#ctx0" brushRef="#br0" timeOffset="20570.5">14350 15220 800 0,'-10'1'440'16,"-4"9"-84"-16,-6 4-113 15,-7 9-109-15,-2 9-24 16,-10 4-32-16,-2 6-15 16,7 5-11-16,-5 1-2 15,7-1-2-15,3-1-7 0,-8-7-19 16,9-5-15-16,-3-10-43 15,4-1-25-15,6-6-49 16,4-2-31-16,9-7-102 16,2-3-147-16,9-7 252 15</inkml:trace>
  <inkml:trace contextRef="#ctx0" brushRef="#br0" timeOffset="20985.38">14764 15381 842 0,'53'57'378'15,"-38"-52"-172"-15,3 2-31 0,2-1-54 16,3 3-18-16,3 0-39 15,3-3-7-15,-3 1-22 16,-2-2-12-16,-1-1-18 16,-4-1-2-16,0 1-3 15,-1 0-6-15,-5-4-66 16,5 1-41-16,-2 0-164 16,-6-2 167-16</inkml:trace>
  <inkml:trace contextRef="#ctx0" brushRef="#br0" timeOffset="21244.2">15057 15206 894 0,'8'5'506'16,"-6"16"-73"-16,27 37-213 15,-40-23-119-15,-1 3-42 16,1 8-25-16,3 3-18 16,-5-6-7-16,3-2-3 15,-5-10-10-15,-1-5-22 16,13-8-81-16,-2-4-57 16,3-2-146-16,2-1-84 0,4 2 249 15</inkml:trace>
  <inkml:trace contextRef="#ctx0" brushRef="#br0" timeOffset="21964.27">15338 15346 914 0,'0'-2'435'16,"0"1"-174"-16,19-8-44 15,37-16-88-15,-26 14-24 16,4 6-42-16,0 1-6 16,-5 0-14-16,1 5-6 15,-11 4-11-15,2 5-2 16,-6 3-15-16,-5 3-3 0,-3 7-3 15,-5 4-1-15,2 6-6 16,-8 1-3-16,-7 4-11 16,-3-1-3-16,-18-6-3 15,5-2-1-15,-10-5 11 16,-4-2 5-16,1-1 7 16,-4-7 2-16,0-3-3 15,1-1 0-15,6-8-5 16,4 4 3-16,15-3 4 15,0-3 0-15,14 0 6 16,2-3 3-16,2 0 5 16,0 2 3-16,0 0 2 15,1 0-3-15,21-5-5 16,32-4-1-16,-26 7 0 16,2 3 1-16,1 2-2 15,3 1-3-15,6 5-3 0,0 1-1 16,6 3 0-16,-1-1-1 15,0 6-1-15,6 4 1 16,3 2-2-16,4 3-2 16,12-1-13-16,-2-3-18 15,8 1-107-15,2-2-75 16,3 1 130-16</inkml:trace>
  <inkml:trace contextRef="#ctx0" brushRef="#br0" timeOffset="23129.29">20215 14464 547 0,'2'-13'263'0,"-1"6"-92"15,1-2-47-15,-2 2-54 16,2 5-14-16,-1-3-20 16,-1 5-8-16,0 0-6 15,0 0-3-15,0 0 9 16,0 5 1-16,2 16-4 16,3 31-3-16,-2-11-21 15,3 5-2-15,5 12-2 16,1 14 1-16,7 12 1 15,-5 13 1-15,5 15 12 16,-1 2 4-16,2 14 25 16,0 4-1-16,1 8-9 15,-3-2-1-15,1 3-3 16,-3 3 3-16,-3-2 23 16,3 3 8-16,-9-6-8 15,4-9 0-15,-2-11-22 16,0-5-9-16,7-14 4 0,-6-3 4 15,1-7 2-15,0-6 3 16,-2-11-16-16,3-11-5 16,-6-16-5-16,1-7-3 15,-3-14-4-15,-2-7-10 16,4-7-53-16,-2-4-30 16,3-5-94-16,2 1-35 15,-2-8-134-15,-1-10 215 16</inkml:trace>
  <inkml:trace contextRef="#ctx0" brushRef="#br0" timeOffset="23991.68">18659 15991 753 0,'58'7'310'15,"8"-4"-156"-15,-2 1-64 16,5-2-11-16,4 0-24 16,-9 1-35-16,24-1-16 15,-1-1-1-15,3-4-1 16,19-1-1-16,-2 0 0 0,9-1 1 15,15 1-2-15,0 0 1 16,14-1-1-16,2 1 1 16,10 2 12-16,7-2 9 15,-1 0 10-15,-4 1 5 16,4-2 0-16,-8 2-4 16,-7-3 2-16,0 1-3 15,-8-3-2-15,4 1-4 16,-3-1-10-16,-7 1 0 15,-16-2-8-15,-10-1 0 0,-20-2-1 16,-3 1-1-16,-19 3-3 16,-9 0-3-16,-14 5-27 15,-9 1-20-15,-17 0-46 16,-4 1-29-16,-11-2-103 16,-2 3-109-16,-10 2 214 15</inkml:trace>
  <inkml:trace contextRef="#ctx0" brushRef="#br0" timeOffset="27016.03">20324 15182 73 0,'0'0'26'16,"3"0"-18"-16,-3 0-14 16,5 1-4-16,-4-1 17 15,-1 0 21-15,1 0 45 16,-1 0 17-16,0 0 7 16,3 0-12-16,-3 0-36 15,0 0-10-15,2 0 0 16,-2 0 4-16,1 0 18 15,-1 0-2-15,0-1-7 16,0 0-7-16,0 0-25 0,0 0-4 16,0 0-11-16,0 0 0 15,0 0 3-15,0 0 2 16,0 0 5-16,0 1-1 16,0 0-7-16,0 0-3 15,0 0-8-15,0 0-3 16,0 0-1-16,-1 0 1 0,0 0 3 15,0 0 0 1,-2 0 1-16,3 0-1 0,-1 0-17 16,0 0-17-16,0 0-39 15,0 0-15-15,0 0 1 16,0 0 14-16,0 0 28 16,0 0 10-16,-1 0 12 15,2 0 2-15,-2 0-28 16,1 0 39-16</inkml:trace>
  <inkml:trace contextRef="#ctx0" brushRef="#br0" timeOffset="27785.97">20292 15165 114 0,'-1'-1'37'16,"-2"1"-22"-16,3 0-32 15,-1 0-3-15,0-1 13 16,0 1 7-16,0 0 3 15,0 0 7-15,0 0 16 0,0 0 5 16,0 0 9-16,0 0 9 16,1 0 20-16,0 0 4 15,0 0 2-15,0-1-9 16,0 0-29-16,0-1-11 16,0 2-14-16,0 0-4 15,0 0-8-15,0 0-5 16,0 0-18-16,0 0-11 0,0-1-35 15,0 0-23 1,0 0-11-16,0 0 8 0,0 0 39 16,0 0 27-16,0 0 37 15,0 0 12-15,0 0 9 16,0-1 0-16,1 1-9 16,2-1-14-16,-1 1-29 15,-1 0-8-15,1 0 5 16,1 0 8-16,-3 0 56 15,1 0 25-15,-1 0 21 16,0-1-2-16,0 1-25 16,0 0-8-16,0 0-1 15,0 1 9-15,2 0 16 16,-1 0 3-16,-1 0-9 16,0 0-3-16,3 6-8 15,3 9-2-15,1 30-2 16,-11-29-4-16,-1 4-18 15,-3 4-9-15,0 8-14 16,2 6-4-16,0 15-4 0,0-2-2 16,0 18-3-16,-3 8 0 15,3 5 1-15,-3 10 1 16,0 5 4-16,0 2 9 16,-4 7 11-16,0-1 1 15,-3-6-3-15,-2-1-5 16,-1 0-2-16,-1-2 4 0,-3 5 4 15,-2-3 7 1,3-4 28-16,-3-5 16 0,5-4 35 16,2 0 9-16,0-9-6 15,1-6-10-15,4-11-25 16,0-11-15-16,4-13-29 16,-2-4-10-16,3-16-20 15,0 3-18-15,3-10-53 16,1-2-45-16,1-5-94 15,3-7-49-15,0-6 161 16</inkml:trace>
  <inkml:trace contextRef="#ctx0" brushRef="#br0" timeOffset="28683.57">20260 15187 217 0,'28'80'139'15,"-28"-78"1"-15,3-3-4 16,-3 4 11-16,0-3 9 16,-3 0-9-16,3 0-26 15,0 0-10-15,0 0-33 16,0 0-14-16,0 0-6 15,0-1-15-15,0 0 7 16,0 0-1-16,9-18-10 16,32-29 3-16,-23 22-7 15,1-6-4-15,2-9-12 16,-3-9-3-16,4-11-10 16,1-4-1-16,-3-9-4 15,2-2 0-15,-6-5-1 16,3 0 6-16,3-4-38 15,3 3-23-15,4 6-72 0,0 5-62 16,-2 13-171-16,0 7 226 16</inkml:trace>
  <inkml:trace contextRef="#ctx0" brushRef="#br0" timeOffset="31011.34">19571 10256 342 0,'2'1'181'0,"5"-4"-5"16,4 1-142-16,-4-3-29 16,1 2-1-16,-3 3 1 15,0 1 9-15,0 4 30 16,-2 3 14-16,1 2 7 15,-1 3-8-15,4 2-30 16,2 3-12-16,1 9-12 16,-2 2-2-16,7 19 0 15,-3 11 0-15,-4 19 2 16,2 14 4-16,-4 13 1 16,-1 10 0-16,3 19-2 15,-2 6-3-15,3 15 0 16,0 7-2-16,-1 8 0 15,-1 4-1-15,-1 11 14 16,-5 0 11-16,1-1 18 0,-2-3 3 16,-6-19-11-16,0-12-10 15,-1-27-15-15,4-18-4 16,2-24-2-16,1-11-1 16,1-14 0-16,1-7-1 15,-1-16-20-15,2-8-46 16,-3-14 44-16</inkml:trace>
  <inkml:trace contextRef="#ctx0" brushRef="#br0" timeOffset="31928.89">17681 11879 533 0,'52'8'208'0,"9"1"-130"0,2-1-10 16,11-3-4-16,0 1-23 15,14-6-38-15,0-1-1 16,4-1 1-16,8-1-1 16,12 2 0-16,12 0 0 15,14 3-1-15,4 2 0 16,14 2-1-16,2 7 0 15,21 1 5-15,9 4 17 16,13-1 42-16,10-4 31 16,-2-5 33-16,3-8-5 0,5-7-27 15,-8-5-26-15,-4-8-34 16,-12 0-7-16,-20-3-9 16,-1 1-2-16,-10 3-4 15,-7 0-5-15,-19 3-5 16,-12 3-4-16,-29 6-41 15,-8 3-46-15,-13 7-140 16,-14 6-205-16,-17 5 276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6-28T11:48:39.42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0,'0'0'15,"0"0"1,0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40.83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30 87 34 0,'0'-44'17'0,"0"10"-6"15,0 27 18-15,0-1-23 16,0 4 0-16,0 4 2 16,0-3 1-16,0 3-12 15,0 11 0-15,0 0 8 16,0 4 1-16,0 0-4 16,0 7 0-16,0 4-1 15,-4 12 1-15,4-8-1 16,0 3 0-16,0 5-1 15,-4-1 1-15,4 8 0 16,-4-4 0-16,0-4-1 0,4 1 1 16,0-8-1-16,4-16 0 15,-4 9 0-15,4-8 1 16,4-8-1-16,9-7 1 16,4-15 0-16,0-11 0 15,4-11-1-15,1 0 1 16,-1 10-1-16,0 5 0 15,0 3 0-15,1 4 0 16,-1 4 0-16,-4 11 0 16,0 11 1-16,-4 8 0 15,-5 11 0-15,1 4 1 0,-5-1-1 16,-4-10 0-16,-4 14 0 16,0 15 0-16,-8 15 0 15,-5 1 0-15,-8 10-1 16,-4 8 0-16,-13-8-3 15,5-29 1-15,-5 7-1 16,4-22 1-16,1-8-1 16,-1-11 0-16,5 18 0 15,3-14 0-15,10-8 2 16,3-11 0-16,9-11-1 16,8-11 1-16,0-12 0 15,5 0 1-15,7-10 1 16,10-12 0-16,7 3 1 15,5 1 1-15,4 11 0 16,0 4 0-16,0 7 0 16,13 7 0-16,-5 8-4 0,-4 4 1 15,1 11-6-15,-1 0 0 16,-8 0-7-16,4 4 0 16,8-4-6-16,1 0 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2:11:55.699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6">
        <inkml:traceFormat>
          <inkml:channel name="X" type="integer" max="12368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0-05-13T22:11:58.026"/>
    </inkml:context>
  </inkml:definitions>
  <inkml:trace contextRef="#ctx0" brushRef="#br0">20067 11213 539 0,'-2'9'315'16,"2"5"-78"-16,12 31-58 16,-7-27-15-16,10 5-36 15,-3 3-18-15,2-1-17 16,6 4-17-16,2 6-26 15,-3 0-2-15,7 8-12 16,0 2-6-16,0 1-13 16,0 1-5-16,-3-1-5 15,0 0 0-15,4-3-1 16,-5-7-1-16,-2-3-1 16,0-10 1-16,-6 2-1 15,3-3-1-15,-9-6 1 16,2 4-10-16,-4-16-70 15,-4 3-40-15,-2-7-96 16,0-1-49-16,0 0-127 16,0 0 239-16</inkml:trace>
  <inkml:trace contextRef="#ctx0" brushRef="#br0" timeOffset="260.3">20495 11472 505 0,'-4'0'299'0,"1"5"-53"15,-3 8-67-15,-8 3-24 0,3 14-20 16,-7 6-15-16,-18 8-41 16,8 7-15-16,-13 5-37 15,-1-1-7-15,3-4-7 16,3-7-6-16,1-7-7 15,4-3-3-15,8-2-33 16,0 1-36-16,2-9-119 16,9-2-106-16,4-11 182 15</inkml:trace>
  <inkml:trace contextRef="#ctx0" brushRef="#br0" timeOffset="726.05">20377 10948 538 0,'-7'14'260'15,"-6"7"-106"-15,5 2-30 0,1 0-50 16,3 0-28-16,6-5-18 16,1-6 7-16,7-9 9 15,-2-5 4-15,6-9 3 16,2-4-7-16,2-5-3 15,2 1 5-15,-10-2 19 16,-6 0 4-16,-2 8 9 16,-5-3 1-16,-3 5-14 15,0 2-8-15,-10 2-20 16,8 7-12-16,-5 3-24 16,-1 1-8-16,2 4-11 15,-3 1-13-15,5 0-63 16,2 7-42-16,8 2-153 15,0 1-104-15,5 5 250 16</inkml:trace>
  <inkml:trace contextRef="#ctx0" brushRef="#br0" timeOffset="1215.74">21071 11687 535 0,'-49'23'301'16,"50"-27"-79"-16,4 3-107 15,-5 1-27-15,0 0-15 16,0 0 5-16,0 0 15 15,0 0-14-15,10 3-35 16,8 5-13-16,39 26-17 16,-26-32-5-16,0 1-3 15,7-2-1-15,-7-3 0 16,5 1 0-16,-4-4 0 16,1 0 0-16,-4-1 3 0,-4 0-22 15,-7-2-76-15,0-6-49 16,-8 2-155-16,-4-2 177 15</inkml:trace>
  <inkml:trace contextRef="#ctx0" brushRef="#br0" timeOffset="1460.1">21171 11449 813 0,'-16'-7'390'0,"5"5"-149"16,2-1-33-16,6 3-65 15,-3 0-27-15,5-1-49 16,1 1-21-16,0 0-31 16,0 0-10-16,0 0-5 15,4 3 0-15,13 3-3 16,27 9 1-16,-19-9-12 16,2-3-29-16,8 2-83 15,4-1-56-15,4-3-194 16,1-3 233-16</inkml:trace>
  <inkml:trace contextRef="#ctx0" brushRef="#br0" timeOffset="1775.33">21874 11372 346 0,'-16'27'169'16,"-9"9"-72"-16,-1 9-8 15,-7 8-18-15,9 1-5 16,-1 8 14-16,5 1 12 16,15-8 4-16,2-9-10 15,14-14-30-15,2-10-16 0,9-14-11 16,6-4 15-16,4-12 40 16,5-5 15-16,-1-12 4 15,-1-2-14 1,-1-6-32-16,-3-4-15 0,-8 2-13 15,-7-2 0-15,-15 0 2 16,-4-1-2-16,-19-1-40 16,-5 1-37-16,-12 1-137 15,-4-2-180-15,-3-2 235 16</inkml:trace>
  <inkml:trace contextRef="#ctx1" brushRef="#br0">20688 3987 0,'0'0'16</inkml:trace>
  <inkml:trace contextRef="#ctx0" brushRef="#br0" timeOffset="2980.88">15332 791 443 0,'-1'-4'223'0,"0"11"-86"15,-1 5-27-15,0 5-15 16,-2 5-34-16,4 5-22 16,-2 1 2-16,4 1 6 15,2-1 0-15,0-6 6 16,4-8 2-16,-1-3-15 16,5-5-3-16,6-6-7 15,3 2-5-15,8-5-7 16,1-4-7-16,6 7-8 15,1-2-1-15,-3 5-1 16,-4 8 0-16,-12 0 2 16,-6 2 4-16,-6 9 5 15,-3 5 1-15,-8 5 0 16,-7 4 0-16,-9 4-4 0,-3-2-2 16,-6 3-12-16,-3-4-10 15,-5-7-5-15,1-3-8 16,-1-9 1-16,1-3 10 15,8-12 4-15,0-3 7 16,13-11 20-16,2-2 2 16,8-3 1-16,6 1 5 15,3 2-6-15,5 1-1 16,5-1 1-16,2-2-4 0,1 2-8 16,6-1-3-16,1 2-1 15,1 3 0-15,1-2 2 16,-2 0 7-16,-1 2-77 15,0-9-64-15,-1 4 83 16</inkml:trace>
  <inkml:trace contextRef="#ctx0" brushRef="#br0" timeOffset="3356.87">15494 569 447 0,'-2'-15'277'0,"-7"18"26"0,2-3-139 16,-2 8-37-16,1 5-34 16,2-3-46-16,1 9-2 15,3-2 6-15,1-5-10 16,3-3-9-16,4-4 6 15,1-9-3-15,5-4 0 16,1-3 3-16,-3 0-8 16,0-2-6-16,-5 3 0 15,-4 1 3-15,-1-3 2 16,-8 6-3-16,-3-2-3 0,-1 4-13 16,-2 0-7-16,3 2-12 15,3 2-7-15,0 3-22 16,4 1-28-16,-1 3-99 15,-1 3-79-15,2-2 149 16</inkml:trace>
  <inkml:trace contextRef="#ctx0" brushRef="#br0" timeOffset="3791.71">15907 1040 271 0,'3'4'186'16,"7"1"-27"-16,2 2 7 15,32 10-22-15,-22-16-34 16,3 1-22-16,5-3-40 15,0 1-19-15,3-1-20 16,-4-2-2-16,-4-1-2 16,-7 1 1-16,-2 1-1 15,-1 1-30-15,-5 1-81 16,-1-3-78-16,-3 0 103 16</inkml:trace>
  <inkml:trace contextRef="#ctx0" brushRef="#br0" timeOffset="4038.05">15965 903 645 0,'-9'3'348'0,"5"4"-171"16,3-1 2-16,3 1-25 15,5 2-82-15,0-2-10 16,5-1-24-16,4-1-19 15,0-4-14-15,2 1-1 16,0-2-3-16,4 0 1 16,0 0-13-16,1 2-35 15,2 1-106-15,1 0-106 16,5-1 154-16</inkml:trace>
  <inkml:trace contextRef="#ctx0" brushRef="#br0" timeOffset="4376.14">16642 913 329 0,'-15'24'208'0,"-5"10"-60"15,-3-1-6-15,0 3-20 16,1 5-35-16,5 1 8 15,3 7 11-15,9-1-30 16,5-7-10-16,12-10-28 16,3-6-9-16,14-17-7 15,3-7-1-15,4-13 4 16,3-11 3-16,-3-12 2 0,0-6-1 16,-4-5 1-16,-5 3 4 15,-4 7 2-15,-7 4 9 16,-15 8 18-16,-10 2-4 15,-16-2-27-15,-12 2-28 16,-14 8-82-16,-8 6-59 16,-10 17 84-16</inkml:trace>
  <inkml:trace contextRef="#ctx0" brushRef="#br0" timeOffset="8111.15">13367 10028 417 0,'27'-83'230'16,"-28"81"-44"-16,-5 0-37 15,1-3-44-15,0 4-14 16,-2 1-17-16,0 0-5 16,-2 1-14-16,3 1-11 0,-3 2-21 15,3 2-7-15,0 6-9 16,1 3-1-16,-2 3-2 15,2 1 0-15,4-2 2 16,0-3 4-16,3-1 9 16,6-4 3-16,1 0 14 15,2-3 4-15,5-4 0 16,0-4-1-16,7-6-8 16,0-2-3-16,-1-3 4 15,-1-2 1-15,-5-7-1 16,-2-3-3-16,2-2-6 15,-3 2-2-15,-7 1 20 16,2 4 9-16,-10 2 8 16,-3-1 2-16,-3 5-16 15,-7 0-7-15,5 5-13 16,-3 3-5-16,-1 6-14 16,2 3-6-16,-5 5-8 15,1 2-3-15,3 4 0 0,-4 0-1 16,4 2 0-16,0 0-1 15,6 3 2-15,2 1-1 16,4-4 1-16,4 3 1 16,5-4 1-16,7 0 0 15,0-4 4-15,0-2 2 16,3-8 3-16,-7-1 2 16,9-4 4-16,-4-6 2 0,0-3 2 15,3 0 1-15,-11-8 1 16,7 3 1-16,-11-1 1 15,0-2 1-15,0 4 3 16,-6-2 2-16,-3-1 0 16,1 2-2-16,-10 4-8 15,5 7-7-15,-4 4-11 16,3 8-6-16,-4 1-5 16,-1 5-1-16,10 8 4 15,-5-2 4-15,10 8 4 16,-3-4 2-16,1-3 4 15,2-4 1-15,-3-5 1 16,9-4 0-16,1-2 4 16,-2-3 3-16,8 0 9 15,-12-7 2-15,-1-2 3 16,1-1-2-16,-8-3-3 16,4 3-2-16,1 2-4 15,0 3-5-15,2 2-12 0,0 3-11 16,0 0-15-16,-1 0-34 15,0 0-95-15,-1 5-105 16,-4 15 162-16</inkml:trace>
  <inkml:trace contextRef="#ctx0" brushRef="#br0" timeOffset="9727.83">13409 9862 181 0,'-2'2'127'16,"-2"-2"13"-16,1 0-13 16,3 0-17-16,0 0-5 15,0 0-1-15,0 0 0 16,0 0-4-16,0 0-3 15,0 0-11-15,0 0-12 0,0 0-12 16,0 0 3-16,2 1 16 16,6 2 4-16,5 2 2 15,30 14-7-15,-31-15-18 16,5 0-5-16,3 3-14 16,-7-4-9-16,6 3-1 15,1-1 0-15,3-1 1 16,6-2 4-16,2 0-4 15,0-1-2-15,1-1 4 16,2 1 0-16,1-1-4 16,1 0-1-16,-1 0-8 15,-1 0-5-15,-6 0-4 16,0 1-4-16,-4 2-2 16,-5 0-1-16,-3 2-1 15,-2-3 1-15,-8-3-1 16,0 1 0-16,2 0-2 15,-6 2 0-15,2 2 1 16,-1-4-1-16,-3 0 2 0,0 0 1 16,0 0 1-16,0 0 1 15,0 0 0-15,0 0 0 16,0 0-5-16,0-1-2 16,0 1-31-16,0-1-23 15,0 1-51-15,0 0-37 16,0 0-81-16,0 0-54 0,0 0-252 15,0-1 331-15</inkml:trace>
  <inkml:trace contextRef="#ctx0" brushRef="#br0" timeOffset="10107.82">14016 9884 285 0,'-31'-49'180'0,"27"47"5"15,2 1-26-15,-1-2-51 16,3 3-27-16,0 0-24 16,0 0 8-16,0 0 31 15,0 0 6-15,15 3-10 16,26 10-14-16,-20-7-26 0,-1-4-5 15,2 0-6-15,4 0 2 16,0 2 1-16,-1 1-2 16,1 4 1-16,-6 0-1 15,-7 0 5-15,-3 4 1 16,-12-1 9-16,-2 3 1 16,-13 1-5-16,-3 4-2 15,-6 6-15-15,-10 1-7 16,5 1-14-16,-6-2-1 15,-2-4-92-15,4-2-76 0,-11-6 96 16</inkml:trace>
  <inkml:trace contextRef="#ctx0" brushRef="#br0" timeOffset="13698.96">14260 9886 145 0,'0'-25'125'16,"4"25"5"-16,3-3 4 15,0 3-6-15,2-1-19 16,-2 2-12-16,3-1-23 16,-1-1-7-16,2 0-12 15,1-2-5-15,3 5-12 16,-2-2-9-16,-1 0-9 0,4 2 0 15,-2-3 10-15,2 1 6 16,4 0 7-16,-4 4 1 16,1-1-10-16,-2-2-8 15,-2 3-9-15,4-2 0 16,-5 1 0-16,1 1-1 16,0-2-2-16,-4-1-3 15,4 4-1-15,5 1-1 16,-4-4-1-16,5 1 0 0,-1 0-1 15,-5-3 2-15,11 5 11 16,-4-1 2-16,6-1 3 16,3 1-1-16,-4-1-9 15,0 0-2-15,1-2-1 16,-6 0-2 0,-10-1-2-16,0 1 0 0,32 1 1 15,0-2 1-15,3 3 0 16,-13-2 0-16,-7-1-3 15,2 2 0-15,-5-1-2 16,-1 0 1-16,5 2 0 16,-5-3-1-16,5-1 4 15,2-1 2-15,-1-2 4 16,6 3 1-16,-6-2 1 16,3 3-3-16,-1-3-3 15,5 1-3-15,1 0-4 16,1-4-1-16,-1 4-1 15,-2 1 1-15,-1-3-1 0,2 2-1 16,-3 0 1-16,-2-2 0 16,6-1-1-16,3 0 1 15,3 1-1-15,3-3 1 16,1 4 0-16,2-3 2 16,1 2 0-16,0 2-1 15,-3 0 0-15,-3 0-1 16,-6 2 4-16,-5-1 3 0,3 1 3 15,1 1 1-15,2-1 0 16,7-2-2-16,-2 2-1 16,0-3-1-16,3 3-2 15,1 0-1-15,0-1-2 16,-1 1-1-16,-4-1 0 16,0 2-1-16,-9-3 1 15,2 2 0-15,-3-1 2 16,3-2 3-16,8 6 8 15,-4-5 2-15,2 2 3 16,0 5-3-16,-2-5-7 16,1 4-3-16,1-3-3 15,-1-1 0-15,-2-1-1 16,0 1 0-16,-5 0 1 16,-4 0-1-16,2 0 1 15,-1-1-2-15,8 1 0 0,1-1-2 16,5 1 0-1,-1 3 0-15,1-2-1 0,2-1 1 16,-3 4 0-16,-1-3-1 16,-2 3 1-16,-3 2 0 15,1-2 0-15,-6-2 0 16,-1 0 0-16,-2-2-1 16,1 0 1-16,3 3 0 15,1-2 0-15,3 2 0 16,-1-1 0-16,0-2 0 0,-1 0 0 15,0-1 0 1,1 1 0-16,0 0 0 0,-1 3 0 16,-3-4 0-16,-5 2 1 15,-2 3-1-15,-8-2-1 16,1 2 1-16,-1 0 0 16,-3-1 0-16,0-1 1 15,5 0-1-15,-3-1 1 16,1 3 1-16,2-2 1 15,-6 1 2-15,1-1 1 16,-8-3 2-16,-4-1 3 16,-1 2 3-16,-1-1 14 15,0 0 4-15,1 1 3 16,0 0-1-16,0 0-13 16,0 0-6-16,0 0-9 15,0-1-4-15,0 0-3 16,0-1 0-16,0 1 1 15,5 0-1-15,-1 0 1 16,1 0 0-16,-4 0 1 0,-1 0 0 16,2 1-1-16,-2 0 0 15,6 0-1-15,-3-1-1 16,5 0-1-16,2 0 0 16,-3 1 1-16,4 0 0 15,25 3 1-15,-28-4 0 16,0 1 0-16,-2-1 0 15,1 1 0-15,-1 0 1 16,0-2 0-16,-2 2-1 0,0-2 1 16,-4 1-1-16,0 0 0 15,0 1-1-15,0-1-25 16,0 1-17-16,0 0-48 16,0 0-39-16,0 0-78 15,0 0-53-15,0 0 162 16</inkml:trace>
  <inkml:trace contextRef="#ctx0" brushRef="#br0" timeOffset="16579.24">18629 9887 191 0,'0'0'138'0,"-1"0"-4"15,0 0-21-15,1 0-8 16,0 0-9-16,0 0-5 0,0 0-4 16,0 0-3-16,2 1-8 15,7 0-2-15,-1-1-6 16,1-1-6-16,-1 0-10 16,1-1-3-16,0 1-7 15,0 0-2-15,-4-2 2 16,2 1-3-16,-1 0-1 15,0 1 1-15,-3 0-2 16,4 0-1-16,-1 0-5 16,1-1-5-16,3 0 2 15,-2-1 2-15,-2 0 2 16,4-2-1-16,-1 1-11 16,23-15-4-16,-23 16-8 15,-8-1-1-15,5 0-1 16,1 2 3-16,-2-3 10 15,4-1 4-15,-7 3 3 16,-2-4-2-16,1 4-10 0,-1 2-2 16,0 0 2-16,0 0 3 15,0 0 5-15,6-1 0 16,-6 0 0-16,5-1-4 16,-3 1-4-16,-2 1-2 15,3-2 1-15,-2 1 3 16,2-3 4-16,1 0 1 15,-3-1-1-15,3-2-3 16,-3 5-4-16,4-2-2 0,-4-3 0 16,4 4-2-16,-1-2-2 15,-2 1-1-15,0-2-3 16,2-1-2-16,0 0-1 16,-1 2 0-16,1-1 0 15,2-4 1-15,25-26 0 16,-27 25-1-16,0 1 2 15,5 4-1-15,-5-4 1 16,1 2 1-16,1 0 1 16,0-2-1-16,-1 0 0 15,0-2-1-15,2 3 0 16,-6-3-1-16,3 0 2 16,-2-1-1-16,2-1 5 15,-1 3 4-15,3-2 1 16,-2 5 1-16,-4-1-3 15,4-1-2-15,-3 3-1 16,0-2 0-16,-1 1 5 0,0 1 1 16,-2-3 1-16,-3 1-1 15,4-2-4-15,0 1-3 16,1 1-1-16,2-1-1 16,-2 1-2-16,0-2 0 15,0-1-1-15,-2 2 1 16,-1 0 0-16,1-1 0 15,-3 1 0-15,4 1 1 16,-1 0-2-16,0 2 0 0,1 1-1 16,-3-3 0-16,4 4 1 15,3-3-1-15,-1 2 0 16,0-4 0-16,-2 2 0 16,1 1 0-16,-2-3 0 15,-2 1 0-15,3 1 1 16,0-1-1-16,-4 2 1 15,3-1 0-15,1 2-1 16,-2 0 1-16,4 1-1 16,2 0-2-16,-7-2 2 15,3 1-1-15,0 2 1 16,-2-2-1-16,2 4 1 16,0 0-2-16,0 2 1 15,0 0-1-15,0 0 0 16,0-1 1-16,0 1 0 15,0 0 1-15,0 0 0 16,0 0 0-16,0 0-1 0,0 0-3 16,0 0 0-16,0 0-1 15,-1 0-4-15,1-1-10 16,0 1-34-16,0 0-19 16,0 0-53-16,0 0-23 15,0 0-87-15,0 0-95 16,0 0 214-16</inkml:trace>
  <inkml:trace contextRef="#ctx0" brushRef="#br0" timeOffset="21604.8">18997 8961 134 0,'-1'0'131'0,"0"0"24"16,0 0 6-16,0-2-10 16,0 1-23-16,0 0-18 15,0 0-33-15,0 0-9 16,-2 0-16-16,3 0-5 15,-1 0-12-15,0 0-6 16,0 0-10-16,0-1-4 16,0 1-7-16,0 0-1 0,0 0 3 15,0 0 2-15,-1 0 3 16,2 0 1-16,-2 0 7 16,1 0 2-16,0 0-1 15,0 0-1-15,0-1-8 16,0 1-1-16,0 0 1 15,0 0 5-15,0 0 5 16,-2 0 0-16,3 0 0 16,-1 0-2-16,-1-3-4 15,-2-1-1-15,1 2 0 16,1-1-1-16,0 0-2 16,0-1-1-16,0-1-4 15,-3-2-1-15,3 2-3 16,-1-1-2-16,0 0-1 15,-1 0 0-15,3 4 0 16,-2-5 0-16,2 6 8 0,-5-5 2 16,5 3 5-1,-1 1 3-15,0-2-6 0,0 1-3 16,-3-4-5-16,2 2-2 16,-1-2-1-16,-1 0 1 15,1 1-2-15,-1-3 1 16,-20-26 0-16,18 27-1 15,4 3 5-15,3 1 0 16,-6 1 1-16,5-2 1 16,-7 1 0-16,2-2 0 0,4 4 0 15,-3 0-1-15,0-4-5 16,1 1-1-16,-2-3-1 16,-1 2-1-16,5 0 0 15,-2 1 1-15,-2 2-1 16,2-2 0-16,-2-1 1 15,2 3-1-15,2-5 1 16,-2-1 1-16,2 4 2 16,-2-3 1-16,0 1 0 15,0 5 0-15,2-2-2 16,1 0-2-16,1 1 0 16,-1 1-1-16,0 2 0 15,0 0 2-15,-2-1 0 16,3 1 0-16,-1 0 1 15,0 0-1-15,0 0-1 16,0 0 0-16,-1-3-1 16,0-1 1-16,0 1 1 15,-2-2-1-15,2 2 3 0,-1-2 0 16,-1 2 2-16,0-1 0 16,0-2 0-16,-1 2 0 15,0-2-3-15,-1 0 0 16,4 1-2-16,-7-4-1 15,-25-25 1-15,27 27-1 16,0 2 1-16,2 1 0 16,-1-1 0-16,3-1 0 0,-1 1 1 15,0-2-1-15,-1 1 1 16,0 2-1-16,0-1 0 16,-2-1 0-16,4-1-1 15,-2 0 0-15,1 1-1 16,0-1 0-16,0 0 1 15,0 2-1-15,0-1 1 16,-1 3 0-16,0-3-1 16,0 3 0-16,0-3 0 15,3 0-1-15,-1 0 0 16,-2-3 1-16,4 3 0 16,-1-1 0-16,-1-1 0 15,-2 3 1-15,1-1 0 16,0 2 0-16,2-1 0 15,0 2-1-15,1-2 0 16,1 2 2-16,0 2 5 16,-1 1 3-16,0 0 5 15,0-1 1-15,0 1-4 0,0 0-1 16,0 0-4-16,0 0-1 16,-2 0-1-16,3 0 0 15,-1 0 1-15,-1-4 0 16,0 2-1-16,1 2 0 15,-1-2-1-15,0-1-1 16,0 3-2-16,-3-5 0 16,-1-1 0-16,4 2 0 0,-2-2 0 15,0 2 0-15,-2-3 0 16,-1-1-1-16,3 0 0 16,-22-24 0-16,27 27 0 15,-1 0 0-15,0-4 0 16,-2-1 0-16,0-1 0 15,-2 0 1-15,-1-2 0 16,5 4 0-16,-4-4 0 16,1-1-1-16,1 1 2 15,-3 0-1-15,1-2-1 16,1 2 1-16,2 1-1 16,-5 1 1-16,3 3 4 15,3 2 1-15,-2 0 1 16,0-2 1-16,2 1-1 15,-2 0 0-15,-1 2 0 16,3-1-1-16,-4 0 1 16,2 3-2-16,-2-4 0 15,0 2-1-15,1 1-1 0,0-2-1 16,-1 4 0-16,2-3 0 16,-1 0 0-16,-3-1-2 15,0 0 1-15,1 0-1 16,1 1 1-16,1-2-1 15,0 3 1-15,1-3-1 16,-1 1 1-16,3 2-1 16,-4-3 0-16,-3 2 1 0,4 0 0 15,-8-2-1-15,4 3 2 16,6-1-1-16,-8-3-1 16,3 0 1-16,-1 1 0 15,-1 2-1-15,2-1 1 16,4 2 0-16,-4-3 0 15,-1 1 1-15,0-2-2 16,-1 0 1-16,0-3 0 16,1 2-1-16,-1 4 1 15,2 0 0-15,-4 0 0 16,0 1 0-16,-1-1 1 16,2 1 0-16,4 1-1 15,-2 0 1-15,2 0 0 16,-3-2 0-16,0 4 3 15,0-3 2-15,1-1 2 16,-4 1 2-16,0-4 0 16,3 1-3-16,-6 0-4 15,7-3 0-15,-1 1-2 0,0-3 1 16,2-1 0-16,-2 1 0 16,2 0 0-16,-2 1-1 15,0 0-1-15,2-1 0 16,-2-1-1-16,0-3 0 15,3 4 1-15,-2 1-1 16,1 1 1-16,-4-1 0 16,3 1 0-16,-1 0 1 0,-1 1 1 15,0 1-1-15,-1-2 1 16,0 1 0-16,5 1 0 16,-1-1 0-16,0 1-1 15,2-2 0-15,-1-1 0 16,0 1-1-16,0-1 0 15,-1 1 0-15,-3 2 1 16,3 3-1-16,0-2 1 16,-1 0-1-16,1 0 1 15,-4-6-1-15,1 3 0 16,1 2 0-16,-2-3-1 16,1 4 0-16,-2-3 0 15,-4 0 0-15,10 5 1 16,-5-3-1-16,2 4 0 15,1-2 0-15,-7-2 0 16,2 1-1-16,-1-1 0 16,-1 0 0-16,3 2 0 15,-2 1 1-15,1 0 0 0,0 3 0 16,0-5 1-16,1 2 0 16,0-3 1-16,0-1-2 15,1 2 1-15,5-1-1 16,-3-1 1-16,0 0 0 15,-5 1-1-15,1-1 0 16,1 3 0-16,1-2 0 16,-3 1 0-16,1 0 0 0,2-1 0 15,-3-1 0-15,7 2 1 16,-3 1 0-16,-1 0 0 16,0 2 0-16,-1-2-1 15,1-1 0-15,1 2 0 16,-3-1 0-16,-7 0 0 15,8 0 0-15,1 1 0 16,-2 0 1-16,7-1 1 16,-9 0-1-16,0-3 1 15,5-1-1-15,-4 1 0 16,3-1 0-16,-4-1 0 16,0 1-1-16,-3-2 0 15,1 2 1-15,4 1-1 16,-4 1 0-16,1 2 0 15,0-2 0-15,-2 2 0 16,1 0-2-16,2 2 1 16,-2-2 1-16,-2-1-1 15,2 4 1-15,-2-5 0 0,1 4 0 16,1 0 1-16,-2-2 0 16,-1 1 0-16,2-3-1 15,-2-1 1-15,3-1-1 16,-1 5 0-16,-2-5 0 15,1 1 0-15,0 1 0 16,3-1 0-16,1 4 0 16,6-1 0-16,-1 3 0 0,-6-7 0 15,3 1 0-15,-4-1 0 16,0 0 0-16,1 1 0 16,5 1 0-16,-3 3 0 15,-6-3-1-15,3 4 0 16,-6-1 0-16,1-1 0 15,4 1 0-15,-1 1 1 16,-1-2 0-16,2 3 0 16,-2-2 0-16,3 2 0 15,1 0 0-15,-2 0-1 16,3 2 0-16,0-2 0 16,-2 0 1-16,-1 0 1 15,1 1-1-15,-1-2 1 16,-2 0-1-16,2-1 0 15,-1-1 0-15,0 0 0 16,5 3 0-16,-3-1 0 16,5 5 1-16,0-2-1 15,-5 1 0-15,8-2 1 0,-6-2 0 16,6-1 1-16,-2 2 0 16,-8-1 3-16,5 0 0 15,-9 2 0-15,6-1-1 16,1 3-4-16,-1-1 0 15,2 2 0-15,-4-3 0 16,0 2-1-16,0-2-1 16,0 1 1-16,6 2-1 0,1-1 0 15,-2 1 0-15,2 1-2 16,0 0 1-16,3 2-2 16,0-1-1-16,3 0 1 15,1-1 0-15,0-1-28 16,3-1-16-16,0-1-82 15,-2 1-68-15,3 0 128 16</inkml:trace>
  <inkml:trace contextRef="#ctx0" brushRef="#br0" timeOffset="27067.38">16124 6218 70 0,'1'-2'44'0,"-1"1"10"15,3 0 4-15,-3 0 11 16,4 1-8-16,-3 0-14 0,-1 0 2 16,1 0 10-16,-1 0 6 15,0 0 7-15,0 0-5 16,0 0-18-16,0-1-5 15,0 1 2-15,0-1-3 16,0 0-5-16,0 0-7 16,0 1-16-16,0 0-2 15,0 0 2-15,0 0 0 16,0 0-3-16,0 0-3 0,0 0-4 16,0 0 0-16,0 0 8 15,0 0 7-15,0 0 15 16,0 0 6-16,0 0 6 15,0 0-2-15,0 0-6 16,0 0-6-16,0 0-9 16,0-1-4-16,0 1-4 15,0-1-2-15,0-1 0 16,-1 1-1-16,0 0 1 16,-2 0 1-16,3 0-4 15,-1 0-1-15,0 0-6 16,0 0-1-16,0 0-2 15,0 0 1-15,0 0-2 16,0-1 1-16,0 1-1 16,-1 0 2-16,-1 1 1 15,0 0 1-15,0 0 2 16,-3 0 1-16,1 0 2 0,2 0 1 16,-1 0 6-16,2 0 4 15,-2 0 3-15,-1 0-1 16,-1-1-4-16,0 0-6 15,0 0-4-15,1 0 2 16,-1 0-1-16,0 1-1 16,-2 0 0-16,2-1-1 15,-2 1-2-15,-1-1-1 16,3-1-1-16,-4 1-1 0,1 0 0 16,2 0-1-16,0 0 1 15,2 0 0-15,-4 1 0 16,1 0 0-16,0 0 1 15,-1 0-1-15,2 0 0 16,2-1-1-16,-4 1-1 16,0 0 0-16,-1-1 0 15,-27 1 0-15,25-2 2 16,1-1-1-16,1 3 2 16,-2-2 7-16,2 2 2 15,0 0 2-15,-2 0 1 16,2 0-6-16,-3-3-1 15,3 1 0-15,2 0 0 16,-4-2 1-16,4 4 2 16,-3 0 0-16,-2-4 3 15,4 1-1-15,-6-1-2 16,-1 2-2-16,3 1-5 0,3 2 0 16,-5-1-2-16,4-1 1 15,-9 0-1-15,-3-3-1 16,7 4 0-16,1 1 1 15,-3 0-1-15,2 0-1 16,-7-1 10-16,1 1 1 16,-1-1 3-16,0 2 4 15,-1 0-3-15,-1-2-1 16,-2 3 1-16,3-1-1 0,-3-2-1 16,2 2 0-16,-5 0-1 15,3-1-1-15,3 4-4 16,-2-2-3-16,5-2-1 15,-8 2-1-15,3-1-1 16,-5 1 1-16,-3-2 1 16,0 0-1-16,-2 0 2 15,-1 2 0-15,2 0 1 16,-2 0 1-16,0 0-1 16,-1-3 0-16,1 0-2 15,-1 0 2-15,4-4 0 16,5 1 1-16,-5-1-2 15,6 0-2-15,-8 1-1 16,-3 1 0-16,1-1-1 16,-5 0 1-16,1-1 0 15,-3 1 0-15,2 1 0 16,-1-1 0-16,0-2 0 0,8 2 0 16,-1 0-1-1,4-1 1-15,9 3-1 0,-10-2 0 16,-2-1 1-16,-6-3 0 15,-6 2-1-15,4-1 1 16,2 3-1-16,-2 2 0 16,0-1 0-16,-1-1 0 15,6 1 0-15,-4 0 0 16,6 0 0-16,5 1 0 0,-5-3 1 16,1 2-1-16,-6-1 1 15,-1-3-1-15,-4 1 0 16,2-1 1-16,4 3-1 15,-6-1 0-15,2-1 0 16,2 0 0-16,3-1 0 16,8 4 0-16,3 1 0 15,-1-2 0-15,-1-1 0 16,-2 1 0-16,-7-2 0 16,3 2-1-16,-4-1 0 15,-2 2 1-15,3 3-1 16,-3 0 1-16,1 3-1 15,-1-3-1-15,4 0 0 16,2 3 1-16,9 3 0 16,-4-3 1-16,1 0-1 15,-1 1 1-15,-6-3-1 16,-3 2 1-16,-5 2 0 0,2 3 0 16,-3-1 0-16,2 1 1 15,2 3-1-15,-1-6 0 16,0-1 0-16,8 2 0 15,1-3 0-15,0 3 0 16,1-1 0-16,-4 2 0 16,-5 1 0-16,-2-1 0 15,-3 1 1-15,-2-2-1 16,1-3 1-16,0 2 0 0,3-2-1 16,3 0 0-16,5 2 1 15,2-3-1-15,-2 0 0 16,-4 2 1-16,-5-2-1 15,0 3 1-15,-3-1-1 16,0-2 0-16,0 3 0 16,-3-2 0-16,4-2 0 15,2 3 1-15,1-5-1 16,2 4 0-16,-3 4 0 16,-8-4 1-16,-1 1 0 15,-4-2-1-15,-4-3 1 16,2 2-1-16,4 1 0 15,1 1 1-15,8-3-1 16,0 2 1-16,-5-4 0 16,0 0-1-16,-5 1 1 15,-1 0-1-15,1 1 0 16,-2 1 0-16,5-2 0 16,1 2 0-16,5-1 0 0,-4-1 0 15,-4 5 0-15,-1-1 0 16,-7 1 0-16,4-1 0 15,1-2 0-15,-2 0 1 16,14 0-1-16,-2 1 0 16,0-1 0-16,0 1 0 15,-14 0-1-15,0 2 1 16,-1 2-1-16,2 2 0 0,1 0 0 16,4 0-1-16,5-2 2 15,-4-1-1-15,-1 2 1 16,-4-4 1-16,-5 4 0 15,3-2 0-15,1 2-1 16,0-2 1-16,9-3-1 16,3 3 0-16,-5-4 0 15,1 2 0-15,-4-2 0 16,-7-2 0-16,-1-1 1 16,2 0-1-16,9 1 0 15,-1 0 0-15,7 1-1 16,2-2 1-16,-7-2-1 15,3 2 1-15,-7-1 0 16,2 1 0-16,-1 1 0 16,2-1 0-16,7 0 0 15,2-2 0-15,5-2 0 16,-4-1 0-16,-5 2 0 16,4 0 0-16,-4-1 0 15,1 2 0-15,1-1 0 0,-4-2 0 16,3 1 0-16,5 1 1 15,4-1-1-15,5 0 0 16,-3-1 0-16,-1 0-1 16,-7 2 0-16,-5 0 1 15,3 2-1-15,-2-1 1 16,3 0-1-16,-1 1 1 16,3-2-1-16,4 1 1 0,0-1-2 15,6 3 0 1,-3 0 0-16,-6 1 0 0,0-2 0 15,0 2 1-15,3 0 1 16,-2 0 0-16,3 0 0 16,-3-1-1-16,6 0 0 15,1 0 1-15,0-2 0 16,9 1 0-16,4 2 0 16,-2-3 0-16,6 1 0 15,-7-2-1-15,-6 0 1 16,7 3 0-16,-5-3 0 15,5 0 0-15,0 1 0 16,1 0 0-16,4 3 1 16,1-2-1-16,3-2-1 15,1 3-1-15,5-3-3 16,0 4 1-16,7-1-2 16,0-2 0-16,5 3 1 15,0 0 0-15,0 0 2 0,0 0-1 16,-1 0 2-16,0 0 0 15,0 0 1-15,0 0 0 16,0 0 0-16,0 0 1 16,0 0 0-16,0 0 0 15,-2 0-1-15,3 0 1 16,-1 0-1-16,0 0 1 16,0 0 0-16,0 0 1 15,0 0 0-15,0 0 0 0,1 0-1 16,-1 0-1-16,0 0 0 15,-1 0-2-15,2 0-1 16,0 0-2-16,0 0-1 16,0-1 2-16,0 0 4 15,0 1 2-15,0 0 4 16,0 0 0-16,0 0-3 16,-2 0-1-16,2 0-1 15,-1 0-1-15,1-1 0 16,0 1 1-16,0 0 0 15,0 0 2-15,0 0 1 16,0 0-1-16,-1 0-1 16,1 0 0-16,0 0-1 15,-1-1-1-15,1 1-2 16,0-1-1-16,0 0-14 16,0 0-29-16,0 1-104 15,0 0-71-15,0-1 130 0</inkml:trace>
  <inkml:trace contextRef="#ctx0" brushRef="#br0" timeOffset="28366.93">5132 6202 118 0,'0'-1'98'0,"0"0"25"0,0 1-13 16,0 0-26-16,0 0-10 15,0 0-17-15,0-1-4 16,0 0-4-16,0 0-4 16,0 1-3-16,0 0 5 15,0 0 13-15,-1 0-4 16,0 0-10-16,-1 0-10 16,2 0-15-16,-2 0 0 15,1 0 4-15,0 0 4 0,-61 31-626 63,56-27 645-32,1 0 528-31,-2 7-378 0,1-4-175 16,-9 5 1-16,9 1 5 0,-1-7 6 15,1 3-1 1,2-1-1-16,-1-2-3 0,0 1-5 15,1 1 0-15,-2 0 2 16,-3 1-1-16,3 0-2 16,0-1-10-16,0 3-6 15,0-3-5-15,3 4 0 16,1 1-1-16,0-2 1 16,-1 0 3-16,-3-1 1 0,-1-1 3 15,4 3-1-15,1 0 0 16,-3 0-2-16,5 1 1 15,-7-1 1-15,3 3 4 16,0-5 2-16,-3 5-1 16,6-1-3-16,-5-2-6 15,4 7-3-15,0-4-1 16,-7-1 0-16,8 4 0 16,-7-3 0-16,3 4 2 15,5-1-1-15,-3 2 0 16,3 1 1-16,-2-2 3 15,-3 0 3-15,0 2 3 16,2-1 1-16,1 0-4 16,2 1-3-16,2-1-4 15,-2-4 0-15,0 1-1 16,0 0 0-16,0-1 1 16,4 1 0-16,-3-4 2 0,-1 3 0 15,1-4 1-15,0 0-2 16,0 1 1-16,-1-4-1 15,-3 2 0-15,-2 1 0 16,8-1 1-16,-1-3 1 16,-2 1 1-16,1-1 1 15,-3-1-1-15,-2 3-1 16,4 0-2-16,0 0-1 16,-3-5-1-16,3 3 0 15,-1-1 2-15,2-3 3 0,0 4 24 16,1-2 3-16,-2 0 0 15,-3-4-4-15,4 0-22 16,-1-2-2-16,0 0-2 16,0 0 0-16,0 0 0 15,-1 0 1-15,0 0-1 16,0 0-1-16,0 0 0 16,0 0-2-16,1 0 0 15,0 1 0-15,0 1-1 16,0-2 0-16,0 4-16 15,0-4-34-15,0 0-147 16,0 0-118-16,0 0 187 16</inkml:trace>
  <inkml:trace contextRef="#ctx0" brushRef="#br0" timeOffset="32027.16">4835 7176 143 0,'-15'-27'101'0,"17"27"2"15,-4 3-27-15,5-1-9 16,-3-2-11-16,0 0-6 16,0 0-10-16,0 0-5 0,0 0-8 15,0 0-1-15,0 0-3 16,0 0-1-16,0 2-2 15,0 6 1-15,0-4 9 16,0 3 4-16,1 1 6 16,-1-2-1-16,1 1-14 15,0 1-5-15,0 0-3 16,3 1-2-16,-3-3 0 16,1 3 0-16,-1-1 4 15,1 0 5-15,1 2 2 16,-1-1 1-16,10 28-5 15,-16-29-6-15,9 4 0 16,0 1 2-16,-4-1 6 16,7 2 0-16,-6-2-3 15,-2-1-3-15,2-1-8 16,1-1-1-16,0 0-2 16,-3-2-1-16,3 2-1 15,-3 0-2-15,3 1-1 0,1 0 1 16,0-3-2-16,5 3 0 15,-9-2 7-15,6 2 4 16,-2-2 5-16,-4 3 2 16,4-1-3-16,-5-2 0 15,0 2 0-15,1-5 0 16,4 6-1-16,-1-3-3 16,-3-1-4-16,5 2-2 0,-5-2-2 15,2 3-1 1,1-1-2-16,2 0 1 0,-5-2-1 15,2 0 1-15,-1 0-1 16,2 3 1-16,5 4 0 16,-1-2 0-16,-4 1 0 15,2 2 1-15,-5-5 0 16,6 4 5-16,0 0 11 16,-1-2 2-16,3 4 1 15,-5 0-4-15,3 0-10 16,1 1-2-16,2-2-1 15,-2 0-1-15,0-1-1 16,-4 3-1-16,-1-4 1 16,3 1-2-16,-1 2 0 15,3-3 0-15,-2 2 0 16,1-1-1-16,-1 0 1 16,1 0-1-16,0-2 1 0,0 0 0 15,-2 0 1 1,0 1-1-16,1 2 0 0,3-1 0 15,-2 1 1-15,2-3-1 16,-2-1 0-16,-1 0 0 16,0-2 0-16,5 1-1 15,-2-2 0-15,-5-3 1 16,6 2 0-16,-4 3-1 16,4 1 1-16,4 2-1 0,-4-1 0 15,1-1 1 1,-4-2-1-16,2 0 1 15,2 5 3-15,0-2 1 0,-2-1 1 16,1-2 0-16,-6-3-2 16,4 2-1-16,1 1 0 15,0 1-1-15,1 1-1 16,-3-3 1-16,-2 4 0 16,4-2-1-16,-2 1 0 15,7 2 0-15,-2-2-1 16,0-1 1-16,-2 0-1 15,-4-5 1-15,1 6 0 16,-4 1 1-16,0 0 0 16,6 6 1-16,-5-7 0 15,3-1 0-15,-2 2-1 16,-5-4 1-16,4 3-1 16,-3-3 0-16,5 1 0 15,-5-2 1-15,1 3 1 16,6-1 1-16,-5-1 0 0,6 0 0 15,-3-1-2-15,-1 1 0 16,2 2 0-16,-6-6-1 16,1 1 0-16,-5 2-1 15,7-2 1-15,1 3-1 16,-4 1 1-16,2-1 0 16,-4-2-1-16,0 4-1 15,5-1 0-15,-2 1-2 16,3 1 1-16,0-3-1 15,1 1 0-15,4 3 2 0,0-1 0 16,-5 2 1-16,2-1 1 16,-4-1-1-16,5 2-1 15,0-2 0-15,0 2-1 16,-1-1 0-16,0 0 0 16,4 1 0-16,-2-1 0 15,3 1 1-15,-1 1 0 16,0 0 0-16,-1 0 0 15,-1 0 0-15,-1-2 0 16,1-3 0-16,0 5 0 16,0-3-1-16,3 1-3 15,-2 0 0-15,0-1 0 16,0 0 1-16,-2 0 3 16,0-3 1-16,-3 1 2 15,1 0 2-15,2 0-1 16,1 0 0-16,0 2-1 0,-1-1-2 15,0-1 1-15,-1 0 0 16,1 2-1-16,-2-3 1 16,0 4-1-16,-2-6-1 15,0 2 0-15,2 1 1 16,-3-2 0-16,1 5 2 16,0-3 5-16,-1-3 2 15,1 1 1-15,0 1-2 16,-2 2-4-16,2-1-3 15,1 2-1-15,0 0-1 0,-1-1 0 16,3 4 1-16,-3-1-1 16,0 2 0-16,2 0 1 15,-1-1 0-15,2 4 1 16,-3-5 0-16,2 3-1 16,0 0 0-16,1-3 0 15,1 2-1-15,-2-3 0 16,1 0 1-16,-1 0-1 15,2 0 1-15,6 3 0 16,-4 1-1-16,3 0 1 16,-3 2-1-16,-9-5 0 15,3 0 0-15,6 1 0 16,2-1 0-16,2 1-1 16,-1 0 0-16,-7-2 1 15,2 1-1-15,3 4 1 16,-3-5 0-16,3 2 0 0,1 6 0 15,3-7-1-15,-1 4 1 16,3 0 1-16,-5-5 1 16,0 4 2-16,5 3 2 15,-3-4-1-15,3 3-1 16,-2-3 4-16,-1 2 4 16,2 4 4-16,1-1 2 15,0 0 7-15,-2-5-1 16,-1-2-1-16,-3-2-3 15,3 0-9-15,-5-1-2 0,4 0-2 16,-2 2 0-16,-3-5 0 16,-2 0 1-16,-3-1-16 15,2-5-34-15,1 1 28 16</inkml:trace>
  <inkml:trace contextRef="#ctx0" brushRef="#br0" timeOffset="38984.14">6252 10075 55 0,'-2'-3'30'15,"1"2"0"-15,0-1-18 16,0 1-1-16,-2-2-3 15,3 2-1-15,-1 0 2 16,0-1 1-16,0 1 2 0,0 0 2 16,0 0 12-16,0 0 18 15,0 0 29-15,0-1 7 16,-1 1-2-16,2 0-15 16,-2 0-28-16,1 0-10 15,0 0-12-15,0 0-2 16,0-1 2-16,0-1 2 15,0 2-3-15,0 0-3 0,0 0-10 16,-2 0-6-16,3 0-1 16,-1 0 2-16,1 0 4 15,0 0 1-15,0 0 1 16,0 0 0-16,0 1 5 16,0 0 4-16,0 0 12 15,0 0 5-15,8 2 9 16,-2 1 1-16,0 0-8 15,-2 2-5-15,2-2-9 16,-1 1-3-16,-1-1 1 16,1-2 1-16,1 6 2 15,0 1 0-15,2-1-2 16,27 26 1-16,-26-25 3 16,-1 0 0-16,0-2 6 15,-1 2-1-15,-2 0-1 16,2-1-2-16,1 3-9 15,1-2-2-15,3 2-4 16,-2-1-2-16,1 0 10 16,-2 0 1-16,-5-1 4 0,4 3 0 15,-2-1-7-15,5-1-4 16,-1 1-2-16,0 1 0 16,-3-1-1-16,4 5 0 15,1-1 3-15,-4-3 10 16,3 2 7-16,-1-3 0 15,-3-2 0-15,4 5-11 16,-4-5-5-16,0 1-1 0,3 1 0 16,-2-4-1-16,-1 1 0 15,2 2 0-15,-5-3 0 16,-1 1 0-16,4 0-1 16,-1 0 0-16,-2 1-2 15,5 2 1-15,-5-2-2 16,-1 0 1-16,3-2-1 15,-5 0 0-15,5-1 0 16,-1 2 0-16,-2-2 0 16,3 2 1-16,0 1 0 15,-3-2 1-15,2 1 5 16,-2-1 1-16,2 1 0 16,-1 0-2-16,2-1-3 15,-1 0-2-15,-1 0 0 16,3 1 0-16,-2 0 0 15,3 1 1-15,-4 1 0 16,3-1 1-16,-1 1 3 0,-2 0 0 16,1 0 5-16,3 1 1 15,-5-1 0-15,4-1-1 16,-1 1-2-16,4 0-1 16,2 0 1-16,-1-2 0 15,1 2-2-15,-3-1-2 16,0-1-2-16,2 4-1 15,-4-2 0-15,6 0 0 0,-4 0-2 16,-1-2 1-16,1 2 6 16,1 1 2-16,-2 1 3 15,2 2 0-15,-1-1-5 16,-3-2-2-16,0-3-2 16,2 0 0-16,-4 1-1 15,4 2 0-15,-1-2 0 16,0 1 1-16,-1-2-1 15,-2-1 1-15,1-2-1 16,0 1 0-16,1-1 1 16,1 1-2-16,-3 2 1 15,5 0 0-15,0 1 0 16,-6-2 0-16,5 0 0 16,-6-1 0-16,3 0-1 15,7 3 1-15,-5 0 0 16,1-5 0-16,-3 1 0 15,1-1-1-15,0 1 0 16,2 1-2-16,3 1 1 0,-4-1 0 16,3-1-1-16,0 4 0 15,-1-4 1-15,5 4 0 16,-3-3 1-16,1-2-1 16,0 3 0-16,-3-4 1 15,2 1-1-15,1 4 0 16,-1-3-1-16,2 1 1 15,-1 0-1-15,-2 1 0 16,2-1 1-16,-1 1-1 0,0-2 0 16,3 3 0-16,-2-2 1 15,1 3-1-15,-1 0 0 16,-2-1 1-16,1 0-1 16,-2-2 1-16,1 1-1 15,-3-2 0-15,2 0 1 16,-4 1 0-16,0-3 1 15,2 3 1-15,0 0 1 16,2-2 0-16,-2 1 1 16,-2-3 0-16,0 3 0 15,1-1 0-15,1-1 0 16,-1 1-1-16,3 2 0 16,-1-2-2-16,-1 0-1 15,0 2-1-15,-2 0 1 16,1 0 0-16,-2 1-1 15,-2 1 1-15,3-1-1 16,0 0 1-16,2-1-1 0,4 1 1 16,0-1-1-16,-2 1 1 15,-2-1-1-15,2 2 0 16,-2 2 0-16,0-2 0 16,1 2 0-16,-8-2 1 15,3-2-1-15,5 4 1 16,-1-3-1-16,6 3 1 15,-5 1 0-15,3-2 0 0,-1-1 0 16,1 1 1-16,-1-3 0 16,-2 1 0-16,-2-1 1 15,6 2 0-15,-3-2 0 16,1 1 0-16,-1-1-1 16,-2 0 0-16,0 0 1 15,-1-1 1-15,0-1-1 16,-2 0 0-16,-1 0-1 15,4 0 1-15,-1 2-2 16,0-4 1-16,-2 4 4 16,2-2 2-16,1 1 5 15,-1-1 0-15,2 0-2 16,-2 1-2-16,2-4-4 16,1 3 1-16,0 1-2 15,0-1 0-15,0 1-1 16,-4-3-1-16,0-1 0 15,0 1-1-15,2 1 0 16,-1 0 0-16,2 1-1 0,0-1 1 16,2 3-1-16,-1-3 1 15,1-2-1-15,3 5 1 16,-5 0 0-16,3-2 0 16,1 5 0-16,-5-5 1 15,1 0 0-15,-4-3 0 16,-2 0 0-16,5-1-1 15,-7 1 0-15,0 0 1 0,0 0-1 16,0 0 1-16,0 0 2 16,1 0 1-16,1 0 1 15,3 2-1-15,0-1 2 16,-5-1 0-16,7 1-2 16,-7-1 0-16,6 0-2 15,-4 0-2-15,-1 0 1 16,5 2-1-16,-4-2-1 15,1 0 1-15,-1 0 0 16,-2 0-1-16,5 1 2 16,1 0-1-16,-1 0 2 15,2 0 0-15,-7-1 9 16,1 0 5-16,6 0 2 16,-5 0-1-16,6 0-7 15,-2 0-6-15,-3 0-2 16,4 0-1-16,0 0-2 15,-1 1 1-15,7 1-1 16,-6-2 1-16,26 1 0 0,-23-1 0 16,-7 0 0-16,3 0 1 15,-3 1-1-15,-3-1 0 16,0-1-1-16,0 0 0 16,4 1 0-16,6 0 0 15,1 1-1-15,0 0 1 16,26 5 0-16,-22-2 0 15,-5-3 0-15,3 0 0 16,-3 1 1-16,1-2-1 0,-1 2 1 16,0 0-1-16,2-2 2 15,-2-2 1-15,-1 1-1 16,1-3 2-16,-6 4 1 16,2 1 0-16,-3-1 0 15,-2 3 0-15,-1-3-3 16,0 0-1-16,0 0-1 15,0 0-1-15,0 0 1 16,0 0 0-16,0 0 1 16,0 0 0-16,0 0 1 15,0 0-1-15,0 0 1 16,0 0 0-16,0 0 0 16,0 0 0-16,0 0-1 15,0 0 0-15,0 0 1 16,0 0-1-16,0 0-1 15,0 0 0-15,0 0-1 16,0 0 0-16,0 0 0 0,0 0 0 16,0 0 1-16,0 0-1 15,0 0 1-15,0 0 0 16,0 0 0-16,0 0-1 16,0 0-1-16,0 0-15 15,2 0-21-15,0 0-19 16,-1 0-48-16,0 0-24 15,2 0-78-15,-1 0-75 16,1 1 180-16</inkml:trace>
  <inkml:trace contextRef="#ctx0" brushRef="#br0" timeOffset="47596.46">8372 11560 153 0,'-26'-14'77'0,"27"14"-11"15,-1 0-7-15,2 0-5 16,-2-1 3-16,0 0-12 16,0 1-10-16,0 0-16 15,0 0-7-15,0 0-6 16,0 0 2-16,0-1 7 15,2 1 10-15,7 0 14 16,-2 0 3-16,-3 0 8 16,4 0-8-16,-3 0-8 0,1 0-4 15,2 0-10-15,2 0-1 16,0 0 1-16,28 0 0 16,-22 0 0-16,0 0 5 15,3-2 5-15,2 2-5 16,-1 0 1-16,0-1-4 15,0 0-2-15,-2 1 3 16,1-2 0-16,0 0-1 16,-2 1-8-16,-3-1-3 0,8 2-5 15,2 0-2-15,-1 0-1 16,10-3 0-16,-5 0 0 16,0 1-1-16,2 2 3 15,-2-2 5-15,1-2 6 16,1 3 0-16,-4-4 0 15,2 4-6-15,0 1-4 16,2 0-2-16,-2 0 1 16,1-1 2-16,-2 1 10 15,-3-2 3-15,-1 0 6 16,-3 1 1-16,4-3-8 16,0 2-3-16,4 0-6 15,-1-1-3-15,-2 2-2 16,3 0-2-16,-1-1-1 15,-1-2 0-15,3 1-2 16,-2 1 1-16,3 2 0 16,0-2 0-16,2 2 1 0,-2-5 2 15,-3 1 3-15,7 4 1 16,-9 0 2-16,0-2 0 16,-4 2-2-16,-5-6-1 15,4 0-1-15,1 5 0 16,4-2-1-16,-3 0-2 15,0 2 0-15,2-1-1 16,1 1-1-16,3-2 0 16,-1 0-1-16,4 3 0 15,-3 0 1-15,2 2-1 0,-1 0 0 16,-2-1 0-16,1-1 0 16,2 0 0-16,-5 0 0 15,4 3 0-15,-8 1 1 16,2-4 1-16,7 3 1 15,-7-3 1-15,10 1 1 16,-4 0 0-16,-1-1 0 16,1 1-1-16,-2-1-1 15,3 0 0-15,-2-2-1 16,3 2-1-16,0 4 1 16,-1-3-1-16,1 3 0 15,0-4 0-15,-4-4 1 16,6 7 0-16,-8-3 0 15,1 1 2-15,3 2 4 16,-7-3 2-16,5 2 6 16,-3-3-1-16,2 1-1 0,2 2-3 15,2-3-5-15,1 1 0 16,0-1-1-16,-5-1 1 16,3 3 2-16,-3-2 0 15,0 4 0-15,1-4-1 16,0-2-2-16,0 3 0 15,3-2-2-15,3 3 0 16,-11-1-1-16,2 0 1 16,-3 1-1-16,-4-1 0 0,8 0 0 15,2 2-1-15,1-3 0 16,0-1 0-16,5 2-1 16,1-4 0-16,-3 4 0 15,1 0 0-15,-2 4 1 16,4-4 0-16,0 0-1 15,-1 4 0-15,0-4 0 16,1 1 1-16,0 2-1 16,2 0 0-16,-6-2 0 15,-3-1 0-15,6 1 1 16,-5-1-1-16,9 3 0 16,1 3 0-16,-3-6 0 15,2-1 1-15,-1-1 0 16,1 2-1-16,1 4 0 15,-3 0 0-15,2 0 0 16,-9-4 0-16,2 0 0 16,1 4 0-16,-4-3 0 0,9 4 0 15,-1 0 0-15,2 2 0 16,2 0 0-16,-3-4 1 16,3 2-1-16,-2-5 0 15,3 3 1-15,-3 0-1 16,0-2 1-16,-3 0-1 15,-3 2 0-15,3-2 0 16,-1 1 0-16,2 2 0 16,2 1 0-16,-1-2 0 15,2 1 1-15,1 0 0 0,-2-4 0 16,-1 1 0-16,0-2-1 16,-1-1 0-16,1 4 2 15,-4-1-1-15,1 1 0 16,-1-1 1-16,-4-2-1 15,2 1 1-15,-3-1-1 16,-5-1 5-16,7 0 14 16,-5-1 2-16,1 0 3 15,1 0-4-15,2 4-13 16,-1-2-2-16,0-2-2 16,3 1 0-16,-3-9-2 15,4 8 1-15,0-4-1 16,3 3-1-16,-4-3 0 15,2 0 1-15,1 2-1 16,-1 1 0-16,-2 0 0 16,-1-1 0-16,0 0-1 0,1-2 1 15,5 3 0-15,4 1-1 16,0-3 1-16,0 1-1 16,6 4 0-16,-3-7 0 15,-1 3 0-15,3-1 1 16,-8-2-1-16,1 3 0 15,1 0 0-15,-2 3 1 16,-1-2-1-16,-2 2 0 16,1-4 1-16,0 1-1 0,2 3 0 15,2-1 1-15,-2-1-1 16,1 3 1-16,2-1-1 16,-4-3 0-16,2 5 0 15,-1 0 0-15,1 0 0 16,-6-2 0-16,1 2 0 15,-7-3 0-15,-3 1 0 16,4 2 0-16,1-1 1 16,3 1-1-16,3 0 0 15,1 0 0-15,-4 0 0 16,6 3 0-16,-3-1 0 16,0-2-1-16,5 3 1 15,-3-2 0-15,-4 4 1 16,0-2-1-16,-3-2 1 15,-2-1-1-15,3 0 1 16,2 0 0-16,2 1-1 16,2-1 0-16,-2-2 0 0,1 2 0 15,0 0 0-15,-3 1 0 16,4-1 0-16,3-2 1 16,-2 0-1-16,4 2 1 15,-5-1-1-15,0 2 1 16,-2-2 0-16,-8-4-1 15,3 4 0-15,-3-2 0 16,-1 3 0-16,9 3 0 16,-5-2 0-16,5 0 0 0,-1-1 1 15,-5 0-1-15,1-1 1 16,-3-1 1-16,2 1-1 16,1-2 0-16,-1 2 0 15,3 1 1-15,-7-5 0 16,-2 2 0-16,2 0 8 15,-2 0 2-15,1 3 3 16,-3 0 1-16,-6 0-7 16,0 0-3-16,-3-1-2 15,3 1 0-15,8 1-2 16,-3 1-1-16,2-2 0 16,-1-2 1-16,-2-2-1 15,6 1 1-15,3 2 0 16,1 1-1-16,-4 0 1 15,1 0-1-15,-2-2 0 16,0-1 0-16,3 3 0 16,1-2-1-16,2 2 0 0,1 0 0 15,-1 1 0-15,0 1 0 16,-2 1 0-16,2-1 0 16,-4-1 0-16,-5-1 0 15,-3 1 0-15,-1-1 1 16,0 0 0-16,6 4-1 15,4-3 0-15,0 1 0 16,2 1 0-16,-1-3 0 16,-2 2 0-16,3 0 0 0,-3-1 1 15,-1-2-1-15,2 3 1 16,-1 0-1-16,2-2 0 16,-2 4 1-16,-3-3-1 15,3 3 0-15,-1 0 0 16,-2-3 0-16,0 3 0 15,-1-1 0-15,-2 2 0 16,0-3 1-16,4 1-1 16,-4 1 0-16,2-2 0 15,1 1 1-15,-5-1-1 16,6-2 0-16,-2 0 1 16,3 2-1-16,1-2 0 15,-1 3 0-15,3 2 1 16,-2-2-1-16,2-2 1 15,0-1 0-15,-2 0-1 16,1-3 1-16,-1 6-1 16,-1 0 1-16,-2-4 0 15,-3 1 0-15,1-2 0 0,-1 1 0 16,-3 1 0-16,-1-1 0 16,-1-1 0-16,2 1 0 15,-1 1 0-15,1 0 1 16,-1 0-1-16,-4-1 1 15,-4-2 1-15,-2 0-1 16,6 3 0-16,2-2-1 16,8 2-1-16,0-2 0 15,-2 0 0-15,1 2 1 16,-2-2-1-16,3 2 0 0,-2-1 0 16,1 1 0-16,-1 0 0 15,-3-3 0-15,1 3 0 16,5 0 0-16,-4-3 0 15,1 3 0-15,-2-4 1 16,-3 3-1-16,3 1 0 16,-2 0 1-16,3 4-1 15,-2-3 0-15,-2-1 0 16,1 0 0-16,0 0 0 16,-3 0 1-16,0 1-1 15,-1 0 1-15,-7-2 0 16,8 1 1-16,-8-2 0 15,0-1 0-15,5 2 0 16,-5 0 2-16,-1 1-1 16,4 0 0-16,-6 0 0 15,0 0-1-15,0 0-1 0,0 0 0 16,0 0 0 0,0 0 0-16,0 0-1 0,-1 0 0 15,1 0 0-15,0 0-1 16,0 0 1-16,0 0 0 15,0 0 0-15,0 0 1 16,0 0 2-16,0 0 0 16,0 0 2-16,0 0-1 15,0 0-1-15,0 0-1 16,0-2-1-16,0 2-1 0,0 0 0 16,0 0 0-16,0 0 0 15,0 0-1-15,0 0 1 16,0 0-2-16,0 0 0 15,0 0 0-15,0 0 0 16,0 0 1-16,2 0 0 16,6 2 0-16,-3-1 1 15,-2-1-1-15,0 0 0 16,-1 0 0-16,8 3 1 16,-4-1 0-16,2 0 0 15,-6-2 1-15,1 1 0 16,2 0 0-16,-5-1 0 15,9 3 0-15,-4-2-1 16,-3-1 1-16,5 1-1 16,-6-1 0-16,1 0 1 15,1 0 0-15,2 1 0 16,-3-1-1-16,1 1 0 0,0-1 0 16,2 1-2-16,3 0 2 15,-1-1 0-15,0 0-1 16,-1 0 1-16,-3 0 0 15,4 0 0-15,-1 0 0 16,-2 0 0-16,2 1-1 16,-3-1 1-16,0 0 0 15,1 0-1-15,0 0 0 0,0 0 1 16,1 0-1-16,-1 1 1 16,0 0 0-16,-3-1 0 15,4 2 1-15,-2-2-1 16,1 0 1-16,2 1-1 15,-2-1 0-15,2 1 0 16,-2-1 0-16,1 0 0 16,-2 0 1-16,-1 0 1 15,1 0-1-15,-1 0 0 16,2 0 0-16,-2 0-1 16,-1 0 0-16,1 0 0 15,-2-1-2-15,0 1 1 16,0-1 1-16,0 1 0 15,0 0 0-15,1 0 2 16,-1 0-1-16,0 0 1 16,0 0 0-16,1 0-1 15,-1 0 0-15,0 0-1 16,0 0 0-16,2 0-1 0,-2 0 0 16,0 0 1-16,0 0 0 15,0 0 0-15,0 0 2 16,0 0 0-16,0 0-1 15,0 0 1-15,2 0-1 16,-2 0 0-16,0 0-1 16,0 0 0-16,0 0-1 15,0 0 1-15,0 0-2 0,1 0 1 16,-1 0-1-16,0 0 1 16,0 0-1-16,0 0 1 15,1 0 1-15,-1 0 0 16,2 0 2-16,-2 0 0 15,0 0 0-15,0 0 0 16,0 0 0-16,0 0-1 16,0 0 0-16,0 0 1 15,0-2-1-15,0 1 0 16,0 1 0-16,2 0-1 16,-1 0 0-16,0 0-1 15,3 0 1-15,-1 0-1 16,3-1 1-16,0 1-1 15,0 0 1-15,-3 0 0 16,1-1 0-16,-2 0 0 16,3 0 0-16,-1 0 0 15,-1 0 0-15,4 1-1 16,-4 0 0-16,2-1 1 0,0 1-1 16,0 0 1-16,1 0 0 15,1 0 0-15,-2 0 1 16,0 0 0-16,-2 0-6 15,-1-1 22-15,1 0 4 16,-1-1 2-16,1 1 8 16,0 0-20-16,0 0-2 15,3 0 2-15,-3 0-1 0,0 0-3 16,2 0-1 0,-2 0-1-16,2 0-1 0,0 0-3 15,-2-1-1-15,0 1 0 16,-2 0 1-16,4 0 0 15,0 0 0-15,-2 0 0 16,3 0 0-16,-5 0 0 16,-1 0 1-16,3 0 2 15,-3-1 1-15,5 1 1 16,-3 0 4-16,1-1 0 16,0 0 1-16,0 0 0 15,3-2-3-15,-2 2-2 16,-1-1-1-16,1 0-1 15,2-2 2-15,5-2 3 16,-6 2 1-16,31-17 0 16,-30 16-2-16,-5-2-3 15,6-1-1-15,-2-1-2 16,-3 2 1-16,5-2 0 0,-2 2 1 16,2-2-1-16,0 3 2 15,-2-3 3-15,-1 0 0 16,-3-1 1-16,8-1 0 15,-5 0-3-15,6 1-2 16,3-1-1-16,-3-1 0 16,3 0-1-16,-3 0 0 15,-2-1-1-15,1 1 1 16,-1 1 0-16,0-2 0 0,1 1-1 16,-3-1 0-16,4 2 0 15,0 2 0-15,-2-3 0 16,0 0-1-16,-1 1 1 15,-1-3-1-15,0 4 0 16,1 0 1-16,-3 1 0 16,2 2 0-16,-3-1 1 15,2 2 1-15,-1-1 0 16,-2 0 1-16,-1-2-2 16,0-1 0-16,0 0-1 15,1 2-1-15,-1 1 1 16,3 0-1-16,-3-2 1 15,0 1-1-15,2 4 0 16,-2-4 0-16,2 0 0 16,-1 1 0-16,-2-5 0 15,0 4 0-15,1 0 1 16,-1 3-1-16,1 1 1 0,1-1-1 16,-2 2 1-16,1-4-1 15,0 3 1-15,-1-2-1 16,1 2 0-16,-2 0 0 15,1 0 0-15,0-2 0 16,0 1 0-16,0 0 0 16,1 3 0-16,0-1 0 15,-1 3 1-15,0 0 0 16,-1-1 0-16,1 1 0 0,0 0 0 16,0 0 0-16,0-2-1 15,0-1 0-15,0-1 0 16,0 1 0-16,0-2 0 15,0 2 0-15,0-3 1 16,0 2-1-16,0-1 0 16,0 1 1-16,-1 1-1 15,1 0 0-15,0 3 0 16,0-2 0-16,0 0 0 16,0 0-1-16,0 0 1 15,0 2 0-15,-1-1 0 16,0 0 0-16,1 1 1 15,0-1-1-15,0 1 0 16,0 0 0-16,-1 0 0 16,0 0 0-16,1 0-1 15,0 0 1-15,0 0 0 16,0 0 0-16,0 0 1 0,0-1-1 16,0 1 1-1,0 0 0-15,0 0 0 0,-1 0-1 16,0-3 0-16,-1 2 0 15,2-2 0-15,-2 3 0 16,1 0 0-16,0 0 0 16,1 0-1-16,0 0 1 15,-1 0 0-15,1 0-1 16,0-1 1-16,0 1 0 0,-1 0 0 16,1-1 1-16,0-2 0 15,-1 2-1-15,1-1 0 16,-1 1 0-16,0-1 1 15,0 1 0-15,-2-1-1 16,3 0 0-16,-1 1 0 16,0-1 0-16,0-1-1 15,0-1 1-15,0 3 0 16,0-2 0-16,0 1-1 16,0 1 1-16,-1-2-2 15,2 0 0-15,-2 1-3 16,1 1-2-16,0 1-7 15,0 0-6-15,0 0-6 16,0-1-1-16,0 1 2 16,0 0 3-16,0 0-8 15,-2 0-3-15,3 0-10 16,0 0-5-16,0 0-4 0,0 0-10 16,0 0-21-16,0 0-16 15,0-1-33-15,0 1-22 31,0 0-56-31,0 0-47 0,0 0 164 0</inkml:trace>
  <inkml:trace contextRef="#ctx0" brushRef="#br0" timeOffset="59758.96">19669 10548 72 0,'-2'0'40'0,"2"0"5"16,0 0 17-16,0 0 14 15,-2 0 21-15,2 0 0 16,0 0-27-16,0 0-15 15,0 0-19-15,-1 0-4 16,0 0-4-16,0 0 2 16,0 0 6-16,1 0 2 15,0 0 4-15,0 0 0 16,0 0-13-16,0 0-7 0,0 0-16 16,0 0-2-16,0 0-1 15,0 0 3-15,0 0 5 16,-1 0 1-16,0 0 7 15,0 0 3-15,0 0 13 16,1 0 5-16,0 0 1 16,0 0-3-16,0 0-11 15,0 0 2-15,0 0 4 16,0 0 5-16,0 0 4 16,0 0-3-16,0 0-8 15,0 0-4-15,-3 0-8 16,3 0-1-16,-1 0 3 15,0 0 1-15,1 0 1 16,0 0 1-16,0 0 4 16,0 0 0-16,0 0 0 15,0 0-4-15,0 0-9 16,0 0-2-16,0 0-2 0,0 0 1 16,0 0 1-1,-1 0 0-15,0-1 0 0,0 0-3 16,0 0-2-16,0 0-3 15,0 0-2-15,-1 0 0 16,2 0-2-16,-2 0 1 16,1-1-1-16,0 0 0 15,0-4 0-15,0 0 1 16,0 1-1-16,0-1 1 16,0 1-1-16,0 0 0 0,-2-2 0 15,3-1 0-15,-1 1 0 16,0 2-1-16,0 1 2 15,0-2-1-15,0 2 0 16,-1-2 0-16,-1-1 0 16,0 2-1-16,1-1 0 15,-1-4 0-15,1 4 0 16,-2 0 1-16,1-2-1 16,2 5 0-16,-1-4 1 15,-1 1-1-15,3 5 0 16,-2 0 1-16,1-3 0 15,0 2 0-15,-1-3 0 16,1 0 0-16,-1 1 0 16,-2-1-1-16,4 2 1 15,-2-2-1-15,1-1 1 16,0 3 1-16,0 0 0 16,-1-4 0-16,1 4 1 0,-1-2-1 15,0-1 0-15,1 4-1 16,0-2 1-16,0 2 0 15,-2-3 8-15,-2 0 3 16,3 1 5-16,-3-5 0 16,2 6-8-16,-3-7-2 15,-4 3-5-15,-24-28 0 16,24 30 1-16,5 1-2 16,3-3 1-16,-3 2-1 15,0-2 1-15,-4-4-1 0,4 4 0 16,-2 0 0-16,0-2-1 15,7 6 0-15,-5-4-1 16,0-3 1-16,-1 2 0 16,-1-3 0-16,4 1 0 15,-3 2 0-15,6 0-1 16,-3 2 0-16,-1-3 0 16,4 1 0-16,-1-1 1 15,1 1 0-15,0-1 0 16,2 0 0-16,-5 3 0 15,-1-3 0-15,2 1 0 16,-1 1 1-16,1-1 5 16,2-1 1-16,0-1 1 15,-1 3 0-15,-1-4-4 16,-7 1 0-16,5 3 4 16,0 0-1-16,0-1 1 0,-1 0-2 15,-1-1-4 1,2 1-1-16,4 2 0 0,-2 1-1 15,4 1 0 1,-2-3 0-16,-5 0 0 0,5 3-1 16,-4-1 0-16,0-1 0 15,0-2 1-15,3 2 0 16,-2 0-1-16,-1 3 1 16,4-1-1-16,-3-3 0 15,0-1 0-15,-3-4 1 0,3 8-1 16,-1-1 0-1,2-3 0-15,0 5 0 0,2-4 0 16,-2 2 0 0,2 2 1-16,-1-8 0 0,-3 5 0 15,3-2 0-15,-3-3 0 16,4 9 0-16,0-6 0 16,-2 2 1-16,0 0-2 15,-1-6 1-15,-3 1 0 16,3 1-1-16,0 1 2 15,-4 0-1-15,5 2 5 16,-4 0 1-16,1-3 0 16,2 1 0-16,-4-1-4 15,4 0-1-15,0 2 1 16,-1-3-1-16,2 0 0 16,-5 0-1-16,4 1 0 15,-1 1-1-15,1-2 0 0,0 2 1 16,0 1-1-1,2-2 0-15,0 1 0 0,0-1 0 16,-3-3 0 0,3 3 0-16,0-1 0 0,-1 1 0 15,0 0 0-15,0 1 0 16,-2 0 0-16,1-1 0 16,2 3 1-16,-3-1-1 15,0-2 1-15,-1 0-1 16,1 1 0-16,0 2 1 0,1-2 0 15,1-3-1 1,-2 0 1-16,2 0-1 0,-1 0 1 16,0 2 0-16,-2-2-1 15,1 1 2-15,2-1-1 16,-5-1-1-16,3-2 2 16,-4 2-1-16,1 0 0 15,0 1 0-15,1 1 0 16,1-2-1-16,-2-1 1 15,1-3-1-15,-2 3 1 16,-2-2 0-16,0 2 0 16,2 2 0-16,-2 0 0 15,0-2 0-15,-2 0 0 16,1 0 0-16,1-3-1 16,0 2 0-16,5 1 0 15,-4-2 0-15,1 8 1 16,2-3-1-16,-4 1 1 0,2-1 1 15,-2-1 0-15,5 2 1 16,-5-1-1-16,2-1-1 16,2 1 0-16,-4-1 0 15,1-3 0-15,5 4 0 16,0-3 1-16,-4 2-1 16,6 2-1-16,-4-3 1 15,-1 1-1-15,7 1 0 0,0 2 0 16,-6-1 1-16,2-6 0 15,-2 4 0-15,1 0-1 16,1 2 1-16,-2 1-1 16,0-3 1-16,1-3-1 15,-5-2 1-15,7 4-1 16,-1-3 0-16,-3 1 0 16,0 1 0-16,-2-4 0 15,1 0 0-15,1 1 1 16,2 3 0-16,-2-1-1 15,3 0 0-15,-2 0-1 16,2-1 0-16,-2 0 1 16,2 1 0-16,-4 1 0 15,3 0 0-15,-2 1 1 16,1 0-1-16,1 0 0 16,-1-1 0-16,2 0 0 0,-2-2 0 15,0 0 1-15,1 1 0 16,-1 0-1-16,2 4 0 15,-4-2 1-15,5 1-1 16,-6-4 9-16,3-3 2 16,-1 5 5-16,-2-1 4 15,2 2-7-15,0-2-2 16,1-1-1-16,-3-2-4 16,-1 0-1-16,1 0 0 15,-1-3-2-15,2 0-1 0,-4-4-1 16,1-1 0-16,0 2 0 15,-3-1 0-15,0-3 0 16,-1 1 0-16,-5-1 0 16,2-2-1-16,3 6 0 15,0-4 0-15,2 3 0 16,-1 1 0-16,0 4 0 16,-2-2 1-16,3 3 0 15,4 0-1-15,-5-1 0 16,8 0 0-16,-3 0 0 15,-3-2 0-15,-3-3-1 16,-1 2 1-16,-1-2-1 16,-2 1 1-16,6 1-1 15,-3 0 0-15,-1 1 1 16,-1-1-1-16,-1 0 0 16,0 1 1-16,-2 2-1 15,3 0-1-15,-1 0 1 0,-1 0-1 16,0 0 1-16,0 0-1 15,1 2-2-15,-4-4 0 16,2 4 1-16,2 0-1 16,-3-4 2-16,2 5 2 15,3-4-1-15,4 0 1 16,0 1 0-16,-1 1 1 16,1-4-1-16,-8 1 0 15,5-1-2-15,-4-1-1 0,-2 3-3 16,-1-5 2-16,-4-1-6 15,5 4-3-15,-6-3 2 16,5 5-3-16,-2 1 7 16,-1 0 2-16,-2 2 1 15,0-2 0-15,0 2 0 16,-2-1 0-16,2 1 0 16,-2-2 2-16,3 1 1 15,0 0 0-15,6-1-2 16,4 6 0-16,-7-5-6 15,2 3-2-15,-4-1 1 16,-2 1 0-16,2-1 2 16,-4-1 4-16,2 0-1 15,-3 0 1-15,8 5 1 16,4 4 1-16,2-1 0 16,2 0 1-16,3-1 0 0,1 0 1 15,2 3 1-15,0 0-1 16,5 2 0-16,-2 1 0 15,1 2 0-15,0 1 0 16,0-2-2-16,3 3-1 16,0 0-1-16,1 1-1 15,0 0-5-15,1 0-1 16,0 0-7-16,-1-1-2 16,0 1 2-16,-1 0 3 15,2 0 9-15,0 0 5 0,0 0 4 16,0 0 2-16,0 0 2 15,0 0 0-15,0 0 1 16,0 0-1-16,-1 0-4 16,1 0-1-16,0 0-2 15,0 0 0-15,0 0 0 16,0 0 0-16,0-2 0 16,-1 2 1-16,0 0 1 15,0-1 2-15,0 1 1 16,0-1-1-16,0 1 0 15,0-1 0-15,-1 0-2 16,2 0-1-16,-2 0-1 16,1 0 0-16,0 0 0 15,0 0 0-15,0 0 0 16,0-1-1-16,0 1 0 16,0 1 0-16,0 0 1 0,1 0 0 15,0 0 0-15,0 0 0 16,0 0 1-16,-3-1-1 15,3 0 1-15,-1 0 1 16,0 0-1-16,0 0 0 16,1 1 0-16,-1 0-1 15,0-1 0-15,1 0 0 16,-1 0 1-16,0-1-1 16,0 1 2-16,-1 0-1 0,2 0 0 15,-2 0 0-15,1 0-1 16,0 0 0-16,0 0 0 15,0 0 0-15,0 0 0 16,0 0 0-16,0-1 0 16,0 1 0-16,-2 0 0 15,3 0 1-15,-6-3-1 16,2 2 1-16,-4-3-1 16,-1 1 0-16,0-1 0 15,-30-14 0-15,28 14-1 16,3 3 1-16,4 0 0 15,-3 0 0-15,3 1 0 16,-8-3 1-16,8 1-1 16,-3 1 0-16,-1 0 0 15,4-2 0-15,-10 1 0 16,3 1-1-16,1 0-1 16,2 2 1-16,-3 0 0 0,2-2 1 15,-4-1 0-15,-4 2 0 16,2 0 0-16,-2 2-1 15,2 0 0-15,-1-1-1 16,-2 0 0-16,-2 0 0 16,-1 0 0-16,0 3 0 15,3 0 0-15,-2-1 1 16,2 1 1-16,2 1 0 16,-4-2 0-16,5 0 0 15,-5-1 1-15,-3-1 0 0,-2 0 0 16,1 0 0-16,-1-2-1 15,6 1 0-15,0 0 1 16,-1 1 0-16,-3 0-1 16,-2 0 1-16,-2 1-1 15,-4-1 0-15,1 0 2 16,0 0-2-16,2 0 2 16,1-2 0-16,-3 1 0 15,3-1 0-15,-4 0 0 16,3-1 1-16,-1 1-1 15,-5-3-1-15,0 0 0 16,-4 1-1-16,4-3 0 16,4 2 0-16,1-2 1 15,4 1-1-15,-13 1 1 16,-1-3-1-16,-3 4 1 16,-4-2-1-16,4 4 0 15,-1 0 1-15,0-3-1 0,-2-1 0 16,1-4 1-16,0 2-1 15,7 0 1-15,-5-1-1 16,2 3 0-16,-1-5 0 16,-10 3 0-16,2 4 0 15,-6-4-1-15,-1 5 0 16,3-2-1-16,-2-1 1 16,4 2-1-16,1-1-1 15,-2 3-2-15,-8 2-1 0,-5-3 0 16,-8 6 0-16,-4-4 1 15,1 1 0-15,6 0 2 16,3-5 0-16,3 5-9 16,-2 0-5-16,-10 0-11 15,-3 2-3-15,4-1 5 16,-1-2 3-16,14 1 9 16,0-3 5-16,0 2 5 15,1 0 2-15,-10 0-2 16,0 2-6-16,0 3-12 15,1 1-8-15,4-1-11 16,6 0-8-16,-5-2 1 16,-2 3 4-16,-6 2 11 15,-7-1 5-15,2 3-25 16,1-1-8-16,5 0-11 16,1 2-5-16,-9 0 22 0,-3 2 7 15,-9 0 15-15,3 1 14 16,10-1 16-16,4-1 3 15,-1-1 2-15,-2 0 0 16,-8 0-1-16,-1-1 0 16,5-3 1-16,13-1-1 15,-1-2 0-15,-1-2 0 16,-7 2-1-16,-5 1 0 16,0-3 1-16,5 0 0 15,9-1 1-15,-1 0 0 0,-4 0 0 16,-2 0 2-16,-8-2 1 15,-2 0 0-15,9-1 0 16,2 1 0-16,6-2-1 16,1-2 0-16,-1 1 3 15,-3-1 4-15,-5 0 10 16,4 0 0-16,3 2-1 16,4-3-5-16,-1-1-9 15,-3 0-2-15,-5 1 3 16,-6-1-1-16,2 5-1 15,5-1 0-15,-1-4-4 16,3 0-1-16,-9 3-2 16,-5 1-3-16,-6 1-8 15,-2 3-16-15,5-1-18 16,8 1-16-16,-6-3 7 16,-3 3-5-16,-9 2-22 15,4 2 6-15,10 2 3 16,-2-2 21-16,1 3 49 15,-7 0 17-15,-4 1 1 0,3 2 1 16,11-1-6-16,1-1-6 16,1-1-3-16,-4 3-2 15,-3-1-9-15,-1 1 0 16,10 0 1-16,0-3 4 16,3 2 8-16,-3 1 2 15,-9 1 1-15,1 3-1 16,0-1-2-16,13 0 0 0,0 1-1 15,1-5 1-15,1 3 0 16,-7 0 2-16,5-1 1 16,5 1 0-16,8-3-2 15,7 0-1-15,5-2-2 16,3-2 0-16,0 3 1 16,-5-6 0-16,5 0 23 15,-4-1 21-15,10-1 4 16,-1 0 10-16,8 1-15 15,-3-1-18-15,7 0-4 16,0 0 0-16,5-1-6 16,4-1-2-16,5 0 1 15,0 0-10-15,4-4-1 16,1 4-3-16,-3-6 0 16,2 2-1-16,1 2 0 15,-7-1 0-15,2 3 1 0,5 1-1 16,-5-5-1-1,11 6-1-15,-7-4 0 0,2 1-1 16,-1-2 0-16,-2-1 2 16,4 1 0-16,0 0 1 15,1 1 1-15,-3 1 0 16,4 1 0-16,-3-1 1 16,-1-2-1-16,-1 1 0 15,-2 0 0-15,5 1-1 16,-2 0 0-16,-3-1 1 0,3-3-1 15,-3 3 0-15,3-2 1 16,-3 2-1-16,1-3 0 16,4 4 0-1,2 1 0-15,2 1 0 0,-16-7 0 16,2 0 0-16,1 3 0 16,6-2 1-16,-1 2 0 15,0 1-1-15,0-1 0 16,2 2 0-16,2 1 0 15,1 1 0-15,-9-3 0 16,3 1 0-16,-1 0-1 16,2 2 0-16,5-2 0 15,5 2-1-15,-2-1 0 16,3 1 0-16,0 0 1 16,-1 0 1-16,2 0 0 15,-2 0 2-15,1 0-1 16,-3-1 0-16,3 1-1 0,0 0-2 15,0 0 0-15,-2 0 0 16,3 0 3-16,-4 0 1 16,3 0 1-16,-4 0 0 15,3 0-2-15,1 0 0 16,-6-1-1-16,3 1 0 16,0 0-2-16,0 1 0 15,3 0 1-15,-1 0 0 16,1 0 1-16,0 0 1 0,0 0-1 15,-1 0 0-15,0 0 0 16,-3 1-2-16,-2 2 0 16,2-2-1-16,3-1-1 15,-5 3 1-15,4-2 1 16,-1 4 1-16,-5 5 1 16,0 1 0-16,-29 30 1 15,23-29-1-15,1 3 0 16,4 0 0-16,0 0-3 15,1 0 1-15,5-1-2 16,-3-1 1-16,5 2-1 16,2-2 1-16,-2 0 1 15,0-1 1-15,-5-2 1 16,1 3 1-16,-1-2 1 16,4 2-2-16,-1 1 0 15,2-1-1-15,3-2-2 0,-1-2 0 16,1-1-1-16,1-1 0 15,0 1 2-15,2-2 0 16,-1 0 2-16,-2 2 1 16,1-4 0-16,1 3-1 15,-1-2 0-15,-1 1 0 16,2-1-2-16,-1 1 1 16,3-1-1-16,-1-2 1 15,-2-1 1-15,3 0 0 16,-5-2 0-16,0 0 0 0,0 0 1 15,0 0-1-15,0 0 2 16,3 6-1-16,-1 1 2 16,0-1 0-16,0 1 1 15,-2 0 1-15,0 0-1 16,0 1-1-16,0-4-3 16,0 3 0-16,0-1 0 15,-2 2-1-15,2 4 0 16,4 25 1-16,-4-27 0 15,1 1 0-15,-2 1 0 16,-1 0 0-16,2 3-1 16,0-2 0-16,-2-1 0 15,2 0-1-15,0 2 1 16,4 2-1-16,1 3 1 16,2 0 0-16,-1-2 0 15,1 1 1-15,2-1-1 16,-4 2 0-16,3-1 1 15,-1 3 0-15,2-1-1 0,-2 1 0 16,3 2 1-16,-4-1-1 16,2 0 0-16,1 2 1 15,5-2-1-15,-8-3 0 16,5 3 1-16,3-1 0 16,-8 2 1-16,5 1 1 15,-3 1 0-15,-2 0-1 16,0 2 0-16,-2 1 0 0,4 0-1 15,-4-2 0-15,2-1 0 16,4 1 0-16,-7 1-1 16,7-1 1-16,-4-2 0 15,0 1 0-15,2-2 1 16,-1 3-1-16,1-3 0 16,-2-1 1-16,1-3-1 15,-3-2 0-15,5 3 1 16,-4 2-1-16,8 3 0 15,-3 2 0-15,-4-2 1 16,1-1 0-16,-3-1-1 16,-1-1 1-16,4 2-1 15,-1-1-1-15,3 0-1 16,0 1 2-16,-1-2 0 16,0-3 0-16,-2 1 1 15,1-1 0-15,-2-4 13 0,0 0 2 16,2 3 0-16,0-4-1 15,4 2-14-15,-1-3 0 16,2 0-1-16,-4-1 1 16,1-2 1-16,0 2 1 15,-3-2 1-15,2 3 1 16,-1-1-2-16,2 1-1 16,1-1 0-16,2 0-2 15,0 0 0-15,-1-1 0 16,2 1-1-16,-3-1 1 0,2 0 1 15,-3-1 0-15,2 2 1 16,2 1-1-16,-8 0 0 16,10 4 0-16,-7-2 0 15,2-1-1-15,0 3 0 16,-7-3 1-16,6 2 0 16,-2 3 1-16,3-4-1 15,-1 4 0-15,-5-4-1 16,1 2 1-16,-3 0 0 15,4 0 0-15,6-1-1 16,0 0 1-16,-2 0-1 16,0-1 1-16,-2 1 0 15,3 0 0-15,4 2 0 16,-3 0 0-16,1-3 0 16,-2 4-1-16,-1 2 1 15,3-2 0-15,-6 8 0 16,6-4 0-16,-5 1-1 15,-1 0 0-15,3 1-1 0,-2 1-3 16,5-2 1-16,-3 2 0 16,1-2 3-16,1 1 3 15,6 1 0-15,-2 0 1 16,2 1-3-16,-4-3 0 16,-2 1 0-16,4 1-1 15,0 1 0-15,0-1 0 16,1 2 0-16,0-3 0 0,3 5 0 15,-1 2 0-15,0 1 0 16,-3-2 0-16,-3 1 0 16,4 0 1-16,-8 0-1 15,5 3 1-15,2 0-1 16,-6 1 0-16,10-1 0 16,-7 0 0-16,4-1 1 15,-1-1 0-15,-3-3-1 16,4 0 1-16,2 1 0 15,1 1-1-15,2 2 0 16,-1 0 0-16,0-3 0 16,-3 0 0-16,5-2-1 15,-2 3 0-15,0 1 0 16,1-2 1-16,1-2 0 16,-1-2 0-16,3-1 0 15,1-2 0-15,-2-1 0 0,3 0 0 16,-6 0 0-1,2 2 0-15,0-4 0 0,-2 2 1 16,7-1 0-16,-3-2 0 16,2 3-1-16,-4 0 0 15,0 1 1-15,0 1-1 16,0 0 0-16,-1 2 0 16,-1-1 1-16,-2 1 0 15,-1 2 1-15,1-1-1 16,-1 3 1-16,0 0-2 0,0-4 0 15,-2 3 0-15,-1-4 0 16,7 4 0-16,-2-5 0 16,2 0 0-16,-2-3 0 15,-6-5 1-15,0 4-1 16,-2 0 1-16,-6-2 0 16,7 2 1-16,-5-2-1 15,1-1 0-15,2-1-1 16,-6 0 0-16,3-4 1 15,-6 1-1-15,6-3 0 16,2 2 0-16,0-1 0 16,2 0 0-16,-2-1 0 15,-2-2 0-15,3 1 0 16,4 1 0-16,-2 0 0 16,2 0 0-16,0 0 0 15,-2-1 1-15,1-1-1 16,0 1 0-16,-1-1 1 0,1 0-1 15,4 1 0 1,-2-4 0-16,4 3 0 0,0 2-1 16,-2 1 0-16,2 2 1 15,-4-2 0-15,3 1 0 16,-2-3 1-16,-2 1-1 16,3 1 1-16,-7-3-1 15,1 0 1-15,3-4-1 16,-9 0 1-16,7 0 1 0,-2 0 0 15,-3-1-1-15,2-1 1 16,0 3 0-16,-8-3-1 16,8-1 1-16,-5 1 0 15,-5 0 0-15,2-2 0 16,-2-1 1-16,0 0 3 16,0 0 3-16,0 0 7 15,0 0 5-15,0-1-1 16,0 0-3-16,0-1-10 15,0 1-6-15,0 0-6 16,0 0-2-16,0 0 0 16,3-6-2-16,-2 3 2 15,0 0 2-15,-1 2 3 16,0 0 2-16,0 1 4 16,0-1-5-16,0 1 1 15,0 0-1-15,0 0-1 0,3-1 1 16,-1-3-4-1,1 0-1-15,1 0-17 0,5 1 1 16,4 0 0-16,26-28 1 16,-31 28 17-16,0-2 2 15,2 3 2-15,1-2 0 16,4 3-1-16,-2 0 0 16,1-2-1-16,2-1 0 15,-1-1 0-15,-1 2 0 16,1 1 0-16,4 0 1 0,-3 2-1 15,2-1 2-15,-1 2 0 16,-3-3 0-16,4 3 0 16,2-3 0-16,-3 3-1 15,3 2 1-15,1-2 0 16,-3 1 0-16,4-2 0 16,-3-1 0-16,1 0-1 15,3 1-1-15,0 1 0 16,-2 0 0-16,6 4 0 15,-1-1 0-15,8 2 2 16,7 3 0-16,1-4 0 16,7 0 0-16,4 1 0 15,4-2-1-15,4 1 0 16,-3 2 0-16,-3-3 0 16,-1 1-1-16,1 1 1 15,7 1 0-15,7 0 1 16,6-2 0-16,2 2 1 15,-3-4-1-15,-2 0 1 0,0-2-1 16,0-1 1-16,6-2-1 16,4 3 1-16,0-2-1 15,-2-2 0-15,3 6 1 16,0 0-1-16,0 1 0 16,11 2 0-16,-2-1 0 15,0 0 0-15,-4-2 0 16,-3 1 0-16,-4-1 0 0,9-2 0 15,5 6 0-15,-3-5 0 16,0 1 0-16,-4 1 0 16,-4-3 0-16,8 1 0 15,4 0 1-15,-5 4-1 16,4 1 0-16,-3 2 0 16,0 0 0-16,15-2 0 15,-4 0 0-15,0 0-1 16,-3 0 1-16,3-1 0 15,6 1 0-15,1-1 0 16,2-1 1-16,1-1-1 16,-3-1 1-16,10-3 0 15,-3-1 0-15,3-2-1 16,5-3 1-16,5 1-1 16,6 1 0-16,-1-1 0 15,-8 1-1-15,15 3 1 0,-2-2-1 16,3 3 2-1,12-4-1-15,-13 3 1 0,-4-6 1 16,5 4-2-16,0-4 0 16,-3 0 1-16,3 1-1 15,-7-4 1-15,1 1-1 16,-2 1 1-16,2 0 0 16,0 1 0-16,-6 1 0 15,-6 1-1-15,-5-1 1 16,-1 3-1-16,-10-1 1 15,7 1-1-15,5 4 1 0,-11-4-1 16,10 0 0-16,-11 0 0 16,4 2 1-16,-1 2-1 15,-4 1 0-15,1 1 0 16,-3-2 0-16,8 2 0 16,-1-1 0-16,-5 1 1 15,2 2-1-15,-3 0 2 16,5 3-1-16,-7-3 0 15,-5 0 0-15,-4-2 0 16,-5-3 0-16,3 2 0 16,1-1 0-16,-14 3 0 15,-1 5 0-15,-14-5 0 16,-6 1 0-16,-6-4 0 16,-4-1 1-16,-5-5-1 15,-2 0 0-15,-7 3 0 16,0-4 0-16,-6 4 0 15,-3-4 0-15,-3 1 0 16,-5-1 0-16,2 2 1 0,-3 2 0 16,-2-5-1-16,-2 0 1 15,-3-1 0-15,-1-1-1 16,4 2 1-16,1-1 0 16,2 1 0-16,-3 0 1 15,-3 0 0-15,-3-1 0 16,-2 3 0-16,-2 0-1 15,6 1 3-15,-3 1-1 16,-3 1 2-16,-2 0 1 16,2 3 0-16,-4-1-1 0,0 1-4 15,0 0-1-15,0 0-2 16,0 0-1-16,0-1 1 16,0 1 1-16,-1 0 1 15,1 0 2-15,0 0 1 16,0 0-1-16,0 0 0 15,0 0 0-15,0-1-1 16,0-1 1-16,0 1 0 16,0 0 1-16,0 0-3 15,0 1 1-15,0 0 1 16,0 0 2-16,0-1 1 16,0 1-1-16,0-1-1 15,0 0-3-15,0 0 1 16,0 0-1-16,0 0 1 15,0 0-1-15,0-1 0 0,0 1-1 16,0 0 0 0,0 0-2-16,0 0 1 0,0 0 1 15,0-1 0-15,0 1 0 16,2-5 0-16,-1 2 0 16,0 1 0-16,2-6 0 15,-2 6-3-15,3-3-1 16,0-2 0-16,0 0 0 15,2 1 2-15,30-29 1 16,-27 27 0-16,-1 1 1 0,-4-4 0 16,0 4 1-16,-2-1 1 15,3-1 0-15,-1 1-1 16,-2-3 0-16,-2 1 0 16,2 1-1-16,-2-3 1 15,0 6 0-15,4-8 0 16,0 4 0-16,1-3 0 15,-2-3 1-15,-1 2 1 16,-2 1 1-16,0 1 0 16,-1 4 1-16,-2-3-2 15,-2-2 0-15,2 0-3 16,-3-7-1-16,1-2-6 16,1 2 1-16,-3-3-1 15,0 2 2-15,-2-2 5 16,-2 0 3-16,-5-6 4 15,3 4 2-15,-1 0 7 0,-5-4 4 16,4 1 0-16,-1-3-1 16,1-2-8-16,5 0-2 15,-5-4-5-15,4 1 0 16,-3-6-2-16,1-2-3 16,5 1-6-16,-2-5-1 15,2 0-1-15,-7-3 2 16,0-3 6-16,-3 4 1 15,-3-2 1-15,3 5 1 16,-4 1-2-16,1-4 1 0,3 0-1 16,-2-3-1-16,2-5 1 15,-1 0-1-15,-2-3 1 16,1 0 2-16,-1 5 4 16,0-1 1-16,-1 1 3 15,-1 0 6-15,-5-6 0 16,0 2-1-16,-1-5-1 15,1 1-7-15,0 0-5 16,8 4-2-16,-4 6-3 16,-4-2 1-16,-1 1-1 15,-7-2-1-15,-3 0-4 16,0-1-2-16,-1 1 3 16,1-1 1-16,-5 4 7 15,3 2 2-15,-4 0-2 16,1-1 1-16,1-2-2 15,1-2 0-15,4-1-2 16,0 0-6-16,-4 2-12 0,2 2-8 16,-11 2-8-16,3 2 6 15,0 3 11-15,-1 2 5 16,2 0-7-16,4 0 0 16,3-1 0-16,4 0-5 15,9-1-6-15,-6 0-5 16,9 3-15-16,-8-2 9 15,-2 6 20-15,5 3 8 16,-7-1 17-16,2 5 1 0,0 0 4 16,1 3-1-16,-1 0-3 15,3 0 0-15,2-1-3 16,0-2 0-16,6-1-1 16,-1 0-2-16,0 1 2 15,4 2-1-15,3 4 3 16,3 3-1-16,4 3-1 15,-5-1-1-15,2 7 2 16,1 1 1-16,-2 1 3 16,4 4 0-16,0 0 1 15,4 2 3-15,2 1 0 16,-6 1-1-16,2 0-3 16,0 3-3-16,-1 1-1 15,4 0 2-15,-4-2-1 16,3 0 0-16,-3-4-1 15,0 6 1-15,1 0 1 16,-2 2 1-16,0 0-1 0,-2-1 0 16,-2 1 0-16,-4-4-1 15,0 0 2-15,0 3 1 16,-5-3 1-16,-2 2 0 16,-6 5 0-16,-5-3-2 15,-5 2-1-15,1 1 0 16,-6-2 0-16,1 3 1 15,-8-2 2-15,-4 1-1 16,-12 0 1-16,-5 2 0 0,-6 1-3 16,2-1-1-16,-1-1-1 15,2-1 0-15,-7-3-1 16,-5 4 0-16,-7-2 1 16,1-2 1-16,4 0 1 15,-1-7 2-15,-5 1 13 16,-2-1 5-16,-5-3 3 15,6 3 0-15,4-2-9 16,-4-1 1-16,-5 4 8 16,-2-2 3-16,-5-2 6 15,2 1-5-15,-13 2-12 16,-6-1-4-16,-3 2-11 16,-7-2-2-16,-4-2-2 15,-4-1 0-15,-6 0 0 16,0 3-1-16,-9 0-5 15,7-2-5-15,-10 0-18 16,-5-1-15-16,11-1 5 0,-7-1 9 16,-9 4-12-16,3 0 14 15,4 1-5-15,-5 2-7 16,3-2 0-16,7 1-9 16,-8-1-32-16,-3 0-21 15,9-3-36-15,-9 0 13 16,-7-4 23-16,10 2 16 15,-8-4 49-15,-5-2 4 16,12-2 14-16,-3-2 5 0,-7 3 18 16</inkml:trace>
  <inkml:trace contextRef="#ctx0" brushRef="#br0" timeOffset="60049.19">5621 5932 616 0,'-40'0'-2'15,"9"0"-6"-15,-37 0-42 16,2 0-35-16,12 1-39 0,1 2-1 16,8 4 42-16,0-1 35 15,7 5 41-15,0-2 6 16,7 5-1-16,7 1-1 16,2 0 2-16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57.20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168 227 23 0,'5'-15'11'0,"11"-26"4"15,-11 26 11-15,3-3-18 16,-4-8 0-16,0-4 5 16,5 4 0-16,-1 3-15 0,-4 12 1 15,5 0 10-15,-5 0 1 16,5 22-5-16,-5 4 1 16,-4 11-3-16,-9 7 1 15,-3 20-3-15,-5-1 1 16,0 15-1-16,-4 8 0 15,0-4 0-15,0 15 0 16,0 0-1-16,0-4 1 0,0-7-1 16,4-19 1-16,0-4-1 15,5 0 0-15,-1-7 0 16,5-8 1-16,-1 1-1 16,9-8 0-16,5 11 1 15,3-8 0-15,9 5 0 16,0-1 1-16,4-18-1 15,4 3 1-15,8 1-1 16,1-5 1-16,4 5-1 16,4-12 0-16,0 0-3 15,-4-3 0-15,-5-5-5 16,1-3 0-16,0-3-11 16,3-5 0-16,5-3-3 15,-8-8 0-15</inkml:trace>
  <inkml:trace contextRef="#ctx0" brushRef="#br0" timeOffset="439.56">-105 425 37 0,'-29'-26'18'0,"-5"11"-7"16,26 12 28-16,4 3-33 16,-1 3 0-16,1 1 5 15,0 7 0-15,4 4-13 16,8 4 1-16,9 3 9 16,13 8 0-16,16-7-4 15,4-1 1-15,5-3-3 16,8-16 0-16,4-3-8 15,0-3 0-15,-8-9-12 16,4-3 0-16,-4 1-3 16,-8-16 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6-28T11:49:00.36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0,'0'0'16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16.16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-1563-1114 9 0,'0'-8'4'0,"-4"27"9"0,4-19 3 16,0-4-14-16,-5 4 0 15,1-3 3-15,0-1 0 16,0 0-5-16,0 4 1 16,-5-7 4-16,1-1 0 15,-1 1-1-15,-3-4 1 16,-1 7-1-16,1 0 0 0,-1 8-1 16,0-4 1-16,5-4-1 15,0-3 1-15,3-1-1 16,1 1 0-16,-8-1-1 15,3 1 1-15,-3-8-3 16,-1 4 1-16,-4-1 0 16,4 1 0-16,1 4-1 15,3-1 0-15,1 1 0 16,0 3 1-16,-1 4-1 16,5 0 1-16,0 0-1 15,0 0 0-15,4 4-1 16,-5-1 1-16,10 1-1 15,-5 4 1-15,8-5-1 16,0 5 1-16,5-1-1 16,4 1 0-16,-5-1 1 0,-3 1 0 15,8 3 0-15,-5 0 0 16,1-15 0-16,0 4 0 16,3 12 0-16,1-5 1 15,0 8-1-15,4 0 1 16,0 0-1-16,-4 0 0 15,0 0 0-15,-5-4 1 16,1 0-1-16,-1 0 1 16,-3-3-1-16,-1-4 0 15,5-1 0-15,-5 1 0 16,5 0 0-16,-5-4 1 0,1 0-1 16,-5 0 1-16,0 0 0 15,-4 0 0-15,8-8 0 16,-8 8 0-16,0 0-1 15,0 0 1-15,0 0 0 16,0-7 0-16,0 7-1 16,0 0 1-16,0 7-1 15,-4-3 0-15,0 7 0 16,-4 4 1-16,-5 4-1 16,-4 3 0-16,-4 1 0 15,0 3 1-15,-4 4-1 16,0-4 1-16,4-7-1 15,4 7 1-15,0-4-1 16,-8 1 1-16,0-1-1 16,-5-3 1-16,-3-1-1 0,3 1 1 15,1-4-1-15,4-4 1 16,4 0-1-16,4-3 0 16,0-1-1-16,4 1 0 15,5-1-1-15,4 1 1 16,0-5-3-16,4 1 0 15,0 0-4-15,4 0 1 16,4-1-4-16,1-3 0 16,-1 0-3-16,9 0 0 15</inkml:trace>
  <inkml:trace contextRef="#ctx0" brushRef="#br0" timeOffset="-1593.77">-1916-752 6 0,'-9'0'3'0,"18"-11"1"0,-13 15-5 16,4-8 0-16,0 4 1 15,0 0-1-15,0 0 1 0,0 4 1 16,0-4 1-16,0 0 1 16,-5 0 1-16,5 0 0 15,-4-4 0-15,4 4 1 16,-4-4 0-16,0-3 0 16,0 3 0-16,4-3-1 15,0-1 0-15,4 1 0 16,-8-1 0-16,8-3 1 15,0 0 0-15,-4 0-2 16,4 3 1-16,5-7-2 16,-1 11 1-16,5-7-2 15,-1 11 1-15,5 0-2 16,0 0 0-16,0 4 0 16,-1 7 0-16,-3 4 1 15,4-4 0-15,-5 0 0 16,1 1 0-16,0-1 1 0,-5-4 0 15,1-7 0-15,-5 0 0 16,0-7 0-16,0-4 0 16,0-1 1-16,1 1 0 15,-1-7-1-15,0 6 1 16,0-3-1-16,0 1 0 16,5-1-1-16,-5 0 1 15,4 3-2-15,-3 5 1 16,-1-1-1-16,0 1 0 15,0 3 0-15,5-3 0 16,-1 3 0-16,0 8 0 0,1-4 0 16,-1 4 0-16,1-1 0 15,-1 1 1-15,0 0-1 16,1-1 0-16,-1-3 0 16,1 4 1-16,-5-4 0 15,-4 0 0-15,0 0 0 16,4-4 0-16,0-3 0 15,-4 0 1-15,0 7-1 16,4-8 1-16,-4 8-2 16,5-7 1-16,-1-1-1 15,-4 1 0-15,0 7 0 16,0-8 0-16,0 1 0 16,0 3 0-16,0 0 0 15,-4 4 1-15,-1-3-1 16,1-1 0-16,0 4 0 15,0-4 1-15,0 0-1 0,-1 1 0 16,1-1 0-16,0 4 0 16,-4-4 0-16,-1 0 1 15,1-7-1-15,-1 7 0 16,1 4 0-16,0-3 1 16,-1 6 0-16,1-6 0 15,-1 6-1-15,1-3 0 16,0 0 1-16,-1 0 0 15,1-3-1-15,4-1 0 16,-1-4 0-16,1 5 1 0,0-5 0 16,0 8 0-16,-5-7-1 15,1 3 1-15,0-3-1 16,-5 3 0-16,4 0 0 16,-3 0 0-16,3 4 0 15,5-7 0-15,-4 7-1 16,4 0 1-16,4 0 0 15,0 0 0-15,0 4-1 16,0-4 1-16,0 0 0 16,0 0 0-16,4 0 0 15,4 0 0-15,1-4 0 16,-1 4 0-16,5 4 0 16,-5-4 0-16,1 0 0 15,-9 0 0-15,4 3 0 16,0 1 0-16,0 4 0 15,0-5 0-15,5 5 0 0,-1-1 0 16,5 1-1-16,-1-1 1 16,1 1 0-16,4-1 0 15,-5 1 0-15,5-1 1 16,-4 1-1-16,-1-5 0 16,-3 5 0-16,-1-4 0 15,1-1 0-15,-1 1 1 16,0 0-1-16,-3-4 0 15,-1 3 0-15,0-3 0 16,-4 0 0-16,4 0 1 0,-4 0-1 16,0 0 0-16,0 0 0 15,4 4 1-15,-4-4-1 16,0 4 0-16,0-4 0 16,-4-4 1-16,-4 0-1 15,-1 4 0-15,1-3 0 16,0 3 1-16,-5 3-1 15,0 5 0-15,1-1 0 16,-5 8 0-16,0 8 0 16,0-5 0-16,5 1-1 15,3 0 1-15,-3-12 0 16,-1 4 0-16,5 1-1 16,-1-1 1-16,-3 0-1 15,-1 0 1-15,0 0-2 16,-3 1 1-16,3-1-2 15,0-4 1-15,1 1-3 0,3-4 1 16,1-1-3-16,4 5 0 16,4-8-3-16,0 0 0 15,0 0-4-15,8 7 0 16,-4 4-1-16,-4 1 1 16</inkml:trace>
  <inkml:trace contextRef="#ctx0" brushRef="#br0" timeOffset="-5250.05">-1067-1899 20 0,'-5'8'10'0,"1"-16"-2"0,4 8 9 15,0 0-13-15,0-7 1 16,4 0 1-16,-4 7 1 16,0 0-8-16,0 0 0 15,0 0 8-15,5 3 1 16,3 1-2-16,0 3 0 16,5 5-1-16,0-9 0 0,3 5-1 15,6-1 1-15,3 1-3 16,4 3 0-16,1 4-2 15,-5 0 1-15,0 0-6 16,0 4 1-16,0 3-10 16,-4 4 1-16,-8 4-3 15,-9-8 1-15</inkml:trace>
  <inkml:trace contextRef="#ctx0" brushRef="#br0" timeOffset="-5781.33">-1055-1936 21 0,'-4'0'10'0,"4"-15"-2"16,0 15 10-16,0 0-15 15,0-7 1-15,0 3 2 16,0 0 1-16,0 0-9 16,0 4 1-16,0 0 5 15,-4 4 0-15,4 4 0 16,0 7 0-16,-4 3-1 15,-1 1 1-15,1 7-1 16,0 8 0-16,4-1 0 16,-4 1 0-16,0 0-2 15,-1-5 1-15,1-2-1 0,0-5 0 16,-4 0 0-16,3-7 1 16,1-3-1-16,0-1 1 15,0 0-6-15,0 0 1 16,-1 0-7-16,1 4 1 15,0 0-7-15,0 11 1 16</inkml:trace>
  <inkml:trace contextRef="#ctx0" brushRef="#br0" timeOffset="-16547.09">59 21 27 0,'-13'-15'13'0,"5"8"1"16,4 7 14-16,-9 0-23 16,5 0 1-16,3 0 4 15,1 4 1-15,0-4-13 16,0 3 0-16,8 5 9 16,9 3 0-16,8 4-3 15,0 4 1-15,4-4-2 16,4 7 1-16,1 8-2 15,-5 7 1-15,0 1-1 16,-4 7 0-16,0-1-1 16,-4 1 1-16,0 0-1 15,0-11 0-15,4 3-1 0,-5 4 1 16,1 4-4-16,-4 3 0 16,-1-6-7-16,1-5 0 15,-5-4-8-15,5-6 0 16,-5-16-2-16,1-19 1 15</inkml:trace>
  <inkml:trace contextRef="#ctx0" brushRef="#br0" timeOffset="-16328.34">374 33 59 0,'-17'3'29'0,"-12"31"-42"0,16-23 64 0,1 0-51 16,-1 4 1-16,-8 11 0 16,-17 4 0-16,-8 4-2 15,-9 7 1-15,-4-4-1 16,-8 16 1 0,-17 36-16-1,0-14 1-15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01.20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115-1 28 0,'-9'4'14'0,"1"11"-3"0,8-27 14 16,-4 16-22-16,-1 15 0 16,1 7 4-16,0 11 1 15,0 12-9-15,0-1 0 16,4-7 6-16,0 4 0 16,8 0-2-16,0-4 0 15,5-7-2-15,-5-4 1 16,1-8-1-16,-1-14 0 0,5-12-1 15,4-19 1-15,8 5 0 16,0-8 0-16,5-4-1 16,-1 0 1-16,-4 7-1 15,0 1 1-15,-4 15-1 16,0 14 1-16,-4 15-1 16,-4-7 1-16,-1 15 0 15,-3 11 0-15,-5 8-1 16,-8-8 1-16,-5 4 0 15,-7 11 0-15,-5 7-1 16,-13 16 1-16,-4-19-1 16,0 3 0-16,-8-7 0 15,0-7 0-15,0-12-1 16,4-7 1-16,12-8-1 16,1-11 0-16,16-7 0 15,9-11 0-15,12-4-1 16,9 3 1-16,8-11 0 15,-4-14 1-15,13-12 1 0,4-11 0 16,8 4 0-16,5 11 1 16,7-1 0-16,10-6 0 15,11-4-1-15,1 7 1 16,-17 11-2-16,-8 4 0 16,-5 12-8-16,1 10 1 15,-1 12-10-15,1 0 1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03.92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-1706-647 17 0,'-4'4'8'0,"4"-8"-1"0,0 4 8 15,0 0-15-15,0 0 1 16,0 0 1-16,0 0 1 15,0 0-1-15,0 0 1 16,0 0 2-16,-4 4 1 16,0 0 0-16,-5 0 0 15,1-1 0-15,-5 5 1 0,1-5-4 16,-5 5 1-16,0 3-2 16,-4 8 0-16,0 7-1 15,0 0 0-15,4 0 0 16,-4 0 0-16,-4-3 0 15,0-1 0-15,-5-3-1 16,1 0 1-16,-1-1 0 16,5-3 0-16,-4 4-1 15,4-8 1-15,4 0 0 16,0-7 0-16,4 0 0 16,4-4 1-16,1 3-1 15,3 1 1-15,1-4-1 16,-1 0 0-16,5 0 0 15,0 0 0-15,0 0-1 16,4 4 0-16,4-4 0 16,8 4 0-16,5-1 0 0,4 1 0 15,9 0 0-15,-1-4 1 16,1 4 0-16,-1 3 0 16,-4-3-1-16,-4 3 1 15,0-3 0-15,-4 7 0 16,4-3-1-16,0 3 1 15,0 0-1-15,0-3 1 16,0-1-2-16,-4 4 1 16,0 4-6-16,-5 8 0 15,1 3-9-15,0 4 1 0,3-4-3 16,-3-15 0-16</inkml:trace>
  <inkml:trace contextRef="#ctx0" brushRef="#br0" timeOffset="2406.34">-2500 175 9 0,'0'0'4'0,"8"-26"3"0,-8 26-1 15,5-8-3-15,-1 1 0 16,-4 0 2-16,0-1 1 15,0-7-6-15,0 8 0 16,0-5 6-16,-4 5 0 16,4 3-1-16,-5 0 1 15,5 1-2-15,-4 3 0 16,4 0-1-16,-4 3 0 16,0-3-1-16,4 4 0 15,0 4 0-15,-4-8 1 0,4 3-1 16,0 5 1-16,0-4-2 15,0 3 1-15,0 1 0 16,0-5 0-16,4 9-1 16,-4-5 1-16,0 8 0 15,0 0 0 1,0 18 1 0,0 1 1-16,-4 3-2 15,-5 5 1-15,5-9-1 16,-4 5 0-16,-1-5-1 15,1 4 1-15,4-3-2 16,-1 0 1-16,1-4-1 16,0-4 1-16,0-8-1 15,4 1 1-15,0-4-1 16,0-4 0-16,0 0 0 16,0-3 1-16,4-1-1 0,-4 1 0 15,4-4 0-15,-4-1 0 16,0-3 0-16,0 0 1 15,0 0-1-15,0 0 1 16,0 0 0-16,0 0 0 16,-4 0-1-16,0 0 1 15,0-3-1-15,-5-5 1 16,5-3-1-16,0-4 0 16,-1-4 1-16,1 1 0 15,-4-5 0-15,-5 1 0 0,5 7 0 16,-1 4 0-16,1-1 0 15,0 1 0-15,3-4-2 16,1 4 0-16,0 0 0 16,4 0 0-16,0 3-2 15,0 8 1-15,0 4-5 16,8 3 0-16,1 1-6 16,-1 3 0-16,9 8-4 15,0-1 1-15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21.92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198 0 28 0,'-17'23'14'0,"-4"-5"-1"0,17-10 19 15,-5 10-30-15,1 9 1 16,-5 2 2-16,-3 5 1 15,-1 0-8-15,-4 3 1 16,4-7 3-16,0 3 1 16,5-21-7-16,-1 3 1 15,5-4-11-15,3 4 1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21.22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83 17 22 0,'-21'-11'11'0,"8"4"-3"0,5 7 11 16,0 0-14-16,-1 0 0 15,1 0 3-15,-1 0 0 16,5 0-10-16,0 0 0 16,4 3 8-16,4 5 0 15,5-8-2-15,7 0 1 16,10 19-2-16,3 7 0 15,0 11 0-15,5 15 0 16,4-3-1-16,4-4 0 16,0 14-1-16,0 1 0 15,-4-4-1-15,0-3 1 16,-5-5-4-16,-8-18 0 0,-4-4-3 16,-4 4 0-16,0-4-4 15,-4-15 0-15,-5 1-5 16,5-12 0-16</inkml:trace>
  <inkml:trace contextRef="#ctx0" brushRef="#br0" timeOffset="296.88">562 118 34 0,'-8'-18'17'0,"3"6"-11"16,5 5 29-16,0 7-31 16,0 4 1-16,0 7 1 15,-4 11 0-15,-4 16-8 0,-1-9 1 16,-16 13 4-16,-4 14 1 16,-5 0-2-16,-4 3 0 15,5-3-1-15,-5-11 1 16,4-7-3-16,5 3 1 15,4 0-4-15,4 0 0 16,4 0-6-16,4 0 0 16,5 8-6-16,4-5 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7:59.04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59-4 36 0,'-13'3'18'0,"9"-6"-5"0,0 3 18 0,0 7-27 15,-1 0 1-15,-3 5 2 16,0-1 1-16,3 0-9 16,-3 0 0-16,8 0 7 15,8 1 1-15,-3 3-2 16,11 3 0-16,1 5 0 15,4 3 0-15,0 11 1 16,-4 4 1-16,4 0-1 16,-4 4 0-16,12 8-1 15,-4-1 1-15,5-7-3 16,4 7 1-16,3 8-3 16,-3-8 1-16,8-3-2 15,-13 3 1-15,9-11-3 16,-8 4 1-16,-1-8-4 15,-8-3 1-15,-8-12-7 16,-1 1 1-16,1-5-8 16,-9-3 0-16,-4-4-5 0,-4-7 0 15,-9-19 3-15,1-7 0 16</inkml:trace>
  <inkml:trace contextRef="#ctx0" brushRef="#br0" timeOffset="375">765 100 63 0,'-17'0'31'0,"-8"11"-38"16,12-11 71-16,-8 8-60 16,-8 7 1-16,-13 3 3 15,-9 16 0-15,-8 7-9 16,1-7 0-16,-1 14 6 16,13 1 1-16,-13 3-3 15,4-3 0-15,-4-1-2 16,5 5 0-16,3-12-4 15,-3-4 0-15,12-3-3 16,-5-8 1-16,5-8-7 16,0-6 0-16,9-1-10 0,7-11 1 15,10-11 0-15,7-1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9:22.67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147 0 30 0,'-4'19'15'0,"-4"26"-5"0,3-26 17 15,-3 14-25-15,0-7 1 16,-1 4 1-16,5 0 1 16,0 0-7-16,4-4 1 15,0-7 3-15,8-8 1 16,5-7-1-16,4-15 0 16,-1 3 0-16,5-3 0 0,1-19 0 15,-1 0 1-15,0 4-1 16,0 0 0-16,-5 11 1 15,1 15 0-15,-4 11-1 16,-5 12 0-16,-4-5 0 16,-4 20 0-16,-4 14-1 15,0 11 0-15,-4-7-2 16,-5 15 0-16,-8 8-1 16,-4-1 0-16,-9-25-2 15,0-9 1-15,-3 1 0 16,7-7 0-16,1-1 1 15,4-11 0-15,-1-7 0 16,14-8 0-16,3-11 0 16,5-8 1-1,21-25 3-15,8-16 1 16,-4-3 0-16,9 7 1 16,-1 15 0-16,5 4 1 15,-1 4 0-15,5 3 0 16,8 4-5-16,1 4 1 15,-1 3-5-15,4-3 1 16,-4 0-6-16,-4 4 0 16,0-1-7-16,5 8 1 15,12-4-1-15,-9-7 0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17T18:53:46.3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33 2 3 0,'4'0'1'0,"4"-7"-2"31,-8 7 1-31,0 0 8 16,-44 29-8 0,88-58 5-16,-44 29 1 15,0 0-8-15,0 4 0 16,0-4 5-16,0 0 0 16,0 3-1-16,4 1 0 15,0-1 0-15,0 1 0 0,0 0 0 16,0-1 1-16,0 4 0 15,0-3 0-15,0-1-2 16,0 1 1-16,0 3-1 16,4 0 0-16,-8-3 0 15,8 3 0-15,0-4-1 16,0 4 1 0,0-3 0-16,4 3 1 0,0 0 0 15,0 0 1-15,0 4-1 16,-4-7 1-16,4 3-1 15,-4 0 0-15,4 3-1 16,-4-3 1-16,4-3-2 16,-4 3 1-1,4 0-1-15,-4 0 1 0,8 0-1 0,-8-3 1 16,8 3-1-16,-4 0 1 16,0 4-1-16,0 7 1 15,0-4-1-15,0 0 1 16,0 0-1-16,0 0 1 15,0 1 0-15,4-1 0 16,-8 0 0 0,4 0 0-16,4 1-1 15,-4-1 1-15,8 4 0 16,-4-8 0-16,-4 1-1 16,0-1 1-16,0 5 0 15,-4-1 0-15,4 0-1 16,0 0 1-16,4 1-1 15,0-1 1-15,-4-4 0 0,4 5 0 0,4-5-1 16,-8 4 1-16,4 1 0 16,0-1 0-16,0 0-1 15,0 0 1-15,0-3-1 16,0 3 1-16,0 0-1 16,0 1 1-16,0-1 0 15,0 4 0-15,0-4 0 0,-4 4 0 16,8-4 0-16,-8 4 0 15,0-4 0-15,0-4 0 16,0 1-1-16,0 0 1 16,0 3-1-16,4 0 0 15,0 4 0-15,-1 0 1 16,1-1-1 0,0 5 1-16,4-5-1 15,-4-2 1-15,0 2 0 16,0-2 0-16,-4-1-1 15,4 0 0-15,-8 0 0 16,4 4 1-16,4 3-1 16,-12 1 1-16,8-5-1 15,0 5 1-15,0-1-1 0,0-3 1 0,4 3-1 16,-8 0 1-16,4-3-1 16,0 4 1-16,4-5-1 15,0-2 1-15,0-5-1 16,0 11 0-16,4-3 0 15,-4 4 1-15,0-5-1 32,0 5 0-32,4-12 0 0,0 5 1 15,0-1 0-15,-4-4 0 16,0-3-1-16,0 8 1 16,0-5-1-16,0 5 1 15,0 2-1-15,0-2 1 16,0-1-1-16,4 3 0 15,-4-2 0-15,-4 2 0 0,4 1 0 16,4-4 1-16,4 1-1 16,-4-1 0-16,-4 4 0 15,0-4 1-15,0 4-1 16,-4-8 0-16,4 1 0 16,-4 3 0-16,4 7 0 15,-4-6 1-15,4-1-1 0,-4 0 0 0,0 0 0 16,4 4 0-16,0-4 0 15,-4 0 1-15,4 4-1 16,0-4 0-16,0 4 0 16,0 4 1-16,-4-8-1 15,4 0 0-15,0 0 0 32,-4 0 0-32,0 8 0 0,0-8 1 15,4 0-1-15,0 4 1 16,-4-8-1-16,4 5 1 15,-4-5-1-15,-1-3 1 16,1 1-1-16,4 2 0 16,0 1 0-16,0 0 1 15,4-1-1-15,-8 4 0 0,4-3 0 16,4 0 1-16,-4-1-1 16,4 1 0-16,0 0 0 15,0-1 1-15,0 5-1 16,0-1 0-16,-8 0 1 15,4 0 0-15,0-3-1 16,0 0 1 0,0 6 0-16,4-3 0 0,0 1-1 15,4 2 1-15,4 1-1 16,-4 0 0-16,4 0 0 16,-4 0 1-16,-4-1-1 15,0 1 0-15,0 0 0 16,0 0 1-16,0-1-1 15,0-2 0-15,0 2 0 0,0 1 0 16,0 0 0-16,4 7 0 16,0-8 0-16,-4 1 0 15,8-4 0-15,-4 1 0 16,0-1 0-16,0-4 1 16,-4 1-1-16,0-4 0 15,0 0 0 1,0 0 1-16,0 1-1 15,0 2 1-15,4 1-1 0,0 0 0 16,4-1 0-16,-4 1 1 16,0 0-1-16,0-1 0 0,0 4 0 15,-1-3 1-15,-3 0-1 32,0-1 1-32,0 1-1 0,-4 0 0 0,0-1 0 15,0 1 1-15,4 3-1 16,-4-3 0-16,4 3 0 15,0-3 0-15,0 6 0 16,0-2 1-16,-4-5-1 16,4 1 1-16,0 3-1 15,0-3 1-15,0 3-1 0,0-3 1 16,0-1-1-16,0 1 0 16,0-4 0-16,-4 0 1 15,8 4-1-15,-4-4 0 16,0 4 0-16,4-4 1 15,0-4-1-15,0 1 1 0,0 3-1 32,0 4 0-32,0-1 0 15,0-6 0-15,0-1 0 16,4 5 1-16,-4-1-1 16,0 0 1-16,0-4-1 15,0 4 0-15,0 0 0 16,0-3 1-16,-4 0-1 0,0-1 1 15,4 1-1-15,0-1 0 0,0 1 0 16,0-1 1-16,0 1-1 16,-4-4 1-16,0 3-1 15,0 1 0-15,0-4 0 16,4 4 0-16,-4-4 0 16,3 3 0-16,-3 1 0 15,4-4 1 1,-4 0-1-16,0 0 0 15,0 0 0-15,-4 0 1 16,0 0-1-16,-4 0 0 16,0-4 0-16,-4 1 1 15,-8 3-1-15,0 0 1 0,4-4-1 16,0 4 1-16,-4 0-1 16,0 0 1-1,-4-7-1 1,0-4 0-16,-4 1 0 15,-4-1 0-15,-4-3-1 16,-4 3 1-16,0-3 0 16,-4 3 0-16,0 1 0 0,-4-5 0 15,0 1 0-15,5 0 0 0,-1 0 0 16,-4 3 0-16,-4-3-1 16,-12 3 1-16,4-3-1 15,4 0 1-15,4 3 0 16,4 0 0-16,0 4-1 15,0 0 1-15,0 0 0 32,4 4 0-32,4-1 0 0,4 4 0 15,0-4 0-15,4 1 0 16,0-1-1-16,4 4 1 16,4 0 0-16,0 0 0 15,4 0-1-15,4 4 1 0,0-4-1 16,4 0 1-16,4 0-1 15,0 7 1-15,0 0 0 16,4 0 0-16,0 0 0 16,4 0 0-16,4 1 0 15,0 2 1-15,4 1-1 16,0 0 0-16,4-4 0 0,-4 3 0 16,0 1 0-16,4-4 0 15,8 4 0 1,-4-4 1-16,0 3-1 15,0-2 0-15,-5 2 0 16,1-3 0-16,0 0 0 16,-8 1 0-16,0-1 0 15,-4 3 0-15,-4-3 0 16,0-3 1-16,-4 0-1 16,0-1 0-16,-4 1 0 0,0-4 0 15,-4 3 0-15,-4 1 1 16,4-1-1-16,-4 1 0 15,0-1 0-15,0 1 0 0,0-1 0 16,0 1 1-16,-4 0-1 16,0-1 0-16,0 1 0 31,-4 3 1-31,0-4-1 16,-4 4 0-16,0 1 0 15,-4 2 0-15,-4 4 0 0,0 1 0 16,-4-5 0-16,-4 5 0 15,-4-8 0-15,0 7 0 16,5-4 0-16,-1 1 0 16,0 3 0-16,0-3 0 0,0 3 0 15,-4-7 0-15,4 8 0 16,-4-5 0-16,4 1 0 16,4 0 0-16,4-1 0 15,0 1 0-15,0-1 0 16,4 1 0-16,0-4 0 15,4 0 0-15,0 0 0 0,4 1 1 16,0-5-1-16,0 1 0 0,4-1 0 16,0 1 1-16,0-1-1 31,0-3 0-31,0 4-1 0,0-4 1 0,4 3 0 16,0-3 0-16,0 0-2 31,0 0 1-31,0 0-2 15,-4 0 0-15,4 0-4 0,-4 0 0 16,4 0-5-16,-4 0 0 16,0 8-5-16,-4-8 1 15,-4-8 0-15,0 1 0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17T18:54:20.0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-3 2 10 0,'-4'7'5'0,"4"-14"-4"15,0 7 6-15,0 0-7 16,0 0 0-16,0 0 0 0,0 0 1 31,4 0 0-31,-4 0 1 0,0 0 1 16,8 0 0-16,-8 0 0 15,8 0 1-15,-4 0-1 16,4 4 1-16,-8-1-2 16,4 1 1-16,-4-4-2 15,0 0 1-15,4 0-1 16,0 3 1-16,-4-3 0 0,0 0 0 16,4 4 0-16,-4-1 0 15,4 1 0-15,0 3 1 16,0 0-1-16,0 4 0 15,0-1-1-15,0 5 0 0,0-5 0 16,4 4 0-16,0 1 0 31,0-5 0-31,0 1 0 16,0 0 0-16,0 3 0 16,0-3 0-16,-4 3 0 15,4-4 0-15,0 1-1 16,0 3 1-16,4 0 0 15,0 4 0-15,0-4-1 0,4 8 1 16,-4-4-1-16,4-1 1 0,0 5 0 16,0 2 0-16,0-6-1 15,0 0 1-15,4 0-1 16,-8 0 1-16,0 6-1 16,4-9 1-16,0 2 0 15,0 5 0-15,0-5 0 16,4 8 0-16,0-3 0 15,0-5 0 1,4-2 0-16,-4 9 0 0,4-2-1 16,0 3 1-16,0-1-1 0,-4 1 0 15,0 7 0-15,0-10 0 16,0-1 0-16,0 4 1 16,0 3-1-1,4 8 0-15,0-8 0 16,0 4 0-16,0 0 0 15,0 0 0-15,0 0 0 16,0 7 0-16,8-3 0 16,-12-4 1-16,4-7-1 0,-4 3 1 15,0 4-1 1,3 0 1-16,1 0-1 16,0 0 1-16,4 3-1 0,0 1 1 15,4 3-1-15,0 0 0 0,0-3 1 16,0-1 0-16,-4-3-1 15,4 0 1-15,0 0-1 16,0 0 1-16,4 3 0 16,-4 5 0-1,4-12-1-15,-8 0 0 16,0 1 0-16,0 3 0 16,0 0 0-16,0 3 0 15,4-3 0-15,4 4 0 16,-8 3 0-16,4 4 0 0,0-4 0 15,0-7 1-15,-4 7-2 16,0-7 1-16,0-4 0 16,0 8 1-16,0-4-1 15,-4-1 0-15,8 1 0 16,4-7 0-16,-4 7 0 16,0-3 0-16,0-1 0 15,3 4 0-15,-7 4 0 16,-4-4 1-16,4 7-1 0,4-4 0 0,0 1 0 15,-4-1 0-15,4 8 0 16,4-4 0-16,-4-4 0 16,0-3 0-16,0-3 0 15,0 3 0-15,8 3 0 16,0-3 0-16,-4-3 0 31,4-4 0-31,0 7 0 16,-4-4 0-16,-4 4 0 0,4 0 1 15,4 3-2-15,4-3 1 16,-4 8 0-16,4-1 0 16,-4 0 0-16,4 0 1 15,0 0-1-15,4 0 0 16,-4 4 0-16,4-4 0 0,-1 3 0 16,1-3 1-16,0 0-1 15,12 0 0-15,-4 4 0 16,0-4 0-16,-4 0 0 15,0-7 1-15,8 0-1 0,-8 0 1 16,8 7-1-16,4-7 1 31,-8 7-1-31,4-7 1 0,0 0-1 16,0-3 1-16,0-4-1 16,-4 7 0-16,4-11 0 15,0 4 0-15,3-8 0 16,1-2 1-16,-4 6-1 15,4-7 0-15,0-3 0 16,4 0 1-16,-4-4-1 16,8 0 1-16,-4-4-1 15,4 1 0-15,0-4 0 16,-4 0 1-16,8 0-1 16,0-7 0-16,4 0 0 15,-8 0 0-15,-4-4 0 0,3-3 1 16,-3 7-1-1,0-11 0-15,0 4 0 16,0-1 1-16,-4 5-1 16,8-12 1-16,-8 1-1 15,0-4 0-15,0-3 0 16,0-4 1-16,-4 3-1 0,-4-3 0 16,-4 4 0-16,-4-4 1 15,4 0-1-15,0-3 0 16,-4-1 0-16,-1 4 0 15,1-11 0-15,-8 8 0 16,0-11 0-16,-4 7 1 16,0 0-1-16,-4-8 0 15,8-2 0-15,4-1 0 16,-8 4 0-16,0-8 0 0,0-2 0 16,-4 2 0-16,-4 8 0 15,-4-4 0-15,0 1 0 16,0-1 0-16,0-3 0 15,-4-4 0-15,0 4 0 16,0-4 1-16,0 0-1 16,0-4 0-16,-4 1 0 15,0 7 0-15,-4-4 0 16,0 4 0-16,-4 3 0 16,-4-3 0-16,0-4 0 15,0-7 0-15,0 7 0 0,0 0 0 16,-8 0 0-16,4 0 0 15,-4-3 0-15,-4 10 0 16,0-3 0-16,0-4 0 0,-8 11 0 16,0-4 1-16,4-3 0 15,-8-7 0-15,0 10-1 16,-4 4 0-16,4 0 0 16,0 3 0-16,0 0-1 15,-8 4 1-15,8 0-1 16,-12 11 1-16,4-1-1 0,0 4 1 15,-4 1 0-15,8-5 0 16,-4 8 0-16,4-4 0 31,0 0 0-31,-4 4 0 0,0-1 0 16,0 8 1-16,0-4-1 16,0 1 0-16,0-1 0 15,0 0 0-15,0 4 0 16,4-4 0-16,0-7-1 15,0 4 1-15,1 3 0 16,-5-3 0-16,0 0 0 0,-4 3 0 16,0 0 0-16,-4 0 0 15,4 1 0-15,-4-1 0 0,4 0-1 16,4 4 1-16,-4 0 0 16,4-1 0-16,0 5 0 15,0-1 0-15,-8 0 0 31,4-3 0-31,4 4 0 16,0-1 0-16,4 0 0 16,4 1 0-16,-4 3-1 15,4-1 1-15,0 5 0 0,0-1 0 16,0 4-1-16,4 0 1 16,-4 0 0-16,8 0 0 15,-8 0 0-15,4 0 0 0,4 4 0 16,0-1 0-16,4-3 0 15,-8 4 0-15,12 0 0 16,-4-1 0-16,-4 4 0 16,4 0 0-16,-4 0-1 15,4-3 1-15,-4 3 0 16,4 0 1-16,-8 0-2 0,4 7 1 16,0-3 0-16,4 0 0 15,-8-1 0-15,4 1 1 0,4-4-1 31,-4 0 0-31,4 0 0 16,0 1 0-16,4-1 0 0,-4 0 1 0,-4 0-1 31,4 0 0-31,-8 4 0 16,4-1 1-16,0-3-1 16,0 4 0-16,-4 0 0 0,0 3 0 15,0 0 0-15,1-3 1 16,-1-1-1-16,0 1 0 15,-4 3 1-15,4-3 0 16,0 7-1-16,0-4 0 0,4-3 0 16,-4-1 0-16,0 1 0 15,4-4 0-15,0 4-1 16,0-1 1-16,0 5 0 16,0-1 0-16,0-4 0 15,4 1 1-15,-4 0-1 16,0-1 1-1,0 1 0-15,0 0 0 16,0 3-1-16,-4-3 1 16,0 3-1-16,0 0 0 0,0-3 0 15,0-1 1-15,0-3-1 16,0 0 0-16,0 4 0 16,0 0 0-16,0-1 0 15,0 1 0-15,4 0 0 16,0-1 0-16,4 1 0 0,-4 0 0 15,0 3 0-15,0-7 1 16,0 4-1-16,4 3 0 16,-4-7 0-16,4 4 0 15,0 3 0-15,0 0 1 16,-4-3-1 0,0 3 0-16,0-7 0 15,0 4 0-15,0 3 0 16,0 0 0-16,0-3 0 15,0 3 0 1,0 0 0 0,-4-3 0-16,4 3 0 15,0 4 0-15,0-11 0 0,0 4 1 16,0-1-1-16,4 1 0 0,-4 0 0 16,4-1 0-16,4-3 0 15,-4-3 0-15,0-1 0 16,0 1 1-16,4 0-1 15,-4-1 1-15,0-6-1 16,8-1 1-16,-4-3 0 0,0 0 0 16,0-4-1-16,-4-3 1 15,8-4-1-15,0-7 1 16,8 4-1-16,-4-4 0 16,0 0 0-16,0-3 0 15,4-4 0-15,4-7 0 16,-4 14 0-1,0-7 0-15,0 7 0 16,-4-3 0-16,4 3 0 16,-4 0 0-16,4 4-1 15,0-1 1-15,0 5-1 16,-4 2 1-16,0 5-1 16,-4 3 1-16,0-1-1 15,0 1 1-15,0 7-1 0,-4 4 1 0,0 3-1 16,0 11 1-16,-4-4-1 15,4 4 1-15,-4-1-1 16,0 5 1-16,0 3 0 16,0 3 0-16,-8 4-1 15,4 0 1-15,-4 0 0 32,-4 7 0-32,0 4 0 0,0-4 0 15,0 7 0-15,0-10 1 16,8-5-1-16,-4-2 0 15,12-4 0-15,0-4 0 16,4-7 0-16,0 4 1 0,8-4-1 16,0 0 1-1,12-6-1-15,0-5 1 0,0-3-1 16,16 0 1-16,-4-3-1 16,12-1 0-16,0-10 0 15,4 7 1-15,4 0-1 16,-4-4 0-16,0 0-2 15,0-3 0-15,-4-4-1 16,-4 11 0-16,-4-7-5 16,-4 7 0-16,-12 7-7 15,-12 7 1-15,-12-14-1 16,-20-4 1-16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11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245 165 1336,'0'0'698,"0"0"-105,0 0-89,0 0-69,0 0-29,0 0-25,0 0-2,0 0 13,0 0 23,0 0 45,0 0 41,0 0 50,0 0 16,0 0-2,0 0-18,0 0-38,0 0-29,0 0-46,0 0-7,0 0 35,-5-13 3072,3 12-3429,0-1 0,0 1-1,0 0 1,0-1-1,0 1 1,0 0 0,0 0-1,0 1 1,0-1 0,0 0-1,0 1 1,-1-1-1,-1 1-104,-38-1 225,-3 4-163,40-3-58,0 1 0,1 0 0,-1 0 0,0 0 0,1 1 0,0 0 0,-1 0 0,1 0 0,0 0 0,0 1 0,0-1 0,0 1 0,0 0 0,1 0 0,-1 1 0,1-1 0,0 1 0,0-1 0,0 1 0,1 0 0,-2 2-4,-3 7-9,6-11 4,0 1 0,-1-1 0,1 0-1,-1 1 1,0-1 0,0 0 0,-1 2 5,-9 10-93,11-14 87,1 1 0,0-1 0,0 1-1,-1-1 1,1 1 0,0 0 0,0-1 0,-1 1 0,1-1 0,0 1 0,0 0 0,0-1 0,0 1 0,0-1 0,0 1 0,0 0 0,0-1 0,0 1 0,1 0 0,-1-1 0,0 1 0,0-1 0,0 1 0,1-1 0,-1 1 0,0 0 0,1-1 6,1 3-18,-1-1 10,0-1 0,0 0 0,0 0 1,-1 0-1,1 0 0,0 1 0,-1-1 0,1 0 0,-1 1 1,1-1-1,-1 0 0,0 1 0,1 0 8,-1 1-9,1 0 1,1 0-1,-1 0 1,0 0-1,1 0 0,-1 0 1,1-1-1,0 1 0,0-1 1,0 1-1,0-1 0,1 0 1,-1 1-1,1-1 1,0 0 8,2 2-6,1 0 0,-1-1 0,0 1 1,1-2-1,0 1 0,0 0 1,3 0 5,-3-2 21,1 0 0,-1 0-1,0-1 1,1 1 0,-1-1-21,-5 0 6,1-1 5,0 1 0,-1-1 0,1 1-1,0-1 1,-1 1 0,1-1-1,-1 0 1,1 0 0,-1 0 0,1 0-1,-1 0 1,0 0 0,1 0 0,-1 0-1,0-1 1,0 1-11,17-22 122,-12 12-64,-1-1 0,-1 1 1,0-1-1,0 1 0,-1-1 1,-1 0-1,0-1 0,-1 1 1,0 0-1,-1 0 0,0-10-58,-1 16 31,0 0 0,0 0 0,0 0 0,-1 0 0,0 0 0,0 1 0,-1-1 0,1 1 0,-1-1 0,0 1 0,-1 0 0,1 0 0,-1 0 0,0 1 0,0-1 0,-2 0-31,4 4 12,0-1-1,0 1 1,0 0 0,0 0-1,0 0 1,-1 0-1,1 0 1,-1 1-1,1-1 1,0 1-1,-1-1 1,1 1 0,-1 0-1,1 0 1,-1 0-1,1 0 1,-1 1-1,-1 0-11,-8-1 0,10 0-6,1 1 0,-1-1 0,1 0 0,-1 0-1,1 1 1,-1-1 0,1 1 0,-1-1 0,1 1-1,0 0 1,-1 0 0,1-1 0,0 1 0,0 0-1,-1 0 1,1 0 0,0 1 6,-17 22-124,11-13 76,5-7 36,0 0 1,0 0-1,1 0 1,-1 1-1,1-1 1,0 0-1,0 1 0,1-1 1,-1 1-1,1 0 1,0-1-1,0 1 1,1 1 11,-2 10-19,2-11 11,-1 0 1,1 0-1,-1 0 1,1 1-1,1-2 1,-1 1-1,1 0 0,0 0 1,0 0-1,0-1 1,1 1-1,-1-1 1,1 1-1,0-1 1,1 0-1,-1-1 1,1 1 7,-1 0-4,1 0 1,0 0-1,1-1 0,-1 0 1,1 0-1,-1 0 1,1 0-1,0-1 0,0 0 1,0 0-1,0 0 1,0 0-1,1-1 0,-1 0 1,1 0-1,0 0 4,3-1 4,-1 0-1,1 0 0,-1 0 0,1-1 0,0-1 1,4 0-4,-9 0 9,0 1 1,0-1-1,-1 0 1,1 1 0,0-2-1,-1 1 1,1 0-1,-1-1 1,0 1-1,0-1 1,0 0-1,0 0 1,0 0 0,1-4-10,4-3 33,-1-1 0,0 0 0,-1-1 0,-1 1 1,1-1-1,2-13-33,-7 21 20,1 0 1,-1-1-1,-1 1 0,1 0 1,-1-1-1,1 1 1,-2-1-1,1 1 0,0-1 1,-1 1-1,1-1 1,-1 1-1,-1 0 0,1-1 1,-1 1-1,1 0 1,-1 0-1,0 0 1,0 0-1,-1 0 0,1 1 1,-2-2-21,-1 0 23,0 1 0,0 0 0,0 0 1,0 0-1,-1 0 0,1 1 0,-1 0 0,0 0 1,0 1-1,0 0 0,0 0 0,0 0 0,-1 0 1,1 1-1,-1 0 0,1 1 0,0 0 0,-1 0 1,1 0-1,-1 0 0,1 1 0,-1 0 1,1 1-1,0-1 0,-1 1-23,0 1-13,1 0 0,-1 1 0,0-1 0,1 1 0,0 0 0,-4 3 13,8-4-10,-1-1 0,0 1-1,1 0 1,-1 0 0,1 0 0,0 0 0,0 1-1,0-1 1,0 0 0,1 1 0,-1-1-1,1 1 1,0 1 10,-3 9-28,1 0 0,1 1 0,0-1-1,1 0 1,0 1 0,1-1 0,1 0 0,1 6 28,-1-16-4,0 1 0,0-1-1,0-1 1,1 1 0,0 0 0,-1 0 0,2-1 0,-1 1 0,0-1-1,1 1 1,-1-1 0,1 0 0,0 0 0,0 0 0,0 0 0,0-1-1,1 1 1,-1-1 0,1 0 0,-1 0 0,1 0 0,0 0 0,0-1-1,0 0 1,0 1 4,5 0-4,0 0-1,1 0 0,0 0 0,-1-1 1,1-1-1,0 0 0,-1 0 1,1-1-1,-1 0 0,5-1 5,-7 0 1,-1 0-1,1 0 1,-1-1-1,0 0 1,0 0 0,0 0-1,0-1 1,-1 0-1,1 0 1,2-2-1,2-4 14,-1 1 0,0-1 0,0-1-1,6-8-13,-10 11 13,-1 0-1,0-1 1,0 1-1,-1-1 1,0 1-1,0-1 1,1-7-13,-1-4 61,0-1 1,0-19-62,-3 38 11,0-1 0,0 0 0,0 0 0,0 0 0,-1 1 0,1-1 0,-1 0 0,0 0 1,0 1-1,0-1 0,0 1 0,0-1 0,0 1 0,-1-1 0,1 1 0,-1 0 0,0-1 0,0 1-11,-1-1 14,0 1 0,0-1 1,-1 1-1,1 0 0,0 0 1,-1 0-1,0 0 0,1 1 0,-1-1 1,0 1-1,-3-1-14,-2 1-6,0-1-1,0 1 1,-1 1 0,1-1 0,0 2 0,0-1-1,-1 1 1,1 1 0,0 0 0,-4 1 6,10-2-10,0 0 0,1 0 0,-1 1 1,1-1-1,-1 1 0,1-1 1,0 1-1,-1 0 0,1 0 1,0 0-1,0 0 0,0 0 1,-1 2 9,0 1-18,0 0 1,0 0 0,1 1 0,-1-1 0,1 0 0,-1 5 17,-1 6-39,1 0 0,1 0 0,0 0 0,1 10 39,2-18-5,-1 1-1,2 0 1,-1-1-1,1 0 0,1 1 1,-1-1-1,1 0 0,1 0 1,-1 0-1,2-1 0,-1 1 1,1-1-1,0 0 0,0-1 1,1 1-1,0-1 0,0 0 1,0 0-1,1-1 0,0 1 1,0-2 5,-4-2-1,0 0-1,0-1 1,0 0 0,0 0 0,0 0 0,0 0-1,0 0 1,1 0 0,-1-1 0,0 0 0,0 1-1,1-1 1,-1-1 0,0 1 0,1 0 0,-1-1-1,0 0 1,0 1 0,0-1 0,0 0 0,1-1-1,-1 1 1,-1-1 0,3 0 1,-1-1 9,-1 1-1,0-1 1,0 1 0,0-1 0,-1 0 0,1 0-1,-1 0 1,1-1 0,-1 1 0,0 0-1,0-1 1,-1 0 0,1 1 0,-1-1 0,0 0-1,1 0 1,-2 0 0,1 1 0,0-1-1,-1-2-8,0-1 24,0 0 0,0-1 0,-1 1 0,0 0 0,-1-1 0,0 1 0,0 0 0,0 0 0,-1 0 0,0 1 0,0-1 0,-1-1-24,-2-2 30,0 1 0,-1 0 0,0 0 1,-1 0-1,1 1 0,-2 0 0,-4-4-30,9 9 5,0 0-1,0 0 1,-1 1-1,1 0 1,0-1-1,-5 0-4,8 2-2,-1 1-1,1-1 1,-1 1 0,1 0-1,-1-1 1,0 1 0,1 0-1,-1 0 1,0 0 0,1 0-1,-1 0 1,1 0-1,-1 1 1,0-1 0,1 0-1,-1 1 1,1 0 0,-1-1-1,1 1 1,-1 0 0,0 0 2,-6 7-23,0 0 0,0 0 0,1 1 0,1 0 0,0 0 0,0 1 0,1-1 0,0 1 0,0 1 0,1-1 0,0 1 0,0 3 23,3-6-26,-1 1 1,1-1-1,1 1 1,0-1 0,0 1-1,0-1 1,1 1-1,1-1 1,-1 1 0,1-1-1,1 0 1,-1 0-1,1 0 1,1 0 0,0 0-1,0-1 1,0 0-1,1 1 1,0-2-1,0 1 1,6 5 25,-10-11-86,-1-1-1,1 1 1,-1 0 0,1-1 0,-1 1-1,1-1 1,0 1 0,-1-1-1,1 1 1,0-1 0,0 1 0,-1-1-1,1 0 1,0 0 0,0 1-1,-1-1 1,1 0 0,0 0-1,0 0 1,0 0 0,0 0 0,-1 0-1,1 0 1,1 0 86,-1 0-1700,-1 0-185,0-2 822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0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73 641 1144,'-14'29'258,"-17"29"918,29-51-587,2-7-502,-1 1 0,1-1-1,0 0 1,0 1-1,0-1 1,0 0-1,0 1 1,0-1 0,-1 0-1,1 1 1,0-1-1,0 0 1,0 0 0,-1 1-1,1-1 1,0 0-1,0 0 1,-1 0-1,1 1 1,0-1 0,-1 0-1,1 0 1,0 0-1,-1 0 1,1 0-1,0 1 1,-1-1 0,1 0-1,0 0 1,-1 0-1,1 0 1,0 0 0,-1 0-1,1 0 1,0 0-1,-1 0 1,1 0-1,0-1 1,-1 1-87,-5 5 1751,6-5-1644,0 0 0,0 1 0,-1-1-1,1 0 1,0 1 0,0-1 0,-1 0 0,1 1 0,0-1 0,-1 0-1,1 0 1,-1 1 0,1-1 0,0 0 0,-1 0 0,1 0 0,0 1 0,-1-1-1,1 0 1,-1 0 0,1 0 0,-1 0 0,1 0-107,-1 0 433,1 0 1,0 0-33,0 0-47,0 0-93,0 0-57,0 0-51,6-12 845,6-5-866,-2 0 0,0-1 0,0-2-132,-6 11 55,-1-1 0,0 0-1,0 1 1,-1-1 0,0 0 0,0-6-55,-1 7 20,1-1 1,0 1 0,0 1-1,1-1 1,0-1-21,8-13 29,-7 14-15,0 1-1,-1-1 1,0 0 0,0-1 0,-1 1-14,6-37 70,-5 24 1,1-1 1,5-15-72,-6 27 14,-1 0 1,0 0-1,-1 0 1,0 0-1,-1-7-14,2-28 40,0 38-30,1 0 0,-1 0-1,1 1 1,1-1 0,-1 1 0,1-1-1,1 1 1,3-4-10,-2 2 17,-1 0-1,0 0 1,0 0 0,-1-1-1,0 0-16,-3-31 63,-1 41-63,0 0 0,0 0 0,0 0 1,0-1-1,0 1 0,0 0 0,0 0 0,1 0 0,-1-1 1,0 1-1,0 0 0,0 0 0,0 0 0,0 0 0,0-1 0,1 1 1,-1 0-1,0 0 0,0 0 0,0 0 0,0 0 0,1-1 1,-1 1-1,0 0 0,0 0 0,0 0 0,1 0 0,-1 0 1,0 0-1,0 0 0,3-2 3,-2 0-8,0 0 0,-1 0 0,1 0 0,-1 0 0,1 0 0,-1 0 0,0 0 0,0 0 0,0 0 0,0-1 0,0 1 0,-1 0 5,1-8-153,0 10 97,0 0 9,0 0 15,0 0 11,0 0-7,5 11-60,35 81 24,-29-66 54,-1 0 0,5 21 10,-7-23-7,0 0 0,3 5 7,7 14 14,-3 1 0,-1 1-1,-3 0 1,0 10-14,-6-38 2,0 1-1,3 3-1,-2-5 12,-1 1 0,2 12-12,-5-12 37,0 0 1,-1 9-38,3 27 26,-3-50 51,-1-3-4894,0 0 3925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22 1288,'-89'-19'712,"88"19"-666,0-1-1,0 1 1,0 0-1,-1-1 1,1 1-1,0 0 1,0 0-1,-1 0 1,1 0-1,0 0 1,0 0-1,0 0 1,-1 0-1,1 0 0,0 1 1,0-1-1,0 1 1,-1-1-1,1 1-45,1-1 62,0 0 0,0 0-1,0 0 1,0 0-1,0 0 1,0 0 0,0 0-1,0 0 1,0 0-1,0 0 1,0 0 0,0 0-1,0 0 1,1 0-1,-1 0 1,0 0 0,0 0-1,0 0 1,0 0 0,0 0-1,0 0 1,0 0-1,0 0 1,0 0 0,0 0-1,0 0 1,0 0-1,0 0 1,0 0 0,0 0-1,0 0 1,0 1-1,0-1 1,0 0 0,0 0-1,0 0 1,0 0-1,0 0 1,0 0 0,0 0-1,0 0 1,0 0 0,0 0-1,0 0 1,0 0-1,0 0 1,0 0 0,0 0-1,0 1 1,0-1-1,0 0 1,0 0 0,0 0-1,0 0 1,0 0-1,0 0 1,0 0-62,0 0 535,0 0-63,0 0-93,0 0-65,0 0-58,0 0 6,0 0 30,0 0-12,0 0-28,0 0-53,2 0-177,0 1 0,0-1 1,0 1-1,-1 0 1,1 0-1,0 0 0,0 0 1,-1 0-1,1 0 0,0 1-22,8 4 47,46 17 418,-52-21-452,18 7 187,0-1 1,1-1-1,6 1-200,-7-5 40,31 9 44,-53-12-68,0 0 0,0 0 3,0 0 10,0 0 6,0 0 24,0 0 74,0 0 110,0 0 110,0 0 47,0 0-16,0 0-89,0 0-100,0 0-62,-79-5 950,53 3-1044,-9 0 90,-1 2 0,1 2 0,0 1-129,35-3 1,0 0 1,0 0 0,-1 0 0,1 0 0,0 0-1,0 0 1,0 0 0,0 0 0,0 0 0,0 0 0,-1 0-1,1 0 1,0 0 0,0 0 0,0 0 0,0 0-1,0 0 1,-1 0 0,1 0 0,0 0 0,0 0 0,0 0-1,0 0 1,0 0 0,0 0 0,0 1 0,-1-1-1,1 0 1,0 0 0,0 0 0,0 0 0,0 0 0,0 0-1,0 0 1,0 1 0,0-1 0,0 0 0,0 0 0,0 0-1,0 0 1,0 0 0,0 1 0,0-1 0,0 0-1,0 0 1,0 0 0,0 0 0,0 0 0,0 1 0,0-1-1,0 0 1,0 0 0,0 0 0,0 0 0,0 0-1,0 0 1,0 1 0,0-1 0,0 0 0,0 0 0,1 0-1,-1 0 1,0 0 0,0 0 0,0 0 0,0 0-2,1 2-58,-6-4-111,29 5-259,-4-1 426,-3 0-2,39 3-10,-9-3-64,0 2 1,0 2 77,-24-2-1891,0 1 0,17 7 1891,-27-9-1060,-2-1 473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7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147 195 848,'1'0'233,"-1"0"0,0 0-1,0 0 1,1 0 0,-1-1 0,0 1-1,0 0 1,0 0 0,1 0 0,-1 0-1,0 0 1,0 0 0,0 0 0,1 0-1,-1-1 1,0 1 0,0 0 0,0 0-1,0 0 1,1 0 0,-1-1 0,0 1-1,0 0 1,0 0 0,0 0 0,0-1-1,0 1 1,0 0 0,0 0 0,0-1-1,1 1 1,-1 0-233,-1-11 3013,1 10-2957,0 0 0,-1 0 0,1 1 0,0-1-1,-1 0 1,1 0 0,-1 0 0,1 0 0,-1 0 0,1 1 0,-1-1 0,1 0 0,-1 0-1,0 1 1,1-1 0,-1 0 0,0 1 0,0-1 0,0 1 0,1-1 0,-1 1 0,-1-1-56,-2 1 0,-1 0 1,0 0-1,0 0 1,0 0 0,0 1-1,0 0 1,1 0-1,-1 0 1,0 1-1,1-1 1,-1 1 0,1 0-1,0 1 1,-2 0-1,1 2-5,1 0 1,0 0 0,0 0 0,1 1 0,-1-1-1,1 2 5,2-5-3,0 0 0,0 0-1,0 0 1,1 0-1,-1 0 1,1 0 0,0 0-1,-1 0 1,1 0 0,0 0-1,0 0 1,0 0-1,0 0 1,1 0 0,-1 0-1,1 0 1,-1 0 0,1 0-1,-1 0 1,2 1 3,0-1 2,-1 1 1,1-1-1,0 1 0,0-1 1,0 0-1,1 0 0,-1 0 1,0 0-1,1 0 0,-1-1 1,1 1-1,1 0-2,5 2 33,1 0 0,-1-1-1,1 0 1,-1-1 0,1 0 0,8 1-33,-16-3 16,0 0 0,0 0 0,0 0-1,0 0 1,0-1 0,0 1 0,0 0 0,0-1 0,0 1 0,0-1 0,0 0 0,0 0 0,0 0 0,-1 0 0,1 0 0,0 0 0,-1 0 0,1-1 0,0 1-16,2-4 86,0 0 0,0 0 0,0 0 0,-1 0 0,1-2-86,5-6 243,-7 10-165,0 1 1,0-1-1,0 1 0,-1-1 1,1 0-1,-1 0 0,0 1 1,0-1-1,0 0 0,0 0 1,0 0-1,-1 0 0,1-1 1,-1 1-1,0 0 1,0 0-1,0 0 0,0 0 1,0 0-1,-1-2-78,0-2 109,-1 0-1,1 0 1,-1 0 0,-1 0 0,1 1-1,-1-1 1,-1 1 0,1-1-1,-3-2-108,4 6 19,-1 0 0,0 0-1,0-1 1,0 2-1,0-1 1,-1 0 0,1 1-1,-1-1 1,0 1-1,0 0 1,0 1 0,0-1-1,0 0 1,0 1 0,-3-1-19,-2 1-9,0 0 0,-1 0 1,1 1-1,0 0 1,0 0-1,-1 1 0,1 1 1,0-1-1,-4 2 9,11-2-13,0 0 0,0 0 0,0 0 0,0 0 0,0 0 0,0 1-1,0-1 1,1 1 0,-1-1 0,0 1 0,1 0 0,-1-1 0,1 1 0,0 0 0,0 0-1,-1 0 1,1 0 0,0 0 0,1 0 0,-1 0 0,0 1 0,1-1 0,-1 1 13,-1 3-32,1-1-1,0 0 1,1 1 0,-1-1 0,1 1 0,0-1 0,0 1 0,1-1-1,0 2 33,1 2-20,1 0-1,0-1 0,0 0 1,1 0-1,0 0 0,0 0 1,1-1-1,0 1 0,1-1 1,5 6 20,-7-10-3,0 0 0,1 0 0,-1-1 0,1 1 1,-1-1-1,1 0 0,0-1 0,-1 1 0,1-1 0,0 0 1,0 0-1,0 0 0,0-1 0,1 1 0,-1-1 1,2-1 2,-3 1 6,0 0 0,1 0 0,-1-1 0,0 0 0,1 0 0,-1 0 0,0 0 0,0-1 0,0 0 0,0 1 0,0-2 0,0 1 0,-1 0 0,1-1 0,-1 1 1,1-1-1,-1 0 0,2-3-6,2-5 48,-1 1-1,0-1 1,2-7-48,7-14 127,-8 21-52,9-19 133,-15 28-184,0 0 0,0-1 0,-1 1 1,1 0-1,-1 0 0,0 0 0,1-1 1,-1 1-1,0 0 0,0-1 0,-1 1 1,1 0-1,-1-2-24,-2-4 88,0 0 1,-1 0-1,-1 0 0,1 0 1,-1 0-1,-1 1 1,-4-5-89,7 9 12,1 0 0,-1 1 0,0 0 1,-1-1-1,1 1 0,0 1 0,-1-1 1,1 0-1,-1 1 0,1 0 0,-1-1 1,0 2-1,0-1 0,1 0 0,-1 1 1,-3-1-13,2 1-7,0 0 1,1 0-1,-1 0 1,0 1-1,0 0 1,0 0 0,0 0-1,1 0 1,-1 1-1,0 0 1,1 0-1,-3 2 7,-26 14-67,22-13 16,0 1-1,1 1 1,-2 1 51,8-5-15,0 0 0,1 0 0,0 0 0,0 1 0,0 0 0,0-1 0,0 1-1,1 0 1,-1 0 0,1 2 15,-1 0-14,1-1 0,0 1-1,0 0 1,1 0 0,-1 0 0,1 0-1,1 0 1,-1 0 0,1 0 0,0 0-1,1 0 1,0 5 14,0-7-12,-1 0-1,2 0 1,-1-1-1,0 1 1,1 0-1,-1 0 1,1-1-1,0 1 1,1-1-1,-1 0 1,0 1-1,1-1 1,0 0 0,0 0-1,0-1 1,0 1-1,0-1 1,0 1-1,2 0 13,1 0-6,0 0-1,0-1 1,0 0 0,0 0-1,0 0 1,0 0-1,0-1 1,1 0 0,-1-1-1,0 1 1,4-1 6,-6 0 3,0-1 1,0 1-1,0-1 0,0 1 1,0-1-1,0 0 1,0-1-1,0 1 0,-1-1 1,1 0-1,-1 0 1,1 0-1,-1 0 0,0 0 1,1-1-1,-1 1 0,0-1 1,1-2-4,6-6 15,-4 4 1,-1 0 0,1-1 0,-1 0 0,1-2-16,-4 7 12,-1 0 0,0-1 1,0 1-1,0 0 0,0-1 0,0 1 1,-1-1-1,1 1 0,-1-1 1,0 0-1,0 1 0,0-1 1,-1 0-13,1-1 20,-1-1 1,-1 1-1,1 0 0,-1-1 1,1 1-1,-1 0 1,-1 0-1,1 0 1,-1 1-1,0-1 1,0 0-1,0 1 1,-1 0-1,1 0 1,-1 0-1,0 0 1,0 1-1,-1-1 1,1 1-1,-1 0 1,1 1-1,-1-1 1,0 1-1,0 0 0,0 0 1,0 0-1,-1 0 1,1 1-1,0 0 1,-1 1-1,1-1 1,-1 1-1,1 0 1,-5 0-21,1 2-13,-1 0 1,1 1-1,0 0 1,0 1 0,-2 1 12,8-4-13,2 0 6,0-1 0,0 1 0,-1 0 1,1 0-1,0 0 0,0-1 0,1 1 0,-1 0 0,0 0 0,0 0 0,0 0 0,1 1 1,-1-1-1,0 0 0,1 0 0,-1 1 7,-3 5-39,1-3 25,1 0 0,-1 0 0,1 0-1,0 0 1,0 1 0,0-1 0,0 1 0,1-1 0,0 1 0,0 0 0,0 0 0,1-1 0,-1 1 0,1 0 0,0 0 0,1 0 0,-1 0 0,1-1 0,0 1 0,0 0-1,0-1 1,1 1 0,0-1 0,0 1 0,0-1 0,0 0 0,1 0 0,-1 0 0,1 0 0,0 0 0,0 0 0,1-1 0,-1 1 0,1-1 0,0 0 0,0 0 0,0 0 14,1-1-2,-1 1 0,1-1 0,0 0 0,-1 0 0,1-1 0,0 1 0,0-1 0,0 0 0,0 0 0,0-1 1,0 1-1,0-1 0,1-1 0,-1 1 0,0-1 0,0 1 0,0-1 0,2-1 2,-1 0 8,0 0 0,0 0 0,0-1-1,-1 1 1,1-1 0,-1 0 0,0-1 0,0 1-1,0-1 1,0 0 0,-1-1 0,1 1-1,-1-1 1,3-4-8,-5 5 13,0 0-1,-1-1 0,1 1 0,-1 0 1,0-1-1,-1 1 0,1-1 0,-1 1 1,0-1-1,0 1 0,0-1 0,0 1 1,-1-2-13,0-23 103,1 25-88,0 0 0,0 0 1,0-1-1,-1 1 0,0 0 0,0 0 1,0-1-1,0 1 0,-1 0 0,1 0 1,-1 0-1,0 1 0,0-1 0,-1 0 1,1 1-1,-1-1 0,0 1 1,0 0-1,0 0 0,0 0 0,0 0 1,-1 1-1,-2-2-15,2 1 4,1 1 0,-1 0 1,0 0-1,0 0 0,-1 0 1,1 1-1,0 0 0,0 0 0,-1 0 1,1 0-1,-1 1 0,1-1 1,0 1-1,-1 0 0,1 0 1,-1 1-1,1 0 0,-1-1 0,1 2 1,0-1-1,0 0 0,-4 2-4,6-1-9,0-1 0,0 1 0,0 0 0,0 0 0,0-1-1,0 1 1,1 1 0,-1-1 0,1 0 0,0 0-1,-1 0 1,1 2 9,-2 2-20,1-1 0,0 1 0,0-1 0,0 5 20,1-5-11,0-1 1,1 1-1,-1-1 1,1 1 0,1 0-1,-1-1 1,0 1-1,1-1 1,0 1 0,0-1-1,1 1 1,-1-1-1,1 0 1,0 0-1,0 1 1,0-1 0,2 1 10,4 6-709,1-1-1,0 1 1,1-2 0,0 0 0,2 1 709,-11-9-54,12 9-2197,1-2 941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9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106 178 2296,'73'-70'1389,"-58"56"311,-17 16-1462,2-1-149,1-2 162,-1 1-76,-1 0 0,1 0 0,0 0 0,0 0 0,-1 1-1,1-1 1,0 0 0,0 0 0,-1 0 0,1 0 0,0 0 0,-1 0 0,1 0 0,0 0 0,0 0 0,-1 0 0,1 0 0,0 0 0,0 0 0,-1 0 0,1-1 0,0 1 0,-1 0 0,1 0 0,0 0-175,0 0 47,-1 0 1,1 0-1,0-1 0,0 1 1,-1 0-1,1 0 0,0 0 1,0 0-1,-1 0 0,1 0 1,0 0-1,0 0 0,-1 0 1,1 0-1,0 0 0,0 0 0,-1 0 1,1 0-1,0 0 0,0 0 1,-1 0-1,1 0 0,0 1 1,0-1-1,-1 0 0,1 0 1,0 0-1,0 0 0,-1 0 1,1 1-1,0-1 0,0 0 1,0 0-1,0 0 0,-1 1 0,1-1 1,0 0-1,0 0 0,0 1 1,0-1-1,0 0 0,0 0 1,0 1-1,-1-1 0,1 0 1,0 0-1,0 1 0,0-1 1,0 0-1,0 1 0,0-1 1,0 0-1,1 0 0,-1 1 1,0-1-1,0 0 0,0 0 0,0 1-47,-2 42 532,2-26-436,-1-1 0,-1 0-1,-3 12-95,-5 46 460,7-47-123,-1 0 0,-4 12-337,-9 46 285,11-51-215,-1 1 0,-5 10-70,5-23 47,2 0-1,1 1 1,0 12-47,-8 36 198,4-16 144,8-55-327,0 1-8,0-1 0,0 1 1,0 0-1,0-1 0,0 1 1,-1-1-1,1 1 0,0-1 0,0 1 1,0-1-1,-1 0 0,1 1 1,0-1-1,-1 1 0,1-1 1,0 1-1,-1-1 0,1 0 0,0 1 1,-1-1-1,1 0 0,-1 1 1,1-1-1,0 0 0,-1 0 1,1 1-1,-1-1 0,1 0 1,-1 0-1,1 0-7,-1 0 45,1 0-1,0 0 11,0 0 10,0 0 14,0 0 5,0 0-8,0 0-3,0 0-21,0 1-53,0-1 0,0 1 0,0-1 0,0 0 0,1 1 0,-1-1 0,0 1-1,0-1 1,0 1 0,0-1 0,1 1 0,-1-1 0,0 0 0,0 1 0,1-1 0,-1 0-1,0 1 1,0-1 0,1 0 0,-1 1 0,1-1 0,-1 0 0,0 0 0,1 1 0,-1-1 0,0 0-1,1 0 1,-1 0 0,1 1 0,-1-1 0,1 0 0,-1 0 0,1 0 0,-1 0 0,0 0-1,1 0 1,-1 0 0,1 0 0,-1 0 0,1 0 0,-1 0 1,3 0-6,0 0 0,0 1-1,0 0 1,0 0 0,0 0 0,0 0 0,0 0 0,0 1 6,44 26 0,-44-27 1,0 1-1,0-1 1,1 0 0,-1-1 0,0 1 0,1 0 0,-1-1 0,0 0 0,1 0 0,-1 0 0,0 0 0,1-1 0,-1 1 0,0-1-1,1 0 1,-1 1 0,0-2 0,0 1 0,0 0 0,0-1 0,2 0-1,3-2 3,-1 2 5,-1-1 0,1 0-1,-1 0 1,1-1 0,-1 0 0,0 0-1,0 0 1,-1-1 0,1 0-1,-1 0 1,0 0 0,-1-1 0,1 1-1,-1-1 1,0 0 0,0-1 0,-1 1-1,0-1 1,1-2-8,0-1 17,1 0 0,1 1 0,2-4-17,-3 5 25,1-1-1,-2 1 1,1-1 0,-1 0 0,0-2-25,5-12 69,-7 18-51,0 0 0,0 0 0,0 0 0,-1 0 0,1-1-1,-1 1 1,-1 0 0,1 0 0,-1-1 0,0-1-18,-4-26 118,2 11 18,-1 0 0,-1 0 1,-7-20-137,8 34 25,-1 1 1,0-1-1,0 1 1,-1 0-1,0 0 1,0 1-1,-1-1 1,1 1 0,-1 0-1,-1 1 1,1 0-1,-2-1-25,3 3 6,1 1 1,0 1-1,-1-1 0,0 1 0,1-1 0,-3 1-6,-18-6 11,11 2-4,0 0-1,0 1 0,-1 0-6,10 3-14,0 0 0,0 0 0,0 1 0,0 0-1,0 0 1,0 0 0,0 1 0,0-1 0,0 1 0,-4 2 14,8-3-50,1 0-11,0 0-4,0 1 41,0-1 0,0 1 0,0 0 0,0-1 0,1 1 0,-1-1 0,0 1 0,1 0 0,-1-1 0,0 1 0,1-1 1,-1 1-1,0-1 0,1 1 0,0 0 24,7 4-8,0 0 0,0 0 0,1-1 0,0 0 0,0 0 8,3 2 0,-8-4 0,-1 0 0,1 0 0,0 0 0,0-1 0,0 1 0,1-1 0,-1 0 0,0 0 0,0 0 0,1-1 0,-1 0 0,0 0 0,1 0 0,-1 0 0,2-1 0,3 0 8,0 0 1,0-1-1,0 0 1,0-1 0,0 0-1,-1 0 1,1-1-1,-1 0 1,0-1-1,0 0 1,-1 0-1,6-5-8,2-2 25,-11 8-13,0 1-1,1-1 1,-1 0 0,-1 0 0,1 0 0,0-1 0,-1 1 0,0-1-1,0 0 1,-1 0 0,2-4-12,-1 4 44,-1-1-1,1 0 0,0 1 1,0-1-1,0 1 1,1 0-1,3-3-43,-6 6 26,0 0-1,0 0 0,0-1 0,0 1 1,-1 0-1,1 0 0,0-1 1,-1 1-1,0 0 0,1-1 1,-1 1-1,0 0 0,0-1 0,-1 1 1,1 0-1,0-1 0,-1 1 1,0-2-26,-1-3 49,0-1 1,0 1 0,0 0 0,-1 0-1,-3-5-49,2 4 41,-1 1 0,1 0 0,-1 0 0,-1 0 0,1 1 0,-1-1 0,0 1 0,-1 1 0,1-1 0,-1 1 0,0 0 0,0 1-1,-3-2-40,-8-2 37,1 0-1,-2 1 0,1 1 0,0 1 0,-1 0 0,-11 0-36,19 4-3,-1 0 0,1 0 0,-1 1 0,0 1 0,1 0 0,-1 0 0,1 1 0,-1 1 0,1 0 0,0 0 1,-4 3 2,-3 2-64,7-4-37,0 0-1,0 2 0,-3 1 102,12-5-138,0 0-1,0 0 0,0 0 0,1 0 1,-1 0-1,0 0 0,1 0 0,-1 0 1,1 1 138,-2 7-5110,3-10 3677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34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215 199 400,'-10'1'3055,"-6"-2"7830,5-7-10641,8 7-231,1 1 0,-1-1-1,1 1 1,-1-1-1,1 1 1,-1 0-1,0 0 1,1 0-1,-1 0 1,-2 1-13,-2-1 13,5 0-39,-1 0 0,0 0 0,0 1 0,0-1 0,0 0 0,0 1 0,-1 0 26,3 0-14,0-1 0,0 1 0,0 0 0,0-1-1,0 1 1,0 0 0,0 0 0,0 0 0,0 0 0,0 0 0,0 0 0,0 0-1,1 0 1,-1 0 0,1 1 0,-1-1 14,0 0-8,1 0-1,-1-1 1,1 1 0,0-1-1,-1 1 1,1 0-1,0-1 1,0 1 0,-1 0-1,1 0 1,0-1-1,0 1 1,0 0 0,0-1-1,0 1 1,0 0 0,0 0-1,0-1 1,0 1-1,0 0 1,1-1 0,-1 1-1,0 0 1,0-1-1,1 1 1,-1 0 0,0-1-1,1 1 1,-1 0 0,1 0 8,1 0-2,0 0 0,0 1 1,1-1-1,-1 0 0,0 0 1,1 0-1,-1-1 1,2 1 1,20 8 3,26 15 21,-48-23-20,1 0 1,-1-1 0,1 1 0,-1-1-1,1 0 1,-1 1 0,1-1-1,-1 0 1,1-1 0,-1 1 0,0 0-1,1-1 1,-1 1 0,1-1-1,-1 0 1,2-1-5,8-1 37,-3 0-1,-1 1 1,1-1 0,-1-1 0,0 1-1,0-2 1,0 1 0,-1-1-1,4-3-36,11-9 77,-1-1 0,1-3-77,4-4 23,-22 21-12,1-1 0,-1-1 0,0 1-1,0 0 1,0-1 0,-1 0-1,2-4-10,-3 7 30,-1-1 1,1 1-1,-1-1 0,0 0 0,0 1 0,0-1 1,-1 0-1,1 0 0,-1 0 0,0 1 0,0-1 1,0 0-1,0 0 0,-1-1-30,0 3 31,0 0 1,0-1-1,-1 1 1,1 0-1,0 0 0,-1 0 1,1 0-1,-1 1 1,0-1-1,0 0 0,1 1 1,-1-1-1,0 1 1,0-1-1,-1 1 0,1 0 1,0 0-1,0 0 1,0 0-1,-1 0 0,1 1 1,-1-1-1,1 1-31,-6-2 44,1 1-1,-1 0 1,1 0-1,-1 1 1,1 0-1,-1 0 1,0 1-44,-8 1 46,0 1-1,0 0 1,1 1 0,-1 1 0,1 1-1,-6 2-45,13-4-11,1 0 0,0 0 0,0 0 0,0 1 0,0 0 0,1 0 0,0 1 0,0 0 0,0 0 0,1 0 0,0 1 0,0-1-1,-1 4 12,2-2-10,-1 0-30,0 1 0,1-1-1,1 1 1,-3 8 40,5-14-15,0 0 0,1-1 0,-1 1 0,1 0 0,0 0 0,0-1 0,0 1 0,0 0 0,1 0 0,-1-1 0,1 1 0,-1 0 0,1-1 0,0 1 0,0 0 0,0-1 0,1 1 0,-1-1 0,1 1 15,0 0-7,0 0 0,-1-1 0,1 1 0,1 0 0,-1-1-1,0 0 1,1 1 0,-1-1 0,1 0 0,-1-1-1,1 1 1,0 0 0,0-1 0,0 1 0,0-1 0,0 0-1,0 0 1,0 0 0,1 0 0,-1-1 0,0 1 7,3-1-1,6 0 7,0 0 1,0-1 0,-1 0-1,1-1 1,0-1-7,-8 3 13,-1-2-1,1 1 1,-1 0 0,1-1 0,-1 0-1,0 1 1,0-1 0,1-1 0,-1 1-1,-1 0 1,1-1 0,0 1-1,-1-1 1,1 0 0,-1 0 0,0 0-1,0 0 1,1-2-13,-2 3 25,0 0 1,0 0-1,0 0 1,0 0-1,-1 0 0,1 0 1,-1 0-1,1-1 0,-1 1 1,0 0-1,0 0 0,0 0 1,0-1-1,0 1 1,0 0-1,-1 0 0,1 0 1,-1 0-1,0 0 0,1-1 1,-1 1-1,0 0 0,0 1 1,0-1-1,-1 0 1,1 0-1,0 0 0,-1 1 1,1-1-1,-2-1-25,-5-4 114,0 1 1,-1-1-1,0 1 0,0 0 0,-9-3-114,12 5 22,-1 1-1,0 1 1,0-1 0,0 1-1,0 0 1,0 1-1,0-1 1,-1 1-1,1 1 1,-1 0-1,1 0 1,-4 0-22,6 1-10,1-1-1,-1 1 1,1 0-1,-1 1 1,1-1 0,0 1-1,0-1 1,-1 1-1,1 0 1,0 1 0,1-1-1,-1 1 1,0 0-1,1 0 1,-1 0 0,1 0-1,0 1 1,0-1-1,0 1 1,-1 3 10,1-3-36,1 0 0,1 0 1,-1 0-1,0 0 0,1 0 0,0 0 0,0 0 0,0 1 36,1-4-5,0 0 0,0 0 0,0 0 0,0 0-1,0 0 1,0 1 0,0-1 0,0 0 0,0 0-1,1 0 1,-1 0 0,0 0 0,1 0-1,-1 0 1,1 0 0,-1 0 0,1 0 0,-1 0-1,1 0 1,0 0 0,0 0 0,-1 0 0,1 0-1,0-1 1,0 1 0,0 0 0,0-1-1,0 1 1,0-1 0,0 1 0,0-1 0,0 1 5,4 1-2,0 0 0,-1-1 0,1 1 0,0-1 1,0 0-1,0-1 0,0 1 0,0-1 0,0 0 1,0 0-1,0 0 0,0-1 0,0 0 0,0 0 1,0 0-1,0-1 0,-1 1 0,1-1 0,0 0 1,-1 0-1,1-1 0,-1 0 0,1 0 2,2-2 21,-1 0 0,1-1 0,-1 0 0,0 0 0,5-7-21,-10 12 12,0 0 0,0 0 0,0-1 1,0 1-1,-1 0 0,1-1 0,0 1 0,-1-1 0,1 1 0,-1 0 0,1-1 0,-1 1 0,0-1 0,0 0 0,0 1 0,0-1 0,0 1 0,0-1 0,0 1 0,0-1 0,0 1 0,-1-1 0,1 1 0,-1-1 1,1 1-1,-1-1 0,0 1 0,1 0 0,-1-1 0,0 1 0,0 0 0,0 0 0,0 0 0,0-1 0,0 1 0,-1 0-12,-14-14 125,9 8-58,-1 0 0,0 0 0,0 1 0,-5-3-67,9 7 9,1 1 0,-1-1 0,0 0 0,0 1 0,1 0 0,-1 0 0,0 0 0,0 1 0,0-1 0,0 1 0,0 0 0,0 0 0,-3 1-9,3-1-19,-1 1 1,1 0 0,0 0 0,-1 0 0,1 1 0,0-1 0,0 1 0,0 0-1,0 0 1,1 1 0,-1-1 0,1 1 0,-1-1 0,1 1 0,0 0 0,0 1-1,0-1 1,0 0 0,1 1 0,-1 0 0,1 0 0,-1 1 18,3-4-10,-1 1 0,1-1-1,0 1 1,-1-1 0,1 1 0,0-1 0,0 1 0,0-1 0,0 1 0,0-1 0,1 0-1,-1 1 1,0-1 0,1 1 0,-1-1 0,1 1 0,-1-1 0,1 0 0,0 0 0,-1 1-1,1-1 1,0 0 0,0 0 0,0 0 0,0 0 0,0 0 0,0 0 0,1 1 10,1 1-16,0 0 1,1 0 0,-1 0-1,1 0 1,0 0 0,0-1 0,0 1-1,3 0 16,-4-2 0,0-1-1,0 1 0,0-1 1,-1 0-1,1 0 0,0 0 0,0-1 1,0 1-1,-1 0 0,3-2 1,27-7 14,-25 6-10,-1 0 1,0 0-1,0-1 0,-1 1 1,1-1-1,-1 0 1,0-1-1,0 0 0,1-1-4,-2 3 20,-1-1-1,0 0 0,0 0 1,-1 0-1,1 0 0,-1 0 1,1 0-1,-1-1 0,-1 1 1,1-1-1,-1 1 0,0-1 1,1-1-20,-2 5 12,0 0 0,-1 0 0,1 0 0,0 0 0,0 0 0,0 0 0,-1 1-1,1-1 1,0 0 0,-1 0 0,1 0 0,-1 0 0,1 1 0,-1-1 0,0 0 0,1 0 0,-1 1 0,0-1 0,0 0-12,-17-12 137,12 8-92,2 3-36,0-1 0,-1 1 1,1 0-1,-1 0 0,0 0 0,1 0 0,-1 1 1,0 0-1,0 0 0,0 0 0,0 1 0,0-1 0,0 1 1,0 0-1,0 1 0,0-1 0,0 1 0,0 0 1,0 1-10,-2-1-20,0 2 1,1-1 0,0 1 0,-1 0 0,1 0 0,0 0-1,1 1 1,-1 0 0,1 0 0,-1 1 0,1-1 0,0 1-1,-2 4 20,4-5-17,0-1 0,1 1 0,-1 0 0,1 0 0,0 0 0,0 0 0,1 0-1,-1 1 1,1-1 0,0 0 0,0 1 0,0-1 0,1 1 0,-1-1 0,1 1 0,0-1-1,1 1 1,-1-1 0,1 1 0,0-1 0,0 1 0,0-1 0,0 0 0,1 1-1,0-1 1,0 0 0,0 0 0,0 0 0,1-1 0,0 1 0,-1 0 0,1-1-1,1 0 1,-1 1 0,0-2 0,1 1 0,1 1 17,2 0-10,0-1-1,0 0 1,1 0 0,-1 0-1,1-1 1,0 0 0,-1-1 0,1 0-1,0 0 1,0 0 0,0-1-1,0 0 1,7-2 10,-5 1 2,-1 0 0,1-2 0,0 1-1,-1-1 1,0 0 0,0-1 0,0 0 0,0 0 0,-1-1 0,1 0 0,-1-1-2,-4 3 1,-1 0 1,0 0 0,0-1 0,0 1 0,0-1-1,0 1 1,-1-1 0,0 0-2,0 2 15,-1 0 0,0-1 0,0 1 0,0 0 0,0-1 0,0 1 0,-1-1 1,1 1-1,-1-1 0,0 1 0,0-1 0,1 1 0,-1-1 0,-1-1-15,1 2 18,-1 0 0,0 1-1,0-1 1,1 1 0,-1 0 0,0-1 0,0 1-1,0 0 1,0-1 0,-1 1 0,1 0-1,0 0 1,0 0 0,-1 0 0,0 0-18,-25-15 130,20 12-90,3 2-33,-1 1 0,1-1 0,0 1-1,0 0 1,-1 0 0,1 0-1,-1 0 1,1 1 0,-1 0-1,1 0 1,-1 0 0,1 1 0,-1-1-1,1 1 1,0 0 0,-1 0-1,1 1 1,0-1 0,0 1-1,0 0 1,0 0 0,0 0 0,-2 2-7,2-2-18,0 1 1,0 0 0,1 0 0,-1 0-1,0 1 1,1-1 0,0 1 0,0 0-1,0 0 1,1 0 0,-1 0 0,1 1-1,0-1 1,0 0 0,0 1 0,1 0-1,-1-1 1,1 1 0,0 0 0,1 0-1,-1 3 18,1-6-16,0 0 0,1 0 0,-1 0 0,1 0-1,-1 0 1,1 0 0,0 0 0,0 0 0,0-1-1,0 1 1,0 0 0,0 0 0,0-1-1,0 1 1,1-1 0,-1 1 0,1-1 0,-1 0-1,3 2 17,4 2-367,0 1-1,0-1 0,8 2 368,-2 1-1198,11 8-3606,-15-10 3145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37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73 1864,'34'-35'1201,"-28"26"560,-11 7-479,1 0 1096,-14-9 2152,17 9-4417,-1 1-1,0 0 1,1-1 0,-1 1 0,0 0-1,0 0 1,1 1 0,-1-1-1,0 0 1,0 1 0,0-1-1,0 1 1,0-1 0,0 1-1,0 0 1,0 0 0,0 0-1,-2 0-112,-8 0 150,4-1-75,1 1 0,0 0 0,0 1-1,0-1 1,0 2 0,-1-1 0,-3 2-75,-13 4 75,-35 8 241,52-14-307,0 1 0,0 0 0,0 0 1,0 0-1,0 1 0,1 1 0,-1-1 1,1 1-1,0 0 0,0 0 0,0 1 0,-4 3-9,5-4 3,0 0-1,0 0 0,0-1 0,0 1 0,-2 0-2,2-2 10,0 1 1,1-1-1,-1 1 1,1 1 0,0-1-1,0 1 1,0-1-1,0 1 1,0 1-11,-38 56 117,34-50-131,2 1 0,0-1-1,0 1 1,1 0 0,0 1-1,1-1 1,0 2 14,3-9-19,0-4 13,1 1-1,0-1 1,0 1-1,0 0 0,0-1 1,0 1-1,0-1 1,0 1-1,0 0 0,0-1 1,1 1-1,0 1 7,1 12-25,-2-12 24,-1-1-1,1 1 0,-1 0 0,0-1 0,0 1 0,0 0 0,0-1 1,0 1-1,-1-1 2,1 0 1,0 0 0,0 0 0,0 0 0,0 0 0,1-1 0,-1 1 0,0 0 0,1 0 0,0 0 0,-1 1 0,1-1 0,0 0 0,0 0 0,0 0-1,0 0 1,1 0 0,-1 1-1,11 24 12,-9-24-10,0 1-1,0 0 1,0 0-1,-1 0 1,0 0-1,0 0 1,0 1-1,0 1-1,2 8-3,-3-12 1,1 0 1,-1 0-1,1 0 1,-1 0-1,0 0 1,0 0-1,0 1 1,0-1-1,0 2 2,-1-2-4,1 0 0,0 1-1,-1-1 1,1 0 0,0 0-1,1 1 1,-1-1 0,0 0-1,1 1 1,-1-1 0,1 0-1,0 0 1,-1 1 0,1-1 0,0 0-1,1 0 1,-1 0 0,0 0-1,0 0 1,1-1 0,-1 1-1,1 0 1,0-1 0,0 1 4,6 5-15,1-1 0,0 0 0,0 0 1,1-1-1,0 0 15,25 15 26,-30-17 1,0 0 0,1 0 0,-1 0 0,1-1 0,0 0 0,0 0 0,0-1 0,0 0 0,0 0 0,4 0-27,14 1 51,-1-2 0,6-1-51,22 0 14,-7 2 277,-25-1-7617,-19 0 6062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01.34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154 38 31 0,'-8'-15'15'0,"0"0"0"0,8 11 16 0,-5 0-27 15,1 8 1-15,0 0 3 16,0 3 0-16,0 1-9 16,-1 7 0-16,5-19 7 15,0 8 0-15,0 14-1 16,5 5 0-16,3 7-2 16,-4 3 1-16,0 12-1 15,1-4 1-15,-1 8-2 16,4-16 1-16,1 1-1 15,-1-4 0-15,5 0-1 16,-1-8 0-16,9-7 0 16,0-11 0-16,4-4-1 15,5-15 1-15,3-15 0 16,5-19 0-16,4-14 0 0,-4 22 0 16,0 0 0-16,0-8 0 15,-5 8-1-15,-3 7 1 16,-9 5-1-16,-4 6 1 15,-1 8-1-15,-3 8 0 16,-5 10 0-16,1 12 1 16,-5-7-1-16,-4 11 0 15,-4 14 1-15,-5 23 0 16,-3 15-1-16,-13 4 0 16,-5 11-1-16,-3-12 1 0,-5-3-2 15,-4 23 1-15,-13-5-1 16,0 1 0-16,1-8 0 15,3 8 1-15,9-12-1 16,0-3 1-16,0-11 1 16,9-8 0-16,-1-19-1 15,5-3 1-15,8-19-1 16,4-12 1-16,17-21-1 16,17-23 1-16,-5-12-1 15,13-21 0-15,9-5 1 16,8 19 1-16,9 1 0 15,3-1 1-15,-3-4 0 16,3 8 0-16,1 8-1 16,4 3 1-16,0 8-1 15,-13 3 0-15,0 0-5 16,4 8 1-16,13-15-8 16,9-4 1-16,20-7-10 0,9-4 1 15,17-4-2-15,-13-15 0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38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51 1504,'-28'-11'4387,"6"12"2017,25 8-6345,-1-3-47,1 1-1,1 0 1,-1-1-1,1 0 1,0 0-1,0 0 1,2 1-12,53 69 24,-51-65-10,0-1 0,0-1 0,1 1 0,8 5-14,-14-13 933,-3-3-226,-4-7 151,-10-11-498,-23-23-163,24 28-50,1 0 1,-2-4-148,3 6 332,0 0 0,-10-8-332,-10-11 280,24 23-239,4 4-28,-1 0 0,1 0 1,-1 1-1,0-1 0,1 1 0,-1 0 1,-1 0-1,1 1 0,-3-2-13,6 3-40,1 1-89,0 0-31,0 0 14,0 0 32,0 0 67,3 14-11,-2-11 53,0 1-1,0-1 0,1 0 1,0 1-1,-1-1 0,1 0 0,1 0 1,-1 0-1,0 0 0,2 1 6,-4-4 0,13 15-11,-2-1-11,-1 0 0,7 12 22,-10-15-11,-2-1-9,2-1 0,-1 1-1,2-1 21,6 7-26,-3-3 19,0-1 0,0-1 0,2 0 0,0 1 7,-11-11 3,1 1 1,-1 0-1,0 1 0,0-1 1,0 0-1,-1 0 1,1 1-1,0-1 0,-1 1-3,0-2 8,-1-1 0,0 0 0,0 0 0,0 0 6,0 0 22,0 0 12,0 0 6,-12-21 204,8 12-245,-4-7 5,0 0 0,-2 1 0,1 0 0,-10-10-18,-7-3 17,21 24-16,1 0 1,0 0 0,1 0-1,-1 0 1,0-1 0,-2-4-2,-3-7 7,6 10-7,-1 0 0,1-1 0,0 1 0,1 0 0,-1-3 0,3 8-7,0 1 0,0 0 1,0 0-1,0 0 1,0 0-1,0 0 1,0 0-1,0 0 1,0-1-1,0 1 1,0 0-1,0 0 1,0 0-1,0 0 1,0 0-1,0 0 0,0 0 1,0 0-1,0-1 1,0 1-1,-1 0 1,1 0-1,0 0 1,0 0-1,0 0 1,0 0-1,0 0 1,0 0-1,0 0 1,0 0-1,0 0 0,0 0 1,0-1-1,-1 1 1,1 0-1,0 0 1,0 0-1,0 0 1,0 0-1,0 0 1,0 0-1,0 0 1,-1 0-1,1 0 0,0 0 1,0 0-1,0 0 1,0 0-1,0 0 1,0 0-1,0 0 1,0 0-1,-1 0 7,3 9-110,10 12 103,1 0-1,6 7 8,-11-18-1,-1 1 8,1-1-1,0-1 0,1 0 0,0 0 0,0-1 0,4 2-6,20 19 17,-21-14-6,-10-12-8,0-1 1,0 1-1,1 0 0,-1-1 1,1 1-1,0-1 0,0 0-3,5 4 10,-8-6-9,1 1 0,-1-1 1,1 1-1,-1-1 0,1 0 0,-1 1 1,1-1-1,-1 0 0,1 1 0,0-1 1,-1 0-1,1 0 0,0 0 0,-1 0 1,1 1-1,0-1 0,-1 0-1,1 0 9,-1 0 2,0 0 10,-4-6-706,-3-2-5032,5 2 4854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0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36 1968,'11'-33'1354,"-11"33"-1260,0 0 1,-1 0-1,1-1 0,0 1 0,0 0 1,0 0-1,0 0 0,0 0 0,0-1 1,0 1-1,-1 0 0,1 0 1,0 0-1,0 0 0,0 0 0,0 0 1,0 0-1,-1 0 0,1-1 0,0 1 1,0 0-1,0 0 0,-1 0 0,1 0 1,0 0-1,0 0 0,0 0 1,0 0-1,-1 0 0,1 0 0,0 0 1,0 0-1,0 0 0,-1 0 0,1 0 1,0 0-1,0 1 0,0-1 1,0 0-1,-1 0 0,1 0 0,0 0-94,-1 0 243,0 0 0,1 1-1,-1-1 1,0 0 0,0 1-1,1-1 1,-1 0-1,0 1 1,0-1 0,1 1-1,-1-1 1,0 1 0,1 0-1,-1-1 1,1 1-243,-29 41 923,-18 23-708,31-46-158,8-9-37,0 0-1,0 0 0,1 1 0,-1 3-19,5-9 7,0 0 0,0-1 0,-1 1 0,0-1-1,0 0 1,0 0 0,0 0 0,-1-1 0,-4 4-7,5-4 9,-1 0 0,1 0 1,0 1-1,0 0 0,0 0 1,1 0-1,-1 0 0,1 0 1,-2 5-10,1-1 23,-9 14 79,11-14 93,2-8-186,0 0 0,0 0 0,0 1 0,0-1 0,0 0-1,-1 0 1,1 0 0,0 1 0,0-1 0,0 0 0,0 0 0,0 0 0,0 1 0,0-1-1,0 0 1,0 0 0,-1 0 0,1 0 0,0 1 0,0-1 0,0 0 0,0 0 0,-1 0-1,1 0 1,0 0 0,0 1 0,0-1 0,-1 0 0,1 0 0,0 0 0,0 0 0,0 0 0,-1 0-1,1 0 1,0 0 0,0 0 0,0 0 0,-1 0 0,1 0 0,0 0 0,0 0 0,-1 0-1,1 0 1,0 0 0,0 0 0,0 0 0,-1 0 0,1 0 0,0-1-9,0 1 10,0 0-1,0 0 1,0 0 0,-1 0 0,1-1-1,0 1 1,0 0 0,0 0 0,0 0-1,0 0 1,0-1 0,0 1 0,0 0 0,0 0-1,0 0 1,0 0 0,0-1 0,0 1-1,0 0 1,0 0 0,0 0 0,0-1-1,0 1 1,0 0 0,0 0 0,0 0-1,0 0 1,1-1 0,-1 1 0,0 0 0,0 0-1,0 0 1,0 0 0,0 0 0,0 0-1,1-1 1,-1 1 0,0 0 0,0 0-10,5-8 256,-4 8-262,0-2 44,1 1 1,0-1 0,-1 1 0,1 0 0,0-1 0,0 1 0,0 0-1,2 0-38,0-1 40,1 0-1,-1-1 0,0 1 1,0-1-1,-1 0 0,2-1-39,62-50 343,-36 20 28,-20 20-171,-10 13-189,-1 0 1,1 0-1,-1 0 0,1 0 0,0 0 1,-1 0-1,1 0 0,0 0 0,0 0 1,-1 0-1,1 1 0,0-1 0,0 0 1,0 1-1,0-1 0,0 0 1,0 1-1,0 0 0,0-1 0,0 1 1,0-1-1,1 1 0,-1 0 0,0 0 1,0 0-1,0 0 0,0 0 1,0 0-1,1 0 0,-1 0 0,0 0-11,5 0-4,-6-3 316,0 3-299,0 0 1,-1 0-1,1-1 1,-1 1 0,1 0-1,-1 0 1,1 0 0,-1-1-1,1 1 1,-1 0-1,1 0 1,0 0 0,-1 0-1,1 0 1,-1 0 0,1 0-1,-1 0 1,1 0-1,-1 0 1,1 0 0,-1 0-1,1 1 1,-1-1 0,1 0-1,-1 0 1,1 1-14,-9 3-5,1 0 0,-1 1 0,1 1-1,0-1 1,1 2 0,0-1 0,-7 7 5,0 0-4,-4 5-29,0 0 0,1 1 0,-9 13 33,10-11-95,-18 16 95,25-26-34,-1 0 0,-5 9 34,-10 13-66,25-33 62,-1 1 0,1-1 0,0 1 0,-1-1 0,1 1 0,-1-1 1,1 1-1,-1-1 0,1 1 0,-1-1 0,1 0 0,-1 1 0,1-1 0,-1 0 0,1 1 1,-1-1-1,0 0 0,1 0 0,-1 0 0,0 1 0,1-1 0,-1 0 0,1 0 1,-1 0-1,0 0 0,1 0 0,-1 0 0,0 0 0,1-1 0,-1 1 0,0 0 0,1 0 1,-1 0-1,0-1 4,1 1-62,0 0 1,0 0 13,1-2 50,0 1 0,0 0 0,0-1 0,0 1-1,0 0 1,0 0 0,1 0 0,-1-1 0,0 1 0,1 1 0,-1-1 0,1 0 0,-1 0-1,2 0-1,11-8 37,2-5-17,13-12 46,23-27-66,-43 45 11,-1-2 0,-1 1 0,1-1 0,-2 0 0,6-10-11,-6 10 6,0 1-1,1 0 1,0 0 0,0 1-1,1 0 1,0 0 0,4-3-6,12-11 19,-20 18-11,-1 0 1,1 0 0,-1-1-1,0 1 1,0-1 0,0 0-1,0 0 1,-1 0 0,0 0-1,0 0 1,0-1 0,0-3-9,-2 8 3,0 0-1,0 1 1,0-1 0,1 0 0,-1 1 0,0-1 0,1 0 0,-1 1-1,0-1 1,1 1 0,-1-1 0,1 0 0,-1 1 0,0-1 0,1 1-3,3-5 45,-4 5-40,1-1 1,-1 1-1,0 0 0,0 0 1,0-1-1,0 1 0,0 0 1,0 0-1,0-1 1,0 1-1,0 0 0,0 0 1,0-1-1,0 1 1,0 0-1,0 0 0,0-1 1,-1 1-1,1 0 1,0 0-1,0-1 0,0 1 1,0 0-1,0 0 1,0 0-1,-1-1 0,1 1 1,0 0-1,0 0 0,0 0 1,-1-1-1,1 1 1,0 0-1,0 0 0,0 0 1,-1 0-1,1 0 1,0 0-1,0 0 0,-1 0 1,1-1-1,0 1 1,0 0-1,-1 0 0,1 0 1,0 0-1,-1 0 1,1 0-1,0 0 0,0 1 1,-1-1-1,1 0 0,0 0 1,0 0-1,-1 0 1,1 0-1,0 0 0,0 0 1,0 0-1,-1 1 1,1-1-1,0 0 0,0 0 1,0 0-1,-1 1 1,1-1-1,0 0 0,0 0 1,0 0-1,0 1-5,-45 39-21,-17 13-1,52-44 7,1 0-1,0 1 0,0 0 0,1 1 0,0 0 16,-7 9-46,-5 1-48,16-18 61,0 1 0,1 0 0,-1 0-1,1 0 1,-2 2 33,-2 6-75,6-9 49,-1 0 1,0 1-1,0-1 0,0-1 1,0 1-1,0 0 0,-1 0 1,1-1-1,-1 0 1,0 1-1,0-1 0,-2 1 26,1-1-34,3-1 24,0-1-1,0 0 0,0 1 1,0 0-1,0-1 1,0 1-1,0-1 0,0 1 1,0 0-1,1 0 1,-1-1-1,0 1 0,0 1 11,-2 0-99,1-6-25,2 3 130,0 0 1,0 1 0,0-1 0,0 1 0,0-1 0,0 0 0,1 1 0,-1-1-1,0 1 1,0-1 0,0 1 0,1-1 0,-1 0 0,0 1 0,1-1 0,-1 1-1,0-1 1,1 1 0,-1 0 0,1-1 0,-1 1 0,0-1 0,1 1 0,0 0-7,3-3 33,0 1 0,0-1 0,0 0 0,0 0 0,0 0 1,0 0-1,-1-1 0,3-3-33,81-79 560,-43 41-319,-24 23-125,1 2-1,1 0 1,9-5-116,-31 25-24,13-11 346,-13 11-370,1 0-1,-1-1 1,0 1-1,0 0 0,1 0 1,-1 0-1,0-1 0,0 1 1,0 0-1,1 0 0,-1 0 1,0-1-1,0 1 0,0 0 1,0 0-1,1-1 0,-1 1 1,0 0-1,0-1 0,0 1 1,0 0-1,0 0 0,0-1 1,0 1-1,0 0 1,0-1-1,0 1 0,0 0 1,0-1-1,0 1 0,0 0 1,0 0-1,0-1 0,0 1 1,0 0-1,0-1 0,-1 1 1,1 0-1,0 0 0,0-1 1,0 1-1,0 0 0,-1 0 1,1-1-1,0 1 0,0 0 1,-1 0 48,-2-1-5427,1 0 3690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1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47 2513,'-82'-35'1617,"67"26"-267,15 9-1334,0 0-1,-1 0 0,1 0 0,0 0 1,0 0-1,0 0 0,0 0 1,0 0-1,0 0 0,0 0 0,0-1 1,0 1-1,0 0 0,0 0 0,0 0 1,0 0-1,0 0 0,0 0 0,0 0 1,0 0-1,0 0 0,0 0 0,0 0 1,0 0-1,0 0 0,0 0 0,0-1 1,0 1-1,0 0 0,0 0 0,0 0 1,0 0-1,0 0 0,0 0 1,0 0-1,0 0 0,0 0 0,0 0 1,0 0-1,0 0 0,0 0 0,0 0 1,0-1-1,0 1 0,0 0 0,0 0 1,0 0-1,0 0 0,1 0 0,-1 0 1,0 0-1,0 0 0,0 0 0,0 0 1,0 0-1,0 0 0,0 0 1,0 0-1,0 0 0,0 0 0,0 0 1,0 0-1,0 0-15,4 0 1138,-10 1 744,6-1-1451,0 0-98,0 0-22,1 9 282,2 1-456,1 0-1,0 0 1,0 0-1,3 4-136,-3-6 80,0-1-1,0 1 1,-1 0 0,-1 0-1,1 0 1,-1 0 0,-1 1-1,1 2-79,-1-3 127,1 1 1,0-1-1,0 0 0,1 0 0,0 0 0,0 0 1,1 0-1,0-1 0,0 0 0,1 1 0,0-1-127,15 31 143,-4-5-106,41 62 42,-27-53-43,-9-13 32,-13-23-66,-8-6 11,0 1-1,0-1 1,0 0-1,0 0 1,0 0-1,0 0 1,1 0-1,-1 0 1,0 0-1,0 0 1,0 0-1,0 0 1,0 0-1,0 0 1,1 0-1,-1 0 0,0 1 1,0-1-1,0 0 1,0 0-1,0 0 1,1 0-1,-1-1 1,0 1-1,0 0 1,0 0-1,0 0 1,0 0-1,0 0 1,1 0-1,-1 0 1,0 0-1,0 0 1,0 0-1,0 0 1,0 0-1,0 0 0,0 0 1,1-1-1,-1 1 1,0 0-1,0 0 1,0 0-1,0 0 1,0 0-1,0 0 1,0 0-1,0-1 1,0 1-1,0 0 1,0 0-1,0 0 1,0 0-1,0 0 1,0 0-1,0-1 0,0 1-12,0 0 310,0 0 3,-9-12 814,-14-25-888,1 3 40,-17-21-279,32 46 24,2 2-11,0 1 0,0-1 0,0 0 0,0 0 1,1-1-1,1 1 0,-1-1 0,1 0 0,0 1 1,0-5-14,0-2 22,0 0 0,-6-11-22,1-3 36,7 25-13,0 0-1,-1-1 1,1 1 0,-1 0 0,0 0 0,0 0-1,0 0 1,0 0 0,0 1 0,-1-1 0,1 1-1,-3-2-22,-1-3 249,5 7-230,1 0-51,0 0-23,0 0-7,0 0 4,5 9 6,8 13 43,1-1 0,3 4 9,-1-3 1,-12-17 2,-1 1 0,0 0 1,0 0-1,2 5-3,2 5 10,1-2 8,0 1 0,-2 0 0,1 1 0,2 13-18,-7-25 2,-1 0-1,1 0 1,0 0 0,0 0 0,0 0 0,3 3-2,9 18 5,-5-11-4022,-8-13 3342,-1 0 1,1 0-1,0 1 0,0-1 1,0 0-1,-1 1 0,1-1 1,-1 0-1,1 1 0,-1 0 675,0-3-1383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2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29 2713,'0'-2'755,"0"-1"1,0 1-1,0 0 1,-1 0 0,1 0-1,0 0 1,-1 0-1,0 0 1,1 0 0,-1 0-1,0 0 1,-1-1-756,1 3 88,0 0 1,0 0-1,0 0 0,0 0 1,0 0-1,0 0 1,0 0-1,0 0 0,1 1 1,-1-1-1,0 0 1,0 1-1,0-1 0,0 1 1,0-1-1,0 1 1,0-1-1,1 1 0,-1-1 1,0 1-1,0 0 1,1-1-1,-1 2-88,-1 0 105,-7 5-94,1 0 0,1 0 1,0 1-1,0 1 0,-2 2-11,2-1 5,-1 0 0,0-1 0,-1 0 0,-7 6-5,-8 8-42,2 0 0,1 2 1,1 0-1,0 4 42,10-17-43,-1 0 0,0-1 0,-5 3 43,5-3-3,-1 0 0,-9 13 3,21-24-1,0 1 0,0-1 0,-1 0 0,1 1 0,0-1 0,0 0 0,0 1 0,-1-1 0,1 0 0,0 1 0,0-1 0,0 0 0,0 1 0,0-1 0,0 0 0,0 1 0,0-1 0,0 1 0,0-1 0,0 0 0,0 1 0,0-1 0,0 1 1,0-1 12,0 0-1,0-1 1,0 1-1,0 0 1,0 0-1,0 0 1,0 0-1,0 0 1,0 0-1,0 0 1,0 0-1,0 0 1,0 0-1,0 0 1,0 0-1,0 0 1,0 0-1,0-1 1,0 1-1,0 0 1,0 0-1,0 0 1,0 0-1,0 0 1,0 0-1,0 0 1,0 0-1,0 0 1,0 0-1,0 0 1,0 0-1,0 0 1,0 0-1,0 0 1,1 0-1,-1 0 1,0 0-1,0-1 1,0 1-1,0 0 1,0 0-1,0 0 1,0 0-1,0 0 1,0 0 0,0 0-1,0 0 1,0 0-1,0 0 1,0 0-1,1 0 1,-1 0-1,0 0 1,0 0-1,0 0 1,0 0-1,0 0 1,0 0-1,0 1 1,0-1-1,0 0 1,0 0-1,0 0 1,0 0-12,6-5 472,83-43 87,-84 45-513,0-1 0,1 0 1,-1 0-1,0 0 1,-1-1-1,1 0 0,-1 0 1,0 0-1,2-4-46,-2 4 42,0-1-1,1 1 1,-1 0-1,1 0 1,2-1-42,17-12 121,-15 11-49,0 1 1,0-1 0,-1 0 0,0-1 0,-1 0 0,7-8-73,-14 14 52,1 0 0,-1 0 0,1 0 0,-1 0 0,0 0 0,0 0 0,0 0 0,0 0 0,-1 0 0,1 0-52,0-4-242,-1 6 107,1 0 123,0 0 0,-1 0 0,1-1 0,0 1 0,0 0 0,-1 0-1,1 0 1,0 0 0,-1 0 0,1 0 0,0 0 0,-1 1 0,1-1 0,0 0 0,0 0 0,-1 0 0,1 0 0,0 0 0,-1 0 0,1 0-1,0 1 1,0-1 0,-1 0 0,1 0 0,0 0 0,0 1 0,0-1 0,-1 0 0,1 1 12,-33 42-112,15-24 92,9-9 5,0 1 1,0 0 0,1 0-1,-4 8 15,3-4-40,0-1-1,-1 0 1,0-1-1,-1 0 1,0-1-1,-1 0 1,-1-1-1,-8 7 41,18-16-42,1 0 0,-1 0 0,1 0 0,0 1 0,0-1 0,0 1 0,0-1 0,0 1 0,1 0 0,-2 2 42,-4 9-445,5-13 320,1 0 0,-1 0 1,1 0-1,0 0 0,-1 0 0,0 0 1,1-1-1,-1 1 0,0 0 0,-1 0 125,3-1-170,-1 0 0,0 1 0,1-1-1,-1 0 1,0 0 0,1 0 0,-1 1-1,0-1 1,0 0 0,1 0 0,-1 0-1,0 0 1,0 0 0,1 0 0,-1 0-1,0 0 1,1-1 0,-1 1 0,0 0-1,0 0 1,1-1 0,-1 1 0,0 0-1,1-1 1,-1 1 170,1-1-776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3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90 1784,'65'-75'1014,"-52"60"-54,-12 15-813,-1 0-1,1 0 0,-1 0 1,1 0-1,-1 0 1,1 1-1,-1-1 0,0 0 1,1 0-1,-1 0 1,1 1-1,-1-1 0,1 0 1,-1 0-1,0 1 1,1-1-1,-1 0 0,0 1 1,1-1-1,-1 0 1,0 1-1,1-1 1,-1 1-1,0-1 0,0 0 1,0 1-1,1-1 1,-1 1-1,0-1-146,3 17 3706,-2-9-4228,1 3 753,0 0-1,1 0 1,1 0 0,-1 0 0,2 0-231,15 43 774,-4-6-366,2 0-1,6 6-407,-18-44 21,-1 0 0,1 0 0,1 0 0,0-1 0,0 0-1,1 0 1,0-1 0,1 0 0,2 3-21,9 4-348,0-1 0,0-1 0,21 10 348,-27-15-1611,-2 2 685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11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245 165 1336,'0'0'698,"0"0"-105,0 0-89,0 0-69,0 0-29,0 0-25,0 0-2,0 0 13,0 0 23,0 0 45,0 0 41,0 0 50,0 0 16,0 0-2,0 0-18,0 0-38,0 0-29,0 0-46,0 0-7,0 0 35,-5-13 3072,3 12-3429,0-1 0,0 1-1,0 0 1,0-1-1,0 1 1,0 0 0,0 0-1,0 1 1,0-1 0,0 0-1,0 1 1,-1-1-1,-1 1-104,-38-1 225,-3 4-163,40-3-58,0 1 0,1 0 0,-1 0 0,0 0 0,1 1 0,0 0 0,-1 0 0,1 0 0,0 0 0,0 1 0,0-1 0,0 1 0,0 0 0,1 0 0,-1 1 0,1-1 0,0 1 0,0-1 0,0 1 0,1 0 0,-2 2-4,-3 7-9,6-11 4,0 1 0,-1-1 0,1 0-1,-1 1 1,0-1 0,0 0 0,-1 2 5,-9 10-93,11-14 87,1 1 0,0-1 0,0 1-1,-1-1 1,1 1 0,0 0 0,0-1 0,-1 1 0,1-1 0,0 1 0,0 0 0,0-1 0,0 1 0,0-1 0,0 1 0,0 0 0,0-1 0,0 1 0,1 0 0,-1-1 0,0 1 0,0-1 0,0 1 0,1-1 0,-1 1 0,0 0 0,1-1 6,1 3-18,-1-1 10,0-1 0,0 0 0,0 0 1,-1 0-1,1 0 0,0 1 0,-1-1 0,1 0 0,-1 1 1,1-1-1,-1 0 0,0 1 0,1 0 8,-1 1-9,1 0 1,1 0-1,-1 0 1,0 0-1,1 0 0,-1 0 1,1-1-1,0 1 0,0-1 1,0 1-1,0-1 0,1 0 1,-1 1-1,1-1 1,0 0 8,2 2-6,1 0 0,-1-1 0,0 1 1,1-2-1,0 1 0,0 0 1,3 0 5,-3-2 21,1 0 0,-1 0-1,0-1 1,1 1 0,-1-1-21,-5 0 6,1-1 5,0 1 0,-1-1 0,1 1-1,0-1 1,-1 1 0,1-1-1,-1 0 1,1 0 0,-1 0 0,1 0-1,-1 0 1,0 0 0,1 0 0,-1 0-1,0-1 1,0 1-11,17-22 122,-12 12-64,-1-1 0,-1 1 1,0-1-1,0 1 0,-1-1 1,-1 0-1,0-1 0,-1 1 1,0 0-1,-1 0 0,0-10-58,-1 16 31,0 0 0,0 0 0,0 0 0,-1 0 0,0 0 0,0 1 0,-1-1 0,1 1 0,-1-1 0,0 1 0,-1 0 0,1 0 0,-1 0 0,0 1 0,0-1 0,-2 0-31,4 4 12,0-1-1,0 1 1,0 0 0,0 0-1,0 0 1,-1 0-1,1 0 1,-1 1-1,1-1 1,0 1-1,-1-1 1,1 1 0,-1 0-1,1 0 1,-1 0-1,1 0 1,-1 1-1,-1 0-11,-8-1 0,10 0-6,1 1 0,-1-1 0,1 0 0,-1 0-1,1 1 1,-1-1 0,1 1 0,-1-1 0,1 1-1,0 0 1,-1 0 0,1-1 0,0 1 0,0 0-1,-1 0 1,1 0 0,0 1 6,-17 22-124,11-13 76,5-7 36,0 0 1,0 0-1,1 0 1,-1 1-1,1-1 1,0 0-1,0 1 0,1-1 1,-1 1-1,1 0 1,0-1-1,0 1 1,1 1 11,-2 10-19,2-11 11,-1 0 1,1 0-1,-1 0 1,1 1-1,1-2 1,-1 1-1,1 0 0,0 0 1,0 0-1,0-1 1,1 1-1,-1-1 1,1 1-1,0-1 1,1 0-1,-1-1 1,1 1 7,-1 0-4,1 0 1,0 0-1,1-1 0,-1 0 1,1 0-1,-1 0 1,1 0-1,0-1 0,0 0 1,0 0-1,0 0 1,0 0-1,1-1 0,-1 0 1,1 0-1,0 0 4,3-1 4,-1 0-1,1 0 0,-1 0 0,1-1 0,0-1 1,4 0-4,-9 0 9,0 1 1,0-1-1,-1 0 1,1 1 0,0-2-1,-1 1 1,1 0-1,-1-1 1,0 1-1,0-1 1,0 0-1,0 0 1,0 0 0,1-4-10,4-3 33,-1-1 0,0 0 0,-1-1 0,-1 1 1,1-1-1,2-13-33,-7 21 20,1 0 1,-1-1-1,-1 1 0,1 0 1,-1-1-1,1 1 1,-2-1-1,1 1 0,0-1 1,-1 1-1,1-1 1,-1 1-1,-1 0 0,1-1 1,-1 1-1,1 0 1,-1 0-1,0 0 1,0 0-1,-1 0 0,1 1 1,-2-2-21,-1 0 23,0 1 0,0 0 0,0 0 1,0 0-1,-1 0 0,1 1 0,-1 0 0,0 0 1,0 1-1,0 0 0,0 0 0,0 0 0,-1 0 1,1 1-1,-1 0 0,1 1 0,0 0 0,-1 0 1,1 0-1,-1 0 0,1 1 0,-1 0 1,1 1-1,0-1 0,-1 1-23,0 1-13,1 0 0,-1 1 0,0-1 0,1 1 0,0 0 0,-4 3 13,8-4-10,-1-1 0,0 1-1,1 0 1,-1 0 0,1 0 0,0 0 0,0 1-1,0-1 1,0 0 0,1 1 0,-1-1-1,1 1 1,0 1 10,-3 9-28,1 0 0,1 1 0,0-1-1,1 0 1,0 1 0,1-1 0,1 0 0,1 6 28,-1-16-4,0 1 0,0-1-1,0-1 1,1 1 0,0 0 0,-1 0 0,2-1 0,-1 1 0,0-1-1,1 1 1,-1-1 0,1 0 0,0 0 0,0 0 0,0 0 0,0-1-1,1 1 1,-1-1 0,1 0 0,-1 0 0,1 0 0,0 0 0,0-1-1,0 0 1,0 1 4,5 0-4,0 0-1,1 0 0,0 0 0,-1-1 1,1-1-1,0 0 0,-1 0 1,1-1-1,-1 0 0,5-1 5,-7 0 1,-1 0-1,1 0 1,-1-1-1,0 0 1,0 0 0,0 0-1,0-1 1,-1 0-1,1 0 1,2-2-1,2-4 14,-1 1 0,0-1 0,0-1-1,6-8-13,-10 11 13,-1 0-1,0-1 1,0 1-1,-1-1 1,0 1-1,0-1 1,1-7-13,-1-4 61,0-1 1,0-19-62,-3 38 11,0-1 0,0 0 0,0 0 0,0 0 0,-1 1 0,1-1 0,-1 0 0,0 0 1,0 1-1,0-1 0,0 1 0,0-1 0,0 1 0,-1-1 0,1 1 0,-1 0 0,0-1 0,0 1-11,-1-1 14,0 1 0,0-1 1,-1 1-1,1 0 0,0 0 1,-1 0-1,0 0 0,1 1 0,-1-1 1,0 1-1,-3-1-14,-2 1-6,0-1-1,0 1 1,-1 1 0,1-1 0,0 2 0,0-1-1,-1 1 1,1 1 0,0 0 0,-4 1 6,10-2-10,0 0 0,1 0 0,-1 1 1,1-1-1,-1 1 0,1-1 1,0 1-1,-1 0 0,1 0 1,0 0-1,0 0 0,0 0 1,-1 2 9,0 1-18,0 0 1,0 0 0,1 1 0,-1-1 0,1 0 0,-1 5 17,-1 6-39,1 0 0,1 0 0,0 0 0,1 10 39,2-18-5,-1 1-1,2 0 1,-1-1-1,1 0 0,1 1 1,-1-1-1,1 0 0,1 0 1,-1 0-1,2-1 0,-1 1 1,1-1-1,0 0 0,0-1 1,1 1-1,0-1 0,0 0 1,0 0-1,1-1 0,0 1 1,0-2 5,-4-2-1,0 0-1,0-1 1,0 0 0,0 0 0,0 0 0,0 0-1,0 0 1,1 0 0,-1-1 0,0 0 0,0 1-1,1-1 1,-1-1 0,0 1 0,1 0 0,-1-1-1,0 0 1,0 1 0,0-1 0,0 0 0,1-1-1,-1 1 1,-1-1 0,3 0 1,-1-1 9,-1 1-1,0-1 1,0 1 0,0-1 0,-1 0 0,1 0-1,-1 0 1,1-1 0,-1 1 0,0 0-1,0-1 1,-1 0 0,1 1 0,-1-1 0,0 0-1,1 0 1,-2 0 0,1 1 0,0-1-1,-1-2-8,0-1 24,0 0 0,0-1 0,-1 1 0,0 0 0,-1-1 0,0 1 0,0 0 0,0 0 0,-1 0 0,0 1 0,0-1 0,-1-1-24,-2-2 30,0 1 0,-1 0 0,0 0 1,-1 0-1,1 1 0,-2 0 0,-4-4-30,9 9 5,0 0-1,0 0 1,-1 1-1,1 0 1,0-1-1,-5 0-4,8 2-2,-1 1-1,1-1 1,-1 1 0,1 0-1,-1-1 1,0 1 0,1 0-1,-1 0 1,0 0 0,1 0-1,-1 0 1,1 0-1,-1 1 1,0-1 0,1 0-1,-1 1 1,1 0 0,-1-1-1,1 1 1,-1 0 0,0 0 2,-6 7-23,0 0 0,0 0 0,1 1 0,1 0 0,0 0 0,0 1 0,1-1 0,0 1 0,0 1 0,1-1 0,0 1 0,0 3 23,3-6-26,-1 1 1,1-1-1,1 1 1,0-1 0,0 1-1,0-1 1,1 1-1,1-1 1,-1 1 0,1-1-1,1 0 1,-1 0-1,1 0 1,1 0 0,0 0-1,0-1 1,0 0-1,1 1 1,0-2-1,0 1 1,6 5 25,-10-11-86,-1-1-1,1 1 1,-1 0 0,1-1 0,-1 1-1,1-1 1,0 1 0,-1-1-1,1 1 1,0-1 0,0 1 0,-1-1-1,1 0 1,0 0 0,0 1-1,-1-1 1,1 0 0,0 0-1,0 0 1,0 0 0,0 0 0,-1 0-1,1 0 1,1 0 86,-1 0-1700,-1 0-185,0-2 822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0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73 641 1144,'-14'29'258,"-17"29"918,29-51-587,2-7-502,-1 1 0,1-1-1,0 0 1,0 1-1,0-1 1,0 0-1,0 1 1,0-1 0,-1 0-1,1 1 1,0-1-1,0 0 1,0 0 0,-1 1-1,1-1 1,0 0-1,0 0 1,-1 0-1,1 1 1,0-1 0,-1 0-1,1 0 1,0 0-1,-1 0 1,1 0-1,0 1 1,-1-1 0,1 0-1,0 0 1,-1 0-1,1 0 1,0 0 0,-1 0-1,1 0 1,0 0-1,-1 0 1,1 0-1,0-1 1,-1 1-87,-5 5 1751,6-5-1644,0 0 0,0 1 0,-1-1-1,1 0 1,0 1 0,0-1 0,-1 0 0,1 1 0,0-1 0,-1 0-1,1 0 1,-1 1 0,1-1 0,0 0 0,-1 0 0,1 0 0,0 1 0,-1-1-1,1 0 1,-1 0 0,1 0 0,-1 0 0,1 0-107,-1 0 433,1 0 1,0 0-33,0 0-47,0 0-93,0 0-57,0 0-51,6-12 845,6-5-866,-2 0 0,0-1 0,0-2-132,-6 11 55,-1-1 0,0 0-1,0 1 1,-1-1 0,0 0 0,0-6-55,-1 7 20,1-1 1,0 1 0,0 1-1,1-1 1,0-1-21,8-13 29,-7 14-15,0 1-1,-1-1 1,0 0 0,0-1 0,-1 1-14,6-37 70,-5 24 1,1-1 1,5-15-72,-6 27 14,-1 0 1,0 0-1,-1 0 1,0 0-1,-1-7-14,2-28 40,0 38-30,1 0 0,-1 0-1,1 1 1,1-1 0,-1 1 0,1-1-1,1 1 1,3-4-10,-2 2 17,-1 0-1,0 0 1,0 0 0,-1-1-1,0 0-16,-3-31 63,-1 41-63,0 0 0,0 0 0,0 0 1,0-1-1,0 1 0,0 0 0,0 0 0,1 0 0,-1-1 1,0 1-1,0 0 0,0 0 0,0 0 0,0 0 0,0-1 0,1 1 1,-1 0-1,0 0 0,0 0 0,0 0 0,0 0 0,1-1 1,-1 1-1,0 0 0,0 0 0,0 0 0,1 0 0,-1 0 1,0 0-1,0 0 0,3-2 3,-2 0-8,0 0 0,-1 0 0,1 0 0,-1 0 0,1 0 0,-1 0 0,0 0 0,0 0 0,0 0 0,0-1 0,0 1 0,-1 0 5,1-8-153,0 10 97,0 0 9,0 0 15,0 0 11,0 0-7,5 11-60,35 81 24,-29-66 54,-1 0 0,5 21 10,-7-23-7,0 0 0,3 5 7,7 14 14,-3 1 0,-1 1-1,-3 0 1,0 10-14,-6-38 2,0 1-1,3 3-1,-2-5 12,-1 1 0,2 12-12,-5-12 37,0 0 1,-1 9-38,3 27 26,-3-50 51,-1-3-4894,0 0 3925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22 1288,'-89'-19'712,"88"19"-666,0-1-1,0 1 1,0 0-1,-1-1 1,1 1-1,0 0 1,0 0-1,-1 0 1,1 0-1,0 0 1,0 0-1,0 0 1,-1 0-1,1 0 0,0 1 1,0-1-1,0 1 1,-1-1-1,1 1-45,1-1 62,0 0 0,0 0-1,0 0 1,0 0-1,0 0 1,0 0 0,0 0-1,0 0 1,0 0-1,0 0 1,0 0 0,0 0-1,0 0 1,1 0-1,-1 0 1,0 0 0,0 0-1,0 0 1,0 0 0,0 0-1,0 0 1,0 0-1,0 0 1,0 0 0,0 0-1,0 0 1,0 0-1,0 0 1,0 0 0,0 0-1,0 0 1,0 1-1,0-1 1,0 0 0,0 0-1,0 0 1,0 0-1,0 0 1,0 0 0,0 0-1,0 0 1,0 0 0,0 0-1,0 0 1,0 0-1,0 0 1,0 0 0,0 0-1,0 1 1,0-1-1,0 0 1,0 0 0,0 0-1,0 0 1,0 0-1,0 0 1,0 0-62,0 0 535,0 0-63,0 0-93,0 0-65,0 0-58,0 0 6,0 0 30,0 0-12,0 0-28,0 0-53,2 0-177,0 1 0,0-1 1,0 1-1,-1 0 1,1 0-1,0 0 0,0 0 1,-1 0-1,1 0 0,0 1-22,8 4 47,46 17 418,-52-21-452,18 7 187,0-1 1,1-1-1,6 1-200,-7-5 40,31 9 44,-53-12-68,0 0 0,0 0 3,0 0 10,0 0 6,0 0 24,0 0 74,0 0 110,0 0 110,0 0 47,0 0-16,0 0-89,0 0-100,0 0-62,-79-5 950,53 3-1044,-9 0 90,-1 2 0,1 2 0,0 1-129,35-3 1,0 0 1,0 0 0,-1 0 0,1 0 0,0 0-1,0 0 1,0 0 0,0 0 0,0 0 0,0 0 0,-1 0-1,1 0 1,0 0 0,0 0 0,0 0 0,0 0-1,0 0 1,-1 0 0,1 0 0,0 0 0,0 0 0,0 0-1,0 0 1,0 0 0,0 0 0,0 1 0,-1-1-1,1 0 1,0 0 0,0 0 0,0 0 0,0 0 0,0 0-1,0 0 1,0 1 0,0-1 0,0 0 0,0 0 0,0 0-1,0 0 1,0 0 0,0 1 0,0-1 0,0 0-1,0 0 1,0 0 0,0 0 0,0 0 0,0 1 0,0-1-1,0 0 1,0 0 0,0 0 0,0 0 0,0 0-1,0 0 1,0 1 0,0-1 0,0 0 0,0 0 0,1 0-1,-1 0 1,0 0 0,0 0 0,0 0 0,0 0-2,1 2-58,-6-4-111,29 5-259,-4-1 426,-3 0-2,39 3-10,-9-3-64,0 2 1,0 2 77,-24-2-1891,0 1 0,17 7 1891,-27-9-1060,-2-1 473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7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147 195 848,'1'0'233,"-1"0"0,0 0-1,0 0 1,1 0 0,-1-1 0,0 1-1,0 0 1,0 0 0,1 0 0,-1 0-1,0 0 1,0 0 0,0 0 0,1 0-1,-1-1 1,0 1 0,0 0 0,0 0-1,0 0 1,1 0 0,-1-1 0,0 1-1,0 0 1,0 0 0,0 0 0,0-1-1,0 1 1,0 0 0,0 0 0,0-1-1,1 1 1,-1 0-233,-1-11 3013,1 10-2957,0 0 0,-1 0 0,1 1 0,0-1-1,-1 0 1,1 0 0,-1 0 0,1 0 0,-1 0 0,1 1 0,-1-1 0,1 0 0,-1 0-1,0 1 1,1-1 0,-1 0 0,0 1 0,0-1 0,0 1 0,1-1 0,-1 1 0,-1-1-56,-2 1 0,-1 0 1,0 0-1,0 0 1,0 0 0,0 1-1,0 0 1,1 0-1,-1 0 1,0 1-1,1-1 1,-1 1 0,1 0-1,0 1 1,-2 0-1,1 2-5,1 0 1,0 0 0,0 0 0,1 1 0,-1-1-1,1 2 5,2-5-3,0 0 0,0 0-1,0 0 1,1 0-1,-1 0 1,1 0 0,0 0-1,-1 0 1,1 0 0,0 0-1,0 0 1,0 0-1,0 0 1,1 0 0,-1 0-1,1 0 1,-1 0 0,1 0-1,-1 0 1,2 1 3,0-1 2,-1 1 1,1-1-1,0 1 0,0-1 1,0 0-1,1 0 0,-1 0 1,0 0-1,1 0 0,-1-1 1,1 1-1,1 0-2,5 2 33,1 0 0,-1-1-1,1 0 1,-1-1 0,1 0 0,8 1-33,-16-3 16,0 0 0,0 0 0,0 0-1,0 0 1,0-1 0,0 1 0,0 0 0,0-1 0,0 1 0,0-1 0,0 0 0,0 0 0,0 0 0,-1 0 0,1 0 0,0 0 0,-1 0 0,1-1 0,0 1-16,2-4 86,0 0 0,0 0 0,0 0 0,-1 0 0,1-2-86,5-6 243,-7 10-165,0 1 1,0-1-1,0 1 0,-1-1 1,1 0-1,-1 0 0,0 1 1,0-1-1,0 0 0,0 0 1,0 0-1,-1 0 0,1-1 1,-1 1-1,0 0 1,0 0-1,0 0 0,0 0 1,0 0-1,-1-2-78,0-2 109,-1 0-1,1 0 1,-1 0 0,-1 0 0,1 1-1,-1-1 1,-1 1 0,1-1-1,-3-2-108,4 6 19,-1 0 0,0 0-1,0-1 1,0 2-1,0-1 1,-1 0 0,1 1-1,-1-1 1,0 1-1,0 0 1,0 1 0,0-1-1,0 0 1,0 1 0,-3-1-19,-2 1-9,0 0 0,-1 0 1,1 1-1,0 0 1,0 0-1,-1 1 0,1 1 1,0-1-1,-4 2 9,11-2-13,0 0 0,0 0 0,0 0 0,0 0 0,0 0 0,0 1-1,0-1 1,1 1 0,-1-1 0,0 1 0,1 0 0,-1-1 0,1 1 0,0 0 0,0 0-1,-1 0 1,1 0 0,0 0 0,1 0 0,-1 0 0,0 1 0,1-1 0,-1 1 13,-1 3-32,1-1-1,0 0 1,1 1 0,-1-1 0,1 1 0,0-1 0,0 1 0,1-1-1,0 2 33,1 2-20,1 0-1,0-1 0,0 0 1,1 0-1,0 0 0,0 0 1,1-1-1,0 1 0,1-1 1,5 6 20,-7-10-3,0 0 0,1 0 0,-1-1 0,1 1 1,-1-1-1,1 0 0,0-1 0,-1 1 0,1-1 0,0 0 1,0 0-1,0 0 0,0-1 0,1 1 0,-1-1 1,2-1 2,-3 1 6,0 0 0,1 0 0,-1-1 0,0 0 0,1 0 0,-1 0 0,0 0 0,0-1 0,0 0 0,0 1 0,0-2 0,0 1 0,-1 0 0,1-1 0,-1 1 1,1-1-1,-1 0 0,2-3-6,2-5 48,-1 1-1,0-1 1,2-7-48,7-14 127,-8 21-52,9-19 133,-15 28-184,0 0 0,0-1 0,-1 1 1,1 0-1,-1 0 0,0 0 0,1-1 1,-1 1-1,0 0 0,0-1 0,-1 1 1,1 0-1,-1-2-24,-2-4 88,0 0 1,-1 0-1,-1 0 0,1 0 1,-1 0-1,-1 1 1,-4-5-89,7 9 12,1 0 0,-1 1 0,0 0 1,-1-1-1,1 1 0,0 1 0,-1-1 1,1 0-1,-1 1 0,1 0 0,-1-1 1,0 2-1,0-1 0,1 0 0,-1 1 1,-3-1-13,2 1-7,0 0 1,1 0-1,-1 0 1,0 1-1,0 0 1,0 0 0,0 0-1,1 0 1,-1 1-1,0 0 1,1 0-1,-3 2 7,-26 14-67,22-13 16,0 1-1,1 1 1,-2 1 51,8-5-15,0 0 0,1 0 0,0 0 0,0 1 0,0 0 0,0-1 0,0 1-1,1 0 1,-1 0 0,1 2 15,-1 0-14,1-1 0,0 1-1,0 0 1,1 0 0,-1 0 0,1 0-1,1 0 1,-1 0 0,1 0 0,0 0-1,1 0 1,0 5 14,0-7-12,-1 0-1,2 0 1,-1-1-1,0 1 1,1 0-1,-1 0 1,1-1-1,0 1 1,1-1-1,-1 0 1,0 1-1,1-1 1,0 0 0,0 0-1,0-1 1,0 1-1,0-1 1,0 1-1,2 0 13,1 0-6,0 0-1,0-1 1,0 0 0,0 0-1,0 0 1,0 0-1,0-1 1,1 0 0,-1-1-1,0 1 1,4-1 6,-6 0 3,0-1 1,0 1-1,0-1 0,0 1 1,0-1-1,0 0 1,0-1-1,0 1 0,-1-1 1,1 0-1,-1 0 1,1 0-1,-1 0 0,0 0 1,1-1-1,-1 1 0,0-1 1,1-2-4,6-6 15,-4 4 1,-1 0 0,1-1 0,-1 0 0,1-2-16,-4 7 12,-1 0 0,0-1 1,0 1-1,0 0 0,0-1 0,0 1 1,-1-1-1,1 1 0,-1-1 1,0 0-1,0 1 0,0-1 1,-1 0-13,1-1 20,-1-1 1,-1 1-1,1 0 0,-1-1 1,1 1-1,-1 0 1,-1 0-1,1 0 1,-1 1-1,0-1 1,0 0-1,0 1 1,-1 0-1,1 0 1,-1 0-1,0 0 1,0 1-1,-1-1 1,1 1-1,-1 0 1,1 1-1,-1-1 1,0 1-1,0 0 0,0 0 1,0 0-1,-1 0 1,1 1-1,0 0 1,-1 1-1,1-1 1,-1 1-1,1 0 1,-5 0-21,1 2-13,-1 0 1,1 1-1,0 0 1,0 1 0,-2 1 12,8-4-13,2 0 6,0-1 0,0 1 0,-1 0 1,1 0-1,0 0 0,0-1 0,1 1 0,-1 0 0,0 0 0,0 0 0,0 0 0,1 1 1,-1-1-1,0 0 0,1 0 0,-1 1 7,-3 5-39,1-3 25,1 0 0,-1 0 0,1 0-1,0 0 1,0 1 0,0-1 0,0 1 0,1-1 0,0 1 0,0 0 0,0 0 0,1-1 0,-1 1 0,1 0 0,0 0 0,1 0 0,-1 0 0,1-1 0,0 1 0,0 0-1,0-1 1,1 1 0,0-1 0,0 1 0,0-1 0,0 0 0,1 0 0,-1 0 0,1 0 0,0 0 0,0 0 0,1-1 0,-1 1 0,1-1 0,0 0 0,0 0 0,0 0 14,1-1-2,-1 1 0,1-1 0,0 0 0,-1 0 0,1-1 0,0 1 0,0-1 0,0 0 0,0 0 0,0-1 1,0 1-1,0-1 0,1-1 0,-1 1 0,0-1 0,0 1 0,0-1 0,2-1 2,-1 0 8,0 0 0,0 0 0,0-1-1,-1 1 1,1-1 0,-1 0 0,0-1 0,0 1-1,0-1 1,0 0 0,-1-1 0,1 1-1,-1-1 1,3-4-8,-5 5 13,0 0-1,-1-1 0,1 1 0,-1 0 1,0-1-1,-1 1 0,1-1 0,-1 1 1,0-1-1,0 1 0,0-1 0,0 1 1,-1-2-13,0-23 103,1 25-88,0 0 0,0 0 1,0-1-1,-1 1 0,0 0 0,0 0 1,0-1-1,0 1 0,-1 0 0,1 0 1,-1 0-1,0 1 0,0-1 0,-1 0 1,1 1-1,-1-1 0,0 1 1,0 0-1,0 0 0,0 0 0,0 0 1,-1 1-1,-2-2-15,2 1 4,1 1 0,-1 0 1,0 0-1,0 0 0,-1 0 1,1 1-1,0 0 0,0 0 0,-1 0 1,1 0-1,-1 1 0,1-1 1,0 1-1,-1 0 0,1 0 1,-1 1-1,1 0 0,-1-1 0,1 2 1,0-1-1,0 0 0,-4 2-4,6-1-9,0-1 0,0 1 0,0 0 0,0 0 0,0-1-1,0 1 1,1 1 0,-1-1 0,1 0 0,0 0-1,-1 0 1,1 2 9,-2 2-20,1-1 0,0 1 0,0-1 0,0 5 20,1-5-11,0-1 1,1 1-1,-1-1 1,1 1 0,1 0-1,-1-1 1,0 1-1,1-1 1,0 1 0,0-1-1,1 1 1,-1-1-1,1 0 1,0 0-1,0 1 1,0-1 0,2 1 10,4 6-709,1-1-1,0 1 1,1-2 0,0 0 0,2 1 709,-11-9-54,12 9-2197,1-2 941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9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106 178 2296,'73'-70'1389,"-58"56"311,-17 16-1462,2-1-149,1-2 162,-1 1-76,-1 0 0,1 0 0,0 0 0,0 0 0,-1 1-1,1-1 1,0 0 0,0 0 0,-1 0 0,1 0 0,0 0 0,-1 0 0,1 0 0,0 0 0,0 0 0,-1 0 0,1 0 0,0 0 0,0 0 0,-1 0 0,1-1 0,0 1 0,-1 0 0,1 0 0,0 0-175,0 0 47,-1 0 1,1 0-1,0-1 0,0 1 1,-1 0-1,1 0 0,0 0 1,0 0-1,-1 0 0,1 0 1,0 0-1,0 0 0,-1 0 1,1 0-1,0 0 0,0 0 0,-1 0 1,1 0-1,0 0 0,0 0 1,-1 0-1,1 0 0,0 1 1,0-1-1,-1 0 0,1 0 1,0 0-1,0 0 0,-1 0 1,1 1-1,0-1 0,0 0 1,0 0-1,0 0 0,-1 1 0,1-1 1,0 0-1,0 0 0,0 1 1,0-1-1,0 0 0,0 0 1,0 1-1,-1-1 0,1 0 1,0 0-1,0 1 0,0-1 1,0 0-1,0 1 0,0-1 1,0 0-1,1 0 0,-1 1 1,0-1-1,0 0 0,0 0 0,0 1-47,-2 42 532,2-26-436,-1-1 0,-1 0-1,-3 12-95,-5 46 460,7-47-123,-1 0 0,-4 12-337,-9 46 285,11-51-215,-1 1 0,-5 10-70,5-23 47,2 0-1,1 1 1,0 12-47,-8 36 198,4-16 144,8-55-327,0 1-8,0-1 0,0 1 1,0 0-1,0-1 0,0 1 1,-1-1-1,1 1 0,0-1 0,0 1 1,0-1-1,-1 0 0,1 1 1,0-1-1,-1 1 0,1-1 1,0 1-1,-1-1 0,1 0 0,0 1 1,-1-1-1,1 0 0,-1 1 1,1-1-1,0 0 0,-1 0 1,1 1-1,-1-1 0,1 0 1,-1 0-1,1 0-7,-1 0 45,1 0-1,0 0 11,0 0 10,0 0 14,0 0 5,0 0-8,0 0-3,0 0-21,0 1-53,0-1 0,0 1 0,0-1 0,0 0 0,1 1 0,-1-1 0,0 1-1,0-1 1,0 1 0,0-1 0,1 1 0,-1-1 0,0 0 0,0 1 0,1-1 0,-1 0-1,0 1 1,0-1 0,1 0 0,-1 1 0,1-1 0,-1 0 0,0 0 0,1 1 0,-1-1 0,0 0-1,1 0 1,-1 0 0,1 1 0,-1-1 0,1 0 0,-1 0 0,1 0 0,-1 0 0,0 0-1,1 0 1,-1 0 0,1 0 0,-1 0 0,1 0 0,-1 0 1,3 0-6,0 0 0,0 1-1,0 0 1,0 0 0,0 0 0,0 0 0,0 0 0,0 1 6,44 26 0,-44-27 1,0 1-1,0-1 1,1 0 0,-1-1 0,0 1 0,1 0 0,-1-1 0,0 0 0,1 0 0,-1 0 0,0 0 0,1-1 0,-1 1 0,0-1-1,1 0 1,-1 1 0,0-2 0,0 1 0,0 0 0,0-1 0,2 0-1,3-2 3,-1 2 5,-1-1 0,1 0-1,-1 0 1,1-1 0,-1 0 0,0 0-1,0 0 1,-1-1 0,1 0-1,-1 0 1,0 0 0,-1-1 0,1 1-1,-1-1 1,0 0 0,0-1 0,-1 1-1,0-1 1,1-2-8,0-1 17,1 0 0,1 1 0,2-4-17,-3 5 25,1-1-1,-2 1 1,1-1 0,-1 0 0,0-2-25,5-12 69,-7 18-51,0 0 0,0 0 0,0 0 0,-1 0 0,1-1-1,-1 1 1,-1 0 0,1 0 0,-1-1 0,0-1-18,-4-26 118,2 11 18,-1 0 0,-1 0 1,-7-20-137,8 34 25,-1 1 1,0-1-1,0 1 1,-1 0-1,0 0 1,0 1-1,-1-1 1,1 1 0,-1 0-1,-1 1 1,1 0-1,-2-1-25,3 3 6,1 1 1,0 1-1,-1-1 0,0 1 0,1-1 0,-3 1-6,-18-6 11,11 2-4,0 0-1,0 1 0,-1 0-6,10 3-14,0 0 0,0 0 0,0 1 0,0 0-1,0 0 1,0 0 0,0 1 0,0-1 0,0 1 0,-4 2 14,8-3-50,1 0-11,0 0-4,0 1 41,0-1 0,0 1 0,0 0 0,0-1 0,1 1 0,-1-1 0,0 1 0,1 0 0,-1-1 0,0 1 0,1-1 1,-1 1-1,0-1 0,1 1 0,0 0 24,7 4-8,0 0 0,0 0 0,1-1 0,0 0 0,0 0 8,3 2 0,-8-4 0,-1 0 0,1 0 0,0 0 0,0-1 0,0 1 0,1-1 0,-1 0 0,0 0 0,0 0 0,1-1 0,-1 0 0,0 0 0,1 0 0,-1 0 0,2-1 0,3 0 8,0 0 1,0-1-1,0 0 1,0-1 0,0 0-1,-1 0 1,1-1-1,-1 0 1,0-1-1,0 0 1,-1 0-1,6-5-8,2-2 25,-11 8-13,0 1-1,1-1 1,-1 0 0,-1 0 0,1 0 0,0-1 0,-1 1 0,0-1-1,0 0 1,-1 0 0,2-4-12,-1 4 44,-1-1-1,1 0 0,0 1 1,0-1-1,0 1 1,1 0-1,3-3-43,-6 6 26,0 0-1,0 0 0,0-1 0,0 1 1,-1 0-1,1 0 0,0-1 1,-1 1-1,0 0 0,1-1 1,-1 1-1,0 0 0,0-1 0,-1 1 1,1 0-1,0-1 0,-1 1 1,0-2-26,-1-3 49,0-1 1,0 1 0,0 0 0,-1 0-1,-3-5-49,2 4 41,-1 1 0,1 0 0,-1 0 0,-1 0 0,1 1 0,-1-1 0,0 1 0,-1 1 0,1-1 0,-1 1 0,0 0 0,0 1-1,-3-2-40,-8-2 37,1 0-1,-2 1 0,1 1 0,0 1 0,-1 0 0,-11 0-36,19 4-3,-1 0 0,1 0 0,-1 1 0,0 1 0,1 0 0,-1 0 0,1 1 0,-1 1 0,1 0 0,0 0 1,-4 3 2,-3 2-64,7-4-37,0 0-1,0 2 0,-3 1 102,12-5-138,0 0-1,0 0 0,0 0 0,1 0 1,-1 0-1,0 0 0,1 0 0,-1 0 1,1 1 138,-2 7-5110,3-10 3677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1:58:43.0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17123 10026 534 0,'-2'0'261'15,"2"0"-88"-15,-2 0-31 16,0 0-31-16,-8 2-2 16,-3 0-6-16,-27 4-4 0,30-4-15 15,0 0-9-15,0 0-17 16,2 5-9-16,-2 1-19 16,4 1-6-16,-4 5-6 15,0-2-3-15,0 4-6 16,0 1-4-16,4-2-5 15,3-1-3-15,5-3-3 16,5 0 0-16,6-4 8 16,2-4 4-16,6-3 4 15,2-3 0-15,4-4-3 16,3 2 0-16,2-4 4 16,1-3 5-16,-5-5 6 15,-2-2 1-15,-2-3 1 16,-8-1 0-16,0 1 8 15,-6 1 10-15,-6 5 22 16,-4-5 7-16,-7 4 1 16,2 1-6-16,-15-1-15 0,9 5-8 15,-2 5-13-15,-10 1-6 16,4 8-12-16,-11 4-6 16,-6 7-6-16,2 0 0 15,1 9-5-15,-1 2-2 16,6-1-1-16,1 3-1 15,4 0-2-15,8-2 0 16,6 1-1-16,5-2-1 16,7-3 2-16,1-3 2 15,5-4 2-15,1-1 3 16,3-3 0-16,5-1 1 0,1-5 0 16,4 0 1-16,2-4 1 15,-4-1 1-15,2-6 1 16,-2-3 0-16,-1-1 2 15,1-3 0-15,-7-4 1 16,0 2 1-16,-9-5 2 16,0-1 3-16,-6 3 4 15,-6-2 2-15,-1 2 0 16,-10 1-2-16,2 5-3 16,-3 3-2-16,2 8-5 15,1 3-3-15,0 5-4 16,-4 5-4-16,2 6-2 15,-1 1 0-15,4 5-1 16,0 1 1-16,9 1 1 16,-1 2 0-16,7-4-1 15,0-1 1-15,6-6 0 0,0-1 2 16,4-1 0-16,2-2 0 16,7-4 2-16,0-2 0 15,1-4 1-15,1-3 2 16,-1-5 0-16,-2-5 0 15,2-4 2-15,-4 2 2 16,-1-1 1-16,-7-5 2 16,-5 1 3-16,-2-1 2 0,-7 2 3 15,1 6 1-15,-6 3-1 16,-2 6-3-16,-5 2-8 16,-2 5-4-16,2 8-7 15,-2 3-2-15,-1 5 2 16,3 1 2-16,3-1 1 15,2-2 2-15,8-2-2 16,3-4-1-16,3-6-5 16,3 1 0-16,2-7 1 15,3 0 1-15,4-3 2 16,3-5 1-16,4 1 2 16,0-2 0-16,-1-6 3 15,-5 2 1-15,-1-1 1 16,-5 0 1-16,-6 2 1 15,2 2 0-15,-8 0-3 16,-3 2 0-16,-4 3-3 16,-6 2-2-16,1 6-4 15,-4 3-3-15,-1 9-1 0,2 2 1 16,-3 2 1-16,2 2 0 16,0-1 3-16,6-3 0 15,7-4-3-15,2-5-8 16,11-7-5-16,2-2 0 15,10-11 5-15,4-4 9 16,7-9 7-16,1-2 1 16,5-8 1-16,-2-1 0 15,-2-4 2-15,-1 1 1 0,-8 6 0 16,-6 0 2-16,-10 11 8 16,-6 3 2-16,-6 13 4 15,1 6-3-15,-10 9-13 16,-4 7-3-16,-7 15-7 15,-3 6 0-15,2 8 4 16,4 2 0-16,7-4-2 16,3-4-1-16,16-20-2 31,-2-9-2-31,1-1-1 0,12 25-35 0,17-13-121 16,6-8-76-16,1-18 134 15</inkml:trace>
  <inkml:trace contextRef="#ctx0" brushRef="#br0" timeOffset="1950.77">1411 10085 457 0,'0'-1'285'15,"-1"-3"-66"-15,0 3-19 16,-1-1-27-16,-8 1-36 15,-8 8-1-15,-32 32-15 16,27-8-6-16,-4 6-21 16,2 5-17-16,-8 6-31 15,8 5-14-15,1 9-18 16,2 4-6-16,5 9-5 16,1 1-1-16,0-5-1 15,4-3-1-15,3-9 0 16,4-3-2-16,9-9-5 15,-1-5-21-15,16-5-46 16,-1-7-41-16,5-3-128 16,8 0-89-16,3-9 207 15</inkml:trace>
  <inkml:trace contextRef="#ctx0" brushRef="#br0" timeOffset="2356.69">1734 10676 598 0,'-18'5'271'15,"2"6"-158"-15,1 5-52 16,2 7-13-16,4 7-34 15,5 1-1-15,1-1 24 16,5-1 9-16,6-12 9 16,4-4 12-16,-1-14 0 15,5-5-2-15,12-10 5 16,-3-6-5-16,14-1-11 16,-7-8-6-16,-6-1-19 15,-3-1-6-15,-10 0-2 16,-6 5 6-16,-8 2 10 15,-7 5 1-15,-8 2-14 16,-5 4-16-16,-2 4-38 16,2 5-18-16,2 6-54 15,0 6-33-15,6 5-63 0,1 4-77 16,8 2 179-16</inkml:trace>
  <inkml:trace contextRef="#ctx0" brushRef="#br0" timeOffset="2624.97">2212 10922 727 0,'0'29'376'16,"-10"1"-184"-16,4 5-48 16,-6 1-48-16,-11-9-80 15,8 0-7-15,-3-10-3 16,4-5-18-16,7-4-104 16,1-3-156-16,-2-5 170 15</inkml:trace>
  <inkml:trace contextRef="#ctx0" brushRef="#br0" timeOffset="3115.66">2532 10792 771 0,'0'17'341'0,"0"-7"-217"16,0 0-1-16,0-9-100 16,2-1-17-16,4-6 20 15,0-3 9-15,7-10 16 16,1-1-2-16,1-5-21 15,2-3-10-15,1 3-12 16,-3-2 1-16,3 1-4 16,-4 4 1-16,-3 4 0 15,-1 5 0-15,-7 9 2 16,2 0 4-16,-4 6 3 16,-1-2 1-16,0 0 2 15,-1 3-3-15,1 21-2 16,0 33 0-16,-5-27 0 15,2 3-1-15,-5 1-2 16,-2-1 0-16,4 1-5 16,-2-1 0-16,3-1-2 15,-1-2-4-15,3 4-65 16,0-5-48-16,4-1-181 0,0 0 179 16</inkml:trace>
  <inkml:trace contextRef="#ctx0" brushRef="#br0" timeOffset="3450.76">2961 10365 732 0,'16'-4'313'0,"-3"2"-199"15,-3 4-19-15,1 8-50 16,0 5-22-16,1 15 10 16,1 2 20-16,0 11 23 15,0-2 12-15,0 13-7 16,0 4-14-16,-3 3-8 16,-4 8-7-16,-5-2-8 15,-3 5-6-15,-8 8-14 16,-3-1-6-16,-6-2-5 15,-5-4 0-15,-2-12-4 16,-4-4 4-16,-3-10-58 16,2-2-67-16,-7-7 73 15</inkml:trace>
  <inkml:trace contextRef="#ctx0" brushRef="#br0" timeOffset="4546.83">1583 12998 658 0,'-33'-11'333'15,"32"10"-118"-15,4 1-57 16,-1 6-64-16,-2-6-38 0,0 0-1 16,3 11 14-16,16 8 17 15,21 24 5-15,-25-17-21 16,7 2-12-16,-3 5-20 15,6 7-9-15,2 1-9 16,-3 5-3-16,2 2-5 16,-4-2-1-16,1-1-3 15,-2-4-1-15,-2-6 0 16,-1 1-1-16,-2-5 0 16,-3-4-1-16,-3 3 1 15,1-2-10-15,-11-1-51 16,4 2-41-16,-3-7-137 15,-1-4-103-15,3-5 211 16</inkml:trace>
  <inkml:trace contextRef="#ctx0" brushRef="#br0" timeOffset="4875.95">1967 13054 607 0,'-1'-8'420'0,"-1"8"-8"16,-8 6-235-16,-3-3-25 0,0 12-72 16,-5 2-4-16,1 11 23 15,-4 4 5-15,-4 7-26 16,0 4-15-16,-6 2-30 15,4 3-13-15,0-3-15 16,5 0-4-16,4-7-1 16,0 0-4-16,2-5-11 15,-3-4-11-15,5-4-45 16,-3-6-36-16,12-7-106 16,-5-5-110-16,7-10 206 15</inkml:trace>
  <inkml:trace contextRef="#ctx0" brushRef="#br0" timeOffset="5372.62">1878 12629 548 0,'-2'-8'292'0,"-1"11"-71"15,-4 4-115-15,1 9-70 16,1 7-20-16,2 4 11 15,3 1 20-15,2-7 24 16,5-5 0-16,4-8 9 16,0-5-3-16,6-6-1 15,0-8 8-15,1-10-21 16,3-5-17-16,-7-8-20 16,2 2-9-16,-10 6-1 15,-1 5 19-15,-9 9 30 16,-2 3 7-16,-7 4 2 15,-5 0-20-15,1 6-33 16,-1 0-10-16,2 2-11 16,4 5-5-16,2-5-24 15,2 0-16-15,6-1-52 16,1 1-42-16,4 4-95 16,0 0-77-16,6 5 195 0</inkml:trace>
  <inkml:trace contextRef="#ctx0" brushRef="#br0" timeOffset="6115.63">2761 13380 704 0,'-31'-60'322'0,"38"62"-158"15,-7-2-26-15,8 1-53 16,-7 2-15-16,3 1-7 16,5 2 2-16,2 2 4 15,7-3-5-15,0-1-14 16,4-2-6-16,5-1-21 15,-2-1-7-15,6-2-9 16,-4 1-2-16,-4-4-1 16,4 1-2-16,-8 1-4 15,-2-3-24-15,-2 3-81 16,-5 0-59-16,-2 1-215 16,-3 1 236-16</inkml:trace>
  <inkml:trace contextRef="#ctx0" brushRef="#br0" timeOffset="6442.75">2776 13077 518 0,'-11'-7'327'0,"11"7"66"16,-1-2-169-16,-2 2-48 16,3 0-35-16,0 0-64 15,0 0-16-15,0 0 2 16,0 0 2-16,17 4-13 16,26 6-11-16,-19-11-27 15,6-7-7-15,2 1-4 16,3-2-1-16,1 1-20 15,-3 1-28-15,-1-2-119 16,-1-1-90-16,-7 7 153 16</inkml:trace>
  <inkml:trace contextRef="#ctx0" brushRef="#br0" timeOffset="10267.04">4143 13349 325 0,'-60'-8'184'0,"57"5"-29"16,-2 0-22-16,2 3-39 15,2-1-11-15,0 0-4 16,-2 0-1-16,3 0 10 15,-1 0 5-15,-2 0 1 16,-2-1-4-16,1 1-11 16,2 0-8-16,1 0-13 15,0 0-6-15,0 0-16 16,0 0-9-16,0 0-11 16,1 0-3-16,3 1 17 15,21 2 5-15,33 2-1 0,-24-4 1 16,5-3-19-16,-2-1-6 15,-3-2-3-15,-3 0-2 16,0 1-1-16,-1 3 1 16,-8 0-2-16,-1 1 1 15,-5 0 0-15,-7-1 0 16,5 2-10-16,-3 0-20 16,-3-3-54-16,-1 0-46 15,3 0-128-15,0 3 157 0</inkml:trace>
  <inkml:trace contextRef="#ctx0" brushRef="#br0" timeOffset="10944.22">4878 13108 349 0,'70'38'213'16,"-71"-26"-9"-16,4-4-64 16,-2-2-15-16,0 1-26 15,0-6-13-15,-2-1 6 16,1-1 1-16,0-1-6 16,0-1-22-16,7-20-12 15,14-31-27-15,-13 28-4 0,3-3-1 16,0 2-4-16,-1 2 0 15,-2 0 6-15,-3 4 8 16,-2 4 2-16,0 2 1 16,-2 1-4-16,-2 4-9 15,1 4-3-15,-1 1 16 16,-1 4-1-16,2 3-5 16,-2-2-5-16,1 0-24 15,0 0-5-15,0 16 7 16,-7 35 3-16,3-21 4 15,2 7 1-15,-4 6-3 16,4 4 0-16,1 13-3 16,-6-2-1-16,1 9 22 15,1 1 4-15,-6-8 8 16,5 1 1-16,-2-8-20 16,5-3-4-16,2-4-7 15,-6-7-4-15,3-3-1 0,-2-8-20 16,7-7-65-16,2-2-48 15,6-8-122-15,-2 0-72 16,-2-5 206-16</inkml:trace>
  <inkml:trace contextRef="#ctx0" brushRef="#br0" timeOffset="12324.53">1853 15131 339 0,'-102'19'256'0,"92"-7"52"15,7 1-90-15,1 8-61 16,2 2-41-16,2 4-57 16,1 5-14-16,2-2 2 15,0-1-4-15,8-4-4 16,-3-6 2-16,5-10-26 15,0 1-5-15,0-9-5 16,3-2-1-16,4-5-1 16,0-4 0-16,5-3 0 15,2 2-1-15,-2 2-1 16,2 4 0-16,-2 6 0 16,-3 6 1-16,-2 11 1 15,0 3 0-15,-5 13 1 0,-2 1 0 16,-7 7-1-16,-3 2 1 15,-7 2-1-15,1 4 1 16,-4 10-15-16,-6 9-12 16,-3 14-33-16,-6-3-4 15,-3-2 17-15,1-6 10 16,-3-22 33-16,1 1 6 16,3-21 12-16,-7-9 18 15,0-10 27-15,1-8 10 16,-7-8 21-16,4-5-6 0,7-7-21 15,2-2-11-15,11-4-29 16,7 0-13-16,2-5-4 16,5-2-2-16,6-4-5 15,2-5 1-15,11-2-2 16,7 0 0-16,5 3-1 16,2 0 0-16,3 7 0 15,-2 5-1-15,-1 2 1 16,-4-3 0-16,-4 9 4 15,3 0-26-15,-6 4-74 16,1 5-61-16,-4-3-268 16,-7-4 273-16</inkml:trace>
  <inkml:trace contextRef="#ctx0" brushRef="#br0" timeOffset="12856.11">2147 14772 463 0,'-1'-7'274'0,"-3"13"11"15,3 6-199-15,0 11-55 16,4 5-17-16,0 5-14 16,-6-3-3-16,3-11 21 15,0-4 6-15,4-8 0 16,5-6 3-16,-4-2-13 15,5-4 4-15,-2-9 7 16,-1-4 1-16,3-6-7 16,0-2-3-16,-4 3 20 15,-2 3 18-15,-8 0 40 16,-4 5 14-16,-7 3-4 16,3 6-9-16,-5 5-29 15,-1 1-14-15,0 9-16 0,-4-1-9 16,3 9-12-16,2 4-6 15,0-3-9-15,7 2-5 16,3-5-9-16,0-1-3 16,8-4-18-16,2 0-25 15,6 3-74-15,5-2-56 16,5 2 113-16</inkml:trace>
  <inkml:trace contextRef="#ctx0" brushRef="#br0" timeOffset="13387.69">2957 15556 695 0,'-20'82'348'0,"29"-84"-140"16,1-2-37-16,4 4-75 15,0 2-34-15,9 0-26 16,3 1-9-16,-1-3-16 16,0-1-4-16,1-1-4 15,0-3-2-15,4 0-30 16,-1 2-31-16,0-2-81 16,-4 0-58-16,-6-2-172 15,-4-3 230-15</inkml:trace>
  <inkml:trace contextRef="#ctx0" brushRef="#br0" timeOffset="13619.07">3114 15430 908 0,'-8'10'408'0,"6"-3"-218"16,3-4-62-16,0-1-22 15,5-1-37-15,-6-1-13 16,0 0-25-16,2-1-13 16,12-1-16-16,2-3-3 15,35-6-56-15,-25 7-47 16,0 3-119-16,3 0-173 16,3 3 258-16</inkml:trace>
  <inkml:trace contextRef="#ctx0" brushRef="#br0" timeOffset="14547.58">4454 15254 623 0,'-2'-3'311'16,"1"3"-118"-16,1 0-54 15,-1 0-34-15,-2-1-3 16,3 0-1-16,-1 0 9 16,0 0 4-16,-4 0-14 15,-7 1-10-15,-2 1-15 16,-35 10-4-16,23 0-8 16,0 4-5-16,-5 7-13 15,0 1-10-15,0 12-22 16,-3 0-7-16,1 1-9 15,4 2-3-15,8-4-3 16,2-2 0-16,9-2-2 16,6-2-1-16,6-6-3 15,-2-3 0-15,16-7-1 16,4-4 3-16,4-3 6 16,10-2 1-16,-10-2 4 15,-1 2 1-15,-2-3-1 0,-4-7 1 16,-6 1 0-16,0-1 1 15,-10-2 3-15,4 7 1 16,-5-2 5-16,0 1 2 16,-1 2 3-16,0 0-1 15,-2 0-5-15,-13-1-2 16,-39-2-3-16,26 4 1 16,-4 5 0-16,4 3 1 0,2 6 1 15,1-2-1 1,6 3 2-16,-1 0-2 0,8 1-5 15,2 5-1-15,3-1-5 16,4 1-2-16,5 1-1 16,0 1 1-16,8 4 0 15,2-1 1-15,5 1 0 16,4 1 0-16,4-6 2 16,2-2 1-16,4-5-1 15,-1-4 1-15,2-4-30 16,2-5-35-16,-2-4-101 15,6-3-67-15,-2-4 142 16</inkml:trace>
  <inkml:trace contextRef="#ctx0" brushRef="#br0" timeOffset="15374.37">5448 14666 525 0,'-6'-7'318'0,"2"6"-54"16,-2 1-81-16,-6 0-20 16,-1 3-35-16,-3 5-6 15,-3 1-1-15,1 4-12 16,-10 2-23-16,-7-1-18 0,-5 15-29 15,-5 6-12-15,-1 15-14 16,0 5-3-16,-2 7-2 16,9 4-1-16,0 6-3 15,4 8-1-15,11 25-5 16,-3 7-2-16,9 10 1 16,5-3 0-16,7-7 1 15,2 0 1-15,8 1 1 16,7-2 0-16,-2-20-1 15,6-12 0-15,1-20 0 16,-1-9 1-16,8-8-3 16,0-8 0-16,-1-9-22 15,2-3-29-15,-1-6-63 16,4-3-38-16,0-3-117 16,-1-5-138-16,1-3 269 15</inkml:trace>
  <inkml:trace contextRef="#ctx0" brushRef="#br0" timeOffset="17698.15">5360 15567 252 0,'-3'2'148'16,"3"-2"-10"-16,-1 1-19 16,0 1-23-16,1-2-8 15,0 2-8-15,0 0-3 16,0-2 3-16,0 0 5 16,0 0 10-16,0 0 7 15,0 0 1-15,-1 0-10 16,1 0-22-16,0 0-10 0,-1 0-14 15,1 0-3-15,0 0-10 16,0 0-5-16,0 0-14 16,0 0-5-16,0 0-6 15,0 0-2-15,0 0 0 16,0 1 3-16,0-1 9 16,0 0 3-16,11 6 6 15,1 0 0-15,31 11 0 16,-24-14 5-16,9 1 3 15,-1-3 1-15,10 1-6 16,-1-1-7-16,-3 1-10 16,3 2-2-16,-10-2-3 15,0 1 1-15,-4-1-1 16,-5 0 1-16,1 2 1 16,-4-1 0-16,-5 1 0 15,-1-1-1-15,-3-1-1 16,-2-2-1-16,2 0-11 0,-5 0-19 15,0-1-63-15,0 0-45 16,0-1-139-16,0 1-161 16,0 0 282-16</inkml:trace>
  <inkml:trace contextRef="#ctx0" brushRef="#br0" timeOffset="18862.04">6252 15453 377 0,'47'38'282'15,"-48"-29"-2"-15,-2 2-66 16,0-1-34-16,-1 0-39 0,1-2-9 15,2-1-21-15,0 0-8 16,1-5-25-16,0 0-13 16,0-2-10-16,-1 0-5 15,1-1-13-15,0 0-7 16,0 0-12-16,0 0-2 16,3-13 0-16,2-5 5 15,15-31 7-15,-11 28-1 16,-3-5-4-16,2-1-6 0,-3-6-9 15,4 2-3-15,-2 3-2 16,2 1-1-16,-1 5 0 16,-1 2-1-16,-1 5 0 15,-2 4 1-15,-2 5 2 16,-2 3 4-16,0 4 5 16,2 0 0-16,-3-1-4 15,1 1-5-15,0 0-6 16,0 0-3-16,0 0 1 15,0 0 2-15,0 16 2 16,-2 34 1-16,-3-17 4 16,0 8 4-16,0 6 3 15,-4 4 0-15,1 7-2 16,-1-1-2-16,-3 3-5 16,4-1-2-16,-3 1-1 15,0 3 0-15,2 11 0 16,0 3 0-16,4-1 0 0,0-5 0 15,4-16 0-15,1-8-1 16,0-12-14-16,2-2-14 16,-2-13-36-16,3-3-25 15,-3-8-69-15,1-2-56 16,-1-4-151-16,1-4 223 16</inkml:trace>
  <inkml:trace contextRef="#ctx0" brushRef="#br0" timeOffset="23073.77">6980 15648 298 0,'1'3'192'0,"-1"-3"6"16,0 1-23-16,-1-1-31 15,0 0-22-15,0 0-29 16,0 0-4-16,0 0-19 16,0 0 9-16,0 0-4 15,0 0-5-15,-2 0-16 16,3 1-17-16,-1 0-24 15,0 0-9-15,0 2-5 16,0-2-1-16,1 3 4 16,1-2 5-16,8 4 5 15,8-3 0-15,36 29-2 16,-31-29-1-16,4-1-5 16,0-2-1-16,8 1-1 15,1-1-1-15,-1-1 1 16,0 3 0-16,-4-5-1 15,-4 3 0-15,-6-2-16 0,-4-1-34 16,-5 2-112 0,-1-3-95-16,-7 2 151 0</inkml:trace>
  <inkml:trace contextRef="#ctx0" brushRef="#br0" timeOffset="23339.06">7217 15473 674 0,'-2'4'346'0,"-2"4"-81"16,0-1-70-16,2 9-75 15,-4 1-18-15,1 3-40 16,0 4-24-16,-3 0-17 15,-2-2-5-15,3 4-9 16,-1-2-3-16,5-2-31 16,3 1-49-16,-1-3-156 15,3-1 148-15</inkml:trace>
  <inkml:trace contextRef="#ctx0" brushRef="#br0" timeOffset="25070.43">7925 15501 218 0,'0'-1'125'0,"0"0"-13"15,0 0-11 1,0 0-13-16,0 0 4 0,0-4 6 16,0 1 3-16,1-2 2 15,2 1-2-15,0-1-4 16,4-1-1-16,2 0-16 16,27-28-6-16,-23 30-17 15,2 0-9-15,6 3-10 16,3 0-7-16,-1 0-4 15,1 2-4-15,-1 0-1 0,2 5-1 16,1 4-7 0,-5 2-2-16,-6 4-1 0,0 1 2 15,-9 0 4-15,1 5 0 16,-3 1 0-16,-3 0-2 16,1 4-3-16,-3-2-2 15,-10 3 0-15,-1 1 0 16,-6 5 1-16,-4 2-1 15,-2 2-1-15,0 1-2 16,-6 3-4-16,5 0-4 0,-9-1-13 16,0-1-4-16,-1-5-4 15,-5-5 0-15,8-5 7 16,-2-9 3-16,4-6 4 16,5-7 2-16,2-9 4 15,2 1-1-15,5-8-3 16,0-2-4-16,9-5-3 15,-1-2 1-15,7 1 1 16,1-2 2-16,4 0 1 16,4 1 0-16,4 0 2 15,1 3 3-15,4 3 1 16,0 4 1-16,3 3 2 16,2 7 3-16,1 4 3 15,1 2 1-15,1 3 0 16,3 5 1-16,-3 2 7 15,0 2 4-15,1 6 15 0,2-4 9 16,-5 4 5 0,-2 1 2-16,1 2-2 0,-3-1-5 15,6 1-12-15,-1-2-5 16,-2-1-14-16,2 1-5 16,-2-5-3-16,1-2-1 15,1-1-2-15,-3-4 0 16,-3 0-2-16,1 2-8 15,-5-8-42-15,1 0-28 16,-2-3-83-16,1 1-55 0,0-4 138 16</inkml:trace>
  <inkml:trace contextRef="#ctx0" brushRef="#br0" timeOffset="25785.52">8592 15012 506 0,'83'-53'244'0,"-79"60"-75"16,-3-1-21-16,7 11-32 15,0 1-27-15,9 8-45 16,0 5-2-16,7 5-1 16,-1 2 0-16,0 5 14 15,0 5 0-15,0 5-3 16,-2 6 0-16,-6 9-7 15,-3 9 3-15,-3 9 17 16,-5 3 8-16,-4 5 1 16,-7 2-7-16,-7 8-26 15,-6 6-9-15,-10-4-17 0,-1-1-5 16,-4-3-2-16,-5-8-1 16,6-6 1-16,3-9-14 15,-2-23-66-15,2-6-70 16,-4-17-254-16,-2-10 251 15</inkml:trace>
  <inkml:trace contextRef="#ctx0" brushRef="#br0" timeOffset="28500.26">8950 13161 828 0,'1'12'230'0,"-4"-3"-113"15,-1-6-36-15,-7 6-35 16,-5-4-15-16,0 3 11 16,-6 2 14-16,-2-2 33 15,-2 1 3-15,-7 5-8 16,-2 3-9-16,-8-3-27 16,3 4-8-16,-9 0-10 15,2 3-4-15,-6 3 0 16,-3 0-2-16,-9-3-5 15,-2-1-6-15,8 1-10 16,2 1-2-16,15 2-2 16,4 1 0-16,7-4 1 0,1-2 0 15,7-3 0-15,0-5 0 16,13 0-2-16,-1-4-3 16,8 1-12-16,6-3 0 15,5 1 3-15,5 0 8 16,8-1 21-16,4 3 7 15,8 1 7-15,3 0 3 16,2 6 0-16,6 0-2 16,2-2-4-16,4 4-6 15,6 4-9-15,-2 1-2 0,-3 2-3 16,-3 0-1-16,-8-2 0 16,-4 0 0-16,-10-1 0 15,4-1 0-15,-10-5 0 16,-5-2 0-16,6-3-1 15,-6-4-1-15,-1 0-1 16,1-1 0-16,-11-1-2 16,-2-2-6-16,0-1-32 15,-2-1-21-15,0 0-69 16,0-1-43-16,0 1-117 16,0-1-142-16,0 0 277 15</inkml:trace>
  <inkml:trace contextRef="#ctx0" brushRef="#br0" timeOffset="29129.78">9515 13484 937 0,'32'-1'381'0,"-54"14"-227"16,-3 2-43-16,-5 6-65 16,1-2-9-16,0 6-32 15,-1-1-2-15,3 7 1 16,1 5 2-16,3 7-2 15,4 7-1-15,2 9-5 16,13 4-3-16,4-5-6 16,6-4-1-16,15-8 1 15,0-4 1-15,12-13 6 0,4-6 1 16,8-14 3-16,2-11 2 16,6-11 0-16,3-8 2 15,-6-12 1-15,-3-4 2 16,-10-11 15-16,-4-3 14 15,-10-8 15-15,0 0 6 16,-13 0 1-16,-7 2-10 16,-6 6-12-16,-13-4-8 15,0 7-18-15,1 4-17 16,-6 9-34-16,1 10-23 0,-2 10-77 16,-7 7-54-16,-4 10 123 15</inkml:trace>
  <inkml:trace contextRef="#ctx0" brushRef="#br0" timeOffset="31512.92">9251 15561 655 0,'31'66'325'0,"-32"-66"-81"16,3 7-143-16,-4-2-37 15,-5-5-25-15,5 2-16 16,1-3-17-16,0 0-2 16,0 1-3-16,1 0 0 15,0 0 4-15,3 4 2 16,14 12 2-16,34 25 1 0,-17-22-5 16,3-3-2-1,6 0-1-15,2 2 1 0,0-7-1 16,-4 0 2-16,-1-1 0 15,-4-6 1-15,-8 3 12 16,-1 3 11-16,-10-2 16 16,-2 1 6-16,-7 1-6 15,3-3-8-15,-4 4-15 16,-4 0-4-16,-3 1 0 16,-6 0 8-16,0 2 11 15,-1 1 7-15,-5 2 15 16,-1 1 1-16,-5-2 7 15,-3-2 1-15,-3 4-11 16,-7-1-11-16,-8 1-18 16,-4 0-10-16,-3-5-13 15,1-1-4-15,3-2-11 16,4-2-6-16,12 1-26 0,3-4-19 16,5-2-67-16,4-2-53 15,2-5 113-15</inkml:trace>
  <inkml:trace contextRef="#ctx0" brushRef="#br0" timeOffset="32098.36">10034 15978 742 0,'53'6'335'0,"-64"2"-162"16,-1 1-65-16,-1 2-79 0,-4 3-10 16,2 2-12-16,1 2-2 15,3 3 1-15,3 4 0 16,3 4-2-16,4 6-2 15,4 5-2-15,2-1-2 16,11-1 0-16,3-2 4 16,8-7 17-16,5-5 3 15,5-5 15-15,-1-10 2 16,1-7-4-16,-4-8 5 16,-6-13-5-16,1-1-1 0,-7-14-5 15,-5-2-4-15,-4-10-5 16,-7-6-1-16,1 3 8 15,1-3 0-15,-11 0 1 16,-5-2-2-16,-4 5-40 16,-7 5-32-16,-3 10-87 15,2 8-61-15,-7 8 119 16</inkml:trace>
  <inkml:trace contextRef="#ctx0" brushRef="#br0" timeOffset="37454.55">16980 10033 38 0,'-1'0'14'0,"0"0"-6"15</inkml:trace>
  <inkml:trace contextRef="#ctx0" brushRef="#br0" timeOffset="38722.07">16976 10025 80 0,'1'1'68'0,"0"0"4"16,0 0-1-16,0 0-6 15,-1 0-13-15,0-1 1 16,1 1 8-16,1 1 8 16,-2-1 16-16,2 0 0 15,-2 0-18-15,0 0-11 0,-2 0-22 16,2 0-9-16,0 0-12 15,0 0-4-15,0 0-1 16,0 0 7-16,0 1 14 16,0-2 6-16,0 0 12 15,0 0 1-15,0 1 1 16,0-1 1-16,0 0-4 16,-2 0-3-16,1 0-6 15,1 0-3-15,-1 0 2 16,0 0 1-16,0-1 5 15,-1-2 7-15,-3 1-1 16,3-1-4-16,-2-1-10 16,0-2-5-16,-2-1-3 15,-1 0 2-15,1-2-1 16,-23-27-4-16,22 27-3 16,-1-4-2-16,0 0 2 15,2 3 5-15,-3-4-1 0,1 2 0 16,1 2-3-16,-1-1-3 15,-2-2-5-15,0 3-1 16,-1-2-2-16,-2 2-2 16,3 3 0-16,2 0 0 15,1-1 2-15,4 4-1 16,-4-3-1-16,2 2 0 16,0 3-3-16,0-4-1 15,3 2-2-15,1-1 1 0,-5 1-1 16,3 3-1-16,3 2 0 15,0-1 0-15,0 0-1 16,2 0 0-16,-1 0 0 16,1 0-3-16,-1 0 0 15,-1 0 0-15,0 1 0 16,0-1 2-16,0 0 1 16,0 0-1-16,-2-1 0 15,1 0-1-15,0 1-3 16,1 0-1-16,2 1-2 15,0 1 1-15,1 0 1 16,-2 0 2-16,-1 2 0 16,0-1 0-16,0 3 1 15,2 0 0-15,0 3 2 16,1 3 1-16,7 28 0 16,-14-32 0-16,2 4 0 15,-3 1 0-15,2-1-1 0,0-1 1 16,5 0-1-16,-2-1 0 15,1-2 1-15,2 2-1 16,-3-5 1-16,0-3 0 16,0 0 0-16,-1-2 1 15,0-1-1-15,1 1 1 16,0 0 0-16,0 0 1 16,0-1-2-16,0-1 0 15,0-1 0-15,-1-2 1 0,0 0 0 16,0-3 0-16,0 0 1 15,-3-6 1-15,0-29 2 16,-5 23 0-16,6 6-2 16,-5-3-1-16,8 5-2 15,0 1 0-15,1 1-1 16,4 0 0-16,-6 1 1 16,1 2 0-16,3-1 1 15,-1 5 1-15,-3 1 0 16,6 2 1-16,-7-1-3 15,0 0 0-15,2 1-4 16,0 0-2-16,0 0 0 16,0 0 1-16,0 0 2 15,0 0 1-15,2 1 0 16,3 0-1-16,0 2 0 16,2 1 0-16,1 0 2 15,8 2 0-15,27 11 1 0,-24-12 1 16,-2 0-1-16,3 5 1 15,-7-4-1-15,-1-3-1 16,-5-3-11-16,-3 0-29 16,-2 2-74-16,0 2-42 15,-2-3-142-15,0 1 184 16</inkml:trace>
  <inkml:trace contextRef="#ctx0" brushRef="#br0" timeOffset="39762.28">17002 9891 651 0,'6'54'296'0,"-8"-50"-150"15,2 0-32-15,-3-3-27 16,3-2-3-16,0 0-4 16,0-1-7-16,0 1-48 15,0-1-40-15,0-1-75 16,0-3-33-16,0-1-83 16,0-5-5-16,1-6-29 15,3-26-28-15,-3 27 185 0</inkml:trace>
  <inkml:trace contextRef="#ctx0" brushRef="#br0" timeOffset="40078.44">17010 9818 275 0,'6'-33'231'0,"-6"32"19"16,-1-3-40-16,0 1-19 15,0 2-62-15,-1 0-26 16,0-1-57-16,-1 0-20 16,0 0-25-16,0-3-7 0,1 0-27 15,0-2-14-15,-1 0-40 16,3-1-27-16,0-2-35 15,0-1-13-15,5-27 12 16,-4 28 26-16,-1 8 60 16,1-2 31-16,-1 3 75 15,0 0 29-15,0 0 41 16,0 0 21-16,0 1-8 16,0-1-18-16,0 1-33 15,0-1-23-15,-1-1-37 16,0-2-8-16,-1-1-34 15,-1-3-28-15,2-1-82 16,-1-5-56-16,-5-31 118 16</inkml:trace>
  <inkml:trace contextRef="#ctx0" brushRef="#br0" timeOffset="40215.07">16986 9514 369 0,'3'-32'266'15,"-2"32"-5"-15,1 1-89 0,-4-1-46 16,1-1-70-16,-1-1-24 15,-2-4-24-15,1 0-5 16,-1-3-11-16,-3-7-41 16,-10-28-122-16,11 25-75 15,5 4 138-15</inkml:trace>
  <inkml:trace contextRef="#ctx0" brushRef="#br0" timeOffset="40376.64">16940 9339 194 0,'-1'-27'191'0,"2"25"30"0,-1 2-30 16,-1 0-19-16,1-1-38 15,-1 0-23-15,1 1-25 16,-1-1-19-16,1-2-34 16,0-1-9-16,1-3-19 15,0-1-5-15,0-7-35 16,6-27-38-16,-4 34-119 16,-1-1-56-16,-1 4 146 15</inkml:trace>
  <inkml:trace contextRef="#ctx0" brushRef="#br0" timeOffset="40965.06">16929 10011 747 0,'8'30'286'0,"-13"-24"-199"0,1 0-24 16,-3-2-18-16,0-1-16 15,1-2-29-15,0-2-4 16,1 1-19-16,1-1-32 16,-3-1-162-16,3-1 146 15</inkml:trace>
  <inkml:trace contextRef="#ctx0" brushRef="#br0" timeOffset="41302.16">16826 10037 574 0,'-37'3'245'0,"25"3"-148"16,-1-1-37-16,-4 2-50 15,1-3-8-15,3 0-2 16,-2 1 0-16,4-5-6 16,-4 0-12-16,2 0-34 15,0-1-24-15,2 2-34 16,0-3 2-16,0-1 29 15,-1 5 23-15,-3-2 45 16,6 0 22-16,-2 0 45 16,3 0 21-16,0 0 33 15,1 4 3-15,-2-3-14 16,1-1-10-16,1 0-29 16,-2-1-13-16,0 2-26 15,-1-1-12-15,0-3-39 0,4-2-36 16,-1-4-101-16,2-2-45 15,-3 4-41-15,-1-1 136 16</inkml:trace>
  <inkml:trace contextRef="#ctx0" brushRef="#br0" timeOffset="41562.46">16436 10025 275 0,'-9'2'227'0,"-1"1"10"16,-29 18-30-16,26-12-19 0,-1 0-72 15,-1-3-32 1,0-1-48-16,3-3-13 0,-1-2-9 15,-6 0-3-15,5 0-3 16,-5-1-5-16,7 1-23 16,5 0-17-16,-2-1-24 15,4-2-3-15,-4 0 20 16,2 0 17-16,-2 2 25 16,2 0 3-16,2 1 3 15,5 0-3-15,1 0-4 16,-1 0-3-16,-1 0-15 15,0 0-32-15,0 0-98 16,1 0-57-16,1 0 119 16</inkml:trace>
  <inkml:trace contextRef="#ctx0" brushRef="#br0" timeOffset="77264.05">16999 10018 244 0,'66'27'182'15,"-64"-30"1"-15,-2 3-35 16,0 0-9-16,0 0-12 15,0 0-1-15,0 0-5 16,0 0 1-16,0 0-3 16,0 0 1-16,0 0 0 15,0-1-7-15,0 1-13 16,0 0-10-16,-1 0-11 16,0-1-5-16,-2 0-8 15,3 0-2-15,-1 1-7 16,0-1-4-16,0 0-10 15,0 0-6-15,-9 0-6 16,-1 0 1-16,-4 1 3 0,-27 1 1 16,27-1-4-16,-4 2-5 15,0 0-11-15,-2-2-4 16,-4 4-6-16,0 1-3 16,2 0-2-16,-5 2 0 15,8-5-1-15,-5 1 1 16,-2 4 0-16,3-2-1 15,-6 4 1-15,4 0-1 0,1-4 1 16,-2 1-1 0,4-1 1-16,-2-1-1 0,3-1 0 15,-3-1 1-15,2 0 0 16,3 2 0-16,0-4-1 16,4 1 1-16,2-1 0 15,-2-1 1-15,0-1-1 16,2 2-1-16,1 0 0 15,0-2-1-15,0 1 0 16,2 0-1-16,2 1 0 16,-1 0 0-16,2-1-1 15,3 0 1-15,0-1-1 16,2 2 1-16,3 1-3 16,0-1 0-16,0 0-3 15,0 0-4-15,0-1-5 16,0 1 1-16,0 0 2 15,0 0 3-15,0 0 7 16,11 0 0-16,7 1 0 0,29 2 1 16,-23-3-1-16,0 0 1 15,5-1 1-15,-1 1-1 16,7 0 1-16,0 1 0 16,5-1 0-16,-2-3 1 15,0-1 0-15,0 1 1 16,-9-1 0-16,1 1 0 15,2-1 0-15,1-1 1 16,8 3-1-16,-4-2 1 16,-9-1 1-16,0 2 0 0,-6-3-1 15,-4 2 1-15,1 0 0 16,-3 2 0-16,-2 1 1 16,-1-2-1-16,-6 1 1 15,1-3 1-15,-4 3 0 16,0 2 0-16,-3 0 4 15,-1 0 0-15,-1 0 0 16,-2 0 0-16,3-1-3 16,-1 0-1-16,0 0-2 15,0 0-2-15,-2 0 0 16,-14-1-1-16,-29 1 0 16,28 0 1-16,-7 1 0 15,-4 0 0-15,-3-1 0 16,-1-1 1-16,2 2 0 15,1 0-1-15,-1 0-1 16,2 2-1-16,-3-1-1 16,-2 3-1-16,0 0-1 0,0 4 0 15,3-1 2-15,-1 0 1 16,3 1-1-16,2-4 0 16,1 2 0-16,0 1-1 15,3-1-2-15,3-1 1 16,2-3 0-16,4 1 2 15,2 0 3-15,3 0 0 16,-1-1 0-16,2-1 0 16,2 1 0-16,-3-2 0 0,5 2-1 15,4 0-1-15,-1-2-2 16,1 0-1-16,0 0-2 16,0 0-3-16,0 0-3 15,0 0-1-15,0 0 2 16,0 0 2-16,0 0 3 15,3 0-1-15,14 3 1 16,30 8-2-16,-19-8 3 16,-3-1 0-16,10-2 2 15,5 2 1-15,4-1 1 16,4-1 0-16,-3 2 1 16,-6-2 1-16,-4 0 0 15,-4 0 2-15,-6 0 0 16,1 0-1-16,0-2 0 15,-1-1 0-15,-1 1 1 16,0-1 0-16,-8 0-1 0,2-1 1 16,-4 2 1-16,-5-3 0 15,-3 1 2-15,-1 1 1 16,-4 0 3-16,1 3 2 16,-2-1-2-16,-1 0 1 15,0 0-6-15,0-1-1 16,0 1-3-16,-2 0 0 15,3 0-1-15,-9-3-2 16,-7 2-3-16,-29-29-1 16,19 28-3-16,-7-1 0 0,-4-2 3 15,0 5 1-15,-7 0 0 16,-1 2-1-16,-9 2 1 16,-2-2 1-16,5 3 4 15,0-1 1-15,5-1 0 16,6-2 0-16,2 1-3 15,7-5-5-15,8-1-8 16,2-1-4-16,13-3-7 16,-3 3-5-16,7 1-16 15,1-1-11-15,2 0-48 16,3 1-12-16,-1 0-22 16,4 2-23-16,-4-2-33 15,1 3-55-15,-2 1 159 16</inkml:trace>
  <inkml:trace contextRef="#ctx0" brushRef="#br0" timeOffset="77791.64">16297 9915 455 0,'83'-45'292'16,"-76"50"-38"-16,-3-4-66 15,-1-2-29-15,-3 3-30 16,0-3-3-16,0 1-2 15,0 0-5-15,0 0-21 16,0 0-17-16,0 0-22 16,-1 0-10-16,0 0-9 15,-7 2-2-15,-11 5-12 16,-26 15-3-16,24-10-8 16,-3-2-2-16,4 0-2 15,2 1 0-15,5 3-2 16,0 2-3-16,4-2-5 15,-5 2-2-15,7-1-5 16,4-1 0-16,-3 4 0 0,7 1 0 16,8 2 3-16,-1 0 2 15,4 0 1-15,1-4 0 16,-1 4 0-16,5-2-3 16,17 2 0-16,0-2-1 15,8-5-1-15,1-2 8 16,-2-4-65-16,1 0-56 15,-7-3 76-15</inkml:trace>
  <inkml:trace contextRef="#ctx0" brushRef="#br0" timeOffset="129737.75">21102 12151 331 0,'24'-41'191'0,"-24"40"-37"16,2 1-27-16,-2 0-5 15,0 0-1-15,-1-1 0 16,0 0-10-16,0-1-9 16,0 2-12-16,0 0-9 15,0 0-14-15,0 0-8 16,1 0-12-16,0 0-4 0,-1 0-7 15,0 0-2-15,-1 0-3 16,1 0 0-16,0 0-2 16,1 0 1-16,-1 4-3 15,0 3 0-15,-1 6 6 16,0 1 5-16,-2 29 5 16,0-26 4-16,-3 3 0 15,1 1-5-15,-3 5-3 16,8 2-4-16,2 3-4 15,-4-3-2-15,3 2-4 16,2-1-3-16,-6 0-6 16,1 3-3-16,3 2-5 15,-8 0-3-15,6 4-1 16,2 0-1-16,-6-2 0 16,6 0 0-16,0-3 3 15,0-1 2-15,3-1 4 16,0-3 1-16,-1-2 2 15,-2 0-1-15,2-4-1 0,-1-1-2 16,1-2-3-16,-1-4-1 16,-3 1-3-16,1-3-1 15,-1-2 0-15,2-1-1 16,5 1 2-16,3-2-1 16,-7 0 0-16,2 0-1 15,-5-6 0-15,0-1 0 16,4 4-2-16,-2-6 1 0,0 0-1 15,-1 0-2-15,0 0-2 16,1 0-6-16,0 0-29 16,0 0-18-16,0 0-70 15,0 0-41-15,0 0-115 16,0 0-107-16,0-1 251 16</inkml:trace>
  <inkml:trace contextRef="#ctx0" brushRef="#br0" timeOffset="130788.97">21079 12111 199 0,'-24'-13'140'15,"12"6"5"1,1 1-38-16,7 12-3 0,-1-1-9 0,-3-2-5 16,8 2-9-16,-6-4-7 15,-1 5-7-15,5-2 0 16,2 1-4-16,-2-1 4 16,1-2 14-16,0-2 1 15,1 0 2-15,0 0-3 16,0 0-14-16,0 0-6 15,0 0-18-15,0 0-7 0,0 0-13 16,0 0-1-16,0 0 7 16,0 0 1-16,0 0 9 15,0 0-1-15,0 0-10 16,0-1-4-16,3-1-13 16,-3 1-4-16,8-6-5 15,-2-8-1-15,29-29 1 16,-22 29-2-16,-3 1 1 15,0-3 0-15,6 8-1 16,-7-4 2-16,0 2 0 16,3 4-1-16,-10-5 1 15,8 5-1-15,-5-2 0 16,-2 4 1-16,5 0 0 16,-2 4 1-16,4 6 3 15,-6-5 0-15,1 5 15 16,-5-2 6-16,0 3 9 15,1-1 0-15,-1-5-3 0,0 0-2 16,-1 14-4-16,1 4-1 16,-2 30-7-16,-1-27-5 15,2 2-6-15,-3 1-3 16,3 1-3-16,-1-1-2 16,-3-2-3-16,3 2-4 15,0-4-43-15,2 1-39 16,1 3-139-16,1-4-134 15,4-3 227-15</inkml:trace>
  <inkml:trace contextRef="#ctx0" brushRef="#br0" timeOffset="132183.23">19338 10606 255 0,'27'-26'175'16,"-27"27"17"-16,1 1-20 16,5-1-16-16,-6-1-5 15,0 0-12-15,0 0-15 16,0 0-32-16,0 0-11 15,0 6-11-15,0 7-7 16,0 0-5-16,0 30-9 0,0-24-10 16,0 2-2-16,2 2-5 15,-2 1-2-15,1 3-6 16,5-3-2-16,-3 7-4 16,1-2-1-16,-3 3-4 15,-3 3-3-15,-1-2-2 16,3 5-1-16,-2 0 0 15,3-1-1-15,1-2 0 16,-6-4 0-16,2 3-2 16,-2-4 0-16,3-2-3 15,2-6 1-15,-1-8 0 16,1 1-1-16,-1-8 2 16,1-1-2-16,-1-5 0 15,-2-1 0-15,1 0-24 16,0-1-16-16,0 0-46 15,0 0-44-15,0 0-94 16,0-1-74-16,-3-14 183 0</inkml:trace>
  <inkml:trace contextRef="#ctx0" brushRef="#br0" timeOffset="133027.97">19210 10534 283 0,'1'9'191'0,"-1"-3"-19"16,0 2-49-16,0-2-17 15,0-3-23-15,0 1-1 16,0-4 0-16,0 0-9 15,0 0-8-15,0 0-1 16,0 0-12-16,1 0-2 0,5 2-9 16,3-1-10-16,1-3-11 15,1-1-5-15,28-18-5 16,-31 9-1-16,2 1-2 16,-5-2 0-16,4 0 0 15,-1 1 0-15,-4 2 1 16,4 1 0-16,-7 2 0 15,2 2-1-15,-3 1 0 16,0 2 1-16,0 1 6 16,0-1 2-16,0 1 1 15,0 0 0-15,0 0 0 16,0 1-2-16,0 0 5 16,0 0 1-16,0 0 1 15,0 0-1-15,0 0-2 16,6 12-4-16,-2 1-4 15,9 31-4-15,-13-27-3 16,3-4 0-16,2 3-2 0,-3 1-1 16,1-2 1-16,-3 1-1 15,-3-3-1-15,8 3 0 16,-1-1-3-16,-3 0-10 16,5 3-68-16,-11-3-55 15,3-2-264-15,2 1 254 16</inkml:trace>
  <inkml:trace contextRef="#ctx0" brushRef="#br0" timeOffset="134553.89">16992 12234 188 0,'-27'-31'116'0,"26"30"5"15,1-1 0-15,1 0 7 16,-1 1-2-16,-1 0-6 0,0 0-4 16,0 0-19-16,-1 0-15 15,2 0-20-15,0 0-4 16,0 0-4-16,0 0-1 16,-2 0 4-16,2-1 0 15,0 1 0-15,-1 0 0 16,1 0 4-16,0 0 0 15,0 0-8-15,0 1-6 0,0 0-17 16,-1 0-7-16,0 0-7 16,0 4-1-16,-1 12-4 15,-3 29-1-15,5-27 8 16,-1 5 6-16,0 0 9 16,-1 2 6-16,-1-1 1 15,1 1-7-15,-1 1-11 16,2-1-6-16,-2 0-8 15,1-3 0-15,-3-1 0 16,1-1 1-16,1 0-2 16,0 2-1-16,-1 0-1 15,3-1-1-15,1 2 0 16,0-2-2-16,-1-6 1 16,0 0-2-16,-2-6 0 15,3 0-1-15,0-1-1 16,-2-3-1-16,2-2 0 15,0 1 1-15,0-4 0 16,0 0 1-16,0 0 0 0,0 0 1 16,0 0-4-16,0 0-4 15,0 0-8-15,0 0-6 16,0 0-23-16,0 0-13 16,0 0-41-16,0 0-16 15,0 0-21-15,0 0-12 16,0 0-19-16,0 0-18 15,0 0-75-15,0 0-80 0,0 0 221 16</inkml:trace>
  <inkml:trace contextRef="#ctx0" brushRef="#br0" timeOffset="135395.63">16804 12194 299 0,'-23'-6'186'0,"26"12"3"15,0 0-16-15,-3-1-17 16,0 1-11-16,-4-4-22 16,1-1-12-16,2-1-12 15,0 0-4-15,0 0-7 16,-2 0-5-16,3 0-22 16,0 0-12-16,-1 0-21 15,1 0-7-15,0 0-9 16,0 0-2-16,0 0-4 15,0-1-2-15,0 0-2 16,6-4-1-16,-1-2 0 0,4-7 1 16,28-26-2-16,-32 26 0 15,2 3 1-15,3 0-1 16,-3 2 1-16,-2 2 1 16,-3 0-1-16,-2 0 1 15,4 6 0-15,-2-1 0 16,-2 2-1-16,0 0 1 15,0 0 3-15,0 0 2 0,0 0 5 16,0 2 0-16,3 12-1 16,1 3-1-16,4 28-6 15,-7-27 0-15,-1 0-4 16,1-2-1-16,-1 2-24 16,3-1-33-16,0 3-138 15,-2-1-100-15,2-1 176 16</inkml:trace>
  <inkml:trace contextRef="#ctx0" brushRef="#br0" timeOffset="137699.94">13016 11711 333 0,'27'-43'198'0,"-31"40"-11"16,3 0-13-16,0 1-30 15,0 1-13-15,0 0-24 16,0 1-9-16,0-2-14 15,-2 2-6-15,3 0-6 16,-1-1 3-16,1 0-2 16,-1 0-6-16,0 1-8 15,0 0-8-15,0 0-10 16,0 0 0-16,0 0-7 16,1 0-5-16,-1 0-4 15,1 0-3-15,0 0-1 16,-1 0 4-16,0 0 6 15,-1 0 0-15,0 8-3 16,0 7-3-16,-2 29-7 16,4-25-2-16,2-1-5 0,-3 0-1 15,2 3-4-15,-1-1 2 16,-1 4 5-16,0 2 1 16,-3 3 3-16,3 2-1 15,-2 2-5-15,1 3-2 16,1 7-4-16,-1 3-1 15,0 3-3-15,0 0 1 16,2-4-1-16,-2-6 0 16,4-1 1-16,4-6-1 0,-6-3 0 15,2 0 0-15,-3-3 0 16,0-1 0-16,4 0-1 16,-6-2 1-16,6-1 0 15,-3-2-1-15,0-5 0 16,2 4 0-16,-5-7 1 15,4 3 0-15,-2 0 0 16,4-3 0-16,-3 0 0 16,-3-3-1-16,3-2 1 15,-1-3-1-15,1 4 1 16,-1-4 0-16,2-1 1 16,-2 2-1-16,1-5 0 15,0 0 0-15,-1 0 0 16,0 0-1-16,1 0 1 15,0 0 0-15,0 0 1 16,0 0 2-16,-2 0 2 16,2 0 1-16,0 0-1 0,-1 0 0 15,1 0-4-15,-1 0 0 16,0 0-3-16,0-1 0 16,0 0-1-16,0 0-1 15,-4-8 1-15,0-2 2 16,-16-29 0-16,15 31-1 15,-1-4 0-15,4 0-2 16,0 2-1-16,-2-2 2 16,2 3-1-16,-4-2 2 15,5 1 0-15,-4 4 0 0,1-4 1 16,1 4 0-16,-2 1 1 16,1-4 0-16,5 3-1 15,2 2-1-15,-1-2 0 16,2 5 1-16,-2 0 0 15,-1 1 0-15,0 0 1 16,-1 0 1-16,0-1 2 16,0 1 0-16,0 0-1 15,0 0 0-15,0 0 1 16,1 0-1-16,0 0 1 16,0 0-1-16,-1 0 0 15,1 1-1-15,0 0 0 16,0 0-1-16,0 0-1 15,0 0-1-15,0 0 0 16,0 3-1-16,2 10 1 16,0 2-1-16,5 28 1 15,-6-22-1-15,4 1 0 0,3 3-1 16,1 3-2-16,-4-1 0 16,-1 1-1-16,3 3 1 15,-5-5-1-15,7 2 1 16,-2-8-1-16,-2-2 1 15,2-5-1-15,1-2-1 16,3-6-2-16,-4-5 0 16,1 0 2-16,-5-6 2 15,6-5 6-15,2-1 3 0,-1-5 5 16,0 0 2-16,-3-3-2 16,2 2-2-16,-2-1-3 15,2 1-1-15,-2 2-1 16,-3-1 0-16,2 1-2 15,0 0-24-15,2 2-72 16,-2 3-59-16,1 0-186 16,2 2 212-16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34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215 199 400,'-10'1'3055,"-6"-2"7830,5-7-10641,8 7-231,1 1 0,-1-1-1,1 1 1,-1-1-1,1 1 1,-1 0-1,0 0 1,1 0-1,-1 0 1,-2 1-13,-2-1 13,5 0-39,-1 0 0,0 0 0,0 1 0,0-1 0,0 0 0,0 1 0,-1 0 26,3 0-14,0-1 0,0 1 0,0 0 0,0-1-1,0 1 1,0 0 0,0 0 0,0 0 0,0 0 0,0 0 0,0 0 0,0 0-1,1 0 1,-1 0 0,1 1 0,-1-1 14,0 0-8,1 0-1,-1-1 1,1 1 0,0-1-1,-1 1 1,1 0-1,0-1 1,0 1 0,-1 0-1,1 0 1,0-1-1,0 1 1,0 0 0,0-1-1,0 1 1,0 0 0,0 0-1,0-1 1,0 1-1,0 0 1,1-1 0,-1 1-1,0 0 1,0-1-1,1 1 1,-1 0 0,0-1-1,1 1 1,-1 0 0,1 0 8,1 0-2,0 0 0,0 1 1,1-1-1,-1 0 0,0 0 1,1 0-1,-1-1 1,2 1 1,20 8 3,26 15 21,-48-23-20,1 0 1,-1-1 0,1 1 0,-1-1-1,1 0 1,-1 1 0,1-1-1,-1 0 1,1-1 0,-1 1 0,0 0-1,1-1 1,-1 1 0,1-1-1,-1 0 1,2-1-5,8-1 37,-3 0-1,-1 1 1,1-1 0,-1-1 0,0 1-1,0-2 1,0 1 0,-1-1-1,4-3-36,11-9 77,-1-1 0,1-3-77,4-4 23,-22 21-12,1-1 0,-1-1 0,0 1-1,0 0 1,0-1 0,-1 0-1,2-4-10,-3 7 30,-1-1 1,1 1-1,-1-1 0,0 0 0,0 1 0,0-1 1,-1 0-1,1 0 0,-1 0 0,0 1 0,0-1 1,0 0-1,0 0 0,-1-1-30,0 3 31,0 0 1,0-1-1,-1 1 1,1 0-1,0 0 0,-1 0 1,1 0-1,-1 1 1,0-1-1,0 0 0,1 1 1,-1-1-1,0 1 1,0-1-1,-1 1 0,1 0 1,0 0-1,0 0 1,0 0-1,-1 0 0,1 1 1,-1-1-1,1 1-31,-6-2 44,1 1-1,-1 0 1,1 0-1,-1 1 1,1 0-1,-1 0 1,0 1-44,-8 1 46,0 1-1,0 0 1,1 1 0,-1 1 0,1 1-1,-6 2-45,13-4-11,1 0 0,0 0 0,0 0 0,0 1 0,0 0 0,1 0 0,0 1 0,0 0 0,0 0 0,1 0 0,0 1 0,0-1-1,-1 4 12,2-2-10,-1 0-30,0 1 0,1-1-1,1 1 1,-3 8 40,5-14-15,0 0 0,1-1 0,-1 1 0,1 0 0,0 0 0,0-1 0,0 1 0,0 0 0,1 0 0,-1-1 0,1 1 0,-1 0 0,1-1 0,0 1 0,0 0 0,0-1 0,1 1 0,-1-1 0,1 1 15,0 0-7,0 0 0,-1-1 0,1 1 0,1 0 0,-1-1-1,0 0 1,1 1 0,-1-1 0,1 0 0,-1-1-1,1 1 1,0 0 0,0-1 0,0 1 0,0-1 0,0 0-1,0 0 1,0 0 0,1 0 0,-1-1 0,0 1 7,3-1-1,6 0 7,0 0 1,0-1 0,-1 0-1,1-1 1,0-1-7,-8 3 13,-1-2-1,1 1 1,-1 0 0,1-1 0,-1 0-1,0 1 1,0-1 0,1-1 0,-1 1-1,-1 0 1,1-1 0,0 1-1,-1-1 1,1 0 0,-1 0 0,0 0-1,0 0 1,1-2-13,-2 3 25,0 0 1,0 0-1,0 0 1,0 0-1,-1 0 0,1 0 1,-1 0-1,1-1 0,-1 1 1,0 0-1,0 0 0,0 0 1,0-1-1,0 1 1,0 0-1,-1 0 0,1 0 1,-1 0-1,0 0 0,1-1 1,-1 1-1,0 0 0,0 1 1,0-1-1,-1 0 1,1 0-1,0 0 0,-1 1 1,1-1-1,-2-1-25,-5-4 114,0 1 1,-1-1-1,0 1 0,0 0 0,-9-3-114,12 5 22,-1 1-1,0 1 1,0-1 0,0 1-1,0 0 1,0 1-1,0-1 1,-1 1-1,1 1 1,-1 0-1,1 0 1,-4 0-22,6 1-10,1-1-1,-1 1 1,1 0-1,-1 1 1,1-1 0,0 1-1,0-1 1,-1 1-1,1 0 1,0 1 0,1-1-1,-1 1 1,0 0-1,1 0 1,-1 0 0,1 0-1,0 1 1,0-1-1,0 1 1,-1 3 10,1-3-36,1 0 0,1 0 1,-1 0-1,0 0 0,1 0 0,0 0 0,0 0 0,0 1 36,1-4-5,0 0 0,0 0 0,0 0 0,0 0-1,0 0 1,0 1 0,0-1 0,0 0 0,0 0-1,1 0 1,-1 0 0,0 0 0,1 0-1,-1 0 1,1 0 0,-1 0 0,1 0 0,-1 0-1,1 0 1,0 0 0,0 0 0,-1 0 0,1 0-1,0-1 1,0 1 0,0 0 0,0-1-1,0 1 1,0-1 0,0 1 0,0-1 0,0 1 5,4 1-2,0 0 0,-1-1 0,1 1 0,0-1 1,0 0-1,0-1 0,0 1 0,0-1 0,0 0 1,0 0-1,0 0 0,0-1 0,0 0 0,0 0 1,0 0-1,0-1 0,-1 1 0,1-1 0,0 0 1,-1 0-1,1-1 0,-1 0 0,1 0 2,2-2 21,-1 0 0,1-1 0,-1 0 0,0 0 0,5-7-21,-10 12 12,0 0 0,0 0 0,0-1 1,0 1-1,-1 0 0,1-1 0,0 1 0,-1-1 0,1 1 0,-1 0 0,1-1 0,-1 1 0,0-1 0,0 0 0,0 1 0,0-1 0,0 1 0,0-1 0,0 1 0,0-1 0,0 1 0,-1-1 0,1 1 0,-1-1 1,1 1-1,-1-1 0,0 1 0,1 0 0,-1-1 0,0 1 0,0 0 0,0 0 0,0 0 0,0-1 0,0 1 0,-1 0-12,-14-14 125,9 8-58,-1 0 0,0 0 0,0 1 0,-5-3-67,9 7 9,1 1 0,-1-1 0,0 0 0,0 1 0,1 0 0,-1 0 0,0 0 0,0 1 0,0-1 0,0 1 0,0 0 0,0 0 0,-3 1-9,3-1-19,-1 1 1,1 0 0,0 0 0,-1 0 0,1 1 0,0-1 0,0 1 0,0 0-1,0 0 1,1 1 0,-1-1 0,1 1 0,-1-1 0,1 1 0,0 0 0,0 1-1,0-1 1,0 0 0,1 1 0,-1 0 0,1 0 0,-1 1 18,3-4-10,-1 1 0,1-1-1,0 1 1,-1-1 0,1 1 0,0-1 0,0 1 0,0-1 0,0 1 0,0-1 0,1 0-1,-1 1 1,0-1 0,1 1 0,-1-1 0,1 1 0,-1-1 0,1 0 0,0 0 0,-1 1-1,1-1 1,0 0 0,0 0 0,0 0 0,0 0 0,0 0 0,0 0 0,1 1 10,1 1-16,0 0 1,1 0 0,-1 0-1,1 0 1,0 0 0,0-1 0,0 1-1,3 0 16,-4-2 0,0-1-1,0 1 0,0-1 1,-1 0-1,1 0 0,0 0 0,0-1 1,0 1-1,-1 0 0,3-2 1,27-7 14,-25 6-10,-1 0 1,0 0-1,0-1 0,-1 1 1,1-1-1,-1 0 1,0-1-1,0 0 0,1-1-4,-2 3 20,-1-1-1,0 0 0,0 0 1,-1 0-1,1 0 0,-1 0 1,1 0-1,-1-1 0,-1 1 1,1-1-1,-1 1 0,0-1 1,1-1-20,-2 5 12,0 0 0,-1 0 0,1 0 0,0 0 0,0 0 0,0 0 0,-1 1-1,1-1 1,0 0 0,-1 0 0,1 0 0,-1 0 0,1 1 0,-1-1 0,0 0 0,1 0 0,-1 1 0,0-1 0,0 0-12,-17-12 137,12 8-92,2 3-36,0-1 0,-1 1 1,1 0-1,-1 0 0,0 0 0,1 0 0,-1 1 1,0 0-1,0 0 0,0 0 0,0 1 0,0-1 0,0 1 1,0 0-1,0 1 0,0-1 0,0 1 0,0 0 1,0 1-10,-2-1-20,0 2 1,1-1 0,0 1 0,-1 0 0,1 0 0,0 0-1,1 1 1,-1 0 0,1 0 0,-1 1 0,1-1 0,0 1-1,-2 4 20,4-5-17,0-1 0,1 1 0,-1 0 0,1 0 0,0 0 0,0 0 0,1 0-1,-1 1 1,1-1 0,0 0 0,0 1 0,0-1 0,1 1 0,-1-1 0,1 1 0,0-1-1,1 1 1,-1-1 0,1 1 0,0-1 0,0 1 0,0-1 0,0 0 0,1 1-1,0-1 1,0 0 0,0 0 0,0 0 0,1-1 0,0 1 0,-1 0 0,1-1-1,1 0 1,-1 1 0,0-2 0,1 1 0,1 1 17,2 0-10,0-1-1,0 0 1,1 0 0,-1 0-1,1-1 1,0 0 0,-1-1 0,1 0-1,0 0 1,0 0 0,0-1-1,0 0 1,7-2 10,-5 1 2,-1 0 0,1-2 0,0 1-1,-1-1 1,0 0 0,0-1 0,0 0 0,0 0 0,-1-1 0,1 0 0,-1-1-2,-4 3 1,-1 0 1,0 0 0,0-1 0,0 1 0,0-1-1,0 1 1,-1-1 0,0 0-2,0 2 15,-1 0 0,0-1 0,0 1 0,0 0 0,0-1 0,0 1 0,-1-1 1,1 1-1,-1-1 0,0 1 0,0-1 0,1 1 0,-1-1 0,-1-1-15,1 2 18,-1 0 0,0 1-1,0-1 1,1 1 0,-1 0 0,0-1 0,0 1-1,0 0 1,0-1 0,-1 1 0,1 0-1,0 0 1,0 0 0,-1 0 0,0 0-18,-25-15 130,20 12-90,3 2-33,-1 1 0,1-1 0,0 1-1,0 0 1,-1 0 0,1 0-1,-1 0 1,1 1 0,-1 0-1,1 0 1,-1 0 0,1 1 0,-1-1-1,1 1 1,0 0 0,-1 0-1,1 1 1,0-1 0,0 1-1,0 0 1,0 0 0,0 0 0,-2 2-7,2-2-18,0 1 1,0 0 0,1 0 0,-1 0-1,0 1 1,1-1 0,0 1 0,0 0-1,0 0 1,1 0 0,-1 0 0,1 1-1,0-1 1,0 0 0,0 1 0,1 0-1,-1-1 1,1 1 0,0 0 0,1 0-1,-1 3 18,1-6-16,0 0 0,1 0 0,-1 0 0,1 0-1,-1 0 1,1 0 0,0 0 0,0 0 0,0-1-1,0 1 1,0 0 0,0 0 0,0-1-1,0 1 1,1-1 0,-1 1 0,1-1 0,-1 0-1,3 2 17,4 2-367,0 1-1,0-1 0,8 2 368,-2 1-1198,11 8-3606,-15-10 3145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37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73 1864,'34'-35'1201,"-28"26"560,-11 7-479,1 0 1096,-14-9 2152,17 9-4417,-1 1-1,0 0 1,1-1 0,-1 1 0,0 0-1,0 0 1,1 1 0,-1-1-1,0 0 1,0 1 0,0-1-1,0 1 1,0-1 0,0 1-1,0 0 1,0 0 0,0 0-1,-2 0-112,-8 0 150,4-1-75,1 1 0,0 0 0,0 1-1,0-1 1,0 2 0,-1-1 0,-3 2-75,-13 4 75,-35 8 241,52-14-307,0 1 0,0 0 0,0 0 1,0 0-1,0 1 0,1 1 0,-1-1 1,1 1-1,0 0 0,0 0 0,0 1 0,-4 3-9,5-4 3,0 0-1,0 0 0,0-1 0,0 1 0,-2 0-2,2-2 10,0 1 1,1-1-1,-1 1 1,1 1 0,0-1-1,0 1 1,0-1-1,0 1 1,0 1-11,-38 56 117,34-50-131,2 1 0,0-1-1,0 1 1,1 0 0,0 1-1,1-1 1,0 2 14,3-9-19,0-4 13,1 1-1,0-1 1,0 1-1,0 0 0,0-1 1,0 1-1,0-1 1,0 1-1,0 0 0,0-1 1,1 1-1,0 1 7,1 12-25,-2-12 24,-1-1-1,1 1 0,-1 0 0,0-1 0,0 1 0,0 0 0,0-1 1,0 1-1,-1-1 2,1 0 1,0 0 0,0 0 0,0 0 0,0 0 0,1-1 0,-1 1 0,0 0 0,1 0 0,0 0 0,-1 1 0,1-1 0,0 0 0,0 0 0,0 0-1,0 0 1,1 0 0,-1 1-1,11 24 12,-9-24-10,0 1-1,0 0 1,0 0-1,-1 0 1,0 0-1,0 0 1,0 1-1,0 1-1,2 8-3,-3-12 1,1 0 1,-1 0-1,1 0 1,-1 0-1,0 0 1,0 0-1,0 1 1,0-1-1,0 2 2,-1-2-4,1 0 0,0 1-1,-1-1 1,1 0 0,0 0-1,1 1 1,-1-1 0,0 0-1,1 1 1,-1-1 0,1 0-1,0 0 1,-1 1 0,1-1 0,0 0-1,1 0 1,-1 0 0,0 0-1,0 0 1,1-1 0,-1 1-1,1 0 1,0-1 0,0 1 4,6 5-15,1-1 0,0 0 0,0 0 1,1-1-1,0 0 15,25 15 26,-30-17 1,0 0 0,1 0 0,-1 0 0,1-1 0,0 0 0,0 0 0,0-1 0,0 0 0,0 0 0,4 0-27,14 1 51,-1-2 0,6-1-51,22 0 14,-7 2 277,-25-1-7617,-19 0 6062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38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51 1504,'-28'-11'4387,"6"12"2017,25 8-6345,-1-3-47,1 1-1,1 0 1,-1-1-1,1 0 1,0 0-1,0 0 1,2 1-12,53 69 24,-51-65-10,0-1 0,0-1 0,1 1 0,8 5-14,-14-13 933,-3-3-226,-4-7 151,-10-11-498,-23-23-163,24 28-50,1 0 1,-2-4-148,3 6 332,0 0 0,-10-8-332,-10-11 280,24 23-239,4 4-28,-1 0 0,1 0 1,-1 1-1,0-1 0,1 1 0,-1 0 1,-1 0-1,1 1 0,-3-2-13,6 3-40,1 1-89,0 0-31,0 0 14,0 0 32,0 0 67,3 14-11,-2-11 53,0 1-1,0-1 0,1 0 1,0 1-1,-1-1 0,1 0 0,1 0 1,-1 0-1,0 0 0,2 1 6,-4-4 0,13 15-11,-2-1-11,-1 0 0,7 12 22,-10-15-11,-2-1-9,2-1 0,-1 1-1,2-1 21,6 7-26,-3-3 19,0-1 0,0-1 0,2 0 0,0 1 7,-11-11 3,1 1 1,-1 0-1,0 1 0,0-1 1,0 0-1,-1 0 1,1 1-1,0-1 0,-1 1-3,0-2 8,-1-1 0,0 0 0,0 0 0,0 0 6,0 0 22,0 0 12,0 0 6,-12-21 204,8 12-245,-4-7 5,0 0 0,-2 1 0,1 0 0,-10-10-18,-7-3 17,21 24-16,1 0 1,0 0 0,1 0-1,-1 0 1,0-1 0,-2-4-2,-3-7 7,6 10-7,-1 0 0,1-1 0,0 1 0,1 0 0,-1-3 0,3 8-7,0 1 0,0 0 1,0 0-1,0 0 1,0 0-1,0 0 1,0 0-1,0 0 1,0-1-1,0 1 1,0 0-1,0 0 1,0 0-1,0 0 1,0 0-1,0 0 0,0 0 1,0 0-1,0-1 1,0 1-1,-1 0 1,1 0-1,0 0 1,0 0-1,0 0 1,0 0-1,0 0 1,0 0-1,0 0 1,0 0-1,0 0 0,0 0 1,0-1-1,-1 1 1,1 0-1,0 0 1,0 0-1,0 0 1,0 0-1,0 0 1,0 0-1,0 0 1,-1 0-1,1 0 0,0 0 1,0 0-1,0 0 1,0 0-1,0 0 1,0 0-1,0 0 1,0 0-1,-1 0 7,3 9-110,10 12 103,1 0-1,6 7 8,-11-18-1,-1 1 8,1-1-1,0-1 0,1 0 0,0 0 0,0-1 0,4 2-6,20 19 17,-21-14-6,-10-12-8,0-1 1,0 1-1,1 0 0,-1-1 1,1 1-1,0-1 0,0 0-3,5 4 10,-8-6-9,1 1 0,-1-1 1,1 1-1,-1-1 0,1 0 0,-1 1 1,1-1-1,-1 0 0,1 1 0,0-1 1,-1 0-1,1 0 0,0 0 0,-1 0 1,1 1-1,0-1 0,-1 0-1,1 0 9,-1 0 2,0 0 10,-4-6-706,-3-2-5032,5 2 4854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0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36 1968,'11'-33'1354,"-11"33"-1260,0 0 1,-1 0-1,1-1 0,0 1 0,0 0 1,0 0-1,0 0 0,0 0 0,0-1 1,0 1-1,-1 0 0,1 0 1,0 0-1,0 0 0,0 0 0,0 0 1,0 0-1,-1 0 0,1-1 0,0 1 1,0 0-1,0 0 0,-1 0 0,1 0 1,0 0-1,0 0 0,0 0 1,0 0-1,-1 0 0,1 0 0,0 0 1,0 0-1,0 0 0,-1 0 0,1 0 1,0 0-1,0 1 0,0-1 1,0 0-1,-1 0 0,1 0 0,0 0-94,-1 0 243,0 0 0,1 1-1,-1-1 1,0 0 0,0 1-1,1-1 1,-1 0-1,0 1 1,0-1 0,1 1-1,-1-1 1,0 1 0,1 0-1,-1-1 1,1 1-243,-29 41 923,-18 23-708,31-46-158,8-9-37,0 0-1,0 0 0,1 1 0,-1 3-19,5-9 7,0 0 0,0-1 0,-1 1 0,0-1-1,0 0 1,0 0 0,0 0 0,-1-1 0,-4 4-7,5-4 9,-1 0 0,1 0 1,0 1-1,0 0 0,0 0 1,1 0-1,-1 0 0,1 0 1,-2 5-10,1-1 23,-9 14 79,11-14 93,2-8-186,0 0 0,0 0 0,0 1 0,0-1 0,0 0-1,-1 0 1,1 0 0,0 1 0,0-1 0,0 0 0,0 0 0,0 0 0,0 1 0,0-1-1,0 0 1,0 0 0,-1 0 0,1 0 0,0 1 0,0-1 0,0 0 0,0 0 0,-1 0-1,1 0 1,0 0 0,0 1 0,0-1 0,-1 0 0,1 0 0,0 0 0,0 0 0,0 0 0,-1 0-1,1 0 1,0 0 0,0 0 0,0 0 0,-1 0 0,1 0 0,0 0 0,0 0 0,-1 0-1,1 0 1,0 0 0,0 0 0,0 0 0,-1 0 0,1 0 0,0-1-9,0 1 10,0 0-1,0 0 1,0 0 0,-1 0 0,1-1-1,0 1 1,0 0 0,0 0 0,0 0-1,0 0 1,0-1 0,0 1 0,0 0 0,0 0-1,0 0 1,0 0 0,0-1 0,0 1-1,0 0 1,0 0 0,0 0 0,0-1-1,0 1 1,0 0 0,0 0 0,0 0-1,0 0 1,1-1 0,-1 1 0,0 0 0,0 0-1,0 0 1,0 0 0,0 0 0,0 0-1,1-1 1,-1 1 0,0 0 0,0 0-10,5-8 256,-4 8-262,0-2 44,1 1 1,0-1 0,-1 1 0,1 0 0,0-1 0,0 1 0,0 0-1,2 0-38,0-1 40,1 0-1,-1-1 0,0 1 1,0-1-1,-1 0 0,2-1-39,62-50 343,-36 20 28,-20 20-171,-10 13-189,-1 0 1,1 0-1,-1 0 0,1 0 0,0 0 1,-1 0-1,1 0 0,0 0 0,0 0 1,-1 0-1,1 1 0,0-1 0,0 0 1,0 1-1,0-1 0,0 0 1,0 1-1,0 0 0,0-1 0,0 1 1,0-1-1,1 1 0,-1 0 0,0 0 1,0 0-1,0 0 0,0 0 1,0 0-1,1 0 0,-1 0 0,0 0-11,5 0-4,-6-3 316,0 3-299,0 0 1,-1 0-1,1-1 1,-1 1 0,1 0-1,-1 0 1,1 0 0,-1-1-1,1 1 1,-1 0-1,1 0 1,0 0 0,-1 0-1,1 0 1,-1 0 0,1 0-1,-1 0 1,1 0-1,-1 0 1,1 0 0,-1 0-1,1 1 1,-1-1 0,1 0-1,-1 0 1,1 1-14,-9 3-5,1 0 0,-1 1 0,1 1-1,0-1 1,1 2 0,0-1 0,-7 7 5,0 0-4,-4 5-29,0 0 0,1 1 0,-9 13 33,10-11-95,-18 16 95,25-26-34,-1 0 0,-5 9 34,-10 13-66,25-33 62,-1 1 0,1-1 0,0 1 0,-1-1 0,1 1 0,-1-1 1,1 1-1,-1-1 0,1 1 0,-1-1 0,1 0 0,-1 1 0,1-1 0,-1 0 0,1 1 1,-1-1-1,0 0 0,1 0 0,-1 0 0,0 1 0,1-1 0,-1 0 0,1 0 1,-1 0-1,0 0 0,1 0 0,-1 0 0,0 0 0,1-1 0,-1 1 0,0 0 0,1 0 1,-1 0-1,0-1 4,1 1-62,0 0 1,0 0 13,1-2 50,0 1 0,0 0 0,0-1 0,0 1-1,0 0 1,0 0 0,1 0 0,-1-1 0,0 1 0,1 1 0,-1-1 0,1 0 0,-1 0-1,2 0-1,11-8 37,2-5-17,13-12 46,23-27-66,-43 45 11,-1-2 0,-1 1 0,1-1 0,-2 0 0,6-10-11,-6 10 6,0 1-1,1 0 1,0 0 0,0 1-1,1 0 1,0 0 0,4-3-6,12-11 19,-20 18-11,-1 0 1,1 0 0,-1-1-1,0 1 1,0-1 0,0 0-1,0 0 1,-1 0 0,0 0-1,0 0 1,0-1 0,0-3-9,-2 8 3,0 0-1,0 1 1,0-1 0,1 0 0,-1 1 0,0-1 0,1 0 0,-1 1-1,0-1 1,1 1 0,-1-1 0,1 0 0,-1 1 0,0-1 0,1 1-3,3-5 45,-4 5-40,1-1 1,-1 1-1,0 0 0,0 0 1,0-1-1,0 1 0,0 0 1,0 0-1,0-1 1,0 1-1,0 0 0,0 0 1,0-1-1,0 1 1,0 0-1,0 0 0,0-1 1,-1 1-1,1 0 1,0 0-1,0-1 0,0 1 1,0 0-1,0 0 1,0 0-1,-1-1 0,1 1 1,0 0-1,0 0 0,0 0 1,-1-1-1,1 1 1,0 0-1,0 0 0,0 0 1,-1 0-1,1 0 1,0 0-1,0 0 0,-1 0 1,1-1-1,0 1 1,0 0-1,-1 0 0,1 0 1,0 0-1,-1 0 1,1 0-1,0 0 0,0 1 1,-1-1-1,1 0 0,0 0 1,0 0-1,-1 0 1,1 0-1,0 0 0,0 0 1,0 0-1,-1 1 1,1-1-1,0 0 0,0 0 1,0 0-1,-1 1 1,1-1-1,0 0 0,0 0 1,0 0-1,0 1-5,-45 39-21,-17 13-1,52-44 7,1 0-1,0 1 0,0 0 0,1 1 0,0 0 16,-7 9-46,-5 1-48,16-18 61,0 1 0,1 0 0,-1 0-1,1 0 1,-2 2 33,-2 6-75,6-9 49,-1 0 1,0 1-1,0-1 0,0-1 1,0 1-1,0 0 0,-1 0 1,1-1-1,-1 0 1,0 1-1,0-1 0,-2 1 26,1-1-34,3-1 24,0-1-1,0 0 0,0 1 1,0 0-1,0-1 1,0 1-1,0-1 0,0 1 1,0 0-1,1 0 1,-1-1-1,0 1 0,0 1 11,-2 0-99,1-6-25,2 3 130,0 0 1,0 1 0,0-1 0,0 1 0,0-1 0,0 0 0,1 1 0,-1-1-1,0 1 1,0-1 0,0 1 0,1-1 0,-1 0 0,0 1 0,1-1 0,-1 1-1,0-1 1,1 1 0,-1 0 0,1-1 0,-1 1 0,0-1 0,1 1 0,0 0-7,3-3 33,0 1 0,0-1 0,0 0 0,0 0 0,0 0 1,0 0-1,-1-1 0,3-3-33,81-79 560,-43 41-319,-24 23-125,1 2-1,1 0 1,9-5-116,-31 25-24,13-11 346,-13 11-370,1 0-1,-1-1 1,0 1-1,0 0 0,1 0 1,-1 0-1,0-1 0,0 1 1,0 0-1,1 0 0,-1 0 1,0-1-1,0 1 0,0 0 1,0 0-1,1-1 0,-1 1 1,0 0-1,0-1 0,0 1 1,0 0-1,0 0 0,0-1 1,0 1-1,0 0 1,0-1-1,0 1 0,0 0 1,0-1-1,0 1 0,0 0 1,0 0-1,0-1 0,0 1 1,0 0-1,0-1 0,-1 1 1,1 0-1,0 0 0,0-1 1,0 1-1,0 0 0,-1 0 1,1-1-1,0 1 0,0 0 1,-1 0 48,-2-1-5427,1 0 3690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1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47 2513,'-82'-35'1617,"67"26"-267,15 9-1334,0 0-1,-1 0 0,1 0 0,0 0 1,0 0-1,0 0 0,0 0 1,0 0-1,0 0 0,0 0 0,0-1 1,0 1-1,0 0 0,0 0 0,0 0 1,0 0-1,0 0 0,0 0 0,0 0 1,0 0-1,0 0 0,0 0 0,0 0 1,0 0-1,0 0 0,0 0 0,0-1 1,0 1-1,0 0 0,0 0 0,0 0 1,0 0-1,0 0 0,0 0 1,0 0-1,0 0 0,0 0 0,0 0 1,0 0-1,0 0 0,0 0 0,0 0 1,0-1-1,0 1 0,0 0 0,0 0 1,0 0-1,0 0 0,1 0 0,-1 0 1,0 0-1,0 0 0,0 0 0,0 0 1,0 0-1,0 0 0,0 0 1,0 0-1,0 0 0,0 0 0,0 0 1,0 0-1,0 0-15,4 0 1138,-10 1 744,6-1-1451,0 0-98,0 0-22,1 9 282,2 1-456,1 0-1,0 0 1,0 0-1,3 4-136,-3-6 80,0-1-1,0 1 1,-1 0 0,-1 0-1,1 0 1,-1 0 0,-1 1-1,1 2-79,-1-3 127,1 1 1,0-1-1,0 0 0,1 0 0,0 0 0,0 0 1,1 0-1,0-1 0,0 0 0,1 1 0,0-1-127,15 31 143,-4-5-106,41 62 42,-27-53-43,-9-13 32,-13-23-66,-8-6 11,0 1-1,0-1 1,0 0-1,0 0 1,0 0-1,0 0 1,1 0-1,-1 0 1,0 0-1,0 0 1,0 0-1,0 0 1,0 0-1,0 0 1,1 0-1,-1 0 0,0 1 1,0-1-1,0 0 1,0 0-1,0 0 1,1 0-1,-1-1 1,0 1-1,0 0 1,0 0-1,0 0 1,0 0-1,0 0 1,1 0-1,-1 0 1,0 0-1,0 0 1,0 0-1,0 0 1,0 0-1,0 0 0,0 0 1,1-1-1,-1 1 1,0 0-1,0 0 1,0 0-1,0 0 1,0 0-1,0 0 1,0 0-1,0-1 1,0 1-1,0 0 1,0 0-1,0 0 1,0 0-1,0 0 1,0 0-1,0-1 0,0 1-12,0 0 310,0 0 3,-9-12 814,-14-25-888,1 3 40,-17-21-279,32 46 24,2 2-11,0 1 0,0-1 0,0 0 0,0 0 1,1-1-1,1 1 0,-1-1 0,1 0 0,0 1 1,0-5-14,0-2 22,0 0 0,-6-11-22,1-3 36,7 25-13,0 0-1,-1-1 1,1 1 0,-1 0 0,0 0 0,0 0-1,0 0 1,0 0 0,0 1 0,-1-1 0,1 1-1,-3-2-22,-1-3 249,5 7-230,1 0-51,0 0-23,0 0-7,0 0 4,5 9 6,8 13 43,1-1 0,3 4 9,-1-3 1,-12-17 2,-1 1 0,0 0 1,0 0-1,2 5-3,2 5 10,1-2 8,0 1 0,-2 0 0,1 1 0,2 13-18,-7-25 2,-1 0-1,1 0 1,0 0 0,0 0 0,0 0 0,3 3-2,9 18 5,-5-11-4022,-8-13 3342,-1 0 1,1 0-1,0 1 0,0-1 1,0 0-1,-1 1 0,1-1 1,-1 0-1,1 1 0,-1 0 675,0-3-1383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2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29 2713,'0'-2'755,"0"-1"1,0 1-1,0 0 1,-1 0 0,1 0-1,0 0 1,-1 0-1,0 0 1,1 0 0,-1 0-1,0 0 1,-1-1-756,1 3 88,0 0 1,0 0-1,0 0 0,0 0 1,0 0-1,0 0 1,0 0-1,0 0 0,1 1 1,-1-1-1,0 0 1,0 1-1,0-1 0,0 1 1,0-1-1,0 1 1,0-1-1,1 1 0,-1-1 1,0 1-1,0 0 1,1-1-1,-1 2-88,-1 0 105,-7 5-94,1 0 0,1 0 1,0 1-1,0 1 0,-2 2-11,2-1 5,-1 0 0,0-1 0,-1 0 0,-7 6-5,-8 8-42,2 0 0,1 2 1,1 0-1,0 4 42,10-17-43,-1 0 0,0-1 0,-5 3 43,5-3-3,-1 0 0,-9 13 3,21-24-1,0 1 0,0-1 0,-1 0 0,1 1 0,0-1 0,0 0 0,0 1 0,-1-1 0,1 0 0,0 1 0,0-1 0,0 0 0,0 1 0,0-1 0,0 0 0,0 1 0,0-1 0,0 1 0,0-1 0,0 0 0,0 1 0,0-1 0,0 1 1,0-1 12,0 0-1,0-1 1,0 1-1,0 0 1,0 0-1,0 0 1,0 0-1,0 0 1,0 0-1,0 0 1,0 0-1,0 0 1,0 0-1,0 0 1,0 0-1,0 0 1,0 0-1,0-1 1,0 1-1,0 0 1,0 0-1,0 0 1,0 0-1,0 0 1,0 0-1,0 0 1,0 0-1,0 0 1,0 0-1,0 0 1,0 0-1,0 0 1,0 0-1,0 0 1,1 0-1,-1 0 1,0 0-1,0-1 1,0 1-1,0 0 1,0 0-1,0 0 1,0 0-1,0 0 1,0 0 0,0 0-1,0 0 1,0 0-1,0 0 1,0 0-1,1 0 1,-1 0-1,0 0 1,0 0-1,0 0 1,0 0-1,0 0 1,0 0-1,0 1 1,0-1-1,0 0 1,0 0-1,0 0 1,0 0-12,6-5 472,83-43 87,-84 45-513,0-1 0,1 0 1,-1 0-1,0 0 1,-1-1-1,1 0 0,-1 0 1,0 0-1,2-4-46,-2 4 42,0-1-1,1 1 1,-1 0-1,1 0 1,2-1-42,17-12 121,-15 11-49,0 1 1,0-1 0,-1 0 0,0-1 0,-1 0 0,7-8-73,-14 14 52,1 0 0,-1 0 0,1 0 0,-1 0 0,0 0 0,0 0 0,0 0 0,0 0 0,-1 0 0,1 0-52,0-4-242,-1 6 107,1 0 123,0 0 0,-1 0 0,1-1 0,0 1 0,0 0 0,-1 0-1,1 0 1,0 0 0,-1 0 0,1 0 0,0 0 0,-1 1 0,1-1 0,0 0 0,0 0 0,-1 0 0,1 0 0,0 0 0,-1 0 0,1 0-1,0 1 1,0-1 0,-1 0 0,1 0 0,0 0 0,0 1 0,0-1 0,-1 0 0,1 1 12,-33 42-112,15-24 92,9-9 5,0 1 1,0 0 0,1 0-1,-4 8 15,3-4-40,0-1-1,-1 0 1,0-1-1,-1 0 1,0-1-1,-1 0 1,-1-1-1,-8 7 41,18-16-42,1 0 0,-1 0 0,1 0 0,0 1 0,0-1 0,0 1 0,0-1 0,0 1 0,1 0 0,-2 2 42,-4 9-445,5-13 320,1 0 0,-1 0 1,1 0-1,0 0 0,-1 0 0,0 0 1,1-1-1,-1 1 0,0 0 0,-1 0 125,3-1-170,-1 0 0,0 1 0,1-1-1,-1 0 1,0 0 0,1 0 0,-1 1-1,0-1 1,0 0 0,1 0 0,-1 0-1,0 0 1,0 0 0,1 0 0,-1 0-1,0 0 1,1-1 0,-1 1 0,0 0-1,0 0 1,1-1 0,-1 1 0,0 0-1,1-1 1,-1 1 170,1-1-776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3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90 1784,'65'-75'1014,"-52"60"-54,-12 15-813,-1 0-1,1 0 0,-1 0 1,1 0-1,-1 0 1,1 1-1,-1-1 0,0 0 1,1 0-1,-1 0 1,1 1-1,-1-1 0,1 0 1,-1 0-1,0 1 1,1-1-1,-1 0 0,0 1 1,1-1-1,-1 0 1,0 1-1,1-1 1,-1 1-1,0-1 0,0 0 1,0 1-1,1-1 1,-1 1-1,0-1-146,3 17 3706,-2-9-4228,1 3 753,0 0-1,1 0 1,1 0 0,-1 0 0,2 0-231,15 43 774,-4-6-366,2 0-1,6 6-407,-18-44 21,-1 0 0,1 0 0,1 0 0,0-1 0,0 0-1,1 0 1,0-1 0,1 0 0,2 3-21,9 4-348,0-1 0,0-1 0,21 10 348,-27-15-1611,-2 2 685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11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245 165 1336,'0'0'698,"0"0"-105,0 0-89,0 0-69,0 0-29,0 0-25,0 0-2,0 0 13,0 0 23,0 0 45,0 0 41,0 0 50,0 0 16,0 0-2,0 0-18,0 0-38,0 0-29,0 0-46,0 0-7,0 0 35,-5-13 3072,3 12-3429,0-1 0,0 1-1,0 0 1,0-1-1,0 1 1,0 0 0,0 0-1,0 1 1,0-1 0,0 0-1,0 1 1,-1-1-1,-1 1-104,-38-1 225,-3 4-163,40-3-58,0 1 0,1 0 0,-1 0 0,0 0 0,1 1 0,0 0 0,-1 0 0,1 0 0,0 0 0,0 1 0,0-1 0,0 1 0,0 0 0,1 0 0,-1 1 0,1-1 0,0 1 0,0-1 0,0 1 0,1 0 0,-2 2-4,-3 7-9,6-11 4,0 1 0,-1-1 0,1 0-1,-1 1 1,0-1 0,0 0 0,-1 2 5,-9 10-93,11-14 87,1 1 0,0-1 0,0 1-1,-1-1 1,1 1 0,0 0 0,0-1 0,-1 1 0,1-1 0,0 1 0,0 0 0,0-1 0,0 1 0,0-1 0,0 1 0,0 0 0,0-1 0,0 1 0,1 0 0,-1-1 0,0 1 0,0-1 0,0 1 0,1-1 0,-1 1 0,0 0 0,1-1 6,1 3-18,-1-1 10,0-1 0,0 0 0,0 0 1,-1 0-1,1 0 0,0 1 0,-1-1 0,1 0 0,-1 1 1,1-1-1,-1 0 0,0 1 0,1 0 8,-1 1-9,1 0 1,1 0-1,-1 0 1,0 0-1,1 0 0,-1 0 1,1-1-1,0 1 0,0-1 1,0 1-1,0-1 0,1 0 1,-1 1-1,1-1 1,0 0 8,2 2-6,1 0 0,-1-1 0,0 1 1,1-2-1,0 1 0,0 0 1,3 0 5,-3-2 21,1 0 0,-1 0-1,0-1 1,1 1 0,-1-1-21,-5 0 6,1-1 5,0 1 0,-1-1 0,1 1-1,0-1 1,-1 1 0,1-1-1,-1 0 1,1 0 0,-1 0 0,1 0-1,-1 0 1,0 0 0,1 0 0,-1 0-1,0-1 1,0 1-11,17-22 122,-12 12-64,-1-1 0,-1 1 1,0-1-1,0 1 0,-1-1 1,-1 0-1,0-1 0,-1 1 1,0 0-1,-1 0 0,0-10-58,-1 16 31,0 0 0,0 0 0,0 0 0,-1 0 0,0 0 0,0 1 0,-1-1 0,1 1 0,-1-1 0,0 1 0,-1 0 0,1 0 0,-1 0 0,0 1 0,0-1 0,-2 0-31,4 4 12,0-1-1,0 1 1,0 0 0,0 0-1,0 0 1,-1 0-1,1 0 1,-1 1-1,1-1 1,0 1-1,-1-1 1,1 1 0,-1 0-1,1 0 1,-1 0-1,1 0 1,-1 1-1,-1 0-11,-8-1 0,10 0-6,1 1 0,-1-1 0,1 0 0,-1 0-1,1 1 1,-1-1 0,1 1 0,-1-1 0,1 1-1,0 0 1,-1 0 0,1-1 0,0 1 0,0 0-1,-1 0 1,1 0 0,0 1 6,-17 22-124,11-13 76,5-7 36,0 0 1,0 0-1,1 0 1,-1 1-1,1-1 1,0 0-1,0 1 0,1-1 1,-1 1-1,1 0 1,0-1-1,0 1 1,1 1 11,-2 10-19,2-11 11,-1 0 1,1 0-1,-1 0 1,1 1-1,1-2 1,-1 1-1,1 0 0,0 0 1,0 0-1,0-1 1,1 1-1,-1-1 1,1 1-1,0-1 1,1 0-1,-1-1 1,1 1 7,-1 0-4,1 0 1,0 0-1,1-1 0,-1 0 1,1 0-1,-1 0 1,1 0-1,0-1 0,0 0 1,0 0-1,0 0 1,0 0-1,1-1 0,-1 0 1,1 0-1,0 0 4,3-1 4,-1 0-1,1 0 0,-1 0 0,1-1 0,0-1 1,4 0-4,-9 0 9,0 1 1,0-1-1,-1 0 1,1 1 0,0-2-1,-1 1 1,1 0-1,-1-1 1,0 1-1,0-1 1,0 0-1,0 0 1,0 0 0,1-4-10,4-3 33,-1-1 0,0 0 0,-1-1 0,-1 1 1,1-1-1,2-13-33,-7 21 20,1 0 1,-1-1-1,-1 1 0,1 0 1,-1-1-1,1 1 1,-2-1-1,1 1 0,0-1 1,-1 1-1,1-1 1,-1 1-1,-1 0 0,1-1 1,-1 1-1,1 0 1,-1 0-1,0 0 1,0 0-1,-1 0 0,1 1 1,-2-2-21,-1 0 23,0 1 0,0 0 0,0 0 1,0 0-1,-1 0 0,1 1 0,-1 0 0,0 0 1,0 1-1,0 0 0,0 0 0,0 0 0,-1 0 1,1 1-1,-1 0 0,1 1 0,0 0 0,-1 0 1,1 0-1,-1 0 0,1 1 0,-1 0 1,1 1-1,0-1 0,-1 1-23,0 1-13,1 0 0,-1 1 0,0-1 0,1 1 0,0 0 0,-4 3 13,8-4-10,-1-1 0,0 1-1,1 0 1,-1 0 0,1 0 0,0 0 0,0 1-1,0-1 1,0 0 0,1 1 0,-1-1-1,1 1 1,0 1 10,-3 9-28,1 0 0,1 1 0,0-1-1,1 0 1,0 1 0,1-1 0,1 0 0,1 6 28,-1-16-4,0 1 0,0-1-1,0-1 1,1 1 0,0 0 0,-1 0 0,2-1 0,-1 1 0,0-1-1,1 1 1,-1-1 0,1 0 0,0 0 0,0 0 0,0 0 0,0-1-1,1 1 1,-1-1 0,1 0 0,-1 0 0,1 0 0,0 0 0,0-1-1,0 0 1,0 1 4,5 0-4,0 0-1,1 0 0,0 0 0,-1-1 1,1-1-1,0 0 0,-1 0 1,1-1-1,-1 0 0,5-1 5,-7 0 1,-1 0-1,1 0 1,-1-1-1,0 0 1,0 0 0,0 0-1,0-1 1,-1 0-1,1 0 1,2-2-1,2-4 14,-1 1 0,0-1 0,0-1-1,6-8-13,-10 11 13,-1 0-1,0-1 1,0 1-1,-1-1 1,0 1-1,0-1 1,1-7-13,-1-4 61,0-1 1,0-19-62,-3 38 11,0-1 0,0 0 0,0 0 0,0 0 0,-1 1 0,1-1 0,-1 0 0,0 0 1,0 1-1,0-1 0,0 1 0,0-1 0,0 1 0,-1-1 0,1 1 0,-1 0 0,0-1 0,0 1-11,-1-1 14,0 1 0,0-1 1,-1 1-1,1 0 0,0 0 1,-1 0-1,0 0 0,1 1 0,-1-1 1,0 1-1,-3-1-14,-2 1-6,0-1-1,0 1 1,-1 1 0,1-1 0,0 2 0,0-1-1,-1 1 1,1 1 0,0 0 0,-4 1 6,10-2-10,0 0 0,1 0 0,-1 1 1,1-1-1,-1 1 0,1-1 1,0 1-1,-1 0 0,1 0 1,0 0-1,0 0 0,0 0 1,-1 2 9,0 1-18,0 0 1,0 0 0,1 1 0,-1-1 0,1 0 0,-1 5 17,-1 6-39,1 0 0,1 0 0,0 0 0,1 10 39,2-18-5,-1 1-1,2 0 1,-1-1-1,1 0 0,1 1 1,-1-1-1,1 0 0,1 0 1,-1 0-1,2-1 0,-1 1 1,1-1-1,0 0 0,0-1 1,1 1-1,0-1 0,0 0 1,0 0-1,1-1 0,0 1 1,0-2 5,-4-2-1,0 0-1,0-1 1,0 0 0,0 0 0,0 0 0,0 0-1,0 0 1,1 0 0,-1-1 0,0 0 0,0 1-1,1-1 1,-1-1 0,0 1 0,1 0 0,-1-1-1,0 0 1,0 1 0,0-1 0,0 0 0,1-1-1,-1 1 1,-1-1 0,3 0 1,-1-1 9,-1 1-1,0-1 1,0 1 0,0-1 0,-1 0 0,1 0-1,-1 0 1,1-1 0,-1 1 0,0 0-1,0-1 1,-1 0 0,1 1 0,-1-1 0,0 0-1,1 0 1,-2 0 0,1 1 0,0-1-1,-1-2-8,0-1 24,0 0 0,0-1 0,-1 1 0,0 0 0,-1-1 0,0 1 0,0 0 0,0 0 0,-1 0 0,0 1 0,0-1 0,-1-1-24,-2-2 30,0 1 0,-1 0 0,0 0 1,-1 0-1,1 1 0,-2 0 0,-4-4-30,9 9 5,0 0-1,0 0 1,-1 1-1,1 0 1,0-1-1,-5 0-4,8 2-2,-1 1-1,1-1 1,-1 1 0,1 0-1,-1-1 1,0 1 0,1 0-1,-1 0 1,0 0 0,1 0-1,-1 0 1,1 0-1,-1 1 1,0-1 0,1 0-1,-1 1 1,1 0 0,-1-1-1,1 1 1,-1 0 0,0 0 2,-6 7-23,0 0 0,0 0 0,1 1 0,1 0 0,0 0 0,0 1 0,1-1 0,0 1 0,0 1 0,1-1 0,0 1 0,0 3 23,3-6-26,-1 1 1,1-1-1,1 1 1,0-1 0,0 1-1,0-1 1,1 1-1,1-1 1,-1 1 0,1-1-1,1 0 1,-1 0-1,1 0 1,1 0 0,0 0-1,0-1 1,0 0-1,1 1 1,0-2-1,0 1 1,6 5 25,-10-11-86,-1-1-1,1 1 1,-1 0 0,1-1 0,-1 1-1,1-1 1,0 1 0,-1-1-1,1 1 1,0-1 0,0 1 0,-1-1-1,1 0 1,0 0 0,0 1-1,-1-1 1,1 0 0,0 0-1,0 0 1,0 0 0,0 0 0,-1 0-1,1 0 1,1 0 86,-1 0-1700,-1 0-185,0-2 822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0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73 641 1144,'-14'29'258,"-17"29"918,29-51-587,2-7-502,-1 1 0,1-1-1,0 0 1,0 1-1,0-1 1,0 0-1,0 1 1,0-1 0,-1 0-1,1 1 1,0-1-1,0 0 1,0 0 0,-1 1-1,1-1 1,0 0-1,0 0 1,-1 0-1,1 1 1,0-1 0,-1 0-1,1 0 1,0 0-1,-1 0 1,1 0-1,0 1 1,-1-1 0,1 0-1,0 0 1,-1 0-1,1 0 1,0 0 0,-1 0-1,1 0 1,0 0-1,-1 0 1,1 0-1,0-1 1,-1 1-87,-5 5 1751,6-5-1644,0 0 0,0 1 0,-1-1-1,1 0 1,0 1 0,0-1 0,-1 0 0,1 1 0,0-1 0,-1 0-1,1 0 1,-1 1 0,1-1 0,0 0 0,-1 0 0,1 0 0,0 1 0,-1-1-1,1 0 1,-1 0 0,1 0 0,-1 0 0,1 0-107,-1 0 433,1 0 1,0 0-33,0 0-47,0 0-93,0 0-57,0 0-51,6-12 845,6-5-866,-2 0 0,0-1 0,0-2-132,-6 11 55,-1-1 0,0 0-1,0 1 1,-1-1 0,0 0 0,0-6-55,-1 7 20,1-1 1,0 1 0,0 1-1,1-1 1,0-1-21,8-13 29,-7 14-15,0 1-1,-1-1 1,0 0 0,0-1 0,-1 1-14,6-37 70,-5 24 1,1-1 1,5-15-72,-6 27 14,-1 0 1,0 0-1,-1 0 1,0 0-1,-1-7-14,2-28 40,0 38-30,1 0 0,-1 0-1,1 1 1,1-1 0,-1 1 0,1-1-1,1 1 1,3-4-10,-2 2 17,-1 0-1,0 0 1,0 0 0,-1-1-1,0 0-16,-3-31 63,-1 41-63,0 0 0,0 0 0,0 0 1,0-1-1,0 1 0,0 0 0,0 0 0,1 0 0,-1-1 1,0 1-1,0 0 0,0 0 0,0 0 0,0 0 0,0-1 0,1 1 1,-1 0-1,0 0 0,0 0 0,0 0 0,0 0 0,1-1 1,-1 1-1,0 0 0,0 0 0,0 0 0,1 0 0,-1 0 1,0 0-1,0 0 0,3-2 3,-2 0-8,0 0 0,-1 0 0,1 0 0,-1 0 0,1 0 0,-1 0 0,0 0 0,0 0 0,0 0 0,0-1 0,0 1 0,-1 0 5,1-8-153,0 10 97,0 0 9,0 0 15,0 0 11,0 0-7,5 11-60,35 81 24,-29-66 54,-1 0 0,5 21 10,-7-23-7,0 0 0,3 5 7,7 14 14,-3 1 0,-1 1-1,-3 0 1,0 10-14,-6-38 2,0 1-1,3 3-1,-2-5 12,-1 1 0,2 12-12,-5-12 37,0 0 1,-1 9-38,3 27 26,-3-50 51,-1-3-4894,0 0 3925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22 1288,'-89'-19'712,"88"19"-666,0-1-1,0 1 1,0 0-1,-1-1 1,1 1-1,0 0 1,0 0-1,-1 0 1,1 0-1,0 0 1,0 0-1,0 0 1,-1 0-1,1 0 0,0 1 1,0-1-1,0 1 1,-1-1-1,1 1-45,1-1 62,0 0 0,0 0-1,0 0 1,0 0-1,0 0 1,0 0 0,0 0-1,0 0 1,0 0-1,0 0 1,0 0 0,0 0-1,0 0 1,1 0-1,-1 0 1,0 0 0,0 0-1,0 0 1,0 0 0,0 0-1,0 0 1,0 0-1,0 0 1,0 0 0,0 0-1,0 0 1,0 0-1,0 0 1,0 0 0,0 0-1,0 0 1,0 1-1,0-1 1,0 0 0,0 0-1,0 0 1,0 0-1,0 0 1,0 0 0,0 0-1,0 0 1,0 0 0,0 0-1,0 0 1,0 0-1,0 0 1,0 0 0,0 0-1,0 1 1,0-1-1,0 0 1,0 0 0,0 0-1,0 0 1,0 0-1,0 0 1,0 0-62,0 0 535,0 0-63,0 0-93,0 0-65,0 0-58,0 0 6,0 0 30,0 0-12,0 0-28,0 0-53,2 0-177,0 1 0,0-1 1,0 1-1,-1 0 1,1 0-1,0 0 0,0 0 1,-1 0-1,1 0 0,0 1-22,8 4 47,46 17 418,-52-21-452,18 7 187,0-1 1,1-1-1,6 1-200,-7-5 40,31 9 44,-53-12-68,0 0 0,0 0 3,0 0 10,0 0 6,0 0 24,0 0 74,0 0 110,0 0 110,0 0 47,0 0-16,0 0-89,0 0-100,0 0-62,-79-5 950,53 3-1044,-9 0 90,-1 2 0,1 2 0,0 1-129,35-3 1,0 0 1,0 0 0,-1 0 0,1 0 0,0 0-1,0 0 1,0 0 0,0 0 0,0 0 0,0 0 0,-1 0-1,1 0 1,0 0 0,0 0 0,0 0 0,0 0-1,0 0 1,-1 0 0,1 0 0,0 0 0,0 0 0,0 0-1,0 0 1,0 0 0,0 0 0,0 1 0,-1-1-1,1 0 1,0 0 0,0 0 0,0 0 0,0 0 0,0 0-1,0 0 1,0 1 0,0-1 0,0 0 0,0 0 0,0 0-1,0 0 1,0 0 0,0 1 0,0-1 0,0 0-1,0 0 1,0 0 0,0 0 0,0 0 0,0 1 0,0-1-1,0 0 1,0 0 0,0 0 0,0 0 0,0 0-1,0 0 1,0 1 0,0-1 0,0 0 0,0 0 0,1 0-1,-1 0 1,0 0 0,0 0 0,0 0 0,0 0-2,1 2-58,-6-4-111,29 5-259,-4-1 426,-3 0-2,39 3-10,-9-3-64,0 2 1,0 2 77,-24-2-1891,0 1 0,17 7 1891,-27-9-1060,-2-1 473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2:01:17.06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5">
        <inkml:traceFormat>
          <inkml:channel name="X" type="integer" max="12368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0-05-13T22:04:18.837"/>
    </inkml:context>
  </inkml:definitions>
  <inkml:trace contextRef="#ctx0" brushRef="#br0">20535 11514 245 0,'-45'-78'147'0,"47"79"-10"15,-12-7-8-15,3-1-16 16,-2-1-8-16,-5 1-11 16,6 6-10-16,7 0-7 15,-3 1-3-15,1 0 6 16,2 0 3-16,0-1-5 16,0 0-1-16,0 1-8 15,0 0-5-15,0 0-14 16,0 0-10-16,-2-1-12 15,3 1 1-15,-1 0 9 0,0 0 8 16,1 0 1-16,0 0-7 16,2 5-6-16,6 8-2 15,23 32 0-15,-17-22 3 16,2 4-4-16,-3 1-6 16,0 1 4-16,3 4 0 15,-2-7 3-15,7 6-2 16,-1-2-9-16,0-6-4 0,1 7-10 15,0-5 3-15,-2-5-4 16,-3 1-1-16,-3-2-1 16,2 1-1-16,-2 0 1 15,-6-2-1-15,4-3-1 16,-2-6-1-16,0-4-1 16,-2 4-1-16,0-5-17 15,-4-1-21-15,3-2-52 16,-2-2-32-16,1 0-64 15,0-3-33-15,-2-4-79 16,3-4-63-16,-3-6 233 16</inkml:trace>
  <inkml:trace contextRef="#ctx0" brushRef="#br0" timeOffset="345.08">20858 11605 378 0,'-2'-23'230'0,"-4"4"-12"0,1 4-29 16,-1 4-23-16,1 3-3 16,-1 4 7-16,2 0-2 15,-1 4-23-15,-1-7-16 16,-3 7-40-16,-1 4-19 16,-1 6-22-16,-3 7-7 15,-2 1-3-15,-6 4 0 16,-5 5-7-16,-1 1-6 0,-4 5-14 15,3 3-4-15,-1 1-3 16,-1 0-2-16,5-3-1 16,0-3-1-16,4-7 0 15,7-2-2-15,-1-6-8 16,8-1-15-16,3-7-42 16,-1-2-23-16,2-5-64 15,3-2-24-15,1-3-51 16,0 2-79-16,0 1 206 15</inkml:trace>
  <inkml:trace contextRef="#ctx0" brushRef="#br0" timeOffset="935.5">20660 11227 304 0,'-10'-71'182'0,"5"74"-19"16,5 7-27-16,-5 4-45 16,2 4-5-16,1 3 11 15,-1-2-5-15,3 0-12 16,3-6-10-16,0-4-38 15,2-4-2-15,3-3 9 16,-1-2 9-16,3-6 16 16,1 1-8-16,-4-6-16 15,-2 2-4-15,-1-1-4 16,-4-1 3-16,0 3 12 16,-4 0 7-16,-1-1 5 15,-3-1-2-15,-2 0-11 16,0 4-10-16,2-1-13 0,-1 4-6 15,3 2-11-15,3 0-6 16,-2 1-14-16,4 0-5 16,0 0-31-16,-2 0-16 15,3 0-36-15,-3 9-25 16,1 2-52-16,1 2-47 16,3 28 145-16</inkml:trace>
  <inkml:trace contextRef="#ctx0" brushRef="#br0" timeOffset="1514.94">21071 11708 424 0,'-30'47'222'16,"23"-52"-49"-16,4 2-13 15,0 3-29-15,3 0-24 16,0 0-38-16,0 0-7 0,0 0 10 15,0 0 18-15,0 0 17 16,4 1-6-16,7 2-27 16,-1-1-19-16,2 0-24 15,29 8-10-15,-25-10-12 16,5 1-2-16,-3-1-2 16,1 0-1-16,-1-1-1 15,-2-2-2-15,-1-2-1 16,-1 0-8-16,-3-4-38 15,0 1-25-15,-2-2-62 16,0-4-38-16,-4 4-78 16,-3-1-61-16,2 4 198 15</inkml:trace>
  <inkml:trace contextRef="#ctx0" brushRef="#br0" timeOffset="1833.09">21070 11532 536 0,'-2'0'296'0,"2"4"-72"0,-1-3-53 0,1-1-18 0,0 0-9 0,0 0-6 0,0 0-21 0,0 0-18 15,0 0-37-15,0 0-17 0,1 0-26 16,5 0-8-16,1 0-8 16,1 1-2-16,2 0-1 15,7 3-1-15,28 4 7 16,-25-5-31-16,3-1-65 16,-7-2-48-16,6 2-114 15,-3 0-58-15,0-1 198 16</inkml:trace>
  <inkml:trace contextRef="#ctx0" brushRef="#br0" timeOffset="2340.73">21503 11555 261 0,'36'11'181'0,"-45"8"-9"15,4 2-19-15,-6 3-14 16,3-3-24-16,-1 6-7 0,1 5-21 15,-2-2-12-15,3 8-26 16,5-8-20-16,6-4-23 16,4-2-6-16,0-8-3 15,8 1-1-15,-2-8-1 16,9 3 1-16,2-8 6 16,-4-2 5-16,8-4 31 15,-5-8 15-15,9-2 22 16,-3-2 10-16,2-6-8 15,-5-2-8-15,-6-2-9 16,-4-2-8-16,-9 0 4 16,-1-3 5-16,-7 1 5 15,-7-3-3-15,-6 0-20 16,-2 1-13-16,-7 3-21 16,-1 8-6-16,-3 6-33 15,6 8-26-15,-7 2-93 16,4 2-75-16,0 7 141 15</inkml:trace>
  <inkml:trace contextRef="#ctx0" brushRef="#br0" timeOffset="3392.92">12998 1095 308 0,'-39'-37'229'0,"36"51"-28"0,-9 81-570 62</inkml:trace>
  <inkml:trace contextRef="#ctx0" brushRef="#br0" timeOffset="3840.86">12947 1174 701 0,'0'6'719'16,"1"8"-465"-16,3-2-226 16,-1-6-8-16,4 2-9 15,1-6-4-15,5 1-2 16,3 2 0-16,-2-5 0 15,6 0-1-15,0-1 0 16,-2-4-1-16,4 4-1 16,0 1 1-16,-2 5-1 15,-2 2-1-15,-3 4 1 16,-4 1 0-16,-4 1 2 16,-3 3 2-16,-4 6 1 15,-3 4-1-15,-7 4 0 16,-5 3-1-16,-6 5-5 15,-4-4-3-15,-4 1-19 0,-1-2-4 16,-1-5 3-16,5-1-4 16,1-6 8-16,-1-3 6 15,3-9 0 1,0-5 5-16,11 0 12 0,-3-9 0 16,5 0-1-16,1 0 1 15,1-6-3-15,8 5 0 16,3 1-2-16,1-3-1 0,5 1 0 15,2 0 1-15,-2-3 1 16,5 5 2-16,7-1 1 16,-2 1 0-16,2 1 1 15,3 2 1-15,-1-2-1 16,0 2-1-16,7-1-1 16,-5 0 0-16,-2 0-44 15,-1-4-62-15,-10-3-317 16,-2-2 279-16</inkml:trace>
  <inkml:trace contextRef="#ctx0" brushRef="#br0" timeOffset="4342.89">13131 865 322 0,'-3'-8'289'0,"-3"3"4"16,3 4-62-16,0 1-34 0,-1 0-95 15,4 0-24-15,-2 0-30 16,1 0-5 0,0 0-17-16,1 7-4 0,1 0-3 15,-1-4-4-15,1 1 22 16,-1-3 11-16,0-1 14 16,0 0 4-16,0 0-19 15,0 0-8-15,0 0-14 16,0 0-6-16,0 0-5 15,0-1-1-15,0 0 1 16,0-1-1-16,-1 1 2 16,0 0-2-16,0 0-8 15,0 0-3-15,-6-1-9 16,3 1-2-16,-2 1 0 16,4 0-24-16,0 0-75 15,1 0-49-15,0 0-130 16,0 0-103-16,-1 12 254 15</inkml:trace>
  <inkml:trace contextRef="#ctx0" brushRef="#br0" timeOffset="4997.7">13566 1404 213 0,'-59'-28'224'15,"61"28"64"-15,-2 0-29 0,8 4-76 16,0-4-54-16,5 0-51 16,6 3-17-16,-3-3-27 15,3 1-7-15,0 0-10 16,-1-3-5-16,4 0-5 16,-2-1-1-16,-1 0-3 15,-2 1 0-15,-3 1-3 16,-1 0 0-16,-3 1-39 15,1 2-51-15,-5 0-161 16,-3 1 157-16</inkml:trace>
  <inkml:trace contextRef="#ctx0" brushRef="#br0" timeOffset="5335.79">13515 1162 471 0,'-7'0'269'15,"11"0"-63"-15,-1 3 6 16,0 3-27-16,10-5-30 15,-9 3-29-15,2-6-17 0,1-4-46 16,4 4-20 0,-1 1-22-16,3-3-8 0,1 4-10 15,-4 0 0-15,8-1-2 16,0 0-1-16,5 1-46 16,-4 0-35-16,2 0-108 15,-1 0-91-15,-4 2 177 16</inkml:trace>
  <inkml:trace contextRef="#ctx0" brushRef="#br0" timeOffset="5901.28">14303 1187 367 0,'-2'-7'248'15,"-5"5"-29"-15,-3-2-6 16,0 2-47-16,0 2-45 15,-3 0-28-15,1 6-6 0,-5 0-22 16,3 1-7-16,-1 8-17 16,1 0-9-16,5 6-17 15,-3 4-8-15,3 0-6 16,2 4-1-16,4-2-2 16,3 1-1-16,5-2 0 15,8-4 0-15,4-4 2 16,1-1 1-16,6-5 0 15,1-5 1-15,0-5 1 16,4-3 1-16,4-6 5 16,-2-4 4-16,2-10 4 15,-3-1 10-15,-9-8 15 16,0 1 4-16,-5 0 8 16,-8-2-4-16,-3 2-1 15,-5-1-1-15,-6-3-8 16,-2 4-4-16,-8 4-14 15,-3 3-7-15,-6 12-15 16,0-1-15-16,-9 12-56 0,2 7-36 16,-1 7-118-16,-4 3-172 15,7 9 262-15</inkml:trace>
  <inkml:trace contextRef="#ctx0" brushRef="#br0" timeOffset="15066.17">12955 10281 161 0,'-1'0'123'16,"0"0"19"-16,0 0-32 15,-2 0-24-15,3 0-12 16,-1 0-16-16,-2 8-1 16,1-5-7-16,-2 3 7 0,2-1 10 15,-1 0-2-15,1 3-4 16,-1-1-5-16,0-3-8 16,-1 5-2-16,1 0-13 15,0 2-5-15,-10 27-2 16,13-24 1-16,-2-2-1 15,2-1 0-15,5 3-7 16,-5-7-5-16,4 5-5 16,2-1-1-16,-2-2 3 15,2 2 3-15,7-2 11 16,-7-4 5-16,2-1 6 16,1-2-3-16,-7 0-6 15,4-2-2-15,-1 0 11 16,1 1 3-16,-5-6 11 15,5 3 12-15,-4-6 0 16,-2 0 1-16,0-1-7 16,2 0-10-16,4 0-1 0,-4-2 2 15,3 2 4-15,-8-6 2 16,0 2-9-16,-4 0-5 16,-1 4-9-16,5-1-4 15,-2 6-6-15,4 0-2 16,-4-3-6-16,4 6-1 15,-3-2-4-15,-2 2-1 16,5 0-3-16,0-1 0 16,0 1-3-16,0 0-3 0,0 0-3 15,0 0-3-15,0 0-2 16,-2 1-4-16,3 0-1 16,-1 0 0-16,0 0 3 15,0 0 2-15,-1 3 2 16,-3 8-1-16,2-4 1 15,1 3 1-15,-6 24 2 16,11-26 0-16,5 3 1 16,-6-6 1-16,1 0 2 15,4 2 0-15,-2-4 2 16,1 2 1-16,2-2 2 16,-8-6 1-16,0 0-2 15,4-1 0-15,-4 3 0 16,0 0 2-16,0 0 1 15,0-1 2-15,0 1-1 16,4-7 1-16,-1-3 0 16,0 0-1-16,10-24 0 0,-14 24 0 15,1 4 1 1,-4 1 2-16,2-2 0 0,-3 2 0 16,0 0-3-16,-1 3 0 15,0-3-3-15,2 5 1 16,0 0-3-16,-1 0-2 15,4 1-5-15,-2 0-3 16,3 0-4-16,-1 0 0 16,0 0 0-16,0 0-1 15,0 0 0-15,-5 6 0 0,1 4 0 16,0 2 0 0,-6 27 3-16,14-28 1 0,0-3 4 15,4 2 2-15,1 1 2 16,-4-2 1-16,-1-3-1 15,4 1 0-15,-6-3 1 16,4 2 0-16,-2-3 1 16,2-3 0-16,3 1 1 15,-5-3 0-15,2-3 1 16,-1-1 1-16,0-4 2 16,0 3 1-16,4-1 1 15,-1-2 0-15,-5 0-2 16,2-2 1-16,-8-2 2 15,-1-1 1-15,0 0 2 16,2 3 2-16,4 2 0 16,-4 1 0-16,0 2 1 15,-10-1-2-15,4 2-4 16,5 5-3-16,-2-2-8 16,3 3-4-16,2 0-5 0,0 0-1 15,0 0-5-15,0 0 0 16,-5 9-1-16,1 5 1 15,-13 29 3-15,18-25 2 16,3-3 4-16,0-2 1 16,1 0 2-16,1-3 1 15,-1-1 1-15,0 2 0 0,4-6 2 16,-3 2 1-16,4-1 0 16,2-3 0-16,4-2 0 15,-5 1 0-15,-4-6 1 16,-1-2 0-16,-1 0 3 15,0-6 0-15,5 3 1 16,-1 0 1-16,-5-3 1 16,-2 0 1-16,-2-1 6 15,-2 0 1-15,0-1 1 16,-1 1 0-16,-7 1-2 16,1-2-1-16,2 6 3 15,0 0-1-15,4 3-5 16,1 5-3-16,-5 0-7 15,6 7-2-15,-4-4-4 16,5 3-3-16,-4-2-6 16,0-1-2-16,6 7-3 15,-5 1 1-15,9 3 9 16,-3 2-17-16,-1 3-86 0,1-2-64 16,-2 5 101-16</inkml:trace>
  <inkml:trace contextRef="#ctx0" brushRef="#br0" timeOffset="20688.15">12948 5428 167 0,'0'0'92'0,"-1"0"-29"16,0 0-19-16,1 0-28 15,0 0-12-15,0 0-7 16,0 0-1-16,-1 0 1 16,1 0 3-16,0 0 0 15,0 0 0-15,0 0 1 0,0 0 0 16,0 0 2-16,0 0 1 15,-1 0 1-15,1 0 4 16,0 0 6-16,0 0 1 16,0 0-2-16,0 0-3 15,0 0-9-15,0 0-1 16,0 0 0-16,0 0 0 0,0 0-1 16,0 0 0-1,0 1 1-15,0 1-1 0,0-2 1 16,0 0 4-16,0 0 5 15,0 0 3-15,0 0 5 16,0 0 0-16,0 0 9 16,0 0 2-16,0 0 6 15,0 0 2-15,0 1-5 16,0-1-3-16,0 0-3 16,0 0-1-16,0 0 8 15,0 0 6-15,0 0 5 16,0 0 2-16,0 0-3 15,0 0-3-15,0 0-2 16,0 0 1-16,0 0-8 16,0 0-2-16,0 0-9 15,0 0-6-15,0 0 1 16,0 1 3-16,4 3 3 16,-4-4 2-16,0 0 14 0,0 0 6 15,0 0 15-15,0 0 6 16,0 0-9-16,0 0-5 15,0 0-15-15,0 0-9 16,0 0 7-16,0 0-2 16,0 0-2-16,0 0 2 15,0 0-16-15,0 0 1 16,0 2 12-16,-1 0 4 16,0 1 8-16,0 0-1 15,0-3-11-15,-8 2-2 0,-3 4-5 16,-31 15-2-16,33-19 0 15,-7-1-2-15,2 5-7 16,-6-1-1-16,3 0 1 16,1-1-1-16,-1-1 2 15,3 0-1-15,4-1-2 16,-2 1-1-16,2-2 0 16,3-1 0-16,-1-2 1 15,0 1-1-15,0-5 0 16,-5 5 0-16,0 2-1 15,-1-3-1-15,1 4-2 16,2 0 0-16,0-2 0 16,-1 1 0-16,2-2 1 15,-2-2 0-15,3 2-2 16,0 1 0-16,-2 0-2 16,3-1 0-16,-1 1 0 15,3 0 0-15,-1 1 0 0,-1 1 0 16,0 1 7-16,1-3 4 15,2-1 7-15,-4-2 4 16,4 0 4-16,-1-2-2 16,1 4-5-16,4 1-3 15,-1 0-11-15,2 0-1 16,0 0-3-16,0 0-1 16,0-2 1-16,0 1-1 15,0 0 0-15,0 0-2 0,-2 0 0 16,3 0 0-16,-1 1 0 15,0 0-1-15,1 0-1 16,-1 0-1-16,0 0-9 16,1 0-11-16,0 0-41 15,0 0-26-15,0 0-82 16,0 0-38-16,0 0-118 16,0 0-84-16,0-1 269 15</inkml:trace>
  <inkml:trace contextRef="#ctx0" brushRef="#br0" timeOffset="21349.39">12435 5410 314 0,'27'-28'215'0,"-26"27"-9"16,0 0-36-16,-1 1-18 15,-1-1-15-15,0 0-18 16,0 1-21-16,0 0-9 16,1 0-18-16,0 0 0 15,0 0-7-15,0 0-6 0,-1 0-11 16,0 0-6-16,0 0-10 15,-2 0-7-15,3 0-6 16,-10 4-4-16,1-1-7 16,2 1-1-16,-32 14-4 15,30-17-1-15,1 5 0 16,-3-2 0-16,-1 4 0 16,-2 1 0-16,-6-5 0 15,4 4 1-15,-2-5-1 16,5 3 0-16,1-1 0 15,1-5-1-15,4 3-2 16,0-1 0-16,3 5 0 16,2 3 0-16,0-6 2 15,-1 2-1-15,1-1 1 16,1 1 0-16,1 3 0 16,0 0-3-16,2 0 0 15,1 1 0-15,2-4 3 0,1 3 0 16,4 3 5-16,1-1 3 15,4 8 4-15,-3-5 3 16,4-3-1-16,-6 1-2 16,4-3-4-16,1 1-1 15,-1 1-3-15,3-3 0 16,-6 1-1-16,1 1 0 16,-6-1 0-16,7-2 0 15,-7-2 0-15,-4-4 4 0,0 0-63 16,2 1-57-16,-4-2 72 15</inkml:trace>
  <inkml:trace contextRef="#ctx0" brushRef="#br0" timeOffset="23969.38">12983 10371 203 0,'-1'-1'116'16,"0"1"-15"-16,0 0-15 16,0 0-20-16,0 0-5 15,0 0-8-15,0 0-3 0,0 0-6 16,-2 0 1-16,3 0 6 15,-1 0 0-15,0 0 7 16,0 0 5-16,0 0 3 16,0 0-1-16,0 0-5 15,0 0-9-15,0 0-8 16,-1 0 1-16,2 0-5 16,0 0 0-16,0 0-3 15,0 0-4-15,2 0-1 16,1 2 5-16,8 2 1 15,4 1 1-15,28 28 3 16,-22-28-4-16,-3-1 1 16,2 0 2-16,1-3 1 15,1 2-5-15,1-1 2 16,-1 4 2-16,1-4-2 16,-4-1 1-16,3 1-6 15,-2-2-5-15,0 0 4 0,2 1 1 16,-3-1 2-16,0-2 0 15,-2 1-8-15,4-4-4 16,-3 2-10-16,2 3-3 16,-6-1-4-16,3 4-1 15,-4-2-2-15,-1-1 1 16,4 0-2-16,-9 1 1 16,6-1-1-16,-6-1 2 15,9 0 0-15,-7-2 0 0,4 0 16 16,4 3 3-16,-11 0 3 15,3-1 3-15,-1 1-16 16,-2 0-1-16,7-1-5 16,-4 3-1-16,1-2-1 15,-1-1-1-15,1 1 0 16,-2-2 0-16,2 1 1 16,0 0 0-16,-3-1 0 15,2 2 0-15,-3-4 1 16,2 3 2-16,-2-1 4 15,-1 0 2-15,-1 2-1 16,-4-1 1-16,0 1-6 16,0-2-2-16,0 2-2 15,0 0 0-15,0-1 1 16,0 1 2-16,0-1 2 16,0 1 1-16,0 0 0 0,0 0-1 15,0 0-2-15,0 0-2 16,0 0-2-1,0 0-1-15,0 0-1 0,0 0 1 16,0 0-1-16,0 0 0 16,0 0 0-16,0 0-1 15,0 0-2-15,0 0-8 16,0 0-27-16,0 0-16 16,0 0-47-16,0 0-33 15,0 0-89-15,0 0-68 0,0 0-139 16,0 0 253-16</inkml:trace>
  <inkml:trace contextRef="#ctx0" brushRef="#br0" timeOffset="24799.18">13742 10301 276 0,'-18'-28'172'15,"11"28"6"-15,-1-2-27 16,1 1-10-16,1 1-5 16,3 0-16-16,0 1-10 15,1-1-33-15,2 0-10 0,-2 0-14 16,1 0-5-16,1 0-4 15,0 0 0-15,0 0 1 16,0 0 0-16,0 0-2 16,0 0-5-16,0 1-13 15,0 3-5-15,1 1-7 16,1-1-5-16,1 4-3 16,-2-6 0-16,5 7 0 15,7-6 2-15,27 29 0 16,-25-24-1-16,-1-6 0 15,2 3-1-15,0 1 2 16,0-2 1-16,-2 7 1 16,-1-6 1-16,0 1-2 15,0-1-2-15,0-3-1 16,0 3-1-16,-3-4-1 16,3 4 11-16,-5-3 15 0,0-2 2 15,1 3 4-15,-6-1-9 16,1 3-9-1,-3-4 0-15,-1-1 3 0,0 0 2 16,0 0 10-16,-1 0 3 16,1 0 6-16,-1 0 1 15,0 0-9-15,0 0-5 16,-2 1-8-16,-17 9-3 16,-32 21-5-16,29-16-3 15,-8 3-5-15,-1 4-2 0,1 1-1 16,0 0 0-16,2 1-1 15,3-2-1-15,0-3-2 16,3-2-2-16,5-1-15 16,4-3-18-16,1 0-41 15,0-2-29-15,6-1-63 16,-2 0-40-16,9-3 134 16</inkml:trace>
  <inkml:trace contextRef="#ctx0" brushRef="#br0" timeOffset="34601.96">14245 7454 295 0,'-2'-1'166'0,"0"0"-31"15,0-1-25-15,1 1-27 16,0 0-8-16,0 0-6 16,0 1-7-16,0 0-2 15,0 0-1-15,0 0 1 16,0 0-1-16,-2 0-12 15,1 5-7-15,-3 8-10 16,2 2-7-16,-4 31-2 16,7-26 3-16,1 5 6 15,-1-2 1-15,1 7 1 16,2 1 1-16,-1 4 2 16,1 6 0-16,0 3-2 15,-3-2-3-15,-1-1-8 16,0-2-3-16,-3-6-7 15,4 0-4-15,0-6-4 16,0 0-1-16,2-2 0 0,-1-2-2 16,1 1 1-16,-1-2 0 15,-1-5-1-15,0 1 1 16,-2-8-2-16,1 0 0 16,-2-3-16-16,3 1-20 15,0-3-60-15,-5-1-36 16,1-3-131-16,0-1-108 15,3-1 239-15</inkml:trace>
  <inkml:trace contextRef="#ctx0" brushRef="#br0" timeOffset="35338.15">14097 7523 129 0,'-32'-25'96'0,"28"23"29"16,2 4-2-16,2-4 7 15,0 2-3-15,0 0-18 16,-1 0-12-16,-2 0-17 16,3 0-8-16,-1 0-12 15,0 0-5-15,0 0-18 16,0 0-6-16,1 0-1 15,0 0 4-15,0 0 14 16,0 0 5-16,0 0 1 16,10-2-8-16,-1-2-16 15,-4-3-7-15,30-34-15 16,-27 24-1-16,3 2-1 16,3 0-2-16,-1-2-1 15,1 0-1-15,-2 1-1 16,1 1 0-16,1 5-1 15,-5 5-2-15,0 1-3 16,-1 4 1-16,-4 4 2 16,1 2 3-16,-3 9 6 0,0 2 0 15,0 5 0-15,-2 1-2 16,0 0-3-16,-1-1 0 16,0-2-30-16,2-1-40 15,1-2-148-15,3 0 138 16</inkml:trace>
  <inkml:trace contextRef="#ctx0" brushRef="#br0" timeOffset="36627.69">18579 7875 264 0,'-1'26'172'15,"-2"26"-12"-15,-2-22-8 16,1-3-57-16,-1 2-15 15,-2 0-9-15,1 0-3 16,2 1 0-16,2-4-4 16,-2 4-9-16,-1-1-5 0,2-3-16 15,-2 4-5-15,4-4-12 16,1-1-6-16,-1-3-3 16,-2-4-2-16,0 0-2 15,1-3-1-15,-2-3-3 16,1-1 0-16,1-4-32 15,-2-3-31-15,4-4-114 16,-2-1-83-16,2 0 158 16</inkml:trace>
  <inkml:trace contextRef="#ctx0" brushRef="#br0" timeOffset="37118.39">18479 7788 332 0,'-4'2'192'16,"3"2"-21"-16,-2 0-29 0,3-4-33 15,0 0-9-15,0 0-15 16,0 0-8-16,0-1-9 16,0 1-6-16,0-2-16 15,0 1-8-15,0 0-22 16,13-8-6-16,28-23-6 15,-25 13-1-15,2 6-1 16,-1-1-1-16,-1 0 1 16,-2 7 1-16,-1 0 0 15,-4 3 0-15,-3 4 1 16,-2 2 1-16,0 6 1 16,1 4 1-16,-4 3 1 15,1 5-2-15,-4 4-2 16,-4 2-2-16,0 4-32 15,-2-1-36-15,5 0-129 16,1-1 122-16</inkml:trace>
  <inkml:trace contextRef="#ctx0" brushRef="#br0" timeOffset="38970.29">6773 8332 400 0,'-11'-87'234'0,"9"85"-40"15,1-2-3-15,-1 1-68 16,1 2-24-16,0-1-28 15,0 1-6-15,-2 0-5 16,3 0-1-16,-1 0 0 0,0 0-5 16,0 0-14-16,0 1-6 15,0 0-20-15,0 0-5 16,0 0-5-16,0 0-3 16,-1 3 0-16,-1 10 1 15,-1 3 2-15,-6 31-1 16,6-20 1-16,0 2-2 15,1 9-1-15,-2 1-1 16,0 3 0-16,1 3 1 16,0-2 1-16,-1-4-1 15,3 1 0-15,-1 1-1 0,0 7 1 16,3 3 0-16,-3 1 0 16,1 0-1-16,0-5 1 15,-3-1 0-15,3-6 0 16,-1 0 1-16,-4-9 0 15,5 0-1-15,-5-9 1 16,1-1 0-16,-1-2 2 16,3 0 0-16,-2 0 2 15,1-4-1-15,1-2 0 16,-4 0 0-16,2-2-3 16,0 3 1-16,-1 2-1 15,3-5 0-15,-2 2 2 16,0-2 0-16,2-2 1 15,-4 3-1-15,7-6 0 16,-1-1-1-16,-5-2 2 16,7-4 0-16,-7 0 2 15,1-3 0-15,4 0-1 0,-7-3-1 16,9 0-3-16,-3-1-2 16,0-6-2-16,0 0-2 15,1-5-3-15,1 0-1 16,2-1 0-16,-3-2 0 15,-1 0 3-15,0 2 2 16,2 3 2-16,2 1 1 16,3 6 3-16,-2 3 0 15,-1 3 2-15,2 4-2 0,-2 0-3 16,-1 0 0-16,0 0-4 16,0 0 1-16,0 0 3 15,0 5 0-15,0 13-1 16,5 29 1-16,-1-22 1 15,-1 2-1-15,2-2 0 16,0 2-1-16,-4-5-1 16,6-3-1-16,2-8-1 15,-6-3 3-15,8-8 1 16,-2-5 1-16,2-5 2 16,5-3-1-16,-3-3 1 15,0-3 0-15,1-2-51 16,2 3 143-16,5 2-84 15</inkml:trace>
  <inkml:trace contextRef="#ctx0" brushRef="#br0" timeOffset="46549.09">14016 10436 93 0,'32'-25'56'0,"-32"29"-4"16,-6-5-14-16,6 2-14 15,-1-2-2-15,0 0 23 16,0 1 14-16,0 0 25 16,0 0-4-16,0 0-31 15,0 0-16-15,-2 0-28 16,3 0-4-16,0 0-1 0,-1 0 2 16,1 0 11-16,0 0 11 15,0 0 19-15,0 0 3 16,0 0-1-16,0 0-8 15,0 0-6-15,6 3 0 16,-2-1 7-16,0 0 3 16,1 0 2-16,-3-1-3 15,7 4-5-15,1-1-1 16,2 1-4-16,27 9-2 0,-29-12-4 16,-2-2-8-16,1 2-6 15,4-1 0-15,-1-1-1 16,3 3 2-16,-3-2 6 15,0 0 3-15,0 3 3 16,-1-2 2-16,-1 0-2 16,0 0-2-16,1-2 1 15,0 1-2-15,0-1-5 16,0 1-1-16,-1-1-5 16,0-1-2-16,3 1 0 15,0 0-1-15,0 0 1 16,-2 0-1-16,-2 1 0 15,1-3 0-15,0 3-1 16,2 0-1-16,-1-1 0 16,-3 1 0-16,4-1-1 15,-1 0 1-15,-2 0 2 16,7 1 2-16,-7-1-1 0,2 0 0 16,2 0-1-16,-2 0-1 15,1-2 0-15,2 3-1 16,-2 1 0-16,-3-1 0 15,1-1-1-15,-4 0 1 16,3-2 0-16,-2 0 1 16,0 2 2-16,2 0-1 15,1-2-1-15,1-1-1 16,2 1-1-16,-1 0 0 0,0 1 0 16,1 3 1-16,2-2 1 15,-2 1 0-15,0-1-1 16,-1-1 0-16,-2 1-1 15,2-3 0-15,1 3 0 16,1 1-1-16,3-1 1 16,-3 1-2-16,-3 0 0 15,-1-4 1-15,-2 2-1 16,3 1 0-16,1-2 0 16,3 2 0-16,-3 1-1 15,0 1 1-15,-2 0 0 16,4-1-1-16,-1 1 0 15,-1-2 1-15,1-2-1 16,3 3 0-16,-6-1 0 16,5-1 1-16,-1 1-1 15,-4 0 1-15,1 0 0 16,-2 0 1-16,0 2-1 0,3-1 1 16,-5-1-1-16,4 4 0 15,-4-5 1-15,0-1 0 16,4 0 1-16,-3-1 1 15,-5 1 1-15,1 2 1 16,5 0 2-16,-1 1-1 16,3-1-1-16,-5 0-2 15,0 0-1-15,0-2 0 16,2 2-1-16,1-2 1 0,-3 0-1 16,4 1 0-16,-2-3 0 15,3 4-1-15,2-1 0 16,-5 0 1-16,4 1-2 15,-3-1 1-15,1 1-1 16,3 1 0-16,-3 1 1 16,1-1 0-16,0-1 1 15,-2-1 0-15,-1-5 0 16,2 6 0-16,0 0-1 16,-1 0 1-16,2 2 0 15,-1-5-1-15,1 3 0 16,-2 0-1-16,1-1 0 15,-1 2 1-15,-1-2 0 16,2 0 0-16,1 1 1 16,-1-1-1-16,0-1 1 15,0 2 0-15,0 0 0 16,2-1-1-16,-2 1 0 16,1-1-1-16,-2 1 0 0,0-2 0 15,2 3 0-15,-1-2 0 16,3 1 0-16,1 0 1 15,-4 0-1-15,3 1 1 16,-2 0-1-16,-2-1 0 16,1 0 1-16,-2-1 2 15,2 1 1-15,2 1 1 16,-1-1 1-16,1 2-2 0,0-1 1 16,-2-2-1-16,3 1 1 15,-2 0 1-15,-2-4 0 16,4 4 1-16,0 0 1 15,2-3 0-15,-1 3 1 16,-2-1 2-16,0-1-2 16,0 1-1-16,0 1-2 15,0 0-2-15,0-2-1 16,-2 0-1-16,3-1-1 16,0 3 0-16,0 4 0 15,4-4-1-15,-3 1 1 16,-2-1 0-16,2-1 0 15,-2 1 0-15,4 1 0 16,-2 2 0-16,1-3 0 16,2 1-1-16,-3-1 0 15,2 0 1-15,-2 0-1 16,-4 1 1-16,6-2 0 0,-3 1-1 16,0 0 1-16,0 0-1 15,0 3 0-15,-4 0 0 16,-1-3 1-16,5 2 0 15,-1-1 0-15,1-1 0 16,2 0 0-16,-7-1-1 16,3-1 1-16,-1 1-1 15,1 1 0-15,3-2 1 16,-3 2-1-16,5 0 0 0,0 2 0 16,-3 0 0-16,1-1 0 15,-3-1 0-15,2-2 1 16,0 2-1-16,2 0 0 15,0 0 0-15,3 0 0 16,0-1 0-16,-3 1-1 16,5 2 1-16,-2 2 0 15,-2-2 0-15,2-1 0 16,-2 0 0-16,3 1 0 16,-2 0 0-16,2 0 0 15,-2 0 0-15,-4-2 0 16,8 2 0-16,-8-2 0 15,-1 0 0-15,4 3 0 16,-5-3 0-16,5 2 0 16,3 0 1-16,-4-2 0 15,-3 1-1-15,2-1 1 16,-2 0-1-16,5 0 1 16,-1 0 0-16,2-1-1 0,-1 0 1 15,0 0-1-15,1 1 0 16,-1-1 1-16,0 0 0 15,-1-1 0-15,0 1 0 16,-1 1 1-16,-3 0-1 16,1 0 1-16,-3-2-1 15,1 1 0-15,0 0 0 16,0-2 0-16,0 0 0 0,1 1 0 16,-1 0 0-16,1 2-1 15,-1 0 1-15,1 0 0 16,-2 0 0-16,0 0 1 15,-2 0-1-15,3-1 0 16,-6-1-1-16,5 2 1 16,3 0 0-16,-5-2 0 15,6 1 0-15,-9-1 0 16,5-1-1-16,-5 2 1 16,0 1-1-16,1-2 0 15,-2 2 0-15,9 1 0 16,-4 0 1-16,3-1 0 15,-4 0 0-15,-2-1 1 16,-2-1 0-16,3 1 1 16,5 1 0-16,-4-3-1 15,5 2 0-15,1-1-1 16,-4 1 0-16,2 0-1 0,-1 1 1 16,1 0 0-16,1-1-1 15,3 1 0-15,-3 0 0 16,1 0 1-16,-1-1-1 15,-2-2 0-15,4 1 0 16,-3 1 0-16,5 0 0 16,2 2 0-16,-2-3 0 15,3 1 1-15,-1-1-1 16,1-1 0-16,1 1 0 16,-3 0 0-16,5 4 1 0,-7-4-1 15,0 1 0-15,1-2 1 16,-5 1-1-16,2 2 0 15,-1 0 0-15,-2 1 0 16,1-3 0-16,1-1 1 16,0 3-1-16,3-3 1 15,-2 2-1-15,-1 2 0 16,0-1 0-16,-2 1 1 16,1-1-1-16,-2-2 1 15,1 2 0-15,-2-1 0 16,2 5 0-16,-3-4 0 15,-3-3 0-15,0 3-1 16,1-8 1-16,1 9 0 16,0 1-1-16,0-4 0 15,1 6 0-15,1-3 0 16,-1-1 0-16,1 0 0 16,1 0 0-16,0 1 0 15,3 0-1-15,1 0 0 0,-1-5 1 16,0 3 0-16,1 2 0 15,1-1 0-15,0 4 1 16,-1-4 0-16,-1 0-1 16,-1-1 1-16,-1-1-1 15,1 1 0-15,-1 1 0 16,3 5-1-16,2-4 1 0,-3 4 0 16,-2-5-1-16,2 0 0 15,-4 1 1-15,2-1 0 16,2 2 1-16,-5-1-1 15,1 0 0-15,3-1 1 16,0 2-1-16,6-2 0 16,-3 0 0-16,-2 0 1 15,0 0 0-15,-3 0 0 16,1-1 0-16,0-1 0 16,1 1-1-16,-1-1 1 15,3 2 0-15,-1 1-1 16,-3-1 0-16,0 0 0 15,3-1 0-15,-3 1 1 16,3 0 0-16,-5 0-1 16,1 2 0-16,-4-2 0 15,6-2 0-15,1 0 0 16,3 2 0-16,-1 0 0 16,-1 2 0-16,-2-2 1 15,0-1-1-15,2 1 0 0,0-2 0 16,2 0 0-16,-2 2 0 15,-3-2 0-15,0 2 0 16,3 1 0-16,-3 0 0 16,11 5 1-16,-10-4-1 15,1-2 0-15,3 2 0 16,-8-4 0-16,9 2 0 16,-4 1 0-16,-5-1 0 15,2 0 0-15,3 0 1 0,1 0-1 16,2 0 0-16,4 3 0 15,-5-1 0-15,3-1 0 16,-2 0 1-16,0-1 0 16,-3 0 0-16,-2 0 0 15,0 2 1-15,-2 3 1 16,-3-2 0-16,0 0 5 16,-2-3 1-16,-3-1 2 15,0 0 0-15,0 0-2 16,0 0-1-16,0-1 0 15,0 1 1-15,0 0 2 16,0 1 1-16,0 0 2 16,0 0-1-16,1 0 0 15,1 0 0-15,-2 0 0 16,1 0 0-16,-1 0-3 16,0 0-3-16,1 0-2 15,-1 0-1-15,0 0-1 16,0 0 0-16,0 0 2 0,0 0 1 15,3 0 4-15,-3 0 5 16,0 0 3-16,0 0 0 16,0 0-5-16,0-1-5 15,0 0-28-15,0 0-27 16,0 0 479-16,0 0-342 16</inkml:trace>
  <inkml:trace contextRef="#ctx0" brushRef="#br0" timeOffset="60392.37">19137 10402 92 0,'0'0'86'16,"0"0"12"-16,0 0-2 16,0 0-3-16,0 0-5 15,0 0-9-15,0 0-28 16,0 0-15-16,0 0-28 16,0 0-5-16,0 0 7 15,0 0 4-15,0 0 1 16,0 0 0-16,-2 0-7 15,2 0-3-15,0 0 1 0,0 0 2 16,0 2 0-16,0 1 0 16,0-2-2-16,0-1 4 15,0 0 10-15,0 0 7 16,0 0 15-16,0 0 7 16,0 0 14-16,0 0 1 15,0 1-10-15,0-1-13 16,0 0-27-16,0 0-9 15,0 0-5-15,0 0-2 16,0 0 12-16,0 2 11 0,0 1 17 16,0-2 8-16,0-1 3 15,0 2-6-15,0-1-12 16,0 0-6-16,0-1-12 16,0 0 1-16,2 1 8 15,4 2 3-15,2 2 7 16,0 0 1-16,28 19-3 15,-30-21 1-15,2 0 4 16,-1-2-1-16,1 1-4 16,1 1-2-16,-1-3-8 15,0 2-1-15,-1 1-1 16,5 0-1-16,-2 0 3 16,1 0 3-16,2-1 4 15,-5-1 6-15,2 0 2 16,3 2-3-16,-4-3-3 15,5 2-6-15,-10-2-6 0,5 2-2 16,-3-1-1-16,-2-1 3 16,5 1 4-16,-4-1 3 15,2 0 4-15,3 1-1 16,-2-1-2-16,-3-3-4 16,4 3-6-16,-6-2-2 15,-1 0-6-15,2 2-1 16,-4-1-2-16,0 0 0 15,0 0-2-15,0 1 1 16,0 0 5-16,3-1 2 0,7 0 2 16,1 1 0-16,-3-1-5 15,25-2-1-15,-26 1-1 16,1 1 0-16,-3-1 2 16,6 0 0-16,-6-3 3 15,2 1 2-15,-1 0 0 16,-2-1 2-16,-1 2 1 15,1-1 1-15,0 1 0 16,1-1-1-16,-2 1-2 16,1 0-3-16,-3-2-2 15,-1 2-1-15,0 2-2 16,0 0 1-16,0 0 0 16,0-1 0-16,0 1 0 15,0 0-1-15,0-1 0 16,0 1-1-16,0-1 0 15,1-4-1-15,-1 5 0 0,1-4 0 16,-1 1-2-16,0 3 1 16,0-2 0-16,0 2 0 15,0 0 0-15,0 0 1 16,0-1 0-16,0-3-1 16,0 1 0-16,0 1-1 15,0 1-1-15,0 0 1 16,0 0 0-16,0 0 0 15,0 0 1-15,0 1 0 16,0-2 1-16,0 2 0 0,0-1-1 16,0-1 0-16,0 2 0 15,0-4 0-15,0 4 0 16,0-2 0-16,0 1-1 16,0-1-1-16,0 1 0 15,0 1 0-15,0 0 1 16,0-4 1-16,0 1-1 15,3-1 1-15,-3 2 0 16,0 2 0-16,0-3 1 16,0 1 0-16,0 1-1 15,0 1-1-15,1-4 1 16,1 0 0-16,0-3 1 16,-1 3 1-16,0-1 0 15,-1 3 0-15,0 0 1 16,0-1 1-16,3-2-1 15,-3 1-1-15,2 0-1 0,0-2-2 16,-1 3 0-16,0-1 0 16,-1 2 0-16,0 0-1 15,0 1 1-15,0 0 1 16,1-3-1-16,-1 2 0 16,1-1 0-16,0 0 0 15,0 0 0-15,-1-1 1 16,4-3-1-16,-3 4 2 15,0-2-1-15,0-1 1 16,0 3-1-16,0-4 0 0,0 1-2 16,0-2 0-16,1-1 0 15,-2 1 0-15,10-25 1 16,-6 26 0-16,-3 0 0 16,1 1 1-16,-2-1-1 15,0 2 0-15,1 0 0 16,-1-1-1-16,0 3 1 15,1-3-1-15,0 3 1 16,0-3 0-16,-1 2-1 16,0-1 1-16,0 0 1 15,0-1-1-15,0-1 1 16,0 3 0-16,-1-2-1 16,1 3 0-16,0 0-1 15,0-2 0-15,0 1 1 16,0-2-1-16,0-2 0 15,-1 3 1-15,1 1-1 0,0-2 0 16,-1 0 0-16,1 3 0 16,0-2 0-16,2 3 0 15,-2 2 0-15,0 0 0 16,0 0 0-16,0 0 0 16,0 0 0-16,0-1 0 15,0-2-1-15,0 3 1 16,0-1 0-16,0 0 0 15,0-4 0-15,0 0 0 16,0 3 0-16,0 0-1 0,0 0 0 16,0-2 1-16,0 2 0 15,0 0 0-15,0 1 0 16,0 1 0-16,0-1-1 16,0 0 0-16,0 1 1 15,0 0 0-15,1-4 1 16,-1 3-1-16,0-1 0 15,0 0 0-15,0 0 0 16,0 0 0-16,0 2-1 16,0-1 1-16,0 1-1 15,0-2 1-15,0-1 1 16,0 3-1-16,0 0 0 16,0-3 0-16,0 2-1 15,0-2 0-15,2-2 0 16,-2 5 0-16,0-5 1 15,0 4-1-15,0 1 0 0,0-1 1 16,0 1-3 0,2-3 1-16,0-2 2 0,0-1-1 15,1-3 2-15,-2 4 0 16,3 0-1-16,-3 2 0 16,-1 2 0-16,2-4 0 15,-2 5 0-15,0 0 1 16,0 0-1-16,0 0 0 15,1-4 0-15,-1 3 0 0,0 1 0 16,0 0-1-16,0 0 0 16,0 0 1-16,0 0-1 15,0 0-1-15,0 0 0 16,0 0-1-16,0 0-2 16,0-2-1-16,0 0-10 15,0 2-10-15,1-3-24 16,0-2-13-16,0 2-26 15,1-2-13-15,-2 2-39 16,2 0-30-16,0-5-110 16,0 3-88-16,1-2 233 15</inkml:trace>
  <inkml:trace contextRef="#ctx0" brushRef="#br0" timeOffset="62176.96">19631 9761 68 0,'0'-32'67'0,"0"30"27"16,0 0 11-16,0-1 1 16,0 3-7-16,0 0-6 15,0 0-5-15,-1 0-16 16,0 0-11-16,0 0-21 16,0-2-5-16,1 2-2 15,0 0 0-15,0 0 4 16,0 0 2-16,0 0 4 15,0-1-1-15,-1 1-8 16,1 0-7-16,0 0-17 16,0 0-4-16,0 0 9 0,0 0 8 15,0 0 14-15,-1 0 4 16,0 0-5-16,0 0-7 16,-1 0-10-16,-1 6-5 15,-1 3-7-15,-2-1-3 16,2 2 0-16,-19 24-2 15,17-21-1-15,0-5 0 16,-1 2 0-16,1-5 1 16,2 0-1-16,1 2 1 0,0-4-2 15,4 3 1-15,-3-5-4 16,2-1 0-16,0 0 5 16,0-1 7-16,0 0 20 15,0 0 6-15,0 0 4 16,0 0 2-16,0 0-3 15,0 0 0-15,0-1 1 16,0 1-6-16,4-4-4 16,-1-6-2-16,5-2-5 15,27-27-2-15,-30 25 2 16,3 6-2-16,0-3 1 16,-1 3 0-16,-1 2-6 15,-4-7 3-15,2 6 2 16,-1 1 2-16,0 1 0 15,0 0-3-15,-3 4-4 16,2 1-3-16,-2 0-4 16,0 1-2-16,0 0-4 0,0 0 6 15,0 0 3-15,0 0 2 16,0 0 5-16,2 8 0 16,2 7 4-16,11 27 0 15,-10-27-2-15,-2 0-4 16,4-2-8-16,-2 3-1 15,0-4-3-15,-1 0-2 16,-4 1 0-16,2-1-2 16,3-1-1-16,-4 0 0 15,1-1-40-15,1 4-36 0,-3 0-101 16,0 0-69-16,0 2 151 16</inkml:trace>
  <inkml:trace contextRef="#ctx0" brushRef="#br0" timeOffset="84290.77">19652 9685 152 0,'9'28'94'15,"-10"-28"3"-15,0 1-2 16,-1 0 2-16,2-1-3 0,0 0-8 15,0 0-6-15,0 0-13 16,0 0-5-16,-3 0-6 16,3 0 0-16,0 0-3 15,0 0-2-15,0 0-4 16,0 0-4-16,-1 0-5 16,0 0-1-16,0 0-5 15,0 0-3-15,1 0-7 16,0 0-5-16,0 0-8 15,-1-1-1-15,1 0 8 16,0 0 11-16,-1 0 12 16,0 0 2-16,0-1-5 15,-1 1-12-15,2 0-9 16,-2 0-4-16,1 0 16 16,0 0 2-16,0 0 5 15,0 0 3-15,0 0-15 16,0 0-2-16,0-1 1 0,0 1 0 15,-2 0-2-15,3 0 0 16,-1 0-6-16,0 0 0 16,0 0 8-16,0 0 1 15,0 0 3-15,0 0 0 16,0 0-10-16,0-1-3 16,-1 1-3-16,2 0-1 15,-2 0 1-15,1 0-1 16,0 0-1-16,0 0-1 0,0 0 0 15,0 0-1-15,0 0 1 16,0-1 3-16,0 1 1 16,-2 0 3-16,3 0 4 15,-1-2-3-15,0 1-1 16,0 0-1-16,0-1-4 16,0 1-1-16,0 0-2 15,0 0-1-15,-2-2-2 16,3 3 0-16,-2 0-2 15,0-2 1-15,0 0 0 16,0-1 1-16,0 1 0 16,-1 1 1-16,3 0 1 15,-2-2 0-15,-1 0 2 16,1 1 0-16,-1 0 1 16,1-1 0-16,1 2 1 15,-1-1-1-15,-1-2-2 16,1 2 0-16,-1 0-1 0,0-2-1 15,2 3 1-15,-1-1-1 16,0-1-2-16,-2-2 1 16,2 2-1-16,0-3 0 15,0 3 1-15,1 0-1 16,-3-2 3-16,4 3-1 16,-1-3 0-16,0 3 0 15,0 0 1-15,0-1 0 16,0 0 2-16,0-2 1 0,-1 0 1 15,0 0 0 1,2 2-1-16,-3 0-1 0,2 0-2 16,0 1-1-16,0-1-1 15,0-1-1-15,-1 1-1 16,1 1 0-16,-2-3 0 16,1 2 0-16,0-1 1 15,0 1 0-15,0 0-1 16,0-2 1-16,0 3 0 15,0-3 1-15,0 1 0 16,1-1 0-16,-1 0 1 16,1 2 0-16,-2-2 0 15,3 1 0-15,-2-2 0 16,1 2 0-16,0-1 1 16,-1 1 1-16,1 0-1 15,-2 0 0-15,0-3-2 0,1 3-1 16,-2-4-1-1,-1 0 1-15,3 6-1 0,0-3 1 16,1 3 0-16,-1-2 0 16,0-2 0-16,0 4 1 15,0-3-1-15,1 3 1 16,-3-4-1-16,-2 0-1 16,3 1 1-16,0 1 0 15,2 1 0-15,-2 0 0 16,2 0 2-16,-1-2-1 0,0 3 0 15,-4-4-1-15,4 2-1 16,0 2 0-16,-1-3 0 16,2 4 0-16,0 1-1 15,-2-4 1-15,1 1 0 16,0-1 0-16,-1-1 0 16,0 3 0-16,3 1 0 15,-2 1 0-15,1-1-1 16,0-1 1-16,0 2 0 15,0-2 0-15,-1-2 1 16,1 3-1-16,0-1 2 16,-2 1-2-16,3-2 1 15,-2 1 0-15,0 0-1 16,1 1 0-16,0 0 0 16,0-1 2-16,-2 0 3 15,1 0 1-15,0-2 0 16,0 2-1-16,0-2-3 15,0-1 0-15,-1 5-2 0,3-2 1 16,-1 1 1-16,0-2 1 16,0 0 0-16,-1 0-1 15,0-1-1-15,1 3 0 16,-1-1 0-16,2 0-1 16,-2 1 0-16,1 0 0 15,0-1 0-15,0 0 0 16,0 0 1-16,0 0 0 0,0 0 0 15,0 1 0-15,0-2 0 16,-2 3-1-16,3-1-1 16,-1-1 0-16,0 1 0 15,-1-3 1-15,1 2 1 16,0 2 0-16,0 0 0 16,0-2-1-16,-1 0 1 15,2 0-1-15,-2 1 0 16,1-2 0-16,0 2 0 15,0 0 0-15,0-1 0 16,0 1 0-16,0-2 0 16,0 0 0-16,0 1 1 15,-2-2 1-15,3 3 0 16,-1-1 0-16,0 1 2 16,0-3-1-16,0 1 1 15,0-2-1-15,0 2-1 16,0 3-1-16,0-1 0 15,-1 1 0-15,2-2 1 0,-2-2 0 16,1-1 1-16,-1 1-1 16,1 1 0-16,0-1-1 15,0 2 0-15,-1-1-1 16,-1-2 0-16,1 1 0 16,0-1 1-16,-1 0-1 15,0 0 0-15,1 2 0 16,0-2 0-16,0 2 0 0,0-3 0 15,0 0 0 1,-1 2 0-16,3 1 0 0,-1 1-1 16,0 1 0-16,0-2-1 15,-1-1 1-15,1 1 0 16,0 0 0-16,-2-3 0 16,3 3 1-16,-2 0 0 15,1-4 1-15,0 4 0 16,0 0 1-16,0 0-2 15,0 3 1-15,0 0-1 16,-1-7 0-16,-1 6 0 16,2-7 0-16,0 7 1 15,0 1 0-15,0-2-1 16,0 1 1-16,-1-3-1 16,-1-2 1-16,1 2-1 15,1 1 0-15,0 2 0 16,0 1 0-16,0 0 0 15,0 0 0-15,-1-3 0 16,-2-1 0-16,4 4 0 0,-1 0 0 16,0 0 0-16,0 0 0 15,0 0 0-15,0 0 0 16,0 0 0-16,0 0 0 16,0 0 0-16,-1-1-1 15,2 1 1-15,-2 0 0 16,1 0 0-16,0 0-1 15,0 0 1-15,0 0-1 16,0 0 1-16,0 0-1 0,1 0 1 16,0 0 0-16,-1-1 1 15,0 1 0-15,-2 0-1 16,3 0 1-16,-1 0-1 16,1 0-1-16,-1 0-1 15,1 0 0-15,-1 0 0 16,0 1 0-16,0 0 2 15,1 0 1-15,-1 0-1 16,0-1 0-16,1-1-1 16,0 1 1-16,0 0-2 15,0 0 1-15,0 0-1 16,0 1 1-16,0 0 0 16,0 0 0-16,0 0-1 15,0-1 1-15,0 1 1 16,0 0 0-16,0 0 1 15,0 0 0-15,0 0-1 16,0 0 1-16,0 0-1 0,0 0-1 16,0 0-1-16,0 0 0 15,0 0-1-15,0 0 1 16,0 0 1-16,0-1 0 16,0 0 1-16,0 0 0 15,0 1 0-15,0 0 0 16,0 0-1-16,0 0 1 15,0 0 0-15,0 0-1 16,0 0 1-16,0 0 0 0,0 0 0 16,0 0 0-16,0 0-2 15,0 0-1-15,0 0 0 16,0 0 0-16,0 0 0 16,0 0 1-16,0 0 0 15,0 0 0-15,0 0-1 16,0 0-2-16,0 0-1 15,0 0 0-15,0 7 1 16,1 4 2-16,0-1 2 16,4 29 0-16,-5-27 1 15,3-3 0-15,-3 1 0 16,-3-1 0-16,3-4 1 16,0 4-1-16,0-2 0 15,0-3 0-15,4 1 0 16,-3-2 1-16,-1-3 0 15,0 0 0-15,0 0 0 16,0 0 0-16,0 0 1 0,0 0-1 16,0 0-1-16,0 0 0 15,0 0 0-15,0 0-1 16,0 0 1-16,0 0 0 16,0 1 0-16,0 1 0 15,0-2 1-15,0 1-1 16,0 3 0-16,0-2 1 15,0 0-1-15,0 2 0 16,0-3 1-16,0 0-1 0,0 1 0 16,0-2-1-16,0 0 1 15,0 0 1-15,0 0 3 16,0 0-1-16,0 0 1 16,0 0-1-16,0 0-2 15,0 0 0-15,0 0 0 16,-1-2-1-16,0 1 0 15,-2-4 0-15,3-14 0 16,-1-27-1-16,1 29 0 16,0-3 0-16,1 4 0 15,-1 3 0-15,3 2 1 16,-1 5 1-16,-2 1 0 16,1 0 1-16,-1 1-1 15,-1-2 0-15,0 2 0 16,0 1-1-16,1 2 0 15,0 0 1-15,0-1-1 16,-3 1 0-16,3 0 0 0,0 0-1 16,0 0-2-16,0 0-2 15,0 0-3-15,0 0 1 16,0 0 1-16,0 1 1 16,0 0 1-16,0 0 1 15,0 0-1-15,6 10 1 16,1-1 1-16,20 26 0 15,-18-26 2-15,-3 1-1 16,0-4 1-16,1 3 0 0,-2-2 0 16,-1 1 0-16,1-2 1 15,-2 0 0-15,2 2-1 16,-3-1 1-16,5 1-1 16,-4-2 0-16,0-3-1 15,-1 1 1-15,-1-4 0 16,-1 0 1-16,0 0 2 15,0 0-1-15,0 0 0 16,0 0-1-16,0 0 1 16,0 0 0-16,0 0 2 15,0 0 0-15,0 0 1 16,0 0 3-16,0 0-1 16,0 0 0-16,0-1-1 15,0 0-2-15,-1-1 0 16,-1 1-1-16,2 0 0 15,-2 0 0-15,1 0-1 16,-2 0-2-16,-10-2-2 0,-4-1-5 16,-23-3-6-16,24 7 0 15,1 0-4-15,2 2-1 16,0-1 1-16,5 0 2 16,4 1 5-16,-2-1 4 15,9 2 3-15,-6-3 0 16,3 0-2-16,0 0-1 15,-1-1-3-15,1 1 1 16,0 0 1-16,0 0 0 0,0 0 2 16,0 0 0-16,0 0 1 15,0 0 1-15,0 0-1 16,0 0 1-16,1-2 0 16,9 1 0-16,1-1 2 15,0 0 1-15,26-5 0 16,-28 2 1-16,-1-1 0 15,-4 1 1-15,-2-2 0 16,1 6 0-16,-2-1-1 16,-1 1-16-16,0 1-56 15,0 0-29-15,-1 0-171 16,1 0 172-16</inkml:trace>
  <inkml:trace contextRef="#ctx0" brushRef="#br0" timeOffset="115299.42">19132 8719 220 0,'-1'-2'155'16,"0"1"-5"-16,0 0-29 15,0 0-11-15,0 0-17 16,-2 0-3-16,3 0 5 0,-1 0 6 16,0 0-3-16,0 0-7 15,0-1-26-15,0 1-9 16,0 0-10-16,0 0 5 16,0 0 2-16,-1 0-9 15,2 0-4-15,-2 0-4 16,1 0-4-16,0 0 2 15,0 0 2-15,0-1-2 16,0 1 0-16,0 0-1 0,0 0-1 16,0 0 3-16,-2 0 0 15,3 0 0-15,-1 0-3 16,-1-3-1-16,-1-1-6 16,-1 0-3-16,-2-6-4 15,-16-18-5-15,19 25 0 16,2 3 0-16,0-2 0 15,-2 2 1-15,3 0-2 16,-1 0-2-16,0 0-3 16,0 0-1-16,0 0 0 15,-2-4 1-15,0 0 2 16,0 2 1-16,0-3-1 16,0 1-1-16,-1 0 1 15,1-2 0-15,-2-1-1 16,0 2 1-16,0-2-1 15,0 3 0-15,3 0-3 16,0 1-1-16,-2-3-1 0,-1-2 0 16,1 2-1-16,-2-2 0 15,-17-27 0-15,19 28 0 16,2-1 0-16,-4 2 0 16,3-2-1-16,3 1 0 15,-1 1 0-15,-1-1-1 16,4 3 1-16,-6-2-1 15,1-1 1-15,3 2 1 16,-4-3-1-16,4 3 1 0,-3 1 0 16,4-2-1-16,-2 1 1 15,1-1-1-15,-1 3 0 16,-5-3 0-16,6 2-1 16,-2-1 1-16,1-1-1 15,0-1 1-15,-1 0 0 16,2 1 0-16,0 0 0 15,-5 0 0-15,7 5 1 16,-3-4-1-16,-2-1 1 16,1 1-1-16,-6-4-1 15,8 3 1-15,-1 2-1 16,1-1 0-16,0 3 1 16,-1 2-1-16,0 0 2 15,0 0-1-15,0 0 0 16,0-1 1-16,-2-3 0 15,2-6 0-15,-1 3-1 16,0 1 0-16,-1-3-1 0,1 4 0 16,-1 1 1-16,0-4-1 15,0-1 1-15,-2 0-1 16,-20-28 1-16,25 30-1 16,-5 1 0-16,4-2 0 15,-5-1 0-15,1 0 0 16,3 3 0-16,-4-4 0 15,2 1 0-15,0 0 0 16,0-2 0-16,-1 3 0 0,2-1 0 16,-2 0 0-16,0 2 1 15,-1-3-1-15,0 3 0 16,-2-2 1-16,0-1-1 16,3 2-1-16,-3-1 1 15,3 0-1-15,2 3 1 16,-1-5 0-16,1 4 1 15,-3-1 0-15,-1-2 0 16,1 4 0-16,-1-1 0 16,1 1-1-16,-2-2 1 15,0 0-1-15,1 2 0 16,-1 0 1-16,2 0-1 16,-1 2 0-16,1-3 0 15,-1 2 0-15,-3-2 0 16,4-1-1-16,0-2 1 15,0 4 0-15,3-2 0 0,-6 3 1 16,2 4-1-16,1-2 1 16,1 2-1-16,2-5 1 15,-2 0-1-15,0 1 0 16,-2-3 0-16,1 4 0 16,1-3 0-16,0-1 0 15,-2 3 1-15,-2-1 0 16,3 2 0-16,-1-2 0 15,0 2-1-15,-1-4 0 16,2 3-1-16,-1 1 0 0,3 2 1 16,2 2-1-16,-3-3 1 15,0 0 0-15,-1-3 0 16,0 1 0-16,0-2 0 16,2 4-1-16,-2-5 1 15,2 3 1-15,-1 1-1 16,1-5 1-16,-4 4 0 15,0-3-1-15,5 1 0 16,-9 0 0-16,8 3-1 16,-2-2 0-16,2 0 0 15,4 1 1-15,0-1-1 16,-6 1 1-16,-1-2 0 16,2 2 0-16,1-1 0 15,1 0 0-15,0 0 0 16,0 0 0-16,-2 0 0 15,-1-2 0-15,4 1 0 16,-1 1 0-16,-2-1 1 0,3 0-1 16,-7 1 0-16,3-2 0 15,4 1 0-15,-7 0 0 16,6-6 0-16,-3 3 1 16,2 3-1-16,4-1 0 15,0 5 0-15,-3-3 0 16,-1-1 0-16,-5 2 0 15,3-1 0-15,0 2 0 16,0-2 0-16,1 1 0 0,0 0 0 16,-4-2 1-16,-1 2 0 15,1-2-1-15,0 3 0 16,1-1 0-16,-1 0 0 16,-1 0 0-16,-2 0 0 15,1-1 0-15,3 3 0 16,-2-1 0-16,-1 1-1 15,1-2 1-15,0-1 0 16,-1 0 0-16,1-3 1 16,-2 7-1-16,2 3 1 15,2-3-1-15,-2 3 0 16,1-7 0-16,-1 0 0 16,1 2 0-16,1 0 0 15,0-1 0-15,2 3-1 16,-1-1 0-16,-1 0 1 15,0 1 0-15,1-4 0 16,-1 4 0-16,3-1 0 0,-1 0 0 16,-1 0 0-16,1-1 1 15,-4-3-1-15,0 5 0 16,7-2 0-16,-4 3 0 16,0-2 1-16,-1-2-1 15,-4 1 0-15,3-2 0 16,3 3 0-16,-3-3 0 15,1 3 0-15,1-1 1 0,0 1-1 16,-2 1 0 0,2-2 0-16,-1 2 0 0,0-1 0 15,1 0 0-15,0-1-1 16,-2-4 0 0,1 3 0-16,-1 1 1 0,0 1-1 15,3 2 1-15,2 2 0 16,1-4 0-16,-3 1 0 15,-2-2 1-15,-2-1-1 16,0 3 0-16,5-1 0 16,-3-1 0-16,3 1-1 15,0-2 1-15,-3 3-1 16,4 1 1-16,-4-3 0 16,2 2 0-16,1-2 0 15,-3-1 0-15,1 2 0 16,-2-1 0-16,-2 1 0 15,5 1 0-15,-2-2 0 16,1 3 0-16,2 0 1 16,0-1-1-16,-1-1 0 15,2 0 0-15,-3 0 0 0,-2-2 1 16,2 2-1-16,-1-3 0 16,3 1 0-16,-1 0 0 15,1 0 0-15,-2 0 0 16,-1 0 1-16,2 0-1 15,-2 1 0-15,3-1 0 16,-2 2 0-16,1-4 0 16,-1 2 1-16,0-1-1 0,0 3 0 15,-1-2 1-15,-1 1-1 16,1 0 0-16,-1 0 0 16,1 0 0-16,3 1-1 15,-3 1 1-15,-1-1 0 16,2 0-1-16,-2 0 1 15,0-1 0-15,5 1 0 16,-2 1-1-16,1-2 0 16,-1 3-1-16,-4-1 1 15,2-3 0-15,4 5 0 16,-1-3-1-16,-1 1 1 16,9-1-1-16,-9-3 2 15,3 3 0-15,-1-1 1 16,-3 1 0-16,1 0 0 15,-1-1 0-15,4-1-1 16,-2 1 0-16,-3-2 0 16,3 2 1-16,-3-2-1 0,-2 3 0 15,3 1 0-15,4 1-1 16,-1 2-1-16,0-1 1 16,3 0 0-16,0 0 0 15,-2 0 1-15,3 0 0 16,-1 0 0-16,-3-1 0 15,-1-1 0-15,0 1 0 16,-6-2 0-16,1 1 0 16,-27-11 0-16,28 11 0 15,0 1 0-15,2 2 0 0,-3-4 0 16,2 1 0-16,-3-1 0 16,3 2 0-16,1 2 0 15,-2-1 0-15,0-1 0 16,3 2 0-16,-4 0 0 15,-1-4 0-15,0 2 0 16,-2-2 0-16,-1 2 0 16,2 0 0-16,0 1 0 15,0 0 1-15,-4-8-1 16,3 8 0-16,0-2 0 16,-1 0 1-16,3 5-1 15,-2-6 0-15,2 3 0 16,-2-4-1-16,-1 2 0 15,-1 3 0-15,0-1 1 16,-1 0 0-16,7 0 0 16,-1-3 0-16,1 1 1 0,0-2-1 15,-2 0 0-15,4 5 0 16,1 0 0-16,0 0-1 16,-2-1 0-16,-2-3 1 15,5 1-1-15,0 3 1 16,4-1-1-16,0 1 1 15,0-1-1-15,0 0 1 16,0 0 0-16,0 0-1 16,0 1 0-16,-2 0-1 0,1 0 0 15,0 0 0-15,-1 0 1 16,0 0 0-16,1 0 0 16,0 0 1-16,1 0 0 15,-2-1 0-15,2 1 0 16,-3 0 0-16,3 0 1 15,-2 0-1-15,-3 0 1 16,4 0-1-16,-2 0 0 16,2 0 1-16,1 0-1 15,-3 0 1-15,3 0-1 16,-2 0 1-16,-3 0-1 16,3-1 0-16,0 1 1 15,2-1-1-15,-1 0 0 16,-2 0-1-16,3-1 1 15,-1 1 0-15,1 0 1 16,0 0 1-16,0 0-1 16,0 1 0-16,0 0 1 0,0 0-2 15,-2 0 1-15,3 0 0 16,-1-1 0-16,-2 0 0 16,2 1 0-16,-2-1-1 15,-1 0 1-15,3 1-1 16,-2 0 0-16,1 0 1 15,1 0-1-15,0 0 1 16,-2-1-1-16,0-1 0 16,1 1 0-16,0 1 1 0,-4-1-1 15,3 1 1-15,-1 0 0 16,1 0 0-16,1 0-1 16,-1 0 0-16,0 0 0 15,1 0-1-15,0 0-1 16,0 0 0-16,0 0 0 15,-2 0 0-15,0 0 0 16,1 0 0-16,0 0 0 16,0 0-1-16,1 0-21 15,0 0-20-15,0 0-83 16,-1-1-73-16,-3 0 125 16</inkml:trace>
  <inkml:trace contextRef="#ctx0" brushRef="#br0" timeOffset="120777.81">16653 6455 148 0,'52'25'87'0,"-49"-24"-13"16,-8-3-15-16,5 3-30 16,0-1-13-16,-1 0-12 15,1 0-2-15,0 0 0 16,0 0 3-16,0 0 10 16,0 0 8-16,0 0 8 15,0 0 1-15,-1 0-5 16,0 0 1-16,1 0 11 15,0 0 2-15,0 0 1 16,0 0-7-16,0 0-18 16,0 0-7-16,0 0-6 15,0 0-2-15,0 0-2 0,0 0 0 16,0 0 0-16,0 0 1 16,0 0 1-16,0 0 0 15,0 0 11-15,0 0 7 16,0 0 16-16,0 0 9 15,-1 0 9-15,0 0 4 16,1 0 0-16,0 0-2 16,0 0-9-16,0 0-9 15,0 0-13-15,-1 0-4 16,-1 0-4-16,2 0 4 0,-2 0 10 16,2 0 3-16,0 0 1 15,0 0-3-15,0 0-9 16,0 0-3-16,0 0-7 15,0 0-2-15,0 0-4 16,0 0 0-16,0 0-1 16,-1 0-1-16,1 0 0 15,0 0 3-15,0 0 13 16,0 0 5-16,0 0 10 16,0 0 2-16,-1 0-6 15,0 0-4-15,0 0-3 16,0 0-2-16,0 0-6 15,0 0 0-15,0 0-5 16,-2 0-1-16,3 0-1 16,-1 0-1-16,0 0-9 15,0 0 25-15,0 0 6 16,0 0 1-16,0 0 4 0,0 0-25 16,0 0-9-16,-1 0-1 15,2 0-1-15,-4 0 2 16,0 0 0-16,-1 0 0 15,4 0 0-15,-4 0 0 16,2 0-2-16,-1 0 0 16,-6 2 4-16,4 0 0 15,-2-1 2-15,0 0 1 0,1 1 1 16,0 0-1-16,-4 0 2 16,3-1 4-16,-2 1 1 15,-29 4 1-15,29-4-1 16,-5-1-5-16,2 0-3 15,-1-5-1-15,-3 4-2 16,4 1-1-16,-3 1 0 16,-1 4 1-16,-1-5-1 15,-1 1 0-15,-2-2-1 16,-4 3 0-16,3 1 0 16,-3-3 0-16,-5-2 0 15,4 1 1-15,-2-1-1 16,9 5 0-16,0 0 0 15,1 1-1-15,-1-3 0 16,-8-3 1-16,7 1-1 16,0 1 1-16,5 1 1 15,0-1-1-15,3 0 0 16,0 0 1-16,-3-2 0 0,2 1-1 16,-4-3 1-16,1 1-1 15,-2 4 0-15,-3-2 0 16,-1 1 0-16,-1 0-1 15,-3-4 0-15,2 3 0 16,-1 0 0-16,3 2 0 16,1 3 0-16,0-3 0 15,7 3 0-15,-4-3 0 0,2-1 1 16,3 3 0-16,-4-2 5 16,5 1 0-16,-3-2 7 15,-1 0 4-15,-5-3 1 16,-1 3 1-16,0 0-3 15,-4-1-3-15,4 5-4 16,-1-5 0-16,1 1 0 16,2-1 1-16,-1 0-1 15,4 1-2-15,1-1-1 16,0 2-1-16,1-1 0 16,0-1 0-16,1-1-2 15,2-2 1-15,0 1-1 16,1 1 2-16,1-3 0 15,1 2 0-15,-2-2 0 16,2-1-1-16,0 2 0 16,-1-1-1-16,4 3-1 15,-6 0-2-15,2-2 0 16,2 2 0-16,-3-4-1 16,2 1 0-16,3 3 1 0,-6-1 0 15,2 1 0-15,5 1 1 16,-5-5 1-16,10 2 0 15,-7 0 1-15,-4-2 0 16,6 2-1-16,-14-1 0 16,8 1 0-16,3 0 0 15,-5-3-1-15,5 4 1 0,-6-1-1 16,-3-3 0-16,-3 1 0 16,-1 1 0-16,4-1-1 15,2 4 0-15,1 0 0 16,1-3 0-16,0 3 1 15,-1-1-1-15,2-1 0 16,1 3 0-16,-1 1 1 16,3 0 0-16,-2 0 0 15,1-2 0-15,0-1 0 16,1 1 0-16,1 1 0 16,2 0-1-16,1 0 0 15,1 0-2-15,0-2-1 16,3 0-1-16,0 1-3 15,0 0-12-15,1 1-28 16,0 0-20-16,0-1-76 16,0 0-31-16,0 0-113 0,0 0-93 15,0 0 247-15</inkml:trace>
  <inkml:trace contextRef="#ctx0" brushRef="#br0" timeOffset="121177.75">14998 6306 259 0,'-2'0'209'0,"-1"2"4"0,-3 1-33 16,5-3-17-16,0 0-29 15,0 0-14-15,-18 7-29 16,-29 17-14-16,22-15-26 15,-2 1-9-15,-4 2 1 16,-1-2-1-16,-1-2-8 16,3 1-2-16,2 1-14 15,0 0-7-15,13 0-6 16,-2-2-1-16,8-2 2 16,10 5-2-16,-2-1-2 15,2-3-1-15,9-1-3 16,-8-3-2-16,13 2 4 15,7 2 1-15,4 0 3 16,11 0 1-16,0-1 0 16,-4-3 0-16,0 0 0 15,-4-4 8-15,-9 1-72 16,-1-4-63-16,-12-1-246 16,-3 5 222-16</inkml:trace>
  <inkml:trace contextRef="#ctx0" brushRef="#br0" timeOffset="123563.37">14631 6437 99 0,'40'3'107'15,"-41"-6"21"-15,1 0 9 16,1 6 0-16,-1-3-16 15,0 0-7-15,-1 0-14 16,0 0-9-16,-2 0-13 16,3 0-7-16,0 0-15 15,0-2-2-15,0 1-6 16,-1 0-1-16,0 0-6 16,0 1-3-16,0-1-7 15,0 1-3-15,0-1-7 16,0 0-4-16,0 1-3 15,0 0 1-15,-2 0 1 16,0 0 1-16,-1 0 2 16,1 0 0-16,1 0 6 15,-5 1 1-15,-1-1 0 0,0 0-4 16,5 0-8-16,-2 0-3 16,-6-1-4-16,2 0-1 15,-2 0-2-15,-21 0-1 16,23 1-1-16,1 1 0 15,-1-1 1-15,-3-1 1 16,1-1 3-16,-1 1 2 16,-1 1 1-16,2 3 2 15,1 1 1-15,-2-3 2 16,-2 0-1-16,-2 0-1 0,2-1-1 16,-2 1 0-16,0 0 2 15,-1 2 2-15,-2-1-1 16,0 1-2-16,0 0-6 15,-1 1-1-15,-2-1-3 16,1 0 0-16,-2 2 0 16,0-2 0-16,3-1 0 15,-3 1 1-15,3 0 1 16,-2-3 1-16,6 3 4 16,-4-3 2-16,4 0 1 15,1 2 0-15,3 0-3 16,-3-1-3-16,-7-1-3 15,0 2 0-15,-12-2-3 16,3 3 0-16,2 1 0 16,-1-3 0-16,-2 1-1 15,0 2 1-15,0-1-1 0,0 3 1 16,-1-1-1 0,4-1 0-16,-2 0 1 0,0-1-1 15,4 0 1-15,4 0 0 16,0 0 1-16,3-3 0 15,8 2 0-15,-10-2 2 16,4 0-1-16,-6-1 1 16,-5-6-1-16,3 4 0 15,2-4 0-15,0 4 0 16,1 0 0-16,0-2 0 0,0 3-1 16,-2 0 1-16,2-4 1 15,0 4 1-15,2-2-1 16,0-2 1-16,-1 2-2 15,1-1 0-15,-1-1 0 16,1 0-1-16,7 3-1 16,-2-2 1-16,-2 0-1 15,3 2-1-15,-3-2 0 16,8 0 0-16,-3 1 1 16,0 2 0-16,3-3 0 15,-9-1 0-15,5-1 0 16,-2 1 0-16,-1-1 0 15,1 3 0-15,-1-1-1 16,-2-3 0-16,-1 3 0 16,2 0-1-16,-4-2 1 15,2 4-1-15,1 3 1 16,-3-1-1-16,0 0 0 16,-1-2 1-16,-2-2 0 0,0 4-1 15,-1-1 1-15,4 1-1 16,-3 1 1-16,1-3-1 15,4 2 1-15,0-2 0 16,0 2 0-16,2 1 0 16,-1 0 0-16,-4 0 0 15,0 0 1-15,-5 0-1 16,-2-1 0-16,0 1 0 0,-1 1 1 16,4 0-1-16,-3 1 0 15,1 2 0-15,-3-3 0 16,-2 0 0-16,2 0 0 15,4 2 0-15,4-3 0 16,3 3 2-16,1 0 2 16,4-3 0-16,-5 1 1 15,3-1-1-15,2 0-1 16,-3 0 0-16,2 0 2 16,-4 2 1-16,-6-1-1 15,0-1 1-15,-5 1-2 16,0-1 0-16,2 0-1 15,0 2 0-15,-1 0-1 16,-1 2 0-16,0-2-1 16,4 1 0-16,-5-3 0 15,4 1-1-15,7 0 2 16,-4-2-1-16,7 1 0 16,5 0 1-16,-4-3 0 0,1 2 1 15,3 0 1-15,-2-1 0 16,-7-2 0-16,7 2 0 15,-4 1 1-15,0-2-1 16,3-1 1-16,-4-2-1 16,-2-1 1-16,2 3-1 15,2 0-2-15,2 1 0 16,-2 0 0-16,1-1-1 0,0 2 2 16,-2-1 1-16,3 1-2 15,-1-2 0-15,1 3-1 16,-1-3 0-16,4 4-1 15,0-1 1-15,2 1-1 16,1 2 0-16,1-2 0 16,-3 2-1-16,2-2 0 15,3 2 1-15,-2-2 0 16,9 1 1-16,-4 1 3 16,-1-2 1-16,5 0 3 15,0 0 2-15,0 0 4 16,0 0 1-16,0 0-2 15,0 0-2-15,-4 0-6 16,-2 0-2-16,-1 0-2 16,3 0-1-16,-1 0 0 15,3 0-1-15,2 0 1 0,-4 0 0 16,4 0-1-16,-5 1 1 16,2-1-1-1,3 0 0-15,-4 1 0 0,2-1 1 16,-4 1 0-16,5-1 0 15,1 0 0-15,0 0-1 16,-2 0 0-16,2 0-1 16,0 0-15-16,-1 0-14 15,-1 0-34-15,-3 0-26 16,5 0-74-16,-1 0-55 0,1 0-205 16,0-1 264-16</inkml:trace>
  <inkml:trace contextRef="#ctx0" brushRef="#br0" timeOffset="125608.9">10877 6306 187 0,'27'3'130'0,"-27"-3"-5"16,2 2-24-16,-2-1-46 15,0-1-11-15,0 0 5 16,0 0 11-16,0 0 22 16,0 0 9-16,0 0 7 15,0 0-6-15,-1 0-21 16,0-1-9-16,0-1-17 16,0 1-2-16,-1 0 2 15,2 0 2-15,-2 1-5 16,-4 0 2-16,-6 0-4 15,0 0 0-15,-23 3-1 16,25-3-5-16,4 0-8 16,-3 0-5-16,-5-2-5 15,3 2 0-15,-1 0 0 16,1-2 3-16,3 2-2 0,-2 0 0 16,-8-3-3-1,7 3-4-15,-4-3 3 0,2 0 2 16,3 3 0-16,-1-2 0 15,5 1-5-15,-1 0-1 16,0 0-3-16,2 0-1 16,-1 0-1-16,1 1-2 15,2-1-1-15,0 1 0 16,3 0-1-16,-1 0 1 16,0 0 0-16,0 0 1 0,0 0 0 15,-1 0-1-15,1 0 0 16,0 0 0-16,-1 0-1 15,2 0 0-15,-2 0-4 16,1 0-2-16,0 0-1 16,0 0 0-16,0 0 2 15,0 0 0-15,0 0 0 16,0 0-1-16,0 0-2 16,-2 0-13-16,3 0-38 15,-1 0-21-15,0 0-56 16,0 0-25-16,1 0-104 15,0 0-121-15,0 0 250 16</inkml:trace>
  <inkml:trace contextRef="#ctx0" brushRef="#br1" timeOffset="135855.99">2893 1038 134 0,'8'-8'55'16,"0"2"-32"-16,2-4-15 15,-1-2-6-15,-1-4 2 16,-1-1 13-16,-2 3 32 16,2-1 18-16,-4 2 18 15,-1 5-8-15,-1 2-17 16,-1 3-12-16,0 3-11 16,0 0 5-16,-1 0 0 15,0 0 2-15,0 0 14 16,-4 13-3-16,-7 12 0 15,-18 30 0-15,9-19-14 16,-3 4-5-16,-8 14-4 0,2 9-4 16,-11 15 3-16,1 9 1 15,-14 14-7-15,-5 3-2 16,-12 12-11-16,-8 7-3 16,-2 13 5-16,0 9 10 15,2 14 14-15,-1 3 11 16,-4 5 6-16,-4 7-6 15,2 2 8-15,6-2-4 16,5-7 0-16,3 4 4 0,0-12-14 16,-2-7-4-16,5-2-12 15,6-12-7-15,8-11-7 16,6-5-4-16,8-15-1 16,5-8 0-16,6-13-3 15,5-3-2-15,4-16 9 16,7-8-36-16,9-11-164 15,1-13 138-15</inkml:trace>
  <inkml:trace contextRef="#ctx0" brushRef="#br0" timeOffset="141826.54">3696 2296 201 0,'0'1'134'0,"-2"-1"9"16,2 1-29-16,0-1-40 16,-1 0-10-16,1 0-18 15,-1 0-5-15,0 0-5 16,0 0-4-16,1 0 6 15,0 0-1-15,-2 0-4 16,2 2 4-16,0-1 1 16,0 0 6-16,0 1 28 0,0-2 3 15,0 0-6-15,-2 0-7 16,1 0-29-16,0 0-9 16,0 0-8-16,0 0 1 15,0 0 6-15,-2 1 3 16,-3 0 2-16,2-1-4 15,-3 0-6-15,1 0-2 16,0 0-1-16,-1 0 2 16,-2 0 2-16,0-1 11 0,-1 0 10 15,-27-10-2-15,27 4-7 16,2 6-12-16,3 0-14 16,-1 1-1-16,-5-1 1 15,3-2 0-15,-7 1 0 16,5-5 0-16,0 5-2 15,-2-3-1-15,-2-1 0 16,6 8 1-16,-1-3 1 16,-3-3 0-16,4 5 2 15,0-3 1-15,-2 0 10 16,1 2 5-16,-5-2 2 16,1 0 0-16,0 2-11 15,3 0-7-15,-3 1-1 16,3 1 1-16,-5-4 2 15,3 1 1-15,6 1-2 16,-7-5-2-16,8 5-1 16,-3-4 1-16,1 4 4 0,2 1 2 15,-1 0 2-15,-5 1 1 16,3-2 3-16,-3 0 3 16,-2 0 1-16,1 0-2 15,-4-2-8-15,-2 2-4 16,-2 0-4-16,3-1-1 15,-3 2 0-15,1-2-1 16,-1 2 0-16,-3 1 0 16,-1 2 1-16,3-1 0 0,-2-1 1 15,3 1 1-15,-4-8 4 16,0 5 2-16,-1-2 2 16,1 0 1-16,6 3-3 15,-7-4 0-15,8 3-2 16,0-1-2-16,-2-1 0 15,9 2-1-15,-8-1 0 16,8 0 0-16,-6-6 1 16,0 3-2-16,2-1 2 15,-3 1 0-15,-1 1-1 16,0-3 1-16,1 0-1 16,-3 0 0-16,2 1-1 15,0 0-1-15,2 4 0 16,-4-1-1-16,1-2 2 15,2 2-1-15,-1 0 1 16,4 0-1-16,1-3-1 16,1 0 0-16,1-1 0 0,0 0 1 15,0 4-1-15,-1-2 0 16,2 2 2-16,1 1 3 16,-3-3 2-16,4-2 0 15,-3 0-1-15,-3-1-2 16,6 5-4-16,-2 0-1 15,1-1-1-15,5 2 0 16,-4-2 0-16,4 3 0 16,-1-1 0-16,3 0-2 0,2 1-2 15,0 0-3-15,0 0-4 16,0 0-1-16,0 0 2 16,0 0 3-16,0 0 6 15,0 0 1-15,0 0 4 16,0 0 1-16,0 0-2 15,0 0-1-15,-1-1-2 16,0 1-2-16,1 0 1 16,0 0 0-16,0 0 2 15,0 0 2-15,0 0-18 16,0-1-20-16,0 1-66 16,0-1-53-16,0 0-122 15,0-1-102-15,0 1 240 16</inkml:trace>
  <inkml:trace contextRef="#ctx0" brushRef="#br0" timeOffset="142337.18">2333 2042 358 0,'40'-28'225'16,"-38"27"-5"-16,-4 3-46 0,0-2-42 15,1-1-20-15,0 1-21 16,0 0-7-16,0 0-16 16,0 0-9-16,0 0-11 15,-4 1-4-15,-9 4 0 16,-28 16-1-16,25-12 0 15,-3-3 1-15,4-1-8 16,0-1-3-16,2-2-13 16,3 3-4-16,7 2-6 15,0-3-3-15,4 3-6 16,-2-3-2-16,-3-2-6 16,2 6 0-16,0-3 1 15,1 3 3-15,8 2 4 16,-4-2 1-16,-3-1 5 15,4 4 0-15,0-2-1 16,1-1 0-16,4 1-3 16,0 0 0-16,-3-5-1 0,-2 3-1 15,3-1 1-15,8 3-2 16,-4 0 0-16,3-4 0 16,-3 1-46-16,-2-3-31 15,2 4-93-15,1 3-68 16,-4-1 151-16</inkml:trace>
  <inkml:trace contextRef="#ctx0" brushRef="#br0" timeOffset="144403.16">2349 2171 199 0,'64'-7'137'0,"-69"3"6"16,4 4-23-16,0 0-33 15,0-1-13-15,1 0-23 16,0 0-10-16,-1 0-16 15,1 0-4-15,0 1 6 16,0 0 14-16,0 0 32 16,0 0 9-16,-1 0 8 0,0 0-5 15,1 0-15-15,-1 0-4 16,0-1-8-16,-1 1-8 16,2 0-11-16,0 0-6 15,-2 0-5-15,1 0 0 16,0-1 4-16,0 0 2 15,0 0 2-15,0 0 1 16,0-1-4-16,0 1-4 16,0 0-5-16,-2 0-3 0,3 0-5 15,-1 1 0-15,0 0-2 16,0-1-1-16,0 0-3 16,0 0-3-16,0 0-4 15,0 1-1-15,0 0-2 16,0 0-3-16,0 0-1 15,-1-1 0-15,1 1 2 16,0-2 2-16,0 2 0 16,0 0 0-16,0 0-24 15,0-1-32-15,1 0-72 16,0 0-24-16,0 0-25 16,0 0 1-16,0 0 4 15,1 0-5-15,0 0 20 16,0 0 29-16,0 0 70 15,0-1 32-15,0 1 35 16,-1 0 10-16,0 0 40 16,0 0 19-16,0 0 33 0,0 0 9 15,0 0-13-15,0 0-7 16,0 0-19-16,0-1-7 16,0 1-6-16,0 1 0 15,-1 0 0-15,0 0 1 16,0 0-8-16,-16 3-2 15,-27 2-5-15,25-5 0 16,0-1 1-16,0 1-5 16,1 3-9-16,-1-1-6 0,0 1-13 15,-2-2-3-15,2 1-6 16,-7-2-3-16,-3-4-5 16,2 0-2-16,2-1-2 15,8 3 0-15,6 2-1 16,3 2-1-16,3-1-5 15,3 1-6-15,2 0-12 16,0-2-1-16,0 0 4 16,0 0 7-16,0 0 13 15,3 0 0-15,10 4 0 16,-1-2 1-16,32 6 1 16,-28-9 0-16,9 5 0 15,-4-4 0-15,1-5 1 16,8 2-1-16,-11-4 0 15,8 6 0-15,3 1 0 16,-4 4-1-16,3-4 0 16,2 2 1-16,-8-1 0 0,-2 1-1 15,-4 2 1-15,-3-1 1 16,-2 1 1-16,-5-4 2 16,-1 1 3-16,-1 2 1 15,-5-5 8-15,2 3 8 16,-3-1 8-16,0 0-1 15,0-1-8-15,0 0-9 16,-3 0-11-16,-11-4-3 16,-34-6-1-16,21 8 0 0,-3 0-1 15,-5 1 1-15,5 3-2 16,-2-1-1-16,-2 0 1 16,2 0 0-16,-9 1 1 15,9 2 0-15,1-1 1 16,2 0 0-16,11-4 1 15,1 0 1-15,11 5-1 16,2-4-3-16,4-2-12 16,4-1-4-16,-3 3-4 15,0 0 1-15,2 0 9 16,16-2 1-16,30 7 3 16,-22 2 1-16,5 0 2 15,-1-3 2-15,1-2 2 16,-1 1 0-16,4-2 0 15,5 3 1-15,7-6 1 16,45 4 4 0,-54-2-1-16,-5 5-1 15,-7-8-1-15,-7 2 2 0,-5 1 0 16,-6-2 3-16,-3 3 0 16,-3 1 7-16,-1-1 5 15,-1 0 8-15,0 0 1 16,0-1-5-16,-1 0-6 15,-4 0-9-15,-15-3-1 16,-34-1-4-16,22 3-1 16,-6 2-2-16,-5-5 0 15,0 2-1-15,-2-1-1 16,7 3 0-16,1-3 0 0,-3 4-1 16,1-1 0-16,0-2-1 15,11 3 1-15,8-2-2 16,12-1-3-16,4-2-27 15,4 0-10-15,5-1-46 16,0-1-32-16,5 4-49 16,1-2-33-16,0 3-108 15,-3-2 195-15</inkml:trace>
  <inkml:trace contextRef="#ctx0" brushRef="#br0" timeOffset="146343.32">2310 2104 29 0,'27'28'37'0,"-29"-26"33"16,-2-2 9-16,-1 1 5 15,4-2-9-15,0 0-23 16,0 0-8-16,0 0-12 15,0 0-3-15,0 0 7 16,0 1 2-16,-1-1 8 16,2 0-1-16,0-1-8 15,0 1-3-15,0 0 6 0,-2 1 5 16,1 0 9 0,0 0 2-16,0 0-3 0,0 0-2 15,1 0-3-15,0 0-1 16,-1 0-4-16,1 0 2 15,-1 0 6-15,0 0-1 16,0 0-2-16,-2 0-4 16,3 0-12-16,-1 0-2 15,0 0-3-15,0 0-1 16,0 0-1-16,0 0 3 0,0 0 2 16,0 0 1-16,0 0 8 15,-1 0 3-15,0 0 8 16,-3 1 2-16,-2 2-7 15,4-3-7-15,0 0-16 16,-5 1-5-16,-1 0-6 16,0 0-3-16,6-1 0 15,-4 0 0-15,0 0-3 16,6 0 2-16,-4 0-2 16,2 0 1-16,2 0 2 15,-3 0 1-15,-5 1 8 16,-1 0 1-16,1 0 5 15,-24 7-1-15,31-13-3 16,1 4-1-16,-1-2-5 16,1 3-3-16,0 0-3 15,0 0-3-15,0-1-2 0,0 0 1 16,-4 0-1-16,-3-1-1 16,4 0 0-16,-1 1-1 15,0 0 0-15,3 0 0 16,-1 1 1-16,2 0-1 15,-2 0 1-15,-2 0 0 16,1-1 0-16,-2 0-1 16,1 0 0-16,3 1 0 15,-2 0 0-15,1 0 0 16,-4 0 0-16,4 0 0 0,-6 0 1 16,4 0 0-16,-2 0 0 15,1 0 0-15,1 0 0 16,0 0 0-16,2 0 0 15,-3 0 0-15,1-1 1 16,0 1 0-16,-1-1 1 16,-1 1 0-16,1 0-2 15,-2 1 1-15,-2 0-1 16,2-1 1-16,0 0-1 16,-1 1-1-16,1 1 0 15,2 0 0-15,-1 1-1 16,-1-1 1-16,2 0 0 15,-2 0 0-15,-1-1 1 16,1 1-1-16,-2 1 2 16,-25 10-1-16,25-12 0 15,0-1 0-15,-1 0 0 0,1 0-1 16,0 0 0-16,-2 2 0 16,-1 0 1-16,5-1 0 15,-5 0-1-15,3 0 1 16,-3 3 0-16,1-3 0 15,-1-1-1-15,3 0 0 16,4 0 0-16,-3 0 0 16,5 0 0-16,-2 1-1 15,-3 0 1-15,-1 2 0 16,2 3-1-16,-3-2 1 0,1-3 0 16,3 3 1-16,-9-4 0 15,5 1 0-15,-4 0 0 16,-4-1-1-16,6 2 1 15,-5-1 0-15,3-1 0 16,2 4-1-16,0-4 0 16,-1 2 0-16,-2-1 0 15,0-1 0-15,-6 2 0 16,0 0 0-16,-1 5 0 16,0-3-1-16,1 0 0 15,2 0 0-15,-3-2 1 16,3 4 0-16,-1 0 0 15,-1-2 0-15,2-1 0 16,-1-1 0-16,4 2 1 16,1 0 0-16,-4 0 0 15,2 0 0-15,-4-1-1 0,0-1 0 16,5 6 0-16,-4-3 0 16,1-3 0-16,-1 3 0 15,2 1 0-15,0 0 0 16,2 2 0-16,-2-3 1 15,-1 0 1-15,4 1 2 16,1 0 0-16,0-1 1 16,5 0-2-16,-3-4 0 15,3 1-1-15,0 1 0 16,-3 1 1-16,-1 1-2 0,-2-2 1 16,0-1-1-16,2 0 0 15,0 1 0-15,3 0 1 16,0 0 0-16,5 0 1 15,-6-3-1-15,1-1-1 16,5-1-1-16,-3 1 0 16,4 1 0-16,-2-2-1 15,0 1-1-15,1 0-1 16,6 0-16-16,2 0-33 16,-2 0-21-16,0 0-59 15,0-1-26-15,0 1-76 16,9-10-58-16,5 0 186 15</inkml:trace>
  <inkml:trace contextRef="#ctx0" brushRef="#br0" timeOffset="146607.6">702 2275 263 0,'67'-40'173'0,"-77"42"-13"15,-5 2-28-15,-3 1-8 16,0 5-10-16,-4 3-6 15,-2 3-4-15,0 1-4 16,1 0-29-16,-3 0-10 16,8 2-28-16,3 1-13 15,2-2-5-15,7-1-8 0,3-7-11 16,2 1-3-16,13-3 3 16,-1-3 3-16,9-3 7 15,7-3 1-15,5 1-31 16,8 1-43-16,8-1-169 15,-1 2 153-15</inkml:trace>
  <inkml:trace contextRef="#ctx0" brushRef="#br0" timeOffset="150549.35">11002 6325 48 0,'-1'-1'20'15,"-11"-3"-6"-15,-4 2 10 16,-29 1 45-16,34 3 25 0,2 3 23 16,-1-2-10-16,-1-2-42 15,4 0-23-15,-4 0-29 16,0-1-12-16,3 1-34 15,-1-1-17-15,3 0-32 16,2 1-8-16,1 3 26 16,1-2 17-16,2-2 31 15,0 0 9-15,-1 0-26 16,0 0 0-16,0 0 16 16</inkml:trace>
  <inkml:trace contextRef="#ctx0" brushRef="#br0" timeOffset="151779.07">10815 6270 78 0,'0'-1'55'15,"0"0"15"-15,0 0 4 16,0 0 6-16,0 0 3 0,0-1 7 16,0 1 3-16,0 0 3 15,0 0-6-15,0 0-26 16,0 0-15-16,0 0-21 15,0 0-7-15,0 0 2 16,0 0-2-16,0 0-9 16,0-1-4-16,0 1-8 15,0 0-4-15,0 0 1 16,0 0-1-16,0 0 3 16,0 1 1-16,0 0 5 15,0 0 9-15,0 0 22 16,0 0 12-16,0 0 19 15,0 0 6-15,0 0 9 16,0 0 5-16,0 0-3 16,0 0-9-16,0 0-23 15,0 0-9-15,0 0-10 16,0 0-2-16,0 0-6 16,0 0-6-16,-1 0-9 0,0 0-1 15,0 0-2-15,0 0 0 16,-2-1 0-16,-13 1 0 15,-28-2 0-15,31 3 1 16,-3-1-1-16,-1 0 0 16,-4 1-1-16,-2-1 2 15,2 0 7-15,-6-2 3 16,3 1 3-16,1-2-2 16,-1 3-7-16,3 5-4 0,0-4-4 15,-1 0 0-15,-4-1 0 16,-2-1 2-16,4-2 4 15,-1 0 1-15,3 1-1 16,0-1 0-16,-7-1-3 16,2 0-2-16,-6 2 1 15,1 1 1-15,-1 1-1 16,-6 0-1-16,-4 0-1 16,1-1-1-16,0 1 0 15,1 0 1-15,1-2-1 16,2 0 1-16,4-4 0 15,0 3 2-15,1 1 1 16,8 0 0-16,-3 1 3 16,4 0-2-16,1-1 3 15,-6-1 3-15,-3 2 1 16,-4 0 2-16,2 1-5 16,1 0-3-16,1 1-4 0,4 0-2 15,1-1-1-15,2 3 0 16,2-2-1-16,3 0-1 15,-2 3 0-15,0-3 0 16,2 1 0-16,0 0 0 16,2 2 0-16,2 1 0 15,4-1 0-15,1 1 0 16,6-4 0-16,0-1 0 0,2-3 0 16,-7 3-1-1,7 0-2-15,-2 2-1 0,3-1 0 16,2-1-1-16,-2 0 1 15,1 0 1-15,0 0 2 16,0 0 1-16,0 0 1 16,0 0 1-16,0 0 0 15,0 0-2-15,0 0-2 16,-2 0-1-16,3 0-7 16,-1 0-4-16,0 0-6 15,0 0 2-15,0 0-25 16,0 0-13-16,0 0-30 15,0 0-20-15,0 0-2 16,-4 1-5-16,2-1 9 16,1 0 5-16,1 0-25 15,0 0-68-15,-2 0 129 16</inkml:trace>
  <inkml:trace contextRef="#ctx0" brushRef="#br0" timeOffset="152334.57">9187 6184 122 0,'27'-30'95'0,"-28"28"47"15,0 0 2-15,2-1 25 16,-1 2-1-16,0 0-22 16,-1 0-14-16,0 0-31 15,0 0-12-15,0 0-22 16,0 1-9-16,-2 0-16 16,3 0-8-16,-1 0 6 15,0 0 4-15,-4 1 10 16,-14 4 0-16,-36 12-8 15,26-8-5-15,-7 0-13 16,-1 0-5-16,1 3-11 16,3 0-3-16,5 0-3 15,1 1-1-15,7-6-2 16,3 1 0-16,7-1-6 16,3 0-5-16,5 5 0 0,3-2 1 15,7 0 7-15,5 1 4 16,4 1 1-16,4-1 0 15,5-3-2-15,2 0 0 16,2-2 1-16,4-1-1 16,1 1 0-16,-2-3 0 15,-1-2 0-15,0-1 0 16,-12 0-18-16,1 0-22 16,-11 0-58-16,-8-1-45 15,2 1-121-15,-4 1-95 0,-1-1 225 16</inkml:trace>
  <inkml:trace contextRef="#ctx0" brushRef="#br2" timeOffset="158106.74">5861 6612 141 0,'0'-6'76'0,"1"4"-18"16,1 2-8-16,-2 0-1 16,0 0 0-16,0 0 3 15,0 0-2-15,0 0-7 16,0 0 1-16,-1 0-3 16,0 0-2-16,1 0-4 15,0 1-8-15,0 5-8 0,0-1-5 16,-1-2-13-16,1 1-5 15,0-3-21-15,-1-1-4 16,0 0-1-16,0 0 3 16,1 0 21-16,0 2 6 15,0 2 21-15,0-1 12 16,0 0 20-16,0 0 1 16,-1-1-12-16,0 0-12 15,-1 0-17-15,2 0 1 16,-2 0 5-16,2-2 0 0,0 2 20 15,0-2 13-15,0 2 43 16,0-2 21 0,0 0 21-16,0 4-2 0,-1-4-18 15,0 0-11-15,0 0-18 16,-7 0-5-16,-8-7-12 16,-31-26 0-16,22 6-14 15,-2-2-3-15,-4-7-14 16,-6-5-6-16,-6-11-7 15,-2-7-4-15,-3-17 5 16,2-8 1-16,-2-8 3 16,-4-8-1-16,-4-6-10 15,-4-5-5-15,-5-15-9 16,3-2-4-16,3-6-3 16,2 0-1-16,11 4-5 15,3 1-9-15,-1 12-38 16,3 10-25-16,-2 19-113 15,5 9-99-15,8 19 184 0</inkml:trace>
  <inkml:trace contextRef="#ctx0" brushRef="#br0" timeOffset="163659.94">8907 6215 191 0,'30'13'94'16,"-29"-9"-24"-16,-2-4-11 15,0 0 4-15,0 0 11 16,0 0 3-16,0 0-1 16,0 0 1-16,-1 0-2 15,2 0-3-15,-2 0-13 16,1 0-8-16,0 0-15 16,0 0-7-16,0 0-9 15,0 0-3-15,0 0-5 16,0 0-2-16,0 0-2 15,-2 0 3-15,3 0 11 16,-1 0 9-16,-8 3 12 0,0 0 0 16,0 1-1-16,-32 19-1 15,29-21-1-15,0-1 1 16,-1-1 1-16,2-2-5 16,1 1-4-16,0-1-3 15,-6-1-6-15,0 3-4 16,2-2-8-16,-1 0-2 15,2 0-1-15,1-1 4 0,-7-1 3 16,4 3 2-16,1-1-2 16,-4 1-3-16,-5-5-5 15,0 1-3-15,-3-2 0 16,-1 2-2-16,4 0 1 16,-5-1-2-16,0-1 0 15,-3 0 1-15,4 0 0 16,-1 3 2-16,2-2 1 15,-1 2 0-15,-5 0-1 16,-1 0-2-16,5 2-1 16,-2 0-1-16,3 2 0 15,-2-3 0-15,1 2 0 16,-1 0 0-16,-3-1 1 16,6 4 0-16,-9 0 1 15,2 1-1-15,0 1 1 16,-5-1 1-16,5 1 9 15,-1-2 2-15,4 1 3 16,-4-2-2-16,1 2-7 0,-1 3-1 16,5-3 1-16,3-1 3 15,0 0 0-15,6 1 0 16,-5-2-3-16,0 2-2 16,0 0-2-16,-7 0 0 15,-2-2-2-15,0 2 1 16,-1-2 5-16,0 1 0 15,4 3 3-15,-1-3-1 0,0 0-4 16,-3 1-1-16,4 3-2 16,-1-2 0-16,4-2 0 15,-1 1-1-15,3-3 7 16,2 0 2-16,-1-2 4 16,4 0 1-16,-9-1-6 15,3 0-1-15,1-1-4 16,-1 3-1-16,3-4-2 15,-1 3-1-15,-2 1 0 16,-1-2-1-16,2 3 0 16,-1 0-1-16,-2-1 1 15,0 1 1-15,0 0 0 16,1-1-1-16,3 0 0 16,-2-1 0-16,9-1 0 15,-2-1 0-15,-1 1 0 16,6-1 0-16,-8 0-1 15,0 1 0-15,-2 1 0 16,-3 2 0-16,-1-1 0 0,-1 1 0 16,2 0 0-16,-1 0 1 15,2 1-1-15,0-1 1 16,0 0-1-16,1-1 0 16,-3 0 1-16,6 0-1 15,-2 0 0-15,4-1 2 16,3-1-1-16,0 1 0 15,-2-2 1-15,3 1 0 0,5 3 1 16,0 0 1-16,4 3-2 16,-4-3-1-16,-1-3 0 15,-1 3 0-15,1 0 3 16,4 4 1-16,-3-2 4 16,-1 0 2-16,2-1-1 15,-3 1-2-15,3 1-1 16,-4-1 0-16,2 0 4 15,1-2 3-15,-1 2 2 16,3-2 0-16,0 0-3 16,-1-1-3-16,6 0-5 15,0 0 0-15,-1 0 1 16,3 1-1-16,2 0 0 16,-2 0 0-16,3-1-1 15,-1 0 0-15,0-1-1 16,0 1-1-16,0 1 0 15,0 0 0-15,0 0 0 16,0 0 1-16,0 0 0 0,0 0 1 16,0 0 2-16,-1 0-1 15,1 0 0-15,0-1-1 16,0 0-2-16,0 1 0 16,0-1 0-16,0 1-1 15,0-1-1-15,0 0 0 16,-1 0-2-16,2 0 0 15,-2 1-2-15,1 0-3 16,0 0-19-16,0 0-17 16,0 0-50-16,0 0-32 0,0 0-104 15,0-1-97-15,0 0 209 16</inkml:trace>
  <inkml:trace contextRef="#ctx0" brushRef="#br0" timeOffset="166977.34">5734 6108 208 0,'0'-1'149'16,"0"0"-5"-16,0 0-13 16,0 0-12-16,0 0-23 0,0-1-12 15,0 1-23-15,0 0-9 16,0 0-5-16,0 0 0 16,0 0 6-16,0 0 3 15,0 0-2-15,0 0-3 16,-1 0-11-16,1-1-5 15,0 1-6-15,-1 1-4 16,1-1-4-16,0 1 1 0,0 0 3 16,0 0 5-16,0 0 5 15,0 0-1-15,0 0-6 16,-1 0-5-16,0 0-8 16,0 0-1-16,-2 0 2 15,3 0 5-15,-1 0 2 16,0 0 1-16,0 0-3 15,0 0-4-15,0 0 1 16,0 0 1-16,0 0 0 16,0 0 0-16,-3 4-5 15,2 1-1-15,-4 1-2 16,1-4-2-16,1 3 1 16,1-2-1-16,-1 1-3 15,1-1 0-15,1-1-3 16,0 0 0-16,0 1 0 15,-1-1 2-15,0 1 4 16,-1 1 2-16,-1 1 4 16,1-1 2-16,0 1-2 0,1-1 1 15,0-1-3-15,-1 2 0 16,0-2-4-16,2 1-2 16,-1 1-3-16,-3 0-1 15,1 3 2-15,-1-2 2 16,4 0 1-16,-2 3 2 15,0-2 1-15,0 5-1 16,-9 30 0-16,12-30 0 16,0 1-1-16,-1-5 0 0,0-1 1 15,2 3 0-15,-2-1 1 16,2 3 2-16,-1-2 1 16,0 0-2-16,1-4-1 15,-1 1-1-15,1 0-4 16,0-2 0-16,-1 4-2 15,1 0 1-15,0-2-1 16,1-1 2-16,0 2 2 16,-1-2 4-16,0 5 7 15,-1-1 0-15,-1-4-2 16,3 3-4-16,-1-2-7 16,0 0-1-16,0 0-1 15,-1-1-1-15,1 1-1 16,0 1 1-16,0-1 0 15,-1 4 0-15,1 0 1 16,-5-5 1-16,5 7 0 16,0-2-1-16,0-2-1 0,0 4 0 15,0-2-1-15,-2-3 0 16,1 6-1-16,1 2 1 16,0 2-2-16,0-1 1 15,2 2 0-15,-2-3 0 16,0 0 1-16,1 0-1 15,-2-5 1-15,0 4 0 16,-2-4 4-16,2-1 4 16,0 5 6-16,0-4-1 0,-1 6-1 15,-2-4-5-15,3-1-5 16,1-2-1-16,0-3-2 16,3 2 0-16,-3-3 0 15,0-1 1-15,0-1-2 16,-2-1 1-16,2-3 1 15,0 0 0-15,-1 0 1 16,1 0-1-16,0 0-1 16,0 0 0-16,0 0 0 15,0 0-1-15,0 0 0 16,0 0-1-16,0 0-1 16,0 0-1-16,0 0-7 15,0 0-19-15,0 0-65 16,0 0-49-16,0 0-166 15,0 0 191-15</inkml:trace>
  <inkml:trace contextRef="#ctx0" brushRef="#br0" timeOffset="171577.38">3706 7783 233 0,'-24'34'142'15,"26"-29"2"-15,2-1-25 16,-2-2-7-16,-2-2-2 15,0-1-7-15,0 1-3 16,0 0 5-16,0 0-1 16,8 2 0-16,3 2-6 15,9 2-14-15,22 10-1 0,-24-12 13 16,4 0 1-16,-1 0-9 16,0-2-8-16,6 1-35 15,-6 0-12-15,1 0-19 16,1-2-4-16,-7 1-4 15,4 0-1-15,-5 0-1 16,1 1-1-16,-5-3-1 16,0-1-1-16,-5 0-10 15,1 0-23-15,-1-1-46 16,0-3-31-16,1 0-64 16,1-1-21-16,1-2-69 15,0 2-19-15,1-2 179 16</inkml:trace>
  <inkml:trace contextRef="#ctx0" brushRef="#br0" timeOffset="171939.36">4116 7801 250 0,'3'-30'200'0,"-10"28"14"16,5 2-55-16,-2-1-19 15,4 2-39-15,0-1-9 16,0 0-11-16,0 0-6 15,0 0-3-15,0 0-4 16,0 0-8-16,0 0-4 16,16 7-5-16,29 26 3 15,-20-30 3-15,3 1 0 0,-3 1-2 16,0-1-3-16,-8-1-3 16,-3 2-3-16,-10-2 0 15,7 1 6-15,-9 1 1 16,-8 0 0-16,-3 5-7 15,-12 0-12-15,-6-2-19 16,3 2-4-16,-7 0-6 16,3-1-4-16,8 5-22 15,0-4-29-15,7-3-68 16,2-1-45-16,0-3-129 16,-1-1-122-16,4 2 267 15</inkml:trace>
  <inkml:trace contextRef="#ctx1" brushRef="#br0">6019 12395 0,'0'0'16,"0"0"-1,0 0 1,60 96-1,-49-74 1,6-3 0,-6 0-1</inkml:trace>
  <inkml:trace contextRef="#ctx1" brushRef="#br0" timeOffset="174.53">6129 12568 0,'10'16'16,"-4"0"-1,-1 1 1,1-3-1,5-1 1,-6 1 0,6 0-1,6-1 1,-6-2 0,5 0-1</inkml:trace>
  <inkml:trace contextRef="#ctx0" brushRef="#br0" timeOffset="186570.62">5468 6919 138 0,'21'-2'76'0,"-27"0"-16"16,7 4-16-16,-1-3-25 16,0 1 2-16,0 0 8 15,0 0 6-15,0 0 29 0,0 0 11 16,0 0 9-16,0 0-1 15,0 0-20-15,0 0-12 16,4 3-18-16,-2 3-6 16,1 0 4-16,1 0 9 15,0 4 17-15,-1-3 7 16,0 4 4-16,14 28 1 16,-13-25-1-16,5 0 1 15,5 4-8-15,3-2-7 16,-3-3-13-16,0 5-9 0,0-3-9 15,-3-1-4-15,3 8-6 16,-1-4 0-16,-3 4-2 16,5-2 0-16,-5-1 0 15,2 0 0-15,0-3 4 16,-2 4 6-16,3-4 12 16,-2 3 3-16,-3-4-4 15,1 1-4-15,-2-3-10 16,-1-1-1-16,2-1 3 15,-2-1 4-15,1-2 5 16,0-1-1-16,-3-2-3 16,-1 0-7-16,1-1-4 15,-1 2-2-15,-3-4 0 16,1 1-1-16,-1-3-2 16,0 0 0-16,0 0-5 15,0 0 0-15,0 0-2 16,0 0-2-16,0 0 1 0,0 0-1 15,0 0 0-15,0 0 2 16,0 0 0-16,0 0-1 16,0 0 0-16,0 0 0 15,0 1 0-15,-1 2-1 16,0 4 0-16,1 2 1 16,0-3-1-16,0 4 1 15,0-4-1-15,0 1 0 16,1 5 0-16,0-2 0 0,10 30 0 15,-11-30 1-15,1-4 0 16,-2 1-1-16,-2 0 1 16,4 5 0-16,0-1 0 15,2 5 0-15,3-2 1 16,-3-4 1-16,-3 0 2 16,-1-6 0-16,1 6 0 15,0-3-1-15,5 1-2 16,2 6 0-16,-3-7 4 15,3 6 1-15,-4-1 3 16,4-1-1-16,-5 2-4 16,5 1 0-16,-2 1-2 15,0-2 0-15,3-2-1 16,-5-2 1-16,-1-1-1 16,-2 1 1-16,3 1-1 15,-1-1 0-15,1-1 2 0,-3-1 1 16,1 2 5-16,5-2 0 15,-5 0 3-15,0 2-3 16,3-4-3-16,-2 3-2 16,2 3-3-16,0-3 1 15,-2 1-1-15,1 0 1 16,1-1 0-16,4-2 2 16,-6 0 2-16,4-1 0 15,0 0 0-15,-5 0-1 16,2 0-2-16,-7 0-1 0,4-1-1 15,1 1-1-15,0 0 1 16,9 2 0-16,-6-2-1 16,0 2 1-16,-2-2-1 15,-4 1 0-15,2 0-1 16,0 0 1-16,0 0-1 16,0 1 0-16,3 3 1 15,0-1 0-15,0 2 0 16,3-3 0-16,-5-2 0 15,6 4 0-15,-2-4-1 16,-4 3 0-16,5-1 1 16,-6-4 0-16,1 0 0 15,4 3-1-15,-5-4 0 16,8 7 1-16,-2-1 0 16,0-4 0-16,1 6 1 15,-3-5-1-15,-1-1 0 16,-1 3 0-16,-3-6 0 0,1 1 1 15,0 3 0-15,0-6-1 16,0 0 1-16,0 0-1 16,0 0 0-16,0 1 0 15,2 4 0-15,3 3-1 16,-2-2 1-16,0 0-1 16,1 0 0-16,1 4 0 15,-2-2 0-15,18 28 0 16,-19-27 0-16,2 0 0 0,-2 1 0 15,2-1 0-15,2 4 1 16,-1-1-1-16,0-2 0 16,-1 3 1-16,0-1-1 15,1 1 1-15,-1-2-1 16,-1-2 0-16,4 2 0 16,-3-2 1-16,4 7-1 15,-1-1 0-15,-1-2 0 16,-2 0 0-16,2-1 1 15,1 2 0-15,-3-2-1 16,4 0 0-16,-2-1 1 16,-4-2-1-16,6 1 0 15,-5 1 1-15,-1-6-1 16,3 4 1-16,0 0 0 16,4 1 0-16,2 4-1 15,-5-3 1-15,-2-5-1 0,-1 1 1 16,2 3 0-16,-1-6 0 15,3 4-1 1,-2-1 1-16,-2-4-1 0,1 7 1 16,0-3-1-16,2 0 0 15,-1 2 0-15,3-1 0 16,-2 2 0-16,1-3 1 16,-2 1 0-16,0-2 1 15,0 4 1-15,5 1-1 16,-1 2 0-16,0-1-1 0,-2-2 0 15,-5 1 0-15,5 2-1 16,-3-2 1-16,5 5 1 16,-1-4-1-16,-1 1 1 15,1 2-1-15,0-4-1 16,-2 4 1-16,-3-2 0 16,2-3 1-16,-5 4 1 15,5-2 0-15,-5-1-1 16,6 1 0-16,-3-2-1 15,-1-1 2-15,9 4-1 16,-4 0 0-16,3 0 0 16,-3 0-1-16,-3-2-1 15,1-1 1-15,-5-1 0 16,2 1-1-16,4 0 1 16,-1 2-1-16,5 0 0 15,1 3 1-15,-4-5 0 16,1 4-1-16,2-5 1 0,-1 1 0 15,6 1-1-15,-4-3 0 16,5 6 0-16,-4-4 0 16,2 5 0-16,0 1 0 15,-2-6 0-15,3 3 0 16,-2 0 0-16,-3-2 1 16,0 2-1-16,1 1 1 15,-2-1-1-15,3 2 0 16,2 0 0-16,1 0 0 0,0 2 0 15,-3 1 0-15,3 0 0 16,-3-2 0-16,-2 1 0 16,5 0 0-16,-5 0 0 15,3-1 0-15,-3 0 0 16,-1 1 0-16,-3-3 0 16,0-1 0-16,1 0 0 15,-3-3 1-15,4 2-1 16,-4 0 1-16,2-1-1 15,1 5 1-15,-1-2-1 16,0-1 0-16,-1 0 0 16,-2-3 0-16,-1 0 0 15,-1 1 1-15,1-1-1 16,3-2 0-16,-3 2 0 16,1 0 0-16,6 1 0 15,-10-2 0-15,2-2 0 0,1 2 1 16,-2 3-1-16,6 1 0 15,-3 2 1-15,0-6-1 16,3 1 1-16,-3 5-1 16,1-4 1-16,4 1-1 15,-8-3 0-15,5 0 0 16,0 1 0-16,-3-1 0 16,5 1 1-16,-5-1-1 15,0 4 1-15,3-3-1 16,2 4 1-16,0-3-1 0,2 1 0 15,-2 1 0-15,0-1 0 16,2 1 0-16,-4-3 0 16,2 0 0-16,0 0 0 15,3 2 0-15,-1 0 0 16,-2-1 0-16,0-3 1 16,-6 1-1-16,4-3 0 15,-2 0 0-15,-1 0 1 16,3 0-1-16,0 2 0 15,3 3 0-15,-2 0 0 16,2-1 0-16,-4-4 1 16,-2 0-1-16,3-1 0 15,-1-2 1-15,4 6-1 16,-4-4 0-16,3 0-1 16,-1 3 1-16,0-3 0 15,0 2 0-15,2-2 1 16,-3 4-1-16,2-4 0 0,1 6 1 15,-4-3-1-15,6-2-1 16,-2 2 1-16,1-2 0 16,4 3 0-16,-3-1 0 15,-1 1 0-15,0 1 0 16,0 0 1-16,-3-4 0 16,5 0-1-16,-2-1 1 15,-1 3-1-15,-1 1 0 16,4-1 1-16,-2 3-1 0,-2-3 0 15,-1 1 0-15,0 1 0 16,1-5 0-16,0 3 0 16,3-1 0-16,-4 0 0 15,1 0 1-15,2-1 0 16,-7 1-1-16,3-2 1 16,2 4-1-16,-3 0 1 15,4-2-1-15,-4 1 0 16,1-1 0-16,3-1 1 15,-1 4-1-15,-4-1 1 16,3 0 0-16,-2-3-1 16,-1 4 2-1,2-7-1-15,-2 3 1 16,2-3-1-16,-1 4 0 16,0-3 1-16,-2 0-1 15,1 0 0-15,2 1 1 0,1 1-1 16,0-2 2-16,1 3-1 15,-4-3 2 1,-3-3 0-16,1 5 0 0,-1-6 0 16,0 0-1-16,0 0-1 15,0 0 0-15,0 0 1 16,2 1-1-16,2 1-1 16,-4-2 1-16,1 3-1 15,3 3 0-15,3-2 0 16,0 3-1-16,1-2 1 15,26 28 0-15,-26-27 0 0,-3-2 0 16,1 1 0 0,0-2 0-16,-4 1 0 0,2-2 1 15,-2 0 0-15,-2-2 2 16,0 0 2-16,0 0 2 16,0 0 1-16,0 0-1 15,0 0-2-15,0 0-3 16,0 0-1-16,2 1-1 15,-1-1 1-15,2 1-2 16,1 2 1-16,0-1-1 16,1-1 0-16,1 3 0 15,1 1 1-15,-3-3 0 16,-1 0 0-16,2-1-1 16,-1 3 1-16,0 2-1 15,2-1 0-15,1 4 0 16,-1-2 0-16,-3 0 0 15,29 24 0-15,-27-27-1 16,-2 1 0-16,3-2 1 0,1 5-1 16,-2-5 1-16,3 3 0 15,-1 1 1-15,3 3 0 16,-3-1 0-16,2 0-1 16,1-2 0-16,-6-2 0 15,5 2 1-15,-2-2-1 16,-2-1 1-16,3 3-1 15,-1-1 0-15,0 0 1 0,1-1-1 16,0 1 1-16,-1-3-1 16,1 2 0-16,0 3 0 15,0-4 0-15,1 2 0 16,-2-2 1-16,-2 0 0 16,2 0 0-16,-5-3 0 15,1 1 0-15,3 1 1 16,-6-1-1-16,8 2 1 15,1 0-1-15,-6-3 0 16,1 4 0-16,3-4 0 16,-5 1-1-16,6 2 0 15,-2 2 0-15,-3-1 0 16,-1-2 0-16,-2-1 0 16,0-2 1-16,0 0 0 15,0 0 0-15,0 0 1 16,0 0 0-16,0 0-1 15,0 0 2-15,0 0-2 16,0 0 1-16,0 0 0 0,0 0 0 16,0 0 1-16,0 0 1 15,0 0-1-15,0 0 1 16,0 0 0-16,0 0-1 16,0 1 0-16,0-1 1 15,6 1 0-15,-4-1 0 16,-2 0 0-16,0 0 0 15,0 0 3-15,0 0 1 0,0 0 3 16,0 0 0-16,0 0-4 16,0 0 0-16,0 0-4 15,0 0-2-15,0 0 0 16,0 0 0-16,0 0-1 16,0 0 1-16,0 0 0 15,0 0-1-15,0 0 0 16,0 0 0-16,0 0-3 15,3 1-1-15,-3-1-1 16,0 0-1-16,3 1-14 16,4 1-9-16,-2-1-20 15,0-1-14-15,1 0-25 16,2-1-21-16,4 0-71 16,28-6-44-16,-23 6-142 15,1-1 221-15</inkml:trace>
  <inkml:trace contextRef="#ctx0" brushRef="#br0" timeOffset="189116.28">8225 10938 198 0,'-28'-31'168'0,"21"29"38"16,0-3-6-16,5 8-29 15,-1-4-28-15,3 1-39 16,0 0-19-16,-1-1-40 16,0 0-6-16,0 0 2 15,0 0 4-15,0 1 14 16,0 0 4-16,0 0 1 15,-2 0-6-15,3 0-15 0,-1 0-5 16,0 0-6-16,0 0 1 16,1 0 11-16,0 0 0 15,0 0 2-15,-1 0 8 16,0 0 11-16,0 0 2 16,0 0-4-16,0 0-9 15,1 0-24-15,0 0-9 16,0 0-16-16,0 0-5 15,0 0-4-15,0 0-1 0,0 0 1 16,3 6 2-16,-1-3 2 16,1 4 2-16,1-4 0 15,-3 5 1-15,2-3 0 16,7 4-1-16,22 24 0 16,-32-31-1-16,5 3 2 15,-2-3 1-15,5 2 2 16,0 2-1-16,-5-2 2 15,0-3 1-15,-3 1 2 16,0-2 2-16,0 0 2 16,-1 0 0-16,1 0 3 15,-1 0 5-15,0 0 20 16,0 0 11-16,0 0 10 16,0 0-2-16,-1 4-15 15,-4 2-9-15,3 1-9 16,-10 2-1-16,-29 30-6 15,24-27-3-15,5 6-9 16,0-3-5-16,-7-2-3 0,3 1-1 16,-3-3-1-16,9-2-2 15,8-4-11-15,1 0-9 16,2-5-26-16,-2 0-21 16,2 0-40-16,0 0-16 15,0 0-25-15,0 0-5 16,-1-1-27-16,-2 0-28 15,3 0-96-15,0 1-64 16,0 0 234-16</inkml:trace>
  <inkml:trace contextRef="#ctx0" brushRef="#br0" timeOffset="-192715.27">8550 11399 82 0,'0'0'56'16,"0"0"-8"-16,0 0-9 16,0 0-26-16,0 0-9 15,0 0-18-15,0 0-8 16,0 0-10-16,0 0 2 16,0 0 24-16,0 0 17 15,0 0 44-15,0 0 9 16,0 0-9-16,0 0-9 0,0 0-35 15,0 0-8-15,0 0 6 16,0 0 5-16,0 0 8 16,0 0 2-16,0 0-1 15,0 0-2-15,0 0-6 16,0 0-1-16,0 0-4 16,0 0-2-16,0 0-2 15,0 0 0-15,0 0 0 16,0 0 0-16,0 0 0 15,0 0 2-15,0 0 1 16,0 0 2-16,0 0 1 16,0 0 5-16,0 0 3 15,0 0-2-15,0 0-2 16,0 0-5-16,0 0-8 16,0 0 0-16,0 0 2 15,0 0 1-15,0 0 4 0,0 0 2 16,0 0 0-16,0 0 0 15,0 0-3-15,0 0-2 16,0 0-5-16,0 0-2 16,0 0 0-16,0 0 1 15,0 0 1-15,0 0 2 16,0 0 3-16,0 0 1 16,0 0 5-16,0 0 6 15,0 0 5-15,0 0 0 16,0 0-1-16,0 0 1 0,0 0 7 15,0 0 4-15,0 0 2 16,0 0-4-16,0 0-14 16,0 0-6-16,0 0-8 15,0 0-3-15,0 0-4 16,0 0-1-16,0 0 1 16,0 0 0-16,2 0 3 15,-2 0 1-15,0 0 1 16,0 0-2-16,0 0-8 15,0 0-10-15,0 0-37 16,0 0-23-16,1 0-32 16,-1 0 0-16,0 0-15 15,0 0-13-15,0-1 96 16</inkml:trace>
  <inkml:trace contextRef="#ctx0" brushRef="#br0" timeOffset="-190795.52">8557 11408 103 0,'0'-1'78'0,"0"0"11"16,0 0-4-16,0 1-13 16,0 0-7-16,0 0-8 15,0 0-2-15,0 0-7 16,0 0-3-16,0 0-9 16,0 0-7-16,0 0-8 15,0 0 0-15,0 0 6 16,0 0 1-16,0 0-1 15,0 0-3-15,0 0 2 16,0 0 3-16,0 0 5 16,0 0 2-16,0 0-9 15,0 0-1-15,0 0-1 16,0 0-3-16,0 0-1 16,2 0-1-16,3 1-1 15,-3 0-1-15,0-1 7 16,1 1 1-16,-3-1 4 0,8 2-1 15,0 0-4-15,-1 0-2 16,1 2 6-16,-6-3 9 16,-1-1 7-16,-1 0 1 15,5 2 1-15,0 0-5 16,3 0-3-16,-2 1-1 16,-2-3-11-16,2 1-6 15,-1 0-7-15,-1 0-2 0,-1-1 5 16,3 1 2-16,-3-1 1 15,5 1 0-15,-2 1-6 16,-5-2-3-16,4 0-6 16,-1 0 4-16,2 0 3 15,0 0 3-15,0 0 6 16,-4 0-4-16,3 0-4 16,1 0-2-16,0 0-5 15,0 0-1-15,-2 0-2 16,1 0-1-16,-2 0-1 15,1 0 1-15,1 0 0 16,2 0 0-16,-2 0-1 16,0 1-1-16,0 0 0 15,-1-1 1-15,2 2 0 16,-3-2 0-16,2 0 0 16,0 0 0-16,0 1 0 15,-1-1 1-15,1 0 0 16,-1 0 0-16,3 0-1 15,0 0 1-15,2 0 1 0,1 0 0 16,-2-1 5-16,-1-1 0 16,0 1 3-16,-3 0-1 15,1 1-3-15,-1 0 0 16,-2 0 0-16,4 0 0 16,-3-1-1-16,-3 0 1 15,3 1-3-15,-3 0 0 16,0 0-1-16,0 0 0 0,0-1-1 15,0 0 0-15,0 0 2 16,4 1-1-16,-4 0-1 16,2 0 1-16,-2 0-1 15,0 0-1-15,0 0-1 16,0 0 0-16,0 0 0 16,0 0 0-16,0 0 1 15,0 0 0-15,0 0 0 16,0 0-1-16,0 0 0 15,0 0 0-15,0 0 0 16,0 0-1-16,0 0 0 16,0 0 1-16,0 0 0 15,0 0 0-15,0 0 0 16,0 0-1-16,0 0 0 16,0 0 0-16,0 0 0 15,0 0 0-15,0 0 1 16,0 0 0-16,0 0 0 15,0 0 0-15,0 0 2 0,0 0 0 16,0 0 1-16,0 0 0 16,0 0-2-16,0 0-1 15,0 0-3-15,0 0-2 16,0 0 0-16,0 0 2 16,0 0 1-16,0 0 2 15,0 0 1-15,1 0-1 16,-1 0 1-16,0 0-1 15,0 0 0-15,0 0 1 0,0 0 1 16,0 0 0-16,0 0 1 16,0 0 1-16,0 0 0 15,0 0 0-15,0 0-1 16,0 0-2-16,0 0-1 16,0 0-1-16,0 0-1 15,0 0 0-15,0 0 0 16,0 0 1-16,0 0 0 15,0 0 0-15,0 0 1 16,0 0-1-16,0 0 1 16,0 0-2-16,0 0 1 15,0 0-8-15,0 0-35 16,0 0-26-16,0 0-70 16,0 0-29-16,0 0-65 15,0 0-55-15,0 0 191 16</inkml:trace>
  <inkml:trace contextRef="#ctx0" brushRef="#br0" timeOffset="-189116.02">8925 11416 105 0,'0'0'108'15,"0"0"16"-15,0 0-14 16,0 0-9-16,0 0-20 16,0 0-5-16,0 0-2 15,0 0-2-15,0 0-4 16,0 0-5-16,0 0-9 16,0 0 0-16,0 0-5 15,0 0 3-15,0 0 1 16,0 0-2-16,0 0-9 15,0 0-7-15,0 0-10 0,0 0-2 16,0 0 3-16,0 0 0 16,0 0 1-16,0-2-1 15,0 1-2-15,0 0 2 16,0 0 3-16,0 0 6 16,0 0 2-16,0 0-2 15,0 0-3-15,0 0-6 16,0 0-5-16,0 0 0 15,0-1 3-15,1-2-2 0,-1 1-3 16,1-4-3-16,-1 5 0 16,0-1 3-16,1-2 7 15,-1 3 3-15,2-1 3 16,-2-2-1-16,0 4-2 16,0 0-3-16,5-6-11 15,-2 0-2-15,-1-2 0 16,2 3 2-16,-3 0 7 15,-1 3 2-15,1-1-4 16,1-3-3-16,-1 3 1 16,0-2 2-16,2 0 4 15,-3 0 2-15,2 1-2 16,-1-2-6-16,-1 4-3 16,0-3-5-16,0 2-5 15,0 1 2-15,0-3-7 16,0 1 0-16,0-2 7 15,0-1 2-15,-1 3 4 0,-1-1 5 16,2 4-7-16,-2 1-3 16,2 0-5-16,0 0-2 15,0 0-1-15,0 0-4 16,-1-4 0-16,0 4-4 16,0 0-1-16,0 0 0 15,1 0-16-15,0 0-10 16,0-1-38-16,0 1-21 15,0-2-46-15,0 1-30 16,0 1-86-16,1-3-90 0,-1 3 223 16</inkml:trace>
  <inkml:trace contextRef="#ctx0" brushRef="#br0" timeOffset="-185005.37">8970 11245 172 0,'0'-1'136'0,"0"0"5"0,0-1-20 16,0 1-23-16,0 0-24 16,0 0-8-16,0 0-2 15,0 1 10-15,0 0 13 16,0 0-1-16,0 0-18 15,0-1-11-15,-1 0-29 16,0 0-6-16,0 0-4 16,0 0-2-16,-2 1 0 15,3-2-2-15,-1 2-1 16,0 0 2-16,0 0 7 16,-4 0 3-16,1 0 5 15,-1-1-2-15,-4 0 3 16,2 0-2-16,-6-1-8 15,-23-7-3-15,25 6-7 16,2 0 1-16,-1-3 9 16,3 4 7-16,1-1 7 15,0 2-1-15,-1-2-3 0,1 1-5 16,2 1-5-16,-3-3 0 16,1 0-1-16,0 0 2 15,-5-2-1-15,2 0-1 16,-4-2-3-16,3 2-2 15,4-1-2-15,0 1 3 16,2 1 5-16,-7-1 2 16,3 0 1-16,-1 0-1 0,2-2-6 15,6 3-2-15,-5-3-1 16,2 2 0-16,-3-2 4 16,4 1 0-16,2 2-2 15,1-2 1-15,3 4-1 16,-8-5 0-16,2 4-2 15,-2-3-2-15,0 3-4 16,5-1-3-16,-4 0-1 16,4 1 0-16,-3-1-1 15,1 2 1-15,1 2 0 16,-2 0 1-16,3 0 0 16,-1-1-1-16,0 1 1 15,0 0-1-15,0 0 0 16,0 0 0-16,0 0 0 15,0 0-2-15,0 0-1 16,-1 0-1-16,2 0 1 0,-2 0-1 16,1-1 1-16,0 1 1 15,1 0-1-15,0 0 0 16,-1 1-1-16,0 0-1 16,0-1-6-16,0 0-6 15,0 0-15-15,0 0-14 16,-2 1-40-16,3 0-28 15,0 0-109-15,0 0-98 16,0 0 200-16</inkml:trace>
  <inkml:trace contextRef="#ctx0" brushRef="#br0" timeOffset="-184507.7">8644 11002 230 0,'0'-1'181'0,"0"-1"39"16,0 1-18-16,0 0-36 0,0 0-5 16,-2-4-17-1,2 0-15-15,-2 2-36 0,1 0-17 16,0 1-31-16,-1-2-8 16,-5-1-2-16,3-1 3 15,-2 1 1-15,-2-2-1 16,6 6-11-16,-4-3-9 15,1 0-7-15,0 2-4 16,-1-1-3-16,1 2-1 16,0 0-2-16,3 1-1 0,-2 1 0 15,3-1 0-15,-1 15 3 16,-23 30 0-16,29-27 2 16,2 0 0-16,7 2 0 15,-4-6-2-15,5-1-2 16,1 2 4-16,-5-6-79 15,3 4-88-15,-6 1 104 16</inkml:trace>
  <inkml:trace contextRef="#ctx0" brushRef="#br0" timeOffset="-171688.34">10445 10277 260 0,'0'-1'159'16,"0"0"-20"-16,0-1-45 15,1 1-12-15,1 0-14 16,-1 0-2-16,-1 0 11 16,3 0 9-16,-3 0 4 15,0 0 3-15,0 0-3 16,0 0-4-16,0-1-3 15,0 1-5-15,0 0-8 16,0 1-4-16,0-1-4 16,0 0-5-16,0 0-18 15,0 1-10-15,0 0-19 16,0 0-3-16,-3 0-6 16,3 0 0-16,-1 0-1 0,0 0 0 15,-4 1-1-15,-3 5 0 16,5 3-1-16,-2-1 1 15,-23 32 0-15,28-31 0 16,1 0-1-16,0 2 2 16,-1-4 0-16,3 0 0 15,2-2 1-15,3 2 0 16,2 1 2-16,0-4 1 16,0-4 2-16,-2 0 3 15,0-2 3-15,-2-1 1 0,2 2 0 16,-1-2 2-16,2-3 1 15,-2 0 1-15,-3-1 11 16,0-1 4-16,-1 0 7 16,-2-5 2-16,0 1-8 15,-3-4-4-15,-4 1-6 16,1 3-1-16,-2 1 0 16,4 5-2-16,-2 3-4 15,1-1-6-15,-2 2-8 16,-2 0-2-16,-1 3-5 15,-1 4 1-15,2 3 0 16,-2 1 0-16,0-2 1 16,2 3 1-16,4-2 0 15,0 2 0-15,4 6-1 16,-2-9 0-16,3 3 2 16,0 0-1-16,4-2 0 15,0 0-1-15,1-1 1 0,-1-3 1 16,2 0-1-16,1-4 1 15,-1 0 1-15,2 0 0 16,-2-3 2-16,2 2 1 16,-2-1 3-16,-3-3 0 15,1-3 2-15,-1 0 1 16,-2-3 1-16,0 4 1 16,-2-5 0-16,-2-4-1 15,-2 3-3-15,-3 0-3 0,1 2 2 16,-1 3-2-16,0 6-4 15,1 1-2-15,-2 2-6 16,1 3 0-16,-2 3 3 16,1 1 1-16,0 3 2 15,3 4 0-15,-3-6 0 16,7 3-1-16,0-2 0 16,1-1-1-16,5-1 2 15,-3-1 0-15,3 0 0 16,-2-5 1-16,2 2 0 15,3-3 1-15,-5-4 0 16,4 0 2-16,2-4 1 16,-1-2 0-16,1 3 2 15,-3-2 0-15,-2-2 1 16,-2 1 1-16,-2-2 1 16,-2 2 1-16,-3 1-2 0,2 0 1 15,-2 4-3-15,2 3-2 16,-2 1-3-16,-4 1-4 15,1 7-3-15,-3-1 3 16,4 6 2-16,-1 1-1 16,5-4-4-16,-2 1-11 15,5 0-44-15,3 0-36 16,1 2-129-16,5 2-151 16,3 3 242-16</inkml:trace>
  <inkml:trace contextRef="#ctx0" brushRef="#br0" timeOffset="-169086.3">10444 10301 71 0,'0'0'66'16,"0"0"26"-16,0 0 8 0,0 0 10 15,0 0-2-15,0 0-15 16,0 0-10-16,1 0-24 16,-1 0-10-16,0 0-10 15,0-1-1-15,0 0 5 16,0 1 5-16,0 0 8 16,2 0 5-16,-2 0-4 15,0 0-6-15,0 0-3 16,0 0 2-16,0 0 22 15,0 0 10-15,0 0 14 16,0 0 0-16,0 0-17 16,0 0-8-16,0 0-12 15,0 0 2-15,0 0-5 16,0 0-4-16,-1 0-2 16,0 0-11-16,0-1-11 15,-13-1-5-15,-2 2-11 0,-28 4-5 16,26-4-4-16,-2 0 0 15,2 0-1-15,5 1-1 16,0 1 1-16,3 0 0 16,2 0-1-16,-3-1 2 15,1 2 3-15,0-3 2 16,-3 1 5-16,1-2 2 16,1 0-3-16,-3-1-2 15,-1-2-2-15,-3 1 0 16,-1 1 0-16,2 2-1 0,2 1-1 15,0 2-3-15,2 0-1 16,1-1 0-16,1-2-1 16,-2 3 0-16,2-1 0 15,0 1-1-15,0 0 0 16,2 1-1-16,0-2-1 16,1 2 1-16,1-2 0 15,1 4 0-15,0-3 1 16,1-1 1-16,0 0 0 15,2 0 0-15,2-2-1 16,0 0 0-16,0 0 0 16,0 0 0-16,0 0 0 15,0 0 0-15,-1 0 1 16,1 0 0-16,0 0 0 16,0 0-1-16,0 0-2 15,0 0 0-15,0 0-5 16,0 0-6-16,0 0-21 0,-2 0-14 15,3 0-35-15,-1 0-30 16,0 0-78-16,0 0-27 16,0-1-77-16,0 0-34 15,0-1 222-15</inkml:trace>
  <inkml:trace contextRef="#ctx0" brushRef="#br0" timeOffset="-168661.44">9964 10268 324 0,'44'-77'205'0,"-42"76"1"16,1 1-37-16,-3-1-30 16,0 1-11-16,0 0-13 15,-2 0-2-15,1 0-19 16,0 0-14-16,0 0-28 15,0 0-9-15,-7 1-11 16,-7 4-3-16,-34 17-5 16,27-15-5-16,-2 5-6 15,-2-1-2-15,3 2-4 16,3 4-1-16,1-5-3 16,7 2-2-16,3-2-1 15,4-3 0-15,1 1-2 0,-1-3 1 16,4 1 6-16,1 1 4 15,4 1 9-15,7 3 3 16,3-4 3-16,4-1-1 16,3-3-6-16,2-1-4 15,3 0-7-15,0 3-2 16,3-2-2-16,-5-5-2 16,-1 4-32-16,-4-4-24 15,-4 0-73-15,-3 4-67 16,-6-3 125-16</inkml:trace>
  <inkml:trace contextRef="#ctx0" brushRef="#br0" timeOffset="-164121.14">9797 10328 88 0,'0'-1'89'15,"0"0"3"-15,2-1-7 0,-1 1-12 16,0 0-14-16,0 0 4 15,-1-1 5-15,0 1 3 16,0 0-2-16,0 1-3 16,0 0-7-16,0 0-4 15,0 0-3-15,0 0-3 16,0 0-1-16,0 0-1 16,-1 0-8-16,0 0-4 15,0 0-12-15,0 0-5 0,0 0-10 16,-9 0-3-16,3 0-1 15,-2 0 2-15,0 0 7 16,1 0 3-16,-2-1 3 16,-27 0-1-16,32 1-9 15,0 2-3-15,-5-3-3 16,6 0 2-16,-3-1-1 16,1-4 1-16,1 4-1 15,-4-3-2-15,4 4 3 16,0-2 3-16,0 1 6 15,1 1 4-15,-3-1-2 16,2 1-2-16,-2 1-7 16,1-2-2-16,-1-1 0 15,0 0 1-15,1 0-1 16,-1 2 1-16,-1-1-1 16,0 5 2-16,0-4 5 15,-1 0 3-15,2 1 4 0,-3-6 1 16,-1 4-3-16,1-2-2 15,-2 0-3-15,2 1-3 16,1-1-4-16,-4 2-3 16,5 2 0-16,-2-5 0 15,0 4-1-15,-1-2 1 16,-1 1-1-16,0 0 0 16,0 1 0-16,-1 0 0 15,3-2 0-15,1 4 0 16,-2-2-1-16,0-1 1 0,-2-1-1 15,-1-3 0-15,3 5 1 16,-1-1-1-16,1 1 1 16,-1-1-1-16,-5-1 0 15,7 1 1-15,3 4-1 16,-4-2 1-16,9 4 0 16,-9-3 0-16,-4-2-1 15,7 1 1-15,-7 1 0 16,7 2 0-16,-1 0 1 15,0 2 0-15,-3-5 0 16,4 1-1-16,1 0 1 16,-7-2-1-16,3 2-1 15,-1 0 1-15,-2 0 0 16,0-1-1-16,0 1 1 16,1 0-1-16,0 1 0 15,3 2 1-15,1-3 3 0,-2-1 4 16,1 0 4-16,-1 0 1 15,-1 1-1-15,0 3-3 16,-2-2-3-16,1 3-2 16,-2-3 1-16,0 0 1 15,1-1 3-15,-1-2 2 16,0 1-1-16,-1 2 0 16,0-1-3-16,-2 2-1 15,2-1 1-15,-1-2-1 16,-4-2 2-16,6 2-2 0,2 1 0 15,0-1-1-15,3 0 1 16,-4-2 2-16,4-1 3 16,-4 2 2-16,5 1 2 15,-2 0 2-15,-4-1 1 16,3 3 1-16,-3-2-2 16,3-1-3-16,-2 1-5 15,0-2-1-15,-2 0-1 16,0-1 2-16,1-2 5 15,-2 3 1-15,3 1-2 16,-1 1-2-16,-2 1-7 16,1-2-2-16,1 1 0 15,-2 0-1-15,1-2 1 16,-2 1-1-16,4-2 0 16,0 2 0-16,-1 1 0 15,0-1 0-15,0 0 0 0,-4-2 0 16,2 1 0-16,1 1-1 15,1 1 0-15,1 1 1 16,2 0-1-16,-5 1 0 16,4-1 1-16,1-1-1 15,4 4 0-15,1-1-1 16,-5-1 0-16,0 1 1 16,-5-2 0-16,6-1 0 15,3 1 0-15,0 2 0 0,0-1 0 16,-5-2 1-16,3 3-1 15,-4-3 1-15,3 0 0 16,1 2-1-16,0-2 1 16,1 1-1-16,-1-1 1 15,0-1 0-15,1 0 1 16,0-2-1-16,1 3 0 16,-1-2-1-16,1 2 0 15,-1 0 0-15,1-4 0 16,-2 4 1-16,0-2-1 15,2-2 1-15,-2 4-1 16,5-1 0-16,-3 0 0 16,-2 1 0-16,5-2 0 15,-4 2 0-15,0-3 0 16,3 1 1-16,-3-1-1 16,1-2 1-16,1 2-1 15,1 0 0-15,0 3 0 16,-1-3 0-16,0 1-1 0,-1-1 1 15,0-2 0-15,1 2-1 16,2-1 0-16,-3 1 0 16,5 2 0-16,-1 0 0 15,-2-2 1-15,3 2-1 16,2 0 1-16,0 0 0 16,0 0 0-16,0 0 0 15,-2 0 1-15,3 0-1 16,-1 0 0-16,0 1 0 0,0 0 0 15,0 0 0-15,0 0 0 16,0 0-1-16,0 0 1 16,0 0 0-16,0 0 0 15,0 0 0-15,-1 0-1 16,1 0 0-16,0 0-1 16,-2 0 0-16,1 0 2 15,-2 0-1-15,0 0 1 16,3 0 1-16,-6 0 1 15,3 0 0-15,3 0-2 16,-4 0 1-16,5 0-1 16,-2 0-1-16,1 0-1 15,0 0 1-15,0 0 0 16,0 0 0-16,0 0 1 16,0 0-2-16,0 0 1 31,0 0-1-31,-2 0-1 0,3 0 0 0,-1 0 1 15,0 0 0-15,0 0 2 0,0 0 0 16,0 0 0-16,0 0 1 16,0 0 0-16,-2 0 0 15,1 2 0-15,0 0 0 16,1-2 0-16,0 1-1 16,-3 1 1-16,1-2-1 15,3 0 0-15,-2 3 2 16,1-3 0-16,-2 4 0 0,1-2 0 15,0 0-1 1,-1 2 0-16,0-1-1 0,1 0 0 16,0 0 0-16,-1 2-1 15,1-1 1-15,0 3 2 16,0-3 1-16,0 2 2 16,0-3 0-16,2-1 0 15,-2 1 0-15,1-2-3 16,-1 4 0-16,0-1-2 15,1-2 0-15,0 4 0 16,0-2 1-16,-2 4 0 16,3-2 0-16,-2 0 2 15,0 1 1-15,1-4 0 16,-1 2 1-16,-1 3-3 16,3-3 0-16,-3 1-2 15,1-1 0-15,0 0 0 16,-1 0 0-16,-1 4 0 15,3-5 0-15,0 2 1 16,0-2 0-16,0-3 3 0,0 4 5 16,0-4 4-16,0 1 1 15,-1-2-2-15,2 1-4 16,0-1-3-16,0 0-1 16,0 3-2-16,0-3-1 15,0 5-1-15,0-3 0 16,0 1 0-16,0 3 0 15,0-2 0-15,0 3 0 0,0-2 1 16,0 1 0-16,0-3 1 16,2 3-1-16,-1 0 2 15,-1-3-1-15,1 3 0 16,-1-3 1-16,1 1-2 16,1 4 1-16,0-2-1 15,-1-1 0-15,2 0 0 16,-2 0-1-16,-1-2 1 15,1 3-1-15,0-2 1 16,0 1 1-16,0 0 2 16,1 1 0-16,1 0 1 15,-3-5-1-15,0 3 0 16,0-1 0-16,0-1-1 16,3 3-1-16,-1 1 0 15,0-2-1-15,1 3 0 16,-3-6-1-16,4 3 2 15,-2 2-1-15,-2-5 0 0,1 3 0 16,0 0 1-16,0 0 0 16,3 2 0-16,-2-1 0 15,0 0-1-15,0 0 0 16,0-2 0-16,0 3 0 16,3 0-1-16,-3-2 1 15,1 2 1-15,0-2 1 16,0 2 0-16,-1-2-1 15,0-1 1-15,0 2 0 16,-1-2-1-16,4 2 1 0,-4 0-1 16,1-2 0-16,3-1 0 15,-3 2 1-15,0-1 1 16,-1 1 1-16,0 2 1 16,2-2 0-16,2 2-1 15,-4-2-1-15,4 0 0 16,1 0-1-16,-4 1 0 15,2 3-2-15,0-3 1 16,-1 4-1-16,-1-6-1 16,2 0 1-16,1 1 0 15,-1-3-1-15,2 2 1 16,-3 0 0-16,2 0 0 16,0 1 0-16,-2 0 0 15,4 1 0-15,-3 1 0 16,0 0-1-16,3 0 1 15,-3 0-1-15,2-3 0 0,0 3 1 16,1-4-1-16,-1 3 0 16,0-1 0-16,-2-2 1 15,3 2 2-15,-1 1 3 16,-1-1 4-16,3 0-1 16,-3 0-1-16,3 0-3 15,-1 0-4-15,-2-1 0 16,3 0 0-16,-2 0 0 15,-2-1-1-15,5 2 1 0,-2-1-1 16,0 0 1-16,1 0 0 16,-1 1 0-16,0-1 0 15,0 0 0-15,0 1 0 16,-1-2 0-16,-2 0 0 16,4 0-1-16,-3 0 1 15,0 1 0-15,0-1-1 16,1 0 6-16,1 0 3 15,-1 0 1-15,4 0 1 16,-4 1-6-16,3-2-3 16,1 2 0-16,-2-1 0 15,28 19-1-15,-30-20 1 16,1 2-1-16,-1-1 1 16,2 2-1-16,2 1 0 15,1 0 0-15,-3-1 0 16,-4-1 0-16,-2-2 0 15,-1-1 0-15,-1 0 0 0,0 0 0 16,0 0 0-16,0 0 0 16,0 0 0-16,0 0 1 15,0 0 0-15,0 0-1 16,0 0 0-16,0 0 0 16,0 0-1-16,0 0 0 15,0 0-23-15,0 0-13 16,0 0-56-16,0 0-29 15,0 0-78-15,0 0-43 16,0 0-154-16,4 0 240 0</inkml:trace>
  <inkml:trace contextRef="#ctx0" brushRef="#br0" timeOffset="-163560.77">8118 10874 452 0,'-1'-2'246'16,"0"1"-73"-16,1 0-42 16,0 0-41-16,0 0-5 15,0 0 13-15,0 1 10 16,0 0-20-16,0 0-21 15,0 1-30-15,4 9-11 0,3 3-5 16,16 24 2-16,-15-26 2 16,-5 2 2-16,7 2-8 15,0-1-5-15,-3-2-3 16,3-1-3-16,-4-2 14 16,-4-2 6-16,0-1 18 15,-4 1 8-15,-3-1-1 16,2-1 4-16,-6 2-4 15,1-2 3-15,-5 0-4 16,-1 0-7-16,-1 2-15 16,1-2-11-16,-4 2-16 15,4-1-16-15,-4-1-57 16,1-1-38-16,2 3-133 16,-2-2-298-16,-3 5 366 15</inkml:trace>
  <inkml:trace contextRef="#ctx0" brushRef="#br0" timeOffset="-141505.37">19934 16136 501 0,'-6'-6'266'0,"7"3"-49"15,-2 3-25-15,-3-2-34 16,3 2-12-16,0-1-27 16,-2 0-12-16,3 1-23 15,-1 0-11-15,0 0-21 16,0 0-11-16,0 0-5 16,0 0 1-16,0 0 9 15,1 0 8-15,0 0-6 16,0 0-6-16,15 2-15 15,35 31-8-15,-29-29-11 16,1 3-2-16,10 0 6 16,0-4 3-16,11 2 5 15,-1 1 3-15,8-3 9 16,0 1 0-16,1 0 0 16,1-3 1-16,-4 2-4 15,-5-3 0-15,-3 0-1 0,3 5-1 16,-1-5-10-16,4 2-2 15,0 0-4-15,-2-3-1 16,-2 1-2-16,-5-2-1 16,-4-1-1-16,-3 2-1 15,-10 0 0-15,-2 1 0 16,-8-1-1-16,-2 0 1 16,-6 0-5-16,-2-2-4 15,-2-5-42-15,-5-2-31 0,0-4-91 16,-2-1-46-16,3-2-86 15,-1 0-66-15,3-1 241 16</inkml:trace>
  <inkml:trace contextRef="#ctx0" brushRef="#br0" timeOffset="-141182.24">20875 15914 591 0,'0'6'302'0,"2"3"-72"16,0 7-54-16,6 3-51 16,5 0-14-16,3 4-42 15,1-1-12-15,4 0-28 16,2 1-16-16,-2-4-11 16,-1 0 0-16,-3-2 2 15,-5 2 1-15,-3-1 27 0,-2-3 9 16,-4 0 19-16,-2 0 6 15,-7-2-5-15,-4 3 0 16,-3-3-9-16,-4-2-5 16,-3 6-21-16,-2-2-12 15,-8 0-44-15,4 1-36 16,3-3-88-16,5 0-60 16,8-1-162-16,2 0 231 15</inkml:trace>
  <inkml:trace contextRef="#ctx0" brushRef="#br0" timeOffset="-140621.68">21813 16279 642 0,'-47'-31'334'15,"32"30"-86"-15,5 1-48 16,4 0-61-16,3 3-26 16,-1-3-44-16,3 0-13 15,1 0-8-15,0 0 2 0,6 13 7 16,-1 12 5-16,44 33-10 15,-26-27-5-15,7 5-9 16,-4 3-5-16,6 3-14 16,1 2-7-16,0 1-5 15,2-2-2-15,-2-2 0 16,3 2-2-16,-12-9-1 16,0 1 0-16,-4-3-2 15,-4-3-2-15,3 2-16 16,-5-5-27-16,1-10-91 15,-2-3-62-15,3-9-155 16,-3-8-149-16,3-11 325 16</inkml:trace>
  <inkml:trace contextRef="#ctx0" brushRef="#br0" timeOffset="-140356.39">22317 16298 897 0,'-7'8'455'16,"-6"4"-132"-16,-5 1-68 15,-7 14-88-15,-8 4-28 16,-2 13-54-16,2 6-18 16,-8 12-25-16,-5 1-9 15,-14 0-5-15,-5-2-6 0,-5-5-14 16,2-4-7-16,4-4-25 15,3 2-19-15,12-6-51 16,6-2-48-16,16-11-180 16,-3-9 208-16</inkml:trace>
  <inkml:trace contextRef="#ctx0" brushRef="#br0" timeOffset="-138680.87">5735 2095 333 0,'-6'18'217'0,"-2"-15"-5"0,4 1-5 15,4 1-31 1,-3-6-30-16,8 7-4 0,-2-3-5 16,-1-3 5-16,3-4 1 15,-5-3-26-15,0-3-20 16,2-6-43-16,0 2-14 16,5-9-19-16,-2-4-4 15,2-3-5-15,0-10-2 16,2 2-4-16,-1-5 2 15,-2 1-3-15,2 4 1 0,-3-2 0 16,1 3-4-16,-3 4 3 16,-1 0-1-16,2 5 0 15,-1 3 1-15,2 0-2 16,-5 2-1-16,3 2 0 16,-2 4-2-16,-1 1 5 15,0 4-1-15,-1 1 3 16,-2 1 1-16,2 4 3 15,-1 4 1-15,1 1 0 16,0 0-2-16,0 1-6 16,0 0-4-16,0 0-3 15,-10 1-1-15,-5 22 0 16,-27 28 2-16,29-25 1 16,-5 1 1-16,2-5 2 15,1 3 0-15,-4-9 1 16,10-6 1-16,3-3 1 15,1-7 0-15,6-5-8 0,1-5-5 16,4-6-4-16,3 1 0 16,1-5 11-16,1-1 1 15,2-3 1-15,0-3 0 16,4-3-4-16,2 3 0 16,4 3 0-16,4 1 1 15,2 3 0-15,-2 1 1 16,-9 2 1-16,1 5 0 15,-10 9-2-15,-2 4 0 0,4 13 2 16,-9 1 0-16,6 8 5 16,-3-3-1-16,-3 0-2 15,-3-2-14-15,2-6-38 16,-2 0-27-16,1-4-107 16,3-4-69-16,0 2 159 15</inkml:trace>
  <inkml:trace contextRef="#ctx0" brushRef="#br0" timeOffset="-137945.84">6094 782 286 0,'2'-1'256'0,"-2"0"20"0,0 5-92 16,0-4-36-16,-2 0-63 16,-4 16-16-16,-14 34 2 15,16-29-6-15,0-2-3 16,4-1-2-16,7-5 0 16,-1 0 1-16,0-10-15 15,3 2-2-15,-4-5-7 16,6-4-4-16,4 3-7 15,-1-4-7-15,5 3-11 16,4-3-3-16,-1 4-4 16,-5 1 0-16,1 7 2 15,-3 3 1-15,-3 3 6 16,0 0 1-16,-10 0 4 16,-2 2-1-16,-8 1-3 15,-2 2 0-15,-8 1-7 16,-4 1-11-16,-5 2-15 0,-2 1-12 15,-3-4-10-15,3-2-1 16,-1-4-6-16,3-4 8 16,5 0 7-16,-3-2 11 15,8-7 23-15,-4-1 6 16,15-7 13-16,2 4-4 16,4-5-9-16,13 4-3 15,-10-11 7-15,11 1 12 16,1-4 20-16,6-4 0 15,12 10-9-15,0-4-9 0,12 1-16 16,-3 5-2-16,7-3-4 16,1 3 1-16,1-1 1 15,0-3-17-15,-7 1-70 16,1-1-53-16,-1 3 77 16</inkml:trace>
  <inkml:trace contextRef="#ctx0" brushRef="#br0" timeOffset="-125913.03">8400 11051 77 0,'0'0'62'0,"0"0"12"16,0 0-8-16,0 0 0 15,0 0 6-15,0 0 20 16,0-1 14-16,-2 0 6 16,1 0-6-16,0 0-33 15,0-1-18-15,0 1-34 16,0 0-12-16,0 0-8 15,0 0-1-15,0 0-3 16,-2 1-1-16,3 0 0 16,-1 0 2-16,0 0 1 15,0 0-1-15,0 0-1 16,0 0-2-16,-1 2-1 0,-1 1 0 16,3-3 3-16,-2 0 3 15,1 0 6-15,1 0 2 16,0 0 4-16,0 0 2 15,0 0 1-15,0 0-2 16,0 0-2-16,-1 0-3 16,0 0-5-16,0 0-2 15,0 0-4-15,0 0-1 0,0 0-4 16,0 0-2-16,-2 0-6 16,3 0-14-16,0 0-61 15,-1 0-52-15,1 0 86 16</inkml:trace>
  <inkml:trace contextRef="#ctx0" brushRef="#br0" timeOffset="-123513.22">9688 10975 309 0,'-35'3'199'0,"35"-3"-26"15,3 0-37-15,-5-2-16 16,2 2-23-16,0 0-5 15,-1 0-16-15,1 0-6 16,-1 0-19-16,1 0-11 16,0 0-20-16,0 0-9 15,0 0-7-15,0 0-2 16,0 0-2-16,4 10 0 0,-1-2 11 16,0 0 6-16,-2-5 9 15,-1-3 7-15,0 0 2 16,0 1 2-16,0-1 6 15,0 0-1-15,0 0 7 16,0 0 3-16,0 0 1 16,0 0-1-16,0-1-10 15,0 0-5-15,0 0-7 16,0 0-1-16,-1 0 0 16,0-1-2-16,0 1-8 15,0 0-7-15,0 0-13 16,0 0-5-16,0 0-3 15,-7-1 1-15,3 1 0 16,2 1-1-16,2 0-2 16,0 0-2-16,-1 2 1 15,-1 3 1-15,0 2 5 0,3 2 2 16,3-2 2 0,1-1 2-16,0-3 0 15,4-2 1-15,-3 4 2 0,0-3 2 16,1 0 3-16,0-1 2 15,-6-1 7-15,1 0 4 16,-1-1 1-16,0 0-1 16,0 0-3-16,4-7-1 15,-1-4 3-15,-5 0-2 16,-9-25-5-16,5 27-2 16,-2 6-11-16,4 2-2 0,-8 4-5 15,0 2-4-15,0 6-2 16,-2 2 0-16,6 3 1 15,0 0 1-15,5 1 3 16,3-2 1-16,1-4 1 16,3 3 1-16,1-3 0 15,-2-1 1-15,8 1 1 16,-6-4 0-16,8-2 1 16,1 0 2-16,-6-4 2 15,6-2 5-15,-5-5 4 16,1-1 3-16,3-2 2 15,-4 0-1-15,-3-5 3 16,-4 0 1-16,-2-1 4 16,0 1 5-16,-4 1 3 15,-1 3 0-15,-4-3-4 16,-4 2-8-16,4 5-12 0,-3 1-6 16,1 6-7-1,1 4-4-15,-5 4-4 0,2 4-1 16,1 2 2-16,0 0 1 15,6 2 4-15,3-1 1 16,3 1-1-16,3-3-1 16,3-4 2-16,2-3 0 15,1-3 5-15,5-1 1 16,0-2 1-16,3-2 1 16,2-5 2-16,-2-2 0 0,-4-6 2 15,-3-1 1-15,-7 3 5 16,0 0 1-16,-3 2 6 15,1 0 2-15,-4-2 1 16,-1 2-1-16,1 4-3 16,-8-2-1-16,6 9-5 15,-4 1-4-15,-2 4-8 16,4 6-4-16,-6 1-1 16,9 4 1-16,0-2-3 15,2 1-2-15,2-3-16 16,-2-2-30-16,7-1-122 15,-1-1-84-15,6 0 154 16</inkml:trace>
  <inkml:trace contextRef="#ctx0" brushRef="#br0" timeOffset="-107179.15">11124 11020 417 0,'62'-27'223'0,"-66"27"-40"16,1 1-15-16,-1-1-28 15,3 0-8-15,0 0-23 16,0 0-14-16,0 0-26 0,0 0-17 16,0 0-26-16,-5 2-10 15,3-1-12-15,-2 1-3 16,1 6-1-16,2 2-2 16,0-1-2-16,0-2 0 15,-6 5-2-15,-10 25 1 16,24-29 4-16,1 2 2 15,1-2 7-15,3-2 4 16,1-1 7-16,3-4 2 16,0-2 7-16,-1-4 2 0,0-1 4 15,-1-3 3-15,-5-1 14 16,2 1 6-16,-5 0 11 16,0 0 3-16,-3-1-6 15,-5-2-5-15,-3 1-15 16,-1 1-7-16,1 1-14 15,3 4-5-15,-2-3-5 16,0 4 1-16,1 3-6 16,-2 0-3-16,1 4-7 15,-2-1-4-15,-2 3-1 16,4 0 0-16,-3 0 2 16,3 3-1-16,-2 0-1 15,2-1-1-15,2 3-2 16,3-1 1-16,0 1 1 15,4-2-1-15,-1-1 1 16,0 1 2-16,6-1 1 16,-1-2 2-16,2-1 1 0,-1 1-1 15,1-2 2-15,1-2 0 16,-1 0 2-16,5-2 1 16,-6-4 2-16,-2-1 1 15,0-3 4-15,-4-3 2 16,2 0 7-16,2-1 3 15,-5-2 2-15,-2 0-1 16,-8-1 3-16,3 1-1 16,1 4-1-16,-3 0-1 0,1 5-12 15,3 6-3-15,-4 0-10 16,3 5-5-16,-6-1-7 16,-1 3-1-16,-1 6 1 15,3 3 0-15,4 5 7 16,2-3 2-16,2-3 1 15,-3-3 0-15,4-3-4 16,6 0 0-16,1-4 0 16,1-2 1-16,4-3 2 15,1-1 2-15,0-3-6 16,1 0-27-16,-7 1-125 16,-1 1-33-16,-8 5 103 15</inkml:trace>
  <inkml:trace contextRef="#ctx0" brushRef="#br0" timeOffset="-102499.41">11303 11082 131 0,'-28'0'89'0,"28"0"2"16,0-2-7-16,-1 1-16 15,0 0-6-15,0 1 2 16,0 0 1-16,0 0 15 15,-2 0 2-15,3-1 0 16,-1 0-6-16,1 0-15 16,0 1-8-16,0 0-20 15,0 0-6-15,0 0-17 16,0 0 4-16,0 0 9 16,0 0 9-16,0 0 14 15,0 0 5-15,5 0-4 16,-3 0-6-16,-2 0-12 15,2 0-12-15,3 0-8 16,4-1-2-16,-2 0-3 16,-2 0-2-16,3 0-1 0,-4 1 2 15,6 0 0-15,2 0 2 16,20 2 2-16,-25-1 1 16,1 0 4-16,0 1 3 15,3-1 6-15,-2 0 0 16,-2 0 1-16,3-1-2 15,1-1-6-15,4 1-1 16,-1 1-4-16,-3-1-1 16,4 5-3-16,-2-4-1 0,1 0-1 15,3-1 1-15,-3 0-1 16,3-1 2-16,0 1-1 16,-2 2 1-16,5-2-2 15,1 3 0-15,2-3-2 16,1 0 0-16,-1 3-1 15,1-3 1-15,5 1 0 16,-4 0 0-16,1-1-1 16,-3 0 0-16,-5 0 1 15,4 2-1-15,-4-1 1 16,4 1 0-16,2 0 0 16,-6-3-1-16,13 2 0 15,1 2-1-15,2-1 1 16,3 2 0-16,-1-3 0 15,-3 2 0-15,1-3 2 16,2 2 1-16,-2-1 2 16,3 1 0-16,-1-1-3 0,-3-1 1 15,-7 0-2-15,-2 2 0 16,-2-2 0-16,1 1 0 16,8 4 4-16,-2-4 0 15,2 3 8-15,-1-2 2 16,0 1 3-16,-1-2-1 15,-1 1-8-15,1-2 0 16,-1 2-1-16,0-1-1 0,3-1 1 16,-1 3 0-16,-2-4 0 15,-2 1-1-15,-7 4 1 16,2-3-3-16,0 0-1 16,-1 1 0-16,6-2 0 15,-9 1-1-15,1 1 0 16,5-2 2-16,2 0 4 15,0-2 2-15,4 1-2 16,-4 1-1-16,-2 0-4 16,6-1-2-16,-5-3 2 15,0-1-2-15,0 2 0 16,2 1 0-16,2 0 0 16,0-3-1-16,0 2 1 15,-3 2-1-15,1-4 1 16,0 4-1-16,-3-1 0 15,-1-1 0-15,-3 2-1 16,1-1 0-16,4-1 1 16,2 1 0-16,7 2-1 0,-1 0 1 15,1 0-1-15,0 0 1 16,1 0-1-16,0 0 0 16,0 0 2-16,1 0-1 15,-4 3 1-15,0-1 0 16,-3-1-1-16,0 1 0 15,-5-2 0-15,3 1-1 16,-3-1 2-16,2 1-1 0,1-1 0 16,3 0 1-16,2-1-1 15,2-1 0-15,3 2-1 16,-2-1 0-16,1 1 0 16,4 0 1-16,-4-1-1 15,6 1 0-15,-6-2-1 16,7 2 0-16,-5 2 0 15,-5 0 1-15,0 0 0 16,-4-2 1-16,2-2 0 16,7 1 0-16,1 1-1 15,3-3 1-15,3 5 0 16,-4-4 0-16,0-2 0 16,-3 2-1-16,1 0 0 15,-1 1-1-15,2 2 1 16,-3-1 0-16,-10 2 1 15,4 0-1-15,-6 0 0 16,2-1 1-16,3 0-1 16,1-1 0-16,1 0 1 0,2-1-1 15,-3 0 1-15,2 0 0 16,1 0 0-16,-1 0 0 16,4 0 0-16,-3 0 0 15,-10 1-1 1,-12 0 1-16,1 0-1 0,31 0 0 15,-2 1 1-15,-4 1-1 16,-16-1 1-16,4 1-1 16,6 1 0-16,2-3 1 0,0 2-1 15,-2-1 1-15,0-1 0 16,0 1-1-16,-2-3 0 16,3 2 0-16,-1 1 0 15,-1-1 0-15,4 3 0 16,-1-1 0-16,-6-2 0 15,3 4 0-15,-4-4 0 16,1 0 1-16,1 2-1 16,1 0 1-16,1-2-1 15,4 2 0-15,4-2 0 16,-2 0-1-16,1 0 1 16,5 0-1-16,-2 0 1 15,3-1 0-15,-3 0 0 16,0-2 0-16,-5 0 0 15,0 2 1-15,-1 0-1 16,-7 0 1-16,8 1 0 16,1 0-1-16,0 1 1 15,6 0-1-15,-11-1 0 0,2-2 0 16,3 2 1-16,-3 0 0 16,6-1 0-16,-4 1 0 15,-2-2 1-15,-2 2-1 16,-4-1-1-16,0 0 1 15,0 1-1-15,-6 0 1 16,7 0-1-16,-5 0 0 16,3 0 1-16,1 0 0 0,4-2 0 15,0 2 0-15,-1 0 0 16,0-3 0-16,-2 1-1 16,2 0 1-16,-1 0 0 15,1 2 0-15,0 0-1 16,0 0 1-16,0-1-1 15,-3-3 1-15,0 1 0 16,-2 2 0-16,-5-1 0 16,5 0-1-16,-2 1 1 15,5-1-1-15,6 2 0 16,-2-1 0-16,3 1 0 16,-1 1 0-16,0 1 0 15,-1-2 1-15,0 0-1 16,-5-2 0-16,4 1 0 15,0 1 1-15,-3-1 0 16,1 0-1-16,-3-1 1 16,0 0-1-16,0 0 0 15,-1 2 0-15,4 0 1 16,1 0 0-16,3 2-1 0,2-1 0 16,-2 0 0-16,4 0 0 15,-5-1-2-15,3 0 1 16,2-2 1-16,-2 2 0 15,-1 0 1-15,-1-1 0 16,-3 1 0-16,-3 0 0 16,2 0 0-16,-4 0-1 15,4-1 1-15,-1-2 0 0,-2 1 1 16,6 1 0-16,-3 0 0 16,-1 0-1-16,0-1 0 15,-1 0-1-15,1-2 0 16,-1 2 0-16,2 2 0 15,-3 0 0-15,2 0 0 16,-2 0 0-16,-4-1 0 16,0-1 0-16,-3 1 1 15,-2 1-1-15,5 1 0 16,2 1 0-16,-5-1 1 16,2 1 0-16,0-1 0 15,3 2-1-15,3 0 0 16,0-1 0-16,1-1 0 15,-2-1 0-15,2-1 0 16,2 0 0-16,0 0 0 16,2 2 1-16,-5 0-1 15,1-1 0-15,-1 3 1 16,-3 0 0-16,-3 0 0 0,-4-1-1 16,-3-2 2-16,0 2-1 15,7 2 0-15,-4 0 2 16,-2 0 12-16,2 0 3 15,-6-2 4-15,2-1-1 16,-5-1-10-16,-3 1-2 16,-2-1-1-16,-1 2 1 15,-3-2 7-15,0 0 2 0,0 0 1 16,0 0-1-16,0 0-8 16,0-1-2-16,0 1-3 15,0 0 1-15,0 0 3 16,0 0 0-16,0 0 1 15,0 0 0-15,0 0-7 16,0 0-2-16,0 0-4 16,0 0-2-16,0 0-1 15,0 0 0-15,0 0-1 16,0 0-1-16,0 0-10 16,0 0-5-16,0 0-14 15,0 0-9-15,0 0-18 16,0 0-4-16,0-1-16 15,0 0-43-15,0 0-126 16,0 0-94-16,0 0 203 16</inkml:trace>
  <inkml:trace contextRef="#ctx0" brushRef="#br0" timeOffset="-97786.2">20061 11033 39 0,'0'0'28'0,"0"0"13"16,0 0 3-16,0 0 16 15,0 0 6-15,0 0 7 16,0 0-4-16,0 0-25 16,0 0-14-16,0 0-21 15,0 0-1-15,1 0 22 16,0 0 16-16,-1 0 29 15,0 0 7-15,0 0-2 16,0 0-7-16,0 0-15 16,0 0-7-16,0 0-6 0,0 0-1 15,0 0 5-15,0 0 5 16,0 0 4-16,0 0 0 16,0 0-16-16,0 0-10 15,0 0-13-15,0 0-7 16,0 0-2-16,0 0 4 15,0 0 4-15,0 0 2 16,0 0 0-16,0 0-1 16,0 0-6-16,0 0-3 15,0 0 5-15,0 0 2 0,0 0 6 16,0 0 3-16,0-1-3 16,0 0-1-16,0 0-4 15,0 0-1-15,0 0-1 16,0 0-1-16,0 0-3 15,0 0-2-15,0-3-3 16,0-1-1-16,0 3-2 16,0-1 0-16,0 1 3 15,0-2 2-15,0-4 1 16,-1 3 0-16,0-2-1 16,-1 2-1-16,2-1 2 15,-2-1 0-15,1 3 1 16,-1-2-1-16,0-1-3 15,1 2 0-15,0-1-2 16,0 2 0-16,-2-1 1 16,3 0-1-16,-1-3 0 15,0 5 1-15,0-4-2 16,0 1 1-16,0-1 2 0,0-3 0 16,0 4-1-16,0 3 0 15,-1-3-1-15,2 0-2 16,0 0-1-16,0-5 0 15,-2 2-2-15,1 0 1 16,-5-31-1-16,6 30 0 16,2 1 1-16,-4-3 0 15,4 4 0-15,-4-2 1 0,4 0-1 16,-1 0 1-16,-1-2-1 16,-1 0-1-16,-6-1 0 15,7 1 1-15,-1 1-1 16,1-1 0-16,-1 1 1 15,-2 1 0-15,3-1 1 16,2 0 0-16,-2 2 2 16,-1 0 0-16,-4-2 1 15,-1-1-1-15,3 1 0 16,3 2 1-16,-4-2-1 16,1 2-1-16,2 0 1 15,-4-3-1-15,4 4 1 16,-2-5 2-16,-1 3 1 15,2-1 0-15,-4-1-2 16,3 1-1-16,0-1 0 16,-2 0 0-16,1-1 2 15,-1 0 0-15,3 2-1 16,-2-2 0-16,1 0-2 0,-1 3 0 16,-1-1-2-16,5-1 1 15,-2-3-1-15,-5 0 0 16,2-3 1-16,-4 4 0 15,2 1 0-15,3 0 2 16,2 2-1-16,1-3-1 16,-3 1 0-16,1-1-2 15,0 0 0-15,-4 1 1 0,1-4 0 16,6 2 0-16,-6-3 1 16,2 2-2-16,0 0 1 15,-3 0 0-15,1 0-1 16,0 0 0-16,4 2 0 15,-3-1-1-15,3 2 0 16,-2 0 1-16,0 1-1 16,1 2 1-16,-1-2 0 15,3 1 1-15,-6-5 0 16,2 3-1-16,0 3 1 16,-1-6-1-16,4 6 0 15,-2 0 1-15,2-2-1 16,-1 6 0-16,-1-4 0 15,0 0 0-15,-2 0 0 16,3 4 1-16,0-1-1 16,1-2 1-16,1 0-1 15,-3 3 0-15,2-4 1 16,-1 2 0-16,0 2-1 0,-2-5 0 16,0 2 0-16,0 0 0 15,2 1 0-15,-2 0 0 16,0-1 0-16,0 0 0 15,-3-2 0-15,4 3 0 16,-1-1 0-16,1 0 0 16,2-1 0-16,-4-1 0 15,1 3 0-15,-1-3 0 0,1 2 0 16,-2-1 0-16,1 0 0 16,1-3 0-16,0-1 0 15,0-2 1-15,-3-2-1 16,0 4 1-16,1-1 0 15,0 0 0-15,1 2 0 16,0 0-1-16,-3-3 0 16,0 0 0-16,2 2 0 15,-2-5 0-15,2 4 0 16,1 1 0-16,-2-1 0 16,0 1 0-16,1 0 1 15,-1 0-1-15,3-2 0 16,-1 3 0-16,-1 0 0 15,0-1 1-15,-1 1 0 16,2 0 0-16,0-3-1 16,1-4 0-16,0 3 0 15,-1-4 0-15,3 5 0 0,-2 1 0 16,-3 0 0-16,4-1 0 16,-2-2 0-16,4 0 0 15,1-1 1-15,-2 1-1 16,1 1 0-16,-3 1 0 15,2-1-2-15,1 1 2 16,-6 0 0-16,2-1 1 16,0 3 0-16,-1-1-1 15,7 2-1-15,-4-1 1 0,0 1 0 16,-1-2 0-16,-4-1 0 16,1 4 0-16,0-2-2 15,-3 0 1-15,6 1 0 16,-4-2 0-16,0 1 1 15,3 0 0-15,-1 2 0 16,0-5 0-16,-1 3 0 16,3 1 0-16,-3-2 0 15,1 1 0-15,-1-2 2 16,0 1-1-16,-2-4 0 16,1 3 0-16,0-2-1 15,-1 3 0-15,2 0 1 16,-3 1 0-16,-1-2 0 15,2 0 0-15,-1 0 0 16,2 1-1-16,1 1 2 16,-4-2 0-16,-1 1 1 15,3 0-1-15,0-3-1 0,0 2 1 16,-6-2-1-16,4 0-1 16,-1 0 1-16,0-1 0 15,-1 1 0-15,0 0 0 16,4 3-1-16,-3-1-1 15,4 2 0-15,-1-3 0 16,-2-2 1-16,4 3 0 16,-2-4 0-16,3 3 0 15,-3-2 1-15,-2 0-1 0,3 0-1 16,-4 0 0-16,4-1 0 16,4 2 1-16,-5-2 0 15,4 2 1-15,1 1-1 16,-5-2 0-16,5 1-1 15,-3-1 0-15,-1 3-1 16,-4-3 0-16,0 3-1 16,-3-1 1-16,2 2 0 15,2-2 1-15,0 3 0 16,1 1 0-16,-2 0 0 16,0 2 0-16,0 0-1 15,-1-1 0-15,-1 1 0 16,0-2 0-16,-4 1 1 15,4-2 0-15,0 4 0 16,0 1 0-16,1-1 1 16,-2-2-2-16,0 2 0 15,-1-1 0-15,1-1 0 0,3 5 2 16,-3-4-1-16,2 0 1 16,3 1 0-16,-7 0 0 15,8 0-1-15,-5 2-1 16,2-1 1-16,-1-3 0 15,4 2 0-15,1-1 0 16,1 0 0-16,4 2-1 16,-6-2-1-16,3 1 1 15,-1 0-1-15,-3-1 1 0,3 2 1 16,-4-5 0-16,5 2 0 16,3 0 0-16,-2-1 1 15,2 6 0-15,-3-3 0 16,-4 0 0-16,1 2 0 15,-3-2 0-15,4 2 0 16,-1 0 1-16,1-1 0 16,-1 0-1-16,0 1 1 15,-3-1-1-15,0 0 1 16,3 0-1-16,-1 2 2 16,2-4-1-16,0 0 0 15,-2 1 2-15,2-2-1 16,-3 4 0-16,1 1-1 15,-1-3 0-15,0 3-1 16,1-4 1-16,-1-1 0 16,1 2-1-16,1 2 1 15,0-2-1-15,0 1 1 16,0 2-1-16,-1-1-1 16,1-1 0-16,-2 0 0 0,0-1 0 15,4 3 1-15,-6-3 0 16,5 1 0-16,0 0 0 15,1-1 0-15,6 4 0 16,-6-3 0-16,3 0 1 16,0 2-1-16,-3-1 1 15,6 3-1-15,-6-4-1 16,3 2 0-16,1-1 0 0,-3-1 0 16,3 2 1-16,-4 0 0 15,4 2-1-15,-2-1 1 16,3 2-1-16,0-1 0 15,-3-3 0-15,-3 1 1 16,4 1 1-16,-4-1 0 16,0 2 1-16,6-2-1 15,-6-2 0-15,3 0 0 16,-1 0-1-16,-4 0 1 16,2 2 0-16,-1 0-1 15,-3-1 0-15,-1-1 0 16,2 2 0-16,-1-1 0 15,1 0 0-15,2 1 0 16,-3-1 0-16,2 3 1 16,0-3 0-16,-1 1-1 15,0-1 0-15,1 0 0 16,-3-1 1-16,2 3-1 16,2-1 1-16,0-1 0 0,-1 2 0 15,-1-2 0-15,0 0-1 16,-2 0 0-16,0 0-1 15,-1-1 0-15,0 1 0 16,3 3-1-16,0 1 1 16,-1 0 0-16,3 1 0 15,-3-3 0-15,5-1 1 16,-4-1-1-16,1 5 0 16,1 1 1-16,3 1 1 0,1-4-1 15,-3 2 2-15,4-2-2 16,-4-2-1-16,0 6-1 15,7 0-1-15,-2-1 1 16,0 4-1-16,2-2 1 16,1 0 0-16,0 0 1 15,0 0 0-15,0-1 0 16,0 0 0-16,0 0 1 16,0 0 0-16,-7-1-2 15,5 1-1-15,-3 0-2 16,5 0 2-16,0 1 0 15,-3-1 1-15,3 1 2 16,-2 0 0-16,0 0 1 16,2 0 1-16,0 0 1 15,-2 0 0-15,2 0-2 16,0-1 1-16,-1 1 0 16,1 0-1-16,0-1 1 0,0 0-1 15,0 0-1-15,-2 0 0 16,-1-1-3-16,4 1 0 15,-1 0-1-15,0 0 0 16,0 1 1-16,0 0 0 16,0 0 1-16,0 0-3 15,0 0-5-15,0 0-9 16,0-1-25-16,0 0-14 0,-1 0-54 16,1 0-28-16,0 1-84 15,0 0-95-15,0-1 209 16</inkml:trace>
  <inkml:trace contextRef="#ctx0" brushRef="#br0" timeOffset="-91967.68">5252 6216 268 0,'118'55'96'16,"-101"-19"-78"-16,-3 4-13 0,1-1-4 15,-2 4 1-15,-4 4 2 16,-2-1 9-16,-4 6 23 16,-2-7 5-1,-1-23 0-15,2 1-7 0,2 78-23 16,1 2-4-16,3 8-3 16,1-36 9-16,-2 0 27 15,12 3 15-15,-5 2 17 16,3 2-8-16,-1 2-18 15,2 0-10-15,3-4-11 16,-1 0-1-16,6 1-6 16,-1-1-4-16,2 6-8 15,2-6-1-15,-2-1-3 16,1 2 0-16,2-1-1 16,5 7 0-16,-3 1 0 15,3 1 1-15,1-4-1 16,-4-4 2-16,9 2 12 0,0 1 4 15,6 0 4-15,2 4 3 16,3-8-10-16,-1-5-2 16,4-1-4-16,2-6-3 15,1-1-3-15,-4 5-1 16,-2 1 1-16,5 1 1 16,0-1 7-16,2-9 2 15,9-6 10-15,-5 3 3 16,2-3 4-16,1 1-1 0,-9 0-9 15,-2-3-4-15,1-4-9 16,1 2 0-16,3-5 1 16,2 0 0-16,-3-4 0 15,-2-1 1-15,-3 1-2 16,-4 0 0-16,-7 1-1 16,-4-1 2-16,-3-2 1 15,5-3 8-15,-1-2 13 16,3-4 2-16,0-3 3 15,-3-3-7-15,-2-3-12 16,0-2-4-16,-5-4-4 16,-4-1-2-16,0-3-1 15,-4-2 0-15,-4 0-1 16,-3-6 1-16,0 3 1 16,-6-4 10-16,-2 0 10 15,-1-1 3-15,-3 0 2 0,3 1-9 16,-6-2-8-16,4 1-2 15,-5-4 19-15,-1-1 9 16,1 0 14-16,-3 0 7 16,1 0-17-16,0 0-8 15,0 0-12-15,0 0-5 16,-1 0-6-16,1 0 1 16,0 0 1-16,0 0 4 15,0 0 4-15,0-1 0 16,-1 0-8-16,1 0-5 0,0 1-12 15,0 0-5-15,0 0-4 16,0 0-2-16,0 0 4 16,0 0 2-16,0 0 4 15,0 0 2-15,0 0 0 16,1 6 0-16,-1 0-2 16,0-1 1-16,0 0 0 15,1 0 0-15,1 1 0 16,-1 0-1-16,-1 1-8 15,0-4-22-15,-1 2-46 16,0-4-44-16,1 1-115 16,0-2-31-16,0 0-83 15,0 0-57-15,2-1 278 16</inkml:trace>
  <inkml:trace contextRef="#ctx0" brushRef="#br0" timeOffset="-91612.63">8292 10971 317 0,'30'-30'174'0,"-42"28"-27"15,-3 2-68-15,-1-2 2 0,2 2-3 16,4 2-6-16,4-2-15 15,6 1-16-15,6-1-20 16,-6 0-3-16,0 0 18 16,14 0 3-16,7 4 10 15,24 7-5-15,-28-2-9 16,-2 6 5-16,-8-1 28 16,-4 0 16-16,-6 4 20 15,-7-2 1-15,-7 5-31 16,-5 0-17-16,-3 3-18 15,-5-2-4-15,-5-2-6 16,7-1-16-16,-11-9-92 16,8 0 57-16</inkml:trace>
  <inkml:trace contextRef="#ctx0" brushRef="#br0" timeOffset="-46852.83">9455 11088 255 0,'70'-32'144'0,"-66"28"-19"0,-1 1-27 16,-2-3-26-16,0 1-3 15,0 1 8-15,-1 3 11 16,0 0 24-16,0 0 11 15,0 0 7-15,0 0-7 16,0 0-19-16,0 0-13 16,0 0-29-16,0 0-14 15,0 0-22-15,0-1-5 0,0 1 4 16,0 0 8-16,0 0 18 16,0 0 7-16,0 0 3 15,0 0-4-15,0 0-17 16,0 0-9-16,0 0-4 15,0-1 5-15,0 1 29 16,0 0 14-16,0 0 15 16,0 0-2-16,0 0-18 15,0 0-10-15,-1 0-10 16,0 0-5-16,0 0-4 16,-8-3-3-16,-10-1-10 15,-29-8-3-15,26 14-11 16,-2-1-3-16,-3-1-8 15,-4 0-2-15,12 1 0 32,9 0-1-32,1 0 1 0,-31 0 0 0,12 1 0 15,0 0 0-15,18-2 1 16,-1 1 0-16,1 0-2 0,2-1 1 16,-3 0-1-16,5-1 0 15,1 1 1 1,3 1-1-16,1 0 0 15,0 0 0-15,0-1 0 0,0 0 1 16,-1 1-1-16,-6 0 0 16,1 0 0-16,1 0-1 15,-1 0-3-15,4 0-1 16,-2 0-3-16,2 0-2 16,2 0-2-16,0 0-1 0,0 0-11 15,0 0-14-15,0 0-27 16,0 0-14-16,0 0-30 15,-1 0-14-15,1 0-36 16,0 0-27-16,0-1-100 16,0 0-86-16,0 0 238 15</inkml:trace>
  <inkml:trace contextRef="#ctx0" brushRef="#br0" timeOffset="-46373.53">9143 10863 383 0,'50'-72'209'16,"-46"72"-42"-16,-4 0-51 0,0 3 2 15,0-3 22-15,-2 0 10 16,2 0 1-16,-2 0-8 15,1 0-20-15,0 3-10 16,-2 6-24-16,-3-1-13 16,2 0-15-16,-30 29-7 15,13-28-16-15,-1 2-7 16,-3 2-12-16,-3-3-5 16,2 1-5-16,-1-2-2 0,4-1-1 15,4 1-1-15,6-2-2 16,3 3 1-16,5-5 1 15,3-2-3-15,1 2-4 16,3 1-2-16,4 0-1 16,3 1 4-16,3 2 5 15,4-2 2-15,2 0 0 16,2 3-3-16,3 2-1 16,2-2 0-16,3 2 0 15,-4 0 0-15,-1-1-1 16,-6 0-1-16,-4-2 0 15,3 0 19-15,-5-3-86 16,-4 1-70-16,2-2 91 16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7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147 195 848,'1'0'233,"-1"0"0,0 0-1,0 0 1,1 0 0,-1-1 0,0 1-1,0 0 1,0 0 0,1 0 0,-1 0-1,0 0 1,0 0 0,0 0 0,1 0-1,-1-1 1,0 1 0,0 0 0,0 0-1,0 0 1,1 0 0,-1-1 0,0 1-1,0 0 1,0 0 0,0 0 0,0-1-1,0 1 1,0 0 0,0 0 0,0-1-1,1 1 1,-1 0-233,-1-11 3013,1 10-2957,0 0 0,-1 0 0,1 1 0,0-1-1,-1 0 1,1 0 0,-1 0 0,1 0 0,-1 0 0,1 1 0,-1-1 0,1 0 0,-1 0-1,0 1 1,1-1 0,-1 0 0,0 1 0,0-1 0,0 1 0,1-1 0,-1 1 0,-1-1-56,-2 1 0,-1 0 1,0 0-1,0 0 1,0 0 0,0 1-1,0 0 1,1 0-1,-1 0 1,0 1-1,1-1 1,-1 1 0,1 0-1,0 1 1,-2 0-1,1 2-5,1 0 1,0 0 0,0 0 0,1 1 0,-1-1-1,1 2 5,2-5-3,0 0 0,0 0-1,0 0 1,1 0-1,-1 0 1,1 0 0,0 0-1,-1 0 1,1 0 0,0 0-1,0 0 1,0 0-1,0 0 1,1 0 0,-1 0-1,1 0 1,-1 0 0,1 0-1,-1 0 1,2 1 3,0-1 2,-1 1 1,1-1-1,0 1 0,0-1 1,0 0-1,1 0 0,-1 0 1,0 0-1,1 0 0,-1-1 1,1 1-1,1 0-2,5 2 33,1 0 0,-1-1-1,1 0 1,-1-1 0,1 0 0,8 1-33,-16-3 16,0 0 0,0 0 0,0 0-1,0 0 1,0-1 0,0 1 0,0 0 0,0-1 0,0 1 0,0-1 0,0 0 0,0 0 0,0 0 0,-1 0 0,1 0 0,0 0 0,-1 0 0,1-1 0,0 1-16,2-4 86,0 0 0,0 0 0,0 0 0,-1 0 0,1-2-86,5-6 243,-7 10-165,0 1 1,0-1-1,0 1 0,-1-1 1,1 0-1,-1 0 0,0 1 1,0-1-1,0 0 0,0 0 1,0 0-1,-1 0 0,1-1 1,-1 1-1,0 0 1,0 0-1,0 0 0,0 0 1,0 0-1,-1-2-78,0-2 109,-1 0-1,1 0 1,-1 0 0,-1 0 0,1 1-1,-1-1 1,-1 1 0,1-1-1,-3-2-108,4 6 19,-1 0 0,0 0-1,0-1 1,0 2-1,0-1 1,-1 0 0,1 1-1,-1-1 1,0 1-1,0 0 1,0 1 0,0-1-1,0 0 1,0 1 0,-3-1-19,-2 1-9,0 0 0,-1 0 1,1 1-1,0 0 1,0 0-1,-1 1 0,1 1 1,0-1-1,-4 2 9,11-2-13,0 0 0,0 0 0,0 0 0,0 0 0,0 0 0,0 1-1,0-1 1,1 1 0,-1-1 0,0 1 0,1 0 0,-1-1 0,1 1 0,0 0 0,0 0-1,-1 0 1,1 0 0,0 0 0,1 0 0,-1 0 0,0 1 0,1-1 0,-1 1 13,-1 3-32,1-1-1,0 0 1,1 1 0,-1-1 0,1 1 0,0-1 0,0 1 0,1-1-1,0 2 33,1 2-20,1 0-1,0-1 0,0 0 1,1 0-1,0 0 0,0 0 1,1-1-1,0 1 0,1-1 1,5 6 20,-7-10-3,0 0 0,1 0 0,-1-1 0,1 1 1,-1-1-1,1 0 0,0-1 0,-1 1 0,1-1 0,0 0 1,0 0-1,0 0 0,0-1 0,1 1 0,-1-1 1,2-1 2,-3 1 6,0 0 0,1 0 0,-1-1 0,0 0 0,1 0 0,-1 0 0,0 0 0,0-1 0,0 0 0,0 1 0,0-2 0,0 1 0,-1 0 0,1-1 0,-1 1 1,1-1-1,-1 0 0,2-3-6,2-5 48,-1 1-1,0-1 1,2-7-48,7-14 127,-8 21-52,9-19 133,-15 28-184,0 0 0,0-1 0,-1 1 1,1 0-1,-1 0 0,0 0 0,1-1 1,-1 1-1,0 0 0,0-1 0,-1 1 1,1 0-1,-1-2-24,-2-4 88,0 0 1,-1 0-1,-1 0 0,1 0 1,-1 0-1,-1 1 1,-4-5-89,7 9 12,1 0 0,-1 1 0,0 0 1,-1-1-1,1 1 0,0 1 0,-1-1 1,1 0-1,-1 1 0,1 0 0,-1-1 1,0 2-1,0-1 0,1 0 0,-1 1 1,-3-1-13,2 1-7,0 0 1,1 0-1,-1 0 1,0 1-1,0 0 1,0 0 0,0 0-1,1 0 1,-1 1-1,0 0 1,1 0-1,-3 2 7,-26 14-67,22-13 16,0 1-1,1 1 1,-2 1 51,8-5-15,0 0 0,1 0 0,0 0 0,0 1 0,0 0 0,0-1 0,0 1-1,1 0 1,-1 0 0,1 2 15,-1 0-14,1-1 0,0 1-1,0 0 1,1 0 0,-1 0 0,1 0-1,1 0 1,-1 0 0,1 0 0,0 0-1,1 0 1,0 5 14,0-7-12,-1 0-1,2 0 1,-1-1-1,0 1 1,1 0-1,-1 0 1,1-1-1,0 1 1,1-1-1,-1 0 1,0 1-1,1-1 1,0 0 0,0 0-1,0-1 1,0 1-1,0-1 1,0 1-1,2 0 13,1 0-6,0 0-1,0-1 1,0 0 0,0 0-1,0 0 1,0 0-1,0-1 1,1 0 0,-1-1-1,0 1 1,4-1 6,-6 0 3,0-1 1,0 1-1,0-1 0,0 1 1,0-1-1,0 0 1,0-1-1,0 1 0,-1-1 1,1 0-1,-1 0 1,1 0-1,-1 0 0,0 0 1,1-1-1,-1 1 0,0-1 1,1-2-4,6-6 15,-4 4 1,-1 0 0,1-1 0,-1 0 0,1-2-16,-4 7 12,-1 0 0,0-1 1,0 1-1,0 0 0,0-1 0,0 1 1,-1-1-1,1 1 0,-1-1 1,0 0-1,0 1 0,0-1 1,-1 0-13,1-1 20,-1-1 1,-1 1-1,1 0 0,-1-1 1,1 1-1,-1 0 1,-1 0-1,1 0 1,-1 1-1,0-1 1,0 0-1,0 1 1,-1 0-1,1 0 1,-1 0-1,0 0 1,0 1-1,-1-1 1,1 1-1,-1 0 1,1 1-1,-1-1 1,0 1-1,0 0 0,0 0 1,0 0-1,-1 0 1,1 1-1,0 0 1,-1 1-1,1-1 1,-1 1-1,1 0 1,-5 0-21,1 2-13,-1 0 1,1 1-1,0 0 1,0 1 0,-2 1 12,8-4-13,2 0 6,0-1 0,0 1 0,-1 0 1,1 0-1,0 0 0,0-1 0,1 1 0,-1 0 0,0 0 0,0 0 0,0 0 0,1 1 1,-1-1-1,0 0 0,1 0 0,-1 1 7,-3 5-39,1-3 25,1 0 0,-1 0 0,1 0-1,0 0 1,0 1 0,0-1 0,0 1 0,1-1 0,0 1 0,0 0 0,0 0 0,1-1 0,-1 1 0,1 0 0,0 0 0,1 0 0,-1 0 0,1-1 0,0 1 0,0 0-1,0-1 1,1 1 0,0-1 0,0 1 0,0-1 0,0 0 0,1 0 0,-1 0 0,1 0 0,0 0 0,0 0 0,1-1 0,-1 1 0,1-1 0,0 0 0,0 0 0,0 0 14,1-1-2,-1 1 0,1-1 0,0 0 0,-1 0 0,1-1 0,0 1 0,0-1 0,0 0 0,0 0 0,0-1 1,0 1-1,0-1 0,1-1 0,-1 1 0,0-1 0,0 1 0,0-1 0,2-1 2,-1 0 8,0 0 0,0 0 0,0-1-1,-1 1 1,1-1 0,-1 0 0,0-1 0,0 1-1,0-1 1,0 0 0,-1-1 0,1 1-1,-1-1 1,3-4-8,-5 5 13,0 0-1,-1-1 0,1 1 0,-1 0 1,0-1-1,-1 1 0,1-1 0,-1 1 1,0-1-1,0 1 0,0-1 0,0 1 1,-1-2-13,0-23 103,1 25-88,0 0 0,0 0 1,0-1-1,-1 1 0,0 0 0,0 0 1,0-1-1,0 1 0,-1 0 0,1 0 1,-1 0-1,0 1 0,0-1 0,-1 0 1,1 1-1,-1-1 0,0 1 1,0 0-1,0 0 0,0 0 0,0 0 1,-1 1-1,-2-2-15,2 1 4,1 1 0,-1 0 1,0 0-1,0 0 0,-1 0 1,1 1-1,0 0 0,0 0 0,-1 0 1,1 0-1,-1 1 0,1-1 1,0 1-1,-1 0 0,1 0 1,-1 1-1,1 0 0,-1-1 0,1 2 1,0-1-1,0 0 0,-4 2-4,6-1-9,0-1 0,0 1 0,0 0 0,0 0 0,0-1-1,0 1 1,1 1 0,-1-1 0,1 0 0,0 0-1,-1 0 1,1 2 9,-2 2-20,1-1 0,0 1 0,0-1 0,0 5 20,1-5-11,0-1 1,1 1-1,-1-1 1,1 1 0,1 0-1,-1-1 1,0 1-1,1-1 1,0 1 0,0-1-1,1 1 1,-1-1-1,1 0 1,0 0-1,0 1 1,0-1 0,2 1 10,4 6-709,1-1-1,0 1 1,1-2 0,0 0 0,2 1 709,-11-9-54,12 9-2197,1-2 941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29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106 178 2296,'73'-70'1389,"-58"56"311,-17 16-1462,2-1-149,1-2 162,-1 1-76,-1 0 0,1 0 0,0 0 0,0 0 0,-1 1-1,1-1 1,0 0 0,0 0 0,-1 0 0,1 0 0,0 0 0,-1 0 0,1 0 0,0 0 0,0 0 0,-1 0 0,1 0 0,0 0 0,0 0 0,-1 0 0,1-1 0,0 1 0,-1 0 0,1 0 0,0 0-175,0 0 47,-1 0 1,1 0-1,0-1 0,0 1 1,-1 0-1,1 0 0,0 0 1,0 0-1,-1 0 0,1 0 1,0 0-1,0 0 0,-1 0 1,1 0-1,0 0 0,0 0 0,-1 0 1,1 0-1,0 0 0,0 0 1,-1 0-1,1 0 0,0 1 1,0-1-1,-1 0 0,1 0 1,0 0-1,0 0 0,-1 0 1,1 1-1,0-1 0,0 0 1,0 0-1,0 0 0,-1 1 0,1-1 1,0 0-1,0 0 0,0 1 1,0-1-1,0 0 0,0 0 1,0 1-1,-1-1 0,1 0 1,0 0-1,0 1 0,0-1 1,0 0-1,0 1 0,0-1 1,0 0-1,1 0 0,-1 1 1,0-1-1,0 0 0,0 0 0,0 1-47,-2 42 532,2-26-436,-1-1 0,-1 0-1,-3 12-95,-5 46 460,7-47-123,-1 0 0,-4 12-337,-9 46 285,11-51-215,-1 1 0,-5 10-70,5-23 47,2 0-1,1 1 1,0 12-47,-8 36 198,4-16 144,8-55-327,0 1-8,0-1 0,0 1 1,0 0-1,0-1 0,0 1 1,-1-1-1,1 1 0,0-1 0,0 1 1,0-1-1,-1 0 0,1 1 1,0-1-1,-1 1 0,1-1 1,0 1-1,-1-1 0,1 0 0,0 1 1,-1-1-1,1 0 0,-1 1 1,1-1-1,0 0 0,-1 0 1,1 1-1,-1-1 0,1 0 1,-1 0-1,1 0-7,-1 0 45,1 0-1,0 0 11,0 0 10,0 0 14,0 0 5,0 0-8,0 0-3,0 0-21,0 1-53,0-1 0,0 1 0,0-1 0,0 0 0,1 1 0,-1-1 0,0 1-1,0-1 1,0 1 0,0-1 0,1 1 0,-1-1 0,0 0 0,0 1 0,1-1 0,-1 0-1,0 1 1,0-1 0,1 0 0,-1 1 0,1-1 0,-1 0 0,0 0 0,1 1 0,-1-1 0,0 0-1,1 0 1,-1 0 0,1 1 0,-1-1 0,1 0 0,-1 0 0,1 0 0,-1 0 0,0 0-1,1 0 1,-1 0 0,1 0 0,-1 0 0,1 0 0,-1 0 1,3 0-6,0 0 0,0 1-1,0 0 1,0 0 0,0 0 0,0 0 0,0 0 0,0 1 6,44 26 0,-44-27 1,0 1-1,0-1 1,1 0 0,-1-1 0,0 1 0,1 0 0,-1-1 0,0 0 0,1 0 0,-1 0 0,0 0 0,1-1 0,-1 1 0,0-1-1,1 0 1,-1 1 0,0-2 0,0 1 0,0 0 0,0-1 0,2 0-1,3-2 3,-1 2 5,-1-1 0,1 0-1,-1 0 1,1-1 0,-1 0 0,0 0-1,0 0 1,-1-1 0,1 0-1,-1 0 1,0 0 0,-1-1 0,1 1-1,-1-1 1,0 0 0,0-1 0,-1 1-1,0-1 1,1-2-8,0-1 17,1 0 0,1 1 0,2-4-17,-3 5 25,1-1-1,-2 1 1,1-1 0,-1 0 0,0-2-25,5-12 69,-7 18-51,0 0 0,0 0 0,0 0 0,-1 0 0,1-1-1,-1 1 1,-1 0 0,1 0 0,-1-1 0,0-1-18,-4-26 118,2 11 18,-1 0 0,-1 0 1,-7-20-137,8 34 25,-1 1 1,0-1-1,0 1 1,-1 0-1,0 0 1,0 1-1,-1-1 1,1 1 0,-1 0-1,-1 1 1,1 0-1,-2-1-25,3 3 6,1 1 1,0 1-1,-1-1 0,0 1 0,1-1 0,-3 1-6,-18-6 11,11 2-4,0 0-1,0 1 0,-1 0-6,10 3-14,0 0 0,0 0 0,0 1 0,0 0-1,0 0 1,0 0 0,0 1 0,0-1 0,0 1 0,-4 2 14,8-3-50,1 0-11,0 0-4,0 1 41,0-1 0,0 1 0,0 0 0,0-1 0,1 1 0,-1-1 0,0 1 0,1 0 0,-1-1 0,0 1 0,1-1 1,-1 1-1,0-1 0,1 1 0,0 0 24,7 4-8,0 0 0,0 0 0,1-1 0,0 0 0,0 0 8,3 2 0,-8-4 0,-1 0 0,1 0 0,0 0 0,0-1 0,0 1 0,1-1 0,-1 0 0,0 0 0,0 0 0,1-1 0,-1 0 0,0 0 0,1 0 0,-1 0 0,2-1 0,3 0 8,0 0 1,0-1-1,0 0 1,0-1 0,0 0-1,-1 0 1,1-1-1,-1 0 1,0-1-1,0 0 1,-1 0-1,6-5-8,2-2 25,-11 8-13,0 1-1,1-1 1,-1 0 0,-1 0 0,1 0 0,0-1 0,-1 1 0,0-1-1,0 0 1,-1 0 0,2-4-12,-1 4 44,-1-1-1,1 0 0,0 1 1,0-1-1,0 1 1,1 0-1,3-3-43,-6 6 26,0 0-1,0 0 0,0-1 0,0 1 1,-1 0-1,1 0 0,0-1 1,-1 1-1,0 0 0,1-1 1,-1 1-1,0 0 0,0-1 0,-1 1 1,1 0-1,0-1 0,-1 1 1,0-2-26,-1-3 49,0-1 1,0 1 0,0 0 0,-1 0-1,-3-5-49,2 4 41,-1 1 0,1 0 0,-1 0 0,-1 0 0,1 1 0,-1-1 0,0 1 0,-1 1 0,1-1 0,-1 1 0,0 0 0,0 1-1,-3-2-40,-8-2 37,1 0-1,-2 1 0,1 1 0,0 1 0,-1 0 0,-11 0-36,19 4-3,-1 0 0,1 0 0,-1 1 0,0 1 0,1 0 0,-1 0 0,1 1 0,-1 1 0,1 0 0,0 0 1,-4 3 2,-3 2-64,7-4-37,0 0-1,0 2 0,-3 1 102,12-5-138,0 0-1,0 0 0,0 0 0,1 0 1,-1 0-1,0 0 0,1 0 0,-1 0 1,1 1 138,-2 7-5110,3-10 3677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34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215 199 400,'-10'1'3055,"-6"-2"7830,5-7-10641,8 7-231,1 1 0,-1-1-1,1 1 1,-1-1-1,1 1 1,-1 0-1,0 0 1,1 0-1,-1 0 1,-2 1-13,-2-1 13,5 0-39,-1 0 0,0 0 0,0 1 0,0-1 0,0 0 0,0 1 0,-1 0 26,3 0-14,0-1 0,0 1 0,0 0 0,0-1-1,0 1 1,0 0 0,0 0 0,0 0 0,0 0 0,0 0 0,0 0 0,0 0-1,1 0 1,-1 0 0,1 1 0,-1-1 14,0 0-8,1 0-1,-1-1 1,1 1 0,0-1-1,-1 1 1,1 0-1,0-1 1,0 1 0,-1 0-1,1 0 1,0-1-1,0 1 1,0 0 0,0-1-1,0 1 1,0 0 0,0 0-1,0-1 1,0 1-1,0 0 1,1-1 0,-1 1-1,0 0 1,0-1-1,1 1 1,-1 0 0,0-1-1,1 1 1,-1 0 0,1 0 8,1 0-2,0 0 0,0 1 1,1-1-1,-1 0 0,0 0 1,1 0-1,-1-1 1,2 1 1,20 8 3,26 15 21,-48-23-20,1 0 1,-1-1 0,1 1 0,-1-1-1,1 0 1,-1 1 0,1-1-1,-1 0 1,1-1 0,-1 1 0,0 0-1,1-1 1,-1 1 0,1-1-1,-1 0 1,2-1-5,8-1 37,-3 0-1,-1 1 1,1-1 0,-1-1 0,0 1-1,0-2 1,0 1 0,-1-1-1,4-3-36,11-9 77,-1-1 0,1-3-77,4-4 23,-22 21-12,1-1 0,-1-1 0,0 1-1,0 0 1,0-1 0,-1 0-1,2-4-10,-3 7 30,-1-1 1,1 1-1,-1-1 0,0 0 0,0 1 0,0-1 1,-1 0-1,1 0 0,-1 0 0,0 1 0,0-1 1,0 0-1,0 0 0,-1-1-30,0 3 31,0 0 1,0-1-1,-1 1 1,1 0-1,0 0 0,-1 0 1,1 0-1,-1 1 1,0-1-1,0 0 0,1 1 1,-1-1-1,0 1 1,0-1-1,-1 1 0,1 0 1,0 0-1,0 0 1,0 0-1,-1 0 0,1 1 1,-1-1-1,1 1-31,-6-2 44,1 1-1,-1 0 1,1 0-1,-1 1 1,1 0-1,-1 0 1,0 1-44,-8 1 46,0 1-1,0 0 1,1 1 0,-1 1 0,1 1-1,-6 2-45,13-4-11,1 0 0,0 0 0,0 0 0,0 1 0,0 0 0,1 0 0,0 1 0,0 0 0,0 0 0,1 0 0,0 1 0,0-1-1,-1 4 12,2-2-10,-1 0-30,0 1 0,1-1-1,1 1 1,-3 8 40,5-14-15,0 0 0,1-1 0,-1 1 0,1 0 0,0 0 0,0-1 0,0 1 0,0 0 0,1 0 0,-1-1 0,1 1 0,-1 0 0,1-1 0,0 1 0,0 0 0,0-1 0,1 1 0,-1-1 0,1 1 15,0 0-7,0 0 0,-1-1 0,1 1 0,1 0 0,-1-1-1,0 0 1,1 1 0,-1-1 0,1 0 0,-1-1-1,1 1 1,0 0 0,0-1 0,0 1 0,0-1 0,0 0-1,0 0 1,0 0 0,1 0 0,-1-1 0,0 1 7,3-1-1,6 0 7,0 0 1,0-1 0,-1 0-1,1-1 1,0-1-7,-8 3 13,-1-2-1,1 1 1,-1 0 0,1-1 0,-1 0-1,0 1 1,0-1 0,1-1 0,-1 1-1,-1 0 1,1-1 0,0 1-1,-1-1 1,1 0 0,-1 0 0,0 0-1,0 0 1,1-2-13,-2 3 25,0 0 1,0 0-1,0 0 1,0 0-1,-1 0 0,1 0 1,-1 0-1,1-1 0,-1 1 1,0 0-1,0 0 0,0 0 1,0-1-1,0 1 1,0 0-1,-1 0 0,1 0 1,-1 0-1,0 0 0,1-1 1,-1 1-1,0 0 0,0 1 1,0-1-1,-1 0 1,1 0-1,0 0 0,-1 1 1,1-1-1,-2-1-25,-5-4 114,0 1 1,-1-1-1,0 1 0,0 0 0,-9-3-114,12 5 22,-1 1-1,0 1 1,0-1 0,0 1-1,0 0 1,0 1-1,0-1 1,-1 1-1,1 1 1,-1 0-1,1 0 1,-4 0-22,6 1-10,1-1-1,-1 1 1,1 0-1,-1 1 1,1-1 0,0 1-1,0-1 1,-1 1-1,1 0 1,0 1 0,1-1-1,-1 1 1,0 0-1,1 0 1,-1 0 0,1 0-1,0 1 1,0-1-1,0 1 1,-1 3 10,1-3-36,1 0 0,1 0 1,-1 0-1,0 0 0,1 0 0,0 0 0,0 0 0,0 1 36,1-4-5,0 0 0,0 0 0,0 0 0,0 0-1,0 0 1,0 1 0,0-1 0,0 0 0,0 0-1,1 0 1,-1 0 0,0 0 0,1 0-1,-1 0 1,1 0 0,-1 0 0,1 0 0,-1 0-1,1 0 1,0 0 0,0 0 0,-1 0 0,1 0-1,0-1 1,0 1 0,0 0 0,0-1-1,0 1 1,0-1 0,0 1 0,0-1 0,0 1 5,4 1-2,0 0 0,-1-1 0,1 1 0,0-1 1,0 0-1,0-1 0,0 1 0,0-1 0,0 0 1,0 0-1,0 0 0,0-1 0,0 0 0,0 0 1,0 0-1,0-1 0,-1 1 0,1-1 0,0 0 1,-1 0-1,1-1 0,-1 0 0,1 0 2,2-2 21,-1 0 0,1-1 0,-1 0 0,0 0 0,5-7-21,-10 12 12,0 0 0,0 0 0,0-1 1,0 1-1,-1 0 0,1-1 0,0 1 0,-1-1 0,1 1 0,-1 0 0,1-1 0,-1 1 0,0-1 0,0 0 0,0 1 0,0-1 0,0 1 0,0-1 0,0 1 0,0-1 0,0 1 0,-1-1 0,1 1 0,-1-1 1,1 1-1,-1-1 0,0 1 0,1 0 0,-1-1 0,0 1 0,0 0 0,0 0 0,0 0 0,0-1 0,0 1 0,-1 0-12,-14-14 125,9 8-58,-1 0 0,0 0 0,0 1 0,-5-3-67,9 7 9,1 1 0,-1-1 0,0 0 0,0 1 0,1 0 0,-1 0 0,0 0 0,0 1 0,0-1 0,0 1 0,0 0 0,0 0 0,-3 1-9,3-1-19,-1 1 1,1 0 0,0 0 0,-1 0 0,1 1 0,0-1 0,0 1 0,0 0-1,0 0 1,1 1 0,-1-1 0,1 1 0,-1-1 0,1 1 0,0 0 0,0 1-1,0-1 1,0 0 0,1 1 0,-1 0 0,1 0 0,-1 1 18,3-4-10,-1 1 0,1-1-1,0 1 1,-1-1 0,1 1 0,0-1 0,0 1 0,0-1 0,0 1 0,0-1 0,1 0-1,-1 1 1,0-1 0,1 1 0,-1-1 0,1 1 0,-1-1 0,1 0 0,0 0 0,-1 1-1,1-1 1,0 0 0,0 0 0,0 0 0,0 0 0,0 0 0,0 0 0,1 1 10,1 1-16,0 0 1,1 0 0,-1 0-1,1 0 1,0 0 0,0-1 0,0 1-1,3 0 16,-4-2 0,0-1-1,0 1 0,0-1 1,-1 0-1,1 0 0,0 0 0,0-1 1,0 1-1,-1 0 0,3-2 1,27-7 14,-25 6-10,-1 0 1,0 0-1,0-1 0,-1 1 1,1-1-1,-1 0 1,0-1-1,0 0 0,1-1-4,-2 3 20,-1-1-1,0 0 0,0 0 1,-1 0-1,1 0 0,-1 0 1,1 0-1,-1-1 0,-1 1 1,1-1-1,-1 1 0,0-1 1,1-1-20,-2 5 12,0 0 0,-1 0 0,1 0 0,0 0 0,0 0 0,0 0 0,-1 1-1,1-1 1,0 0 0,-1 0 0,1 0 0,-1 0 0,1 1 0,-1-1 0,0 0 0,1 0 0,-1 1 0,0-1 0,0 0-12,-17-12 137,12 8-92,2 3-36,0-1 0,-1 1 1,1 0-1,-1 0 0,0 0 0,1 0 0,-1 1 1,0 0-1,0 0 0,0 0 0,0 1 0,0-1 0,0 1 1,0 0-1,0 1 0,0-1 0,0 1 0,0 0 1,0 1-10,-2-1-20,0 2 1,1-1 0,0 1 0,-1 0 0,1 0 0,0 0-1,1 1 1,-1 0 0,1 0 0,-1 1 0,1-1 0,0 1-1,-2 4 20,4-5-17,0-1 0,1 1 0,-1 0 0,1 0 0,0 0 0,0 0 0,1 0-1,-1 1 1,1-1 0,0 0 0,0 1 0,0-1 0,1 1 0,-1-1 0,1 1 0,0-1-1,1 1 1,-1-1 0,1 1 0,0-1 0,0 1 0,0-1 0,0 0 0,1 1-1,0-1 1,0 0 0,0 0 0,0 0 0,1-1 0,0 1 0,-1 0 0,1-1-1,1 0 1,-1 1 0,0-2 0,1 1 0,1 1 17,2 0-10,0-1-1,0 0 1,1 0 0,-1 0-1,1-1 1,0 0 0,-1-1 0,1 0-1,0 0 1,0 0 0,0-1-1,0 0 1,7-2 10,-5 1 2,-1 0 0,1-2 0,0 1-1,-1-1 1,0 0 0,0-1 0,0 0 0,0 0 0,-1-1 0,1 0 0,-1-1-2,-4 3 1,-1 0 1,0 0 0,0-1 0,0 1 0,0-1-1,0 1 1,-1-1 0,0 0-2,0 2 15,-1 0 0,0-1 0,0 1 0,0 0 0,0-1 0,0 1 0,-1-1 1,1 1-1,-1-1 0,0 1 0,0-1 0,1 1 0,-1-1 0,-1-1-15,1 2 18,-1 0 0,0 1-1,0-1 1,1 1 0,-1 0 0,0-1 0,0 1-1,0 0 1,0-1 0,-1 1 0,1 0-1,0 0 1,0 0 0,-1 0 0,0 0-18,-25-15 130,20 12-90,3 2-33,-1 1 0,1-1 0,0 1-1,0 0 1,-1 0 0,1 0-1,-1 0 1,1 1 0,-1 0-1,1 0 1,-1 0 0,1 1 0,-1-1-1,1 1 1,0 0 0,-1 0-1,1 1 1,0-1 0,0 1-1,0 0 1,0 0 0,0 0 0,-2 2-7,2-2-18,0 1 1,0 0 0,1 0 0,-1 0-1,0 1 1,1-1 0,0 1 0,0 0-1,0 0 1,1 0 0,-1 0 0,1 1-1,0-1 1,0 0 0,0 1 0,1 0-1,-1-1 1,1 1 0,0 0 0,1 0-1,-1 3 18,1-6-16,0 0 0,1 0 0,-1 0 0,1 0-1,-1 0 1,1 0 0,0 0 0,0 0 0,0-1-1,0 1 1,0 0 0,0 0 0,0-1-1,0 1 1,1-1 0,-1 1 0,1-1 0,-1 0-1,3 2 17,4 2-367,0 1-1,0-1 0,8 2 368,-2 1-1198,11 8-3606,-15-10 3145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5:37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73 1864,'34'-35'1201,"-28"26"560,-11 7-479,1 0 1096,-14-9 2152,17 9-4417,-1 1-1,0 0 1,1-1 0,-1 1 0,0 0-1,0 0 1,1 1 0,-1-1-1,0 0 1,0 1 0,0-1-1,0 1 1,0-1 0,0 1-1,0 0 1,0 0 0,0 0-1,-2 0-112,-8 0 150,4-1-75,1 1 0,0 0 0,0 1-1,0-1 1,0 2 0,-1-1 0,-3 2-75,-13 4 75,-35 8 241,52-14-307,0 1 0,0 0 0,0 0 1,0 0-1,0 1 0,1 1 0,-1-1 1,1 1-1,0 0 0,0 0 0,0 1 0,-4 3-9,5-4 3,0 0-1,0 0 0,0-1 0,0 1 0,-2 0-2,2-2 10,0 1 1,1-1-1,-1 1 1,1 1 0,0-1-1,0 1 1,0-1-1,0 1 1,0 1-11,-38 56 117,34-50-131,2 1 0,0-1-1,0 1 1,1 0 0,0 1-1,1-1 1,0 2 14,3-9-19,0-4 13,1 1-1,0-1 1,0 1-1,0 0 0,0-1 1,0 1-1,0-1 1,0 1-1,0 0 0,0-1 1,1 1-1,0 1 7,1 12-25,-2-12 24,-1-1-1,1 1 0,-1 0 0,0-1 0,0 1 0,0 0 0,0-1 1,0 1-1,-1-1 2,1 0 1,0 0 0,0 0 0,0 0 0,0 0 0,1-1 0,-1 1 0,0 0 0,1 0 0,0 0 0,-1 1 0,1-1 0,0 0 0,0 0 0,0 0-1,0 0 1,1 0 0,-1 1-1,11 24 12,-9-24-10,0 1-1,0 0 1,0 0-1,-1 0 1,0 0-1,0 0 1,0 1-1,0 1-1,2 8-3,-3-12 1,1 0 1,-1 0-1,1 0 1,-1 0-1,0 0 1,0 0-1,0 1 1,0-1-1,0 2 2,-1-2-4,1 0 0,0 1-1,-1-1 1,1 0 0,0 0-1,1 1 1,-1-1 0,0 0-1,1 1 1,-1-1 0,1 0-1,0 0 1,-1 1 0,1-1 0,0 0-1,1 0 1,-1 0 0,0 0-1,0 0 1,1-1 0,-1 1-1,1 0 1,0-1 0,0 1 4,6 5-15,1-1 0,0 0 0,0 0 1,1-1-1,0 0 15,25 15 26,-30-17 1,0 0 0,1 0 0,-1 0 0,1-1 0,0 0 0,0 0 0,0-1 0,0 0 0,0 0 0,4 0-27,14 1 51,-1-2 0,6-1-51,22 0 14,-7 2 277,-25-1-7617,-19 0 6062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38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51 1504,'-28'-11'4387,"6"12"2017,25 8-6345,-1-3-47,1 1-1,1 0 1,-1-1-1,1 0 1,0 0-1,0 0 1,2 1-12,53 69 24,-51-65-10,0-1 0,0-1 0,1 1 0,8 5-14,-14-13 933,-3-3-226,-4-7 151,-10-11-498,-23-23-163,24 28-50,1 0 1,-2-4-148,3 6 332,0 0 0,-10-8-332,-10-11 280,24 23-239,4 4-28,-1 0 0,1 0 1,-1 1-1,0-1 0,1 1 0,-1 0 1,-1 0-1,1 1 0,-3-2-13,6 3-40,1 1-89,0 0-31,0 0 14,0 0 32,0 0 67,3 14-11,-2-11 53,0 1-1,0-1 0,1 0 1,0 1-1,-1-1 0,1 0 0,1 0 1,-1 0-1,0 0 0,2 1 6,-4-4 0,13 15-11,-2-1-11,-1 0 0,7 12 22,-10-15-11,-2-1-9,2-1 0,-1 1-1,2-1 21,6 7-26,-3-3 19,0-1 0,0-1 0,2 0 0,0 1 7,-11-11 3,1 1 1,-1 0-1,0 1 0,0-1 1,0 0-1,-1 0 1,1 1-1,0-1 0,-1 1-3,0-2 8,-1-1 0,0 0 0,0 0 0,0 0 6,0 0 22,0 0 12,0 0 6,-12-21 204,8 12-245,-4-7 5,0 0 0,-2 1 0,1 0 0,-10-10-18,-7-3 17,21 24-16,1 0 1,0 0 0,1 0-1,-1 0 1,0-1 0,-2-4-2,-3-7 7,6 10-7,-1 0 0,1-1 0,0 1 0,1 0 0,-1-3 0,3 8-7,0 1 0,0 0 1,0 0-1,0 0 1,0 0-1,0 0 1,0 0-1,0 0 1,0-1-1,0 1 1,0 0-1,0 0 1,0 0-1,0 0 1,0 0-1,0 0 0,0 0 1,0 0-1,0-1 1,0 1-1,-1 0 1,1 0-1,0 0 1,0 0-1,0 0 1,0 0-1,0 0 1,0 0-1,0 0 1,0 0-1,0 0 0,0 0 1,0-1-1,-1 1 1,1 0-1,0 0 1,0 0-1,0 0 1,0 0-1,0 0 1,0 0-1,0 0 1,-1 0-1,1 0 0,0 0 1,0 0-1,0 0 1,0 0-1,0 0 1,0 0-1,0 0 1,0 0-1,-1 0 7,3 9-110,10 12 103,1 0-1,6 7 8,-11-18-1,-1 1 8,1-1-1,0-1 0,1 0 0,0 0 0,0-1 0,4 2-6,20 19 17,-21-14-6,-10-12-8,0-1 1,0 1-1,1 0 0,-1-1 1,1 1-1,0-1 0,0 0-3,5 4 10,-8-6-9,1 1 0,-1-1 1,1 1-1,-1-1 0,1 0 0,-1 1 1,1-1-1,-1 0 0,1 1 0,0-1 1,-1 0-1,1 0 0,0 0 0,-1 0 1,1 1-1,0-1 0,-1 0-1,1 0 9,-1 0 2,0 0 10,-4-6-706,-3-2-5032,5 2 4854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0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36 1968,'11'-33'1354,"-11"33"-1260,0 0 1,-1 0-1,1-1 0,0 1 0,0 0 1,0 0-1,0 0 0,0 0 0,0-1 1,0 1-1,-1 0 0,1 0 1,0 0-1,0 0 0,0 0 0,0 0 1,0 0-1,-1 0 0,1-1 0,0 1 1,0 0-1,0 0 0,-1 0 0,1 0 1,0 0-1,0 0 0,0 0 1,0 0-1,-1 0 0,1 0 0,0 0 1,0 0-1,0 0 0,-1 0 0,1 0 1,0 0-1,0 1 0,0-1 1,0 0-1,-1 0 0,1 0 0,0 0-94,-1 0 243,0 0 0,1 1-1,-1-1 1,0 0 0,0 1-1,1-1 1,-1 0-1,0 1 1,0-1 0,1 1-1,-1-1 1,0 1 0,1 0-1,-1-1 1,1 1-243,-29 41 923,-18 23-708,31-46-158,8-9-37,0 0-1,0 0 0,1 1 0,-1 3-19,5-9 7,0 0 0,0-1 0,-1 1 0,0-1-1,0 0 1,0 0 0,0 0 0,-1-1 0,-4 4-7,5-4 9,-1 0 0,1 0 1,0 1-1,0 0 0,0 0 1,1 0-1,-1 0 0,1 0 1,-2 5-10,1-1 23,-9 14 79,11-14 93,2-8-186,0 0 0,0 0 0,0 1 0,0-1 0,0 0-1,-1 0 1,1 0 0,0 1 0,0-1 0,0 0 0,0 0 0,0 0 0,0 1 0,0-1-1,0 0 1,0 0 0,-1 0 0,1 0 0,0 1 0,0-1 0,0 0 0,0 0 0,-1 0-1,1 0 1,0 0 0,0 1 0,0-1 0,-1 0 0,1 0 0,0 0 0,0 0 0,0 0 0,-1 0-1,1 0 1,0 0 0,0 0 0,0 0 0,-1 0 0,1 0 0,0 0 0,0 0 0,-1 0-1,1 0 1,0 0 0,0 0 0,0 0 0,-1 0 0,1 0 0,0-1-9,0 1 10,0 0-1,0 0 1,0 0 0,-1 0 0,1-1-1,0 1 1,0 0 0,0 0 0,0 0-1,0 0 1,0-1 0,0 1 0,0 0 0,0 0-1,0 0 1,0 0 0,0-1 0,0 1-1,0 0 1,0 0 0,0 0 0,0-1-1,0 1 1,0 0 0,0 0 0,0 0-1,0 0 1,1-1 0,-1 1 0,0 0 0,0 0-1,0 0 1,0 0 0,0 0 0,0 0-1,1-1 1,-1 1 0,0 0 0,0 0-10,5-8 256,-4 8-262,0-2 44,1 1 1,0-1 0,-1 1 0,1 0 0,0-1 0,0 1 0,0 0-1,2 0-38,0-1 40,1 0-1,-1-1 0,0 1 1,0-1-1,-1 0 0,2-1-39,62-50 343,-36 20 28,-20 20-171,-10 13-189,-1 0 1,1 0-1,-1 0 0,1 0 0,0 0 1,-1 0-1,1 0 0,0 0 0,0 0 1,-1 0-1,1 1 0,0-1 0,0 0 1,0 1-1,0-1 0,0 0 1,0 1-1,0 0 0,0-1 0,0 1 1,0-1-1,1 1 0,-1 0 0,0 0 1,0 0-1,0 0 0,0 0 1,0 0-1,1 0 0,-1 0 0,0 0-11,5 0-4,-6-3 316,0 3-299,0 0 1,-1 0-1,1-1 1,-1 1 0,1 0-1,-1 0 1,1 0 0,-1-1-1,1 1 1,-1 0-1,1 0 1,0 0 0,-1 0-1,1 0 1,-1 0 0,1 0-1,-1 0 1,1 0-1,-1 0 1,1 0 0,-1 0-1,1 1 1,-1-1 0,1 0-1,-1 0 1,1 1-14,-9 3-5,1 0 0,-1 1 0,1 1-1,0-1 1,1 2 0,0-1 0,-7 7 5,0 0-4,-4 5-29,0 0 0,1 1 0,-9 13 33,10-11-95,-18 16 95,25-26-34,-1 0 0,-5 9 34,-10 13-66,25-33 62,-1 1 0,1-1 0,0 1 0,-1-1 0,1 1 0,-1-1 1,1 1-1,-1-1 0,1 1 0,-1-1 0,1 0 0,-1 1 0,1-1 0,-1 0 0,1 1 1,-1-1-1,0 0 0,1 0 0,-1 0 0,0 1 0,1-1 0,-1 0 0,1 0 1,-1 0-1,0 0 0,1 0 0,-1 0 0,0 0 0,1-1 0,-1 1 0,0 0 0,1 0 1,-1 0-1,0-1 4,1 1-62,0 0 1,0 0 13,1-2 50,0 1 0,0 0 0,0-1 0,0 1-1,0 0 1,0 0 0,1 0 0,-1-1 0,0 1 0,1 1 0,-1-1 0,1 0 0,-1 0-1,2 0-1,11-8 37,2-5-17,13-12 46,23-27-66,-43 45 11,-1-2 0,-1 1 0,1-1 0,-2 0 0,6-10-11,-6 10 6,0 1-1,1 0 1,0 0 0,0 1-1,1 0 1,0 0 0,4-3-6,12-11 19,-20 18-11,-1 0 1,1 0 0,-1-1-1,0 1 1,0-1 0,0 0-1,0 0 1,-1 0 0,0 0-1,0 0 1,0-1 0,0-3-9,-2 8 3,0 0-1,0 1 1,0-1 0,1 0 0,-1 1 0,0-1 0,1 0 0,-1 1-1,0-1 1,1 1 0,-1-1 0,1 0 0,-1 1 0,0-1 0,1 1-3,3-5 45,-4 5-40,1-1 1,-1 1-1,0 0 0,0 0 1,0-1-1,0 1 0,0 0 1,0 0-1,0-1 1,0 1-1,0 0 0,0 0 1,0-1-1,0 1 1,0 0-1,0 0 0,0-1 1,-1 1-1,1 0 1,0 0-1,0-1 0,0 1 1,0 0-1,0 0 1,0 0-1,-1-1 0,1 1 1,0 0-1,0 0 0,0 0 1,-1-1-1,1 1 1,0 0-1,0 0 0,0 0 1,-1 0-1,1 0 1,0 0-1,0 0 0,-1 0 1,1-1-1,0 1 1,0 0-1,-1 0 0,1 0 1,0 0-1,-1 0 1,1 0-1,0 0 0,0 1 1,-1-1-1,1 0 0,0 0 1,0 0-1,-1 0 1,1 0-1,0 0 0,0 0 1,0 0-1,-1 1 1,1-1-1,0 0 0,0 0 1,0 0-1,-1 1 1,1-1-1,0 0 0,0 0 1,0 0-1,0 1-5,-45 39-21,-17 13-1,52-44 7,1 0-1,0 1 0,0 0 0,1 1 0,0 0 16,-7 9-46,-5 1-48,16-18 61,0 1 0,1 0 0,-1 0-1,1 0 1,-2 2 33,-2 6-75,6-9 49,-1 0 1,0 1-1,0-1 0,0-1 1,0 1-1,0 0 0,-1 0 1,1-1-1,-1 0 1,0 1-1,0-1 0,-2 1 26,1-1-34,3-1 24,0-1-1,0 0 0,0 1 1,0 0-1,0-1 1,0 1-1,0-1 0,0 1 1,0 0-1,1 0 1,-1-1-1,0 1 0,0 1 11,-2 0-99,1-6-25,2 3 130,0 0 1,0 1 0,0-1 0,0 1 0,0-1 0,0 0 0,1 1 0,-1-1-1,0 1 1,0-1 0,0 1 0,1-1 0,-1 0 0,0 1 0,1-1 0,-1 1-1,0-1 1,1 1 0,-1 0 0,1-1 0,-1 1 0,0-1 0,1 1 0,0 0-7,3-3 33,0 1 0,0-1 0,0 0 0,0 0 0,0 0 1,0 0-1,-1-1 0,3-3-33,81-79 560,-43 41-319,-24 23-125,1 2-1,1 0 1,9-5-116,-31 25-24,13-11 346,-13 11-370,1 0-1,-1-1 1,0 1-1,0 0 0,1 0 1,-1 0-1,0-1 0,0 1 1,0 0-1,1 0 0,-1 0 1,0-1-1,0 1 0,0 0 1,0 0-1,1-1 0,-1 1 1,0 0-1,0-1 0,0 1 1,0 0-1,0 0 0,0-1 1,0 1-1,0 0 1,0-1-1,0 1 0,0 0 1,0-1-1,0 1 0,0 0 1,0 0-1,0-1 0,0 1 1,0 0-1,0-1 0,-1 1 1,1 0-1,0 0 0,0-1 1,0 1-1,0 0 0,-1 0 1,1-1-1,0 1 0,0 0 1,-1 0 48,-2-1-5427,1 0 3690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1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47 2513,'-82'-35'1617,"67"26"-267,15 9-1334,0 0-1,-1 0 0,1 0 0,0 0 1,0 0-1,0 0 0,0 0 1,0 0-1,0 0 0,0 0 0,0-1 1,0 1-1,0 0 0,0 0 0,0 0 1,0 0-1,0 0 0,0 0 0,0 0 1,0 0-1,0 0 0,0 0 0,0 0 1,0 0-1,0 0 0,0 0 0,0-1 1,0 1-1,0 0 0,0 0 0,0 0 1,0 0-1,0 0 0,0 0 1,0 0-1,0 0 0,0 0 0,0 0 1,0 0-1,0 0 0,0 0 0,0 0 1,0-1-1,0 1 0,0 0 0,0 0 1,0 0-1,0 0 0,1 0 0,-1 0 1,0 0-1,0 0 0,0 0 0,0 0 1,0 0-1,0 0 0,0 0 1,0 0-1,0 0 0,0 0 0,0 0 1,0 0-1,0 0-15,4 0 1138,-10 1 744,6-1-1451,0 0-98,0 0-22,1 9 282,2 1-456,1 0-1,0 0 1,0 0-1,3 4-136,-3-6 80,0-1-1,0 1 1,-1 0 0,-1 0-1,1 0 1,-1 0 0,-1 1-1,1 2-79,-1-3 127,1 1 1,0-1-1,0 0 0,1 0 0,0 0 0,0 0 1,1 0-1,0-1 0,0 0 0,1 1 0,0-1-127,15 31 143,-4-5-106,41 62 42,-27-53-43,-9-13 32,-13-23-66,-8-6 11,0 1-1,0-1 1,0 0-1,0 0 1,0 0-1,0 0 1,1 0-1,-1 0 1,0 0-1,0 0 1,0 0-1,0 0 1,0 0-1,0 0 1,1 0-1,-1 0 0,0 1 1,0-1-1,0 0 1,0 0-1,0 0 1,1 0-1,-1-1 1,0 1-1,0 0 1,0 0-1,0 0 1,0 0-1,0 0 1,1 0-1,-1 0 1,0 0-1,0 0 1,0 0-1,0 0 1,0 0-1,0 0 0,0 0 1,1-1-1,-1 1 1,0 0-1,0 0 1,0 0-1,0 0 1,0 0-1,0 0 1,0 0-1,0-1 1,0 1-1,0 0 1,0 0-1,0 0 1,0 0-1,0 0 1,0 0-1,0-1 0,0 1-12,0 0 310,0 0 3,-9-12 814,-14-25-888,1 3 40,-17-21-279,32 46 24,2 2-11,0 1 0,0-1 0,0 0 0,0 0 1,1-1-1,1 1 0,-1-1 0,1 0 0,0 1 1,0-5-14,0-2 22,0 0 0,-6-11-22,1-3 36,7 25-13,0 0-1,-1-1 1,1 1 0,-1 0 0,0 0 0,0 0-1,0 0 1,0 0 0,0 1 0,-1-1 0,1 1-1,-3-2-22,-1-3 249,5 7-230,1 0-51,0 0-23,0 0-7,0 0 4,5 9 6,8 13 43,1-1 0,3 4 9,-1-3 1,-12-17 2,-1 1 0,0 0 1,0 0-1,2 5-3,2 5 10,1-2 8,0 1 0,-2 0 0,1 1 0,2 13-18,-7-25 2,-1 0-1,1 0 1,0 0 0,0 0 0,0 0 0,3 3-2,9 18 5,-5-11-4022,-8-13 3342,-1 0 1,1 0-1,0 1 0,0-1 1,0 0-1,-1 1 0,1-1 1,-1 0-1,1 1 0,-1 0 675,0-3-1383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2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29 2713,'0'-2'755,"0"-1"1,0 1-1,0 0 1,-1 0 0,1 0-1,0 0 1,-1 0-1,0 0 1,1 0 0,-1 0-1,0 0 1,-1-1-756,1 3 88,0 0 1,0 0-1,0 0 0,0 0 1,0 0-1,0 0 1,0 0-1,0 0 0,1 1 1,-1-1-1,0 0 1,0 1-1,0-1 0,0 1 1,0-1-1,0 1 1,0-1-1,1 1 0,-1-1 1,0 1-1,0 0 1,1-1-1,-1 2-88,-1 0 105,-7 5-94,1 0 0,1 0 1,0 1-1,0 1 0,-2 2-11,2-1 5,-1 0 0,0-1 0,-1 0 0,-7 6-5,-8 8-42,2 0 0,1 2 1,1 0-1,0 4 42,10-17-43,-1 0 0,0-1 0,-5 3 43,5-3-3,-1 0 0,-9 13 3,21-24-1,0 1 0,0-1 0,-1 0 0,1 1 0,0-1 0,0 0 0,0 1 0,-1-1 0,1 0 0,0 1 0,0-1 0,0 0 0,0 1 0,0-1 0,0 0 0,0 1 0,0-1 0,0 1 0,0-1 0,0 0 0,0 1 0,0-1 0,0 1 1,0-1 12,0 0-1,0-1 1,0 1-1,0 0 1,0 0-1,0 0 1,0 0-1,0 0 1,0 0-1,0 0 1,0 0-1,0 0 1,0 0-1,0 0 1,0 0-1,0 0 1,0 0-1,0-1 1,0 1-1,0 0 1,0 0-1,0 0 1,0 0-1,0 0 1,0 0-1,0 0 1,0 0-1,0 0 1,0 0-1,0 0 1,0 0-1,0 0 1,0 0-1,0 0 1,1 0-1,-1 0 1,0 0-1,0-1 1,0 1-1,0 0 1,0 0-1,0 0 1,0 0-1,0 0 1,0 0 0,0 0-1,0 0 1,0 0-1,0 0 1,0 0-1,1 0 1,-1 0-1,0 0 1,0 0-1,0 0 1,0 0-1,0 0 1,0 0-1,0 1 1,0-1-1,0 0 1,0 0-1,0 0 1,0 0-12,6-5 472,83-43 87,-84 45-513,0-1 0,1 0 1,-1 0-1,0 0 1,-1-1-1,1 0 0,-1 0 1,0 0-1,2-4-46,-2 4 42,0-1-1,1 1 1,-1 0-1,1 0 1,2-1-42,17-12 121,-15 11-49,0 1 1,0-1 0,-1 0 0,0-1 0,-1 0 0,7-8-73,-14 14 52,1 0 0,-1 0 0,1 0 0,-1 0 0,0 0 0,0 0 0,0 0 0,0 0 0,-1 0 0,1 0-52,0-4-242,-1 6 107,1 0 123,0 0 0,-1 0 0,1-1 0,0 1 0,0 0 0,-1 0-1,1 0 1,0 0 0,-1 0 0,1 0 0,0 0 0,-1 1 0,1-1 0,0 0 0,0 0 0,-1 0 0,1 0 0,0 0 0,-1 0 0,1 0-1,0 1 1,0-1 0,-1 0 0,1 0 0,0 0 0,0 1 0,0-1 0,-1 0 0,1 1 12,-33 42-112,15-24 92,9-9 5,0 1 1,0 0 0,1 0-1,-4 8 15,3-4-40,0-1-1,-1 0 1,0-1-1,-1 0 1,0-1-1,-1 0 1,-1-1-1,-8 7 41,18-16-42,1 0 0,-1 0 0,1 0 0,0 1 0,0-1 0,0 1 0,0-1 0,0 1 0,1 0 0,-2 2 42,-4 9-445,5-13 320,1 0 0,-1 0 1,1 0-1,0 0 0,-1 0 0,0 0 1,1-1-1,-1 1 0,0 0 0,-1 0 125,3-1-170,-1 0 0,0 1 0,1-1-1,-1 0 1,0 0 0,1 0 0,-1 1-1,0-1 1,0 0 0,1 0 0,-1 0-1,0 0 1,0 0 0,1 0 0,-1 0-1,0 0 1,1-1 0,-1 1 0,0 0-1,0 0 1,1-1 0,-1 1 0,0 0-1,1-1 1,-1 1 170,1-1-776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6:43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90 1784,'65'-75'1014,"-52"60"-54,-12 15-813,-1 0-1,1 0 0,-1 0 1,1 0-1,-1 0 1,1 1-1,-1-1 0,0 0 1,1 0-1,-1 0 1,1 1-1,-1-1 0,1 0 1,-1 0-1,0 1 1,1-1-1,-1 0 0,0 1 1,1-1-1,-1 0 1,0 1-1,1-1 1,-1 1-1,0-1 0,0 0 1,0 1-1,1-1 1,-1 1-1,0-1-146,3 17 3706,-2-9-4228,1 3 753,0 0-1,1 0 1,1 0 0,-1 0 0,2 0-231,15 43 774,-4-6-366,2 0-1,6 6-407,-18-44 21,-1 0 0,1 0 0,1 0 0,0-1 0,0 0-1,1 0 1,0-1 0,1 0 0,2 3-21,9 4-348,0-1 0,0-1 0,21 10 348,-27-15-1611,-2 2 685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13T22:07:01.702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5">
        <inkml:traceFormat>
          <inkml:channel name="X" type="integer" max="12368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0-05-13T22:07:04.670"/>
    </inkml:context>
  </inkml:definitions>
  <inkml:trace contextRef="#ctx0" brushRef="#br0">2796 2045 430 0,'5'0'232'0,"-7"0"-67"0,4 7-31 16,-2 3-40-16,-5 2 2 16,10 14 24-16,-10-1-1 15,4 10-16-15,3 3-17 16,-3 9-37-16,6 5-13 16,0 12-21-16,-2 6-6 15,-1 11-3-15,4 4-2 16,-6 14 0-16,1 10 0 15,2 13 5-15,-3 7 6 0,6 9 2 16,-5 0 3-16,0 10-4 16,-2 1-3-16,-3 5-3 15,1 4-1-15,-2-4 4 16,-1 1 7-16,-1 2 7 16,-4-2 3-16,4-3 2 15,5-1-3-15,-3 0-1 16,3-4-3-16,-4-5-7 15,-2 4-3-15,6-8-8 16,-3-2-1-16,3-11 0 16,2-6-1-16,0-13 1 15,4-3-1-15,0-9-1 16,-4-7 1-16,1-14-1 16,-2-10 1-16,4-7-1 15,1-3 0-15,-1-4-1 16,2 1-1-16,-5-13-2 15,2 0 0-15,1-11-22 0,-3-4-35 16,5-6-127-16,-3-7-122 16,4-6 187-16</inkml:trace>
  <inkml:trace contextRef="#ctx0" brushRef="#br0" timeOffset="960.15">1728 6212 760 0,'-5'-3'295'16,"2"-1"-235"-16,-2 1-5 16,6 3-62-16,-1 0-13 15,0 0-2-15,0 0 1 16,19 3 20-16,36 14 2 16,-15-8 2-16,6-4-1 15,15 8-2-15,8-1-1 16,9 0 7-16,9 3 6 0,13-7 12 15,14 0 9-15,23-1 6 16,10-2-3-16,17-3-7 16,6 0-9-16,15 0-10 15,7-2-4-15,10 0 18 16,4-2 10-16,13-1 6 16,8-1 1-16,18-2-4 15,4 2-3-15,10 0 1 16,3-1-3-16,6 2-10 15,3-4-8-15,5 3-1 16,6 3-1-16,2 0-1 16,2 3 0-16,15-1-4 15,2-1 0-15,9 0-2 16,10 1-3-16,-3 2 1 16,1 1 2-16,-3 3-1 15,-3-1 2-15,0 1 0 16,1 3-2-16,0-2 2 15,-86-1-1 1,-115-4 13-16,1 1 14 0,335 9 2 0,-10 4 5 16,-16 0-15-16,-153-1-11 15,-15 1-2-15,-10-1-3 16,-11-1 0-16,-12 2 5 16,-11 3 21-16,-6-2 5 15,-19 2 7-15,-8 0-5 16,-20-7-21-16,-13 3-5 15,-8-3-7-15,-11-3-2 0,-12-4-1 16,-9-5-1-16,-24-1-1 16,-5-2 0-16,-21 5-1 15,-2-2 1-15,-9-1-3 16,-6 0 3-16,-10-4-39 16,-3 2-30-16,-6-7-60 15,-3-1-46-15,-1-5-81 16,-3 0-96-16,-1-4 225 15</inkml:trace>
  <inkml:trace contextRef="#ctx0" brushRef="#br0" timeOffset="1345.12">15460 6343 740 0,'-25'-17'278'0,"10"25"-174"0,-2 1-72 16,11 1 1-16,0 0 4 15,13 1-15-15,7-1-2 16,13 1 5-16,10-1 1 16,8-1-2-16,2 0-4 15,1 2-12-15,-3 2-1 16,-5-2 9-16,3 5 5 15,-6-5 20-15,-3 1 8 0,-8 4 3 16,-8-2 13-16,-18 8 18 16,-5 3-1-16,-20 4 9 15,-6 4-7-15,-11 0-26 16,5 4-9-16,-1-3-22 16,5-2-11-16,7-1-15 15,-3-5-14-15,11-5-65 16,3-2-69-16,11-6-211 15,6 0 223-15</inkml:trace>
  <inkml:trace contextRef="#ctx0" brushRef="#br0" timeOffset="2010.74">16712 6672 817 0,'8'-7'277'0,"-4"1"-268"16,-2 3 3-16,-1 3 17 15,0 3 0-15,-1-3 6 16,0 0 0-16,-3 13-12 15,-6 12-2-15,-15 38-6 16,6-23-8-16,0 8-2 16,-3 4 3-16,0 0 12 15,-2 2 6-15,-9 0 8 16,-5 0-2-16,-1 9-11 16,1-3-7-16,2 1-7 15,7 1 2-15,1-8 10 16,2-2 5-16,9-13 8 15,3-3-3-15,10-8-8 16,2-3-4-16,9-2 0 16,3-4 5-16,2-11 7 0,9 5 4 15,1-7-2-15,3-1-3 16,6 2-9-16,-4-4-6 16,5-2-7-16,-1-1-1 15,-1 0-4-15,-1-1 1 16,-2-4 0-16,1 4-15 15,0-5-26-15,-6-3-15 16,-2 2-57-16,-3-6-10 0,-13-4-75 16,5 0-91-16,-7-3 191 15</inkml:trace>
  <inkml:trace contextRef="#ctx0" brushRef="#br0" timeOffset="2327.89">16295 7043 985 0,'-20'-5'372'0,"15"-2"-210"16,0 1-72-16,5 2-4 15,7 1 1-15,3 2-47 16,5 3-12-16,8 5-4 0,0-1-5 16,9 3-8-16,0 1-3 15,14 1-6-15,3 1-1 16,8-2-1-16,1-4 0 16,0 4-2-16,1-3-16 15,4-5-77-15,5 1-52 16,2-3 83-16</inkml:trace>
  <inkml:trace contextRef="#ctx1" brushRef="#br0">6649 5176 0,'0'0'15,"0"0"1,0 0 0,0 0-1,0 0 1,0 0-1</inkml:trace>
  <inkml:trace contextRef="#ctx0" brushRef="#br0" timeOffset="3465.84">1825 1454 640 0,'-8'-4'292'0,"5"-3"-130"16,-2 0-6-16,5 3-53 15,-1 2-13-15,-1 2-43 16,2 0-15-16,0 0-15 15,0 0-2-15,0 0 4 16,7 13 3-16,-6 4 2 16,44 30 5-16,-26-24 8 15,2 0 7-15,7 5 3 16,1 3-7-16,3 1-4 16,1 3-5-16,2-1-10 15,-3 0-2-15,-1 4-6 16,-3-2-2-16,-6 2-1 15,-2-2 0-15,-4 2 5 16,8-2 1-16,-2-1 1 0,-2-2-1 16,3-6-3-16,-9-2-2 15,-1-6-5-15,0-4 0 16,-7-5-2-16,0-2 0 16,-3-4 0-16,-2 2-3 15,1-4-55-15,-2-2-38 16,0 0-119-16,0-1-78 15,-2 0 182-15</inkml:trace>
  <inkml:trace contextRef="#ctx0" brushRef="#br0" timeOffset="3836.85">2336 1540 368 0,'-4'-3'262'0,"2"1"15"16,-1 2-44-16,3 0-55 16,-1 0-33-16,0 0-15 15,0 0-3-15,-6 13-8 16,-6 7-8-16,-30 26-25 15,27-23-15-15,-6 3-17 16,5 4-6-16,-2 10-10 0,-5 5-4 16,-4 12-15-16,-10 2-4 15,0 5-9-15,2-1-1 16,-1-5-3-16,1-3 0 16,0-6-2-16,0-1-4 15,5 1-29-15,-2 2-42 16,2 5 420-16,8 3-282 15</inkml:trace>
  <inkml:trace contextRef="#ctx0" brushRef="#br0" timeOffset="14568.65">2857 6837 126 0,'-65'-68'93'0,"61"53"6"0,4 4-7 16,-5-3 11-16,5 7 7 15,-5-3 0-15,-1 4-10 16,10 3-7-16,-4-1-10 16,-3 1-5-16,3 2-3 15,0 0 1-15,0 0 1 16,0 0-1-16,0 0 0 16,0-1-2-16,-1 2-9 15,0-1-8-15,0 0-20 16,0 0-15-16,0 0-19 15,1 1-3-15,0 0-4 16,0 0 2-16,3 17 2 16,4 33 1-16,-7-21 1 15,6 5 0-15,-2 5 0 16,1-1 0-16,3 3 2 16,-5 0 0-16,0 0 1 0,-2 0-1 15,-1 6 0-15,7 4-1 16,-5 6 1-16,-2 5-2 15,3 2 1-15,-1-1 1 16,6 3 11-16,5 0 5 16,-5-4 8-16,-2 4 0 15,0 5-9-15,-5 0-4 16,3 6-8-16,-2-2-2 0,1-7-1 16,-2-2-1-16,1-2 0 15,-1 1-1-15,-3 3 0 16,3 5 0-16,0 0 0 15,1-2 0-15,-1-8-1 16,-1-3 1-16,-1 0-1 16,-1-2 1-16,1 5 0 15,0 1 0-15,-1-2 0 16,-1-3 0-16,-1-10 1 16,2 1-1-16,-2-11 0 15,-2-1 1-15,4 5-1 16,-3-3-1-16,1 1 14 15,3 3 3-15,-7-7 6 16,5 0 1-16,2-5-10 16,1-1-4-16,0-6 4 15,0 1 5-15,-3-3 5 16,-2-1 4-16,4-3-2 16,-4-4-4-16,-1-2-5 0,3-2-1 15,2 1-6-15,1 0-1 16,3-1-2-16,-8-1-2 15,2-1-1-15,1 0 0 16,0-1 0-16,6 2-1 16,-4 0-1-16,-4-1 1 15,1 3 1-15,2-1 3 16,-1 5 0-16,-1-1-1 0,3 2-2 16,-3 4-2-16,1-4-2 15,2 2-1-15,0-3 0 16,-1-1-1-16,-1 0 0 15,0 0 1-15,-1-3 0 16,3 2 0-16,5-2 0 16,-5 0 0-16,2 1-1 15,-2-2 0-15,-4-4-6 16,4 2-5-16,-2-2-33 16,7-1-38-16,-5-1-88 15,1-2-60-15,0-2 140 16</inkml:trace>
  <inkml:trace contextRef="#ctx0" brushRef="#br0" timeOffset="15932">2832 8940 244 0,'-38'83'188'0,"36"-79"15"16,6 2-52-16,1-2-10 0,-5 1-21 15,6 0-10-15,-2-1-15 16,2 2-13-16,3-1-27 15,-3 2-12-15,-1-3-20 16,-4 0-3-16,6-2 0 16,-2-2-1-16,2 1 1 15,-2 0-2-15,-5 1 6 16,0-2 19-16,-1-1 35 16,0 1 5-16,-2 0-5 15,3 0-19-15,-1 0-36 16,0 0-6-16,-16 1-8 15,-28 6-1-15,17-7 1 16,0 1 1-16,3 1-2 16,-5-2 0-16,4 3-6 15,0 1-1-15,7-1-3 16,6 0-2-16,6-1-1 16,5-1-6-16,3 2-11 15,-1-3 0-15,0 0 0 0,1 0 5 16,20 6 13-16,30 4 2 15,-26-9 2-15,-7-1 0 16,2-2 1-16,-4 1-1 16,2-1 1-16,6 1 0 15,-4-2 0-15,-3 1 1 16,-1-2-31-16,-2-1-44 0,2 3-126 16,0-2-104-16,-6 4 182 15</inkml:trace>
  <inkml:trace contextRef="#ctx0" brushRef="#br0" timeOffset="18080.25">2778 9149 82 0,'3'-1'65'0,"-4"-1"26"16,-1-1 1-16,2 2-1 15,0 0-11-15,0 0-10 16,0 0 6-16,0 0 3 16,0 0 5-16,0 0-10 15,0 0-11-15,-2 0-23 0,1-1-10 16,1 1-16-16,0 0-6 15,0 1-3-15,0 0 2 16,0 0 13-16,0 0 8 16,0 0 18-16,0 0 9 15,0 0 5-15,0 0 3 16,0 0 0-16,0 0-4 0,0 0-5 16,0 0-6-16,3 0-7 15,2 0-4 1,0 0-9-16,-5 0-4 0,0 0-5 15,8 0-3-15,-5 0 0 16,6 1 0-16,-2 0-3 16,-3-1-1-16,1 2-3 15,2-1-1-15,1 0 2 16,0 0 2-16,2 0 4 16,29 8 2-16,-28-9-1 15,1 2-2-15,-2-2-3 16,2 0-1-16,0 0-2 15,0-2-1-15,3 2-1 16,-1 0-1-16,3 0 1 16,0-1-1-16,3-1 0 15,-2 4 1-15,2-2-1 16,-1 2 0-16,-2-1-2 16,4 2-1-16,0 2 0 0,-1-3-1 15,2 1 0 1,-7-3 0-16,5 2 0 0,-3-4 0 15,0 2 0-15,3-1-1 16,0 1 0-16,-2 3 1 16,0-3-1-16,4 1 0 15,1 0 0-15,4 0 0 16,-2 4 1-16,-5-3 0 16,3-1 2-16,-2 1-1 15,3-3 1-15,0 1-1 0,4-2 0 16,0 1 1-16,-2 1-1 15,1 0 1-15,-1 0-2 16,0-1-1-16,3 1 0 16,-2-1 0-16,-4 0 0 15,0 0-1-15,-2-2 0 16,0 2 0-16,5 1 1 16,0-4 0-16,7 1-1 15,0-3 1-15,1 1 0 16,-7-1-1-16,7 1 0 15,-1 3 0-15,1-2 0 16,7 1 1-16,-7 4-1 16,2-2 0-16,-5 2 0 15,-2 5 0-15,-3-3 0 16,-3 4-1-16,3 0 2 16,0-1-1-16,1 0 1 15,2-3 1-15,-1 2-1 0,3 0 0 16,-1-4-1-16,-3 3 0 15,4-3 1-15,-1-1 0 16,4 1-1-16,7 2 1 16,-3-2 0-16,-4 0 0 15,-6 1 0-15,3-3 0 16,-9-2 0-16,4 5 1 16,8-1 0-16,-5 0 2 15,3 2 3-15,0-3 1 0,-2 0 2 16,1 0-1-16,5 0-2 15,1-1-1-15,1-2-2 16,1 0 1-16,1 0 0 16,-1 1 5-16,-3-5 7 15,0 4 1-15,3 1 1 16,-4-4-4-16,1 4-6 16,0-1-2-16,-2-1-1 15,3 4-1-15,-3 3 1 16,-5-2-1-16,-1 3 0 15,-3-2-1-15,1 3-1 16,-2 1 0-16,-8-3 0 16,2 6 0-16,-4-3 0 15,0-3 0-15,-5 0 0 16,1 1 1-16,-5 0 0 16,-3-2 0-16,2 4-1 15,-5-5 1-15,1-1-30 0,0 0-18 16,-3-1 26-16</inkml:trace>
  <inkml:trace contextRef="#ctx0" brushRef="#br0" timeOffset="27821.2">5906 9095 68 0,'32'33'65'16,"-37"-34"25"-16,3 1-7 15,-1 2-26-15,2-3-11 16,1 1-18-16,0 0-2 15,0 0 1-15,0 0 5 0,0 0 16 16,0 0 4-16,0 0 5 16,-1 0 2-16,0 0-9 15,-1 0-4-15,2 0-7 16,-2 1-2-16,1-1 6 16,0 5 8-16,0-1 8 15,0-4-1-15,0 6-8 16,0-3-4-16,0 1 0 15,0 2 0-15,1-4-2 16,0-2-2-16,0 0-1 16,0 0-1-16,0 0 1 15,0 0 7-15,0 0-3 16,0 0-3-16,0-1 3 16,0 0-8-16,1-16 18 15,-2-39 1-15,5 21-10 16,-3-5 0-16,4-8-28 15,-1-5-5-15,-2-7-7 0,9 2-1 16,-5 0-2 0,3 1-1-16,0 5 2 0,-6-2-1 15,-1 0 1-15,1 2-1 16,-1 5 0-16,-1 0 1 16,7 8-2-16,-6 0 1 15,-3 4 0-15,1 7 1 16,-5 5 3-16,5 4 7 15,5 9 8-15,-5 0 1 16,0-1-2-16,-1 4-6 0,-6-1-8 16,6 5-1-16,1 4-2 15,-3-1-1-15,3 0-1 16,0 0 0-16,0-1 0 16,0 0-1-16,0 0-3 15,-1 0-3-15,-1 0-2 16,2 0 1-16,0 1 3 15,0-2 3-15,0 2 2 16,0 0 0-16,0 0-1 16,0 0-2-16,0 0-2 15,-2 0-2-15,2 0 3 16,0 0 2-16,0 0 3 16,0 0 3-16,0 0 3 15,0 0-1-15,0 0-3 16,0 0-2-16,0 0-4 15,0-1-1-15,0 0-1 16,0 1 0-16,0 0 0 16,0 0 1-16,0 0 1 0,0 0 0 15,0 0 0-15,0 0-2 16,0 0 0-16,0-1-15 16,0 0-68-16,0 0-74 15,0 0-265-15,0 0 269 16</inkml:trace>
  <inkml:trace contextRef="#ctx0" brushRef="#br0" timeOffset="31181.08">6004 8095 48 0,'2'-2'39'0,"-2"2"-1"16,0-1 9-16,-1 0-20 15,0 0-10-15,-1 0-7 16,1 0 0-16,0 0 1 16,0 0 5-16,1 0 11 15,0-1 10-15,0 1 19 16,0 0 8-16,0 0-1 15,0 0-11-15,-1 0-24 16,0 0-12-16,0 0-14 0,0 0-2 16,1 0 0-16,0-1 1 15,0 1 0-15,0 0 2 16,0 0 8-16,0 1 9 16,0 0 6-16,0 0 0 15,0 0-8-15,0 0-7 16,0 0-4-16,0 0 1 15,0 0 0-15,0 0-1 16,0 0-2-16,0 0 2 16,0 0 9-16,0 0 9 0,0 0 7 15,0 0 1-15,0 0-5 16,0 0-5-16,0 0-3 16,0 0 1-16,0 0 2 15,0 0 2-15,0 0 5 16,0 0 2-16,0 0 3 15,0 0 3-15,0 0-3 16,0 0-3-16,0 0-4 16,0 0-3-16,0 0-2 15,0 0 0-15,0 0-2 16,0 0-3-16,0 0-5 16,0 0-1-16,0 0 3 15,0 0 3-15,0 1 5 16,0-1 2-16,0 1-4 15,1 3-4-15,0-1-10 16,0 1-3-16,-1-3-3 16,1 6 0-16,-1-5 0 0,0 3 0 15,1 2 1-15,-1-3 0 16,1 4 1-16,2 2 2 16,-2-1 1-16,6 30-1 15,-5-30-1-15,-2-1-2 16,3 4-1-16,5 0-1 15,-4 3 1-15,2-2 0 16,2 2 6-16,-5-2 4 16,1 1 8-16,3 3 1 0,-4 2 0 15,5 3-4-15,1 3-6 16,-5-2 0-16,5 4-1 16,-3 1-1-16,-2-1-1 15,2 5-1-15,3-2-2 16,-5-3 0-16,4 2 0 15,-1 0 1-15,-1-1 3 16,4 3 2-16,-1-1 6 16,0 1 1-16,1-1 0 15,0 2-2-15,0-1-5 16,0-1-2-16,3 0-4 16,0-2-1-16,3 2-1 15,0-2 0-15,-4-2 0 16,2 2 0-16,-1-4 0 15,1-2-1-15,3 0-1 16,2-5 0-16,2 3 0 16,2-4 1-16,-6-3 2 0,4 3 1 15,0-6 1-15,-5-2 0 16,6 2-1-16,-4-2-1 16,-4 0 0-16,5 3 1 15,-1-3 1-15,-1-1 1 16,6-2 1-16,-2 3 0 15,2-6-1-15,4 5 0 16,-4-3-2-16,0-3 1 16,-6 4-2-16,6-5 0 0,2 1 1 15,2-1-1-15,4-1 0 16,-8 0 0-16,0-2-1 16,-4 1 0-16,1 1-1 15,1 1 0-15,-3 3 1 16,2 3 0-16,-5-5 1 15,-3 2-2-15,1-3 0 16,-3-1 0-16,0 1 0 16,2-2 0-16,-2-1-1 15,0 2 1-15,2-1 0 16,-2 1 1-16,4 1 1 16,-2 0-2-16,2 0 0 15,-1 3 0-15,-5-3-1 16,3-6 0-16,0 5 0 15,3-4 0-15,2-1 0 16,1 3 0-16,0-5 0 16,1 4 0-16,-2-3 0 0,2-1 1 15,3 3 0-15,-1-2-1 16,4 3 1-16,-2 1 0 16,-3 4 0-16,-4-2 1 31,-9 1-1-31,2 0 0 0,18 0-1 0,-3-1 0 15,-2-4 1-15,-7 5 0 16,1 1 0-16,1-2 0 0,-2 3-1 16,-4-2 1-16,0-2 0 15,-4 2 0-15,3-3 0 16,1 2 0-16,0 2-1 16,2-1 1-16,-1 1 0 15,-1 0 0-15,2-1 0 16,2 0-1-16,2 1 1 15,1 0 0-15,-3 0 0 16,-2 3 0-16,0-4-1 16,2 1 1-16,-1 3-1 15,1-4 0-15,-2 2 1 16,0 2 0-16,0-4 0 16,2 0 0-16,0 0 0 15,5-2-1-15,-1-1 1 16,0 6-1-16,3 0 0 15,-1 0 1-15,-2-1-1 16,3-2 0-16,-1-1 1 16,-1 0-1-16,4-1 0 0,3 0 0 15,-3 0 0-15,-3-1 0 16,3 4 0-16,-4 1 0 16,4-1 0-16,3 1 0 15,0-2 0-15,4 4 0 16,0 1 0-16,-2-1 0 15,1 3 0-15,-2-5 0 16,4 0 1-16,-2-2-1 0,4 0-1 16,-3 3 0-1,-2-1-2-15,-2 1-1 0,-3 1-18 16,0-3-26-16,0 5-101 16,-1 0-99-16,5-2 152 15</inkml:trace>
  <inkml:trace contextRef="#ctx0" brushRef="#br0" timeOffset="52900.08">8655 9192 242 0,'0'0'127'15,"0"0"-13"-15,0-2-16 16,0 1-6-16,-3 0 3 15,3-14-6-15,-1-29-2 16,5 18 0-16,-3 0 0 0,-1-11-5 16,9-1-7-16,-5-9-21 15,2-6-10-15,7-6-10 16,-8-2-3-16,0 0-3 16,8 3-3-16,-13-3-7 15,3 1-4-15,4-7-6 16,-4-5-1-16,9-4-4 15,1-1 1-15,-2 1-3 16,-1 4 1-16,3 7-1 16,-1-1 3-16,-1 3 7 15,-1-1 2-15,-2 6 4 16,0 2-3-16,-2 10-4 16,0 2-1-16,-4 7-2 15,0 7 2-15,2 5 0 16,-4 4 1-16,1 5 0 15,-2 1 0-15,0 6 3 16,-2 2 1-16,3 5 1 16,0 2-2-16,0 0-8 0,0 0-4 15,0 0-6-15,0 0-2 16,0 0 0-16,0 0 2 16,0 0 4-16,0 0 1 15,0 0 3-15,0 0-1 16,0 0 0-16,0 0 0 15,0 0-26-15,0 0-27 16,0 0-69-16,0-1-34 16,0 0-30-16,0 0-4 0,0-1 10 15,0 1-4-15,0 0 120 16</inkml:trace>
  <inkml:trace contextRef="#ctx0" brushRef="#br0" timeOffset="66879.19">8801 7389 65 0,'-28'12'37'15,"28"-11"-8"-15,-1-1-14 16,3 1-15-16,-2-1-4 16,-1 0-5-16,1 0-2 0,-1 0 4 15,1 0 1-15,0 0 6 16,0 0 2-16,0 0-2 15,0 0-6-15,0 0-8 16,-1 0-1-16,1 0-6 16,0 0 14-16</inkml:trace>
  <inkml:trace contextRef="#ctx0" brushRef="#br0" timeOffset="70648.57">8846 7442 69 0,'-1'0'38'0,"0"0"-4"16,0 0-19-16,0 0-11 0,0 0 4 15,1 0 14-15,0 0 12 16,-1 0 24-16,-1 0 9 15,2 0 7-15,0 0 0 16,0 0-10-16,0 0-7 16,0 1-16-16,0-1-7 15,-2 1-9-15,2 0-4 16,-1-1-10-16,1 0-4 16,0 0 0-16,0 0 3 15,0 0 12-15,0 0 9 0,0 0 5 16,0 0-2-16,0 0-9 15,0 1-7-15,0-1-7 16,0 0-3-16,0 0-1 16,1 3 0-16,1 1-1 15,-2-4 0-15,2 0 2 16,4 4 1-16,-1-2 7 16,0 2 2-16,0-1-1 15,0-1-1-15,3 1-6 16,-2-1-2-16,2 0 1 15,-2-1 1-15,4-1 7 16,-2 0 3-16,2 0 2 16,2 0 0-16,25 2-5 15,-26-2-2-15,-1-3-3 16,0-2-1-16,3 3-3 16,-1 0 1-16,1 1 0 15,-1-1 2-15,0-4 10 16,4 1 4-16,-1 1 5 0,-1 1-2 15,1 0-4-15,-3-1 0 16,1 0 0-16,0-1 2 16,1-1 2-16,-1 0-2 15,-3-3-1-15,-1 1-2 16,-2-2-4-16,-4 2-1 16,7-2 0-16,-1-1 0 15,5-1-1-15,4-1-2 0,-5-3-4 16,5 0-1-16,-6-5-2 15,4 0 1-15,2-2 1 16,-2 0-1-16,5-1 2 16,-3-1-1-16,5 1 0 15,0-5-1-15,0 2-2 16,3-4-1-16,1-2-2 16,2 2 0-16,-2-5-1 15,0-1 1-15,0-2-1 16,2-2 1-16,-2 1 6 15,1-3 4-15,-1-1 3 16,-4-2 2-16,7 6-2 16,-5-1-2-16,2 3-1 15,2 6-1-15,-2-5-3 16,2 2-2-16,0-3-1 16,-2-2-2-16,1 0-1 0,0-1 0 15,-1 1 0 1,2-2 1-16,-3 2 0 0,2-3 0 15,-4 5-1-15,-2 0 0 16,-6 0 0-16,1 1-1 16,0 0 1-16,1-2-1 15,0 3 1-15,1 0 0 16,2-1 1-16,-2-5 0 16,2 2 0-16,0-3 1 15,-2 1 0-15,3-1-2 0,-3 2 0 16,3-2-2-16,0 1 1 15,0 2 1-15,0-6 1 16,2 3 2-16,-1 0 2 16,0-7-1-16,0 1-1 15,-1-1-1-15,-1-3-3 16,2 2-1-16,-1 3 0 16,-3 0 0-16,7 5 0 15,-9-3-1-15,-4-2 1 16,7-2-1-16,-5-2 0 15,4 0 0-15,3 1 0 16,-5-2-1-16,3 4 1 16,3 1 0-16,0 5 1 15,0 2-1-15,-2-1 0 16,0-4 0-16,-1-2 0 16,0-5 0-16,2 2-1 15,1-1 0-15,0 1 1 16,1 1-1-16,-1 4 0 0,-1 2 1 15,1 3-1-15,-1-2 1 16,0 1-1-16,0-1 0 16,-2-3 0-16,-3 0 0 15,2-1 1-15,-3 0-1 16,-4 0 0-16,9 2 0 16,-6 2 1-16,7 4 0 15,2 1 0-15,-5 3 0 0,3 4-1 16,-6-3 1-16,5-1-1 15,-1-2 0-15,-2 0 1 16,4 2-1-16,-1 1 0 16,-1 1 0-16,3 2 0 15,-2-1-1-15,2 0 0 16,0 0 0-16,0 1 0 16,0 3 0-16,3 4 0 15,-4 1 0-15,3 3 0 16,-2-4-1-16,-5 2 0 15,5 1 0-15,-4-1 0 16,5 2 1-16,2 2 0 16,5-1 0-16,0 1 0 15,-3 0 0-15,0 0-1 16,-1 3 0-16,-1 0 0 16,2 2 0-16,-1 0 0 0,0 2 0 15,-2 3 0 1,1 1 0-16,-1 0 0 0,-1 1 1 15,0-1 0-15,-1-2 1 16,-5 5 0-16,-1 0 1 16,0-1-1-16,-7 3 0 15,6 0-1-15,-6 2 0 16,-4 0-1-16,7 1 1 16,-4-1 0-16,2 0 2 15,0-2 1-15,-4 0-1 0,0 1 1 16,1-1-1-16,0 1-1 15,0 0 1-15,0-1 0 16,-3-2-3-16,0 0-39 16,-3 0-36-16,0-4-134 15,2 0-295-15,3 2 339 16</inkml:trace>
  <inkml:trace contextRef="#ctx0" brushRef="#br0" timeOffset="72060.78">12682 2551 59 0,'-29'-63'46'16,"27"50"5"-16,0 4 1 16,1-2-1-16,1 3-7 15,-1 1-6-15,-1-2-19 16,0 2-7-16,0-1-5 16,2 1 3-16,-4-1 2 15,3 2 0-15,1 0-2 0,0 0-4 16,2 2-2-1,-2-1-1-15,4 3-2 0,-4 1-1 16,0 0 0-16,0 0 0 16,0-1 0-16,0 1-1 15,0 0 0-15,0 0-2 16,0-1-7-16,0 0-6 16,3 0-34-16,0-3-20 15,2 2 42-15</inkml:trace>
  <inkml:trace contextRef="#ctx0" brushRef="#br0" timeOffset="73080.07">12506 2375 17 0,'-43'29'18'16,"39"-28"0"-16,-4 0 6 15,7 2 10-15,0-1 24 16,-4 0 12-16,3-2 14 15,1 0 0-15,0 0-3 0,0 0-3 16,1 0-13-16,0 0-8 16,0 0-13-16,0 0-9 15,0 0-7-15,0 0-1 16,0 0-1-16,0 0 6 16,0 0 14-16,0 0 6 15,0 0 1-15,0 0-3 16,0 0 0-16,2 0-4 15,6 2-1-15,0-1-3 16,2 0-10-16,-5-1-2 0,-5 0-7 31,0 0-1-31,11 0-4 0,0-1-3 0,-1 0-3 16,28 1-1-16,-34 0-3 16,2-2-1-16,-4 1-3 15,-2 1-1-15,0 0-1 16,0 0-1-16,0 0-1 15,0 0 0-15,0 0 1 16,0 0-1-16,0 0 3 16,0 0 0-16,0 0 0 15,0 0 0-15,0 0 1 16,0 0 0-16,0 0-2 16,0 0-12-16,0 0-41 15,0 0-28-15,0 0-71 16,0 0-42-16,0 0 122 15</inkml:trace>
  <inkml:trace contextRef="#ctx0" brushRef="#br0" timeOffset="88567.31">12621 2424 31 0,'-1'-1'12'0,"0"0"-10"15,0 0 0-15,-2 0 5 16,3 0 2-16,-1 0 12 16,0 0 3-16,0 0 8 15,0 0 10-15,0-1 21 16,0 1 14-16,0 0-4 15,0 0-10-15,-1 0-24 16,2 0-12-16,-2 0 8 16,1 0 4-16,0 0 12 15,0 0 1-15,0-1-10 0,0 1-6 16,0 0-19-16,0 0-9 16,0 0-7-16,-2 0-1 15,3 0 2-15,-1 0-1 16,0 0 2-16,0 0 0 15,0 0 1-15,0-1 1 16,1 2 5-16,0 0 3 16,0 0 7-16,0 0 3 15,0 0 4-15,0 0 0 0,0 0-2 16,0 0-2-16,5 4-2 16,-1-3 0-16,0 1 2 15,4 1 1-15,-2 1-1 16,4 0-2-16,1 0 3 15,25 15-1-15,-27-15 3 16,0 1 1-16,-1-3-1 16,1 0 2-16,2-1 1 15,0 2 0-15,1 2-4 16,-2-2-4-16,0 0-4 16,0 1-3-16,1 0-3 15,0-1-1-15,0 4-4 16,-3-2-1-16,1 0-1 15,1 0 0-15,0 0 3 16,-3-4 1-16,7 1 2 16,-5 1 3-16,5 0-2 15,-5 3 0-15,-2-2-2 0,2 2-2 16,-6-2 0-16,8 3 0 16,-8-5-2-16,1-1 0 15,-1 2-1-15,-3-3 0 16,0 0-2-16,0 0 0 15,0 0 0-15,8 4-1 16,-5-3 1-16,2 2-1 16,0-1 0-16,0 1 0 15,3 2 0-15,0-4-1 0,1 3 1 16,30 26-1-16,-28-27 1 16,0-2 0-16,-3 4 0 15,3 0-1-15,0 1 1 16,3 0-1-16,0 0 0 15,0-3 1-15,-2 2-1 16,0 1 1-16,-3-2 1 16,4 5 0-16,-1-5 0 15,-2 1 2-15,2-1 2 16,-2-2 1-16,-3-1 1 16,3 2 0-16,1 0-2 15,1-2-1-15,1 6-2 16,2-5 0-16,-4 0-1 15,-2 5-1-15,1-5 1 16,1 2 0-16,0 2 0 16,0-5 0-16,1 1 3 15,-1 1-1-15,-1 0 1 0,-1 0 1 16,1 0-1 0,0 1 1-16,0-2 0 0,3 3 1 15,-3 0 0-15,1-2 1 16,-3-3-1-16,2 2 0 15,0-2-1-15,-3 2-2 16,6 2 0-16,-3 1 0 16,-1-2 0-16,1-1 0 15,0 3 1-15,-1-2 1 16,-3-2 0-16,4 2 1 0,-1-1-1 16,-3-2-1-16,11 6-1 15,-7-5-1-15,-2 0 0 16,5 0 0-16,-3 4 1 15,3-3 0-15,-3 0 2 16,3 2 0-16,-6-4 3 16,4 5 0-16,-2-3-2 15,2 2 0-15,-1 1-3 16,1-2 0-16,-1 1-1 16,-1-4 0-16,0 0-1 15,1 1 0-15,0-1 0 16,1 3-1-16,0-1 2 15,0 2-1-15,-3 2 0 16,2-4 1-16,0 2-2 16,-1-2 0-16,0 2 0 15,1-1 0-15,0 1 0 16,1 0-1-16,5 2 0 0,-3 1 1 16,-4-4 0-16,1 3 0 15,0-2 0-15,1 0 1 16,6 2 0-16,-2 0 1 15,1 1 3-15,1-1 0 16,-5 2 0-16,5-2 0 16,-4 2 0-16,2-1 0 15,6 1-1-15,-9-1 1 16,6-2 0-16,0 2 0 16,2 0 2-16,5-3 2 0,-2 2 1 15,-2 1-1-15,-1-2-1 16,2 0-1-16,0 2-2 15,1-4-1-15,2 4 1 16,-2-1 0-16,0 0 0 16,2-1 2-16,-2 2-1 15,0-2 0-15,3 1-3 16,-4-1 0-16,3 2-1 16,-6-1-1-16,-1 1 0 15,-3-1 0-15,0-1 0 16,4 0 0-16,-1 3 0 15,2-1 0-15,2-1 0 16,1-1-1-16,-2 0 0 16,4-1-1-16,-2 4 1 15,0 0 0-15,-3 0 0 16,3-2 0-16,-1 1-1 0,1-1 1 16,-1 0-1-1,0 2 1-15,3 1-1 0,-4-2 1 16,2-2 0-16,-1 1-1 15,-5-2 0-15,5 1 0 16,1 3 0-16,-2 0 1 16,-6-2-1-16,2 2 0 15,-2 0 0-15,-1 0 0 16,9-1 0-16,3 1 1 16,-2-4 0-16,2 0-1 0,-1 3 1 15,0 0-1-15,-1-1 0 16,-2 0 0-16,6 5 3 15,-5-7 0-15,1 3 1 16,1 0-1-16,-5-5-3 16,4 10 1-16,-2-4-1 15,-4-1 1-15,3 1 0 16,-6-1 0-16,1 2 0 16,-9 1-1-16,4-3 1 15,1 1 0-15,-2-3 1 16,7 2-1-16,-5 0 1 15,-5-2-1-15,2 2 0 16,-5-2 1-16,4 1-1 16,-3-2 1-16,3 1 2 15,3 1 12-15,-6-3 3 16,4 4 1-16,0-2-2 0,-4 0-10 16,1-1-5-16,2-1 0 15,-4-1-1-15,10 3 1 16,-6-2 0-16,3 0-1 15,0 1 0-15,-6 0-1 16,8 2 0-16,-6-3 0 16,6 1-1-16,2-4 0 15,-7 2 1-15,8-1-1 16,-5 2 1-16,-2 1 1 16,1-2-2-16,-1 4 1 0,-2-2-1 15,3-2 0-15,3 6 2 16,-1-4-1-16,0-1 0 15,0 1 1-15,-1-2-2 16,-1-1 0-16,3 5 0 16,-3-3 0-16,-5-3 1 15,6 5-1-15,-2-1 1 16,0 1 1-16,4 1-3 16,-10-5 2-16,10 3-1 15,-2-1-1-15,-1-1 2 16,-4 1-1-16,-2-2 1 15,1 0 2-15,-5 1-3 16,0-2 3-16,0 0-3 16,0 0 0-16,0 0 2 15,0 0-2-15,8 1 1 16,-8-1 0-16,2 0-1 0,-2 0 3 16,0 0-3-16,0 0 1 15,0 0 1-15,6 1-2 16,2 2 2-16,-2-2-1 15,-4-1-1-15,-2 0 1 16,0 0-1-16,3 0 0 16,-3 0 0-16,0 0 0 15,0 0 2-15,0 0-1 16,0 0-1-16,0 0 1 0,0 0-1 16,0 0-1-16,0 0 2 15,6 2-2-15,-4-2 2 16,0 0 0-16,-2 0-1 15,0 0 0-15,0 0-1 16,0 0-1-16,2 1 2 16,-2-1-2-16,0 0 2 15,0 0 0-15,0 0-26 16,0 0-15-16,6 1-64 16,-6-1-46-16,0 0-81 15,7 0-62-15,-3-2 187 16</inkml:trace>
  <inkml:trace contextRef="#ctx0" brushRef="#br0" timeOffset="94904.02">16057 3582 221 0,'46'36'103'15,"-46"-34"-14"-15,0 3-25 0,3-1 25 16,-4-4-3-16,0 0-13 15,1 0-3-15,0 0-12 16,0 0-11-16,0 0 0 16,0 0 6-16,0 0-2 15,0 0 5-15,0 0-9 16,0 1-9-16,0 7-6 16,0-1-7-16,-1-2-7 15,0 1-2-15,0 1 2 16,0-1 0-16,1 2-4 15,0 0-1-15,1-2-3 16,1 4-2-16,1 2-1 16,12 27 2-16,-12-22 1 15,-4-1 3-15,2 3-2 16,2 4 0-16,5-2-5 16,-1 0-1-16,-4 5-3 15,3-1 1-15,1 4-1 16,3 5-1-16,-3 0 15 0,4 7 8 15,-4 5 8-15,-4-1 2 16,12 4-12-16,-6-2-7 16,5 2-9-16,-4-3 0 15,3 1-3-15,-3 1 0 16,3 5 0-16,2 6-1 16,-4 4 0-16,1 3 0 15,2 1-1-15,1-1 0 0,3 4 1 16,-3 2-1-1,-4 4 5-15,0 3 11 0,-3 2 10 16,2 3 3-16,-3 0-2 16,0-2-9-16,-1 6-8 15,0-2-1-15,-4 4-3 16,3 1-1-16,-5-3-1 16,0 4 0-16,2-1-1 15,-2 2-1-15,2 2-1 16,3-3-1-16,5-2 1 15,1-5-1-15,2 3 1 16,0 5 0-16,2 5 0 16,-3 4-1-16,2-7 0 15,0 5 0-15,0 6 0 16,5 2-1-16,-2 7 1 16,-4-3-1-16,1-1 1 15,-5 2-1-15,-3 6 1 16,-3-1-1-16,-3 2 1 15,4 4 0-15,-1 1 1 0,-2 2-1 16,-5-2 1 0,0 1-1-16,2-3-1 0,-1 1 0 15,1-1 1-15,-7-3 0 16,-3 1 1-16,3 1 0 16,-1-3 1-16,3-2 5 15,-3-7 14-15,0-3 2 16,1-2 1-16,-1-4-4 0,6-7-8 15,-4-7-1-15,5-6 1 16,0-2 3-16,0 0 6 16,0-1 4-16,3-8 6 15,0-6 0-15,3-8-10 16,3 0-6-16,-2 0-9 16,1 0 7-16,-3-3 6 15,1 2 0-15,3-3 2 16,0-4-11-16,6-1-8 15,0-6-1-15,-1-4-1 16,5-2 0-16,-1-1 0 16,-3 2 0-16,7 0 6 15,-2 2 0-15,-3-3 2 16,4-2-1-16,-7-4-7 16,-1-4 1-16,-3-5-2 15,2-1-1-15,-2 0 1 0,5 0 0 16,-4-2 1-16,2 0 0 15,0-2-1-15,-5-3 4 16,-1 0-27-16,-1-1-22 16,-4-7-69-16,0-1-48 15,4-2-112-15,-4-2-132 16,1 0 264-16</inkml:trace>
  <inkml:trace contextRef="#ctx0" brushRef="#br0" timeOffset="99864.99">16771 11718 213 0,'-47'0'78'0,"48"1"-53"15,0-1-26-15,1 0 3 0,-2 0 24 16,0 0 13-16,-1 0 20 16,1 0 5-16,0 0-8 15,0 0-9-15,0 0-16 16,0 0-7-16,0 0-1 16,0 0 7-16,10 1 21 15,-2 3 10-15,-2 1 7 16,35 14-9-16,-33-17-23 15,2 1-11-15,-3-1-17 16,1 3-3-16,3-1-2 16,-1-2-1-16,4 1 1 15,-1-2 4-15,-2 0 19 16,2 2 7-16,2-2 12 16,1-1 0-16,-1 0-8 15,0 0-4-15,-4 0-9 16,1-1-3-16,0 2-8 15,-4-2-3-15,0 1-2 0,-1 0 1 16,1-3-2-16,2 2 1 16,3-1 0-16,-1 2 1 15,-3-1 1-15,1 1 0 16,-4 0 1-16,1-1 0 16,-3 1 1-16,-1-1-1 15,-1 1-1-15,-2 0-1 16,0 0-5-16,0 0-1 15,0 0-1-15,0 0-1 0,0 0 0 16,0 0 1-16,0 0-1 16,0 0 0-16,0 0 0 15,0 0 1-15,0 0 1 16,0 0 0-16,0 0 0 16,0 0-1-16,0 0 0 15,0 0-1-15,0 0 0 16,0 0-1-16,0 0 0 15,0 0 0-15,1 0-1 16,2 1 1-16,1 1 0 16,0-2 1-16,5 2 0 15,-7-2 1-15,0 0 2 16,1 1 1-16,-3-1 1 16,3 2 1-16,1-2 2 15,-1 0 3-15,1 0 1 16,-2 0-1-16,4 1-2 0,-2-1-3 15,2 0 0-15,1 0 3 16,-7-1 4-16,3-1 3 16,4 0 2-16,-1 0 1 15,1 0-2-15,-1 0 0 16,-2-1-4-16,1 1-2 16,-1 0-3-16,3-1 0 15,-3 1-2-15,1-2 0 16,1 1-2-16,-5 2 1 0,1-1-3 15,3-2 1-15,-2 2-2 16,3-4 0-16,1-1 0 16,2 1-1-16,24-23 1 15,-26 26-1-15,1-2 0 16,4 1 0-16,-6 0 0 16,4-1 1-16,-1 1-1 15,-2 1 0-15,5-3 0 16,-3 3 0-16,2 1 0 15,0-3 0-15,-1 2 0 16,-2 0 0-16,-1-1 1 16,-1 1-1-16,2 2 0 15,0 1 0-15,-3-2 0 16,1 0 0-16,0 1 0 16,1-2 0-16,0 1 0 15,1 0 0-15,-1 0 0 16,0-3 0-16,1 2 4 15,4 2 2-15,-3-1 3 0,-1 0 1 16,2-2-2-16,0 0-2 16,1 3-2-16,0-1 0 15,-1 1-1-15,-1-3-1 16,2 1 4-16,0 0 6 16,0 0 4-16,0-2 2 15,1 1-2-15,-4 0-5 16,5 0-4-16,-4-1-2 0,-1 1-1 15,0-1-1-15,3 0-1 16,-1 4-1-16,-3-3 0 16,5 2 0-16,-8-4-1 15,5 2 0-15,2 1 0 16,0 2-1-16,-1-1 0 16,3-1 1-16,-3 1-1 15,-6-6 0-15,9 3 1 16,-8-1-1-16,7-2 1 15,3-1-1-15,4 0 1 16,-1-3 1-16,3 1-1 16,0 3 1-16,-1-1 1 15,3-1 1-15,-1 2 3 16,0-5 0-16,1 1 1 16,-2 0 0-16,2 0-4 15,-2 2 0-15,4-3-2 16,-2 2 0-16,0-2-1 15,-2 0 1-15,4 2-1 0,-2-3 0 16,-6 5 0-16,3-1 0 16,-9 0 0-16,3 1 0 15,0-1 0-15,-2 4 1 16,2-2-1-16,-3 0 0 16,3 1 2-16,3-2-1 15,-5 1 2-15,8 1-1 16,-3-2 3-16,-1 1 0 0,2-2 0 15,-3 1 0-15,1 1-1 16,-2 1-1-16,0 1-2 16,1 1 0-16,-1-2 0 15,0-1-1-15,1 0 0 16,1 0 0-16,2-1-1 16,-1 1 0-16,0 0 0 15,0 2 0-15,-3-2 0 16,1 2 1-16,-2-1 0 15,4-2 0-15,-2 2 0 16,-1 0 0-16,1-1-1 16,2 3 0-16,-4 1 1 15,-2-3-1-15,1 2 1 16,2-1-1-16,0-2 0 16,3 2 0-16,-3-2 1 15,-3-1-1-15,0 0 0 16,1 3 1-16,-1-2-1 15,6 3 1-15,1-2 0 0,0-1 0 16,2 1-1-16,-3-6 1 16,5 3 0-16,-3-2 0 15,4 0 0-15,-2 1 1 16,0-2-1-16,2 0 0 16,-1-3-1-16,0 3 1 15,1-2-1-15,0 1 1 16,-1-2-1-16,3 2 1 0,-3 0-1 15,-2-1 0-15,-1 0 0 16,-1 1 0-16,2 0 1 16,2 2-1-16,0-2 0 15,-4-2 0-15,4 2 0 16,-2-1 0-16,1 0 0 16,-1 2 1-16,3 1-1 15,6 2 0-15,-6 1 1 16,2-1-1-16,-4 2 0 15,-1-3 1-15,0 0-1 16,3 1 0-16,-2-3 1 16,0 4-1-16,1 2 1 15,0-2-1-15,-4 0 0 16,5 0 0-16,-6 0 0 16,0 1 0-16,3-2 0 15,-2 1 0-15,1 1 1 16,2-3-1-16,-1 3 0 15,-3-5 0-15,5 1 0 0,3-1 0 16,1-2 0-16,3 5 1 16,3-2-1-16,-4 3 0 15,3-5 0-15,-1 0 0 16,0 1 1-16,1 1-1 16,-4-1 0-16,2 3 0 15,-2-2 0-15,3 1 0 16,-3 1-1-16,-3-1 1 0,-3 1-1 15,-2 1 1-15,2-1 0 16,4 2 0-16,2-1 0 16,6 4 0-16,-1 0 0 15,1 0 0-15,-1-3 1 16,-1 1-1-16,0-1 0 16,-3 0 0-16,2 2 0 15,-3 0-1-15,3 2 1 16,1-2 0-16,1 3 0 15,2 0 0-15,-6-2 0 16,0 2 0-16,-6-1 0 16,-5-2 0-16,8 4 0 15,-3-2 0-15,8 0-1 16,2 1 1-16,-2 1-1 16,4 0 0-16,-4-2 1 15,2 3 0-15,3-2 0 16,-1 1 0-16,5 0 0 15,-3 0 1-15,-2 0-1 0,-3-1 0 16,-2 3-1-16,-2 0 1 16,-5-3 0-16,1 3 0 15,3-1-1-15,0 1 1 16,6 1-1-16,2-1 1 16,0 1 0-16,2 2 0 15,-2 1 0-15,1 2 0 16,-2 1-1-16,0-4 1 15,1 3 0-15,1 2 0 0,0-1 0 16,0 1 0-16,-3 0 1 16,-9-1-1-16,2-1 1 15,-1-1-1-15,1-1 0 16,6 2 0-16,1-2 1 16,1 0 0-16,-2 3-1 15,0-4 2-15,-2 0-1 16,1 3 0-16,0-5 0 15,3 2 0-15,1-2 4 16,0 0 1-16,-4 2 2 16,0-2 1-16,-5 0 0 15,-5 0-1-15,3 0-1 16,-6 2-1-16,0 0-3 16,1 0 0-16,-2-2-1 15,6-1 1-15,-1 1-1 16,2-1 1-16,-1 0-1 15,-2 0-1-15,3 0 0 0,-2 0 0 16,4 0 0-16,-2-2 0 16,3 0 0-16,1-1-1 15,-3 2 0-15,1 1 1 16,-2-1-1-16,0 0 0 16,-6 0 0-16,1-1-1 15,-3 0-2-15,-7 1-1 16,5-1-14-16,-5 2-17 15,-1 0-43-15,4 0-35 0,-5 0-127 16,3-3 153-16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14.22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343 8 24 0,'8'14'12'0,"1"-14"-9"16,-9 0 13-16,0 0-9 15,0 0 0-15,-5-3 6 16,1 3 0-16,0-11-14 15,0 11 0-15,4 0 10 16,0 0 1-16,0-12-3 16,0 24 0-16,0-16-2 15,0 4 0-15,0 4-2 16,-4 10 0-16,-1 13-1 16,-3 6 1-16,-5 16-1 0,-12 3 0 15,4-3-1-15,0 3 1 16,-4 8-2-16,0 3 1 15,-1-3-1-15,1-15 1 16,4 3-1-16,0 8 0 31,-8 23 0-31,4-4 0 16,8-12 0-16,0-22 0 16,9-7 0-16,3-4 0 0,1-4 0 15,8 4 1-15,5-4 0 16,3-8 1-16,5 5-1 15,8-8 1-15,5 0-1 16,8-8 1-16,8-3-2 16,8-4 0-16,-7 0-1 15,-5-11 0-15,-9-4-3 16,1 7 1-16,0-3-5 16,-1 0 0-16,1 0-7 15,4-12 0-15,-1 8-4 16,-3 4 0-16</inkml:trace>
  <inkml:trace contextRef="#ctx0" brushRef="#br0" timeOffset="999.95">-195 329 27 0,'-4'-4'13'0,"-9"8"-1"15,9 0 14-15,0-1-24 16,4 1 1-16,-5 0 1 15,5-4 0-15,5 3-4 16,-5-3 1-16,8 0 5 16,-4 8 0-16,0-4-1 15,1-4 1-15,-1 11 1 16,4-4 0-16,5 1-2 16,4-1 1-16,4 1-2 0,4-5 0 15,4 5-1 1,1-8 0-16,3 11-2 0,1-11 0 15,0 11 0-15,-5 1 0 16,5-1-1-16,-1 0 1 16,5 4-1-16,-4-4 0 15,3-7-2-15,-3 7 0 16,4-7-3-16,-9-4 0 16,-8-8-6-16,-4-3 1 15,0-4-8-15,4 4 1 16,4 4-1-16,0-20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23.675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 contextRef="#ctx0" brushRef="#br0">13 50 28 0,'-13'-4'14'0,"13"0"-6"15,0 4 15-15,0-7-20 16,0-1 1-16,0 1 4 16,0-5 0-16,0 5-9 15,0 7 0-15,8 7 7 16,5 8 0-16,4 8-1 15,8 3 0 1,30 4 0-16,-5 15 1 16,13-1-1-16,-4 12 0 15,-4 1-1-15,-5-5 0 16,0-11 0-16,-12-4 0 16,-4 4-3-16,-1 0 1 15,1 4-1-15,-5 4 0 16,-3-4 0-16,-1-1 1 15,-4-25-3-15,0 15 0 16,-4-1-5-16,0-3 1 16,-5 0-6-16,1-7 0 15,-5-9-7-15,1-14 1 16,-5-14-1-16,8 10 0 0</inkml:trace>
  <inkml:trace contextRef="#ctx0" brushRef="#br0" timeOffset="343.69">735 8 27 0,'-12'-37'13'0,"-5"11"1"16,13 22 21-16,0 4-29 15,-5 8 0-15,1 7 4 16,-1 14 0-16,1 13-12 16,-1-1 0-16,-7-23 9 15,-5 31 0-15,-5 7-3 16,-11 7 1-16,-1 1-2 0,-4-8 1 16,0 4-2-16,0 3 0 15,0-3-1-15,-4 0 0 16,3-4-5-16,1-23 1 15,9-6-9-15,3-9 0 16,14 1-7-16,7-4 0 16</inkml:trace>
  <inkml:trace contextRef="#ctx0" brushRef="#br1" timeOffset="3437.49">122 1323 28 0,'-17'38'14'0,"13"-31"-1"0,4-3 14 15,0 3-23-15,-4 8 0 16,4 4 4-16,0 11 0 15,0-15-9-15,0 18 1 16,0 16 6-16,0 18 0 16,-5-22-2-16,5 4 1 15,5-1-3-15,3-3 1 16,5-15-3-16,3-15 1 16,10-12 0-16,-1 9 0 15,8-31-1-15,5-18 0 16,9-23 2-16,-5 19 0 0,-5-8-1 15,1 1 1-15,-4 3-1 16,-1 4 1-16,-3 7 0 16,-5 8 0-16,0 11-1 15,-12 15 0-15,-1 11-1 16,1 12 1-16,0 7 0 16,-5 22 1-16,0 4-1 15,-8 19 0-15,0 22 0 16,0 7 0-16,-4 20-2 15,-8-1 1-15,-9-37-3 16,-9-4 1-16,-16-4-2 16,0-3 1-16,0-4 0 15,-5-15 0-15,1-7 1 16,3-8 0-16,5-11 1 16,9-12 1-16,8-14-2 15,8-15 1-15,13-12 0 16,12-14 0-16,13 11 0 0,4-4 1 15,17-19 2-15,0-14 0 16,5-1 1-16,3 5 0 16,-4 18 0-16,-8 7 1 15,0 4-1-15,0 8 0 16,4 3-4-16,0 4 0 16,4 4-10-16,0 0 1 15,5-4-9-15,7-8 1 16,10 5-2-16,-5-1 1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28T11:48:38.26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11 60 34 0,'-12'0'17'15,"16"-23"-12"-15,0 16 18 0,0-1-21 16,-4 8 1-16,0 0 3 16,0-7 1-16,0 7-6 15,0 0 0-15,-4-8 6 16,0 5 1-16,4-1-1 15,0 4 1-15,0-4-3 16,0 4 1-16,0 0-3 16,4 11 0-16,5 1-1 15,-1 3 0-15,5-4 0 16,4-4 0-16,4 4 1 16,4 4 0-16,8 8 0 15,1 3 0-15,12 8 0 0,0 3 0 16,1-15-1-16,-1 4 0 15,-4 8-1-15,-8 3 0 16,-1 1 0-16,-8-1 0 16,-4 1-1-16,-4-5 1 15,0 1 0-15,-4-4 1 16,-1-12-1-16,5 1 0 16,0-8 0-16,-5 0 0 15,-3-3-2-15,-1-1 0 16,1-7-5-16,-9 0 1 0,4-7-7 15,0-4 0-15,0-1-10 16,0-2 1-16,5-1-1 16,-1 7 1-16</inkml:trace>
  <inkml:trace contextRef="#ctx0" brushRef="#br0" timeOffset="390.56">768-168 42 0,'4'-34'21'0,"-4"8"-14"0,0 22 38 15,0 4-41-15,-4 4 0 16,-5 7 4-16,-3 12 0 16,-9 7-9-16,-9 14 0 15,5 1 7-15,-8 11 0 16,-14 12-2-16,-3-9 0 16,0 5-2-16,-1-1 0 15,5-7-1-15,4-3 1 16,0-9-2-16,0 5 1 15,0-8-2-15,4-4 0 0,4-7-5 16,5 4 0-16,4-4-8 16,8-4 1-16,4-7-8 15,5-4 1-15</inkml:trace>
  <inkml:trace contextRef="#ctx0" brushRef="#br0" timeOffset="5125">-1136-1599 21 0,'0'-7'10'0,"0"7"2"16,0 0 12-16,0 0-19 16,0 0 0-16,0 0 6 0,0-8 0 15,0 1-13-15,0-1 1 16,0 1 9-16,0 3 0 15,0 8-3-15,-4-12 1 16,0-3-3-16,0-11 1 16,4-8-2-16,0-11 1 15,4 3-2-15,4-3 0 16,1-3 0-16,-1-1 1 16,-4 7 0-16,0 5 0 15,-4 3 0-15,0 7 0 0,0 5 0 16,5 3 0-16,-1 7-1 15,0 8 0-15,5 0 0 16,-1 8 0-16,5 3-1 16,-1 0 1-16,5 4-1 15,4 4 1-15,4 3 0 16,-4 1 0-16,4-12-1 16,1-4 1-16,-1 5 0 15,0-1 0-15,0 4-1 16,-4 0 0-16,0 3-8 15,-8 5 0-15,-1 3-10 16,5 0 0-16,0-4-3 16,8-3 0-16</inkml:trace>
  <inkml:trace contextRef="#ctx0" brushRef="#br0" timeOffset="6328.15">-2573-2689 17 0,'-4'3'8'0,"8"-3"-1"15,-4 0 7-15,0 0-10 16,0 0 0-16,0 0 4 16,0 0 1-16,0 0-9 15,0 0 0-15,0 0 8 0,0 0 0 16,0 0-2-16,-4 0 1 15,0 0-3-15,0 4 1 16,-1 7-3-16,-3 0 0 16,0 1-1-16,-1 3 0 15,-3-4-1-15,-5-4 1 16,0 1 0-16,-4-1 1 16,-4 1 0-16,-5-5 0 15,5 5-1-15,4-4 0 16,-4 3 0-16,8 1 0 15,0-1-1-15,5-3 0 0,-5-1 0 16,0 1 0-16,0-4 0 16,5 0 0-16,-1 0 0 15,5 0 1-15,-1 0-2 16,5 4 1-16,0 0-1 16,4 3 1-16,12 4-1 15,1-3 1-15,4-1 1 16,4 1 0-16,4-4 1 15,9-1 0-15,-9 1 0 16,8 0 1-16,1-1 0 16,0 5 0-16,3 3 0 15,-3 12 0-15,0-1-2 16,-5-7 0-16,-4 15-7 16,1 3 1-16,-5 5-11 15,0-1 1-15,-9 0-5 16,1-3 1-16</inkml:trace>
  <inkml:trace contextRef="#ctx0" brushRef="#br0" timeOffset="4062.5">-2132-1173 26 0,'-8'-7'13'0,"-5"14"-9"0,9-3 14 15,0 7-16-15,0 4 0 16,-5 0 2-16,1 4 1 16,4-4-5-16,0-1 1 15,4-2 4-15,0-1 1 16,4-4 0-16,4-3 0 15,1 0 0-15,3 0 0 16,1 3-1-16,4-3 0 16,-1 7 0-16,-3-4 0 15,0-3-1-15,3 0 1 16,10-8-2-16,3 0 1 16,9-3-1-16,0-4 1 0,4 3-3 15,-4 1 1-15,-5 3-1 16,-3 4 0-16,-5 0 0 15,-4 0 0-15,-4 4-1 16,-5 3 1-16,-3 8 0 16,-5-4 0-16,0-7-1 15,-4-4 1-15,0 8 0 16,-4 3 0-16,0 0-1 16,-9 8 1-16,-4 3-1 15,-4-7 1-15,-4 11 0 16,-9 0 0-16,-3 4-1 15,-1 8 1-15,4-1 0 16,9 0 0-16,0-3 0 16,-1 0 1-16,1-5-5 15,8-6 0-15,1-4-7 0,7-8 1 16,5-8-11-16,12-3 1 16,5-3-3-16,0 10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13" Type="http://schemas.openxmlformats.org/officeDocument/2006/relationships/customXml" Target="../ink/ink18.xml"/><Relationship Id="rId18" Type="http://schemas.openxmlformats.org/officeDocument/2006/relationships/image" Target="../media/image850.emf"/><Relationship Id="rId3" Type="http://schemas.openxmlformats.org/officeDocument/2006/relationships/customXml" Target="../ink/ink13.xml"/><Relationship Id="rId7" Type="http://schemas.openxmlformats.org/officeDocument/2006/relationships/customXml" Target="../ink/ink15.xml"/><Relationship Id="rId12" Type="http://schemas.openxmlformats.org/officeDocument/2006/relationships/image" Target="../media/image82.emf"/><Relationship Id="rId17" Type="http://schemas.openxmlformats.org/officeDocument/2006/relationships/customXml" Target="../ink/ink20.xml"/><Relationship Id="rId2" Type="http://schemas.openxmlformats.org/officeDocument/2006/relationships/image" Target="../media/image11.png"/><Relationship Id="rId16" Type="http://schemas.openxmlformats.org/officeDocument/2006/relationships/image" Target="../media/image8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emf"/><Relationship Id="rId11" Type="http://schemas.openxmlformats.org/officeDocument/2006/relationships/customXml" Target="../ink/ink17.xml"/><Relationship Id="rId5" Type="http://schemas.openxmlformats.org/officeDocument/2006/relationships/customXml" Target="../ink/ink14.xml"/><Relationship Id="rId15" Type="http://schemas.openxmlformats.org/officeDocument/2006/relationships/customXml" Target="../ink/ink19.xml"/><Relationship Id="rId10" Type="http://schemas.openxmlformats.org/officeDocument/2006/relationships/image" Target="../media/image81.emf"/><Relationship Id="rId4" Type="http://schemas.openxmlformats.org/officeDocument/2006/relationships/image" Target="../media/image63.emf"/><Relationship Id="rId9" Type="http://schemas.openxmlformats.org/officeDocument/2006/relationships/customXml" Target="../ink/ink16.xml"/><Relationship Id="rId14" Type="http://schemas.openxmlformats.org/officeDocument/2006/relationships/image" Target="../media/image8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.png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12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image" Target="../media/image240.png"/><Relationship Id="rId5" Type="http://schemas.openxmlformats.org/officeDocument/2006/relationships/image" Target="../media/image17.emf"/><Relationship Id="rId10" Type="http://schemas.openxmlformats.org/officeDocument/2006/relationships/image" Target="../media/image230.png"/><Relationship Id="rId4" Type="http://schemas.openxmlformats.org/officeDocument/2006/relationships/image" Target="../media/image16.emf"/><Relationship Id="rId9" Type="http://schemas.openxmlformats.org/officeDocument/2006/relationships/image" Target="../media/image2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480.png"/><Relationship Id="rId7" Type="http://schemas.openxmlformats.org/officeDocument/2006/relationships/image" Target="../media/image48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3.png"/><Relationship Id="rId5" Type="http://schemas.openxmlformats.org/officeDocument/2006/relationships/image" Target="../media/image500.png"/><Relationship Id="rId10" Type="http://schemas.openxmlformats.org/officeDocument/2006/relationships/customXml" Target="../ink/ink4.xml"/><Relationship Id="rId4" Type="http://schemas.openxmlformats.org/officeDocument/2006/relationships/image" Target="../media/image490.png"/><Relationship Id="rId9" Type="http://schemas.openxmlformats.org/officeDocument/2006/relationships/image" Target="../media/image490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4.png"/><Relationship Id="rId18" Type="http://schemas.openxmlformats.org/officeDocument/2006/relationships/customXml" Target="../ink/ink30.xml"/><Relationship Id="rId26" Type="http://schemas.openxmlformats.org/officeDocument/2006/relationships/customXml" Target="../ink/ink34.xml"/><Relationship Id="rId3" Type="http://schemas.openxmlformats.org/officeDocument/2006/relationships/image" Target="../media/image2.png"/><Relationship Id="rId21" Type="http://schemas.openxmlformats.org/officeDocument/2006/relationships/image" Target="../media/image38.png"/><Relationship Id="rId7" Type="http://schemas.openxmlformats.org/officeDocument/2006/relationships/image" Target="../media/image30.png"/><Relationship Id="rId12" Type="http://schemas.openxmlformats.org/officeDocument/2006/relationships/customXml" Target="../ink/ink27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2" Type="http://schemas.openxmlformats.org/officeDocument/2006/relationships/image" Target="../media/image22.png"/><Relationship Id="rId16" Type="http://schemas.openxmlformats.org/officeDocument/2006/relationships/customXml" Target="../ink/ink29.xml"/><Relationship Id="rId20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32.png"/><Relationship Id="rId24" Type="http://schemas.openxmlformats.org/officeDocument/2006/relationships/customXml" Target="../ink/ink33.xml"/><Relationship Id="rId5" Type="http://schemas.openxmlformats.org/officeDocument/2006/relationships/image" Target="../media/image24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10" Type="http://schemas.openxmlformats.org/officeDocument/2006/relationships/customXml" Target="../ink/ink26.xml"/><Relationship Id="rId19" Type="http://schemas.openxmlformats.org/officeDocument/2006/relationships/image" Target="../media/image37.png"/><Relationship Id="rId4" Type="http://schemas.openxmlformats.org/officeDocument/2006/relationships/customXml" Target="../ink/ink23.xml"/><Relationship Id="rId9" Type="http://schemas.openxmlformats.org/officeDocument/2006/relationships/image" Target="../media/image31.png"/><Relationship Id="rId14" Type="http://schemas.openxmlformats.org/officeDocument/2006/relationships/customXml" Target="../ink/ink28.xml"/><Relationship Id="rId22" Type="http://schemas.openxmlformats.org/officeDocument/2006/relationships/customXml" Target="../ink/ink32.xml"/><Relationship Id="rId27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.xml"/><Relationship Id="rId13" Type="http://schemas.openxmlformats.org/officeDocument/2006/relationships/image" Target="../media/image34.png"/><Relationship Id="rId18" Type="http://schemas.openxmlformats.org/officeDocument/2006/relationships/customXml" Target="../ink/ink42.xml"/><Relationship Id="rId26" Type="http://schemas.openxmlformats.org/officeDocument/2006/relationships/customXml" Target="../ink/ink46.xml"/><Relationship Id="rId3" Type="http://schemas.openxmlformats.org/officeDocument/2006/relationships/image" Target="../media/image2.png"/><Relationship Id="rId21" Type="http://schemas.openxmlformats.org/officeDocument/2006/relationships/image" Target="../media/image38.png"/><Relationship Id="rId7" Type="http://schemas.openxmlformats.org/officeDocument/2006/relationships/image" Target="../media/image30.png"/><Relationship Id="rId12" Type="http://schemas.openxmlformats.org/officeDocument/2006/relationships/customXml" Target="../ink/ink39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2" Type="http://schemas.openxmlformats.org/officeDocument/2006/relationships/image" Target="../media/image42.png"/><Relationship Id="rId16" Type="http://schemas.openxmlformats.org/officeDocument/2006/relationships/customXml" Target="../ink/ink41.xml"/><Relationship Id="rId20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6.xml"/><Relationship Id="rId11" Type="http://schemas.openxmlformats.org/officeDocument/2006/relationships/image" Target="../media/image32.png"/><Relationship Id="rId24" Type="http://schemas.openxmlformats.org/officeDocument/2006/relationships/customXml" Target="../ink/ink45.xml"/><Relationship Id="rId5" Type="http://schemas.openxmlformats.org/officeDocument/2006/relationships/image" Target="../media/image24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10" Type="http://schemas.openxmlformats.org/officeDocument/2006/relationships/customXml" Target="../ink/ink38.xml"/><Relationship Id="rId19" Type="http://schemas.openxmlformats.org/officeDocument/2006/relationships/image" Target="../media/image37.png"/><Relationship Id="rId4" Type="http://schemas.openxmlformats.org/officeDocument/2006/relationships/customXml" Target="../ink/ink35.xml"/><Relationship Id="rId9" Type="http://schemas.openxmlformats.org/officeDocument/2006/relationships/image" Target="../media/image31.png"/><Relationship Id="rId14" Type="http://schemas.openxmlformats.org/officeDocument/2006/relationships/customXml" Target="../ink/ink40.xml"/><Relationship Id="rId22" Type="http://schemas.openxmlformats.org/officeDocument/2006/relationships/customXml" Target="../ink/ink44.xml"/><Relationship Id="rId27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9.xml"/><Relationship Id="rId13" Type="http://schemas.openxmlformats.org/officeDocument/2006/relationships/image" Target="../media/image34.png"/><Relationship Id="rId18" Type="http://schemas.openxmlformats.org/officeDocument/2006/relationships/customXml" Target="../ink/ink54.xml"/><Relationship Id="rId26" Type="http://schemas.openxmlformats.org/officeDocument/2006/relationships/customXml" Target="../ink/ink58.xml"/><Relationship Id="rId3" Type="http://schemas.openxmlformats.org/officeDocument/2006/relationships/image" Target="../media/image2.png"/><Relationship Id="rId21" Type="http://schemas.openxmlformats.org/officeDocument/2006/relationships/image" Target="../media/image38.png"/><Relationship Id="rId7" Type="http://schemas.openxmlformats.org/officeDocument/2006/relationships/image" Target="../media/image30.png"/><Relationship Id="rId12" Type="http://schemas.openxmlformats.org/officeDocument/2006/relationships/customXml" Target="../ink/ink51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2" Type="http://schemas.openxmlformats.org/officeDocument/2006/relationships/image" Target="../media/image43.png"/><Relationship Id="rId16" Type="http://schemas.openxmlformats.org/officeDocument/2006/relationships/customXml" Target="../ink/ink53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8.xml"/><Relationship Id="rId11" Type="http://schemas.openxmlformats.org/officeDocument/2006/relationships/image" Target="../media/image32.png"/><Relationship Id="rId24" Type="http://schemas.openxmlformats.org/officeDocument/2006/relationships/customXml" Target="../ink/ink57.xml"/><Relationship Id="rId5" Type="http://schemas.openxmlformats.org/officeDocument/2006/relationships/image" Target="../media/image24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10" Type="http://schemas.openxmlformats.org/officeDocument/2006/relationships/customXml" Target="../ink/ink50.xml"/><Relationship Id="rId19" Type="http://schemas.openxmlformats.org/officeDocument/2006/relationships/image" Target="../media/image37.png"/><Relationship Id="rId4" Type="http://schemas.openxmlformats.org/officeDocument/2006/relationships/customXml" Target="../ink/ink47.xml"/><Relationship Id="rId9" Type="http://schemas.openxmlformats.org/officeDocument/2006/relationships/image" Target="../media/image31.png"/><Relationship Id="rId14" Type="http://schemas.openxmlformats.org/officeDocument/2006/relationships/customXml" Target="../ink/ink52.xml"/><Relationship Id="rId22" Type="http://schemas.openxmlformats.org/officeDocument/2006/relationships/customXml" Target="../ink/ink56.xml"/><Relationship Id="rId27" Type="http://schemas.openxmlformats.org/officeDocument/2006/relationships/image" Target="../media/image4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0.emf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12" Type="http://schemas.openxmlformats.org/officeDocument/2006/relationships/image" Target="../media/image58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emf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0" Type="http://schemas.openxmlformats.org/officeDocument/2006/relationships/image" Target="../media/image57.emf"/><Relationship Id="rId4" Type="http://schemas.openxmlformats.org/officeDocument/2006/relationships/image" Target="../media/image540.emf"/><Relationship Id="rId9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9588A8-6517-4FE8-960A-39AA5361F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A29D01-DD22-4E70-BA82-FCBC02942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מודל של שני משתנים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29" y="1561420"/>
            <a:ext cx="2023977" cy="3215760"/>
          </a:xfrm>
        </p:spPr>
      </p:pic>
      <p:sp>
        <p:nvSpPr>
          <p:cNvPr id="4" name="Rectangle 3"/>
          <p:cNvSpPr/>
          <p:nvPr/>
        </p:nvSpPr>
        <p:spPr>
          <a:xfrm>
            <a:off x="35497" y="6453336"/>
            <a:ext cx="907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Electronic version of the figure and reproduction permissions are freely available at www.izhikevich.com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https://www.izhikevich.org/publications/fig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468638" cy="459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7190" y="4935255"/>
                <a:ext cx="3391121" cy="92333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𝑣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04</m:t>
                      </m:r>
                      <m:sSup>
                        <m:s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𝑣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𝑣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𝑢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𝑏𝑣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𝑢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if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𝑣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𝑒𝑛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𝑣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𝑢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0" y="4935255"/>
                <a:ext cx="339112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5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שינוי קטן בפרמטרים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1551" b="30319"/>
          <a:stretch/>
        </p:blipFill>
        <p:spPr>
          <a:xfrm>
            <a:off x="2627784" y="3212976"/>
            <a:ext cx="3672408" cy="350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25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CA32-53A1-4745-8EBC-553B64A5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7C040-AC84-4F7E-86D8-60FC8DA5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377C3-3686-4B1F-9B35-F1471FEA7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551" b="30319"/>
          <a:stretch/>
        </p:blipFill>
        <p:spPr>
          <a:xfrm>
            <a:off x="899592" y="112320"/>
            <a:ext cx="6951153" cy="66333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A0E1954-53B3-4876-8C7B-E07CD4AE24E8}"/>
                  </a:ext>
                </a:extLst>
              </p14:cNvPr>
              <p14:cNvContentPartPr/>
              <p14:nvPr/>
            </p14:nvContentPartPr>
            <p14:xfrm>
              <a:off x="1682280" y="197280"/>
              <a:ext cx="6243840" cy="4146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A0E1954-53B3-4876-8C7B-E07CD4AE24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2920" y="187920"/>
                <a:ext cx="6262560" cy="416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584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827" y="1844824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6443227" y="5657336"/>
              <a:ext cx="260640" cy="4788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24147" y="5638976"/>
                <a:ext cx="29232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/>
              <p14:cNvContentPartPr/>
              <p14:nvPr/>
            </p14:nvContentPartPr>
            <p14:xfrm>
              <a:off x="7994107" y="2956976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76107" y="2938976"/>
                <a:ext cx="363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/>
              <p14:cNvContentPartPr/>
              <p14:nvPr/>
            </p14:nvContentPartPr>
            <p14:xfrm>
              <a:off x="4471147" y="2735936"/>
              <a:ext cx="847080" cy="974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53867" y="2723336"/>
                <a:ext cx="874440" cy="9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Ink 17"/>
              <p14:cNvContentPartPr/>
              <p14:nvPr/>
            </p14:nvContentPartPr>
            <p14:xfrm>
              <a:off x="2851507" y="2084696"/>
              <a:ext cx="303480" cy="379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33867" y="2074616"/>
                <a:ext cx="33480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Ink 20"/>
              <p14:cNvContentPartPr/>
              <p14:nvPr/>
            </p14:nvContentPartPr>
            <p14:xfrm>
              <a:off x="3823507" y="2524976"/>
              <a:ext cx="344520" cy="4762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04067" y="2513816"/>
                <a:ext cx="37368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6" name="Ink 25"/>
              <p14:cNvContentPartPr/>
              <p14:nvPr/>
            </p14:nvContentPartPr>
            <p14:xfrm>
              <a:off x="1550827" y="4688936"/>
              <a:ext cx="71640" cy="1242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38947" y="4681376"/>
                <a:ext cx="9108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7" name="Ink 26"/>
              <p14:cNvContentPartPr/>
              <p14:nvPr/>
            </p14:nvContentPartPr>
            <p14:xfrm>
              <a:off x="1294147" y="4458176"/>
              <a:ext cx="202320" cy="3009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80467" y="4444496"/>
                <a:ext cx="22716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8" name="Ink 27"/>
              <p14:cNvContentPartPr/>
              <p14:nvPr/>
            </p14:nvContentPartPr>
            <p14:xfrm>
              <a:off x="1729387" y="4499216"/>
              <a:ext cx="253080" cy="3200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14267" y="4491656"/>
                <a:ext cx="277560" cy="34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216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מחזורי גבול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cycle</a:t>
            </a:r>
          </a:p>
          <a:p>
            <a:r>
              <a:rPr lang="en-US" dirty="0"/>
              <a:t>Circadian rhythm</a:t>
            </a:r>
            <a:endParaRPr lang="he-IL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nature.com/nature/journal/v415/n6868/images/415219a-f1.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7"/>
          <a:stretch/>
        </p:blipFill>
        <p:spPr bwMode="auto">
          <a:xfrm>
            <a:off x="539552" y="3068960"/>
            <a:ext cx="5715000" cy="356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22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0014-14AD-40F2-A7F7-5E7CEA4E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E802-656C-44D9-9790-CE9EC7FDE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במרחב הפאזה, הפרדת </a:t>
            </a:r>
            <a:r>
              <a:rPr lang="he-IL" dirty="0" err="1"/>
              <a:t>קבועי</a:t>
            </a:r>
            <a:r>
              <a:rPr lang="he-IL" dirty="0"/>
              <a:t> זמן מתבטאת במסלולים מקבילים למשתנה המהיר</a:t>
            </a:r>
          </a:p>
          <a:p>
            <a:r>
              <a:rPr lang="he-IL" dirty="0"/>
              <a:t>...חוץ </a:t>
            </a:r>
            <a:r>
              <a:rPr lang="he-IL" dirty="0" err="1"/>
              <a:t>מליד</a:t>
            </a:r>
            <a:r>
              <a:rPr lang="he-IL" dirty="0"/>
              <a:t> עקום האפס של המשתנה המהיר</a:t>
            </a:r>
          </a:p>
          <a:p>
            <a:r>
              <a:rPr lang="he-IL" dirty="0"/>
              <a:t>המסלולים לרוב "יזחלו" לאורך עקום האפס הזה</a:t>
            </a:r>
          </a:p>
          <a:p>
            <a:r>
              <a:rPr lang="he-IL" dirty="0"/>
              <a:t>ניתן לקבל פעילות מחזורית יציבה במערכות לא לינאריות.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84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העשרה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05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נקודת שיווי משקל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  <a:p>
                <a:r>
                  <a:rPr lang="he-IL" dirty="0"/>
                  <a:t>פתרון: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0" y="4653136"/>
            <a:ext cx="20708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&gt;&gt; roots([1/3 0 1 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0.6440 + 2.0601i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0.6440 - 2.0601i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-1.2879 + 0.0000i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28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יעקוביאן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470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קרוב לנקודת שיווי המשקל?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62931"/>
            <a:ext cx="5334000" cy="4000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3491880" y="4077072"/>
            <a:ext cx="216024" cy="288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855343" y="2924944"/>
            <a:ext cx="1158652" cy="154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4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0D4832-DCBE-407B-A051-2DD89437CDE3}"/>
                  </a:ext>
                </a:extLst>
              </p14:cNvPr>
              <p14:cNvContentPartPr/>
              <p14:nvPr/>
            </p14:nvContentPartPr>
            <p14:xfrm>
              <a:off x="1094760" y="3687840"/>
              <a:ext cx="7059960" cy="2601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0D4832-DCBE-407B-A051-2DD89437CD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5400" y="3678480"/>
                <a:ext cx="7078680" cy="262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473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בכיתה תארנו את המצב הבא: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2915816" y="2348880"/>
            <a:ext cx="2880320" cy="38404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2605232" y="3682317"/>
              <a:ext cx="1672200" cy="12715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1632" y="3677637"/>
                <a:ext cx="1690920" cy="128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5406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ואמרנו שלא ייתכן המצב הזה: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50" t="55347" r="66200" b="37453"/>
          <a:stretch/>
        </p:blipFill>
        <p:spPr>
          <a:xfrm>
            <a:off x="2915816" y="2348880"/>
            <a:ext cx="2880320" cy="38404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010952" y="3977877"/>
              <a:ext cx="2691720" cy="1582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6272" y="3971757"/>
                <a:ext cx="2709000" cy="160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6590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אמרנו גם שזה מתאים לכך שנקודת שיווי המשקל היא צומת יציב ולא ספירלה יציבה.</a:t>
            </a:r>
          </a:p>
          <a:p>
            <a:r>
              <a:rPr lang="he-IL" dirty="0"/>
              <a:t>כמו כן, אמרנו שאילו הפרדת </a:t>
            </a:r>
            <a:r>
              <a:rPr lang="he-IL" dirty="0" err="1"/>
              <a:t>קבועי</a:t>
            </a:r>
            <a:r>
              <a:rPr lang="he-IL" dirty="0"/>
              <a:t> הזמן לא הייתה מושלמת – כלומר אפסילון לא היה מאוד קטן – אז המצב של הספירלה היה אפשרי.</a:t>
            </a:r>
          </a:p>
          <a:p>
            <a:r>
              <a:rPr lang="he-IL" dirty="0"/>
              <a:t>כעת נראה איך זה קורה בדוגמא פשוטה יותר – דוגמא לינארית.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17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לינארית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𝑎𝑦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יש כאן נקודת שבת בראשית הצירים.</a:t>
                </a:r>
              </a:p>
              <a:p>
                <a:pPr marL="0" indent="0">
                  <a:buNone/>
                </a:pPr>
                <a:r>
                  <a:rPr lang="he-IL" b="0" dirty="0"/>
                  <a:t>עקומי האפס דומים למה שהיה בדוגמא הקודמת:</a:t>
                </a:r>
              </a:p>
              <a:p>
                <a:pPr marL="0" indent="0">
                  <a:buNone/>
                </a:pPr>
                <a:r>
                  <a:rPr lang="he-IL" dirty="0"/>
                  <a:t>עקום האפס של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dirty="0"/>
                  <a:t> עם שיפוע שלילי: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עקום האפס של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he-IL" dirty="0"/>
                  <a:t> עם שיפוע חיובי: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920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נכתוב כמטריצה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he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e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 algn="r">
                  <a:buNone/>
                </a:pPr>
                <a:r>
                  <a:rPr lang="he-IL" b="0" dirty="0"/>
                  <a:t>המערכת יציבה לכל ערך של הפרמטרים.</a:t>
                </a:r>
              </a:p>
              <a:p>
                <a:pPr marL="0" indent="0">
                  <a:buNone/>
                </a:pPr>
                <a:r>
                  <a:rPr lang="he-IL" dirty="0"/>
                  <a:t>ניתן לראות שעבור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he-IL" dirty="0"/>
                  <a:t> קטן מאוד, נקבל צומת יציב.</a:t>
                </a:r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434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he-IL" dirty="0"/>
                  <a:t>מה קורה 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he-IL" dirty="0"/>
                  <a:t> גדול יותר?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הגרף למטה מראה את התנאי לערכים עצמיים מרוכבים עבור ערכים שונים של הפרמטרים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572200" cy="280831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44008" y="5445224"/>
                <a:ext cx="504056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𝝐</m:t>
                      </m:r>
                    </m:oMath>
                  </m:oMathPara>
                </a14:m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445224"/>
                <a:ext cx="50405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415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e-IL" dirty="0"/>
                  <a:t>הכמות החשובה היא המכפלה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he-IL" dirty="0"/>
                  <a:t> ולא הערך </a:t>
                </a:r>
                <a:r>
                  <a:rPr lang="he-IL" dirty="0" err="1"/>
                  <a:t>המסויים</a:t>
                </a:r>
                <a:r>
                  <a:rPr lang="he-IL" dirty="0"/>
                  <a:t> של כל אחד מהם.</a:t>
                </a:r>
              </a:p>
              <a:p>
                <a:r>
                  <a:rPr lang="he-IL" dirty="0"/>
                  <a:t>המכפלה היא לכל הפחות אפס, והקו האדום מראה שבמקרה זה לא יהיו ערכים עצמיים מרוכבים עבור</a:t>
                </a:r>
                <a:r>
                  <a:rPr lang="en-US" dirty="0"/>
                  <a:t>  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27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ככל שערך המכפלה יגדל, יתאפשרו ערכים עצמיים מרוכבים עבור ערכי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he-IL" dirty="0"/>
                  <a:t> קטנים יותר.</a:t>
                </a:r>
                <a:endParaRPr lang="en-US" dirty="0"/>
              </a:p>
              <a:p>
                <a:r>
                  <a:rPr lang="he-IL" dirty="0"/>
                  <a:t>לדוגמא, עבור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he-IL" dirty="0"/>
                  <a:t>, צריך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US" dirty="0"/>
                  <a:t> </a:t>
                </a:r>
                <a:r>
                  <a:rPr lang="he-IL" dirty="0"/>
                  <a:t> כדי שלא יהיו ערכים עצמיים מרוכבים. כלומר, צריך יחס של 1 ל20 בהפרדת </a:t>
                </a:r>
                <a:r>
                  <a:rPr lang="he-IL" dirty="0" err="1"/>
                  <a:t>קבועי</a:t>
                </a:r>
                <a:r>
                  <a:rPr lang="he-IL" dirty="0"/>
                  <a:t> הזמן.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519" t="-2830" r="-1556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372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המשמעות הגרפית של המכפלה?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5989" b="25145"/>
          <a:stretch/>
        </p:blipFill>
        <p:spPr>
          <a:xfrm>
            <a:off x="5441105" y="2348880"/>
            <a:ext cx="2659152" cy="2454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38791" b="28696"/>
          <a:stretch/>
        </p:blipFill>
        <p:spPr>
          <a:xfrm>
            <a:off x="5436096" y="4490803"/>
            <a:ext cx="2591038" cy="2382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38791" b="25145"/>
          <a:stretch/>
        </p:blipFill>
        <p:spPr>
          <a:xfrm>
            <a:off x="2915816" y="2456892"/>
            <a:ext cx="2318920" cy="22381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33186" b="28696"/>
          <a:stretch/>
        </p:blipFill>
        <p:spPr>
          <a:xfrm>
            <a:off x="2915816" y="4481502"/>
            <a:ext cx="2597601" cy="2187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r="35989" b="28696"/>
          <a:stretch/>
        </p:blipFill>
        <p:spPr>
          <a:xfrm>
            <a:off x="284214" y="2402375"/>
            <a:ext cx="2416285" cy="2124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r="38791" b="32247"/>
          <a:stretch/>
        </p:blipFill>
        <p:spPr>
          <a:xfrm>
            <a:off x="448884" y="4526610"/>
            <a:ext cx="2205502" cy="1926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27584" y="3580935"/>
                <a:ext cx="9255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580935"/>
                <a:ext cx="92551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41058" y="4685576"/>
                <a:ext cx="9255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058" y="4685576"/>
                <a:ext cx="925510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41795" y="5225929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795" y="5225929"/>
                <a:ext cx="92551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51861" y="3802865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861" y="3802865"/>
                <a:ext cx="92551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705110" y="3790949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110" y="3790949"/>
                <a:ext cx="92551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942623" y="5233018"/>
                <a:ext cx="925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623" y="5233018"/>
                <a:ext cx="92551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946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75656" y="1625990"/>
                <a:ext cx="95821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𝜖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625990"/>
                <a:ext cx="95821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84168" y="1580805"/>
                <a:ext cx="103932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/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𝜖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580805"/>
                <a:ext cx="1039323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35808" b="31033"/>
          <a:stretch/>
        </p:blipFill>
        <p:spPr>
          <a:xfrm>
            <a:off x="4355976" y="2708920"/>
            <a:ext cx="4536515" cy="3646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41890" b="33742"/>
          <a:stretch/>
        </p:blipFill>
        <p:spPr>
          <a:xfrm>
            <a:off x="0" y="2586655"/>
            <a:ext cx="4392488" cy="374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6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סוף העשרה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91" y="2516611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מציירים עקומי אפס</a:t>
            </a:r>
            <a:endParaRPr lang="en-US" dirty="0"/>
          </a:p>
          <a:p>
            <a:r>
              <a:rPr lang="he-IL" dirty="0"/>
              <a:t>חצים על העקומים...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7504" y="1844824"/>
                <a:ext cx="4572000" cy="13878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he-IL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he-I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44824"/>
                <a:ext cx="4572000" cy="13878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68344" y="4365104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4365104"/>
                <a:ext cx="113409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40152" y="2852936"/>
                <a:ext cx="11389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852936"/>
                <a:ext cx="113896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7931827" y="6141536"/>
              <a:ext cx="363600" cy="3571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20307" y="6126776"/>
                <a:ext cx="38628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3814507" y="3718016"/>
              <a:ext cx="434160" cy="477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2907" y="3698216"/>
                <a:ext cx="466560" cy="51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C86D02B-ACB4-482C-9020-E7BDD603A2D4}"/>
                  </a:ext>
                </a:extLst>
              </p14:cNvPr>
              <p14:cNvContentPartPr/>
              <p14:nvPr/>
            </p14:nvContentPartPr>
            <p14:xfrm>
              <a:off x="387000" y="3314160"/>
              <a:ext cx="7238520" cy="2734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C86D02B-ACB4-482C-9020-E7BDD603A2D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7640" y="3304800"/>
                <a:ext cx="7257240" cy="275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896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9CCD-0504-4662-B1E3-88CBBA8C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C565-1502-4BC7-8D77-48AD939C4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14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405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15961" y="699864"/>
                <a:ext cx="4254244" cy="4525963"/>
              </a:xfrm>
            </p:spPr>
            <p:txBody>
              <a:bodyPr/>
              <a:lstStyle/>
              <a:p>
                <a:r>
                  <a:rPr lang="he-IL" dirty="0"/>
                  <a:t>כעת </a:t>
                </a:r>
                <a:r>
                  <a:rPr lang="en-US" dirty="0"/>
                  <a:t>X</a:t>
                </a:r>
                <a:r>
                  <a:rPr lang="he-IL" dirty="0"/>
                  <a:t> איטי</a:t>
                </a: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prstClr val="black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:endParaRPr lang="he-IL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r>
                  <a:rPr lang="he-IL" dirty="0">
                    <a:solidFill>
                      <a:prstClr val="black"/>
                    </a:solidFill>
                  </a:rPr>
                  <a:t>מתחילים ב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b="0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r>
                  <a:rPr lang="he-IL" dirty="0">
                    <a:solidFill>
                      <a:prstClr val="black"/>
                    </a:solidFill>
                  </a:rPr>
                  <a:t>לאן מגיעים?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15961" y="699864"/>
                <a:ext cx="4254244" cy="4525963"/>
              </a:xfrm>
              <a:blipFill>
                <a:blip r:embed="rId2"/>
                <a:stretch>
                  <a:fillRect t="-2022" r="-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D58B48A5-1A71-4EBB-A5B1-23F2734B7C8B}"/>
              </a:ext>
            </a:extLst>
          </p:cNvPr>
          <p:cNvGrpSpPr/>
          <p:nvPr/>
        </p:nvGrpSpPr>
        <p:grpSpPr>
          <a:xfrm>
            <a:off x="179512" y="2780928"/>
            <a:ext cx="4853971" cy="3640478"/>
            <a:chOff x="3851920" y="2876633"/>
            <a:chExt cx="4853971" cy="3640478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B88815D7-5508-440B-AA8D-8F1B65A47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920" y="2876633"/>
              <a:ext cx="4853971" cy="3640478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BDBEEDE-441B-4CE9-ADF8-76D01BEA68AD}"/>
                    </a:ext>
                  </a:extLst>
                </p14:cNvPr>
                <p14:cNvContentPartPr/>
                <p14:nvPr/>
              </p14:nvContentPartPr>
              <p14:xfrm>
                <a:off x="5324636" y="4951867"/>
                <a:ext cx="143640" cy="137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BDBEEDE-441B-4CE9-ADF8-76D01BEA68A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15636" y="4942867"/>
                  <a:ext cx="161280" cy="1555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268864E-417C-4BF8-86A6-A06D94E8AEA3}"/>
                </a:ext>
              </a:extLst>
            </p:cNvPr>
            <p:cNvGrpSpPr/>
            <p:nvPr/>
          </p:nvGrpSpPr>
          <p:grpSpPr>
            <a:xfrm>
              <a:off x="5277116" y="4587187"/>
              <a:ext cx="159480" cy="270720"/>
              <a:chOff x="5277116" y="4587187"/>
              <a:chExt cx="159480" cy="2707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4AA9E084-5E86-49FB-8852-CFB8CA130380}"/>
                      </a:ext>
                    </a:extLst>
                  </p14:cNvPr>
                  <p14:cNvContentPartPr/>
                  <p14:nvPr/>
                </p14:nvContentPartPr>
                <p14:xfrm>
                  <a:off x="5277116" y="4587187"/>
                  <a:ext cx="159480" cy="270720"/>
                </p14:xfrm>
              </p:contentPart>
            </mc:Choice>
            <mc:Fallback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4AA9E084-5E86-49FB-8852-CFB8CA130380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5268116" y="4578547"/>
                    <a:ext cx="177120" cy="28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64918A85-069E-4363-9B74-A4B227C57491}"/>
                      </a:ext>
                    </a:extLst>
                  </p14:cNvPr>
                  <p14:cNvContentPartPr/>
                  <p14:nvPr/>
                </p14:nvContentPartPr>
                <p14:xfrm>
                  <a:off x="5298356" y="4727227"/>
                  <a:ext cx="136440" cy="52560"/>
                </p14:xfrm>
              </p:contentPart>
            </mc:Choice>
            <mc:Fallback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64918A85-069E-4363-9B74-A4B227C57491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5289716" y="4718587"/>
                    <a:ext cx="154080" cy="70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82183E6-AA67-469D-9FA2-206CD3DB4580}"/>
                </a:ext>
              </a:extLst>
            </p:cNvPr>
            <p:cNvGrpSpPr/>
            <p:nvPr/>
          </p:nvGrpSpPr>
          <p:grpSpPr>
            <a:xfrm>
              <a:off x="7821236" y="3857467"/>
              <a:ext cx="388440" cy="321120"/>
              <a:chOff x="7821236" y="3857467"/>
              <a:chExt cx="388440" cy="3211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0A106B01-EF41-44CA-8ED6-D873FF241249}"/>
                      </a:ext>
                    </a:extLst>
                  </p14:cNvPr>
                  <p14:cNvContentPartPr/>
                  <p14:nvPr/>
                </p14:nvContentPartPr>
                <p14:xfrm>
                  <a:off x="7821236" y="4067347"/>
                  <a:ext cx="105120" cy="111240"/>
                </p14:xfrm>
              </p:contentPart>
            </mc:Choice>
            <mc:Fallback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0A106B01-EF41-44CA-8ED6-D873FF241249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7812236" y="4058347"/>
                    <a:ext cx="122760" cy="12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291A31BC-3D24-44C6-A6E8-5A6B308F7E18}"/>
                      </a:ext>
                    </a:extLst>
                  </p14:cNvPr>
                  <p14:cNvContentPartPr/>
                  <p14:nvPr/>
                </p14:nvContentPartPr>
                <p14:xfrm>
                  <a:off x="8040116" y="3857467"/>
                  <a:ext cx="169560" cy="31860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291A31BC-3D24-44C6-A6E8-5A6B308F7E18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8031476" y="3848467"/>
                    <a:ext cx="187200" cy="336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2B5C31E-D456-45C9-990F-9C99647ABCBD}"/>
                    </a:ext>
                  </a:extLst>
                </p14:cNvPr>
                <p14:cNvContentPartPr/>
                <p14:nvPr/>
              </p14:nvContentPartPr>
              <p14:xfrm>
                <a:off x="4807676" y="5126467"/>
                <a:ext cx="166680" cy="99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2B5C31E-D456-45C9-990F-9C99647ABCB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98676" y="5117467"/>
                  <a:ext cx="1843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72CC90B-8462-413A-8D8E-D9A66A0C5F0B}"/>
                    </a:ext>
                  </a:extLst>
                </p14:cNvPr>
                <p14:cNvContentPartPr/>
                <p14:nvPr/>
              </p14:nvContentPartPr>
              <p14:xfrm>
                <a:off x="4432556" y="4949707"/>
                <a:ext cx="175320" cy="2253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72CC90B-8462-413A-8D8E-D9A66A0C5F0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23556" y="4940707"/>
                  <a:ext cx="192960" cy="24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2A9F909-975C-453F-9629-F83D8052E62E}"/>
                </a:ext>
              </a:extLst>
            </p:cNvPr>
            <p:cNvGrpSpPr/>
            <p:nvPr/>
          </p:nvGrpSpPr>
          <p:grpSpPr>
            <a:xfrm>
              <a:off x="5835836" y="4497187"/>
              <a:ext cx="169560" cy="186480"/>
              <a:chOff x="5835836" y="4497187"/>
              <a:chExt cx="169560" cy="1864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E4FDD870-E230-4773-92C3-D3642491D0FD}"/>
                      </a:ext>
                    </a:extLst>
                  </p14:cNvPr>
                  <p14:cNvContentPartPr/>
                  <p14:nvPr/>
                </p14:nvContentPartPr>
                <p14:xfrm>
                  <a:off x="5890916" y="4565947"/>
                  <a:ext cx="88560" cy="9612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E4FDD870-E230-4773-92C3-D3642491D0FD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5881916" y="4556947"/>
                    <a:ext cx="106200" cy="113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A2836A6B-D9B6-4FC7-9BB5-9AFA6AAFF822}"/>
                      </a:ext>
                    </a:extLst>
                  </p14:cNvPr>
                  <p14:cNvContentPartPr/>
                  <p14:nvPr/>
                </p14:nvContentPartPr>
                <p14:xfrm>
                  <a:off x="5855276" y="4517707"/>
                  <a:ext cx="131400" cy="15948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A2836A6B-D9B6-4FC7-9BB5-9AFA6AAFF822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5846636" y="4508707"/>
                    <a:ext cx="149040" cy="17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8D2C9243-5643-49C9-B123-55197E2CE4EE}"/>
                      </a:ext>
                    </a:extLst>
                  </p14:cNvPr>
                  <p14:cNvContentPartPr/>
                  <p14:nvPr/>
                </p14:nvContentPartPr>
                <p14:xfrm>
                  <a:off x="5871476" y="4497187"/>
                  <a:ext cx="87840" cy="172080"/>
                </p14:xfrm>
              </p:contentPart>
            </mc:Choice>
            <mc:Fallback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8D2C9243-5643-49C9-B123-55197E2CE4EE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5862476" y="4488187"/>
                    <a:ext cx="105480" cy="18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736C088D-DD8E-4320-9E8F-7F7154512DAE}"/>
                      </a:ext>
                    </a:extLst>
                  </p14:cNvPr>
                  <p14:cNvContentPartPr/>
                  <p14:nvPr/>
                </p14:nvContentPartPr>
                <p14:xfrm>
                  <a:off x="5835836" y="4533907"/>
                  <a:ext cx="123840" cy="146520"/>
                </p14:xfrm>
              </p:contentPart>
            </mc:Choice>
            <mc:Fallback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736C088D-DD8E-4320-9E8F-7F7154512DA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5827196" y="4525267"/>
                    <a:ext cx="141480" cy="164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E988C5E9-E938-494B-B99A-B1283DAE5F80}"/>
                      </a:ext>
                    </a:extLst>
                  </p14:cNvPr>
                  <p14:cNvContentPartPr/>
                  <p14:nvPr/>
                </p14:nvContentPartPr>
                <p14:xfrm>
                  <a:off x="5864276" y="4510507"/>
                  <a:ext cx="141120" cy="173160"/>
                </p14:xfrm>
              </p:contentPart>
            </mc:Choice>
            <mc:Fallback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E988C5E9-E938-494B-B99A-B1283DAE5F80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5855276" y="4501507"/>
                    <a:ext cx="158760" cy="1908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773944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15961" y="699864"/>
                <a:ext cx="4254244" cy="4525963"/>
              </a:xfrm>
            </p:spPr>
            <p:txBody>
              <a:bodyPr/>
              <a:lstStyle/>
              <a:p>
                <a:r>
                  <a:rPr lang="he-IL" dirty="0"/>
                  <a:t>הפכנו את הסימן של </a:t>
                </a:r>
                <a:r>
                  <a:rPr lang="en-US" dirty="0"/>
                  <a:t>X</a:t>
                </a:r>
                <a:endParaRPr lang="he-IL" dirty="0"/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prstClr val="black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:endParaRPr lang="he-IL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r>
                  <a:rPr lang="he-IL" dirty="0">
                    <a:solidFill>
                      <a:prstClr val="black"/>
                    </a:solidFill>
                  </a:rPr>
                  <a:t>מתחילים ב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b="0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r>
                  <a:rPr lang="he-IL" dirty="0">
                    <a:solidFill>
                      <a:prstClr val="black"/>
                    </a:solidFill>
                  </a:rPr>
                  <a:t>לאן מגיעים?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15961" y="699864"/>
                <a:ext cx="4254244" cy="4525963"/>
              </a:xfrm>
              <a:blipFill>
                <a:blip r:embed="rId2"/>
                <a:stretch>
                  <a:fillRect t="-2022" r="-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D58B48A5-1A71-4EBB-A5B1-23F2734B7C8B}"/>
              </a:ext>
            </a:extLst>
          </p:cNvPr>
          <p:cNvGrpSpPr/>
          <p:nvPr/>
        </p:nvGrpSpPr>
        <p:grpSpPr>
          <a:xfrm>
            <a:off x="179512" y="2780928"/>
            <a:ext cx="4853971" cy="3640478"/>
            <a:chOff x="3851920" y="2876633"/>
            <a:chExt cx="4853971" cy="3640478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B88815D7-5508-440B-AA8D-8F1B65A47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920" y="2876633"/>
              <a:ext cx="4853971" cy="3640478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BDBEEDE-441B-4CE9-ADF8-76D01BEA68AD}"/>
                    </a:ext>
                  </a:extLst>
                </p14:cNvPr>
                <p14:cNvContentPartPr/>
                <p14:nvPr/>
              </p14:nvContentPartPr>
              <p14:xfrm>
                <a:off x="5324636" y="4951867"/>
                <a:ext cx="143640" cy="137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BDBEEDE-441B-4CE9-ADF8-76D01BEA68A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15636" y="4942867"/>
                  <a:ext cx="161280" cy="1555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268864E-417C-4BF8-86A6-A06D94E8AEA3}"/>
                </a:ext>
              </a:extLst>
            </p:cNvPr>
            <p:cNvGrpSpPr/>
            <p:nvPr/>
          </p:nvGrpSpPr>
          <p:grpSpPr>
            <a:xfrm>
              <a:off x="5277116" y="4587187"/>
              <a:ext cx="159480" cy="270720"/>
              <a:chOff x="5277116" y="4587187"/>
              <a:chExt cx="159480" cy="2707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4AA9E084-5E86-49FB-8852-CFB8CA130380}"/>
                      </a:ext>
                    </a:extLst>
                  </p14:cNvPr>
                  <p14:cNvContentPartPr/>
                  <p14:nvPr/>
                </p14:nvContentPartPr>
                <p14:xfrm>
                  <a:off x="5277116" y="4587187"/>
                  <a:ext cx="159480" cy="270720"/>
                </p14:xfrm>
              </p:contentPart>
            </mc:Choice>
            <mc:Fallback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4AA9E084-5E86-49FB-8852-CFB8CA130380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5268116" y="4578547"/>
                    <a:ext cx="177120" cy="28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64918A85-069E-4363-9B74-A4B227C57491}"/>
                      </a:ext>
                    </a:extLst>
                  </p14:cNvPr>
                  <p14:cNvContentPartPr/>
                  <p14:nvPr/>
                </p14:nvContentPartPr>
                <p14:xfrm>
                  <a:off x="5298356" y="4727227"/>
                  <a:ext cx="136440" cy="52560"/>
                </p14:xfrm>
              </p:contentPart>
            </mc:Choice>
            <mc:Fallback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64918A85-069E-4363-9B74-A4B227C57491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5289716" y="4718587"/>
                    <a:ext cx="154080" cy="70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82183E6-AA67-469D-9FA2-206CD3DB4580}"/>
                </a:ext>
              </a:extLst>
            </p:cNvPr>
            <p:cNvGrpSpPr/>
            <p:nvPr/>
          </p:nvGrpSpPr>
          <p:grpSpPr>
            <a:xfrm>
              <a:off x="7821236" y="3857467"/>
              <a:ext cx="388440" cy="321120"/>
              <a:chOff x="7821236" y="3857467"/>
              <a:chExt cx="388440" cy="3211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0A106B01-EF41-44CA-8ED6-D873FF241249}"/>
                      </a:ext>
                    </a:extLst>
                  </p14:cNvPr>
                  <p14:cNvContentPartPr/>
                  <p14:nvPr/>
                </p14:nvContentPartPr>
                <p14:xfrm>
                  <a:off x="7821236" y="4067347"/>
                  <a:ext cx="105120" cy="111240"/>
                </p14:xfrm>
              </p:contentPart>
            </mc:Choice>
            <mc:Fallback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0A106B01-EF41-44CA-8ED6-D873FF241249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7812236" y="4058347"/>
                    <a:ext cx="122760" cy="12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291A31BC-3D24-44C6-A6E8-5A6B308F7E18}"/>
                      </a:ext>
                    </a:extLst>
                  </p14:cNvPr>
                  <p14:cNvContentPartPr/>
                  <p14:nvPr/>
                </p14:nvContentPartPr>
                <p14:xfrm>
                  <a:off x="8040116" y="3857467"/>
                  <a:ext cx="169560" cy="31860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291A31BC-3D24-44C6-A6E8-5A6B308F7E18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8031476" y="3848467"/>
                    <a:ext cx="187200" cy="336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2B5C31E-D456-45C9-990F-9C99647ABCBD}"/>
                    </a:ext>
                  </a:extLst>
                </p14:cNvPr>
                <p14:cNvContentPartPr/>
                <p14:nvPr/>
              </p14:nvContentPartPr>
              <p14:xfrm>
                <a:off x="4807676" y="5126467"/>
                <a:ext cx="166680" cy="99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2B5C31E-D456-45C9-990F-9C99647ABCB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98676" y="5117467"/>
                  <a:ext cx="1843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72CC90B-8462-413A-8D8E-D9A66A0C5F0B}"/>
                    </a:ext>
                  </a:extLst>
                </p14:cNvPr>
                <p14:cNvContentPartPr/>
                <p14:nvPr/>
              </p14:nvContentPartPr>
              <p14:xfrm>
                <a:off x="4432556" y="4949707"/>
                <a:ext cx="175320" cy="2253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72CC90B-8462-413A-8D8E-D9A66A0C5F0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23556" y="4940707"/>
                  <a:ext cx="192960" cy="24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2A9F909-975C-453F-9629-F83D8052E62E}"/>
                </a:ext>
              </a:extLst>
            </p:cNvPr>
            <p:cNvGrpSpPr/>
            <p:nvPr/>
          </p:nvGrpSpPr>
          <p:grpSpPr>
            <a:xfrm>
              <a:off x="5835836" y="4497187"/>
              <a:ext cx="169560" cy="186480"/>
              <a:chOff x="5835836" y="4497187"/>
              <a:chExt cx="169560" cy="1864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E4FDD870-E230-4773-92C3-D3642491D0FD}"/>
                      </a:ext>
                    </a:extLst>
                  </p14:cNvPr>
                  <p14:cNvContentPartPr/>
                  <p14:nvPr/>
                </p14:nvContentPartPr>
                <p14:xfrm>
                  <a:off x="5890916" y="4565947"/>
                  <a:ext cx="88560" cy="9612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E4FDD870-E230-4773-92C3-D3642491D0FD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5881916" y="4556947"/>
                    <a:ext cx="106200" cy="113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A2836A6B-D9B6-4FC7-9BB5-9AFA6AAFF822}"/>
                      </a:ext>
                    </a:extLst>
                  </p14:cNvPr>
                  <p14:cNvContentPartPr/>
                  <p14:nvPr/>
                </p14:nvContentPartPr>
                <p14:xfrm>
                  <a:off x="5855276" y="4517707"/>
                  <a:ext cx="131400" cy="15948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A2836A6B-D9B6-4FC7-9BB5-9AFA6AAFF822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5846636" y="4508707"/>
                    <a:ext cx="149040" cy="17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8D2C9243-5643-49C9-B123-55197E2CE4EE}"/>
                      </a:ext>
                    </a:extLst>
                  </p14:cNvPr>
                  <p14:cNvContentPartPr/>
                  <p14:nvPr/>
                </p14:nvContentPartPr>
                <p14:xfrm>
                  <a:off x="5871476" y="4497187"/>
                  <a:ext cx="87840" cy="172080"/>
                </p14:xfrm>
              </p:contentPart>
            </mc:Choice>
            <mc:Fallback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8D2C9243-5643-49C9-B123-55197E2CE4EE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5862476" y="4488187"/>
                    <a:ext cx="105480" cy="18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736C088D-DD8E-4320-9E8F-7F7154512DAE}"/>
                      </a:ext>
                    </a:extLst>
                  </p14:cNvPr>
                  <p14:cNvContentPartPr/>
                  <p14:nvPr/>
                </p14:nvContentPartPr>
                <p14:xfrm>
                  <a:off x="5835836" y="4533907"/>
                  <a:ext cx="123840" cy="146520"/>
                </p14:xfrm>
              </p:contentPart>
            </mc:Choice>
            <mc:Fallback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736C088D-DD8E-4320-9E8F-7F7154512DA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5827196" y="4525267"/>
                    <a:ext cx="141480" cy="164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E988C5E9-E938-494B-B99A-B1283DAE5F80}"/>
                      </a:ext>
                    </a:extLst>
                  </p14:cNvPr>
                  <p14:cNvContentPartPr/>
                  <p14:nvPr/>
                </p14:nvContentPartPr>
                <p14:xfrm>
                  <a:off x="5864276" y="4510507"/>
                  <a:ext cx="141120" cy="173160"/>
                </p14:xfrm>
              </p:contentPart>
            </mc:Choice>
            <mc:Fallback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E988C5E9-E938-494B-B99A-B1283DAE5F80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5855276" y="4501507"/>
                    <a:ext cx="158760" cy="1908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324928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15961" y="699864"/>
                <a:ext cx="4254244" cy="4525963"/>
              </a:xfrm>
            </p:spPr>
            <p:txBody>
              <a:bodyPr/>
              <a:lstStyle/>
              <a:p>
                <a:r>
                  <a:rPr lang="he-IL" dirty="0"/>
                  <a:t>הפכנו את שני הסימנים</a:t>
                </a: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prstClr val="black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buNone/>
                  <a:defRPr/>
                </a:pPr>
                <a:endParaRPr lang="he-IL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r>
                  <a:rPr lang="he-IL" dirty="0">
                    <a:solidFill>
                      <a:prstClr val="black"/>
                    </a:solidFill>
                  </a:rPr>
                  <a:t>מתחילים ב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b="0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 algn="r">
                  <a:spcBef>
                    <a:spcPts val="0"/>
                  </a:spcBef>
                  <a:buNone/>
                  <a:defRPr/>
                </a:pPr>
                <a:r>
                  <a:rPr lang="he-IL" dirty="0">
                    <a:solidFill>
                      <a:prstClr val="black"/>
                    </a:solidFill>
                  </a:rPr>
                  <a:t>לאן מגיעים?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15961" y="699864"/>
                <a:ext cx="4254244" cy="4525963"/>
              </a:xfrm>
              <a:blipFill>
                <a:blip r:embed="rId2"/>
                <a:stretch>
                  <a:fillRect t="-1752" r="-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D58B48A5-1A71-4EBB-A5B1-23F2734B7C8B}"/>
              </a:ext>
            </a:extLst>
          </p:cNvPr>
          <p:cNvGrpSpPr/>
          <p:nvPr/>
        </p:nvGrpSpPr>
        <p:grpSpPr>
          <a:xfrm>
            <a:off x="179512" y="2780928"/>
            <a:ext cx="4853971" cy="3640478"/>
            <a:chOff x="3851920" y="2876633"/>
            <a:chExt cx="4853971" cy="3640478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B88815D7-5508-440B-AA8D-8F1B65A47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1920" y="2876633"/>
              <a:ext cx="4853971" cy="3640478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BDBEEDE-441B-4CE9-ADF8-76D01BEA68AD}"/>
                    </a:ext>
                  </a:extLst>
                </p14:cNvPr>
                <p14:cNvContentPartPr/>
                <p14:nvPr/>
              </p14:nvContentPartPr>
              <p14:xfrm>
                <a:off x="5324636" y="4951867"/>
                <a:ext cx="143640" cy="137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BDBEEDE-441B-4CE9-ADF8-76D01BEA68A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15636" y="4942867"/>
                  <a:ext cx="161280" cy="1555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268864E-417C-4BF8-86A6-A06D94E8AEA3}"/>
                </a:ext>
              </a:extLst>
            </p:cNvPr>
            <p:cNvGrpSpPr/>
            <p:nvPr/>
          </p:nvGrpSpPr>
          <p:grpSpPr>
            <a:xfrm>
              <a:off x="5277116" y="4587187"/>
              <a:ext cx="159480" cy="270720"/>
              <a:chOff x="5277116" y="4587187"/>
              <a:chExt cx="159480" cy="2707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4AA9E084-5E86-49FB-8852-CFB8CA130380}"/>
                      </a:ext>
                    </a:extLst>
                  </p14:cNvPr>
                  <p14:cNvContentPartPr/>
                  <p14:nvPr/>
                </p14:nvContentPartPr>
                <p14:xfrm>
                  <a:off x="5277116" y="4587187"/>
                  <a:ext cx="159480" cy="270720"/>
                </p14:xfrm>
              </p:contentPart>
            </mc:Choice>
            <mc:Fallback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4AA9E084-5E86-49FB-8852-CFB8CA130380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5268116" y="4578547"/>
                    <a:ext cx="177120" cy="28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64918A85-069E-4363-9B74-A4B227C57491}"/>
                      </a:ext>
                    </a:extLst>
                  </p14:cNvPr>
                  <p14:cNvContentPartPr/>
                  <p14:nvPr/>
                </p14:nvContentPartPr>
                <p14:xfrm>
                  <a:off x="5298356" y="4727227"/>
                  <a:ext cx="136440" cy="52560"/>
                </p14:xfrm>
              </p:contentPart>
            </mc:Choice>
            <mc:Fallback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64918A85-069E-4363-9B74-A4B227C57491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5289716" y="4718587"/>
                    <a:ext cx="154080" cy="70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82183E6-AA67-469D-9FA2-206CD3DB4580}"/>
                </a:ext>
              </a:extLst>
            </p:cNvPr>
            <p:cNvGrpSpPr/>
            <p:nvPr/>
          </p:nvGrpSpPr>
          <p:grpSpPr>
            <a:xfrm>
              <a:off x="7821236" y="3857467"/>
              <a:ext cx="388440" cy="321120"/>
              <a:chOff x="7821236" y="3857467"/>
              <a:chExt cx="388440" cy="3211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0A106B01-EF41-44CA-8ED6-D873FF241249}"/>
                      </a:ext>
                    </a:extLst>
                  </p14:cNvPr>
                  <p14:cNvContentPartPr/>
                  <p14:nvPr/>
                </p14:nvContentPartPr>
                <p14:xfrm>
                  <a:off x="7821236" y="4067347"/>
                  <a:ext cx="105120" cy="111240"/>
                </p14:xfrm>
              </p:contentPart>
            </mc:Choice>
            <mc:Fallback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0A106B01-EF41-44CA-8ED6-D873FF241249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7812236" y="4058347"/>
                    <a:ext cx="122760" cy="12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291A31BC-3D24-44C6-A6E8-5A6B308F7E18}"/>
                      </a:ext>
                    </a:extLst>
                  </p14:cNvPr>
                  <p14:cNvContentPartPr/>
                  <p14:nvPr/>
                </p14:nvContentPartPr>
                <p14:xfrm>
                  <a:off x="8040116" y="3857467"/>
                  <a:ext cx="169560" cy="31860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291A31BC-3D24-44C6-A6E8-5A6B308F7E18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8031476" y="3848467"/>
                    <a:ext cx="187200" cy="3362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2B5C31E-D456-45C9-990F-9C99647ABCBD}"/>
                    </a:ext>
                  </a:extLst>
                </p14:cNvPr>
                <p14:cNvContentPartPr/>
                <p14:nvPr/>
              </p14:nvContentPartPr>
              <p14:xfrm>
                <a:off x="4807676" y="5126467"/>
                <a:ext cx="166680" cy="99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2B5C31E-D456-45C9-990F-9C99647ABCB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98676" y="5117467"/>
                  <a:ext cx="1843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72CC90B-8462-413A-8D8E-D9A66A0C5F0B}"/>
                    </a:ext>
                  </a:extLst>
                </p14:cNvPr>
                <p14:cNvContentPartPr/>
                <p14:nvPr/>
              </p14:nvContentPartPr>
              <p14:xfrm>
                <a:off x="4432556" y="4949707"/>
                <a:ext cx="175320" cy="2253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72CC90B-8462-413A-8D8E-D9A66A0C5F0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23556" y="4940707"/>
                  <a:ext cx="192960" cy="24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2A9F909-975C-453F-9629-F83D8052E62E}"/>
                </a:ext>
              </a:extLst>
            </p:cNvPr>
            <p:cNvGrpSpPr/>
            <p:nvPr/>
          </p:nvGrpSpPr>
          <p:grpSpPr>
            <a:xfrm>
              <a:off x="5835836" y="4497187"/>
              <a:ext cx="169560" cy="186480"/>
              <a:chOff x="5835836" y="4497187"/>
              <a:chExt cx="169560" cy="1864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E4FDD870-E230-4773-92C3-D3642491D0FD}"/>
                      </a:ext>
                    </a:extLst>
                  </p14:cNvPr>
                  <p14:cNvContentPartPr/>
                  <p14:nvPr/>
                </p14:nvContentPartPr>
                <p14:xfrm>
                  <a:off x="5890916" y="4565947"/>
                  <a:ext cx="88560" cy="9612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E4FDD870-E230-4773-92C3-D3642491D0FD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5881916" y="4556947"/>
                    <a:ext cx="106200" cy="113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A2836A6B-D9B6-4FC7-9BB5-9AFA6AAFF822}"/>
                      </a:ext>
                    </a:extLst>
                  </p14:cNvPr>
                  <p14:cNvContentPartPr/>
                  <p14:nvPr/>
                </p14:nvContentPartPr>
                <p14:xfrm>
                  <a:off x="5855276" y="4517707"/>
                  <a:ext cx="131400" cy="15948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A2836A6B-D9B6-4FC7-9BB5-9AFA6AAFF822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5846636" y="4508707"/>
                    <a:ext cx="149040" cy="17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8D2C9243-5643-49C9-B123-55197E2CE4EE}"/>
                      </a:ext>
                    </a:extLst>
                  </p14:cNvPr>
                  <p14:cNvContentPartPr/>
                  <p14:nvPr/>
                </p14:nvContentPartPr>
                <p14:xfrm>
                  <a:off x="5871476" y="4497187"/>
                  <a:ext cx="87840" cy="172080"/>
                </p14:xfrm>
              </p:contentPart>
            </mc:Choice>
            <mc:Fallback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8D2C9243-5643-49C9-B123-55197E2CE4EE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5862476" y="4488187"/>
                    <a:ext cx="105480" cy="18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736C088D-DD8E-4320-9E8F-7F7154512DAE}"/>
                      </a:ext>
                    </a:extLst>
                  </p14:cNvPr>
                  <p14:cNvContentPartPr/>
                  <p14:nvPr/>
                </p14:nvContentPartPr>
                <p14:xfrm>
                  <a:off x="5835836" y="4533907"/>
                  <a:ext cx="123840" cy="146520"/>
                </p14:xfrm>
              </p:contentPart>
            </mc:Choice>
            <mc:Fallback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736C088D-DD8E-4320-9E8F-7F7154512DAE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5827196" y="4525267"/>
                    <a:ext cx="141480" cy="164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E988C5E9-E938-494B-B99A-B1283DAE5F80}"/>
                      </a:ext>
                    </a:extLst>
                  </p14:cNvPr>
                  <p14:cNvContentPartPr/>
                  <p14:nvPr/>
                </p14:nvContentPartPr>
                <p14:xfrm>
                  <a:off x="5864276" y="4510507"/>
                  <a:ext cx="141120" cy="173160"/>
                </p14:xfrm>
              </p:contentPart>
            </mc:Choice>
            <mc:Fallback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E988C5E9-E938-494B-B99A-B1283DAE5F80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5855276" y="4501507"/>
                    <a:ext cx="158760" cy="1908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786802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716B-8F4C-4A59-82C8-5ED0683F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6DDA-D7C9-4FC8-8E19-12D316690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4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דינמיקה איטית ומהירה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הרחק מעקומי האפס, הדינמיקה של </a:t>
            </a:r>
            <a:r>
              <a:rPr lang="en-US" dirty="0"/>
              <a:t>X</a:t>
            </a:r>
            <a:r>
              <a:rPr lang="he-IL" dirty="0"/>
              <a:t> הרבה יותר מהירה</a:t>
            </a:r>
          </a:p>
          <a:p>
            <a:r>
              <a:rPr lang="he-IL" dirty="0"/>
              <a:t>לכן נצפה לזרימה אופקית במרחב הפאזה.</a:t>
            </a:r>
          </a:p>
          <a:p>
            <a:r>
              <a:rPr lang="he-IL" dirty="0"/>
              <a:t>כאשר נתקרב לעקום האפס של </a:t>
            </a:r>
            <a:r>
              <a:rPr lang="en-US" dirty="0"/>
              <a:t>X</a:t>
            </a:r>
            <a:r>
              <a:rPr lang="he-IL" dirty="0"/>
              <a:t>, זה ישתנה – וחייבים לחצות עקום זה בצורה אנכית.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5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5F8D-55F4-48F9-9258-2EBDA68D6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F6F92-6CCF-4AB5-A2D6-3DB30371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BF4AC-2FD3-4887-96A3-7C24353BC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0339"/>
            <a:ext cx="8382363" cy="62867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1404869-DB0D-4707-A3B5-F982C2FE64F9}"/>
                  </a:ext>
                </a:extLst>
              </p14:cNvPr>
              <p14:cNvContentPartPr/>
              <p14:nvPr/>
            </p14:nvContentPartPr>
            <p14:xfrm>
              <a:off x="191880" y="280800"/>
              <a:ext cx="7842600" cy="5867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1404869-DB0D-4707-A3B5-F982C2FE64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520" y="271440"/>
                <a:ext cx="7861320" cy="588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166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A10E28-7008-4653-89FD-776C32061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0339"/>
            <a:ext cx="8382363" cy="628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6DD1-52C7-467C-9EB2-63934DF8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10C4-AB23-441B-8352-B35EE130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3F495A-0DE0-4BCD-A8C7-7665BBAD2759}"/>
                  </a:ext>
                </a:extLst>
              </p14:cNvPr>
              <p14:cNvContentPartPr/>
              <p14:nvPr/>
            </p14:nvContentPartPr>
            <p14:xfrm>
              <a:off x="617400" y="514800"/>
              <a:ext cx="7734600" cy="373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3F495A-0DE0-4BCD-A8C7-7665BBAD27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040" y="505440"/>
                <a:ext cx="7753320" cy="375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372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לעבור את הסף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72816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4776067" y="5654456"/>
              <a:ext cx="297000" cy="3970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62027" y="5637536"/>
                <a:ext cx="3232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1966987" y="4134896"/>
              <a:ext cx="349920" cy="10022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52227" y="4120496"/>
                <a:ext cx="374760" cy="10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/>
              <p14:cNvContentPartPr/>
              <p14:nvPr/>
            </p14:nvContentPartPr>
            <p14:xfrm>
              <a:off x="4697587" y="2410856"/>
              <a:ext cx="1340280" cy="12096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79587" y="2396456"/>
                <a:ext cx="1375200" cy="12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/>
              <p14:cNvContentPartPr/>
              <p14:nvPr/>
            </p14:nvContentPartPr>
            <p14:xfrm>
              <a:off x="8651827" y="2832056"/>
              <a:ext cx="360" cy="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33827" y="2814056"/>
                <a:ext cx="363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/>
              <p14:cNvContentPartPr/>
              <p14:nvPr/>
            </p14:nvContentPartPr>
            <p14:xfrm>
              <a:off x="3365947" y="1882016"/>
              <a:ext cx="244440" cy="4190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47947" y="1864736"/>
                <a:ext cx="273960" cy="45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334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מודלים פשטניים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r>
              <a:rPr lang="he-IL" dirty="0"/>
              <a:t>ביולוגיה עם עשרות סוגי תעלות יונים.</a:t>
            </a:r>
          </a:p>
          <a:p>
            <a:endParaRPr lang="he-IL" dirty="0"/>
          </a:p>
          <a:p>
            <a:r>
              <a:rPr lang="he-IL" dirty="0"/>
              <a:t>מודל של שני משתנים, שלא ברור איך הוא קשור למציאות.</a:t>
            </a:r>
          </a:p>
          <a:p>
            <a:endParaRPr lang="he-IL" dirty="0"/>
          </a:p>
          <a:p>
            <a:endParaRPr lang="en-US" dirty="0"/>
          </a:p>
        </p:txBody>
      </p:sp>
      <p:pic>
        <p:nvPicPr>
          <p:cNvPr id="4" name="Content Placeholder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96" b="75459"/>
          <a:stretch/>
        </p:blipFill>
        <p:spPr>
          <a:xfrm>
            <a:off x="2051720" y="1705811"/>
            <a:ext cx="1296144" cy="975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2199"/>
          <a:stretch/>
        </p:blipFill>
        <p:spPr>
          <a:xfrm>
            <a:off x="1295636" y="3356992"/>
            <a:ext cx="2808312" cy="19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3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56374</TotalTime>
  <Words>747</Words>
  <Application>Microsoft Office PowerPoint</Application>
  <PresentationFormat>On-screen Show (4:3)</PresentationFormat>
  <Paragraphs>112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Cambria Math</vt:lpstr>
      <vt:lpstr>Office Theme</vt:lpstr>
      <vt:lpstr>הפרדת קבועי זמן</vt:lpstr>
      <vt:lpstr>דוגמא</vt:lpstr>
      <vt:lpstr>מרחב הפאזה</vt:lpstr>
      <vt:lpstr>דינמיקה איטית ומהירה</vt:lpstr>
      <vt:lpstr>PowerPoint Presentation</vt:lpstr>
      <vt:lpstr>PowerPoint Presentation</vt:lpstr>
      <vt:lpstr>PowerPoint Presentation</vt:lpstr>
      <vt:lpstr>לעבור את הסף</vt:lpstr>
      <vt:lpstr>מודלים פשטניים</vt:lpstr>
      <vt:lpstr>עוד מודל של שני משתנים</vt:lpstr>
      <vt:lpstr>שינוי קטן בפרמטרים</vt:lpstr>
      <vt:lpstr>PowerPoint Presentation</vt:lpstr>
      <vt:lpstr>PowerPoint Presentation</vt:lpstr>
      <vt:lpstr>מחזורי גבול</vt:lpstr>
      <vt:lpstr>סיכום</vt:lpstr>
      <vt:lpstr>העשרה</vt:lpstr>
      <vt:lpstr>נקודת שיווי משקל</vt:lpstr>
      <vt:lpstr>יעקוביאן</vt:lpstr>
      <vt:lpstr>מה קורה קרוב לנקודת שיווי המשקל?</vt:lpstr>
      <vt:lpstr>PowerPoint Presentation</vt:lpstr>
      <vt:lpstr>PowerPoint Presentation</vt:lpstr>
      <vt:lpstr>PowerPoint Presentation</vt:lpstr>
      <vt:lpstr>דוגמא לינארית</vt:lpstr>
      <vt:lpstr>ערכים עצמיים</vt:lpstr>
      <vt:lpstr>מה קורה עבור ϵ גדול יותר?</vt:lpstr>
      <vt:lpstr>PowerPoint Presentation</vt:lpstr>
      <vt:lpstr>PowerPoint Presentation</vt:lpstr>
      <vt:lpstr>PowerPoint Presentation</vt:lpstr>
      <vt:lpstr>סוף העשרה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273</cp:revision>
  <dcterms:created xsi:type="dcterms:W3CDTF">2014-08-09T08:29:52Z</dcterms:created>
  <dcterms:modified xsi:type="dcterms:W3CDTF">2020-05-13T22:41:36Z</dcterms:modified>
</cp:coreProperties>
</file>