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2" r:id="rId2"/>
    <p:sldId id="639" r:id="rId3"/>
    <p:sldId id="615" r:id="rId4"/>
    <p:sldId id="616" r:id="rId5"/>
    <p:sldId id="640" r:id="rId6"/>
    <p:sldId id="641" r:id="rId7"/>
    <p:sldId id="631" r:id="rId8"/>
    <p:sldId id="637" r:id="rId9"/>
    <p:sldId id="636" r:id="rId10"/>
    <p:sldId id="632" r:id="rId11"/>
    <p:sldId id="643" r:id="rId12"/>
    <p:sldId id="633" r:id="rId13"/>
    <p:sldId id="634" r:id="rId14"/>
    <p:sldId id="649" r:id="rId15"/>
    <p:sldId id="619" r:id="rId16"/>
    <p:sldId id="617" r:id="rId17"/>
    <p:sldId id="618" r:id="rId18"/>
    <p:sldId id="620" r:id="rId19"/>
    <p:sldId id="621" r:id="rId20"/>
    <p:sldId id="622" r:id="rId21"/>
    <p:sldId id="623" r:id="rId22"/>
    <p:sldId id="624" r:id="rId23"/>
    <p:sldId id="625" r:id="rId24"/>
    <p:sldId id="626" r:id="rId25"/>
    <p:sldId id="627" r:id="rId26"/>
    <p:sldId id="628" r:id="rId27"/>
    <p:sldId id="629" r:id="rId28"/>
    <p:sldId id="630" r:id="rId29"/>
    <p:sldId id="644" r:id="rId30"/>
    <p:sldId id="645" r:id="rId31"/>
    <p:sldId id="646" r:id="rId32"/>
    <p:sldId id="647" r:id="rId33"/>
    <p:sldId id="64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120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7:59.04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59-4 36 0,'-13'3'18'0,"9"-6"-5"0,0 3 18 0,0 7-27 15,-1 0 1-15,-3 5 2 16,0-1 1-16,3 0-9 16,-3 0 0-16,8 0 7 15,8 1 1-15,-3 3-2 16,11 3 0-16,1 5 0 15,4 3 0-15,0 11 1 16,-4 4 1-16,4 0-1 16,-4 4 0-16,12 8-1 15,-4-1 1-15,5-7-3 16,4 7 1-16,3 8-3 16,-3-8 1-16,8-3-2 15,-13 3 1-15,9-11-3 16,-8 4 1-16,-1-8-4 15,-8-3 1-15,-8-12-7 16,-1 1 1-16,1-5-8 16,-9-3 0-16,-4-4-5 0,-4-7 0 15,-9-19 3-15,1-7 0 16</inkml:trace>
  <inkml:trace contextRef="#ctx0" brushRef="#br0" timeOffset="375">765 100 63 0,'-17'0'31'0,"-8"11"-38"16,12-11 71-16,-8 8-60 16,-8 7 1-16,-13 3 3 15,-9 16 0-15,-8 7-9 16,1-7 0-16,-1 14 6 16,13 1 1-16,-13 3-3 15,4-3 0-15,-4-1-2 16,5 5 0-16,3-12-4 15,-3-4 0-15,12-3-3 16,-5-8 1-16,5-8-7 16,0-6 0-16,9-1-10 0,7-11 1 15,10-11 0-15,7-1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16.16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-1563-1114 9 0,'0'-8'4'0,"-4"27"9"0,4-19 3 16,0-4-14-16,-5 4 0 15,1-3 3-15,0-1 0 16,0 0-5-16,0 4 1 16,-5-7 4-16,1-1 0 15,-1 1-1-15,-3-4 1 16,-1 7-1-16,1 0 0 0,-1 8-1 16,0-4 1-16,5-4-1 15,0-3 1-15,3-1-1 16,1 1 0-16,-8-1-1 15,3 1 1-15,-3-8-3 16,-1 4 1-16,-4-1 0 16,4 1 0-16,1 4-1 15,3-1 0-15,1 1 0 16,0 3 1-16,-1 4-1 16,5 0 1-16,0 0-1 15,0 0 0-15,4 4-1 16,-5-1 1-16,10 1-1 15,-5 4 1-15,8-5-1 16,0 5 1-16,5-1-1 16,4 1 0-16,-5-1 1 0,-3 1 0 15,8 3 0-15,-5 0 0 16,1-15 0-16,0 4 0 16,3 12 0-16,1-5 1 15,0 8-1-15,4 0 1 16,0 0-1-16,-4 0 0 15,0 0 0-15,-5-4 1 16,1 0-1-16,-1 0 1 16,-3-3-1-16,-1-4 0 15,5-1 0-15,-5 1 0 16,5 0 0-16,-5-4 1 0,1 0-1 16,-5 0 1-16,0 0 0 15,-4 0 0-15,8-8 0 16,-8 8 0-16,0 0-1 15,0 0 1-15,0 0 0 16,0-7 0-16,0 7-1 16,0 0 1-16,0 7-1 15,-4-3 0-15,0 7 0 16,-4 4 1-16,-5 4-1 16,-4 3 0-16,-4 1 0 15,0 3 1-15,-4 4-1 16,0-4 1-16,4-7-1 15,4 7 1-15,0-4-1 16,-8 1 1-16,0-1-1 16,-5-3 1-16,-3-1-1 0,3 1 1 15,1-4-1-15,4-4 1 16,4 0-1-16,4-3 0 16,0-1-1-16,4 1 0 15,5-1-1-15,4 1 1 16,0-5-3-16,4 1 0 15,0 0-4-15,4 0 1 16,4-1-4-16,1-3 0 16,-1 0-3-16,9 0 0 15</inkml:trace>
  <inkml:trace contextRef="#ctx0" brushRef="#br0" timeOffset="-1593.77">-1916-752 6 0,'-9'0'3'0,"18"-11"1"0,-13 15-5 16,4-8 0-16,0 4 1 15,0 0-1-15,0 0 1 0,0 4 1 16,0-4 1-16,0 0 1 16,-5 0 1-16,5 0 0 15,-4-4 0-15,4 4 1 16,-4-4 0-16,0-3 0 16,0 3 0-16,4-3-1 15,0-1 0-15,4 1 0 16,-8-1 0-16,8-3 1 15,0 0 0-15,-4 0-2 16,4 3 1-16,5-7-2 16,-1 11 1-16,5-7-2 15,-1 11 1-15,5 0-2 16,0 0 0-16,0 4 0 16,-1 7 0-16,-3 4 1 15,4-4 0-15,-5 0 0 16,1 1 0-16,0-1 1 0,-5-4 0 15,1-7 0-15,-5 0 0 16,0-7 0-16,0-4 0 16,0-1 1-16,1 1 0 15,-1-7-1-15,0 6 1 16,0-3-1-16,0 1 0 16,5-1-1-16,-5 0 1 15,4 3-2-15,-3 5 1 16,-1-1-1-16,0 1 0 15,0 3 0-15,5-3 0 16,-1 3 0-16,0 8 0 0,1-4 0 16,-1 4 0-16,1-1 0 15,-1 1 1-15,0 0-1 16,1-1 0-16,-1-3 0 16,1 4 1-16,-5-4 0 15,-4 0 0-15,0 0 0 16,4-4 0-16,0-3 0 15,-4 0 1-15,0 7-1 16,4-8 1-16,-4 8-2 16,5-7 1-16,-1-1-1 15,-4 1 0-15,0 7 0 16,0-8 0-16,0 1 0 16,0 3 0-16,0 0 0 15,-4 4 1-15,-1-3-1 16,1-1 0-16,0 4 0 15,0-4 1-15,0 0-1 0,-1 1 0 16,1-1 0-16,0 4 0 16,-4-4 0-16,-1 0 1 15,1-7-1-15,-1 7 0 16,1 4 0-16,0-3 1 16,-1 6 0-16,1-6 0 15,-1 6-1-15,1-3 0 16,0 0 1-16,-1 0 0 15,1-3-1-15,4-1 0 16,-1-4 0-16,1 5 1 0,0-5 0 16,0 8 0-16,-5-7-1 15,1 3 1-15,0-3-1 16,-5 3 0-16,4 0 0 16,-3 0 0-16,3 4 0 15,5-7 0-15,-4 7-1 16,4 0 1-16,4 0 0 15,0 0 0-15,0 4-1 16,0-4 1-16,0 0 0 16,0 0 0-16,4 0 0 15,4 0 0-15,1-4 0 16,-1 4 0-16,5 4 0 16,-5-4 0-16,1 0 0 15,-9 0 0-15,4 3 0 16,0 1 0-16,0 4 0 15,0-5 0-15,5 5 0 0,-1-1 0 16,5 1-1-16,-1-1 1 16,1 1 0-16,4-1 0 15,-5 1 0-15,5-1 1 16,-4 1-1-16,-1-5 0 16,-3 5 0-16,-1-4 0 15,1-1 0-15,-1 1 1 16,0 0-1-16,-3-4 0 15,-1 3 0-15,0-3 0 16,-4 0 0-16,4 0 1 0,-4 0-1 16,0 0 0-16,0 0 0 15,4 4 1-15,-4-4-1 16,0 4 0-16,0-4 0 16,-4-4 1-16,-4 0-1 15,-1 4 0-15,1-3 0 16,0 3 1-16,-5 3-1 15,0 5 0-15,1-1 0 16,-5 8 0-16,0 8 0 16,0-5 0-16,5 1-1 15,3 0 1-15,-3-12 0 16,-1 4 0-16,5 1-1 16,-1-1 1-16,-3 0-1 15,-1 0 1-15,0 0-2 16,-3 1 1-16,3-1-2 15,0-4 1-15,1 1-3 0,3-4 1 16,1-1-3-16,4 5 0 16,4-8-3-16,0 0 0 15,0 0-4-15,8 7 0 16,-4 4-1-16,-4 1 1 16</inkml:trace>
  <inkml:trace contextRef="#ctx0" brushRef="#br0" timeOffset="-5250.05">-1067-1899 20 0,'-5'8'10'0,"1"-16"-2"0,4 8 9 15,0 0-13-15,0-7 1 16,4 0 1-16,-4 7 1 16,0 0-8-16,0 0 0 15,0 0 8-15,5 3 1 16,3 1-2-16,0 3 0 16,5 5-1-16,0-9 0 0,3 5-1 15,6-1 1-15,3 1-3 16,4 3 0-16,1 4-2 15,-5 0 1-15,0 0-6 16,0 4 1-16,0 3-10 16,-4 4 1-16,-8 4-3 15,-9-8 1-15</inkml:trace>
  <inkml:trace contextRef="#ctx0" brushRef="#br0" timeOffset="-5781.33">-1055-1936 21 0,'-4'0'10'0,"4"-15"-2"16,0 15 10-16,0 0-15 15,0-7 1-15,0 3 2 16,0 0 1-16,0 0-9 16,0 4 1-16,0 0 5 15,-4 4 0-15,4 4 0 16,0 7 0-16,-4 3-1 15,-1 1 1-15,1 7-1 16,0 8 0-16,4-1 0 16,-4 1 0-16,0 0-2 15,-1-5 1-15,1-2-1 0,0-5 0 16,-4 0 0-16,3-7 1 16,1-3-1-16,0-1 1 15,0 0-6-15,0 0 1 16,-1 0-7-16,1 4 1 15,0 0-7-15,0 11 1 16</inkml:trace>
  <inkml:trace contextRef="#ctx0" brushRef="#br0" timeOffset="-16547.09">59 21 27 0,'-13'-15'13'0,"5"8"1"16,4 7 14-16,-9 0-23 16,5 0 1-16,3 0 4 15,1 4 1-15,0-4-13 16,0 3 0-16,8 5 9 16,9 3 0-16,8 4-3 15,0 4 1-15,4-4-2 16,4 7 1-16,1 8-2 15,-5 7 1-15,0 1-1 16,-4 7 0-16,0-1-1 16,-4 1 1-16,0 0-1 15,0-11 0-15,4 3-1 0,-5 4 1 16,1 4-4-16,-4 3 0 16,-1-6-7-16,1-5 0 15,-5-4-8-15,5-6 0 16,-5-16-2-16,1-19 1 15</inkml:trace>
  <inkml:trace contextRef="#ctx0" brushRef="#br0" timeOffset="-16328.34">374 33 59 0,'-17'3'29'0,"-12"31"-42"0,16-23 64 0,1 0-51 16,-1 4 1-16,-8 11 0 16,-17 4 0-16,-8 4-2 15,-9 7 1-15,-4-4-1 16,-8 16 1 0,-17 36-16-1,0-14 1-15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01.20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115-1 28 0,'-9'4'14'0,"1"11"-3"0,8-27 14 16,-4 16-22-16,-1 15 0 16,1 7 4-16,0 11 1 15,0 12-9-15,0-1 0 16,4-7 6-16,0 4 0 16,8 0-2-16,0-4 0 15,5-7-2-15,-5-4 1 16,1-8-1-16,-1-14 0 0,5-12-1 15,4-19 1-15,8 5 0 16,0-8 0-16,5-4-1 16,-1 0 1-16,-4 7-1 15,0 1 1-15,-4 15-1 16,0 14 1-16,-4 15-1 16,-4-7 1-16,-1 15 0 15,-3 11 0-15,-5 8-1 16,-8-8 1-16,-5 4 0 15,-7 11 0-15,-5 7-1 16,-13 16 1-16,-4-19-1 16,0 3 0-16,-8-7 0 15,0-7 0-15,0-12-1 16,4-7 1-16,12-8-1 16,1-11 0-16,16-7 0 15,9-11 0-15,12-4-1 16,9 3 1-16,8-11 0 15,-4-14 1-15,13-12 1 0,4-11 0 16,8 4 0-16,5 11 1 16,7-1 0-16,10-6 0 15,11-4-1-15,1 7 1 16,-17 11-2-16,-8 4 0 16,-5 12-8-16,1 10 1 15,-1 12-10-15,1 0 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03.92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-1706-647 17 0,'-4'4'8'0,"4"-8"-1"0,0 4 8 15,0 0-15-15,0 0 1 16,0 0 1-16,0 0 1 15,0 0-1-15,0 0 1 16,0 0 2-16,-4 4 1 16,0 0 0-16,-5 0 0 15,1-1 0-15,-5 5 1 0,1-5-4 16,-5 5 1-16,0 3-2 16,-4 8 0-16,0 7-1 15,0 0 0-15,4 0 0 16,-4 0 0-16,-4-3 0 15,0-1 0-15,-5-3-1 16,1 0 1-16,-1-1 0 16,5-3 0-16,-4 4-1 15,4-8 1-15,4 0 0 16,0-7 0-16,4 0 0 16,4-4 1-16,1 3-1 15,3 1 1-15,1-4-1 16,-1 0 0-16,5 0 0 15,0 0 0-15,0 0-1 16,4 4 0-16,4-4 0 16,8 4 0-16,5-1 0 0,4 1 0 15,9 0 0-15,-1-4 1 16,1 4 0-16,-1 3 0 16,-4-3-1-16,-4 3 1 15,0-3 0-15,-4 7 0 16,4-3-1-16,0 3 1 15,0 0-1-15,0-3 1 16,0-1-2-16,-4 4 1 16,0 4-6-16,-5 8 0 15,1 3-9-15,0 4 1 0,3-4-3 16,-3-15 0-16</inkml:trace>
  <inkml:trace contextRef="#ctx0" brushRef="#br0" timeOffset="2406.34">-2500 175 9 0,'0'0'4'0,"8"-26"3"0,-8 26-1 15,5-8-3-15,-1 1 0 16,-4 0 2-16,0-1 1 15,0-7-6-15,0 8 0 16,0-5 6-16,-4 5 0 16,4 3-1-16,-5 0 1 15,5 1-2-15,-4 3 0 16,4 0-1-16,-4 3 0 16,0-3-1-16,4 4 0 15,0 4 0-15,-4-8 1 0,4 3-1 16,0 5 1-16,0-4-2 15,0 3 1-15,0 1 0 16,0-5 0-16,4 9-1 16,-4-5 1-16,0 8 0 15,0 0 0 1,0 18 1 0,0 1 1-16,-4 3-2 15,-5 5 1-15,5-9-1 16,-4 5 0-16,-1-5-1 15,1 4 1-15,4-3-2 16,-1 0 1-16,1-4-1 16,0-4 1-16,0-8-1 15,4 1 1-15,0-4-1 16,0-4 0-16,0 0 0 16,0-3 1-16,4-1-1 0,-4 1 0 15,4-4 0-15,-4-1 0 16,0-3 0-16,0 0 1 15,0 0-1-15,0 0 1 16,0 0 0-16,0 0 0 16,-4 0-1-16,0 0 1 15,0-3-1-15,-5-5 1 16,5-3-1-16,0-4 0 16,-1-4 1-16,1 1 0 15,-4-5 0-15,-5 1 0 0,5 7 0 16,-1 4 0-16,1-1 0 15,0 1 0-15,3-4-2 16,1 4 0-16,0 0 0 16,4 0 0-16,0 3-2 15,0 8 1-15,0 4-5 16,8 3 0-16,1 1-6 16,-1 3 0-16,9 8-4 15,0-1 1-15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21.92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198 0 28 0,'-17'23'14'0,"-4"-5"-1"0,17-10 19 15,-5 10-30-15,1 9 1 16,-5 2 2-16,-3 5 1 15,-1 0-8-15,-4 3 1 16,4-7 3-16,0 3 1 16,5-21-7-16,-1 3 1 15,5-4-11-15,3 4 1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21.22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83 17 22 0,'-21'-11'11'0,"8"4"-3"0,5 7 11 16,0 0-14-16,-1 0 0 15,1 0 3-15,-1 0 0 16,5 0-10-16,0 0 0 16,4 3 8-16,4 5 0 15,5-8-2-15,7 0 1 16,10 19-2-16,3 7 0 15,0 11 0-15,5 15 0 16,4-3-1-16,4-4 0 16,0 14-1-16,0 1 0 15,-4-4-1-15,0-3 1 16,-5-5-4-16,-8-18 0 0,-4-4-3 16,-4 4 0-16,0-4-4 15,-4-15 0-15,-5 1-5 16,5-12 0-16</inkml:trace>
  <inkml:trace contextRef="#ctx0" brushRef="#br0" timeOffset="296.88">562 118 34 0,'-8'-18'17'0,"3"6"-11"16,5 5 29-16,0 7-31 16,0 4 1-16,0 7 1 15,-4 11 0-15,-4 16-8 0,-1-9 1 16,-16 13 4-16,-4 14 1 16,-5 0-2-16,-4 3 0 15,5-3-1-15,-5-11 1 16,4-7-3-16,5 3 1 15,4 0-4-15,4 0 0 16,4 0-6-16,4 0 0 16,5 8-6-16,4-5 1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22.67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147 0 30 0,'-4'19'15'0,"-4"26"-5"0,3-26 17 15,-3 14-25-15,0-7 1 16,-1 4 1-16,5 0 1 16,0 0-7-16,4-4 1 15,0-7 3-15,8-8 1 16,5-7-1-16,4-15 0 16,-1 3 0-16,5-3 0 0,1-19 0 15,-1 0 1-15,0 4-1 16,0 0 0-16,-5 11 1 15,1 15 0-15,-4 11-1 16,-5 12 0-16,-4-5 0 16,-4 20 0-16,-4 14-1 15,0 11 0-15,-4-7-2 16,-5 15 0-16,-8 8-1 16,-4-1 0-16,-9-25-2 15,0-9 1-15,-3 1 0 16,7-7 0-16,1-1 1 15,4-11 0-15,-1-7 0 16,14-8 0-16,3-11 0 16,5-8 1-1,21-25 3-15,8-16 1 16,-4-3 0-16,9 7 1 16,-1 15 0-16,5 4 1 15,-1 4 0-15,5 3 0 16,8 4-5-16,1 4 1 15,-1 3-5-15,4-3 1 16,-4 0-6-16,-4 4 0 16,0-1-7-16,5 8 1 15,12-4-1-15,-9-7 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17T18:53:46.3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33 2 3 0,'4'0'1'0,"4"-7"-2"31,-8 7 1-31,0 0 8 16,-44 29-8 0,88-58 5-16,-44 29 1 15,0 0-8-15,0 4 0 16,0-4 5-16,0 0 0 16,0 3-1-16,4 1 0 15,0-1 0-15,0 1 0 0,0 0 0 16,0-1 1-16,0 4 0 15,0-3 0-15,0-1-2 16,0 1 1-16,0 3-1 16,4 0 0-16,-8-3 0 15,8 3 0-15,0-4-1 16,0 4 1 0,0-3 0-16,4 3 1 0,0 0 0 15,0 0 1-15,0 4-1 16,-4-7 1-16,4 3-1 15,-4 0 0-15,4 3-1 16,-4-3 1-16,4-3-2 16,-4 3 1-1,4 0-1-15,-4 0 1 0,8 0-1 0,-8-3 1 16,8 3-1-16,-4 0 1 16,0 4-1-16,0 7 1 15,0-4-1-15,0 0 1 16,0 0-1-16,0 0 1 15,0 1 0-15,4-1 0 16,-8 0 0 0,4 0 0-16,4 1-1 15,-4-1 1-15,8 4 0 16,-4-8 0-16,-4 1-1 16,0-1 1-16,0 5 0 15,-4-1 0-15,4 0-1 16,0 0 1-16,4 1-1 15,0-1 1-15,-4-4 0 0,4 5 0 0,4-5-1 16,-8 4 1-16,4 1 0 16,0-1 0-16,0 0-1 15,0 0 1-15,0-3-1 16,0 3 1-16,0 0-1 16,0 1 1-16,0-1 0 15,0 4 0-15,0-4 0 0,-4 4 0 16,8-4 0-16,-8 4 0 15,0-4 0-15,0-4 0 16,0 1-1-16,0 0 1 16,0 3-1-16,4 0 0 15,0 4 0-15,-1 0 1 16,1-1-1 0,0 5 1-16,4-5-1 15,-4-2 1-15,0 2 0 16,0-2 0-16,-4-1-1 15,4 0 0-15,-8 0 0 16,4 4 1-16,4 3-1 16,-12 1 1-16,8-5-1 15,0 5 1-15,0-1-1 0,0-3 1 0,4 3-1 16,-8 0 1-16,4-3-1 16,0 4 1-16,4-5-1 15,0-2 1-15,0-5-1 16,0 11 0-16,4-3 0 15,-4 4 1-15,0-5-1 32,0 5 0-32,4-12 0 0,0 5 1 15,0-1 0-15,-4-4 0 16,0-3-1-16,0 8 1 16,0-5-1-16,0 5 1 15,0 2-1-15,0-2 1 16,0-1-1-16,4 3 0 15,-4-2 0-15,-4 2 0 0,4 1 0 16,4-4 1-16,4 1-1 16,-4-1 0-16,-4 4 0 15,0-4 1-15,0 4-1 16,-4-8 0-16,4 1 0 16,-4 3 0-16,4 7 0 15,-4-6 1-15,4-1-1 0,-4 0 0 0,0 0 0 16,4 4 0-16,0-4 0 15,-4 0 1-15,4 4-1 16,0-4 0-16,0 4 0 16,0 4 1-16,-4-8-1 15,4 0 0-15,0 0 0 32,-4 0 0-32,0 8 0 0,0-8 1 15,4 0-1-15,0 4 1 16,-4-8-1-16,4 5 1 15,-4-5-1-15,-1-3 1 16,1 1-1-16,4 2 0 16,0 1 0-16,0 0 1 15,4-1-1-15,-8 4 0 0,4-3 0 16,4 0 1-16,-4-1-1 16,4 1 0-16,0 0 0 15,0-1 1-15,0 5-1 16,0-1 0-16,-8 0 1 15,4 0 0-15,0-3-1 16,0 0 1 0,0 6 0-16,4-3 0 0,0 1-1 15,4 2 1-15,4 1-1 16,-4 0 0-16,4 0 0 16,-4 0 1-16,-4-1-1 15,0 1 0-15,0 0 0 16,0 0 1-16,0-1-1 15,0-2 0-15,0 2 0 0,0 1 0 16,0 0 0-16,4 7 0 16,0-8 0-16,-4 1 0 15,8-4 0-15,-4 1 0 16,0-1 0-16,0-4 1 16,-4 1-1-16,0-4 0 15,0 0 0 1,0 0 1-16,0 1-1 15,0 2 1-15,4 1-1 0,0 0 0 16,4-1 0-16,-4 1 1 16,0 0-1-16,0-1 0 0,0 4 0 15,-1-3 1-15,-3 0-1 32,0-1 1-32,0 1-1 0,-4 0 0 0,0-1 0 15,0 1 1-15,4 3-1 16,-4-3 0-16,4 3 0 15,0-3 0-15,0 6 0 16,0-2 1-16,-4-5-1 16,4 1 1-16,0 3-1 15,0-3 1-15,0 3-1 0,0-3 1 16,0-1-1-16,0 1 0 16,0-4 0-16,-4 0 1 15,8 4-1-15,-4-4 0 16,0 4 0-16,4-4 1 15,0-4-1-15,0 1 1 0,0 3-1 32,0 4 0-32,0-1 0 15,0-6 0-15,0-1 0 16,4 5 1-16,-4-1-1 16,0 0 1-16,0-4-1 15,0 4 0-15,0 0 0 16,0-3 1-16,-4 0-1 0,0-1 1 15,4 1-1-15,0-1 0 0,0 1 0 16,0-1 1-16,0 1-1 16,-4-4 1-16,0 3-1 15,0 1 0-15,0-4 0 16,4 4 0-16,-4-4 0 16,3 3 0-16,-3 1 0 15,4-4 1 1,-4 0-1-16,0 0 0 15,0 0 0-15,-4 0 1 16,0 0-1-16,-4 0 0 16,0-4 0-16,-4 1 1 15,-8 3-1-15,0 0 1 0,4-4-1 16,0 4 1-16,-4 0-1 16,0 0 1-1,-4-7-1 1,0-4 0-16,-4 1 0 15,-4-1 0-15,-4-3-1 16,-4 3 1-16,0-3 0 16,-4 3 0-16,0 1 0 0,-4-5 0 15,0 1 0-15,5 0 0 0,-1 0 0 16,-4 3 0-16,-4-3-1 16,-12 3 1-16,4-3-1 15,4 0 1-15,4 3 0 16,4 0 0-16,0 4-1 15,0 0 1-15,0 0 0 32,4 4 0-32,4-1 0 0,4 4 0 15,0-4 0-15,4 1 0 16,0-1-1-16,4 4 1 16,4 0 0-16,0 0 0 15,4 0-1-15,4 4 1 0,0-4-1 16,4 0 1-16,4 0-1 15,0 7 1-15,0 0 0 16,4 0 0-16,0 0 0 16,4 0 0-16,4 1 0 15,0 2 1-15,4 1-1 16,0 0 0-16,4-4 0 0,-4 3 0 16,0 1 0-16,4-4 0 15,8 4 0 1,-4-4 1-16,0 3-1 15,0-2 0-15,-5 2 0 16,1-3 0-16,0 0 0 16,-8 1 0-16,0-1 0 15,-4 3 0-15,-4-3 0 16,0-3 1-16,-4 0-1 16,0-1 0-16,-4 1 0 0,0-4 0 15,-4 3 0-15,-4 1 1 16,4-1-1-16,-4 1 0 15,0-1 0-15,0 1 0 0,0-1 0 16,0 1 1-16,-4 0-1 16,0-1 0-16,0 1 0 31,-4 3 1-31,0-4-1 16,-4 4 0-16,0 1 0 15,-4 2 0-15,-4 4 0 0,0 1 0 16,-4-5 0-16,-4 5 0 15,-4-8 0-15,0 7 0 16,5-4 0-16,-1 1 0 16,0 3 0-16,0-3 0 0,0 3 0 15,-4-7 0-15,4 8 0 16,-4-5 0-16,4 1 0 16,4 0 0-16,4-1 0 15,0 1 0-15,0-1 0 16,4 1 0-16,0-4 0 15,4 0 0-15,0 0 0 0,4 1 1 16,0-5-1-16,0 1 0 0,4-1 0 16,0 1 1-16,0-1-1 31,0-3 0-31,0 4-1 0,0-4 1 0,4 3 0 16,0-3 0-16,0 0-2 31,0 0 1-31,0 0-2 15,-4 0 0-15,4 0-4 0,-4 0 0 16,4 0-5-16,-4 0 0 16,0 8-5-16,-4-8 1 15,-4-8 0-15,0 1 0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17T18:54:20.0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-3 2 10 0,'-4'7'5'0,"4"-14"-4"15,0 7 6-15,0 0-7 16,0 0 0-16,0 0 0 0,0 0 1 31,4 0 0-31,-4 0 1 0,0 0 1 16,8 0 0-16,-8 0 0 15,8 0 1-15,-4 0-1 16,4 4 1-16,-8-1-2 16,4 1 1-16,-4-4-2 15,0 0 1-15,4 0-1 16,0 3 1-16,-4-3 0 0,0 0 0 16,4 4 0-16,-4-1 0 15,4 1 0-15,0 3 1 16,0 0-1-16,0 4 0 15,0-1-1-15,0 5 0 0,0-5 0 16,4 4 0-16,0 1 0 31,0-5 0-31,0 1 0 16,0 0 0-16,0 3 0 16,0-3 0-16,-4 3 0 15,4-4 0-15,0 1-1 16,0 3 1-16,4 0 0 15,0 4 0-15,0-4-1 0,4 8 1 16,-4-4-1-16,4-1 1 0,0 5 0 16,0 2 0-16,0-6-1 15,0 0 1-15,4 0-1 16,-8 0 1-16,0 6-1 16,4-9 1-16,0 2 0 15,0 5 0-15,0-5 0 16,4 8 0-16,0-3 0 15,0-5 0 1,4-2 0-16,-4 9 0 0,4-2-1 16,0 3 1-16,0-1-1 0,-4 1 0 15,0 7 0-15,0-10 0 16,0-1 0-16,0 4 1 16,0 3-1-1,4 8 0-15,0-8 0 16,0 4 0-16,0 0 0 15,0 0 0-15,0 0 0 16,0 7 0-16,8-3 0 16,-12-4 1-16,4-7-1 0,-4 3 1 15,0 4-1 1,3 0 1-16,1 0-1 16,0 0 1-16,4 3-1 0,0 1 1 15,4 3-1-15,0 0 0 0,0-3 1 16,0-1 0-16,-4-3-1 15,4 0 1-15,0 0-1 16,0 0 1-16,4 3 0 16,-4 5 0-1,4-12-1-15,-8 0 0 16,0 1 0-16,0 3 0 16,0 0 0-16,0 3 0 15,4-3 0-15,4 4 0 16,-8 3 0-16,4 4 0 0,0-4 0 15,0-7 1-15,-4 7-2 16,0-7 1-16,0-4 0 16,0 8 1-16,0-4-1 15,-4-1 0-15,8 1 0 16,4-7 0-16,-4 7 0 16,0-3 0-16,0-1 0 15,3 4 0-15,-7 4 0 16,-4-4 1-16,4 7-1 0,4-4 0 0,0 1 0 15,-4-1 0-15,4 8 0 16,4-4 0-16,-4-4 0 16,0-3 0-16,0-3 0 15,0 3 0-15,8 3 0 16,0-3 0-16,-4-3 0 31,4-4 0-31,0 7 0 16,-4-4 0-16,-4 4 0 0,4 0 1 15,4 3-2-15,4-3 1 16,-4 8 0-16,4-1 0 16,-4 0 0-16,4 0 1 15,0 0-1-15,4 0 0 16,-4 4 0-16,4-4 0 0,-1 3 0 16,1-3 1-16,0 0-1 15,12 0 0-15,-4 4 0 16,0-4 0-16,-4 0 0 15,0-7 1-15,8 0-1 0,-8 0 1 16,8 7-1-16,4-7 1 31,-8 7-1-31,4-7 1 0,0 0-1 16,0-3 1-16,0-4-1 16,-4 7 0-16,4-11 0 15,0 4 0-15,3-8 0 16,1-2 1-16,-4 6-1 15,4-7 0-15,0-3 0 16,4 0 1-16,-4-4-1 16,8 0 1-16,-4-4-1 15,4 1 0-15,0-4 0 16,-4 0 1-16,8 0-1 16,0-7 0-16,4 0 0 15,-8 0 0-15,-4-4 0 0,3-3 1 16,-3 7-1-1,0-11 0-15,0 4 0 16,0-1 1-16,-4 5-1 16,8-12 1-16,-8 1-1 15,0-4 0-15,0-3 0 16,0-4 1-16,-4 3-1 0,-4-3 0 16,-4 4 0-16,-4-4 1 15,4 0-1-15,0-3 0 16,-4-1 0-16,-1 4 0 15,1-11 0-15,-8 8 0 16,0-11 0-16,-4 7 1 16,0 0-1-16,-4-8 0 15,8-2 0-15,4-1 0 16,-8 4 0-16,0-8 0 0,0-2 0 16,-4 2 0-16,-4 8 0 15,-4-4 0-15,0 1 0 16,0-1 0-16,0-3 0 15,-4-4 0-15,0 4 0 16,0-4 1-16,0 0-1 16,0-4 0-16,-4 1 0 15,0 7 0-15,-4-4 0 16,0 4 0-16,-4 3 0 16,-4-3 0-16,0-4 0 15,0-7 0-15,0 7 0 0,0 0 0 16,-8 0 0-16,4 0 0 15,-4-3 0-15,-4 10 0 16,0-3 0-16,0-4 0 0,-8 11 0 16,0-4 1-16,4-3 0 15,-8-7 0-15,0 10-1 16,-4 4 0-16,4 0 0 16,0 3 0-16,0 0-1 15,-8 4 1-15,8 0-1 16,-12 11 1-16,4-1-1 0,0 4 1 15,-4 1 0-15,8-5 0 16,-4 8 0-16,4-4 0 31,0 0 0-31,-4 4 0 0,0-1 0 16,0 8 1-16,0-4-1 16,0 1 0-16,0-1 0 15,0 0 0-15,0 4 0 16,4-4 0-16,0-7-1 15,0 4 1-15,1 3 0 16,-5-3 0-16,0 0 0 0,-4 3 0 16,0 0 0-16,-4 0 0 15,4 1 0-15,-4-1 0 0,4 0-1 16,4 4 1-16,-4 0 0 16,4-1 0-16,0 5 0 15,0-1 0-15,-8 0 0 31,4-3 0-31,4 4 0 16,0-1 0-16,4 0 0 16,4 1 0-16,-4 3-1 15,4-1 1-15,0 5 0 0,0-1 0 16,0 4-1-16,4 0 1 16,-4 0 0-16,8 0 0 15,-8 0 0-15,4 0 0 0,4 4 0 16,0-1 0-16,4-3 0 15,-8 4 0-15,12 0 0 16,-4-1 0-16,-4 4 0 16,4 0 0-16,-4 0-1 15,4-3 1-15,-4 3 0 16,4 0 1-16,-8 0-2 0,4 7 1 16,0-3 0-16,4 0 0 15,-8-1 0-15,4 1 1 0,4-4-1 31,-4 0 0-31,4 0 0 16,0 1 0-16,4-1 0 0,-4 0 1 0,-4 0-1 31,4 0 0-31,-8 4 0 16,4-1 1-16,0-3-1 16,0 4 0-16,-4 0 0 0,0 3 0 15,0 0 0-15,1-3 1 16,-1-1-1-16,0 1 0 15,-4 3 1-15,4-3 0 16,0 7-1-16,0-4 0 0,4-3 0 16,-4-1 0-16,0 1 0 15,4-4 0-15,0 4-1 16,0-1 1-16,0 5 0 16,0-1 0-16,0-4 0 15,4 1 1-15,-4 0-1 16,0-1 1-1,0 1 0-15,0 0 0 16,0 3-1-16,-4-3 1 16,0 3-1-16,0 0 0 0,0-3 0 15,0-1 1-15,0-3-1 16,0 0 0-16,0 4 0 16,0 0 0-16,0-1 0 15,0 1 0-15,4 0 0 16,0-1 0-16,4 1 0 0,-4 0 0 15,0 3 0-15,0-7 1 16,0 4-1-16,4 3 0 16,-4-7 0-16,4 4 0 15,0 3 0-15,0 0 1 16,-4-3-1 0,0 3 0-16,0-7 0 15,0 4 0-15,0 3 0 16,0 0 0-16,0-3 0 15,0 3 0 1,0 0 0 0,-4-3 0-16,4 3 0 15,0 4 0-15,0-11 0 0,0 4 1 16,0-1-1-16,4 1 0 0,-4 0 0 16,4-1 0-16,4-3 0 15,-4-3 0-15,0-1 0 16,0 1 1-16,4 0-1 15,-4-1 1-15,0-6-1 16,8-1 1-16,-4-3 0 0,0 0 0 16,0-4-1-16,-4-3 1 15,8-4-1-15,0-7 1 16,8 4-1-16,-4-4 0 16,0 0 0-16,0-3 0 15,4-4 0-15,4-7 0 16,-4 14 0-1,0-7 0-15,0 7 0 16,-4-3 0-16,4 3 0 16,-4 0 0-16,4 4-1 15,0-1 1-15,0 5-1 16,-4 2 1-16,0 5-1 16,-4 3 1-16,0-1-1 15,0 1 1-15,0 7-1 0,-4 4 1 0,0 3-1 16,0 11 1-16,-4-4-1 15,4 4 1-15,-4-1-1 16,0 5 1-16,0 3 0 16,0 3 0-16,-8 4-1 15,4 0 1-15,-4 0 0 32,-4 7 0-32,0 4 0 0,0-4 0 15,0 7 0-15,0-10 1 16,8-5-1-16,-4-2 0 15,12-4 0-15,0-4 0 16,4-7 0-16,0 4 1 0,8-4-1 16,0 0 1-1,12-6-1-15,0-5 1 0,0-3-1 16,16 0 1-16,-4-3-1 16,12-1 0-16,0-10 0 15,4 7 1-15,4 0-1 16,-4-4 0-16,0 0-2 15,0-3 0-15,-4-4-1 16,-4 11 0-16,-4-7-5 16,-4 7 0-16,-12 7-7 15,-12 7 1-15,-12-14-1 16,-20-4 1-16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7:59.04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59-4 36 0,'-13'3'18'0,"9"-6"-5"0,0 3 18 0,0 7-27 15,-1 0 1-15,-3 5 2 16,0-1 1-16,3 0-9 16,-3 0 0-16,8 0 7 15,8 1 1-15,-3 3-2 16,11 3 0-16,1 5 0 15,4 3 0-15,0 11 1 16,-4 4 1-16,4 0-1 16,-4 4 0-16,12 8-1 15,-4-1 1-15,5-7-3 16,4 7 1-16,3 8-3 16,-3-8 1-16,8-3-2 15,-13 3 1-15,9-11-3 16,-8 4 1-16,-1-8-4 15,-8-3 1-15,-8-12-7 16,-1 1 1-16,1-5-8 16,-9-3 0-16,-4-4-5 0,-4-7 0 15,-9-19 3-15,1-7 0 16</inkml:trace>
  <inkml:trace contextRef="#ctx0" brushRef="#br0" timeOffset="375">765 100 63 0,'-17'0'31'0,"-8"11"-38"16,12-11 71-16,-8 8-60 16,-8 7 1-16,-13 3 3 15,-9 16 0-15,-8 7-9 16,1-7 0-16,-1 14 6 16,13 1 1-16,-13 3-3 15,4-3 0-15,-4-1-2 16,5 5 0-16,3-12-4 15,-3-4 0-15,12-3-3 16,-5-8 1-16,5-8-7 16,0-6 0-16,9-1-10 0,7-11 1 15,10-11 0-15,7-1 0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01.34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154 38 31 0,'-8'-15'15'0,"0"0"0"0,8 11 16 0,-5 0-27 15,1 8 1-15,0 0 3 16,0 3 0-16,0 1-9 16,-1 7 0-16,5-19 7 15,0 8 0-15,0 14-1 16,5 5 0-16,3 7-2 16,-4 3 1-16,0 12-1 15,1-4 1-15,-1 8-2 16,4-16 1-16,1 1-1 15,-1-4 0-15,5 0-1 16,-1-8 0-16,9-7 0 16,0-11 0-16,4-4-1 15,5-15 1-15,3-15 0 16,5-19 0-16,4-14 0 0,-4 22 0 16,0 0 0-16,0-8 0 15,-5 8-1-15,-3 7 1 16,-9 5-1-16,-4 6 1 15,-1 8-1-15,-3 8 0 16,-5 10 0-16,1 12 1 16,-5-7-1-16,-4 11 0 15,-4 14 1-15,-5 23 0 16,-3 15-1-16,-13 4 0 16,-5 11-1-16,-3-12 1 0,-5-3-2 15,-4 23 1-15,-13-5-1 16,0 1 0-16,1-8 0 15,3 8 1-15,9-12-1 16,0-3 1-16,0-11 1 16,9-8 0-16,-1-19-1 15,5-3 1-15,8-19-1 16,4-12 1-16,17-21-1 16,17-23 1-16,-5-12-1 15,13-21 0-15,9-5 1 16,8 19 1-16,9 1 0 15,3-1 1-15,-3-4 0 16,3 8 0-16,1 8-1 16,4 3 1-16,0 8-1 15,-13 3 0-15,0 0-5 16,4 8 1-16,13-15-8 16,9-4 1-16,20-7-10 0,9-4 1 15,17-4-2-15,-13-15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01.34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154 38 31 0,'-8'-15'15'0,"0"0"0"0,8 11 16 0,-5 0-27 15,1 8 1-15,0 0 3 16,0 3 0-16,0 1-9 16,-1 7 0-16,5-19 7 15,0 8 0-15,0 14-1 16,5 5 0-16,3 7-2 16,-4 3 1-16,0 12-1 15,1-4 1-15,-1 8-2 16,4-16 1-16,1 1-1 15,-1-4 0-15,5 0-1 16,-1-8 0-16,9-7 0 16,0-11 0-16,4-4-1 15,5-15 1-15,3-15 0 16,5-19 0-16,4-14 0 0,-4 22 0 16,0 0 0-16,0-8 0 15,-5 8-1-15,-3 7 1 16,-9 5-1-16,-4 6 1 15,-1 8-1-15,-3 8 0 16,-5 10 0-16,1 12 1 16,-5-7-1-16,-4 11 0 15,-4 14 1-15,-5 23 0 16,-3 15-1-16,-13 4 0 16,-5 11-1-16,-3-12 1 0,-5-3-2 15,-4 23 1-15,-13-5-1 16,0 1 0-16,1-8 0 15,3 8 1-15,9-12-1 16,0-3 1-16,0-11 1 16,9-8 0-16,-1-19-1 15,5-3 1-15,8-19-1 16,4-12 1-16,17-21-1 16,17-23 1-16,-5-12-1 15,13-21 0-15,9-5 1 16,8 19 1-16,9 1 0 15,3-1 1-15,-3-4 0 16,3 8 0-16,1 8-1 16,4 3 1-16,0 8-1 15,-13 3 0-15,0 0-5 16,4 8 1-16,13-15-8 16,9-4 1-16,20-7-10 0,9-4 1 15,17-4-2-15,-13-15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14.22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343 8 24 0,'8'14'12'0,"1"-14"-9"16,-9 0 13-16,0 0-9 15,0 0 0-15,-5-3 6 16,1 3 0-16,0-11-14 15,0 11 0-15,4 0 10 16,0 0 1-16,0-12-3 16,0 24 0-16,0-16-2 15,0 4 0-15,0 4-2 16,-4 10 0-16,-1 13-1 16,-3 6 1-16,-5 16-1 0,-12 3 0 15,4-3-1-15,0 3 1 16,-4 8-2-16,0 3 1 15,-1-3-1-15,1-15 1 16,4 3-1-16,0 8 0 31,-8 23 0-31,4-4 0 16,8-12 0-16,0-22 0 16,9-7 0-16,3-4 0 0,1-4 0 15,8 4 1-15,5-4 0 16,3-8 1-16,5 5-1 15,8-8 1-15,5 0-1 16,8-8 1-16,8-3-2 16,8-4 0-16,-7 0-1 15,-5-11 0-15,-9-4-3 16,1 7 1-16,0-3-5 16,-1 0 0-16,1 0-7 15,4-12 0-15,-1 8-4 16,-3 4 0-16</inkml:trace>
  <inkml:trace contextRef="#ctx0" brushRef="#br0" timeOffset="999.95">-195 329 27 0,'-4'-4'13'0,"-9"8"-1"15,9 0 14-15,0-1-24 16,4 1 1-16,-5 0 1 15,5-4 0-15,5 3-4 16,-5-3 1-16,8 0 5 16,-4 8 0-16,0-4-1 15,1-4 1-15,-1 11 1 16,4-4 0-16,5 1-2 16,4-1 1-16,4 1-2 0,4-5 0 15,4 5-1 1,1-8 0-16,3 11-2 0,1-11 0 15,0 11 0-15,-5 1 0 16,5-1-1-16,-1 0 1 16,5 4-1-16,-4-4 0 15,3-7-2-15,-3 7 0 16,4-7-3-16,-9-4 0 16,-8-8-6-16,-4-3 1 15,0-4-8-15,4 4 1 16,4 4-1-16,0-20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23.675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 contextRef="#ctx0" brushRef="#br0">13 50 28 0,'-13'-4'14'0,"13"0"-6"15,0 4 15-15,0-7-20 16,0-1 1-16,0 1 4 16,0-5 0-16,0 5-9 15,0 7 0-15,8 7 7 16,5 8 0-16,4 8-1 15,8 3 0 1,30 4 0-16,-5 15 1 16,13-1-1-16,-4 12 0 15,-4 1-1-15,-5-5 0 16,0-11 0-16,-12-4 0 16,-4 4-3-16,-1 0 1 15,1 4-1-15,-5 4 0 16,-3-4 0-16,-1-1 1 15,-4-25-3-15,0 15 0 16,-4-1-5-16,0-3 1 16,-5 0-6-16,1-7 0 15,-5-9-7-15,1-14 1 16,-5-14-1-16,8 10 0 0</inkml:trace>
  <inkml:trace contextRef="#ctx0" brushRef="#br0" timeOffset="343.69">735 8 27 0,'-12'-37'13'0,"-5"11"1"16,13 22 21-16,0 4-29 15,-5 8 0-15,1 7 4 16,-1 14 0-16,1 13-12 16,-1-1 0-16,-7-23 9 15,-5 31 0-15,-5 7-3 16,-11 7 1-16,-1 1-2 0,-4-8 1 16,0 4-2-16,0 3 0 15,0-3-1-15,-4 0 0 16,3-4-5-16,1-23 1 15,9-6-9-15,3-9 0 16,14 1-7-16,7-4 0 16</inkml:trace>
  <inkml:trace contextRef="#ctx0" brushRef="#br1" timeOffset="3437.49">122 1323 28 0,'-17'38'14'0,"13"-31"-1"0,4-3 14 15,0 3-23-15,-4 8 0 16,4 4 4-16,0 11 0 15,0-15-9-15,0 18 1 16,0 16 6-16,0 18 0 16,-5-22-2-16,5 4 1 15,5-1-3-15,3-3 1 16,5-15-3-16,3-15 1 16,10-12 0-16,-1 9 0 15,8-31-1-15,5-18 0 16,9-23 2-16,-5 19 0 0,-5-8-1 15,1 1 1-15,-4 3-1 16,-1 4 1-16,-3 7 0 16,-5 8 0-16,0 11-1 15,-12 15 0-15,-1 11-1 16,1 12 1-16,0 7 0 16,-5 22 1-16,0 4-1 15,-8 19 0-15,0 22 0 16,0 7 0-16,-4 20-2 15,-8-1 1-15,-9-37-3 16,-9-4 1-16,-16-4-2 16,0-3 1-16,0-4 0 15,-5-15 0-15,1-7 1 16,3-8 0-16,5-11 1 16,9-12 1-16,8-14-2 15,8-15 1-15,13-12 0 16,12-14 0-16,13 11 0 0,4-4 1 15,17-19 2-15,0-14 0 16,5-1 1-16,3 5 0 16,-4 18 0-16,-8 7 1 15,0 4-1-15,0 8 0 16,4 3-4-16,0 4 0 16,4 4-10-16,0 0 1 15,5-4-9-15,7-8 1 16,10 5-2-16,-5-1 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38.26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11 60 34 0,'-12'0'17'15,"16"-23"-12"-15,0 16 18 0,0-1-21 16,-4 8 1-16,0 0 3 16,0-7 1-16,0 7-6 15,0 0 0-15,-4-8 6 16,0 5 1-16,4-1-1 15,0 4 1-15,0-4-3 16,0 4 1-16,0 0-3 16,4 11 0-16,5 1-1 15,-1 3 0-15,5-4 0 16,4-4 0-16,4 4 1 16,4 4 0-16,8 8 0 15,1 3 0-15,12 8 0 0,0 3 0 16,1-15-1-16,-1 4 0 15,-4 8-1-15,-8 3 0 16,-1 1 0-16,-8-1 0 16,-4 1-1-16,-4-5 1 15,0 1 0-15,-4-4 1 16,-1-12-1-16,5 1 0 16,0-8 0-16,-5 0 0 15,-3-3-2-15,-1-1 0 16,1-7-5-16,-9 0 1 0,4-7-7 15,0-4 0-15,0-1-10 16,0-2 1-16,5-1-1 16,-1 7 1-16</inkml:trace>
  <inkml:trace contextRef="#ctx0" brushRef="#br0" timeOffset="390.56">768-168 42 0,'4'-34'21'0,"-4"8"-14"0,0 22 38 15,0 4-41-15,-4 4 0 16,-5 7 4-16,-3 12 0 16,-9 7-9-16,-9 14 0 15,5 1 7-15,-8 11 0 16,-14 12-2-16,-3-9 0 16,0 5-2-16,-1-1 0 15,5-7-1-15,4-3 1 16,0-9-2-16,0 5 1 15,0-8-2-15,4-4 0 0,4-7-5 16,5 4 0-16,4-4-8 16,8-4 1-16,4-7-8 15,5-4 1-15</inkml:trace>
  <inkml:trace contextRef="#ctx0" brushRef="#br0" timeOffset="5125">-1136-1599 21 0,'0'-7'10'0,"0"7"2"16,0 0 12-16,0 0-19 16,0 0 0-16,0 0 6 0,0-8 0 15,0 1-13-15,0-1 1 16,0 1 9-16,0 3 0 15,0 8-3-15,-4-12 1 16,0-3-3-16,0-11 1 16,4-8-2-16,0-11 1 15,4 3-2-15,4-3 0 16,1-3 0-16,-1-1 1 16,-4 7 0-16,0 5 0 15,-4 3 0-15,0 7 0 0,0 5 0 16,5 3 0-16,-1 7-1 15,0 8 0-15,5 0 0 16,-1 8 0-16,5 3-1 16,-1 0 1-16,5 4-1 15,4 4 1-15,4 3 0 16,-4 1 0-16,4-12-1 16,1-4 1-16,-1 5 0 15,0-1 0-15,0 4-1 16,-4 0 0-16,0 3-8 15,-8 5 0-15,-1 3-10 16,5 0 0-16,0-4-3 16,8-3 0-16</inkml:trace>
  <inkml:trace contextRef="#ctx0" brushRef="#br0" timeOffset="6328.15">-2573-2689 17 0,'-4'3'8'0,"8"-3"-1"15,-4 0 7-15,0 0-10 16,0 0 0-16,0 0 4 16,0 0 1-16,0 0-9 15,0 0 0-15,0 0 8 0,0 0 0 16,0 0-2-16,-4 0 1 15,0 0-3-15,0 4 1 16,-1 7-3-16,-3 0 0 16,0 1-1-16,-1 3 0 15,-3-4-1-15,-5-4 1 16,0 1 0-16,-4-1 1 16,-4 1 0-16,-5-5 0 15,5 5-1-15,4-4 0 16,-4 3 0-16,8 1 0 15,0-1-1-15,5-3 0 0,-5-1 0 16,0 1 0-16,0-4 0 16,5 0 0-16,-1 0 0 15,5 0 1-15,-1 0-2 16,5 4 1-16,0 0-1 16,4 3 1-16,12 4-1 15,1-3 1-15,4-1 1 16,4 1 0-16,4-4 1 15,9-1 0-15,-9 1 0 16,8 0 1-16,1-1 0 16,0 5 0-16,3 3 0 15,-3 12 0-15,0-1-2 16,-5-7 0-16,-4 15-7 16,1 3 1-16,-5 5-11 15,0-1 1-15,-9 0-5 16,1-3 1-16</inkml:trace>
  <inkml:trace contextRef="#ctx0" brushRef="#br0" timeOffset="4062.5">-2132-1173 26 0,'-8'-7'13'0,"-5"14"-9"0,9-3 14 15,0 7-16-15,0 4 0 16,-5 0 2-16,1 4 1 16,4-4-5-16,0-1 1 15,4-2 4-15,0-1 1 16,4-4 0-16,4-3 0 15,1 0 0-15,3 0 0 16,1 3-1-16,4-3 0 16,-1 7 0-16,-3-4 0 15,0-3-1-15,3 0 1 16,10-8-2-16,3 0 1 16,9-3-1-16,0-4 1 0,4 3-3 15,-4 1 1-15,-5 3-1 16,-3 4 0-16,-5 0 0 15,-4 0 0-15,-4 4-1 16,-5 3 1-16,-3 8 0 16,-5-4 0-16,0-7-1 15,-4-4 1-15,0 8 0 16,-4 3 0-16,0 0-1 16,-9 8 1-16,-4 3-1 15,-4-7 1-15,-4 11 0 16,-9 0 0-16,-3 4-1 15,-1 8 1-15,4-1 0 16,9 0 0-16,0-3 0 16,-1 0 1-16,1-5-5 15,8-6 0-15,1-4-7 0,7-8 1 16,5-8-11-16,12-3 1 16,5-3-3-16,0 10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5-06-28T11:48:39.42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0 0,'0'0'15,"0"0"1,0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40.83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30 87 34 0,'0'-44'17'0,"0"10"-6"15,0 27 18-15,0-1-23 16,0 4 0-16,0 4 2 16,0-3 1-16,0 3-12 15,0 11 0-15,0 0 8 16,0 4 1-16,0 0-4 16,0 7 0-16,0 4-1 15,-4 12 1-15,4-8-1 16,0 3 0-16,0 5-1 15,-4-1 1-15,4 8 0 16,-4-4 0-16,0-4-1 0,4 1 1 16,0-8-1-16,4-16 0 15,-4 9 0-15,4-8 1 16,4-8-1-16,9-7 1 16,4-15 0-16,0-11 0 15,4-11-1-15,1 0 1 16,-1 10-1-16,0 5 0 15,0 3 0-15,1 4 0 16,-1 4 0-16,-4 11 0 16,0 11 1-16,-4 8 0 15,-5 11 0-15,1 4 1 0,-5-1-1 16,-4-10 0-16,-4 14 0 16,0 15 0-16,-8 15 0 15,-5 1 0-15,-8 10-1 16,-4 8 0-16,-13-8-3 15,5-29 1-15,-5 7-1 16,4-22 1-16,1-8-1 16,-1-11 0-16,5 18 0 15,3-14 0-15,10-8 2 16,3-11 0-16,9-11-1 16,8-11 1-16,0-12 0 15,5 0 1-15,7-10 1 16,10-12 0-16,7 3 1 15,5 1 1-15,4 11 0 16,0 4 0-16,0 7 0 16,13 7 0-16,-5 8-4 0,-4 4 1 15,1 11-6-15,-1 0 0 16,-8 0-7-16,4 4 0 16,8-4-6-16,1 0 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57.20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168 227 23 0,'5'-15'11'0,"11"-26"4"15,-11 26 11-15,3-3-18 16,-4-8 0-16,0-4 5 16,5 4 0-16,-1 3-15 0,-4 12 1 15,5 0 10-15,-5 0 1 16,5 22-5-16,-5 4 1 16,-4 11-3-16,-9 7 1 15,-3 20-3-15,-5-1 1 16,0 15-1-16,-4 8 0 15,0-4 0-15,0 15 0 16,0 0-1-16,0-4 1 0,0-7-1 16,4-19 1-16,0-4-1 15,5 0 0-15,-1-7 0 16,5-8 1-16,-1 1-1 16,9-8 0-16,5 11 1 15,3-8 0-15,9 5 0 16,0-1 1-16,4-18-1 15,4 3 1-15,8 1-1 16,1-5 1-16,4 5-1 16,4-12 0-16,0 0-3 15,-4-3 0-15,-5-5-5 16,1-3 0-16,0-3-11 16,3-5 0-16,5-3-3 15,-8-8 0-15</inkml:trace>
  <inkml:trace contextRef="#ctx0" brushRef="#br0" timeOffset="439.56">-105 425 37 0,'-29'-26'18'0,"-5"11"-7"16,26 12 28-16,4 3-33 16,-1 3 0-16,1 1 5 15,0 7 0-15,4 4-13 16,8 4 1-16,9 3 9 16,13 8 0-16,16-7-4 15,4-1 1-15,5-3-3 16,8-16 0-16,4-3-8 15,0-3 0-15,-8-9-12 16,4-3 0-16,-4 1-3 16,-8-16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5-06-28T11:49:00.36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0 0,'0'0'16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13" Type="http://schemas.openxmlformats.org/officeDocument/2006/relationships/customXml" Target="../ink/ink13.xml"/><Relationship Id="rId18" Type="http://schemas.openxmlformats.org/officeDocument/2006/relationships/image" Target="../media/image850.emf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12" Type="http://schemas.openxmlformats.org/officeDocument/2006/relationships/image" Target="../media/image82.emf"/><Relationship Id="rId17" Type="http://schemas.openxmlformats.org/officeDocument/2006/relationships/customXml" Target="../ink/ink15.xml"/><Relationship Id="rId2" Type="http://schemas.openxmlformats.org/officeDocument/2006/relationships/image" Target="../media/image6.png"/><Relationship Id="rId16" Type="http://schemas.openxmlformats.org/officeDocument/2006/relationships/image" Target="../media/image8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emf"/><Relationship Id="rId11" Type="http://schemas.openxmlformats.org/officeDocument/2006/relationships/customXml" Target="../ink/ink12.xml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10" Type="http://schemas.openxmlformats.org/officeDocument/2006/relationships/image" Target="../media/image81.emf"/><Relationship Id="rId4" Type="http://schemas.openxmlformats.org/officeDocument/2006/relationships/image" Target="../media/image63.emf"/><Relationship Id="rId9" Type="http://schemas.openxmlformats.org/officeDocument/2006/relationships/customXml" Target="../ink/ink11.xml"/><Relationship Id="rId14" Type="http://schemas.openxmlformats.org/officeDocument/2006/relationships/image" Target="../media/image8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6.png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12" Type="http://schemas.openxmlformats.org/officeDocument/2006/relationships/image" Target="../media/image2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240.png"/><Relationship Id="rId5" Type="http://schemas.openxmlformats.org/officeDocument/2006/relationships/image" Target="../media/image12.emf"/><Relationship Id="rId10" Type="http://schemas.openxmlformats.org/officeDocument/2006/relationships/image" Target="../media/image230.png"/><Relationship Id="rId4" Type="http://schemas.openxmlformats.org/officeDocument/2006/relationships/image" Target="../media/image11.emf"/><Relationship Id="rId9" Type="http://schemas.openxmlformats.org/officeDocument/2006/relationships/image" Target="../media/image2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480.png"/><Relationship Id="rId7" Type="http://schemas.openxmlformats.org/officeDocument/2006/relationships/image" Target="../media/image48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500.png"/><Relationship Id="rId4" Type="http://schemas.openxmlformats.org/officeDocument/2006/relationships/image" Target="../media/image490.png"/><Relationship Id="rId9" Type="http://schemas.openxmlformats.org/officeDocument/2006/relationships/image" Target="../media/image490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3" Type="http://schemas.openxmlformats.org/officeDocument/2006/relationships/image" Target="../media/image17.png"/><Relationship Id="rId7" Type="http://schemas.openxmlformats.org/officeDocument/2006/relationships/image" Target="../media/image48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5" Type="http://schemas.openxmlformats.org/officeDocument/2006/relationships/image" Target="../media/image500.png"/><Relationship Id="rId4" Type="http://schemas.openxmlformats.org/officeDocument/2006/relationships/image" Target="../media/image490.png"/><Relationship Id="rId9" Type="http://schemas.openxmlformats.org/officeDocument/2006/relationships/image" Target="../media/image490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0.emf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5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0.emf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0" Type="http://schemas.openxmlformats.org/officeDocument/2006/relationships/image" Target="../media/image57.emf"/><Relationship Id="rId4" Type="http://schemas.openxmlformats.org/officeDocument/2006/relationships/image" Target="../media/image540.emf"/><Relationship Id="rId9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9588A8-6517-4FE8-960A-39AA5361F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הפרדת </a:t>
            </a:r>
            <a:r>
              <a:rPr lang="he-IL" dirty="0" err="1"/>
              <a:t>קבועי</a:t>
            </a:r>
            <a:r>
              <a:rPr lang="he-IL" dirty="0"/>
              <a:t> זמן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3A29D01-DD22-4E70-BA82-FCBC02942A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שינוי קטן בפרמטרים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1551" b="30319"/>
          <a:stretch/>
        </p:blipFill>
        <p:spPr>
          <a:xfrm>
            <a:off x="2627784" y="3212976"/>
            <a:ext cx="3672408" cy="350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2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CA32-53A1-4745-8EBC-553B64A5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7C040-AC84-4F7E-86D8-60FC8DA5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377C3-3686-4B1F-9B35-F1471FEA73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551" b="30319"/>
          <a:stretch/>
        </p:blipFill>
        <p:spPr>
          <a:xfrm>
            <a:off x="899592" y="112320"/>
            <a:ext cx="6951153" cy="663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44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827" y="1844824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6443227" y="5657336"/>
              <a:ext cx="260640" cy="4788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24147" y="5638976"/>
                <a:ext cx="292320" cy="5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/>
              <p14:cNvContentPartPr/>
              <p14:nvPr/>
            </p14:nvContentPartPr>
            <p14:xfrm>
              <a:off x="7994107" y="2956976"/>
              <a:ext cx="360" cy="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76107" y="2938976"/>
                <a:ext cx="3636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/>
              <p14:cNvContentPartPr/>
              <p14:nvPr/>
            </p14:nvContentPartPr>
            <p14:xfrm>
              <a:off x="4471147" y="2735936"/>
              <a:ext cx="847080" cy="974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53867" y="2723336"/>
                <a:ext cx="874440" cy="9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Ink 17"/>
              <p14:cNvContentPartPr/>
              <p14:nvPr/>
            </p14:nvContentPartPr>
            <p14:xfrm>
              <a:off x="2851507" y="2084696"/>
              <a:ext cx="303480" cy="3790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33867" y="2074616"/>
                <a:ext cx="33480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Ink 20"/>
              <p14:cNvContentPartPr/>
              <p14:nvPr/>
            </p14:nvContentPartPr>
            <p14:xfrm>
              <a:off x="3823507" y="2524976"/>
              <a:ext cx="344520" cy="4762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04067" y="2513816"/>
                <a:ext cx="373680" cy="5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6" name="Ink 25"/>
              <p14:cNvContentPartPr/>
              <p14:nvPr/>
            </p14:nvContentPartPr>
            <p14:xfrm>
              <a:off x="1550827" y="4688936"/>
              <a:ext cx="71640" cy="12420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538947" y="4681376"/>
                <a:ext cx="9108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7" name="Ink 26"/>
              <p14:cNvContentPartPr/>
              <p14:nvPr/>
            </p14:nvContentPartPr>
            <p14:xfrm>
              <a:off x="1294147" y="4458176"/>
              <a:ext cx="202320" cy="3009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80467" y="4444496"/>
                <a:ext cx="22716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8" name="Ink 27"/>
              <p14:cNvContentPartPr/>
              <p14:nvPr/>
            </p14:nvContentPartPr>
            <p14:xfrm>
              <a:off x="1729387" y="4499216"/>
              <a:ext cx="253080" cy="3200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14267" y="4491656"/>
                <a:ext cx="277560" cy="34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2168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מחזורי גבול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cycle</a:t>
            </a:r>
          </a:p>
          <a:p>
            <a:r>
              <a:rPr lang="en-US" dirty="0"/>
              <a:t>Circadian rhythm</a:t>
            </a:r>
            <a:endParaRPr lang="he-IL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nature.com/nature/journal/v415/n6868/images/415219a-f1.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67"/>
          <a:stretch/>
        </p:blipFill>
        <p:spPr bwMode="auto">
          <a:xfrm>
            <a:off x="539552" y="3068960"/>
            <a:ext cx="5715000" cy="356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2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0014-14AD-40F2-A7F7-5E7CEA4E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E802-656C-44D9-9790-CE9EC7FDE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במרחב הפאזה, הפרדת </a:t>
            </a:r>
            <a:r>
              <a:rPr lang="he-IL" dirty="0" err="1"/>
              <a:t>קבועי</a:t>
            </a:r>
            <a:r>
              <a:rPr lang="he-IL" dirty="0"/>
              <a:t> זמן מתבטאת במסלולים מקבילים למשתנה המהיר</a:t>
            </a:r>
          </a:p>
          <a:p>
            <a:r>
              <a:rPr lang="he-IL" dirty="0"/>
              <a:t>...חוץ </a:t>
            </a:r>
            <a:r>
              <a:rPr lang="he-IL" dirty="0" err="1"/>
              <a:t>מליד</a:t>
            </a:r>
            <a:r>
              <a:rPr lang="he-IL" dirty="0"/>
              <a:t> עקום האפס של המשתנה המהיר</a:t>
            </a:r>
          </a:p>
          <a:p>
            <a:r>
              <a:rPr lang="he-IL" dirty="0"/>
              <a:t>המסלולים לרוב "יזחלו" לאורך עקום האפס הזה</a:t>
            </a:r>
          </a:p>
          <a:p>
            <a:r>
              <a:rPr lang="he-IL" dirty="0"/>
              <a:t>ניתן לקבל פעילות מחזורית יציבה במערכות לא לינאריות.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84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העשרה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05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נקודת שיווי משקל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  <a:p>
                <a:r>
                  <a:rPr lang="he-IL" dirty="0"/>
                  <a:t>פתרון: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0" y="4653136"/>
            <a:ext cx="20708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&gt;&gt; roots([1/3 0 1 2])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0.6440 + 2.0601i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0.6440 - 2.0601i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-1.2879 + 0.0000i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283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יעקוביאן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470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קורה קרוב לנקודת שיווי המשקל?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862931"/>
            <a:ext cx="5334000" cy="4000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9750" t="55347" r="66200" b="37453"/>
          <a:stretch/>
        </p:blipFill>
        <p:spPr>
          <a:xfrm>
            <a:off x="3491880" y="4077072"/>
            <a:ext cx="216024" cy="288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9750" t="55347" r="66200" b="37453"/>
          <a:stretch/>
        </p:blipFill>
        <p:spPr>
          <a:xfrm>
            <a:off x="855343" y="2924944"/>
            <a:ext cx="1158652" cy="154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42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בכיתה תארנו את המצב הבא: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750" t="55347" r="66200" b="37453"/>
          <a:stretch/>
        </p:blipFill>
        <p:spPr>
          <a:xfrm>
            <a:off x="2915816" y="2348880"/>
            <a:ext cx="2880320" cy="384042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2605232" y="3682317"/>
              <a:ext cx="1672200" cy="12715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01632" y="3677637"/>
                <a:ext cx="1690920" cy="128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540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73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ואמרנו שלא ייתכן המצב הזה: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750" t="55347" r="66200" b="37453"/>
          <a:stretch/>
        </p:blipFill>
        <p:spPr>
          <a:xfrm>
            <a:off x="2915816" y="2348880"/>
            <a:ext cx="2880320" cy="384042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3010952" y="3977877"/>
              <a:ext cx="2691720" cy="1582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6272" y="3971757"/>
                <a:ext cx="2709000" cy="160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6590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אמרנו גם שזה מתאים לכך שנקודת שיווי המשקל היא צומת יציב ולא ספירלה יציבה.</a:t>
            </a:r>
          </a:p>
          <a:p>
            <a:r>
              <a:rPr lang="he-IL" dirty="0"/>
              <a:t>כמו כן, אמרנו שאילו הפרדת </a:t>
            </a:r>
            <a:r>
              <a:rPr lang="he-IL" dirty="0" err="1"/>
              <a:t>קבועי</a:t>
            </a:r>
            <a:r>
              <a:rPr lang="he-IL" dirty="0"/>
              <a:t> הזמן לא הייתה מושלמת – כלומר אפסילון לא היה מאוד קטן – אז המצב של הספירלה היה אפשרי.</a:t>
            </a:r>
          </a:p>
          <a:p>
            <a:r>
              <a:rPr lang="he-IL" dirty="0"/>
              <a:t>כעת נראה איך זה קורה בדוגמא פשוטה יותר – דוגמא לינארית.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17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לינארית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𝑎𝑦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יש כאן נקודת שבת בראשית הצירים.</a:t>
                </a:r>
              </a:p>
              <a:p>
                <a:pPr marL="0" indent="0">
                  <a:buNone/>
                </a:pPr>
                <a:r>
                  <a:rPr lang="he-IL" b="0" dirty="0"/>
                  <a:t>עקומי האפס דומים למה שהיה בדוגמא הקודמת:</a:t>
                </a:r>
              </a:p>
              <a:p>
                <a:pPr marL="0" indent="0">
                  <a:buNone/>
                </a:pPr>
                <a:r>
                  <a:rPr lang="he-IL" dirty="0"/>
                  <a:t>עקום האפס של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dirty="0"/>
                  <a:t> עם שיפוע שלילי: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עקום האפס של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he-IL" dirty="0"/>
                  <a:t> עם שיפוע חיובי: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920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ערכים עצמיים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נכתוב כמטריצה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 algn="r">
                  <a:buNone/>
                </a:pPr>
                <a:r>
                  <a:rPr lang="he-IL" b="0" dirty="0"/>
                  <a:t>המערכת יציבה לכל ערך של הפרמטרים.</a:t>
                </a:r>
              </a:p>
              <a:p>
                <a:pPr marL="0" indent="0">
                  <a:buNone/>
                </a:pPr>
                <a:r>
                  <a:rPr lang="he-IL" dirty="0"/>
                  <a:t>ניתן לראות שעבור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he-IL" dirty="0"/>
                  <a:t> קטן מאוד, נקבל צומת יציב.</a:t>
                </a:r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434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e-IL" dirty="0"/>
                  <a:t>מה קורה עבור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he-IL" dirty="0"/>
                  <a:t> גדול יותר?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e-IL" dirty="0"/>
                  <a:t>הגרף למטה מראה את התנאי לערכים עצמיים מרוכבים עבור ערכים שונים של הפרמטרים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6572200" cy="280831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44008" y="5445224"/>
                <a:ext cx="504056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𝝐</m:t>
                      </m:r>
                    </m:oMath>
                  </m:oMathPara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50405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415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e-IL" dirty="0"/>
                  <a:t>הכמות החשובה היא המכפלה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he-IL" dirty="0"/>
                  <a:t> ולא הערך </a:t>
                </a:r>
                <a:r>
                  <a:rPr lang="he-IL" dirty="0" err="1"/>
                  <a:t>המסויים</a:t>
                </a:r>
                <a:r>
                  <a:rPr lang="he-IL" dirty="0"/>
                  <a:t> של כל אחד מהם.</a:t>
                </a:r>
              </a:p>
              <a:p>
                <a:r>
                  <a:rPr lang="he-IL" dirty="0"/>
                  <a:t>המכפלה היא לכל הפחות אפס, והקו האדום מראה שבמקרה זה לא יהיו ערכים עצמיים מרוכבים עבור</a:t>
                </a:r>
                <a:r>
                  <a:rPr lang="en-US" dirty="0"/>
                  <a:t>   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27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ככל שערך המכפלה יגדל, יתאפשרו ערכים עצמיים מרוכבים עבור ערכי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he-IL" dirty="0"/>
                  <a:t> קטנים יותר.</a:t>
                </a:r>
                <a:endParaRPr lang="en-US" dirty="0"/>
              </a:p>
              <a:p>
                <a:r>
                  <a:rPr lang="he-IL" dirty="0"/>
                  <a:t>לדוגמא, עבור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he-IL" dirty="0"/>
                  <a:t>, צריך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05</m:t>
                    </m:r>
                  </m:oMath>
                </a14:m>
                <a:r>
                  <a:rPr lang="en-US" dirty="0"/>
                  <a:t> </a:t>
                </a:r>
                <a:r>
                  <a:rPr lang="he-IL" dirty="0"/>
                  <a:t> כדי שלא יהיו ערכים עצמיים מרוכבים. כלומר, צריך יחס של 1 ל20 בהפרדת </a:t>
                </a:r>
                <a:r>
                  <a:rPr lang="he-IL" dirty="0" err="1"/>
                  <a:t>קבועי</a:t>
                </a:r>
                <a:r>
                  <a:rPr lang="he-IL" dirty="0"/>
                  <a:t> הזמן.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519" t="-2830" r="-1556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372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המשמעות הגרפית של המכפלה?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5989" b="25145"/>
          <a:stretch/>
        </p:blipFill>
        <p:spPr>
          <a:xfrm>
            <a:off x="5441105" y="2348880"/>
            <a:ext cx="2659152" cy="2454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38791" b="28696"/>
          <a:stretch/>
        </p:blipFill>
        <p:spPr>
          <a:xfrm>
            <a:off x="5436096" y="4490803"/>
            <a:ext cx="2591038" cy="2382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38791" b="25145"/>
          <a:stretch/>
        </p:blipFill>
        <p:spPr>
          <a:xfrm>
            <a:off x="2915816" y="2456892"/>
            <a:ext cx="2318920" cy="22381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r="33186" b="28696"/>
          <a:stretch/>
        </p:blipFill>
        <p:spPr>
          <a:xfrm>
            <a:off x="2915816" y="4481502"/>
            <a:ext cx="2597601" cy="2187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r="35989" b="28696"/>
          <a:stretch/>
        </p:blipFill>
        <p:spPr>
          <a:xfrm>
            <a:off x="284214" y="2402375"/>
            <a:ext cx="2416285" cy="21242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r="38791" b="32247"/>
          <a:stretch/>
        </p:blipFill>
        <p:spPr>
          <a:xfrm>
            <a:off x="448884" y="4526610"/>
            <a:ext cx="2205502" cy="1926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27584" y="3580935"/>
                <a:ext cx="92551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580935"/>
                <a:ext cx="925510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441058" y="4685576"/>
                <a:ext cx="92551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058" y="4685576"/>
                <a:ext cx="925510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341795" y="5225929"/>
                <a:ext cx="925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795" y="5225929"/>
                <a:ext cx="92551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751861" y="3802865"/>
                <a:ext cx="925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861" y="3802865"/>
                <a:ext cx="92551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705110" y="3790949"/>
                <a:ext cx="925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110" y="3790949"/>
                <a:ext cx="92551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942623" y="5233018"/>
                <a:ext cx="925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623" y="5233018"/>
                <a:ext cx="92551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946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75656" y="1625990"/>
                <a:ext cx="95821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𝜖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625990"/>
                <a:ext cx="95821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84168" y="1580805"/>
                <a:ext cx="103932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/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𝜖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1580805"/>
                <a:ext cx="1039323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35808" b="31033"/>
          <a:stretch/>
        </p:blipFill>
        <p:spPr>
          <a:xfrm>
            <a:off x="4355976" y="2708920"/>
            <a:ext cx="4536515" cy="36468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r="41890" b="33742"/>
          <a:stretch/>
        </p:blipFill>
        <p:spPr>
          <a:xfrm>
            <a:off x="0" y="2586655"/>
            <a:ext cx="4392488" cy="374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46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סוף העשרה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19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9CCD-0504-4662-B1E3-88CBBA8C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C565-1502-4BC7-8D77-48AD939C4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1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91" y="2516611"/>
            <a:ext cx="53340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מציירים עקומי אפס</a:t>
            </a:r>
            <a:endParaRPr lang="en-US" dirty="0"/>
          </a:p>
          <a:p>
            <a:r>
              <a:rPr lang="he-IL" dirty="0"/>
              <a:t>חצים על העקומים...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7504" y="1844824"/>
                <a:ext cx="4572000" cy="13878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he-IL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𝜀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he-I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44824"/>
                <a:ext cx="4572000" cy="13878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68344" y="4365104"/>
                <a:ext cx="11340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4365104"/>
                <a:ext cx="113409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40152" y="2852936"/>
                <a:ext cx="11389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852936"/>
                <a:ext cx="113896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7931827" y="6141536"/>
              <a:ext cx="363600" cy="3571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20307" y="6126776"/>
                <a:ext cx="38628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3814507" y="3718016"/>
              <a:ext cx="434160" cy="4777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92907" y="3698216"/>
                <a:ext cx="466560" cy="51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3896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405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91" y="2516611"/>
            <a:ext cx="53340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כעת </a:t>
            </a:r>
            <a:r>
              <a:rPr lang="en-US" dirty="0"/>
              <a:t>X</a:t>
            </a:r>
            <a:r>
              <a:rPr lang="he-IL" dirty="0"/>
              <a:t> איטי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7504" y="1844824"/>
                <a:ext cx="4572000" cy="13878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𝜖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he-IL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=(−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he-I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44824"/>
                <a:ext cx="4572000" cy="13878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68344" y="4365104"/>
                <a:ext cx="11340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4365104"/>
                <a:ext cx="113409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40152" y="2852936"/>
                <a:ext cx="11389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852936"/>
                <a:ext cx="113896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7931827" y="6141536"/>
              <a:ext cx="363600" cy="3571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20307" y="6126776"/>
                <a:ext cx="38628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3814507" y="3718016"/>
              <a:ext cx="434160" cy="4777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92907" y="3698216"/>
                <a:ext cx="466560" cy="51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5282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716B-8F4C-4A59-82C8-5ED0683F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6DDA-D7C9-4FC8-8E19-12D316690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47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CA32-53A1-4745-8EBC-553B64A5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7C040-AC84-4F7E-86D8-60FC8DA5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377C3-3686-4B1F-9B35-F1471FEA73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551" b="30319"/>
          <a:stretch/>
        </p:blipFill>
        <p:spPr>
          <a:xfrm>
            <a:off x="899592" y="112320"/>
            <a:ext cx="6951153" cy="663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2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דינמיקה איטית ומהירה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הרחק מעקומי האפס, הדינמיקה של </a:t>
            </a:r>
            <a:r>
              <a:rPr lang="en-US" dirty="0"/>
              <a:t>X</a:t>
            </a:r>
            <a:r>
              <a:rPr lang="he-IL" dirty="0"/>
              <a:t> הרבה יותר מהירה</a:t>
            </a:r>
          </a:p>
          <a:p>
            <a:r>
              <a:rPr lang="he-IL" dirty="0"/>
              <a:t>לכן נצפה לזרימה אופקית במרחב הפאזה.</a:t>
            </a:r>
          </a:p>
          <a:p>
            <a:r>
              <a:rPr lang="he-IL" dirty="0"/>
              <a:t>כאשר נתקרב לעקום האפס של </a:t>
            </a:r>
            <a:r>
              <a:rPr lang="en-US" dirty="0"/>
              <a:t>X</a:t>
            </a:r>
            <a:r>
              <a:rPr lang="he-IL" dirty="0"/>
              <a:t>, זה ישתנה – וחייבים לחצות עקום זה בצורה אנכית.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5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5F8D-55F4-48F9-9258-2EBDA68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F6F92-6CCF-4AB5-A2D6-3DB30371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2BF4AC-2FD3-4887-96A3-7C24353BC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0339"/>
            <a:ext cx="8382363" cy="628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6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6DD1-52C7-467C-9EB2-63934DF8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010C4-AB23-441B-8352-B35EE130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2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לעבור את הסף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772816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4776067" y="5654456"/>
              <a:ext cx="297000" cy="3970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62027" y="5637536"/>
                <a:ext cx="32328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1966987" y="4134896"/>
              <a:ext cx="349920" cy="10022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52227" y="4120496"/>
                <a:ext cx="374760" cy="10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4"/>
              <p14:cNvContentPartPr/>
              <p14:nvPr/>
            </p14:nvContentPartPr>
            <p14:xfrm>
              <a:off x="4697587" y="2410856"/>
              <a:ext cx="1340280" cy="12096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79587" y="2396456"/>
                <a:ext cx="1375200" cy="12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/>
              <p14:cNvContentPartPr/>
              <p14:nvPr/>
            </p14:nvContentPartPr>
            <p14:xfrm>
              <a:off x="8651827" y="2832056"/>
              <a:ext cx="360" cy="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633827" y="2814056"/>
                <a:ext cx="3636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9" name="Ink 18"/>
              <p14:cNvContentPartPr/>
              <p14:nvPr/>
            </p14:nvContentPartPr>
            <p14:xfrm>
              <a:off x="3365947" y="1882016"/>
              <a:ext cx="244440" cy="4190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47947" y="1864736"/>
                <a:ext cx="273960" cy="45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334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מודלים פשטניים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r>
              <a:rPr lang="he-IL" dirty="0"/>
              <a:t>ביולוגיה עם עשרות סוגי תעלות יונים.</a:t>
            </a:r>
          </a:p>
          <a:p>
            <a:endParaRPr lang="he-IL" dirty="0"/>
          </a:p>
          <a:p>
            <a:r>
              <a:rPr lang="he-IL" dirty="0"/>
              <a:t>מודל של שני משתנים, שלא ברור איך הוא קשור למציאות.</a:t>
            </a:r>
          </a:p>
          <a:p>
            <a:endParaRPr lang="he-IL" dirty="0"/>
          </a:p>
          <a:p>
            <a:endParaRPr lang="en-US" dirty="0"/>
          </a:p>
        </p:txBody>
      </p:sp>
      <p:pic>
        <p:nvPicPr>
          <p:cNvPr id="4" name="Content Placeholder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96" b="75459"/>
          <a:stretch/>
        </p:blipFill>
        <p:spPr>
          <a:xfrm>
            <a:off x="2051720" y="1705811"/>
            <a:ext cx="1296144" cy="975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52199"/>
          <a:stretch/>
        </p:blipFill>
        <p:spPr>
          <a:xfrm>
            <a:off x="1295636" y="3356992"/>
            <a:ext cx="2808312" cy="19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3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מודל של שני משתנים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29" y="1561420"/>
            <a:ext cx="2023977" cy="3215760"/>
          </a:xfrm>
        </p:spPr>
      </p:pic>
      <p:sp>
        <p:nvSpPr>
          <p:cNvPr id="4" name="Rectangle 3"/>
          <p:cNvSpPr/>
          <p:nvPr/>
        </p:nvSpPr>
        <p:spPr>
          <a:xfrm>
            <a:off x="35497" y="6453336"/>
            <a:ext cx="907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Electronic version of the figure and reproduction permissions are freely available at www.izhikevich.com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https://www.izhikevich.org/publications/fig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3468638" cy="459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7190" y="4935255"/>
                <a:ext cx="3391121" cy="92333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𝑣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04</m:t>
                      </m:r>
                      <m:sSup>
                        <m:s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𝑣</m:t>
                          </m:r>
                        </m:e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𝑣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𝑢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𝑢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𝑏𝑣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𝑢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if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𝑣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𝑒𝑛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𝑣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←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𝑢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←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𝑢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90" y="4935255"/>
                <a:ext cx="339112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5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56329</TotalTime>
  <Words>705</Words>
  <Application>Microsoft Office PowerPoint</Application>
  <PresentationFormat>On-screen Show (4:3)</PresentationFormat>
  <Paragraphs>97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 Math</vt:lpstr>
      <vt:lpstr>Office Theme</vt:lpstr>
      <vt:lpstr>הפרדת קבועי זמן</vt:lpstr>
      <vt:lpstr>דוגמא</vt:lpstr>
      <vt:lpstr>מרחב הפאזה</vt:lpstr>
      <vt:lpstr>דינמיקה איטית ומהירה</vt:lpstr>
      <vt:lpstr>PowerPoint Presentation</vt:lpstr>
      <vt:lpstr>PowerPoint Presentation</vt:lpstr>
      <vt:lpstr>לעבור את הסף</vt:lpstr>
      <vt:lpstr>מודלים פשטניים</vt:lpstr>
      <vt:lpstr>עוד מודל של שני משתנים</vt:lpstr>
      <vt:lpstr>שינוי קטן בפרמטרים</vt:lpstr>
      <vt:lpstr>PowerPoint Presentation</vt:lpstr>
      <vt:lpstr>PowerPoint Presentation</vt:lpstr>
      <vt:lpstr>מחזורי גבול</vt:lpstr>
      <vt:lpstr>סיכום</vt:lpstr>
      <vt:lpstr>העשרה</vt:lpstr>
      <vt:lpstr>נקודת שיווי משקל</vt:lpstr>
      <vt:lpstr>יעקוביאן</vt:lpstr>
      <vt:lpstr>מה קורה קרוב לנקודת שיווי המשקל?</vt:lpstr>
      <vt:lpstr>PowerPoint Presentation</vt:lpstr>
      <vt:lpstr>PowerPoint Presentation</vt:lpstr>
      <vt:lpstr>PowerPoint Presentation</vt:lpstr>
      <vt:lpstr>דוגמא לינארית</vt:lpstr>
      <vt:lpstr>ערכים עצמיים</vt:lpstr>
      <vt:lpstr>מה קורה עבור ϵ גדול יותר?</vt:lpstr>
      <vt:lpstr>PowerPoint Presentation</vt:lpstr>
      <vt:lpstr>PowerPoint Presentation</vt:lpstr>
      <vt:lpstr>PowerPoint Presentation</vt:lpstr>
      <vt:lpstr>סוף העשרה</vt:lpstr>
      <vt:lpstr>PowerPoint Presentation</vt:lpstr>
      <vt:lpstr>PowerPoint Presentation</vt:lpstr>
      <vt:lpstr>שאלה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268</cp:revision>
  <dcterms:created xsi:type="dcterms:W3CDTF">2014-08-09T08:29:52Z</dcterms:created>
  <dcterms:modified xsi:type="dcterms:W3CDTF">2020-05-13T22:26:02Z</dcterms:modified>
</cp:coreProperties>
</file>