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441" r:id="rId3"/>
    <p:sldId id="444" r:id="rId4"/>
    <p:sldId id="445" r:id="rId5"/>
    <p:sldId id="442" r:id="rId6"/>
    <p:sldId id="443" r:id="rId7"/>
    <p:sldId id="346" r:id="rId8"/>
    <p:sldId id="318" r:id="rId9"/>
    <p:sldId id="347" r:id="rId10"/>
    <p:sldId id="322" r:id="rId11"/>
    <p:sldId id="348" r:id="rId12"/>
    <p:sldId id="323" r:id="rId13"/>
    <p:sldId id="349" r:id="rId14"/>
    <p:sldId id="326" r:id="rId15"/>
    <p:sldId id="350" r:id="rId16"/>
    <p:sldId id="314" r:id="rId17"/>
    <p:sldId id="353" r:id="rId18"/>
    <p:sldId id="281" r:id="rId19"/>
    <p:sldId id="437" r:id="rId20"/>
    <p:sldId id="446" r:id="rId21"/>
    <p:sldId id="447" r:id="rId22"/>
    <p:sldId id="352" r:id="rId23"/>
    <p:sldId id="309" r:id="rId24"/>
    <p:sldId id="310" r:id="rId25"/>
    <p:sldId id="455" r:id="rId26"/>
    <p:sldId id="456" r:id="rId27"/>
    <p:sldId id="448" r:id="rId28"/>
    <p:sldId id="449" r:id="rId29"/>
    <p:sldId id="450" r:id="rId30"/>
    <p:sldId id="440" r:id="rId31"/>
    <p:sldId id="451" r:id="rId32"/>
    <p:sldId id="452" r:id="rId33"/>
    <p:sldId id="453" r:id="rId34"/>
    <p:sldId id="439" r:id="rId35"/>
    <p:sldId id="436" r:id="rId36"/>
    <p:sldId id="457" r:id="rId37"/>
    <p:sldId id="433" r:id="rId38"/>
    <p:sldId id="458" r:id="rId39"/>
    <p:sldId id="438" r:id="rId40"/>
    <p:sldId id="459" r:id="rId41"/>
    <p:sldId id="460" r:id="rId42"/>
    <p:sldId id="46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45" autoAdjust="0"/>
  </p:normalViewPr>
  <p:slideViewPr>
    <p:cSldViewPr>
      <p:cViewPr varScale="1">
        <p:scale>
          <a:sx n="58" d="100"/>
          <a:sy n="58" d="100"/>
        </p:scale>
        <p:origin x="151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06:36:02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1713 5805 173 0,'-1'0'123'0,"0"0"20"16,0 1-12-16,-4 0-16 15,-1 0-8-15,5 0-3 16,-2 2 0-16,-1 1-5 16,1 1-6-16,0 1-22 15,-2 1-14-15,1 3-12 16,0-1 0-16,-5 29-8 16,14-30-2-16,6-4-7 15,2-2 5-15,6-7 21 16,6-3 13-16,7-13 15 15,4-4-5-15,7-9-15 16,1-3-12-16,5-11-17 16,-2-8-8-16,1-9-10 15,-1-1-2-15,-5-5-5 16,0-1-1-16,-3 1 0 0,1-5-1 16,0-1-1-16,-6-1 2 15,-4 5 2-15,-6 8 2 16,-6 5 4-16,-6 4 3 15,-10 1 2-15,-6 1 0 16,-8 9 0-16,-2 3-1 16,-6 11-4-16,2 4-2 15,-6 5-6-15,-3 2-3 16,-1 6-5-16,-1 2-4 16,5 7-3-16,3 1-1 0,-1 8-4 15,-1 1-2-15,-2 9-5 16,1 5-2-16,0 9 1 15,1 9 0-15,0 12 5 16,-4 3 5-16,7 13 6 16,-1-3 5-16,6 5 7 15,6 2 2-15,3-2 1 16,5 5 1-16,3-6-3 16,2-4-1-16,6-7-2 15,3-7 0-15,1-8-2 16,5-2-1-16,0-4 0 15,1-3 0-15,1-1 1 16,2-1 0-16,-1-1 0 16,-3 1-2-16,-2-8-39 15,-2-3-36-15,-2-7-86 16,1-3-56-16,12-6-145 0,-6-1-101 16,3-1 294-1</inkml:trace>
  <inkml:trace contextRef="#ctx0" brushRef="#br0" timeOffset="553.77">2680 5351 533 0,'-12'6'240'15,"-1"-2"-152"-15,0 12 7 16,-4 1 23-16,-1 6-26 16,0 6 11-16,1 3-13 15,0 5-11-15,7 6-7 16,5 2-12-16,7-4-28 16,8-4-12-16,7-13-18 15,11-5-1-15,8-14 7 0,-2-8 4 16,2-11 9-16,0-9 5 15,-6-11 3-15,4-4 0 16,-3-5-3-16,-8-4-3 16,-3 4 2-16,-7 2 0 15,-12 3-3-15,-1 7-5 16,-12 7-17-16,-3 6-7 16,-5 7-11-16,0 5-5 0,-1 4-23 15,5 2-27-15,0 2-58 16,-2-2-33-16,5 0-75 15,3-2-41-15,7 2 180 16</inkml:trace>
  <inkml:trace contextRef="#ctx0" brushRef="#br0" timeOffset="1599">3293 5384 276 0,'0'-1'161'0,"-2"1"-45"15,-4 0 1-15,4 0-12 16,2 0 14-16,-1-1 44 15,1 1 7-15,-1 0-14 16,0-1-21-16,0 1-47 16,-10 1-23-16,-4 4-37 15,-30 28-12-15,21-10-4 16,4 3 5-16,-3 0 2 16,1 1 1-16,8 8-4 15,2 1-8-15,8-3-7 16,4-1 0-16,7-9 3 15,6-4 3-15,6-10 6 16,5-3 2-16,-2-14 3 16,3-4 1-16,0-11 3 15,-3-7 0-15,4-4-2 16,3-7 0-16,-4-2-3 16,-3-2 0-16,-2 3 1 0,-13-1-2 15,-2 5-2-15,-2 6-3 16,-6 7-1-16,4 9-1 15,-5 8-2-15,4 2-3 16,0 4-14-16,0 1-10 16,0 1-11-16,-2 0-1 15,1 3 9-15,0 20 7 16,1 39 12-16,0-25 4 16,-5 7 7-16,-9 5 2 15,-3 7 0-15,-2 4-1 0,-6 8-2 16,1 0 0-16,-3-2-1 15,-7-6 0-15,3-6 0 16,-1-3 1-16,1-16-6 16,1 2-4-16,-1-9-10 15,4-2-3-15,1-9-1 16,0-6-1-16,10-9 4 16,1-2 2-16,3-6 1 15,1-6 2-15,4-5 0 16,2-7-1-16,0-4 3 15,5-1 2-15,3 0 4 16,1 0 1-16,4 4 4 16,-1 5 1-16,3 3-1 15,0 5 0-15,1 1-3 16,2-1 2-16,7 0 4 16,2 1 1-16,6 1 1 15,3 1-2-15,-2 3-5 0,3-1 0 16,-1 3-1-16,-6 0 1 15,-2 2 0-15,1 0-1 16,-3 2-32-16,3 0-35 16,2 1-83-16,-5 1-64 15,5 2-168-15,-6-3 237 16</inkml:trace>
  <inkml:trace contextRef="#ctx0" brushRef="#br0" timeOffset="2864.87">3593 5832 410 0,'47'10'216'15,"-36"-10"-67"-15,-2-2 15 16,4 4-71-16,0 1 0 16,4 0 2-16,-2 2-10 15,1-1-13-15,-1 4-12 0,-1 3-36 16,1 2-12-16,-1 5-7 15,-1-4 5-15,-7 4 12 16,-2 0 9-16,-8-1 13 16,5 10-2-16,-5-1-8 15,-2 2-7-15,2 3-9 16,-16-7-2-16,1 0-2 16,-8 0 0-16,-2-5-8 15,-1 0-12-15,-3-5-18 16,2-5-3-16,2-1-9 15,-1-3-2-15,7-4-9 16,2 0-4-16,4-3 8 16,5-3 11-16,3-2 20 15,4-3 3-15,3-4 0 16,3-1 0-16,2-2 3 16,3-2 3-16,1 1 7 0,0 0 4 15,-2 4 4-15,3 4 0 16,-4 5-4-16,-2-2-4 15,3 10-5-15,-1-1-3 16,7 3-2-16,-4 2 2 16,8-2 8-16,-1-1 6 15,7 4 15-15,4-4 7 16,3 5 6-16,0 1 2 16,0 1-6-16,-1 2-6 15,-1 0-12-15,2 2-5 16,-7 1-7-16,5-1-2 0,-6 2 0 15,-10-3 0-15,8 4 0 16,-4-1-1-16,7-2 0 16,4-3-1-16,8-10 1 15,3-2 2-15,4-9-21 16,0-7-93-16,-8-5 78 16</inkml:trace>
  <inkml:trace contextRef="#ctx0" brushRef="#br0" timeOffset="6935.42">4512 5190 173 0,'3'-6'146'0,"-2"-1"25"15,2 3-1-15,-3-1-71 16,0 1-21-16,0 3-14 0,-3-1 2 16,3 1 19-16,-1 0 5 15,0 0-7-15,0-1-8 16,0 1-14-16,0 0-10 16,0 0-17-16,0 0-4 15,0 0-4-15,-1 0 3 16,2 0 6-16,-2 0-1 15,-4 1-6-15,-2 2-4 0,5 0-6 16,-1 13 1-16,-32 35-1 16,32-27 1-16,4 4-1 15,-2 3-2-15,5-3-4 16,0 1-5-16,4-6-4 16,3-1 5-16,5-2 8 15,3-3 2-15,1-6 3 16,2-6-2-16,4-9-2 15,3-4 1-15,2-9 1 16,3-3-2-16,1-2-3 16,-1 0-4-16,-1 2-6 15,-4 2-1-15,-5 9-4 16,-4 2-4-16,-5 11-6 16,-1 8 0-16,-5 9 3 15,0 5 2-15,-12 7 6 16,-1 2 3-16,-7 6 1 15,-8 4-1-15,-3 10 1 16,-7 4 0-16,-11 7 1 0,-2 3-1 16,-5-8-1-16,-2-2-2 15,3-14 0-15,4-5 0 16,0-22 2-16,9-5-4 16,7-13-17-16,0-8-3 15,19 2 4-15,-9-10 8 16,14 1 20-16,3-2 0 15,2-6-2-15,10 3-2 16,5-2 5-16,-1 4 1 0,6 4 1 16,0 4-3-16,0 6-10 15,6 2-1-15,1-3-2 16,4 2 0-16,-1-1 2 16,1 2 0-16,6 0 1 15,-2 0-1-15,4 2-24 16,-1-2-22-16,-6 3-61 15,1-1-50-15,-6 2-280 16,-7 4 291-16</inkml:trace>
  <inkml:trace contextRef="#ctx0" brushRef="#br0" timeOffset="7661.94">5507 5485 275 0,'-40'-27'137'0,"38"23"-50"16,5 5 45-16,3 0-6 15,-6-1 20-15,0 0-2 16,9 4-18-16,1 0-5 15,1 2-15-15,32 17-16 16,-28-17-36-16,5 3-17 0,2-1-27 16,-4-4-3-16,3-5-3 15,-1 1 0-15,1 0-1 16,1 0 0-16,-2 2-35 16,-2-1-28-16,0 0-86 15,-2 1-50-15,-1 0-50 16,2-4-49-16,-3-2 197 15</inkml:trace>
  <inkml:trace contextRef="#ctx0" brushRef="#br0" timeOffset="7957.15">5579 5231 891 0,'1'2'376'0,"5"1"-253"16,0 4-40-16,1-2-14 16,2 2-49-16,2-2-5 15,5 1-8-15,1-3-2 16,3 1 1-16,3-4 0 15,5 1-1-15,-2 3-18 16,7-2-71-16,-3 1-48 0,3-3-164 16,-5-1 181-16</inkml:trace>
  <inkml:trace contextRef="#ctx0" brushRef="#br0" timeOffset="8427.54">6196 4934 785 0,'7'7'319'16,"3"9"-218"-16,1-1 26 15,-1 7-37-15,7 6-1 16,4 5-12-16,1 2-20 16,-1 0-34-16,0 0-9 0,1 2-7 15,-2 0-3-15,2-1 1 16,1-1-1-16,0-4 1 16,-6-4 1-16,-4 1 0 15,-3-6-16-15,1 1-60 16,0-4-36-16,-2-7-115 15,0-1-76-15,-6-11 190 16</inkml:trace>
  <inkml:trace contextRef="#ctx0" brushRef="#br0" timeOffset="8682.54">6603 5028 1006 0,'-8'7'356'0,"0"12"-311"0,-9 3 39 15,-11 11 36-15,2 7 1 16,-12 5-1-16,0 3-31 16,-4 0-43-16,-3 0-16 15,-1-6-20-15,-1-3-5 16,5-5-27-16,2 0-40 15,2-5-125-15,7-4-97 16,10-1 169-16</inkml:trace>
  <inkml:trace contextRef="#ctx0" brushRef="#br0" timeOffset="10678.75">2022 7803 145 0,'-58'-24'112'0,"52"14"28"0,3 5 21 16,0-1-3-16,-2 0-22 16,5 2-44-16,0-8-17 15,4 1-6-15,3 1 10 16,2-4 27-16,1 2 10 15,5-4-8-15,2-3-17 16,6 7-40-16,1 1-20 0,7 8-27 16,0 4-5-16,3 1 4 15,-1 4 2-15,-1 0 9 16,-7 3 4-16,-6 5 15 16,-1 4 3-16,-9 6 2 15,1 3-1-15,-8 4-10 16,-2 5-1-16,-10 2-4 15,-3 2-2-15,-2 0-4 16,-5-1-1-16,-3-5 0 16,-4-5-1-16,-3-3 0 15,1-4 0-15,-4-5-4 16,2-4-1-16,-3-7-5 16,2-4-3-16,3-1-4 15,2-1-2-15,7-5 0 16,0 3 1-16,2-7 2 15,2 4 0-15,4-1-7 16,1-2-4-16,6 4-8 0,1-3-4 16,4 4-2-16,2 0 0 15,6 1 2-15,-4 0 3 16,4 0 7-16,2 2 0 16,0 0 3-16,3-2 5 15,7 4 9-15,-2 0 7 16,8 2 6-16,2 2-2 15,0-1-5-15,4 8-4 16,-3-1-1-16,0 6 1 16,2 1 4-16,-7-8 0 15,2 6 1-15,-4-1-1 16,-4-3-3-16,-3 1 0 0,-1-5-2 16,5 1 0-16,2-1-1 15,5 5 1-15,0-3-21 16,-2-1-34-16,-2 3-103 15,-3-5-68-15,-2 3 131 16</inkml:trace>
  <inkml:trace contextRef="#ctx0" brushRef="#br0" timeOffset="11233.28">2541 7196 311 0,'3'-6'188'0,"2"8"-40"15,3 4-25-15,3 2-9 16,7 9-25-16,1-2 19 16,2 4 5-16,7 5-3 15,-10-2-4-15,5 8-31 16,-2-2-19-16,-5-1-30 15,3 3-11-15,0-8-6 16,-4 1-1-16,1-6 0 16,-6-2 1-16,-3-4-15 15,-1-2-22-15,0 0-79 16,1-3-69-16,0 0 106 0</inkml:trace>
  <inkml:trace contextRef="#ctx0" brushRef="#br0" timeOffset="11473.64">2801 7249 573 0,'-6'0'270'0,"-4"10"-101"16,6 4-74-16,-8 7 34 15,-2 5-28-15,-7 5-8 16,-4 4-3-16,-2-1-37 15,-5-1-15-15,5-5-18 16,0 1-9-16,3-6-21 16,3-8-26-16,9-3-83 15,2-5-94-15,7-3 131 16</inkml:trace>
  <inkml:trace contextRef="#ctx0" brushRef="#br0" timeOffset="11993.25">3121 7794 535 0,'-1'0'263'0,"0"0"-121"16,0 0-20-16,0 0-57 16,0 0-2-16,1 0 22 15,0 0 8-15,0 0 13 16,11 6-9-16,12 4-28 15,29 7-14-15,-28-16-33 16,-2-4-12-16,11-2-4 16,-4-2 0-16,0-4-2 15,9 3 0-15,-6 0-40 0,1 1-45 16,-2 5-166-16,-8 0 154 16</inkml:trace>
  <inkml:trace contextRef="#ctx0" brushRef="#br0" timeOffset="12278.48">3313 7621 833 0,'-3'-2'361'0,"1"0"-189"15,-1 3-82-15,2-2-16 16,0 1-33-16,1 0-7 16,0 0 0-16,0 0-10 15,12 0-4-15,2 0-14 16,36 0-4-16,-25-3-41 16,1 2-24-16,7 1-62 15,-2-5-34-15,0 3-127 16,0 0 182-16</inkml:trace>
  <inkml:trace contextRef="#ctx0" brushRef="#br0" timeOffset="12958.09">3822 7436 749 0,'29'-6'301'0,"-38"40"-190"15,-2 1 26-15,0 3-51 16,6 1-7-16,0-7-39 15,10-4-9-15,4-8 10 16,0-7 3-16,6-6 5 16,1-3-10-16,7-7-18 15,2-6-2-15,11 1 3 16,6-4-1-16,-3 2-4 16,2 3-3-16,-8 7-11 15,-2 1-2-15,-8 12 3 16,-6 5 3-16,-9 4 5 15,-8 4 3-15,-6 7-1 16,-5 3-3-16,-8 6-3 16,-1 0-3-16,-7-3-19 15,-6-1-11-15,-6-4-29 16,-3 5-21-16,-10-7-26 0,3 0-1 16,6-4 27-16,-3-10 14 15,12-5 33-15,3-1 12 16,9-3 10-16,5-6 25 15,9-4 36-15,3-6 2 16,6 1 9-16,2-3-9 16,6 3-9-16,8 6 7 15,-1-11 3-15,3 6-6 0,7 0-12 16,-5-4-7-16,9 6-18 16,3-4-5-16,12 1-3 15,7-6-4-15,16-5-2 16,10 2 1-16,1 1 0 15,-4 3 1-15,-2 6 1 16,-5 1-11-16,-6 6-126 16,-3 2-149-16,-9 6 175 15</inkml:trace>
  <inkml:trace contextRef="#ctx0" brushRef="#br0" timeOffset="14918.01">989 11632 659 0,'56'103'287'0,"-45"-97"-131"15,6 0-77-15,-1-3-22 16,-2-3-20-16,6-5-12 16,-14-7 17-16,20-9 23 15,-7-8 4-15,11-13-11 16,3-9-17-16,-1-11-24 15,9 2-7-15,-3-9-4 16,8 6-1-16,-1-10 0 16,0-3 0-16,-4-5 2 15,-6 1 2-15,-10 5 1 16,-3 3 2-16,-9 10-1 0,3 1-2 16,-10 7-3-16,-1 2-1 15,1 9 1-15,-12 4 1 16,5 9 3-16,-3 9 2 15,-5 4 4-15,-1 7-1 16,4 8-4-16,-6-2-8 16,4 9-17-16,0 8-5 15,-1 10 0-15,-1 7 6 16,-8 14 10-16,3 4 2 16,-7 9 1-16,3 11-1 0,-1-4 2 15,2 11-1-15,0 4 0 16,0-3 0-16,5 3 0 15,3-8 1-15,5-7 0 16,0-5-1-16,2-2 6 16,1 3-1-16,-2-1 1 15,10-1 1-15,-4-5-3 16,0-6-1-16,-1-11 0 16,-3-3 0-16,4-12-4 15,1-7-4-15,2-9-55 16,-2-1-63-16,0-8-236 15,-3-4 229-15</inkml:trace>
  <inkml:trace contextRef="#ctx0" brushRef="#br0" timeOffset="15388.3">1695 11214 419 0,'2'0'225'15,"0"3"-27"-15,1 3-88 16,-3-6 8-16,-1 6-22 16,-2 15-19-16,-4 32 5 0,3-31-20 15,4-4-17-15,1-2-23 16,1-5-9-16,-4-7-9 15,3-1 1-15,5-3-1 16,-3-6 0-16,4-7-1 16,1-3-2-16,-3-4 0 15,8 6 5-15,-3 2 7 16,-3 2 1-16,-5 7-1 16,3 3-5-16,-1 6-1 15,1 1 5-15,8 11 9 16,-8-1 2-16,-2 4-3 15,2 4-6-15,-3-2-6 16,5 6-1-16,0-4 1 16,-1-1 0-16,2-2-2 15,0-7 0-15,2 3-15 16,0-2-29-16,3-6-73 16,0 1-34-16,4-10-76 0,3-6-50 15,6-2 183-15</inkml:trace>
  <inkml:trace contextRef="#ctx0" brushRef="#br0" timeOffset="15825.93">2486 11356 580 0,'0'-1'261'0,"4"-2"-131"16,13-4-29-16,31-3-25 0,-28 12-28 15,-3-2-30-15,5 1-33 16,-5-2-71-16,-2-1-54 16,-1-3 82-16</inkml:trace>
  <inkml:trace contextRef="#ctx0" brushRef="#br0" timeOffset="16030.39">2528 11187 821 0,'-46'-30'285'0,"62"30"-270"16,3 0 4-16,4-1-53 15,2 1-48-15,0-4-179 16,6-1 163-16</inkml:trace>
  <inkml:trace contextRef="#ctx0" brushRef="#br0" timeOffset="16592.05">2956 11466 769 0,'4'15'314'16,"3"-11"-226"-16,0 3 1 16,3-14-63-16,9-7-13 15,1-10 20-15,3-10 23 16,11-1 26-16,-5-10 6 0,3-8-21 15,-2-6-22-15,0-10-28 16,0-1-6-16,-1 1-5 16,2 5 0-16,-14-1-1 15,1 5 0-15,-9 0 2 16,2 2 0-16,-3 7 2 16,-2 3 1-16,-4 11 1 15,-4 5 1-15,-7 13 5 16,2 7 1-16,-1 12-9 15,-4 3-8-15,9 13-15 16,-13 0-2-16,3 14 8 16,1 4 6-16,-4 10 8 15,6 5 4-15,-3 7-1 16,5 11 0-16,1 5 1 16,-6 6-3-16,3 7-1 15,-3-1 0-15,1-8-1 16,6-7-1-16,2-19-2 0,9-5-1 15,0-15-2-15,7 1-2 16,5-9-16-16,-3-4-14 16,4-1-85-16,3-3-85 15,-6-3 127-15</inkml:trace>
  <inkml:trace contextRef="#ctx0" brushRef="#br0" timeOffset="16980.98">3651 11214 589 0,'-17'-4'309'15,"-3"4"-102"-15,0 7-126 16,-1 4 5-16,3 8-47 15,0 0-2-15,8 4 7 16,4 1-6-16,6-4-10 16,2-3-4-16,9-2-14 15,5-3-3-15,3-5-8 16,8 4 1-16,2-13 3 16,5-4 2-16,1-8 4 15,-5-8 1-15,-1-5 2 16,-7-4 1-16,-5 2 2 0,-2 1 2 15,-15 2 19-15,0 5 2 16,-7 6-16-16,1 4-17 16,-10 10-71-16,-6-4-44 15,-8 8-89-15,-2 2-93 16,1 2 187-16</inkml:trace>
  <inkml:trace contextRef="#ctx0" brushRef="#br0" timeOffset="17860.54">3955 11139 629 0,'17'-99'297'16,"-30"93"-123"-16,0 4-6 15,-3 8-45-15,3 3-22 16,-3 5-36-16,5 5-5 16,-2 10-4-16,0-1-2 15,3 5-5-15,2-1-16 0,14-4-26 16,-3-8-7-16,3-7-1 15,2-5 4-15,3-7 11 16,3 0 5-16,9-3 5 16,-5-6-4-16,-3-6-2 15,-3-2-2-15,0-8-7 16,4 2-1-16,-5 1-6 16,2 4 0-16,-2 8-2 15,0 1-3-15,-3 4-3 16,-3 0 0-16,-2 3-3 15,-2 1-1-15,-1 0-7 16,-1 0-1-16,0 0-8 16,0 0-7-16,-5 14-9 15,-1 7-10-15,-18 35-6 16,4-31 3-16,-1 7-12 16,-9-4-7-16,-3 0-19 15,8 5-9-15,-1-7 18 16,7 5 13-16,4-9 35 0,0-4 20 15,3-6 29-15,-3-6 23 16,6-2 42-16,1-2 17 16,7-1 3-16,2 2-12 15,-5-8-44-15,5 4-20 16,0 0-21-16,0 0-3 16,0 0 1-16,0 0-1 15,6-5 1-15,8-3-1 16,27-32 0-16,-25 30 0 0,-1 5 0 15,-4 0 0-15,7 8 1 16,-2-1-18-16,0 1-46 16,3 1-17-16,1 4-50 15,-1 3-11-15,2-5-57 16,2 6 123-16</inkml:trace>
  <inkml:trace contextRef="#ctx0" brushRef="#br0" timeOffset="18462.5">4066 11547 507 0,'41'78'267'15,"-22"-63"-55"-15,-1 0-66 0,2-4-3 16,3-4-37-16,6-4-30 16,1-2 4-16,-2-3 3 15,1-3-6-15,-4-7-8 16,-4-3-20-16,-5-4-15 16,-4-2-1-16,-5 1 5 15,-7-4-1-15,-2 6 3 16,-3 0 3-16,-13 1 0 15,10 8-2-15,-13 0-14 16,7 4-11-16,3 8-18 16,-10 1-8-16,8 8-6 15,-7 0-2-15,10 11 6 16,0 3 7-16,4 8 16 16,1 2 8-16,3 10 5 15,2 0-1-15,2-1-8 16,6 2-5-16,5-13-6 15,3-5-2-15,8-7-5 0,0-5 1 16,2-9-33-16,1 1-31 16,10-6-180-16,3-5 159 15</inkml:trace>
  <inkml:trace contextRef="#ctx0" brushRef="#br0" timeOffset="48046.33">4391 16303 721 0,'33'-6'356'16,"6"-11"-144"-16,4-5-41 15,-1-5-92-15,-2-4-29 16,-8-5-24-16,6 2 10 0,-15-12 29 16,2 3 12-16,-10-2 16 15,-3 0-4-15,-7 8-19 16,-10-3-9-16,-7 13-12 15,-9 5-3-15,-4 9 0 16,-7 1 2-16,-7 8-9 16,-4 4-9-16,-7 9-22 15,4 9-9-15,5 10-7 16,6 6 2-16,1 3 2 16,-5 3 1-16,0-4 1 15,0-2 2-15,12 9 4 16,9 2 2-16,7 6 1 15,9 6-4-15,4-1-5 16,7 5-2-16,11 4 4 16,3-5 2-16,9-3 6 15,-5-9 2-15,5-11-3 0,-2-6-1 16,6-9-4 0,2-4-1-16,6-9-1 0,2-3 2 15,0-7-47-15,1-6-55 16,-6-7-181-16,-6-7-170 15,2-5 279-15</inkml:trace>
  <inkml:trace contextRef="#ctx0" brushRef="#br0" timeOffset="48645.34">4882 15250 549 0,'2'0'308'16,"5"5"-60"-16,-7-1-23 0,2 8-40 16,4 3-17-16,-2 7-10 15,0 2-6-15,5 3-36 16,0 0-25-16,-3 0-46 15,10 0-17-15,-1-3-21 16,-2 1-3-16,9 0-3 16,-6 0 0-16,7 4 1 15,0-4 1-15,-9 0-13 16,3 1-21-16,-5 1-85 16,1 0-58-16,2-3-133 15,-8-5-81-15,3-4 247 16</inkml:trace>
  <inkml:trace contextRef="#ctx0" brushRef="#br0" timeOffset="48945.04">5186 15214 773 0,'-3'5'435'0,"-8"-1"-60"16,-4 10-249-16,-4 5-39 15,-4-1-54-15,5 12-2 16,-10 1 30-16,2 1 14 0,4 11 12 16,-7-2-9-16,9 1-32 15,-2-2-17-15,6-4-21 16,1-4-17-16,3-4-45 15,1-5-31-15,-4-5-80 16,9 6-57-16,-4-8 142 16</inkml:trace>
  <inkml:trace contextRef="#ctx0" brushRef="#br0" timeOffset="49452.74">5423 15453 614 0,'-50'-92'367'15,"49"88"-77"-15,-5 4-94 16,8 0-42-16,-2 0-52 16,0 0-5-16,8 4 4 15,4-1-6-15,-1 4-31 16,26 26-22-16,-27-31-32 16,2 1-6-16,2-3-1 15,1 0-1-15,13 3 1 16,-3-3 0-16,1 3 2 15,2 1 2-15,-7-2-45 16,-3-2-43-16,-6-3-128 16,1 2-120-16,-5 2 206 15</inkml:trace>
  <inkml:trace contextRef="#ctx0" brushRef="#br0" timeOffset="49738.97">5566 15211 1051 0,'-13'-1'460'0,"0"0"-256"15,8 11-57-15,-13 0-91 16,8 5-22-16,4 8-19 15,-6-5-2-15,14 6-8 16,-10-3-5-16,4-1-3 16,-1 1 3-16,1 0-60 15,8 5-48-15,-2 0-149 16,3 0-127-16,3-2 242 16</inkml:trace>
  <inkml:trace contextRef="#ctx0" brushRef="#br0" timeOffset="50504.02">5846 15146 585 0,'-5'7'315'0,"-2"-3"-85"0,4 8-88 16,-1 7-27-16,1 4-16 16,1 3 4-16,-2 4-16 15,7 5-17-15,1-7-29 16,-2-8-15-16,2-7-22 16,-2-7-5-16,5-10-3 15,12 2 8-15,-1-15 21 16,7 0 9-16,6 4 18 15,-8-6-7-15,8 5-15 16,-12-1-6-16,-6 4-18 16,5 6 0-16,-2 15 2 15,-4 3 4-15,-8 2 6 16,-9 0 2-16,-3 9-2 16,2 5-3-16,-7 10-41 15,-1 5-28-15,-8 9-81 16,-12 2-52-16,-10 1-76 0,4 9-20 15,-10-11-19-15,0 1 174 16,9-7-142-16,-3-10 77 16,8-12 229-16,11-6 125 15,9-14 163-15,9-3-36 16,5-7-71-16,2-3-27 16,4-2-45-16,0-8-19 15,4 0-29-15,-1-6-19 0,3 2-41 16,5 1-16-16,4 7-14 15,2 2-6-15,4 1-4 16,3 6-1-16,2-7 1 16,8 4 1-16,-1 3 1 15,0-4 2-15,0 9-33 16,-5-3-27-16,-2 2-91 16,3 7-101-16,4 3 160 15</inkml:trace>
  <inkml:trace contextRef="#ctx0" brushRef="#br0" timeOffset="50971.94">6743 16487 976 0,'2'-5'419'0,"7"6"-209"15,1 0-87-15,5 7-55 16,3 2-24-16,3-4-35 15,3 7-4-15,-2-10-2 16,5 2-1-16,-2-4-2 16,-4-3-23-16,0-1-97 15,-4-6-78-15,-1 6 113 16</inkml:trace>
  <inkml:trace contextRef="#ctx0" brushRef="#br0" timeOffset="51195.34">6723 16299 1090 0,'-3'-4'502'16,"4"4"-231"-16,-1-3-115 15,0 2-105-15,0 1-35 0,0 0-67 16,0 0-26-16,6 1-43 15,10-1-27-15,37 2-65 16,-24-3-104-16,1-8 207 16</inkml:trace>
  <inkml:trace contextRef="#ctx0" brushRef="#br0" timeOffset="51689.02">7294 16386 940 0,'27'3'363'0,"5"-3"-261"16,1-1-39-16,-1-7-37 15,2 3-9-15,-9-8 6 16,3-3 16-16,-7 3 27 0,-9-14 8 15,2-2-12-15,3 0-14 16,-7-11-27-16,-4 4-6 16,-6-5 0-16,-8 1 2 15,-7 3 2-15,-2 5-2 16,-2 13 0-16,-13 2 6 16,1 16 5-16,3 9 8 15,-7 9 16-15,8 13 2 0,4 6 11 16,-1 2 0-1,5 6-9-15,-1 1-9 0,6 6-20 16,7-1-8-16,7 12-15 16,5-1-2-16,8 3-1 15,0 2-1-15,5-15 0 16,4-3 0-16,4-10-3 16,7-6-1-16,5-2-2 15,-3-7 0-15,0-7-10 16,3 1-10-16,-4-12-24 15,3 0-21-15,1-8-74 16,-9-5-63-16,3-9 130 16</inkml:trace>
  <inkml:trace contextRef="#ctx0" brushRef="#br0" timeOffset="52075.24">7717 15462 825 0,'-2'-4'403'15,"3"7"-170"1,0-2-107-16,-1-1-50 0,0 0-44 16,5 9-4-16,-1 20 55 15,41 30 19-15,-25-26 1 16,0-3-15-16,3-2-47 16,5-2-17-16,-5-5-18 15,2 2-2-15,-4-7 0 16,-4 2-9-16,4 4-27 15,-6-3-28-15,-2-1-100 16,-3 0-51-16,-4-8-225 16,-4-4 270-16</inkml:trace>
  <inkml:trace contextRef="#ctx0" brushRef="#br0" timeOffset="52299.64">7983 15462 1027 0,'-3'5'483'0,"-6"5"-171"15,-8 9-219-15,-5 6-40 16,-7 8-38-16,0 3-8 16,-1 3 11-16,3-4 2 15,2-1 1-15,-2-8-4 16,3-6-38-16,1 1-54 0,7-1-216 15,5 2 193-15</inkml:trace>
  <inkml:trace contextRef="#ctx0" brushRef="#br0" timeOffset="53115.66">8391 16260 469 0,'-16'-64'272'0,"2"69"-34"16,2-1-23-16,0 4-37 15,2 1-24-15,7-1-44 16,0-1-18-16,10 5-27 16,4-2-2-16,7-3 6 15,7 0-4-15,6-4-20 16,0-2-13-16,4-1-21 15,5 3-5-15,-13-13-3 16,9 4 2-16,-13-7 1 16,-3 1 1-16,-3-1 5 15,-7-2 2-15,1-3 4 16,-6-5 0-16,-1-1 1 16,-5-6-2-16,-10-2-11 15,-4-1-6-15,-6 4-7 16,-3 3-2-16,3 13 6 15,1 0 8-15,2 12 16 0,1 2 5 16,3 9 3-16,-2 5-3 16,-4 7-9-16,-1 6 1 15,-4 10 5-15,3 6 6 16,1 9 5-16,4 0-3 16,7 3-11-16,4 2-7 15,6 1-9-15,5-4-3 16,2-3-2-16,11-5-2 15,3-13-2-15,2-5-2 16,10-4-1-16,-4-10 0 0,5-4 2 16,0-2 1-16,1-8-29 15,-4 2-24-15,-7-4-115 16,-7-7-120-16,6-9 186 16</inkml:trace>
  <inkml:trace contextRef="#ctx0" brushRef="#br0" timeOffset="53895.34">9022 15422 423 0,'40'8'288'16,"-40"18"35"-16,2 6-94 0,-2-5-54 16,1 4-22-16,2-3-47 15,-1-3-25-15,1-11-41 16,4-1-13-16,-4-11 2 16,7 0 7-16,3-3 25 15,-6-10 0-15,9-4-12 16,0-4-8-16,5-3-22 15,1 2-6-15,6 4-7 16,-10 0 0-16,-1 8-2 16,-2 4 1-16,-7 4 1 15,8 5-1-15,-13 4 5 16,1 4-1-16,-6 7-3 16,3 3-1-16,-4 5-23 15,-6 1-16-15,-4 3-22 16,-7-3-15-16,1 8-27 15,-3 3-13-15,-9 6-32 0,-3 3-1 16,-7-2 46-16,0 0 31 16,6-13 59-16,1-6 16 15,12-12 25-15,3-6 21 16,6-9 46-16,8-1 4 16,-3-11 12-16,6 0-8 15,2-4-26-15,0-2 2 16,3 0-23-16,4 6-9 15,7-2-15-15,-2-6-4 0,12 1-9 16,0-6-5-16,8-4-5 16,4 3-4-16,8 4-5 15,1 1-2-15,3 5-1 16,6 5-13-16,6 3-40 16,-1 0-30-16,14 7-100 15,9 5-90-15,2-4 173 16</inkml:trace>
  <inkml:trace contextRef="#ctx0" brushRef="#br0" timeOffset="76350.97">12084 14747 518 0,'0'20'313'16,"6"8"-13"-16,2-2-50 16,7-1-84-16,-1-4-41 15,6-6-71-15,2 1-25 16,1-12-20-16,2-3 3 0,0-12 13 15,6-7 6 1,4-14 11-16,12-4-1 0,-9-12-11 16,9-6-6-16,-3-7-6 15,-7-11-3-15,9-8-2 16,-10-4 0-16,2-1-3 16,-12 3 1-16,2 13-3 15,-7 4-1-15,-8 9 1 16,0 9 1-16,-13 9 8 15,0 10 0-15,-2 15 31 16,-5 6 4-16,-4 7-7 16,-5 5-4-16,-2 15-39 15,-4 3-8-15,-6 10-6 16,3 7 0-16,1 6 0 16,4 15 4-16,10 18 7 15,-6 2 1-15,7 16 4 16,-2-6-2-16,3-9-3 0,8 2 1 15,3-12 13-15,6-1-41 16,0-10-45-16,1-11-32 16,9-16-105-16,-2-8-19 15,11-14-139-15,3-7 223 16</inkml:trace>
  <inkml:trace contextRef="#ctx0" brushRef="#br0" timeOffset="76726.67">12910 14503 499 0,'12'-15'249'0,"-9"3"-87"16,-2 3-37-16,2 14-34 15,2 9-6-15,3 13 2 16,-5 5 13-16,-2 3-9 15,-2-3-15-15,2-4-30 16,0-6-21-16,9-4-22 16,-8-7-6-16,3-8-8 15,8 1 1-15,-11-17 2 16,12 1 6-16,-8-9 3 16,6 5 0-16,3 7 2 15,0 5 3-15,5 13 11 16,-8-1 11-16,4 19 15 0,-6-3 6 15,-3 3-6 1,-1 0-9-16,0-10-18 0,4 2-21 16,3-11-52-16,0-6-42 15,1-4-178-15,-1-6 178 16</inkml:trace>
  <inkml:trace contextRef="#ctx0" brushRef="#br0" timeOffset="77213.36">13674 14144 756 0,'-4'-6'377'0,"-6"-24"-54"16,23 35-229-16,2 9-10 16,6 18 8-16,0 8-7 15,6 12-18-15,-1 1-1 16,1 5-31-16,1-3-11 15,-2-5-11-15,1-6-4 16,2-8-40-16,4-2-31 16,-3-13-96-16,-4-3-84 0,-3-11 152 15</inkml:trace>
  <inkml:trace contextRef="#ctx0" brushRef="#br0" timeOffset="77416.82">14180 14094 1138 0,'-2'2'510'16,"-8"4"-267"-16,-9 12-140 15,-2 14-56-15,-11 13-46 16,-6 11-1-16,-4 9 4 16,-5-2 2-16,2-11 2 15,3-5-15-15,7-9-71 16,1-7-53-16,5-10-182 15,2-2 192-15</inkml:trace>
  <inkml:trace contextRef="#ctx0" brushRef="#br0" timeOffset="77856.23">14613 14363 913 0,'8'-2'420'16,"6"2"-174"-16,33 11-150 15,-24-2-22-15,-1 0-44 16,1-1-16-16,0-3-18 0,-2-4-12 16,6-1-39-16,-2-6-27 15,5-5-45-15,-2-1-29 16,-2-6 98-16</inkml:trace>
  <inkml:trace contextRef="#ctx0" brushRef="#br0" timeOffset="78021.8">14883 14266 908 0,'-37'25'379'16,"29"6"-221"-16,0 2-95 16,0-1-58-16,0-4-189 15,-2-5-193-15,8-5 223 16</inkml:trace>
  <inkml:trace contextRef="#ctx0" brushRef="#br0" timeOffset="78470.87">14923 14796 940 0,'14'27'404'15,"3"0"-228"-15,2-18-70 16,-2-5-27-16,-1-15-27 0,5-8-13 16,1-21-8-16,2-4-6 15,4-12-7-15,-8-9-1 16,8 0-5-16,1-9 1 16,0-6-3-16,5-2 0 15,-5 2-2-15,-5-1-1 16,-9 5 0-16,-2 4-1 15,-7 8-1-15,-4 8 1 16,-3 17 2-16,1 12 7 0,-7 17 10 16,0 8 0-16,-4 16-9 15,-5 12-5-15,0 11 2 16,4 12 3-16,-6 4 9 16,4 3-1-16,0 4-13 15,-8-1-3-15,20 15-5 16,-1 2-1-16,6-4 1 15,2-8-2-15,-3-17-14 16,-2-12-15-16,7-7-40 16,1-5-26-16,2-3-71 15,4-6-62-15,-4-8 146 16</inkml:trace>
  <inkml:trace contextRef="#ctx0" brushRef="#br0" timeOffset="78843.39">15398 14356 603 0,'5'-3'300'16,"4"11"-94"-16,0 5-38 15,-6 6-71-15,-3 1-19 16,0 0-40-16,-1 1-10 15,1-9-11-15,1-1-6 16,0-9-5-16,0-2-4 16,4-8 0-16,0-3-1 0,7-9-1 15,4-2 1-15,7 7 0 16,-5 2 3-16,3 7 5 16,3 9 3-16,-1 7 23 15,-3 7 16-15,-4 8 27 16,-9-1 6-16,-7 0-12 15,4-2-18-15,-2-2-40 16,4-8-29-16,1-4-80 16,-2-3-59-16,3-5-168 15,-2 0 198-15</inkml:trace>
  <inkml:trace contextRef="#ctx0" brushRef="#br0" timeOffset="79162.52">15932 14267 721 0,'67'7'380'0,"-49"33"-69"0,3 8-175 16,2 0-31-16,-7-5-49 16,4-2-25-16,-8-14-39 15,3 0-30-15,-1-10-142 16,-2 0-149-16,5-7 201 15</inkml:trace>
  <inkml:trace contextRef="#ctx0" brushRef="#br0" timeOffset="79358.55">16241 14221 1118 0,'-10'-3'455'0,"-5"15"-287"15,-4 9-68-15,-7 10-67 16,-8 10-8-16,-6 3-9 16,-1-3 0-16,-2-7-5 15,7-1-9-15,0-9-83 0,4-1-72 16,8-5 93-16</inkml:trace>
  <inkml:trace contextRef="#ctx0" brushRef="#br0" timeOffset="79818.32">16746 14580 673 0,'-28'-22'338'0,"31"23"-77"16,2 3-70-16,2 0-53 0,4 1-5 16,12 2-45-16,-3-3-26 15,1-4-40-15,0 0-10 16,-3-3-22-16,1-1-18 15,4-1-61-15,-1-3-40 16,-9-8-178-16,1 2 195 16</inkml:trace>
  <inkml:trace contextRef="#ctx0" brushRef="#br0" timeOffset="79997.84">16758 14432 922 0,'1'4'443'16,"2"-2"-135"-16,1 0-227 16,-4-2-35-16,0 0-48 15,2 0-29-15,17 1-50 16,34-9-36-16,-27-8-142 16,12 0 168-16</inkml:trace>
  <inkml:trace contextRef="#ctx0" brushRef="#br0" timeOffset="80514.46">17597 14892 621 0,'16'28'332'0,"-1"-11"-65"16,5-17-165-16,-1-4-13 15,2-20-5-15,-2-6 5 16,2-14 20-16,3-6-6 0,-8-11-27 16,-2-4-12-1,-4-11-36-15,1-4-14 0,-3-7-11 16,1-3-3-16,-7 4-1 15,-2 2-1-15,0 19 1 16,-8 4 1-16,-2 15 4 16,1 11 11-16,-8 11 18 15,4 10 2-15,6 14-1 16,-8 0-12-16,1 14-23 16,-3 6 1-16,-3 11 11 15,2 10 10-15,5 16 11 16,8 14-3-16,0 10-13 15,3 0-6-15,1 2-6 16,0-12-2-16,8-3-1 16,-2-8-8-16,3-13-21 15,-1-1-14-15,1-9-51 0,3 3-21 16,-1-13-44-16,7-1-30 16,-2-10-99-16,3-10-94 15,-6-8 243-15</inkml:trace>
  <inkml:trace contextRef="#ctx0" brushRef="#br0" timeOffset="80847.17">17900 14506 577 0,'7'-12'303'0,"2"13"-80"16,-6 6-45-16,1 11-71 15,2 7-12-15,-12-3-20 16,6 0-10-16,-1-8-20 15,-3-6-16-15,10-1-22 16,-5-7-6-16,10 2-4 16,-4-9-1-16,2-7 1 15,5 2 3-15,-2-1 4 16,4 4 3-16,0 8 7 16,0 4 2-16,2 8 8 15,-4 3 2-15,-1 8 8 16,-5-4 6-16,-2 5 5 15,4 3-4-15,-2-12-15 16,3 7-10-16,-4-13-35 16,1-3-28-16,2 4-95 15,1-7-77-15,4-6 134 0</inkml:trace>
  <inkml:trace contextRef="#ctx0" brushRef="#br0" timeOffset="81183.42">18614 13831 1093 0,'-25'14'406'0,"-7"19"-307"16,-3 9-14-16,0 19 22 16,2 5 8-16,6 13 0 15,-3 5 1-15,5 15-44 16,3 1-20-16,16-4-30 16,-1-10-4-16,11-19-48 15,-4-6-26-15,7-10-55 16,3-5-38-16,1-11-22 15,16-6-17-15,-7-15-139 16,10-6 212-16</inkml:trace>
  <inkml:trace contextRef="#ctx0" brushRef="#br0" timeOffset="85250.13">18623 14439 508 0,'-18'-34'234'0,"13"26"-75"16,1 2-30-16,0-2-14 15,1 3-3-15,1 0-4 16,-1 1 9-16,3 4 3 16,0 0-11-16,0 0-40 15,0 0-25-15,0 0-25 16,0 0-5-16,2 4 14 16,16 16 16-16,34 35 13 15,-24-23 3-15,5 7 1 16,-2-3-11-16,-5-3-16 0,1-4-6 15,-2 3-17-15,-5-6-3 16,-1-1-3-16,-4 1 0 16,-3-5 0-16,6 5 0 15,-4-4-27-15,-4-9-35 16,4 0-150-16,-7-10-132 16,0-3 206-16</inkml:trace>
  <inkml:trace contextRef="#ctx0" brushRef="#br0" timeOffset="85500.03">19018 14366 1163 0,'-6'6'436'0,"-7"6"-334"15,0 9-25-15,-4 5-16 16,-2 5-4-16,-1 5-1 15,0 0 4-15,-4-4-13 16,-3 0-10-16,-1-1-20 16,-10-4-8-16,4 4-18 15,-4-6-22-15,7-4-47 16,6-2-33-16,11-1-82 16,5-6-76-16,9-6 173 15</inkml:trace>
  <inkml:trace contextRef="#ctx0" brushRef="#br0" timeOffset="86294.9">19308 14577 1835 0,'-3'0'23'0,"3"1"-10"16,-3-4 17-16,2 2-42 15,0-1-10-15,-2 1-40 16,3 0-41-16,-1 0-210 15,0 0 206-15</inkml:trace>
  <inkml:trace contextRef="#ctx0" brushRef="#br0" timeOffset="86605.07">19499 14348 863 0,'7'5'370'0,"9"8"-199"16,-4 2-31-16,14 12-40 15,2 3-18-15,-5 2-33 16,-3 1-9-16,0-3-21 15,-4-1-7-15,3-6-2 16,1 0-1-16,-3-5-3 16,6 2-17-16,-2 0-80 15,0-2-66-15,1 0-266 16,-5-4 267-16</inkml:trace>
  <inkml:trace contextRef="#ctx0" brushRef="#br0" timeOffset="86862.38">19924 14293 905 0,'0'9'401'0,"-7"1"-188"15,2 15-131-15,-18 2-10 16,-5 14-17-16,-6 6-8 15,-4 4 0-15,-2 0-7 0,-2-6-21 16,7-1-6-16,2-8-41 16,1-2-38-16,4-6-95 15,1-2-46-15,11-4-124 16,5-2 199-16</inkml:trace>
  <inkml:trace contextRef="#ctx0" brushRef="#br0" timeOffset="87191.5">20184 13935 743 0,'21'18'345'0,"1"6"-107"0,0 5-96 16,-3 14-31-16,-5 4-19 15,-8 5-31-15,0 11-8 16,-8 3-9-16,-8 1-12 16,-4 11-16-16,-7-7-3 15,-2-4-4-15,1-2 1 16,-10-17-16-16,4 1-13 15,-6-9-58-15,-7-5-46 0,5-3-201 16,1-3 207-16</inkml:trace>
  <inkml:trace contextRef="#ctx0" brushRef="#br0" timeOffset="87663.24">20687 14539 866 0,'-16'-28'342'0,"28"33"-218"31,-7-3-21-31,2 0 3 0,17 6-1 0,12 1-20 16,5 2-21-16,-12-14-53 16,4 1-31-16,-1-7-64 15,-2-6-31-15,1-5-98 16,-6-2-141-16,-9-7 237 15</inkml:trace>
  <inkml:trace contextRef="#ctx0" brushRef="#br0" timeOffset="87852.25">20823 14282 1470 0,'5'0'7'0,"2"0"-22"16,10 2-29-16,-1-4-33 15,7 2-105-15,-5-6 118 16</inkml:trace>
  <inkml:trace contextRef="#ctx0" brushRef="#br0" timeOffset="88306.03">21300 14577 855 0,'31'8'364'16,"1"2"-230"-16,3-15-50 15,-3-4-18-15,-4-8-40 16,-3-11-6-16,0-13-1 15,-8-6-3-15,3-11-4 16,-1-4-3-16,-9-2-6 16,5-3-1-16,-11 1-3 15,-4-4-1-15,7 5-2 16,-13-1 2-16,3 14 5 16,5 14 25-16,-13 15 38 15,7 16 2-15,-3 11-6 16,-5 7-22-16,2 12-25 15,1 4 6-15,0 11 16 16,-9 0 1-16,9 4-8 0,-3 6-8 16,5 4-13-16,8 6-3 15,-5 7-3-15,4 0-1 16,-6-3-2-16,6-6 0 16,0-6-20-16,2-6-14 15,5-7-33-15,-3-4-26 16,0-7-37-16,6 2-22 15,-4-2-80-15,7 0-117 0,-3 0 229 16</inkml:trace>
  <inkml:trace contextRef="#ctx0" brushRef="#br0" timeOffset="88976.54">21846 14281 653 0,'4'9'331'0,"-2"8"-118"16,0 9-55-16,-2 7-65 16,0 5-24-16,-5-4-22 15,-1-6-8-15,5-10-22 16,-1-6-7-16,4-6-12 15,5-3-7-15,-3-13-4 16,3-9-3-16,7-8 8 16,1-2 4-16,8 3 6 15,3 5 2-15,-1 7 4 16,-2 5 5-16,-3 12 19 16,3 6 16-16,-7 10 23 15,1 4 6-15,-6 4 10 16,-1 5-4-16,-8 1-12 15,-2 0-8-15,-2-3-27 16,-2-1-13-16,2-5-28 16,2-4-25-16,0-7-90 0,1-4-56 15,6-1-175-15,0-1 210 16</inkml:trace>
  <inkml:trace contextRef="#ctx0" brushRef="#br0" timeOffset="89522.12">22319 14348 582 0,'36'-50'307'15,"-24"68"-62"-15,4 9-29 16,3 5-41-16,-3-2-13 0,2 7-44 16,1 0-24-16,-1-5-50 15,-3-2-17-15,4-5-18 16,-7-6-4-16,-1-2-22 16,3-1-32-16,1 0-107 15,2-2-78-15,-4-11 139 16</inkml:trace>
  <inkml:trace contextRef="#ctx0" brushRef="#br0" timeOffset="89765.18">22683 14280 706 0,'-6'9'364'16,"-3"2"-116"-16,-2 11-112 15,3 2-16-15,-15 6-12 16,5 12 0-16,-8 4 7 16,-5 6-16-16,3-4-40 15,-3-9-14-15,4-3-50 0,-1-13-25 16,2-4-51-16,3 1-38 16,1-11-132-16,9 6-119 15,2-10 233-15</inkml:trace>
  <inkml:trace contextRef="#ctx0" brushRef="#br0" timeOffset="90302.75">22624 13943 777 0,'81'-66'359'0,"-70"66"-182"15,1 6-68-15,-3 3-71 0,2 6-27 16,-10-2-1-16,0 1 4 16,1-1 6-16,-1-2 2 15,4-1 0-15,-4 2-2 16,-1-3-5-16,-2-3-3 15,-2 3-5-15,2-1-2 16,2-2-5-16,0 2 3 16,6-2 26-16,3-3 12 0,5 0 26 15,7 4 2 1,4-3-16-16,0-3-12 16,4 2-21-16,-6-9-6 0,3-2-9 15,-1 4 0-15,-10-7-23 16,4 8-34-16,-8-3-101 15,-2 4-101-15,-4 2 155 16</inkml:trace>
  <inkml:trace contextRef="#ctx0" brushRef="#br0" timeOffset="90616.9">22507 13804 1043 0,'0'6'413'16,"-12"11"-240"-16,3 15-101 15,-4 10 10-15,-1 8 10 16,1 18 10-16,-1-5 1 15,0 9-23-15,0 6-22 16,5 0-36-16,4 3-7 16,6-10-46-16,7-8-22 0,2-12-44 15,7-4-35 1,12-11-60-16,3-11-78 0,9-5 174 16</inkml:trace>
  <inkml:trace contextRef="#ctx0" brushRef="#br0" timeOffset="90912.81">22979 13878 802 0,'81'22'376'0,"-58"16"-174"16,-1 8-56-16,-5-4-55 15,0 3-36-15,-14 0-9 0,-1 5 6 16,-5 8 3-16,-7 8-10 16,-5 7-20-16,-6-1-20 15,-10-6-80-15,-5-8-63 16,-14-5-239-16,-6-2 234 15</inkml:trace>
  <inkml:trace contextRef="#ctx0" brushRef="#br0" timeOffset="91797.5">11528 14533 990 0,'-3'4'400'0,"3"-1"-259"16,1-3-43-16,-1 0-32 16,0 0-15-16,6 0-22 15,21-1 5-15,22-4-18 16,-26-3-12-16,2-8-76 15,-6-5-59-15,11-10 76 16</inkml:trace>
  <inkml:trace contextRef="#ctx0" brushRef="#br0" timeOffset="91982.01">11595 14324 932 0,'9'9'373'16,"9"-5"-232"-16,4-4-87 15,3-8-129-15,5-1-80 16,-1-9 99-16</inkml:trace>
  <inkml:trace contextRef="#ctx0" brushRef="#br0" timeOffset="92880.15">9109 14137 619 0,'2'-8'242'0,"-2"-2"-118"16,2 7-32-16,2-7 17 15,5 3 15-15,6 1-12 16,7-4-10-16,1 8-13 16,7 3-11-16,-5 2-21 15,2 6-12-15,1 8-19 16,-6 2-2-16,2 10 2 16,-11 2 4-16,-5 9 0 0,-6 5-2 15,-9 4-7-15,-8 5-4 16,-5-2-16-16,-13-6-15 15,1-1-38-15,6-1-17 16,-14-12-15-16,5 4-3 16,-9-13 14-16,-4-12 15 15,14-4 48-15,7-7 32 16,9-5 71-16,10 3 21 16,2-5 0-16,3 7-13 0,2 0-47 15,1 2-24-15,0-2-29 16,0 0-2-16,0 0-5 15,8 0 4-15,15 2 3 16,27 4-1-16,-23-5 1 16,0 2 1-16,0 2 1 15,-1-4-13-15,3 3-68 16,-2-1-39-16,-1 1-117 16,3 2-90-16,1 2 212 15</inkml:trace>
  <inkml:trace contextRef="#ctx0" brushRef="#br0" timeOffset="93316.5">9520 14836 796 0,'9'9'348'0,"-1"-4"-154"16,0-5-127-16,1-5-5 15,-1-13-18-15,7-7-10 16,6-16 2-16,2-10 4 16,2-11 5-16,1-9 1 15,1-13-12-15,2-6-6 16,4-6-14-16,0 3-4 16,-16 1 0-16,-1 3-1 15,-6 2-1-15,-2 4-1 0,3 18 0 16,-4 12 3-16,-14 24 21 15,1 12 7-15,-4 17-8 16,2 11-5-16,-2 15-18 16,0 8-2-16,1 15 9 15,0 5 6-15,6 6 0 16,-4 3-4-16,0 2-4 16,1 3-3-16,3 8-5 15,2 0 0-15,2-1-5 16,-2-9-33-16,0-10-83 15,16 2-45-15,-9-18-146 16,5-2-112-16,2-7 276 16</inkml:trace>
  <inkml:trace contextRef="#ctx0" brushRef="#br0" timeOffset="93658.58">9892 14506 766 0,'73'-19'283'16,"-67"48"-190"-16,-3 0-14 16,-2-2-16-16,-3-4-4 15,2-10-41-15,-1-6-10 0,2-6-27 16,1-2-12-16,4-8-40 15,1-3-8-15,5-5 21 16,4 2 10-16,4 5 45 16,-2 3 17-16,4 16 41 15,-2 1 24-15,-3 9 32 16,1 4 2-16,-6 3-28 16,0 2-21-16,-6-8-41 15,1-2-45-15,-3-10-88 16,1-2-63-16,0-6 96 15</inkml:trace>
  <inkml:trace contextRef="#ctx0" brushRef="#br0" timeOffset="93911.91">10284 14344 900 0,'105'-5'358'16,"-73"51"-200"-16,-5 7-27 0,2 2-34 16,-6-2-9-16,2-5-126 15,-2-9-58-15,0-11-158 16,2 0 144-16</inkml:trace>
  <inkml:trace contextRef="#ctx0" brushRef="#br0" timeOffset="94103.39">10681 14119 1315 0,'-9'33'483'15,"-13"5"-339"-15,-7 31-96 16,-8 12 0-16,-6 16 1 16,-5-4-21-16,4-11-17 15,-2-11-15-15,6-4-97 16,-1 4 73-16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08:03:30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22298 6888 258 0,'13'-87'221'0,"-15"81"15"16,1 1-41-16,0 1-30 0,-5-3-36 15,6 7-11 1,-1 0-18-16,-3-1-10 0,2 1-19 16,2-1-13-16,-2 1-18 15,1 0-7-15,0 0-16 16,0 0-5-16,1 0-7 16,0 0-1-16,0 0 5 15,-1 13 4-15,1 12 13 16,2 33 5-16,5-17 2 15,-6-4-1-15,2 8 0 16,0-2-3-16,0-5-6 16,1 9-2-16,-1-3-12 15,0 4-2-15,-3 6-2 16,4 4-1-16,-2 4-1 16,-2-2 0-16,2 1-1 15,0-7 5-15,4-3 25 16,1 2 2-16,2-4 2 15,1 0-3-15,-3-2-20 16,-1-5-1-16,0 1 1 0,-2-8 1 16,3-3-2-16,-3-7 1 15,-1-7-3-15,-3-2 0 16,3-5 3-16,1 1-1 16,-2-5-1-16,2-3 1 15,-1-3-3-15,-3-3 0 16,-1 1 1-16,-1 0-12 15,2 0-38-15,-2 0-24 16,1 0-68-16,0 0-29 0,0 0-77 16,0-1-103-16,-1-3 225 15</inkml:trace>
  <inkml:trace contextRef="#ctx0" brushRef="#br0" timeOffset="615.38">22162 7809 510 0,'-1'-2'285'0,"1"1"-88"16,0 1-57-16,0 0-47 16,0 0-46-16,-1 0-12 15,0 15 2-15,0 7 1 16,7 36 13-16,6-25 1 15,-1 7-6-15,-1-4-4 16,3 0-24-16,-1-1-6 16,0-4-7-16,5 2 0 0,-2 0-1 15,-1-3 0-15,5 3-1 16,-1-4 0-16,-1-3 1 16,4-1-1-16,1-5 15 15,1-2 8-15,4-9 12 16,1-5 2-16,2-6-5 15,0-6-5-15,1-6-7 16,1-1-1-16,-5-8-8 16,2 1-1-16,-8-2-3 15,-7-3 0-15,5 3 0 16,-8-4 1-16,5 2 0 16,2 3 0-16,-14-4-2 15,9 0-2-15,-10 1-3 16,7 1-1-16,1 6-2 15,-9 3-1-15,4 0-46 16,-6 3-52-16,0 0-152 16,2 0-181-16,2 5 272 0</inkml:trace>
  <inkml:trace contextRef="#ctx0" brushRef="#br0" timeOffset="2039.43">22378 9281 417 0,'2'0'273'16,"1"0"-20"-16,-3-6-16 0,0 5-73 16,0 0-37-16,3-16-32 15,16-32-9-15,-9 20-17 16,1 2-9-16,0-7-19 16,0 2-7-16,-1-3-13 15,0 2-4-15,-2 1-4 16,-1 10-4-1,-4 11-3-15,-1 1-1 0,13-26 1 16,-4 2 2-16,-2 6 0 16,-3 14 2-16,-2 7 6 15,0 0 3-15,-4 4 7 16,0 3 0-16,0 0-10 16,0 0-7-16,0 0-10 15,0 0-3-15,0 0 1 16,0 0 1-16,0 0 0 15,1 7 1-15,1 12 1 16,4 31 0-16,-1-22 3 0,-3 3 0 16,-3 6 0-16,0 1-1 15,-1 1 0-15,-1 1 0 16,2-1-1-16,-2 1 0 16,1 0 0-16,1-2 1 15,1 3-1-15,3-1 0 16,-1 0 1-16,0 2-1 15,2-5 0-15,-2-1 1 16,0-2-1-16,0-2 1 0,3-3-1 16,-4-3 1-16,1-4 0 15,-1-3 1-15,-1-3-1 16,1 1 0-16,-1-10 0 16,3 4 1-16,1-4 0 15,-4-4 0-15,2 3 0 16,-2-5 2-16,-1-1 4 15,1 0 4-15,0 0 9 16,0 0 1-16,-1 0-1 16,0 0-4-16,-2 0-7 15,3 0-3-15,-2 0-3 16,-9 1-1-16,-3 0-2 16,-31 2 1-16,28 0-1 15,-5-2 1-15,-2 0-2 16,-1 0-1-16,0 3 0 15,1-2-3-15,1 6 0 16,-2-1-1-16,3 0 0 16,1 3 0-16,6-1 1 0,3 0 2 15,0-4 0-15,5-1 0 16,3-1 0-16,-2-1-1 16,6 1-3-16,0-3-1 15,0 0 3-15,0 0 2 16,0 0 5-16,0 0 3 15,0 0 0-15,5 1 1 16,13 3 3-16,30 3 1 0,-22-7 1 16,-4-5-1-16,9 3-3 15,1-3 2-15,5 1 1 16,4 3 1-16,-3 2-1 16,0-1-3-16,-5-2-6 15,-1 0-2-15,-8-4-1 16,-1 3 0-16,4-1 3 15,2 4-1-15,2-2 1 16,3 2 0-16,-10 0 0 16,-4-1 1-16,-5 4-1 15,-5-3-6-15,-4 4-39 16,-1-5-24-16,-5-3-74 16,-1 4-37-16,0-1 113 15</inkml:trace>
  <inkml:trace contextRef="#ctx0" brushRef="#br0" timeOffset="3586.9">19170 6639 269 0,'6'-2'185'0,"-5"3"26"16,1 2-95-16,-3-3 18 15,0 0-22-15,0 0 1 0,0 0 6 16,-2 11-13-16,-2 11-9 16,-10 35-17-16,5-25-13 15,-8 6-20-15,1 2-7 16,-3 4-12-16,-4 2-4 15,-2-4-7-15,-2 4-5 16,5 2-6-16,-2 2 0 16,4 9-3-16,-4-1 0 0,-3 4 1 15,0 4 0 1,-3-9 2-16,0-1 1 0,-3-4-1 16,-3-6 0-16,3 0-2 15,1-1 1-15,2-3-2 16,8 4 1-16,0-7-1 15,0-3 0-15,4-4-1 16,-1-5 0-16,8-2 0 16,-1 1 0-16,4-8 1 15,-1-2 0-15,3-4 1 16,0-1 1-16,1-2 0 16,4 0 0-16,-1-1 2 15,1-4 0-15,-1 0 4 16,1-2 7-16,1-2 22 15,0 0 9-15,0 0 11 16,1 0 0-16,-1-1-19 16,0 0-10-16,0-1-17 15,0 1-7-15,-3-4-6 0,0-6-1 16,0-3-1-16,-5-29-1 16,3 22 0-16,11 4 0 15,-11-5 2-15,6 3 0 16,1 7 3-16,2 0-1 15,-6 3-1-15,0 2 1 16,-4 0-2-16,4 3 0 16,9 4-3-16,-6 0-1 0,-1 0-7 15,1 0-3-15,-2 0-2 16,-2 10 2-16,-5 18 5 16,-7 37 4-16,9-24 4 15,-7-2 0-15,1-2 0 16,-2-5 1-16,3-4-1 15,7 2 1-15,11-4-2 16,-6-6-1-16,7-3-3 16,7-4-2-16,-5-9 6 15,10-3 2-15,4-12 4 16,7 0 3-16,1-11-4 16,7 2 0-16,0 1-1 15,-3-3-14-15,-2 3-60 16,-1 0-47-16,-5 6-125 15,-4 3-107-15,-3 9 224 16</inkml:trace>
  <inkml:trace contextRef="#ctx0" brushRef="#br0" timeOffset="4699.52">17852 8738 390 0,'10'-5'248'15,"1"-1"4"-15,2 0-52 16,7 1-22-16,-1 0-28 0,3 3-33 16,3-1-4-16,2 3-21 15,4 3-13-15,2-2-12 16,2 3-10-16,-1 2-10 15,-2-2-6-15,-1 12-17 16,-3-1-7-16,-6 4-9 16,-3 4-1-16,-8 1 0 15,-4 8-2-15,-2 5 3 16,-2 5-1-16,-6 4 1 16,-6 0 0-16,-6 1-1 15,-6-4 0-15,-8 1-14 16,-5 1-17-16,-5-4-27 15,-3 6-7-15,1-5 3 16,0-4 7-16,3-9 0 16,1-5 0-16,5-11-2 15,0-3 0-15,6-9 1 16,3-7-8-16,-4-8-8 0,6-3 7 16,1-5 20-16,3 0 16 15,9-5 18-15,3 3 3 16,4-2 1-16,1 1 0 15,6 4 8-15,-1-1 3 16,2 8 2-16,4 1 2 16,0 2-5-16,0 2-1 15,3 4 0-15,-2 0 4 16,1 5 8-16,1 1 4 0,2 4 0 16,5 0-2-16,8 8-9 15,3 2-2-15,3 3-1 16,3 4 4-16,3-1 25 15,3 2 7-15,7 4 21 16,0 0 6-16,0 1-18 16,5 2-8-16,-8-3-22 15,0-2-9-15,9-1-6 16,-3-4-3-16,10-1-1 16,3-2 1-16,-5-3-3 15,-3-2 0-15,-5-1-66 16,-3-3-57-16,3-7 72 15</inkml:trace>
  <inkml:trace contextRef="#ctx0" brushRef="#br0" timeOffset="81494.56">21666 11211 391 0,'-72'-9'241'0,"71"10"-62"16,-3-1-38-16,6 0-35 16,-2 0-19-16,0 0 9 15,0 0 39-15,3 1 15 0,10 6-10 16,4 0-13-16,25 12-44 15,-18-12-24-15,4-4-31 16,3 0-3-16,12-1 0 16,0-2 1-16,-1-5 1 15,6 2-6-15,-3-2-7 16,-1-4-4-16,-8 3-2 16,2-1-2-16,-20 0-1 15,2 4-1-15,-9 2 1 16,-7-1-10-16,-1 2-40 15,-3 0-39-15,-2-1-113 16,1 0-38-16,0 0-36 16,-8 1-4-16,-9 0 191 15</inkml:trace>
  <inkml:trace contextRef="#ctx0" brushRef="#br0" timeOffset="82319.35">21828 11159 383 0,'-1'-1'182'0,"0"0"-71"16,0 0-23-16,0 0-23 16,0 1 3-16,-2 0 17 15,3 0 1-15,-5 7 3 16,-2 3 0-16,-14 28-6 0,16-28-1 16,0-1-1-16,-1 1 2 15,-1 0 1-15,3 0-3 16,-6 0-6-16,3 0-6 15,-2 1-13-15,-1-2-9 16,4 1-14-16,-4 0-4 16,-1 0-5-16,1-2-2 15,-2 4-3-15,0-2-2 16,6 5-5-16,-6 5 1 16,4 2 7-16,3 1 2 0,-6 1-2 15,12 1-2-15,-3-3-11 16,3 3-5-16,2-4-3 15,1 1-2-15,5-4-1 16,0 1 2-16,7 4 0 16,0-5 1-16,2 1 2 15,-6-1 0-15,-2-2 2 16,-4 2 1-16,-6 2 3 16,2 1 2-16,-6 2 1 15,-4 1 2-15,-13-2 0 16,2 0 1-16,-1-2 0 15,-2-6 1-15,6-2-1 16,-9-4-1-16,-1-4-4 16,6-1-4-16,3 2-10 15,1-6-6-15,9 3-9 16,-3 1-9-16,-2-3-35 0,10 3-27 16,-12-7-81-16,5 2-38 15,1 1-98-15,1 1-63 16,4 0 242-16</inkml:trace>
  <inkml:trace contextRef="#ctx0" brushRef="#br0" timeOffset="85094.88">22405 11253 286 0,'73'-91'177'0,"-71"85"-3"15,0 2-1-15,-2 0-15 16,0 4-10-16,-1 0-34 16,0 0-20-16,-1 0-43 15,2 0-11-15,-2 0-9 16,-1 1 0-16,-15 13 3 15,-28 35-1-15,25-20 2 16,-1 5-4-16,-2 10-9 16,-1 4-5-16,-3 13-9 15,-4 1-4-15,3 7-2 16,4 7-2-16,2-6 0 16,4-6 0-16,9-11 1 15,9-10-1-15,-2-21-2 16,9 0-1-16,5-13 1 0,-5-8 3 15,9-5 19-15,-3-7 11 16,0-7 15-16,-5 3 4 16,-1-1-2-16,-5 0-2 15,-4-3-8-15,-1-7-5 16,-6-3-13-16,-3-3-11 16,1 3-18-16,-5-1-10 15,1 9-23-15,6 5-16 0,-5 4-48 16,10 7-28-16,-5 3-89 15,5 2-57-15,7 8 180 16</inkml:trace>
  <inkml:trace contextRef="#ctx0" brushRef="#br0" timeOffset="86521.16">22976 11416 155 0,'84'-45'137'0,"-77"38"47"16,-5-4-6-16,-1-2-15 16,-1 2-11-16,4 4-11 15,3 3-5-15,-3 4-4 16,1 2 1-16,-4 3-34 15,-2 2-19-15,-7 1-33 16,-1 4-16-16,-6 6-3 16,-4 5 4-16,1 15 7 15,-5-2 5-15,-5 14 11 16,1 5 2-16,-4 0-7 16,5 11-10-16,1-8-19 15,2-6-9-15,3-1-7 16,4-9-1-16,5-5-1 0,2-3-1 15,6-12-2-15,-1-7-2 16,4-9-35-16,0-5-20 16,0-5-39-16,1 1-21 15,-1 1-71-15,0 1-86 16,6-14 178-16</inkml:trace>
  <inkml:trace contextRef="#ctx0" brushRef="#br0" timeOffset="86957.99">22895 11371 567 0,'-25'-68'299'16,"15"68"-117"-16,-1 4-33 16,-5 1-19-16,1 9-9 15,2 2-1-15,-4 2-14 16,9 4-22-16,3-3-46 16,2 0-10-16,6-3-20 15,-2-6-6-15,7-5-2 16,0-1 0-16,2-3 4 15,6 0 3-15,-4-2 6 16,2 1 2-16,-4-1 6 0,-7 0 4 16,0-6 5-16,-6-3 0 15,-3-1-9-15,-1 2-8 16,1 0-14-16,-1 5-12 16,3-3-29-16,-2 4-28 15,2-2-92-15,4 5-39 16,9 12-111-16,-1-3-110 15,8 11 282-15</inkml:trace>
  <inkml:trace contextRef="#ctx0" brushRef="#br0" timeOffset="87376.87">23082 11852 487 0,'1'8'262'0,"6"7"-77"15,-4 0-27-15,-3 0-7 16,2 8-18-16,-1-5-21 0,1 0-13 15,13 4-48-15,-3-8-21 16,-2-5-6-16,6 1-1 16,-2-11 2-16,-3-5 1 15,4-5 1-15,-6-5-1 16,0 0 1-16,1-2-2 16,-8-3 5-16,-1 3 0 15,-9-1-5-15,3 3-5 16,-5 2-23-16,-4 1-19 15,0 6-34-15,-3-1-20 0,2 0-48 16,-2 2-23-16,1 0-97 16,-1 3-115-16,0 6 233 15</inkml:trace>
  <inkml:trace contextRef="#ctx0" brushRef="#br0" timeOffset="91576.08">21791 13913 376 0,'-47'-2'278'16,"44"-4"5"-16,0 0-64 16,-3-1-21-16,-2 2-35 15,-4 2-19-15,-4 2-37 16,-2 3-17-16,4 12-29 16,0 1-9-16,-4 8-19 15,0 1-10-15,-2 4-15 16,-1 2-4-16,3 8-3 15,12 7-1-15,-3-2-5 16,8 2 0-16,10-2-3 16,-4-9-1-16,10-7 1 15,1-5-1-15,-2-12 2 0,10-6 1 16,7-6 3-16,-2-8 3 16,4-14 6-16,-5-5 1 15,-7-14 4-15,2 1-1 16,-6-4-1-16,-4-4 3 15,-7-9 2-15,-6-10 3 16,-11-11 2-16,-4 4-3 16,5 6-2-16,3 7-1 0,6 13-5 15,3 1 0-15,6 6-5 16,-1 5-3-16,7 11-3 16,-5 1-1-16,5 13-6 15,-6 0-2-15,5 13 0 16,-1 5 3-16,3 15 9 15,0 0 5-15,-4 11 0 16,2 2-1-16,-4 0 0 16,-3 0 0-16,-6-5 1 15,-3-5 1-15,-11 3 1 16,-2 5-5-16,-7-1-33 16,3-12-21-1,10-9-67-15,1 1-34 0,-29 17-69 16,0-4-56-16,7-2 181 15</inkml:trace>
  <inkml:trace contextRef="#ctx0" brushRef="#br0" timeOffset="92049.82">22241 13581 570 0,'-28'-26'290'0,"37"31"-74"16,8 3-5-16,2-1-28 15,9 2-19-15,-1-6-53 16,3 0-24-16,4-5-45 15,-2-1-19-15,6-1-13 16,-1 4-3-16,-2 3-1 16,2 2 0-16,-11-4-2 15,4-1-1-15,-19-5-23 0,4 1-27 16,-6 2-67-16,-5-3-28 16,2 5-261-16,-14-8 268 15</inkml:trace>
  <inkml:trace contextRef="#ctx0" brushRef="#br0" timeOffset="92444.14">22334 13509 713 0,'-7'16'313'0,"-3"-3"-171"15,-6 7-10-15,-4 6-29 16,3-1-4-16,7 3-19 16,4 0-12-16,8 0-37 15,0-3-18-15,4 2-10 16,0-5-2-16,2-2-1 16,1 1 0-16,2-1 1 15,1-3 1-15,-2-1 3 16,-1 3 0-16,-9-4 17 15,-1 5 10-15,-6 1 13 16,-4-3 2-16,-9-1-10 16,-6-5-8-16,-4-2-11 15,-1-2-4-15,6 2-6 16,-5-4-2-16,9 4-7 0,-4-4-16 16,1 0-40-16,13 3-38 15,-3-2-112-15,6 3-64 16,8 0 166-16</inkml:trace>
  <inkml:trace contextRef="#ctx0" brushRef="#br0" timeOffset="92910.35">23031 13490 440 0,'4'-6'333'16,"-2"4"8"-16,-5 0-111 16,2 2-50-16,-1 0-69 15,-1 4-28-15,-4 20 6 16,-37 34 12-16,20-22-22 16,3 11-9-16,-5 5-22 0,-1 4-11 15,4 5-13-15,-4-2-8 16,3-4-9-16,-2-5-4 15,3-8-1-15,3-10 0 16,8-5-10-16,2-5-14 16,2-11-53-16,7-1-46 15,1-7-73-15,8 0-22 16,2-5-72-16,0-8-83 0,0-8 249 16</inkml:trace>
  <inkml:trace contextRef="#ctx0" brushRef="#br0" timeOffset="93355.68">22788 13425 819 0,'-18'5'358'0,"-12"5"-190"16,10 7-54-16,1 6-35 0,7 6-9 16,11 6-4-16,-9-6-3 15,10-4-21-15,0 0-18 16,6-5-17-16,12-3-5 15,-2-5 0-15,-4-9 3 16,4-5 6-16,-2-2 3 16,-2-7 3-16,0-1 2 15,-3-3 1-15,-6-2 1 16,2 4-3-16,-3 1-4 16,-3 0-5-16,0 2-4 0,-5 1-14 15,3 7-15-15,-5 6-45 16,0 2-30-16,3 6-67 15,3 4-48-15,-1 7-129 16,5 4 211-16</inkml:trace>
  <inkml:trace contextRef="#ctx0" brushRef="#br0" timeOffset="93729.67">23063 13921 454 0,'-4'1'244'0,"-3"7"-49"0,1 3-76 15,-1 8-19-15,3 8 15 16,4 8 49-16,-1-1 8 15,5 1-19-15,-2-9-34 16,4-9-69-16,5 0-17 16,-6-15-23-16,6 7 6 15,0-12 25-15,-3-4 7 16,-5-12 6-16,0-6-8 16,-4-2-24-16,-2-4-8 0,-4 4-20 15,-4 0-9-15,-3 6-26 16,-4 2-38-16,-1 12-71 15,0 5-49-15,-5 6-193 16,1 5 248-16</inkml:trace>
  <inkml:trace contextRef="#ctx0" brushRef="#br0" timeOffset="133691.71">3924 16658 262 0,'29'26'135'0,"-34"-31"-45"15,4 5-28-15,-3-5-39 16,1 3-10-16,2 1 1 16,0-1 7-16,0 1 15 15,-2-5 16-15,-3-6 28 16,1-3 6-16,-8-24 14 15,10 24-3-15,0 3-5 16,-2 2 0-16,4 3-10 16,-4 1-10-16,0 0-17 15,-5-3-12-15,3 3-13 16,-3-4-5-16,1-2-9 16,5 7 3-16,-2-5 15 15,-4 1 7-15,7 2 16 0,-9-4 2 16,-3 3-8-16,10 4-2 15,-9-1-13-15,4 3-6 32,6 1-9-32,-1-1-4 0,-19-2-8 0,-1 0-2 15,1 3 8-15,4-2 6 16,6 6 5-16,-1-3 0 16,-2 3-9-16,-2 1-7 15,2 0-6-15,1 4-1 16,-4 0-1-16,3 1-1 0,2 0 1 15,-2-4 0-15,8 3 0 16,-4-3 0-16,-1 3-1 16,5 2-1-16,-7 2-2 15,4 4-1-15,-3 4-2 16,-3 0 2-16,13 7 0 16,-5-2 0-16,2 1 1 15,2 1 0-15,-6-4 0 16,4 1-1-16,5 3 0 15,-3-3 0-15,-1 4 0 16,3-1-2-16,2-1 1 16,9 5-2-16,-4-6 1 15,0-2 0-15,3 2-1 16,-3-2 2-16,10 1 0 16,0 4 1-16,3-4 3 15,-3 1 0-15,4-2 1 16,-1 1-1-16,-1-3-1 15,1-1-1-15,-1-4-3 0,2 0 0 16,2-3-2-16,2 0 1 16,-1-3-1-16,2-3-3 15,2 2 2-15,-2-6 0 16,7 1 2-16,2-3 4 16,6-2-1-16,-8-2 0 15,-5-4 1-15,-1 0-1 16,-9-7 1-16,9 1 0 0,2-4 1 15,-4-2 0-15,2-6 1 16,-3 0 0-16,3-3 1 16,-2-6 0-16,2 3-1 15,-3-3 1-15,1 1-1 16,1-1 1-16,-7 2 1 16,1 4 2-16,-7 4 3 15,-6 1 1-15,-3-1 3 16,-3-1 1-16,-9-6 0 15,3 6-2-15,-5-2-2 16,-7-5-2-16,-5 0-4 16,-7-2 0-16,-2 2-2 15,0 3-1-15,1 7 3 16,7 3-1-16,-2 4-4 16,6 4-14-16,3 5-61 15,4 2-39-15,1 11-206 16,-4 3 207-16</inkml:trace>
  <inkml:trace contextRef="#ctx0" brushRef="#br0" timeOffset="137604.56">3662 12551 297 0,'-28'-75'203'16,"23"72"-2"-16,1 3-53 15,1 1-18-15,2-2-31 16,-1 0-12-16,2 1-5 16,-2 0-6-16,1 0-7 15,0 0-9-15,0 0-19 16,0 0-2-16,0 0 7 16,0 0 6-16,0 0 1 15,0 0-1-15,-4 9-9 16,1-2-7-16,0 2-11 15,-28 28-4-15,32-24-14 16,-4-3-4-16,8 4-6 16,0-3-1-16,3-3-2 0,1 8 0 15,0-7 2-15,3 7 1 16,-1-3 2-16,-3-6 1 16,6 4-1-16,-3-4-1 15,0 0-1-15,3-1 0 16,-5-4 1-16,7-1 0 15,-2-5 2-15,-1 1 0 16,1-2 1-16,-7-4 2 0,-4 1 3 16,2-1 2-16,-2 1 4 15,0-5 1-15,7-1 2 16,-9-1-2-16,0-4 0 16,0 7 0-16,-4-3 0 15,5 3 1-15,-5 4 0 16,2-3-1-16,-3 6-1 15,-4-3-1-15,2 2-5 16,2 2 0-16,-5-1 0 16,2 2-2-16,2 0 0 15,-5-1-1-15,2 1-1 16,2 0-1-16,0 0-1 16,0 0-1-16,3 7-3 15,-1 0-4-15,-1 0-5 16,3 0-1-16,2 6-4 15,-2-1-1-15,6 5 1 16,-2 2 2-16,1-3 5 0,5 5 5 16,-2 2 5-16,4-2 0 15,-4-4-1-15,2 0-1 16,3-6-1-16,-2 1 0 16,9-4-1-16,-1-4 0 15,-1-1-1-15,4 0 1 16,-2-5 3-16,-5-3 2 15,0-3 4-15,-8-4 1 16,-3-4 2-16,-1-3 1 16,-9-3 1-16,9 2 1 0,-8 1 0 15,3 5 0-15,0 5 0 16,-7 2-1-16,1 4-2 16,6 5-2-16,-2 1-6 15,2 3-2-15,-2 0-3 16,-3-1-19-16,8 1-54 15,-7-3-40-15,7 6-192 16,-3-6 200-16</inkml:trace>
  <inkml:trace contextRef="#ctx0" brushRef="#br0" timeOffset="139988.55">3652 12532 217 0,'28'-29'130'0,"-29"26"15"15,-3 4 2-15,9 4-5 16,-5-5-9-16,0 0-34 16,0 0-17-16,-1 0-19 15,0 0-7-15,-2 0-5 16,3 0-6-16,-1 0-6 0,0 0-1 16,0 0-7-16,0 0-3 15,0 0-4-15,0 0 1 16,0 0 0-16,0 0 1 15,-1 0 3-15,2 0 6 16,-2 0 4-16,1 0 0 16,0 0-3-16,-3 0-10 15,-1 1-8-15,-2 0-2 0,-1 0-4 16,-1-1-2-16,2 0 0 16,2 0 3-16,-1-1 1 15,1 1 2-15,-2-1-1 16,0 0-3-16,-1 0-2 15,3 0-1-15,-2-1-1 16,0 0 0-16,-2-1 0 16,1 2 0-16,-2 0 0 15,4 0-1-15,-2 0-2 16,3 0 1-16,0 0 5 16,-4 0 1-16,4 0 3 15,1 0 1-15,-2-1-2 16,0 1 0-16,0 0-3 15,0 0-2-15,0 0-4 16,5 0-2-16,-7-1 0 16,5 1 0-16,2 0-1 15,-5 0 1-15,6 1-2 0,-5 0-1 16,-6 0 1-16,2 1-1 16,-2 0 2-16,-24 6-1 15,33-2 2-15,0-3-1 16,0 1 2-16,1-4 0 15,0 0 0-15,-4 0 1 16,-6 0 0-16,10 1 0 16,-9 0 4-16,4-1 0 0,-6 0 1 15,-25-3 0-15,33 3-5 16,-8-1 0-16,5 4-2 16,-3-3-1-16,-7 2 0 15,12 3-1-15,-7-4 0 16,0 1 0-16,2-1 1 15,-3 1-1-15,4-1 0 16,0 1 1-16,-4-2 4 16,2-1 2-16,-2 0 1 15,1-1 1-15,-1 2-4 16,-1-2-1-16,1 0-3 16,0 3 0-16,2-2 0 15,-2 1-1-15,0 1 1 16,4 1-1-16,-6-4 1 15,2 5 1-15,-2-1-1 16,-4-1-1-16,2 3 0 16,1-1 0-16,1 0-1 15,1-1 1-15,1 2 0 16,1-3-1-16,0 0 1 0,-6-1 0 16,8 1 0-16,-4 1 0 15,-5-1 0-15,11 4 1 16,-8-4-1-16,0 0 0 15,12 3 1-15,-11-3 0 16,1 0-1-16,-2 1 1 16,-13-5 0-16,11 5 0 15,-1 3 0-15,-1 1 1 16,2 0 1-16,-7-5 3 0,0-2 2 16,0 2 0-16,3 0-2 15,1 2-1-15,-2-2-2 16,3 0-1-16,-5-1 0 15,2-3 1-15,0 2-3 16,0 1 1-16,3 1-1 16,-46-5 44 31,-1-1-39-47,62 7 0 15,8 2 7-15,-9-3 0 16,5-1 0-16,0-1-3 15,0 1-2-15,0 0-4 16,0 0-1-16,-6 0-1 16,2 0 0-16,-2 0 0 15,-2 0-1-15,6 0 0 0,2 0-1 16,0 0 0-16,0-1 0 16,-3 1 0-16,3 0 0 15,-2 0 1-15,-3 0 1 16,6 1 1-16,-2 0 2 15,1 0 0-15,0 0-1 16,0 0 0-16,0 0-1 16,0 0 2-16,0 0 3 0,0 0 3 15,0-1 1 1,-2 1-1-16,1 0 0 0,-2 0-4 16,0 0 0-16,2 0-3 15,1 0-1-15,-2 0-1 16,1 0 0-16,-4 0-1 15,2-1 1-15,1 0-1 16,2 1 0-16,-2 0 1 16,2 0-1-16,-2 0 0 15,-1 0 0-15,-1 0-1 16,1-1 1-16,3 1-1 16,0 0 0-16,0 0-1 15,-2 0 0-15,3 0-5 16,-1 0-5-16,0 0-38 15,0 0-25-15,0 0-80 16,0 0-54-16,0 0-163 16,0 0 228-16</inkml:trace>
  <inkml:trace contextRef="#ctx0" brushRef="#br0" timeOffset="152191.23">4199 16475 341 0,'72'-28'216'0,"-71"28"-35"16,0-1-46-16,-1 1-17 16,0 0-26-16,0 0-2 15,0 0-5-15,0 0-7 0,0 0-14 16,0-1-7-16,-1 1-10 16,0 0-5-16,0 0-7 15,0 0-4-15,0 0-2 16,0 0 0-16,0 13-1 15,-1 2-1-15,-8 35-12 16,6-26-4-16,-2 4-7 16,3 2-1-16,1-3-2 15,1 2 0-15,2-6 0 16,1-3-1-16,-2 0 1 16,2-4 1-16,-2-4 0 15,0-5 1-15,0-1 1 16,1-1-1-16,-1-3 0 15,-1-2 2-15,1 0 3 16,0 0 5-16,0-1 6 16,0 0 2-16,0 0 0 0,-2 0-1 15,2-10 1 1,-2-4 2-16,-2-28-3 0,4 28-1 16,0-3-10-16,0 1-3 15,0-2-3-15,1-1 1 16,0 1-1-16,-1 2 1 15,-2 3 1-15,2 4-1 16,0 4-1-16,0-1 1 16,1 3-3-16,-1-2-1 15,0 5-4-15,0 1-3 0,0 0 1 16,0 0 0-16,0 0 5 16,1 16 3-16,3 34 1 15,-4-28 1-15,0-4-1 16,0-4-2-16,0-6-2 15,0-2-3-15,2-4 1 16,0-2 0-16,-2-1 2 16,0 0 1-16,0-1 1 15,1-2 0-15,4-17-1 16,8-29 0-16,-9 24 0 16,-4 0 0-16,4 6 0 15,-3 1 0-15,4 8 1 16,-1 2 2-16,-4 5 2 15,2 4 1-15,-2 0 2 16,0 0-2-16,0 0-3 16,0 0-1-16,0 2 6 0,0 19 3 15,-2 26 2 1,3-26 0-16,-1-4-7 0,-3-1-25 16,4-5-71-16,0 0-50 15,4-3-186-15,1 1 204 16</inkml:trace>
  <inkml:trace contextRef="#ctx0" brushRef="#br0" timeOffset="153290.58">3777 16331 340 0,'-6'-8'207'16,"-2"2"-24"-16,1 3-70 16,2-1-18-16,1 2-25 15,-1 5-8-15,4-3 0 16,0 0 7-16,0 0 13 15,0 0 6-15,0 0 10 16,0 0 0-16,-1-1-4 16,2 0-2-16,-2 1-15 15,1 0-5-15,0 0-11 16,0 0-8-16,0 0-12 16,0 0-7-16,0 0-14 0,0 0-5 15,0 0-14-15,-2 0-3 16,3 0-6-16,0 0 0 15,0 0 6-15,0 0 2 16,16 0 5-16,0 0 0 16,26 2 1-16,-29-2-1 15,0 0-1-15,-2-4 0 16,2 3-3-16,5 0 1 16,-2 0-1-16,2 2 1 0,-1-4 0 15,-1 0 1-15,4 1 0 16,1-1-1-16,0 3 0 15,0 0 0-15,-2 2 1 16,0 2 1-16,0 2-1 16,-3 0 0-16,1-7-1 15,0 2-1-15,-1-2 2 16,1-1 0-16,-4 2 1 16,1 0-1-16,-3-3 1 15,0 1 0-15,-2 1 1 16,-2-2 0-16,-2 7 2 15,-1-5 0-15,0 1 0 16,-1 1 0-16,-3-2-1 16,0 1-10-16,0 0-39 15,0 0-28-15,0 0-80 16,0 0-40-16,4 1-110 0,4 2-94 16,-3-1 255-16</inkml:trace>
  <inkml:trace contextRef="#ctx0" brushRef="#br0" timeOffset="153843.92">4215 16147 764 0,'-29'-48'369'0,"24"49"-142"16,1 1-27-16,2 0-63 15,1-2-24-15,1 0-44 16,0 0-20-16,0 0-35 15,0 0-10-15,0 0-6 16,0 0-1-16,11 3 2 16,7 5-1-16,30 28-1 15,-25-26 1-15,7 2-1 16,-8-1 1-16,4 2 0 0,0-2 1 16,-3-1 1-1,7 7 1-15,-3-3 1 0,-4 3 1 16,-1 2 0-16,-2-5 1 15,-6 3 2-15,-2-3 3 16,-5-7 5-16,-5 1 41 16,-4-6 39-16,-5 6 15 15,-8-1 20-15,-5 3-33 16,-5 3-26-16,-9-3-16 0,8 6-25 16,-2-2-10-16,9-1-14 15,3-1-9-15,-3-2-36 16,3-2-21-16,4-1-71 15,3-2-59-15,4-2 123 16</inkml:trace>
  <inkml:trace contextRef="#ctx0" brushRef="#br0" timeOffset="184597.19">2942 3900 264 0,'0'10'113'15,"0"1"-68"-15,0 9 1 16,0 8 9-16,0 6-11 16,3 7-7-16,-1 4-15 15,4 57-3 1,-5-40-15-16,0 10-2 15,1 9 0-15,-2 12-1 16,0 9 5-16,3 15 29 16,2 6 2-16,2 11 4 15,-1-1-1-15,3 12-20 16,-4 0 1-16,-2 11 2 16,-1 1 0-16,-5 1-6 15,-1 2-4-15,-2 7-5 16,1 0-2-16,-4-7-3 15,0 3 23-15,5-11 33 16,-2-8 3-16,4-6 15 0,-1-8-10 16,2-6-18-16,1-4 1 15,-2-12-10-15,4-2-12 16,1-14-13-16,5-5-4 16,3-12-5-16,-1-16-1 15,4-13 0-15,-3-14 0 16,-2-10-10-16,3 1-23 15,-6-10-94-15,2 1-99 0,0-11 135 16</inkml:trace>
  <inkml:trace contextRef="#ctx0" brushRef="#br0" timeOffset="185228.24">2323 7187 172 0,'42'-5'115'15,"10"-2"-30"-15,5 0 2 16,19 5-22-16,2-8-8 0,13 8 25 16,1-10 12-16,7 0-21 15,11 3-10-15,11 2-28 16,8 5-15-16,9-7-8 16,13 5 9-16,3-11 13 15,2 2 0-15,17 3-3 16,-7 1-10-16,9 3-17 15,11-1 22-15,-7 7 19 16,-6-4 1-16,18 8 10 16,-6 3-17-16,8-5-15 15,8 0 27-15,-6-3 8 16,-1-3-4-16,-10 1-4 16,-3 3-28-16,-16-5-16 15,3 3-1-15,-22 1 2 16,-8-4 1-16,-19 1 4 15,-20-5 7-15,-10 1-105 16,-9 4-139-16,-24-4 145 16</inkml:trace>
  <inkml:trace contextRef="#ctx0" brushRef="#br0" timeOffset="186429.08">1714 3841 357 0,'-9'-6'209'0,"5"1"-56"16,0 4-58-16,2 3-7 15,-4 5-40-15,2-1-8 16,0-1-8-16,0 2-7 15,2-6-14-15,6 6 2 16,-1 1 9-16,12 3 5 16,1 11 5-16,-4-5 0 15,11 11-5-15,-1 1-5 0,5 3-6 16,1 2-3-16,-1 3-6 16,-2-1-1-16,-2-1-1 15,1 0-1-15,-1 3 0 16,3-2 0-16,-6-4 1 15,2 2 0-15,-4-5 1 16,-2-6 2-16,0 2 3 16,-7-6 3-16,-2-4 3 15,-1 2 0-15,-5-6-26 16,3 2-24-16,-1-5-69 16,-2-3-47-16,0 0-111 15,-1-5 158-15</inkml:trace>
  <inkml:trace contextRef="#ctx0" brushRef="#br0" timeOffset="186708.83">2056 3929 330 0,'1'-24'186'16,"-4"12"48"-16,1 3-128 15,-4 5 8-15,-4 3-13 16,-3 8-39-16,0 9 1 16,-5 10 18-16,-4 7 5 15,-8 10-1-15,-4 9-14 0,-6 5-34 16,-1 1-12-16,9 2-16 16,3-2-4-16,-7-4-1 15,13 2 1-15,-6 2-56 16,-5 1-60-16,14 8 70 15</inkml:trace>
  <inkml:trace contextRef="#ctx0" brushRef="#br0" timeOffset="187829.83">7847 6918 316 0,'14'-28'150'15,"-12"29"-89"-15,-1-1 5 16,-1 3-7-16,0-3 8 16,0 0 19-16,0 5 25 15,0 13-2-15,-3 35-36 16,-3-23-24-16,-5 4-36 15,1 8-7-15,-2 3-4 16,-3 2-1-16,4 7 0 16,-3-2 1-16,2 4 15 0,0-1 9 15,3-3 4-15,0-2 2 16,1-15-17-16,3-5-9 16,-3-11-2-16,6-6 3 15,3 5 15-15,3-10 3 16,3 3 7-16,0-4 0 15,-1-5-11-15,4 2 0 16,1-2-5-16,0 1-3 16,1-6-1-16,1 1-1 15,-1-2-2-15,5-4-3 0,-1 4-1 16,2 2 0-16,-1-9-1 16,3 8-1-16,3-2-23 15,-4-8-25-15,-5 4-68 16,1-2-48-16,-5-5 98 15</inkml:trace>
  <inkml:trace contextRef="#ctx0" brushRef="#br0" timeOffset="188116.7">7605 7207 750 0,'0'-5'327'16,"7"4"-145"-16,4 2-136 0,-11-5-4 15,14 5-31-15,-2 0-13 16,8 0 0-16,11 2-1 15,-5-5 3-15,7 1 2 16,-1 1-73-16,5-2-119 16,7 6 124-16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08:14:33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10595 5460 922 0,'31'-74'393'0,"-36"67"-245"16,5 9-13-16,-1 1-22 16,1 9-5-16,6 13 12 15,-3 6-1-15,5 12-27 16,-3 4-16-16,3 10-25 15,0 7-8-15,0 3-17 16,1-1-8-16,-3 2-8 16,-4-15-4-16,1 1-1 15,-3-7-1-15,4-1 0 16,10 8 0-16,1-10-40 16,0-6-50-16,-4-13-167 15,-1-8-153-15,-5-11 249 16</inkml:trace>
  <inkml:trace contextRef="#ctx0" brushRef="#br0" timeOffset="504.21">10734 7468 658 0,'2'4'342'0,"-2"-9"-103"15,4-2-22-15,-1-13-59 16,6-3-36-16,3-16-37 16,4-2-10-16,4-8-16 15,-2-2-9-15,2 2-10 16,-6 2-7-16,4 9-11 16,-3 8-5-16,0 10-9 15,-5 2-3-15,-3 10-1 16,1 2 1-16,0 10 3 15,5 6 6-15,-4 17 20 16,-1 2 3-16,-6 25 21 16,2 9 4-16,-4 10-13 15,0 6-3-15,6-9-24 0,-6-8-8 16,3-14-8-16,2-6-1 16,-1-8-50-16,5 0-61 15,5-2-166-15,-3-3 165 16</inkml:trace>
  <inkml:trace contextRef="#ctx0" brushRef="#br0" timeOffset="1309.85">22153 6717 923 0,'-1'-7'364'16,"-4"7"-219"-16,11 2-39 16,-5 8 34-16,-1 6-20 0,-4 9-13 15,2 9 4-15,-7 14-4 16,-3 6-4-16,4 10-32 16,-13-5-16-16,2-3-32 15,2-3-11-15,-1-8-7 16,1-2-4-16,5-2-52 15,-3-4-44-15,8 4-111 16,1-4-56-16,-4-4-177 16,8 4 270-16</inkml:trace>
  <inkml:trace contextRef="#ctx0" brushRef="#br0" timeOffset="1935.22">21814 7911 952 0,'-9'71'412'15,"35"-77"-277"-15,9-2-9 16,7 4 14-16,4 4-65 15,-4 0-5-15,-7 6-40 16,-5 4-18-16,-7 10-7 16,-1 5 1-16,-12 9 1 15,-9-1 1-15,-5 8-1 16,-16-1-13-16,-3 5-47 16,-11 3-18-16,-15-1-46 15,2 3-12-15,-10-11-15 16,7-3-10-16,2-11 21 15,4-4 25-15,14-10 101 16,5-5 52-16,13-6 63 16,6-3 5-16,15 3 13 0,12 0 2 15,9 3 10-15,9-3 15 16,4 0-17-16,0 2-16 16,9 4-23-16,-2 4-15 15,11 11-37-15,-8-6-12 16,-4 7-24-16,6 2-5 15,0-2 1-15,11 6 3 16,8-6-75-16,6 1-62 16,2-13 80-16</inkml:trace>
  <inkml:trace contextRef="#ctx0" brushRef="#br0" timeOffset="74690.39">21006 10110 715 0,'55'76'310'15,"-68"-84"-149"-15,1 6-60 0,-1 2 0 16,-8-1-36-16,9 11-23 16,-11 0 12-16,-1 4 13 15,-1 4-8-15,-6 9-19 16,11 4-14-16,-3 7-21 15,2 3 1-15,2 3 5 16,3 3 1-16,17 6-1 16,0-12-3-16,15 1-7 15,4-7-2-15,2-10 0 16,4 0 1-16,0-16 1 16,2-2 3-16,-3-12 2 15,-2-6 1-15,3-9 4 16,-6-8 2-16,0-13 4 15,-11-6 3-15,-12-15 18 16,-1-5 4-16,-17-17-4 16,6-8-3-16,-1-15-23 15,2-3-9-15,14 12 11 16,0 1 7-16,5 16 7 0,7 6 4 16,0 3-14-16,3 7-7 15,1 16-6-15,-1 8-2 16,0 24-5-16,-2 3-6 15,-3 17-10-15,-1 4-3 16,1 12 6-16,1 9 5 16,2 12 12-16,-2 5 5 15,-10 4 0-15,0 5-2 16,-4 0 1-16,-12-2-1 0,5 6 1 16,-7 0 2-1,-1-1-1-15,3 4 0 0,-6-6-1 16,6-2-14-16,-7-9-37 15,1-3-24-15,6-7-75 16,1-3-42-16,8-4-121 16,2-7-147-16,9-2 293 15</inkml:trace>
  <inkml:trace contextRef="#ctx0" brushRef="#br0" timeOffset="75216">21547 9907 469 0,'11'-15'212'15,"-5"9"-120"-15,-6 4-16 16,6 8 22-16,-8 0-27 15,-16 2-5-15,11 7 8 16,-19 7-10-16,11 10 2 16,-9 11 10-16,-6 10-13 15,6 9-20-15,-3 1-9 16,17 3-11-16,2-3-4 0,11-13-7 16,8-2-5-16,11-8-15 15,3-11-4-15,11-9-3 16,-6-11 3-16,9-16 10 15,7-7 5-15,-2-15 16 16,11-3 13-16,-7-14 24 16,-4-3 6-16,-3-9-3 15,-10-3-7-15,-14-14-15 16,-13-7 0-16,-17 3 9 16,-6 3-3-16,-6 20 3 15,1 15-2-15,-2 16-21 16,-1 8-5-16,-4 11-18 15,1 1-10-15,7 8-7 16,-1 3-1-16,8 6-11 16,-2 2-17-16,7 7-46 15,1 2-30-15,2 3-77 16,2 8-49-16,4 5 159 16</inkml:trace>
  <inkml:trace contextRef="#ctx0" brushRef="#br0" timeOffset="75606.49">22488 9979 628 0,'0'-2'264'0,"-3"13"-105"16,-7 3-77-16,-2 13 46 16,-3 8 2-16,-10 5 1 15,-2 6 11-15,0 6-4 16,-2 0-16-16,4 2-37 15,-1-2-21-15,4-2-46 16,3-1-8-16,4-4-5 16,4-2-2-16,2-4-7 15,-1-6-13-15,2-2-42 0,0-5-37 16,5-6-94-16,5-5-58 16,2-11 152-16</inkml:trace>
  <inkml:trace contextRef="#ctx0" brushRef="#br0" timeOffset="75998.44">22192 9915 1092 0,'-12'3'381'0,"5"10"-328"16,5 5-48-16,-11 2 40 16,8 5 9-16,9 1-3 15,-7-3 3-15,18-7-32 16,6-3-12-16,-4-8-1 16,10-1 2-16,1-3 2 15,-10-7 2-15,-1-2 5 16,-5-4 2-16,-11 1 8 15,-1 1 4-15,-6 2 1 16,1 1-3-16,-2 2-24 16,0 1-15-16,-2-3-28 15,8 8-15-15,-6-1-17 0,4 1-11 16,3-1-62-16,-1 0-29 16,1 0-50-16,1 9-52 15,7 12 182-15</inkml:trace>
  <inkml:trace contextRef="#ctx0" brushRef="#br0" timeOffset="76308.64">22523 10640 699 0,'4'44'367'15,"-2"-3"-146"-15,-2-18-40 31,0-12-44-31,1 1-69 0,-1 28-26 0,2-15-9 16,5-7-1-16,7-27 1 16,7 0 3-16,7-10-12 15,-6-8-3-15,0-2-4 16,-3-9 1-16,-10 0 10 16,1 5 4-16,3 6 6 15,-9 0 5-15,-8 7-7 16,-6 1-10-16,-9 9-40 15,2 6-30-15,0 6-66 16,-2 6-40-16,-9 2-172 16,0 4 207-16</inkml:trace>
  <inkml:trace contextRef="#ctx0" brushRef="#br0" timeOffset="84594.38">8502 16573 95 0,'42'-29'49'0,"-44"25"-15"16,0 0-21-16,2 1-11 16,0 1 8-16,0 1 27 15,0 0 20-15,0 0 36 16,-3 0 4-16,3 0-16 16,-1 0-16-16,0 0-27 15,0 0-3-15,0 0 18 16,1 0 11-16,0-1-7 15,0 1-9-15,0 0-29 16,0 0-15-16,0 0-6 16,0 0-3-16,0 0 2 0,0 0 1 15,0 0 11-15,0 0 14 16,0-1 31-16,0 1 13 16,0 0 7-16,0 0-5 15,0 0-23-15,0 0-12 16,0-2-12-16,1-5 4 15,-1-3 20-15,0 6 13 16,-1-2 20-16,0 5 4 16,1 1-13-16,-1-7-11 15,0 4-21-15,0-2-12 0,0 0-10 16,0 1-3-16,-3-6 13 16,3 8 7-16,-2-2 17 15,2 3 6-15,0 1-7 16,-9-5-6-16,0 0-14 15,-28-12-6-15,27 18-9 16,2 0-4-16,-4-1-5 16,-3 1-2-16,9 2-2 15,-6 3 2-15,2 6 1 16,0-1 0-16,-7 3 0 16,4-1-1-16,0-2-3 15,2 4-1-15,3 1-2 16,1 2-1-16,0 2 0 15,1-3 0-15,-2 2 2 16,-1 1 0-16,3 0 0 0,-2 0 0 16,2-1 0-1,1-4-1-15,6 4 0 0,3 1-1 16,-1-3-2-16,0 2-1 16,-2 2 0-16,4 1 0 15,3 1 2-15,0 1 0 16,4 0 1-16,-2-8-1 15,6 5-2-15,3 0 1 16,0-2 1-16,5 10 0 16,2-5 3-16,1 0 0 0,1-1 2 15,-2-4 0-15,2 1 0 16,1 1-1-16,-2-6 0 16,1 1-1-16,3-6 0 15,-1-2 0-15,1-5 0 16,-4-2 0-16,-3-6 1 15,0-3 0-15,0-1 1 16,3-6 0-16,-7-1 1 16,0-2 1-16,-2 2 3 15,0-2 3-15,-5-5 3 16,-3 0 0-16,-5-8-1 16,-3-5-2-16,0-2-2 15,1-1-1-15,-2 2-2 16,-1-1 0-16,0 2 0 15,-2 1 0-15,2 3 2 16,-1 0 0-16,-4 1 0 16,-3-5-1-16,2 1 0 0,-2 5 0 15,-3-3 3-15,-7-2 2 16,-2 6 2-16,0-2 2 16,-4 7 2-16,7 12 1 15,0 8-2-15,-5 0-3 16,6 10-8-16,-8 5-3 15,-5 4-6-15,5 9 0 16,-9 10 0-16,4 1-1 16,0 1-25-16,-2 5-19 0,5 2-53 15,2 1-37-15,5 4-117 16,4-4 161-16</inkml:trace>
  <inkml:trace contextRef="#ctx0" brushRef="#br0" timeOffset="88817.01">8427 13809 180 0,'6'-38'140'0,"-6"36"24"16,0 0-28-16,-2-2-34 15,2 4-3-15,0 0-5 16,0 0-9-16,0 0-27 16,-1 0-8-16,0 0-10 15,-1 7 5-15,-2 5 4 16,-1-1-7-16,-8 30-12 16,6-27-3-16,4 2-3 0,0-3-2 15,-2 5-4-15,5 1-3 16,-2 0-7-16,2 5-3 15,-1-6 15-15,0 1 7 16,2 0 11-16,1-9 6 16,2 0-11-16,1-6-7 15,4-4-9-15,1 5-4 16,-1 0 2-16,-1-3 3 16,1 2 11-16,-3-6 4 0,-1-1 4 15,0 0-1-15,1-5-4 16,-1 4-4-16,1 0-7 15,-3-3-3-15,3-2-6 16,0 0-3-16,-2-8-2 16,4 9-2-16,-1-2 0 15,-2 0 1-15,2 4 0 16,-6-2 2-16,-1 0 4 16,-2-3 2-16,-2 4 3 15,1-3 0-15,-2-2-4 16,0 3-2-16,-4-3-3 15,2 0 0-15,-1 4 0 16,0 1 1-16,2 3-1 16,-3 1-1-16,5 1-2 15,0 2-2-15,0-3-1 16,3 3 0-16,0-1-2 16,0 1-2-16,0 0-3 0,0 0-3 15,0 0-1 1,-2 0 0-16,3 0 3 0,-2 3 1 15,-2 9 0-15,0 0 0 16,-3 26-1-16,9-28-1 16,3 0 0-16,0 3 1 15,3-1 2-15,-3-6 0 16,4 5 3-16,-3-7 0 16,0-2 0-16,4 6 1 15,-6-8-1-15,6 4-1 0,1-2 0 16,-3-2 1-16,1-3 1 15,1-3 2-15,-5-2 2 16,2 1 1-16,-2-1 1 16,0-2 0-16,4-3-2 15,-8-9 0-15,7-1-1 16,-4-6-1-16,-2 2 2 16,-1-3 2-16,-12 0 5 15,-3 1 1-15,-7 7-1 16,1 5-3-16,5 11-8 15,2 4-3-15,2 9-8 16,0 7-2-16,-2 2-3 16,0 8 0-16,2 5 3 15,2-1 2-15,5 6 3 16,2-1 2-16,3-7 0 16,3 1 0-16,4-10 1 15,1-5-1-15,-1-6 0 0,2-2-1 16,1-4 0-16,0-3 2 15,0-7 3-15,-2-5 2 16,0-3 0-16,-1 4 1 16,-2 1 1-16,-3-2 2 15,-3 7 4-15,-4-2 2 16,-1 7-3-16,4 6 0 16,-2 6-7-16,-3-3-1 15,-4 3 0-15,2 3 2 0,-1-5 3 16,3-1 2-16,6-2-3 15,-6-5-3-15,8 1-44 16,-2 0-47-16,0-1-93 16,0 1-95-16,0-1 173 15</inkml:trace>
  <inkml:trace contextRef="#ctx0" brushRef="#br0" timeOffset="90641.23">2221 13763 299 0,'-6'0'200'15,"-4"-3"-7"-15,7 2-87 16,-4-1-28-16,-3 1-42 16,2 1-11-16,-9 1-13 15,0-1 4-15,1 1 19 16,-1 1 12-16,3-1 22 16,7 7 5-16,-2-5 3 15,-4-1 0-15,-2-1-4 0,-6-4-1 16,0-1-1-16,1 4-1 15,-2 0-8-15,5 3-7 16,-2 2-15-16,-1-2-6 16,2-3-8-16,-5 0 0 15,1-4 2-15,5 4-1 16,7-2-1-16,4 2-3 16,7 1-26-16,-2-4-18 0,1 2-15 15,0 0-4-15,1 0 11 16,23-5 11-16,26-1 7 15,-21 2 0-15,5 1 4 16,-1-6 3-16,14 1 3 16,-11-2 1-16,0 1 0 15,0 2 0-15,-3-4-1 16,4 4 1-16,-9-2 0 16,6 5 2-16,-7 1 1 15,-4 1 0-15,-3-1 2 16,-10-2 0-16,-3 5 4 15,-3-2 5-15,-3 6 24 16,-5 0 4-16,4-4 1 16,-1 1-5-16,-15 0-20 15,-35-1-4-15,22 1-3 16,2 1-2-16,-13-2-2 16,3 5-2-16,-8 2-2 0,0 2 1 15,3 0-1-15,-2-1 0 16,3 1 2-16,6-1-1 15,3-5-2-15,6 4 1 16,3-8 5-16,2-2 1 16,9 4 1-16,1-2-4 15,12 2-35-15,3 0-12 16,7-1-6-16,9 7 2 16,5-3 29-16,6 2 9 15,7-1 5-15,2-5-20 16,9 2-128-16,5 3 107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08:22:29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3972 16579 336 0,'-1'-4'166'0,"-2"1"-29"16,2 2-9-16,0 0-25 15,-2 0-26-15,0 0-26 16,-10-2-2-16,1 1-2 0,-30-5-5 15,20 1-15-15,-4 4-6 16,2 2-14-16,0 0-2 16,-4 4 7-16,0 2 0 15,-9-2-1-15,-9 2-1 16,-1 1-8-16,1 0-3 16,-5 4-3-16,4 1-1 15,-4 2 0-15,-2 6 1 16,8 2 0-16,8 1 1 15,5 1 3-15,6 0 0 0,-4-3 0 16,-1-3 1-16,4-1-2 16,6 0-1-16,5 0-2 15,1 0-1-15,6 12-2 16,1-5-2-16,8 14-1 16,0 3 0-16,7 3 0 15,7 8 1-15,7 5-2 16,11 4-5-16,9-6-1 15,-6-1 2-15,6-12 5 16,-4-7 5-16,8 0 18 16,9-7 13-16,7-3 24 15,5-10 8-15,3-15 7 16,-1-1-7-16,-4-19-12 16,3 0-3-16,-11-19-16 15,0-6-4-15,-6-15-4 16,-6-7 3-16,-8-3 10 15,0 0 3-15,-15 1 2 0,-8 4-2 16,-12 5-8-16,-14-2-1 16,-12 7-10-16,-11 5-21 15,-15 3-82-15,3 11-72 16,-17 12 92-16</inkml:trace>
  <inkml:trace contextRef="#ctx0" brushRef="#br0" timeOffset="2873.55">3626 12639 267 0,'54'-69'199'15,"-59"67"19"-15,5 2-66 16,-2-5-15-16,1 5-9 16,0-1-5-16,0 0-10 15,0 0-7-15,0 0-21 16,0 0-11-16,-1 0-22 15,2 1-8-15,-2-2-13 16,2 2-6-16,0 0-5 0,0 0-3 16,-1 0-3-16,0-1-3 15,0 0-3-15,0 1-1 16,1 0-6-16,0 0-1 16,0 0-2-16,0 1 0 15,0 9 1-15,0-3 1 16,0 2 0-16,0-2 1 15,0 0-1-15,1 3 0 0,-1-7-2 16,1 0 1 0,0-1 0-16,-1-2 1 0,0 0 4 15,7 5 1-15,4-1 5 16,-3-3 0-16,25 7 4 16,-29-15 0-16,-4-3 6 15,1 2 3-15,-1-3 3 16,0-2-1-16,-1-2 2 15,4 4-2-15,-3 3 3 16,-7-3 5-16,6 9 2 16,-6-5 0-16,5 5-5 15,-1 2-10-15,0-1-15 16,2 1-5-16,0 0-6 16,0 0 0-16,0 3 4 15,-2 4 2-15,2-4 2 16,0-1 0-16,0-2 0 15,0 0-1-15,0 0-3 16,0 0-1-16,0 0 0 0,0 0 1 16,1-1 3-16,0 0 1 15,0 0 1-15,5-6 1 16,5 1 0-16,-8-10 2 16,25-23 5-16,-24 33 2 15,-3 1 3-15,0 5-1 16,-1 0-10-16,-1 0-5 15,2 0-8-15,-14 6-1 16,9 0 2-16,-32 29 2 16,32-21-29-16,5-4-42 15,-2-1-146-15,2 4-173 0,-1 8 247 16</inkml:trace>
  <inkml:trace contextRef="#ctx0" brushRef="#br0" timeOffset="4043.5">2085 12389 181 0,'51'37'126'0,"-54"-38"23"15,-1-2-35-15,-11-6-15 16,8 6 7-16,4 2 7 16,-5-1 1-16,6 5-14 15,0 0-12-15,-8-3-17 0,2 1-4 16,5 2 9-16,-8-4 7 16,5-1 4-16,-2-4-1 15,0 0-13-15,4 6-10 16,-4-1-11-16,1 2-7 15,-6-5-6-15,3 3 2 16,1 1 2-16,-2 0 0 16,4 2 1-16,2 1-2 15,1-3-4-15,2 2-5 0,1-2-31 16,1-1-13-16,0 0-16 16,0 0-5-16,9 0-114 15,13 3-234-15,15 18 252 16</inkml:trace>
  <inkml:trace contextRef="#ctx0" brushRef="#br0" timeOffset="6943.83">4151 16429 300 0,'36'-4'190'16,"-35"4"4"-16,3 0-35 15,-3-1-27-15,-1 1-14 16,0 0-20-16,-1 0-2 16,1 0 4-16,0 0 0 15,0 0-9-15,0 0-12 16,-1 0-34-16,1 6-15 16,0 5-14-16,-1 1-5 0,0 33-7 15,0-28 0-15,1 5-2 16,0 1 0-16,-1-2 0 15,-5 0 1-15,1-1 0 16,3-3-1-16,-2-3 1 16,6 0-2-16,-2-6-1 15,-2-2-2-15,2-1-1 16,2-3-1-16,0-1 9 16,-2-1 6-16,0 0 15 15,0-1 5-15,0 0-2 16,0 0-4-16,0 0-11 15,1-4-4-15,3-13-5 16,6-27-1-16,-4 25-2 16,-6-4 0-16,6 3 1 15,1-1 0-15,-6-1 2 16,6 9 2-16,-2 0 0 0,-4 2-1 16,1 3 1-16,-2-1 0 15,0 6-2-15,-1-1 2 16,-1 4 3-16,2 1 0 15,0 0 1-15,0 0-1 16,1 11-4-16,-1 4 0 16,-4 32 2-16,2-29-1 15,-1-2 4-15,3-2 11 16,-2-8 14-16,-1-1 10 16,0-6 12-16,2 0-7 0,0 0-16 15,0-1-13-15,0 1-33 16,0 0-35-16,1 0 219 15,-1 0-145-15</inkml:trace>
  <inkml:trace contextRef="#ctx0" brushRef="#br0" timeOffset="11987.34">4164 12653 143 0,'49'-12'119'16,"-44"18"12"-16,-3 2-35 16,-2-5-10-16,0 0-8 15,0 2 1-15,0-5 0 16,0 0 2-16,0 0 18 15,-2 0 9-15,2 0 15 16,-2 0 0-16,1 0-25 16,0 0-14-16,0 0-23 15,0 0-4-15,0 0-1 16,0 0 2-16,0 0 5 16,0 0-1-16,-2 0-4 15,-3 3-4-15,0 0-15 16,5-3-7-16,-4 2-14 15,3-2-6-15,-1 0-9 0,1 0-3 16,1 0-12-16,0 0-3 16,0 0-2-16,0 0 1 15,0 0 6-15,-2 4 3 16,3-2-1-16,0 2-2 16,0-1 1-16,4-2 2 15,12 2 3-15,28 27 2 16,-34-31 2-16,2 1 1 0,-9-1 3 15,0 0 0-15,0 1 8 16,-4-2 5-16,1 1 10 16,0 0 2-16,-2 0 0 15,2 0-4-15,0 0 25 16,-2 0 9-16,-14-1 3 16,-38-1-1-16,31 5-33 15,3 4-12-15,3 1-9 16,1-3-2-16,1 0-2 15,0-1-2-15,3 0-1 16,4-2-4-16,4 0-42 16,2-1-64-16,3 5-255 15,-1-5 238-15</inkml:trace>
  <inkml:trace contextRef="#ctx0" brushRef="#br0" timeOffset="16828.8">13015 8390 795 0,'65'-13'280'0,"-56"40"-231"0,-4 5-44 16,4 14 0-16,-4 3-1 16,-3 7 0-16,0 2-2 15,-5 2 6-15,2 2 4 16,-4 1 5-16,5 7 1 15,-4 14-6-15,2 5-4 16,1 11-5-16,-3 6 1 16,-4 14 3-16,5 11 9 15,-5 13 5-15,3 11 0 16,-7 5-4-16,4 1-7 0,1 8-8 16,2 9 1-16,6 5-1 15,-2 5-2-15,-8 11 0 16,0-8 0-16,-2 9 2 15,-6-5 2-15,11-9-1 16,-3-5-1-16,9-9-1 16,9-7-1-16,0-15 1 15,4-3 0-15,-3-11 2 16,-1-6-1-16,0-4 26 16,0-7 4-16,-4-15 2 15,-1-1 2-15,-4-18-25 16,4-9-5-16,-3-19-28 15,1-9-35-15,7-11-158 16,-6-7 141-16</inkml:trace>
  <inkml:trace contextRef="#ctx0" brushRef="#br0" timeOffset="17494.08">12070 12528 744 0,'8'2'302'0,"15"-3"-153"16,6 0-126-16,21-1-19 15,5-1 0-15,23 3-7 16,3-6-12-16,13 0-9 15,7-3 1-15,10-9 3 16,8 5 10-16,21 2 7 16,16-4 1-16,21 2 0 15,18 3 1-15,13 0 1 16,2-1 0-16,18 2-2 16,3-3-1-16,18-2-1 0,3-2 1 15,13 1 3-15,7 0 0 16,4 0 0-16,12 6 2 15,3-4 22-15,-8 0 8 16,6-3 7-16,0-1 1 16,-4 1-14-16,4 2 0 15,-5 2 9-15,-7 6 6 16,-1-1 4-16,-9-1-8 0,-14 3 14 16,0 2 5-16,-18 2 11 15,-10-1 3-15,-14 5-19 16,-23-3-13-16,-21 3-19 15,-15-1-5-15,-20 2-8 16,-9 3 0-16,-21-3-1 16,-16 3-22-16,-20-2-100 15,-2 3-80-15,-17-6 112 16</inkml:trace>
  <inkml:trace contextRef="#ctx0" brushRef="#br0" timeOffset="18290.16">21651 12398 905 0,'75'35'311'0,"-76"-32"-271"16,4 5-7-16,0 5 3 15,-7-3-5-15,2 5-24 16,-3 4-1-16,-4-3-4 16,-1 5-1-16,-3 2-3 15,1 5-1-15,-1 14 0 16,7 7 1-16,-6 9 2 16,-5 0 1-16,5 6 5 15,-7-3 1-15,5-2 0 0,2 2-1 16,-6-7-2-16,4 5-3 15,0 5 2-15,-2-3 0 16,2 3 5-16,-3-7 8 16,1-3 3-16,7-5 1 15,4-12 5-15,5 2-1 16,5-14 11-16,2 2 11 0,6-3 7 16,0-11 7-16,8 3 2 15,-2-6-5-15,4-2-8 16,4 6-12-16,3-6-12 15,3 0-5-15,-4-11-10 16,2-4-2-16,4-2-5 16,1-2-10-16,9 2-23 15,-1-3-10-15,1-1-20 16,2 1-8-16,-2-1-21 16,-2 3-13-16,-7-4-70 15,1 1-72-15,-12-4 158 16</inkml:trace>
  <inkml:trace contextRef="#ctx0" brushRef="#br0" timeOffset="18678.22">21345 12885 1324 0,'-42'-1'467'0,"65"0"-360"16,2 1-70-16,11 2 3 16,3 0-2-16,1-1-30 15,-5-1-4-15,2-6-3 16,3 0 0-16,19-4-2 16,7-2-2-16,15-3-30 15,0-6-42-15,10-2-95 16,-3 0-76-16,-1-4 147 15</inkml:trace>
  <inkml:trace contextRef="#ctx0" brushRef="#br0" timeOffset="19761">11963 7834 266 0,'0'0'143'0,"3"0"-12"16,10 4-65-1,-5-1 14-15,-4-1 17 0,6 1-2 16,-9-2 15-16,5 1 1 15,8 7-26-15,-4-3-8 16,12 5-28-16,-1 6-14 16,4 0-16-16,3 6-8 15,-2 2-6-15,4 3 2 16,-3 3 3-16,-3-5 0 16,5 6-2-16,-6-9-1 15,-2 0-3-15,-2 1 0 16,2-7-1-16,1 9 0 0,-6-7 0 15,5 6 0-15,-9-5 1 16,1-1 0-16,2 0 2 16,-11-7-1-16,4 0 2 15,-2-3-33-15,-6-6-78 16,2 0-60-16,-2-6 88 16</inkml:trace>
  <inkml:trace contextRef="#ctx0" brushRef="#br0" timeOffset="20045.23">12492 7769 507 0,'-7'-3'249'16,"7"5"-31"-16,-4 2-170 15,-7 11-15-15,1 3 27 16,-18 12 35-16,7 5 2 16,-6 11 6-16,-9 1-21 15,0 4-40-15,-3 5-11 16,-6-8-22-16,3 5-6 16,7 1-19-16,-1-4-29 15,6 7-84-15,-1 4-71 16,-1-2 120-16</inkml:trace>
  <inkml:trace contextRef="#ctx0" brushRef="#br0" timeOffset="21887.34">13049 11157 147 0,'-35'65'98'16,"32"-64"36"-16,3 0-33 16,-5-3 10-16,4 1 14 15,0 0 1-15,0-1-1 16,0 1-8-16,0 0-12 16,0 0-23-16,0 0-14 15,0 1-25-15,0 0-11 0,-1 0-15 16,-1 3-1-16,-6 15 2 15,-10 26 3-15,4-27-2 16,9 3-2-16,-6 1-6 16,7 5-2-16,2-4-5 15,-1-1 0-15,11-4-1 16,1 1 1-16,-1-4 0 16,8-2 2-16,-9-1-1 15,3-2 1-15,9 2 5 16,-2-6 3-16,-5-9 3 15,3-1 0-15,-1-3 1 16,0 0 0-16,-1-3 0 16,-1-2 1-16,-1-2 0 15,-5-5-1-15,3 2 2 16,-5-1 1-16,-9-3 11 16,4 3 4-16,-4-1 1 15,-1 2-3-15,-1-1-15 0,-2 2-5 16,2 0-5-16,-7 3-1 15,2 2 2-15,1 2 1 16,1 6 0-16,8 1-1 16,-6 7-9-16,-7 0-4 15,1 8-4-15,-3 1 0 16,5 6 1-16,-1-4-1 16,6 7 0-16,0 1 0 15,2-6-2-15,7 6 0 0,-4-7 2 16,-1-2 0-16,4 1 1 15,4-1 2-15,9-2 1 16,4 1 1-16,3-3 1 16,-7-6 0-16,-5-3 2 15,-2-1 0-15,4 4 3 16,5-1-1-16,3-1 4 16,0-3 2-16,-5-9 2 15,-1-4 1-15,-4-4-1 16,2 1-1-16,-4-5 1 15,-4 1 1-15,-1 5 6 16,-6-1 3-16,-3 3 2 16,-3 2-2-16,1 4-7 15,-7-2-5-15,5 5-8 16,-3 1-4-16,-1 0-7 16,14 9-2-16,-6 3-4 15,-1 1 1-15,-1 5 3 16,-7-2 2-16,5 7 4 0,4 3 2 15,5-2-1 1,0 1-3-16,7-7-7 0,-1-8-1 16,10-2 2-16,6-8 15 15,5-6-93-15,11 2-64 16,-2-11-334-16,3 0 297 16</inkml:trace>
  <inkml:trace contextRef="#ctx0" brushRef="#br0" timeOffset="22731.85">11921 11183 547 0,'-7'-13'262'0,"5"0"-86"15,-3 4-18-15,2 6-12 16,-7-2-6-16,-6 1-18 16,4 4 3-16,-4-1-27 15,8 1-19-15,-3 4-36 16,-3-3-19-16,5 8-23 15,-3 6-4-15,1 7-3 16,8-1-1 0,1-10 2-16,1 0 0 0,-4 41-3 15,5-1-1-15,9 1 1 16,5-16 0-16,7-11-2 16,3-1 0-16,0-11 0 15,-2-10 1-15,4-1 6 16,3-4 1-16,-2-11 4 0,7 0 3 15,-1-9 3-15,-8-7 1 16,1-3 4-16,-2-3 1 16,-11-3 2-16,6 1 2 15,-15-2 3-15,-4 3 2 16,-17-3-10-16,-7 4-5 16,-2 12-13-16,-5-1-7 15,7 18-2-15,4 5-2 16,-1 1-17-16,10 7-13 15,-6-3-37-15,11 7-25 0,1 4-44 16,-2 1-35-16,13 11-64 16,-11-1-53-16,10 9 193 15</inkml:trace>
  <inkml:trace contextRef="#ctx0" brushRef="#br0" timeOffset="23212.56">12142 11543 551 0,'47'-9'249'16,"-49"9"-68"-16,1 1-37 16,-2 3-44-16,2-4-9 15,0 0-50-15,0 5-1 16,-3 10 7-16,1 31-6 16,9-34-18-16,1-1-11 15,5-4-9-15,-3-5 1 16,3-3 5-16,-1-5 3 15,0-3 5-15,0-3 2 0,-5-3 2 16,1 3 0-16,-3 5 2 16,0 2 2-16,-4 5 10 15,0 0-3-15,-2 0-9 16,2 0-7-16,-2 0-16 16,1 0-4-16,0 0 5 15,-1 4-15-15,1-3-41 16,-1 2-22-16,1-3-54 15,-2 0-15-15,3 0-80 16,-1 0-133-16,0 0 236 16</inkml:trace>
  <inkml:trace contextRef="#ctx0" brushRef="#br0" timeOffset="23871.8">12297 11268 336 0,'51'-45'247'16,"-41"38"5"-16,8 2-83 15,-10-6-29-15,11 10-49 16,-7-6-24-16,-2 3-21 16,10 7-14-16,-14-2-12 15,8 8 2-15,2 4 17 16,-9-4 4-16,5 6 3 15,-4 2 1-15,-8 1-8 16,3 7-3-16,-3 1-5 16,-5 1-4-16,-4-3-11 15,2 3-3-15,-6-5-4 16,4-1-8-16,-5-6-18 16,-5-7-8-16,3 1-12 15,-8-9 0-15,7 0 7 16,-2-6 1-16,5-1 6 15,11 2-2-15,-1-2-3 0,10 7 2 16,-2-1 2-16,-2-1 7 16,-2 2 17-16,0 0 5 15,13 3 8-15,6 1 6 16,17 9 9-16,-26-7 1 16,-2-5-1-16,1 3-4 15,4 2-12-15,-2-3-3 16,6 8-2-16,-9-10 0 15,3 0-4-15,5 9-1 0,-9-10 0 16,9 6 0-16,-4 0 1 16,-2-3 26-16,3 6-139 15,-4-2-138-15,4 1 164 16</inkml:trace>
  <inkml:trace contextRef="#ctx0" brushRef="#br0" timeOffset="26296.79">12966 11273 72 0,'-6'25'57'16,"4"-25"50"-16,-7-1 4 16,9 2 10-16,0 2 1 15,0-1-39-15,0-2-19 16,0 0-10-16,0 0 12 15,0 0 33-15,0 0 13 16,0 0 9-16,0 0-6 0,3 0-18 16,0 0-7-16,-3-1-8 15,3-3-1-15,1-4 2 16,4-14 5-16,32-29-1 16,-36 25-8-16,10-7-19 15,-5-3-10-15,3-2-12 16,10-1-1-16,-8 2-2 15,5 2-3-15,-4 6-11 16,-1 1-6-16,-2 7-5 16,1 3 0-16,-4-4-5 15,-1 0-1-15,0 0-2 16,-1 1-2-16,3 9 1 16,-1-2 0-16,-4 5 1 15,2 4 3-15,-5-3 1 16,-2 4 1-16,0-1-3 15,0-2-1-15,2 2-2 16,4 1-1-16,-1-2 0 0,1 4 0 16,-1-1-1-16,-4 2 1 15,-1 0 4-15,0 0 3 16,0 0 5-16,-1-1 2 16,1 1-3-16,0 0-3 15,0 0-7-15,0 0-2 16,0 0-1-16,0 0 0 15,0 0 1-15,0 0 1 16,0-1 1-16,1-3 0 0,-1 3 0 16,0 0-1-16,0 0-1 15,2-2 1-15,0 0-1 16,0-2 1-16,0 1 2 16,-2 3 1-16,1-3 1 15,-1 1 1-15,0 1-1 16,0-1-2-16,0 3-1 15,0 0-2-15,0 0-4 16,0 0-2-16,0-3-9 16,0-2-1-16,0 5 0 15,0 0-1-15,0 0-14 16,-1 0-14-16,0 0-46 16,0 0-40-16,0 0-57 15,0-1-40-15,-1 1-208 16,2 0 284-16</inkml:trace>
  <inkml:trace contextRef="#ctx0" brushRef="#br0" timeOffset="27432.63">13293 10617 83 0,'28'4'66'0,"-28"-7"36"16,0 1 1-16,2 1-9 16,-2 1 2-16,0 0-14 15,0 0-1-15,0 0 10 16,0 0-5-16,0 0-23 15,0 0-10-15,-1 0-26 16,0 0-13-16,-2 0-11 16,3 0 0-16,0 0 15 0,0 0 6 15,0 0 3-15,0 0 9 16,-1 0 11-16,0 0 1 16,0 0 1-16,0 0-5 15,0 0-19-15,0 0-5 16,0 0-7-16,-5 2-2 15,3-1-4-15,2-1 0 16,0 0 0-16,-1 0-1 16,-1 0-3-16,3 0-2 15,-2 5 1-15,-1 4 1 0,1 4 2 16,-28 25 1-16,30-24-2 16,2-1-1-16,3-4-3 15,0-1 0-15,1-4 6 16,1 2 3-16,-2-6 6 15,2 3 2-15,0-3 0 16,-4-4 0-16,5 0 21 16,-5-1 10-16,3-1 10 15,-3 1 3-15,0-2-18 16,0-2-9-16,-3 0-10 16,-2-4-5-16,-2-2-2 15,-3-2-1-15,5 4-1 16,-4-1 1-16,-2 0-4 15,1 4-2-15,0 1 7 16,0 0 0-16,-2 4-1 16,5 1 2-16,-4 2-13 15,3 3-4-15,0 1-6 0,-3 1-4 16,6 3-2-16,-2 0 0 16,2 8 1-16,2-1-1 15,0 3 2-15,-2-1 1 16,3 1 2-16,-1-5 1 15,2-1 2-15,5-3-1 16,3-1 1-16,3-1 2 16,0-4 4-16,-3-3 2 15,-3-7 3-15,4 3 3 0,-3-5 4 16,-1 1 0-16,-2-2 1 16,-2-2 0-16,-3-3-1 15,-1 1-1-15,-5 3-1 16,-1 4 0-1,4 5-1-15,0-1-3 0,-11-4-5 16,2 5-3-16,-1 4-7 16,6 4 0-16,1 7 0 15,2-1-2-15,1 0 3 16,3-4 0-16,0-1-3 16,-3 2 0-16,3 0 7 15,1 3-39-15,4-1-92 16,1 1-78-16,2 1 112 15</inkml:trace>
  <inkml:trace contextRef="#ctx0" brushRef="#br0" timeOffset="33300.83">13112 11005 205 0,'-32'-40'144'16,"31"45"24"-16,-2 0-20 15,0 4-33-15,-1-2-5 16,-6 4-26-16,-2-2-17 16,-1 4-15-16,1 3-2 15,3 3-4-15,-2-2-6 16,3 3-20-16,2 2-8 16,-3 4-9-16,-3 1-3 0,5 4 0 15,-7-4-1-15,2 1 0 16,2-1 0-16,0 5 1 15,4 0 2-15,1-2 0 16,2 3 1-16,-7-13 0 16,-2-6 1-16,7-2 1 15,-1-3 13-15,9 0 26 16,1-3 9-16,-5-7 2 16,1-3-15-16,-3-6-29 15,3 3-10-15,5-4-3 16,-2 0-1-16,2-3 1 15,-3-3 0-15,6-4 0 16,-1 0-1-16,2-3 1 16,3-1 0-16,2 2 1 15,-1-6 0-15,1-4 1 16,2 1 0-16,-5-11 0 16,4 0 0-16,1 2 0 15,0-1 1-15,-3 9 1 0,0 5 0 16,-3 6 2-16,0 5 0 15,-6 3 0-15,2 3 1 16,-3 8-2-16,-3-4-1 16,4 7-2-16,1 5-3 15,-5-2-5-15,0-3-1 16,0 0 4-16,-1 0 3 16,0 0 5-16,-2 0 2 15,3 2-2-15,-3 19 0 16,-9 34-1-16,2-26-1 0,-6 4 1 15,6 4-1-15,-9 4 1 16,-3-2-1-16,5-3-1 16,-5 3 1-16,7-2-1 15,-2-1 0-15,3 5-1 16,-8-4 1-16,2 2-1 16,7 3 0-16,-2-11-1 15,6-3-1-15,3-8 1 16,1-8 0-16,4-6-6 15,-1-6-6-15,2-5-4 16,0-6-2-16,1-3 7 16,6-1 6-16,-4-6 3 15,4 1 1-15,3-3 0 16,5 0 0-16,1-2 0 16,-1-4 0-16,6-3 0 15,-3-3 0-15,0-8 1 0,5-2-1 16,4-3 0-16,-4-8 0 15,0 1-1-15,-3 3 2 16,-7 5 2-16,0 10 0 16,-1 13 2-16,-4 3 1 15,-2 9 0-15,-1 5 0 16,-5 0-1-16,0 0-2 16,0 10-3-16,2-3-6 0,-2 0-5 15,0 0-1-15,0 0 3 16,0 0 6-16,-2 7 5 15,0 13 1-15,-10 33 0 16,5-16 0-16,-12 2 1 16,0 2 0-16,-3 5 0 15,-3-4-1-15,11 4 0 16,-7-4-1-16,1-1-2 16,5-2 0-16,-11-4-4 15,3 0-3-15,1-6-5 16,-2-4 0-16,14-2-1 15,-1-8-1-15,8-2-9 16,3-6-14-16,-1-7-3 16,3 1 3-16,-2-2 15 15,0 0 16-15,0 0 10 16,3-6 0-16,10-11 1 16,20-37-1-16,-15 28 0 15,-1 2-1-15,-7-9 0 0,6 7 0 16,3-6 1-16,-5-4 0 15,7-2 0-15,-3-4-1 16,-2-3 1-16,0 2-1 16,-3 3 2-16,3 8 0 15,-9 13 3-15,-1 3 3 16,-4 7 9-16,-2 5 6 16,-4 2 4-16,4 3-2 15,-1 0-14-15,0 0-10 0,-1 0-10 16,2 0-2-16,-2 2 4 15,-2 15 2-15,-13 29 5 16,15-14 0-16,-9 4 1 16,-1 0 1-16,-3 8-1 15,-4 0 0-15,3-1-1 16,2 3 0-16,1-11 0 16,3-2-1-16,-5-8 0 15,0 0 1-15,5-5 0 16,4-4 1-16,1-3 1 15,4-6 2-15,-3-5 3 16,4 1 2-16,3-5 2 16,-3 1-3-16,0 0-4 15,0 0-4-15,1-5-1 16,3-9-1-16,9-29 0 16,-1 30 0-16,-4-9-1 15,2 1 0-15,0-4 1 16,1-4 0-16,8-4 1 0,-5 1 0 15,6-5 1-15,-7-1 0 16,1 6 0-16,-3-2 0 16,-2 8 0-16,2 7 0 15,-6 0-3-15,2 6-3 16,-2 1-3-16,-4-4-3 16,3 8-27-16,-2 3-6 15,-1 7-29-15,1 5 2 0,-3 9 22 16,-1 0 3-16,-6 5 25 15,-2 4-1-15,4 8 8 16,-9 0 6-16,6 14 7 16,-1 2 2-16,-14-5 3 15,6 7-1-15,-8-4 0 16,-4-2 0-16,12 7 0 16,-2-3-1-16,8-2-11 15,-3-4-13-15,3-11-19 16,-3-8-10-16,5-14-24 15,3-3-48-15,5-11-8 16,3-2 12-16,1-12 37 16,6-4 60-16,3-8 26 15,1-4 1-15,9 0-2 16,-5-5 0-16,5 0-1 16,1 0 0-16,-2 3-1 15,6 1 0-15,-6-3 0 0,9 1 0 16,-5-9 0-16</inkml:trace>
  <inkml:trace contextRef="#ctx0" brushRef="#br0" timeOffset="33587.51">12930 11464 130 0,'2'-8'43'0,"-2"-18"-47"16,13-4-40-16,2-7 31 16</inkml:trace>
  <inkml:trace contextRef="#ctx0" brushRef="#br0" timeOffset="33855.72">13325 10655 28 0,'-10'25'24'15,"-6"11"32"-15,-5 4 5 16,-5 6 28-16,-4 6 4 16,-4 11-23-16,0 6-9 15,-1 6-32-15,3 1-11 16,3-10-11-16,4-7-1 15,5-9-3-15,-4-11 0 0,17-3-1 16,-7-11-5-16,4-13-58 16,10 0-64-16,-9-25 77 15</inkml:trace>
  <inkml:trace contextRef="#ctx0" brushRef="#br0" timeOffset="34052.61">13187 10760 207 0,'-10'17'85'32,"6"-8"-36"-32,-1 0-49 0,-15 33 2 0,-13 25 1 15,0 11-1-15,4-13-1 16,-1 1-1-16,11-3 0 0</inkml:trace>
  <inkml:trace contextRef="#ctx0" brushRef="#br0" timeOffset="42490.22">3586 12560 355 0,'74'-7'190'0,"-75"7"-39"16,1 6-68-16,-7-12-8 16,7 6 12-16,-1 0 9 15,-2-5 9-15,2 4 0 16,0 0-3-16,0 1-2 0,0 0-6 16,-1 0-11-16,2-1-25 15,-2-1-13-15,1 1-28 16,-5-2-5-16,-1 0-7 15,0-1 0-15,-1 1 9 16,0 1 2-16,-2 0 4 16,3 0 2-16,-2 1-7 15,0 2-3-15,1 1-5 16,2 1-3-16,0-1-5 16,2-1-5-16,1 0-9 15,2-1-1-15,-2 0-1 16,3 0 4-16,0 2 7 15,4 3 1-15,-2-3 2 16,11 2 0-16,2 4 1 16,29 11 1-16,-26-19 1 15,1 3 0-15,4 3 0 16,-3-3 0-16,-4-3 0 0,-3-4 1 16,1 1-1-16,1 1 2 15,-7 3 1-15,2 0 1 16,-14-5 7-16,6 4 8 15,-1-1 7-15,-2 0 0 16,-1 0-6-16,1 0-7 16,0 0-7-16,0-2 1 15,-1-4 0-15,-10 0 1 16,-32-25-1-16,26 29-1 0,-2-1-2 16,3 1 0-16,4 1-2 15,0 0 2-15,3-2-1 16,1 2 0-16,7 2 0 15,-2 0-2-15,4 2-1 16,-1-3-4-16,1 0-18 16,0-1-7-16,0 2 0 15,0 0 2-15,2 0 16 16,11 5 6-16,2-2 1 16,37 11 1-16,-29-10 1 15,-1-3 1-15,1-1 1 16,-2-2 0-16,-4-1 0 15,-4 0 1-15,-4 2 2 16,-1 1 1-16,-5 0 9 16,2 1 8-16,0 1 3 15,-6-3-1-15,0 0-10 16,-2 0-8-16,-10-8-5 16,-28-12-1-16,21 18-1 0,-5 1 0 15,5 0-2-15,0 2 0 16,12 8 1-16,-1-2 1 15,0 1 2-15,0-3 0 16,2-4 0-16,-2-1 0 16,7 4-2-16,1-3-5 15,1 1-16-15,0-1-2 16,0 0 0-16,0 0 3 0,4 0 17 16,9 0 2-16,0 0 3 15,29 3 0-15,-29-1-1 16,-3-1-3-16,-3 1-9 15,-3 0 0-15,-1 1-14 16,4 2 1-16,-5-5 2 16,-4-5-5-16,-10 1 9 15,-3 2-3-15,-5 1-17 16,-6 0-2-16,-4 6 0 16,-5 7 3-16,1 9 24 15,3 8 5-15,5 3 7 16,2-3 2-16,2-11 3 15,5 1 6-15,9-13 3 16,2 0-4-16,8-3-16 16,3-4-2-16,11 0-75 15,2-8-93-15,6-3 121 0</inkml:trace>
  <inkml:trace contextRef="#ctx0" brushRef="#br0" timeOffset="48171.61">13362 10584 404 0,'-1'0'226'0,"0"0"-42"16,0 0-28-16,0 0-51 15,0 0-23-15,0 0-24 16,-4 0-3-16,1 0 3 16,1 0 5-16,0 0 4 15,2 0-3-15,0 0-9 16,0 0-7-16,0 0-8 15,0 0-2-15,0 0 0 0,0 0 1 16,0 0 6-16,-1 0 1 16,2 0-4-16,-2 0-6 15,1 0-17-15,0 0-9 16,0-1-9-16,0 0-1 16,1 0 5-16,0 0 2 15,0 0 4-15,0 0 2 16,20-7 3-16,22-16 2 0,-16 9 1 15,-3-4-1-15,6-1-7 16,11-1-3-16,-5-1 0 16,1-5 0-16,7 0 2 15,-1-1 4-15,11 2 3 16,0-5-1-16,-4 2-2 16,-2 6-3-16,-3 2-4 15,-4 11 0-15,-13 3 4 16,1 0-1-16,-16 0-1 15,0 1-1-15,1 3-4 16,-5-2 0-16,8 5 0 16,-11-5 0-16,5 5 0 15,-4-2-1-15,1 2 24 16,3 2 2-16,-12-5 3 16,4 3 3-16,-8-4-22 15,2 3 1-15,8 3 2 16,-3 0-1-16,-1-2-4 0,0 0-2 15,0-2-5-15,0 1-3 16,0 0-1-16,0 0-2 16,0 0 0-16,5-1 1 15,1 0 1-15,3 0 0 16,-4-2 0-16,-5 3 1 16,5-2-1-16,-1 0 1 15,2-1-1-15,2 1 1 16,-3 0-1-16,3-1 0 15,4 1 0-15,27-7 0 0,-31 10 1 16,-4-2 0-16,-4-1 0 16,0 2 3-16,0 0 3 15,-2 1 4-15,2 0 2 16,0-1 0-16,-2-1-6 16,1 1-1-16,0 0-5 15,0 0-1-15,0 0-3 16,0 0-2-16,0 1-4 15,-14 2 0-15,-6 4-2 16,-27 14-2-16,21-5-5 16,-6-5-4-16,9 7 3 15,-4-3 2-15,-2-2 7 16,4 7 2-16,-8-4 4 16,0 4 1-16,-5 1 1 15,-3 6 1-15,-5 0-2 16,-2 3-1-16,5 0-4 15,-2-7-2-15,3-2-7 16,11 2 1-16,-5-5 4 0,14 2 2 16,1-5 9-16,-8-5 1 15,11-2 1-15,-3-4 0 16,8-1 0-16,6 1 1 16,5-2-1-16,2 1 2 15,4 1-2-15,-3-3 1 16,0 0-2-16,0 0-2 15,0 0-4-15,-1 0-1 16,1 0-4-16,0 0-3 0,0-1 3 16,0-1 0-16,0 1 5 15,6-2 3-15,9-4 0 16,39-13-1-16,-28 10 0 16,-1-1 1-16,7 1 1 15,-8-4 1-15,6 0 1 16,2-1-1-16,3-3 1 15,3 0 0-15,-1-6 0 16,4 10 0-16,0-4 1 16,-1 2-1-16,0 6 0 15,-7-12 0-15,-4 7 0 16,5 4 0-16,-9-2 0 16,-2 2 0-16,10 3 1 15,-12-4 0-15,1 3 0 16,3 1 0-16,-11 2 0 15,2 2 1-15,1-2-1 16,-1 2 1-16,-6-6 0 0,3-2 0 16,-3 4-1-1,0 0 0-15,-3 1-1 0,-1 5 0 16,0-3-11-16,-3 5-21 16,-3-1-49-16,0 0-32 15,0 0-90-15,0 0-62 16,0 0 170-16</inkml:trace>
  <inkml:trace contextRef="#ctx0" brushRef="#br0" timeOffset="52454.52">4653 12927 195 0,'28'-5'158'16,"-34"6"14"-16,4-3-53 15,2 2 1-15,-1-1-30 16,1 0-12-16,0 0 24 15,0 0 5-15,0 0 3 16,0 0-8-16,0 0-30 16,-1-1-21-16,0 1-29 15,0 0-9-15,-2 0-8 0,3 0-4 16,-1 0-3-16,0 0-2 16,0 0 0-16,0 0 0 15,0 0-2-15,0-1-2 16,1 1 0-16,0 0 0 15,0 0 2-15,0 0 2 16,0 0 1-16,0 0 1 16,0 0 2-16,0 0 1 0,0 0 1 15,0 0 0 1,6 1 2-16,1-2 4 0,-1 1 9 16,1 0 4-16,0-1 14 15,-4 0 4-15,1-3-5 16,4 1-3-16,-5-16-15 15,34-21-5-15,-29 22-2 16,-2-1 0-16,-6 5 7 16,0 2 24-16,-7 4 22 15,-4 0 3-15,5 7-6 16,-4 2-26-16,1 0-27 16,0 5-7-16,1 1-8 15,-5-2-2-15,11 5-4 16,-1 0-2-16,2 1 0 15,1-1 1-15,1 1 4 16,7-1 4-16,2 0 3 16,5-2 2-16,1-8 2 15,-1-9 1-15,6-4 0 0,0 0 1 16,0-2 0-16,-1 4 2 16,-5 3 1-16,-1 2 1 15,-14 3 0-15,0 4-8 16,-6 1-56-16,5-1-46 15,-2 0-93-15,-3 21-88 16,-23 39 183-16</inkml:trace>
  <inkml:trace contextRef="#ctx0" brushRef="#br0" timeOffset="53177.88">4894 16357 330 0,'0'6'214'0,"-2"9"1"16,2 7-64-16,2 12-41 15,-5 2-15-15,-3 7-8 16,-1 0-9-16,-1-5-20 16,-1-5-12-16,1-8-21 15,4-6-10-15,-3-7-8 16,5-1-4-16,6-6-8 16,1-1-2-16,-1-5-1 0,2-1 1 15,0-6 5-15,-10-8-45 16,12-4 36-16</inkml:trace>
  <inkml:trace contextRef="#ctx0" brushRef="#br0" timeOffset="54941.07">14304 10083 203 0,'-68'26'177'0,"66"-26"14"16,-1-2 8-16,0 2-10 16,3-1-25-16,-1 0-14 0,0 0-31 15,0 0-8-15,0 0-21 16,0-1-11-16,0 1-4 15,0 0-1-15,0 0-4 16,-1 0 0-16,2 0-10 16,-2 0-8-16,1 0-11 15,-1 0-6-15,1 0-5 16,0-1-2-16,0 1-8 16,0 0-6-16,0 0-13 15,-2 0-4-15,3 0-1 16,-1 0 2-16,0 0 1 15,1 0 0-15,0 0-2 16,0 0-2-16,10-2 5 16,11 0 1-16,32-2 4 15,-22 5 1-15,10-3-2 16,1-3 0-16,8-6 7 16,1-1 1-16,7 1 4 0,-5-3-1 15,8 4 6-15,0-1 3 16,5 4-1-16,6-4 1 15,-3 0-12-15,-3 5-3 16,-7-3-4-16,2 6-1 16,-10-1 1-16,3 1 0 15,-4 1 26-15,-7 0 3 16,-7-3 1-16,-7 0 0 16,-6 5-28-16,-5-3-2 0,-3 5-1 15,-2 0 0-15,-5-4 2 16,-1 3 1-16,-1 2 4 15,-5-4 1-15,0 3 1 16,-1-1 0-16,0-1 0 16,0 1-2-16,0-1-2 15,0 1-2-15,0 0-3 16,0 0 0-16,0 0-2 16,0 0-1-16,0 0-8 15,0 0-17-15,-1 0-60 16,0-1-55-16,0 0-95 15,0-1 135-15</inkml:trace>
  <inkml:trace contextRef="#ctx0" brushRef="#br0" timeOffset="56921.67">5283 12935 375 0,'38'-27'225'16,"-44"28"-23"-16,2 5-62 15,0 0-12-15,1 2-20 16,-2-4-9-16,2 6-27 16,5 5-3-16,-2-8-8 15,3 6-3-15,-1-5 0 16,-4-13-10-16,2 9-12 16,2-1-8-16,-4-4-7 15,2 1 2-15,0 0 5 0,0-1 1 16,0 0-6-16,0 0-3 15,0-2 10-15,0-1 9 16,0 3 30-16,0 0 17 16,0 0 3-16,0 0-4 15,0 0-28-15,-2-1-16 16,1 1-23-16,0 0-8 16,0 0-16-16,0 0-47 15,0 0-146-15,0 1-104 0,0 5 170 16</inkml:trace>
  <inkml:trace contextRef="#ctx0" brushRef="#br0" timeOffset="58356.49">5665 13078 145 0,'-13'74'129'15,"14"-67"51"-15,-1-7-9 16,0 4-32-16,0-4-5 16,0-1 0-16,-1 0-2 15,0 0 28-15,1 1 17 16,0 0 0-16,-1 0-8 0,0 0-36 15,0 0-27-15,-2 0-40 16,3 0-21-16,-1-1-30 16,0 0-12-16,0-8-12 15,0-2 2-15,0 2 6 16,3-21 6-16,-2 26 9 16,-1 2 0-16,0 5-3 15,1-3-4-15,-1 0-6 16,0 0 0-16,0-1 1 15,-1 0 0-15,2 1-2 16,-2 0-6-16,1 0-12 16,1 0-3-16,0 0 2 15,0 0 5-15,0 0 14 16,0 0 4-16,0 0 3 16,0 0 2-16,-1 0 0 15,0 0 0-15,0 7-4 16,-1 4-1-16,-3 4-3 0,-10 23-1 15,12-28 9-15,-2-5-52 16,11 2-82-16,-1-1-44 16,1-6-271-16,3 6 291 15</inkml:trace>
  <inkml:trace contextRef="#ctx0" brushRef="#br0" timeOffset="59192.88">15658 9989 293 0,'-10'-6'100'15,"0"2"-92"-15,-11-5-7 0,2 5 26 16,-4 4 19-16,4 3 12 16,2 4 2-16,-5-2-24 15,6-1-20-15,0 3-13 16,3 1-2-16,6-5-17 16,-1 0-18-16,7-3-58 15,1 0-35-15,0 7 5 16,-1-7 17-16,0 0 36 15,1 0 54-15</inkml:trace>
  <inkml:trace contextRef="#ctx0" brushRef="#br0" timeOffset="59842.56">15527 9887 167 0,'-14'-49'128'16,"12"49"1"-16,-3-5-52 15,2 3-20-15,3 2-18 16,-1 0 4-16,0-1 19 15,0 0 6-15,0 0-5 16,0 0-13-16,-2 0-30 0,3-1-14 16,-1 2-7-16,0 0-1 15,0 0 0-15,1 0 0 16,0 0-1-16,0 0 0 16,0 0 3-16,0 0 0 15,0 0 1-15,0 0 0 16,0 0-7-16,0 0-36 15,0 0-67-15,0 0-27 16,0 2-54-16,1 7 11 0,-1-9 122 16</inkml:trace>
  <inkml:trace contextRef="#ctx0" brushRef="#br0" timeOffset="61866.45">15487 9867 113 0,'-5'33'73'15,"4"-29"3"-15,-1-4 36 16,2 0 1-16,0-1 1 15,0 0-10-15,0 0-35 16,0 0 3-16,0 0 11 16,0 0 0-16,0 0-10 15,1-3-10-15,2-1-20 16,3 0-8-16,3-1-9 16,-4 2-4-16,3-2-8 15,4-1-1-15,21-15 3 16,-19 22 3-16,-5-4 15 15,-2 1 5-15,1-1 3 16,4 5-1-16,0 0-15 0,-8-1-6 16,6 5-11-16,-12-9-3 15,2 2-2-15,3 1-1 16,-3 0 0-16,0 1 0 16,0 0-1-16,9 0 0 15,0 0-1-15,4-2 0 16,27 2 0-16,-23 2 1 15,-1 0 0-15,1-3 2 16,0-4 0-16,-5 0 0 0,7 5-1 16,-5 1 0-16,3 1-2 15,-1-2 1-15,-1-2 0 16,5 1-1-16,1 1 0 16,4 3-1-16,0-4 1 15,-1 1-1-15,4-1 4 16,-3 1 1-16,0 2 2 15,5 4 0-15,-5-3-1 16,-4-3-1-16,4 3-1 16,-9-4-1-16,8 7 0 15,-4-4 0-15,2 1-1 16,0-1 1-16,-4-4 4 16,7 9 0-16,-7-5 2 15,7 5 2-15,1-5-2 16,-6-6 1-16,3 2-1 15,0-1 0-15,5 5-4 16,-3-2 0-16,-2-1-2 0,0 0 0 16,2-1 0-16,-2 2 1 15,2 0 2-15,-4-3 1 16,2 2 2-16,0-4 2 16,-1-1-2-16,0 4 0 15,-4-2-3-15,1-1-2 16,4 5-1-16,2-4 0 15,0-1-1-15,3 1 0 16,-3 0 0-16,5 6 1 16,-4 2 1-16,0 3-1 0,-3-7 0 15,1-1-2-15,0-3 1 16,5 1-1-16,1 1 0 16,-2-1 0-16,0 5 0 15,1-4 0-15,-3 2-1 16,-2 0 1-16,1-1-1 15,-2 0 1-15,0-3 0 16,-1 2-1-16,2 1 1 16,8 2-1-16,1 2 1 15,2-3 0-15,-8-2-1 16,3-1 1-16,3 0 0 16,3 3-1-16,-1-1 0 15,8 3 0-15,-4 5 0 16,-10-7 0-16,0 2 1 15,1-2 1-15,-3-2 0 16,14 10 1-16,-1-6 0 16,-5-1-1-16,5-1 1 15,-1-1-1-15,5 1 0 0,-4-3 1 16,-1-2-2-16,2 2 1 16,-4 3-1-16,3 0 0 15,-6-2 1-15,-1-1 0 16,7 2 0-16,-4 0 0 15,10 0 0-15,0-4 0 16,-1-1-2-16,2 0 20 0,2 6 11 16,-4 1 1-16,-2 3 5 15,2 1-22-15,-5-5-9 16,-1-2-1-16,1 3-1 16,0 2-1-16,1 1 0 15,-1-4-1-15,-1-5 0 16,6 0 0-16,0 0-1 15,8 11 0-15,-5-10 0 16,2 4-1-16,0 2 0 16,-9-7 1-16,-3 6-1 15,0 1 1-15,-3-2-1 16,6 3 1-16,8 1-1 16,-11-4 0-16,8 1 0 15,0-1 0-15,1 2 0 16,2 2 0-16,-5-3 1 15,3 4-1-15,-12-5 0 16,0 5 1-16,4 3-1 0,-8-2 0 16,11-2 1-16,-5 1-1 15,4-1 1-15,-3 1 0 16,7 5-1-16,1-4 1 16,-1-6-1-16,2 0 1 15,-1 1-1-15,-1 1 1 16,-4 5-1-16,5-2 0 15,-3-3 0-15,2 4 0 16,3-3 0-16,-4-3 0 16,4 1 1-16,-2 5 0 0,6-2-1 15,0 6 0-15,0-1 0 16,-5-3 0-16,-11-4 0 16,1 2 0-16,-5-7 1 15,8 3-1-15,10 4 0 16,-3-4 1-16,6 3 1 15,0-3 2-15,-18-2 2 32,-19 1-1-32,3 1-1 0,48 0-2 0,1 0-1 15,-4-2 1-15,-17 3-1 16,4-1 0-16,-3-1 0 16,4 2 0-16,0-2-1 15,5 1 1-15,-9 0-1 16,8 3 0-16,-9 1 1 15,-6-2-1-15,-1 1 1 16,-7-6 0-16,2 0 0 0,3 1-1 16,2 1 0-16,1 1 0 15,2-1 0-15,-2 1 0 16,0 2 0-16,-6-2 0 16,-4 2-1-16,4 4 0 15,-7-2 1-15,2 1 0 16,-6-1 0-16,4-4 0 15,1 0 1-15,4 2 0 16,5-2-1-16,-4 0 0 0,-1-2 1 16,1-2 0-16,2 4 0 15,-5-5 0-15,6 7 0 16,-4-2 0-16,-4-3 0 16,6 2 0-16,-3-7 1 15,-9-4 0-15,4-1-1 16,-4-1 1-16,4-4-2 15,12 3 0-15,-3-5 0 16,8 2 1-16,-8-2 3 16,-2 2-23-16,-8 0-59 15,-3 0-52-15,-8 7 70 16</inkml:trace>
  <inkml:trace contextRef="#ctx0" brushRef="#br0" timeOffset="63623.95">12923 9528 479 0,'-37'31'205'0,"50"-22"-107"15,-3-3 1-15,7 2-3 0,12 1-14 16,-7-2-33-16,8 3 12 16,4-7-4-16,1-1-3 15,16-1 0-15,3-6-17 16,11-3-23-16,5-2-7 15,7-1-3-15,-3 0-1 16,5-1 0-16,-3 0-1 16,-6-2 1-16,2 5-1 15,-14 4 3-15,-3 0-23 0,-17 9 14 16</inkml:trace>
  <inkml:trace contextRef="#ctx0" brushRef="#br0" timeOffset="64442.78">11974 9465 110 0,'-100'-100'108'16,"82"93"18"-16,-2 7 2 16,-6 0-14-16,-3 8-8 15,3 7-3-15,-3 5 0 16,3 6-4-16,0 6-20 15,-1 6-20-15,11 7-35 16,1 2-12-16,10 2-13 16,6-3-3-16,6-11 2 0,8 3 10 15,5-18 10-15,5-1 6 16,7-9 6 0,2-10-4-16,12-7 5 0,-2-10 14 15,2-7 9-15,-6-5-1 16,-4-11-8-16,0-2-14 15,-2-5 1-15,-1 1 8 16,-14 3 23-16,-9 5 11 16,-15 10-6-16,-9 3-10 15,-4 16-33-15,-5 1-20 16,2 10-16-16,0 8-5 16,1 4-1-16,-4 0-5 0,12 4-42 15,-3-4-36-15,3 2-97 16,19 8-51-16,-6-4-129 15,8 6 226-15</inkml:trace>
  <inkml:trace contextRef="#ctx0" brushRef="#br0" timeOffset="64834.8">12079 9782 467 0,'79'27'264'0,"-79"-22"-61"16,-2-5-55-16,3 10-50 0,-1-3-9 16,0 3-10-16,2-4-16 15,0-8-46-15,3 6-6 16,-5-10 5-16,3 4 3 15,-2-4 3-15,-1 5 1 16,0 0 5-16,0 0 6 16,0 0 10-16,-1 0 1 15,-2 0-9-15,3 0-9 16,-1 0-12-16,0 1-4 16,0 0-2-16,0 0-1 0,-2 3-1 15,-5-2-2-15,4 5-12 16,-3-4-16-16,3-2-71 15,3 0-54-15,0-1-185 16,-2 0 206-16</inkml:trace>
  <inkml:trace contextRef="#ctx0" brushRef="#br0" timeOffset="65424.41">12452 9412 319 0,'1'0'186'0,"5"1"-29"0,-1 2-32 15,-1 1-27-15,5 2-4 16,-9-3 7-16,-2-3-1 15,3 1-8-15,-2-1-8 16,0 0 10-16,1 0 4 16,0 0 17-16,0 0 13 15,0-1-18-15,0 1-10 16,-1-1-36-16,0 0-20 16,0 0-22-16,0 0-6 0,0 0-4 15,-9-1 0-15,8 0-3 16,-8 0-1-16,2 1-8 15,7 1-6-15,0 0-8 16,-1 0-3-16,1 0 0 16,-1 0 3-16,2 0 7 15,-6 14 3-15,-1 5 2 16,0 35-1-16,0-26 1 16,7 3 1-16,6 2-3 15,-8-9 0-15,2-6-3 16,7 1-1-16,-8-8 3 15,9 1 0-15,7 2 2 16,-3-2 3-16,1 0 1 16,-6 0 2-16,-3 0 3 15,-3-1 2-15,-2 1 4 16,1 3 0-16,-11-8 4 16,-2 2-1-16,-9-1-1 0,-6-5-12 15,1 0-101-15,-2 1-87 16,-4-7 111-16</inkml:trace>
  <inkml:trace contextRef="#ctx0" brushRef="#br0" timeOffset="118560.8">6849 16551 528 0,'-10'0'213'0,"2"0"-56"15,2-2-12-15,1 2-8 16,1 0 3-16,-2-1 3 16,0-1-4-16,-1 2-24 15,2 1-22-15,2 3-43 16,-4 5-19-16,5 7-21 0,-1 3-5 15,-2 8-1-15,5 7 3 16,-4 7 6-16,-2 3 4 16,1-2 2-16,-1-2 0 15,2-10-7-15,3-4-4 16,0-13-5-16,1-6 1 16,2-3-6-16,-1-9 0 15,1-3 0-15,2-8 0 16,3-11 4-16,-2 1-1 0,-3-7 2 15,2 0 2-15,-5 3-1 16,1-3 1-16,1 8-1 16,-1 6-1-16,1 4 4 15,3 7-1-15,-4-2-2 16,0 1 0-16,-4 3-4 16,2 1-4-16,3 5-1 15,-1 7 1-15,2 8 4 16,-2 6 3-16,0 8 6 15,-2-1 0-15,8 1-2 16,-1-7-2-16,2-7-6 16,4-4-4-16,-6-15-7 15,3-8-2-15,1-15 0 16,0-6 2-16,6-13 7 16,-1 2 1-16,1-5 3 15,2 4 8-15,-9 6 9 16,3 11 4-16,-6 10 11 0,-4 4 1 15,-1 14 6-15,-4 1-4 16,0 12-12-16,-2 2-5 16,1 5-2-16,1-1 5 15,0-1 11-15,4 1-5 16,0-4-9-16,-2-1-6 16,4-4-7-16,-4-3-2 15,2-3-2-15,2 1-8 16,1 5-71-16,0 1-75 15,0 5 95-15</inkml:trace>
  <inkml:trace contextRef="#ctx0" brushRef="#br0" timeOffset="122132.71">6870 16519 370 0,'-2'0'280'15,"2"2"5"-15,-2-2-77 16,1 0-42-16,0 0-55 16,0 0-9-16,0 0-10 15,0 0 4-15,1 0 1 16,0 0-13-16,0 0-28 15,0 2-13-15,0 0-14 16,0 0 2-16,0-1 23 16,0 0 16-16,0 0 19 15,0 0 6-15,-1 1-4 0,0-1-8 16,0-1-14-16,-2 0-3 16,-7 5-11-16,-10 1-5 15,-32 3-8-15,25-9-4 16,-4 6-10-16,-3-4-5 15,0 7-6-15,0 0-1 16,-1-1 0-16,8 7-2 16,0-11-3-16,2-2-3 15,10-2-3-15,-3-1-3 0,2 1-2 16,4 6 0-16,-1-4-2 16,4 0-1-16,4 0 0 15,1-1-1-15,-3 0 0 16,1 3-1-16,3-4-4 15,-1 0-19-15,6 1-38 16,-3-2-22-16,1 1-46 16,0 0-24-16,0 0-64 15,0 0-26-15,0 0-99 16,0 0-164-16,0 0 347 16</inkml:trace>
  <inkml:trace contextRef="#ctx0" brushRef="#br0" timeOffset="122477.79">6438 16446 416 0,'-8'-2'329'0,"2"2"22"15,-6 5-111-15,-2 2-43 16,-3 4-50-16,-3-1-12 15,-3 4-32-15,0 1-14 16,3 2-29-16,-1 6-15 16,4-1-15-16,2 2-6 15,3 2-11-15,2-3-3 0,7 0-7 16,1-3-4-16,6 4-6 16,5 0-3-16,6-1 1 15,5 1-1-15,3-9 1 16,4 0 1-16,1-11-1 15,6 6-1-15,3-8-15 16,-2-1-18-16,3 1-88 16,-5-4-87-16,1-2 136 15</inkml:trace>
  <inkml:trace contextRef="#ctx0" brushRef="#br0" timeOffset="123737.45">6899 13458 467 0,'-12'-60'245'0,"0"54"-62"16,0-1-29-16,0 3-31 15,4 3-12-15,3 4-2 16,-3-3 0-16,3 2-11 16,0 3-7-16,3-4-25 15,1-1-12-15,0 0-9 16,0 0 3-16,0 0 1 16,-1 10-5-16,-2 1-16 15,1 4-11-15,0 22-14 16,6-32-3-16,6 1 5 15,-4-6-1-15,6 0 5 16,-1 8 2-16,3-4-6 16,-1-1 1-16,-1-3-1 0,2 0-1 15,-4-7 1-15,1 4 0 16,-1 3 3-16,-3-7 3 16,-5 2 5-16,3-4 4 15,-2-2-1-15,-4-1-2 16,-3-5-4-16,4 5-1 15,-4-1 1-15,-2 2 3 16,4 7 3-16,-5 0 1 16,2 2-4-16,-2 2-3 0,-3 0-6 15,1 3-3-15,-2 2-4 16,2 3-2-16,4 6-1 16,-2-1 0-16,4 7 0 15,-1 0 2-15,2-5-2 16,2 4 0-16,2-7-1 15,2-3-2-15,4 2-7 16,5-2-1-16,-2-10 1 16,-3-1 3-16,6-5 8 15,-5-4 3-15,2 9 6 16,-3-2 4-16,-9-4 5 16,-1 2 0-16,-7-7 1 15,4 4-2-15,-5-2-5 16,5 7-4-16,1 5-9 15,0 3-6-15,1 7-11 16,-7-4-1-16,4 10-14 16,-1 1-11-16,3 9-76 0,5 1-83 15,0 6 129-15</inkml:trace>
  <inkml:trace contextRef="#ctx0" brushRef="#br0" timeOffset="131096.66">10057 16516 522 0,'-12'-15'305'16,"0"28"-50"-16,0 1-94 16,-1-1-36-16,2 6-34 15,0-3-6-15,2 3 1 16,3 1 2-16,2-4 0 16,2 2-7-16,2-4-21 15,2-2-8-15,3 0-18 16,0-3-8-16,4-1-7 15,0-1-4-15,2-6-3 16,1-1-1-16,1-8 5 16,-1-1 9-16,-1-6 12 15,0-1 6-15,-3-3 4 16,-2-4-2-16,-3-4-5 16,-3-3-4-16,-7-5-8 15,-1 5-4-15,-7-4-5 16,-1 5 1-16,-5 6-1 15,-1 4 0-15,0 10-2 0,2 6-4 16,4 4-13-16,-1 13-5 16,3 14-10-16,1 8-2 15,3 19 5-15,2 1 2 16,5 2 5-16,2 0 1 16,2-11 1-16,5-4-1 15,4-15-4-15,-3-13 0 16,7-10-4-16,4-5 1 0,3-11 5 15,3 4 2-15,-2-13 3 16,-3-4 1-16,-2-3 3 16,-3 0 0-16,-10 6 8 15,-4 5 6-15,-7 5 6 16,-4 4 2-16,0 7-13 16,-2 6-9-16,1 12-14 15,1 5-5-15,-3 11 1 16,4 4 3-16,1-4-10 15,1-8-27-15,6-9-117 16,2-1-59-16,7-11-175 16,2 1 233-16</inkml:trace>
  <inkml:trace contextRef="#ctx0" brushRef="#br0" timeOffset="132542.62">10032 14175 295 0,'-6'-5'197'0,"-3"1"-2"16,2 1-33-16,1 4-65 15,-1-1-18-15,5 0-14 16,-7-1 7-16,4-3 20 15,1 5 3-15,2 1-15 16,1-2-18-16,0 0-35 0,0 0-13 16,0 15-8-16,1 38-1 15,3-23-1-15,-1-2-3 16,3-4-2-16,0-7-3 16,6-7-1-16,0-5 2 15,7-9 8-15,0-6 5 16,4-14 10-16,-1-3 2 15,-1-6-3-15,-4-1-1 16,-6 10-4-16,1 2 2 0,-4 11 15 16,-5 5 13-16,-6 0 10 15,-3 1-5-15,-4 3-20 16,0-2-14-16,0 6-15 16,4 6-4-16,0-3-3 15,0 5-1-15,4 4 4 16,-3-1 3-16,5 5 3 15,1-8 1-15,0-2-2 16,0-3-1-16,0-6-2 16,1 3 0-16,-1-3 4 15,0 0 3-15,0 0 11 16,0 0 4-16,-1 0 2 16,0 0-1-16,1 0-8 15,-1 0-7-15,0 1-12 16,0 0-5-16,0 0 1 15,-6 14 0-15,-10 36 7 16,13-28 3-16,-2-5 1 0,3-4 1 16,-1-7 0-16,1-5-1 15,6 3-1-15,-2-5 0 16,-1 0 4-16,0-1 0 16,0 1 4-16,0 0 0 15,-1-4 0-15,0-1 1 16,0-1 0-16,0 1-1 15,-1 0-3-15,-3-2-1 0,3 5-3 16,0-1-1-16,0 1-2 16,1 2-2-16,-1 0-6 15,2 0-2-15,-2 0-2 16,1 1 1-16,0 0-51 16,0 0-47-16,-2 5-148 15,2-2-116-15,0 0 233 16</inkml:trace>
  <inkml:trace contextRef="#ctx0" brushRef="#br0" timeOffset="134459.53">13173 7108 145 0,'-33'32'134'0,"28"-11"35"15,2-3-18-15,4-1-53 16,-1-7-15-16,7 1 0 15,-3-7 3-15,1-4 7 16,2 0 0-16,-1-10-21 16,0-1-13-16,4-4-19 15,-2-1-9-15,-3 1-3 16,0-2 2-16,-4 4 5 16,-1-3 6-16,-6 0 5 15,1 4 1-15,0 5 1 16,-2 3-1-16,4 7-9 15,-4-7-6-15,1 0-7 16,3 2-6-16,0 0-9 16,2 0-1-16,0 1 0 15,0 0 0-15,0 0-2 0,-2 0-1 16,3 0-3-16,-1 0-3 16,0 0 0-16,0 0 0 15,0 0-2-15,0 0 0 16,0 1-2-16,0 0 1 15,0 0 1-15,-1 0 2 16,2 0 1-16,-2-2 4 16,1 1 1-16,0 0 1 15,0 0-2-15,0 0 9 0,0 0 8 16,0 0 7-16,0 0 10 16,0 0-5-16,-2 0-2 15,3-1 0-15,-1 1 2 16,0 0 0-16,0 0-8 15,0 0-7-15,0 0-14 16,0 0-5-16,0 0-1 16,1 0 1-16,0 1 5 15,6 11 0-15,16 17 3 16,30 32 0-16,-26-25 2 16,-1-1 0-16,5 1 1 15,0 3 0-15,2 2-1 16,2 4 0-16,-3-1-8 15,5-2 45-15,-11-8 7 16,-3 0 1-16,-3-6 7 16,-13-5-44-16,12 3-9 0,-4-5-1 15,0 0-1-15,3-3 1 16,-13-8 0-16,1 3 1 16,0-7 0-16,-6-4-18 15,4 2 48-15,-4-4 3 16,1 0 3-16,0 1 23 15,0 0-46-15,0 0-2 16,0 0-3-16,0 0-2 16,-1-1-5-16,0 0-1 15,0-1-1-15,1 2-2 0,0 0-2 16,0 0 0-16,0 0-2 16,0 0-1-16,0 0 3 15,0 0-25-15,0 0-44 16,0 0-32-16,0 0-98 15,-3 0-59-15,3 0-279 16,0 0 340-16</inkml:trace>
  <inkml:trace contextRef="#ctx0" brushRef="#br0" timeOffset="135962.13">13690 7695 140 0,'-90'-64'121'0,"84"65"7"15,1-4-6-15,-1 3-11 16,4 0-17-16,-4-1-6 16,1 1-6-16,0-6-2 0,-2 4-5 15,1 0-4-15,-3 1-21 16,4 0-10-16,1 1-15 16,4 3 2-16,0-3 12 15,0 0 5-15,0 0-5 16,-1 0-7-16,0 0-14 15,0 0 5-15,0 0 13 16,0 0 6-16,1 0 7 16,0 0-7-16,1 2-6 15,3 5-3-15,4 3-5 16,13-3-2-16,30 28-6 16,-18-23-3-16,4 1-4 15,0 1 5-15,14 0 11 16,3 1 3-16,7 1-2 15,9 2-7-15,-5-1-13 16,2 6-12-16,3 0 49 16,-1-4 3-16,9 10 1 15,-5-8 9-15,-5 3-52 0,1 2 0 16,-19-7 0-16,1 6 2 16,-2-3 1-16,-8-1-1 15,0-1-2-15,-10-1 0 16,-10-4-1-16,-1-5 1 15,-8-1 1-15,-4-5 0 16,-5-4 3-16,-1 6 24 16,-2-6 44-16,-1-1 16 0,0 0 22 15,0-1-20 1,-1 1-44-16,2 0-17 0,-2 0-28 16,1 0-3-16,0 0-5 15,-4-3 0-15,-3 1 4 16,2 0-26-16,-4-3-53 15,-24-26-37-15,28 31-136 16,-3-5-84-16,9 8 211 16</inkml:trace>
  <inkml:trace contextRef="#ctx0" brushRef="#br0" timeOffset="137325.66">14913 8135 267 0,'-56'-59'151'0,"49"59"-24"15,6 7-15-15,-3-7-20 16,4 3-5-16,2 2 4 0,-2-6 3 16,0 1 5-16,0 0-2 15,0 0-13-15,0 0-10 16,0 0-19-16,0 0-3 15,6 10-7-15,-1-1-3 16,4-1-4-16,37 33-3 16,-17-21-8-16,6-2-6 15,3-2-9-15,3 0-4 16,8 0-4-16,1 0-1 16,15 2 0-16,3 0-1 0,17-4 0 15,6 5 6-15,1-1 20 16,1 0 3-16,-1 3 3 15,2-3-5-15,3 2-19 16,1 3-1-16,-11-3-1 16,2-1-1-16,-5-2 1 15,-8-4 0-15,4-5-1 16,-10-1 0-16,-14-1-1 16,3 1 0-16,-25 0 2 15,1 1-1-15,-15-3 3 16,-9-2 1-16,-6 1 3 15,-4-2 5-15,-1 0 49 16,-1-3 10-16,0 0 6 16,0 0-4-16,0 0-49 15,0 0-10-15,0 1-9 16,-2-1-2-16,3-1-3 0,-1 1-1 16,0 0-3-16,0 0-3 15,0 0-11-15,0 0-27 16,0 0-81-16,0 0-56 15,0 0-212-15,-1 0 241 16</inkml:trace>
  <inkml:trace contextRef="#ctx0" brushRef="#br0" timeOffset="138660.76">16836 8694 140 0,'-13'-63'66'15,"10"62"-7"-15,9 0-3 16,-6-3 17-16,-1 3 13 0,0 0 20 16,0 0 9-16,-2 0 12 15,3 0-11-15,-1 0-38 16,0 0-19-16,0 0-31 15,0 0-9-15,0-1-5 16,0 1-2-16,0 0-4 16,0 1-1-16,1 0 2 15,0 0 5-15,1 0 7 16,11 7 4-16,2 1 11 16,33 21 0-16,-16-18 2 15,-1 5-2-15,10 1-12 16,2-4-7-16,8 2-13 15,2 0-2-15,11 1 3 16,-2 0 4-16,8 4 5 16,3-3 3-16,9 0 0 15,5 6 16-15,-1 0 11 16,4 2 3-16,-2 0 0 16,-5-4-18-16,2-3-10 15,-1-4-2-15,0-2-3 0,-2 1-1 16,-4 0-3-16,-9-1 0 15,-7-3 2-15,3 1-1 16,-8-3 2-16,4 0 0 16,-8-1 23-16,-2-3 4 15,-11-3 1-15,-2-1 1 16,-8 1-23-16,-6 0-2 16,-8 1-4-16,-4-2-1 0,-2 1 0 15,0-1 1-15,-5 0 5 16,2 1 5-16,-9-4 6 15,2 3 0-15,0 0-5 16,0 0-6-16,0 0-9 16,0 0-3-16,1 0-4 15,0-1 0-15,0-3-27 16,0 2-34-16,0-1-99 16,0-4-60-16,1-1-195 15,1 2 254-15</inkml:trace>
  <inkml:trace contextRef="#ctx0" brushRef="#br0" timeOffset="140434.84">18659 9141 167 0,'-10'-3'142'0,"5"3"31"16,5 3-25-16,0-1-63 16,0-2-32-16,0 0-44 15,0 0-7-15,0 0 5 16,0 0 9-16,0 0 9 15,0 0 2-15,1 0 7 16,6 6 3-16,3-1 9 16,-1 1 4-16,31 22 5 15,-27-21 0-15,2 3 2 16,0-4 1-16,2 4-8 16,-1-3-7-16,5-3-16 0,-1 3-9 15,-6-7-12 1,2 5-2-16,-4 0-1 0,4 0 0 15,-2 3 3-15,2-3 5 16,3 4 8-16,-1-5 2 16,5 1-2-16,-5-2-4 15,4 2-8-15,3 1-2 16,-1-1-1-16,4 5-2 16,-7-5-1-16,2-1 0 15,7 6 0-15,-5-6-1 0,8 2 0 16,-1 4 0-16,1-4 1 15,3 6-1-15,-6-5 0 16,-2-2 1-16,-2 0-1 16,1-3 1-16,1 3 0 15,8-1 1-15,-2-4 1 16,1-5 0-16,3 5 0 16,2 0 1-16,2 0-1 15,-1 2 1-15,-1-8-2 16,0-3 0-16,-1 5-1 15,7-1-1-15,-6 5 0 16,4 5 0-16,-3-3 0 16,-8-2 0-16,9 0 0 15,-3 0 0-15,3-1 1 16,6 2 0-16,-1 2 0 16,5 0 0-16,-6-2 0 0,-2-2-1 15,2 1 1-15,-3-4-1 16,8 4 1-16,-1-1 0 15,4 1-1-15,-2-1 0 16,1 0 6-16,1 1 2 16,1 2 2-16,2-1 0 15,-10 4-5-15,1 0-1 16,-9-6-2-16,4 2 1 16,9 0 0-16,3 2-1 15,6 2 0-15,-1-4 0 0,-5-1-1 16,4 1 1-16,-5 2-2 15,-2 3 0-15,-1 1 1 16,-3-3 0-16,4 0 3 16,3 0 1-16,5 2 7 15,2-4 3-15,0 0-1 16,-2 0 0-16,-6-2-5 16,2 4-2-16,-7-3-2 15,-3-1-1-15,10 3 0 16,-4-2 0-16,7 5-2 15,1-1 0-15,-1-2 8 16,-3 1 2-16,-4-2 5 16,-4-2 1-16,12 1-6 15,1-1-3-15,6-3-3 16,5 2 2-16,-8-5 14 16,2 3 1-16,2 3 2 0,-4-2-2 15,-3 2-15-15,5 0-1 16,-9-2-1-16,9 2 0 15,1-4-1-15,-2 2 1 16,-3 0-3-16,-7 0 1 16,-12 4-1-16,-4-2 0 15,-3 0 1-15,0 1-1 16,-3 2 2-16,-2 4-1 16,-9-2 2-16,-4 2 1 0,-10-6-10 15,-3-1-30-15,-5-3-97 16,-6-3-208-16,-1 6 218 15</inkml:trace>
  <inkml:trace contextRef="#ctx0" brushRef="#br0" timeOffset="146950.07">9526 16421 70 0,'8'1'3'0,"0"2"3"16</inkml:trace>
  <inkml:trace contextRef="#ctx0" brushRef="#br0" timeOffset="147552.46">9546 16425 349 0,'4'0'218'0,"1"0"-7"16,-1 1-24-16,-1 2-60 16,3 0-29-16,-4-1-48 15,-2 0-11-15,0 1 17 16,-1 0 16-16,0 0 47 15,-1-1 13-15,-3-1 7 16,-1 0-5-16,-3-1-24 16,-1 1-16-16,-12 2-33 15,-24 6-14-15,22-7-23 16,-3-7-2-16,-3 2-4 16,-2 2 2-16,1-2 8 15,-3 5 5-15,3 3 6 16,0-2-2-16,-2 0-1 15,-4-2-1-15,-4 0 3 16,-5 0 3-16,0 2-3 16,0 1-2-16,-7-2-3 0,-2-2-1 15,1 0 0-15,1 0 1 16,10 1-5-16,6 0-1 16,5-1-2-16,2-3-1 15,-13-6 1-15,0-1-2 16,1 2-6-16,1 4-4 15,9 1-3-15,1 2-3 16,4-1 0-16,-1-1-2 16,1 1 0-16,4 1-1 15,0 4-3-15,-3-2 0 0,7 9 0 16,-4-4-1-16,3-4 0 16,1 4 0-16,3-6 0 15,5 0 0-15,-1-1-1 16,8 0-1-16,-3-1-1 15,-1-1 0-15,6 1 0 16,-7-3-1-16,5 3-2 16,1 1-9-1,0 1-44-15,3 0-28 0,0-1-56 16,0 1-26-16,5 1-44 16,0 0-26-16,2 0-96 15,-1 1-116-15,4 4 294 16</inkml:trace>
  <inkml:trace contextRef="#ctx0" brushRef="#br0" timeOffset="148152.64">8290 16291 407 0,'27'-28'257'0,"-29"29"-29"15,-1 8-23-15,-6-3-55 16,0-1-26-16,-7 0 4 15,-3-7 15-15,3 4 11 16,-7 3 0-16,2-2-28 16,-3 5-21-16,-3-2-44 15,1 4-20-15,-2 6-28 16,-9-7-7-16,-5 7-3 16,-1 0-1-16,-5-5 1 15,9 8 2-15,1-5 3 16,-2-2 1-16,8 6 6 15,3-3 0-15,6 0 1 16,0-2-2-16,16-4-3 16,-3-3-4-16,13 1-14 15,1-1-6-15,2 5-7 0,12 1 0 16,4 3 10 0,7 7 3-16,3-1 4 0,1 0 1 15,4 0 1-15,3 0 1 16,2 4 0-16,3 4 0 15,-5-5 0-15,2 3 1 16,-4-4 0-16,3 1 0 16,5-1 0-16,-4-4 0 15,5-4-17-15,-9 0-23 16,-2-6-79-16,-4-2-59 0,-11-5-135 16,-5-2-173-16,-16 0 316 15</inkml:trace>
  <inkml:trace contextRef="#ctx0" brushRef="#br0" timeOffset="149188.34">2680 16274 611 0,'-15'-1'343'16,"3"2"-108"-16,5 2-38 0,-1 1-14 16,4 0-47-16,-6-8-14 15,6 3-38-15,2 0-23 16,-1-1-49-16,6 4-15 15,0 0-12-15,1 0-1 16,4-1 7-16,8 2 7 16,30 2 6-16,-18-5 2 15,7 4 1-15,1-2-4 16,8 3-2-16,2 0-2 0,4-4 0 16,6 1-1-16,7 2-1 15,5-4 1-15,2-3 19 16,1-1 8-16,11 1 3 15,1-3 2-15,11 5-19 16,2 0-7-16,-4-1-2 16,-1 4 0-16,-7 5-1 15,-5-2 2-15,2 4 0 16,-5 2 0-16,-1 1 0 16,-6 1 0-16,-5 5 0 15,-5-5-60-15,-13-1 116 16,0 0 4-16,-13-5 5 15,-1 4 63-15,-10-2-112 16,-3 1 0-16,-7-1-1 16,-4-6 0-16,-5 1 6 15,-1 0 4-15,-5-8 9 16,3 4 1-16,-1 0-6 0,-1-1-7 16,0 0-17-16,0 0-14 15,-1 0-48-15,2 1-37 16,2 0-88-16,2-1-58 15,0-1 148-15</inkml:trace>
  <inkml:trace contextRef="#ctx0" brushRef="#br0" timeOffset="149731.42">4432 16109 654 0,'-1'0'357'15,"-2"0"-112"-15,-1 3-123 16,8-1-57-16,-1 3-50 16,3 1-1-16,10 7 3 15,32 21 2-15,-14-19-5 16,2-2-2-16,6-2 0 0,5 0-2 16,1-5-4-16,2-5-2 15,7 11-2 1,-9-1 1-16,2 6 0 0,-2 7 0 15,-12-9 2-15,6 3 0 16,-6 3 3-16,-6-2 29 16,-5 1 33-16,-5 2 8 15,-10-8 53-15,-6 6 6 16,-10-3 22-16,-10 4 16 16,-13 5-25-16,-7-2-26 0,-11 4-52 15,-9-4-23-15,-4 4-31 16,-9-1-9-16,-9-1-17 15,6-1-7-15,-4-3-29 16,3-7-20-16,14 3-60 16,0-3-63-16,3 2 119 15</inkml:trace>
  <inkml:trace contextRef="#ctx0" brushRef="#br0" timeOffset="-160453.81">9970 14360 203 0,'-29'-21'151'0,"25"22"36"0,1-1-14 15,-2-1-36-15,4 0-15 16,0 0-24-16,0 0 2 16,0 0 14-16,0 0-6 15,0 0-34-15,0 0-22 16,0 1-41-16,-1 0-13 15,-6 21-3-15,-2 31 2 16,17-26 2-16,3-3 1 16,6-1 0-16,1-4 1 0,2-12 2 15,1-1 2-15,3-13 3 16,3-9 1-16,-1-9-1 16,3-6-1-16,-1-6-3 15,-4-1 0-15,-4-2 0 16,-1 1 1-16,-9 6 6 15,-6 5 5-15,-7 15 13 16,-4 4 2-16,-10 5-3 16,3 6-5-16,-7 5-17 15,-3 2-5-15,5 11-3 16,2-4 2-16,3 5 4 16,5 4 2-16,2 0 1 15,2 2-4-15,4-3-3 16,3-2-1-16,5-2-3 15,1-6-1-15,4-2 1 16,3-5 1-16,2-9 3 16,8-3 1-16,-1-12 4 0,-1-6 2 15,-5-7 0 1,1-4 1-16,-7-1 1 0,-5-2 0 16,-1 8-2-16,-5 6-1 15,-10 4 1-15,-1 9-3 16,-5 7-8-16,-6 5-7 15,6 13-15-15,0 2-4 16,2 10 6-16,4 2 6 16,4 5 13-16,4 7 4 15,6-9 1-15,0-1 1 16,5-8-1-16,4-7 0 16,7-5 1-16,3-7-14 0,5-5-83 15,-3-4-90-15,5-10 112 16</inkml:trace>
  <inkml:trace contextRef="#ctx0" brushRef="#br0" timeOffset="-159197.65">2014 14189 670 0,'-54'-70'298'0,"41"64"-156"15,7 6-42-15,-1-7-41 16,0 0-8-16,7 1 11 16,-5-7 10-16,-3 5 22 15,2-3-2-15,-5 1-9 0,0 0-5 16,-2 4-16-16,-5 1-7 16,1 0-9-16,-4 2-5 15,-2-1-16-15,-1 2-4 16,-7 2-9-16,6 3-7 15,-7 2-8-15,4 5-7 16,-2 12-6-16,-7 7-2 16,2 11 1-16,2 8 0 15,7 5-1-15,6 1-1 16,16 3-2-16,5-2-1 0,15-7 0 16,12 1 4-16,10-9 4 15,6-13 3-15,6-11 7 16,2-11-1-16,5-16 6 15,4-8 3-15,6-21 2 16,1-14 2-16,4-15 0 16,-3-8 2-16,-14-2 2 15,-3 4 2-15,-18 10 3 16,-5 9 0-16,-12 8 5 16,-8 4 4-16,-19 11 15 15,-5 1-29-15,-17 17-507 16,-16 15 374-16</inkml:trace>
  <inkml:trace contextRef="#ctx0" brushRef="#br0" timeOffset="-155500.84">2256 1851 811 0,'-8'14'276'0,"14"20"-258"15,-4 5-12-15,8 13-1 16,2 5 0-16,-3 3-4 16,3 1 0-16,-1 0-1 15,-1 7 0-15,-3 11-1 16,-1 10-1-16,1 18 0 16,-1 8 0-16,-3 23 0 15,1 13 1-15,-4 22 1 16,-4 16 0-16,-2 18 1 15,-4 8 0-15,-3 20 1 16,1 1 0-16,-4 15 0 16,5-3 21-16,-1 2 12 15,1-1 4-15,5-7 28 16,-4-4-3-16,8-9 27 16,-4-6 13-16,3-22-9 0,3-7-12 15,-2-11-34 1,1-14-17-16,2-16-17 0,0-9-4 15,7-24-3-15,-1-13 1 16,-4-22 6-16,0-16-19 16,-4-24-64-16,-7-10-40 15,4-14-165-15,-4-7 170 16</inkml:trace>
  <inkml:trace contextRef="#ctx0" brushRef="#br0" timeOffset="-154942.74">873 7199 1132 0,'-4'-14'379'0,"17"5"-381"16,5-4-10-16,15 6-1 16,12 4-2-16,8-1 8 15,5 5 2-15,21-1 3 16,3-2-1-16,33 0 1 16,12-2 0-16,14-4 1 0,15-2 1 15,8 0 0 1,19-2 0-16,21 1 4 0,5-3 3 15,18 2 7-15,4 0 5 16,15-2 8-16,9-2 5 16,15-3 2-16,2-5-1 15,16 0 10-15,4 4-7 16,4 0-3-16,1 3-6 16,-6 2-23-16,0 3-1 0,0 4-4 15,-5 0-1 1,6 4 3-16,-6 0 0 0,-5 4 1 15,-15 4 1-15,-9 2 23 16,-4 4 12-16,-13 4 5 16,1-2 0-16,-26 1-23 15,-14-3-10-15,-28-5-1 16,-5-3 0-16,-28-2 1 16,-11 0 1-16,-22-3 2 15,-10 1 17-15,-24-6-98 16,-6 0-92-16,-11-3 104 15</inkml:trace>
  <inkml:trace contextRef="#ctx0" brushRef="#br0" timeOffset="-154344.56">10742 7133 1078 0,'1'4'365'15,"-1"5"-334"-15,-1 4-44 16,-4-2 6-16,1 7 6 16,-6-3 0-16,-4 1 3 15,1 5 2-15,-8 3 0 16,-2 6-2-16,-1 10-1 15,-7 3-1-15,2 7-1 16,-2 0 1-16,4-4 0 16,1 0 1-16,6-8-1 15,1 0 1-15,6 2 9 16,3-4 4-16,1-3 13 16,8-1 8-16,2-9 8 15,6-5 10-15,6-5 23 16,1-2-1-16,11-5-9 0,2-2-7 15,9-2-32-15,-1-2-5 16,0-1-9-16,-1-2-3 16,-1-3-2-16,-3 0-3 15,-1-3-18-15,-3-2-21 16,-6-4-65-16,-2-2-34 16,-1-2-127-16,-2-3 160 15</inkml:trace>
  <inkml:trace contextRef="#ctx0" brushRef="#br0" timeOffset="-154113.17">10421 7384 1289 0,'16'5'415'0,"15"0"-436"16,6 2-1-16,10-2 19 16,4-5 0-16,4-3 1 15,1-6 1-15,-3-12-40 16,-3-3-49-16,-3-9 57 16</inkml:trace>
  <inkml:trace contextRef="#ctx0" brushRef="#br0" timeOffset="-153225.7">1407 1263 345 0,'6'-6'161'0,"-3"5"-49"16,2 1-38-16,-1 0 52 16,-4 0-1-16,0 0-3 15,0 0 6-15,0 0-24 16,12 7-12-16,1 1-13 16,31 45-18-16,-25-16-27 15,-2 6-11-15,6 5-12 16,-4 0-3-16,2 4-2 15,3-3-1-15,-6-9-1 16,4 4 0-16,-2-8 2 16,0 1 2-16,-4 0 3 15,-2-7 2-15,-2-3 16 16,-6-10-44-16,0-7-112 16,-3-8-92-16,0-11 112 15</inkml:trace>
  <inkml:trace contextRef="#ctx0" brushRef="#br0" timeOffset="-152997.3">1751 1303 988 0,'-17'6'360'15,"1"14"-297"-15,-1 9-8 16,-5 14 41-16,0 4-14 0,-9 8-9 15,-2-2-17-15,-5-6-36 16,1-3-8-16,5-6-4 16,5 1 11-16,3-2-98 15,3 0-90-15,7 7 109 16</inkml:trace>
  <inkml:trace contextRef="#ctx0" brushRef="#br0" timeOffset="-151921.14">2265 3196 572 0,'-9'-3'257'0,"-4"3"-149"15,5 3-9-15,-2 0-66 16,2 3 5-16,1-2 34 16,2 4 9-16,-2 3 3 15,-3 2-7-15,-1 7-35 16,0-5-13-16,7 8-17 0,4-1-4 15,8 1-3-15,1 3-2 16,0-4 4-16,3-2 3 16,0-4 8-16,9-5 3 15,2-6 8-15,2-2 3 16,11-7 6-16,-7-5 2 16,3-3 3-16,-5-3 0 15,-3-4 3-15,-6 3 1 0,-5-9-4 16,-2-1-5-16,-8 0-13 15,0-6-4-15,-7 3-6 16,-5-2-3-16,-5-2-2 16,-5 4-1-16,0 9-4 15,-4 7-2-15,-4 8-6 16,0 6-5-16,0 6-3 16,-2 2-2-16,8 6 1 15,-2 0 7-15,8 3 5 16,7 4 2-16,0 1 3 15,4 2-4-15,2-2-2 16,-1-3-1-16,7-5-1 16,1-3 2-16,13-5 2 15,1-1 3-15,1-9 2 16,3-5 1-16,2-3 0 16,-2-2 0-16,6 1 0 15,-1-3 0-15,-6-3 0 0,-3-1 0 16,-5 2 1-1,-6 4 4-15,-8 4-8 0,-4-1-5 16,-13-2-16-16,-1 6-6 16,-10 0-1-16,3 6 2 15,-2 7 3-15,2-1-3 16,7 6-1-16,3 3 1 16,11 3 3-16,-2 1 5 15,-1-5 6-15,7 1 3 16,-3-8 3-16,0-3-3 0,7-1-104 15,-2-3-97-15,-2-1 127 16</inkml:trace>
  <inkml:trace contextRef="#ctx0" brushRef="#br0" timeOffset="-150814.46">1417 3252 643 0,'6'14'310'0,"-3"-3"-182"16,1-4-29-16,-1-5 44 0,0-5-20 16,0-7 14-16,-2-12 24 15,3-6-38-15,-2-9-54 16,0-1-18-16,-1-5-27 16,1 3-4-16,0-1-5 15,-2 3-1-15,0 4-5 16,3-1-2-16,-1 3-5 15,2 1 0-15,-3 3-1 16,3 4 0-16,-2 4-1 16,-2 6 2-16,0 4 1 15,0 3 1-15,0 7-4 16,0-1-6-16,1 1-18 16,-1 0-10-16,0 0-1 15,0 0 4-15,0 0 15 16,3 7 9-16,5 11 3 15,10 35 3-15,-14-20-1 16,-5 2 1-16,1 9 0 0,-1 3-1 16,-4 8 2-16,3 2-1 15,-3 3 1-15,-1 0 1 16,2 1 0-16,-4 1 0 16,4-1 1-16,-1 1-1 15,2-4 0-15,3-4 0 16,1-5-1-16,2-5 1 15,2-5 0-15,-2-9 0 16,-1-2 2-16,1-7 1 0,-3-6 2 16,0 0 4-16,0-6 6 15,-3-5 7-15,0 1 44 16,0-3 7-16,2-3 2 16,-2 1-6-16,-9-1-44 15,-12-4-9-15,-33-3-8 16,30 2-3-16,-3-1-3 15,1 0-1-15,6 2-1 16,0-1 0-16,0 1 0 16,6 1-1-16,0-4 1 15,1 2-1-15,10 5 0 16,-3-5 2-16,8 5 0 16,-3-1 0-16,5 1-10 15,-1 1-10-15,0 0-11 16,0 0-4-16,0 0 7 15,12 3 6-15,10 5 11 16,31 12 2-16,-23-10 6 0,4-3 1 16,0-1 2-16,5-4 2 15,-2 0 0-15,-4-1-1 16,5 0 1-16,-9 2 0 16,0 4-1-16,-2 2 7 15,0 3-67-15,-1-2-68 16,-6-4-432-16,9 8 367 15</inkml:trace>
  <inkml:trace contextRef="#ctx0" brushRef="#br0" timeOffset="-148324.91">1884 2531 231 0,'-65'-80'139'0,"58"76"-12"15,2 4-10-15,4-2-22 16,0 1-13-16,1 1-15 16,-1-1-3-16,0 0-7 15,0 0-6-15,1 0-19 16,0 1-9-16,0 0-15 16,0 0-6-16,0 0 1 15,0 0 4-15,0 0 18 16,0 0 6-16,-1 0 7 15,0 0-2-15,0 0-13 16,1 0-5-16,0 0-7 0,0 0-3 16,0 0-2-16,0 1 0 15,4 6 9-15,0 0 8 16,1 0 7-16,-4 2 1 16,4-1-7-16,2 4-8 15,27 28-6-15,-25-32 0 16,-3 3-2-16,2 0-1 15,-1 0-1-15,1-1-1 0,-4-2-2 32,1-4 0-32,-2 0-1 0,11 14-1 0,2 3 1 15,1 0-1-15,-3-3 1 16,1-4 1-16,-3 0-1 16,-1 4-1-16,1-4 1 15,3 7-1-15,-2-2 0 16,4 2 0-16,-2 3 1 15,-2-2 0-15,0 3 48 16,-2-2 5-16,0-2 1 16,-1-2 0-16,2-2-47 15,-4-3-3-15,0-2-3 16,0 4 0-16,-3 1-1 16,8 2 0-16,-5-1 0 15,2-3 0-15,-2 1-1 16,-1-1 0-16,2 2-1 15,0-2 1-15,3-1-1 0,-3-2 1 16,1 4 0 0,-3-2 0-16,9 7 1 0,-4-5-2 15,3 3 1-15,1-1 0 16,-3 1 0-16,5 5-1 16,-4-9 1-16,5 7-1 15,1-1 1-15,-2 2-1 16,4 5 1-16,-3-2-1 15,1 1 0-15,-1 0 1 16,-1 1 1-16,1 2 0 0,1-1 1 16,-1-2 1-1,2-2 0-15,-4-2-1 0,4 1 0 16,-5 1 1-16,-1-2-1 16,4 2 0-16,-7-4 16 15,10 2 40-15,-8-3 7 16,-9-2 0-16,5 1-15 15,-4-2-40-15,5-1-7 16,1 1 0-16,0-1 0 16,1 2-2-16,-4-5 1 15,5 2-1-15,1-2 0 16,-4 2 1-16,2 3-1 16,0 0 0-16,-1-1 0 15,0 1 0-15,1-3 0 16,-4-3-3-16,2-1 47 15,-2 0 3-15,-2-1 2 16,1 0 5-16,1 0-47 16,-4-5-1-16,1 4-2 0,-2-4 1 15,-3 3-2-15,4 0 1 16,-3-5 0-16,0 2 0 16,-1-1-1-16,-1-4 1 15,-1 0-5-15,0 0-32 16,0 0 22-16</inkml:trace>
  <inkml:trace contextRef="#ctx0" brushRef="#br0" timeOffset="-127507.28">2580 3523 214 0,'0'-1'169'0,"0"-1"8"16,0 2-34-16,0 0-15 16,0 0-26-16,0 0-12 15,0 0-15-15,0 0-9 0,0 0-12 16,2 7 1-16,-2 1-15 15,-2-2-7-15,1 1-12 16,0-2-9-16,0-2-2 16,0-1 7-16,0-2 1 15,0 1-3-15,0-1-3 16,1 1-10-16,0-1-2 16,0 0 0-16,0 0 4 15,0 0 6-15,3 0 12 16,11-4 6-16,1-4 5 15,33-15-3-15,-35 14-9 16,-1 5-5-16,-6-1-6 16,-8 0 2-16,2 5-68 15,-4 0-144-15,3 0 135 16</inkml:trace>
  <inkml:trace contextRef="#ctx0" brushRef="#br0" timeOffset="-123050.2">9700 14084 352 0,'-1'0'238'0,"0"0"20"15,0 0-47-15,0 0-63 16,0 0-18-16,0 0-42 15,0 0-11-15,0 0-13 0,-2 0-5 16,3 0-14-16,-1 0-7 16,0 0-19-16,0 0-12 15,-4 9-2-15,-2 9 0 16,-10 26-1-16,16-22-1 16,-3 1-2-16,-1-5-1 15,8 0-3-15,-4-7-2 16,6-4-4-16,2-2 0 15,1-4 2-15,-2-2 1 16,-2 0 4-16,4-2 1 0,-6-1 2 16,7 2 1-16,-2 0 1 15,-5-3 1-15,1-1 1 16,-1 1 1-16,-2-4 5 16,0 0 4-16,0-6 9 15,0 0 6-15,-1 0 5 16,-1 4-4-16,0 7-5 15,0-1-4-15,7 5-6 16,-3 0-2-16,-2 0-11 16,0 0-4-16,0 0-10 15,0 0 1-15,0 19 4 16,3 26 4-16,-7-28 3 16,5-3 1-16,-4-8-2 15,10 1-5-15,-3-7-1 16,-4-3 1-16,2-5 6 15,-2-2 6-15,-1-2 8 0,1 1 3 16,4 0 7-16,-6 1 3 16,2 2 5-16,0 0-2 15,-6 1-11-15,1 3-2 16,8 4-8-16,-8-1-6 16,4 1-10-16,1 0-7 15,0 0-2-15,0 21 4 16,3 29 23-16,-8-26-36 15,9 2-123-15,-3-4 108 16</inkml:trace>
  <inkml:trace contextRef="#ctx0" brushRef="#br0" timeOffset="-118124.04">2166 3286 85 0,'-1'-3'68'0,"-8"0"6"16,4 4-15-16,-5-1 2 16,-2-5 40-16,9 3 20 15,-4-3 21-15,3 2-5 0,6 3-43 16,-7 0-20 0,5 0-25-16,-2 0-4 0,2 0-6 15,-2 0-5-15,1 0-6 16,0 0-1-16,1 0-2 15,0 0 0-15,-1-1-4 16,0 0-6-16,0 0-12 16,1 0-4-16,0 1-7 15,0 0-1-15,0 0 1 16,0 0 3-16,0 0 4 16,0 0 1-16,0 0 0 15,7 2 1-15,1-1-1 16,0 0 0-16,1 2 1 15,-6-2 0-15,7 4 1 16,-6-3 1-16,0 2 0 16,5 0-1-16,-4-2 1 15,7 4-1-15,26 13-1 16,-30-17 1-16,-1 2-1 0,4-2-1 16,-3 1 0-16,-4 0 1 15,4 2 0-15,-3-1 0 16,4 4 0-16,2 3 0 15,-1-5 0-15,1-2 0 16,-6-1 2-16,3-1 1 16,-6-1 4-16,-2 2 2 15,0-3-43-15,0 0-69 0,0 0 67 16</inkml:trace>
  <inkml:trace contextRef="#ctx0" brushRef="#br0" timeOffset="-115962.84">1675 2584 153 0,'34'32'93'0,"-34"-32"-7"16,7 2-13-16,-8 0-16 15,-4-1-7-15,7 3-7 0,-3-4-6 16,0 0-9-16,1 0-5 16,0 0-7-16,0 0-2 15,0 0 11-15,0 0 7 16,1 0 2-16,2 2-2 15,3 0-16-15,-2 1-9 16,4 5-3-16,-3 1 1 16,6-1 11-16,23 27 7 15,-25-22 2-15,-4-3 1 16,0-2-13-16,2 1-7 16,0-2-3-16,4 0-1 0,3 9-1 15,1-9 1-15,-2 1 0 16,-3-1 1-16,3 1 1 15,-3 9 1-15,0 1 24 16,1 2 2-16,2 0 1 16,-2-4 0-16,3 1-22 15,2 0-3-15,-2-3 1 16,2-2 6-16,0-2 5 16,0-2 2-16,-2 4 0 15,2-1-4-15,-2 3-7 16,-2 0-1-16,1-4-2 15,3 3-2-15,-6-3 0 16,0 0-2-16,-1 1 0 16,1 1 0-16,-6-2 0 15,6 1-1-15,-2-1 38 16,4 3 4-16,0 1 3 0,3 3 2 16,-5 0-37-16,-5-3-3 15,3 1-3-15,-4-3-2 16,4 0-1-16,-3-3-1 15,3 5 0-15,2 0-1 16,-4-5 1-16,5 2-1 16,-5 1 0-16,2-1 1 15,5 3-1-15,-2-2 1 0,0 4 0 16,2-3 0-16,-1-1-1 16,0 2 0-16,2-7 1 15,2 4-1-15,-2 2 1 16,2 0-1-16,0 3 1 15,-3-5 0-15,4 2 0 16,-2-4 1-16,0-1-1 16,-2 0 0-16,0 1 0 15,2-1 0-15,-2-1 0 16,2 4 1-16,-2 0 0 16,3 3 0-16,-2-1-1 15,0 1-1-15,-2-5 0 16,1 0-1-16,5 2 0 15,-1-1 1-15,0 2-1 16,-1-1 0-16,-3 0 0 16,4 0 1-16,-6-1-1 15,0-1 0-15,1 0 0 0,-1 1 0 16,7-1 0-16,-3 0 0 16,1 2 1-16,-2 0-1 15,2 1 1-15,-1-5 0 16,0 2-1-16,-1 3 0 15,2-3 0-15,-1 3 1 16,-2-1 19-16,1-6 10 16,1 6 4-16,-1-3 2 15,0 2-19-15,-1 3-7 16,-3-3-3-16,1 7-1 16,2-3-2-16,-3-2-2 15,3 4 0-15,1-4-2 0,2 4 1 16,-1-3-1-16,0 0 1 15,4 1-1-15,-5-2 1 16,1 1 0-16,3-1 0 16,-3 1-1-16,-5 0 1 15,2-2 0-15,-3 3 0 16,-6-1 0-16,15-1 0 16,-8 1 0-16,-4-1 0 15,5 0 1-15,-3 0-1 16,4-1-1-16,4 1 18 15,1-3 13-15,-2-1 4 16,2 2 1-16,-5-1-15 16,0 0-12-16,-1-4-2 15,-3 0-1-15,-1-1 0 16,-3-2 0-16,1 2-1 16,2 1 0-16,-3-3 27 0,2 8-57 15,0-4 26-15</inkml:trace>
  <inkml:trace contextRef="#ctx0" brushRef="#br0" timeOffset="-108738.99">2461 3296 87 0,'-30'-55'93'15,"28"53"10"-15,0 2 5 0,-1-3-1 16,2 2-10-16,-1 0-8 16,2-1-29-16,-2 1-19 15,1 0-30-15,0 0-7 16,0 0-3-16,0 0-1 16,0 0 0-16,0 0 0 15,0 0 1-15,0 0-1 16,-2 0 2-16,3 1 0 15,-1 0-1-15,0 0 3 0,0 0 24 16,0 0 14-16,0 0 22 16,0 0 5-16,0-2-17 15,-2 1-8-15,3 0-12 16,-2 0-3-16,1 0-4 16,0 1-6-16,0 0-10 15,0 0-2-15,0 0-2 16,0 0 2-16,0 0 2 15,0 0 1-15,-2 0 10 16,3 0 10-16,-1 0 17 16,0 0 2-16,0 0-8 15,0 1-12-15,0-1-21 16,0 0-5-16,1 6-4 16,0-6-1-16,1 7 1 15,0-2 0-15,-1-4 1 16,4 6 1-16,-1-2 3 15,0 0 1-15,0 1 1 16,1-1 1-16,-4-1-3 0,4 1 0 16,-1 0-3-16,0 0 0 15,2 3 1-15,1-7 0 16,1 3 1-16,2-1-1 16,-4 1 1-16,-1 3-1 15,3-1-1-15,-4-1 0 16,6 2 0-16,2 2 0 15,24 23 2-15,-25-24 3 16,-2 1 9-16,-2-2 2 0,-1 3 2 16,-1-2-3-16,3 0-8 15,-2 0-4-15,3 3-2 16,-1-1 0-16,1 0-1 16,-3-2 1-16,2 0 2 15,0 3-1-15,2 1 1 16,1 1-1-16,1-3 0 15,1-2-1-15,0 0 0 16,-1-1 1-16,0 3-1 16,-1 2 0-16,-3 3 0 15,0-3 0-15,-1 0-1 16,11 3 1-16,-4-3-2 16,-5 1 1-16,5 3-1 15,-11-6 0-15,14 7 0 16,-1 2 1-16,-3-3 0 15,1 0 0-15,0-1-1 0,1-2 0 16,-2-2 0-16,3 3 0 16,0-2 0-16,2 1 1 15,1 0-1-15,2 4 0 16,0 1 1-16,-3 0-1 16,1 2 1-16,-4-6-1 15,4 2 0-15,0 2 0 16,1-2 0-16,1 2 0 0,0-2 0 15,0 1 0-15,1 0 0 16,2 1 1-16,-5-1 0 16,2-3 1-16,-4 2-1 15,-3-3 1-15,4 0 0 16,-4 1 0-16,7-1 1 16,1-1-2-16,1-1 1 15,4 1 0-15,-5-3 0 16,5 4 0-16,-4-2 0 15,1-2 1-15,4 1 0 16,-4-5 0-16,6 3-1 16,-1-3 1-16,1 3-2 15,0 0 0-15,1-2 0 16,-1 2 0-16,2 2 0 16,-2-2 0-16,2 4-1 15,-5-5 0-15,-2 4 1 16,1-1-1-16,1-1 0 15,1 2 1-15,3 0-1 0,-1 3 1 16,-2-4-1-16,6 2 0 16,-6-3 0-16,8-2 0 15,-1 3 0-15,3 2 0 16,1-4 0-16,-4-1 1 16,1 4-1-16,-6-1 0 15,2 5 0-15,-5-2 1 16,-4-1-1-16,-2-2 1 0,4 1-1 15,4 2 0 1,3-1 1-16,7 2-1 0,-4-4 0 16,-2 0 1-16,4-1-1 15,0 0 1-15,0 1 0 16,3 0 0-16,2-2-1 16,-2 1 0-16,-1 1 1 15,-1 0-1-15,-5-2 0 16,0 0 0-16,3-2 0 15,-2-2-1-15,3 3 61 16,2-3 3-16,1 3 2 16,0-2 4-16,0-1-63 15,0 0-1-15,0-4-1 16,-2 2-1-16,-2-2-1 16,0 0 0-16,-3 4 0 15,0-4-1-15,1 3 1 16,-1-1-1-16,0-3 0 15,5 2 0-15,2 0 0 0,0-1 0 16,5 2 0-16,-7-2-1 16,4-1 1-16,-2 1 0 15,1 0-1-15,1 1 0 16,2 3 1-16,-1 0-1 16,-3-3 1-16,1 5 0 15,-3-5-1-15,3 0 1 16,2 2-1-16,2-1 1 15,0 2-1-15,0-1 0 0,2 0 0 16,1 2 0-16,-1 1 0 16,-5 1 0-16,2 0 0 15,-8 0 1-15,3 1-1 16,9-2 0-16,-5 2 1 16,4-2-1-16,0 1 1 15,0-2-1-15,5 9 0 16,1-6 0-16,-10-1 0 15,4 3 0-15,-2-5 0 16,-1 2 0-16,7 0 1 16,-2-1-1-16,-2-6 0 15,7 2 0-15,3-2 1 16,0 0-1-16,3 1 0 16,-9-1 0-16,-4 1 1 15,0 4-1-15,-3-5 0 16,9 0 0-16,2-7 0 15,5 2 0-15,6 2 1 16,-2 1-1-16,2 3 1 0,-8-1-1 16,-6-3 0-16,3 3 0 15,2 0 1-15,3 1-1 16,5 4 0-16,0-4 0 16,0 5 0-16,2 0 0 15,-9 2 0-15,0 3 0 16,-6-5 0-16,-1 3 1 15,7-2-1-15,2-3 1 0,7 3 0 16,-2-3-1-16,4 0 0 16,-9 0 0-16,-6-3 0 15,1 4 1-15,-4-4 0 16,6 3 1-16,9 1 0 16,-2-3 0-16,5-1 0 15,-5-1 0-15,-5-4 1 16,6 2-1-16,-10-1 0 15,2 1 1-15,5 1-19 16,-2-1-4-16,8-2-39 16,-3 1-23-16,2-5-48 15,-5-3-41-15,6 4-58 16,2-4-46-16,1 0 177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8.70764" units="1/cm"/>
          <inkml:channelProperty channel="Y" name="resolution" value="1882.07922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3-20T21:54:57.8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86 106 417 0,'-12'-20'106'0,"1"5"6"15,0 3-57-15,4 3-10 0,1-4-6 16,-6 2-5-16,6 1-5 0,0 8-4 15,6 2-2-15,-3-6-2 0,-5 1-2 16,8 5-4-16,-4-3-1 0,4 3-1 16,6 11-1-16,3 1 0 0,3 6 4 0,8 17 6 15,3 14 5-15,4 14 4 0,9 9 2 16,-6 11 2-16,0 17-2 0,5 10-3 16,5 7-3-16,-1 7-6 0,4 3-1 15,-4 6-158-15,-4 2 156 0,3-9 0 16,-6-4-2-16,-6-9-1 0,-3-13-1 15,-4-13-2-15,-1-21 154 0,0-10-159 16,-4-15-2-16,-1-15-2 0,-6-6-2 0,-2-9-5 16,1-9-7-16,-6-2-9 0,0-8-12 15,-8-5-16-15,1-6-15 0,-4-8-10 16,-2-11-2-16,-5-7-12 0,-3-8-96 16,-2-9-107-16,0-1-247 0</inkml:trace>
  <inkml:trace contextRef="#ctx0" brushRef="#br0" timeOffset="505.07">-101 244 447 0,'-9'0'112'16,"6"-6"5"-16,-1 6-62 15,4 0-12-15,-5 0-7 0,5-3-5 0,-4 3-3 16,4 0-3-16,0 0-5 0,0 0-4 0,0-6-2 16,0 2-3-16,0 1-2 0,5-4 0 15,0 1 2-15,1-8 1 0,7 0 2 16,0-4 2-16,3-4 2 0,3-4-1 16,0-4-3-16,-3-2-3 0,2 2-2 15,-1-2-3-15,-2 7-2 0,-4 1-2 16,-2 3 0-16,-2 8-2 15,3 2 0-15,-4 4 1 0,-1 3-1 16,-5 4 1-16,8 0 2 0,2 8 1 0,6 6 2 16,1 3 1-16,0 5 1 0,0 8 1 0,10-1-1 15,-9 2-2-15,1-5-1 0,-2-4-3 16,1 0-11-16,-2-6-11 16,3-6-25-16,1-2-123 0,-2-5-132 0,-4-3-327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8.70764" units="1/cm"/>
          <inkml:channelProperty channel="Y" name="resolution" value="1882.07922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3-20T21:55:01.6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-737 580 554 0,'-9'-5'139'0,"5"-4"9"0,0-2-79 15,4-4-7-15,0-3-5 16,8-1-3-16,4-8-2 0,-3-9-6 16,10 6-3-16,1-3-4 0,7 4-3 0,-1 4-4 15,1 5-4-15,4 6-5 0,-6 9-4 16,0 5-6-16,-2 0-4 0,-9 12-3 0,3 1-4 15,-8 8 0-15,0 3-2 0,-4 9-2 16,-5 2-11-16,0 1-17 0,0 5-27 16,-5 1-17-16,1-2-19 0,-3 0-112 15,4-3-134-15,-3-1-281 0</inkml:trace>
  <inkml:trace contextRef="#ctx0" brushRef="#br0" timeOffset="201.54">-602 700 527 0,'0'10'129'16,"8"6"6"-16,-8 7-70 0,4 6-16 15,0 3-7-15,-4 9-3 0,4 5-8 16,-4 6-5-16,0-2-6 0,0-2-6 16,6 0-7-16,-6-3-4 0,4-5-7 15,-4-8-3-15,0-6-6 0,0-3-13 0,0 1-8 16,-10-10-10-16,3-3-111 0,-1 2-114 15,-2-9-266-15</inkml:trace>
  <inkml:trace contextRef="#ctx0" brushRef="#br0" timeOffset="433.79">-916 189 587 0,'-6'-20'146'16,"-7"9"7"-16,4 11-81 0,4 0-16 16,5 13-16-16,0 5 4 0,0 5-7 15,0 9-7-15,10 8-6 0,-2 7-6 16,6 9-5-16,2-2-4 0,-5 2-7 16,3 2-16-16,-1-3-23 15,0-4-13-15,-5-6-24 0,-1-3-102 0,-2-5-126 0,-5-4-276 16</inkml:trace>
  <inkml:trace contextRef="#ctx0" brushRef="#br0" timeOffset="655.29">-1496 511 587 0,'-7'-34'149'0,"3"-5"10"15,10 1-81-15,9 3-9 0,7 3-10 0,1 6-5 0,4 3-5 16,4 10-6-16,-2 2-8 0,1 5-9 16,-4 6-6-16,1 8-5 0,-4 9-5 15,-3 11-3-15,-9 8-3 0,4 5-14 16,-5 10-31-16,-1 8-25 0,-9 4-129 0,-9 1-151 16,0-9-360-16</inkml:trace>
  <inkml:trace contextRef="#ctx0" brushRef="#br0" timeOffset="-502.9">401 69 498 0,'0'-15'124'0,"0"2"5"0,-3 4-69 0,3-2-9 0,0 6-5 0,-4-4-2 0,4 7-2 0,0 2-2 0,-4-6-4 0,4 6-6 0,0 0-6 15,0 8-4-15,0 5-1 0,0 7 0 16,0 9-2-16,-9 11 0 0,1 7 0 16,-3 11 1-16,-9 7-1 0,0 2-4 15,-1-1-4-15,1-2 1 0,9-7-2 16,-2-9 1-16,6-9-2 0,3-13 1 0,4-5-1 15,0-9 2-15,0-8-2 16,0-8-1-16,0-7-2 0,-4-10 1 0,4-2-1 16,-9-4-1-16,7-6-1 0,-2-4 0 15,-1-4 1 1,-6 2-1-16,5 2 1 0,-3 0 0 0,-2 1-1 0,0 5 1 16,-4 3 0-16,8 9 2 0,-5 4 0 15,7 8 1-15,-4 7-1 0,-2 7 1 16,0 14 0-16,-1 15-1 0,-6 8-1 15,7 11-1-15,-5 3-2 0,7 3 0 0,-2 3 0 16,7-11-7-16,4-8-16 0,-5-5-26 16,5-8-28-16,-8-6-131 0,8 3-156 15,-11-13-363-15</inkml:trace>
  <inkml:trace contextRef="#ctx0" brushRef="#br0" timeOffset="6090.49">-6010 400 461 0,'-11'-24'131'0,"1"-4"5"0,6 5-2 0,4-1-75 0,4-2-10 0,2 0-4 0,6 2-2 0,6 2-2 0,2-2-2 0,-6 0-5 0,9 2-6 0,-1 9-4 0,0 2-3 0,-2 0-4 0,-1 11-2 0,1 0-3 0,-2 11-3 16,0 5-1-16,-2 5-3 0,-6 6-1 15,3 9-1-15,-5 5-1 0,-8 6 0 16,2 5-1-16,-2-1-1 0,-4 0 1 16,-1-2-1-16,0 3 1 0,-4-6-1 0,1-7 1 15,-2-1-1-15,-3-5 1 0,-3-1 0 16,3-4 0-16,-5-11 0 0,0-1 1 15,-3-5-1-15,0-5 1 0,2-6 0 16,-3-6 0-16,2 1-1 0,4-6 0 16,1-9-1-16,4-2 1 0,5-1-1 15,6-6 0-15,0 0 0 0,0 2 0 16,7 2 0-16,-2-2 1 0,7 10-1 0,-2 5-1 16,2 4 1-16,0 8-1 0,1 0 1 15,-2 7-1-15,5 4 0 0,-2 2-5 16,-4 2-13-16,3 3-26 0,-1 0-15 15,0 1-15-15,-3-4-116 0,0-5-134 16,1-2-293-16</inkml:trace>
  <inkml:trace contextRef="#ctx0" brushRef="#br0" timeOffset="6373.4">-6254 156 578 0,'-5'9'135'0,"5"10"0"16,-8 0-54-16,8 6-52 0,0 3-52 16,0 0 29-16,0-1-8 0,5-3-133 0,-5 1-115 15,6 3-304-15</inkml:trace>
  <inkml:trace contextRef="#ctx0" brushRef="#br0" timeOffset="6990.92">-6997 447 568 0,'0'-35'142'16,"0"1"9"-16,7 5-77 0,8 2-9 15,0 1-7-15,1 3-2 0,4 3-3 16,4 8-5-16,0 4-8 0,1 2-8 16,0 6-6-16,-2 11-6 0,0 4-4 0,1 7-4 15,-5 10-2-15,-2 2-3 0,-4 9-3 16,0 2-1-16,-5 3-1 0,0 3-2 15,-5-4-2-15,-3 2-17 0,0-4-14 16,0-9-19-16,-11-3-14 16,3-3-13-16,-1-4-118 0,-5-5-134 15,-3-1-277-15</inkml:trace>
  <inkml:trace contextRef="#ctx0" brushRef="#br0" timeOffset="7252.59">-7201 98 583 0,'-7'-8'136'0,"7"8"2"0,-3 0-91 16,3 8-10-16,9 10-6 0,-2 5-3 15,8 16-3-15,-2 0-1 0,0 11-2 0,2 6-1 16,2 3-6-16,-5-6-8 16,1 6-24-16,-4-6-13 0,1-2-23 0,-5-4-107 15,-1-6-123-15,-4-3-288 0</inkml:trace>
  <inkml:trace contextRef="#ctx0" brushRef="#br0" timeOffset="7516.31">-7891 570 659 0,'-10'-38'162'0,"10"2"10"15,12 5-102-15,4 1-8 0,2 2-10 16,4 3-7-16,0 8-8 0,4 0-10 15,5 17-9-15,-3 0-6 0,0 15-5 16,-2 4-2-16,1 10-2 0,3 7-1 0,-4 6-3 16,-4 9-4-16,0-2-30 0,-5 1-22 15,1 1-10-15,-2-7-21 0,-8-5-102 16,-1-2-126-16,-7-12-258 0</inkml:trace>
  <inkml:trace contextRef="#ctx0" brushRef="#br0" timeOffset="7696.6">-7647 856 604 0,'5'22'148'0,"5"8"8"0,1 9-86 16,2-3-14-16,4 10-9 0,-3 2-7 16,3 7-8-16,-2-6-7 0,-3 2-15 15,0 4-31-15,-6 2-21 0,-6 1-130 0,0 1-136 16,0-2-337-16</inkml:trace>
  <inkml:trace contextRef="#ctx0" brushRef="#br0" timeOffset="1798.73">-4824-2470 419 0,'0'-12'102'0,"-4"7"8"16,4-4-60-16,-3 5-3 0,3 4-9 15,-8 0 0-15,8 0-3 0,-3 0-5 16,3 0-5-16,-5 13-7 0,5 3-3 16,-6 12 1-16,0 7 0 0,0 12 2 0,-3 14 0 15,-12 12 1-15,3 14 6 0,-3 6 2 16,-5 3 2-16,-5 8 0 0,-5 1 0 16,-1 5 0-16,4-4 1 15,-5-4-4-15,-6-1-4 0,1-9-3 0,-5 3-3 16,-2-3-2-16,0-9-3 0,0 4-3 15,0-5-2-15,10-4-2 0,1-2-2 16,9-15 0-16,8-11-2 0,4-8 1 78,3-11-1-78,7-11-1 0,1-6-3 0,2-3-6 0,5-5-6 0,0-6-9 0,0-7-15 0,7-3-14 0,-7-5-13 0,9-1-2 0,-5-13-11 0,-4-10-96 0,6-5-105 0,-1-5-239 0</inkml:trace>
  <inkml:trace contextRef="#ctx0" brushRef="#br0" timeOffset="2405.75">-5145-2336 352 0,'-4'0'93'0,"4"-8"6"16,-5 8-46-16,5 0-9 0,0-3-3 15,-4 3-3-15,4 0-4 16,0-6-3-16,0 6-4 0,0 0-5 16,0 0-3-16,0 6-3 0,6-3-3 0,1 3-2 0,3 1-1 15,2 0 0-15,3-7 1 0,6 2 1 16,0-2 1-16,0 0-1 0,7-2 0 16,1-10-2-16,0-1-2 0,1-1-1 15,-2-5-1-15,-5-5-3 0,-1 0 0 16,-5-5-1-16,-3 9-1 0,-5 0 0 15,1 8 0-15,-3 1 0 0,-1 11 2 16,1 0 3-16,-3 4 4 0,1 6 3 0,0 8 2 16,-5-4 2-16,11 9 0 0,-6-1-2 15,1 3-3-15,2-1-4 0,-1-2-9 16,0 0-24-16,0 2-13 0,1 0-125 16,-8-3-129-16,-6 2-321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06:38:21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3930 8816 520 0,'10'15'288'0,"10"-3"-66"16,0-3-6-16,8-8-57 0,3-3-33 15,10-9-43-15,-1-8-20 16,7-7-17-16,0-6-5 15,7-6 0-15,-7-9 2 16,2-9-13-16,1-4-3 16,-4-13-10-16,10 0-4 15,-11-6 1-15,4 7 0 16,-17-1 1-16,-5 2 0 16,-7 6 2-16,-9-3 1 0,-9 11-2 15,-7 6 2-15,-7 14-1 16,-4 4 2-16,-4 13 4 15,-1 4-4-15,-2 8-5 16,0 5-7-16,0 3-8 16,0 2 0-16,2 8 1 15,3 6 2-15,1 15 1 16,1 7-1-16,-8 12 0 16,3 3-2-16,-1 5 2 15,3-1 0-15,12 1 0 16,-4 0 0-16,1-2 1 15,3 3-1-15,-5-2 0 16,0 1 0-16,3-3-1 16,-4-3 0-16,13-4-1 15,5-3 1-15,-4-7-11 16,0-6-9-16,5-3-31 16,-3-6-21-16,3-6-36 15,2 0-18-15,-8-8-56 16,0-2-37-16,3 0 140 0</inkml:trace>
  <inkml:trace contextRef="#ctx0" brushRef="#br0" timeOffset="556.29">4687 8490 403 0,'1'-1'221'0,"0"5"-28"15,-1 1-23-15,0-5-23 16,0 4-3-16,0 18-18 15,-2 31-8-15,-3-29-39 16,0 3-15-16,-1-8-30 16,0 2-12-16,-1-6-8 15,2-1 0-15,3-7 1 16,0-6 1-16,3-1-10 16,2-4-5-16,-3 3-5 0,0 0-4 15,7-13 5 1,39-34 2-16,-22 30 3 0,3 5 1 15,-4-8 3-15,4 6-1 16,-2 4 6-16,-13-6 7 16,0 15 14-16,-9 0 11 15,-2 7 15-15,4 8 4 16,-9 5 1-16,6 7-7 16,-2 1-20-16,2 0-13 15,3-6-18-15,-3-4-5 0,2-5-5 16,0-4-2-16,10 8 1 15,5-6-19-15,-1-2-43 16,3-3-40-16,0-7-106 16,6 2-71-16,7-3 179 15</inkml:trace>
  <inkml:trace contextRef="#ctx0" brushRef="#br0" timeOffset="1846.36">5652 8126 402 0,'-4'-9'238'15,"1"6"-20"-15,1 0-28 16,-4-3-42-16,6 7-18 0,-2-1-36 15,2 2-23-15,0-2-19 16,0 0-2-16,0 0 6 16,10 17 10-16,36 38-6 15,-24-26-9-15,5 5-14 16,-3-1-6-16,6 9-10 16,0-1-2-16,0 5-5 15,0-1-3-15,0 3-4 16,0 1 1-16,-3-6 0 15,0 1 0-15,-8-11 0 16,0 1 0-16,-2-7-2 16,1 0 0-16,2-1 2 15,-6-5 1-15,0-6-11 16,-5-3-29-16,-4-9-109 16,-2-3-67-16,3-9 118 15</inkml:trace>
  <inkml:trace contextRef="#ctx0" brushRef="#br0" timeOffset="2132.61">6170 8152 874 0,'-5'0'405'16,"-4"0"-174"-16,-2 12-49 15,-7 4-28-15,-6 1-17 0,-3 12-11 16,-7 0-9-16,6 11-36 16,3 5-21-16,-9 3-30 15,4 0-11-15,-2-1-12 16,-3-3-4-16,11-9-23 16,4 1-20-16,-2-14-55 15,11 9-44-15,5-7-104 16,-1-3-79-16,3 7 202 15</inkml:trace>
  <inkml:trace contextRef="#ctx0" brushRef="#br0" timeOffset="2748.68">6407 8608 425 0,'7'13'270'0,"-4"7"-9"16,-4-1-30-16,-2 9-54 16,-7-2-33-16,-2 6-45 15,3 3-20-15,-4-7-30 16,5 0-17-16,4-5-24 16,-5-12-1-16,8-3-7 15,0-3-9-15,1-8-3 16,6-4 1-16,3-4 5 15,0-5 7-15,8-2 6 16,-3 0 2-16,2-1 5 16,2 4 2-16,-5 1-2 15,8 8-3-15,-14-3 0 16,3 8 7-16,-10 0 14 16,0 1 5-16,0 5 17 15,0-5 0-15,0 0-2 16,0 0-3-16,3 14-17 0,-2 3-9 15,0 26-13-15,-1-27-4 16,0-1-3-16,2 1 0 16,1 1-2-16,7-1-1 15,-7 0-6-15,4-4-4 16,6-3-24-16,5 0-14 16,2-6-55-16,6-2-41 15,-2-2-107-15,0-5-108 16,13-1 229-16</inkml:trace>
  <inkml:trace contextRef="#ctx0" brushRef="#br0" timeOffset="3566.89">7628 8604 336 0,'-10'-7'254'16,"12"7"42"-16,-1 0-73 15,6 0-38-15,-7 0-17 16,0 0-31-16,2 0-22 16,5 4-53-16,4 2-28 15,6-4-25-15,29 32-3 16,-23-29-2-16,0 1-1 15,-2-7 0-15,2 4 0 16,0-5-2-16,3 4-20 0,-2 0-62 16,-3-2-47-16,-6 2-204 15,-3-5 213-15</inkml:trace>
  <inkml:trace contextRef="#ctx0" brushRef="#br0" timeOffset="3842.3">7711 8447 876 0,'0'-6'392'0,"1"1"-211"16,6 3-20-16,-4 0-87 15,11 1-30-15,-3-2-31 0,5 2-9 16,8 1-6-16,-1 0-1 16,7 1 2-16,-3-1 1 15,3 3-30-15,-1-1-31 16,1 0-115-16,2 1-109 16,0 2 177-16</inkml:trace>
  <inkml:trace contextRef="#ctx0" brushRef="#br0" timeOffset="4867.09">8615 8815 370 0,'60'38'232'0,"-55"-25"-11"16,9 3-14-16,-4-2-30 15,2 0-12-15,9-2-14 16,-9-5-13-16,12-6-48 16,5-1-18-16,2-15-30 15,5-6-4-15,5-10 6 16,-2-7 1-16,4-2-8 15,2-6-5-15,-4-1-11 16,1-2-5-16,-15-9-2 0,1 2 0 16,-8-7 2-16,-3 0-1 15,-4 5-3-15,-1 6-2 16,-13 0-5-16,-1 5-4 16,-4 5-3-16,-4 5-3 15,-3 7 0-15,7 8 4 16,0 5 6-16,-7 1 2 15,9 14 1-15,-9-4-3 16,-1 6-7-16,11 4-5 0,-4 6-6 16,-1 2 0-16,-2 5 4 15,-4 3 1-15,1 11 5 16,1 9-1-16,1 12 0 16,-5 2 1-16,2 4 0 15,-3 7 2-15,2 6 2 16,2-1 0-16,3 2 0 15,5-3 0-15,0-13-1 16,3-5 1-16,2-7-1 16,0-12 0-16,5 0 1 15,1 2-1-15,0-9-19 16,2-3-14-16,-1-11-52 16,-1-4-38-16,1-2-96 15,2-1-72-15,3 0 183 16</inkml:trace>
  <inkml:trace contextRef="#ctx0" brushRef="#br0" timeOffset="5298.81">9239 8725 462 0,'7'15'269'16,"-2"6"-31"-16,3 4-16 16,-16-5-64-16,6 4-29 0,1-2-56 15,-2-5-21-15,2-9-27 16,1-3-7-16,0-5-5 16,-3-7-1-16,16-1-3 15,3-6-2-15,-2-10 2 16,8 7 6-16,-8-3 9 15,-1 7 4-15,2 9 3 16,-5 0-7-16,-2 8 9 16,-2-2 5-16,-4 3 17 15,-1 5 6-15,-1 1 2 16,0 3-4-16,0 1-20 16,1-4-9-16,0-4-21 15,3 1-6-15,-1-3-2 16,2 1-19-16,5 0-51 15,1 2-40-15,3 3-74 16,2 3-15-16,2 3-57 16,1 0-75-16,2 4 221 0</inkml:trace>
  <inkml:trace contextRef="#ctx0" brushRef="#br0" timeOffset="6845.86">9981 8314 357 0,'-34'-82'217'15,"28"81"3"-15,1-1-34 0,0 2-17 16,5 0-5-16,-1-1-8 16,1 0-16-16,-1 0-44 15,0 0-22-15,1 1-34 16,0 0-2-16,0 1 3 15,8 14-3-15,20 37-14 16,-18-28-6-16,0 4-7 16,3 7 1-16,3 1 0 15,1 4 0-15,2-1-4 16,-1 1-2-16,2-1-2 16,1 3-2-16,5-5 0 15,-4-1 0-15,0-4 0 16,-6-8 1-16,3 3 1 15,-5-2 1-15,-3-4 2 16,2 4 1-16,-9-6 0 16,6 3 0-16,-3-4-19 15,-1-4-21-15,1-6-58 16,-9-5-29-16,-3-3-64 0,3-3-91 16,1 2 186-16</inkml:trace>
  <inkml:trace contextRef="#ctx0" brushRef="#br0" timeOffset="7197.91">10295 8251 668 0,'0'-10'354'0,"0"10"-63"15,0-1-100-15,-8 2-43 16,7 2-14-16,-4 5-18 16,-1 0 5-16,5 5-10 15,-11 0-18-15,-3 2-33 16,0 7-15-16,-3 10-24 16,0 7-8-16,-7 8-8 15,1 2-1-15,-5 0-1 16,3-1-1-16,3-5 0 15,0-7 5-15,5-5-26 16,5-11-11-16,5-6-36 16,4-3-36-16,5-10-72 15,0 6-58-15,3-5-153 16,3 1 231-16</inkml:trace>
  <inkml:trace contextRef="#ctx0" brushRef="#br0" timeOffset="7753.42">10559 8872 548 0,'68'-53'347'16,"-73"49"-38"-16,4 3-113 15,-1 0-44-15,1 1-62 16,0 0-13-16,0 0-7 15,-3 10-2-15,-3 15-3 16,-12 27-13-16,9-24-25 16,4-4-9-16,4-3-16 15,3-1-2-15,6-3-4 16,4-4-2-16,1-4-1 0,4-7 1 16,4-1 2-16,1 0 1 15,6-7 3-15,-3-3 4 16,-4-5 4-16,-6-4 3 15,-7 2 7-15,11 0 4 16,-13 0 9-16,-1-3 1 16,-3-3-8-16,-14-1-7 15,6 0-14-15,-6 0-3 0,-6 3-16 16,4 1-18-16,-3 2-36 16,8 3-26-16,-3 1-63 15,7 2-41-15,-1 7-265 16,3 3 303-16</inkml:trace>
  <inkml:trace contextRef="#ctx0" brushRef="#br0" timeOffset="8699.37">11904 8549 508 0,'-55'13'322'15,"56"-13"-21"-15,9 2-127 16,-7 0-40-16,4 1-44 16,-4 1-11-16,9 4-16 15,-1-6-7-15,9 6-16 16,-2-1-10-16,3-3-15 16,7 5-3-16,-3-7-6 15,6 5-2-15,-4-2 0 16,0 1-1-16,3 6 4 15,-3-3 1-15,-2 1 0 16,-3-7 4-16,-4-2-39 16,-3 1-30-16,-6-5-84 15,0 3-76-15,-5-7 138 16</inkml:trace>
  <inkml:trace contextRef="#ctx0" brushRef="#br0" timeOffset="8960.67">12140 8431 437 0,'-5'-5'257'16,"-1"2"-39"-16,1 3-35 0,0 2-50 15,1 6-16-15,0 6-18 16,-1 5-6-16,0 2-19 15,-3 2-14-15,0 2-22 16,2-4-10-16,0-1-17 16,1 0-4-16,3-3-32 15,-2-2-38-15,1 0-126 16,1-4-152-16,-1-3 214 16</inkml:trace>
  <inkml:trace contextRef="#ctx0" brushRef="#br0" timeOffset="9800.76">12911 8921 326 0,'-31'63'207'0,"44"-53"21"16,2-1-24-16,6-5-25 15,-1-6-4-15,15-7-21 16,11-10-14-16,7-14-24 16,7-2-17-16,-2-16-35 0,-4-2-16 15,-1-4-21-15,-5-5-7 16,-1-1-8-16,-4-6-3 15,-10-7-1-15,3 0 0 16,-10 2-8-16,-7 5 0 16,-5 9 1-16,-6 2-1 15,-33 5 7-15,21 17-3 16,-5 13 7-16,-7 4 3 16,17 19 4-16,-15-7 5 0,1 11-6 15,0 3 0-15,-4 7-3 16,-6 1 2-16,-6 2 1 15,3 9 0-15,5 14 2 16,-5 0 0-16,0 12-5 16,-2 5-2-16,-1 8-6 15,2 7-4-15,10-2-2 16,3-3-1-16,9-8 0 16,4-3 0-16,5-9 0 15,0 3 0-15,0-5-18 16,2 1-7-16,1-4-39 15,1-6-31-15,0-5-40 16,-2-10-24-16,3-1-51 16,1-6-32-16,2-5 159 15</inkml:trace>
  <inkml:trace contextRef="#ctx0" brushRef="#br0" timeOffset="10213.68">13536 8711 563 0,'5'3'287'0,"-4"10"-72"16,1 4-26-16,-1 5-33 15,0 5-14-15,-3-2-38 16,-7-3-22-16,9-2-38 15,5-2-20-15,-3-8-19 16,-1-3-5-16,-1-7-2 16,-3-9 0-16,8-1 2 15,4-2 2-15,-5 0 0 16,8 3-1-16,0 9-7 16,0 0-1-16,-1 7 7 15,-1 5 8-15,1 8 21 16,-5 2 10-16,0 5 6 15,-4 3-1-15,0-2-12 16,-2-2-10-16,5-3-14 16,-2-5-3-16,-1-5-9 15,9 1-21-15,-1-5-83 16,-2-3-48-16,4-6-201 16,-1-3 220-16</inkml:trace>
  <inkml:trace contextRef="#ctx0" brushRef="#br0" timeOffset="10666.47">14552 7948 462 0,'-19'1'254'0,"-4"11"-36"16,-7 7-19-16,0 11-8 15,-4 5-11-15,-3 8-32 16,-4 5-9-16,0 13-34 16,1 7-23-16,1 19-30 15,0 4-13-15,9 8-15 16,1-5-5-16,10-9-4 16,13-9-3-16,9-13-11 15,5-4-1-15,7-19-10 0,6-6-10 16,3-16-41-16,8-7-25 15,7-5-83-15,-3-4-63 16,6-9 149-16</inkml:trace>
  <inkml:trace contextRef="#ctx0" brushRef="#br0" timeOffset="11715.44">15072 8397 597 0,'52'-53'276'16,"-66"50"-108"-16,3 3-4 16,-3 1-19-16,2 4-11 15,-2 7-32-15,-7 3-10 0,2 3-22 16,-4 8-9-16,2 3-16 15,6 3-11-15,-3 3-19 16,11-2-8-16,7-2-9 16,0-3-2-16,10-3-1 15,-4-10 0-15,8-2 2 16,-3-7 1-16,5 0 5 16,5 2 4-16,-3-8 8 15,5 0 5-15,-2-11 4 16,-11-5 0-16,2-7-3 15,-2-2-3-15,-9-8-7 16,9 2-3-16,-4-1-4 16,-2-2-2-16,13 10 3 15,-9-2 0-15,5 7 0 16,0 6 2-16,-9 2-3 16,4 5 0-16,-8 0 1 15,-2 3-2-15,2 4-3 0,-1-1-1 16,0 0-3-16,1 0 1 15,-3 0 1-15,2 4-1 16,-6 19 1-16,-13 33 0 16,15-17 1-16,-1 5-2 15,-6 4-1-15,-6 3 0 16,-1 2-2-16,-1 5 2 16,-1 8 1-16,-1 4 0 0,-2 10-1 15,0 3 0 1,-3-8 2-16,6 3 2 0,2-11-13 15,0-7-1-15,4-6 0 16,3-10 0-16,5-12 14 16,1-7 2-16,8-7 4 15,0-9 2-15,2-4 11 16,1-4 5-16,1-7 21 16,2 1 8-16,5-12-1 15,0-4-3-15,4-11-19 16,2 0-11-16,2-7-10 15,-2 3-2-15,1 0-6 16,3 0 0-16,-1 7 1 16,3 3-2-16,-4 5-18 15,-6-2-18-15,1 4-60 16,-12 0-58-16,6 1-186 16,-1 3 215-16</inkml:trace>
  <inkml:trace contextRef="#ctx0" brushRef="#br0" timeOffset="12665.72">15436 8083 264 0,'39'-88'220'15,"-34"81"61"-15,3 1-46 16,-4 3-55-16,6 7-26 16,-9-3-41-16,1 4-18 15,-2 0-19-15,0-5-8 16,0 0-23-16,-1 7-8 16,1 13-3-16,1 28 3 15,-8-27 9-15,0 3 4 16,-7 0-15-16,3 4-7 0,3-2-12 15,-1-4-3-15,4-10-1 16,0-6-1-16,1-5-4 16,4 3-1-16,0-4-6 15,0 0 0-15,0-1 4 16,0 0 0-16,0-1 2 16,2-3-2-16,7-11-2 15,20-24-2-15,-17 23-2 16,0 1 2-16,3 3-1 15,0-4-2-15,5 3-2 16,-1-3-2-16,-1 4 2 16,0 3 3-16,-10 3 2 15,1 6 2-15,-2 3 2 16,0 5 1-16,0 3 4 16,-4 3 2-16,-3 2-3 15,-8 0-1-15,2 6-2 16,0 1 0-16,1 4 0 0,1-1-1 15,2-2-1-15,2-2-1 16,-7-3-1-16,9 0-1 16,-1-6 0-16,1-1 2 15,12-4-1-15,-5 0 1 16,5-3 0-16,-7 0 0 16,-2-1 0-16,-2-1-1 15,-6-1 4-15,3-1-17 16,0 0-40-16,2 0-29 0,13 3-59 15,21 6-10-15,-25-9-46 16,-2-4-43-16,5 1 159 16</inkml:trace>
  <inkml:trace contextRef="#ctx0" brushRef="#br0" timeOffset="13141.44">15946 8225 322 0,'55'-69'282'0,"-50"72"39"16,-1-2-66-16,-2 3-25 15,-2-4-47-15,0 0-22 16,0 0-27-16,5 3-11 15,6 0-40-15,-1 0-18 0,30 9-29 16,-26-12-13-16,3 1-12 16,2-2-3-16,2 1-5 15,0 1-1-15,-1-1 0 16,-9 0 0-16,-1-3 7 16,0 1-21-16,1 0-48 15,-1 2-36-15,-3 0-113 16,-1 1-45-16,-7-3-173 15,4-1 260-15</inkml:trace>
  <inkml:trace contextRef="#ctx0" brushRef="#br0" timeOffset="13462.58">16453 7990 301 0,'2'3'200'0,"2"1"35"0,0 2-3 16,-1 8-12-16,0 0-8 15,-5 10-24-15,-2 7-21 16,-3-5-44-16,-3 2-28 15,3-11-53-15,1-1-18 0,5-2-14 16,-1-5-1-16,2-2-4 16,-2-6-11-16,1-1-35 15,1 0-28-15,0 0-94 16,0 0-67-16,0 0 144 16</inkml:trace>
  <inkml:trace contextRef="#ctx0" brushRef="#br0" timeOffset="14051.73">17190 7962 1476 0,'13'31'71'0,"-4"-4"-16"0,8 28 30 16,-7-1 27-16,2 6-26 16,-9-4-7-16,-9 11 10 15,3 6-17-15,-16 2-25 16,3 5-12-16,4 7-23 16,-13-8-5-16,0 6 7 15,-8-1 10-15,-7-1 7 16,-1 2 1-16,-5-9-9 15,2-2-12-15,2-13-48 16,-2-10-40-16,3-16-133 16,1-7-128-16,2-13 212 15</inkml:trace>
  <inkml:trace contextRef="#ctx0" brushRef="#br0" timeOffset="28395.07">3454 11246 370 0,'0'5'232'16,"2"1"-37"-16,6 4-39 15,2-5-12-15,7 4-25 16,3-4-5-16,6-6-10 15,5-4-4-15,1-13-9 16,6-4-14-16,-1-13-26 16,5-5-13-16,-3-9-24 0,0-6-3 15,-9-9-3 1,1 1-1-16,-1-5-1 0,-3 1 0 16,0 0 1-16,-4 3-1 15,-10-1 2-15,-3 6 0 16,-7 9-6-16,-6 2-2 15,-4 17-3-15,-4 4-1 16,-6 8 5-16,1 7 1 16,-2-1 1-16,-1 5-1 15,8 9 0-15,-5-1 1 0,11 8 0 16,-7-2-1-16,-2 6 1 16,2 9 1-16,-1 11 4 15,5 7 2-15,-3 7-3 16,-2 1-1-16,-5 8-5 15,14 4 0-15,-3-1 0 16,3 0 0-16,3-3-1 16,-5 0 2-16,4-4 0 15,2 1 0-15,1-2 14 16,-1-6-31-16,2 4-27 16,-2-4-10-16,0-8-40 15,0 2 11-15,3-11-30 16,4-1-26-16,-5-4-77 15,3-4-62-15,6-1 178 16</inkml:trace>
  <inkml:trace contextRef="#ctx0" brushRef="#br0" timeOffset="28769.07">4041 11039 412 0,'3'21'257'0,"2"1"-74"16,-6-2-48-16,-3 4-46 0,3-7-68 16,-3-3-10-16,4-1-9 15,3-3-2-15,-1-9-3 16,6-2 1-16,1-7 2 15,-3-5 0-15,2 2 0 16,0 2 0-16,-1 3 3 16,6 5 6-16,0 4 14 15,2 9 16-15,-6 3 10 16,0 9 2-16,0 2-5 16,-4-2-12-16,-1-3-13 15,-4-7-5-15,5-3-17 16,-3-6-19-16,4 1-92 15,4-1-106-15,2-4 136 16</inkml:trace>
  <inkml:trace contextRef="#ctx0" brushRef="#br0" timeOffset="29603.27">4921 10511 607 0,'-3'-2'262'0,"3"3"-159"15,3 7-35-15,4 6-25 16,4 7 20-16,-3 7 48 16,6 6 13-16,8 9-8 15,-1-1-13-15,5 7-33 16,-5-9-15-16,-7-1-28 15,1-6-8-15,1-2-10 16,1 2-1-16,-2-9-1 16,-2 1 1-16,1-1 2 15,-1-3 1-15,2 2 4 0,-2 0-17 16,-6-5-65-16,-1-4-51 16,-6-6-175-16,6-6 181 15</inkml:trace>
  <inkml:trace contextRef="#ctx0" brushRef="#br0" timeOffset="29859.1">5324 10540 766 0,'6'-4'370'0,"-9"9"-171"15,-8 2-54-15,-4 14-52 16,-6 9-10-16,-9 8 19 15,-2 6 11-15,-6 4-17 16,3 1-26-16,1-2-36 16,5 3-13-16,3-8-15 15,-3-1-2-15,5 2-16 16,-3-3-19-16,10 1-59 16,-1-4-58-16,8-4-174 15,5-7 202-15</inkml:trace>
  <inkml:trace contextRef="#ctx0" brushRef="#br0" timeOffset="30369.47">5507 11009 539 0,'4'12'270'0,"-1"8"-114"15,-5 6-14-15,-13 6-56 16,2 2-20-16,0-1-13 15,3-5-11-15,8-9-27 16,2-3-5-16,-5-11-8 16,2-2-6-16,11-3 2 15,-6-8 2-15,8 0 7 16,-7-9 14-16,4 4 11 16,1 1 3-16,5 3 11 15,0 6-3-15,-4 3-2 16,3 1 1-16,-8 5 2 15,4 2 4-15,-8 0-1 16,8 5-4-16,-2 1-14 16,-2-1-10-16,0 1-11 15,-2 0-1-15,2 0-4 16,0 1-1-16,-1-3 5 16,-3-3-29-16,4 2-74 15,0-4-44-15,4-3-170 0,3-1 192 16</inkml:trace>
  <inkml:trace contextRef="#ctx0" brushRef="#br0" timeOffset="30912.05">6727 11054 536 0,'-42'-26'277'16,"62"37"-73"-16,2-1-9 16,7 0-58-16,-1-3-27 0,2-3-50 15,2-3-18-15,-1-1-24 16,-4-4-2-16,-1-3-5 15,-2 0-34-15,-5-7-153 16,0-4 125-16</inkml:trace>
  <inkml:trace contextRef="#ctx0" brushRef="#br0" timeOffset="31141.44">6918 10822 631 0,'-64'-25'375'0,"60"23"-6"16,0 2-170-16,3-4-72 15,1 4-49-15,0 0-57 16,0-1-18-16,3 1-13 16,13 0-2-16,37 7 0 0,-26-4 4 15,4 0-41-15,3 1-32 16,1-3-102-16,-2 2-80 15,10 1 166-15</inkml:trace>
  <inkml:trace contextRef="#ctx0" brushRef="#br0" timeOffset="40569.01">7931 11144 267 0,'0'0'203'15,"-1"14"11"-15,-13 38-6 16,-1-27 4-16,3 7-7 15,1-1-15-15,6 4-44 16,0-6-27-16,11-9-58 16,3-8-26-16,10-12-23 15,2-6 5-15,12-10 22 0,1-12 10 16,3-27 1-16,7-11-8 16,-1-32-19-16,1-6-8 15,10-13-5-15,-1-4-1 16,0-9-3-16,2 0 2 15,-14 6 3-15,-6 8 2 16,-17 23 5-16,-8 14 2 16,-10 33 10-16,-8 11 10 15,-7 31-10-15,-8 5-5 0,-5 26-10 16,-4 16-7-16,-4 29 13 16,-4 14 10-16,0 24 12 15,-1 9 7-15,6-2-5 16,7-2-8-16,17-16-33 15,4-9-16-15,7-11-35 16,9-2-18-16,-6-13-30 16,4-3-22-16,3-15-79 15,-6-4-116-15,5-17 205 16</inkml:trace>
  <inkml:trace contextRef="#ctx0" brushRef="#br0" timeOffset="40870.56">8396 10877 610 0,'13'3'319'0,"-6"12"-93"16,-6 18-115-16,-3 9-14 16,-6 8-34-16,-3-4-15 15,6-11-15-15,1-7-10 16,3-18-36-16,5-6-8 15,3-5-2-15,3-5 2 16,10-6 12-16,2 0 3 16,5 2 12-16,2 2 9 15,-2 9 18-15,1 7 23 16,-6 12 12-16,-5 6-4 16,-3 9-12-16,-11 1-17 0,3-5-84 15,-1-7-102-15,-3-12 98 16</inkml:trace>
  <inkml:trace contextRef="#ctx0" brushRef="#br0" timeOffset="41152.81">8963 10408 1116 0,'9'10'399'0,"5"18"-307"15,4 10 22-15,0 15 28 16,-2 9-17-16,-2 4-57 16,0 1-18-16,1-7-26 0,-6-7-8 15,10-9-59-15,-2-9-42 16,4 0-97-16,6-1-67 15,-9-9-200-15,5 2 284 16</inkml:trace>
  <inkml:trace contextRef="#ctx0" brushRef="#br0" timeOffset="41380.19">9339 10444 1223 0,'-10'1'536'16,"-7"2"-281"-16,-4 24-136 16,-2 12-37-16,-9 20-22 15,-2 7-5-15,-6 0-10 16,-4 0-11-16,3-12-33 16,-1-7-22-16,12-3-70 15,4-5-57-15,8 1-124 16,4 3-86-16,7 6 224 15</inkml:trace>
  <inkml:trace contextRef="#ctx0" brushRef="#br0" timeOffset="41749.21">9501 11177 743 0,'-12'43'343'0,"-1"4"-116"16,2-1-83-16,1-5-10 16,7-14-43-16,6-8-36 0,11-9-52 15,4-9-2-15,6-5 15 16,-2-7 12-16,-3-6 13 15,0-2 0-15,-11-4-3 16,-3 1-5-16,-7-6-7 16,-8 3 1-16,-7 1 5 15,-4 4-5-15,-5 4-10 16,-2 5-12-16,8 3-37 16,2 1-16-16,6 0-54 15,9 0-43-15,0-6-170 16,10-3 201-16</inkml:trace>
  <inkml:trace contextRef="#ctx0" brushRef="#br0" timeOffset="42100.96">10265 10856 739 0,'-16'-25'403'0,"17"25"-92"15,7 5-140-15,-8-1-69 16,11 3-7-16,-2-1 12 16,9 4-19-16,3-4-43 15,-7-4-20-15,10 5-19 16,-12-14-4-16,6 0-92 16,4-1-87-16,-6-11 107 15</inkml:trace>
  <inkml:trace contextRef="#ctx0" brushRef="#br0" timeOffset="42265.27">10408 10729 1184 0,'-99'66'452'0,"81"-28"-328"0,1 3-31 15,1-4-87-15,4 0-73 16,8-6-93-16,3-2-44 15,2-5 121-15</inkml:trace>
  <inkml:trace contextRef="#ctx0" brushRef="#br0" timeOffset="42739">11980 10373 736 0,'-28'-9'435'16,"-5"5"-28"-16,-1 11-221 0,-2 7-35 16,-11 18-36-16,-4 6-8 15,-5 11-4-15,3 6 0 16,9 12-24-16,4-4-18 15,10 2-23-15,3-3-11 16,12-2-10-16,2 3-7 16,12-1-7-16,5 0-3 15,10-12-15-15,8-2-9 16,3-15-28-16,4-1-23 16,4-9-77-16,-2-4-77 15,4-3-358-15,0-7 380 0</inkml:trace>
  <inkml:trace contextRef="#ctx0" brushRef="#br0" timeOffset="43390.75">12230 10612 501 0,'9'-5'276'0,"-9"3"41"15,0 0-208-15,-1 6-13 16,1-4 10-16,0 0 15 16,0 19 0-16,0 35 20 15,-7-23-14-15,-1 10-42 0,-4-1-20 16,-1 3-34-16,0-2-6 15,-1-5-13-15,7-3-3 16,-5-5 3-16,4 0 1 16,1-12 4-16,-4-4 3 15,8-8-8-15,1-4-11 16,4-6-16-16,2-8-8 16,6-8 2-16,2-8 10 0,-3-4 15 15,5 7 4 1,2 4 2-16,0 1-3 0,8 10-2 15,-7-9-2-15,1 1 5 16,0 4 6-16,-1 3 5 16,-1 6 2-16,-7 0-4 15,1 4-4-15,-9 3 1 16,0 3 5-16,-1 9 5 16,-4 3-1-16,-5 5-8 15,-1 7-7-15,1 6-7 16,-4-6-2-16,9 12 1 15,-1-7 1-15,0-3-2 16,6 4 0-16,-1-9 2 16,3-2 0-16,5-4-1 15,-2-3-1-15,1-10-4 16,1-2-2-16,6-3 0 16,-2-1 0-16,3-3-1 15,2 2-12-15,-2-3-43 16,4 1-45-16,-4 2-125 0,-1-3-114 15,-3-1 216-15</inkml:trace>
  <inkml:trace contextRef="#ctx0" brushRef="#br0" timeOffset="43716.89">12645 10865 974 0,'58'-50'466'16,"-54"50"-198"-16,3 3-93 15,2-3-53-15,1 0-62 16,2 3-30-16,3 0-22 16,1 3-1-16,1-5-3 15,4 3 3-15,-7-8-70 16,5-1-67-16,0 1-226 16,-5-6 215-16</inkml:trace>
  <inkml:trace contextRef="#ctx0" brushRef="#br0" timeOffset="43978.48">13178 10680 1047 0,'8'15'438'0,"-6"5"-277"15,-2 5-30-15,-10 6-75 16,-3 4-7-16,-3 1 7 16,-1 5 3-16,4-1-6 15,1-3-14-15,7 1-52 16,-5-11-53-16,4-7-138 16,9 2-92-16,-1-12 173 15</inkml:trace>
  <inkml:trace contextRef="#ctx0" brushRef="#br0" timeOffset="44291.08">13512 10314 1005 0,'18'9'434'0,"4"5"-275"16,-3 13-38-16,0 6-20 15,-5 15-19-15,-1 8 4 16,-11 12 43-16,-2 5-6 16,-8 2-28-16,-3 2-16 15,7 1-51-15,-9-2-13 0,0-5-10 16,-10-4 1-16,-4-11-25 15,8-3-21-15,-3-13-97 16,12-7-104-16,-18-21 153 16</inkml:trace>
  <inkml:trace contextRef="#ctx0" brushRef="#br0" timeOffset="45065.9">14281 11305 694 0,'45'5'386'0,"16"-16"-63"15,3-8-101-15,-2-21-89 16,2-8-48-16,-5-22-48 15,4-5 7-15,2-10 1 16,-2 0 3-16,-1-10-11 16,-3-3-13-16,1 3-9 15,-19-8-3-15,-11 10 7 16,-11 1 0-16,-25 2 3 16,6 5 0-16,-8 12-5 15,-8 13 8-15,-2 20 14 0,-1 16 6 16,-1 18 2-16,-1 7-13 15,-1 19-8-15,-4 9-3 16,-4 17 1-16,-1 12 2 16,0 14-9-16,2 3-6 15,2 3-4-15,4 2-1 16,-8-7-2-16,12 12-4 16,2 0-1-16,2-4-1 15,15 0-2-15,-7-19 4 16,7-8-3-16,2-7-15 0,10-5-19 15,2-1-13 1,5-9-33-16,0-2-7 0,2-11-59 16,0-4-38-16,-1-10-254 15,-3-6 285-15</inkml:trace>
  <inkml:trace contextRef="#ctx0" brushRef="#br0" timeOffset="45426.65">15135 10729 771 0,'-2'14'385'16,"5"6"-126"-16,-5 4-106 15,0 6-19-15,-2 1-13 16,-3 1-14-16,7-2-33 15,-8-15-18-15,8-4-32 0,1-6-4 16,-4-7-4-16,2 0-3 16,1 1-7-16,0 0-4 15,0 0-1-15,12-3 0 16,-9 3 4-16,5 0 6 16,3 2 10-16,6 7 8 15,25 30 5-15,-31-10-3 16,-1 1-9-16,-6-5-6 15,1-4-29-15,2-6-34 0,-2-10-94 16,0-8-46-16,8-9-293 16,0-3 312-16</inkml:trace>
  <inkml:trace contextRef="#ctx0" brushRef="#br0" timeOffset="46240.87">16184 10527 862 0,'52'-21'390'16,"-70"27"-190"-16,-3 1-33 16,-4-1-60-16,1 3-12 15,-3 1-12-15,-2-1-4 16,2 7-32-16,-7-2-14 16,5 6-26-16,3 5-5 15,1 9-3-15,4 8 0 16,5 2 0-16,5 6-1 15,5-11-14-15,6-6 22 16,7-11 3-16,-1-14 1 0,12-7 16 16,2-2-19-16,8-8 4 15,7-4 5-15,1-12 4 16,-4-13-1-16,-1-10-3 16,-3-5-5-16,-8-11-3 15,1 0-2-15,-8-4-2 16,8 7 1-16,2 17-1 15,-4 4 0-15,-3 17 3 16,-5 9 0-16,-8 6 4 16,-1 7-1-16,1 2-3 15,-5 0 0-15,2-1 0 16,0 0 2-16,-1 17 2 16,1 36-3-16,-7-13-5 15,-6 8-2-15,-4 15-1 16,-1 12 0-16,-6 8 0 15,-1 7 0-15,-6 9 0 0,-7 1-1 16,-2 8-1-16,4-3-1 16,0-11 0-16,6 1 2 15,1-4 1-15,1 0 1 16,0-7 0-16,4-10 1 16,7-25 3-16,2-15 0 15,9-20-2-15,3-11-7 16,6-8-4-16,8-3 3 0,3-15 7 15,3-9 10-15,8-15 16 16,-2-3 2-16,8-6-3 16,2 0-5-16,6 2-15 15,2 0-5-15,-4 1-2 16,2 7 0-16,-9-1-40 16,-3 3-21-16,-3 14-83 15,-6 2-53-15,0 16 126 16</inkml:trace>
  <inkml:trace contextRef="#ctx0" brushRef="#br0" timeOffset="48957.21">3541 13668 488 0,'16'13'304'16,"0"0"-69"-16,7-7-52 16,0-8-28-16,5-12-53 15,5-7-13-15,5-13 1 16,-3-8 8-16,-3-8-26 15,-2-6-15-15,-2-15-23 16,0-9-16-16,13-9-11 16,-8-5 0-16,0 7-2 15,1 10 1-15,-11 2 0 16,6 8 2-16,-13 6 7 16,-11 4 5-16,-3 14 12 15,-9 8 3-15,-7 9-1 16,2 5-7-16,-7 13-15 15,-1 4-5-15,6 10-1 16,-3 1 4-16,3 6 6 16,2 5 5-16,-3 7 0 0,-1 8-1 15,1 10 0-15,-3 3-1 16,4 5-6-16,4 4-2 16,5 0-7-16,-5-5-2 15,7 0-1-15,-1-1-1 16,1-1-1-16,5 1 1 15,4 1-3-15,-6-5 1 16,11 2-37-16,-5-4-30 0,-2-6-64 16,6 3-33-16,-4-10-53 15,3 0-22-15,1-5-93 16,-3-4 201-16</inkml:trace>
  <inkml:trace contextRef="#ctx0" brushRef="#br0" timeOffset="49294.23">4176 13252 439 0,'15'1'251'0,"-4"9"-26"16,2 5-21-16,-7 10-46 15,-4-3-23-15,1 2-56 16,-3-2-22-16,2-9-36 15,3-5-12-15,-3-5-8 16,4-2-1-16,4-1 3 16,-3-4 1-16,5-4 2 0,-5 0-1 15,-3-1 4-15,6 8 6 16,-5 5 11-16,9 10 10 16,-7 4 8-16,2 6 5 15,0 6 1-15,-12-4-4 16,7 2-12-16,-8-6-11 15,8-3 7-15,-4-6-47 16,7-3-146-16,3 0-135 16,3-11 161-16</inkml:trace>
  <inkml:trace contextRef="#ctx0" brushRef="#br0" timeOffset="49679.2">4848 12811 978 0,'69'-33'389'0,"-50"66"-256"16,-5 3 15-16,18 16-27 0,-11-5-33 16,3 9-52-16,8 8-11 15,-9 6-6-15,8 6-2 16,2-1-3-16,-2-7-2 15,4-13 6-15,0-7-38 16,1-9-52-16,2-1-45 16,-6-7-226-16,-8-7 230 0</inkml:trace>
  <inkml:trace contextRef="#ctx0" brushRef="#br0" timeOffset="49909.09">5414 12882 1710 0,'-3'4'80'15,"-5"-1"-16"-15,-9 11 52 16,4 12-27-16,-21 7-47 16,2 8-14-16,-10 12-10 15,-1 1 3-15,1 12 4 16,0 4-7-16,5-1-7 15,1-4-13-15,7-14-128 16,4-6-120-16,13-8 152 16</inkml:trace>
  <inkml:trace contextRef="#ctx0" brushRef="#br0" timeOffset="50433.21">5739 13398 558 0,'-3'12'333'0,"-2"3"-15"15,-3 6-134-15,2 4-68 16,-3-1-18-16,2-1-23 16,0-3-15-16,3-4-16 15,1-4-1-15,4-4 2 16,-1-8 2-16,2-10-18 15,2 3-14-15,3-11-18 16,11 0-9-16,-1-4 2 16,6-3 3-16,1 8 9 15,-2 1 4-15,1 11 10 16,-7-1 6-16,0 11 11 0,-8 0 6 16,-8 5 7-16,2 9-4 15,-5 4-10-15,-2 2-4 16,3 6-12-16,2-1-4 15,0-6-6-15,1-1-3 16,1-5-42-16,2-4-34 16,-3-5-112-16,3 3-88 0,-2-8 170 15</inkml:trace>
  <inkml:trace contextRef="#ctx0" brushRef="#br0" timeOffset="50869.05">6335 13297 553 0,'44'-53'300'0,"-24"62"-82"0,8-1-38 15,1-1-30-15,1-2-52 16,-2-3-29-16,3-1-45 16,0-3-16-16,4-6-68 15,-1-2-82-15,-3-5 88 16</inkml:trace>
  <inkml:trace contextRef="#ctx0" brushRef="#br0" timeOffset="51073.5">6582 13036 1059 0,'-1'-1'439'16,"0"0"-261"-16,9 1-62 15,10 8-24-15,4-4-38 16,-1-1-26-16,4-6-42 16,2-6-35-16,9 3-62 15,7-2-36-15,5-1-121 0,2 1 170 16</inkml:trace>
  <inkml:trace contextRef="#ctx0" brushRef="#br0" timeOffset="52189.48">7806 13467 781 0,'5'10'367'0,"3"4"-146"16,2-2-101-16,6 0-18 15,6-5-22-15,7-2-18 16,7-17 1-16,-1-9-6 15,1-17-19-15,6-11-5 16,7-14-15-16,-8-16-6 16,9-9-3-16,-6-2-1 15,-1 2-2-15,8 7 0 16,-10-2 1-16,-2 2 1 16,-12 6 6-16,-9 6 4 0,-17 18 7 15,-2 10-2 1,-17 13-7-16,-2 7-4 0,6 17-11 15,-3 1-2-15,5 14 0 16,-1 9 1-16,-2 6 10 16,1 8 4-16,-3 18 5 15,0 1 0-15,-2 16-7 16,9 4-3-16,-5-9-4 16,5 2-2-16,7-5-2 15,-1 1 0-15,5 8 1 16,-3-2 0-16,-1-1-2 15,-1-4-30-15,0-17-67 16,0-6-37-16,8-13-108 16,2-5-33-16,5-7-28 15,6-3 3-15,-5-4 197 16</inkml:trace>
  <inkml:trace contextRef="#ctx0" brushRef="#br0" timeOffset="52489.67">8425 13245 635 0,'12'-8'347'0,"-3"5"-92"16,-3 3-90-16,1 8-41 15,-5 4-39-15,1 0-17 16,0 3-25-16,1-3-10 0,0-5-21 16,-2-5-2-16,4-5 2 15,-1-5 0-15,1-7 2 16,1 0-5-16,2-3-9 15,-2 4 4-15,10 14 21 16,1 3 12-16,-3 13 20 16,0 4 3-16,-6 5-13 15,-6 6-8-15,1 5-16 16,3 3-7-16,-6-10-22 16,5-5-45-16,1-9-96 15,0-6-65-15,7-1 118 16</inkml:trace>
  <inkml:trace contextRef="#ctx0" brushRef="#br0" timeOffset="52834.3">9118 12611 1064 0,'14'23'431'0,"3"8"-279"16,-3 12-34-16,3 6 7 0,-7 5-28 15,3 3-24-15,4 3-20 16,-10-10-8-16,12 2-22 15,-6-5-5-15,2 1-9 16,6 3-1-16,-3-2-3 16,2 2-5-16,0-4-43 15,4-3-28-15,-4-5-84 16,0-6-77-16,-7-13 150 16</inkml:trace>
  <inkml:trace contextRef="#ctx0" brushRef="#br0" timeOffset="53103.85">9531 12730 979 0,'8'-6'499'15,"-11"12"-160"-15,-9 3-180 16,-6 20-89-16,-8 10-37 15,-8 18 15-15,-3 3 17 16,-12-1 32-16,2 0-11 16,0 5-28-16,3 3-16 15,19 10-32-15,-7-9-31 16,3-13-50-16,6-5-36 16,5-19-98-16,8-1-41 0,10-9 153 15</inkml:trace>
  <inkml:trace contextRef="#ctx0" brushRef="#br0" timeOffset="53575.59">9664 13338 750 0,'-5'16'367'0,"-8"7"-121"16,8 7-81-16,2 8-66 0,0 0 2 15,6 1-1-15,-2-1 1 16,9-9-11-16,-2-4-24 15,-1-10-35-15,2-10-14 16,4-1-4-16,7-2 3 16,2-4 15-16,-5 1 6 15,-6-14 1-15,-10-4-2 16,-4-7-14-16,-3 3-10 0,-7-3-15 16,10 5-11-1,0 4-33-15,-8-4-15 0,0 9-29 16,-4 1-24-16,-8 0-118 15,10 4-136-15,-9 3 232 16</inkml:trace>
  <inkml:trace contextRef="#ctx0" brushRef="#br0" timeOffset="54740.6">8064 11975 348 0,'21'-4'215'0,"1"4"-49"16,-2 5 9-16,-6 1-19 0,-4 1-15 15,1-1-13-15,0 4 12 16,4 2-5-16,-5-4-29 16,1 0-14-16,-8-2-5 15,-3 2 7-15,-3 0 8 16,-12-1 3-16,2 1-24 16,-13-4-15-16,-1 2-21 15,5 3-8-15,-13-1-20 16,5 3-5-16,-6-3-3 15,-1 4-1-15,-2-3 1 16,3 3-1-16,3-4-2 16,1-5-2-16,8 4-4 15,-2-5 0-15,9 8-10 16,3 2-6-16,5 8-7 16,0 1-1-16,5 8 5 15,3 6 5-15,-5 0 7 16,4 10 3-16,0 13 3 0,-11-1 1 15,-6 23 0 1,-4 6 1-16,-5 11-1 0,4 9 0 16,3 3 0-16,1 7-2 15,-2 3 0-15,0 0 0 16,-4-4-5-16,-1-16-2 16,2-5-2-16,8-10 1 15,7-16 4-15,6-7 2 0,5-27-3 16,2-11-6-16,7-15-9 15,0-4 7-15,6-5 12 16,6-4 6-16,9-1 11 16,-1-4-6-16,-2-4-7 15,8 4-1-15,7-1-1 16,7 4 2-16,12 1-45 16,-6-5-40-16,3 4-75 15,4-4-85-15,9 10 156 16</inkml:trace>
  <inkml:trace contextRef="#ctx0" brushRef="#br0" timeOffset="55370.91">10229 13060 724 0,'-37'-27'393'0,"37"26"-82"16,0 1-59-16,7 2-74 15,-7-2-24-15,0 0-32 0,0 0-6 16,14 4-29-16,-1 0-13 15,32 9-28-15,-15-11-13 16,-7-4-17-16,10 1-7 16,0-6-4-16,3 6-2 15,3 2-1-15,-2-1 1 16,-1 0 0-16,-5-3 8 16,-6-2-57-16,-3 1-45 0,-6 4-143 15,-3-2-153-15,-3 2 248 16</inkml:trace>
  <inkml:trace contextRef="#ctx0" brushRef="#br0" timeOffset="56046.67">10933 13657 806 0,'10'12'350'0,"-1"-9"-157"16,15-3-96-16,0-7-10 15,9-11 13-15,4-4-13 16,2-15 5-16,4-3 3 16,3-13-23-16,-5-9-6 15,3-10-28-15,-4-8-14 16,-15-6-13-16,7 5-1 0,-2 5-2 15,-8-1 1 1,4-4 0-16,-8-7-2 0,-12-5-3 16,-2 0-4-16,-4 13-7 15,-2 13 2-15,-6 18 5 16,1 15 3-16,-6 13 19 16,0 7 1-16,0 11-4 15,-6 1-2-15,9 11-15 16,-4 0-2-16,2 10-1 15,7-1-1-15,-2 12-4 16,-5 4-1-16,-3 6-2 16,4 15 0-16,-5 12 6 15,5 12 4-15,0 10 9 16,-5-1 1-16,7-4-1 16,4-2-5-16,5-4-4 15,0-2-1-15,8-2-3 16,-3-10 4-16,1-12-37 15,0-2-10-15,0-9-38 0,2-1-30 16,6-3-31-16,-8-9-66 16,-1-12 138-16</inkml:trace>
  <inkml:trace contextRef="#ctx0" brushRef="#br0" timeOffset="56446.6">11476 13290 801 0,'4'2'368'0,"0"9"-172"16,5 6-39-16,-6 6-91 15,-2 2-23-15,-1-1-4 16,0 0 0-16,0-5 1 15,4-4 0-15,-3-7-25 16,2-2-6-16,0-6-1 16,4-2 1-16,5-3 1 15,-7-4 1-15,8-2-3 16,-5-2-4-16,-2 6 7 16,3 3 7-16,0 6 12 15,1 9 6-15,-1-2 1 16,0 6-2-16,-6-1-6 15,-3-1-4-15,2 6-9 0,-1-8-4 16,1-2-18-16,4-2-18 16,4-4-61-16,0-2-39 15,3-6-170-15,1-2 186 16</inkml:trace>
  <inkml:trace contextRef="#ctx0" brushRef="#br0" timeOffset="57197.26">12326 12937 958 0,'-14'-8'477'15,"-4"3"-200"-15,-13 5-107 16,-3 5-50-16,-6 5-48 16,1 6-6-16,1 3-1 15,6 0-17-15,7 6-24 16,-1-6-9-16,9 2-15 15,3 1-1-15,9 5-4 0,10 1-2 16,0-10-4-16,8 3 0 16,2-15 0-16,2-3 4 15,8-3 6-15,-4-11 4 16,1-4 9-16,-1-7 0 16,1-8 0-16,-1-3-3 15,3-5-3-15,-3 1-2 16,-2-3-2-16,2 4 1 15,-5 4-1-15,4 5 0 0,-14 7 1 16,4 10 1-16,-8 7-3 16,0 3-1-16,-1 9-3 15,-1 2-1-15,-1 6 2 16,-3 8 0-16,0 10 1 16,-5 6 0-16,-1 15-1 15,-7 4 1-15,-6 23 0 16,-6 9-1-16,-8 11 0 15,3 6-7-15,1-8-9 16,5-3-5-16,10-3 2 16,1-9 7-16,6-18 12 15,3-11 4-15,8-27 3 16,-3-11 5-16,9-13 16 16,1-6 4-16,2-15 9 15,11-1 1-15,-2-17-4 16,7-4-3-16,-2-4-8 0,-4-4-8 15,2 1-8-15,-7-2-21 16,4 4-40-16,1-1-29 16,3 0-92-16,0 3-41 15,3-2-207-15,-3-3 264 16</inkml:trace>
  <inkml:trace contextRef="#ctx0" brushRef="#br0" timeOffset="57916.95">12707 12322 1045 0,'0'-1'437'16,"-1"1"-245"-16,1 0-82 15,1 0-33-15,17 6-9 16,33 5-10-16,-24-15 9 15,0-1-3-15,-1-3-11 0,2-1-9 16,0 4-30-16,-3-1-7 16,-5 2-1-16,-6-1-1 15,-7 0 2-15,5 4-1 16,-11 1-2-16,6 7 0 16,-3 1-1-16,-13-1 0 15,14 7-1-15,-2 4-1 16,-4 5-4-16,7 7-4 15,-15 1 0-15,9 12-1 0,-2 8 3 16,0 9 3-16,2 17 0 16,0 3 2-16,-9 4 0 15,9 3 0-15,8 0 0 16,-9-2 0-16,12 5-1 16,-6 2 1-16,-1-4-1 15,7-1 1-15,2-12 1 16,2-7 0-16,7-2 1 15,-10-9 0-15,-4-6 0 16,-7-6 1-16,-5-8 1 16,1 0 4-16,-11-13 12 15,-1-4 8-15,-4-9 13 16,-8-4 3-16,-2-6 9 16,-4-3-5-16,-14-8-11 15,2 1-7-15,-3-3-23 16,2 7-9-16,9 1-38 0,0 2-24 15,12 7-63-15,2-4-34 16,10 0-104-16,4-2 162 16</inkml:trace>
  <inkml:trace contextRef="#ctx0" brushRef="#br0" timeOffset="58757.21">14266 13137 695 0,'-58'-27'406'16,"55"29"-80"-16,3-3-68 16,0 0-44-16,-1-1-71 15,1 1-36-15,0 0-43 16,0 1-9-16,0 0-8 16,11 1-3-16,11 0-4 15,33 4-2-15,-19-5-5 16,5 1-4-16,7-1-8 15,-3-2-3-15,-1-6-7 16,-6-2-2-16,-4 5-4 0,-1-1 0 16,-5 7-1-16,7 4-1 15,-5-1-1-15,-3 0 0 16,-5-1-13-16,-6-2-11 16,-5 0-28-16,-1 0-21 15,-6 1-68-15,-4 0-48 16,-4-8-212-16,3-1 250 15</inkml:trace>
  <inkml:trace contextRef="#ctx0" brushRef="#br0" timeOffset="59018.61">14575 12849 1399 0,'0'10'120'0,"-5"1"-22"16,2 12 97-16,5 8-75 16,-1 2-16-16,2 2-12 15,5 8-1-15,-10-7-35 16,1 3-14-16,0 0-26 16,-4-5-5-16,8 2-4 15,-3-5-23-15,7-5-76 16,-9-9-57-16,1-4-143 15,-3-3-154-15,7-1 291 16</inkml:trace>
  <inkml:trace contextRef="#ctx0" brushRef="#br0" timeOffset="60132.29">15794 13726 481 0,'-5'9'257'0,"6"3"-53"15,4 4-39-15,6-2-36 16,4 3 8-16,3-5 21 16,0-8 4-16,6-3-3 15,5-5-15-15,7-12-49 16,6-3-17-16,1-13-31 15,3-3-12-15,-1-6-9 16,-7-9-4-16,-2-1-9 0,0-1-2 16,-2-7-1-16,3-3-2 15,2-7-1-15,-12-7-1 16,-2 5 1-16,-3 0 0 16,-11 0 3-16,1 6-6 15,-7 2-4-15,-1 6-1 16,-6 13-1-16,-6 3 3 15,-7 14 2-15,-5 4-3 16,2 7-3-16,-3 2-1 16,5 7 0-16,3 2 2 0,-2 5-4 15,2 2-4-15,0 7-8 16,-5 7-2-16,5 6 6 16,2 16 5-16,-7 9 9 15,9 7 1-15,-11 5-1 16,1-4 0-16,5 2-1 15,4 5 0-15,5 11-1 16,-4 0 0-16,8 2 1 16,-10-11 1-16,9-5-1 15,1-3 1-15,1-12-3 16,1 0-1-16,7-8-41 16,1-4-23-16,5-1-51 15,0-2-36-15,-9-8-54 16,6-1-62-16,-4-9 175 15</inkml:trace>
  <inkml:trace contextRef="#ctx0" brushRef="#br0" timeOffset="60519.26">16518 13461 728 0,'7'11'355'16,"-1"2"-113"-16,0 7-41 15,-4-5-58-15,2 5-25 0,-2-9-51 16,-2-6-22-16,0 0-22 16,0-5-1-16,0 0 4 15,0-1-1-15,0-1-6 16,0 1-6-16,7-1-10 15,5-1 5-15,0 0 9 16,29-2 5-16,-29 9 6 16,-2 3-2-16,-3 6-1 15,0 2 2-15,-5-1 9 16,-2 1-1-16,0-5-5 16,2 0-9-16,3-4-25 15,0 0-22-15,2-4-44 16,-6-5-31-16,1-6-72 15,1-6-54-15,4-5 145 16</inkml:trace>
  <inkml:trace contextRef="#ctx0" brushRef="#br0" timeOffset="61285.48">17567 12974 820 0,'-13'-9'360'0,"-5"-1"-194"15,-5-1-46-15,-6 6-30 16,-3-2-3-16,-4 7 15 16,1 5 3-16,8 10-24 15,-2 6-15-15,5 7-27 16,4 4-11-16,4 4-9 16,-3 0-4-16,18 4-5 15,-5-3-4-15,2-12-4 16,12-2 0-16,-3-12-5 15,10-4 10-15,1-11 7 16,-1-10 2-16,11-10 9 16,-1-11-10-16,3-6-2 15,10-2-2-15,-7-2-3 0,4 3-1 16,-2-1-1-16,-1 4 0 16,-7 1 1-16,-2 3-1 15,-5 7 3-15,-6 6 3 16,-4 11 2-16,-6 4-2 15,-2 9-13-15,-4 6-6 16,-1 10-6-16,-3 5 0 16,0 17 8-16,-5 0 2 0,-1 14 1 15,-8 8 1-15,-8 16 1 16,-3 9-1-16,-10 19 0 16,0-5 1-16,7-2-24 15,9 1-4-15,3-9-1 16,5 2-1-16,-1-11 26 15,0-7 5-15,5-21 2 16,1-15 0-16,12-13-1 16,-2-13-2-16,4-13 11 15,2-1 4-15,3-14 19 16,12-2 11-16,-3-15 8 16,8-3-1-16,3-9-18 15,-1-2-9-15,4 2-18 16,-2 1-15-16,-9 1-33 15,2 6-36-15,-2 12-108 16,0-1-48-16,-5 13 138 16</inkml:trace>
  <inkml:trace contextRef="#ctx0" brushRef="#br0" timeOffset="62094.32">16208 12312 739 0,'1'5'292'0,"1"-1"-180"15,-2 2-29-15,-6-2 6 0,-5 0 24 16,-8 1 16-16,2-3 17 16,-17 0-9-16,-1 1-23 15,-11-3-33-15,2 6-17 16,8 3-22-16,0-4-12 15,7 5-18-15,2-9-3 16,7-1-6-16,0 1-2 16,3-1-4-16,3 9-5 15,1 2-8-15,1 3-4 16,4 9-4-16,-1-1 1 0,6 12 4 16,1 0 4-16,1 15 4 15,-3 10 3-15,-8 11 3 16,-10 9 0-16,-3 2 3 15,2 7 1-15,1 5 1 16,5 5 0-16,-5 3-28 16,2-8-4-16,5-6-1 15,5-2 1-15,1-8 26 16,-1 4 5-16,2-8 1 16,3 0-2-16,6-12 0 15,5-10-2-15,2-19-5 16,5-11-1-16,5-11 11 15,3-8 9-15,1-4 9 16,5-2 1-16,-3-6-9 16,12 1-6-16,14-2-6 15,-2-5-2-15,19 1-25 0,-3-3-7 16,9-5-70-16,3 3-73 16,3-1 119-16</inkml:trace>
  <inkml:trace contextRef="#ctx0" brushRef="#br0" timeOffset="62830.47">18058 12578 767 0,'9'-33'349'0,"-9"36"-151"16,1-2-110-16,14 4-11 16,-2-7 6-16,12 2 41 15,2-2 12-15,1-2-21 16,10 7-28-16,-4-6-52 16,5 7-13-16,-14-6-14 0,-3 1-1 15,-2 3-2-15,-7-2-1 16,3 10-1-16,-3-5-1 15,-11 1 0-15,-2 0 1 16,2 10-2-16,-6 0-2 16,11 17 0-16,-4 3-1 15,-4 8 1-15,-2 2-1 16,-5 9 1-16,-2 0-1 0,5 10 0 16,3 4-1-16,-7 0-2 15,11 10 0-15,-2 3 2 16,-9-3 0-16,16 4 0 15,-3-5 1-15,6-13 0 16,13 4 0-16,-18-11 3 16,10-1 2-16,-10-4 4 15,-2 1 3-15,-9-11 33 16,-6-3 17-16,-3-8 36 16,-10-14 14-16,7-4-9 15,-11-5-10-15,-3-7-33 16,2 4-16-16,-9-6-23 15,1-1-8-15,9 2-11 32,13-1-5-32,2 1-29 0,-42 1-18 0,9 0-54 15,5-1-43-15,25-5-163 16,8 0-101-16,9-8 252 16</inkml:trace>
  <inkml:trace contextRef="#ctx0" brushRef="#br0" timeOffset="64034.46">19166 12962 586 0,'32'-75'324'0,"-28"80"-72"16,2-1-49-16,-4 3-71 15,3 7-20-15,-2 1-5 16,1 7-8-16,-4-2-19 0,0 5 0 16,-7 0-18-16,2 6-9 15,-2 10-16-15,-1 1-8 16,-5 11-13-16,-1-4-3 15,1 1-3-15,1-3-2 16,2-11-2-16,4-2 0 16,-2-15 4-16,3-7-1 15,2-9 0-15,3 0-3 16,1-3 8-16,-1-2 1 16,0 1 1-16,0 0 2 0,10-24-10 15,17-34 0-15,-7 11 5 16,8 2 4-16,6-7 8 15,1 8 1-15,-1 4-6 16,-3 1-3-16,3 14-9 16,-14-4-3-16,-3 13-1 15,0 3 1-15,-9 3 5 16,-2 6-1-16,4 8 1 16,-8 1-1-16,3 11-3 15,8 5 0-15,-9 11 0 16,-3 4 0-16,-9 12-1 15,0 14-2-15,-14 10 0 16,7 7-1-16,12 0-1 16,-11-13 0-16,14-13-2 15,6-7 0-15,2-7-2 16,13-4 0-16,-2-9 2 16,2-3 1-16,-9-13 2 0,13 0 2 15,3-7 2-15,3 0-14 16,0-4-36-16,-7-5-26 15,-1 0-89-15,-3-5 547 16,3 3-317-16</inkml:trace>
  <inkml:trace contextRef="#ctx0" brushRef="#br0" timeOffset="70357.62">3314 13621 601 0,'0'1'370'16,"-2"1"-45"-16,0 4-143 0,0-6-39 15,2 0-71-15,-2 0-24 16,1 0-5-16,0 0 5 16,-2 8 8-16,-3 12 8 15,2 38-3-15,-5-23-5 16,-4 9-10-16,0 10-5 15,-4 3-16-15,4 0-9 16,-5-3-7-16,-3-3-2 16,-4-6-2-16,2 2-1 0,5 3 1 15,0-4-1-15,0 1-11 16,-1-4 32-16,0-5 6 16,0-4 0-16,4-7 14 15,3 0-31-15,1-11 1 16,2-3 2-16,5-4 1 15,1-2-1-15,-1-5-8 16,3 0-5-16,1-1-6 16,0-1-3-16,0 0-2 15,0 0-1-15,0 0 2 16,0 0 0-16,15 8 0 16,31 30 1-16,-18-25 0 15,1 0 1-15,11 1 0 16,-1-6 0-16,2-1 1 15,1 1-2-15,17 4 0 16,6-1 1-16,14 2 1 16,4-5 1-16,7 4 1 0,-4-4 0 15,2 0-1-15,2-6 1 16,-1-7-1-16,13 5 1 16,4-7-1-16,-5 1 1 15,-1 2 1-15,-4-8 0 16,-1 1 1-16,6 2 0 15,-4 1 0-15,-3 4-1 16,-12-2 0-16,-4 0 1 0,-3 1-1 16,3-1 0-16,-1 0 0 15,-4-1 1-15,-5 3 1 16,-2-3 0-16,-3 10 0 16,0 1 1-16,-11 3-1 15,-9-1 1-15,-10 2 1 16,-7-1 0-16,-9-5 1 15,-1 5 0-15,-8-6-1 16,-1 0-1-16,0 1 0 16,-1 3 0-16,1-3-2 15,-4 1 0-15,3-1 1 16,-2-6-1-16,7 1 1 16,-1-4 0-16,5-8 3 15,0-3 0-15,-3-17 1 16,2-4 4-16,1-14 11 15,-3-4 2-15,0-6 1 16,4 2-4-16,-13-1-15 16,13 6-3-16,-4 7-3 0,-5 3 3 15,7 14-56-15,-4 4-34 16,-3 13-80-16,0 2-47 16,1 9-54-16,-6 2-52 15,4 4 211-15</inkml:trace>
  <inkml:trace contextRef="#ctx0" brushRef="#br0" timeOffset="72949.48">4048 15963 378 0,'-54'-61'240'0,"45"49"21"16,4 6-12-16,-2 0-32 16,1 5-26-16,-1 3-60 15,0 4-17-15,4 13-32 16,1 3-14-16,3 13-31 16,-1 2-12-16,7 11-17 15,0 7 0-15,1-6 1 16,4 3 1-16,-1-13-1 15,0-4-2-15,4-5-4 16,2-9-1-16,-1-13-3 16,3-8 0-16,8-10 1 15,2-10 0-15,7-4 2 0,5-6-1 16,-1-3 0-16,4 7 0 16,-3 5-1-16,-6 5 1 15,-2 11 1-15,-7 3 0 16,-9 13 4-16,0 10 0 15,-10 6 3-15,-3 8 0 16,1 11 1-16,-5 8-1 16,-4 15-2-16,-4 10-1 15,-10 20-2-15,-10 6-10 0,5 10-73 16,-4-4-64-16,-9-10-118 16,-1-7 6-16,-17-13 75 15,-4-6 67-15,1-18 122 16,8-7 32-16,6-31 37 15,12-6 13-15,12-20 12 16,6-12-16-16,3-13-23 16,6-12 1-16,-1-15 8 15,2-7-1-15,9 4-1 16,0-2-13-16,13 13-22 16,2-2-9-16,6 13-22 15,5 3-5-15,0 5-6 16,8 10 0-16,2 3 6 15,-2 0 1-15,-5 7 3 16,-3 3 0-16,-3 5 2 16,-2 4 7-16,-7 5-62 15,2-4-56-15,-13-2-176 0,1-3 165 16</inkml:trace>
  <inkml:trace contextRef="#ctx0" brushRef="#br0" timeOffset="73539.89">3327 15385 523 0,'-4'-9'322'16,"2"6"-13"-16,-5-3-28 15,7 4-83-15,-1 2-49 16,-6-1-84-16,7 1-23 16,0 0-1-16,2 6 10 15,11 16 24-15,17 27-6 16,-22-16-25-16,-6 1-9 0,-1-5-19 16,-3-4-5-16,1-1-6 15,4-4-1-15,2 0-2 16,-2-4 0-16,6-1-42 15,-1 1-46-15,2-5-149 16,3 0-131-16,-2-7 226 16</inkml:trace>
  <inkml:trace contextRef="#ctx0" brushRef="#br0" timeOffset="73775.27">3545 15428 527 0,'3'0'367'15,"-1"3"-10"-15,-5 5-103 16,9 7-42-16,-9 8-74 0,3 3-31 16,0 6-47-16,-4 2-16 15,4-6-22-15,1 1-8 16,2-8-21-16,-1-13-47 15,3 2-213-15,4-6 184 16</inkml:trace>
  <inkml:trace contextRef="#ctx0" brushRef="#br0" timeOffset="74479.12">4627 15537 338 0,'55'-63'277'16,"-54"66"39"-16,1 5-83 16,0-3-26-16,-2 3-33 15,0 4-27-15,1 6-26 16,0 5-12-16,5 7-25 15,-4-3-8-15,1 0-29 16,1-7-17-16,-1-1-21 16,2-5-5-16,3-1-2 15,3 6-1-15,-4-7 0 16,3 9-13-16,-4-9-61 0,4 0-49 16,-3-2-206-1,0-5 207-15</inkml:trace>
  <inkml:trace contextRef="#ctx0" brushRef="#br0" timeOffset="74696.75">4970 15422 771 0,'6'7'383'16,"4"5"-148"-16,-6 11-59 15,2 7-51-15,-5 3-31 16,-1 1-22-16,6 2-31 16,-6-4-13-16,4-1 2 15,2-1-59-15,0-2 26 16</inkml:trace>
  <inkml:trace contextRef="#ctx0" brushRef="#br0" timeOffset="76467.16">18939 14349 852 0,'0'-8'380'0,"-4"-1"-173"16,4 3-52-16,0 0-62 15,-5 0-3-15,5 6-21 16,-4 0-9-16,8 7-14 16,0 2-17-16,-2 8-20 0,2 4 0 15,-1 8 1-15,-8 4 4 16,4 10 10-16,-4 2 7 15,-4 0 8-15,2 3-3 16,-9-7-10-16,8 3-8 16,-4 2-11-16,0 2-2 15,7 5-2-15,-7-7-1 16,3-2 0-16,2-7-1 16,4-11-2-16,4 1-1 15,10-10-3-15,0-3 0 0,6-3 0 16,1-3 1-16,-3-5-1 15,14 3 1-15,7-1 1 16,6-5 0-16,11 7 2 16,3-6 0-16,9-1 1 15,0 9 0-15,4-6 0 16,-2 8 1-16,10 4-1 16,1-5 0-16,10 2 0 15,7 2 0-15,-13-5 1 16,-3 5 0-16,-10 2 0 15,-11-9 0-15,-9 5 1 16,-2-4 0-16,-3 1 1 16,0-1 0-16,-5-5 1 15,-6-2 0-15,-6-1 0 16,-6-1 0-16,-4 4-1 16,2 0 0-16,-12-2 0 15,-1-1 1-15,-2-2 7 0,-1 1 4 16,-3 0 12-16,0 0 3 15,0 0-6-15,0-27-4 16,1-37-16-16,-1 19-4 16,0-17-6-16,6 2-1 15,1-6-31-15,-1 1-32 16,2 11-157-16,-8-2-133 16,6 7 222-16</inkml:trace>
  <inkml:trace contextRef="#ctx0" brushRef="#br0" timeOffset="77335.87">18901 16126 687 0,'-39'-1'420'16,"36"-3"-26"-16,3 4-71 15,7 1-139-15,-8-1-55 0,0 0-86 16,0 0-20-16,-3 6-4 15,4 15 4-15,4 32 5 16,5-26-1-16,-7-4-12 16,-2-2-5-16,-2-5-7 15,2-1-6-15,0-8-82 16,0-2-79-16,13 4 101 16</inkml:trace>
  <inkml:trace contextRef="#ctx0" brushRef="#br0" timeOffset="77526.89">19043 16090 660 0,'15'-5'358'15,"-7"4"-67"-15,-6 8-94 16,1 5-37-16,-4 9-12 16,-5-1-26-16,-3-2-37 15,4 2-23-15,2 0-37 0,1-3-11 16,5-8-40-16,-6-6-62 15,5-1-226-15,3 3 205 16</inkml:trace>
  <inkml:trace contextRef="#ctx0" brushRef="#br0" timeOffset="78035.99">19415 16611 658 0,'7'7'353'0,"3"3"-84"15,2 4-75-15,11 11-78 0,0 4-36 16,7 8-38-16,-4 0-16 16,0 10 9-16,5 3 12 15,-3 3 9-15,1 2 2 16,1-5-17-16,2 4-14 16,1-8-13-16,-2 0-5 15,-4-8-3-15,0 2-3 16,-7-10 1-16,-1 0-4 15,-7-5-56-15,-3-3-54 0,2-4-380 16,4-5 328 0</inkml:trace>
  <inkml:trace contextRef="#ctx0" brushRef="#br0" timeOffset="78326.21">19861 16814 1225 0,'27'-1'516'16,"-48"26"-300"-16,-9 9-123 16,-8 3-53-16,-5 10-25 15,-2 7-11-15,-2 7 23 16,0 4 9-16,5 1 11 15,5 2 9-15,5-14-28 16,6-6-11-16,4-14-13 0,4-2-20 16,6-10-58-16,4 0-36 15,3-9-140-15,-5-11-140 16,14-2 253-16</inkml:trace>
  <inkml:trace contextRef="#ctx0" brushRef="#br0" timeOffset="78702.2">20218 16254 901 0,'0'5'444'15,"5"5"-154"-15,-3 4-148 16,-3-1-45-16,1 14-18 15,-6 3-11-15,3 4-14 16,1-2-16-16,1-7-29 0,1-9-3 16,2-11-46-16,1-2-46 15,3-16-139-15,-2-7-243 16,7-7 305-16</inkml:trace>
  <inkml:trace contextRef="#ctx0" brushRef="#br0" timeOffset="78836.84">20462 16155 709 0,'16'-5'398'16,"-5"14"-60"-16,-5 6-55 0,-2 17-109 16,-2 7-37-16,-4 11-72 15,-2 4-28-15,0-6-25 16,0 0-33-16,4-13 16 16</inkml:trace>
  <inkml:trace contextRef="#ctx0" brushRef="#br0" timeOffset="85500.3">7062 16594 857 0,'-39'-23'388'16,"51"29"-172"-16,-4 0-39 0,6 3-50 15,6-1-24-15,3 1-35 16,8 4-10-16,11-1-19 15,-3-2-9-15,-3 0-16 16,4-2-6-16,6-2-4 16,1 0-1-16,14 0-2 15,-8-2 1-15,-6-1 0 16,-5-3 0-16,-8 0 0 16,-1 0 5-16,2 2-48 15,-4-3-55-15,-3-6-269 16,-4-5 236-16</inkml:trace>
  <inkml:trace contextRef="#ctx0" brushRef="#br0" timeOffset="85800.49">7398 16293 959 0,'-60'21'408'15,"65"-15"-200"-15,5 1-61 16,8 10-49-16,3-12-19 16,13 3-41-16,1-4-15 0,4-9-9 15,-3 2-4-15,0-6-6 16,3 0-1-16,10 1-1 15,10 8 2-15,7-6-42 16,1 6-57-16,2 1-201 16,4 6 187-16</inkml:trace>
  <inkml:trace contextRef="#ctx0" brushRef="#br0" timeOffset="87326.49">17390 16642 627 0,'-10'-8'371'0,"6"1"-21"15,-4-3-113-15,-2 2-65 16,13 5-21-16,-14-4-11 15,6 3-8-15,-2-4 4 16,-14 3-17-16,8-1-37 16,-5 0-20-16,-2 3-35 15,5 0-9-15,-13 1-8 16,3 4 1-16,-3 14-3 16,-7 2-1-16,-2 17-5 15,-3 0-4-15,-2 11-4 16,1 0-1-16,6 9-1 0,2 4 0 15,1 4 2-15,10 11-1 16,7-2-1-16,6 4 0 16,13-10-2-16,5-7-2 15,10-13-1-15,1-13-1 16,1-16-2-16,4-9 0 16,3-10 2-16,6-5 2 15,6-7 4-15,1-4 2 0,4-15-2 16,-3-6 1-16,-4-17 2 15,-2-8 0-15,-2-8 3 16,0-1 1-16,-3 2 1 16,2 6 0-16,-3 6 3 15,-4 7 1-15,-4 11 4 16,-2 5 1-16,-16 12 5 16,2 6 4-16,-6 11 4 15,-1 2 0-15,-5 4-5 16,1 1-5-16,-2 4-10 15,1 0-4-15,-4 5-5 16,-1-1-2-16,-1 5 0 16,1 7 2-16,0 8 3 15,1 8 3-15,2 7 3 16,-4 7 1-16,7 17 4 16,-3 2-2-16,7 12-1 15,4-2-2-15,5-11-2 0,7-3-2 16,2-18-2-16,2-9 0 15,8-11-3-15,2-9-1 16,6-10-4-16,5 0-17 16,8-4-71-16,0-2-44 15,-2-1-109-15,2 0-62 16,-3 3 203-16</inkml:trace>
  <inkml:trace contextRef="#ctx0" brushRef="#br0" timeOffset="88020.07">14547 16694 790 0,'-18'8'433'0,"14"-10"-104"16,2 1-123-16,6 2-138 15,-4-1-41-15,0 0-19 16,9 2 11-16,14 4 43 16,32 9 14-16,-20-12-4 15,-1 0-13-15,14-6-38 16,2-4-11-16,9-9-7 16,8 2 0-16,-2-6 0 15,-6-1-1-15,-10 0 1 16,-5-2-3-16,-15 5-121 15,1 3-116-15,-1 8 146 16</inkml:trace>
  <inkml:trace contextRef="#ctx0" brushRef="#br0" timeOffset="88263.58">14946 16416 1079 0,'-21'-12'513'15,"21"29"-179"-15,-1 5-178 16,1 18-92-16,-6 5-28 16,-1 15-22-16,-3 2-10 15,-7-6-20-15,5 4-35 0,-4-11-94 16,0 0-70-16,-2 5 126 15</inkml:trace>
  <inkml:trace contextRef="#ctx0" brushRef="#br0" timeOffset="89066.43">12222 15703 937 0,'8'1'444'15,"-7"-7"-171"-15,-2 2-66 0,0 3-85 16,1 0-26-16,0 1-42 15,0 0-17-15,1 8 3 16,4 16 9-16,10 34 16 16,-8-17 2-16,1 14-11 15,-4 2-12-15,-2 13-16 16,-2-3-7-16,-3 6-10 16,0 1-3-16,-4 2-3 15,-3 3 1-15,-3 5-2 16,-4 2-1-16,-3-2 0 15,2 1 0-15,-1-12-1 16,2-3 0-16,3-12-1 16,-1-9 1-16,3-7 1 15,-1-13-1-15,2-6 0 16,5 0-1-16,3-8-2 16,4 6-3-16,3-7 0 15,1 3-2-15,-1-5-2 0,2-2 0 16,5 0-5-16,2-3-3 15,7-1-3-15,6-2 0 16,9-8 2-16,3-7 3 16,15-9 4-16,-6-8 2 15,-2-10 1-15,4-2 2 16,-13-10 1-16,6 2 3 16,-6 1 1-16,-11-4 3 15,-5 3 4-15,-14-7 2 16,-10 3 6-16,-6 4 4 15,-15 0-3-15,-5 7-4 0,-10 2-4 16,5 10-5-16,-6 11-9 16,0 12-12-16,-3 14-11 15,-7 12 15-15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06:43:34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3164 10249 679 0,'10'16'-4'0,"3"-6"-1"15,8-4 5-15,8-6 44 16,9-8 34-16,8-12 33 15,1-9 0-15,10-18-36 16,1-7-31-16,9-16-28 16,6-5-4-16,-2-10-3 15,2 3-9-15,-10-7 46 0,-7-9 7 16,-8 2 3-16,-6-4 13 16,-3 5-50-16,-6 3-4 15,-10 0-3-15,-7 0 1 16,-13 4-1-16,-3 9 2 15,-10 17 12-15,-5 8 11 16,-8 19 16-16,0 5 1 0,-5 9-13 16,-4 7-12-1,-2 2-19-15,2 5-3 0,6 12-4 16,6 6 0-16,5 12 1 16,-4 4 2-16,5 10 2 15,-3 10 0-15,-2 14 1 16,4 14 0-16,4 14 1 15,-1-2 1-15,8 2-2 16,3-4-2-16,-1-9-3 16,5 3-1-16,8-9-3 15,5-5 0-15,2-7 0 16,10-8-2-16,-4-4 0 16,-1-1 0-16,5-4-9 15,-8 1-18-15,8-6-105 16,1-3-110-16,4-8 149 15</inkml:trace>
  <inkml:trace contextRef="#ctx0" brushRef="#br0" timeOffset="409.99">4325 9634 652 0,'3'15'306'0,"1"7"-180"15,-4 15-23-15,3 4-13 0,-12 3-64 16,0 4-10-16,0-12-8 16,-7-4-2-16,14-6-2 15,-1-8-1-15,1-9-3 16,4-4-1-16,5-12 3 15,-4-9 5-15,18-10 11 16,0-6 14-16,5-3 13 16,7 10-2-16,-7 5 0 15,1 9-12-15,-8 11-13 16,-2-1 1-16,-8 12 11 16,-3 2 7-16,-6 10 20 15,1 6-1-15,-2 3-18 16,0 1-10-16,4-3-22 15,-1-5 2-15,4-5-79 16,5-3-56-16,3-6 79 16</inkml:trace>
  <inkml:trace contextRef="#ctx0" brushRef="#br0" timeOffset="1201.68">5230 9220 365 0,'-2'-9'236'0,"1"7"0"16,-1-1-47-16,3 6-81 16,-1-3-32-16,0 0-30 15,9 20 12-15,25 42 25 16,-8-29 4-16,7 13-15 16,0 1-15-16,1 6-27 15,-8 5-10-15,8 3-13 16,-1-3-1-16,-4-5 1 15,11-3 0-15,-12-7 3 16,4 2-1-16,1-4 2 16,-8-1-1-16,-1-10-28 15,-5-3-33-15,-7-10-106 16,-2-3-87-16,-10-15 148 0</inkml:trace>
  <inkml:trace contextRef="#ctx0" brushRef="#br0" timeOffset="1481.96">5717 9062 936 0,'-5'-5'422'0,"-3"10"-225"16,-8 11-62-16,-8 14-68 15,-3 6-14-15,-11 15 11 16,7 8 13-16,-7 1-7 15,9 5-14-15,8-2-26 16,-4-4-11-16,13-1-13 16,-12-8-1-16,-2-9-4 15,7-1 0-15,0-2-22 16,8 3-27-16,5 0-95 16,-8-5-69-16,0-4-258 15,2 0 294-15</inkml:trace>
  <inkml:trace contextRef="#ctx0" brushRef="#br0" timeOffset="2463.85">5954 9810 366 0,'2'2'226'0,"-2"0"-33"16,0 2-49-16,0-4-18 0,0 6-16 16,-2 17-8-16,-6 33-20 15,6-28-14-15,2 3-16 16,2 0-5-16,-6-1-11 15,-1-1-7-15,-6-8-11 16,5-2-4-16,11-4 0 16,-7-5 1-16,8-6 0 15,-6-2-3-15,-2-6-6 16,2-1-1-16,-1 3-5 16,1 1 1-16,6-16-2 15,22-31 0-15,-9 29 4 16,-7-1 3-16,-4 0 3 15,4 4-1-15,-5 4-4 16,7 5 0-16,-3 4 2 16,-9 1 1-16,3 1 1 15,-5 0 2-15,0 1 6 16,-2 0 7-16,2 0 8 16,2 19 4-16,4 29-1 0,-4-25-6 15,-1 1-10-15,5-2-5 16,4 1-8-16,-3-1-1 15,0-10-3-15,2 1-1 16,-1-7-3-16,7 0-1 16,2-1-3-16,0-5 2 15,3 1-4-15,1 3-28 16,7-4-104-16,-1 1-79 16,4-4 125-16</inkml:trace>
  <inkml:trace contextRef="#ctx0" brushRef="#br0" timeOffset="4078.5">7507 9687 209 0,'-68'6'153'0,"64"-5"28"16,0 2-27-16,0-4-35 15,3 1-14-15,0 0-39 16,0 0-18-16,0 0-29 15,0 0-12-15,0 0-8 16,-1 0-1-16,2 0-2 16,0 0 1-16,0 0 11 15,0 0 7-15,0 0 19 16,0 0 9-16,0 0 12 16,0 0 0-16,0 0-10 0,0 0-2 15,16 9-15-15,21 13-4 16,-17-14-2-16,1 4-5 15,0-7-1-15,4 3-1 16,-4-4 1-16,9 6 0 16,1-3 3-16,0 0-1 15,6 5-2-15,-4-4-3 16,6 4-6-16,-2-4-1 16,0-3-2-16,1 3 1 0,2-7-1 15,-1 8 1-15,-4-9 1 16,-2-2 0-16,-7 0 0 15,-1-1 3-15,-11 1 4 16,1 0 1-16,-5 1-23 16,1-1-28-16,0 2-67 15,-2-3-44-15,-12-5-135 16,-1-6 179-16</inkml:trace>
  <inkml:trace contextRef="#ctx0" brushRef="#br0" timeOffset="4460.51">7634 9481 433 0,'-62'-20'176'15,"69"20"-98"-15,0 3 22 16,2 2 26-16,1 1-5 16,10 2-6-16,3-3-23 0,9 5-48 15,5 0-10-15,5 1-29 16,3-1-1-16,8-7-1 15,2 3-1-15,3-5 2 16,8 4-2-16,-13 1 1 16,3-2 1-16,-7 1 3 15,-4-1 4-15,1-2-44 16,-17-2-82 0,-15 0 76-16</inkml:trace>
  <inkml:trace contextRef="#ctx0" brushRef="#br0" timeOffset="5974.87">9529 9344 408 0,'32'-65'217'0,"-31"59"-33"16,3 0-18-16,-2 5-30 16,0-2-14-16,-2 3-33 15,0 0-20-15,0 0-17 16,0 0 1-16,0 0 5 16,0 0 3-16,0 0-4 15,-1 0-6-15,-3 17-19 0,-9 38-6 16,5-21-9-1,-4 1-2-15,1 3-5 16,0 1-4-16,2-2-3 0,1 0-1 16,3-3-1-16,0-7 0 15,5-1-1-15,-2-6-2 16,6-4-1-16,3 3 0 16,3-10-1-16,3 4 1 15,3-4 1-15,-1-10 2 16,1 1 4-16,5-2 2 0,3 2 1 15,-5 0 0-15,2 0-2 16,-5-6-1-16,2 3 0 16,-1 0-1-16,0-4 2 15,3 4 4-15,-3-7-42 16,-2-1-31-16,-5-1-124 16,-1-3-123-16,-1-3 199 15</inkml:trace>
  <inkml:trace contextRef="#ctx0" brushRef="#br0" timeOffset="6313.98">9820 9346 598 0,'0'9'307'0,"-3"3"-91"0,1 5-20 15,-5 5-47-15,1 3-23 16,-6 8-22-16,3 6-4 16,4 10-17-16,-5 4-5 15,10 10-23-15,-9-3-14 16,-3 1-22-16,2 6-8 16,2-4-6-16,0-1-2 15,6-3 0-15,-5-7 0 16,-1-12 0-16,6 0 0 0,-6-15 1 15,2-1 4-15,-1-10-40 16,-1-6-33-16,6-5-78 16,-3-3-64-16,3-7-197 15,4 2 259-15</inkml:trace>
  <inkml:trace contextRef="#ctx0" brushRef="#br0" timeOffset="7026.09">11035 9685 481 0,'0'3'263'15,"0"0"-66"-15,-1-3-77 16,1 0-28-16,0 0-4 16,0 0 0-16,0 0 19 15,3 0-2-15,17 1-24 16,29 10-14-16,-20-7-35 15,-4-3-11-15,6 4-10 16,2-3 2-16,4 3 7 0,-3 0 1 16,1-2-2-16,-2 0-4 15,-6 0-10-15,7 4-2 16,-2 1-1-16,-2 1 1 16,1 1 1-16,-7-3 0 15,-5-2 1-15,-4-3 6 16,-5-1-64-16,0 2-39 15,-5-3-125-15,0 0-112 16,-3-9 213-16</inkml:trace>
  <inkml:trace contextRef="#ctx0" brushRef="#br0" timeOffset="7297.36">11391 9462 376 0,'-1'0'245'0,"-1"6"38"15,-4 3-113-15,5 10-29 16,-3 6 4-16,4 10-5 16,2 2-10-16,-3 4-30 15,1-2-27-15,-2-4-41 16,1 4-10-16,1-11-10 15,-7 0-4-15,13-1 1 16,-6-5-26-16,-7-8-99 0,5-2-70 16,-2-6 102-16</inkml:trace>
  <inkml:trace contextRef="#ctx0" brushRef="#br0" timeOffset="8105.02">12493 9595 517 0,'-1'-78'284'16,"-8"80"-82"-16,-4 1-51 15,0 3-59-15,-6-2-20 16,4 4-9-16,1 2 3 0,0 5-16 16,5 6-18-16,-9 5-16 15,5 5-8-15,-5 5-7 16,2 5-2-16,-1 7-3 16,5 0-1-16,9 9-2 15,4-1 0-15,13-3 2 16,5-1 0-16,3-13 5 15,4-5 0-15,3-11 2 16,1-7 2-16,10-10 1 16,-4-8 3-16,10-14 4 15,1-6 3-15,0-7 2 16,2-7 2-16,-9-9 0 16,-4-3 0-16,-4-3 1 15,-2 5 0-15,-13-2 5 16,-5-2 2-16,-14-3-2 15,-9 0-2-15,-4 10-1 0,-1 5-2 16,-8 8 3-16,2 7 0 16,-8 9-11-16,3 4-8 15,-4 9-12-15,1 0-8 16,0 2-21-16,3 3-10 16,4 1-59-16,5 4-60 15,7 5 106-15</inkml:trace>
  <inkml:trace contextRef="#ctx0" brushRef="#br0" timeOffset="8631.61">13045 10011 587 0,'-2'-1'326'0,"-5"1"-49"16,-3 2-182-16,1 1-19 15,4 0-22-15,-3 13-4 16,-24 24-8-16,31-28-1 16,1-5-31-16,4-1-7 15,0-5-3-15,4-3 1 16,3-4 2-16,-2-4 1 15,7-1 3-15,-3 1 1 0,0 3-3 16,-6 3-3-16,-5 6-4 16,-1 0-2-16,-7 9 4 15,1 0 2-15,2 5 3 16,-6-1 1-16,3-2-3 16,10 1-15-16,-8-8-55 15,8 0-38-15,-8-3-123 16,4-3-108-16,6-1 216 15</inkml:trace>
  <inkml:trace contextRef="#ctx0" brushRef="#br0" timeOffset="9442.83">13582 9477 578 0,'27'-9'277'0,"6"2"-128"16,-1 3-41-16,3 4-67 16,-3 3-8-16,-1 5-4 15,3 0 3-15,-4 8 8 16,1 2-9-16,-6 4-2 16,-5 7-1-16,-4 3-7 15,-6 3 1-15,-8 5 4 16,-2 0-1-16,-10 6-4 15,-6-1-2-15,-9 1-3 16,-5-1 0-16,-7-4-1 16,1 1-1-16,-3-9-2 0,-1-5 0 15,1-13-2-15,4-8-4 16,6-3-3-16,8-5-5 16,8-5-6-16,1 0 1 15,2-5-2-15,2 2 1 16,2-3 1-16,3 2 1 15,3-4 0-15,1 4 1 16,7 0 0-16,-2-2 1 16,7 6 4-16,1 0 2 0,-4 3 2 15,9 5 2-15,1 4 1 16,0-1 1-16,7 8 2 16,-3-1 2-16,2 6-1 15,-1 1 0-15,1 0-2 16,-2-1-2-16,-2-1-2 15,1 1 0-15,-3-3 0 16,1-1 1-16,-2-4 0 16,-3-1 7-16,2-3-75 15,-3 1-61-15,-4-4 77 16</inkml:trace>
  <inkml:trace contextRef="#ctx0" brushRef="#br0" timeOffset="10172.09">14260 9487 394 0,'14'-7'244'0,"3"-1"22"16,2 5-161-16,2 3-29 16,4 0-27-16,3 5-11 15,3 2 3-15,4 4 7 16,-4 3-10-16,-6 7-18 15,-2 5 4-15,-4 6 9 16,0 1 13-16,-2 7 29 16,-5 1-5-16,-10-2-7 15,-4 3-12-15,0 4-27 16,-9 0-4-16,-2 6-4 16,-3 2-2-16,-17-5-2 15,2-1-2-15,-12-6-1 16,0-6-10-16,-2-10-10 15,2-3-6-15,7-12-16 16,5-3 7-16,10-6-2 16,5-2 2-16,5-5 11 0,-1-6 0 15,9-2 10-15,-1-7 3 16,7-3-2-16,4 2 2 16,1-5-3-16,4 3 0 15,2 5 2-15,-2 2 0 16,1 8-1-16,2 3 0 15,3 5 5-15,-2 3 3 16,4 6 4-16,7 2 8 16,-3 4 4-16,6 4 0 15,2-1-2-15,5 4-9 0,-1-3-7 16,-3 0 0-16,-2 3-2 16,-9-2 3-16,10 3-1 15,4-1 1-15,0-3 1 16,2-4-1-16,-3 0 1 15,0-4 0-15,4-2-46 16,1 1-61-16,3-7-179 16,1 0 175-16</inkml:trace>
  <inkml:trace contextRef="#ctx0" brushRef="#br0" timeOffset="10787.45">15393 10012 490 0,'10'-81'263'0,"-13"87"-50"16,-1 1-58-16,-1 4-22 16,0 0-10-16,-3-5-17 15,4 1-10-15,-2-6-27 16,1-2-10-16,5 1-21 15,0-1-10-15,0 0-17 16,0-3-7-16,3-15-1 16,7-26 2-16,-10 29 4 0,0 3 2 15,-2 6 11-15,-2 6 6 16,-3 5 6-16,0 3 3 16,-2 1-7-16,0 1-4 15,1-5-6-15,2 1-6 16,2-3-16-16,4-1-23 15,0 1-79-15,0-3-55 16,0 0-182-16,0 0 210 16</inkml:trace>
  <inkml:trace contextRef="#ctx0" brushRef="#br0" timeOffset="11558.46">15976 9634 463 0,'6'7'235'15,"-3"3"-67"-15,1 4-16 16,1 5-46-16,-2 8-3 15,0 4-13-15,-3 1-3 16,-4 10-4-16,-2 2-6 16,-1 7-17-16,0 6-9 15,-3-1-16-15,0-1-10 0,2-4-12 16,-1-6-1-16,0-3-4 16,0-7-1-16,1-11 2 15,-2-6 4-15,4-11 7 16,4-1 10-16,1-9 17 15,2 1-2-15,-1 1-7 16,2-9-12-16,7-16-19 16,15-38-4-16,-6 20-3 15,0-2 0-15,8-7 2 16,3 0 2-16,5 0 2 16,2 0 0-16,-2 6-2 15,0 1 0-15,-10 9-2 16,-1 8 1-16,-9 8 2 15,-7 7 2-15,7 16-2 16,-13 2 1-16,-1 12-2 16,1 10-3-16,-8 14 5 15,5 9 1-15,-3 16 15 0,-6 5 7 16,0 6 4-16,8 4-2 16,3-6-18-16,12-4-8 15,6-16-5-15,-8-8-2 16,19-3 2-16,1-6 1 15,13-2-1-15,8-2 0 16,5-10-2-16,7-1 2 16,5-11-83-16,4-2-52 15,13-9 82-15</inkml:trace>
  <inkml:trace contextRef="#ctx0" brushRef="#br0" timeOffset="99252.56">1557 4141 650 0,'-5'7'342'16,"-3"-5"-125"-16,11 5-27 15,-1-2-73-15,2 2-46 16,4 6-12-16,7 2 3 16,6 8 12-16,0 1-5 0,7 8-21 15,-2 2-10-15,-8 2-17 16,10 11-8-16,-1 6-6 15,-5-2-1-15,10 8-3 16,-4-5 1-16,-3-3 0 16,0 0 0-16,-5-6 5 15,-3-4 1-15,0-5 3 16,-1-5 1-16,-3-6 3 16,-4-5 0-16,-2-1-47 15,-5-5-46-15,1-4-124 16,1-3-92-16,-1-10 180 15</inkml:trace>
  <inkml:trace contextRef="#ctx0" brushRef="#br0" timeOffset="99507.71">1985 4243 619 0,'-4'-5'337'15,"-1"0"-99"-15,-2 10-37 16,-4 5-61-16,-1 5-29 16,-5 12-11-16,-4 4 4 15,-5 16-6-15,-8 1-16 16,-5 8-30-16,1-1-14 16,0 2-22-16,6-1-7 15,6-10-12-15,3-2-25 0,3-8-113 16,-1-10-115-16,4-4 154 15</inkml:trace>
  <inkml:trace contextRef="#ctx0" brushRef="#br0" timeOffset="99914.16">2758 4542 378 0,'-1'-1'294'0,"-1"0"7"0,2 0-151 16,0 1-36-16,26 4-85 15,26 7-12-15,-23-11-14 16,0-1-74-16,0 0 51 16</inkml:trace>
  <inkml:trace contextRef="#ctx0" brushRef="#br0" timeOffset="100107.44">2880 4492 708 0,'-42'-63'351'0,"58"51"-160"16,4-2-54-16,2 1-84 16,1 2-49-16,6 3-135 0,5 3-147 15,4-3 172-15</inkml:trace>
  <inkml:trace contextRef="#ctx0" brushRef="#br0" timeOffset="100449.04">3967 3699 804 0,'-30'2'384'0,"2"8"-149"16,-6 9-64-16,2 15-49 16,-2 15-23-16,2 26-2 15,-4 12-2-15,-3 20-17 16,4 5-12-16,3 5-37 15,13 5-13-15,13-10-13 16,6-6-2-16,12-17-1 16,6-11-17-16,13-17-73 15,3-6-59-15,11-12-202 16,5-8 217-16</inkml:trace>
  <inkml:trace contextRef="#ctx0" brushRef="#br0" timeOffset="100770.18">4579 3811 873 0,'26'-34'384'0,"-29"52"-204"16,-3 4-31-16,0 10-55 15,-1-2-34-15,3 1-36 16,2 1-12-16,2-6-55 15,2 1-60-15,2-7 66 16</inkml:trace>
  <inkml:trace contextRef="#ctx0" brushRef="#br0" timeOffset="101034.75">5260 3838 528 0,'5'23'309'16,"-2"4"-44"-16,-3 1-35 15,0 2-105-15,0 2-34 16,0-4-56-16,-3-3-18 15,3-6-37-15,0-3-45 0,-2-2-270 16,3 1 227-16</inkml:trace>
  <inkml:trace contextRef="#ctx0" brushRef="#br0" timeOffset="101266.13">6017 3805 705 0,'10'48'312'0,"-7"-2"-174"15,-2 0-38-15,-5-2-72 16,0-7-12-16,5-5-11 0,-1-6-56 15,10-7 37-15</inkml:trace>
  <inkml:trace contextRef="#ctx0" brushRef="#br0" timeOffset="101505.02">6846 3753 634 0,'7'51'328'16,"-7"1"-118"-16,-4 8-99 16,0-4-42-16,-1-15-59 15,3 0-39-15,9-15-105 16,1-4-109-16,4-8 144 15</inkml:trace>
  <inkml:trace contextRef="#ctx0" brushRef="#br0" timeOffset="101716.45">7576 3877 717 0,'15'45'328'16,"-6"10"-159"-16,-1 2-22 15,-7-8-73-15,0-7-46 16,8-15-108-16,-7-11-60 16,10-10 80-16</inkml:trace>
  <inkml:trace contextRef="#ctx0" brushRef="#br0" timeOffset="101889.98">8410 3745 883 0,'38'40'362'0,"-9"8"-251"15,-10 1-6-15,-7 2-90 16,-3 1-73-16,-2-6-263 15,4-5 215-15</inkml:trace>
  <inkml:trace contextRef="#ctx0" brushRef="#br0" timeOffset="102674.39">4547 4697 535 0,'-77'16'324'0,"77"-16"-29"16,-1 3-42-16,-8 2-55 15,9 7-41-15,-2 7-36 16,2 8-23-16,-1 1-35 15,-4 1-14-15,4-1-29 16,-3-2-22-16,11 3-120 16,-1-2-110-16,3 1 140 15</inkml:trace>
  <inkml:trace contextRef="#ctx0" brushRef="#br0" timeOffset="103164.58">4967 4767 445 0,'92'-21'252'0,"-75"26"-67"16,-1 0-33-16,1 5-68 16,-1 2-37-16,-5 0-8 15,-1 5 3-15,-7 2 8 16,-2 4-1-16,-5 3-16 15,-4 0-26-15,0-1-53 16,-3-5-14-16,2-3-28 16,1-1 1-16,3-6 19 15,-2 0 11-15,5-3 19 16,0-2 31-16,2 4 50 16,4-2 15-16,6 3 29 15,3 0-1-15,7-2-5 16,4-2-8-16,0-5-24 15,2-1-10-15,7-1-31 16,-3-1-40-16,4-2-333 0,-1 0 263 16</inkml:trace>
  <inkml:trace contextRef="#ctx0" brushRef="#br0" timeOffset="103770.32">6099 4629 522 0,'-30'-24'310'15,"30"24"-74"-15,8 0-27 0,3 1-32 16,5 0-49-16,-4 2-27 16,5 6-45-16,-4-2-21 15,1 3-21-15,-4 1-3 16,-7 1 4-16,-3 7 1 16,-11 3-7-16,-2 1-8 15,-4 4-43-15,0-2-16 16,7 2-4-16,5-2 3 15,10-4 30-15,3-9 12 16,5-1 12-16,6 0 10 0,-6-7 17 16,1 8 7-16,-5-3 12 15,-8 1 1-15,-3 4-4 16,-5 4-4-16,-8 1-13 16,-1-2-5-16,-1 2-9 15,-2-6-7-15,6-2-48 16,-1-2-44-16,3-9-169 15,-2-4-149-15,13 0 255 16</inkml:trace>
  <inkml:trace contextRef="#ctx0" brushRef="#br0" timeOffset="104154.4">6629 4713 334 0,'2'20'250'15,"1"5"48"-15,-1 2-34 16,6 5-44-16,-3-4-46 16,2-9-81-16,4 0-35 15,2-14-46-15,2-2-6 16,8 0 0-16,-3-14-1 15,9-9 0-15,1-3-15 16,3-10-32-16,-3 1-5 0,-7 6 1 16,-6 3 14-16,-9 14 29 15,-2 9 16-15,-6 16 17 16,-5 10 3-16,-4 10 28 16,-5 6-1-16,-4 10 3 15,1-1 0-15,2 1-23 16,5-1-6-16,4-13-85 15,6-3-49-15,10-10-254 16,6-4 221-16</inkml:trace>
  <inkml:trace contextRef="#ctx0" brushRef="#br0" timeOffset="104519.63">7618 4746 814 0,'-18'-17'387'16,"25"27"-200"-16,12 1-64 16,0 0-18-16,3-4-70 15,7-1-11-15,-3-5-11 16,0-1 2-16,2 0-113 15,-1 0-103-15,-4-3 125 16</inkml:trace>
  <inkml:trace contextRef="#ctx0" brushRef="#br0" timeOffset="104733.66">7665 4936 849 0,'-22'32'366'0,"13"-1"-170"15,0-8 6-15,5-4-34 16,5-1-36-16,-2-10-75 0,1-2-28 16,-1-3-12-16,1 1 1 15,-1-4-6-15,0 0-17 16,-2 0-42-16,3 0-26 16,-18 7-82-16,-37 10-129 15,29-16 188-15</inkml:trace>
  <inkml:trace contextRef="#ctx0" brushRef="#br0" timeOffset="105150.49">8807 4589 752 0,'13'-22'369'0,"-32"34"-137"16,0 4-21-16,-6 11-76 15,-2 8-27-15,8 12-23 16,-9 0-7-16,16 3-14 16,-2-8-15-16,4-11-35 0,15 2-12 15,0-15-13-15,10 1-4 16,3-8 0-16,-5-4-1 16,3-7-16-16,1-3-4 15,-6-9-2-15,1 0-17 16,-5 0-51-16,-7-4-59 15,1 8-202-15,-1 3 226 16</inkml:trace>
  <inkml:trace contextRef="#ctx0" brushRef="#br0" timeOffset="105570.36">9663 4645 631 0,'6'0'323'16,"2"-2"-144"-16,9 3-16 0,4 2-19 15,3 1-66-15,0 0-23 16,2 1-29-16,4 0 1 16,-2 0 11-16,4 5 1 15,-5 3 8-15,-3 7-6 16,-6 8-2-16,-8 4 7 15,-11 10 1-15,-9-1-7 16,-8 4-18-16,-4 0-8 16,1 6-14-16,-2 0-24 0,2-3-101 15,4-3-84-15,-4-20 122 16</inkml:trace>
  <inkml:trace contextRef="#ctx0" brushRef="#br0" timeOffset="105781.8">9673 4914 1168 0,'12'2'478'16,"-5"13"-296"-16,34 24-98 15,-20-27 13-15,5-5-54 16,11-4-18-16,-6-6-18 15,-2-3-27-15,7-3-148 16,-5-5-139-16,6 1 182 16</inkml:trace>
  <inkml:trace contextRef="#ctx0" brushRef="#br0" timeOffset="106136.88">9886 3806 1003 0,'2'7'459'0,"-8"9"-243"16,1 6-6-16,-12 9-79 16,2 5-36-16,4-1-37 15,1-1-14-15,9-7-92 16,2-4-70-16,6-5-301 15,2-3 268-15</inkml:trace>
  <inkml:trace contextRef="#ctx0" brushRef="#br0" timeOffset="106496.2">10953 3622 1059 0,'35'61'391'0,"2"15"-254"16,-2 9 24-16,-13 17 24 16,-4 10-13-16,-15 16-63 15,-8 16-34-15,-25 16-29 16,-14 3-12-16,-18 13-17 16,-10 0-8-16,-19-4-2 15,-17 1-7-15,-30 2-29 16,-18-5 21-16</inkml:trace>
  <inkml:trace contextRef="#ctx0" brushRef="#br0" timeOffset="109552.58">1555 5904 411 0,'44'-23'297'0,"-45"23"13"0,-2 0-101 15,3 9-78-15,1 5-40 16,8 10-8-16,6 9 7 15,-4 3-5-15,2 4-11 16,2 5-32-16,-6-6-17 16,9 1-19-16,-2-8-4 15,-3-10-2-15,8-2 6 16,1-8 10-16,0-4 3 16,6-7 7-16,0-3-3 15,1-9-2-15,-5-5-1 0,8-1-5 16,-3-5-4-16,-1 0-2 15,6 1 1-15,-9 4-40 16,0 2-42-16,-7 5-99 16,-4 2-84-16,-8 5 158 15</inkml:trace>
  <inkml:trace contextRef="#ctx0" brushRef="#br0" timeOffset="109754.55">2046 6097 787 0,'-100'43'392'0,"91"-19"-137"16,0 3-16-16,0 13-85 15,4 2-36-15,-9 4-54 16,3 3-24-16,0-8-26 16,1-1-4-16,3-3-5 0,-2 1-25 15,2 8-110-15,1 8-109 16,2 2 140-16</inkml:trace>
  <inkml:trace contextRef="#ctx0" brushRef="#br0" timeOffset="110133.4">2683 6688 596 0,'58'-60'330'0,"-51"63"-71"16,9 6-35-16,-2 2-60 16,-6-2-56-16,4-4-60 0,5 0-26 15,2-9-18-15,14 3-41 16,1-5-201-16,-6-8 167 15</inkml:trace>
  <inkml:trace contextRef="#ctx0" brushRef="#br0" timeOffset="110318.91">2923 6478 929 0,'-68'-5'383'0,"73"9"-245"15,5 4-33-15,5-8-30 16,3 0-41-16,12 0-27 16,1-4-21-16,0 4-119 31,-15 0-137-31,0 0 162 0</inkml:trace>
  <inkml:trace contextRef="#ctx0" brushRef="#br0" timeOffset="111173.54">3984 5976 784 0,'-14'15'332'0,"-8"9"-190"16,-2 10-6-16,0 23-31 16,-7 10-6-16,2 22-14 15,-1 6-16-15,-1 12-29 16,15 6-14-16,7 4-18 15,6-2-5-15,7-10-12 16,3-7-39-16,8-11-127 16,9-4-104-16,13-14 161 15</inkml:trace>
  <inkml:trace contextRef="#ctx0" brushRef="#br0" timeOffset="112238.44">4555 6837 420 0,'-7'74'240'0,"8"-57"-15"15,6 2-67-15,6-1-11 16,3-8-19-16,14 0-22 16,2-4-6-16,10-14-20 15,4-2-10-15,8-17-17 16,-3-9-11-16,-1-15-17 0,-3-5-5 15,-8-14-5-15,4-1-1 16,-6 3-2-16,-2 5 1 16,-4 4 3-16,-11-1 2 15,-12 5 7-15,-5-2-1 16,-12 16 2-16,0 8 0 16,-4 16 11-16,0 6 2 15,-4 9-7-15,4 5-4 16,-2 8-18-16,3 14-4 0,-4 13 0 15,3 9-2-15,-2 14-1 16,2 0 0-16,8 6-3 16,-5-3 0-16,6 1 0 15,-1-6 0-15,1-9 2 16,9-2-22-16,6-8-76 16,5-5-42-16,8-5-113 15,-2-5-79-15,6-8 217 16</inkml:trace>
  <inkml:trace contextRef="#ctx0" brushRef="#br0" timeOffset="112765.06">5456 6617 351 0,'-13'-1'254'15,"8"7"0"-15,-7 10-63 16,6 9-47-16,2 10-44 16,0 7-22-16,6 5-41 15,-2-3-14-15,5-7-12 16,2-5-3-16,2-14 9 15,1-5 4-15,-1-10 16 16,1-2 11-16,2-5 14 16,-4-3 2-16,2-5-2 15,-4-5-7-15,-9-5-20 16,0-3-4-16,-7-2-52 16,0-3-37-16,3 1-44 15,-1 5-17-15,-3 4-7 16,6 7-9-16,4 8-66 0,1 2-129 15,4 9 212-15</inkml:trace>
  <inkml:trace contextRef="#ctx0" brushRef="#br0" timeOffset="113520.5">5459 6716 562 0,'6'-74'318'0,"-3"72"-49"16,-1 1-30-16,2 2-91 15,-4-1-30-15,-2 0-59 16,1 0-21-16,1 11-19 16,-2 6 4-16,2 37 11 15,5-27 1-15,-9 5 1 16,5 3-2-16,-11-5-8 16,4 3-2-16,4-11-4 15,-6-5-2-15,9 0-5 0,-9-10-2 16,7-1 0-1,2-1-1-15,-4-7 3 0,3 2 2 16,-1-1 5-16,1 0-2 16,0 0-9-16,0 0-6 15,0 0-10-15,3-17-2 16,14-34 1-16,-3 21 0 16,6-3 2-16,6 1 0 15,3-4 3-15,-2 4 1 16,0 6 2-16,-5-1 3 0,-3 16 6 15,-5 5 2 1,-8 4 6-16,3 11 2 0,-5 4 3 16,1 6 3-16,0 13 3 15,-5 1 1-15,4 5-5 16,2 1-5-16,-3-7-9 16,4-3-5-16,5-6-7 15,-2-5-2-15,10-4-15 16,-1 0-19-16,9-6-88 15,0-4-65-15,15-9 115 16</inkml:trace>
  <inkml:trace contextRef="#ctx0" brushRef="#br0" timeOffset="114930.59">6366 6686 156 0,'24'9'127'16,"-28"-5"22"-16,-1 2-20 15,3-4-31-15,1 1-3 16,1-3 11-16,0 0 4 15,0 0 19-15,0 0-11 0,1 0-40 16,7 2-14-16,6 3-65 16,20 2-97-16,-23-8 69 15</inkml:trace>
  <inkml:trace contextRef="#ctx0" brushRef="#br0" timeOffset="115083.18">6774 6798 518 0,'38'13'221'16,"-1"1"-112"-16,0-5-77 16,1-1-4-16,-4-6-17 15,-4-3-17-15,-2 1-84 16,-5-5-68-16,3 3 93 16</inkml:trace>
  <inkml:trace contextRef="#ctx0" brushRef="#br0" timeOffset="115199.88">7098 6837 181 0,'101'12'160'0,"-67"-5"53"15,-1 4-30-15,2-3-60 0,-2-2-35 16,-2 1-57-16,0-5-10 16,-4 0-6-16,3 2-42 15,-1-6-142-15,-1-1 120 16</inkml:trace>
  <inkml:trace contextRef="#ctx0" brushRef="#br0" timeOffset="115631.9">9467 6092 561 0,'39'-5'246'0,"5"23"-126"16,-1 9 14-16,-13 17 21 16,-4 13-22-16,-14 14 0 0,-9 11-3 15,-10 12-17-15,-12 11-18 16,-24 15-46 0,-7 4-16-16,-12 3-19 0,-4-5-3 15,2-2-2-15,0-5-7 16,-7-1-104-16,-8 6 76 15</inkml:trace>
  <inkml:trace contextRef="#ctx0" brushRef="#br0" timeOffset="132244.04">9477 11620 711 0,'26'-27'338'16,"-27"29"-132"-16,1-2-30 16,-2 0-49-16,2-1-16 15,0 0-24-15,0 0-11 16,-1 0-27-16,1 0-12 16,0 1-21-16,0 0-7 0,-1 0 4 15,0 6 1-15,-3 14 6 16,-10 32 0-16,3-18-8 15,-1 6-3-15,-1 7-3 16,-2-5-3-16,-1 4 1 16,1-3-1-16,1 2 0 15,1 6 0-15,2-9 0 16,1-2-1-16,8-12-3 16,3-6-2-16,5-9-3 15,3-2 0-15,1-3 3 16,1-3 1-16,1-1 1 15,3-2 1-15,4 0 0 16,1-2 1-16,0 0 1 16,0-1 0-16,3 1 0 15,-2 0 0-15,2 0 1 16,2-1 0-16,-1-1-3 16,-4-3-18-16,1 3-92 0,-5-5-66 15,0 4-247-15,0 1 262 16</inkml:trace>
  <inkml:trace contextRef="#ctx0" brushRef="#br0" timeOffset="132558.74">9767 11909 450 0,'-9'-53'265'0,"8"60"-14"15,1 4-42-15,-1 9-51 16,0 4-11-16,-1 14-20 16,-3 7-8-16,-3 10-23 15,-4 6-16-15,3 3-35 16,-3-1-14-16,2-7-16 15,2-6-4-15,0-10-2 16,-2-4-13-16,3-6-69 16,0-9-60-16,1-4-284 15,3-3 269-15</inkml:trace>
  <inkml:trace contextRef="#ctx0" brushRef="#br0" timeOffset="133194.04">10867 12053 614 0,'-67'-31'302'16,"70"31"-85"-16,4 6-24 15,1-5-36-15,5 4 3 16,1-3-23-16,3 1-18 16,8 3-38-16,1-3-21 15,3 2-33-15,3 3-9 16,-6-7-9-16,4 1-3 0,0 2-1 15,3-3 0-15,-2-1 1 16,0 0-6-16,-5-1-56 16,-9-2-44-16,-4 1-132 15,-5 1-91-15,-9-2 202 16</inkml:trace>
  <inkml:trace contextRef="#ctx0" brushRef="#br0" timeOffset="133420.95">11086 11759 848 0,'-4'0'417'15,"1"7"-136"-15,-1 9-151 16,-3 7-34-16,-1 9-8 16,2 3 1-16,-2 3-5 15,-1 1-9-15,3 4-36 0,0 0-14 16,1-1-14-16,0-3-21 15,5-4-49-15,-2-5-30 16,1-5-108-16,2-3-78 16,3-2 177-16</inkml:trace>
  <inkml:trace contextRef="#ctx0" brushRef="#br0" timeOffset="134223.32">12265 11866 502 0,'-21'0'292'16,"5"7"-75"-16,-7 5-92 16,0 5-40-16,-1 12-63 15,-4 2-13-15,6 19 23 16,2 9 12-16,7 9 6 15,5 5-1-15,8-12-31 16,8-30-13 0,-3-16-5-16,0 0 2 0,28 24 12 15,5-14 12-15,10-14 31 16,-10-19 14-16,0-15 22 16,5-5 2-16,-3-11-16 15,-11-7-13-15,-5 4-23 0,-8 1-10 16,-16-3-7-1,-2 3 3-15,-10 1-1 0,-10 1-2 16,-7 3-11-16,5 12-8 16,-6 4-17-16,9 10-11 15,9 8-14-15,1-1-11 16,9 4-42-16,-3-5-42 16,5 7-170-16,0-3 190 15</inkml:trace>
  <inkml:trace contextRef="#ctx0" brushRef="#br0" timeOffset="134690.75">12765 12380 1137 0,'0'1'129'15,"-1"3"-48"-15,-2-1 68 16,3-3-45-16,0 0-32 0,0 8-5 15,1 6 0-15,5 23-9 16,-4-31-35-16,-2-3-9 16,1 0-5-16,-1-4 4 15,0 0 10-15,0 0 5 16,0 0 5-16,0 0-5 16,0 0-15-16,0-1-11 15,0 2-12-15,0 0-4 16,0 0 3-16,0 11 5 0,0-1 6 15,0 6 0-15,4 22-27 16,-4-35-29-16,6 3-72 16,-1-6-48-16,2-4-150 15,3-4 204-15</inkml:trace>
  <inkml:trace contextRef="#ctx0" brushRef="#br0" timeOffset="135369.23">13240 11956 453 0,'4'-14'288'16,"5"3"-1"-16,3 3-21 16,4-1-49-16,3 2-34 15,3 4-61-15,2 0-30 16,-1 5-51-16,4 4-15 15,2 6-15-15,-4 3-1 16,-2 2 14-16,-8-3 5 0,-5 3 5 16,0 6 0-16,-8 6-12 15,0 5-4-15,-4 6-5 16,-11-1-1-16,1 4-16 16,-7 0-15-16,-7-6-20 15,-4-6-8-15,-7-7-8 16,-2-8-11-16,-2-8-41 15,5-2-27-15,3-8 2 16,7-1 20-16,6-5 61 16,8-1 40-16,7 3 37 15,2-2 10-15,7 4 11 16,0-2 3-16,3 1 8 16,-1 2-1-16,4 1-5 15,3 1-2-15,7 6-8 16,1 0 4-16,6 2 3 15,2 3-2-15,0-2-1 0,4 2-5 16,1 3-6-16,2-1-4 16,0 3-13-16,-3-1-7 15,-2-1-4-15,-7-3 1 16,-5 1 0-16,3 0-9 16,-3-1-59-16,0-3-49 15,-1-6-153-15,0-5-253 16,-2-5 339-16</inkml:trace>
  <inkml:trace contextRef="#ctx0" brushRef="#br0" timeOffset="136025.84">13978 11839 853 0,'13'-3'397'15,"0"1"-182"-15,-1 2-96 16,1 4-46-16,9 10-36 15,2 1-9-15,9 7 15 0,-1-3 5 16,-4-3 4-16,1 2 2 16,-5 5-17-16,0 6-4 15,-5 6-5-15,-6 5 0 16,-9 5-6-16,-4 1-4 16,-9 3-2-16,-3-1 0 15,-10-8-2-15,-7 1-6 16,-5-11-21-16,-5-5-13 15,0-6-10-15,4-8 3 0,2-9 12 16,3-4 9-16,5-7 2 16,10 5 1-16,2-5 0 15,1-1 0-15,8-1 2 16,-4-8 4-16,6 2 9 16,2 1 8-16,2 1 10 15,4 6 3-15,2-1-2 16,7 2-3-16,2 2-9 15,0 1-4-15,0 1-3 16,-3 2 0-16,6 3 5 16,-3 2 6-16,8 9 8 15,3-1 1-15,0 4-6 16,5 6-4-16,-3-3-9 16,-2-1-3-16,2 1 0 15,-4-5 0-15,3-1 1 16,-3-3 1-16,-6-7-42 15,-1-1-47-15,-5-2-242 16,-2 0 212-16</inkml:trace>
  <inkml:trace contextRef="#ctx0" brushRef="#br0" timeOffset="136646.18">14861 12227 505 0,'78'-35'266'0,"-77"34"-51"15,0 0-16-15,-1 0-26 0,-1 0-29 16,0 1-61 0,0 0-28-16,0 0-31 0,0 0 3 15,0 0 8-15,0 6 2 16,1 4-10-16,1-1-8 16,-1-5-9-16,1 2 1 15,-1-6 13-15,0 0 5 16,0 0 7-16,0 0-1 15,0-2-6-15,0 1 4 0,0 0 21 16,0 0 4-16,0 0-3 16,0 0-9-16,-1 1-24 15,0 0-6-15,-1 0-2 16,2 0-1-16,-2 0-7 16,1 0-6-16,0 0-16 15,0 0-16-15,0 0-70 16,1 0-52-16,0 0-159 15,0 0-180-15,0 0 317 16</inkml:trace>
  <inkml:trace contextRef="#ctx0" brushRef="#br0" timeOffset="137516.15">15833 11792 580 0,'90'-47'313'0,"-86"36"-55"16,-4-5-28-16,0 8-33 15,0 4 4-15,-6-2-21 16,4 7-20-16,-7-1-48 16,2 4-24-16,-4 2-27 0,-4 3-11 15,-3 2-12-15,-4-1-6 16,-2 4-3-16,-1 4-1 16,-3 2-8-16,8 7-4 15,-6 7-11-15,-1 5-4 16,-2 11-3-16,-7 8-2 15,-1 18 3-15,-1 3 1 16,7 5 0-16,4-8-1 16,13-15-3-16,8-3-2 15,9-14-1-15,8-3 0 0,9-9 2 16,6-4 0-16,3-10-1 16,6-4 0-16,-2-11-1 15,-7-7 3-15,-10-14 3 16,0-1 2-16,-4-2 4 15,-2 0 3-15,-2 4 2 16,-8-9 1-16,-3 3-6 31,1 11-4-31,0 1-2 0,-6-36-26 16,-7 4 13-16,5 5-42 16,-6 27-2-16,-1 3-29 15,6 6-28-15,-4 2-48 16,2 0-28-16,5 1-106 15,-4-1-96-15,2 0 255 16</inkml:trace>
  <inkml:trace contextRef="#ctx0" brushRef="#br0" timeOffset="138126.51">16298 11844 752 0,'-4'-10'360'0,"-10"2"-143"16,8 6-42-16,-8 2-83 15,2 8-18-15,2 6-16 16,-7 2-2-16,-1 5-11 15,0 2-8-15,3 13-25 16,-4 1-9-16,14 24-1 16,-12 0 2-16,13 10 2 0,4 5 2 15,2-7-4 1,18 0-3-16,-5-21 1 0,6-5 0 16,10-12 2-16,-11-12 2 15,17-7 2-15,-1-9 0 16,4-16 16-16,4-5 10 15,-2-17 10-15,1-4 2 16,-10-13-12-16,-4-3-7 16,-9-14-9-16,-8-13-1 0,-12 2 2 15,-5 2-10-15,-13 12-9 16,-5 16-4-16,1 20-23 16,-2 10-17-16,-4 16-68 15,1 8-58-15,-8 12-195 16,0 6 230-16</inkml:trace>
  <inkml:trace contextRef="#ctx0" brushRef="#br0" timeOffset="153632.7">17822 12269 440 0,'-1'0'215'0,"0"0"-91"15,0 0-6-15,0 0-25 16,0 0-2-16,0 0 5 16,0 0-1-16,0 0-28 15,-2 1-8-15,3 0-7 16,-1-1 4-16,1 0 5 16,0 1-3-16,0 0-6 15,16 1-3-15,26 27 1 16,-25-28 0-16,4 1-6 15,-1-1-6-15,6 2-18 16,1-3-5-16,2 0-8 16,-4 1-2-16,-6-3-1 15,1 0-1-15,-3-1 0 16,1 1-1-16,2 0-11 16,-2 2-16-16,-2 0-37 15,-4-3-19-15,-2 1-50 0,-6-2-42 16,0-2-202-16,4-2 241 15</inkml:trace>
  <inkml:trace contextRef="#ctx0" brushRef="#br0" timeOffset="153968.79">17895 11964 656 0,'0'0'293'0,"8"6"-156"15,5 1-14-15,-3 0-29 16,10 2-6-16,3 3 8 15,1-6 9-15,6 2-18 16,-1-4-17-16,3-2-34 16,0 1-15-16,-3-3-13 15,4 0-3-15,-9-3-15 16,5 0-40-16,-6 0-137 16,0 1-267-16,-7 2 291 0</inkml:trace>
  <inkml:trace contextRef="#ctx0" brushRef="#br0" timeOffset="154688.91">19350 11834 701 0,'6'3'348'0,"-3"0"-108"0,-2 2-147 15,1 4-17-15,-1 3-30 16,-1 4-2-16,1 7 21 16,-1 0 9-16,2 8 4 15,-2 2 4-15,0 9-12 16,0 6-9-16,-3 5-20 16,2 0-15-16,-1-2-15 15,2 0-3-15,-2-5-3 16,-2-2-1-16,2-7 0 15,2-1-2-15,2-8-25 16,0-1-24-16,2-5-72 16,-4-3-52-16,2-9-141 15,1-1-105-15,4-7 264 16</inkml:trace>
  <inkml:trace contextRef="#ctx0" brushRef="#br0" timeOffset="155223.49">19826 11900 834 0,'1'2'343'0,"-1"1"-203"16,0-1-15-16,0-2-31 16,0 0-11-16,0 0-26 15,3 1-2-15,9 4-9 16,0-2-9-16,33 6-7 16,-21-8-3-16,-5-3-6 15,9 2-3-15,-8 0-8 16,-1 0-4-16,6 4 1 15,-2-1 3-15,2 8 5 16,-2 1 1-16,-4 1 0 16,-5 3-3-16,-1-2-4 15,-3-1-1-15,-3 2 0 16,-1 4 0-16,-6 4 4 16,0 3 3-16,-5 7 6 15,-4 1 1-15,-5 6-2 0,-1 1-1 16,-5 4-7-16,-1-1-4 15,3-3-3-15,-3-3-1 16,4-7-2-16,6-3-1 16,2-8-5-16,2-5-8 15,6-3-28-15,-5-4-25 16,6-4-67-16,0-2-40 16,-3-2-138-16,3-1 191 15</inkml:trace>
  <inkml:trace contextRef="#ctx0" brushRef="#br0" timeOffset="155454.87">19909 12350 920 0,'0'-54'404'0,"3"54"-152"15,1 0-112-15,3 1-33 16,4 0-13-16,6 5-46 15,6 0-18-15,6 1-15 16,-1 3-8-16,10-3-7 16,4 0-7-16,6-5-73 15,8-2-50-15,5-4-130 16,4-3-117-16,1-1 242 16</inkml:trace>
  <inkml:trace contextRef="#ctx0" brushRef="#br0" timeOffset="156500.09">7739 12148 653 0,'-20'-36'253'0,"42"43"-167"15,1-3-4-15,7 5-17 16,-2-7-18-16,6 1-34 16,3-4-6-16,2-3-2 15,1 3-8-15,-5-14-239 16,4 4 181-16</inkml:trace>
  <inkml:trace contextRef="#ctx0" brushRef="#br0" timeOffset="156717.51">7781 11977 761 0,'11'0'323'0,"11"5"-201"0,3-1-19 16,8-3-29-16,2 1-40 15,2-5-34-15,1 0-32 16,-10-1-138-16,-3 3-137 16,1 9 183-16</inkml:trace>
  <inkml:trace contextRef="#ctx0" brushRef="#br0" timeOffset="157489.99">3675 12514 503 0,'-17'-42'236'16,"32"46"-88"-16,13 1-25 16,3-3 26-16,9-2 0 15,-3-2-2-15,2-12-33 16,5-3-16-16,-6-8-26 16,5-3-18-16,-1-11-20 15,-2-3-10-15,1-13-10 16,-2-11-4-16,-5-7-1 15,-3-2 1-15,-7 4 1 16,-9 3 3-16,-8 8 9 16,-9 2 5-16,-15 5 2 15,-1 7 0-15,-9 10-9 16,2 10-6-16,1 14-6 16,2 7-4-16,1 9-4 15,5 6 4-15,0 7 3 16,0 5 1-16,2 14 8 0,0 5 0 15,9 9-3 1,2 6-2-16,5 2-7 0,4 6-5 16,-2 14 1-16,0 3 0 15,4 7 1-15,0-2 5 16,5-12-42-16,-1-3-22 16,2-10-48-16,2-2-48 15,2-8-168-15,2-5 211 16</inkml:trace>
  <inkml:trace contextRef="#ctx0" brushRef="#br0" timeOffset="157855.01">4429 12299 590 0,'-5'7'267'0,"5"4"-56"16,5 5-107-16,-11 5 5 16,3-1-25-16,3-6-56 15,-3-3-17-15,3-5-11 16,4-2-1-16,-2-4-15 16,3-1-10-16,-5 0-13 15,0-1-1-15,0 0 9 16,9-14 9-16,33-20 41 15,-25 31 15-15,-2 4 24 16,1 7 21-16,-5 6 8 0,-1 3 5 16,-4 10-6-16,-4 0-14 15,-1 0-34-15,1-2-14 16,1-5-63-16,5-5-43 16,2 0-116-16,6-1-112 15,4 2 199-15</inkml:trace>
  <inkml:trace contextRef="#ctx0" brushRef="#br0" timeOffset="158238.98">5033 11989 759 0,'-1'5'346'15,"2"0"-80"-15,9 14-211 16,1 3 5-16,10 11 1 15,4 7-7-15,6 6-13 16,3 3-4-16,0 2-14 0,1-1-7 16,0 0-4-16,2 1-2 15,-6-2 2-15,2 0 0 16,-3 1-1-16,-1-1-8 16,1-3-50-16,-5-7-43 15,-2-9-325-15,0-7 280 16</inkml:trace>
  <inkml:trace contextRef="#ctx0" brushRef="#br0" timeOffset="158455.4">5581 12021 687 0,'-19'23'415'0,"-4"27"44"15,-9 12-241-15,-1 17-53 16,-4 4-32-16,-3-2-60 16,-1 1-28-16,2-1-32 15,0-3-6-15,7-8-75 16,3-8-61-16,7-16 79 16</inkml:trace>
  <inkml:trace contextRef="#ctx0" brushRef="#br0" timeOffset="158962.23">5966 12597 523 0,'-5'29'306'15,"-1"3"-76"-15,-5 3-38 16,5-1-32-16,-3-8-66 15,-1-10-27-15,4-9-34 16,2-4-14-16,4-6-26 16,7-6-7-16,4-10-11 15,0-3 3-15,-1-3 15 16,2 2 9-16,-1 7 22 16,4 9 3-16,3 10 14 15,-10 9 9-15,9 14 23 16,-9 0 18-16,-3 8 17 15,3 3-1-15,-8 5-22 16,4-3-19-16,1-9-27 16,3-4-15-16,6-12-26 0,3 0-13 15,9-4-31-15,2-3-36 16,8-7-76-16,7-7 97 16</inkml:trace>
  <inkml:trace contextRef="#ctx0" brushRef="#br0" timeOffset="165818.7">7428 14836 630 0,'0'1'315'16,"-1"1"-111"-16,0-2-87 15,0 0-27-15,1 0-41 16,0 0-1-16,0 0 12 16,0 0 11-16,0 0 21 15,6 11 0-15,1 6-22 16,35 30-12-16,-22-16-26 0,2 2-15 15,1 7-3-15,1 3 7 16,6-2 15-16,5 5 11 16,2 3 2-16,4 4-8 15,-2 10-13-15,-3-1-9 16,-2 2-8-16,-2 1-2 16,-2-7-2-16,-2 2 0 15,0-8-1-15,0-3 1 16,-2-7-1-16,-1-3 0 0,-2-2 0 15,0-6 0-15,-7 1-8 16,-3-6-8-16,-7-3-55 16,-1-4-53-16,-1-6-159 15,0-3-158-15,-4-6 273 16</inkml:trace>
  <inkml:trace contextRef="#ctx0" brushRef="#br0" timeOffset="166193.69">8074 14961 879 0,'-2'-5'401'0,"-4"7"-196"0,-4 9-78 15,-8 7-78-15,6 10-29 16,-4 8 6-16,0 1 27 16,-1 5 45-16,-2-4 19 15,-4 7-4-15,-4 5-19 16,-3 8-34-16,-1 7-19 16,0 4-22-16,-1-3-5 15,-1-5-8-15,0-6-2 16,6-8 0-16,2-2-3 0,4-9 2 15,2 1-2-15,1-7-20 16,5-4-17-16,0-6-54 16,7-2-41-16,-1-1-107 15,1-5-84-15,6-1 201 16</inkml:trace>
  <inkml:trace contextRef="#ctx0" brushRef="#br0" timeOffset="166973.4">8393 15857 514 0,'79'-43'314'16,"-77"43"-58"-16,0 1-84 15,1 2-39-15,-3-3-53 16,0 0-11 0,0 0 8-16,0 0 11 0,8 28 16 15,5 40-2-15,-11-24-28 16,-2-17-23-16,-1-2-31 15,1-3-4-15,-5-7-4 16,4 1 2-16,-2-6 3 16,-1-5 0-16,4 0 0 15,-2-3-1-15,0-2-2 16,1-1-3-16,1 0-11 16,0-1-3-16,0-6-7 15,2-9-1-15,13-30 1 0,-6 29 2 16,4-4-1-16,2 1 1 15,-2 0 2-15,4 1 2 16,-2 7 4-16,1 3 3 16,-5 7 2-16,-1 2 2 15,-3 1-2-15,-4 1-1 16,3 7 2-16,-1 0-2 16,2 8 4-16,-2 1 2 15,1 3 4-15,-4 4 3 0,-2 1-2 16,-2 0 0-16,2 2-8 15,-1-5-3-15,2-2 1 16,2-1-3-16,-1-5-2 16,3 1-1-16,1-7-27 15,1 0-20-15,6-5-33 16,1-1-17-16,5-5-42 16,4-2-56-16,0-10 130 15</inkml:trace>
  <inkml:trace contextRef="#ctx0" brushRef="#br0" timeOffset="167649.59">9529 15624 557 0,'-2'-1'328'15,"1"0"-61"-15,0-1-72 16,0 1-34-16,0 0-35 15,0 0-14-15,0 0-23 0,1 0-8 16,0 0-33-16,0 1-16 16,12 2-21-16,2 1-7 15,31 8-2-15,-32-11-1 16,7 0-1-16,1 4 1 16,-2-3-1-16,4-1 2 15,-2 1-27-15,-2-1-17 16,3 3-23-16,-5-1-24 15,0 3-86-15,-1-1-110 0,-2-3 180 16</inkml:trace>
  <inkml:trace contextRef="#ctx0" brushRef="#br0" timeOffset="168035.43">9619 15349 542 0,'6'5'265'16,"-4"1"-62"-16,1-1-16 15,6 3-11-15,-1-4 2 16,5 2-39-16,1-3-27 16,1 0-55-16,1 2-22 15,-4-4-22-15,1 2-5 16,1-2 0-16,0-3-19 15,6 4-59-15,0 0-44 0,-1-1-199 16,4 1 201-16</inkml:trace>
  <inkml:trace contextRef="#ctx0" brushRef="#br0" timeOffset="169707">10745 15423 292 0,'-37'11'203'0,"40"-5"19"15,4 5-21-15,6-1-29 16,8 0-14-16,-2 0-22 16,1-3-8-16,-1 1-33 15,-4-4-9-15,11 3-18 16,3-3-14-16,1-1-15 15,6-3-10-15,-3-3-13 16,3-4-3-16,1-7 10 16,0-3 8-16,-3-9 10 15,1-4 3-15,-5-3-11 16,-7 0-4-16,-9-1-6 16,-3 5-1-16,-7 1-1 15,0 5-3-15,-4-1 2 16,-4 0-1-16,-7 5 1 15,-7 0-2-15,0 9-5 16,-3 3-3-16,-4 2-7 0,1 3-1 16,-7-2 0-16,2 4-1 15,1 0-1-15,2-1-4 16,4 8-7-16,-1 0-3 16,1 7-3-16,-4 1-2 15,4 7 5-15,-1 6 0 16,3 9 7-16,7 9 3 15,0 14 3-15,-2-2 1 0,5 10 0 16,0-3 0-16,6-1-3 16,8-1-1-16,1-10-1 15,6-1 8-15,1-5 6 16,1 2 2-16,13-3 1 16,-3-7-7-16,12-4-1 15,2-9-1-15,1-7 7 16,4-4 3-16,1-10 0 15,1 0 0-15,6-5-5 16,0-3-2-16,-3-3 1 16,2 0-15-16,-9-3-39 15,-4-1-45-15,-4-1-135 16,-5-1-120-16,1-1 215 16</inkml:trace>
  <inkml:trace contextRef="#ctx0" brushRef="#br0" timeOffset="170515.65">11674 14201 373 0,'0'0'231'16,"-2"0"-4"-16,2-1-51 0,0 0-59 15,0 0-9-15,0 1-7 16,0 0 12-16,-2 1 24 16,0 18 7-16,-2 37-14 15,-1-24-13-15,1 9-31 16,-2 4-17-16,-8 3-14 15,11 1-8-15,-1-1-18 16,0-4-6-16,7-2-8 16,-8-1-4-16,4-3-6 15,-1 0 0-15,-1-3-1 16,0-3-2-16,1 0-11 16,2-3-13-16,2-8-30 15,-2-2-16-15,3-10-45 16,-3-2-35-16,-3-6-120 15,3-1-164-15,0-1 278 16</inkml:trace>
  <inkml:trace contextRef="#ctx0" brushRef="#br0" timeOffset="171186.08">11968 14277 424 0,'-3'-1'301'0,"2"5"18"16,1 0-80-16,0-4-88 15,0 0-23-15,0 0-22 16,0 0-16-16,0 0-29 16,0 0-16-16,0 0-19 15,11 6-5-15,5 1 3 16,30 9-2-16,-23-13-2 16,1 1 1-16,0-3-9 15,-1 1-1-15,0-2-5 16,-2 2-2-16,2 2 1 15,-2 0-1-15,-1 0-1 16,-1-1 0-16,4 0-2 0,-4-1 1 16,0 3-1-16,-2-2 1 15,-5 2 4-15,0 1 1 16,-1-1 2-16,-5 2 1 16,1 0-1-16,-5 0 0 15,-2 1 2-15,-4 2-1 16,-5 7-1-16,6 3-1 15,-10 9 12-15,-1 2 6 16,-3 5 9-16,-7-1 4 16,-2 6-10-16,0-1-4 0,-1 0-9 15,2 0-4-15,3-4-5 16,2-1-2-16,2-6-3 16,5-1 1-16,4-11-1 15,1-2-1-15,5-6-1 16,0-2-9-16,2-3-30 15,1 1-20-15,0-2-45 16,0-3-16-16,0 0-43 16,0 0-38-16,0 0-192 15,0 0 250-15</inkml:trace>
  <inkml:trace contextRef="#ctx0" brushRef="#br0" timeOffset="171459.35">11986 14625 801 0,'-33'-49'372'16,"42"51"-151"-16,3 1-15 15,4 5-18-15,128 8 376 47,0 2-592-47,-119-13-32 0,10-5-374 16,0 0 303-16</inkml:trace>
  <inkml:trace contextRef="#ctx0" brushRef="#br0" timeOffset="174242.84">13695 15752 566 0,'-60'-8'321'16,"54"10"-71"-16,4-1-67 15,-1-1-21-15,2 0-28 16,0 0-26-16,1 0-43 16,0 0-25-16,0 0-35 15,16 4-1-15,38 10-1 16,-25-4 6-16,7 0-3 15,3-2-2-15,1-1 2 16,1-2-3-16,-6-1 1 16,0 1 2-16,0-1-4 15,-3-4 2-15,1 0-1 16,-3-5-16-16,-6 0-38 16,4 0-30-16,-4 2-81 0,-2-1-41 15,-4 3-153-15,-2-1 221 16</inkml:trace>
  <inkml:trace contextRef="#ctx0" brushRef="#br0" timeOffset="174542.64">13855 15465 952 0,'0'-3'432'0,"0"-1"-209"15,2 2-65-15,-2 2-99 16,0 0-31-16,11 5-33 16,10 3-1-16,36 15 2 15,-27-15 3-15,3-1-1 16,7-1 0-16,2 2 3 15,3-4 10-15,8 2-77 16,-1-2-54-16,2-4-337 16,3 4 289-16</inkml:trace>
  <inkml:trace contextRef="#ctx0" brushRef="#br0" timeOffset="-214311.62">15232 15186 1074 0,'8'-11'206'0,"8"5"-57"16,1 0-23-16,1 0-38 15,0 7-14-15,4-2-14 16,-1 2-9-16,4-1-13 16,0-3-4-16,6 12-8 15,0-2-8-15,4 9 7 16,2 3 2-16,-7-9 2 16,2 5 0-16,-5 9-14 15,-9-7-4-15,-3 13 1 16,-5 6 2-16,-4 8 3 15,1 12 0-15,-11 6-1 16,3 4-1-16,-4-1-2 16,-14-7 0-16,7-2-3 0,-10-1 0 15,-10 1-1-15,3 3-1 16,-11-4-2-16,0-4-3 16,0-11-12-16,3-4-9 15,0-12-7-15,-2-8 0 16,2-3 6-16,2-4 4 15,1-6 2-15,11 0 0 16,0-8 4-16,9 1 0 16,4-7 1-16,-4-6-3 0,15-1-2 15,-5-6 0-15,7 1 0 16,6 3 1-16,-9-1 0 16,6 8 1-16,0 3-2 15,3 6 0-15,5 4 1 16,-2-2 0-16,18 6 9 15,-8-2 3-15,11 4 11 16,-1 0 3-16,-5 3 12 16,9 2 6-16,-7 3 15 15,2 6 4-15,-2 4-4 16,-3 0-5-16,3 1-19 16,1 1-9-16,-1-5-7 15,1 0-2-15,-4 1 0 16,-3-9 0-16,-3 0-1 15,-3 2-1-15,2-9-1 16,8 4-1-16,4-1-20 16,-2-5-21-16,5 4-68 0,-4-4-64 15,-4-5 108-15</inkml:trace>
  <inkml:trace contextRef="#ctx0" brushRef="#br0" timeOffset="-212935.65">16412 15288 298 0,'2'-2'226'16,"1"-4"2"-16,-3 5-75 15,0-1-30-15,3 0-37 16,-3 2-6-16,0 0 5 15,0 0-5-15,0 0-11 16,0 0-10-16,1 10-22 16,1 9-8-16,2 36-15 15,-5-28-2-15,1 9 2 16,-4 0 2-16,-1 4 3 0,1 5 0 16,-6-9-4-16,5 4-3 15,-2-7-3-15,6-3-4 16,2 0 0-16,1-10 2 15,2-2 5-15,-1-3 2 16,1-6-3-16,3 8 23 16,3-4 10-16,1 1 13 15,3-2 20-15,-2-9-19 16,6 2-9-16,2-2-15 0,1-3-17 16,0 0-5-16,0-4-5 15,-2 1 0-15,3 2 0 16,1 0-1-16,-2 0-1 15,-7-7 0-15,0 0 3 16,0 1-20-16,-7-2-75 16,3 5-48-16,-4-4-168 15,-2 0 184-15</inkml:trace>
  <inkml:trace contextRef="#ctx0" brushRef="#br0" timeOffset="-212590.58">16722 15468 723 0,'-4'5'323'0,"-2"4"-140"0,-1 5-31 15,10 12-32-15,-3 5-5 16,-3 4-17-16,6 2 4 15,-6 1-2-15,3 7-14 16,0 9-24-16,-1 4-13 16,-1 8-28-16,2 1-7 15,3 1-7-15,-3-3-1 0,-3-10-2 16,5 0 1-16,-2-15-1 16,6-4 0-16,-4-9-9 15,-3-10-13-15,1-2-46 16,0-1-28-16,3-4-59 15,-3 1-37-15,9-3-178 16,-9-8 236-16</inkml:trace>
  <inkml:trace contextRef="#ctx0" brushRef="#br0" timeOffset="-211355.12">17440 15566 462 0,'-1'-3'274'0,"0"2"-24"16,0 0-26-16,0 0-65 15,0 0-34-15,0 0-58 16,-7-3-16-16,0 0-14 15,-1 2-2-15,-5 1-1 16,-22 10-4-16,23 2-12 16,1 6-5-16,0 4-8 15,-1 5-3-15,7 8-5 0,-5 1 0 16,7 11-3 0,-4 4 1-16,2 9 1 15,18 9-1-15,-8-3 2 0,3 0 2 16,-4-14 1-16,-4-2-1 15,11-13 0-15,7-3 4 16,14-4 13-16,-2-11 3 16,1-7 5-16,0-10-3 15,-5-9-7-15,-1-3 1 16,1-9 7-16,1-4 3 16,-4-15 1-16,1-7-2 0,-4-9-7 15,-7-8-3-15,-3-3-5 16,-2 3 0-16,-2 9 1 15,-4 1 1-15,-2 12 4 16,-8-4 0-16,-5 4 2 16,-5 3-3-16,0-2-2 15,-1 5-2-15,-3 3-2 16,2 4-2-16,-3 7-10 16,0 6-10-16,3 10-22 15,1 2-15-15,0 3-29 16,1 6-35-16,2 0-132 15,7 3-168-15,4 4 262 16</inkml:trace>
  <inkml:trace contextRef="#ctx0" brushRef="#br0" timeOffset="-210318.04">18250 15682 337 0,'27'-74'233'16,"-31"69"-19"-16,1 2-34 16,-7-2-12-16,5 2-30 15,2 4-14-15,-6-1-16 16,3 1-12-16,1 6-26 16,-2-2-13-16,-1 4-28 15,0 3-12-15,-2 0-14 16,-2 4-2-16,4 10-4 15,-3-3-3-15,1 9-2 16,3 7 0-16,1 11 1 16,4 7 2-16,4 4 2 15,5 1 0-15,2-11 2 16,4-4 1-16,3-9 0 16,6-9 2-16,6-9 10 0,-4-6 3 15,2-12 6-15,-5-2 3 16,2-9 14-16,-1-1 7 15,-5-3 10-15,-4-7 11 16,4-4-4-16,5-9-6 16,-8-13-12-16,3-4-13 15,-17-11-14-15,-4-3-3 16,-8 2-10-16,-3-3-3 16,-5 8-2-16,6 7-3 0,3 12 4 15,-8 6 3-15,8 10-6 16,-3 6-13-16,0 9-43 15,3 6-29-15,-1 8-50 16,-1 3-33-16,-7 1-68 16,6 3-74-16,-2 4 200 15</inkml:trace>
  <inkml:trace contextRef="#ctx0" brushRef="#br0" timeOffset="-209473.77">19205 15765 199 0,'-1'-9'152'0,"-3"-2"23"16,-1-1-13-16,-5 2-8 16,0 2-1-16,0 0-5 15,-1 2-11-15,4 0-35 16,-3-2-11-16,3 4-20 16,-3-4-8-16,-2-2-5 15,4 5-4-15,-3-2 2 16,0 1 5-16,1 6 0 15,-3 0-8-15,3 0-8 16,3 7-8-16,-3-1-15 16,0 3-9-16,-1-1-14 15,3 5-6-15,-1 5-4 16,1 4 0-16,0 3 2 16,2 2 1-16,-2 9 4 0,5 2 2 15,2 7 0-15,-2-3 0 16,0-3 0-16,1-2-1 15,10 1 0-15,-2 0 0 16,12-3 0-16,1-3 5 16,4-6 10-16,3-4 5 15,4-6 5-15,1-5-4 16,4-10-5-16,2-1-4 0,-2-9 0 16,0-4 2-16,-2-8 9 15,-4-1 5-15,-9-13 6 16,-2-4 1-16,-7-14-5 15,1-5-3-15,-4-4-6 16,-1 0-2-16,-12 2-5 16,-4 6-2-16,-7 7-4 15,-5 5 0-15,12 13-3 16,-10 0-2-16,4 10-16 16,-2 5-12-16,-11 5-38 15,6 9-23-15,-1 4-58 16,0 3-24-16,0 5-88 15,-1-1-140-15,6 6 268 16</inkml:trace>
  <inkml:trace contextRef="#ctx0" brushRef="#br0" timeOffset="-208591.59">19985 15741 388 0,'-9'-7'202'0,"9"4"-47"16,-1-1-14-16,-6-4-23 16,4 1-16-16,-9-1-11 15,6 1 5-15,0 4 19 0,0-1 9 16,3 4-3-16,-2 3-19 15,2 2-41-15,-2 0-20 16,-5-1-27-16,-6 1-6 16,2 1-6-16,2 3-1 15,3 5-1-15,-5-3 0 16,3 9-3-16,2 9-2 16,-1 6-3-16,0 10-2 15,2 9 4-15,-3-1 2 16,4 0 3-16,4-2 1 0,3-8-3 15,6-4-1-15,13-5 0 16,0-7-1-16,4-9 6 16,2-3 7-16,-3-9 13 15,8 5 3-15,1-9 1 16,2 0-2-16,2-8-4 16,-7-12 0-16,3-2 1 15,-5-9 0-15,-1-7-1 16,-2-6-4-16,-3-11 0 15,-2-6-2-15,-10-7 3 16,-3 10-1-16,-6 7 0 16,-5 4-1-16,2 20-1 15,-7-2 4-15,-2 9 0 16,-3 5-1-16,-2 1-7 16,-6 0-3-16,1 2-16 15,2 2-10-15,-5-1-25 0,9 5-19 16,2 3-48-16,-1-5-36 15,10 6-79-15,5 7-66 16,1 4 187-16</inkml:trace>
  <inkml:trace contextRef="#ctx0" brushRef="#br0" timeOffset="-207788.23">20658 15753 427 0,'-7'-15'292'0,"1"3"24"16,-4-4-157-16,-3 5-11 15,5 8-29-15,-7-3-14 16,-3 6-26-16,10 7-6 16,-11-1-30-16,-2 4-8 15,10 6-12-15,-8 0-6 0,11 8-10 16,4 0-3-16,-6 3-4 15,-2-2 0-15,2 10-2 16,4 7 0-16,-4 6 0 16,8 9 0-16,2-6 1 15,-5-3-1-15,13-8-2 16,-6-6 9-16,5-9 16 16,15 1 10-16,-2-4 8 15,10-6-8-15,-1-3-14 16,-10-7-8-16,15-4-4 15,-4-1 1-15,5-7 7 16,-1-5 5-16,-6-6 12 16,-4-4 5-16,-2-8 0 15,-2-2-2-15,-6-11-10 16,1 0-3-16,-9-10-2 16,-4-5-3-16,-4-3-5 15,-2 5-2-15,-1 11-2 0,0 9 1 16,-3 15 3-1,-4-3-1-15,-6 10-16 0,0 2-13 16,-5 1-40-16,-1 5-28 16,0 5-41-16,-2 4-5 15,1 1-26-15,1 3-27 16,4 1-86-16,3 3 164 16</inkml:trace>
  <inkml:trace contextRef="#ctx0" brushRef="#br0" timeOffset="-206851.77">21494 15756 511 0,'-8'-7'274'0,"0"2"-45"15,-2 1-31-15,0 5-28 16,1-1-20-16,0 2-48 16,-3-3-15-16,-2 3-21 15,0-1-5-15,-4 3 5 16,6 10 1-16,-5-8-10 15,0 11-6-15,0-2-20 16,-3-3-11-16,4 8-13 16,-4-3-4-16,1 5-2 15,5 7 0-15,-3 2-1 16,5 6 0-16,-3 4-1 16,1 0-1-16,1 1 1 15,3 7 0-15,5-1 0 16,-2-1 0-16,7 0 1 15,-9-4 2-15,6 3 3 0,5 2-1 16,0-3 2-16,13-1 0 16,3-9-4-16,-5-8 0 15,14-3-2-15,0-5-1 16,4-6 2-16,8-3 1 16,5-15 3-16,3-2-1 15,3-17 1-15,5-5 1 16,-11-10 0-16,2-10 2 15,1 2 1-15,-5-2 1 0,0 3 3 16,-8-2 2-16,-15-7 6 16,-5-1 4-16,-13-6 6 15,-8-4-2-15,-16-1-6 16,-10-5-4-16,-7 8-18 16,15 27-4-1,12 20-11-15,1-1-12 0,-31-34-43 16,0 11-32-16,0 23-92 15,3 18-257-15,-10 12 309 16</inkml:trace>
  <inkml:trace contextRef="#ctx0" brushRef="#br0" timeOffset="-200257.77">19534 16096 199 0,'0'0'159'15,"0"0"18"-15,0 0-37 16,0 0-5-16,0 0-14 16,0 0-7-16,0 0-13 15,0 0-6-15,2 1-15 0,-2-1-8 16,2 1-13-16,-2-1-3 16,0 0-5-16,0 0 2 15,0 0 9-15,1 3 5 16,4 14 14-16,26 22 8 15,-31-17 10-15,-2 2 0 16,-9 0-4-16,7 10-7 16,-6-1-24-16,-7-1-12 15,0 6-20-15,-9-6-9 16,-4-1-9-16,7-1 0 16,-8-12-51-16,2-2-51 0,-3-5-238 15,-5 3 209-15</inkml:trace>
  <inkml:trace contextRef="#ctx0" brushRef="#br0" timeOffset="-199388.54">17091 16167 565 0,'0'0'351'0,"0"0"-47"0,2 20-76 16,-5 36-32-16,-12-28-61 16,2 8-32-16,-5 8-48 15,-4-4-17-15,-2 12-20 16,-8-6-4-16,-1-1-3 16,-5-3-11-16,4-6-223 15,-2 0 166-15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07:07:30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8986 4588 13 0,'0'0'26'0,"0"-1"34"16,-1-1 12-16,0 1 12 16,0 0-3-16,0 0-18 15,0 1-7-15,0 0-10 16,-1 0-6-16,-13 0-7 15,-2-2-4-15,-31-2-9 16,27 1-5-16,-4-6 9 16,-2 0 6-16,0-1 12 15,-4-1 3-15,2 4-16 16,-3-1-7-16,4-1-11 16,0 2-1-16,-1-1 3 0,2 4 1 15,-8-3 2-15,-2 1-1 16,-6 0-7-16,-7-1-1 15,-2 0-3-15,-3-6 0 16,5 0 5-16,7 0 2 16,4 1 2-16,7 4 1 15,-8-5 1-15,2 2 1 16,-12 1 1-16,-2 0-2 0,-4 10-5 16,-9-6-3-16,-1 5-6 15,3 5-1-15,0-3 0 16,6 1 0-16,2-2 0 15,-6 0 2-15,3 1-1 16,-7 1 5-16,3 5 17 16,-4-3 6-16,4-1 1 15,6 7-4-15,3-2-18 16,5 3-7-16,-10 2-1 16,-2-4 0-16,-6 3 0 15,0 1 1-15,4-4-1 16,3 2 0-16,7-3 0 15,-2 1-2-15,8 5 1 16,-3 2 0-16,-3 0-1 16,1 2 1-16,-3 4 1 15,-2-3-1-15,-1 3 1 16,2 0 0-16,5-2 1 16,9 0 0-16,8-3-1 0,8 1 0 15,10-3-2-15,-2 0-1 16,5-1-1-16,-3-1-2 15,2 0-3-15,3 1 0 16,3 3-1-16,2-2 0 16,0 1 2-16,-2-3-1 15,7 3-1-15,1-1-1 16,9 5 1-16,1-2 2 16,-6 2 2-16,5 1 2 0,-2 1 1 15,3 2 0-15,7 3 0 16,0 3-1-16,-2 0-1 15,6 4 1-15,0-2 0 16,1 2 1-16,12 0 2 16,-3 0 1-16,5 1 0 15,8-1 0-15,0-8 0 16,2 1 0-16,5-1-1 16,-6-4 1-16,9 8 0 15,-8-7 0-15,7 0 0 16,4 0 0-16,-3-3 0 15,10 1 1-15,-4 0-1 16,1-1 0-16,-2-1 1 16,1 1 1-16,-8-6 0 15,-1 0 1-15,1 0 0 16,0-4 0-16,1-3 1 0,3-4-1 16,-1-4 2-1,-1 0-1-15,2-6 3 0,-2 1 0 16,-5-3 2-16,-5-3 2 15,2 1 5-15,0-1 2 16,2-1 1-16,4 1-3 16,1 0-6-16,-3 0-2 15,0-1-5-15,-4-5 0 16,-5 0-2-16,-3-3 0 16,-3-6-2-16,-1 1-1 0,1-4 0 15,1 0-1-15,3-1 2 16,0-1 0-16,-2 2-1 15,0-1-1-15,3 6-2 16,-3 0 0-16,2 2-1 16,-7 0-5-16,0-2-6 15,0 2 0-15,-6-2 3 16,5 4 6-16,-9 0 8 16,3 2 0-16,4 3 2 15,-4 1-1-15,4 1 1 16,-5 0 0-16,-6 2 3 15,0-2 2-15,-5 3 2 16,-1 0 2-16,-4-3-1 16,0-2 0-16,-2 0-2 15,-1-2 1-15,-4 0 2 16,-2 0 2-16,4 1 5 0,-4-2 2 16,0 3 8-16,0 0-1 15,-4-3-4-15,0 2-5 16,0 1-11-16,-2 0-1 15,-3-1 1-15,1 2 2 16,-4 0 1-16,-1 1 0 16,0 4-8-16,5 3-2 15,-7-2-29-15,2 4-25 16,-3-1-55-16,0-2-44 16,-2 2 94-16</inkml:trace>
  <inkml:trace contextRef="#ctx0" brushRef="#br0" timeOffset="1818.8">10969 4614 242 0,'-72'-39'48'16,"55"35"-54"-16,1-2-2 15,1 1 85-15,4-3 20 16,-2 0-3-16,0 0-11 16,-4-1-14-16,-6-2-11 15,4 4-19-15,-7-1-9 16,-4 0-17-16,1 2-5 0,-7-2-7 16,-4 1 1-1,-3 3 3-15,-3-1-1 0,-2 4 0 16,-1 0-2-16,7 1-2 15,-5-2-1-15,6 4 0 16,4 1-1-16,-8 1 1 16,6 4 0-16,-6-2-1 15,2 7 0-15,-1-1-2 16,4 3-1-16,2 4-1 16,0 1 0-16,1 4 2 15,2 1 0-15,2 3-1 16,5 5-1-16,6 3 1 15,5 6 0-15,10 0 0 16,-1 0 1-16,6 0 0 16,-6-3 2-16,8 2 1 15,0-2 1-15,2 2 1 16,8-1 0-16,-5 5 0 16,3-3-3-16,5 1 0 0,-4-2-1 15,13 0 0 1,-3-2 3-16,5-1 0 0,7 0-1 15,0-4 1-15,4 2 0 16,5-11 1-16,0-1 2 16,5-6 0-16,1-2 1 15,1-5 2-15,3-2 0 16,-3-8-1-16,2-8 0 16,5 0-1-16,-2-9 0 15,7-3-4-15,0-3-2 0,2-9-12 16,-1-4-3-16,-4-9 0 15,-3-1 4-15,-5-7 9 16,1-3 5-16,4 0 19 16,-3 0 11-16,-3 8 5 15,-14 1 3-15,-17 7-23 16,-8 1-12-16,-16 0-17 16,-8 1-6-16,-18-3 4 15,-3-3 1-15,-4-6 12 16,-1-1 3-16,4 7 1 15,5 4 4-15,8 14-9 16,5 8-35-16,10 7 27 16</inkml:trace>
  <inkml:trace contextRef="#ctx0" brushRef="#br0" timeOffset="2922.88">19704 4672 504 0,'-6'26'173'0,"-15"-35"-171"16,3 0 11-16,0-3 34 16,0-1-9-16,-3-4 0 15,0-2 11-15,-1-2-1 16,0-1-7-16,-1-1-13 16,-2 0-11-16,-3 1-20 15,-9 0-2-15,2 1-1 16,-8 1 0-16,-8 3-1 15,0 3 1-15,-7 4 2 16,1 4 1-16,2 1 2 16,6 5-1-16,-3 3-1 15,4 1 1-15,0 1-3 16,-5 4 0-16,-4 2 1 16,-1 2 0-16,-4 6 1 15,-3-3 0-15,7 8-1 0,1-1-1 16,15 7 0-16,0 4 0 15,13 2 1-15,2 7-1 16,3 4 1-16,2-2 1 16,5 6-1-16,3-1 1 15,4-3 2-15,10-1 2 16,4-5 11-16,7 2 3 16,9-6 4-16,3 3-2 15,5 3-7-15,4 1-2 0,13 2 0 16,8 2 0-16,22-6 3 15,5-9 2-15,11-9 15 16,-3-8 4-16,7-12 4 16,3-1-3-16,4-14-13 15,2-9-5-15,-2-10-7 16,-4-8-8-16,-2-8-13 16,-8-8-3-16,-7-8-12 15,-6-5 2-15,-23-5 8 16,-2 5-20-16,-28-3-124 15,-15 2 117-15</inkml:trace>
  <inkml:trace contextRef="#ctx0" brushRef="#br0" timeOffset="7812.65">886 6215 439 0,'-61'77'230'15,"57"-75"-54"-15,-1-1 4 16,3-1-40-16,1 0-3 15,0 0-22-15,0-1-16 16,0 1-30-16,-1 0-14 0,2 0-30 16,-2 0-14-16,1 0-13 15,1 0-3-15,0 0 9 16,13 5 9-16,13 2 22 16,30 11 11-16,-23-13 13 15,5 1 0-15,-1-4-21 16,-3 1-11-16,-3 2-15 15,-1-2-3-15,-6 0-2 16,6-2-1-16,-4-1 0 16,2 0-2-16,2 0 0 15,-5-2 0-15,1 2 0 16,-3 1 0-16,-5-1 0 16,1 1 0-16,-7 0-18 15,-1 0-27-15,-6-3-62 16,-3-1-27-16,-2-1-46 15,0 2-19-15,0 1-82 16,0 0 172-16</inkml:trace>
  <inkml:trace contextRef="#ctx0" brushRef="#br0" timeOffset="8117.65">1329 6272 295 0,'-96'-45'207'0,"87"57"10"16,0 7-41-16,2 5-10 0,5 7-18 16,-6 2-30-16,2 8-37 15,-3-2-13-15,-1 1-34 16,4 4-7-16,-3 0-9 16,-1-2-6-16,0 5-7 15,-3 2 1-15,1-1-1 16,5 4 1-16,-6 0 0 15,6-3 1-15,-3-5-1 16,2-6 1-16,6-6-1 16,-1-4 0-16,4-6-29 15,-8-4-44-15,4-5-145 16,-1-3-141-16,-2-6 215 16</inkml:trace>
  <inkml:trace contextRef="#ctx0" brushRef="#br0" timeOffset="8371.95">958 7023 598 0,'-61'-17'274'16,"67"25"-89"-16,4-3-91 16,5 2 44-16,5 0-32 15,4 0-30-15,3 3-13 16,4-5-40-16,-1 1-4 15,3-4-1-15,-2-4 0 16,4-1-3-16,2 1-1 0,4-3-5 16,1-1-3-16,0-5-35 15,-4-1-29-15,-3 0-115 16,-4-4-167-16,-6 3 221 16</inkml:trace>
  <inkml:trace contextRef="#ctx0" brushRef="#br0" timeOffset="8746.96">1934 6253 492 0,'13'-16'261'16,"-2"10"-65"-16,-7 2-98 15,-6 12-17-15,-11 6-42 16,-2 10 26-16,-6 6 22 16,-5 12 29-16,-1 0-3 15,-2 4-48-15,6 5-24 16,6-2-30-16,-1-5-8 15,8 5-2-15,-2 0 1 16,6-4 0-16,6 8 1 0,-5-8 0 16,4-3 1-16,1-1-53 15,0-3-34-15,4-8-97 16,-2-6-72-16,0-8 162 16</inkml:trace>
  <inkml:trace contextRef="#ctx0" brushRef="#br0" timeOffset="9149.96">2340 6410 492 0,'9'1'204'0,"-10"3"-137"16,-5 3 25-16,-5 13 21 0,-5 2-2 16,2 6 17-16,-1 2-18 15,0 2-42-15,-3-1-15 16,0 2-30-16,8 3-9 16,0 2-8-16,5-1-1 15,1 3-3-15,-2 0 0 16,1-3-1-16,-3 0 1 15,3-4-1-15,7-1-1 16,3-7 0-16,6-1 0 16,4-9 0-16,-5-2 1 0,11-4 2 15,-1-4 1-15,8-1 0 16,-1-1 0-16,-3-6-15 16,-1-2-26-16,-2-12-137 15,-4 0-163-15,1-7 211 16</inkml:trace>
  <inkml:trace contextRef="#ctx0" brushRef="#br0" timeOffset="9435.44">2196 6711 502 0,'4'-8'302'0,"-4"5"-21"16,2 1-120-16,0 1-34 0,-4 1-65 15,2 0-46-15,0 0 5 16,0 0 2-16,5 2-1 16,10 4-3-16,24 10-6 15,-26-13-8-15,-3-3-1 16,7 0-56-16,2 2-42 15,7 0-149-15,3 1-141 0,0-1 244 16</inkml:trace>
  <inkml:trace contextRef="#ctx0" brushRef="#br0" timeOffset="9703.71">2474 6696 777 0,'56'-23'311'0,"-44"32"-229"16,-1-3 5-16,1 1-56 15,3 0-12-15,0-4-8 16,3 1-3-16,19 3 8 15,-20-7-5 1,-2 0-37-16,2-5-141 0,-7-3 119 16</inkml:trace>
  <inkml:trace contextRef="#ctx0" brushRef="#br0" timeOffset="9898.2">2702 6673 973 0,'-1'-1'375'0,"0"0"-297"16,-7 4-8-16,0 2-42 15,-6 12-17-15,-16 27-8 16,20-33-1-16,3 1-54 16,6 0-56-16,-6-2-169 15,7 2 168-15</inkml:trace>
  <inkml:trace contextRef="#ctx0" brushRef="#br0" timeOffset="10436.78">2847 6774 517 0,'0'9'197'0,"-9"8"-125"15,-2 5 33-15,-5 5 15 16,6 6 27-16,1 3 0 16,-1-5-26-16,10-4-45 0,-2-4-27 15,2-10-33-15,6 0-3 16,3-10 0-16,3-2 2 16,5-12 6-16,4-7-1 15,6-10-2-15,1-11-4 16,6-13-9-16,1-5 0 15,1-5-1-15,2-3 2 16,-1 5 2-16,-5 4 0 16,-4 2 2-16,-3 6 0 15,-9 6 1-15,-2-1 0 0,-13 12 15 16,0 7 10-16,-3 11 8 16,-2 7-1-16,7 6-31 15,-3 5-15-15,-3 6-11 16,1 3 4-16,0 11 16 15,-1 4 7-15,-4 6 2 16,-2 4-5-16,-5 4-3 16,-1 0-1-16,-3 4-3 15,-1 0 0-15,0 3 1 16,4 0 0-16,3 3-1 16,1-6 0-16,4-4-7 15,-1-4-17-15,5-11-46 16,-1-3-24-16,1-11-77 15,1-3-50-15,4-4-153 16,3-3 228-16</inkml:trace>
  <inkml:trace contextRef="#ctx0" brushRef="#br0" timeOffset="10783.43">3304 6623 618 0,'4'-10'298'16,"-9"10"-128"-16,6 3-99 0,-4 6-19 15,-3 3-39-15,0 4 32 16,-5 2 18-16,2 10 20 16,-3 2 0-16,4 8-33 15,5 4-15-15,-1-2-19 16,-2 3-8-16,5-1-7 15,-2-5 0-15,8-2 0 16,2-3 1-16,4-7 1 16,3-2 1-16,2-6 4 15,4-1 3-15,0-12 4 16,1-1 0-16,0-8 1 16,-4-4-3-16,3-1-41 15,-1-3-56-15,-4-8-291 16,1-1 249-16</inkml:trace>
  <inkml:trace contextRef="#ctx0" brushRef="#br0" timeOffset="11009.03">3247 6864 995 0,'-2'8'364'16,"2"-2"-305"-16,-3-5 22 15,0 2 1-15,3-3-17 16,0 0-14-16,0 0-25 16,0 0-17-16,0 0-3 0,4-1-6 15,9-2-18 1,3-4-69-16,30-16-46 0,-24 7-154 16,8-4 176-16</inkml:trace>
  <inkml:trace contextRef="#ctx0" brushRef="#br0" timeOffset="11282.61">3589 6409 739 0,'22'10'320'0,"-1"3"-181"15,5 10-34-15,-4 10 24 16,2 5-44-16,-7 4-18 15,-2 2-23-15,-8 0 4 16,-7 4 6-16,-7 5 4 16,-4 0 1-16,-8-2-32 15,1-1-8-15,-3-5-5 16,-4-5 0-16,-3-6 1 0,0-8-26 16,1-8-85-16,2-1-61 15,4-13-136-15,4 1-71 16,9 1 231-16</inkml:trace>
  <inkml:trace contextRef="#ctx0" brushRef="#br0" timeOffset="11682.54">3909 6896 773 0,'-12'-34'372'0,"9"34"-165"16,6 3-80-16,0 0-28 15,-3-3-31-15,0 0 1 0,0 0-1 16,17 7-23-16,29 8-16 16,-19-15-16-16,-1-1-2 15,-3-3-5-15,-3 1 2 16,4-2-67-16,-2-4-51 15,4 1-168-15,2-4 163 16</inkml:trace>
  <inkml:trace contextRef="#ctx0" brushRef="#br0" timeOffset="11971.77">4231 6520 813 0,'14'7'339'0,"-9"0"-146"16,3 0-164-16,7 5 15 16,-3-6-4-16,7 3-3 15,4 1 2-15,3 0-10 16,-2-3-8-16,5-1-7 15,-3-3-2-15,-2 0-1 16,3-2-2-16,-4 1-43 16,-4-2-46-16,-1-6-163 15,-9 2-148-15,0-5 241 0</inkml:trace>
  <inkml:trace contextRef="#ctx0" brushRef="#br0" timeOffset="12198.13">4515 6539 594 0,'-45'26'224'0,"40"2"-140"16,-4 1 20-16,-2 9-2 16,-1 6-1-16,-1-1-43 15,-1 3-19-15,-1-1-25 16,2-2-5-16,5-2-15 15,-4-4-32-15,7-10-96 16,0-4-110-16,-8-11 147 16</inkml:trace>
  <inkml:trace contextRef="#ctx0" brushRef="#br0" timeOffset="12423.2">4223 6989 893 0,'-54'39'354'0,"64"-26"-254"15,2 1 16-15,5-1-60 0,0-4-1 16,3-1-18-16,3-3-6 16,-4-6-7-16,4 1-9 15,-3-1-6-15,-3-4-1 16,7 1-69-16,-6-3-61 15,11 0 76-15</inkml:trace>
  <inkml:trace contextRef="#ctx0" brushRef="#br0" timeOffset="12752.32">4884 6545 832 0,'6'-11'361'0,"-11"10"-170"15,5 6-145-15,-17 3 12 16,3 8-8-16,-7 9 36 16,-8-2 14-16,1 12-9 15,-2-1-20-15,3 10-40 16,4 1-16-16,8 1-12 15,3 0-3-15,6-5 0 16,3-4 0-16,4-6 1 16,2-6 7-16,3-7-44 15,1-3-27-15,0-7-66 16,-2-3-46-16,8-7-85 0,-5-6-152 16,5-5 274-16</inkml:trace>
  <inkml:trace contextRef="#ctx0" brushRef="#br0" timeOffset="13097.4">5039 6671 438 0,'4'-6'214'0,"-2"7"-90"15,-1 3-68-15,-1-4 39 16,0 0 1-16,-4 15 36 15,-11 34 13-15,-1-23-37 16,8 7-19-16,-8 3-31 16,-2-1-10-16,10 2-22 15,-5-2-12-15,6-2-10 16,4-5-2-16,3-2 1 16,-1-4-1-16,2-5 1 15,8 1 0-15,-2-9 2 16,6-1 2-16,0-5 1 15,2-2 0-15,-4-5-1 16,1-2-7-16,0-2-44 16,-3-2-45-16,-2 1-136 15,0-3-180-15,-1-5 260 16</inkml:trace>
  <inkml:trace contextRef="#ctx0" brushRef="#br0" timeOffset="13307.84">4870 6969 918 0,'7'5'327'15,"7"0"-268"-15,3 3 23 16,4-3 5-16,0-2-4 16,0-2-30-16,2-2-17 15,3-3-19-15,-4-5-2 0,-2-4-81 16,-3-7-59-16,-4-1-196 15,0-3 188-15</inkml:trace>
  <inkml:trace contextRef="#ctx0" brushRef="#br0" timeOffset="13549.19">5166 6686 802 0,'103'2'367'0,"-75"37"-188"16,-6 4 15-16,-7 6-100 16,-2-2-18-16,-8-2-11 15,-1-5-2-15,-13-9-1 16,3-2-1-16,-9-7-22 16,-1-3-13-16,2-2-13 0,-8-3-21 15,-2-1-54-15,0 1-36 16,-9-7-97-16,-1 7-53 15,-6 0 158-15</inkml:trace>
  <inkml:trace contextRef="#ctx0" brushRef="#br0" timeOffset="14152.23">1297 7812 538 0,'3'-13'232'16,"5"2"-153"-16,9 1 4 16,6 1-11-16,8 1 0 0,6 1 13 15,7-3 3-15,4 1 2 16,4 0-12-16,4 1-10 15,2-1-26-15,5-2-9 16,16 3-8-16,6 0 5 16,20-3 11-16,5 2 6 15,12-1-1-15,6-6-3 16,13 4-8-16,8-1-5 0,12 1-7 16,3 5-5-1,6-2-6-15,6 2-4 0,4 0 16 16,-2 2 6-16,-5 4 6 15,-4-1 0-15,-22 3-17 16,-8-2-5-16,-19 2-4 16,-6 1-1-16,-15-2-1 15,-10 5-1-15,-22-3 1 16,-20 0 0-16,-21 3-26 16,-12-5-27-16,-18 2-94 15,-4-1-86-15,-22 8 139 16</inkml:trace>
  <inkml:trace contextRef="#ctx0" brushRef="#br0" timeOffset="14926.67">2572 8036 380 0,'27'-20'245'0,"-40"27"10"16,-1 3-95-16,-6 8 10 15,0 1-40-15,-3 6-9 16,-1 4-5-16,-3 5-27 15,-1 3-14-15,5 3-36 16,1 3-17-16,9-7-13 16,2-4-3-16,8-7-3 15,4-7-1-15,6-8 2 16,3-4-1-16,4-8 6 0,2-8 5 16,4-14 4-16,3-5 1 15,2-16-4 1,1-3-4-16,2-2-5 0,-3-6 0 15,0 2-1-15,-4-3 0 16,-1-6-2-16,-4 5 0 16,-4 6-3-16,4 6-1 15,-8 12-3-15,7 6-1 16,-5 10 0-16,-5 1 1 16,-1 10 0-16,3 3-3 0,-10 3-7 15,5 1-4-15,-2 10 4 31,0-5 3-31,0 0 27 0,-10 17 10 0,5 15 9 16,-1 8 1-16,-6-2-16 16,2-1-6-16,-1 0-9 15,1-2-2-15,7-5-2 16,0-3 1-16,-1-2-5 16,4 1-21-16,1 0-54 15,-1-3-36-15,4-3-141 16,-6-8-129-16,2-1 246 15</inkml:trace>
  <inkml:trace contextRef="#ctx0" brushRef="#br0" timeOffset="15272.37">3129 7783 531 0,'6'-1'286'0,"-4"-1"-122"15,-4 1-8-15,2 1-42 16,0 0-32-16,-2 0-5 0,-5 13 0 16,3 9-5-16,-39 42-24 15,24-27-12-15,4 8-23 16,-4 2-6-16,8-5-7 15,2 0-2-15,5 0-2 16,6-9 0-16,6 2 0 16,0-6 0-16,9-7 4 15,2 4 1-15,0-14 4 16,5 2 1-16,-1-10-1 16,-3-4 2-16,-4-6-69 15,-2-7-94-15,-9-4 101 16</inkml:trace>
  <inkml:trace contextRef="#ctx0" brushRef="#br0" timeOffset="15480.33">2909 7880 938 0,'19'13'405'0,"6"4"-283"15,3 2-15-15,6 0-10 16,4-2-73-16,6 1-7 16,8-4 5-16,2-2-38 15,8-4-130-15,9-4 107 16</inkml:trace>
  <inkml:trace contextRef="#ctx0" brushRef="#br0" timeOffset="54414.38">17419 13642 300 0,'-10'1'223'0,"1"2"51"16,-2-5-86-16,0-1-63 15,-4-3-20-15,2 0-27 16,6 1-1-16,1 3 17 16,3-2 6-16,-4 0 1 15,4 2-5-15,4 4-28 0,0 2-18 16,-1-4-37-16,0 0-11 15,0-1-6-15,0 1 3 16,7 1 20-16,19 4 11 16,39 7 16-16,-34-14 5 15,7-2 3-15,5-1-4 16,3 0-17-16,6 5-7 16,-2 4-15-16,-4 2-5 15,-3 0-1-15,-5-4-1 0,1-2-1 16,0-1 0-16,1 6 0 15,-2 0 0-15,-10-3 2 16,2 6 0-16,-14-8 0 16,-4 1 0-16,2 7 0 15,-9-5 0-15,-2-1-11 16,-2-2-9-16,-2-1-33 16,0 0-19-16,0 0-43 15,0 0-30-15,0 0-107 16,0 0-101-16,0 0 221 15</inkml:trace>
  <inkml:trace contextRef="#ctx0" brushRef="#br0" timeOffset="54714.57">17857 13630 723 0,'0'11'288'16,"0"3"-148"-16,-1 3-37 15,-2 10-21-15,-3 2 1 16,-1 12-21-16,0 0 9 16,3 9 25-16,4 2-2 15,0 2-22-15,2-2-17 16,-1-2-31-16,4-1-11 16,-2 4-8-16,-3-7 0 15,2 5-3-15,-3-3 1 16,0-11-1-16,-1 3 0 0,2-10-29 15,-4-4-30-15,4-11-62 16,0-3-40-16,4-7-93 16,-4-1-116-16,-5-4 241 15</inkml:trace>
  <inkml:trace contextRef="#ctx0" brushRef="#br0" timeOffset="55017.27">17487 14421 919 0,'3'8'343'0,"5"-1"-236"15,7 0-34-15,5 0-12 16,8-3 8-16,6-4-14 0,4-5 9 15,9-4 8 1,2 0 1-16,10 2-12 0,-5-2-12 16,1 1-21-16,2-3-13 15,-6 5-9-15,3-1-1 16,-4 0-17-16,-3 0-27 16,-12 1-96-16,-2 5-81 15,-10 6 130-15</inkml:trace>
  <inkml:trace contextRef="#ctx0" brushRef="#br0" timeOffset="55954.28">14302 13694 545 0,'34'-35'276'16,"-43"25"-67"-16,2 3-11 15,-11 0-26-15,-6 3-32 16,-8 4-50-16,-9 3-10 16,-5 8-24-16,3 4-9 15,-1 5-20-15,1 5-5 16,6 7-6-16,8 2-5 15,9 3-9-15,7-1-5 0,13 0-5 16,0-1-1-16,14 4 0 16,1-4 3-16,2-8 3 15,2-1 2-15,-10-3-6 16,2 2 30-16,-4 10 17 16,-9-4 6-16,-6 4 19 15,-10 4-28-15,-16-3-10 16,-5 3-4-16,-13-4-7 15,-4-5-12-15,0-9-70 16,-4-5-57-16,5-5-127 16,-4-4 144-16</inkml:trace>
  <inkml:trace contextRef="#ctx0" brushRef="#br0" timeOffset="57133.39">20960 13636 327 0,'5'-2'222'0,"-3"0"-12"16,-2 0-106-16,0 1-14 0,0 1-39 15,0 0 3-15,0 0 33 16,0 0 20-16,0 0 3 16,0 0-9-16,0 0-33 15,0 0-20-15,0 1-18 16,0-1 5-16,4 13 15 16,-1 4 4-16,7 36-4 15,-2-14-9-15,-6 12-16 16,4 6-3-16,2 15-3 15,-6-2-4-15,8 11-5 16,-11-1-2-16,7 3-4 16,-3 4 0-16,1-11-2 15,7 2 1-15,-12-22 0 16,5-11 2-16,-3-13 3 16,-4-17 4-16,2-11 20 15,-6-4 3-15,-10-22-4 16,5-4-6-16,-9-26-26 15,2-13-8-15,6-18-3 0,1-1 1 16,14 2 16-16,10 10 9 16,20 11 6-16,-5-5 2 15,17 7-11-15,0-7-4 16,4 8-4-16,15 13 0 16,-11 11-1-16,0 12 2 15,-7 21-1-15,-14 4 1 16,-5 15 2-16,-13 6 0 15,-14 4 2-15,-8 11-8 16,-17 3-25-16,-7 3-14 0,-7 6-18 16,-4-10 8-16,-5-3 25 15,-2-13 15-15,7-9 7 16,8 0-1-16,5-13-1 16,18 8 3-16,12-4 12 15,1-3 3-15,13 6 10 16,-5-9 4-16,5-1 4 15,10 5 0-15,5 1-8 16,10 9-9-16,-5 5-7 16,-2-1-4-16,-6 1-16 15,4 1-20-15,-4 0-53 16,0 0-40-16,3 0-120 16,-8-5-132-16,0 0 242 15</inkml:trace>
  <inkml:trace contextRef="#ctx0" brushRef="#br0" timeOffset="57626.07">21290 13199 918 0,'-59'-12'372'0,"-4"12"-245"16,-1 6-38-16,0 20-39 15,-7 10-31-15,-11 19-24 16,-2 11-3-16,-1 23 0 15,9 17 0-15,9 27-1 16,10 17 2-16,29 14 1 16,10 8 2-16,21-3-17 15,17-6-10-15,26-13-4 16,11-17-1-16,41-19 23 16,10-16 21-16,11-36 49 15,4-13 26-15,11-44 44 16,2-14 11-16,-5-38-19 15,-3-21-19-15,-10-31-41 16,-14-18-19-16,-9-9-32 16,-18-29-13-16,-31-10-41 0,-19-4-12 15,-38-8-25-15,-14 25-14 16,-28 26-80-16,-11 20-168 16,-28 22 227-16</inkml:trace>
  <inkml:trace contextRef="#ctx0" brushRef="#br0" timeOffset="58236.1">17772 13394 1063 0,'42'-78'364'0,"-68"82"-338"0,2 6-46 15,-17 12-47-15,-11 3-1 16,0 17-2-16,-10 8 29 16,-4 10 40-16,0 6 1 15,4 18-7-15,-3 9-1 16,19 23 1-16,6 17-1 15,12 10 4-15,15 15-1 16,13 4-3-16,9 1-6 0,31-9-9 16,8-16 1-16,30-30 1 15,13-26 19-15,27-42 62 16,16-23 44-16,9-45 75 16,13-20 14-16,-9-50-23 15,5-18-30-15,-6-37-65 16,-5-18-23-16,-14-8-26 15,-28-13-4-15,-29-4-8 16,-26 8-7-16,-34 6-18 16,-13 8-16-16,-37 29-38 15,-13 20-43-15,-41 37-122 16,-21 27 145-16</inkml:trace>
  <inkml:trace contextRef="#ctx0" brushRef="#br0" timeOffset="58939.98">13570 13092 710 0,'-48'28'332'16,"-2"5"-71"-16,1 13-240 15,-7 6-24-15,6 23-7 16,-2 11 0-16,-4 6 1 0,11 15 3 16,2 11 2-1,13 7-2-15,23 24-3 0,7 7-1 16,26 14 0-16,18 3-1 16,21-11-7-16,21-4-4 15,19-28-3-15,14-15 0 16,25-27 7-16,7-18 5 15,15-40 33-15,3-15 39 16,-4-38 80-16,-4-20 36 0,-6-31 11 16,-5-29-27-16,-13-30-72 15,-8-20-29-15,-25-29-35 16,-24-5-13-16,-32-13-15 16,-20-4-7-16,-34 17-2 15,-11 4 7-15,-26 15 7 16,-8 14-6-16,-17 20-40 15,-12 27-57-15,-23 44-124 16,-19 22 140-16</inkml:trace>
  <inkml:trace contextRef="#ctx0" brushRef="#br0" timeOffset="59591.24">15620 13859 534 0,'-70'-30'270'0,"71"30"-95"16,-1-1-29-16,15 4-36 16,-7 0-10-16,12 1 14 0,15 4-1 15,-1-3-10-15,15 1-6 16,14 2-32-16,-10-6-17 16,19 2-30-16,0-1-7 15,-2-2-6-15,3 1 0 16,-5 6 1-16,-7-5 0 15,6 5 1-15,-3 2-1 16,-9-7-13-16,0 1-21 16,-10 0-77-16,-11-6-57 0,-10 1 95 15</inkml:trace>
  <inkml:trace contextRef="#ctx0" brushRef="#br0" timeOffset="59833.59">16608 13669 602 0,'39'-3'308'15,"-4"-2"-83"-15,-5 5-133 16,3 8-35-16,-6 7 2 16,-6 6-2-16,-4 10 4 15,-10 0 10-15,-11 5-9 16,-4 7 4-16,-6 1 1 15,-5-4-7-15,-5-2-39 16,-4-6-44-16,-11-8-96 16,-6-3-67-16,-5-6 107 15</inkml:trace>
  <inkml:trace contextRef="#ctx0" brushRef="#br0" timeOffset="60867.38">15456 13415 223 0,'25'53'148'16,"-13"-45"33"0,3 6-6-16,7 0-11 0,-4-5 1 15,-3-4-7-15,-2-1-12 16,0-3-26-16,-6-1-13 15,1-3-21-15,-2-7-4 16,-9-9-8-16,6-3-4 16,1-7-24-16,4-3-10 15,0-6-8-15,-5-2-5 0,3-6-10 16,-10-4-3-16,-4 4-3 16,3 6-1-16,0 5-3 15,8 7-1-15,-3 5 0 16,0 3 1-16,-2 0 5 15,0 1 4-15,5 7 5 16,-4-3 3-16,2 7-3 16,-1-4-5-16,2 3-5 15,3 2-4-15,0-2-4 16,-3 2 8-16,0-2 11 16,2 0 6-16,-4 1 18 15,4-2-7-15,-2-1-8 16,6 3-5-16,-1-4-15 15,-3 1-4-15,8-3-4 16,-2-1-2-16,11 1-2 16,7-1 2-16,3 5 3 15,-2 2 1-15,-1 4 2 0,-6 3-3 16,-9 1-4-16,-1 5 0 16,-5 2 3-16,-5-3 3 15,1 8 4-15,-5-5-1 16,-3 3-5-16,3 2-4 15,-2-8-5-15,2-1-8 16,3 3-10-16,1-4-1 16,-2-2-1-16,0 0 7 15,0 0 13-15,13 10 2 0,31 35 4 16,-25-23 0-16,-3 3 2 16,-5-1 1-16,-5 3 1 15,-7-10 2-15,-4 3 3 16,-5-6 3-16,-3-5 3 15,1 3-2-15,-3-12-20 16,2 2-29-16,-2-10-68 16,-1-2-44-16,-2-1-97 15,4 5-36-15,3 2-13 16,3 2 16-16,8 4 191 16</inkml:trace>
  <inkml:trace contextRef="#ctx0" brushRef="#br0" timeOffset="61346.44">16394 12862 531 0,'-12'-13'295'0,"-9"-7"11"16,-7 1-148-16,4 9-58 15,3 5-13-15,0 12-50 16,5 6-8-16,-1 4 38 15,2 3 2-15,5-2-3 16,5-2-11-16,5-1-45 16,9 1-8-16,2 0-2 15,3 0 2-15,-2-2 3 16,2 0-1-16,-3-1 0 16,-1 5 0-16,-5-1 4 15,-5 0 2-15,0 8 6 16,-12-2 4-16,-1 2 1 15,-11-3-3-15,-2-2-22 16,2-1-25-16,1-2-68 16,3-3-31-16,6-3-43 0,1-4-26 15,1-3 134-15</inkml:trace>
  <inkml:trace contextRef="#ctx0" brushRef="#br0" timeOffset="61723.79">16584 12862 478 0,'16'2'277'16,"7"3"-108"-16,11 2-2 16,-9-2-20-16,2 5-53 15,-2 0-27-15,-5-2-7 16,0 3 0-16,2-5-43 15,-2-2-6-15,-3-4-4 16,2 2-1-16,-5-4-8 16,-1-1-12-16,-6-1-90 15,-5-5-109-15,-1 0 134 16</inkml:trace>
  <inkml:trace contextRef="#ctx0" brushRef="#br0" timeOffset="62067.87">16724 13018 431 0,'-14'29'144'16,"-1"3"-209"-16,-1 0-43 0,-4-7-4 16,7 1 15-16,-3-7 164 15,3-5 72-15,-4-5 72 16,2-4 14-16,4-3-54 15,-2-3-20-15,4 0-36 16,4 0 0-16,0-2 4 16,5 3-4-16,0-1-26 15,0 0-21-15,0 1-37 16,0-1-9-16,3 1-8 16,12 1-5-16,8 0-8 15,26 3 0-15,-23-5-1 16,3 2 1-16,-4 1 2 15,4 4-26-15,2 1-131 16,4 0-131-16,8 4 168 16</inkml:trace>
  <inkml:trace contextRef="#ctx0" brushRef="#br0" timeOffset="62823.87">19073 13986 594 0,'-19'-3'319'0,"3"4"-82"0,2-3-90 16,12 7-24-16,0-4-46 15,4-3-31-15,-2 0-10 16,0 1 12-16,15 0 25 15,42 3 22-15,-10 4 19 16,4-6-10-16,13 6-34 16,-3-3-19-16,7-1-30 15,-6-2-10-15,10-2-6 16,4 2 0-16,-10-3-2 16,7 6 0-16,-10-3 0 15,-12 0 2-15,-15 0-48 16,-3 0-31-16,-13 1-79 15,-6 1-49-15,6 1-102 16,-11 2-166-16,-5-13 312 16</inkml:trace>
  <inkml:trace contextRef="#ctx0" brushRef="#br0" timeOffset="63082.9">19962 13850 797 0,'11'5'313'0,"-1"-1"-172"15,3 0-58-15,-1 2 29 16,6 2 17-16,6 4-27 16,5 2-34-16,2-3-24 15,-4 3-10-15,0-2 7 16,-10 4 17-16,-1 2 7 16,-12-1-9-16,0 5-6 0,-12-2-7 15,-7-2-5-15,-9 3-8 16,-6-1-7-16,-6-5-30 15,1-5-34-15,-11-6-103 16,6 0-59-16,8-1-188 16,-8 0 237-16</inkml:trace>
  <inkml:trace contextRef="#ctx0" brushRef="#br0" timeOffset="63768.06">20200 12733 621 0,'1'-8'301'0,"-5"7"-147"15,-3 2-26-15,-9 4-45 16,-3 4-9-16,-6 9 23 15,-5 6 11-15,-3 11-22 16,-4 6-20-16,1 11-37 16,-8 4-12-16,1 14-11 15,6 6 9-15,-6-2 5 16,15 4 1-16,7-12 0 16,5-8-9-16,7-23-10 15,7-11-5-15,2-17-9 16,4-8 0-16,10-6 7 15,-2-13 7-15,3-17 6 16,-3-9-8-16,-1-9-14 16,-5-7-3-16,3 2 3 15,-3-1 7-15,-6-11-3 16,0 1-17-16,-8-13-30 0,2 2-5 16,2 6 16-16,4 9 17 15,4 16 31-15,3 9 15 16,0 14 37-16,0 9 25 15,-4 10 39-15,-7 2-8 16,-2 14-44-16,-3 4-27 16,-14 12-41-16,-4 12-2 15,-10 13 11-15,-9 7 5 16,-1 8 2-16,-4-5 12 16,11 0-107-16,2 2-101 0,-3-11 118 15</inkml:trace>
  <inkml:trace contextRef="#ctx0" brushRef="#br0" timeOffset="87373.42">6355 10623 313 0,'-8'-4'216'0,"-1"0"-8"16,-4 3-47-16,6 1-17 16,-3 2-22-16,0 0-7 15,6-1-13-15,-2-1-5 0,2-2-3 16,2 1-4-16,-1 1-13 15,3 0-11-15,0 0-24 16,0 0-13-16,0 0-16 16,0 0-2-16,0 0 4 15,0 0 3-15,0 0 13 16,3 1 5-16,13 7 3 16,29 14 1-16,-23-19-3 15,1-2-1-15,9 3-1 16,-2-6 2-16,0 2-2 15,-6-1-4-15,2-1-9 16,-1 0-5-16,8 2-9 16,8 3-3-16,-4 3-2 15,2 0 0-15,-1-1 0 16,-1-1 1-16,0-2-1 16,5 0 0-16,-1 1 0 15,-4-4 0-15,-4-3 0 0,-5 2 0 16,-7 0 1-16,3 1 1 15,-12 0 1-15,10 2-1 16,-9-1 0-16,-8-2-4 16,5 0-29-16,-3 0-21 15,-2-2-62-15,-2 3-46 16,3-2-110-16,-5 0-101 16,-1 2 233-16</inkml:trace>
  <inkml:trace contextRef="#ctx0" brushRef="#br0" timeOffset="87923.97">6868 10584 480 0,'-52'-11'244'0,"52"14"-83"0,-2-1-27 15,2 2-46-15,-1-4-15 16,0 0 6-16,-1 0 7 16,-1 20-5-16,-2 38-2 15,-1-26-10-15,1 2-13 16,5 6-15-16,-7-4-6 16,7 9-20-16,3 2-6 15,-7 5-4-15,0 0-1 0,-1 1 0 16,-2 1 0-16,0-7 1 15,4 4-1-15,-4-11 1 16,0-8-1-16,-2-6 2 16,1-3 1-16,2-4 0 15,1 4 1-15,-1-5 0 16,0-7 1-16,1 0-1 16,2-3 0-16,1-4-13 15,0-2-14-15,2-1-59 16,-1-2-48-16,0 0-207 15,0 0 212-15</inkml:trace>
  <inkml:trace contextRef="#ctx0" brushRef="#br0" timeOffset="88472.51">6424 11340 386 0,'-36'-1'244'0,"35"-3"-9"16,2 2-50-16,2 5-68 16,-4-4-35-16,1 1-35 15,0 0 9-15,2 1 13 16,19 7-2-16,24 9-12 16,-20-7-14-16,-5-6-14 15,-1 0 1-15,8 3 11 16,-2-4 2-16,11 2 0 15,1-4-4-15,5-1-12 16,0-2-3-16,4-3 0 16,3 6 1-16,-5-1 2 15,3 1-2-15,-2 7-9 16,-10-5-5-16,-5 2-3 16,-5-3-1-16,-4-1-1 15,7-1 0-15,-6-1 2 0,5 1 0 16,-5-3 2-16,-6-1 2 15,3 3-2-15,-14-8-14 16,2 0-80-16,1 4-51 16,-7-11-164-16,4 2-185 15,2-7 317-15</inkml:trace>
  <inkml:trace contextRef="#ctx0" brushRef="#br0" timeOffset="89490.11">6905 10132 483 0,'58'-73'278'0,"-67"72"-36"16,2-5-22-16,-3 4-67 15,-3-2-22-15,6 3-36 16,-2 1-15-16,2 2-28 16,-1 3-10-16,1 5-21 15,2 1-5-15,-5-2-6 16,7 3-3-16,0 1-4 16,0 0-2-16,9 4-4 15,-1-4 0-15,4-3 0 16,-2-4 1-16,4 0 3 15,-1-2 3-15,-2-4 7 16,2 2 3-16,-5-2 8 16,3 0 5-16,-2 0 8 15,1-2 5-15,-1-2-1 16,-6-5-5-16,2-1-10 16,3 1-6-16,-8-6-5 15,5 2-1-15,1 0-2 0,-7-2-1 16,-1 6 1-16,-1 1 0 15,-5 2 0-15,0 2-1 16,6 6-5-16,-3-1-2 16,-1 6-4-16,-1 1-2 15,4 2-1-15,-4 0 0 16,9 6-2-16,1-1-2 16,0-3 2-16,3 0 0 15,-2-6 2-15,6 1 1 16,-2-6 0-16,6 5-1 0,1-4 0 15,-5-5 1-15,6 2 2 16,-1-4 2-16,-2-1 2 16,5 3 2-16,-7-3 2 15,-4-4 1-15,-3-1 4 16,-1-2 0-16,-1 1-6 16,-4-1-4-16,-1 4-6 15,1 2-3-15,-3 6 0 16,1 5-1-16,-6 0 1 15,-1 1 2-15,0 1 1 16,4 1 2-16,6-1-2 16,0-2-4-16,2-1-21 15,0 1-43-15,2-4-165 16,0 0-173-16,0 0 250 16</inkml:trace>
  <inkml:trace contextRef="#ctx0" brushRef="#br0" timeOffset="90374.2">7916 10994 493 0,'-56'-39'276'0,"53"36"-33"16,2-1-22-16,0 4-42 15,1 0-25-15,0 0-57 16,0 0-20-16,0 0-31 16,0 0-9-16,10 3 0 15,5 2 3-15,30 7 1 16,-26-11-7-16,1 2-11 16,-1 1-8-16,-1 0-8 15,-1-2-2-15,1-2-1 16,-1 0-2-16,1 0 2 15,4 1 0-15,-3-1 1 0,-4 2-1 16,-3-2 0-16,-3-1 0 16,-3-1-14-16,1-4-22 15,-1 5-65-15,-5-3-52 16,5 3-141-16,-3-7-80 16,1-2 229-16</inkml:trace>
  <inkml:trace contextRef="#ctx0" brushRef="#br0" timeOffset="90706.89">7889 10696 519 0,'-1'0'254'0,"2"-2"-83"16,3-1-21-16,-4 2-44 16,0-1-15-16,15 2-28 15,36 4-7-15,-23 0-20 16,-3 0-8-16,-1 2-13 15,1 1-5-15,-3-2-5 0,-1 3 3 16,5-2-88-16,-4 0-77 16,5 0 97-16</inkml:trace>
  <inkml:trace contextRef="#ctx0" brushRef="#br0" timeOffset="95761.53">9483 17091 395 0,'-75'44'274'0,"71"-45"36"15,0 1-75-15,2 0-77 16,2 0-43-16,0 0-63 15,0 0-16-15,6 10 6 16,-4 1 9-16,47 30 10 16,-25-28-3-16,6-9-8 15,0-1-7-15,8-8-7 0,-4-8 0 16,4-2-4-16,-4-6 2 16,-10-1 5-16,3 0 3 15,-5-6 2-15,0-3-3 16,1-5-11-16,-4-3-5 15,-3 1-10-15,-3 3-2 16,-4-1-4-16,0 6 0 16,-6-1-2-16,-1-2 0 0,-3 8 0 15,0 1 1-15,-6 0 1 16,2 2 0-16,5 4 1 16,-11-1 2-16,9 5 0 15,-6 4 1-15,-7-1-2 16,5 1-2-16,-2 1-4 15,4 6-1-15,7-3-3 16,-1 6 1-16,2 5-2 16,-1-5 0-16,0 0-3 15,0 0-2-15,0 0-4 16,-6 14-2-16,-6 35 1 16,11-25 1-16,-3 7 1 15,0 1 1-15,-4 3 1 16,0 8 0-16,6 14 2 15,-4 6 3-15,5 12-1 16,-3 4 1-16,2-1 0 16,0-4 1-16,3-8 0 15,4-9-1-15,-3-2-1 0,7 1 0 16,-1 4-1-16,-4 3 1 16,6 0 1-16,-3-3 1 15,-2-2 0-15,9-2 1 16,-4-6 0-16,1-4-1 15,0-16 0-15,-2-6-1 16,-3-11-2-16,-3-3 1 16,-2 0-1-16,1 1-2 0,2-5-38 15,-1 1-25 1,3-3-61-16,-4-4-38 0,0 0-65 16,-1 0-69-16,0-1 196 15</inkml:trace>
  <inkml:trace contextRef="#ctx0" brushRef="#br0" timeOffset="96152.49">9470 17657 563 0,'0'-9'345'0,"5"0"-33"16,-4 3-118-16,-1 1-33 15,10 3-50-15,2 2-18 16,5-5-7-16,7 1 3 15,-1-3-4-15,6-2-12 16,-1 5-30-16,5 1-15 16,1-2-19-16,-4 3-2 0,-1-1-2 15,-10-5-1-15,2 3-1 16,-6-4 0-16,2 1-34 16,8 5-44-16,-4-3-158 15,2-3-177-15,5 0 255 16</inkml:trace>
  <inkml:trace contextRef="#ctx0" brushRef="#br0" timeOffset="96903.73">10202 16060 658 0,'40'-28'314'0,"-52"30"-125"16,7 2-31-16,-1 1-69 15,6 5-8-15,7 1-2 16,2 2 4-16,1 10 8 16,-13-2 1-16,12 7-17 15,-8 2-9-15,-1-2-22 16,8 7-13-16,-7-3-18 15,1 0-3-15,-2-1-5 16,-1-4-2-16,-8-3-1 16,11 2 1-16,6-1 1 15,-6-9 1-15,2-6 5 16,-4-5 3-16,-4-5 15 0,4 0 7 16,0-1 9-16,-1 0 2 15,0 0-9-15,0-21-7 16,1-31-5-16,6 25-5 15,-6-15-7-15,-3 6-1 16,6-5-5-16,2 3-1 16,-5-3 0-16,0-4-1 15,0 3-1-15,0-2-1 16,-2 5-1-16,2 4 0 0,-2 5-27 16,-8 3-36-16,6 10-111 15,10 12-113-15,-9 3 175 16</inkml:trace>
  <inkml:trace contextRef="#ctx0" brushRef="#br0" timeOffset="98105.57">11901 17429 321 0,'-6'-1'259'0,"-5"-2"24"16,10 3-66-16,-4 0-23 16,11 0-51-16,-6 0-27 15,0-1-40-15,0 1-13 16,0 0 14-16,8 0 16 0,9 2 3 16,29 5-10-16,-26-6-40 15,-4-2-21-15,8 4-19 16,-1-3-2-16,4-2-7 15,1 2-15-15,-6-10-32 16,-6 2-29-16,6 3-71 16,-1-1-27-16,-1 2-104 15,1-3-156-15,-9-1 293 16</inkml:trace>
  <inkml:trace contextRef="#ctx0" brushRef="#br0" timeOffset="98343.66">12006 17243 920 0,'0'-1'423'16,"5"1"-201"-16,-3-3-45 15,-2 2-95-15,0 0-33 16,0 0-42-16,0-1-6 15,8 0-4-15,4 1-7 16,1-1-62-16,34-1-37 16,-27-1-109-16,5 0-101 15,7-1 209-15</inkml:trace>
  <inkml:trace contextRef="#ctx0" brushRef="#br0" timeOffset="99073.55">12934 16471 619 0,'-13'-12'313'16,"-2"2"-104"-16,-11 8-84 16,9 9-28-16,-5 8-33 0,-3 7-14 15,3 11-22-15,-1 2-14 16,7 6-8-16,3 4-5 15,11 2-4-15,0-7-1 16,6-4-2-16,3-3 0 16,6-6-1-16,5 3-1 15,1-11-9-15,0-10-4 16,2-10-1-16,0-8 3 16,-5-13 12-16,8-2 4 15,-6-13 5-15,1-2 1 0,1-16 3 16,-8-2 8-16,1-15 20 15,-5-11 7-15,1 9 2 16,7-1-10-16,-6 6-16 16,1 10-6-16,3 0-3 15,-5 6 2-15,4 8 12 16,1 6 17-16,-8 9 19 16,-3 8 7-16,-1 12-8 15,-4 1-14-15,-2 6-13 16,2 3-10-16,-1 6-15 15,3-6-5-15,1 6-7 16,1 16 3-16,4 41 7 16,-7-26 3-16,0 5 1 15,-3 0-1-15,1 3-1 16,3 5-2-16,-2 4-4 16,-2 7-4-16,3 8-35 15,-2-6-6-15,2-2-18 0,2-4-13 16,4-15-7-16,-1-5-19 15,7-5-40-15,1-4-32 16,-1-8-177-16,1-1 229 16</inkml:trace>
  <inkml:trace contextRef="#ctx0" brushRef="#br0" timeOffset="99707.37">13410 16325 537 0,'80'5'274'0,"-75"9"-63"16,2 4-40-16,8-1-55 15,-7-3-15-15,7-4-43 16,-7-11-20-16,9 0-17 16,-1-4-4-16,-3-10 2 15,9 6 0-15,-9-13 2 16,4 1-2-16,-5-3-2 16,-5-8-4-16,-2-3-5 15,-1-1 0-15,1-6-2 16,-3-2 1-16,0 1 0 0,-2-2 0 15,-4 4 1-15,-2 3 1 16,-2 5 1-16,-2 5-2 16,-1 7 0-16,1 2 1 15,3 9 5-15,6 7 8 16,1 1 14-16,0 3-1 16,0-1-12-16,-1 0-11 0,-1 4-15 15,-2 20-1-15,-4 34 3 16,6-25-1-16,-3 0 1 15,-3 7-1-15,-5 4 0 16,11 7 1-16,-4 7-1 16,6-4 1-16,1-2-1 15,-1 0 1-15,6 6-1 16,-1-5 1-16,0-1-1 16,-4-3-1-16,4-9 2 15,0 3-1-15,4 0-14 16,2-4-21-16,-9-6-40 15,5-5-30-15,-1-8-53 16,-2 0-21-16,10 0-115 16,-8-6 185-16</inkml:trace>
  <inkml:trace contextRef="#ctx0" brushRef="#br0" timeOffset="100046.99">13428 16521 572 0,'4'8'283'0,"10"2"-69"16,-9-7-27-16,6 3-46 15,1 0-7-15,-7-6-50 16,16 6-23-16,1-5-34 16,7-1-10-16,3 0-8 15,-1-7-3-15,13 3-4 16,-7-5-1-16,8 1-1 16,5 3 0-16,-8-1-31 15,1 1-56 16,-9 3 57-31</inkml:trace>
  <inkml:trace contextRef="#ctx0" brushRef="#br0" timeOffset="100535.33">12907 17209 610 0,'-35'74'278'0,"40"-70"-95"15,11 1 5-15,2-3 2 16,0-2-10-16,8 3-43 16,-4-4-21-16,12-1-39 15,8-2-17-15,13 2-25 16,3 2-8-16,3-2-11 15,-2-4-4-15,0-4 1 16,-1 2 0-16,-5 1 5 16,6 5 0-16,-6 3-5 15,0 0-1-15,-11 1-6 16,-7-2-1-16,-3 0 0 16,-2 4-16-16,-5 0-57 0,-1 5-41 15,-4-1-118-15,-7-2-81 16,-3 3 195-16</inkml:trace>
  <inkml:trace contextRef="#ctx0" brushRef="#br0" timeOffset="101354.15">13234 17859 894 0,'-36'-17'394'0,"24"19"-195"16,-1 1-39-16,-4 4-66 16,-2 1-17-16,2 7-36 15,1 6-10-15,4 8-23 16,6 3-6-16,-1 4-7 15,4 2-2-15,2 1-2 0,2 3-1 16,5-1-17-16,-1 4-2 16,6-3-17-16,-6-3-11 15,8-6-12-15,0-4-14 16,2-16-8-16,6-8 7 16,3-15 28-16,1-10 20 15,1-12 26-15,-2-4 9 16,0-7 10-16,0-1 7 15,-7-6 7-15,-2-1 2 0,-7 2-6 16,1-1-5-16,-6-5-5 16,5-4 1-16,-9-10 8 15,-7-1 1-15,3 4 0 16,-3 4-2-16,5 15-2 16,3 12 4-16,-1 11 19 15,-4 8 19-15,4 7 36 16,-2 8 6-16,-1 8-20 15,0 4-22-15,0 10-41 16,-4-3-4-16,3 17 16 16,-2 5 10-16,0 6 9 15,1 5-7-15,1 2-16 16,0 0-8-16,3 1-12 16,1 1-3-16,-1-9-1 15,2-5-3-15,1 0-1 16,2-4-1-16,9 5-5 0,0-1-11 15,1-1-11-15,2-5-3 16,-2-2-13-16,-5-7-21 16,5-3-72-16,0-2-36 15,-2-9-187-15,6 1 229 16</inkml:trace>
  <inkml:trace contextRef="#ctx0" brushRef="#br0" timeOffset="101753.88">13625 17907 710 0,'20'-20'315'0,"-15"27"-135"16,6 3-5-16,10 14-17 15,-1-1-2-15,6 2-15 16,-4 0-14-16,4-5-45 0,1 4-19 15,0-2-39-15,-1-3-13 16,-3 4-7-16,0-4 0 16,0 0-2-16,1 1 1 15,-3-4-36-15,3-1-38 16,-14-3-127-16,1-3-169 16,-9-9 235-16</inkml:trace>
  <inkml:trace contextRef="#ctx0" brushRef="#br0" timeOffset="101974.82">13893 17802 1012 0,'1'1'505'0,"-5"6"-190"15,-5 7-90-15,-6 12-153 16,-3 7-29-16,-4 9-26 15,3 2-3-15,-8 5-2 16,1 5-4-16,4 1-4 16,-8 5-14-16,8-1-85 15,2-3-70-15,4-6 97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07:12:32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7638 8722 193 0,'18'-22'52'0,"-3"-4"-80"16,6 4 46-16,-11 2 95 15,1 2 32-15,-1 9 49 16,-1 0-8-16,-2-1-64 0,0 2-31 16,0 1-52-16,0-5-22 15,6-1-27-15,2-5-5 16,4-6 4-16,4 1 5 15,2-2 26-15,0 1 9 16,11 2 0-16,0-1-1 16,6 0-18-16,2-1-7 15,2 0-3-15,3 1 0 0,9 1-1 16,7 1 1-16,10 1-1 16,9 0 0-16,1 2 0 15,2 0 0-15,7-1 0 16,2-3 0-16,13-1 0 15,4-5 0-15,0 3 1 16,7 0 0-16,3 2 7 16,7 1 5-16,4 5 7 15,1 4 2-15,4 5-5 16,4 6-5-16,8 2-7 16,1-3-3-16,8-1-1 15,-4-3 1-15,1-2 0 16,15 0 0-16,-1-1 0 15,8-3-1-15,16 5 0 16,-16-3 0-16,7 4-1 16,2 3 0-16,-5-1-1 15,3 5 2-15,4-1 0 16,-3 1 1-16,9 3-1 0,1 1 0 16,-2 7 2-16,1 3 1 15,-7 7 0-15,2 2 0 16,-4 6-6-16,-8 1 0 15,-1 2-1-15,-5 2-1 16,-10-3 4-16,-1-1-1 16,-4-1 1-16,-5 2 1 15,-10 0 1-15,-6-2 0 16,-8 8-1-16,-4 0-1 0,-4 4-5 16,-9 7 1-16,-6 5-2 15,-4 0-1-15,-7 2-24 16,6-3 1-16,-20-1 7 15,-6-1-6-15,-12 0 14 16,-9 2-3-16,-5-2-20 16,-8 1-3-16,-5 1 5 15,-6-5 3-15,-9-5 16 16,-1-5 10-16,-10-5 12 16,-5-2 3-16,-9-1 2 15,-7 1 0-15,-13 3-6 16,-6 3-1-16,-10 4-3 15,-10 1-12-15,-5-1-17 16,0 1-3-16,-9-4 2 16,-7-2 11-16,-8-1 18 15,-14-2 2-15,-2-5 4 16,5-1 6-16,-6-1 9 0,-1 0 3 16,-11-2-3-16,-4 3-5 15,2-2-12-15,-8-2-1 16,-6 2 3-16,-9 1 2 15,-4 2 1-15,-1 0 1 16,0-3 6-16,3-2 1 16,-5-5 5-16,-1 0 21 15,1 0 11-15,0 1-4 0,-8 2-9 16,-2 1-22-16,-3 1-28 16,-3-1-7-16,-14-2-2 15,2-5-2-15,9-4 8 16,-6-1 7-16,8-2 8 15,4 0 4-15,-7-1-1 16,-7 0-2-16,5 1-93 16,3-3-95-16,-17-2 117 15</inkml:trace>
  <inkml:trace contextRef="#ctx0" brushRef="#br0" timeOffset="374.72">10821 10153 175 0,'-122'-3'133'16,"61"1"-5"-16,-1 0-39 0,-181-7-67 15,-8-3-20-15,14-2-30 16,77 3-13-16,2-1 0 16,5-1 4-16,-9 0 31 15,-1 0 12-15,8-1 2 16,1 1-1-16,-5-2 21 0,3 3 3 16,3-3 2-16,-1-1 0 15,0 0-11-15,5-1 5 16,6-2 8-16,5-1 1 15,16-3 1-15,4-2 13 16,11-1 39-16,9-4 17 16,10-6 17-16,1-2-11 15,3-5-30-15,1-2-17 0,12-9-39 16,12-4-14-16,15-5-14 16,2-5 0-16,27 5 19 15,-2 0 11-15,17-5 7 16,9 2-1-16,13-14-14 15,20 0-9-15,22 0-26 16,25 0-25-16,27 8-81 16,13-4-70-16,36-1 116 15</inkml:trace>
  <inkml:trace contextRef="#ctx0" brushRef="#br0" timeOffset="2431.85">13149 13212 807 0,'9'-50'307'16,"-12"50"-198"-16,3 0-33 16,0 0-29-16,-1 0-8 15,0 0-41-15,0 0-3 0,0 0 2 16,0 0 1-16,0 0 4 15,0 0 4-15,-2 0 1 16,-1 7 0-16,-4 5-3 16,-13 36-4-16,17-14-3 15,-2 6-1-15,-1 17 1 16,1 7 1-16,1 7 1 16,0 0 0-16,-3 4 1 15,-1-2 0-15,0 3 0 16,1 0 1-16,-1 1 1 15,0-3 0-15,-3-10 0 16,4 0 0-16,3-6 1 16,-3-2-1-16,1-6 0 15,0-7 0-15,-2-8 0 16,0-7 1-16,9-7 3 16,-3-4 0-16,1-7 2 15,1-1 0-15,-2-4-1 0,-4 1 2 16,2-4 1-16,-1 0 0 15,3-1-1-15,3-2-5 16,-1 0-15-16,0 0-6 16,-4-14-3-16,-40-41 3 15,33 24 18-15,-5-2 13 16,0 0 6-16,4 2 1 16,3-1-9-16,2-2-6 0,2-2-11 15,-3-2-7-15,4 3-2 16,0 3-1-16,0 6 17 15,1 8 15-15,3 9 19 16,1 3 6-16,3 7-7 16,4 3-11-16,1 0-21 15,-1-1-7-15,4 9-6 16,0 5 2-16,-2 7 6 16,5 11 2-16,-3 5 8 15,0-1 8-15,-1 12 13 16,-3 1 7-16,3 3 13 15,-2 5-1-15,0-8-14 16,7-3-6-16,0-10-19 16,-2-6-6-16,10-13 3 15,2-6 16-15,10-12 46 16,11-5 16-16,9-17 4 16,2-11-18-16,9-16-62 0,-4-8-66 15,-4-10 37-15</inkml:trace>
  <inkml:trace contextRef="#ctx0" brushRef="#br0" timeOffset="16478.24">8813 18001 704 0,'-13'12'283'15,"-1"-1"-147"-15,1 0-95 16,2-3-15-16,-3-3-2 16,3 2-10-16,-2-3-12 15,2 5 2-15,0-4 17 16,3-4 5 0,5 0 11-16,0 1 5 0,-11 1-12 15,7-4-8-15,-1-5-17 16,7 1-7-16,-2-8-1 15,-3 1 5-15,6-2 22 16,-3-2 10-16,6 1 5 16,-1-10-3-16,-5-7-20 15,0-2-10-15,0-15-9 16,3-4-3-16,4-13 1 16,-1-4 0-16,6-6 1 15,0 1 2-15,-1 10 2 0,-2 2 0 16,-5 5 2-16,0 2 0 15,1-1 0-15,1 2-1 16,2 3-1-16,0 1-2 16,0 5-3-16,-4-4-16 15,4 7-15-15,-3 0 2 16,-2 2 4-16,9 8 19 16,-5 7 22-16,-3 4 4 0,2 6 10 15,-1 1 3-15,-2 6-5 16,-6-6-5-16,3 1-16 15,1 0-19-15,-9-6-30 16,12 4-3-16,-5-1 4 16,-3 2 17-16,6 3 38 15,-2 4 16-15,-1 4 24 16,-1 1 5-16,0 5-13 16,0 3-13-16,-7 8-43 15,0 2-27-15,7 2-34 16,-4 0-7-16,1 1 16 15,8 1 19-15,-13 2 38 16,2 0 15-16,0 5 21 16,-4-1 8-16,5 3 9 15,-2 0-4-15,-1 0-19 16,-1-2-8-16,-3 5-13 16,5 3-4-16,1-4-5 15,0-2 0-15,9-5 3 16,-3-8 2-16,2-3 8 0,-2-3 3 15,2-8 10-15,1-1 3 16,-1-2 2-16,3 1-4 16,0 0-14-16,0 0-4 15,0 0-10-15,4-24-2 16,38-33-22-16,-21 20-9 16,1-6-8-16,-2-2 0 0,-2-3 20 15,5 1 11-15,-4 2 13 16,5 3 4-16,-3 4 8 15,-7 6 2-15,4 6 3 16,-4 6 2-16,0 4 0 16,4 4 0-16,-9 2-3 15,4 3-2-15,-1 1-4 16,0 4-1-16,3 2-1 16,-4 2 1-16,-1 2 9 15,0 1 3-15,-3 5 2 16,1 1 3-16,-2 8-9 15,2 2-1-15,-1 2-3 16,1 1-5-16,2 1 0 16,3-3 0-16,-3 0 0 15,0-4 1-15,3 1 0 16,0-2 0-16,0 0-1 16,-1 1 0-16,0-4 0 15,-1 2-1-15,1-1-2 0,0 0 0 16,0-4 1-16,-4-5-2 15,-1 2 0-15,-1-3 1 16,-9-4 3-16,2 0 5 16,0-1 12-16,0 0 2 15,0 1 1-15,0 0-7 16,-6 1-17-16,-6 1-13 16,-5 0-13-16,-31-1 2 0,21-9 9 15,-4 0 7-15,-4 6 9 16,-1 1-2-16,3 4-12 15,-5 2 1-15,6-4 12 16,0 1 7-16,9-1 10 16,4 2 0-16,-4 0-7 15,3 1-3-15,-8-1 5 16,0-3 0-16,3 5-2 16,-2-1-1-16,1 4-5 15,3 3 0-15,1-4-1 16,3 4 1-16,8-4-1 15,1-3 0-15,5 2-2 16,2-6-2-16,2 0-8 16,4 1-4-16,-2-1-4 15,0-1 1-15,0 0 7 16,0-1 4-16,14-1 5 16,6 2 1-16,35-1 0 0,-28-4 6 15,4-7-45-15,-1-4-32 16,-2-1-62-16,2 2-34 15,-1-3 2-15,-1 4 15 16,-3 0 106-16</inkml:trace>
  <inkml:trace contextRef="#ctx0" brushRef="#br0" timeOffset="33173.96">17372 17746 450 0,'-4'10'161'0,"1"-5"-134"16,1-3-24-16,-3-2-42 16,1-2-2-16,3 1 15 15,-2 0 23-15,3 0 79 16,-1 0 26-16,0 0 15 16,0 0-6-16,0 0-39 15,-5-7-25-15,-2-9-34 16,-11-31-10-16,17 22-7 15,-2-8-3-15,-3-4 2 16,7-3 0-16,4 1 2 16,5-1 1-16,-2-9 1 15,-1-2 1-15,-6-8 1 16,4-5-1-16,6 2 0 16,-6-3 0-16,2-3 0 15,0 2 1-15,-3 9 1 16,6 7 0-16,-4 9 1 0,-1 7 2 15,2 7 1 1,-6-1-1-16,3 7-1 0,1 2-2 16,-8-4-2-16,-1 4-1 15,3 0-1-15,-1 3 1 16,3 3 0-16,0-3 1 16,-3 2-1-16,6-3 1 15,-3-3 0-15,3 5 3 16,-2-3 1-16,-4 3 1 0,-1 3-3 15,12 6 0-15,-7 1-2 16,0 1 0-16,5 5 1 16,-13-6 2-16,7 6 9 15,4 1 5-15,-4 1 10 16,0-2 0-16,-2 0-4 16,1 0-7-16,0 0-16 15,0 0-2-15,-11 24-26 16,-13 32-23-16,17-11-26 15,-4-1-10-15,2 8 19 16,0 0 24-16,0-6 33 16,-4-4 12-16,-2-9 14 15,6-2 4-15,-6-12 2 16,0 0 2-16,1 0-7 16,-2-3-4-16,2-2-6 15,10 4-5-15,-5-12-3 16,2 2-3-16,5-2-4 0,-8-9 0 15,7-3 0-15,0-2 3 16,2-5 9-16,1-2 6 16,0 3 6-16,0-8 0 15,3 1-5-15,7 2-4 16,-3-12-6-16,6 1-2 16,-1-12-2-16,0 0 1 15,3-1 3-15,-9 1 0 16,8 2 3-16,-5 1 9 0,6 4 5 15,4 2 0-15,-9 7-1 16,7 1-10-16,-10 5-8 16,-1-1-2-16,-2 3-2 15,-3 1 1-15,-2-2 2 16,4 9 0-16,3 2 1 16,4 1-1-16,5 3-1 15,-4-1 0-15,-1-2 0 16,1 5 0-16,-1 2 1 15,8 4 1-15,3 7 4 16,-5-1 2-16,-1 4 1 16,-1 3 0-16,-3 5-3 15,7 7-2-15,1 7 1 16,-2-1-1-16,-4 4 0 16,-4-2 0-16,-1 0 1 15,0 0 0-15,2-3 1 16,-1-1-1-16,1-4-1 0,0-4 0 15,-2-8 1-15,4-1 1 16,-4-11 1-16,-2 2 0 16,1-2 3-16,-4 1 2 15,-2-5 5-15,-2 0 5 16,-4-6 10-16,5 2 4 16,0 0 1-16,-4 0-3 15,-17-2-7-15,-32-8 0 16,19 3 12-16,-2-1 5 0,2 6 1 15,-2-1-6-15,7 4-17 16,-6-6-8-16,10 3-6 16,1 2-1-16,4 1-1 15,5 1-2-15,-5-3-17 16,8 3-20-16,3-8-64 16,10 7-55-16,10-2 96 15</inkml:trace>
  <inkml:trace contextRef="#ctx0" brushRef="#br0" timeOffset="46339.77">6540 5698 466 0,'17'29'172'0,"-29"-29"-87"16,8 0-112-16,3 5 17 15,0 1 3-15,-6 2-4 16,-7-1 15-16,4 2 31 15,-5-1 8-15,1-4 0 16,-2 4-6-16,-3 0-24 16,-8 0-11-16,-6 0-5 15,-3-3 2-15,-1 1 10 16,-2-2 7-16,-1 4 0 16,0 1-1-16,-4 5-10 15,5 8-4-15,1 8-3 16,-1 1-2-16,5 5-1 0,-2-2-1 15,-5-5 3-15,3 2 0 16,0 2 4-16,1-1 4 16,0 5 0-16,-1 3 1 15,-4 1-2-15,2 4-1 16,-1 8-1-16,1-4 0 16,4 6 0-16,5-3-1 15,7 3 2-15,5 4-1 0,-3-2 0 16,-3 4 0-1,2 4 0-15,3-2 0 0,2 0 0 16,8-1 0-16,-2-1 0 16,-2-2 2-16,8 4 1 15,-3 2 2-15,3 4-1 16,-1-2 1-16,1-3-3 16,4-5-1-16,3-5-2 15,5-5 0-15,5-4 0 16,0 0 1-16,1-3 1 15,6 4-1-15,-6-5 0 16,2 4-1-16,1 1-1 16,-2-5 0-16,8 4 0 15,2-3 0-15,-7-5 0 16,-8-6 0-16,11 2 1 16,-15-8 0-16,9 7 0 15,3 0 1-15,-14-9 0 16,12 7 0-16,-8-4 1 0,0 6 2 15,-4 1 2-15,-5-1 2 16,-2 1 5-16,-10-6 9 16,-6 4 18-16,1-3 13 15,-5-1 15-15,-6-3-3 16,-5-4-15-16,-4 0-14 16,-9 2-22-16,6 4-9 15,-6 0-6-15,-4-2 0 16,5 0 0-16,-2-9 1 0,8 4 0 15,12-1 0-15,-6-6 0 16,8 8-1-16,2-7 0 16,-4-4 0-16,16 5 0 15,1-4-3-15,8 0-4 16,5 3-3-16,0-5-10 16,3-1-4-16,10 4-2 15,-3-5 1-15,9 1 8 16,5 3 4-16,0-4 5 15,11 3 1-15,2-3 2 16,3 1 2-16,6 5 2 16,0 2-1-16,5 1 1 15,-5 4-1-15,2 3 1 16,-7-1-1-16,-1 6 1 16,-4 3 1-16,-16-3 2 15,4 9 0-15,-9 1 4 16,-9-2 0-16,3 11 0 15,-12-1 0-15,1 12-1 0,0 8 0 16,-4 3 0-16,-8-2 0 16,-2 7 0-16,2-2 2 15,-4 6 7-15,3 1 1 16,-12 5-1-16,-1 5-3 16,-3 5-7-16,4 6-3 15,0 5 0-15,2 3-1 16,-6 4 0-16,3-2 0 15,6-6-1-15,2 0 0 16,10-6-1-16,4 1 1 0,6 6 0 16,7-5 1-16,6-2 0 15,1-7-1-15,13-1-2 16,4 1 1-16,13-7 1 16,13 2-1-16,-2-25-3 15,3-10 0-15,15-10-4 16,-1-17-7-16,26-2-143 15,15 0 116-15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07:43:57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17631 4272 324 0,'-1'0'108'16,"-4"10"-92"-16,3-2 15 15,1 2 44-15,9 31 22 16,3-29 21-16,-1-1-2 0,3 7-30 16,1-2-18-16,5 2-27 15,1 10-1-15,4-3-2 16,6 7-1-16,-5 4-5 15,5 1-1-15,-11 1-2 16,2 2-1-16,1 0-5 16,-2 3-6-16,7-2-9 15,-5 1 0-15,0-6-2 16,-2-3 0-16,-1-4 0 16,1-5 0-16,-5-5 2 15,2-3 0-15,-4-2 0 16,1-4-1-16,-4 0 0 15,-2 1 1-15,-5-6 2 16,-2 2-1-16,1-4-2 16,-1-1-21-16,-1-2-65 15,0 0-67-15,0 0 85 0</inkml:trace>
  <inkml:trace contextRef="#ctx0" brushRef="#br0" timeOffset="384.96">18174 4410 389 0,'-2'-5'186'0,"-12"10"-51"16,-1 6-25-16,-8 9 30 16,-5 4-11-16,-6 10-20 15,-1 3-8-15,-3-3-36 16,2 6-13-16,1 2-13 16,1 1-6-16,3 2-11 15,-3-2-3-15,6 1-8 16,-2-7-3-16,-2-3 0 15,4-3-2-15,-3-7 1 16,0 1-1-16,10-6 0 16,-1-2-11-16,8-3-83 15,4-8-64-15,7-1-241 0,4-6 243 16</inkml:trace>
  <inkml:trace contextRef="#ctx0" brushRef="#br0" timeOffset="859.67">18697 4580 242 0,'50'-8'150'0,"-44"9"-19"16,7-1 7-16,3 3 14 15,5 3-8-15,5-2 0 0,-1-1-22 16,6-1-56-16,1-1-22 16,4-1-29-16,0-1-6 15,4-1-2-15,-1-2-1 16,-7-1-2-16,2 2-1 15,-3 1 2-15,-4 1-21 16,-4 1-83-16,-3 0-76 16,-8 0 101-16</inkml:trace>
  <inkml:trace contextRef="#ctx0" brushRef="#br0" timeOffset="1125.63">19143 4437 437 0,'-59'-22'212'0,"53"40"26"16,-2 0-152-16,-1 10 34 15,-2 2 11-15,0 1-51 16,1 0-5-16,1-2-45 15,1 3-13-15,-2-6-5 16,4 2-1-16,2-10-22 16,4-4-30-16,0 2-73 0,1-4-54 15,3 0 100 1</inkml:trace>
  <inkml:trace contextRef="#ctx0" brushRef="#br0" timeOffset="1514.05">19857 4389 436 0,'-11'20'234'16,"-2"7"-119"-16,-1 7 38 16,-1 5-7-16,5 11-43 15,-3-3-6-15,6 4-46 16,0-2-17-16,2-2-20 15,1-3-3-15,2-7-3 16,0 0-2-16,0-7 0 16,2 1 1-16,-1-3-1 15,-2-1 1-15,0-6-50 16,0-2-57-16,2-8 63 0</inkml:trace>
  <inkml:trace contextRef="#ctx0" brushRef="#br0" timeOffset="2069.56">20500 4782 224 0,'0'-1'178'16,"0"0"19"-16,8-1-17 15,2-2-3-15,8 0-32 16,33-2-28-16,-19 9-23 15,5 2-47-15,-2 1-20 16,5-1-15-16,-1-1-3 16,-3 0-2-16,5-1 1 15,-3-1-2-15,0 0 1 0,-5 1 0 16,-1-3 0-16,-9-3 0 16,-5-3 0-16,-3 1-42 15,-5 2-44-15,-3-2-121 16,-1 0-101-16,-6-2 185 15</inkml:trace>
  <inkml:trace contextRef="#ctx0" brushRef="#br0" timeOffset="2424.67">20723 4563 735 0,'2'0'290'16,"2"-1"-205"-16,3 2 4 31,-2 0 31-31,-1 0-30 0,18 0-2 0,7 1-12 15,8-2-26-15,-6-5-5 16,12-2-24-16,-4 0-7 16,0 0-6-16,-1 2-2 15,-8-1-3-15,3 0 8 0,0-2-59 16,-3 2-29-16,2 2-84 16,-4 2-63-16,-3 4-105 15,-2 0 199-15</inkml:trace>
  <inkml:trace contextRef="#ctx0" brushRef="#br0" timeOffset="2920.93">21824 4269 320 0,'14'0'169'16,"0"3"-85"-16,-3 2 32 0,-2 3-12 15,-4-1-10-15,-1 7 9 16,-4 0-16-16,-4 4-7 15,-7 10-12-15,-1 0-14 16,-3 6-12-16,-1-2-8 16,-1-2-17-16,2-2-7 15,2-1-5-15,4 5-1 16,1-7 0-16,2 2 0 16,1-4 3-16,1-6 2 0,4 2 8 15,2-4 3-15,6-4 6 16,0 0 7-16,7-7 9 15,1 1 2-15,5-5-5 16,2-5-8-16,1 2-15 16,0-2-4-16,-2 1-4 15,-1-2 0-15,-7-1-15 16,2 1-29-16,-3-3-84 16,-2-1-57-16,4-1-240 15,-6-3 265-15</inkml:trace>
  <inkml:trace contextRef="#ctx0" brushRef="#br0" timeOffset="3165.35">22092 4510 661 0,'35'-2'258'16,"-43"34"-179"-16,1 4 26 15,-7 10-5-15,1 6 1 16,1 6-13-16,-2 2-14 16,-2-2-26-16,-2-1-12 15,1-2-14-15,-1-1-12 16,3 1-3-16,4-16 0 16,5-19-50-1,1 1-86-15,-16 53 85 0</inkml:trace>
  <inkml:trace contextRef="#ctx0" brushRef="#br0" timeOffset="18301.58">17047 6211 310 0,'-8'-30'197'0,"8"33"-34"16,-1-1-3-16,0 0-47 0,0-2-18 16,0 0-4-1,1 0 4-15,0 0-7 0,0 0-3 16,0 0-14-16,0 0-13 15,9 10-25-15,2 1-9 16,29 34-11-16,-27-27-1 16,3 5-5-16,1 5-2 15,2 1-2-15,-2 2-1 16,3-4 0-16,0 2 0 16,3-1 0-16,1-2 0 0,-4 1 1 15,-7-6 1-15,0-1-1 16,-2-2 1-16,2 5 2 15,1 2 1-15,-3 0 0 16,2 2 1-16,-4-4 0 16,3 2-1-16,-3-5 2 15,0 1 1-15,-3-5 0 16,-4-2 2-16,3-8-40 16,-3 0-26-16,-1-5-82 15,-1-1-78-15,-1 0 139 16</inkml:trace>
  <inkml:trace contextRef="#ctx0" brushRef="#br0" timeOffset="18720.62">17436 6203 464 0,'-2'0'209'0,"-5"5"-106"15,-1 1 8-15,3 6-12 16,-6-2-3-16,0 11 21 15,-9 2-3-15,-2 4-10 16,3 5-1-16,-1 1-28 16,9 4-15-16,-8-1-22 15,3 3-10-15,-7-3-15 16,-3-5-3-16,-2-2-1 16,-1-1-2-16,1-2 1 15,3-6-1-15,9-3-19 16,1-4-23-16,6-3-60 15,2 0-45-15,5-5-120 16,2 1-99-16,0-4 228 16</inkml:trace>
  <inkml:trace contextRef="#ctx0" brushRef="#br0" timeOffset="19260.41">17791 6157 283 0,'66'-48'202'0,"-62"51"21"15,-2 3-90-15,-5-1 0 16,-2 0-29-16,-5 1-20 15,2 2-2-15,2 2-23 16,-4 4-7-16,0 2 7 16,2 5-2-16,-8 7-20 15,8 0-8-15,-3 8-24 16,-5 3-2-16,3 0-1 0,-1 2 0 16,1-3 0-16,3-4 0 15,5-7 0-15,-3-4 0 16,8-4-1-16,1 0 2 15,3 2-1-15,1-1-1 16,1-4 2-16,-1-2-21 16,-2-6-41-16,2 0-31 15,-3-5-103-15,1-4-60 16,7-4 158-16</inkml:trace>
  <inkml:trace contextRef="#ctx0" brushRef="#br0" timeOffset="19727.16">18112 6152 262 0,'0'2'125'0,"-3"5"-4"16,-2 1-28-16,-1 8 17 15,-1 1 13-15,-1 7-11 16,-2 4-12-16,-1 3-33 16,-1 2-18-16,-1-1-30 15,1 3-8-15,0-8-5 0,1 2-2 16,1-2-1-16,1-2-1 15,3-2 0-15,1-4-1 16,3-6 0-16,2-2 0 16,5 6 14-16,1-5 7 15,4-3 12-15,1 1 3 16,0-6-7-16,2-1-6 16,2-1-6-16,-3-2-3 15,4 0-5-15,-4-1-1 0,1-2-2 16,-1-2 3-16,2 4-58 15,1-3-37-15,0 2-112 16,-3-3-134-16,0-5 217 16</inkml:trace>
  <inkml:trace contextRef="#ctx0" brushRef="#br0" timeOffset="20133.77">17948 6334 420 0,'4'0'239'16,"-1"1"-83"-16,1-1 8 16,-4 0-49-16,0 0-28 15,16 1-2-15,31 0-2 0,-24-3-28 16,-5-2-12-16,4 1-19 15,0 1-12-15,-1 2-6 16,-4-3 0-16,1 2-1 16,-7-2-16-16,3 1-64 15,-1 3-56-15,-4-1 75 16</inkml:trace>
  <inkml:trace contextRef="#ctx0" brushRef="#br0" timeOffset="20478.25">18347 6052 301 0,'22'17'220'0,"-1"1"-45"16,2 5-40-16,1 6 10 16,2 6-49-16,-3-4 2 15,2 15-5-15,-6-2-19 16,-7 4-27-16,-6 5-7 16,-8-7-8-16,-4 1-3 0,-9-4-6 15,1-2-1-15,-5-3-3 16,-4-6-2-1,-3-4 0-15,6-1-17 0,-6-6-95 16,-4-5-114-16,-4-2 127 16</inkml:trace>
  <inkml:trace contextRef="#ctx0" brushRef="#br0" timeOffset="21002.36">18934 6478 247 0,'-1'-1'197'0,"1"0"18"16,0 0-25-16,10-2-25 16,10 0-39-16,37 1-31 15,-32 2-5-15,3 1-39 16,0 3-13-16,-1-4-14 15,0-4-9-15,-1 4-3 16,-3-2-2-16,0 3-13 16,-6 0-26-16,-6-3-108 15,-2-1-145-15,-7 0 177 16</inkml:trace>
  <inkml:trace contextRef="#ctx0" brushRef="#br0" timeOffset="21258.67">19162 6317 512 0,'-35'-6'283'0,"26"30"-116"15,-2 11-11-15,-2 1-27 0,0-4-57 16,2 0-9-16,1-9-29 15,2-1-14-15,7 0-11 16,0-5 0-16,1-3-53 16,4 1-43-16,2-3-122 15,0-1-85-15,3-1 183 16</inkml:trace>
  <inkml:trace contextRef="#ctx0" brushRef="#br0" timeOffset="21887">19347 6423 385 0,'82'35'197'16,"-81"-30"-91"-16,-2-5 31 16,1 3 6-16,0-4 1 15,0 0 25-15,0 0-17 16,0 0-51-16,3-11-24 16,4-8-36-16,15-27-13 15,-9 25-12-15,4-1-2 0,0-2-2 16,-6-2-1-16,-1 0-4 15,-4 2-2-15,2 3 0 16,3 7 1-16,-3 4 6 16,-2 3 2-16,-3 3 0 15,-6-2-1-15,1 4-12 16,2 1-6-16,3 2-9 16,-3 0-3-16,0 0 5 15,0 0 2-15,0 0 6 16,6 18 3-16,4 37 1 15,-11-26 3-15,-5 7 6 16,0 2 1-16,-1 3-1 16,1 1-2-16,1 2-4 15,-1-1 1-15,0-7-1 16,-2 2 2-16,-1 0-1 16,-1 0 2-16,3-1 0 15,1 1 0-15,0-7 0 16,-2-4-1-16,3-1 1 0,-2-6 1 15,7-3-1-15,2-3 1 16,0-9-1-16,-2 1-13 16,0-6-39-16,0 0-24 15,0-1-106-15,0 0-82 16,0 0 165-16</inkml:trace>
  <inkml:trace contextRef="#ctx0" brushRef="#br0" timeOffset="22488.18">20214 6658 242 0,'13'-30'199'0,"-13"28"52"15,3 6-66 1,6-3 1-16,1 2-47 0,2-3-44 16,5-1-12-16,2-1-31 15,1 2-3-15,6 3-11 16,-4-4-7-16,1 1-16 16,3-2-7-16,-5 1-4 15,6 1-1-15,-13-2-1 16,3 1 1-16,-2-2 0 15,-5 2 0-15,9-3-14 16,-7 1-19-16,-5 1-91 16,-3-4-77-16,3 3 121 15</inkml:trace>
  <inkml:trace contextRef="#ctx0" brushRef="#br0" timeOffset="22818.29">20441 6438 447 0,'-39'-28'267'15,"44"28"-83"-15,4 0 8 16,-1 0-40-16,7 0-48 16,5 0-10-16,0-3-45 15,0 1-15-15,-2 0-17 16,1-1-4-16,4 3-8 16,0 0-2-16,1 1 2 15,-5 1-27-15,-3-1-86 16,3 3-85-16,-4-4 110 15</inkml:trace>
  <inkml:trace contextRef="#ctx0" brushRef="#br0" timeOffset="23524.49">21530 6170 516 0,'2'3'182'0,"1"1"-169"16,-6 4 20-16,1 4 25 15,-6-1 10-15,-1 4 23 16,0 7-15-16,-6 6-14 15,0 5-6-15,-6 10-6 16,-1-1-1-16,-2 6-15 16,-1-2-10-16,-1-3-13 15,2-2-4-15,2-6-2 16,2 3 0-16,7-3-1 16,-1 3 1-16,0-2-1 15,-1-6 1-15,1 0-1 16,2-2-1-16,5-6 0 15,0 1-1-15,7-7-2 16,3-4-1-16,3-5 9 0,2 0 8 16,-1-4 12-16,2-1 7 15,4 1-4-15,1-3-4 16,4 0-9-16,-3-3-6 16,4 0-5-16,1 0-2 15,3-1 0-15,0-2-2 16,-2 3-1-16,1-1 0 15,-4 2-1-15,0 2 0 0,2-1 0 16,-7 0 0-16,2-2-23 16,-2-3-22-16,-5 0-52 15,0-3-27-15,0 0-59 16,-3-1-50-16,-1-2 152 16</inkml:trace>
  <inkml:trace contextRef="#ctx0" brushRef="#br0" timeOffset="23960.32">21296 6464 404 0,'-91'-25'235'16,"84"25"-44"-16,5 1 4 0,1-1-26 15,1-1-39-15,0 0-16 16,0 1-15-16,0 0-22 16,14 0-4-16,4 2-31 15,27 2-17-15,-30-2-16 16,1 1-3-16,2-1-1 16,1 1-1-16,-3-1 2 15,2-1 0-15,-3-1-18 16,-1-1-38-16,0-8-138 15,-1 2-130-15,0 0 191 16</inkml:trace>
  <inkml:trace contextRef="#ctx0" brushRef="#br0" timeOffset="24913.95">21854 5990 515 0,'99'-54'268'16,"-82"54"-135"-16,1-1 7 16,0 4-47-16,1 4-13 15,4 4 12-15,0 3-13 16,-1-1-4-16,-9 0-22 15,-3 0-3-15,1 1-5 0,-7 1-4 16,3 4-6-16,-6-4-5 16,-10-1-12-16,9 3 0 15,-13-5-1-15,2 0-1 16,-2 1-2-16,-5-2-2 16,2 3-5-16,2-2-1 15,-7 1-2-15,-5-1 0 16,-2-2-1-16,0 0-5 15,5-4-4-15,3-2-6 16,5-2-6-16,0-2 4 0,0 0-4 16,2-3 5-16,3 2 4 15,-1-2 2-15,8-2 5 16,0 3-2-16,1-4-3 16,0 1-2-16,0 4-1 15,2 0 3-15,0-1 2 16,0 1 1-16,0 0-4 15,0 0-3-15,0 0-5 16,0-1 0-16,10-5 4 16,0 3 6-16,31-9 8 15,-26 17 3-15,3-2 4 16,-2 1 3-16,1 1 4 16,3-1 3-16,-1 3-1 15,5 4-1-15,-6 2-5 16,3 0-2-16,-1 6-1 15,-10-4 0-15,11 4-3 0,-6 1 0 16,-4-5-2-16,6 3 2 16,-7-3 0-16,1-1 0 15,4-2 1-15,1-3 0 16,-5-1-1-16,3 0-33 16,-3-7-213-16,-3-6 172 15</inkml:trace>
  <inkml:trace contextRef="#ctx0" brushRef="#br0" timeOffset="50059.11">17359 8256 214 0,'-79'-27'158'16,"77"29"-15"-16,-3-4-6 16,5 2-23-16,0-1-29 15,0 1-11-15,0 0-15 16,0 0-3-16,0 0 3 16,0 0 0-16,0 0-9 15,0 0-6-15,1 2-4 16,0 1 0-16,4 9-1 15,-4-5 0-15,8 11-9 16,21 30-4-16,-20-26-3 16,6 4-2-16,-3 2-3 15,4 4-3-15,1 1-4 16,2 1-3-16,5 4-3 16,-3-5 0-16,2 1 0 15,-1 0 0-15,-2-7-1 16,2 3 1-16,-2-4 0 0,2 1 1 15,-6-7 1-15,1 6 0 16,-5-6 0-16,-4-8 1 16,5 8 1-16,-5-9 1 15,-1-2 1-15,-2 0 0 16,-5-7 0-16,3 0 0 16,-4 1-11-16,0-3-35 15,0 0-94-15,0 0-78 16,0 0 118-16</inkml:trace>
  <inkml:trace contextRef="#ctx0" brushRef="#br0" timeOffset="50445.61">17683 8320 531 0,'-7'10'277'0,"-8"5"-102"16,-2 5 15-16,-6 9-40 15,-2 4-24-15,-2 9-21 16,2-3-22-16,-3 3-44 0,-2-2-11 16,4-3-15-16,0-2-4 15,1-3-5-15,2 1 0 16,-6-4-2-16,6-1 0 16,4-4-19-16,-2-4-22 15,11 0-67-15,3-3-49 16,3-7-172-16,-7-6 204 15</inkml:trace>
  <inkml:trace contextRef="#ctx0" brushRef="#br0" timeOffset="50960.28">18240 8174 206 0,'5'-5'184'0,"-2"3"54"0,-4-4-19 15,2 5-54-15,-2 0-29 16,0 1-46-16,0 0-12 16,0 0 1-16,0 0-1 15,0 1-4-15,-4 9-5 16,-5 10-15-16,-30 28-6 15,24-22-5-15,0 3-10 16,-4 0-18-16,2 8-6 0,-3 4-5 16,-1 2 0-16,1-1-2 15,7 2 0-15,-1-9-1 16,2-2 0-16,1-7-1 16,1-4 1-16,4 0-8 15,3-2-20-15,2-3-54 16,-2-4-36-16,0-6-97 15,2-4-56-15,3-2 171 16</inkml:trace>
  <inkml:trace contextRef="#ctx0" brushRef="#br0" timeOffset="51448.97">18397 8432 613 0,'-6'17'55'15,"2"-3"-14"-15,-8 18 34 16,4 1-8-16,-3-1-34 16,-4-3-12-16,2-4-14 15,-4-3-2-15,8-4-2 16,6-1-1-16,4-5 5 15,4-2 2-15,-1-3 6 16,0-3 6-16,9 3 8 16,-2-4 2-16,-2 0-2 15,2 1-5-15,-4-3-13 16,2-1-2-16,10 1-5 16,-2 2 0-16,4-4-1 15,0-2 1-15,0-3-7 16,-6-2-40-16,0 2-141 15,2 3 126-15</inkml:trace>
  <inkml:trace contextRef="#ctx0" brushRef="#br0" timeOffset="51859.57">18305 8492 379 0,'-18'-11'206'0,"32"15"-36"16,-6-4-16-16,6 2-35 15,-2 3-3-15,3-1-23 16,-1 2-18-16,6-1-29 16,-4 0-11-16,5-2-15 15,10 2-3-15,-4 0-7 16,6-1 0-16,-4-4 0 15,-4-2-1-15,1-2-1 16,-4-3-17-16,0 4-86 16,0-3-68-16,-5 1 93 0</inkml:trace>
  <inkml:trace contextRef="#ctx0" brushRef="#br0" timeOffset="52294.92">19039 8121 485 0,'13'5'229'15,"3"10"-134"-15,0 4 17 16,1 1-12-16,5 13-4 16,-1-3 2-16,1 8 1 15,0 6-8-15,-6 2-7 16,-5 0 5-16,-10 0-14 15,-3-1-6-15,-4-2-24 16,-5-3-10-16,-1 0-14 16,-5-1-3-16,-5-9 0 15,0-7-1-15,-4-8-19 0,1-7-35 16,-1-5-94-16,-1 2-60 16,3-11-116-16,9 6-117 15,7-2 278-15</inkml:trace>
  <inkml:trace contextRef="#ctx0" brushRef="#br0" timeOffset="52933.72">19729 8676 292 0,'-2'-54'192'0,"7"57"-4"16,2 2 7-16,-3-6-33 15,7 9-7-15,2-2-24 16,0-2-25-16,7 5-43 15,-3-7-17-15,6 4-18 16,0-3-6-16,-3 0-9 16,8 2-2-16,-7-2-3 15,4 1-1-15,-6-3 1 16,-8 1 1-16,-1-7 0 16,-2 1-8-16,0-2-85 15,1 1-70-15,2 2-224 16,0-3 227-16</inkml:trace>
  <inkml:trace contextRef="#ctx0" brushRef="#br0" timeOffset="53269.89">19863 8452 540 0,'-4'-3'266'15,"8"3"-103"-15,0-2-1 0,-4 2-37 16,0 0-22-16,0 0-31 16,9 2-14-16,-2 0-23 15,4 1-7-15,34 7-6 16,-32-7-4-16,8-2-7 15,-1-1-4-15,1-1-3 16,8-2-1-16,-3 0 1 16,4 0 1-16,-6 0-5 15,-4-2-36-15,-2 6-151 16,-2-4-221-16,-6 3 252 16</inkml:trace>
  <inkml:trace contextRef="#ctx0" brushRef="#br0" timeOffset="55103.49">20688 8235 417 0,'7'-9'242'15,"-1"1"-65"-15,-1 6-42 16,-4-4-39-16,0 10-29 15,-1-4 4-15,0 0 9 16,0 0 6-16,0 0 6 16,0 7-6-16,-1 5-21 15,0 7-10-15,-6 27-19 0,2-30-7 16,1 10-12-16,-2-3-4 16,-2 2-4-16,-2 2-1 15,0-1-1-15,3 0 0 16,3-2-2-16,2-3-1 15,2-4 0-15,1-4 0 16,0-5 2-16,6 1 2 16,-1-8 5-16,4 5 2 15,3 1 0-15,2-6-2 16,2 1-3-16,0-2-2 0,1-2-1 16,0 2 1-1,-3-3-1-15,-4-3-1 0,-1 1 1 16,2-2-20-16,-1 2-55 15,2-3-35-15,-1-4-94 16,-1 0-39-16,0-1 150 16</inkml:trace>
  <inkml:trace contextRef="#ctx0" brushRef="#br0" timeOffset="55445.6">20923 8297 476 0,'0'-2'255'0,"3"5"-53"15,-3 0-30-15,-1-3-4 16,-1 0-29-16,2 16-22 0,-4 37-7 16,2-22-15-16,-5 4-18 15,1 3-25-15,-4 0-8 16,1 3-16-16,-2 0-2 15,1 1-5-15,4-2-4 16,-5-4-5-16,0-2 0 16,-2-6-2-16,-4 2 0 15,7-5 0-15,2-1-1 16,2-2-3-16,2-9-1 0,-1 0-7 16,5-7-18-16,-3-7-31 15,3 4-30-15,0-3-85 16,0-1-34-16,0 0 121 15</inkml:trace>
  <inkml:trace contextRef="#ctx0" brushRef="#br0" timeOffset="56060.33">21194 8595 253 0,'26'-19'179'15,"-25"21"-4"-15,-1 1-10 16,6 2-14-16,-6-5 5 15,0 0-4-15,0 0-18 16,0 0-10-16,0 0-22 16,0 0-7-16,3 0-13 15,11 4-6-15,-3 0-8 16,37 8-10-16,-25-11-13 16,4 0-6-16,8 1-15 15,-3 1-4-15,-3 1-9 16,2 0-2-16,-7 3-4 15,-4-5-1-15,-2 0 0 16,-2 2 0-16,0 0 1 16,-2-1 0-16,-4-2 4 15,-1-1 3-15,-10-4 11 16,2 4 3-16,0-5-17 0,-2 4-22 16,1 0-72-16,0-2-45 15,0-8-99-15,1-1-82 16,8-32 199-16</inkml:trace>
  <inkml:trace contextRef="#ctx0" brushRef="#br0" timeOffset="57916.91">22174 8316 298 0,'43'-62'212'0,"-43"59"-7"0,-8 2-40 15,-6-6-14-15,7 8-29 16,-10 0-11-16,4 6-24 16,-1 2-9-16,-6-3-20 15,-3 3-8-15,7 8-10 16,-2 1-4-16,3 7-13 16,6 3-9-16,-9-3-13 15,2 7-3-15,4-2-2 16,1 0-1-16,12 3 1 15,3-8 1-15,4-8 1 16,3-2 0-16,0-11 3 16,-1-4 4-16,7-3 7 15,-4-6 3-15,4-7 2 16,0-4-1-16,-1-12-5 16,1-3-4-16,-1-9-2 15,7 2-2-15,0-2-1 0,3-2 1 16,-1 4-1-16,-4-1 1 15,-2 0 1-15,-1 4 0 16,-5 1 0-16,-1 0 0 16,0 3-2-16,-3 1-1 15,-1 4-1-15,0 6-1 16,-3 4 1-16,0 6 3 16,-3 6 2-16,3 5 0 15,-4 2 0-15,-2-2-3 0,0 2-9 16,0 1-5-16,-2 0 0 15,3 0 4-15,-1 1 8 16,-1 16 5-16,-7 33 3 16,2-27-1-16,-2 11 0 15,1 2 1-15,-2 5 0 16,2 6-2-16,-1-6-1 16,-4-6-2-16,3-1-1 15,-1-5 0-15,9 4 2 16,0 1 1-16,5-4 1 15,-1-2 1-15,0-5-3 16,4 1 0-16,0-1-1 16,4-3 0-16,-1-5 0 15,1 0-1-15,0-7-21 16,0 0-26-16,0-1-82 16,-1-4-52-16,0 0-198 15,-4-5 237-15</inkml:trace>
  <inkml:trace contextRef="#ctx0" brushRef="#br0" timeOffset="58328.08">22482 8205 371 0,'4'2'236'16,"-2"1"-15"-16,3 2-57 16,-1 4-3-16,0 3-23 15,-4 2-22-15,5 8-19 16,0 1-6-16,4 4-20 15,0 1-8-15,1 1-19 16,-6-3-15-16,5 1-16 16,1 2-1-16,0-5-1 15,-4-3 0-15,-2-3-1 16,4-3-1-16,-3-3 0 16,2-1-1-16,-7-8-2 15,7 1-8-15,-7-3-56 16,1 1-35-16,4-3-141 0,-5 0-131 15,-1 0 235-15</inkml:trace>
  <inkml:trace contextRef="#ctx0" brushRef="#br0" timeOffset="58612.31">22701 8284 313 0,'0'0'206'0,"0"4"38"15,-8-1-122-15,4 7 58 16,-7 0-24-16,-6 7-3 16,3-1 5-16,-3 4-27 15,-1 5-18-15,-4-2-33 16,1 4-18-16,-8-4-34 16,4-1-10-16,-3-5-11 15,4-3-2-15,10 4-2 16,-6-5-1-16,8 2 1 15,-4-2-21-15,-1-5-55 16,3-2-40-16,4 3-121 16,4-2-93-16,0-3 209 15</inkml:trace>
  <inkml:trace contextRef="#ctx0" brushRef="#br0" timeOffset="59196.81">22016 8737 224 0,'-56'28'172'0,"56"-35"36"16,3 6-25-16,1 1-9 16,6-3-11-16,5 7-11 15,4-1-12-15,1-1-37 16,3 7-23-16,5-4-13 16,-7-4-13-16,13 4-9 15,-4-5 3-15,0 0-14 16,7-2-3-16,-2-1-5 0,5 7-5 15,-2-2-12-15,-2 4-3 16,-4-1-1-16,-5-3-1 16,-4 4-1-16,7 4 0 15,-9-6 0-15,0 3 2 16,-4-3 1-16,-6-3 1 16,-4 0-35-16,-6 1-34 15,2 1-85-15,-3-5-55 16,0 1-97-16,0 0-125 0,0 0 280 15</inkml:trace>
  <inkml:trace contextRef="#ctx0" brushRef="#br0" timeOffset="60279.43">21966 9152 220 0,'-2'56'164'16,"-6"-58"1"-16,0 2 1 16,1 7-18-16,1 7-30 15,-4-2-25-15,-3 4-51 16,-3-6-20-16,-3 1-17 16,3 7-1-16,-4 0-1 15,3 4 1-15,1 10 0 16,2-4-1-16,3 4-2 15,0-1 0-15,3-6-1 16,1-3-2-16,6-3-1 0,2-1-1 16,6-10-1-16,1 1 1 15,2-11 10-15,2-3 13 16,4-5 15-16,0-8 2 16,4-6-6-16,-2-6-10 15,0-4-8-15,2-6 3 16,0-4 8-16,2-2 0 15,-1-7-2-15,5 9-7 0,-1-2-9 16,1 2-1-16,0 5-3 16,-15-5 1-16,6 10 4 15,0 6 5-15,-15 3 17 16,14 9 13-16,-16 3 22 16,0 2 4-16,4 7 2 15,-2 1-8-15,-4 1-26 16,1 1-12-16,1 1-24 15,-3 0-7-15,3 0 2 16,0 0 7-16,0 14 14 16,-1 7 3-16,-16 34 1 15,4-23-2-15,-6 7-7 16,3 4-3-16,-2-1-4 16,-5 3 0-16,1-3-1 15,0-1 1-15,2-3 0 16,-1-3 0-16,7 1-1 0,-2-8 0 15,5 0-2-15,6-3-2 16,-2-9-25-16,7 4-15 16,1-4-34-16,1-3-17 15,5-2-31-15,-1-3-19 16,3-5-93-16,-2-3-94 16,5-7 213-16</inkml:trace>
  <inkml:trace contextRef="#ctx0" brushRef="#br0" timeOffset="60800.03">22311 9082 308 0,'2'-3'217'16,"-3"-1"-6"-16,-1 3-56 15,1 1-33-15,1 0-12 16,-1 0 7-16,0 0-22 16,-4 15-12-16,-3 3-28 15,-12 28-20-15,12-21-19 16,-6-5 2-16,0 5 4 15,-6 2 1-15,1 3 5 0,5 5-4 16,-2-2-8-16,8 3-2 16,-5-8-4-16,-1-4-3 15,1-7-3-15,11 0 4 16,2-7 5-16,11 2 3 16,-2-6 3-16,-13-4-3 15,4 1-6-15,4 0-1 16,-4-3-3-16,0 0-1 0,1 0-1 15,3 1 0 1,11 1 0-16,22-2-1 0,-14-3-1 16,-4-7 2-16,-4 0 0 15,3 2-15-15,-8-2-53 16,3 2-35-16,-4 0-87 16,-3-4-48-16,-1 1 150 15</inkml:trace>
  <inkml:trace contextRef="#ctx0" brushRef="#br0" timeOffset="61119.17">22222 9240 513 0,'-78'-31'296'0,"81"32"-71"16,0-1-26-16,1 0-38 16,-4 0-45-16,0 0-19 15,0 0-35-15,0 0-10 16,8 1-18-16,1 0-12 15,8-1-15-15,29 5-2 0,-26-3-2 16,1 3-1-16,-2 1-116 16,-5-6-113-16,-3-3 141 15</inkml:trace>
  <inkml:trace contextRef="#ctx0" brushRef="#br0" timeOffset="61832.65">22985 8538 428 0,'-3'0'195'0,"0"-7"-103"15,3 6 12-15,0 1 33 16,-1 1-11-16,0-1 8 16,0 0-15-16,0 0-30 15,-3 1-4-15,-9 11-6 16,-32 30-5-16,25-21-5 16,-1 1-9-16,-1 4-17 15,2 9-4-15,1 1-16 16,0-1-3-16,-1 6-4 15,-2-5 0-15,6 3-6 16,-6 0-3-16,11-1-3 0,7-1-1 16,2-3-1-16,6-1-1 15,-4-5-1-15,-2-1 0 16,-3-9 0-16,1-1 0 16,9-4 0-16,-8-5 0 15,5-2-20-15,3 0-27 16,-2-5-58-16,9 0-40 0,0-9-239 15,3-5 256-15</inkml:trace>
  <inkml:trace contextRef="#ctx0" brushRef="#br0" timeOffset="62363.23">23097 8705 349 0,'9'-6'182'0,"-8"-1"-60"16,0 3 25-16,1 4-7 15,-4 1-18-15,1-1-12 0,0 0-22 16,0 0-36-16,-5 4-7 16,5 14-18-16,-36 32-13 15,27-22-8-15,0 6-1 16,-8 1 0-16,0 4 1 16,-2 4-1-16,-5-5 0 15,4-1 0-15,1-1 0 16,4-5-1-16,4-8-5 15,8-3 21-15,1-7 4 16,5-3 3-16,2 1 9 0,2-8-17 16,0 1 0-16,0-4 6 15,2 5 4-15,5 1-3 16,-3-1-2-16,6-2-8 16,-1-3-6-16,0-2-5 15,4 2 0-15,2 1-2 16,-5-3 0-16,-1-5 1 15,-4-4-15-15,-2 4-49 16,1-1-32-16,0-1-99 16,6 5-79-16,-10-11 174 15</inkml:trace>
  <inkml:trace contextRef="#ctx0" brushRef="#br0" timeOffset="62755.19">22902 8803 481 0,'-1'0'247'0,"3"3"-45"16,5 3-17-16,2-2-21 16,-2-2-3-16,6 4-34 15,2-3-23-15,-1 5-39 16,3-2-24-16,-1 3-27 15,-1-1-2-15,0-2-4 16,-5 1 0-16,5-2-1 16,-8-2-9-16,5-1-82 15,3-1-69-15,-6-8 91 16</inkml:trace>
  <inkml:trace contextRef="#ctx0" brushRef="#br0" timeOffset="63040.43">23306 8600 778 0,'13'13'306'16,"2"9"-214"-16,-1 5 33 15,-4 5 24-15,-4 6 5 16,-3 9 21-16,-11 4-20 0,-4 7-48 16,-1 6-24-16,-5-4-46 15,-2-2-16-15,3-2-10 16,-9-15-19-16,-5-5-106 16,5-3 124-16,-30-6-40 15</inkml:trace>
  <inkml:trace contextRef="#ctx0" brushRef="#br0" timeOffset="93966.16">8936 6215 698 0,'0'-1'263'0,"-1"0"-161"0,0-1-56 15,-3-10 27-15,-11-1 18 16,-30-30 14-16,23 26 17 16,5 0 1-16,-7-2-12 15,3 10-31-15,-1 0-20 16,-1 7-30-16,1 2-6 16,-7 2-8-16,-3 3 0 15,-2 5-3-15,1 9-2 0,-2 4 1 16,0 6-2-16,-3 4-5 15,1 4-2-15,1 6-4 16,1 1-1-16,6 9-2 16,-3-2 0-16,7 0 1 15,1 2 0-15,-2 0 1 16,1 6 0-16,2 5 1 16,9 9 0-16,3-1 1 15,-1-4 0-15,3-5-1 16,-3-3 1-16,1-1-1 15,5 0 1-15,4 6 0 16,-9 0 0-16,1 4 1 16,3 3 0-16,-10-6-1 15,9 1 1-15,-2-7-2 16,-1 1 0-16,11 7 13 16,-3 1 2-16,3 2 3 15,1 2-1-15,-2-11-13 16,1 0 0-16,9 0-1 0,-5-8-1 15,9 3 1-15,-3-6-1 16,-7-10-1-16,1 8 0 16,0 0 1-16,-1-1 0 15,2 6 0-15,9-5 0 16,-8-2 0-16,4 1 0 16,0 3 0-16,-2-2 0 15,1 3 0-15,3 3 0 0,-6-3 0 16,5-1 0-16,-8-7 1 15,3 4 0-15,5-1 0 16,-10-4 0-16,0-1 1 16,-2-3 0-16,0 1 1 15,1 0 0-15,6 4 1 16,-15-8 1-16,1-4 3 16,-4-2 2-16,-5-5 3 15,2 2 2-15,-6-4 0 16,7 0 0-16,3-1 7 15,-3-4 0-15,0 0-2 16,-5-5 0-16,-4-3-13 16,7 3-3-16,4 1-5 15,-4-4 0-15,10 0-8 16,-1-7-3-16,6 0-11 16,3 4-3-16,10 0 0 15,5 7 3-15,-2-4 11 0,5-1 4 16,-9 2 5-16,12 4 2 15,-12 2 0-15,7 11 1 16,-7 2 2-16,-3 2-1 16,7 8 2-16,-8-2-1 15,10 9 1-15,-13 1 2 16,-4 5-1-16,-5 3 1 16,-8 6-1-16,6 3 0 15,-13 18-2-15,7 7 0 16,-7 15-2-16,-3 5-1 0,5 7 0 15,-3 7 0 1,2 2 0-16,1-2-1 0,9-12 1 16,4 2-1-16,10-3 0 15,9 3 0-15,4-5 7 16,10-8 1-16,6-18 0 16,-8-15 1-16,10-10-8 15,-3-11 0-15,8-11-39 16,10-1-30-16,-3-13-88 15,7-7-123-15,-4-11 184 16</inkml:trace>
  <inkml:trace contextRef="#ctx0" brushRef="#br0" timeOffset="136764.97">1296 3977 85 0,'-36'-27'35'0,"37"32"-18"15,-2 0-14-15,-3 0 0 0,3 2-1 16,-2-3 2-16,2-1 60 16,-2-1 14-16,2-2 9 15,1 0 0-15,0 0-56 16,4 11-14-16,5 8-9 15,38 22-2-15,-19-30 28 16,1-3 12-16,6-7 14 16,2-1 10-16,1-4-18 15,4-3-7-15,-5-6-9 16,-1-3-8-16,1-7-10 16,-5 0-2-16,-2-3-4 15,-6-2-1-15,-4 3 37 16,-2-1 8-16,-6 2 7 15,-2-2 2-15,-12 2-39 16,-1-1-7-16,0 0-10 16,-7-5-4-16,4 0-2 15,2 5 0-15,-2-1-1 0,2 7 1 16,-2 3 7-16,2 1 5 16,3 5 11-16,-2 3 2 15,-1 3-5-15,3 2-8 16,-9 0-14-16,8 2-6 15,-1 4-9-15,-8 4-3 16,8 6 1-16,-4 1 1 16,0 10 5-16,9 0 1 15,-6 6 3-15,-1 7 0 0,-1-1 1 16,3 2 1-16,1 5 4 16,0-2 2-16,-1 5 5 15,-7 2 0-15,-3-1-1 16,3 3-1-16,-1-1-1 15,3-2 0-15,5 2 4 16,-1-3 12-16,7-1 3 16,-2-6 1-16,2-2-5 15,1-3-12-15,-2-1-3 16,-2 3-1-16,2-5 1 16,0 2 0-16,1-5 0 15,-2-2 0-15,6-2 0 16,-7-2 0-16,1-3-1 15,4-2 1-15,-6-4 2 16,7-1 0-16,-1-4 4 16,-5-2 2-16,2 3 1 15,1-1 10-15,-6-2-76 16,2-6-68-16,1-2 77 0</inkml:trace>
  <inkml:trace contextRef="#ctx0" brushRef="#br0" timeOffset="137097.59">1403 4442 241 0,'4'5'153'16,"4"-3"-30"-16,1 7 25 16,1-3-37-16,1-2-17 15,3 1-12-15,6 1-23 16,3-1-3-16,6-2-12 16,1-3-10-16,-4 3-15 15,0-2-5-15,-7-2-2 16,4 1 1-16,-9-4 1 15,6 1 2-15,-7-1-74 16,-2-2-69-16,4 1 79 16</inkml:trace>
  <inkml:trace contextRef="#ctx0" brushRef="#br0" timeOffset="137622.69">2536 3489 191 0,'-41'3'152'16,"5"32"-3"-16,2 10-12 15,3 4-33-15,2 4-34 16,0 2-9-16,7 0-7 16,0 0 6-16,10 8-14 15,-1-1-8-15,-1 0-25 16,4 5-6-16,-1-4-3 16,2-3 0-16,9-3-2 15,2-8 0-15,3-5-1 0,0-7 0 16,2-4 1-16,2-2 0 15,1-3 2-15,3 1 1 16,11-3-2-16,1 0-13 16,5-7-58-16,2-2-57 15,0-3 73-15</inkml:trace>
  <inkml:trace contextRef="#ctx0" brushRef="#br0" timeOffset="138312.42">2815 3883 223 0,'-4'2'134'0,"4"1"-16"15,4 1-11-15,-4-4-33 16,0 0-7-16,0 0-9 16,9 5-8-16,7 5-8 15,28 37-2-15,-25-23 0 16,3 5 5-16,-4 1-1 16,5 5 0-16,-1 0-9 15,0 0-5-15,3 6-9 16,-1-4-6-16,0 0-7 15,-1 2-2-15,2-1-1 16,-3-4 0-16,-1 2 1 16,-2-2 0-16,-10-5 2 15,9 2 1-15,-3-4 1 16,-4-4 0-16,5-3 2 0,-7-2 2 16,-4-5 0-16,4-3-11 15,-1-4-91-15,4-2-77 16,-6-8 97-16</inkml:trace>
  <inkml:trace contextRef="#ctx0" brushRef="#br0" timeOffset="138670.01">3326 3987 275 0,'-20'-1'179'0,"14"10"-12"32,1-5-15-32,3 0 3 0,-25 16-35 0,-6 7-7 15,0 7-11-15,-9-5-25 16,3 6-8-16,-4 5-28 15,0-1-10-15,3 1-17 16,2-6-4-16,4-5-3 16,-4-2-2-16,4-5 0 15,0 0 0-15,7-1-1 16,8-1-1-16,1-6-18 16,9 0-36-16,3-10-90 0,4-3-83 15,0-4 134-15</inkml:trace>
  <inkml:trace contextRef="#ctx0" brushRef="#br0" timeOffset="139165.72">3511 4177 215 0,'88'-5'163'16,"-84"8"-16"-16,5 4 8 0,2-2-39 15,1 1-14-15,1-4-4 16,9 2-40-16,0 0-16 15,7-1-19-15,0 0-2 16,-4-3-8-16,-2-2-4 16,-4 2-4-16,0 0 0 15,-3 2 0-15,2 2 2 16,-4-2 3-16,3 2-32 0,-5-1-121 16,-3 2-90-1,-1-5 128-15</inkml:trace>
  <inkml:trace contextRef="#ctx0" brushRef="#br0" timeOffset="139448.56">3847 4018 412 0,'0'0'197'15,"0"1"-110"-15,0 2 38 16,-1-3-45-16,0 0 6 16,0 4-2-16,-3 17-29 15,-8 26-12-15,-1-22-27 16,0 3-8-16,7-5-7 16,2 1 0-16,1-5-2 15,-7-6-1-15,14 4-36 0,-1-4-39 16,-2-1-162-16,10 3 152 15</inkml:trace>
  <inkml:trace contextRef="#ctx0" brushRef="#br0" timeOffset="140051.95">4189 3997 390 0,'-11'16'196'16,"0"6"-102"-16,1 3 34 15,4 2-33-15,6-1-38 16,0-3 5-16,3-5-14 15,2-1-2-15,2-6 0 16,4 1-18-16,1-7-20 16,3 1-4-16,5 0-2 15,3 5-2-15,-2 7-1 16,-5-1 0-16,1 8 3 16,-11 0 4-16,-1 3 5 15,-2 8 1-15,-13 5 1 16,5 5 0-16,-8 2-2 0,-5-1-2 15,-2-8-1-15,-6-3 1 16,-2-7 5-16,5-5 4 16,0-8 7-16,-3-8 0 15,0-12-16-15,1-10-13 16,0-7-20-16,7-3 1 16,4-1 17-16,7 6 12 0,7 4 16 15,5 2-1-15,4 2 2 16,4 1 4-16,4 1 8 15,3-2 3-15,7 4-7 16,0 1-7-16,5 1-17 16,-3 5-4-16,-1 0-3 15,6 2 0-15,-9 1 2 16,3 0 1-16,2 3 2 16,-10-6-17-16,6-5-157 15,1-1-165-15,2-7 203 16</inkml:trace>
  <inkml:trace contextRef="#ctx0" brushRef="#br0" timeOffset="140319.46">4636 3857 640 0,'105'6'323'0,"-89"29"-178"15,-4 18 13-15,-4 3 9 16,-8 6-83-16,-2 6-1 16,-2-1-13-16,-3-4-11 15,-1 0-8-15,-5-9-11 16,-2-1-25-16,4 2-3 16,-8-9-3-16,2 0 0 15,-3-5-29-15,-4-3-46 0,-3-12-208 16,-3-1 180-16</inkml:trace>
  <inkml:trace contextRef="#ctx0" brushRef="#br0" timeOffset="144473.84">5574 4504 617 0,'71'37'289'16,"-37"-44"-169"-16,0 0-38 15,2 0-17-15,5 1-56 16,-2 0-3-16,-4 3-3 15,1-3 2-15,-13 3-73 16,-3 2-104-16,-8-2 112 16</inkml:trace>
  <inkml:trace contextRef="#ctx0" brushRef="#br0" timeOffset="144724.17">5663 4257 704 0,'-5'4'396'0,"9"3"-92"15,6-2-92-15,3-4-24 16,13 2-52-16,0-7-14 16,9-1-64-16,5 0-22 15,-1-7-21-15,5 2-3 16,-10-5-5-16,-2 2 0 15,-6 5-50-15,0 3-64 0,1 7-284 16,2 1 254 0</inkml:trace>
  <inkml:trace contextRef="#ctx0" brushRef="#br0" timeOffset="150099.14">7055 4140 162 0,'12'41'116'0,"-6"-5"-14"16,0-2-4-16,17-5-36 16,-6-9 3-16,14-8 47 15,4-2 23-15,8-8 33 16,3-3 3-16,-1-5-16 16,-4-10-14-16,-1 0-33 0,0-1-16 15,-7-8-34-15,-3-4-13 16,-10-10-21-16,2-2-4 15,-6-3-4-15,-5 1 2 16,-14 2 4-16,-7 2 7 16,-5 10 16-16,-7 1 3 15,-4 6 5-15,-6 4-8 16,-6 1-16-16,2 5-9 0,5 7-8 16,4 7-4-16,-1 13-2 15,8 11 3-15,-2 14 1 16,-1-1 1-16,3 11-2 15,0 2-4-15,8 7-1 16,1 1 2-16,6 3 3 16,3 0 1-16,-6 0-2 15,6 7-3-15,-1 1-3 16,0 4 0-16,6-3 1 16,-3-7 1-16,3-8 1 15,4-6 0-15,1-8-5 16,1-2-12-16,-3-5-53 15,-6-7-34-15,0-6-117 16,-2-8-133-16,2-6 228 16</inkml:trace>
  <inkml:trace contextRef="#ctx0" brushRef="#br0" timeOffset="150355.72">6960 4601 789 0,'-2'-7'432'0,"-1"2"-156"16,8 7-106-16,-5-1-34 15,0-1-85-15,0 0-9 16,7 4-4-16,19 8-6 0,30 9-13 16,-24-15-6-16,-7-8-1 15,7-3-2-15,4-5-4 16,8-5-6-16,11-2-46 15,-1-5-46-15,8-11-142 16,0-2-142-16,10-2 235 16</inkml:trace>
  <inkml:trace contextRef="#ctx0" brushRef="#br0" timeOffset="150684.35">8310 3874 709 0,'-7'-5'345'0,"-3"15"-136"15,-11-2-19-15,-10 12-69 16,0 7-5-16,-3 8 0 0,3 7-6 16,1 14-17-16,-3 6-11 15,0 4-29-15,1 2-17 16,8-10-20-16,7 2-6 15,2-4-8-15,9 3-2 16,6 2-2-16,3-4-1 16,8-6 0-16,4-3 0 15,8-6-1-15,3-4-9 16,7-5-38-16,-6-10-25 0,6-8-57 16,-3-5-22-16,1-10-70 15,11 1-54-15,-7-11 182 16</inkml:trace>
  <inkml:trace contextRef="#ctx0" brushRef="#br0" timeOffset="150951.64">8471 4246 535 0,'4'10'352'15,"0"1"7"-15,11 12-177 16,-7-6 10-16,11 10-61 16,6 6-21-16,-2-2-35 15,4 3-22-15,1-3-25 16,-10-7-8-16,7 0-10 0,-4-1-1 16,0-5 0-16,6 1 1 15,-3-4-25-15,1 0-38 16,-5-2-155-16,-6-6-135 15,-2-7 208-15</inkml:trace>
  <inkml:trace contextRef="#ctx0" brushRef="#br0" timeOffset="151177.04">8752 4284 772 0,'-14'10'367'0,"-3"7"-163"15,-3 2-29-15,-6 8-33 16,-7-1-40-16,4 12-28 16,-1 2-15-16,0 3-33 15,2-2-8-15,4-8-13 16,1-6-4-16,14-2-44 16,2-2-42-16,4-5-111 15,6 4-93-15,4-11 179 16</inkml:trace>
  <inkml:trace contextRef="#ctx0" brushRef="#br0" timeOffset="151475.75">8887 4174 613 0,'38'-33'313'16,"0"15"-110"-16,-4 5-27 15,7 15-59-15,-6 5-19 16,-3 16 7-16,-3 8 7 16,-10 11 0-16,0 5-2 15,-13 6-26-15,1 3-7 16,-7 3-11-16,-6 4-10 16,-1-1-13-16,-6 0-14 15,-3-8-13-15,-4-4-1 0,2-12-1 16,-7-4-14-16,-3-10-63 15,-2-7-60-15,1-3-141 16,4-5-78-16,6-6 210 16</inkml:trace>
  <inkml:trace contextRef="#ctx0" brushRef="#br0" timeOffset="151866.23">9429 4588 565 0,'62'-98'332'16,"-61"93"-57"-16,0 4-30 15,7 4-82-15,0 2-25 16,6 4-22-16,6 0-8 16,3 1-14-16,0-2-16 0,6-5-32 15,-4-1-11-15,4 1-19 16,1-5-3-16,-11-2-1 15,0-1-2-15,-4-2-21 16,1 3-29-16,-6-4-90 16,9-1-80-16,-4-6 128 15</inkml:trace>
  <inkml:trace contextRef="#ctx0" brushRef="#br0" timeOffset="152077.7">9807 4306 829 0,'-59'19'384'0,"46"16"-178"15,5 6 15-15,-7-2-63 16,5 4-46-16,-4-4-59 16,3-7-25-16,4-4-17 0,0-7-5 15,10-4-59 1,-8-7-49-16,6-4-153 0,-1-5-122 15,11 5 236-15</inkml:trace>
  <inkml:trace contextRef="#ctx0" brushRef="#br0" timeOffset="152751.9">10179 4479 618 0,'92'-38'302'0,"-75"41"-126"15,10-2 19-15,-4-6-34 16,0 2-27-16,2-8-30 16,3 2-16-16,5-4-23 15,-1-2-8-15,-5-11-10 16,3 3-7-16,-6-9-17 16,-2-4-4-16,-5 1-5 15,-1-3-2-15,-5 0-8 0,-4-1-7 16,-5-3-12-16,-4-1-4 15,-5 4 1-15,-1 5 6 16,-1 9 8-16,2 5 2 16,0 11 3-16,1 1 1 15,1 8-1-15,-3 0 0 16,0 2-6-16,0 3-6 16,-3 4-2-16,7 8 7 15,-4 3 7-15,-2 4 4 0,1 10 2 16,-4-1-3-16,-2 12 3 15,0 6 3-15,-4 9 0 16,-1-2-1-16,4 6-6 16,4 1-2-16,-3-1 0 15,1 5 0-15,8 0 0 16,-1-2 0-16,3-4 0 16,5-4 0-16,-1-11 0 15,0 0 0-15,2-7 2 16,0-2 0-16,1-3 2 15,-5-10-2-15,6 2-17 16,1-5-12-16,1-7-37 16,4 4-31-16,-5-13-81 15,-2-4-66-15,2-3 150 16</inkml:trace>
  <inkml:trace contextRef="#ctx0" brushRef="#br0" timeOffset="153030.67">10204 4693 750 0,'-21'-50'354'0,"25"54"-199"15,0 3 9-15,6 3 11 0,1-6-74 16,7 0-26-16,1-2-35 15,5 0-11-15,-2-1-17 16,-3-1-3-16,8-2-3 16,4 1 5-16,-4-6-57 15,3-2-47-15,3 3-143 16,-4-9-150-16,13 6 246 16</inkml:trace>
  <inkml:trace contextRef="#ctx0" brushRef="#br0" timeOffset="153366.91">11030 3966 856 0,'-1'1'384'0,"-9"5"-208"0,-3 0-15 15,-6 9-44-15,1 5-23 16,-5 12 1-16,-3 4-2 16,0 16-6-16,-1 2-7 15,-4 7-24-15,11 7-15 16,-1-5-29-16,-2 1-6 16,16 2-4-16,-8-3-1 15,12 1 0-15,2-3 0 0,0-8 0 16,10-5-7-16,-5-11-38 15,4-5-28-15,5-10-50 16,1-1-19-16,-2-11-27 16,6-6-29-16,3-6 131 15</inkml:trace>
  <inkml:trace contextRef="#ctx0" brushRef="#br0" timeOffset="154066.96">11216 4183 443 0,'-2'17'307'0,"-5"3"-29"16,1 11-64-16,-1 2-10 16,1 1-81-16,4 0-27 15,4-7-50-15,-2-10-14 16,6-4-8-16,7 0 4 16,0-11 5-16,6 2 0 15,1-5-8-15,-3-8-5 0,4 5-7 16,4 0-4-16,-3-1-3 15,4 9 0 1,-5 1-1-16,-3 2 1 0,1 8 2 16,-13-6 0-16,-3 6 5 15,-3 1 2-15,-10 1 3 16,5 9 1-16,-6 3-5 16,-6 2-1-16,4 5-5 15,-9 0-2-15,-6 4-2 16,-6 1-2-16,-12-5-25 15,0-3-11-15,-4-12-19 16,4 1-16-16,6-9 12 16,2-5 11-16,14-3 21 15,3-7 17-15,10-2 30 16,8 2 2-16,4 0 0 16,3 1 7-16,-4-1-7 0,0 1 5 15,6-8 21-15,9-12 3 16,31-25-1-16,-23 30-6 15,1 5-19-15,1 2-9 16,-2 2-9-16,1 3 0 16,1-1-3-16,-2 0-2 15,4 3-1-15,-1-3 0 16,3-1-1-16,0-1 2 16,-7-4-43-16,0-1-31 15,-4-7-76-15,7 6-48 0,3-9-122 16,2-2 196-16</inkml:trace>
  <inkml:trace contextRef="#ctx0" brushRef="#br0" timeOffset="154351.2">11851 3919 775 0,'25'18'352'0,"-4"14"-173"16,-1 11 6-16,3 13 7 16,-7 6-29-16,-7 6-12 15,1 6-9-15,-16 4-39 16,-1 4-20-16,-4 7-37 16,-7 1-16-16,-1 2-14 0,1-3-2 15,-3-6-3 1,-6-3 1-16,-9-4-1 0,-10-1 1 15,-18-2-29-15,-3-1-52 16,-10-5-241-16,1 0 208 16</inkml:trace>
  <inkml:trace contextRef="#ctx0" brushRef="#br0" timeOffset="210885.7">13004 8839 228 0,'30'-28'161'0,"-34"25"16"0,4 2-21 15,-1-3-35-15,0 3-16 16,1 0-21-16,0 0-8 15,0-1-1-15,-1 1 0 16,0 0 5-16,-4-13 4 16,1 4-1-16,-12-28-4 15,5 24-10-15,2 6-6 0,-6-3-14 16,15 3-6-16,-8-3-10 16,-6-4-4-16,7 2-9 15,-14-6-2-15,2 2-2 16,7 3 1-1,-5 0 4-15,-2 2 3 0,1 0 0 16,-4 2-3-16,-5 0-4 16,4 1-3-16,-4 0-6 15,0 1-3-15,-1 3-2 16,0 2-2-16,1 0 0 16,-6 1-1-16,7 2 3 15,-4 0 0-15,4 5 1 16,2 2-1-16,-5 4-3 15,5-1 0-15,-6-3 0 16,2 4-1-16,-1-3 1 16,1 5 0-16,3 7 0 15,-3-6 0-15,1 4 0 16,-4-4-2-16,1 5 0 0,0 3-2 16,2 2-1-16,3 4 1 15,-1-6 0-15,6 4 1 16,0 0 0-16,4-3 1 15,3 7 0-15,-3-3 0 16,4 2-1-16,2 4-1 16,-7 0 0-16,6 3 0 15,1-2 1-15,-2 1 1 16,13 0 2-16,-6-5-1 0,5 2 0 16,0-4 1-16,-4 0-1 15,3 3 0-15,2 4-1 16,-2 1 1-16,1 0 1 15,8 5 0-15,-14-6 0 16,6-1 0-16,-4 1 0 16,3-2-1-16,1-2 0 15,4 4 1-15,7 2-1 16,-5-4 0-16,0-3 0 16,-1 0-1-16,-4-5 0 15,7 4 0-15,11 7 0 16,-5-4 0-16,9 4 2 15,-3-1-1-15,-6 0 1 16,6 0 0-16,-2 5-2 16,0-6 0-16,10 1-2 15,-2 0-1-15,6-11-1 16,-4-2 1-16,4-5 1 16,4-1 1-16,-2-5 1 0,2-4 1 15,-3-3 0-15,-8-7-1 16,6-1 0-16,-8 0-2 15,0-6 1-15,10 0-2 16,-2-3-6-16,4-5-1 16,5-2-4-16,-6-2-7 15,-3-6 4-15,2 0 1 16,-1-5-12-16,1-4 7 16,2-1-2-16,-2-4-1 15,-3-5 13-15,-3 0 1 0,-3-4 4 16,-4-2 3-16,-2 1 4 15,7 1 1-15,-2-1 0 16,5 2 1-16,-1 1 3 16,-4 3 0-16,-3 2 2 15,-5 2 1-15,-4-1-1 16,-5 1 2-16,-6-9 0 16,0 2 0-16,-5-3 2 15,-5-7 1-15,-5 5 1 16,-1 6 1-16,-13-1 3 15,0 6 1-15,0 10-1 16,0 0-5-16,-5 7-14 16,3 4-16-16,1 2-49 15,-3 0-45-15,6 12-223 16,-7-6 220-16</inkml:trace>
  <inkml:trace contextRef="#ctx0" brushRef="#br0" timeOffset="-208979.53">16059 12657 401 0,'87'-54'258'0,"-87"46"6"15,2 0-52-15,-6-4-70 16,2 1-22-16,0 5-18 0,-6-6 6 16,5 7 29-16,-2 0 6 15,-8-2-14-15,1 5-15 16,-12-6-38-16,-3 6-14 15,-2 1-19-15,-2 2-3 16,-1 8-8-16,2-3-5 16,1 7-7-16,6 1-4 15,0-7-4-15,3 10-2 16,7 6-9-16,-2-1-2 0,11 11-3 16,-2-5-1-16,6-1 0 15,2 5 2-15,8-1 0 16,-1 0 1-16,0-3 0 15,-1-2-1-15,-4 4 2 16,-1-4 1-16,-3 7 3 16,-1-3 2-16,-7-5 1 15,0-2 1-15,-8-6 4 16,1 6 2-16,-10-5 2 16,2-1 9-16,-5-3 5 15,1-4-2-15,-7-6-14 16,-2 0-15-16,0-7-26 15,-5-4-6-15,17 6-2 16,3-3-5-16,11 3-21 16,2 1-28-16,3 0-102 15,4 0-69-15,7-3-98 16,-6 2-79-16,1 0 283 16</inkml:trace>
  <inkml:trace contextRef="#ctx0" brushRef="#br0" timeOffset="-208246.47">16576 12800 299 0,'-1'-28'164'0,"-3"28"-37"15,4 0-28-15,-3-1 5 16,1 0 10-16,1 0 7 16,0 0 11-16,0 0 4 15,0 0-11-15,0 1-9 16,0 0-22-16,0 0-12 0,0 0-11 16,-2 0-2-16,3 0 1 15,0 0 0-15,0 0-6 16,0 0-6-16,0 0-6 15,0 0-2-15,19 6-1 16,26 11 1-16,-20-12-9 16,3 2-5-16,-5-5-13 15,3 2-7-15,-13-4-9 16,0 0-1-16,12 4-3 16,-2-1-1-16,6 1 1 15,-3 2-1-15,-12-2 0 16,-2 2-1-16,0-3-16 15,2 2-14-15,-4-2-37 16,-2-3-29-16,-5-2-57 16,-3 0-38-16,0 0-120 15,0 1-58-15,0 0 231 16</inkml:trace>
  <inkml:trace contextRef="#ctx0" brushRef="#br0" timeOffset="-207989.01">16789 12564 837 0,'-9'-3'400'16,"9"7"-168"-16,-3 5-44 16,0-5-53-1,3 1-7-15,-17 21-5 0,4 11-3 0,6 12-30 16,-7-10-22-16,7 3-30 15,4-5-11-15,-6-7-17 16,5-7-3-16,-1-6-9 16,1-4-18-16,0-8-86 15,4 0-84-15,6-2 115 16</inkml:trace>
  <inkml:trace contextRef="#ctx0" brushRef="#br0" timeOffset="-206660.96">17219 12712 237 0,'1'-32'172'0,"0"28"27"16,-1-3-18-16,1 6-19 15,-7-5-7-15,5-1-13 16,-2 2-12-16,3-4-12 15,7 2 0-15,6 5-8 16,-7-3-11-16,4 2-29 16,0 1-16-16,3 2-13 15,6 6 0-15,-7-2-2 16,-1 0-5-16,2 2-11 16,-1-1-6-16,8 7-7 15,2 5-2-15,-10 0-2 0,2 5 0 16,-3-1 1-16,-5 7 1 15,-2 3 1-15,-7 0-1 16,-2 9 0-16,-7-9-1 16,1-1-2-16,-1-1-1 15,-6-5-3-15,1 0-6 16,-7-4-12-16,3 2-7 16,-12-6-16-16,4 2-5 15,-9-7 0-15,-3-2 4 16,4-10-2-16,-1-1 6 0,7 2 11 15,0-5 4-15,11 1 24 16,2-6 6-16,7-1 10 16,3-6 5-16,4 8 2 15,2-1-2-15,2-3-7 16,4 6-5-16,3 2-1 16,2 6 0-16,6-1 0 15,2-1 2-15,7 3 5 16,2-2 3-16,4 13 5 15,3 0 0-15,1 1 2 16,4 5 1-16,0-2-2 16,-7 0-1-16,-1 0-9 15,-10-8-6-15,6 3-5 16,5 7-2-16,-1-2 1 16,4 5-1-16,-11-4-1 15,-1-2-4-15,-1-2-49 0,-4 2-30 16,2 0-81-16,-5-8-60 15,-6-5-259-15,0-1 312 16</inkml:trace>
  <inkml:trace contextRef="#ctx0" brushRef="#br0" timeOffset="-205940.25">15696 12267 485 0,'-20'-4'293'0,"8"1"13"15,3-2-98-15,-1 7-58 16,5 1-13-16,-5 3-29 16,-4 6-10-16,-3 3-3 15,-1 3-9-15,-5 2-11 16,-1 4-5-16,0 5-12 16,4 1-3-16,2 13-13 15,8 0-9-15,0 10-16 16,2 11-7-16,5 9-8 15,1 8-2-15,7 9 0 16,4-4 0-16,5-1 0 16,1 1 0-16,7-9-2 15,4 3-4-15,12-11-24 16,-3-7-19-16,7-7-63 16,4-11-35-16,5-8-48 0,12-4-22 15,9-10-108-15,-1-9 208 16</inkml:trace>
  <inkml:trace contextRef="#ctx0" brushRef="#br0" timeOffset="-205489.51">17697 12465 620 0,'68'-35'260'0,"-52"47"-119"16,1 6-46-16,1 8-15 15,5 10 1-15,2 11-24 16,-6 1-4-16,1 11 0 16,-1 3-13-16,-8 4-12 15,0 0-2-15,-9 2-5 0,-6-4-4 16,-8-2-2-1,-2 1-2-15,0 2-1 0,-8-5-2 16,3-2 2-16,-8-4-21 16,0-18-127-16,3-6-90 15,-7-12 128-15</inkml:trace>
  <inkml:trace contextRef="#ctx0" brushRef="#br0" timeOffset="-204824.77">18449 12410 506 0,'-5'-1'276'16,"2"-5"-39"-16,3 5-58 0,-1 1-55 15,0-1-25-15,0 1-41 16,0 0-3-16,-4 1 14 16,-4 5 9-16,-9 1 5 15,-28 38-7-15,28-21-17 16,9 6-10-16,2 11-16 16,-1 5-7-16,-9 9-15 15,-2 5-6-15,4 7-3 16,7 7-2-16,6-2 2 15,1-1-1-15,-4-7 0 16,0-3 1-16,5-5-2 16,2-5 0-16,5-8-1 15,-4-8-4-15,10-6-25 16,4-4-21-16,0-7-53 16,4-1-35-16,-1-9-105 15,-3-2-92-15,8-5 215 16</inkml:trace>
  <inkml:trace contextRef="#ctx0" brushRef="#br0" timeOffset="-204139.6">18761 12672 332 0,'3'1'282'0,"-1"2"34"0,6-3-78 15,1 3-28-15,2 0-45 16,12 5-20-16,2 0-38 16,0 1-17-16,2-3-42 15,-4-4-11-15,5-1-15 16,3 3-5-16,-2-3-2 16,-2-1-4-16,-7-2-5 15,3-2-1-15,-5 0-4 16,3 0-2-16,-3 1-43 15,-8-3-31-15,-1 1-83 16,-6-1-60-16,-2 0-167 16,0 2 239-16</inkml:trace>
  <inkml:trace contextRef="#ctx0" brushRef="#br0" timeOffset="-203879.64">19093 12617 479 0,'-101'-27'280'0,"94"44"-21"16,-8-6-119-16,11 14-14 15,1 11-17-15,0-1-13 16,-2 12 3-16,-10-3 1 16,1-1-19-16,1 3-13 15,7-6-33-15,1 1-13 16,2-6-15-16,1-4-2 0,-1 1-3 15,-1-5-18-15,-4-2-52 16,2 1-41-16,-1-5-119 16,6 3-94-16,1-5 205 15</inkml:trace>
  <inkml:trace contextRef="#ctx0" brushRef="#br0" timeOffset="-203578.31">18695 13199 808 0,'-55'-8'376'0,"67"11"-160"15,4 0-24-15,6 2-49 16,-4-7-28-16,6 2-47 0,3 0-16 15,-4-9-32-15,7 5-9 16,4 0-7-16,-4-3 0 16,7 7-2-16,-7-8 0 15,-3 0-2-15,8 5-3 16,-4-2-43-16,4 5-46 16,-5 0-144-16,-4-2-182 15,-2-1 265-15</inkml:trace>
  <inkml:trace contextRef="#ctx0" brushRef="#br0" timeOffset="-203144.13">19464 12924 712 0,'33'-32'340'16,"-18"36"-127"-16,8 3-30 16,-3-2-19-16,6 5-23 15,-4-2-45-15,1-5-13 16,1 2-45-16,-1-6-17 16,4 0-10-16,4 2-3 15,-4-7-3-15,3 2-1 16,-6-3-2-16,4 2-1 0,3 4-24 15,-13-4-45-15,-4 0-144 16,-8-4-131-16,-2 0 205 16</inkml:trace>
  <inkml:trace contextRef="#ctx0" brushRef="#br0" timeOffset="-202902.78">19756 12737 966 0,'0'16'355'0,"-1"9"-266"16,-2 3-12-16,-1 6 9 16,0 9-2-16,-1-2-24 15,-3-3-3-15,-2-10-22 16,-1-4-14-16,6-3-23 15,0-3-31-15,1-7-97 16,2 1-84-16,2-14 127 0</inkml:trace>
  <inkml:trace contextRef="#ctx0" brushRef="#br0" timeOffset="-202123.61">20044 12743 530 0,'17'-6'283'0,"-3"3"-61"16,10 5-51-16,1 0-27 15,-2 4-22-15,7 0-36 16,-8-1-10-16,-1 8-31 0,-6-2-11 16,0 11-3-16,-3-1-3 15,-5 0-7-15,-3 5-3 16,-4 0-7-16,-5 3-2 16,-6 2-2-16,-3-1 0 15,-9-5-2-15,-3-2 2 16,-4 0 1-16,1-1 0 15,-4-7-6-15,5 3-9 16,-3-15-20-16,8-4-10 16,12 1-15-16,0 0 6 15,-18-6 16-15,-6-9 10 0,17 6 21 16,14 5 9-16,-5-6 3 16,6 6-2-16,3-1-7 15,-4-6-4-15,12 5-8 16,-1 5 1-16,0-3 9 15,3 4 6-15,0 1 13 16,7 2 6-16,-2-3 3 16,1 2 3-16,6 7 6 15,-4-5 5-15,6 13 4 16,2-2-2-16,-1 1-12 16,4 4-8-16,-4-6-11 15,2 5-5-15,-2-7-3 16,5 2-3-16,-3 2-1 15,0 2-2-15,-2-2-11 0,-4-1-11 16,-4-3-38-16,2 0-33 16,-8-5-67-16,1-1-54 15,1-5 134-15</inkml:trace>
  <inkml:trace contextRef="#ctx0" brushRef="#br0" timeOffset="-201793.58">20604 12482 817 0,'33'15'343'0,"-2"12"-212"16,1 12-21-16,-10 8-2 16,-7 8-12-16,-9 7 11 15,-7 3 21-15,-14-15-11 32,7-24-15-32,1 0-37 0,-31 73-24 0,-5 0-28 15,-1 0-5-15,13-45-8 16,1 2-9-16,-4-12-39 15,1-6-49-15,-3-4 60 16</inkml:trace>
  <inkml:trace contextRef="#ctx0" brushRef="#br0" timeOffset="-196816.15">17620 11295 226 0,'72'-27'169'15,"-71"28"6"-15,-3-3-74 16,5 4-22-16,-3-2-5 16,-1 0 8-16,1 0 30 15,0 0 16-15,-1 0-1 16,0 0-3-16,0 0 8 16,0 0-3-16,0 0-9 15,-10 1-8-15,-8 3-31 16,-32 9-11-16,26-2-23 15,-2-2-11-15,1 5-13 16,3 5-5-16,2 4-8 16,4 2-1-16,6 3-6 15,3-1-3-15,8 0-4 16,2 2 0-16,2-1-1 16,3 4 2-16,-5-4 3 0,-2-1 0 15,-1-1 6-15,-3-6 2 16,-6 6 3-16,-2 0 1 15,-6-4 2-15,3 0 1 16,-5-9 0-16,4-2-1 16,-2-5-9-16,1-2-8 15,4-4-18-15,-6-4-12 16,10-1-21-16,-2 0-20 0,7 2-59 16,6 3-43-16,3 0-164 15,-5-2-78-15,0 2 258 16</inkml:trace>
  <inkml:trace contextRef="#ctx0" brushRef="#br0" timeOffset="-196411.7">17934 11411 395 0,'53'-34'270'0,"-50"40"-12"15,2 1-69-15,8 4-15 16,2-4-37-16,6 3-18 16,4-4-36-16,-1-2-25 15,5 2-31-15,1-4-10 16,-3 2-9-16,4-3-2 0,-4-3-1 16,-7-4 0-16,2 3-1 15,2 2-6-15,-2-3-45 16,1 1-26-16,-7-2-82 15,-3-1-60-15,-7-3 139 16</inkml:trace>
  <inkml:trace contextRef="#ctx0" brushRef="#br0" timeOffset="-196214.18">18344 11362 514 0,'-40'-10'303'16,"30"28"-70"-16,7 9-65 15,-18-3-35-15,5 4-60 16,-3 6-18-16,-3 0-31 16,5 5-13-16,0-1-4 15,-4-5-2-15,6 3-1 16,-3-3-1-16,3-2-31 16,1-2-63-16,-2-11 60 0</inkml:trace>
  <inkml:trace contextRef="#ctx0" brushRef="#br0" timeOffset="-195960.35">17852 11787 650 0,'-7'1'301'16,"13"2"-93"-16,0 2-65 15,2-2-15-15,11 2-7 0,3-3-32 16,2 2-26-16,10-2-32 15,-6 0-9-15,3-2-7 16,4-2-2-16,4-2-7 16,2-3-1-16,6 0-2 15,-7 1-7-15,8 5-23 16,-4-3-22-16,-1 1-89 16,4 2-82-16,-4-7 137 15</inkml:trace>
  <inkml:trace contextRef="#ctx0" brushRef="#br0" timeOffset="-195645.24">18963 11468 850 0,'8'-1'347'16,"5"5"-224"-16,-1-3-27 16,8 5-30-16,1 1-32 15,-3-2-28-15,9 3-2 0,-2-3-2 16,-3 0 1-16,2-5-42 15,-4 0-39-15,-3 1-149 16,1-4 140-16</inkml:trace>
  <inkml:trace contextRef="#ctx0" brushRef="#br0" timeOffset="-195433.81">19145 11385 1018 0,'-34'22'360'0,"24"-1"-294"15,2 7-56-15,-8 4 0 16,0-2 1-16,0 9-4 16,-1-6-2-16,4-5-4 0,4-4-6 15,2-6-113-15,7-5-87 16,5-3 124-16</inkml:trace>
  <inkml:trace contextRef="#ctx0" brushRef="#br0" timeOffset="-194709.77">19521 11309 600 0,'12'-3'290'0,"11"0"-69"16,3 2-113-16,6 4 7 15,5 6-12-15,-5-3-8 0,4 11-6 16,-6-1-22-16,-5 3-19 15,-3 4-26-15,-6-2-6 16,-7 2 2-16,-6-3 0 16,-5 4 3-16,-9-2-1 15,-4 0-4-15,-4 5-4 16,-10-3-12-16,0 3-11 16,-8-1-29-16,-3-4-16 15,-2-5-18-15,-1-6 6 0,-1-4 28 16,6-6 17-16,14 0 42 15,3-1 16-15,18-2 21 16,-2 2 3-16,2-2-14 16,3 2-14-16,0 0-22 15,0 0-2-15,0 0 2 16,0 0 6-16,4 0 6 16,10 1 1-16,2 1 0 15,31 15 2-15,-23-7 2 16,7 1-1-16,-1-1-4 15,0-1-6-15,6 3-8 16,0 0-2-16,7 1-2 16,2 1-1-16,3-2 1 15,1 3-1-15,-2-2-23 16,2-1-24-16,-1-1-119 16,0 0-207-16,2-7 243 15</inkml:trace>
  <inkml:trace contextRef="#ctx0" brushRef="#br0" timeOffset="-99555.99">13126 13401 633 0,'24'-29'250'0,"-25"26"-160"16,-3 0-61-16,3 2-38 15,0 0 11-15,0 1 15 16,0 0 7-16,0 0 10 16,0 0 8-16,0 0 6 15,0 0-5-15,1 0-12 16,0 0-11-16,0 0-19 0,-2-2-6 16,2 2-7-16,0 0 4 15,0 0 8-15,0 0 3 16,3 19 5-16,3 30-3 15,-2-20-6-15,2-1-2 16,0 4 0-16,-1 1 0 16,-4-1 3-16,1 3 0 15,-2-1 0-15,3 4 3 0,-1 8 10 16,-3 3 4 0,0 6 6-16,-3-2 1 0,0-3-10 15,2 4-3-15,-1-3-7 16,3-3-1-16,0-3-1 15,2-2 0-15,-1-4 1 16,0 1 0-16,-1 0 1 16,0-3 0-16,-1-3 0 15,-2 1-1-15,1-2 0 16,-1-1-2-16,1 3-1 16,-4-4 0-16,4 2 0 15,-2 1-1-15,0-2 1 16,1 0 0-16,2-4 1 15,1-2 1-15,0-3-1 16,0 0 2-16,-1-1 1 16,-4-6 0-16,0-4 0 15,4 1 1-15,-1-8 0 16,0 0 2-16,1-4 5 0,-1-1 5 16,2-1 14-16,-2 0 3 15,1 0-1-15,0 0-5 16,0 0-17-16,-4-12-7 15,-6-7-10-15,-24-26-3 16,30 23-5-16,-6-1 0 16,1-1 1-16,-3-4 3 15,-3 2 5-15,7-1 3 0,1 2 3 16,5 4 2-16,2 1 5 16,-3 1 2-16,-1 5 5 15,-4-2 1-15,3-1-4 16,-5 4-3-16,8 0-3 15,-2-4 1-15,2 5 0 16,4-1 1-16,-4 0-3 16,-4 4-2-16,7 3 6 15,-2 4 4-15,-5-1 6 16,13 3 0-16,-7-1-6 16,-2 0-7-16,3 2-19 15,0 0-5-15,0 0-3 16,0 0 1-16,0 0 11 15,2 7 2-15,2 8 1 16,7 33 0-16,-3-21 1 16,-9-1 1-16,3 7-1 15,3-5 0-15,1-3 1 16,5 5-1-16,-5-7 1 0,3 2 0 16,0-3 2-16,0-2 1 15,4 3 2-15,0-2 0 16,2-2-1-16,6 5 0 15,-3-2 0-15,1-2 0 16,-2 0 0-16,-2-3 1 16,-1-4-2-16,2 2-1 15,2-2-3-15,-2-9-1 0,1-1-15 16,2-3-2-16,1-9 3 16,2-2 3-16,1-7 15 15,5-1 5-15,-4-9 0 16,1 4 1-16,-3-5-1 15,2 0 0-15,-5 7-1 16,-3-3 1-16,-4-1 0 16,2 1-1-16,3-4-2 15,-5-1-3-15,3 2-2 16,-9-2 1-16,-2 9 4 16,1 4 2-16,1 6 6 15,-4 2 4-15,0 6-5 16,1 1-7-16,-6 2-25 15,3 0-19-15,0 0-23 16,0 0-2-16,0 0 17 16,0 0 16-16,0 0 34 15,0 0 17-15,0 0 27 16,-1 0 7-16,0 0-3 16,0 0-3-16,0-1-8 0,-9 0-2 15,-6-4-8-15,-33-11-3 16,28 9-7-16,-2-2-2 15,-10 2-4-15,0 1-1 16,-4 0-8-16,4 0-4 16,-6 2-1-16,-2-3-2 15,-1 1-3-15,-3 0 0 0,9 0 4 16,1 2 3-16,6 2 4 16,4 0-1-16,-2 3-11 15,5 1-9-15,0 3-8 16,-1-1 2-16,0 2 12 15,4-2 9-15,1 0 8 16,2 2 0-16,4-4-12 16,2 5-21-16,1-3-55 15,5 0-43-15,3 4-62 16,3 0-7-16,9 4 47 16,3 0 44-16,11-1 72 15,7-3 25-15,7-4-17 16,9-2-73-16,6-2 69 15</inkml:trace>
  <inkml:trace contextRef="#ctx0" brushRef="#br0" timeOffset="-93220.26">8623 8571 286 0,'29'-19'59'0,"7"-6"-91"16,7 0-28-16,6 1 27 15,-4-2 19-15,0 1 27 16,-3-1 17-16,-4 0 49 16,1 1 5-16,0 4-24 15,-1-2-14-15,0 5-34 16,-2-2-9-16,-2 0-4 15,0 1-1-15,4-1 0 16,5 2 1-16,-1 0-1 16,5 0 1-16,7 6-1 15,4 2 0-15,12 0 0 16,3 2-2-16,9-1-7 16,6 1-4-16,5 1-2 15,7 3 2-15,0 0 9 0,-1 3 4 16,12 4 3-16,3-1 0 15,14 1 1-15,0-3 1 16,4 1-1-16,2-1 2 16,2 2 1-16,1 5 2 15,4-3 14-15,5 4 3 16,-1 0-1-16,5-3-1 16,5 0-16-16,1 2-2 15,-2-1-3-15,-2 0 1 16,-1 3-1-16,-4-5 0 15,2 6 1-15,3 0-1 0,-1-2-1 16,-2 0 2-16,-2 4 1 16,-3 0 0-16,0 8 0 15,-3 2 26-15,-1 4 3 16,-4 2 1-16,-4 4 0 16,0 0-26-16,-13 10-5 15,-1 0-1-15,-8 4 1 16,3 6-1-16,-8-6-1 15,-7 3 1-15,0-5-1 16,-13-3 1-16,1 0 0 16,-3 2-1-16,-11 1 0 15,-3 4 0-15,-11 5 0 16,-10 2 0-16,-3 7 0 16,-4-1 1-16,-7 3 0 15,-4-2-1-15,-10 1 1 16,-6 0 1-16,-14-2 2 0,-4-4 3 15,-16-9 7-15,-7-1 15 16,-14-7 32-16,2-6 9 16,-15-4 16-16,-5-2-9 15,-14-8-24-15,-15 4-13 16,-14-2-20-16,-3 1-5 16,-12 2-9-16,-6-6-1 15,-10 1-2-15,-4-5-2 16,-11 2-1-16,-12-2-2 0,8 1-4 15,-14-1 0-15,-10 1-3 16,5 3-1-16,-7-3-3 16,-1 4 0-16,4 2 4 15,0 0 3-15,-13 5-1 16,0-3-3-16,-2 2-2 16,-8 0-1-16,13-2-5 15,-6 1-3-15,-3 0-12 16,17-2-4-16,-5-4-8 15,0-1 6-15,21-2 15 16,-13-3 6-16,-5-3 17 16,10-5 4-16,-6-4 6 15,1 4 10-15,21-4 10 16,-2-1-3-16,8 1-15 16,-4-4-22-16,7-4-20 15,0 1 1-15,2-10 12 16,11-1 12-16,3-10 7 0,9-1 0 15,9-6 0-15,3-7 3 16,-2 1 2-16,-1-5-6 16,8-4-119-16,4-1-7 15,7 0 40-15,1-2 17 16,9 6 98-16,3-3-51 16,17-6 6-16</inkml:trace>
  <inkml:trace contextRef="#ctx0" brushRef="#br0" timeOffset="-89161.93">8915 16977 446 0,'25'88'166'16,"-27"-85"-124"-16,0-2-33 15,2-1-8-15,0 0 1 16,0 0 3-16,0 0 3 15,0 0 17-15,-1 0 9 16,0 0 9-16,0 0 1 16,0 0-16-16,-1 0-13 15,2 0-17-15,-4-1-5 0,2 0-2 16,1 0 3-16,-2-1 9 16,0-12 3-16,-2-4-1 15,-26-27-4-15,31 25-31 16,-1-3-30-16,3-1-83 15,0-5-38-15,1-12 108 16</inkml:trace>
  <inkml:trace contextRef="#ctx0" brushRef="#br0" timeOffset="-88537.27">9063 16111 358 0,'-1'0'222'15,"-6"-1"-23"-15,5 3-91 16,1-2-92-16,0 0-21 16,-9 4-11-16,-9 2 2 15,-29 41 7-15,30-29 5 16,-5 5 2-16,-1-3 3 15,-1 1 6-15,0 0 5 16,4-1 11-16,1 0 5 16,4 6 7-16,1-6 0 15,3 1-8-15,0 1-7 0,2-5-12 16,4-1-5-16,0-5-2 16,1-2 0-16,3-8 3 15,-1 1 5-15,0-2 16 16,3-1 5-16,0 0 1 15,0 0-3-15,0 0-19 16,6-15-7-16,20-35-24 16,-16 22-10-16,0-1-9 15,3-3 0-15,-4-1 19 16,7 2 8-16,-2 0 10 16,1 3 1-16,3 0-1 15,1 3-1-15,4 4 0 16,0 0 0-16,0 4 3 15,-2 2-2-15,1 2 1 16,-3 5 0-16,-2 6-2 0,1 3 1 16,-5 6 1-16,0 2 3 15,1 10 14-15,-3 4 0 16,1 8 21-16,1 3 8 16,-3 4-5-16,1 3-1 15,0-6-22-15,3 1-14 16,-4-4-36-16,3-7-42 15,2 0-166-15,-4-6 154 16</inkml:trace>
  <inkml:trace contextRef="#ctx0" brushRef="#br0" timeOffset="-87934.64">8989 16172 582 0,'0'-1'195'16,"0"0"-177"-16,0 1-29 0,3 6 0 16,8 17 8-16,12 31 5 15,-18-25 1-15,-1-3 36 16,-4 7 20-16,-3 3 25 15,-1 3 9-15,-2 11-27 16,-1 1-20-16,-3 1-27 16,1 0-12-16,5 3-6 15,1-2-1-15,0-4 1 16,3-3 1-16,0-12 0 16,0-4-2-16,0-9-10 15,5-2-27-15,0-3-159 16,2-3 136-16</inkml:trace>
  <inkml:trace contextRef="#ctx0" brushRef="#br0" timeOffset="-86506.9">17445 16027 577 0,'70'-28'228'0,"-72"26"-149"16,0 1-55-16,0-1-32 15,1 1 10-15,0 0 25 16,0 0 15-16,0-1 30 16,0 2 9-16,0 0-6 15,-2 0-11-15,3 0-33 16,-1 0-14-16,-2 12-5 16,0 11 0-16,-27 40 8 15,29-24 4-15,0 15-4 16,-1 3 0-16,-2 4-8 15,0 5-4-15,-1-1-4 16,1 0-2-16,4 2 3 16,-1-2-1-16,0-8 12 15,-1-2 9-15,0-7 9 0,0-3 3 16,0-3-5-16,2-4-9 16,0 0-8-16,0-3-5 15,2-2-8-15,-1-4 2 16,0-4-4-16,0 0 0 15,1-6-2-15,0-1-17 16,-1-6-45-16,-1-6-47 16,0-4-139-16,0-9 157 15</inkml:trace>
  <inkml:trace contextRef="#ctx0" brushRef="#br0" timeOffset="-85941.41">17304 16184 883 0,'-14'39'307'0,"18"-32"-268"0,-4-3-34 16,2-1-6-16,2 1 5 15,-4-4 6-15,0 0 4 16,0-1 17-16,0 0 4 15,3-4 3-15,5-17-5 16,38-39-24-16,-27 25-10 16,5-3-24-16,-5-4-4 15,4 6 5-15,0 3 4 16,0 11 15-16,-3 1 5 0,-5 7 1 16,0 4 2-16,-4 2 0 15,1 4 0-15,-1 4 14 16,-1 1 5-16,0 5 12 15,0 5 4-15,-1 7 0 16,1 4-1-16,1 8-7 16,-1 2-5-16,3 3-11 15,-4-1-7-15,3 1-2 16,-4-3-1-16,2-6-5 16,3 2-13-16,0-7-70 15,-5-3-72-15,1-1 95 16</inkml:trace>
  <inkml:trace contextRef="#ctx0" brushRef="#br0" timeOffset="-139218.66">15046 14928 728 0,'55'-39'216'0,"-55"30"-213"15,0-2-52-15,0 5 13 16,0 3 66-16,1 2 57 16,-1 1 19-16,0 0 17 15,0 0-15-15,0-1-56 16,-1 0-36-16,0 0-70 15,-1 0-29-15,-11-9 6 0,-27-34 24 16,22 27 89-16,1 1 40 16,-11 9 42-16,-9-7 2 15,-1 8-28-15,0 7-6 16,1 1-29-16,1 6-13 16,-4 1-26-16,9 3-11 15,-12 3-12-15,8 9-6 16,2 15-4-16,-6 2-15 0,1 17-6 15,-6 2 4-15,5 8 6 16,0-6 17-16,20 11 7 16,7 3-2-16,12 12-1 15,14 20 0-15,11 0 1 16,10 5-1-16,18-1-10 16,6-8-8-16,15-14-4 15,5-13 2-15,24-28 18 16,3-19 16-16,6-32 13 15,5-19 3-15,-10-35-4 16,2-11-3-16,-5-30 14 16,-6-3 6-16,-19-24 11 15,-12-11 1-15,-15-3-16 16,-11-9 3-16,-15 11 10 16,-12 8 5-16,-25 13-2 15,-11 11-4-15,-22 14-37 16,-8 6-23-16,-19 9-57 15,-11 8-45-15,-39 21-68 0,-10 20-19 16,-26 36 43-16,-10 22 41 16,24 29 119-16,3 1 52 15,35 4 12-15,13 3-25 16,24 8-233-16,5 13 135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07:54:18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1202 16177 541 0,'-9'11'84'0,"2"-3"-29"16,1 3-10-16,1 0-14 16,5 2-2-16,-1-1 3 15,2 2 5-15,-1-2 2 16,-2-2-1-16,4-3-14 16,-4 1-6-16,1-5-12 15,4 2-5-15,0-4 2 16,-3-1 1-16,0-1 17 15,0-1 17-15,0 1 22 16,0 0 15-16,0 0 11 16,6-12-3-16,1-5-10 15,8-31-12-15,-15 17-25 16,3-2-11-16,1-14-17 16,-3-4-4-16,4-8-4 15,1-4 0-15,-2-2-2 16,3 0 1-16,-1-5-3 15,1-2 0-15,-1 0-3 16,0-1-7-16,-2 8-6 0,2 8 0 16,-5 8 5-16,0 9 8 15,-1 12 9-15,-4 0 3 16,0 8 0-16,1 4 3 16,0 2 8-16,-3 8 10 15,4 7 10-15,-2-1-6 16,-2 8-19-16,1 7-11 15,-11 6-14-15,0 9 3 16,5 13 9-16,-7-3 2 0,11 12 2 16,-3 0 1-16,-4-1-1 15,8 0 1-15,0-3-1 16,-2-3 0-16,0-7 1 16,-2-5 1-16,0-12 3 15,3-5 2-15,5-10 1 16,1-5-10-16,2-11-7 15,3-8-5-15,1-17-3 16,8-6 8-16,0-6 6 16,2-3 0-16,0 4 1 15,2 1 0-15,2 11 9 16,-3 2 3-16,4 9 5 16,-3 7 2-16,1 3 0 15,-2 5-2-15,-2 3-6 16,-2 1-5-16,4 5-12 15,0 0-3-15,3 11-2 16,6 3 2-16,2 9 4 0,4 8 2 16,2 4 3-1,-2 3 0-15,-2 6 12 0,0 3-42 16,-6 3-146-16,3 5 127 16</inkml:trace>
  <inkml:trace contextRef="#ctx0" brushRef="#br0" timeOffset="4731.41">3222 3919 306 0,'68'87'109'0,"-43"-75"-91"15,5 1-14-15,5 4-3 0,4-2 0 16,6 0 1-16,4-4 15 16,3-6 6-16,11 4 6 15,3-3 2-15,4 6-15 16,1 1-5-16,6-1-6 15,3 3 2-15,10 0 16 16,5 1 5-16,2-1 3 16,10-1-2-16,8-3-15 15,5-2-4-15,7-4-2 16,0-1 0-16,1-4-3 16,4-4-1-16,3-8-1 15,7-6 0-15,8-12 0 16,-3-4 0-16,3-14-2 15,2-2 0-15,-2-13-6 16,1 0-18-16,2-9-18 16,-4-9-1-16,-3-3 6 15,-6-11 18-15,-10 1 20 0,-3 2 2 16,-17-7 4-16,-2 7 4 16,-17-7 6-16,-8-2 3 15,-8 0 10-15,-11-4 2 16,-7 0 13-16,-5 0 13 15,-17-4 16-15,-7 3 4 16,-17 10-6-16,-7 4-13 16,-19 5-31-16,-9 5-17 15,-16-6-22-15,-5 1-7 0,-7 5-1 16,-4 0 2-16,-6 1 5 16,-11 2 1-16,-18 1 0 15,-8 4 0-15,-9 11 0 16,-6 3 2-16,-9 9 4 15,-7 4 1-15,-6 4 2 16,-1 8-2-16,-7 5-2 16,-4 2-4-16,-4 4-5 15,-10-2 0-15,6 7 4 16,-5 3 3-16,-9 9 25 16,3 7 9-16,3 5 2 15,6 8-1-15,-13 10-18 16,2 4-8-16,-1 3-2 15,-2 3-1-15,13 2 1 16,3 4 0-16,-5 10-1 16,1 2 0-16,8 9-1 15,3 4-1-15,11 7 0 0,1 5-2 16,7 5-1-16,-1-3-3 16,5 6-14-16,10 9-4 15,0 12-3-15,11 8 1 16,17 4 16-16,11-5 4 15,18-1 8-15,5 2 0 16,12 0 1-16,8 6-1 16,15 0 12-16,6 0 1 0,15 5 1 15,6-9 13-15,15 0-8 16,7 0 1 0,12-5 2-16,4 3-11 0,12-9-3 15,7-10 0-15,7-16 2 16,14 5 3-16,14-5 5 15,4-5 1-15,5-2-1 16,0-11-1-16,3-17-6 16,4-7-10-16,13-17-72 15,7-9-100-15,6-21 107 16</inkml:trace>
  <inkml:trace contextRef="#ctx0" brushRef="#br0" timeOffset="5886.33">6999 1540 724 0,'-9'3'223'0,"5"6"-253"16,-1 5 5-16,-3 3 25 15,2 1 0-15,-4 3 2 16,-2-2 0-16,4 7 4 16,3 3 0-16,-3 6-1 15,3 4 1-15,-2 13 5 0,-4 4 4 16,-1 9 7 0,1 4 4-16,-5-2 1 0,-1 0 2 15,-2-1-3-15,0-4-2 16,1-7-7-16,-2-5-4 15,2-11 1-15,1-7 2 16,3-13 21-16,-1-6 10 16,0-10 11-16,1-7 2 15,-3-9-5-15,1-4-2 16,1-11 0-16,-2 1-3 16,-1-11-17-16,0 1-8 0,1 1-14 15,-3-1-4-15,2 3 0 16,-3 2 2-16,0 2 2 15,5 5 2-15,7 7 2 16,1 0-1-16,3 10-3 16,0-3-3-16,0 2-5 15,2 4-2-15,3 0 0 16,-2 2 1-16,1 3 1 16,1 0-3-16,-1 0-8 15,1 0-6-15,-1 0-4 16,0 13 1-16,-3 13 7 15,-8 32 5-15,6-23 2 16,-4 5 2-16,-3-1 1 16,1 1 0-16,-4 0 1 15,-1-3 0-15,1 0-49 16,0-5-42-16,-1-8-133 16,1-2-135-16,-3-10 228 0</inkml:trace>
  <inkml:trace contextRef="#ctx0" brushRef="#br0" timeOffset="6402.42">5766 2166 410 0,'-9'3'150'16,"-1"-1"-112"-16,0 2-38 15,3-4 2-15,2 2 15 16,1-1 17-16,3-1 37 0,1-1 9 16,0 0-3-1,0 0-16-15,0 0-38 0,14-5-9 16,10-2-11-16,34-6 1 15,-20 4 8-15,6 4 2 16,-2-3 0-16,-3 0-1 16,2 7-8-16,-4 1-3 15,-1 4-1-15,-4 2-2 16,-10 6-4-16,-2 4 0 0,-15 5-12 16,-5 6-24-16,-14 2-118 15,-10 5 107-15</inkml:trace>
  <inkml:trace contextRef="#ctx0" brushRef="#br0" timeOffset="6677.69">5828 2509 738 0,'6'2'279'16,"1"2"-162"-16,-1 4-132 15,-1 4 6-15,2 13 4 16,-3 5 3-16,-3 6 4 16,-1 1 5-16,-10-2 8 15,0 3 1-15,-5 0-2 16,0 1-4-16,-4 4-5 0,2-3-2 16,-7 0 1-16,2-2-1 15,2-6 0-15,-1-7 0 16,5-6-58-16,-1-7-63 15,1-12 74-15</inkml:trace>
  <inkml:trace contextRef="#ctx0" brushRef="#br0" timeOffset="6972.9">5420 2142 992 0,'0'-5'320'0,"0"7"-342"15,1 6-6-15,-2 8 4 16,6 10 10-16,-5 6 12 16,4 3 3-16,3 9 14 15,-7-1 5-15,-2 3 4 16,-10 0-2-16,-2 5-11 15,1-4-4-15,-2-1-6 16,2-5-15-16,-1-9-50 16,-5-1-45-16,-4-14-193 15,4 0 196-15</inkml:trace>
  <inkml:trace contextRef="#ctx0" brushRef="#br0" timeOffset="7332.93">4623 2203 782 0,'13'-10'294'16,"7"5"-190"-16,20-7-96 16,6-4 16-16,13 10 10 15,-1-5 3-15,1 3 4 16,-2 7-7-16,-9 3-1 16,1 3-1-16,-12 6-14 15,-5 3-7-15,-13 1-10 16,-8 8 1-16,-15 16 3 15,-13 7 2-15,-20 20 6 16,-7 11-25-16,-17 12-137 16,-5 5 108-16</inkml:trace>
  <inkml:trace contextRef="#ctx0" brushRef="#br0" timeOffset="20152.87">3172 13750 330 0,'44'75'201'0,"-46"-72"-23"16,6-1-20-16,-3-3-11 15,-1 0 3-15,0 0-4 16,0 0-10-16,2-7-48 15,3-15-21-15,13-34-14 16,-7 24-4-16,0-2 0 16,-5-1 4-16,3-1 0 15,2 3-2-15,-1-3-11 0,-1-1-11 16,-6 0-13 0,1-1-6-16,6 5-4 0,-2 3 0 15,-5 6 0-15,-1 2 0 16,-2 9 18-16,0-1 4 15,5 10 10-15,-6-1 5 16,2 2-14-16,-1 2-5 16,-1 1-13-16,0 0-6 15,-2 0-6-15,3 0-4 0,0-1-6 16,0 1-2-16,0 1-2 16,0 0 3-16,0 0 5 15,0 0 4-15,0 0 3 16,0 0 0-16,0 15-1 15,3 2-2-15,2 38 1 16,-6-23 0-16,1 6 1 16,-4 5 1-16,1 5-1 15,0-3 0-15,3 5 1 16,3 2 0-16,-5-1 0 16,2 6 1-16,-4 0-1 15,0 2 0-15,0-2 1 16,5-1 0-16,2-5 1 15,0-3 0-15,-4-2-2 16,-4-2 1-16,8 3-1 16,-5-3 0-16,4-1 0 15,-2-4 1-15,2-6-1 0,-2-6-1 16,5-2 0-16,-3-8 0 16,2-4 1-16,-4-3 0 15,0-6 1-15,1 3 2 16,-5-4 2-16,7-2 3 15,-3-1 2-15,0 0 0 16,0 0-1-16,0 0 0 16,0 0-2-16,-3 0 0 0,3 0-2 15,-1-1 1-15,0 0 0 16,0 0 0-16,0 0-1 16,0 0-1-16,-4 0 0 15,-3 0 0-15,-13 0 0 16,-25 0 0-16,20 3 0 15,-2-1-1-15,0 2-2 16,-11-2 1-16,3 0-1 16,-3-3-1-16,7 1 1 15,1-1 0-15,3-4 1 16,4 4-1-16,1-4 1 16,4 0-1-16,3 0 0 15,2-4 2-15,5 6 4 16,0 1 1-16,9 3 3 15,-3 0 1-15,2 0-5 16,1-1-1-16,0 0-5 16,-1 0-2-16,1 0-7 15,-1 1-6-15,-1-1-5 16,2 0-1-16,0-1 5 0,0 2 4 16,0 0 5-1,9 0 2-15,3 0-1 0,5 0 1 16,28 0 4-16,-29-2 3 15,5 3 1-15,0-4 2 16,4-1-6-16,3 5 0 16,6-1 1-16,1 3-1 15,0 4 1-15,4-7 1 16,-6 0 9-16,-1 1 2 16,-2 2 3-16,-3 1 0 0,0 0-7 15,0-1-4-15,-2-3-1 16,-1-1 0-16,-1 1 0 15,-3-2 0-15,1-3-1 16,-5 3 1-16,1-6-1 16,-4 1 0-16,-1 2 0 15,-6-1-1-15,0 4-1 16,1-2-1-16,-2 4-19 16,4 0-27-16,-4 1-106 15,2 7-68-15,-1 2 130 16</inkml:trace>
  <inkml:trace contextRef="#ctx0" brushRef="#br0" timeOffset="56376.59">6861 13740 397 0,'-1'-1'195'16,"0"0"-56"-16,0 0-18 15,-2 0-25-15,3 0-11 16,-1 0-19-16,0 0-6 15,0 0 2-15,0-1 11 16,0 1 13-16,0 0 7 16,1 0 13-16,0 0-1 0,0 0 3 15,0 0-5-15,2-4-13 16,1 2-7-16,9-3-23 16,-1 3-12-16,32-28-24 15,-26 26-10-15,0-2-6 16,9 0-1-16,-5-2-1 15,-1 1 0-15,-4 3-4 16,4 3-2-16,-6 1 0 16,0-2-1-16,3 3 2 15,-4 2 1-15,0 2 0 16,0 7 1-16,-1 2 0 16,-7-3 0-16,2 9 1 15,-3 2 0-15,-4-4 0 16,1 8 0-16,-7 3 1 15,3-3-1-15,-12 7 1 16,3 3-1-16,-2-1 0 16,-10-3-2-16,13 0-2 15,-6-9-2-15,4-7-3 16,5-2 2-16,-1-1 2 0,-4-3 1 16,-6-2 2-16,-1-1 0 15,-6-4-2-15,7 4-6 16,-1-3-9-16,-4-3-6 15,4-2-2-15,-4-5 4 16,6 1 9-16,2 3 4 16,0-2 6-16,5 0 0 15,3-2 0-15,1 4-3 0,1-7-3 16,3 7-1-16,3-3-3 16,0-3-1-16,0 2 2 15,1-5 0-15,4 1 2 16,6-1 1-16,1 4 2 15,4 2 0-15,-5-1 1 16,0 5 0-16,0-1 0 16,1 5 0-16,0 2 9 15,1 2 4-15,5 7 6 16,0-3 2-16,5 7 2 16,-2-3 3-16,-4 3 3 15,4-1 5-15,-6 1 3 16,6 4-2-16,-4-2-3 15,0 3-8-15,4 1-13 16,-3-2-4-16,10 5-2 16,-4-9-2-16,3 1 0 0,7 0-2 15,-4-9-10-15,4-2-26 16,4-11-112-16,0 1 101 16</inkml:trace>
  <inkml:trace contextRef="#ctx0" brushRef="#br0" timeOffset="59493.31">7388 13619 413 0,'-2'-1'226'0,"2"0"-40"15,-2-1-27-15,1 1-41 16,0 0-15-16,0 0-17 15,0 1-12-15,1 0-12 16,0 1-6-16,3 8-7 16,3 3-2-16,13 26-4 15,-8-21-4-15,1 5-10 16,-4 0-6-16,3 4-6 16,1 1-1-16,1-3-4 15,-2-4-2-15,1 1-3 16,-7-4-2-16,-1 2-2 15,2 2-1-15,1-6-1 16,2-1 0-16,1-2 1 16,0 3-1-16,-5-4 1 15,3 2-18-15,-13-10-92 16,7-1-80-16,-5-6 110 16</inkml:trace>
  <inkml:trace contextRef="#ctx0" brushRef="#br0" timeOffset="59764.13">7621 13521 612 0,'0'7'319'0,"-13"-2"-73"16,8 13-60-16,-9 0-60 15,-1 8-24-15,-2 6-30 16,-10-7-7-16,3 9-11 16,-6-2-8-16,5 5-18 15,1-1-10-15,0-9-21 16,7-3-27-16,0-10-96 16,5 3-97-16,4-4 134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07:56:37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19427 11029 665 0,'-3'-5'323'0,"3"-2"-118"16,-1-1-22-16,1 8-53 16,0-2-23-16,4 3-31 15,-4-1-4-15,0 0-13 0,0 0-9 16,0 0-21-16,0 0-7 16,-3 9-13-16,3 6-5 15,7 42-1-15,-7-26 0 16,8 19 1-16,-6 1 1 15,0 9 5-15,10 9 0 16,-9 1 0-16,4 3-1 16,2 9 5-16,-6 2 5 0,5 3 3 15,0-4 0-15,-1-8-6 16,1-3-3-16,-1-2 10 16,7 6 3-16,1-1 0 15,1-1-1-15,-4-11-13 16,-5-10-3-16,-3-16-1 15,1-2 0-15,0-10 0 16,0 4 0-16,0-4 1 16,-5-10 0-16,0-4-1 15,-2-7-2-15,-1-3-29 16,6 4-23-16,-3-5-71 16,0-1-40-16,-1 0-115 15,-1 0-104-15,0-27 244 16</inkml:trace>
  <inkml:trace contextRef="#ctx0" brushRef="#br0" timeOffset="722">19318 11350 253 0,'-31'-72'133'16,"25"70"-25"-16,-2 6-64 16,2-1-10-16,-2 3 12 15,-1 0 13-15,0 0 35 16,1-3 21-16,2 6 38 15,1 2 7-15,1-5 2 16,2 9-11-16,-3-11-42 16,2 1-19-16,3-1-21 15,-3-7-2-15,3 3 1 16,0-1-4-16,0 0-26 0,0-4-17 16,8-25-21-16,17-27-2 15,-8 12 1-15,5 0 0 16,4-3 2-16,-4-4 1 15,2 3 2-15,-7 1-1 16,2 6 0-16,-5 1 0 16,-2 9-1-16,10 10 0 15,-14-2-1-15,3 6-2 16,-2 1 3-16,-5 5-1 16,8 19-4-16,2 2 0 0,-1 14-5 15,3 4 2-15,-5 7 7 16,0 11 5-16,2 2 4 15,0 2-2-15,4 1-1 16,3-5-3-16,-1 1-1 16,1-3-5-16,6-1-47 15,2 0-31-15,5-3-116 16,0-6-98-16,5 5 188 16</inkml:trace>
  <inkml:trace contextRef="#ctx0" brushRef="#br0" timeOffset="1689.34">21161 13293 511 0,'63'-60'268'16,"-63"60"-70"-16,1 0-37 15,-2-1-54-15,-2 0-10 16,3 0 1-16,-1 0 4 16,0 1-7-16,0 0-19 15,0 0-40-15,0 0-14 16,0 4-13-16,-3 18 0 16,-9 37 0-16,3-25-1 0,-3 11 0 15,1 3 0-15,-4 3 2 16,-2-4 0-16,1-2 1 15,6 4-1-15,-2-11-1 16,1 0 1-16,-6-12 6 16,7-5 4-16,-3-13 10 15,6-2 1-15,-2-15-12 16,-10-12-9-16,4-9-15 16,-8-9-5-16,2-2 4 15,3-2 4-15,-1 9 6 16,3 1 5-16,7 9 2 15,-1 2 2-15,2 5 6 16,1 5 7-16,2 4 22 16,-3 2 3-16,4 4-11 15,1 6-8-15,0 2-29 16,3 14-3-16,-5 4 0 0,0 1 2 16,-4 2 4-16,-5-5 0 15,1 2 0-15,1-2-1 16,-1 0-1-16,4 1-1 15,-3-7-35-15,1 0-33 16,5-1-103-16,2-1-67 16,1-1-140-16,2-5 222 15</inkml:trace>
  <inkml:trace contextRef="#ctx0" brushRef="#br0" timeOffset="2244.87">20367 13499 331 0,'-20'-29'261'0,"29"24"23"16,2-1-94-16,5 0-40 0,8 2-49 15,0 1-20-15,-2-4-29 16,4 5-7-16,-7 1-1 15,-7-2 2-15,7 5-3 16,-2 2-6-16,0 3-14 16,2 3-6-16,-6 1-7 15,-4-1 3-15,-7 1-44 16,1 0-26-16,-3 3-61 16,-2 1-48-16,-6 1-212 15,0 2 250-15</inkml:trace>
  <inkml:trace contextRef="#ctx0" brushRef="#br0" timeOffset="2552.09">20515 13575 400 0,'-58'17'243'0,"56"-10"-35"15,1 6-40-15,-1 4-13 16,-3 2-18-16,3 6-11 16,-1 8-13-16,6 8-8 15,-4 0-27-15,-4 0-15 16,-2-3-33-16,-3-2-12 16,-4-2-9-16,5 1-1 0,-6-7-3 15,-1-2 0-15,5-1-25 16,-1-3-32-16,4-1-77 15,-5-9-55-15,6-2-121 16,-5-7-102-16,6-3 261 16</inkml:trace>
  <inkml:trace contextRef="#ctx0" brushRef="#br0" timeOffset="2880.67">20203 13354 558 0,'-1'5'316'0,"-4"1"-32"0,0 4-133 16,2 10-50-16,-2 0-11 15,2 7 2-15,0 7-14 16,1-4-19-16,0-2-14 16,-2-8-26-16,4 3-7 15,-2-8-6-15,2 8-1 16,3 3-2-16,-4-10-4 16,2 9-45-16,-3-6-36 15,0-2-152-15,0 5-167 0,-2-1 256 16</inkml:trace>
  <inkml:trace contextRef="#ctx0" brushRef="#br0" timeOffset="3225.12">19863 13463 673 0,'4'-5'328'0,"2"-1"-126"16,2 2-56-16,3 0-63 16,8 2-19-16,-2-1-16 15,-3 3-2-15,7 3-9 0,-6 3-5 16,0 5-5-16,3 3 3 15,-12-4 0-15,4 7 1 16,-10 2-3-16,0 2-6 16,-4 11-8-16,-3 5-3 15,-1 2-18-15,-4 5-31 16,-3-1-81-16,-5-5-58 16,-5-4 102-16</inkml:trace>
  <inkml:trace contextRef="#ctx0" brushRef="#br0" timeOffset="4861.64">16807 11128 244 0,'30'-86'200'15,"-29"84"18"-15,0 1-36 16,-5 0-16-16,2 0-51 16,2 0-30-16,-2-1-40 15,1 2-16-15,0 0-13 16,0 0 10-16,0 0 29 16,-3 13 14-16,-4 8 21 15,-13 35-4-15,7-16-18 16,-2 6-9-16,-20 6-18 0,12 8-6 15,-10 6-12-15,-2 8-4 16,-1 7 16-16,-12 1 1 16,-2 2 0-16,3-5-1 15,6-6-23-15,-2-7-3 16,5-4-3-16,9 3 0 16,-3-5-1-16,10 1 0 15,-2-7 0-15,-4-10 0 16,10-9 0-16,2-4 0 15,3-11 0-15,4-1 1 0,5-4 2 16,-10-7-2-16,9-1 2 16,1-1-1-16,-2-4-19 15,2 1-22-15,5-1-78 16,-5-2-52-16,4-1-120 16,0 0-125-16,-2-13 266 15</inkml:trace>
  <inkml:trace contextRef="#ctx0" brushRef="#br0" timeOffset="5492.5">16505 11054 370 0,'-6'11'223'0,"-1"0"-28"15,-23 26-23-15,30-33-53 16,1-2-25-16,5-2-18 16,-6 0 6-16,0-1-1 15,0 0-4-15,16-8-21 16,37-26-16-16,-19 9-19 15,-1-5-6-15,8 3-5 16,4 0-2-16,-8-3-3 16,2-5 1-16,-4 0-3 15,-1 3 1-15,5 3 0 16,0 7-2-16,-6 3 0 16,-6 3 2-16,-4 13 2 15,-5 2-1-15,-7 6 2 16,2 9 0-16,-10 4-2 15,-1 4 2-15,-2 10 5 16,-6 3 1-16,0 12 3 0,-3 5-1 16,2 3-6-16,1 0-2 15,6 1-3-15,0 0 1 16,-1-9-25-16,5 4-26 16,-1-5-74-16,4-2-61 15,2 6 111-15</inkml:trace>
  <inkml:trace contextRef="#ctx0" brushRef="#br0" timeOffset="6596.82">16370 13048 939 0,'0'0'99'16,"-1"4"2"-16,-2-4 87 0,2 0-49 15,0-2-17-15,-5-1-18 16,-7-5-2-16,-25-9-14 16,29 19-7-16,-1 1-29 15,-3 2-19-15,0 1-23 16,0 1-10-16,3 3-8 16,-2 3-4-16,-2 0-2 15,5 8-3-15,-5 3-1 16,4 7 0-16,4 7 4 15,4 1 2-15,0 3 5 16,7 1 1-16,0-10 0 16,6-3-1-16,9-6 0 15,-10-9 1-15,11-6 2 16,-10-1 2-16,6-7 3 16,3 1 1-16,-4-4 3 15,-3-4 3-15,-4-3 6 16,2-3 2-16,-9-5 3 0,0-3-2 15,1-3-7-15,-8-5-3 16,7 6-4-16,-2 1-10 16,-2 2-38-16,-3-1-29 15,3 1-70-15,-6-7-51 16,3 2-217-16,2 2 267 16</inkml:trace>
  <inkml:trace contextRef="#ctx0" brushRef="#br0" timeOffset="6870.66">16069 13034 808 0,'-44'51'345'0,"41"-32"-198"15,-4 5-61-15,3 2-66 16,-2-8-9-16,-1-7-38 16,5 3-37-16,-2-7-193 15,1 1 168-15</inkml:trace>
  <inkml:trace contextRef="#ctx0" brushRef="#br0" timeOffset="7427.7">15704 13382 424 0,'-3'45'253'16,"4"-3"-51"-16,1-12-78 15,6-4-37-15,0-13-60 16,-8-10-23-16,10-7 14 15,7-2 13-15,-6-11 21 16,4-5 5-16,-9-10-10 16,-10-6-7-16,0-4 17 15,-3-3 11-15,-10-3 8 16,3-7-5-16,-7 0-29 16,0-2-13-16,1 7 2 15,0 4 19-15,2 6 26 16,6 6 3-16,-1-1-13 15,4 6-21-15,1 0-21 16,8 3-4-16,11 5-2 16,-1-1-1-16,6 2-8 0,-5 1-5 15,8 4-6-15,-6 1-2 16,1 6-4-16,2 1 0 16,-5 7 2-16,10 5-1 15,0 4-3-15,-2 2-15 16,1 1-36-16,-3-1-28 15,1 4-60-15,-2 2-11 16,-6 5-50-16,0 3-65 0,-2 12 186 16</inkml:trace>
  <inkml:trace contextRef="#ctx0" brushRef="#br0" timeOffset="7820.33">15476 13278 588 0,'-27'12'325'0,"27"-5"-90"15,3 4-56-15,-1 4-32 16,-2 6-53-16,0 2-30 16,0 4-24-16,3 1-8 15,-3-6-19-15,5 8-4 16,-5-9-3-16,-2-3-1 15,4 10 0-15,-5-9 1 16,4 11-62-16,-3 2-41 0,-1 0-153 16,0-3-141-16,-5-2 251 15</inkml:trace>
  <inkml:trace contextRef="#ctx0" brushRef="#br0" timeOffset="8386.61">15046 13383 353 0,'-25'-21'250'15,"25"17"-4"-15,12 0-80 16,-4 0-29-16,1 0-34 15,-4-3-15-15,9 6-14 16,5-2-8-16,7 6-23 16,4 3-12-16,-14-3-12 15,3 6-4-15,-1 0-6 16,-5 3-1-16,6 2 0 16,-6-3-1-16,-5 4 1 15,1-1 0-15,-7 6-79 16,1 5-84-16,-2 2 97 15</inkml:trace>
  <inkml:trace contextRef="#ctx0" brushRef="#br0" timeOffset="8688.79">15128 13519 751 0,'-26'8'334'0,"26"5"-161"15,-1 4-31-15,0 9-22 16,-7 5-2-16,12 15-12 16,-9 5 0-16,5 18-36 15,0 2-20-15,1 6-26 16,-6-6-8-16,-2-9-9 15,9 4-2-15,-2-4 7 16,4 4-31-16,-1 9-89 16,-5-4-74-16,-3 2 97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07:57:22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6909 8503 272 0,'-10'-8'135'0,"-2"-6"-15"16,-1-1-108-16,7-1-12 15,-2 0 20-15,2 3 51 16,1 1 26-16,-2 4 27 15,1 0 3-15,-2 7-43 16,-3 1-26-16,4 10-32 16,-2 5-21-16,-1 6-9 15,3 1-3-15,5 9 0 16,2 1 0-16,3 8 2 16,5 13 2-16,-1 2-1 15,0 12 1-15,3 16 0 16,-4 1-1-16,0 21 2 15,0 2 1-15,-1 9 0 16,3 4 0-16,-1 12-2 16,4 8 0-16,0 7-1 15,-4 11 2-15,0 4 1 0,-2-2 1 16,0 10 5-16,8 3 0 16,2-5-1-16,2 4 0 15,4 3 6-15,-7-6-1 16,-2 5 6-16,3 6 1 15,-9-5-2-15,7 5 1 16,-5 0 0-16,4-6-3 16,-3-4-3-16,-11-4-2 0,5-6-5 15,-3-1 2-15,0 0-1 16,3-6 0-16,-3-3 24 16,-5-1 21-16,9 6 49 15,-1-5 4-15,-4-4-19 16,7-5-19-16,-11-15-50 15,8 0-3-15,-6-15-6 16,2-5-2-16,-6-15 2 16,-1-5 0-16,8 1 9 15,-7-11 5-15,7-6 3 16,-1-3 1-16,1-12-7 16,-1-5-4-16,-7-9-5 15,-2-6 1-15,-6-13-1 16,15 1 0-16,-5-14-29 15,6-3-31-15,0-5-99 16,-5-3-86-16,14-8 147 16</inkml:trace>
  <inkml:trace contextRef="#ctx0" brushRef="#br0" timeOffset="1359.63">5672 14412 427 0,'29'-6'225'16,"6"-1"-90"-16,6 4-45 15,6 2 0-15,0 0-67 0,1 1-21 16,-3 3-2-16,3-1 0 16,7 3-2-16,3-2 1 15,14-2 0-15,4-1-2 16,12 0 1-16,-9 0 0 15,13 0-1-15,5 1 1 16,7 3 0-16,15-2 0 16,3 1 3-16,6 1-1 15,4-1 1-15,3-1 0 16,15-2-3-16,2-5 1 0,-26 0 0 31,-62 2 0-31,-1 1 1 0,202-9 0 0,12 0-1 16,4-3-1-16,-78 7 1 15,1-3 1-15,12-3 1 16,4-5 1-16,7-4-2 16,5 4 0-16,7-1-1 15,-1-1 0-15,0 1 2 16,3-1 1-16,-14 1-1 16,17 7 0-16,4 3 1 15,-3-4-2-15,14 0 2 16,-15 0-1-16,-3-2-1 15,2 3 3-15,-4 2 2 16,-1-1-1-16,-1 1 1 16,-5 2-3-16,-4 3 15 15,-8 1 4-15,-69 4 4 32,-75 0 4-32,0 0-9 0,218 0-1 0,-13 3-2 0,-7 3-5 15,-105-2-6-15,-1-1-2 16,-15 1-1-16,-3 3 1 15,-8 2 0-15,-4 0 1 16,-10-4 0-16,-9-3 1 16,-9-1-1-16,-14 0 0 15,4 3-1-15,-2 0-2 16,-17-1 1-16,0 2 0 0,-22-2-1 16,-4 4 0-16,-8-2-5 15,-2 2-16-15,-9-1-39 16,-4-1-22-16,-3 0-92 15,-6-1 108-15</inkml:trace>
  <inkml:trace contextRef="#ctx0" brushRef="#br0" timeOffset="2116.21">17884 13850 692 0,'-55'13'280'0,"50"-13"-143"15,-2 1-46-15,8 0-29 16,-2-1-1-16,1 0-31 15,0-1-7-15,0 0-1 16,0 0-3-16,0 0-7 16,0 0-4-16,7-2-10 15,13 0-4-15,33-3-3 16,-20 1 0-16,4 0 0 0,6 0 2 16,10 0 3-16,5-1 3 15,7 2 3-15,-5 0 4 16,-8 6 0-16,-4 3 1 15,-15 8 3-15,-3 1-1 16,-7 3-1-16,-5 4 1 16,-13 7 1-16,-7 5 0 15,-15 14 2-15,-10 5 2 0,-18 9 0 16,-7 5 4-16,-19 6 8 16,-8 6-1-16,-9 0-2 15,4 1-8-15,3-7-27 16,6-8-24-16,-4-12-95 15,-6-8-129-15,-6-5 166 16</inkml:trace>
  <inkml:trace contextRef="#ctx0" brushRef="#br0" timeOffset="3475.24">6277 8714 547 0,'2'8'188'16,"7"-4"-172"-16,-2 6-1 16,3-4 25-16,0-3 6 15,-4 2 19-15,5-4 13 16,-2-5-8-16,-2-3-4 16,6-10-22-16,0-5-16 15,7-8-17-15,3-6-6 0,4-15-5 16,2-9 1-16,0-9 3 15,4-6 4-15,2 6 5 16,-2 0 2-16,0 7-1 16,3-1-3-16,-5 4-6 15,-1-2-2-15,-2 3-2 16,0 2 0-16,0 9 0 16,-3 2 1-16,1 7-2 15,-1 5 0-15,2 2-2 16,5 7-2-16,-4 10 1 15,1 2 1-15,1 14 6 16,1 6 3-16,-3 15 5 16,3 8 4-16,-4 18 8 15,0 6 7-15,-1 18 17 16,-1 10 5-16,-4 5 0 16,0 2-4-16,1 2-19 0,0-4-7 15,5 5-12-15,-2-10 13 16,6-6-163-16,6-6 109 15</inkml:trace>
  <inkml:trace contextRef="#ctx0" brushRef="#br0" timeOffset="35949.72">4331 8155 815 0,'6'2'119'15,"-6"1"-53"-15,0-3-22 16,-1-1 5-16,0 0 13 0,-2 0 13 16,3 1 0-16,0 0-15 15,0 3-17-15,9 16-20 16,15 29-4-16,-7-20 12 15,-1 4 0-15,3 5 0 16,3 3-3-16,2 4-17 16,4 4-1-16,4 4 0 15,-1 1 0-15,3 2-4 16,5-1-1-16,0 3-3 16,-1-3 1-16,-2 0-1 15,-2 0-1-15,-8 2 1 16,7 4 0-16,-3-2 1 15,-8-6 0-15,9-1 4 16,-11-6 0-16,-8-12 4 16,9 2-1-16,-10-13-1 15,5 0-1-15,1 1 1 0,-7-8 8 16,1 1-52-16,-5-4-41 16,-3-6-151-16,-2-4-163 15,-2-6 249-15</inkml:trace>
  <inkml:trace contextRef="#ctx0" brushRef="#br0" timeOffset="36303.71">5007 8265 685 0,'-3'-5'296'15,"-1"5"-169"-15,-3 7-78 16,1 8 3-16,-9 12 1 16,-4 3 14-16,0 18 38 15,-16 2 9-15,-3 15-26 16,-6 2-15-16,-15-2-35 15,7 5-15-15,-8 4-14 16,-1 6-2-16,-2 3-2 16,1 0 0-16,1-9 0 15,8-1-1-15,2-9-34 16,3-1-67-16,2-2 64 0</inkml:trace>
  <inkml:trace contextRef="#ctx0" brushRef="#br0" timeOffset="121182.39">1617 4000 566 0,'-5'-11'65'15,"3"0"26"-15,1 0 0 16,-1 5 28-16,0-3 4 16,-2 3-19-16,3 2-13 15,1 3-41-15,-2 1-19 16,2 0-27-16,0 0-4 15,0 0 1-15,0 4 6 0,7 19 9 16,8 33 3-16,-11-17 3 16,4 8 3-16,-14 8 1 15,4 7-1-15,4 8-7 16,-5-1-5-16,14 11-6 16,-6 2-3-16,-2 7 1 15,8 8-1-15,-11-2-4 16,5 2 0-16,-5 2-9 15,1 4 49-15,3 5 15 16,3 0 2-16,0-3 12 16,-8-3-46-16,2-4-7 15,-1-2-2-15,-1-10-4 16,10-4-1-16,-3-16-3 16,3-7 0-16,7-7-2 15,-8-6 0-15,0-5 0 16,1-2 1-16,-6-5 2 15,8 2 0-15,-8-9 2 0,7 2 1 16,-4-11 1-16,1-3 0 16,1-5-14-16,-7-5-22 15,0-4-51-15,-2-3-29 16,0 2-75-16,-2-1-59 16,3 1 156-16</inkml:trace>
  <inkml:trace contextRef="#ctx0" brushRef="#br0" timeOffset="121977.92">1136 5846 383 0,'-19'35'189'0,"29"-29"-85"15,5 4 18-15,10-2-36 16,-2-1-9-16,8-4 13 15,4 2-9-15,8-4 1 16,9 0-3-16,6 2-20 16,6-3-9-16,7 5-15 15,4 0-6-15,4 0-11 16,1 3-3-16,8-1-9 16,6-1-1-16,8-4-3 15,1 1-1-15,8-4 2 16,-2-7-1-16,12-2 34 15,4-2 11-15,1-4 4 16,-3-3 2-16,2-4-32 0,-4 0-9 16,-5-4-2-16,0-1-1 15,-9 0 1-15,-1-4-1 16,-7 2 2-16,-17 1 1 16,-16 3-2-16,-10 0 7 15,-19 10-54-15,2 4-40 16,-15 8-137-16,-6 6-185 15,-14 8 260-15</inkml:trace>
  <inkml:trace contextRef="#ctx0" brushRef="#br0" timeOffset="124213.27">1812 5682 171 0,'-55'-5'125'0,"48"6"25"16,4 1-6-16,0-1-16 15,2-1-15-15,-1 0-25 16,2 0-10-16,-4 0-8 15,1 0 1-15,2 0-5 16,-4 0-8-16,5 0-24 16,-1 0-14-16,0 0-13 0,-1 3 0 15,1 7 2-15,2 0 2 16,3 3 2-16,25 28 5 16,-12-30 4-16,6-3 2 15,6-1 4-15,0-3-3 16,11-2-1-16,-1-4 4 15,8-8 7-15,5-6 2 16,0-8 3-16,4 0-4 0,5-6-7 16,0-3 2-1,6-5 1-15,4-6 1 0,2-3-5 16,4-3-7-16,-7-10-4 16,-1 2-3-16,-4-10 1 15,-1-9-1-15,0-3-1 16,-3-4 1-16,-2-1-4 15,-23 27 18 1,-17 29 9-16,-1 0 0 0,49-90 4 16,-8 0-17-16,-15-1-8 15,-23 38-2-15,-8 7-5 16,-3 2-1-16,1-2 1 16,-1-1-2-16,-3 2 3 15,3 3-2-15,-4 8 0 16,-4 5 1-16,-3 2-4 15,0 4-1-15,5-4-3 16,3 0-2-16,8 5 0 16,-2-1 0-16,-1 5-2 0,0 5 1 15,-3 5-2-15,4 5-1 16,-2 5-1-16,1 0-22 16,2 6-51-16,1 0-34 15,2 5-105-15,2 0-74 16,1-3 190-16</inkml:trace>
  <inkml:trace contextRef="#ctx0" brushRef="#br0" timeOffset="141388.15">9232 7054 202 0,'39'-5'104'0,"2"1"-23"16,5 4-43-16,0-2-1 15,4 3-16-15,2-3-3 16,1 2 4-16,4 0 6 16,-11-2 4-16,3 3-5 0,1-1-8 15,-1-1-5 1,11 0-6-16,-1 0-3 0,9-6 0 15,8 5-1-15,2 0 3 16,-1-4 4-16,6 10 7 16,-1-6 2-16,6 4-1 15,6 3-5-15,3 0-8 16,2 3-2-16,4-1-2 16,2-5-1-16,8-1-1 15,-7-6 1-15,6 2-1 16,2 6 17-16,2 1 12 15,13 7 3-15,-3-2 6 16,2 0-15-16,6 1-9 16,1 2 2-16,8-2-2 15,-1 0-1-15,0-7-3 16,-6-3-4-16,6-2-3 16,6-4 1-16,11-1-2 0,0-2 0 15,8-3 5-15,5 3 0 16,-8-8 2-16,11 4 0 15,2-1-6-15,-10-6-4 16,8 1-1-16,-6-4 0 16,-5 0 2-16,4 1 0 15,-2 0 2-15,0 3 1 16,-2-6 1-16,-4-2 1 16,8-1-2-16,-11-7-2 0,7-2 0 15,5-4-1 1,-15-2 2-16,12 3 2 0,-7-2 3 15,-1-1 4-15,-10-8 7 16,-4-4 0-16,-6-3-2 16,-3-5-5-16,-6-2-6 15,-4-3-1-15,-10-4-1 16,-8 0 0-16,-5-2 1 16,-12-1 1-16,-17-2 1 15,-6-1 1-15,-15 0 2 16,-2 2 8-16,-9 7 7 15,-8 1 2-15,-6 2-5 16,-9 0-13-16,-5-7-22 16,-9-1-11-16,-13-1-7 15,-7 4-1-15,-17-4-5 16,-8-3-6-16,-11-4 4 16,-7-4 4-16,6 9 20 0,-6 1 16 15,-6 8 13-15,-5 10-1 16,-21 8 0-1,5 2-5-15,-7-3-31 0,-4 0-15 16,-9-5-15-16,-11 1-5 16,-4 7-1-16,-2 0 14 15,-11 3 18-15,1 8 8 16,-4-1 25-16,-6-2 2 16,2 9-3-16,-7-2-1 15,3 7 1-15,-5 4 5 16,-3-1 9-16,1-1 0 0,-11 4-3 15,0 3-4-15,-4-3-8 16,11 6 9-16,-13-2 11 16,2 0 3-16,9 3 6 15,-10-2-5-15,4-1 1 16,7 3 2-16,-10 0 3 16,-3 4-3-16,8 2-11 15,-7-1-6-15,-17 1-9 16,9 1-3-16,-8-2 1 15,5 1-1-15,17-1 1 16,8 0 1-16,-9 4-2 16,0 1 7-16,7 5 10 15,-11 2 2-15,4 8-2 16,2 2-6-16,-11 4-12 16,2 2-2-16,8-2-14 15,-3 0-10-15,0 4-3 0,3 0 0 16,2-2 14-16,-1 5 8 15,7 3 5-15,3 3 1 16,5 7-3-16,7 5-5 16,0 2-34-16,4 2-13 15,6 2-9-15,1 0 6 16,11 2 28-16,-1-1 11 16,21 4 9-16,6 0 2 15,8 0 4-15,8 5 2 16,-5-2-1-16,3 0 2 0,7 4 1 15,7-2 1-15,16 9 0 16,3 2-11-16,14 8-3 16,-5-4 1-16,3 1 0 15,1 0 13-15,3-4 0 16,8 8 2-16,11-4 4 16,0 3 6-16,5-4 11 15,5 2 1-15,6-4 3 16,5-2-6-16,7 0-10 15,10 2-2-15,0-6-6 16,3-1-2-16,5 0-1 16,0-5 1-16,6 2-1 15,0 2 0-15,10-6 1 16,-3 2 0-16,16-1 1 16,5 0 1-16,10-5 9 15,6-4 7-15,9 0 2 16,7-8 2-16,13-2-11 0,-4-8-4 15,9 4-4-15,8 4 0 16,-1 4-28-16,13 5-186 16,5-8 151-16</inkml:trace>
  <inkml:trace contextRef="#ctx0" brushRef="#br0" timeOffset="153495.69">3812 8454 470 0,'39'-27'263'16,"-48"26"-77"-16,10-1-7 16,-14 4-31-16,-2-2-11 15,9 5 3-15,-13 0-11 16,-2-1-45-16,-6 6-23 16,-8 1-32-16,1 2-2 15,1 11-1-15,4 7-2 0,-5 11-2 16,0 9-7-16,0 3-9 15,1-2-2-15,10 5-4 16,3-9 0-16,13 0-3 16,4-2-2-16,3-14-2 15,8-1-1-15,4-11-3 16,5-5-3-16,1-9-3 16,2-9 0-16,5-11 2 15,2-9 7-15,4-16 12 16,4-7 2-16,0-17 7 15,5-2-3-15,-4-11-6 16,-1-9 2-16,-5-12 0 16,-3-7 2-16,-6-3 2 15,-2 2-1-15,0 2-7 16,-5 2 0-16,7 8 0 16,-12-2-2-16,-1 14 3 15,-3 5 2-15,-3 11-1 16,8 10-1-16,1 9 1 0,-3 3-2 15,-4 6 2-15,-2 5 0 16,-1 17 5-16,2 8 0 16,-3 7-7-16,-6 11-3 15,4 9-10-15,-5 7 4 16,1 17 10-16,0 4 5 16,-8 0 3-16,4 8-4 15,-1 9-5-15,-2 5 0 16,1 20 0-16,-1 5-1 15,-2 8 5-15,5 0-2 0,-3 0 2 16,0-1 0-16,10-3-4 16,-6-3 0-16,4-13-2 15,2-8 1-15,0-10 0 16,9-4-1-16,5-7 0 16,3-7-2-16,7-12-1 15,0-8 1-15,3-10-30 16,4-5-28-16,1-10-75 15,-1-5-66-15,2-9-205 16,-2-5 257-16</inkml:trace>
  <inkml:trace contextRef="#ctx0" brushRef="#br0" timeOffset="154158.65">3486 9616 451 0,'-14'0'263'15,"2"3"-82"-15,8-3-20 16,3 2-42-16,2-1-54 16,-1-1-5-16,0 0-2 15,5 1 9-15,19 9 3 16,33 12-5-16,-16-13-18 15,4-4-6-15,15 0-6 0,-1-5-3 16,4-4-1 0,11 2 4-16,5-7 2 0,10 3 0 15,10 0-8-15,-5-2-7 16,3 4-14-16,-4 0-1 16,1-1-5-16,2 5 1 15,-2-1 0-15,-6 0 0 16,-12 1 2-16,-5 1 1 15,-14 2 4-15,-1 3-15 16,-11 1-50-16,-7 1-36 0,-10 3-96 16,-4 1-43-16,-11 5-148 15,-3 1 232-15</inkml:trace>
  <inkml:trace contextRef="#ctx0" brushRef="#br0" timeOffset="155117.29">4027 10659 350 0,'0'-1'245'16,"3"-5"40"-16,-1 0-23 0,-2 5-54 16,-1 0-28-16,-2-2-61 15,-18 0-26-15,-27 12-37 16,26 11-18-16,-3 1-27 16,-1 1-8-16,1 10-2 15,-6-3 2-15,2 12 2 16,1 6 1-16,-5 10-3 15,8 9-2-15,1-6-1 16,4 4-4-16,9-11-17 16,6-3-4-16,9-12-19 15,4-11-4-15,6-10 5 16,-1-12-3-16,4-9 13 16,9-3 4-16,-2-19 9 15,7-6 7-15,2-19 5 16,0-14 4-16,6-10 2 15,-2-8 2-15,1 4 3 16,3-1 0-16,1-4-1 0,1-1-2 16,-1-13-1-16,0-1-1 15,2 7 4-15,0 1 0 16,-4 10 1-16,-4 1 0 16,-7 6 0-16,-6 5 1 15,-7 15 2-15,-1 10 1 16,-4 18 0-16,-5 8 2 15,2 15 14-15,-8-4 9 16,-3 6 4-16,4 4-3 0,-2-3-19 16,0 0-4-16,-2 6 7 15,0 17 7-15,-10 38 14 16,-2-23-3-16,-1 11-10 16,-6 5-2-16,-1 7-10 15,5 4-1-15,-3 2-6 16,2-2-1-16,5 5-3 15,-5 2 0-15,-2 4-2 16,2 5 1-16,0-7-1 16,9 0 1-16,0-15-1 15,2-4 0-15,7-5-2 16,1-6-1-16,3 0-2 16,4-6 1-16,-1-7-15 15,0-6-7-15,0-8-28 16,2-1-30-16,0-5-66 15,0-2-46-15,-2-1-146 16,-3-5 209-16</inkml:trace>
  <inkml:trace contextRef="#ctx0" brushRef="#br0" timeOffset="155628.17">4666 10226 383 0,'30'-53'173'0,"-34"64"-91"15,-3-1 18-15,-1 9 13 16,-3 0-7-16,-3 8 13 16,0 5 3-16,-1 2-23 15,3 8-10-15,-3 0-34 16,3 6-22-16,0 3-22 16,0-2-3-16,4 0-1 15,-1-5 1-15,4-6 4 16,3-3 5-16,2-7 2 15,3-3 1-15,5-2-5 0,2-1-3 16,3-5-3-16,0-3 2 16,1-1 0-16,3-4-1 15,-1-3-1-15,2 4-3 16,0-11 1-16,3 4 1 16,-1-3-2-16,-2-2 0 15,2 1-3-15,-7-13-1 16,8 4-12-16,1-2-11 15,-6 0-34-15,2 0-38 0,-11-7-132 16,5 3 144-16</inkml:trace>
  <inkml:trace contextRef="#ctx0" brushRef="#br0" timeOffset="155858.07">4523 10319 829 0,'-2'0'360'15,"2"11"-217"-15,4 1-2 16,4 4-5-16,7-2-48 16,5-4-24-16,12-8-40 15,4-1-10-15,10-7-2 16,10-6-20-16,3-6-76 15,5-3-62-15,12-3 80 16</inkml:trace>
  <inkml:trace contextRef="#ctx0" brushRef="#br0" timeOffset="161036.04">17597 15048 757 0,'11'5'334'16,"-1"-5"-120"-16,2-1-161 16,-4 1-16-16,0 1-11 15,1 4-8-15,-3 0 19 16,2-1 13-16,0 5 30 16,4 4 7-16,3 2-13 0,-1-1-10 15,11 9-30-15,-6-3-13 16,3 4-5-16,13 12 5 15,-2-2 19-15,1 3 11 16,6 8 4-16,-2 0 2 16,-1 1-15-16,5 4-9 15,-2 2-13-15,2-2-7 16,-2 2-7-16,-4-7-2 16,-4-4 1-16,0-3 0 0,-14-6 1 15,5 4 0-15,-4 1-2 16,0-2-1-16,-3-3 1 15,-4-3-15-15,-5-11-37 16,-6-2-21-16,4-4-49 16,1-3-16-16,0-3-64 15,0-4-82-15,-6-5 181 16</inkml:trace>
  <inkml:trace contextRef="#ctx0" brushRef="#br0" timeOffset="161361.17">18243 15250 1138 0,'33'-13'488'16,"-42"26"-237"-16,6 5-125 16,-8 7-59-16,-5 11-18 15,-7 11-26-15,-10 5-6 16,-6 12 15-16,-7-1 14 16,-5 7 21-16,-1 2-5 0,-2-2-17 15,4 4-40-15,-1-4-99 16,-4 0-79-16,6 2-230 15,-7-7 251-15</inkml:trace>
  <inkml:trace contextRef="#ctx0" brushRef="#br0" timeOffset="181590.49">7152 11893 298 0,'-10'-64'193'0,"-2"64"-15"15,1 2-65-15,2 0-16 0,-3 0-5 16,2-1 9-16,4 1 5 16,-4 0-2-16,0 1-11 15,3-2-8-15,-4-1-16 16,4 0-6-16,-1 0-13 15,-5 0-5-15,3 2-12 16,-6 0-5-16,4 6-9 16,-3-4-3-16,2 6-6 15,2 1-2-15,3 0-1 16,1 5-1-16,6 3-2 16,-2-3-2-16,5 6-3 15,5-3-2-15,1 3-1 16,6-1-1-16,2 0 1 15,3 2 0-15,4-5 0 16,-5-2 0-16,2-5 1 16,3-1-1-16,2-7 2 15,8 1 0-15,-3-13 2 16,1-3 2-16,2-7 2 0,-4-8 1 16,1-4 1-16,0 1 0 15,-6-12 0-15,-2 8 1 16,-7-3 1-16,-5 1 1 15,-8-1 4-15,-4-2 2 16,-9 5 3-16,-4 2 2 16,-5 9-2-16,-1 4-2 15,-5 3-5-15,2 5-2 0,-1 6 4 16,1 3 3 0,-4 4 6-16,-1 0 1 0,1 6-7 15,4 4-5-15,0 9-6 16,-1 6-5-16,-6 6-1 15,-4 4-1-15,3 5-3 16,-1-3 1-16,7 5 1 16,3-1-1-16,11-8-4 15,8-1 0-15,10-4-2 16,2-7 1-16,12-2 3 16,-2-3 1-16,15-6 2 15,-3-5 1-15,3-8 2 16,0-3 0-16,-9-11 3 15,5-3 0-15,-7-2 1 16,-3-7 1-16,-4 3 2 16,-3-1 1-16,-5-4 2 15,-2 3 0-15,-9-4 1 16,-7 2-2-16,-2 3-13 16,2 8-9-16,-2 4-46 0,2 4-43 15,-1 9-107 1,2 0-97-16,2 7 190 0</inkml:trace>
  <inkml:trace contextRef="#ctx0" brushRef="#br0" timeOffset="182756.4">6272 11672 462 0,'-5'4'270'16,"-7"17"-36"-16,-7 33-36 15,21-39-75-15,-3-5-40 16,0-9-31-16,6-3 23 16,2-10 28-16,2-10 3 15,7-3-18-15,-2-10-32 0,4-5-27 16,-2 4-2-16,4-1 0 15,-4 1 1-15,-3-1-5 16,-2 0-4-16,-1 8-3 16,-2 4-2-16,0 7-5 15,-3 0 15-15,0 11 11 16,0-2 1-16,-4 6 1 16,4 4-15-16,-9-3-16 15,3 1-5-15,0 1-9 16,0 0-1-16,1 0 3 15,0 0 3-15,0 0 7 16,1 4 2-16,4 16-3 16,2 28 0-16,-8-18-1 15,4 4-1-15,-4 3 1 16,9 6 0-16,-8 1 1 16,0 5 0-16,-6 2 0 15,-6-2 1-15,3 5 1 0,-3-9-2 16,2 3 0-16,6-1-1 15,4-2-1-15,-3-1 0 16,3-10-1-16,0-3 1 16,-3-10 1-16,6 0 0 15,-3-11 2-15,-3-6 3 16,0-4 6-16,-3-4 1 16,-1-3-1-16,3 4-1 0,-7-4-4 15,-1 3-1-15,-6-2 1 16,-6-3 0-16,0 2-2 15,0-1-1-15,4 4-2 16,-2-1 0-16,6 0-1 16,1 0-1-16,0 0 0 15,3-2 0-15,0 2 2 16,-1 1-1-16,0-4 2 16,3 4 0-16,0-2 0 15,4 3 1-15,7 6-6 16,-1 0-7-16,3-2-9 15,-3-1-1-15,0 0 3 16,8 1 6-16,14 5 9 16,28 3 0-16,-17-5 3 15,1 0-1-15,10-2-1 16,3 0-1-16,2-2 0 16,8 0-1-16,-6 0 1 0,0 1 0 15,1-1 0-15,-5-3 0 16,2-6 1-16,5 3 0 15,-4-2-5-15,-7-2-34 16,0 10-153-16,-10-3 132 16</inkml:trace>
  <inkml:trace contextRef="#ctx0" brushRef="#br0" timeOffset="187191.61">6387 10400 101 0,'-49'-40'73'0,"49"42"15"0,0-2-25 15,-5 0-23-15,4 0-14 16,0 0-6-16,0 0 12 16,0 0 32-16,0 0 15 15,-2 0 10-15,3 0-8 16,-1 0-28-16,0 0-16 15,0 0-23-15,0 0 1 0,0 0 7 16,1 0 9-16,0 0 19 16,0 0 2-16,0 0-7 15,0 0-8-15,0 1-21 16,3 6-6-16,-1 2-6 16,3-2-2-16,0 6-1 15,18 28 0-15,-12-26-1 16,-2 2 0-16,3-2 3 15,-1 2 5-15,0 3 7 16,7 4 3-16,-4 1 0 16,2 1-4-16,4 0-7 15,-9 0-1-15,5 2-3 16,1 0-1-16,-5 3-5 16,11 2 34-16,-6-1 8 15,0 3 2-15,7 6 8 16,-5-2-35-16,9 6-3 15,0-1-1-15,2 0-4 0,-1 0 0 16,0-2-1-16,1 2 8 16,-1-4 14-16,4 2 0 15,4-1-1-15,1-1-7 16,-5-2-15-16,1-3 0 16,-4 3-1-16,-5-4 0 15,0 8 0-15,-1-1 1 16,-1-1-2-16,7 8 0 15,5 2 0-15,-2-3 0 0,3 5-1 16,0-7 1-16,3 2-1 16,2 0 0-16,6 5 1 15,-5 2-1-15,-4 1 0 16,8 4 0-16,-20-3 0 16,15 8 0-16,1-4-1 15,0 1-2-15,17-3 1 16,-2 0 0-16,5 3 1 15,2 5 0-15,5 10 0 16,-6-1 1-16,-1 9 0 16,4-3 0-16,2 3-1 15,6 4 0-15,13 3 0 16,0 7 0-16,-1 0-1 16,2-3 0-16,-2 4 0 15,5 2-26-15,11 5 65 16,-1 3 4-16,4 6 5 15,0 0 29-15,-1 9-62 0,8 3-2 16,0 3-3-16,-2 1-1 16,3 2-4-16,-2-1 1 15,-1 1 0-15,4 4-2 16,1 1 1-16,-4 0 0 16,5-1-1-16,-2-2 1 15,-1-4-1-15,2-1 0 16,-8 2 35-16,6 0 4 15,-2 1 3-15,-8-7 1 0,-4-3-36 16,-7-10-2-16,-7-10-1 16,5-1-2-16,-8-10 0 15,-5-1 0-15,-4-7-31 16,-8-12-27-16,-4-16-84 16,-2-8-80-16,-4-19 137 15</inkml:trace>
  <inkml:trace contextRef="#ctx0" brushRef="#br0" timeOffset="189259.33">9514 14278 197 0,'2'-9'127'16,"1"3"-8"-16,-3-6-70 15,-3 7-36-15,1-3-84 16,-1-2-18-16,-2 3 6 16,2-4 38-16,-1 3 88 0,1 6 16 15,-1-3-15-15,1 5-39 16,2-1-51-16,0 0-6 16,0-1 7-16,0 1 28 15,-1 0 84-15,2 0 25 16,-2 0 25-16,1 1-7 15,-5 0-60-15,-3 2-18 16,4-1-24-16,2 0-4 16,0 1 7-16,2-2 13 0,0 0 17 15,0 0 9-15,0 0 5 16,-2 0-6-16,3 0-10 16,-1 0-7-16,0 0-9 15,0 1 0-15,-1 3 10 16,1-2 9-16,-1 3 27 15,0-5 9-15,2 0-3 16,-2 0-10-16,1 0-32 16,0 0-16-16,0 0-14 15,0 0-2-15,0 0-1 16,0 0 2-16,0 0 20 16,0 0 11-16,-2 0 18 15,3 0 5-15,0 0-9 16,0 0-7-16,0 0-17 15,-1 0-6-15,0 0-10 16,0 0-5-16,0 0-1 16,0 0 2-16,0 0 0 0,0 0 2 15,0 1 7-15,-7 14 1 16,-12 32 2-16,18-21-1 16,-3 1-9-16,0 3-4 15,1 0-1-15,1 3-2 16,0-3 1-16,3-1-1 15,3-6-2-15,1-6-2 16,6-11-4 0,-6-3 0-16,2 0 1 0,11 6 3 0,5-9 4 15,4 0 3-15,-7-6 1 16,0-2 2-16,1 2 3 16,-3-2 3-16,-4-5 5 15,-1-5 2-15,-1-6-2 16,2-3-3-16,-3-3-3 15,-2-2-1-15,-4-3-2 16,-4-3 1-16,-1 3-1 16,-2 2-1-16,-1 2-1 15,1 5-1-15,-5-1-1 16,4 3 0-16,-2 10 1 16,2 5 1-16,2 9 1 15,-5 1-2-15,3 3-5 16,-4-3-5-16,-3 2-2 15,4 4 1-15,-4 6 5 16,-1 11 1-16,1 5 2 16,-2 1 0-16,-2 2 0 0,1-3-2 15,4 8-1-15,1-4-2 16,5-2 0-16,0-1-1 16,6-5 1-16,0-1-2 15,6-2 1-15,3-3-1 16,-3-10 1-16,1-5 1 15,2-1 2-15,1-2 1 16,2-1 3-16,0 0 2 0,-2-7 4 16,-2-2 1-16,0-5 0 15,0-3 1 1,0-9-3-16,1-3-2 0,-4-7-2 16,1-3 0-16,-1 2 0 15,-5-7 0-15,-1 12 0 16,-3-1 0-16,-3 7 3 15,2 14 2-15,-3-1 3 16,-1 10-2-16,2 1-4 16,-5 2-3-16,2 11-6 15,0 4 0-15,-3 9 8 16,0 9 5-16,-7 5 5 16,0 7 1-16,1 10-4 15,2-6-3-15,4-2-4 16,3-12-2-16,3-13-1 15,-1-7-22-15,6-8-93 16,3 0-62-16,5-7-182 16,7-2 213-16</inkml:trace>
  <inkml:trace contextRef="#ctx0" brushRef="#br0" timeOffset="189933.52">9131 14661 648 0,'-5'-4'288'16,"-1"-4"-117"-16,4 7-24 0,-4-2-15 16,10 4 4-1,-4-1-12-15,0 0-2 0,0 0-26 16,0 0-25-16,0 0-36 16,0 0-12-16,0 12-9 15,-3 1 1-15,-2 35-2 16,-2-22-2-16,-4 1-3 15,6 6 0-15,-3-2-3 16,5 1-1-16,2-3-4 16,1-3-2-16,1-3-44 15,0-5-39-15,1 1-90 16,1-2-65-16,0-3-166 16,7 4 252-16</inkml:trace>
  <inkml:trace contextRef="#ctx0" brushRef="#br0" timeOffset="190404.29">9013 15141 572 0,'-85'73'321'0,"84"-72"-75"0,1-1-98 15,0 0-48-15,0-1-56 16,0 1-19-16,0 0 0 15,0 0 10-15,0 0 19 16,0 0 4-16,16 0-8 16,34-2-10-16,-24-4-23 15,6 8-8-15,-3-10-5 16,4 4-1-16,-5-2-1 16,-1-2 0-16,-3 8 1 15,-5-3 0-15,3 0 0 16,-6 2 0-16,2-4-1 15,2 6-8-15,-2 2-42 16,-3-3-23-16,5 3-57 16,-10-4-24-16,-1-6-65 15,0 5-119-15,-4 0 224 0</inkml:trace>
  <inkml:trace contextRef="#ctx0" brushRef="#br0" timeOffset="191329.54">8936 15376 657 0,'4'-5'320'0,"2"1"-128"16,-1 0-39-16,5 4-58 16,-2-2-21-16,6 2-24 15,0-1 0-15,4 2-11 16,2 5-5-16,-1 0 9 16,2-1 3-16,-2 1-4 0,-7-4-1 15,5 7-11-15,-4 2-10 16,-5 4-3-16,7 8 1 15,-15 0 1-15,6 3 1 16,-7 4-2-16,1 0-2 16,5 5-2-16,-8-4 0 15,5 2-2-15,-8-5 2 16,-2-3 1-16,-1 1 0 0,-10-5 0 16,3 2-1-16,-10-7-12 15,1 2-9-15,1-4-12 16,-3-1-6-16,8 1 1 15,-2-6 6-15,1 1 5 16,5-2 2-16,-5-7 6 16,7 2 2-16,4-4 1 15,-7-7 1-15,6 1-2 16,2 2-1-16,-1-3-1 16,6-1 1-16,3 2-1 15,-4-5 1-15,1 3-3 16,3 9-1-16,0-6-1 15,6 0 0-15,2-3 0 16,1-5 2-16,-1 1 1 16,3 2 0-16,-1 0 4 15,0 1 1-15,3 6 1 16,1 5 0-16,3 1-2 0,2 7 0 16,0-1-1-16,1-2 0 15,3 1 14-15,-1 0 5 16,2 3 12-16,-1 3 8 15,5 7-1-15,-5-1-1 16,-2-4-8-16,-5-3-7 16,-3-2-10-16,10 2-4 15,0 1-1-15,2-3-1 16,-1-3-1-16,-7-2 1 16,5 2-37-16,3-2-48 0,6-2-441 15,5 0 363-15</inkml:trace>
  <inkml:trace contextRef="#ctx0" brushRef="#br0" timeOffset="201349.76">6361 10273 173 0,'48'84'102'0,"-46"-82"3"16,2 3-15-16,-2-4-9 16,-2-1 3-16,0 0-8 15,0 0-3-15,0 0-9 16,0 0-10-16,0 0-13 15,0 0-3-15,0 0-5 16,0 0-1-16,0 0-3 0,0 0-3 16,0 0-4-16,0 0 12 15,0 0 22-15,0 0 8 16,0 0-2-16,0 0-14 16,0 0-27-16,0 2-8 15,3 3-3-15,-3-4 1 16,0-1 1-16,0 0 2 15,0 0 2-15,-3 0 1 16,3 0 0-16,0 0-2 16,0 3-5-16,0-3-4 15,0 4-4-15,0-4-2 0,-1 0-2 16,1 0-1-16,-1 0-1 16,0 0 0-16,0 0-17 15,0 0-9-15,0 0-6 16,0 0 1-16,0 0 16 15,-1 0 10-15,2 0 3 16,-2 0 1-16,1 0 3 16,0 0 0-16,0 0 3 15,1 2 3-15,-1-2-1 16,0 0 2-16,1 4 0 16,-1-4 1-16,0 0 6 15,1 0 5-15,0 0 14 16,0 1 7-16,0-1 17 15,0 0 4-15,-1 0-6 16,-2 0-5-16,3 0-11 16,-1 0-1-16,0 0 5 0,0-1 7 15,-9-2 7-15,-1-3 0 16,-34-26-5-16,31 15-6 16,-1 4-13-16,-2-3-8 15,2-1-7-15,-5 1-4 16,2-12-2-16,-3 2-1 15,2 0-2-15,0-4 0 16,0 2-2-16,3-2-1 0,-3 2 1 16,2 3-1-16,-2-4 0 15,-4 1-1-15,6 4 0 16,5 1-2-16,-3 0 0 16,4 2 0-16,-3-4 0 15,-9-4 0-15,4 4 0 16,9 5-1-16,-10-4 0 15,5-1 1-15,3 2-1 16,-10-8 1-16,12 4 0 16,-3 3-1-16,3-4 0 15,-7 1-1-15,1-3 0 16,-1 0 1-16,4 4 0 16,3 0 1-16,1 8 0 15,-1-1 0-15,-6 1 0 16,4-1-1-16,1 4 1 15,2 1 0-15,6 1-1 16,-8-2 0-16,0-3 0 16,1 3 0-16,-3-7 0 15,3 6 0-15,3 3 1 0,-2-3 0 16,4 6 2 0,-3-2-1-16,-1-1 1 0,0 3 0 15,-2-4-2-15,6 7 1 16,-3-4-1-16,2-3 0 15,1 6-1-15,-5-8 0 16,3 3 0-16,2 3 0 16,-6-3 0-16,5 3 2 15,-2 3-1-15,4 1-1 16,5 5-10-16,-2-1-15 0,1 2-42 16,0-1-22-16,0 0-14 15,-1 0-17-15,-1 0-89 16,2-1-90-16,0 1 184 15</inkml:trace>
  <inkml:trace contextRef="#ctx0" brushRef="#br0" timeOffset="-199595.81">6359 9585 182 0,'12'-28'36'0,"3"-2"7"0,-7 1-4 15,2 0 5-15,-10-4 34 16,-1 3 15-16,-4 0 29 16,-5 0 5-16,1 4-17 15,-5-2-20-15,-3 0-36 16,-1-5-14-16,-4 2-10 16,-1-3 2-16,-7-1 3 15,1 4 0-15,-6-4 2 16,-4 1 4-16,4 0 10 15,-7 0 5-15,0 2-6 16,3 2-10-16,-9 7-28 16,2 6-14-16,-13 4-24 15,-4 5-5-15,-4 5 5 16,-2-2 7-16,3 3 13 16,10 2 2-16,8 3 1 15,-4 2-1-15,-1 6-4 0,-3 3 1 16,2 7-3-16,3 5 0 15,8 8-1-15,-1 3 1 16,7 5 0-16,1 4 0 16,12 1 1-16,1 0 1 15,5 6 1-15,0-3 1 16,5 8 0-16,9 6-1 16,-5 6 0-16,12 10 1 15,1 3 2-15,0-1 0 0,9 0 0 16,0 2-1-16,7 2 0 15,4 4 1-15,14 6-1 16,2-3 0-16,10-1-1 16,0 0-1-16,7-2 1 15,0-2 1-15,-6-6 2 16,1-4-1-16,4-14 1 16,5-8-9-16,11-12 0 15,5-13 1-15,8-18 2 16,-3-7 9-16,1-11 4 15,0-8 2-15,-7-13 8 16,-1-10 5-16,1-21 7 16,-3-7 3-16,-8-20-1 15,-4-10-6-15,-17-14-15 16,-4-5-7-16,-10-9-11 16,-1-3-3-16,-3-2 7 15,-11-6 2-15,-5 3 9 16,-11-3 4-16,-10 4 1 0,0 6 0 15,-9 16-4-15,-2 10-3 16,-5 18-19-16,-10 10-11 16,-16 26-62-16,-8 14-71 15,-21 36 104-15</inkml:trace>
  <inkml:trace contextRef="#ctx0" brushRef="#br0" timeOffset="-195943.62">11573 15226 185 0,'-97'-81'155'0,"72"74"18"16,0 0-42-16,-4-2-8 16,-1 4-45-16,2 4-21 15,-6 0-26-15,0 1-4 16,-7 2 2-16,-3 1 1 15,-2-2 0-15,2 5-6 16,-2-4-9-16,1 1 3 16,2-2 15-16,2 1 3 0,3-4-2 15,-4 0-6-15,7 3-14 16,-4 5-4-16,-11 8-2 16,-3 1-1-16,-8 11-3 15,-3 1 5-15,4 2 5 16,4 6 1-16,0-1-5 15,5 1-6-15,5 9-4 16,0 3-2-16,3 5-3 16,-3 0-1-16,1 8-3 15,-1-3 0-15,6 6-2 16,3 0 2-16,5 2 2 16,8 6 0-16,5 9-16 15,6 8-2-15,5 1-4 16,4 2-1-16,4 11 1 15,0 2-2-15,6 11-1 16,5 8 3-16,7-8 9 16,6-1-3-16,8-7-2 0,5-3-2 15,9-3 9-15,5-6 8 16,2-3 19-16,6-2 6 16,0 2 15-16,4 1 1 15,8 2-7-15,-1-6-2 16,13-6-9-16,8-2 1 15,0-7 6-15,4 2 0 16,8-11-3-16,1-7-4 16,11-17-3-16,-3-8 0 0,6-16 3 15,-6-4 5-15,13-26 0 16,2-12-2-16,-4-19-3 16,4-18-5-16,-7-10-1 15,-1-6 0-15,-18-6 2 16,-4-8 1-16,-14-15 0 15,-8-15-1-15,2-18-1 16,-8-6-2-16,-6-11-4 16,-3 2-5-16,-14-1-9 15,-6 0-6-15,-11 6-17 16,-4 3-5-16,-6 2-9 16,-5-1-6-16,-19-3-4 15,-4 1-5-15,-17 5-10 16,-15-1-5-16,-12 25-18 15,-21-4-6-15,-19 28 28 16,0 16 39-16,-4 18 115 16,4 17 45-16,-3 8 17 0,-2 5-22 15,-6 15-75-15,1 8-33 16,2 14-174-16,-6 9 120 16</inkml:trace>
  <inkml:trace contextRef="#ctx0" brushRef="#br0" timeOffset="-183233.08">5580 8416 392 0,'-28'73'232'0,"28"-73"-43"16,-4 0-26-16,4 0-72 16,0 0-23-16,-1 0-18 15,1 0 1-15,-1-2 2 16,1 1 0-16,0 0-6 15,-1 0-6-15,-1-10-8 16,2-14-1-16,6-29 1 16,7 26-2-16,-3-8-9 15,1-1-3-15,1-7-12 16,0 2-2-16,3-6-3 16,0-2 0-16,-1-2-1 15,-2-5 0-15,2 2 1 16,0 2 0-16,3-3-1 15,-1 6 1-15,0 2-2 16,-2 2 0-16,-4 13 1 16,-2 0-1-16,5 17-1 0,-4 3 0 15,0 4-1-15,-6 0-1 16,1 3-2-16,-1 4-2 16,0 1-2-16,-3 1-1 15,0 0 3-15,0 0 2 16,0 0 3-16,0 0 1 15,8 2 0-15,-1 1 0 16,-2 2 1-16,-1-3-1 0,1 8 0 16,0 7-1-16,31 25-1 15,-28-22 0-15,3 9 1 16,4-1 0-16,-2 10 1 16,-2 3 0-16,-7 0 1 15,-2 3 0-15,8 3 0 16,-5-4 0-16,7-1 0 15,-1-1-1-15,-4-6 0 16,3 0 0-16,-1 1 1 16,4 0 0-16,1 0 0 15,-2 3 2-15,3-2 0 16,-3-3 1-16,-4-8 0 16,-2-2 0-16,0-9 0 15,-3 2-1-15,4-1 0 16,2-1 1-16,-6-6-1 15,-1 1 5-15,-1-4-39 16,3 3-28-16,-4-3-89 16,5-2-62-16,-3-4 133 15</inkml:trace>
  <inkml:trace contextRef="#ctx0" brushRef="#br0" timeOffset="-182659.61">5667 7993 295 0,'-6'2'192'16,"-1"3"-29"-16,-2 3-58 15,3 0-9-15,-1-3 3 16,1-4 15-16,5 2 8 0,-2 0-18 16,3-3-45-16,0 0-15 15,0 0-19-15,0 0-1 16,0 0-3-16,13 5-6 15,4-2-7-15,31 26-1 16,-22-29 1-16,3-1 1 16,6-5-2-16,0 3 0 15,2 1-2-15,3-2-1 16,-5 1 0-16,0 3-1 0,-8 0-38 16,-4 0-50-16,-2 1-222 15,-5 1 199-15</inkml:trace>
  <inkml:trace contextRef="#ctx0" brushRef="#br0" timeOffset="-180636.72">13886 15001 374 0,'-10'-6'216'0,"-1"1"-21"16,0-2-42-16,1 4-52 16,2 4-27-16,0 2-31 15,0 3 1-15,-1 2 12 16,-3-2 3-16,2 5-4 16,1 3-9-16,1 4-20 15,1 0-6-15,-1 6-10 16,1 2-3-16,1 6-4 15,0 10-1-15,0 14-1 16,-2-1 1-16,-2 8-1 16,1-1 0-16,-2-5 0 0,5 6-1 15,-3-7 1-15,0-3 0 16,-1-10 1-16,2 2-1 16,3-7 0-16,-6-5 0 15,9 2 0-15,-7-12 0 16,3-3-1-16,3-2 1 15,-3-5 1-15,6 4-1 16,-5-5 0-16,2 0 0 16,1-1 0-16,-2-3 0 15,4-1 0-15,3 2-1 0,-6-4 0 16,0-3 0-16,0-1 0 16,2-1-1-16,1 0 1 15,0 0 0-15,0 0 2 16,0 0 0-16,0 0-5 15,0 0-2-15,0 0-3 16,0 0 0-16,0-1 3 16,3 0 1-16,6-2-1 15,6-1 2-15,34-12 0 16,-29 4 0-16,9-4 2 16,-4-5-1-16,3-4 1 15,4-3-1-15,-2-12 2 16,4 4-1-16,-4-6 1 15,-1 4 0-15,-5 2 1 16,-2-3 1-16,-9-2 0 16,2-5-4-16,-8-1-24 15,-7-2-21-15,0-1-39 16,-7 1-18-16,-9 2-1 16,-4 5 14-16,-1 9 36 0,-4 9 24 15,8 9 36 1,-5 1 23-16,-1 10 35 0,-3-6 8 15,5 6 5-15,0 4-9 16,3-2-25-16,3 5-7 16,3 4-14-16,3-2-5 15,7 3-7-15,2 0-4 16,4 0-3-16,7 1-3 16,3-6-5-16,5 1 0 15,5-4 2-15,0-4 3 0,5-6 4 16,-2-1 4-16,2-7 1 15,-1 1 1-15,-6-3-2 16,3-3 0-16,-7-3-1 16,4 0 0-16,-10-12 0 15,-6 1 1-15,-3-7 2 16,-8-2 1-16,-3 0 5 16,-6 2 2-16,-2 5-1 15,-2 7-3-15,-7 18-10 16,-4 5-15-16,-1 22-105 15,-6 5-104-15,4 15 136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07213-15A4-48FF-943B-D8F842B3F32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ECDB-3E31-4BEC-A0A6-19FA6067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0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ECDB-3E31-4BEC-A0A6-19FA60674F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למה צריך את זה בשביל רופאים.</a:t>
            </a:r>
          </a:p>
          <a:p>
            <a:pPr algn="r" rtl="1"/>
            <a:r>
              <a:rPr lang="he-IL" dirty="0"/>
              <a:t>עיקר תפל.</a:t>
            </a:r>
            <a:r>
              <a:rPr lang="he-IL" baseline="0" dirty="0"/>
              <a:t> פירוק בעיה גדולה לקטנות.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02DA-20F4-4576-A704-3EE8631587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8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otot201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Jwj07COFc9_C9XgrXGnhnIcvtlY3j8qEkYqok-Z66U/edit#gid=1819149168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80.emf"/><Relationship Id="rId4" Type="http://schemas.openxmlformats.org/officeDocument/2006/relationships/customXml" Target="../ink/ink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מדעי הרפואה:</a:t>
            </a:r>
            <a:br>
              <a:rPr lang="he-IL" dirty="0"/>
            </a:br>
            <a:r>
              <a:rPr lang="he-IL" dirty="0"/>
              <a:t>ניתוח אותות ומערכות ב</a:t>
            </a:r>
            <a:br>
              <a:rPr lang="he-IL" dirty="0"/>
            </a:br>
            <a:r>
              <a:rPr lang="en-US" dirty="0"/>
              <a:t>274166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מערכות דינמיות - הרצאה מס' 1</a:t>
            </a:r>
          </a:p>
          <a:p>
            <a:r>
              <a:rPr lang="he-IL" dirty="0"/>
              <a:t>18/3/2020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אפשר להבין את זה?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מערכת דינמית:</a:t>
            </a:r>
          </a:p>
          <a:p>
            <a:pPr lvl="1"/>
            <a:r>
              <a:rPr lang="he-IL" dirty="0"/>
              <a:t>מצב המערכת כרגע הוא פונקציה של מצבה לפני רגע.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e-IL" dirty="0"/>
              <a:t>אם אני יודע את מספר החולים, בריאים, מחוסנים ברגע זה, מה יהיו הערכים שלהם בעוד רגע?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4817" y="4797152"/>
            <a:ext cx="447436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he-IL" dirty="0"/>
              <a:t>בסמסטר א' למדנו לנתח אותות שמשתנים בזמן, </a:t>
            </a:r>
          </a:p>
          <a:p>
            <a:pPr algn="r" rtl="1"/>
            <a:r>
              <a:rPr lang="he-IL" dirty="0"/>
              <a:t>אבל לא למדנו איך נוצרים כאלו אותות.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4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04908638"/>
                  </p:ext>
                </p:extLst>
              </p:nvPr>
            </p:nvGraphicFramePr>
            <p:xfrm>
              <a:off x="457200" y="260648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4640">
                      <a:extLst>
                        <a:ext uri="{9D8B030D-6E8A-4147-A177-3AD203B41FA5}">
                          <a16:colId xmlns:a16="http://schemas.microsoft.com/office/drawing/2014/main" val="844067437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39971424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1398444508"/>
                        </a:ext>
                      </a:extLst>
                    </a:gridCol>
                    <a:gridCol w="1522512">
                      <a:extLst>
                        <a:ext uri="{9D8B030D-6E8A-4147-A177-3AD203B41FA5}">
                          <a16:colId xmlns:a16="http://schemas.microsoft.com/office/drawing/2014/main" val="3387163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err="1"/>
                            <a:t>תאור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בעברית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שם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סימן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71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בריא, יכול להדבק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רגישים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Susceptible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3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חולה, יכול להחלים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Infected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270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היה חולה, כבר מחוסן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חסינים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Recovered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466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446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</a:t>
                          </a:r>
                          <a:r>
                            <a:rPr lang="he-IL" baseline="0" dirty="0"/>
                            <a:t> הזיהום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286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 ההחלמה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72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04908638"/>
                  </p:ext>
                </p:extLst>
              </p:nvPr>
            </p:nvGraphicFramePr>
            <p:xfrm>
              <a:off x="457200" y="260648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4640">
                      <a:extLst>
                        <a:ext uri="{9D8B030D-6E8A-4147-A177-3AD203B41FA5}">
                          <a16:colId xmlns:a16="http://schemas.microsoft.com/office/drawing/2014/main" val="844067437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39971424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1398444508"/>
                        </a:ext>
                      </a:extLst>
                    </a:gridCol>
                    <a:gridCol w="1522512">
                      <a:extLst>
                        <a:ext uri="{9D8B030D-6E8A-4147-A177-3AD203B41FA5}">
                          <a16:colId xmlns:a16="http://schemas.microsoft.com/office/drawing/2014/main" val="3387163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err="1" smtClean="0"/>
                            <a:t>תאור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בעברית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שם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סימן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71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בריא, יכול להדבק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רגישים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Susceptible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S(t)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3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חולה, יכול להחלים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חולים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Infected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I(t)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270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היה חולה, כבר מחוסן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חסינים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Recovered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R(t)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466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446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קצב</a:t>
                          </a:r>
                          <a:r>
                            <a:rPr lang="he-IL" baseline="0" dirty="0" smtClean="0"/>
                            <a:t> הזיהום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0800" t="-509836" r="-2000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286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קצב ההחלמה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0800" t="-609836" r="-2000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37220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	 </a:t>
            </a:r>
          </a:p>
          <a:p>
            <a:r>
              <a:rPr lang="en-US" dirty="0"/>
              <a:t>	 </a:t>
            </a:r>
          </a:p>
          <a:p>
            <a:endParaRPr lang="en-US" dirty="0"/>
          </a:p>
          <a:p>
            <a:r>
              <a:rPr lang="en-US" dirty="0"/>
              <a:t>	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94" y="4149080"/>
            <a:ext cx="4077603" cy="1059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49276"/>
          <a:stretch/>
        </p:blipFill>
        <p:spPr>
          <a:xfrm>
            <a:off x="4716016" y="2996952"/>
            <a:ext cx="3816424" cy="36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7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דינמיקת</a:t>
            </a:r>
            <a:r>
              <a:rPr lang="he-IL" dirty="0"/>
              <a:t> מגיפות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he-IL" dirty="0"/>
                  <a:t>איזו משוואה מתארת את הדינמיקה של מספר החולים?</a:t>
                </a:r>
              </a:p>
              <a:p>
                <a:pPr lvl="1"/>
                <a:endParaRPr lang="he-IL" dirty="0"/>
              </a:p>
              <a:p>
                <a:pPr marL="1371600" lvl="2" indent="-457200" algn="l" rtl="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he-IL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000" b="0" dirty="0"/>
              </a:p>
              <a:p>
                <a:pPr marL="1371600" lvl="2" indent="-457200" algn="l" rtl="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sz="20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he-IL" sz="2000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he-IL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000" dirty="0"/>
              </a:p>
              <a:p>
                <a:pPr marL="1371600" lvl="2" indent="-457200" algn="l" rtl="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sz="20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  </m:t>
                        </m:r>
                      </m:e>
                    </m:d>
                    <m:r>
                      <a:rPr lang="he-IL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000" dirty="0"/>
              </a:p>
              <a:p>
                <a:pPr marL="1371600" lvl="2" indent="-457200" algn="l" rtl="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sz="20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he-IL" sz="2000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he-IL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49941" y="6141917"/>
            <a:ext cx="4994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http://tinyurl.com/otot2017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917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משוואות דיפרנציאליות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2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0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he-IL" sz="2000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he-IL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000" dirty="0"/>
              </a:p>
              <a:p>
                <a:pPr marL="0" lvl="2" indent="0" algn="l" rtl="0">
                  <a:buNone/>
                </a:pPr>
                <a:endParaRPr lang="en-US" sz="2000" dirty="0"/>
              </a:p>
              <a:p>
                <a:pPr marL="0" lvl="2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0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he-IL" sz="2000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he-IL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000" dirty="0"/>
              </a:p>
              <a:p>
                <a:pPr marL="0" lvl="2" indent="0" algn="l" rtl="0">
                  <a:buNone/>
                </a:pPr>
                <a:endParaRPr lang="en-US" sz="2000" dirty="0"/>
              </a:p>
              <a:p>
                <a:pPr marL="457200" lvl="1" indent="0" algn="l" rtl="0">
                  <a:buNone/>
                </a:pPr>
                <a:endParaRPr lang="he-IL" i="1" dirty="0">
                  <a:latin typeface="Cambria Math" panose="02040503050406030204" pitchFamily="18" charset="0"/>
                </a:endParaRPr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br>
                  <a:rPr lang="en-US" dirty="0"/>
                </a:br>
                <a:endParaRPr lang="he-IL" dirty="0"/>
              </a:p>
              <a:p>
                <a:pPr marL="457200" lvl="1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5C0CFB-93B0-42F6-8CF5-68EACDA30188}"/>
                  </a:ext>
                </a:extLst>
              </p:cNvPr>
              <p:cNvSpPr/>
              <p:nvPr/>
            </p:nvSpPr>
            <p:spPr>
              <a:xfrm>
                <a:off x="395536" y="4725144"/>
                <a:ext cx="1763431" cy="1538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b="0" i="1" dirty="0">
                    <a:latin typeface="Cambria Math" panose="02040503050406030204" pitchFamily="18" charset="0"/>
                  </a:rPr>
                  <a:t>סימון נפוץ נוסף: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acc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𝒅𝑰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5C0CFB-93B0-42F6-8CF5-68EACDA30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25144"/>
                <a:ext cx="1763431" cy="1538563"/>
              </a:xfrm>
              <a:prstGeom prst="rect">
                <a:avLst/>
              </a:prstGeom>
              <a:blipFill>
                <a:blip r:embed="rId3"/>
                <a:stretch>
                  <a:fillRect l="-3460" t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504839-78E5-4AEB-A4ED-46575A286F4C}"/>
                  </a:ext>
                </a:extLst>
              </p14:cNvPr>
              <p14:cNvContentPartPr/>
              <p14:nvPr/>
            </p14:nvContentPartPr>
            <p14:xfrm>
              <a:off x="289800" y="1565280"/>
              <a:ext cx="7645680" cy="5045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504839-78E5-4AEB-A4ED-46575A286F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440" y="1555920"/>
                <a:ext cx="7664400" cy="506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9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משוואות דיפרנציאליות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 algn="l" rtl="0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𝑆𝐼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br>
                  <a:rPr lang="en-US" dirty="0"/>
                </a:br>
                <a:endParaRPr lang="he-IL" dirty="0"/>
              </a:p>
              <a:p>
                <a:pPr marL="457200" lvl="1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5086154"/>
            <a:ext cx="4078577" cy="10546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B0E640-3BFD-4E4A-84FC-0D5E1EC67E2E}"/>
                  </a:ext>
                </a:extLst>
              </p14:cNvPr>
              <p14:cNvContentPartPr/>
              <p14:nvPr/>
            </p14:nvContentPartPr>
            <p14:xfrm>
              <a:off x="1739160" y="2051280"/>
              <a:ext cx="4597200" cy="4457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B0E640-3BFD-4E4A-84FC-0D5E1EC67E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9800" y="2041920"/>
                <a:ext cx="4615920" cy="44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4071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RTG_Workshop_Parameter_Estimation.pdf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2" t="32452" r="21378" b="10272"/>
          <a:stretch/>
        </p:blipFill>
        <p:spPr>
          <a:xfrm>
            <a:off x="4572000" y="1556792"/>
            <a:ext cx="3981635" cy="453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מודל ומציאות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56" y="1124744"/>
            <a:ext cx="3838796" cy="2879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9276"/>
          <a:stretch/>
        </p:blipFill>
        <p:spPr>
          <a:xfrm>
            <a:off x="911150" y="4221088"/>
            <a:ext cx="2618806" cy="2519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96414" y="217946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5785" y="376856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40560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בשבועות הקרובים נלמד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איך להגדיר מערכת דינמית</a:t>
            </a:r>
          </a:p>
          <a:p>
            <a:r>
              <a:rPr lang="he-IL" dirty="0"/>
              <a:t>איך לבצע סימולציה של מערכת דינמית</a:t>
            </a:r>
          </a:p>
          <a:p>
            <a:r>
              <a:rPr lang="he-IL" dirty="0"/>
              <a:t>איך להבין התנהגות מערכת ללא סימולציה</a:t>
            </a:r>
          </a:p>
          <a:p>
            <a:r>
              <a:rPr lang="he-IL" dirty="0"/>
              <a:t>מתי המערכת יציבה? מתי יהיו בה תנודות?</a:t>
            </a:r>
          </a:p>
          <a:p>
            <a:pPr marL="0" indent="0">
              <a:buNone/>
            </a:pP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98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הקורס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7 שבועות – מערכות דינמיות</a:t>
            </a:r>
          </a:p>
          <a:p>
            <a:r>
              <a:rPr lang="he-IL" dirty="0"/>
              <a:t>6 שבועות – רב </a:t>
            </a:r>
            <a:r>
              <a:rPr lang="he-IL" dirty="0" err="1"/>
              <a:t>מימד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1180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מטרות הקורס (השנתי)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פיתוח מיומנויות חשיבה כמותית</a:t>
            </a:r>
          </a:p>
          <a:p>
            <a:r>
              <a:rPr lang="he-IL" dirty="0"/>
              <a:t>לימוד תכנות בסיסי.</a:t>
            </a:r>
          </a:p>
          <a:p>
            <a:r>
              <a:rPr lang="he-IL" dirty="0"/>
              <a:t>הבנת מספר מושגים מרכזיים:</a:t>
            </a:r>
          </a:p>
          <a:p>
            <a:pPr lvl="1"/>
            <a:r>
              <a:rPr lang="he-IL" dirty="0"/>
              <a:t>מודלים סטטיסטיים וסיווג</a:t>
            </a:r>
          </a:p>
          <a:p>
            <a:pPr lvl="1"/>
            <a:r>
              <a:rPr lang="he-IL" dirty="0"/>
              <a:t>עיבוד אותות במרחב התדר</a:t>
            </a:r>
          </a:p>
          <a:p>
            <a:pPr lvl="1"/>
            <a:r>
              <a:rPr lang="he-IL" b="1" dirty="0"/>
              <a:t>טיפול בנתונים רב </a:t>
            </a:r>
            <a:r>
              <a:rPr lang="he-IL" b="1" dirty="0" err="1"/>
              <a:t>מימדיים</a:t>
            </a:r>
            <a:endParaRPr lang="he-IL" b="1" dirty="0"/>
          </a:p>
          <a:p>
            <a:pPr lvl="1"/>
            <a:r>
              <a:rPr lang="he-IL" b="1" dirty="0"/>
              <a:t>מערכות דינמיות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6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הרגלי למידה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המטרה שלי היא שתבינו את החומר.</a:t>
            </a:r>
          </a:p>
          <a:p>
            <a:r>
              <a:rPr lang="he-IL" dirty="0"/>
              <a:t>המבחנים נכתבים (עד כמה שאפשר) כך שמי שלמד לאורך כל הסמסטר יוכל לעבור אותם ללא קושי גם בלי ללמוד למבחן.</a:t>
            </a:r>
          </a:p>
          <a:p>
            <a:r>
              <a:rPr lang="he-IL" dirty="0"/>
              <a:t>מצד שני, המבחן מנסה לגרום לכך שמי שלמד רק למבחן יתקשה בו.</a:t>
            </a:r>
          </a:p>
          <a:p>
            <a:r>
              <a:rPr lang="he-IL" dirty="0"/>
              <a:t>במלים אחרות – לא לפתוח פערים. אם משהו לא מובן – לא לוותר. בסופו של דבר זה יחסוך לכם הרבה מאוד זמן.</a:t>
            </a:r>
          </a:p>
        </p:txBody>
      </p:sp>
    </p:spTree>
    <p:extLst>
      <p:ext uri="{BB962C8B-B14F-4D97-AF65-F5344CB8AC3E}">
        <p14:creationId xmlns:p14="http://schemas.microsoft.com/office/powerpoint/2010/main" val="38953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74E8-A85E-4261-9924-B29280B6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SARS-CoV-2   &amp; 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1AF77-9E59-4AD2-8E33-969664FE1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מספר מקרים בישראל – לפי יום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17332-A612-412A-AAA5-B0A8B230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51026"/>
            <a:ext cx="5943599" cy="44576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CEB2C0-A8BA-4994-8E3F-716E93721371}"/>
              </a:ext>
            </a:extLst>
          </p:cNvPr>
          <p:cNvSpPr/>
          <p:nvPr/>
        </p:nvSpPr>
        <p:spPr>
          <a:xfrm>
            <a:off x="49157" y="6211669"/>
            <a:ext cx="9045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https://docs.google.com/spreadsheets/d/1BJwj07COFc9_C9XgrXGnhnIcvtlY3j8qEkYqok-Z66U/edit#gid=1819149168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9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D1E2-94B4-44DF-84EA-86535E3B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עולם הפוך וכיתה הפוכה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37EDA-5766-444F-9D5E-9231800F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המצב הנוכחי דורש התגייסות מכולנו.</a:t>
            </a:r>
          </a:p>
          <a:p>
            <a:r>
              <a:rPr lang="he-IL" dirty="0"/>
              <a:t>סגל ההוראה בקורס יעזור לכם ללמוד את החומר ולהבין אותו.</a:t>
            </a:r>
          </a:p>
          <a:p>
            <a:r>
              <a:rPr lang="he-IL" dirty="0"/>
              <a:t>אבל – אתם תצטרכו לקחת יותר אחריות אליכם.</a:t>
            </a:r>
          </a:p>
          <a:p>
            <a:r>
              <a:rPr lang="he-IL" dirty="0"/>
              <a:t>יהיו את הכלים בשביל ללמוד, וצריך להשתמש בהם.</a:t>
            </a:r>
          </a:p>
          <a:p>
            <a:r>
              <a:rPr lang="he-IL" dirty="0"/>
              <a:t>חשוב לנסות לפתור תרגילים לבד, ורק אחר כך </a:t>
            </a:r>
            <a:r>
              <a:rPr lang="he-IL" dirty="0" err="1"/>
              <a:t>להעזר</a:t>
            </a:r>
            <a:r>
              <a:rPr lang="he-IL" dirty="0"/>
              <a:t> בחברים ובמורים.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22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C3FF-1B74-4F83-9DCF-12667C69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תרגילי הכנה, בית וציונים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8198-39EC-499E-AE9F-D5209F0D5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תרגילי הבית מהווים 10% מגן.</a:t>
            </a:r>
          </a:p>
          <a:p>
            <a:r>
              <a:rPr lang="he-IL" dirty="0"/>
              <a:t>חלק מציון זה יהיה שאלות הכנה שתעשו לבד בבית.</a:t>
            </a:r>
          </a:p>
          <a:p>
            <a:r>
              <a:rPr lang="he-IL" dirty="0"/>
              <a:t>הציון הוא על </a:t>
            </a:r>
            <a:r>
              <a:rPr lang="he-IL" b="1" u="sng" dirty="0"/>
              <a:t>עצם </a:t>
            </a:r>
            <a:r>
              <a:rPr lang="he-IL" b="1" u="sng" dirty="0" err="1"/>
              <a:t>הנסיון</a:t>
            </a:r>
            <a:r>
              <a:rPr lang="he-IL" dirty="0"/>
              <a:t>, לא על התשובה!</a:t>
            </a:r>
          </a:p>
          <a:p>
            <a:r>
              <a:rPr lang="he-IL" dirty="0"/>
              <a:t>כלומר – הזדמנות אחת. תעשו אותה לבד. זה בסדר לטעות – זה מבהיר לי מה לא היה ברור.</a:t>
            </a:r>
          </a:p>
          <a:p>
            <a:r>
              <a:rPr lang="he-IL" dirty="0"/>
              <a:t>תרגילי הבית יהיו יותר "שמנים", כדי לאפשר לכם יותר תרגול של החומר – גם לבד וגם ביחד. </a:t>
            </a:r>
          </a:p>
          <a:p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9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לוח זמנים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BE028B-0ECD-4C9A-9118-D37EB0833FC4}"/>
              </a:ext>
            </a:extLst>
          </p:cNvPr>
          <p:cNvGraphicFramePr>
            <a:graphicFrameLocks noGrp="1"/>
          </p:cNvGraphicFramePr>
          <p:nvPr/>
        </p:nvGraphicFramePr>
        <p:xfrm>
          <a:off x="2445527" y="1485805"/>
          <a:ext cx="4252946" cy="4754753"/>
        </p:xfrm>
        <a:graphic>
          <a:graphicData uri="http://schemas.openxmlformats.org/drawingml/2006/table">
            <a:tbl>
              <a:tblPr rtl="1" firstRow="1" firstCol="1" bandRow="1"/>
              <a:tblGrid>
                <a:gridCol w="857640">
                  <a:extLst>
                    <a:ext uri="{9D8B030D-6E8A-4147-A177-3AD203B41FA5}">
                      <a16:colId xmlns:a16="http://schemas.microsoft.com/office/drawing/2014/main" val="3707675227"/>
                    </a:ext>
                  </a:extLst>
                </a:gridCol>
                <a:gridCol w="871237">
                  <a:extLst>
                    <a:ext uri="{9D8B030D-6E8A-4147-A177-3AD203B41FA5}">
                      <a16:colId xmlns:a16="http://schemas.microsoft.com/office/drawing/2014/main" val="1407645169"/>
                    </a:ext>
                  </a:extLst>
                </a:gridCol>
                <a:gridCol w="848071">
                  <a:extLst>
                    <a:ext uri="{9D8B030D-6E8A-4147-A177-3AD203B41FA5}">
                      <a16:colId xmlns:a16="http://schemas.microsoft.com/office/drawing/2014/main" val="2191150268"/>
                    </a:ext>
                  </a:extLst>
                </a:gridCol>
                <a:gridCol w="787135">
                  <a:extLst>
                    <a:ext uri="{9D8B030D-6E8A-4147-A177-3AD203B41FA5}">
                      <a16:colId xmlns:a16="http://schemas.microsoft.com/office/drawing/2014/main" val="3588587960"/>
                    </a:ext>
                  </a:extLst>
                </a:gridCol>
                <a:gridCol w="888863">
                  <a:extLst>
                    <a:ext uri="{9D8B030D-6E8A-4147-A177-3AD203B41FA5}">
                      <a16:colId xmlns:a16="http://schemas.microsoft.com/office/drawing/2014/main" val="1716720895"/>
                    </a:ext>
                  </a:extLst>
                </a:gridCol>
              </a:tblGrid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תאריך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הרצאה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תרגול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הערות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40111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18/3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(רגילה)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עמרי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מערכות דינמיות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802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23/3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52205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25/3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60078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30/3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94015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657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6/4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121486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20/4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065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22/4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3499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4/5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03757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6/5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3728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23294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13/5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41157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18/5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46326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20/5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5166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25/5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0018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27/5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שי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רב מימד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1177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96957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6177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8/6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24488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10/6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43800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15/6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45758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17/6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63402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22/6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6384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24/6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2236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29/6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20110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561296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162658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89" marR="54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733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178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העולם הוא דינמי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העולם הוא דינמי</a:t>
            </a:r>
          </a:p>
          <a:p>
            <a:r>
              <a:rPr lang="he-IL" dirty="0"/>
              <a:t>כל מה שלמדנו עד כה הוא סטטי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37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העולם הוא דינמי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גלוקוז ואינסולין</a:t>
            </a:r>
          </a:p>
          <a:p>
            <a:r>
              <a:rPr lang="he-IL" dirty="0"/>
              <a:t>פעימות לב</a:t>
            </a:r>
          </a:p>
          <a:p>
            <a:r>
              <a:rPr lang="he-IL" dirty="0"/>
              <a:t>מחזוריות יום-לילה</a:t>
            </a:r>
          </a:p>
          <a:p>
            <a:r>
              <a:rPr lang="he-IL" dirty="0"/>
              <a:t>מחזוריות חודשית</a:t>
            </a:r>
          </a:p>
          <a:p>
            <a:r>
              <a:rPr lang="he-IL" dirty="0"/>
              <a:t>בקרת טמפרטורה בגוף</a:t>
            </a:r>
          </a:p>
          <a:p>
            <a:r>
              <a:rPr lang="he-IL" dirty="0"/>
              <a:t>פוטנציאל חשמלי בנוירונים (פיזיולוגיה שנה ב')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32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מהפשוט אל המורכב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 algn="l" rtl="0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𝑆𝐼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br>
                  <a:rPr lang="en-US" dirty="0"/>
                </a:br>
                <a:endParaRPr lang="he-IL" dirty="0"/>
              </a:p>
              <a:p>
                <a:pPr marL="457200" lvl="1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5086154"/>
            <a:ext cx="4078577" cy="10546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829D6E-7C12-471E-AA3E-30ABA79FE7C4}"/>
              </a:ext>
            </a:extLst>
          </p:cNvPr>
          <p:cNvSpPr txBox="1">
            <a:spLocks/>
          </p:cNvSpPr>
          <p:nvPr/>
        </p:nvSpPr>
        <p:spPr>
          <a:xfrm>
            <a:off x="-7773" y="2770820"/>
            <a:ext cx="2250976" cy="1316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3 </a:t>
            </a:r>
            <a:r>
              <a:rPr lang="he-IL" dirty="0" err="1"/>
              <a:t>מימדים</a:t>
            </a:r>
            <a:endParaRPr lang="he-IL" dirty="0"/>
          </a:p>
          <a:p>
            <a:r>
              <a:rPr lang="he-IL" dirty="0"/>
              <a:t>לא לינארי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E95119-D6D9-4F3D-952C-1AFEBDDA0260}"/>
                  </a:ext>
                </a:extLst>
              </p14:cNvPr>
              <p14:cNvContentPartPr/>
              <p14:nvPr/>
            </p14:nvContentPartPr>
            <p14:xfrm>
              <a:off x="448920" y="1256040"/>
              <a:ext cx="7963560" cy="4919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E95119-D6D9-4F3D-952C-1AFEBDDA02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560" y="1246680"/>
                <a:ext cx="7982280" cy="49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502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6C8B-5730-45E2-91D0-75C30100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מהפשוט אל המורכב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39AD3-0806-4AD9-BE35-B7717C3CB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err="1"/>
              <a:t>מימד</a:t>
            </a:r>
            <a:r>
              <a:rPr lang="he-IL" dirty="0"/>
              <a:t> אחד לינארי</a:t>
            </a:r>
          </a:p>
          <a:p>
            <a:pPr lvl="1"/>
            <a:r>
              <a:rPr lang="he-IL" dirty="0"/>
              <a:t>גרפי, נומרי, אנליטי</a:t>
            </a:r>
          </a:p>
          <a:p>
            <a:pPr lvl="1"/>
            <a:r>
              <a:rPr lang="he-IL" dirty="0"/>
              <a:t>קלט</a:t>
            </a:r>
          </a:p>
          <a:p>
            <a:r>
              <a:rPr lang="he-IL" dirty="0"/>
              <a:t>שני </a:t>
            </a:r>
            <a:r>
              <a:rPr lang="he-IL" dirty="0" err="1"/>
              <a:t>מימדים</a:t>
            </a:r>
            <a:r>
              <a:rPr lang="he-IL" dirty="0"/>
              <a:t> לינארי</a:t>
            </a:r>
          </a:p>
          <a:p>
            <a:r>
              <a:rPr lang="he-IL" dirty="0" err="1"/>
              <a:t>מימד</a:t>
            </a:r>
            <a:r>
              <a:rPr lang="he-IL" dirty="0"/>
              <a:t> אחד לא לינארי</a:t>
            </a:r>
          </a:p>
          <a:p>
            <a:r>
              <a:rPr lang="he-IL" dirty="0"/>
              <a:t>שני </a:t>
            </a:r>
            <a:r>
              <a:rPr lang="he-IL" dirty="0" err="1"/>
              <a:t>מימדים</a:t>
            </a:r>
            <a:r>
              <a:rPr lang="he-IL" dirty="0"/>
              <a:t> לא לינארי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36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פשוטה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93858" y="1600200"/>
                <a:ext cx="5392942" cy="4525963"/>
              </a:xfrm>
            </p:spPr>
            <p:txBody>
              <a:bodyPr>
                <a:noAutofit/>
              </a:bodyPr>
              <a:lstStyle/>
              <a:p>
                <a:r>
                  <a:rPr lang="he-IL" sz="1800" dirty="0"/>
                  <a:t>ריכוז תרופה בדם.</a:t>
                </a:r>
                <a:endParaRPr lang="en-US" sz="1800" dirty="0"/>
              </a:p>
              <a:p>
                <a:pPr lvl="1"/>
                <a:r>
                  <a:rPr lang="he-IL" sz="1800" dirty="0"/>
                  <a:t>אינפוזיה של תרופה מעלה את הריכוז בדם בקצב של 1 גרם לליטר לשעה.</a:t>
                </a:r>
              </a:p>
              <a:p>
                <a:pPr lvl="1"/>
                <a:r>
                  <a:rPr lang="he-IL" sz="1800" dirty="0"/>
                  <a:t>כל שיש יותר תרופה בדם קצב הפירוק הכללי יהיה גדול יותר (אם אין תרופה קצב הפירוק הוא?)</a:t>
                </a:r>
              </a:p>
              <a:p>
                <a:pPr lvl="1"/>
                <a:r>
                  <a:rPr lang="he-IL" sz="1800" dirty="0"/>
                  <a:t>פירוק התרופה גורם להוצאתה ממחזור הדם בקצב של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e-IL" sz="1800" dirty="0"/>
                  <a:t>, כאשר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e-IL" sz="1800" dirty="0"/>
                  <a:t> הוא ריכוז התרופה בדם (גרם לליטר). </a:t>
                </a:r>
              </a:p>
              <a:p>
                <a:pPr lvl="1"/>
                <a:r>
                  <a:rPr lang="he-IL" sz="1800" dirty="0"/>
                  <a:t>האם קצב המקור תלוי בריכוז התרופה בדם?</a:t>
                </a:r>
                <a:endParaRPr lang="en-US" sz="1800" dirty="0"/>
              </a:p>
              <a:p>
                <a:pPr marL="0" indent="0">
                  <a:buNone/>
                </a:pPr>
                <a:br>
                  <a:rPr lang="en-US" sz="1800" dirty="0"/>
                </a:br>
                <a:r>
                  <a:rPr lang="he-IL" sz="1800" dirty="0"/>
                  <a:t>ננתח את הדוגמא באופן </a:t>
                </a:r>
                <a:r>
                  <a:rPr lang="he-IL" sz="1800" b="1" u="sng" dirty="0"/>
                  <a:t>גרפי</a:t>
                </a:r>
                <a:r>
                  <a:rPr lang="he-IL" sz="1800" dirty="0"/>
                  <a:t>, </a:t>
                </a:r>
                <a:r>
                  <a:rPr lang="he-IL" sz="1800" b="1" u="sng" dirty="0"/>
                  <a:t>נומרי</a:t>
                </a:r>
                <a:r>
                  <a:rPr lang="he-IL" sz="1800" dirty="0"/>
                  <a:t> </a:t>
                </a:r>
                <a:r>
                  <a:rPr lang="he-IL" sz="1800" b="1" u="sng" dirty="0"/>
                  <a:t>ואנליטי</a:t>
                </a:r>
                <a:r>
                  <a:rPr lang="he-IL" sz="1800" dirty="0"/>
                  <a:t>.</a:t>
                </a:r>
              </a:p>
              <a:p>
                <a:pPr lvl="1"/>
                <a:endParaRPr lang="he-IL" sz="1800" dirty="0"/>
              </a:p>
              <a:p>
                <a:pPr lvl="1"/>
                <a:endParaRPr lang="he-IL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858" y="1600200"/>
                <a:ext cx="5392942" cy="4525963"/>
              </a:xfrm>
              <a:blipFill>
                <a:blip r:embed="rId2"/>
                <a:stretch>
                  <a:fillRect l="-113" t="-943" r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261" r="37827"/>
          <a:stretch/>
        </p:blipFill>
        <p:spPr>
          <a:xfrm>
            <a:off x="171770" y="1052736"/>
            <a:ext cx="2952328" cy="348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14269"/>
            <a:ext cx="3672408" cy="8115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66FAE1-4B69-44BE-9FEA-C67178120F0F}"/>
                  </a:ext>
                </a:extLst>
              </p14:cNvPr>
              <p14:cNvContentPartPr/>
              <p14:nvPr/>
            </p14:nvContentPartPr>
            <p14:xfrm>
              <a:off x="390960" y="335160"/>
              <a:ext cx="2442600" cy="553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66FAE1-4B69-44BE-9FEA-C67178120F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600" y="325800"/>
                <a:ext cx="2461320" cy="55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2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המשוואה המתארת את המערכת?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61" r="37827"/>
          <a:stretch/>
        </p:blipFill>
        <p:spPr>
          <a:xfrm>
            <a:off x="611560" y="1844824"/>
            <a:ext cx="2952328" cy="348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31840" y="3075725"/>
                <a:ext cx="5425752" cy="1027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br>
                  <a:rPr lang="en-US" sz="3200" i="1" dirty="0">
                    <a:latin typeface="Cambria Math" panose="02040503050406030204" pitchFamily="18" charset="0"/>
                  </a:rPr>
                </a:b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075725"/>
                <a:ext cx="5425752" cy="1027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8A0CC5-AD70-4189-9B9E-43CCEE7E4353}"/>
                  </a:ext>
                </a:extLst>
              </p14:cNvPr>
              <p14:cNvContentPartPr/>
              <p14:nvPr/>
            </p14:nvContentPartPr>
            <p14:xfrm>
              <a:off x="5407560" y="3862080"/>
              <a:ext cx="2233800" cy="1348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8A0CC5-AD70-4189-9B9E-43CCEE7E43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8200" y="3852720"/>
                <a:ext cx="2252520" cy="13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004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מערכת הצירים הרלוונטית?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59124" y="1484784"/>
                <a:ext cx="5425752" cy="1027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br>
                  <a:rPr lang="en-US" sz="3200" i="1" dirty="0">
                    <a:latin typeface="Cambria Math" panose="02040503050406030204" pitchFamily="18" charset="0"/>
                  </a:rPr>
                </a:b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24" y="1484784"/>
                <a:ext cx="5425752" cy="10273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2698C0-FBE9-4BF6-A33F-A502E6F255D5}"/>
                  </a:ext>
                </a:extLst>
              </p14:cNvPr>
              <p14:cNvContentPartPr/>
              <p14:nvPr/>
            </p14:nvContentPartPr>
            <p14:xfrm>
              <a:off x="402120" y="1155960"/>
              <a:ext cx="6302520" cy="5485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2698C0-FBE9-4BF6-A33F-A502E6F255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760" y="1146600"/>
                <a:ext cx="6321240" cy="55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95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E990-1847-40AC-96BF-56F419BF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סקאלה לוגריתמית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A164A4-B58C-4D43-987B-742091223A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תזכורת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b="0" dirty="0"/>
                </a:b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A164A4-B58C-4D43-987B-742091223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AFDB59-9AC9-41E3-9516-877FD98A4B67}"/>
                  </a:ext>
                </a:extLst>
              </p14:cNvPr>
              <p14:cNvContentPartPr/>
              <p14:nvPr/>
            </p14:nvContentPartPr>
            <p14:xfrm>
              <a:off x="356040" y="1623600"/>
              <a:ext cx="7976160" cy="443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AFDB59-9AC9-41E3-9516-877FD98A4B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680" y="1614240"/>
                <a:ext cx="7994880" cy="44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755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גרפי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56992"/>
            <a:ext cx="3678040" cy="310187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/>
          </a:bodyPr>
          <a:lstStyle/>
          <a:p>
            <a:r>
              <a:rPr lang="he-IL" sz="2400" dirty="0"/>
              <a:t>אם הריכוז כרגע הוא 0.2, האם הוא צפוי לגדול או לקטון?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9D6786-F62B-439F-9237-0E1A8F681FF6}"/>
                  </a:ext>
                </a:extLst>
              </p14:cNvPr>
              <p14:cNvContentPartPr/>
              <p14:nvPr/>
            </p14:nvContentPartPr>
            <p14:xfrm>
              <a:off x="583920" y="1378440"/>
              <a:ext cx="7776360" cy="4839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9D6786-F62B-439F-9237-0E1A8F681F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560" y="1369080"/>
                <a:ext cx="7795080" cy="48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45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גרפי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56992"/>
            <a:ext cx="3678040" cy="310187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/>
          </a:bodyPr>
          <a:lstStyle/>
          <a:p>
            <a:r>
              <a:rPr lang="he-IL" sz="2400" dirty="0"/>
              <a:t>אם הריכוז הוא 0.8, האם הוא צפוי לגדול או לקטון?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4A8BC7-B53B-488D-A9B0-3A15FBB2CD26}"/>
                  </a:ext>
                </a:extLst>
              </p14:cNvPr>
              <p14:cNvContentPartPr/>
              <p14:nvPr/>
            </p14:nvContentPartPr>
            <p14:xfrm>
              <a:off x="642240" y="1936440"/>
              <a:ext cx="7530480" cy="4215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4A8BC7-B53B-488D-A9B0-3A15FBB2CD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880" y="1927080"/>
                <a:ext cx="7549200" cy="42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6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גרפי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56992"/>
            <a:ext cx="3678040" cy="310187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/>
          </a:bodyPr>
          <a:lstStyle/>
          <a:p>
            <a:r>
              <a:rPr lang="he-IL" sz="2400" dirty="0"/>
              <a:t>לאיזה ערך יגיע הריכוז בסופו של דבר?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0DA49B-EC8C-481D-ADCB-8F2D630F1355}"/>
                  </a:ext>
                </a:extLst>
              </p14:cNvPr>
              <p14:cNvContentPartPr/>
              <p14:nvPr/>
            </p14:nvContentPartPr>
            <p14:xfrm>
              <a:off x="312840" y="452160"/>
              <a:ext cx="8307000" cy="5838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0DA49B-EC8C-481D-ADCB-8F2D630F13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80" y="442800"/>
                <a:ext cx="8325720" cy="58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גרפי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56992"/>
            <a:ext cx="3678040" cy="310187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/>
          </a:bodyPr>
          <a:lstStyle/>
          <a:p>
            <a:r>
              <a:rPr lang="he-IL" sz="2400" dirty="0"/>
              <a:t>תוך כמה זמן יגיע לשם?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96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2D339A-E84C-478B-A26A-00B722134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דוגמא פשוטה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068F7E-F4E9-4086-A0F6-3B02404BD8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פתרון נומרי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59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המשוואה המתארת את המערכת?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61" r="37827"/>
          <a:stretch/>
        </p:blipFill>
        <p:spPr>
          <a:xfrm>
            <a:off x="611560" y="1844824"/>
            <a:ext cx="2952328" cy="348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31840" y="3075725"/>
                <a:ext cx="5425752" cy="1027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br>
                  <a:rPr lang="en-US" sz="3200" i="1" dirty="0">
                    <a:latin typeface="Cambria Math" panose="02040503050406030204" pitchFamily="18" charset="0"/>
                  </a:rPr>
                </a:b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075725"/>
                <a:ext cx="5425752" cy="1027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025929" y="4005061"/>
              <a:ext cx="276480" cy="745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4409" y="3992101"/>
                <a:ext cx="303480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5020729" y="3984181"/>
              <a:ext cx="2986920" cy="1454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8849" y="3971941"/>
                <a:ext cx="3008880" cy="146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736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923C-46A4-4E75-882D-498D2C69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נומרי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63869-FD73-4651-96C4-4498913E1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נהפוך את ציר הזמן מרציף לבדיד: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54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נומרי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כלומר, עבור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e-IL" dirty="0"/>
                  <a:t> קטן: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 algn="l" rtl="0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461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E7DE-7738-41B6-A083-3E571061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נומרי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EB948-8733-4162-AA2E-6CC09C7ADB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e-IL" i="1" dirty="0">
                    <a:latin typeface="Cambria Math" panose="02040503050406030204" pitchFamily="18" charset="0"/>
                  </a:rPr>
                  <a:t>עבור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e-IL" i="1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 algn="l" rtl="0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EB948-8733-4162-AA2E-6CC09C7AD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694511C-F49F-4B56-A6CF-ADF99E6EC0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0" y="4365104"/>
              <a:ext cx="6096000" cy="17249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304810006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49986175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25333853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519201322"/>
                        </a:ext>
                      </a:extLst>
                    </a:gridCol>
                  </a:tblGrid>
                  <a:tr h="1390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𝒅𝒕</m:t>
                                    </m:r>
                                  </m:den>
                                </m:f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4157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262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989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688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694511C-F49F-4B56-A6CF-ADF99E6EC0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953205"/>
                  </p:ext>
                </p:extLst>
              </p:nvPr>
            </p:nvGraphicFramePr>
            <p:xfrm>
              <a:off x="1524000" y="4365104"/>
              <a:ext cx="6096000" cy="17249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304810006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49986175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25333853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519201322"/>
                        </a:ext>
                      </a:extLst>
                    </a:gridCol>
                  </a:tblGrid>
                  <a:tr h="612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0" t="-990" r="-302000" b="-1831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00" t="-990" r="-202000" b="-1831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800" t="-990" r="-102000" b="-1831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800" t="-990" r="-2000" b="-1831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4157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262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989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6881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21472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E7DE-7738-41B6-A083-3E571061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ידני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EB948-8733-4162-AA2E-6CC09C7ADB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e-IL" i="1" dirty="0">
                    <a:latin typeface="Cambria Math" panose="02040503050406030204" pitchFamily="18" charset="0"/>
                  </a:rPr>
                  <a:t>עבור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e-IL" i="1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 algn="l" rtl="0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EB948-8733-4162-AA2E-6CC09C7AD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694511C-F49F-4B56-A6CF-ADF99E6EC0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0" y="4365104"/>
              <a:ext cx="6096000" cy="17249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304810006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49986175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25333853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519201322"/>
                        </a:ext>
                      </a:extLst>
                    </a:gridCol>
                  </a:tblGrid>
                  <a:tr h="1390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𝒅𝒕</m:t>
                                    </m:r>
                                  </m:den>
                                </m:f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4157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262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989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688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694511C-F49F-4B56-A6CF-ADF99E6EC0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1168582"/>
                  </p:ext>
                </p:extLst>
              </p:nvPr>
            </p:nvGraphicFramePr>
            <p:xfrm>
              <a:off x="1524000" y="4365104"/>
              <a:ext cx="6096000" cy="17249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304810006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49986175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25333853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519201322"/>
                        </a:ext>
                      </a:extLst>
                    </a:gridCol>
                  </a:tblGrid>
                  <a:tr h="612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0" t="-990" r="-302000" b="-1950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00" t="-990" r="-202000" b="-1950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800" t="-990" r="-102000" b="-1950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800" t="-990" r="-2000" b="-1950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4157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262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989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6881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53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17FB-4409-45BD-862C-AC53FDE1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סקאלה לוגריתמית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06CF1-505F-4A90-93D5-84B442DD8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סדרה הנדסית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06CF1-505F-4A90-93D5-84B442DD8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FFCD42-A54E-436C-8629-40CDBC2C7A18}"/>
                  </a:ext>
                </a:extLst>
              </p14:cNvPr>
              <p14:cNvContentPartPr/>
              <p14:nvPr/>
            </p14:nvContentPartPr>
            <p14:xfrm>
              <a:off x="1068840" y="2794680"/>
              <a:ext cx="6311880" cy="350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FFCD42-A54E-436C-8629-40CDBC2C7A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480" y="2785320"/>
                <a:ext cx="6330600" cy="352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992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63" y="1417638"/>
            <a:ext cx="8229600" cy="452596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 algn="l" rtl="0">
              <a:buNone/>
            </a:pP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 algn="l" rtl="0">
              <a:buNone/>
            </a:pP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 algn="l" rtl="0">
              <a:buNone/>
            </a:pP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 algn="l" rtl="0">
              <a:buNone/>
            </a:pP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 algn="l" rtl="0">
              <a:buNone/>
            </a:pP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 algn="l" rtl="0">
              <a:buNone/>
            </a:pP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 algn="l" rtl="0">
              <a:buNone/>
            </a:pP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 algn="l" rtl="0">
              <a:buNone/>
            </a:pP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 algn="l" rtl="0">
              <a:buNone/>
            </a:pP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x(1) = 0.2;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Initial condition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2:N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x(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= x(i-1) +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*( -2 * x(i-1)  + 1 );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אוטומטי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71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63" y="1417638"/>
            <a:ext cx="8229600" cy="452596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Define the time of simulation</a:t>
            </a:r>
          </a:p>
          <a:p>
            <a:pPr marL="0" indent="0" algn="l" rtl="0">
              <a:buNone/>
            </a:pP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maxTime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5;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5 hours</a:t>
            </a:r>
          </a:p>
          <a:p>
            <a:pPr marL="0" indent="0" algn="l" rtl="0">
              <a:buNone/>
            </a:pP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0.1;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Precision of simulation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Prepare variable for results of simulation</a:t>
            </a:r>
          </a:p>
          <a:p>
            <a:pPr marL="0" indent="0" algn="l" rtl="0">
              <a:buNone/>
            </a:pP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0:dt:maxTime;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N = length(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Number of samples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x = zeros( N, 1 );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The results will go here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Run the simulation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x(1) = 0.2;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Initial condition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2:N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x(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= x(i-1) +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*( -2 * x(i-1)  + 1 );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אוטומטי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03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63" y="1417638"/>
            <a:ext cx="8229600" cy="452596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Plot the results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figure;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plot(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x );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grid 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0" indent="0" algn="l" rtl="0">
              <a:buNone/>
            </a:pP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 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'Time (hours)'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);</a:t>
            </a:r>
          </a:p>
          <a:p>
            <a:pPr marL="0" indent="0" algn="l" rtl="0">
              <a:buNone/>
            </a:pP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 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'Concentration (x)'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אוטומטי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1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7F23-C3BF-4FF3-8C42-EE9163DD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5A367-4A6A-4591-B71C-C9355DB71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סקאלה לוגריתמית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45025-9DE2-4CA9-B5A1-1BD17502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F1AA-4D1F-47F3-BF14-BAA1C371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חשיבה של סמסטר 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ECBE-4E7D-489F-8198-6E6395E5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התאמת עקום</a:t>
            </a:r>
          </a:p>
          <a:p>
            <a:r>
              <a:rPr lang="he-IL" dirty="0"/>
              <a:t>כמה מקרים יהיו בעוד 60 ימים?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417D8B-098E-4B3F-A9E1-348D6BC978A3}"/>
                  </a:ext>
                </a:extLst>
              </p14:cNvPr>
              <p14:cNvContentPartPr/>
              <p14:nvPr/>
            </p14:nvContentPartPr>
            <p14:xfrm>
              <a:off x="555840" y="1303920"/>
              <a:ext cx="7286760" cy="4689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417D8B-098E-4B3F-A9E1-348D6BC978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480" y="1294560"/>
                <a:ext cx="7305480" cy="47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73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TG_Workshop_Parameter_Estimation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32452" r="21377" b="10272"/>
          <a:stretch/>
        </p:blipFill>
        <p:spPr>
          <a:xfrm>
            <a:off x="539553" y="1556792"/>
            <a:ext cx="8526948" cy="5202884"/>
          </a:xfrm>
        </p:spPr>
      </p:pic>
      <p:sp>
        <p:nvSpPr>
          <p:cNvPr id="5" name="TextBox 4"/>
          <p:cNvSpPr txBox="1"/>
          <p:nvPr/>
        </p:nvSpPr>
        <p:spPr>
          <a:xfrm>
            <a:off x="6804248" y="19168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מרותקים למיטה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2280" y="24253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מחלימים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למערכת דינמית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מספר החולים והמחוסנים </a:t>
            </a:r>
            <a:r>
              <a:rPr lang="he-IL" dirty="0" err="1"/>
              <a:t>באוכלוסיה</a:t>
            </a:r>
            <a:r>
              <a:rPr lang="he-IL" dirty="0"/>
              <a:t> משתנים כל הזמן.</a:t>
            </a:r>
          </a:p>
          <a:p>
            <a:r>
              <a:rPr lang="he-IL" dirty="0"/>
              <a:t>יותר חולים -&gt; יותר הדבקות -&gt; יותר חולים -&gt; יותר מחוסנים (טבעית) -&gt; פחות חולים -&gt; פחות מחוסנים -&gt; יותר חולים?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מקרי חצבת </a:t>
            </a:r>
            <a:r>
              <a:rPr lang="he-IL" dirty="0" err="1"/>
              <a:t>בגלסגו</a:t>
            </a:r>
            <a:r>
              <a:rPr lang="he-IL" dirty="0"/>
              <a:t> 1899-1918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2160" y="168234"/>
            <a:ext cx="4865349" cy="7704855"/>
          </a:xfrm>
        </p:spPr>
      </p:pic>
      <p:sp>
        <p:nvSpPr>
          <p:cNvPr id="5" name="TextBox 4"/>
          <p:cNvSpPr txBox="1"/>
          <p:nvPr/>
        </p:nvSpPr>
        <p:spPr>
          <a:xfrm>
            <a:off x="7882983" y="6453336"/>
            <a:ext cx="12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Soper</a:t>
            </a:r>
            <a:r>
              <a:rPr lang="en-US" dirty="0"/>
              <a:t>, 1929</a:t>
            </a:r>
          </a:p>
        </p:txBody>
      </p:sp>
    </p:spTree>
    <p:extLst>
      <p:ext uri="{BB962C8B-B14F-4D97-AF65-F5344CB8AC3E}">
        <p14:creationId xmlns:p14="http://schemas.microsoft.com/office/powerpoint/2010/main" val="2022713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50035</TotalTime>
  <Words>1318</Words>
  <Application>Microsoft Office PowerPoint</Application>
  <PresentationFormat>On-screen Show (4:3)</PresentationFormat>
  <Paragraphs>383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Courier New</vt:lpstr>
      <vt:lpstr>Office Theme</vt:lpstr>
      <vt:lpstr>מדעי הרפואה: ניתוח אותות ומערכות ב 274166</vt:lpstr>
      <vt:lpstr>SARS-CoV-2   &amp;  COVID-19</vt:lpstr>
      <vt:lpstr>סקאלה לוגריתמית</vt:lpstr>
      <vt:lpstr>סקאלה לוגריתמית</vt:lpstr>
      <vt:lpstr>PowerPoint Presentation</vt:lpstr>
      <vt:lpstr>חשיבה של סמסטר א</vt:lpstr>
      <vt:lpstr>PowerPoint Presentation</vt:lpstr>
      <vt:lpstr>דוגמה למערכת דינמית</vt:lpstr>
      <vt:lpstr>מקרי חצבת בגלסגו 1899-1918</vt:lpstr>
      <vt:lpstr>איך אפשר להבין את זה?</vt:lpstr>
      <vt:lpstr>PowerPoint Presentation</vt:lpstr>
      <vt:lpstr>דינמיקת מגיפות</vt:lpstr>
      <vt:lpstr>משוואות דיפרנציאליות</vt:lpstr>
      <vt:lpstr>משוואות דיפרנציאליות</vt:lpstr>
      <vt:lpstr>מודל ומציאות</vt:lpstr>
      <vt:lpstr>בשבועות הקרובים נלמד</vt:lpstr>
      <vt:lpstr>מבנה הקורס</vt:lpstr>
      <vt:lpstr>מטרות הקורס (השנתי)</vt:lpstr>
      <vt:lpstr>הרגלי למידה</vt:lpstr>
      <vt:lpstr>עולם הפוך וכיתה הפוכה</vt:lpstr>
      <vt:lpstr>תרגילי הכנה, בית וציונים</vt:lpstr>
      <vt:lpstr>לוח זמנים</vt:lpstr>
      <vt:lpstr>העולם הוא דינמי</vt:lpstr>
      <vt:lpstr>העולם הוא דינמי</vt:lpstr>
      <vt:lpstr>מהפשוט אל המורכב</vt:lpstr>
      <vt:lpstr>מהפשוט אל המורכב</vt:lpstr>
      <vt:lpstr>דוגמא פשוטה</vt:lpstr>
      <vt:lpstr>מהי המשוואה המתארת את המערכת?</vt:lpstr>
      <vt:lpstr>מהי מערכת הצירים הרלוונטית?</vt:lpstr>
      <vt:lpstr>פתרון גרפי</vt:lpstr>
      <vt:lpstr>פתרון גרפי</vt:lpstr>
      <vt:lpstr>פתרון גרפי</vt:lpstr>
      <vt:lpstr>פתרון גרפי</vt:lpstr>
      <vt:lpstr>דוגמא פשוטה</vt:lpstr>
      <vt:lpstr>מהי המשוואה המתארת את המערכת?</vt:lpstr>
      <vt:lpstr>פתרון נומרי</vt:lpstr>
      <vt:lpstr>פתרון נומרי</vt:lpstr>
      <vt:lpstr>פתרון נומרי</vt:lpstr>
      <vt:lpstr>חישוב ידני</vt:lpstr>
      <vt:lpstr>חישוב אוטומטי</vt:lpstr>
      <vt:lpstr>חישוב אוטומטי</vt:lpstr>
      <vt:lpstr>חישוב אוטומטי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235</cp:revision>
  <dcterms:created xsi:type="dcterms:W3CDTF">2014-08-09T08:29:52Z</dcterms:created>
  <dcterms:modified xsi:type="dcterms:W3CDTF">2020-03-18T09:37:19Z</dcterms:modified>
</cp:coreProperties>
</file>