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35" r:id="rId3"/>
    <p:sldId id="460" r:id="rId4"/>
    <p:sldId id="538" r:id="rId5"/>
    <p:sldId id="474" r:id="rId6"/>
    <p:sldId id="489" r:id="rId7"/>
    <p:sldId id="490" r:id="rId8"/>
    <p:sldId id="475" r:id="rId9"/>
    <p:sldId id="476" r:id="rId10"/>
    <p:sldId id="491" r:id="rId11"/>
    <p:sldId id="492" r:id="rId12"/>
    <p:sldId id="493" r:id="rId13"/>
    <p:sldId id="481" r:id="rId14"/>
    <p:sldId id="494" r:id="rId15"/>
    <p:sldId id="495" r:id="rId16"/>
    <p:sldId id="496" r:id="rId17"/>
    <p:sldId id="477" r:id="rId18"/>
    <p:sldId id="497" r:id="rId19"/>
    <p:sldId id="498" r:id="rId20"/>
    <p:sldId id="499" r:id="rId21"/>
    <p:sldId id="478" r:id="rId22"/>
    <p:sldId id="462" r:id="rId23"/>
    <p:sldId id="479" r:id="rId24"/>
    <p:sldId id="500" r:id="rId25"/>
    <p:sldId id="501" r:id="rId26"/>
    <p:sldId id="502" r:id="rId27"/>
    <p:sldId id="463" r:id="rId28"/>
    <p:sldId id="480" r:id="rId29"/>
    <p:sldId id="503" r:id="rId30"/>
    <p:sldId id="504" r:id="rId31"/>
    <p:sldId id="505" r:id="rId32"/>
    <p:sldId id="482" r:id="rId33"/>
    <p:sldId id="483" r:id="rId34"/>
    <p:sldId id="484" r:id="rId35"/>
    <p:sldId id="485" r:id="rId36"/>
    <p:sldId id="486" r:id="rId37"/>
    <p:sldId id="487" r:id="rId38"/>
    <p:sldId id="488" r:id="rId39"/>
    <p:sldId id="506" r:id="rId40"/>
    <p:sldId id="507" r:id="rId41"/>
    <p:sldId id="50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4D"/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7" autoAdjust="0"/>
    <p:restoredTop sz="94660"/>
  </p:normalViewPr>
  <p:slideViewPr>
    <p:cSldViewPr>
      <p:cViewPr varScale="1">
        <p:scale>
          <a:sx n="63" d="100"/>
          <a:sy n="63" d="100"/>
        </p:scale>
        <p:origin x="1371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6:47:59.4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10614 4576 1232 0,'17'-12'453'16,"8"5"-311"-16,6 3-109 15,14 5-14-15,1 4 6 16,2 6-8-16,3 1 12 15,0 0 30-15,-3 1 1 16,-3 3 12-16,-6 2-8 16,-6 5-27-16,-5 2-3 15,-7 3-25-15,-5 2-4 0,-6 4-4 16,-3-1 0-16,-2 0 1 16,-2 0-2-16,-3-4-15 15,-4 1-18-15,-5-7-54 16,-5-4-49-16,-5-5-96 15,-4-1-31-15,-8-7-87 16,2-2 207-16</inkml:trace>
  <inkml:trace contextRef="#ctx0" brushRef="#br0" timeOffset="740.01">9931 4799 268 0,'-35'-60'143'0,"32"53"-5"16,4 4 5-16,-1-2-1 16,2 2-9-16,-2 2-26 15,0-1-16-15,0 1-11 16,0 0-4-16,0 0-15 15,0 0 1-15,0 0-1 16,0 0-3-16,12-4 2 16,11 5 5-16,29 16 6 15,-26 0-3-15,-1 7-12 0,2 0-17 16,-6 2-23-16,-5-2-3 16,-4-2-4-16,-7-5 0 15,-5 0-1-15,4 3 0 16,-8-6 0-16,-1 2 1 15,-5-5 1-15,1-1 0 16,0-4 1-16,1 1-11 16,1-3 1-16,-1-1-2 15,2 0 1-15,-1-1-1 0,-1 5 11 16,0 3-5-16,-2 3 18 16,3-1-4-16,0 4-3 15,-3-6-4-15,2-3 2 16,-3-1-1-16,7-3-3 15,-2-2-16-15,-4-1-95 16,0-1-87-16,-7-9 111 16</inkml:trace>
  <inkml:trace contextRef="#ctx0" brushRef="#br0" timeOffset="968.71">9830 4789 767 0,'-32'-66'322'0,"37"61"-221"16,1 3-15-16,-8 0-34 0,-7-2-36 16,0 3-17-16,1 1-5 15,-2 3-15-15,5 1-34 16,6 8-89-16,-5-2-93 15,-2 0 141-15</inkml:trace>
  <inkml:trace contextRef="#ctx0" brushRef="#br0" timeOffset="1266.28">9746 4753 503 0,'-1'-1'260'0,"0"0"-95"16,0 1-32-16,0 0-53 16,-16 15-6-16,-34 44 29 15,29-24 21-15,1 6 19 16,-2-2-11-16,7-2-40 16,1-9-29-16,7-7-45 15,5-8-6-15,5-11 16 16,5-2 9-16,3-8 9 15,5-3 1-15,1-7-18 16,-2 0-9-16,-3-5-46 16,-5-3-49-16,-6 3-122 15,-5-1-98-15,-9-3 177 0</inkml:trace>
  <inkml:trace contextRef="#ctx0" brushRef="#br0" timeOffset="1403.4">9341 4697 861 0,'-8'7'292'15,"-2"1"-360"-15,6 0-76 16,-1-8 88-16</inkml:trace>
  <inkml:trace contextRef="#ctx0" brushRef="#br0" timeOffset="5332.62">11175 7436 456 0,'13'20'240'0,"3"-1"-80"16,5 0-25-16,-4-9-28 15,8 3-28-15,-4-12-10 0,3 0 4 16,4-3-13-16,-9-13-12 15,3 0-19-15,-5-7-6 16,-10-8-5-16,1 1-1 16,-5-5 1-16,-3 2 3 15,-5 3-5-15,-1 5-4 16,-5 6-8-16,-12 1 0 16,9 12 11-16,-7 5 10 15,-3 12 17-15,0 5 8 0,-14 11 8 16,-4 2 3-16,2 12 0 15,4 7-4-15,5 7-10 16,6 2-5-16,5-6-5 16,6-2-7-16,9-8-11 15,5-4-6-15,8-3-13 16,2-3-3-16,6-7-16 16,2-1-26-16,-1-9-48 15,1-3-20-15,-3-5-50 16,-6-6-21-16,-5-5 124 15</inkml:trace>
  <inkml:trace contextRef="#ctx0" brushRef="#br0" timeOffset="5614.86">11001 7558 741 0,'0'0'323'16,"1"15"-151"-16,38 46-18 15,-38-22-3-15,-8-1-22 16,-5 7-24-16,-4 1-5 16,-6-3-13-16,-1-1-18 15,0-9-24-15,2-8-41 0,3-6-21 16,-3-11-4-16,-4-10-110 15,6-6-42-15,-8-15-184 16,18-9 220-16</inkml:trace>
  <inkml:trace contextRef="#ctx0" brushRef="#br0" timeOffset="5750.5">10697 7486 816 0,'0'-10'383'0,"-2"7"-171"16,-4 3-57-16,-4 5-82 15,-1 5-40-15,-1 3-54 16,1 2-37-16,3 2-158 16,-4-9 144-16</inkml:trace>
  <inkml:trace contextRef="#ctx0" brushRef="#br0" timeOffset="7369.15">11409 10575 619 0,'-68'34'280'16,"66"-41"-114"-16,-2 5-39 0,1-3-31 16,-4 6-4-16,7-1 2 15,-1 0 16-15,1 0-2 16,0 0-12-16,0-1-43 16,0 0-24-16,0 0-21 15,0 0 0-15,0 0 3 16,17-9 2-16,31-5 2 15,-20 21-1-15,-1 1-3 16,11 6-2-16,-7 5-1 16,-2 2 1-16,-3 7 4 15,-12 1 3-15,-1 3 5 16,-5 5 6-16,-7-2 7 16,-2 2 0-16,-6 7-3 15,0-5-7-15,1 5-11 16,-1-5-4-16,-4-7-17 15,0 1-16-15,-4-4-69 0,-2-4-42 16,-2-5-221-16,0-6 227 16</inkml:trace>
  <inkml:trace contextRef="#ctx0" brushRef="#br0" timeOffset="8094.17">10817 10719 341 0,'-4'-67'204'0,"4"64"-19"0,10 5-29 16,1 6-37-16,-4-2 0 16,16 11 20-16,-2-1 16 15,4 3-2-15,8 10-26 16,-11 0-58-16,-2 2-27 0,-6-2-19 15,-3-3-2-15,-10-5 0 16,1 1-1-16,0 4 5 16,-7-8 4-16,-3-5 0 15,-2-2-2-15,-6-9-13 16,2 0-3-16,-4-5-3 16,4-1-6-16,-2-9-22 15,-1 3-7-15,1 0 2 16,-1 1 9-16,4 3 28 15,0-3 10-15,9 9 10 16,-4-1 3-16,9 7 6 16,-4 0-1-16,4 1-9 15,-2 0-7-15,-5 2-14 16,6 4-4-16,-7-1-1 16,-3-1 0-16,2 0 0 15,0-2-2-15,3-2-33 16,-3 3-31-16,5-4-129 15,-2-2-113-15,-4-7 189 16</inkml:trace>
  <inkml:trace contextRef="#ctx0" brushRef="#br0" timeOffset="8320.08">10612 10681 799 0,'28'-62'334'0,"-28"68"-208"16,0 1-29-16,-2 5-40 16,-4-3-30-16,-1 0-24 15,-3-3-58-15,3-2 42 16</inkml:trace>
  <inkml:trace contextRef="#ctx0" brushRef="#br0" timeOffset="8708.54">10551 10662 625 0,'-22'-33'263'0,"17"33"-164"0,-8 5-25 16,0 9-17-16,-3 5 11 16,-2 5 33-16,3 3 17 15,1 1 10-15,4 4-8 16,6 0-30-16,-1-6-20 15,7-7-36-15,2-5-7 16,4-7 19-16,-2-7 16 16,3 5 27-16,-5-7 1 0,2-8-18 15,-3 4-12-15,-3-6-31 16,2 2-22-16,-6-9-50 16,0 7-5-16,-2-11-80 15,-6-2-44-15,3 0-95 16,-2-7-178-16,-1-5 295 15</inkml:trace>
  <inkml:trace contextRef="#ctx0" brushRef="#br0" timeOffset="8861.12">10273 10449 1158 0,'0'11'457'0,"-5"4"-261"16,-10-6-113-16,8 4-61 15,-4-3-57-15,1-4-145 16,9 5-26-16,-5 3 115 16</inkml:trace>
  <inkml:trace contextRef="#ctx0" brushRef="#br0" timeOffset="16763.68">7866 4709 253 0,'0'-2'153'0,"0"1"-6"16,0 0-10-16,0 0-7 15,0 0-2-15,0 0-3 16,0 0-1-16,0 0-16 16,0 0-8-16,0 0-6 15,0 0-2-15,0-1-3 16,0 1-6-16,0 0-29 16,-1 0-14-16,0 0-20 15,0 1-6-15,0 0 4 16,-7 18 4-16,-13 35 4 0,10-21 0 15,-2 3-3-15,-3 2-4 16,-6-3-6-16,1 2-4 16,-3-7-3-16,3-3 0 15,8-3 0-15,5-1 2 16,3-11 5-16,5 0 5 16,-1-10 0-16,-5-8-5 15,3-8-12-15,0-7-11 0,-7-10-18 16,9 3 0-16,-3-2 4 15,1 1 6-15,6 7 16 16,-5-4 1-16,-1 5 3 16,6 9 0-16,1 6 15 15,-6 1 5-15,4 7 17 16,-13-8 5-16,0 8-10 16,1 4-2-16,4 12-13 15,-1 5-3-15,-6 6-2 16,7 8-2-16,-17-2-5 15,2 2-1-15,7 1-4 16,-6-7-13-16,13 1-62 16,1-6-63-16,1-7-244 15,4 0 242-15</inkml:trace>
  <inkml:trace contextRef="#ctx0" brushRef="#br0" timeOffset="17442.87">7138 4769 417 0,'36'-48'243'0,"-25"48"-66"16,4 2-27-16,5 5-25 15,3 4-20-15,0 3 11 16,2 4 8-16,-1 5-32 15,-6 0-16-15,-3 7-23 0,-7-11-6 16,-10 3-3-16,-3 1-3 16,-8 4-10-16,0 3-8 15,-1-1-12-15,-1-3-3 16,2-10-5-16,-2-1-3 16,-1-12-5-16,-2-1-3 15,3-5-4-15,0-6-2 16,-1-8-11-16,4 0 0 15,1-5 3-15,7 4 6 0,4 3 14 16,4-1 1-16,3 1 1 16,-2 2-2-16,3 6-6 15,-5 1-5-15,4 6-2 16,-1 0-40-16,2 4-20 16,-3-4-21-16,8 9-94 15,-4-1-21-15,0-3 127 16</inkml:trace>
  <inkml:trace contextRef="#ctx0" brushRef="#br0" timeOffset="18113.38">7080 4743 470 0,'-1'-2'235'0,"0"1"-74"15,0 1 10-15,-1 0-27 16,2 9-19-16,-3 4-37 15,3 30-17-15,0-29-28 16,10 6-12-16,-7-3-13 16,-7-3-4-16,-6-8-5 15,7 4-1-15,0-3-1 16,-2-2 0-16,7 6 1 16,-17-11 4-16,16 9 1 15,-5-7 0-15,-6 1 0 16,8 4 9-16,-15-6 24 15,11 8 11-15,-10-6 19 0,4 2-1 16,0 4-17-16,0 0-6 16,8 4-12-16,-2 1-9 15,5-5-12-15,0-2-6 16,7-2-12-16,-4-1-2 16,11 4 0-16,0-1 1 15,0-3 0-15,5 2 0 16,-5-5-40-16,-10-1-28 15,3-1-81-15,-2-1-54 0,-4 1-162 16,0 0 228-16</inkml:trace>
  <inkml:trace contextRef="#ctx0" brushRef="#br0" timeOffset="18589.11">6808 4828 713 0,'-49'28'318'0,"63"-24"-178"0,0-8-20 16,2-4-78-16,4-1-16 16,-3-3-10-16,-2 2-2 15,-5-1 0-15,-7-1-1 16,-3 4 5-16,-5 0 0 16,-4 1 20-16,-2 4 12 15,-7-2 15-15,-1 8 8 16,0 3-1-16,0 6-3 15,0-1 2-15,4 7 5 0,-1 3-1 16,3-2-5-16,3 5-12 16,0-2-12-16,10-1-21 15,2 0-8-15,11-2-15 16,1-8-4-16,8 3-3 16,3-2-19-16,4-1-45 15,0 4-36-15,-1-3-110 16,-2 0-62-16,-5-3 174 15</inkml:trace>
  <inkml:trace contextRef="#ctx0" brushRef="#br0" timeOffset="23355.81">5686 4819 322 0,'-74'-6'149'0,"68"-2"-47"15,2 8-4-15,1-4 13 16,0 0-2-16,2 4-16 15,1-1-10-15,0 0-13 16,0 0-5-16,0 0 7 16,0 0 6-16,0 0-2 15,0 0 0-15,10-5 13 16,3 1-5-16,31-11-11 16,-21 13-4-16,3-1-24 0,2-3-1 15,1 2-7-15,-2 2-5 16,-4 3-18-16,6 2-4 15,-9 2-5-15,-1 4-1 16,0 1-3-16,-14 1 1 16,6 5 1-16,-3-1 0 15,-5 3 3-15,7 4 2 0,-10 2 9 16,1-1 5-16,0 4 4 16,-9-4 0-16,-3 2-6 15,-16-3-3-15,-7-3-4 16,3 3-2-16,0-2-2 15,5-1 0-15,-1-3-3 16,2-7-3-16,0-5-3 16,1-2-3-16,3-1-6 15,2-2 0-15,4-2-4 16,4 4-1-16,1-4-3 16,6-1-1-16,4-2 0 15,-3-3 1-15,3 0 7 16,1 2 1-16,0-2 1 15,4 5 1-15,0 4-2 16,5-2-2-16,-2 2-3 16,1-8-4-16,9 8-2 15,0 2 0-15,9 8 5 16,1 7 9-16,-1 6 17 16,-4-3 5-1,-10-10 20-15,-3 0-3 0,34 32-7 0,-3 2-3 16,5-6-16-16,-19-13-3 15,8-4 29-15,6-2-61 16,8-3 28-16</inkml:trace>
  <inkml:trace contextRef="#ctx0" brushRef="#br0" timeOffset="25763.43">7809 3249 186 0,'29'-32'114'15,"-29"28"5"-15,1-1-7 0,-3 0-18 16,-1 2-2-16,3 2 4 15,-1-1 4-15,1 1 2 16,-1 1 3-16,0 0-22 16,0 0-11-16,0 0-12 15,0 0-15-15,-1 0-19 16,-6 4-5-16,-2 0-9 16,1 0-2-16,-28 31-2 15,28-16 0-15,4 6-5 16,2 3 0-16,3-5-3 15,3-3 0-15,9-3 10 16,1-6 11-16,11 3 23 16,0-4 6-16,4-8 8 15,0-2 8-15,5-8 1 16,0-1 0-16,-2-3-7 16,-2-4-14-16,-10 0-14 15,-1 3-2-15,-10-5-5 16,-3 4 0-16,1-5-5 15,-9-3-3-15,-5-2-26 0,-3 5-23 16,-3-1-50-16,-5-1-35 16,3 10-83-16,-5-4-56 15,-1 10 161-15</inkml:trace>
  <inkml:trace contextRef="#ctx0" brushRef="#br0" timeOffset="26243.02">7498 3182 510 0,'22'-35'298'16,"-10"32"-87"-16,-8-7-15 15,19 13-57-15,-16-5-59 16,4 8-34-16,1 3-9 16,-13 0-17-16,8 10 0 15,-6-1 3-15,5 9 1 0,-6-1-7 16,-6-1-3-16,-3 2-5 15,-1-1-13-15,-1 0-92 16,4-1-85-16,-6-1 109 16</inkml:trace>
  <inkml:trace contextRef="#ctx0" brushRef="#br0" timeOffset="26687.95">7404 3392 658 0,'-32'-18'314'16,"26"32"-133"-16,-10-5-66 15,4 3-19-15,-1-3-51 16,-4-6-26-16,3 2-52 0,-1-3-30 15,3-2-35-15,2-1 1 16,3-6 41-16,-1-5 30 16,5-8 51-16,-3-5 19 15,4-4 12-15,2-1 5 16,-2-10 0-16,1-6-3 16,4 0 12-16,1 1 2 15,7 7-4-15,5 10-2 0,-4-4-11 16,1 4-2-16,-3 9 4 15,-3 0-5-15,8 14-20 16,-7-4-8-16,9 11-17 16,-2 0-7-16,-3 3 0 15,0 3 0-15,-2 0 0 16,-3 0-13-16,0 8-63 16,-6 2-39-16,-1 2-249 15,-5 7 234-15</inkml:trace>
  <inkml:trace contextRef="#ctx0" brushRef="#br0" timeOffset="26950.25">7083 3113 927 0,'-2'18'419'16,"-1"4"-190"-16,2 5-40 15,3 7-74-15,-2-2-35 16,-6-4-56-16,-1-3-11 16,-3-6-13-16,6 6-40 15,2-1-134-15,2 2-148 0,-2 6 192 16</inkml:trace>
  <inkml:trace contextRef="#ctx0" brushRef="#br0" timeOffset="27248.45">6930 3297 793 0,'23'-25'381'0,"-35"37"-88"15,-2 8-127-15,-7 0-23 16,1 5-32-16,2 2-56 16,-4-1-19-16,-4 2-27 15,3-2-2-15,3-1-5 16,3 0-2-16,2-2-8 0,1-3-13 15,-5-7-19-15,0-1-17 16,0-9-67-16,-1 1-82 16,2-11 132-16</inkml:trace>
  <inkml:trace contextRef="#ctx0" brushRef="#br0" timeOffset="27443.54">6576 3344 957 0,'-1'-5'473'0,"7"3"-190"15,-5-2-38-15,-2 3-131 16,0 0-49-16,-1 0-65 16,1 0-43-16,0 0-106 15,0 0-88-15,-2 1 139 16</inkml:trace>
  <inkml:trace contextRef="#ctx0" brushRef="#br0" timeOffset="28088.67">6305 3320 540 0,'-17'-75'314'0,"30"69"-53"16,4 4-43-16,3-1-87 15,3 6-40-15,3 6-47 16,-8-3-17-16,-3 2-18 15,1 5 0-15,-8-2 0 16,4 3 0-16,-10-2 2 16,-7-3 0-16,2 1-7 15,-2-5-8-15,5 1-17 16,1-3-6-16,-7-8 3 16,-2-6 9-16,-2 0 12 15,-5-4 5-15,-5-1 1 16,9 12 10-16,-4-2 29 15,2 1 15-15,5 5 30 0,-2 0 8 16,0 6 2-16,1 4-3 16,0 8-12-16,-3-1-13 15,1 5-28-15,2-1-12 16,-1 3-18-16,1 2-6 16,-3-7-4-16,12 5-5 15,-8-1-55-15,-2-2-37 16,5 1-109-16,-10 1-80 15,5-6 181-15</inkml:trace>
  <inkml:trace contextRef="#ctx0" brushRef="#br0" timeOffset="28999.51">5271 3341 475 0,'-43'-89'264'0,"42"80"-46"15,3 6-30-15,1-1-49 16,6 0-14-16,1 0-21 16,1-1-10-16,7 1-24 15,0 0-5-15,8 3-14 16,5 0 1-16,-6 2 1 16,3 3-11-16,-1 6-13 15,-5 1-8-15,8 9-6 16,-4 1-1-16,-12-4 2 15,-1 5 1-15,-10-1 2 16,-3 0 1-16,-5 5-1 0,-3-3-2 16,-9 0-4-16,-3-3-8 15,-1-5-19-15,0-3-7 16,4-5-23-16,1-3-11 16,-11-8-20-16,0-4-13 15,-6-4-5-15,3-1 9 16,7 3 28-16,-2 1 17 15,11 1 25-15,1 3 7 0,6-2 11 16,6 1 3-16,2 1 3 16,5 4 1-16,5 1-1 15,4 1 0-15,9 4 17 16,2-1 3-16,7 7 25 16,8 6 24-16,-8-2 6 15,6 6 13-15,-3-4-19 16,-5-4-22-16,12 3-25 15,-4-5-16-15,2 1-9 16,0 2-16-16,-5 0 320 16,-1 4-236-16</inkml:trace>
  <inkml:trace contextRef="#ctx0" brushRef="#br0" timeOffset="45028.76">4950 2880 463 0,'-37'-98'314'0,"37"96"-5"15,0-2-36-15,10 6-60 0,-4-1-38 16,-9-3-34-16,8 6-27 16,-15-5-42-16,6 5-21 15,8 5-27-15,-6 0-6 16,14 9-9-16,-1-1-2 15,-11 0-2-15,0-3-2 16,2 8 1-16,4-4-1 16,2 3-12-16,-2 1-43 15,-5-4-171-15,-1-1-238 0,10-4 286 16</inkml:trace>
  <inkml:trace contextRef="#ctx0" brushRef="#br0" timeOffset="45246.34">4988 2946 555 0,'2'-33'426'16,"4"38"11"-16,-7-3-220 16,2 0-72-16,9 3-107 15,-8-5-13-15,5 1-13 16,-2 3-3-16,-3 4-3 15,-1 2-1-15,-1 1-45 16,4 6-60-16,-2 2-225 16,2 2 207-16</inkml:trace>
  <inkml:trace contextRef="#ctx0" brushRef="#br0" timeOffset="45943.47">5696 2847 355 0,'16'-39'222'0,"-16"57"1"16,1 4-44-16,3 0-75 15,-4 0-27-15,-1-5-51 16,-1 0-11-16,2-2-5 16,0-1-2-16,2-6-17 15,-2-1-66-15,-3-8 53 16</inkml:trace>
  <inkml:trace contextRef="#ctx0" brushRef="#br0" timeOffset="46175.85">5752 2879 529 0,'81'-64'347'15,"-83"77"-26"-15,0 8-45 16,-4 4-117-16,-4 3-56 16,7 0-53-16,-2-3-26 15,4-3-19-15,2-1-1 16,-1-4-15-16,3 0-48 16,0 0-243-16,0-1 208 0</inkml:trace>
  <inkml:trace contextRef="#ctx0" brushRef="#br0" timeOffset="52320.6">7991 5729 279 0,'-30'-27'183'0,"30"27"14"15,3 0-29-15,-1 1-28 16,-2-2 0-16,0 1 17 15,0 0 2-15,0 0-3 16,2 1 0-16,8 2-36 16,5 12-21-16,22 31-32 0,-29-30-25 15,-3-4-26 1,-3-7-6-16,1 2-3 0,1 14-22 16,0-5-93-16,-1-2-65 15,2-9-283-15,1-4 286 16</inkml:trace>
  <inkml:trace contextRef="#ctx0" brushRef="#br0" timeOffset="52505.64">8012 5784 861 0,'-36'-45'402'0,"26"61"-158"15,-8 0-5-15,2-3-92 16,-2 0-36-16,1-4-72 15,-3 1-22-15,0 1-32 16,-3 0-30-16,-8-4-160 16,1 5-154-16,-2-3 222 15</inkml:trace>
  <inkml:trace contextRef="#ctx0" brushRef="#br0" timeOffset="52774.94">7513 5767 717 0,'48'-36'405'0,"-34"29"-186"16,6 9-45-16,0 4-37 15,-5 4-120-15,-1 2-4 16,-10 0-2-16,-5 0 0 0,1 12-22 16,-3-2-27-16,-3 2-144 15,1-2-218-15,-3-4 257 16</inkml:trace>
  <inkml:trace contextRef="#ctx0" brushRef="#br0" timeOffset="53158.84">7434 5778 373 0,'-7'-35'160'0,"7"52"-92"0,0-2 8 16,-3-4 27-16,2 1-11 16,-4-5 7-16,0 0-4 15,-1 3-14-15,0 2 9 16,0 7-12-16,2 2 3 15,-3-3-10-15,4-1-11 16,1-6-6-16,2-1-14 16,5-4-18-16,0-2-7 0,2-5-8 15,1-3-43-15,-4-9-252 16,-1-8 205-16</inkml:trace>
  <inkml:trace contextRef="#ctx0" brushRef="#br0" timeOffset="53614.06">7179 6013 661 0,'-6'8'366'15,"6"-1"-55"-15,0-7-47 16,-3-10-93-16,4 3-30 16,-6-8-68-16,-2-3-23 15,0-2-25-15,-9-7-10 16,0-4-8-16,8-2 2 15,-1-2 21-15,0-2 9 16,3-6 17-16,-5-4 4 16,13 4-16-16,2 3-9 15,6 5-18-15,4-1-10 0,-4 0-9 16,9-1-4-16,1 9-2 16,5 4 0-16,-1 5-2 15,0 7 0-15,-2 1 11 16,-2 5-52-16,5 8-114 15,-1-2-85-15,-4 4-155 16,-3 7 1-16,-13 4 252 16</inkml:trace>
  <inkml:trace contextRef="#ctx0" brushRef="#br0" timeOffset="54188.53">6553 5797 648 0,'-6'-45'326'0,"10"46"-113"16,-5 1-30-16,3 8-41 16,0 1 9-16,5 5-5 15,3 0-6-15,-3-1-65 16,-4-2-24-16,1-1-25 16,-3-2-10-16,-2-1-5 15,4 4 0-15,-11-7-7 16,8 5-12-16,-5-6-19 15,-6 0-4-15,4-1-2 16,-10-3 5-16,6 3 14 16,-1-1 3-16,9 3 10 15,-6-1 10-15,-2-4 4 16,3 2 1-16,3-2-1 0,-8-3-33 16,8 1-146-16,-8-7-141 15,-5-5 181-15</inkml:trace>
  <inkml:trace contextRef="#ctx0" brushRef="#br0" timeOffset="54336.13">6370 5850 690 0,'-42'-32'441'16,"36"36"-7"-16,1-2-289 15,0 2-53-15,0-4-115 16,3 2-74-16,-1-2 61 15</inkml:trace>
  <inkml:trace contextRef="#ctx0" brushRef="#br0" timeOffset="54691.75">6243 5784 929 0,'-25'-37'376'0,"26"37"-258"0,-1 2-41 16,0-2-141-16,-1-1-25 16,0 1-87-16,0 0-40 15,0 0 44-15,1 0 17 16,0 11 119-16,-1 6 102 15,0 32 108-15,-5-32 48 16,0 5 37-16,-2 2-21 16,-11-5-39-16,0 7-41 15,-8-5-68-15,-1-7-35 16,4 0-53-16,-4-3-25 16,2-6-76-16,0 5-49 0,-9-2-158 15,0 0 187-15</inkml:trace>
  <inkml:trace contextRef="#ctx0" brushRef="#br0" timeOffset="55416.51">4915 5739 699 0,'-17'-51'384'0,"18"36"-121"15,5 4 5-15,0-1-67 16,4 1-57-16,17 6-36 15,-1-2-17-15,9 7-33 16,0 2-15-16,-4 5-24 16,-3 3-8-16,0 2-6 15,-4 2 0-15,-6 5 3 16,-5 2 5-16,-9 9 8 16,-4 7 1-16,-12 3 1 15,-6 0-4-15,-9-6-6 16,-3-1-9-16,-6-12-25 15,-1-3-18-15,0-4-37 16,-2-8-6-16,6 2 11 16,3-8 15-16,4-3 25 0,3-4 12 15,7-3 11-15,7 4-1 16,5-1 7-16,8 1 2 16,6 0 7-16,3 1 5 15,5 0 10-15,-1 1 2 16,7 5 5-16,4 3 4 15,10 10-3-15,1-4-4 16,6 6-8-16,-4 3-9 16,19 1-5-16,9 8 0 15,4-1 0-15,5 0 2 0,1 12-42 16,0 1-100-16,8 9 93 16</inkml:trace>
  <inkml:trace contextRef="#ctx0" brushRef="#br0" timeOffset="57776.61">8344 7830 769 0,'-21'-41'347'0,"32"49"-164"0,-1 1-1 16,2 8-42-16,-1-4-15 15,-3 4-42-15,2 2-22 16,-8-6-36-16,3 1-13 16,-1-2-22-16,-3-5-52 15,8 1-140-15,-7-5-96 16,0-5 169-16</inkml:trace>
  <inkml:trace contextRef="#ctx0" brushRef="#br0" timeOffset="57976.12">8394 7896 607 0,'-34'-14'428'16,"24"28"-11"-16,-6 10-159 15,-7-2-21-15,-11 3-104 16,-3 2-36-16,1-7-40 16,3-1-22-16,7-4-23 15,6-1-15-15,0-6-60 16,2-2-58-16,3-6-196 15,-5-6-214-15,4-8 336 16</inkml:trace>
  <inkml:trace contextRef="#ctx0" brushRef="#br0" timeOffset="58138.69">7983 7896 916 0,'-3'-1'451'0,"3"-1"-179"0,-1 2-33 16,1-1-68-16,-1 0-77 15,0 0-72-15,0-1-16 16,0 1-97-16,0 0-75 16,-1 0-123-16,1 1-57 15,0 0 214-15</inkml:trace>
  <inkml:trace contextRef="#ctx0" brushRef="#br0" timeOffset="58522.17">7595 7814 850 0,'0'-7'406'0,"3"2"-169"16,9 3-10-16,-4 0-121 16,2-1-15-16,7 8-46 15,-4 0-12-15,7 8-14 0,-5-1-3 16,-5 5-3-16,2 3-1 15,-12-2-5-15,3 7 1 16,-3 2-5-16,-11-4-13 16,9 6-71-16,-11-7-50 15,-6-3-231-15,2 0 227 16</inkml:trace>
  <inkml:trace contextRef="#ctx0" brushRef="#br0" timeOffset="58888.16">7453 7812 831 0,'5'-3'402'0,"-5"0"-171"16,-4 3-20-16,3-1-120 15,0 1-32-15,0 0-39 16,0 0-7-16,0 0-1 16,-2 15 6-16,-6 1 14 15,-26 32 9-15,26-25 14 16,-3-1 1-16,0-1-5 16,-2-4-8-16,3-1-17 15,1-3-8-15,9-6-20 0,6 3-6 16,1-6-3-16,4 0 1 15,3 0 8-15,-3-3-3 16,2 4-43-16,-3-6-36 16,-6-4-120-16,-3-3-111 15,-7-6 200-15</inkml:trace>
  <inkml:trace contextRef="#ctx0" brushRef="#br0" timeOffset="59052.72">7200 7824 927 0,'-6'0'392'0,"1"5"-245"15,1 4-46-15,-4 2-69 16,5 2-24-16,1-3-61 16,1 3-74-16,4 4 81 15</inkml:trace>
  <inkml:trace contextRef="#ctx0" brushRef="#br0" timeOffset="59411.82">7134 8132 469 0,'-5'12'300'0,"4"-4"19"16,1-3-17-16,2-5-68 15,-6-10-36-15,-2-5-89 16,3-6-27-16,-8-7-39 0,7 2-11 15,-8-9 3-15,0-1 8 16,3-6 17-16,1 0 2 16,-4-11-7-16,-4-4-11 15,-4-4-20-15,0 2-6 16,10 3-14-16,3 0-4 16,6 5-11-16,11 5-5 15,2 10 0-15,-1 6 0 0,10 9 0 16,-3 0 1-16,10 6 1 15,3 1 1-15,6 6 3 16,1-3 1-16,6 7 2 16,2-1-20-16,-6 6-49 15,-2 7-47-15,-10 7-134 16,-4 11-90-16,-18 5 215 16</inkml:trace>
  <inkml:trace contextRef="#ctx0" brushRef="#br0" timeOffset="60290.26">5513 7817 543 0,'4'-17'317'0,"9"5"-60"16,-3-4-25-16,10 7-68 16,-1 1-30-16,7 5-22 15,8 4-22-15,4 5-21 16,3 4-13-16,-1 2-20 0,1 5-4 15,-2 3-10-15,-4 5-4 16,-13 2-3-16,-2 4 0 16,-12 2 3-16,-8 4 1 15,-8 1 1-15,-3 2-1 16,-19-6 2-16,6-2-1 16,-8-1-10-16,-5-10-10 15,2-8-27-15,-2-1-13 0,0-18-22 16,3-4-10-16,3-8-2 15,9-4 9-15,5 0 24 16,1 2 17-16,13 5 23 16,-5-1 3-16,8 8 10 15,0 1 3-15,0 2 6 16,6 6-4-16,-1-1-11 16,6 3-5-16,10 9-1 15,0-5 8-15,9 4 10 16,8 1 4-16,5-6 4 15,3 5-3-15,6 3 0 16,-7-2-3-16,4 6-9 16,-6 2-1-16,-5-1-4 15,3 1 2-15,-4-4-79 16,9 2-126-16,9 4 130 16</inkml:trace>
  <inkml:trace contextRef="#ctx0" brushRef="#br0" timeOffset="63071.54">3490 4278 163 0,'51'72'160'0,"-58"-28"24"16,3 10 8-16,-3 6-27 15,-2 15-31-15,3 20-17 16,-3 8-17-16,0 22-34 15,0 5-14-15,-4 20-25 16,0 8-4-16,-4 28-11 16,2 10-3-16,-2 20-3 15,1 15-2-15,0 2-2 16,-2 17-1-16,1-1 31 16,6 23 9-16,-3 17 33 15,3-3 11-15,-1 14-17 16,-3-16 1-16,4 5-9 15,-2-9 2-15,8-7 12 16,7 0-5-16,1-34-19 16,3-2-12-16,3-24-24 0,-9-16-6 15,8-9-1-15,4-21-1 16,-12-34 0-16,11-10-4 16,-11-41-43-16,0-12-51 15,7-27-167-15,-9-20 162 16</inkml:trace>
  <inkml:trace contextRef="#ctx0" brushRef="#br0" timeOffset="64139.22">3030 4956 489 0,'-16'10'270'15,"-1"4"-74"-15,1 9-56 16,4 2-29-16,1 11-35 16,1 1-16-16,10 2-16 15,3-1-6-15,12-8-10 16,2-4 4-16,11-12 3 16,0-8 2-16,6-7-5 15,0-8-2-15,-3-3 4 16,-1-2 3-16,-9-8 7 15,-1 2-4-15,-16-8-10 16,-6-2-2-16,-2 2-5 0,-6-3-23 16,2 0-101-1,-4-3-74-15,-7 5 97 0</inkml:trace>
  <inkml:trace contextRef="#ctx0" brushRef="#br0" timeOffset="64487.05">2781 4967 737 0,'-41'-28'361'0,"50"28"-125"16,0 1-11-16,-7-1-85 15,7 3-24-15,7 7-53 16,-4-4-24-16,5 7-18 16,-5 1-6-16,-7 1-5 15,6 5-1-15,-11-2-1 16,5 7 0-16,-10 2-3 15,-3 2-5-15,-2 7-81 16,-9-4-70-16,8 1 92 0</inkml:trace>
  <inkml:trace contextRef="#ctx0" brushRef="#br0" timeOffset="64905.77">2561 5194 756 0,'-22'-21'381'0,"22"34"-148"16,-5-1-27-16,-1 0-88 16,-2-1-48-16,-6-7-45 15,3 0-24-15,-1-5-50 16,2 1-24-16,2-7-13 15,3-1 11-15,-1-6 44 16,4-4 28-16,-1-9 28 16,0-2 12-16,-4-5 11 15,2-2 1-15,1-1-3 16,2 5 6-16,3 3 8 16,1 6 3-16,11 5 5 15,-6-4-14-15,4 5-12 16,4 4-6-16,0-1-12 15,4 4-3-15,4 4-9 16,-7-1-5-16,-2 7-6 16,1 3-3-16,-3 5-16 0,-5 2-21 15,-3 6-113 1,-4-1-134-16,-12 0 179 0</inkml:trace>
  <inkml:trace contextRef="#ctx0" brushRef="#br0" timeOffset="65147.35">2324 4902 1065 0,'-7'4'463'0,"5"8"-235"16,-9 1-69-16,4 8-67 15,0 8-35-15,-10-1-42 16,2-2-7-16,2 1-54 16,1-2-51-16,12 3-158 15,-6-3-253-15,6 0 330 16</inkml:trace>
  <inkml:trace contextRef="#ctx0" brushRef="#br0" timeOffset="65444.55">2152 5104 1096 0,'27'-79'459'15,"-30"87"-259"-15,1 0-13 16,-9 11-77-16,-2 3-26 15,1 5-53-15,-6 7-8 16,-2 1-2-16,3 4-1 16,-7-3-8-16,3-4-3 15,4-3-1-15,0-5 1 16,2-6 4-16,-8-10-1 0,1-1-14 16,-1-5-32-16,-2-5-151 15,5-8-256-15,2-16 283 16</inkml:trace>
  <inkml:trace contextRef="#ctx0" brushRef="#br0" timeOffset="65623.08">1839 5076 718 0,'-1'-5'501'0,"-2"2"5"16,-3-3-202-16,-1 1-180 15,-1-1-72-15,7 6-81 16,0 0-61-16,-2 5-210 16,3-5 194-16</inkml:trace>
  <inkml:trace contextRef="#ctx0" brushRef="#br0" timeOffset="66280.42">1525 5052 782 0,'-9'-60'386'0,"19"51"-137"15,6 3-29-15,-1 1-100 16,1 4-15-16,5 6-37 16,-2 2-13-16,1 7-23 15,3 2-12-15,-14-2-10 0,-2 2-1 16,-4 0 0-16,-3-1 1 16,3-2 1-16,-3 1-1 15,-6-6-21-15,-7-2-19 16,3-4-27-16,0-2-6 15,-3-5-8-15,0-4 6 16,1-2 21-16,-4 0 5 16,3 2 39-16,5 3 27 15,-2 2 39-15,8 2 12 16,1 3 8-16,-3 1-10 0,1-2-20 16,3 0-8-16,-1 0-13 15,-5 18-10-15,-10 29-12 16,7-22-5-16,1 6-5 15,-1-1 0-15,-2 8-1 16,0-8 1-16,0 2-2 16,-2-5-11-16,1 4-75 15,-3 2-67-15,-4-6-373 16,-3 3 344-16</inkml:trace>
  <inkml:trace contextRef="#ctx0" brushRef="#br0" timeOffset="66840.95">370 4821 687 0,'49'-73'364'0,"-53"65"-85"16,7 8-18-16,-3-2-83 15,-4-1-40-15,4 3-73 0,0 0-28 16,0 1-25-16,1 19-2 16,3 22-1-16,-1-26-1 15,-1-3-3-15,2 0-21 16,0-1-115-16,-3-1-125 15,-1 1 155-15</inkml:trace>
  <inkml:trace contextRef="#ctx0" brushRef="#br0" timeOffset="67040">451 4816 1005 0,'44'-33'476'0,"-44"36"-220"16,-5 1-83-16,-3-1-121 16,5 3-34-16,-9 0-21 15,6 3-31-15,6 6-118 16,-2 4-120-16,4 0 162 16</inkml:trace>
  <inkml:trace contextRef="#ctx0" brushRef="#br0" timeOffset="67932.56">530 5076 326 0,'31'-27'213'16,"-35"25"-15"-16,3 0-31 15,3 2 1-15,-2-1-11 16,0 1-4-16,0-1-13 15,-1-1-10-15,0 1-24 16,-2 0-16-16,3 0-29 16,-1 0-10-16,0 0-14 15,0 0-4-15,1 0-10 16,0 0-1-16,0 0 8 16,0 0 2-16,0-1 3 0,0 1-3 15,1 0-3-15,11 0 2 16,0 0 1-16,25-4-1 15,-27 5-11-15,-4-2-3 16,1 0 7-16,3 2 2 16,-2 0 0-16,2 0-4 15,-7 1-12-15,1 2-2 16,-1 3-1-16,2 1 1 16,-3 4 1-16,-2-1 2 15,-5-1-2-15,-2 2-3 0,-8 0-5 16,3 2-6-16,-7-2-12 15,0-1-5-15,10-3-2 16,4-1 1-16,5-1 5 16,4 1 4-16,-1 0 3 15,8-2 2-15,-2 5 6 16,-3-3 0-16,14 5 1 16,-10 3 0-16,4 2 1 15,5 4 1-15,-10 1 0 16,-3 0 2-16,0 6 4 15,-9-5 1-15,-11-4 2 16,4 0 1-16,-8-8 2 16,0-3 0-16,6 0 1 15,-7-7-1-15,5-2-18 16,-2-3-31-16,0-4-111 16,-1-3-71-16,4-1-361 0,-1-6 370 15</inkml:trace>
  <inkml:trace contextRef="#ctx0" brushRef="#br0" timeOffset="68326.5">817 4758 808 0,'87'-13'436'15,"-87"24"-145"-15,-4 1-90 16,-4 0-61-16,0-2-87 16,-3-5-31-16,5-1-46 0,3 0-48 15,6 0-135-15,3-2-129 16,5-6 203-16</inkml:trace>
  <inkml:trace contextRef="#ctx0" brushRef="#br0" timeOffset="68476.1">921 4776 640 0,'43'-14'380'0,"-43"16"-88"15,-1 4-87-15,-4-1-57 0,-2 1-88 16,5 2-31-16,-1-4-64 15,7 8-54-15,1-2 57 16</inkml:trace>
  <inkml:trace contextRef="#ctx0" brushRef="#br0" timeOffset="76737.83">2942 10335 346 0,'-6'-11'237'0,"0"4"3"15,0 2-77-15,3 0-52 0,-3 1-21 16,4 2 15-16,-2-5 0 16,2 8-12-16,-2 0-16 15,2 5-41-15,1-6-12 16,0 3-4-16,-2 22 0 15,-6 29-3-15,1-25-4 16,-6-2-3-16,4 2 1 16,-4 8 2-16,3-6 1 15,1 0-1-15,1-1-1 0,3-12 3 16,-5-4 5-16,5-5 17 16,3-10 4-16,0-9-5 15,-1-6-6-15,-2-12-19 16,-2-4-8-16,-1-2 1 15,3-1 1-15,-2 2-2 16,-1 6 5-16,5 4-1 16,-2 8 2-16,1 5 12 15,4 0 6-15,-4 7 9 16,-1 0-1-16,2 3-14 16,-3 6-9-16,3 4-15 15,-3 5-3-15,-3 2 2 16,-2 1-1-16,-1 2-31 15,3 1-34-15,2 2-100 16,-2-1-98-16,-5-1 169 16</inkml:trace>
  <inkml:trace contextRef="#ctx0" brushRef="#br0" timeOffset="77351.07">2407 10466 508 0,'-31'-84'283'0,"48"82"-47"15,2 4-42-15,-2 1-89 16,3 2-26-16,-4 3-45 16,2 0-19-16,-4 3-2 15,-4 0 4-15,-2 3 6 0,-7 1 3 16,-4 2-2-16,1 3-2 16,-6-5-1-16,1 0-1 15,-2-3 6-15,-3-3 6 16,0-7 3-16,-3-1 5 15,1-5-3-15,-2-7-6 16,5 0-9-16,4 0-7 16,1 2-1-16,4 4-2 15,3 3-17-15,0 2-7 0,-1 0-12 16,0 0-1-16,0 0 17 16,2 0 3-16,5 0 8 15,1 1-24-15,-3 0-63 16,-2-1-34-16,2 2-90 15,-2-1-38-15,-3-1 160 16</inkml:trace>
  <inkml:trace contextRef="#ctx0" brushRef="#br0" timeOffset="77905.53">2242 10283 304 0,'2'0'223'0,"-6"-4"18"15,4 2-87-15,-1 1-31 16,0 0-23-16,-2-1-13 16,3 1-31-16,-1 1-14 15,0 0-21-15,0 0-1 0,0 0 14 16,1 1 1-16,0 5 0 16,1 3-4-16,1-2-18 15,-2-3-2-15,1 1-2 16,-1-1 1-16,-1-1 3 15,0 4-2-15,0 1 4 16,0-4 0-16,0 1-3 16,0-3-1-16,-1 1-11 15,-3 6-6-15,1 3 21 16,-12 30 12-16,9-25 19 16,-1 4 7-16,-4 1-18 15,9 3-9-15,-10-4-14 16,1-5-8-16,6-1-5 15,-2-6-8-15,12-1-2 16,5 0 2-16,4-4 3 16,-7-2 4-16,2-1-10 15,0-1-26-15,-3 1-97 0,3-1-92 16,-4 0 137-16</inkml:trace>
  <inkml:trace contextRef="#ctx0" brushRef="#br0" timeOffset="78352.35">1868 10317 857 0,'-4'4'371'0,"5"-4"-205"16,5 5-33-16,1-7-87 16,4-3-9-16,1-2-21 15,-4-11-5-15,7 2 1 16,0 0 0-16,-7 3 2 16,9 2 5-16,-17 6 2 15,-1 2-3-15,-9 3-7 16,-6 3-9-16,-1 8-9 15,-5 1-4-15,-2 9-4 16,-1 2 4-16,-1 4 8 16,6 4 6-16,3 4 25 15,5 1 11-15,7-1 17 16,2-2-1-16,6-7-18 16,5-3-11-16,5-4-19 0,6-3-1 15,4-7 5-15,3-3-17 16,1-4-60-16,-8-2-60 15,1 0-284-15,1 0 268 16</inkml:trace>
  <inkml:trace contextRef="#ctx0" brushRef="#br0" timeOffset="79317">816 10210 493 0,'-8'-4'276'0,"0"-3"-44"16,0 4-39-16,-2-4-53 15,4 1-7-15,2 0-6 16,1 1 3-16,5 2-9 16,-3 0-9-16,0 2-23 15,0 0-14-15,1 0-31 16,0 0-12-16,0 0-17 16,9-4-4-16,9 0-2 15,28-9 3-15,-20 7 4 16,-1 3 0-16,3-1-2 15,3 6-3-15,-6 5-6 16,-1-2-1-16,-10 2 5 16,-1 1 2-16,-6 4 5 15,0 0 1-15,-3 6 2 16,-4-3-3-16,-11-1-1 16,-1 5-3-16,-6 2-4 0,-2 1-1 15,-4 5-2-15,-5-3 0 16,-2-4-5-16,8-5-3 15,3 1-6-15,4-2-4 16,13-2-2-16,-1 5-1 16,7-8-3-16,6 0 2 15,9 1 5-15,5-2 1 16,9 7 5-16,-2-4 2 16,-5-1 0-16,-1 4 2 0,-8-2 2 15,1 4 1-15,-8 5 4 16,-1-1 3-16,-8-1 5 15,-5 3 2-15,-8 1 3 16,-6 1-1-16,-9 0 1 16,-1-1 1-16,-5-4 8 15,-7 0 5-15,-4-2-1 16,-6-2-3-16,0-5-23 16,10 2-26-16,10-7-73 15,0 1-72-15,1-5 101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59:48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3569 4508 721 0,'-4'-5'414'16,"-1"4"-137"-16,5 1-61 15,0 0-43-15,0 0-69 16,4 11-9-16,-3 17-2 16,45 42-8-16,-21-18-23 15,7 6-12-15,3 6-27 16,2 4-8-16,-1-2-10 0,-2-2-2 15,-2 0-1 1,-3-1 1-16,5 1 1 0,5-4 1 16,3-2 2-16,2-10 20 15,1-6-60-15,-7-5-32 16,-2-6-98-16,-5-7-81 16,-6-6 159-16</inkml:trace>
  <inkml:trace contextRef="#ctx0" brushRef="#br0" timeOffset="272.29">4197 4615 948 0,'0'-6'514'15,"-2"0"-179"-15,-6 12-98 16,-1 8-26-16,-6 17-95 15,-7 7-20-15,-6 19-35 16,-5 3-15-16,-10-2-23 16,1 1-4-16,0-2-11 15,6-2-3-15,7 8-10 16,7-3-23-16,-3-3-73 16,3-1-60-16,3-7-156 15,-4 0-111-15,17-2 269 16</inkml:trace>
  <inkml:trace contextRef="#ctx0" brushRef="#br0" timeOffset="2218.92">4686 4606 781 0,'-30'-8'350'0,"0"51"-182"16,-5 5 4-16,2 10-86 15,2 1-27-15,7-3-46 16,6 2-11-16,3 1-5 0,3 1-2 16,10 7-84-16,2-2-86 15,6-6 110-15</inkml:trace>
  <inkml:trace contextRef="#ctx0" brushRef="#br0" timeOffset="2530.29">4850 5059 424 0,'31'37'278'0,"-35"6"-21"15,4-3-26-15,1-8-108 16,3-7-44-16,9-7-54 16,4-7-6-16,-2-10 7 15,-2-5 3-15,0-13 2 16,-5-8-3-16,-2-5-15 16,7 3-9-16,-6-5-39 15,-8 4-49-15,-2-1-214 16,-6-2 195-16</inkml:trace>
  <inkml:trace contextRef="#ctx0" brushRef="#br0" timeOffset="2743.93">5194 4759 564 0,'25'37'369'0,"1"6"-52"16,-11 4-131-16,-6 2-46 16,-7 9-90-16,-8 3-17 0,-4 3-17 15,-7 0-5-15,-2 0-56 16,3-6-67-16,-1-6 71 16</inkml:trace>
  <inkml:trace contextRef="#ctx0" brushRef="#br0" timeOffset="3422.06">6181 4905 730 0,'11'24'319'0,"11"-12"-140"15,5-2 14-15,6-14-24 16,5-4-20-16,5-8-56 15,-5-8-22-15,5-7-25 16,-10-6-9-16,-8-5-12 16,3 2-2-16,-18-5 0 15,3 4 3-15,-11 7 1 16,-4 2-4-16,-11 15-13 16,-5 7-6-16,-5 8-11 15,-7 10-3-15,-4 18-5 16,-1 12 2-16,-6 14 17 15,2 9 10-15,3 6 20 16,4 2 2-16,14 6-14 16,3-2-7-16,13 2-14 0,4-5-1 15,8-13 1-15,6-8-1 16,8-16 0-16,4-8-1 16,8-12-1-16,0-4 1 15,4-11 3-15,-1-7-13 16,-3-10-78-16,1-8-85 15,1-16 103-15</inkml:trace>
  <inkml:trace contextRef="#ctx0" brushRef="#br0" timeOffset="3700.11">6783 4186 1059 0,'-1'-52'467'0,"0"54"-231"16,1 0-84-16,6 1-32 15,-6-3-58-15,0 0-47 16,18 0-10-16,32-3-5 15,-23 1 2-15,2-1-66 16,0 0-56-16,-3 0-247 16,5-1 228-16</inkml:trace>
  <inkml:trace contextRef="#ctx0" brushRef="#br0" timeOffset="4329.1">7477 3789 794 0,'-6'-10'394'0,"-7"4"-148"16,1 4-14-16,-7 3-87 15,0 6-43-15,-1 4-51 16,-2 4-11-16,0 6-7 16,3 0-4-16,6 5-6 15,3-4-11-15,10-2-11 16,1-1-3-16,6-11-2 16,3 0-1-16,4-7 2 15,2-3 3-15,5-8 10 16,0-4 3-16,2-8 5 15,-3-8-1-15,-2 1-5 16,-1-3-3-16,0 2-4 16,1 5 3-16,0 6-3 0,1 2 1 15,-12 7-2-15,-3 1-3 16,-1 8 0-16,0 7 0 16,-1 8 0-16,1 9-1 15,-13 8 1-15,-6 4-1 16,-1 11 1-16,-1 6 3 15,0 13-4-15,0 6 1 16,-5 4 0-16,0-1-2 16,3-4 1-16,0-10 2 0,6-10 0 15,4-5 0 1,3-19 2-16,6-1-1 0,1-18-1 16,1-4 1-16,6-9 3 15,-1-9 1-15,8-2 0 16,0-12 0-16,3-4-5 15,3 3-3-15,0-10-64 16,3 2-45-16,-4-11-198 16,2-8 190-16</inkml:trace>
  <inkml:trace contextRef="#ctx0" brushRef="#br0" timeOffset="4623.92">8073 3270 485 0,'25'-16'315'0,"-19"14"-5"15,-4 3-94-15,2 11-27 0,-7 6-36 16,-2 9-13-16,1 8-22 16,-7 10-42-16,-6 2-21 15,4 10-41-15,-5 2-7 16,6 6-7-16,9 3-4 15,-6-6 4-15,5-2 0 16,6-6 1-16,-1-7-1 16,11-6-30-16,1-7-9 0,0-11-41 15,6-6-31-15,-3-12-69 16,7-5-113-16,-5-15 190 16</inkml:trace>
  <inkml:trace contextRef="#ctx0" brushRef="#br0" timeOffset="4822.06">7965 3662 953 0,'-6'4'388'16,"3"7"-215"-16,0-3-56 16,2-4-59-16,8 0 3 15,8 1-25-15,8-2-28 16,8 4-8-16,5 0-18 15,-1-3-29-15,17 4-102 16,1 2-88-16,15 6 142 16</inkml:trace>
  <inkml:trace contextRef="#ctx0" brushRef="#br0" timeOffset="5306.79">9525 4634 692 0,'-9'0'346'0,"37"9"-137"0,-1 0-7 16,7 3-108-16,1 1-35 15,-4-3-43-15,-3-3-6 16,2 2 3-16,-8-5-40 15,3 0-216-15,2-2 176 16</inkml:trace>
  <inkml:trace contextRef="#ctx0" brushRef="#br0" timeOffset="5473.82">9863 4586 655 0,'-13'27'333'0,"-3"7"-108"15,-4 2-35-15,0 4-84 16,7-3-40-16,0-7-63 16,3-3-45-16,3-2-159 15,0-1 136-15</inkml:trace>
  <inkml:trace contextRef="#ctx0" brushRef="#br0" timeOffset="7572.06">10447 4312 856 0,'-8'-3'362'0,"3"3"-234"15,5 6-27-15,10 12-23 16,-1 3-30-16,12 15 28 16,0 1 14-16,4 18 10 15,3 6-11-15,-7 16-43 16,3 9-13-16,-5 0-16 16,0 0-3-16,2-7-3 0,-5-3 0 15,2-11-1-15,-2-1-12 16,-4-12-33-16,3-6-22 15,-8-12-73-15,1-6-50 16,-5-14-247-16,-2-5 275 16</inkml:trace>
  <inkml:trace contextRef="#ctx0" brushRef="#br0" timeOffset="7795.67">10801 4485 1065 0,'4'1'447'0,"-15"8"-278"16,-3 9-14-16,-3 17-46 15,-14 4-24-15,1 18-21 16,0 8-15-16,-11-3-26 16,6 4-7-16,-1-10-8 15,-1-4-28-15,8 1-82 16,1-4-68-16,6 0-273 15,10 4 282-15</inkml:trace>
  <inkml:trace contextRef="#ctx0" brushRef="#br0" timeOffset="8345.12">10923 5168 923 0,'-13'9'921'16,"5"-3"-604"-16,6 5-306 15,2 2-1-15,0 0-13 16,4 1-2-16,2 2 2 16,2-1 2-16,0 1 1 0,-5 1 2 15,1 6 0-15,-5-5 2 16,-3-1 1-16,3 1-1 15,-8-8-10-15,1-3-10 16,1-2-57-16,-3-5-51 16,-2-3-136-16,-1-5-85 15,4 1 211-15</inkml:trace>
  <inkml:trace contextRef="#ctx0" brushRef="#br0" timeOffset="8720.42">11240 5167 602 0,'-19'-3'393'15,"2"1"-51"-15,1 6-160 16,1 4-29-16,9 4-88 16,1 0-10-16,5-1-17 15,8 0 2-15,3 4-5 16,-1-2-1-16,3 5-4 16,-3-1-13-16,-3 1-5 0,1 1 2 15,-8-2 2-15,-8 1 3 16,0 1-3-16,-8 2 0 15,-6-6-1-15,4 5-1 16,-7-3-17-16,-2-4-33 16,-3-4-126-16,-4-7-161 15,3-2 200-15</inkml:trace>
  <inkml:trace contextRef="#ctx0" brushRef="#br0" timeOffset="9592.23">12714 3995 312 0,'-1'0'250'0,"1"-5"55"15,-1 3-34-15,0 1-37 16,0 0-23-16,-2 0-35 16,1-4-30-16,-10-4-56 15,-32-29-14-15,25 27-15 0,-1 1 2 16,2 3 2-16,0 2-8 15,-4 4-18-15,1 7-10 16,-7 10-16-16,-1 13-6 16,-5 27-9-16,3 16-1 15,-15 31 16-15,-13 10 5 16,-4 34 18-16,-14 17 4 16,11 21-14-16,5 10-3 0,21-14-14 15,9-13-3-15,23-19-4 16,7-6-2-16,14-19 0 15,9-9 18-15,10-13-51 16,5-19-24-16,4-17-79 16,6-5-90-16,1-22 151 15</inkml:trace>
  <inkml:trace contextRef="#ctx0" brushRef="#br0" timeOffset="9972.45">13335 4665 944 0,'5'21'391'16,"-8"13"-171"-16,-1 10-58 15,-8 12 23-15,0 8-31 16,-8 14-68-16,-3 0-25 15,-3 10-23-15,3 1-14 0,-3-14-11 16,9-5-35-16,4-14-94 16,-3-4-67-16,13-11-255 15,2 1 275-15</inkml:trace>
  <inkml:trace contextRef="#ctx0" brushRef="#br0" timeOffset="10215.29">13720 5189 842 0,'16'15'341'0,"5"-1"-218"16,4 2-10-16,0-4 23 15,2 1-69-15,6-1-58 0,1-3 3 16,3-2-48-16,4-3-54 16,-6-5-232-16,10-1 203 15</inkml:trace>
  <inkml:trace contextRef="#ctx0" brushRef="#br0" timeOffset="10712.22">14689 4986 1054 0,'10'-16'379'0,"3"29"-309"15,6 1 13-15,4-9 38 16,3-2-18-16,2-8-31 16,-1-6-11-16,4 0-25 15,-3-10-10-15,3 0-5 16,-2-2-1-16,-8-11-5 16,-6 2-2-16,-10-3-11 15,-5 3-9-15,-12 8-11 16,-3 5-6-16,-15 14-5 0,-3 8 4 15,-9 18 1 1,-2 10 5-16,-2 14 9 0,-6 5 14 16,8 14 39-16,2 6 13 15,5 21 35-15,9 7 2 16,5-4-25-16,5-4-13 16,20-16-36-16,-2-13-12 15,14-14-8-15,3-7-1 0,5-17-4 16,15-3-1-1,5-13-11-15,5-8-18 0,8-12-46 16,0-8-36-16,3-17-100 16,1-3-91-16,9-12 197 15</inkml:trace>
  <inkml:trace contextRef="#ctx0" brushRef="#br0" timeOffset="10993.22">15230 4386 1210 0,'4'9'481'0,"4"5"-369"15,5-6 2-15,2 0-33 0,3-3-55 16,2 2-23-16,1 1 0 16,1-1 0-16,1 0 10 15,0-4-67-15,2 0-56 16,2-3-181-16,5 3 169 16</inkml:trace>
  <inkml:trace contextRef="#ctx0" brushRef="#br0" timeOffset="11575.07">16076 4175 713 0,'-1'-10'319'0,"-17"3"-113"15,-5 2-57-15,-9 13 36 16,-3 6-33-16,-1 10-57 16,2 4-15-16,1-1-29 15,10 4-14-15,5-9-7 16,5-4-4-16,8-3-12 16,-2-13 0-16,9 2-1 15,7-2 0-15,0-7 1 0,7-5 0 16,4-11-5-16,1-1-1 15,4-3-3-15,3 0-3 16,-3 5 1-16,-2 4 0 16,-4 7-3-16,-5 6 0 15,-5 6-2-15,-3 6-1 16,0 7 0-16,-4 5 1 16,-4 6 1-16,-5 4 2 15,-7 11 19-15,-3-2 4 16,-6 11 4-16,-3 3-2 15,-3 8-17-15,-1 4-4 0,0 4-2 16,7-3-1-16,1-15 1 16,7-4-1-16,1-21 3 15,4-5 0-15,9-9 0 16,-1-6-1-16,5-9-2 16,2-5-1-16,6-8-2 15,-2-7-1-15,11-9-20 16,4-5-34-16,4-13-104 15,5 0-71-15,7-14-156 16,4-1-86-16,8 0 302 16</inkml:trace>
  <inkml:trace contextRef="#ctx0" brushRef="#br0" timeOffset="11852.87">16565 3919 541 0,'10'-12'337'15,"-3"11"-63"-15,-12 11-129 0,-6 2-4 16,-3 14-78-16,-6 4-7 16,3 12 9-16,-4 7 16 15,3 10 1-15,2 3-11 16,3-1-14-16,3 1-20 16,5-11-24-16,1 1-5 15,4-1-3-15,2-3-1 16,5-5-1-16,1-4-1 0,3-12-2 15,4-4-1-15,4-10-7 16,0-7-10-16,4-7-26 16,3-9-27-16,-6-9-50 15,7-1-46-15,-4-7 104 16</inkml:trace>
  <inkml:trace contextRef="#ctx0" brushRef="#br0" timeOffset="12077.85">16381 4151 820 0,'-26'-4'419'0,"11"2"-13"15,1 1-214-15,9 1-32 16,5 1-37-16,5 2-92 16,-5-3-11-16,0 0-9 15,5 1-6-15,12 3-4 16,34 10-1-16,-24-12-15 0,0 0-19 15,3 1-73-15,1-3-38 16,5 0-104-16,0 0-110 16,2-4 238-16</inkml:trace>
  <inkml:trace contextRef="#ctx0" brushRef="#br0" timeOffset="12359.16">17451 3887 618 0,'37'46'331'16,"2"10"-166"-16,-14 23 37 16,-10 4 58-16,-16 14-54 15,-10 13-6-15,-21 11-34 16,-6 12-34-16,-20 11-62 15,1 6-17-15,-2 7-31 16,-7-3-10-16,-5 1-7 16,-12-5-1-16,-12-7-36 15,-3-11-42-15,10-12-157 16,-11-10 146-16</inkml:trace>
  <inkml:trace contextRef="#ctx0" brushRef="#br0" timeOffset="27384.01">3905 7968 207 0,'-30'-60'161'0,"23"56"28"16,0 2-31-16,5 1-46 0,-3-6-22 15,5 3-24-15,-1-2-7 16,0 1-5-16,3 1 1 16,-3 3-5-16,0 0-1 15,0 1-6-15,-2 0-2 16,3 0-2-16,-1 0 1 15,0 0 7-15,0 0 1 0,0 0 6 16,0 0 2-16,0 0-4 16,0 0-3-16,0-1-15 15,-1 1-12-15,2 0-20 16,0 0-7-16,0 0-3 16,0 8 4-16,5 11 6 15,5 30 1-15,1-21 0 16,4 3-2-16,8 7 40 15,1 4 2-15,1 4 1 16,3 3 1-16,0-1-41 16,2 5-2-16,4 5-2 15,-2 2 0-15,1 2-1 16,3 2 1-16,-5-8 3 16,0-2 1-16,-6-9 1 15,-1-6 0-15,-3-1 0 16,-8-8 0-16,7 4 3 15,-14-7-1-15,5-2 1 16,5 2 0-16,-10-8 0 16,7 1-2-16,-9-5 1 15,3-4 0-15,-2-1-19 0,2-1-25 16,2-7-66-16,-3 2-51 16,1-3-144-16,-4-1 185 15</inkml:trace>
  <inkml:trace contextRef="#ctx0" brushRef="#br0" timeOffset="27715.06">4428 8169 660 0,'-10'-10'322'0,"0"8"-75"16,1 1-86-16,-3 12-10 16,2 2-24-16,-2 12-40 15,-10 2 3-15,7 18-8 16,-8 3-6-16,-2 8-21 16,4 7-14-16,-16-6-23 15,4 3-5-15,-2-10-5 16,0 5-2-16,6 0-2 15,-1-15-4-15,6 7-19 16,4-9-25-16,6-9-92 16,6 5-63-16,6-12-299 0,3-3 318 15</inkml:trace>
  <inkml:trace contextRef="#ctx0" brushRef="#br0" timeOffset="28201.44">5036 7999 426 0,'-19'-21'293'16,"-5"33"-30"-16,1 10-30 16,2 8 0-16,-7-4-79 0,9 8-34 15,0 4-53-15,-5 2-21 16,5 9-27-16,-4 1-6 16,-2 1-9-16,6 10-2 15,1 5-1-15,3-4 0 16,4 0 1-16,1-12-2 15,10-7-40-15,2-5-34 16,8-4-82-16,4-3-67 16,2-8 141-16</inkml:trace>
  <inkml:trace contextRef="#ctx0" brushRef="#br0" timeOffset="34546.97">5124 8429 248 0,'26'-89'190'0,"-26"84"35"15,-3-1-28-15,-3-2-36 16,-1 4-11-16,1-1-12 15,-4 1-14-15,2 4-34 16,0 2-20-16,-2 7-39 16,2 4-13-16,0 11-14 15,-3 0-4-15,5 17 0 16,1 1-1-16,5 3-1 16,5 2 0-16,0-14 0 15,5-2-1-15,2-10 1 16,4-6 1-16,3-10 5 15,-2-5 5-15,6-10 6 16,-2-9 2-16,0-5-1 16,3 0-3-16,-9-4-3 15,-2 0 0-15,-7 2 1 16,-5-3 5-16,-4 4-18 16,-5 2-13-16,-2 0-42 15,-2 1-23-15,2 2-1 0,2 3 3 16,1 2-43-16,5 4-63 15,1 2 117-15</inkml:trace>
  <inkml:trace contextRef="#ctx0" brushRef="#br0" timeOffset="34817.86">5414 8111 664 0,'22'10'338'16,"-1"5"-147"-16,-4 4-33 15,-11 6-24 1,-3-13-73-16,1 0-24 0,-4 46 4 16,-4 7 8-16,-8 13 0 15,-7-19-2-15,-4 3-25 16,5-1-11-16,-4-9-4 15,5-2 10-15,-2-11-73 16,-5-5-66-16,5-4 80 16</inkml:trace>
  <inkml:trace contextRef="#ctx0" brushRef="#br0" timeOffset="37077.06">6251 8414 128 0,'-1'-1'117'0,"0"0"34"16,0 0-22-16,0 0-21 16,-2-1-11-16,0-2-2 15,1 0 0-15,-1 1 3 16,-1-1-2-16,2 3-4 16,-1-1-2-16,-3-1-16 15,4 1-13-15,-3-3-21 16,2 3-9-16,1 1 0 0,1 0 3 15,0 0 7-15,-1 0 2 16,1-1-1-16,0 1-2 16,0 0-10-16,0 0-6 15,-2 0-18-15,3 0-6 16,-1 0-6-16,0 0 1 16,0 0 18-16,1 0 3 15,3 0 36-15,20-1 1 0,32 0-8 16,-23 2 10-16,4 0-26 15,2-1-2-15,3-1-5 16,-2-1-10-16,-8 2-6 16,-2-2-1-16,-9 3 0 15,-1 2 2-15,0 2 3 16,-5 0 2-16,-7-2 2 16,0 3 0-16,-5-3 0 15,1-2 0-15,0 1 1 16,-3-2 3-16,0 0-22 15,0 0-26-15,0 1-76 16,0-1-54-16,0 0-185 16,0 1 218-16</inkml:trace>
  <inkml:trace contextRef="#ctx0" brushRef="#br0" timeOffset="37669.21">7090 8033 397 0,'-1'-8'239'0,"0"6"-58"16,-6 0-22-16,7 11-50 16,0 2-37-16,11 12-3 15,5 3 13-15,0 4-7 16,6 8-11-16,-4 3-29 15,4 3-12-15,0 6-15 0,1 0-1 16,2 6-2-16,-2 2-1 16,2 1 1-16,-4-2 2 15,0-3 0-15,-1-7 1 16,-3-6 0-16,3-4-3 16,2 1 1-16,-3-4 0 15,-4-5 1-15,-2-4-1 16,-8-9-34-16,-5-1-67 15,0-11 63-15</inkml:trace>
  <inkml:trace contextRef="#ctx0" brushRef="#br0" timeOffset="37956.04">7563 8169 583 0,'-4'1'336'15,"-5"7"-17"-15,-5 7-199 16,-3 5-1-16,-7 11-26 16,-4 4-10-16,-9 10 2 15,-3-3-8-15,0 9-24 16,-2-2-12-16,3-3-26 15,2 2-5-15,10-7-20 0,-2-3-42 16,9-7-99-16,2-3-75 16,5-1 129-16</inkml:trace>
  <inkml:trace contextRef="#ctx0" brushRef="#br0" timeOffset="38525.08">7732 8836 489 0,'62'-65'307'0,"-73"61"-2"0,-1 0-30 16,-6 1-48-16,-3 0-19 15,-2 1-49-15,2 2-30 16,-3 3-62-16,9 0-30 16,3 5-39-16,3 0-7 15,9 4-7-15,0 4-1 16,6 3 3-16,-2-1 2 15,4 2 6-15,-7 1 4 16,1 0 1-16,0-2 1 16,4 3 2-16,-2-3-1 0,-4-4 3 15,3 0-1-15,-11-6-11 16,3 0-13-16,5-2-33 16,-13-4-30-16,3-2-106 15,-5-1-107-15,-1-4 188 16</inkml:trace>
  <inkml:trace contextRef="#ctx0" brushRef="#br0" timeOffset="39004.11">8066 8789 696 0,'-19'1'320'0,"0"5"-145"16,5 2-41-16,0 2-64 15,8 4-23-15,5 6-26 16,1-3 15-16,8 7 24 16,2-3 8-16,-3 2 0 15,3 1-19-15,-1-2-31 16,-6 2-7-16,0-1-2 15,1-1 2-15,-8 0 3 16,-2-1 3-16,-5 0 4 16,-4 1 1-16,-6-1 1 15,-5-2-2-15,-5-7-18 16,-3-3-42-16,-2-6-149 16,4 0-109-16,4-1 170 15</inkml:trace>
  <inkml:trace contextRef="#ctx0" brushRef="#br0" timeOffset="44006.55">4109 7241 231 0,'2'-4'208'15,"-4"4"45"-15,-4-1-24 16,-7-1-58-16,3 4-36 16,-6 0-19-16,-1 0-10 15,-10-1-4-15,-2-1 4 16,-7-1-10-16,-4-1-8 16,4-1-25-16,-3-4-17 0,-7 4-24 15,-4 0-8-15,-9 0-9 16,1 3-3-16,1 2-3 15,4 2 0-15,7 4 1 16,2-2 0-16,11 4 0 16,2-1-3-16,12 4-11 15,3 2-6-15,1 12-5 16,7 6 1-16,-6 20 7 16,4 11 5-16,-3 12 8 15,-2 13 1-15,-5 24 3 16,-6 13 0-16,-5 16 0 15,-1 8 1-15,-7 8-1 16,2-6 1-16,-1 0-1 16,3-5 1-16,8-13-1 15,5-5 0-15,9-17-1 0,3-8 0 16,10-18-2-16,7-8-2 16,7-15-5-16,3-7-6 15,13-19-7-15,3-7 0 16,9-18 1-16,6-7 6 15,9-7 5-15,-3-7 2 16,8-5 4-16,5-3 2 16,5-5 3-16,11 4 1 15,6 1 3-15,1 3-14 16,-4 6-83-16,-2 1-63 0,-5 7-190 16,-3 1 206-16</inkml:trace>
  <inkml:trace contextRef="#ctx0" brushRef="#br0" timeOffset="44924.16">8560 7480 571 0,'-18'-58'213'0,"29"63"-142"15,6 3 4-15,7 1 8 16,1-1-15-16,3 5-39 15,0-5-10-15,8 0-11 16,3-1-2-16,9-3-1 16,2 2-1-16,6 1-1 15,0 1 0-15,-7 3-2 16,1 0 1-16,-15 7 0 16,-8 0 35-16,-7 10 14 0,-8 6 4 15,-12 10 5-15,-6 9-32 16,-13 14-13-16,-5 8-4 15,-4 12-5-15,-3 5-1 16,0 6-3-16,3 7 0 16,5 13-2-16,4 6 0 15,5 1 1-15,0-1-1 16,12-6 1-16,4-4 0 16,12-11-1-16,4-9 0 0,5-18 0 15,0-10-1-15,-1-5 1 16,-2-4 1-16,-7-8 3 15,-3-5-13-15,-10-10 68 16,-4-6 25-16,-10-6 28 16,-10-7 24-16,-12-3-51 15,-10-2-5-15,-9-5-24 16,-1-2-9-16,-3-3-23 16,5-2-20-16,2 3-21 15,-1 1-21-15,3 3-76 16,0 0-50-16,5-3-200 15,7-2 227-15</inkml:trace>
  <inkml:trace contextRef="#ctx0" brushRef="#br0" timeOffset="46637.32">9825 8624 403 0,'13'24'246'0,"5"-1"-47"0,8-4-43 16,6-5 4-16,1-5-53 15,4-1-23-15,5-12-18 16,0-2-20-16,5-6-7 16,-6-9 0-16,-5 0-6 15,-5-4-3-15,-9-7-6 16,-2-1-3-16,-7-4-2 16,-7 0 1-16,-6 3 3 15,-6 1 1-15,-7 5-2 16,3 4-5-16,-13 7-7 15,-5 6-8-15,0 11-4 16,-3 5-2-16,1 12 2 16,4 5 2-16,-4 16 12 15,0 9 5-15,1 10 2 16,2 5 0-16,6 2-6 16,0-1-4-16,8-1-3 0,6 4-2 15,2-9-2-15,5-4 0 16,8-8-2-16,2-12-1 15,6-7-2-15,4-6 1 16,6-10-1-16,-1-1 2 16,7-7 3-16,0-2 0 15,-4-2 4-15,3-6 2 16,-7-6-48-16,1-3-49 16,-1-3-144-16,1-1-229 15,-2 0 300-15</inkml:trace>
  <inkml:trace contextRef="#ctx0" brushRef="#br0" timeOffset="47358.05">10560 8007 511 0,'-30'-46'326'16,"30"46"-68"-16,4 0-43 15,-3 3-29-15,-1-3-82 16,0 0-30-16,6 2-35 15,13 3-18-15,27 9-16 0,-27-8 0 16,0 0-2-16,2-1 1 16,1 0-23-16,-1-2-38 15,-2-2-186-15,4 2 161 16</inkml:trace>
  <inkml:trace contextRef="#ctx0" brushRef="#br0" timeOffset="48078.97">11239 7756 561 0,'46'-68'256'0,"-66"78"-121"0,-3 5-18 15,-4 8-26-15,-3 1-3 16,1 9-9-16,1 0-2 16,9 3-31-16,4-4-18 15,9-8-22-15,1-5-3 16,5-9-1-16,4-5 2 16,7-6 7-16,2-7 4 15,5-6 8-15,3-7-1 16,-2-5-4-16,-3-3-4 0,3 1-3 15,-5 4 0 1,-1 4-4-16,-1 4-1 0,-2 4-2 16,1 5-3-16,-4 3 0 15,-3 0-1-15,-5 4-1 16,2 4 0-16,-2-4 0 16,0 0 1-16,-2 23 0 15,-14 33 0-15,0-11 1 16,-4 5 0-16,-10 12 2 15,2 1-1-15,-3 4 1 16,2-2 0-16,4-5 0 16,2 0 0-16,5-11 0 15,4-5-1-15,4-12 0 16,5-6-1-16,3-13-1 16,2-3 1-16,5-13 4 15,0-3 4-15,7-9 6 16,1-6-1-16,2-6-2 0,0-1-7 15,2-3-15-15,0 0-31 16,4 0-92-16,0-1-71 16,7 2 118-16</inkml:trace>
  <inkml:trace contextRef="#ctx0" brushRef="#br0" timeOffset="48468.03">11812 7559 314 0,'0'12'191'0,"-4"5"-33"16,-2 2 2-16,-5 5-41 15,-2 4-2-15,-5 10-2 16,3 8-6-16,-3 9-33 16,-4 3-20-16,2 2-31 15,-2 2-10-15,2-1-9 16,3-5-2-16,4-5-1 16,4-7-1-16,5-12 0 15,1-3-2-15,10-8 0 16,-5-5-3-16,9-6 0 15,3-3 1-15,0-4 2 0,6-2 2 16,-4-2-1-16,2-3-5 16,-5-6-83-16,2-2-85 15,1-5 106-15</inkml:trace>
  <inkml:trace contextRef="#ctx0" brushRef="#br0" timeOffset="48707.76">11526 7837 815 0,'-2'-1'334'0,"7"2"-188"16,2 1-17-16,6 2 5 15,2 1-47-15,-1 0-61 16,6 0-13-16,1 1-8 15,4 0-2-15,1 4-17 16,1-2-27-16,0 5-111 16,3 1-113-16,-6 1 162 15</inkml:trace>
  <inkml:trace contextRef="#ctx0" brushRef="#br0" timeOffset="52339.96">13766 8901 462 0,'-2'-101'268'15,"10"91"-37"-15,5 9-111 16,5-4 4-16,9 6-39 16,2 2-23-16,4-5-14 15,3 5-15-15,5-1-23 16,-4-2 0-16,-1 0-3 15,-5-6 0-15,-6-2 2 16,5 0-1-16,-2-2-26 16,1 3-74-16,-6-1 63 15</inkml:trace>
  <inkml:trace contextRef="#ctx0" brushRef="#br0" timeOffset="52561.58">14177 8617 588 0,'-57'-35'314'0,"53"42"-115"15,0 3-66-15,-4 3-1 16,1 8-76-16,1 4-21 16,0 4-7-16,-1 0 0 15,2 4-14-15,-5-1-5 16,6 3-4-16,-1 3 21 15,1 1-106-15,2 3-88 16,-4 2 110-16</inkml:trace>
  <inkml:trace contextRef="#ctx0" brushRef="#br0" timeOffset="53295.15">14952 8162 156 0,'7'-15'132'0,"1"32"27"16,2 3-20-16,3 4-23 15,5 5-11-15,5 6-20 16,1 6 9-16,1 10-21 16,-2 3-7-16,-1 10-1 15,-2 0-25-15,4 0 5 16,4 1 3-16,1-3-3 15,1 3-4-15,-1-2-23 16,-3 1-7-16,1 0-5 16,1-3-1-16,-3-7-1 0,-2-2 0 15,2-9 1-15,-2-4-1 16,-3-12 1-16,-2-2 2 16,-2-4 3-16,-4-5 1 15,-2-5 11-15,-3-4-33 16,-7-9-75-16,0-3-71 15,-4-12 80-15</inkml:trace>
  <inkml:trace contextRef="#ctx0" brushRef="#br0" timeOffset="53593.83">15645 8307 634 0,'-3'2'291'15,"-7"2"-144"-15,-5 11-46 16,1 7 20-16,-13 9-35 16,1 11-12-16,-10 15-5 15,-3 7-13-15,-11 12-18 16,0 1-8-16,-7 5-16 15,-1 3-4-15,5-3-4 16,6 2-1-16,5-10 2 16,6-6-33-16,-3-12-110 0,0-8-108 15,4-13 139-15</inkml:trace>
  <inkml:trace contextRef="#ctx0" brushRef="#br0" timeOffset="54254.94">15964 9118 606 0,'68'8'381'0,"-80"-8"-67"16,-6-1-87-16,1 0-46 15,-4 4-89-15,1-1-29 16,2 5-35-16,-2 3-8 16,5-2-12-16,1 4-7 0,5 2-7 15,0-2-3-15,4 5-3 16,3-2 3-16,0 2 2 16,2-3 2-16,2 1 2 15,0 1 1-15,-2-1 2 16,2 1 1-16,-2 0 3 15,-4-3 1-15,0 1 3 16,-6-4 1-16,-2-3 1 16,0 0-3-16,-7-5-25 15,3 2-27-15,-3 0-48 16,-4-4-21-16,9 0-73 16,4 2-92-16,7 1 185 15</inkml:trace>
  <inkml:trace contextRef="#ctx0" brushRef="#br0" timeOffset="54674.8">16299 9327 675 0,'21'-54'387'16,"-42"46"-76"-16,2 5-167 16,-1 0-20-16,4 5-80 15,6 0-15-15,1-2 3 16,1 5 5-16,4-3-1 15,2 6-9-15,2 4-5 16,4-2-5-16,-1 5-6 16,0-2-3-16,5 3-3 15,-8 2 1-15,1 3 3 16,-2 3 2-16,-11 6 8 16,3 2 3-16,-15 3 1 15,0 2-1-15,-9-4-6 16,-11 0 3-16,-1-12-81 15,-9-3 313-15,-1-9-204 16</inkml:trace>
  <inkml:trace contextRef="#ctx0" brushRef="#br0" timeOffset="163665.89">3212 12462 500 0,'-4'-4'281'16,"-2"-1"-53"-16,0 1-23 0,1 3-25 16,-1-2-32-16,5 4-26 15,-2-1-3-15,3 1-36 16,0-1-26-16,0 0-37 16,0 0-18-16,3 8-7 15,8 13 2-15,24 40 3 16,-16-24 2-16,2 9 3 15,1 4 0-15,1 3-2 16,2 0 1-16,-1 1-1 16,4-1 3-16,-5-4 0 15,-1-4 1-15,-3-7 1 16,3-4 0-16,-3-5-1 16,-2-3 1-16,-2-4-8 15,-3-1-21-15,-5-9-77 16,1-2-63-16,2-7-236 0,-3-9 251 15</inkml:trace>
  <inkml:trace contextRef="#ctx0" brushRef="#br0" timeOffset="163966.91">3613 12593 828 0,'1'-3'407'0,"-1"5"-153"0,-3 6-101 16,-3 3-14-16,-8 7-49 15,-4 7-16-15,-7 10-3 16,0 1-4-16,-4 7-13 16,-1 0-10-16,3-2-23 15,0 1-6-15,7-3-12 16,2-5-1-16,0 0-4 15,2 1-25-15,5-3-58 16,1 1-35-16,3-4-83 16,1 0-41-16,2-3-190 15,-1-1 275-15</inkml:trace>
  <inkml:trace contextRef="#ctx0" brushRef="#br0" timeOffset="164328.04">4202 12630 626 0,'-7'-10'358'0,"-6"6"-83"16,0-3-13-16,-1 8-76 16,-2 4-45-16,-4 8-29 15,-2 6-19-15,-2 10-26 16,-1 7-12-16,1 6-29 16,2 4-11-16,3 0-15 15,4 1-1-15,5 2-3 16,0-4 2-16,5-2-42 15,1-4-24-15,4-3-72 16,5 0-53-16,4-3-183 16,1-2 239-16</inkml:trace>
  <inkml:trace contextRef="#ctx0" brushRef="#br0" timeOffset="164632.03">4410 12937 365 0,'-10'14'229'16,"6"9"17"-16,3 3-79 16,0 7-16-16,1 1-13 15,3-5-32-15,-1-2-12 16,4-13-39-16,1-1-24 0,4-11-20 15,3-2 11-15,1-6 27 16,2-9 5-16,-5-5 7 16,-2-8-12-16,-1 5-22 15,-5 2-5-15,-4 3-5 16,0 4-7-16,-4-5-92 16,-5-2-109-16,4-2 119 15</inkml:trace>
  <inkml:trace contextRef="#ctx0" brushRef="#br0" timeOffset="164889.87">4666 12705 574 0,'36'3'284'0,"-7"7"-97"0,-2 5-65 15,-5 8-43-15,-11 4-16 16,-10 9 12-16,-2 5 10 16,-12 4 5-16,0 2-21 15,-1-3-45-15,-2 1-11 16,6-4-4-16,-6-1-41 16,0-1-142-16,-2-5-115 15,-1-7 161-15</inkml:trace>
  <inkml:trace contextRef="#ctx0" brushRef="#br0" timeOffset="165382.28">5580 13249 487 0,'-86'-81'309'15,"85"78"11"-15,-3 1-92 16,-2 0-92-16,6 2-44 0,0 0-54 15,0 0-2-15,16 8 11 16,28 15-3-16,-26-17-15 16,2 2-9-16,3-8-10 15,-5-3-2-15,3-3-3 16,0-3-5-16,-2 3-66 16,0 0-58-16,-4-1 76 15</inkml:trace>
  <inkml:trace contextRef="#ctx0" brushRef="#br0" timeOffset="165604.62">5559 12974 996 0,'-6'-2'440'0,"6"0"-206"16,0 0-57-16,0 1-69 15,0 0-44-15,0 0-64 16,0 0-5-16,10 1 1 16,8 1-2-16,31 1-51 0,-24-1-44 15,1-5-174-15,1-6 169 16</inkml:trace>
  <inkml:trace contextRef="#ctx0" brushRef="#br0" timeOffset="166403.01">6354 12934 851 0,'1'7'412'0,"-2"-4"-175"15,3-2-90-15,-2-1-17 16,0-1-34-16,0 0-11 0,1-4-13 16,8-15-15-16,13-37-12 15,-13 27-2-15,6 1 5 16,-4-3 0-16,4 6-7 16,0 2-6-16,-7 1-14 15,2-1-6-15,-1 3-13 16,3 3-2-16,-9 1-2 15,5 5 0-15,2 6 2 16,-10-1 0-16,6 4 0 16,-3 3-1-16,-5 0-4 15,2 0-1-15,0 0-3 16,0 0 1-16,2 8 1 16,1 14 2-16,0 37 12 15,-9-22 8-15,-1 15 13 16,0 3 6-16,-5 6 0 15,7 5-6-15,-5-9-10 16,-2-1-7-16,0-6-5 0,-1-2 0 16,7-3-1-16,-2-2 0 15,2-12 0-15,-2-3 0 16,-1-11 3-16,1 0-13 16,-1-5-32-16,6-3-29 15,-3-2-90-15,3-5-51 16,0-3 128-16</inkml:trace>
  <inkml:trace contextRef="#ctx0" brushRef="#br0" timeOffset="167132.37">8711 12656 503 0,'-2'-9'323'0,"4"9"12"15,-6 0-120-15,8 7-80 16,-1 2-18-16,4 8-17 16,8 5 9-16,1 10-2 15,-1 2-10-15,7 6-28 16,0 4-15-16,-1 2-23 15,3 3-11-15,-1 1-12 16,0 0-2-16,0-4 0 16,-3 0 0-16,2 1-2 0,-4 0 1 15,-1 4-25-15,-1-3-19 16,-2-1-71-16,1-4-55 16,2-1-146-16,-7-11 190 15</inkml:trace>
  <inkml:trace contextRef="#ctx0" brushRef="#br0" timeOffset="167396.79">9159 12835 892 0,'-3'-6'383'15,"-4"5"-218"-15,-9 10-100 16,-5 7-12-16,-8 12-37 16,-3 10 0-16,-5 9 28 15,-1 0 12-15,0 4-1 16,2-5-6-16,3-2-27 16,4 0-46-16,7-3-100 15,0 0-75-15,6-6 108 16</inkml:trace>
  <inkml:trace contextRef="#ctx0" brushRef="#br0" timeOffset="167949.22">9650 13332 811 0,'-7'-6'394'0,"-2"1"-119"15,-10-1-65-15,-5 6-56 16,-7 0-22-16,-4 7-37 16,3 4-2-16,1 3-30 15,2 3-14-15,6-4-31 16,6 2-12-16,6-4-8 15,5 0-5-15,5-2-3 16,2 1-1-16,5-1 3 0,-1 1 2 16,4 2 5-16,0-3 0 15,0 2 1-15,-1 3 1 16,-6-3 1-16,1 3 0 16,-8-3 1-16,0 1-4 15,-2 2-12-15,-3-2-14 16,-1 3-44-16,-6-10-29 15,0 1-79-15,2 0-28 0,0-4-70 16,8 11-60 0,3-6 226-16</inkml:trace>
  <inkml:trace contextRef="#ctx0" brushRef="#br0" timeOffset="168365">9788 13454 1014 0,'21'-36'490'15,"-34"28"-214"-15,1 3-117 16,2 3-41-16,5 2-77 16,0 1-21-16,5 5-1 0,1-2 1 15,-1 4 4 1,2-1-3-16,0 1-4 0,0 2 0 16,3 0-9-16,3 2-2 15,-6-1-2-15,1-1 0 16,-4 0 4-16,-6-2 2 15,2 1 5-15,0 0 2 16,-5-2-8-16,0 0-14 16,-9-6-59-16,4 3-52 0,10 0-101 15,-8-4-48-15,9 4-120 16,-7-5 236-16</inkml:trace>
  <inkml:trace contextRef="#ctx0" brushRef="#br0" timeOffset="168775.95">10489 13313 900 0,'-69'-29'388'15,"70"29"-206"-15,-1 1-92 16,5 0-62-16,-5-1 2 16,3 0 15-16,22 3 11 0,27 3 0 15,-23-8-10-15,4 0-25 16,-2 0-10-16,8 0-21 16,-2-1-26-16,-8-2-89 15,3 3-74-15,-12-4 119 16</inkml:trace>
  <inkml:trace contextRef="#ctx0" brushRef="#br0" timeOffset="168996.88">10574 13105 1255 0,'-2'-2'499'15,"-4"-5"-299"-15,6 4-123 16,0-2-26-16,0-5-62 16,7 6-53-16,7 0-56 0,4 4-22 15,6 0-25-15,3 0-14 16,7-2-66-16,3 0 150 16</inkml:trace>
  <inkml:trace contextRef="#ctx0" brushRef="#br0" timeOffset="169655.84">11250 12934 988 0,'-25'-56'417'0,"47"47"-262"15,5-2-25-15,6 3-21 16,0 3-16-16,3 5-5 16,-2 2 1-16,4 8-41 0,0 3-17 15,1 8-20-15,-5 2-3 16,-7 4-2-16,-6-1-1 16,-11 0-2-16,-6 5 2 15,-12 2 2-15,-2 0 2 16,-16 5-11-16,-2 0-11 15,-12 1-8-15,-1 1-4 16,-6-5 6-16,-6-7 9 16,3-7-15-16,-6-7-13 0,7-10-1 15,11-4 2-15,14-3 21 16,15-4 20-16,9 0 12 16,5 2 3-16,7 0 4 15,3 1 0-15,9 4 4 16,4 0 3-16,3-1 1 15,-1 1-1-15,0 6-2 16,6-1-1-16,4 7-8 16,12 7-2-16,5 1-11 15,-1 5-2-15,3 0-3 16,2 5 0-16,5-1 0 16,-3 1 0-16,5 3-4 15,-6-13-32-15,11 1-151 16,10 1 129-16</inkml:trace>
  <inkml:trace contextRef="#ctx0" brushRef="#br0" timeOffset="171915.24">15791 11352 190 0,'-22'32'76'16,"24"-10"-30"-16,7 12-21 15,-2 6 0-15,1 11 27 16,6 14-1-16,-7 15 17 0,-2 3 27 16,0 16 3-16,-3 1-3 15,1 4-16-15,2 6-24 16,-4 4-29-16,1 3 23 15,0 5 4-15,2 0-2 16,0 2 26-16,4 2-20 16,-1 4 2-16,3 2-2 15,-1 0-25-15,-5 2-12 16,0-1-13-16,-1 2 0 16,-3 0-1-16,0-4-40 0,0-2 81 15,-1-5 13-15,3-6 23 16,0-1 49-16,-1-15-66 15,1-4-10-15,-2-15-20 16,3-5-10-16,0-11-14 16,0-3-2-16,-2-12-3 15,-1-5 0-15,4-7-1 16,-5-7 1-16,2-5-10 16,-2-11-23-16,-3-7-67 15,3-2-46-15,-1-4-96 16,0-4-57-16,0-10 187 15</inkml:trace>
  <inkml:trace contextRef="#ctx0" brushRef="#br0" timeOffset="172541.81">14894 13680 706 0,'12'-4'243'0,"10"0"-193"15,4 0-19-15,15 6 0 16,-2 0 0-16,11 4-23 16,9 3 10-16,12 0 22 15,13 6 9-15,19-1 8 16,7 3-4-16,5-2 7 15,9 1 8-15,13-2 5 16,-1-3 1-16,23 0-15 16,3-5-12-16,6-3-15 15,18 0-6-15,2-2-10 16,-3 3-6-16,2-3 26 0,2 0 10 16,-11-2 21-16,5 0 9 15,-6 0-22-15,-9 1-10 16,-7 0-21-16,-9-2-6 15,-12 2-7-15,-8 2-3 16,-16 2 0-16,-8 1 2 16,-16 0 0-16,-6 0 1 15,-15-4 1-15,-8 2-2 16,-18-1 2-16,-12-2 1 0,-15 0-11 16,-12-2-18-16,-5-1-64 15,-1 0-40-15,-1 2-114 16,0 0-79-16,-28-2 201 15</inkml:trace>
  <inkml:trace contextRef="#ctx0" brushRef="#br0" timeOffset="173501.09">15887 12773 221 0,'0'-1'137'0,"-1"0"10"0,0 0-8 16,0 0 11-1,0 0 11-15,0 0 4 0,0 0-7 16,0 0-16-16,0 0-8 15,-1-1-16-15,0-1-10 16,0 0-10-16,-1-2-11 16,1 2-13-16,-2-1-3 15,-8-1-16-15,-2 0-5 16,-32-27-8-16,27 30-5 16,3-1-10-16,-6-2-5 15,4 3-6-15,5 2-1 0,-2 0-2 16,7 0 0-16,3 1-4 15,-4-1-1-15,0 0 0 16,1 0-1-16,6 1-1 16,-5-3-4-16,9 3-7 15,-2-1-4-15,0 0-2 16,0 0 0-16,0 0 3 16,13 2 3-16,10 2 4 15,40 6 1-15,-23-10 2 16,-4-2 0-16,8 2 0 15,-8-3 1-15,-4 3 0 16,-1 1-1-16,-9 0 2 16,-3 2 0-16,-6-1-2 15,-7-2-23-15,-3 2-86 16,-3-2-58-16,0 0-143 16,-1 0-92-16,0 0 257 15</inkml:trace>
  <inkml:trace contextRef="#ctx0" brushRef="#br0" timeOffset="174086.84">15227 12695 485 0,'-66'28'282'15,"71"-26"-52"-15,-7-2-57 16,8 0 0-16,-7-4-25 16,1-3-19-16,11-3-19 15,-7-7-17-15,12-3-40 16,-4-5-17-16,-1-1-11 16,2 2 2-16,0 1 2 0,2 3 1 15,-5 0-8-15,1 5-7 16,-3 1-7-16,-3 4-2 15,3 5-1-15,-5-2 0 16,-1 7 0-16,4-2-2 16,-3 4-4-16,-3-2-5 15,0 0-1-15,0 0 4 16,4 15 6-16,3 42 6 16,-9-21 1-16,-6 7-2 0,1 6-2 15,-4-1-1 1,3 4-2-16,0-4 1 0,1-10-24 15,5-2-24-15,-2-15-50 16,4-4-36-16,4-10-134 16,-1-5-69-16,1-6 206 15</inkml:trace>
  <inkml:trace contextRef="#ctx0" brushRef="#br0" timeOffset="174779.89">15932 11249 469 0,'67'-24'240'0,"-67"29"-59"16,-2 0-23-16,2-1-27 16,-3 0-3-16,-2-4-3 15,0 0 3-15,-6-3-4 16,1 2-5-16,-7 0-19 15,2 1-16-15,-8 0-27 16,0-1-14-16,-5 1-19 16,-4-1-7-16,1 2-9 15,-3 2-3-15,-2 0-2 16,7 1-1-16,2-3 0 16,9 0 0-16,9 1-1 15,-3-1 2-15,5 2 4 0,4-2 1 16,2-1-8-16,1 0-10 15,0 0-14-15,0 0-1 16,2 0 6-16,16 4 10 16,32 11 9-16,-17-8 0 15,-1-2 2-15,3-2 0 16,-2-2 0-16,-6-1 1 16,-5 0-44-16,1 6-38 0,-8-4-117 15,0 2-139-15,-9-5 214 16</inkml:trace>
  <inkml:trace contextRef="#ctx0" brushRef="#br0" timeOffset="175420.91">14915 11040 801 0,'15'-8'370'0,"3"1"-168"0,3 2-107 16,3 4-33-16,-1 2-30 15,-1 3-10-15,-1 5-2 16,-1 0-3-16,-2 2-11 16,-5 2-2-16,-5 1 4 15,-4 3 2-15,-11 5 5 16,4 2 1-16,-12 1-20 16,2 2-13-16,-2-6-51 15,0-1-36-15,1-6-24 16,-4-4 9-16,2-6 52 15,-2 1 42-15,10-3 39 16,2-2-1-16,8 4-3 16,4 0-3-16,5-2 4 15,7 6 10-15,1-3 6 16,-3-1-2 0,-6-1-4-16,-1-1-8 0,33 10-11 15,-1-2-2-15,8 1 0 0,-7-2-37 16,3 4-105-16,0 1-117 15,9 10 150-15</inkml:trace>
  <inkml:trace contextRef="#ctx0" brushRef="#br0" timeOffset="178463.37">16182 12623 302 0,'-1'0'169'0,"0"-1"-1"16,0 0-3-16,1-10 7 15,3-14 9-15,5-31-11 16,-1 32-24-16,7-2-38 0,-6 2-17 15,7-3-33-15,-12-3-10 16,3-3-11-16,3-2-8 16,3-1-5-16,8-4-2 15,-1-5-5-15,6 3 1 16,-5-3 1-16,3-4 4 16,3 6 3-16,-6 2-1 15,9 1-5-15,-1 7-4 16,1-9-11-16,3-5 0 0,1-1-3 15,-1-3-1 1,7 4 1-16,-6-1 1 0,-3 4 4 16,-1 1 3-16,-2 3 4 15,6 6 2-15,6 5-1 16,1-1-1-16,2 5-3 16,1-4-2-16,2-2-4 15,2 7-1-15,-2-4-3 16,0 10-1-16,0 3 1 15,-10-2-1-15,5 7 1 16,-8-3 0-16,0 4 0 16,6 2 1-16,-6 1-2 15,5 3 1-15,-3 1 0 16,-2 1-1-16,-4 1 0 16,-4 1 0-16,-1 5 0 15,-2-1 0-15,-4-2 1 16,-2 0 1-16,-5-3 0 15,-1 2 1-15,-4 0-28 0,-2-1-32 16,-1 0-81-16,-2-2-51 16,0 0-172-16,-2-1 226 15</inkml:trace>
  <inkml:trace contextRef="#ctx0" brushRef="#br0" timeOffset="181830.04">15755 11823 139 0,'-1'0'138'0,"0"0"20"16,0 0-9-16,-1 0-19 15,2 0-27-15,-2 0-4 16,1 0-14-16,-4-1 0 16,-1 0-4-16,1 0-6 0,4 0-7 15,0-1-3-15,-1 1-8 16,2 1-3-16,-2 0-4 16,1 0-4-16,0-1-11 15,-3 0-9-15,3 1-16 16,0 0-4-16,-2 0 18 15,3 0 14-15,0 0 25 16,0 0 6-16,0 0-16 16,13 1-6-16,10 1-10 15,27 1-1-15,-25-3-4 16,2 0-7-16,-4 1-14 16,2 1-3-16,0-1-2 15,-4-1-1-15,-1-3 0 16,-1 2 0-16,-6 0-1 15,0 1-1-15,-3 0-49 16,-1-3-36-16,-4 3-105 16,0 0-89-16,-7 0 177 0</inkml:trace>
  <inkml:trace contextRef="#ctx0" brushRef="#br0" timeOffset="182533.31">14626 11792 702 0,'-33'75'345'15,"32"-76"-54"-15,1-3-122 16,1-1-54-16,-1 4-12 15,0 0-48-15,1-5-15 16,7-14-3-16,11-26 0 16,-9 23-1-16,-3 2 1 15,2 2-5-15,3 0-6 0,-10 4-12 16,8 1-4-16,-6 6-7 16,-4 0 0-16,5 7-3 15,-2 4 0-15,-3-3-11 16,0 0-2-16,0 0-2 15,0 0 2-15,0 0 8 16,0 4 3-16,-2 15 0 16,-6 28 0-16,0-23-1 15,4-2 2-15,4 2 1 16,-7-1 0-16,7 3 0 16,-1-2 3-16,-1-2-54 15,4 0-38-15,-3-7-108 16,-1 2-81-16,9 0 176 15</inkml:trace>
  <inkml:trace contextRef="#ctx0" brushRef="#br0" timeOffset="182936.2">14786 11954 639 0,'56'15'296'16,"-63"-3"-120"-16,-1-4-82 15,5 5-17-15,1-5-37 16,5 5-20-16,-1-12-3 15,5-1 4-15,1-1 22 16,-3-3 10-16,2 3 5 16,-1-6-1-16,-3 2 0 15,-1-4-3-15,-4-2-4 16,-1 4-3-16,1 3-24 16,-1 3-14-16,-2 2-21 15,4-1-8-15,0 0-18 16,0 0-20-16,0 0-55 15,0 0-48-15,0 0-125 16,0-1 175-16</inkml:trace>
  <inkml:trace contextRef="#ctx0" brushRef="#br0" timeOffset="183505.25">15215 11733 412 0,'37'-69'231'0,"-40"66"-37"16,-5-2-9-16,-3 3-19 15,3 0-24-15,-7 3-34 16,9 4-25-16,-11 2-41 15,9 3-11-15,-8 9-17 16,-3 1-5-16,6 8-7 16,-14 3-2-16,13 4-2 15,-6 0-3-15,8 2-1 16,7 3 0-16,-1-6 0 0,3-4 0 16,5-7-4-16,1-8-1 15,10-6 2-15,-3-5 2 16,10-4 9-16,-1 0 5 15,-3-11 3-15,3 2 1 16,-14-7-1-16,-2 0-2 16,-3 0-2-16,0 2-9 0,-2 1-24 15,-5-4-27-15,-1 3-78 16,-2 0-50-16,1 1-172 16,7 6 218-16</inkml:trace>
  <inkml:trace contextRef="#ctx0" brushRef="#br0" timeOffset="185445.97">15304 11783 150 0,'0'-1'129'0,"0"0"47"16,0 0-1-16,0 0-7 15,0 0-14-15,0 0-36 0,0 0-22 16,0 0-35-16,0 0-10 16,0 1-11-16,0 0-1 15,0 0-5-15,0 0-5 16,0 0-7-16,0 0-2 15,-1 9-7-15,-1 8-2 16,-2 25-5-16,0-27-3 16,3-2-2-16,0 1-1 15,1-1-1-15,5 4 0 16,3 0 0-16,-3-7 2 16,5 1 5-16,-5-10 0 0,2 1 2 15,3 5-3-15,0-4-1 16,2 4-1-16,-1-7-16 15,1-3-23-15,-2-6-99 16,2 0-118-16,3 1 158 16</inkml:trace>
  <inkml:trace contextRef="#ctx0" brushRef="#br0" timeOffset="185657.97">15449 11819 577 0,'27'-29'299'0,"-32"47"-100"16,1 6-22-16,-4 5-44 15,-2 1-32-15,5 3-29 16,-5-6-8-16,0 4-34 0,2-3-10 16,-5-4-11-16,9 1-4 15,1-2-44-15,0-2-73 16,6 0 73-16</inkml:trace>
  <inkml:trace contextRef="#ctx0" brushRef="#br0" timeOffset="186872.74">16529 11790 166 0,'-1'0'134'0,"0"0"30"15,-4 2 0-15,-2 2-19 16,1-2-18-16,2-1-16 15,1 0-15-15,2-1-8 16,-4 1 8-16,4-1-1 16,-5 3-8-16,-1-1-22 15,5-2-15-15,-4 3-24 16,4-3-7-16,0 0-7 16,0 0-5-16,1 1-7 15,-3 1 0-15,4-2-4 16,0 4 4-16,0 0 10 15,0-4 4-15,17 3 5 16,21 21-1-16,-28-26 0 16,0 2-1-16,-5-5 2 15,0 2 3-15,-5 0 7 16,-3-2 1-16,3 4-1 16,-2 0-3-16,1 0-12 0,0 0-7 15,0 0-8-15,0 0-4 16,0 0-1-16,-5 0 8 15,4 1 7-15,0 0 2 16,-1 4 1-16,0 8-7 16,-5 0-4-16,-12 24 0 15,21-26-39-15,-1-4-31 16,1-4-97-16,-3-1-85 0,1-2 158 16</inkml:trace>
  <inkml:trace contextRef="#ctx0" brushRef="#br0" timeOffset="187526.94">16513 11822 734 0,'27'-45'343'0,"-30"39"-132"16,3 2-27-16,-2 1-40 16,-1-1-24-16,2 4-45 15,1 0-11-15,-1 0-24 16,1 0-8-16,0 0-16 16,-1 0-6-16,0 0-8 0,0 0-2 15,0 9 2-15,0 5 0 16,0 32-2-16,3-24 0 15,1 6-1-15,0 1-2 16,2 7 4-16,-3 2 2 16,1 8 1-16,2 3 0 15,-3 9-1-15,1 8 0 16,-1 5 16-16,-1 4 5 16,-1 0 10-16,5-6 17 0,1 2 6 15,1 1 5-15,2 4 0 16,-3 1-17-16,-1-5-20 15,-4-2-9-15,-4-2-7 16,0-5 0-16,0 7-1 16,1 0 0-16,0 2-2 15,2-1-2-15,2-11-2 16,6-2 0-16,2-9 6 16,1-4 4-16,1-5 2 15,-12-6 2-15,6-4-5 16,-5-3-2-16,0-3 0 15,0 0-1-15,-3-7 0 16,1 0 0-16,-5-9-1 16,6 2 1-16,-1-5-6 15,1-1-8-15,0-4-31 16,-1-1-21-16,0 0-47 16,0 0-20-16,0 0-46 15,0 0-24-15,0-1-119 0,0 1 195 16</inkml:trace>
  <inkml:trace contextRef="#ctx0" brushRef="#br0" timeOffset="188491.9">16353 13988 257 0,'-92'-6'159'0,"85"6"25"16,-4 0-27-16,7-2 10 0,5 1 0 15,-4-1-15-15,3 1-7 16,0 1-20-16,0 0-16 15,0 0-27-15,0 0-9 16,0 0 0-16,10 2 5 16,8 2 11-16,27 9-2 15,-19-7-26-15,2 0-15 16,-2 1-26-16,1 0-9 16,3-2-6-16,-1 1-2 0,2-1 1 15,2 5-1-15,-5-1 0 16,0-6 0-16,-3 2 1 15,-3 0 0-15,-3-2 2 16,-4 0-1-16,-4-2-17 16,-1-4-25-16,-13-2-67 15,5 1-42-15,-4 0-101 16,2 3-46-16,-2 0 186 16</inkml:trace>
  <inkml:trace contextRef="#ctx0" brushRef="#br0" timeOffset="188810.61">16679 13998 627 0,'-34'-72'327'0,"34"68"-61"16,4 2-34-16,-6 0-31 16,2 1-29-16,0 1-64 15,0 0-17-15,0 0-35 0,7 2-6 16,1 0-9-16,0 1-9 15,-4-1-17-15,10 2-4 16,16 33 9-16,-17-23 7 16,-5 5 8-16,-8-4 0 15,0 3-10-15,-12-4-5 16,3 3-4-16,-1 3 0 16,-3-1-2-16,-3-2-3 15,-8-6-32-15,0-1-28 16,-2-2-48-16,-1-1-33 0,4 4-47 15,0-5-26-15,0-2 129 16</inkml:trace>
  <inkml:trace contextRef="#ctx0" brushRef="#br0" timeOffset="189267">16365 13828 433 0,'10'4'251'16,"-5"3"-31"-16,-3-1-20 15,-2 2-23-15,-5-4-18 16,-9 3-14-16,-2 0 1 16,-7 2-24-16,-1 3-17 15,-2-5-43-15,-4 3-23 16,14 2-28-16,1 0-7 0,4 1-5 15,6 2-3-15,-1-1-5 16,-2-5-3-16,10 7-3 16,-4-5-2-16,5 1-2 15,3 0-15-15,-1-1-39 16,11 4-18-16,2 0-46 16,8 4-32-16,0-3-254 15,0 1 284-15</inkml:trace>
  <inkml:trace contextRef="#ctx0" brushRef="#br0" timeOffset="189630.72">16593 14212 761 0,'2'-11'423'16,"-2"10"-65"-16,-4-1-96 15,2 6-106-15,2-4-37 16,-1 3-54-16,0 24-7 0,-4 38-4 15,-4-33-9 1,1 9-20-16,-2-7-7 0,2-6-13 16,1 1-10-16,6-11-40 15,-2-2-28-15,2-4-83 16,2-3-53-16,2 0-184 16,3 2 246-16</inkml:trace>
  <inkml:trace contextRef="#ctx0" brushRef="#br0" timeOffset="189962.27">16900 14389 745 0,'7'-7'361'0,"-5"0"-78"0,-1 4-58 15,-1 3-44-15,-1 0-26 16,0 0-67-16,0 0-4 16,-4 6-2-16,-10 14-4 15,-39 36-15-15,28-22-10 16,-7 4-20-16,5 2-9 16,0 0-10-16,0 0-3 15,-4-1-8-15,2 1-2 16,-3-2-1-16,2 3 0 0,-2-6-26 15,6-4-24-15,4-4-91 16,1-12-46-16,14-8-111 16,2-2-93-16,9-5 259 15</inkml:trace>
  <inkml:trace contextRef="#ctx0" brushRef="#br0" timeOffset="190708.17">17061 14655 643 0,'0'-5'397'0,"-1"-5"-52"16,-2 4-138-16,-2 4-45 15,-1 3-59-15,-4-1-29 16,-1 5-5-16,-1 2-10 16,0 3-21-16,-3 4-6 15,2 6-13-15,-6-2-4 16,2-1-7-16,0 6-1 0,5-5-4 15,3 1-1-15,6 4-4 16,2-8 0 0,3-2 0-16,3-3 2 0,-1-10 3 15,4-1 5-15,-2-8 8 16,5-3 3-16,2-5 0 16,3-4-3-16,1-2-7 15,-2-1-4-15,5 2-2 16,-1-1-1-16,2 10-1 15,-1 0 0-15,-7 4 0 16,0 5 0-16,-7-3 2 16,1 5-1-16,-1 3-1 15,-4 4-1-15,0 7-1 16,-2 5-3-16,-6 8 1 16,-3 5 1-16,-4 13 0 15,-5 6-4-15,-5 13-11 16,-2 6-6-16,-6 0-14 15,1 2-6-15,1-6-17 0,2-1 2 16,3-6 11-16,2-4 11 16,1-9 28-16,9-4 5 15,7-13 3-15,2-7 21 16,7-13 15-16,0-8 23 16,6-11 36-16,7-6-2 15,0-14 10-15,4-9-16 16,6-2-30-16,1-3-15 0,9-3-27 15,1 2-8-15,-2-3-30 16,5-2-44-16,-4 6 417 16,3 7-285-16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12:59.7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1863 3791 418 0,'-90'28'274'0,"90"-26"-33"16,-2-2-20-16,5 2-52 15,-4-3-48-15,1 1-15 16,0 0 1-16,11 1 1 16,10 1-3-16,33 7-19 15,-28-4-12-15,9-2-25 16,2 2-12-16,4-3-16 15,0-2-6-15,-6 0-8 16,1 1 1-16,-8 2-3 16,-4 1 1-16,1-2-2 15,-6-2 3-15,-2 2 4 16,-8-4 0-16,-2 3-9 16,-2-1-18-16,-4-1-71 15,0 0-53-15,-1 1-114 16,0 0-62-16,0-1 198 0</inkml:trace>
  <inkml:trace contextRef="#ctx0" brushRef="#br0" timeOffset="580.5">2564 3554 387 0,'3'-3'243'15,"2"-1"-21"-15,-4 0-62 16,3 3-34-16,-2 2-47 16,-2-1-24-16,0 0-6 15,0 0 7-15,0 0 13 16,1 9 5-16,1 10-19 16,-2 26-12-16,-8-23-12 15,-2 0-10-15,-2 2-11 0,1-1-3 16,-2 1-4-16,2-7 1 15,0-4 0-15,-1 2-1 16,6 0-1-16,0 0 1 16,6 0-1-16,1-2 0 15,2-3-1-15,1-4-1 16,0 0 0-16,1-3 0 16,1-1 0-16,2 6 0 15,2-4 0-15,0-1 1 0,1-5 3 16,1-1 0-1,0 1 1-15,4 1 0 0,-4-2-1 16,-1 2 0-16,-3 0-15 16,5 0-20-16,-9-1-59 15,4 0-49-15,-5-3-221 16,-3-3 233-16</inkml:trace>
  <inkml:trace contextRef="#ctx0" brushRef="#br0" timeOffset="864.18">2678 3678 354 0,'54'-28'228'0,"-56"45"-23"15,-11 2-42 1,7 9-30-16,-4 3-7 0,0-3 1 15,3 9-28-15,-1-3-18 16,-1 2-36-16,0 0-17 16,5 3-20-16,-4-3-2 15,0 0-1-15,1 2-1 16,1-7-1-16,6 1-4 16,0-2-69-16,3-8-50 15,4-5-213-15,-1-5 205 0</inkml:trace>
  <inkml:trace contextRef="#ctx0" brushRef="#br0" timeOffset="1349.88">2934 3702 409 0,'-4'-6'253'0,"3"5"-32"0,1-4-31 16,-1 3-66-16,1 2-39 16,0 0-27-16,0 0-9 15,1 2 0-15,3 10-3 16,9 9-12-16,31 31-9 16,-29-35-16-16,3 10-2 15,2 6-3-15,-1-3 0 16,2 11 0-16,0 0 1 15,-7-4 1-15,3 5 0 0,-1-5 2 16,-5-2 0 0,5-1 0-16,-6-6-1 0,-1 0 0 15,2-4-2-15,-5-4-17 16,6-2-31-16,-5-9-113 16,-1-3-66-16,-6-12 129 15</inkml:trace>
  <inkml:trace contextRef="#ctx0" brushRef="#br0" timeOffset="1631.13">3260 3730 632 0,'-2'12'282'15,"-7"0"-173"-15,-1 10 38 16,-12 3-7-16,-1 9-16 0,-3 0 4 16,-7 2-42-16,-4-2-13 15,2-5-30-15,0 3-17 16,6-5-17-16,1 2-4 16,4-1 0-16,6-2-2 15,2-1-44-15,1-6-45 16,3-3-191-16,-1-1 175 15</inkml:trace>
  <inkml:trace contextRef="#ctx0" brushRef="#br0" timeOffset="4346.07">3614 3951 447 0,'7'-41'225'0,"-5"39"-60"16,-1-2-36-16,3 3-26 15,-4 1-11-15,0 0-8 16,8 1-1-16,15 2-19 16,24 5-3-16,-25-7-21 15,3 4-12-15,-5 0-8 16,8 2-8-16,-1-2-7 15,-7-3 1-15,8 1 0 16,-6-4 0-16,4 1 3 16,-2 0-1-16,-4-2 3 15,-3 2 2-15,-9-2-38 16,1 1-30-16,-6-1-100 16,-2-1-79-16,-1-1 146 15</inkml:trace>
  <inkml:trace contextRef="#ctx0" brushRef="#br0" timeOffset="4588.42">3956 3838 457 0,'-49'-68'251'16,"42"68"-69"-16,1 0-6 15,6 6-65-15,-3-2-30 16,2 8-25-16,-8 2-15 15,2 8-10-15,3 3-3 16,4 5-14-16,-2-6-3 0,-2-3-6 16,-6 1-2-16,-9-5 2 15,13 6-2-15,0-2-35 16,7-1-55-16,-1-3 57 16</inkml:trace>
  <inkml:trace contextRef="#ctx0" brushRef="#br0" timeOffset="5196.79">4554 3560 135 0,'4'0'112'0,"0"3"11"16,3 2-28-16,-4 1 16 15,-2 1-13-15,1 4 8 16,-2 0 3-16,0 7-2 16,-2 4-10-16,-2 2-11 15,-4 4-3-15,-4 2-33 16,-2-2-7-16,1 4-11 15,-1-1-6-15,-1-5-4 16,2 3-4-16,1-7-3 16,1-4-3-16,5 0-5 15,5-5 0-15,1-2 16 16,4 0 7-16,7-4 6 16,1-2 4-16,7-3-14 15,1-1-5-15,6-2-5 16,-3-2-1-16,-3-1-5 15,2-2-2-15,-2 1-1 16,2 0-1-16,-1 0 1 16,-3 1 3-16,-4 1-61 0,-4-1-48 15,-1 2-196-15,-1-1 178 16</inkml:trace>
  <inkml:trace contextRef="#ctx0" brushRef="#br0" timeOffset="5472.06">4744 3796 308 0,'27'-73'194'16,"-27"72"-25"-16,-2 8-78 16,-2 1 15-16,-4 9-20 15,-1 2 20-15,-4 4-2 16,3 5-13-16,-4 1-27 15,5 1-21-15,0 1-28 16,-1-1-8-16,2-1-4 16,-1 0 0-16,1-2-1 15,-1 3 1-15,1 1 0 16,3 2-1-16,4-5-73 16,-1-6-61-16,2-10 82 15</inkml:trace>
  <inkml:trace contextRef="#ctx0" brushRef="#br0" timeOffset="6327.29">5055 3876 154 0,'8'-15'110'0,"-2"4"31"15,0 1 15-15,-5 3-14 16,2 3 2-16,-3 0-17 15,-2 2-12-15,2 1-22 16,0 1-15-16,-1 0-31 16,0 0-15-16,0 0-14 15,0 0 9-15,0 0 15 16,-2 5 7-16,-3 10 1 16,-17 30-9-16,10-22-16 15,-1 0-9-15,5 7-5 16,3 3-2-16,4-3-2 15,3 4 2-15,8 0 5 16,-16-14 3-16,16 7 1 16,-2-4-1-16,-1-8-4 15,19 10-1-15,-12-13 1 0,5 1 1 16,-3-5-1-16,4-5 1 16,-2-3 2-16,0-4 1 15,2-5 2-15,-1-4 1 16,0-5-4-16,1-3-1 15,-1-4-4-15,-3-3-1 16,3 0-1-16,-2 1-4 16,-1 2-4-16,2 4-1 15,-6 1 0-15,-3 4-1 0,2 4 1 16,-12 0 0-16,4 6 0 16,-4 3 0-1,-3 2-5-15,5 1-7 16,0 0-4-16,0 0-1 0,0 0 4 15,1 6 6-15,0 9 5 16,-6 30 2-16,2-26 4 16,-7 5 4-16,8 5 5 15,-3-2 0-15,-1 3-5 16,6-4-3-16,4-3-5 16,-2-2-1-16,3 0 3 15,6-2 0-15,-3-7 0 16,8 5 2-16,-1-10-1 15,1 1 2-15,4-5 0 16,-4-1 0-16,7-2-13 16,-9-7-21-16,6 4-69 15,2-3-45-15,-2-1-112 0,4-1-114 16,-3 3 241-16</inkml:trace>
  <inkml:trace contextRef="#ctx0" brushRef="#br0" timeOffset="7002.49">6002 4050 473 0,'-71'-27'185'15,"70"27"-135"-15,-1 0 20 16,2 0 25-16,0 0 7 0,0 0 23 16,0 0-7-16,0 0-28 15,5 4-15-15,5-1-31 16,3 4-17-16,30 27-14 15,-20-29-4-15,3-3 0 16,4 1 0-16,3 2-1 16,-7-2 0-16,6-1-4 15,-4 3 1-15,-6-2-1 16,-1 0 0-16,-4 2 1 16,-4-5 9-16,-4 4-74 15,-1-2-41-15,-5-2-71 16,-1-1-79-16,-2 0 168 15</inkml:trace>
  <inkml:trace contextRef="#ctx0" brushRef="#br0" timeOffset="7333.38">6052 3911 677 0,'-77'-38'320'0,"81"38"-184"0,1 0 1 16,6 4-44-16,1-4-45 15,5 5-7-15,9 0-2 16,-6-3 0-16,8 5-3 15,-1-5-1-15,-1 4-22 16,2-1-7-16,-9 2-2 16,3-1 0-16,-1 0-4 15,-3-2-25-15,-4 2-93 16,-3 0-80-16,-7-1 113 16</inkml:trace>
  <inkml:trace contextRef="#ctx0" brushRef="#br0" timeOffset="7898.87">6677 3854 106 0,'56'-62'90'0,"-71"66"40"15,0 6-3-15,-6 5 17 16,2 1-6-16,-1 9-12 16,-5 2 0-16,3 9-17 15,4 5-13-15,1-1-38 16,8 7-22-16,5-5-33 16,4 1-3-16,14-1 1 15,-2-13 3-15,13-5 11 16,4-6 6-16,2-12 7 15,13 1 8-15,0-14 18 16,1-8 7-16,-1-10 5 16,-4-6-3-16,-2-2-22 0,0 8-7 15,-20-8-5 1,1 2-3-16,-17-4 1 16,-12-3-2-16,-9 3-12 0,-12 6-6 15,-7 6-15-15,-8 5-2 16,0 13-52-16,-6-2-27 15,4 5-156-15,-1 1 150 16</inkml:trace>
  <inkml:trace contextRef="#ctx0" brushRef="#br0" timeOffset="10114.14">8165 4070 234 0,'-62'29'201'16,"61"-29"15"-16,-4 0-16 0,7 2-20 15,-2-2-53-15,0 0-13 16,0 0-20-16,0 0-10 15,0 0 3-15,0 0-4 16,17 8-30-16,32 13-12 16,-17-17-7-16,4-2-3 15,3-1-4-15,4 0 0 16,0-1-9-16,-1 0-3 0,1 0-5 16,-2 0-4-16,-5 1 1 15,-6-1-3-15,-7 0 1 16,-4-1 1-16,-2 1-1 15,-5 0 1-15,0 0-1 16,-7-1 2-16,-3-1 0 16,2 0 0-16,-4 0-1 15,0 1-12-15,0 0-36 16,0 0-27-16,0 0-73 16,0 0-41-16,-2 0-101 15,2 0-117-15,0-9 260 16</inkml:trace>
  <inkml:trace contextRef="#ctx0" brushRef="#br0" timeOffset="10534.02">8275 3952 387 0,'-3'0'232'0,"1"-2"-58"16,4 1-34-16,-2 0-29 16,0-1-4-16,0 1 8 15,8 0-4-15,12 1-9 0,34-1-39 16,-26 1-15-16,6 0-29 15,0 0-10-15,2 2-5 16,1 3 0-16,-3-1-1 16,-3 0 1-16,-5 0-3 15,5 1 2-15,-11-1-1 16,5-1 0-16,0-1 3 16,-4-2 0-16,3 2 3 15,-6-1 0-15,-6 0-3 16,-7-1-1-16,-4 0-53 15,1 3-33-15,-2-3-131 16,0 0-122-16,-1 0 216 16</inkml:trace>
  <inkml:trace contextRef="#ctx0" brushRef="#br0" timeOffset="11149.42">8774 3769 190 0,'-1'-3'204'0,"-5"2"3"15,3 1-43-15,2 0-29 0,0 0-44 16,0 0 4-16,0 0-3 16,0 0-13-16,-1 4-36 15,0 0-2-15,1 5 12 16,1-4 2-16,1-1 1 16,1 3-11-16,15-1-18 15,31 26-4-15,-25-27-3 16,1 2-1-16,1-6-7 15,6 4-3-15,0 2-4 16,-1 0-2-16,4 1 0 16,-1-2 0-16,-2 0 1 15,-8-5 0-15,5 8-1 16,-5-1-1-16,-3-3-1 16,-1 7-2-16,-15-3 2 15,-4-1 1-15,-1 5 4 0,-2 1 5 16,-5 4 8-16,-1 6 3 15,-14 1 3-15,-3 2 0 16,-11 3-3-16,-6 2-1 16,-2 2-4-16,-8 1-2 15,1 2-6-15,-1-4-2 16,2-5 1-16,1-13 0 16,17-5 2-16,7-1 0 15,8-8-4-15,15 7-16 0,3-7-44 16,0-3-43-16,7-1-93 15,2-1-69-15,-7-4 160 16</inkml:trace>
  <inkml:trace contextRef="#ctx0" brushRef="#br0" timeOffset="11704.46">9588 3910 547 0,'-4'-4'285'0,"3"1"-119"0,1 3-51 16,-1 0-21-16,1 0-33 15,0 0-7-15,0 0 1 16,0 0-3-16,10 13-29 16,35 32-8-16,-28-25-10 15,5 5-2-15,-2 1-1 16,4-6 1-16,-1 7 1 16,1 0 0-16,-1 6-1 15,-4 7 0-15,2-8 0 16,-5 1 1-16,-1-6 1 15,1-2 0-15,-5-2 0 16,-3-5 0-16,4 1 1 16,-4 0 0-16,-2-10-18 15,-1 1-26-15,-5-6-71 16,-1-8-86-16,-1-3 121 16</inkml:trace>
  <inkml:trace contextRef="#ctx0" brushRef="#br0" timeOffset="11999.67">9983 3861 576 0,'-2'-5'257'0,"-6"8"-145"15,-5 2-35-15,-6 11-22 16,-6-1 4-16,-7 10 33 15,-4 8 16-15,0 4-5 16,-3 8-19-16,1-1-34 16,3 2-17-16,-1-3-22 15,3-4-2-15,3-7-2 16,2-5-2-16,9-9 0 16,3 0-1-16,7-8-44 15,6 4-52-15,0-5-163 16,3-4 157-16</inkml:trace>
  <inkml:trace contextRef="#ctx0" brushRef="#br0" timeOffset="12592.09">10339 4134 284 0,'-64'27'183'0,"67"-25"7"16,2-2-24-16,10 1-25 16,1 0-12-16,4-1-27 15,7 3-9-15,0-1-34 16,1-1-19-16,1 1-22 0,0-2-7 15,-5-1-1 1,0-1-1-16,-1 0-3 0,0-3 1 16,-6 1-2-16,0-1 0 15,-7-2-7-15,-1 0-20 16,-3 1-82-16,-2-2-91 16,-4 3 119-16</inkml:trace>
  <inkml:trace contextRef="#ctx0" brushRef="#br0" timeOffset="12892.94">10393 3969 377 0,'-2'-3'207'0,"1"1"-41"15,4 3-14-15,-3-1-3 16,0 0-5-16,0 0 3 16,16 3-20-16,35 8-47 15,-27-5-21-15,5-6-37 16,1 1-11-16,0-1-6 16,0-1 0-16,4 3-3 15,-6-1-1-15,-2-1-27 16,2-2-34-16,-6-1-124 15,3-4-107-15,-1 2 179 0</inkml:trace>
  <inkml:trace contextRef="#ctx0" brushRef="#br0" timeOffset="13520.41">11298 3788 476 0,'-2'0'190'0,"-9"4"-100"16,-4 4-7-16,2 3 34 15,-3 3 3-15,-1 3-6 16,1 6-16-16,-4 6-31 16,3 0-12-16,2 3-23 15,1 0-9-15,6 1-15 16,2-3-1-16,7-1 19 16,6-3 7-16,6-5 5 15,3-2 0-15,4-3-19 16,-2-8-4-1,-10-5-4-15,2 1 4 0,29 2 2 16,-3-6 2-16,2-10 3 0,-15-8-2 16,4-3-3-16,1-2 0 15,0-6-4-15,1-2 1 16,-8 3-3-16,-4-3-2 16,-4 4-4-16,-3 3-3 15,-5 3-3-15,-2 6-2 16,-4 5-2-16,-1 4-2 15,-4 6-8-15,1 4-6 0,-5 6-1 16,0-1 0-16,0 8 9 16,-2 4 7-16,-1 8 9 15,1 7 5-15,0 10 2 16,3 0 1-16,9 5-5 16,0-4-2-16,11-7-1 15,4-2 2-15,9-10-2 16,7-1 3-16,3-7-23 15,9 1-55-15,4 0 49 16</inkml:trace>
  <inkml:trace contextRef="#ctx0" brushRef="#br0" timeOffset="-193461.45">1457 14231 552 0,'-75'-18'289'0,"61"18"-78"16,-1-2-31-16,0 0-43 15,-1-4-14-15,2 1-17 16,1 2-4-16,1-1-6 15,3 6-5-15,1-4-11 16,3 4-8-16,0-2-34 16,3-2-24-16,2 2-30 15,0 0-9-15,0 0-4 16,13 5 10-16,8 2 14 16,33 11 1-16,-25-14 1 15,3 2 1-15,-2-8 1 16,3-3 0-16,5 4 1 15,5-3 0-15,3 1-1 0,-7-2 1 16,-7 1 1-16,-4 3 0 16,-11 0 1-16,-2-3 0 15,-5 0 3-15,-7-4 1 16,-2 8-5-16,0 0 63 16,-1 1 22-16,-1-1 3 15,0 0 14-15,0 0-60 16,0 0-16-16,-22-4-1 15,-49-11-6-15,25 4-2 16,-7 7-3-16,7 4-4 0,8 5-5 16,8 0-2-16,11 5-4 15,0 1-2-15,8 0 0 16,3-1-1-16,4-6-6 16,2-3-3-16,3 0-6 15,0-1-3-15,0 0 26 16,0 0-70-16,26 9-124 15,35 32-107-15,-11-25 147 16</inkml:trace>
  <inkml:trace contextRef="#ctx0" brushRef="#br0" timeOffset="-192242.99">9534 14166 603 0,'-1'-1'320'0,"-11"-2"-87"0,-12 0-34 16,-36 1-41-16,24 4-24 16,4-1-26-16,-2 3-14 15,0-3-33-15,6 2-15 16,6-1-12-16,4-4-2 16,16 10-8-16,2-2-12 15,-3-4-28-15,19 9-12 16,-9-7-6-16,12 9 7 15,11 3 15-15,-10-7 5 0,20 5 4 16,-4-7 2-16,1-9 1 16,3 1 0-16,-2-10 1 15,-4-7 2-15,-1 9 1 16,-6-8 2-16,-15 0 10 16,-3 5 7-16,-10-3 18 15,-7 4 7-15,-5 2 16 16,-9-1-4-16,-15 0-14 15,-5 1-11-15,-3 6-32 16,7 10-3-16,9 12-5 16,4 1 0-16,8 4 6 15,4-3 1-15,0-8-5 16,10 3-4-16,7-2-11 16,2-1-4-16,13-4-22 15,2-1-20-15,8-8-108 16,7 0-122-16,18 3 186 15</inkml:trace>
  <inkml:trace contextRef="#ctx0" brushRef="#br0" timeOffset="-190979.73">17745 14260 465 0,'66'-27'283'15,"-74"23"-32"-15,2-1-84 16,-7 0-16-16,1-1-23 15,-2 0-5-15,-9 0-3 16,3 3-3-16,-7 1-1 16,-2 4-9-16,0 1-26 0,-3-3-13 15,1 1-29-15,6 0-11 16,2 1-15-16,4 1-4 16,13 1-6-16,-3-4-3 15,9 6-17-15,5-2-7 16,2 2-7-16,9 3 0 15,4-2 15-15,6 3 6 16,7-6 7-16,6-2 1 0,-3-3 1 16,1-6 1-16,-5 0 0 15,0 0 2-15,-6-1 2 16,-5 1 3-16,-12-2 7 16,-6 2 7-16,-6-2 14 15,-4 4 5-15,-3-2 2 16,-9-3-3-16,-12 4-9 15,-12-7-7-15,-10 9-15 16,2 7-5-16,3 16-10 16,3 3-3-16,10 14-1 15,5 0-1-15,10-2-1 16,10 2 0-16,12-9-2 16,1-8 1-16,12-8-1 15,7-2 1-15,6-8 1 16,9 0 22-16,10-2-88 15,0-7-59-15,14 2 91 16</inkml:trace>
  <inkml:trace contextRef="#ctx0" brushRef="#br0" timeOffset="-186798.59">4878 14197 238 0,'-19'-41'204'0,"7"40"18"16,10 7-65-16,-8-1-33 15,6 1-45-15,0 4-12 16,2 4-24-16,-1 1-11 16,4 9-17-16,0-1-7 15,10-5-8-15,-6-2 3 16,4-7 10-16,9 0 1 16,-6-8 6-16,-2-2-1 0,2-5-7 15,-2-5-1-15,-3 0-1 16,6 0 0-16,-3-1 1 15,-12-4 1-15,9 4 1 16,-3 1 31-16,-5-1 19 16,5 6 14-16,-15-6 30 15,-2 4-15-15,0 0-2 16,0 4-8-16,2 5-19 16,-1-2-14-16,5 9-22 15,-3-1-13-15,5 6-19 16,5 3-6-16,0-1-2 15,10 3 3-15,-5-6 8 16,5 4 1-16,-2-8 0 16,-4-3 0-16,4-2-1 15,1 1 45-15,2-2-163 16,-8-5 101-16</inkml:trace>
  <inkml:trace contextRef="#ctx0" brushRef="#br0" timeOffset="-164554.06">2839 11122 501 0,'-5'4'222'0,"3"13"-117"16,-3 4-16-16,5 10 2 15,5 9-17-15,1-6-13 16,1 2 0-16,2-4-17 15,-1-3-17-15,3 1-16 16,-1-3 1-16,0-1-1 16,-1-3 17-16,0 0-122 15,0-5-127-15,0-3 145 16</inkml:trace>
  <inkml:trace contextRef="#ctx0" brushRef="#br0" timeOffset="-164184.05">3060 11356 598 0,'81'-44'273'16,"-83"51"-121"-16,1 9-4 15,-6 0 8-15,2 14-28 16,-4 6-29-16,-3 6-1 16,-4 15-18-16,-9-2-12 0,4 6-21 15,-5-3-14-15,2-7-20 16,1-5-4-16,-1-7-4 15,3 0-3-15,6-4-14 16,3 2-36-16,7 0-84 16,-1-6-61-16,4-8-232 15,4 0 270-15</inkml:trace>
  <inkml:trace contextRef="#ctx0" brushRef="#br0" timeOffset="-163472.31">3115 11793 98 0,'81'-62'105'0,"-79"62"55"15,-1 0 11-15,3-3-8 16,-4 2-9-16,0-1-22 15,0 1-13-15,0 0-24 16,0 0-11-16,0 0-22 16,-1 0-8-16,1 1-15 15,0 0-8-15,0 0-11 16,0 0-7-16,4 9-4 16,-1 2 0-16,-1 3-2 0,7 28-1 15,-4-25-3-15,0-3-2 16,-2-2 0-16,-3 0 0 15,1-2-1-15,-1-1-1 16,5-2-1-16,4 1 0 16,-2-3 1-16,5 5-1 15,-2-2 1-15,-5-3 0 16,4-1 1-16,3 2 0 16,-2-5 3-16,-5 1 0 0,-5-7 1 15,3-2 5-15,-2 0-41 16,6 1-27-16,5-3-85 15,1 1-78-15,-3-2 143 16</inkml:trace>
  <inkml:trace contextRef="#ctx0" brushRef="#br0" timeOffset="-163245.84">3384 11744 670 0,'-5'-5'346'0,"5"30"-96"16,4 4-25-16,3 5-84 15,-7-5-32-15,3 0-55 16,-1-5-21-16,-2 0-16 16,-1-2-6-16,3 4-4 0,0-1-2 15,0-3-28-15,2 2-30 16,-1 6 33-16</inkml:trace>
  <inkml:trace contextRef="#ctx0" brushRef="#br0" timeOffset="-130492.75">12477 13737 224 0,'-1'2'101'16,"-3"0"-32"-16,6 2-61 15,-2-4-8-15,0 0 0 16,0 0 15-16,0 0 45 16,0 0 19-16,0 0 29 15,0 0 1-15,0 0-19 0,0 0-13 16,1 2-27-16,4 6-15 16,-2-1-22-16,0 2-2 15,1 2 5-15,6 28 8 16,-10-23 14-16,0 0 6 15,5 7 2-15,-5 0-3 16,-2 4-11-16,-2 0-6 16,5 2-10-16,-1 0-4 15,7 0-6-15,-3 7-2 0,-5 1-2 16,2 5 0-16,4 9-1 16,-3-4 0-16,-2 2 1 15,-1-3 0-15,-3-2-1 16,-3-4 1-16,10-4-1 15,-3-1 0-15,0-6 1 16,2-3-1-16,-5-4 0 16,3-1 1-16,-3-9-1 15,2-2 1-15,0-6-2 16,1-2 0-16,2-2 0 16,-2 0 3-16,0-1 4 15,0 0 1-15,0 0-88 16,-1 0-170-16,1 0 165 15</inkml:trace>
  <inkml:trace contextRef="#ctx0" brushRef="#br0" timeOffset="-127655.27">12540 14073 204 0,'-41'-49'125'16,"40"44"-5"-16,0 3-18 15,3 3-19-15,-2-1-4 16,0 0-12-16,0 0-6 16,0 0-14-16,-1 0-7 0,1 0-10 15,0 0-8-15,0 0 14 16,0 0 0-16,0 0 1 15,0 0-2-15,0-1-28 16,0 1-2-16,0 0 1 16,0 0 2-16,0 0 0 15,0 0 0-15,0 0-1 16,7 1-1-16,1 0-1 16,0 2-5-16,-3-2 43 15,-2 0 2-15,2 0-1 16,-1-1 7-16,-1 1-43 15,-1-1-3-15,5 2-3 16,-3-1 0-16,4 2-2 16,-2-2 1-16,1 0 1 0,2 0 0 15,-1 0 1 1,5 1 1-16,20 8 16 16,-25-7 6-16,0-4 4 0,-3 1 0 15,4 5-17-15,-3-3-5 16,2-2-5-16,-2 0 0 15,-1-4 0-15,1 0-1 16,0 6 2-16,4 3-2 16,-3-6 1-16,-2-2-1 15,2 0 1-15,-1 3 0 0,3 1 0 16,-3-1 0 0,3 1-2-16,-3-4 0 0,0-1 1 15,1 2-1-15,-2-3 0 16,2 6 0-16,-3 1-1 15,4 3 2-15,-1-1-1 16,-5-7 0-16,4 2 0 16,1 4 0-16,-3-5 0 15,5 6-1-15,-2-4 0 16,-3-3 0-16,6 5 0 16,-3-2 1-16,-7-1-1 15,6 1 1-15,-2 1-1 16,1-2 0-16,1 1 1 15,0 3-1-15,3-3 0 16,-1 1 0-16,0-1 0 16,-5 0 1-16,3 0-1 15,5 7 0-15,-4-3 1 16,2-3-1-16,-2 2 1 16,-5-5-1-16,6 5 0 0,4 1 0 15,1 2 0-15,-8-5 1 16,1-2-1-16,-5-5 0 15,4 5 0-15,4 1 0 16,-1 3 0-16,5 3 1 16,-7-4-1-16,5-1 0 15,1 1 0-15,-6-2 0 16,-3-3 0-16,3 3 1 16,-1-2 0-16,6 3 0 0,-3 0 0 15,-2-2-1-15,2 1 0 16,-2 0 0-16,2-1 0 15,0 2 0-15,1 3 1 16,-2-4 0-16,2 6 0 16,-4-6 0-16,0-3 0 15,3 7 0-15,-4-8-1 16,5 8 1-16,-3-4 0 16,0 2-1-16,2 0 2 15,-4-3-1-15,2 2 0 16,1-2 0-16,-3 1 0 15,5 1 0-15,-6-3 1 16,5 1-1-16,1 3 0 16,0 1-1-16,3 2 1 15,-5-4 0-15,3-1 0 16,-7-5-1-16,5 5 1 16,1 2-1-16,-3-2 0 0,4 4 0 15,1-1 0-15,-1-3 0 16,2 3 0-16,-5-5 0 15,5 3 0-15,-7-2 1 16,3 0-1-16,1-1 1 16,-1 4-1-16,3-2 0 15,-2 0 1-15,7 9-1 16,-7-10 1-16,0 2-1 16,-1 0 1-16,-1 1-1 0,-4-2 0 15,5-1 1-15,4 3-1 16,-6-3 1-16,3 1 0 15,2 6-1-15,-8-5 0 16,7 4 1-16,1-3 0 16,-7 2 1-16,5-1 0 15,-8-3 0-15,0 1 0 16,5 1 0-16,-6-3 0 16,0 0 1-16,0 1-1 15,0-1 1-15,0 1-1 16,0 0 1-16,0 0-1 15,0 0 1-15,0 0-2 16,0 0 0-16,0 0 0 16,0 0-1-16,0 0 0 15,0 0 0-15,0 0-3 16,0 0 0-16,0 0-1 0,0 0-1 16,4 2-2-16,-4-2-2 15,6 5 1-15,-1-3 0 16,-2 3 2-16,-3-5 3 15,5 4 1-15,-1-2 1 16,0 0-1-16,3 2 0 16,-4-1-2-16,-1-2-3 15,1-1-1-15,-1 0 0 16,0 0 2-16,0 0 4 16,0 0-6-16,-1 0-9 0,-1 0-36 15,4 0-25-15,-4 0-65 16,1 0-30-16,-1-1-34 15,0-1 8-15,0 1 59 16,2 0 29-16,-1 0 53 16,1 0 15-16,2 0-2 15,-4 0 8-15,0 0 18 16,0 0 5-16,0 0 30 16,2 1 30-16,-2 0 49 15,0 0 25-15,0 0 40 16,0 0-4-16,0-2-31 31,0 1-23-31,0 0-45 0,0 0-17 0,0 0-11 16,0 0 0-16,2-8 2 15,0-3 5-15,0-1 4 16,7-24 0-16,-5 32-7 16,-2-8-8-16,0 3-10 0,0-7-4 15,-1-6-6-15,1 5-3 16,-1-3-2-16,1 2 1 15,2 2 1-15,-3 1 0 16,0 5 1-16,-1-2-1 16,2 7 1-16,-1 4 0 15,3 2-3-15,-4 0-2 16,0 0 3-16,0 0 4 0,0 0 9 16,0 11 4-16,0 9-2 15,5 27-3-15,-5-26-7 16,0 1-3-16,0-1 0 15,0 5-2-15,-2-5 1 16,-1 1-1-16,-2-1 0 16,1-1 0-16,0 3-1 15,4 6-1-15,-1-10-1 16,-1 1 0-16,2-5 5 16,-3-15 2-16,3 6 0 15,-1-11-1-15,0 4-3 16,-1 0-1-16,2-6 0 15,-4-14 2-15,-2-27 4 16,2 26 0-16,3-1 1 16,-2 0 0-16,1 0-2 15,3 5 0-15,-5-6-3 16,8 10 1-16,-2-3-3 16,-2-1 0-16,4 9 0 0,-4-1-1 15,0 3 1-15,3 3 1 16,-3 4 3-16,-3 1 2 15,3-1 8-15,0 0 2 16,0 15 0-16,4 4-2 16,2 34-5-16,-3-24-3 15,-5-1-4-15,1 4-7 16,0 0-69-16,-3-4-69 0,4 7 87 16</inkml:trace>
  <inkml:trace contextRef="#ctx0" brushRef="#br0" timeOffset="-101712">20812 14213 116 0,'28'84'94'15,"-27"-83"17"-15,-1-1 31 16,0 0 22-16,0 0 30 16,0-1-8-16,0-1-37 15,0 1-24-15,0 0-34 16,0 0-9-16,-1 0-5 16,1 0 1-16,-1 0-15 15,0 1-8-15,1 0-19 16,0 0-11-16,0 0-12 15,0 0 0-15,0 0 7 16,0-1 13-16,-1 0 11 16,0 0-1-16,0-1-5 15,0 1-13-15,0 0-9 16,0 0-1-16,-6 0 4 16,-3-1 1-16,5 1-3 0,0 0-1 15,3 0-9-15,-1 0-1 16,1-1 0-16,0 1 0 15,2 0-9-15,-2 1-8 16,1-1-6-16,0 1-2 16,0 0 7-16,1 0 6 15,0 0 3-15,15 1 2 16,28 4 1-16,-29-6 0 16,-2 2 1-16,-2-2 1 15,-3-3 1-15,-1 1 1 16,-2 0 9-16,-2 0 5 0,-4 1 4 15,0 1 0-15,2 0-7 16,-9-2-4-16,-14-5-5 16,-30-4-2-16,27 9-1 15,3 0-3-15,5 7-6 16,7 2-4-16,5 5-8 16,2 1-3-16,7-3-2 15,4 5 1-15,4-4 5 16,6 3 4-16,1-3 6 15,4-2 20-15,0 0-146 16,0-4-197-16,-4 7 219 16</inkml:trace>
  <inkml:trace contextRef="#ctx0" brushRef="#br0" timeOffset="-99801.04">22108 11180 577 0,'5'-5'300'16,"-4"2"-102"-16,1 3-35 15,-2 0-79-15,0 0-35 16,0 0-17-16,0 0 6 16,0 0 8-16,0 3 4 15,5 20-8-15,5 29-10 16,-5-19-14-16,3 3-3 15,-2-3-9-15,-2-1 0 0,6-5 0 16,-12-5 1-16,3 0 1 16,5 4-14-1,-6-3-88-15,7 1-86 0,2-5 106 16</inkml:trace>
  <inkml:trace contextRef="#ctx0" brushRef="#br0" timeOffset="-99474.39">22455 11345 642 0,'10'-2'326'0,"-10"0"-101"15,0 3-50-15,-5 7-22 16,-5 4-38-16,-4 12-20 15,-8-4 10-15,-1 9-9 0,-2 2-15 16,-4 1-27-16,2 7-10 16,-4-1-16-16,-2 3-8 15,0 1-12-15,3-1-2 16,1-4-2-16,6 4 0 16,-2-6-1-16,0 0-1 15,-2-5-23-15,-3-5-26 16,6-6-83-16,1-4-55 0,8-2-211 15,3 0 249-15</inkml:trace>
  <inkml:trace contextRef="#ctx0" brushRef="#br0" timeOffset="-99035.41">22459 11693 710 0,'4'2'347'16,"-3"-2"-120"-16,0 3-64 16,-2-3-30-16,0 0-23 15,-2 20-20-15,-8 29-4 16,4-20-19-16,0 1-21 16,-5 0-21-16,3 1-6 15,-3-2-8-15,1 1-4 16,3-1-3-16,-4 0-1 15,2 0-1-15,2 1 1 0,-2 0-1 16,1 2-17-16,2-5-75 16,1-2-36-16,5-8-72 15,1-4-29-15,1-7-43 16,1-1-76-16,2-5 226 16</inkml:trace>
  <inkml:trace contextRef="#ctx0" brushRef="#br0" timeOffset="-98694.33">22573 11928 330 0,'-4'2'188'0,"-3"9"-4"15,-5 3-45-15,-1 7-18 16,-1 3-1-16,4 10-9 15,0 8-10-15,8 5-22 16,5 2-17-16,12-5-35 16,3-7 14-16,7-14 11 0,-1-7 4 15,0-15 32-15,-2-6-8 16,1-11 3-16,-4-5 0 16,0-6-24-16,1-1-11 15,-15-1-18-15,5 1 0 16,-11 2 2-16,-8-2-1 15,-3 2-16-15,-6 1-26 16,-2 2-96-16,-3 5-37 0,-3 2-174 16,-7 2 195-16</inkml:trace>
  <inkml:trace contextRef="#ctx0" brushRef="#br0" timeOffset="-96755.58">13923 11705 454 0,'4'83'257'0,"-5"-81"-38"15,1-1-17-15,1 2-19 16,-1-3-9-16,0-1-39 15,0 0-22-15,-1 0-61 16,1-7-21-16,2-16-12 16,9-27-4-16,0 24-3 15,0-2-3-15,-4 0-4 16,1 1 1-16,-1 2 3 16,-4 2 0-16,4 7 3 15,-3-1-2-15,0 3 0 16,1 0-3-16,-5 3-2 15,3 2-1-15,0 3-3 16,0 2 0-16,-3 1-1 0,3 2-1 16,-4 1-4-1,0 1-5-15,1 0-6 0,0 0 1 16,0 0 2-16,0 3 3 16,0 21 5-16,1 28 0 15,4-18 0-15,-2 5 1 16,3 8 2-16,-2 3 1 15,-4 5 1-15,-6-2 1 16,4-1 1-16,1 3-1 16,-5-4 1-16,12 7 1 0,-8-2 0 15,-4-2 0-15,6-4-2 16,-10-7 0-16,6-7 0 16,4-6 0-16,2-8 0 15,0-6 2-15,-1-6 2 16,-2-3 2-16,0-2 14 15,0-4 7-15,0-2 32 16,0 0 1-16,0 0-9 16,0 0-7-16,-18-6-29 15,-29-11-1-15,15 11-2 16,1-2-2-16,1 5-2 16,1-1-3-16,11 5-3 15,5 2 0-15,8 0 1 16,2 1-3-16,2-1-17 15,4-1-7-15,-2-1-4 16,8 0 2-16,21 3 25 0,39 4 7 16,-25-7 5-16,4-3 0 15,-4-3-6-15,2 0-3 16,10 2-1-16,-4 0 1 16,12 3 1-16,1 1-9 15,-5 0-119-15,6 1 91 16</inkml:trace>
  <inkml:trace contextRef="#ctx0" brushRef="#br0" timeOffset="204164.12">6342 13183 274 0,'28'-73'179'0,"-24"73"0"15,-7 0-25-15,2-2-37 16,0 2-11-16,1 0-13 15,-1 0-5-15,1 0-16 16,0 0-11-16,0 0-24 16,0 0-11-16,0 0-15 15,0 0-4-15,0 0 1 16,2 17 1-16,7 28-2 16,-6-21 1-16,5 4 1 15,0 2-2-15,-3 6 4 0,3 3 3 16,-3 4 7-16,0 3 5 15,-2 2-2-15,0 3-3 16,-3 3-8-16,6 10-4 16,0 8 0-16,-7-7 0 15,1 18 8-15,-3-4 5 16,2-4 1-16,3 9-1 16,5-5-7-16,-3 2-4 0,-4 8-1 15,-2 3 2-15,-3 1 0 16,1 0 0-16,-6 4-1 15,1 4-2-15,1 4-3 16,-2 1 0-16,8-3-3 16,-1-4 0-16,2-4 0 15,6 2-1-15,-1-6 2 16,3 3 1-16,1-5 2 16,-1-5 1-16,-1 1 2 15,-4-2-1-15,-2 2-2 16,0-5-1-16,0-13-2 15,2-4-1-15,3-11-2 16,0-1 1-16,-3 3 0 16,0-5-1-16,-2 5 3 15,-1 1 0-15,0-2 1 16,5 3 2-16,-1-8-1 16,4-1 0-16,-4-5 3 0,0-7 7 15,3 0 17-15,-6-2 6 16,4-3 6-16,-2 1-5 15,-4 1-14-15,-1 0-5 16,6 2-6-16,-6 0-2 16,3-1-4-16,-1-1-1 15,-2-1-2-15,4 0 0 16,-1-7 4-16,0-2 3 16,-3-5 11-16,-1-6 4 0,-1 3 3 15,3 1 0-15,2-1-5 16,-5 1-3-16,2-5-5 15,4-1-3-15,-7 2-6 16,1-2-1-16,1 1-3 16,-2 3-1-16,4-7-1 15,3 0 0-15,-2-2-1 16,0-2 1-16,0-2-3 16,0 0 0-16,0 0-14 15,0-1-21-15,0 0-69 16,-2 0-53-16,3 0-106 15,-1 0-75-15,0 0 216 16</inkml:trace>
  <inkml:trace contextRef="#ctx0" brushRef="#br0" timeOffset="204748.62">6313 17218 463 0,'-35'-70'262'0,"32"71"-45"16,-2 1-26-16,1 2-54 15,3-4-30-15,0 0-40 16,1 0-15-16,0 0-16 16,0 0 0-16,2 5-3 15,4 10-1-15,12 27-2 16,-9-25-3-16,2 6-6 16,-3 3-4-16,3 1-2 15,2 3-1-15,-3-5-1 16,1-2 0-16,0-4-4 15,-5 1-2-15,4-2-3 16,-3-1 0-16,-1 0-2 16,7-4 1-16,-3-1-2 15,-3-2 0-15,0-2 6 16,-2-2 2-16,-1-5 4 16,10-2 2-16,-4-3 17 0,-4-3 9 15,4-2 12-15,-4-3 5 16,3-4-14-16,-1 0-10 15,-3-3-16-15,7-1-7 16,0-2-8-16,6-3-1 16,-2 2-1-16,-8-6 0 15,4-1 2-15,1-2 0 16,1-2 17-16,0 2-54 16,1-2-122-16,-7 3-104 0,3 1 133 15</inkml:trace>
  <inkml:trace contextRef="#ctx0" brushRef="#br0" timeOffset="212177.67">6301 13254 347 0,'-59'38'200'0,"54"-23"-41"15,2-3-14-15,-1-4-27 16,0 0 0-16,2 0 20 16,-3-5 3-16,4 0-3 0,-1 2-5 15,1-5-22-15,1 0-15 16,0 0-42-16,0 0-19 16,0-1-18-16,0 0 2 15,0-1 4-15,0 1 3 16,5-9-7-16,-1 2-8 15,9-9-5-15,27-30-4 16,-28 24 2-16,4 0-2 16,-1-2 0-16,0 2 1 15,-2 1 0-15,0 1 0 0,3 7-1 16,-3 1-1-16,1 1 0 16,2 1-1-16,-6-1 1 15,6 0 0-15,-4 5 0 16,-1-5 1-16,0 4 0 15,-5 2 1-15,-3 2 1 16,-1 4 0-16,-3 2 3 16,0-2 0-16,1 0-1 15,0 0-2-15,0 0-3 16,1 4-1-16,3 10 0 16,7 34 2-16,-7-21 0 15,1 6 0-15,-2 4 0 16,-1 0-1-16,-1-3-30 15,3 2-40-15,-1-2-132 16,6 0-142-16,4-6 213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13:47.4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2600 7322 206 0,'-35'-23'164'0,"43"34"47"16,4 5-49-16,2 3 0 15,5 4-36-15,1 5-41 16,0 2-6-16,5 9-6 15,1 0-5-15,1 7-6 16,2-1-4-16,0 5-26 16,1 4-5-16,3 5-6 15,1 6-5-15,-1 0-4 16,-2 4-1-16,-2-4-5 16,1-2 0-16,-1-8-2 15,1-4 0-15,-4-6 3 0,0-2-1 16,-6-6 1-16,-1-6 2 15,-6-9 0-15,-2-9 3 16,-4-7-42-16,-1-3-39 16,-4-7-145-16,3-7 131 15</inkml:trace>
  <inkml:trace contextRef="#ctx0" brushRef="#br0" timeOffset="320.19">3178 7563 437 0,'12'-27'263'0,"-9"8"17"16,-2 6-65-16,-7 4-2 15,-3 8-51-15,-2 8-77 16,-3 4-21-16,-2 14-21 15,-8 1 5-15,-7 10 2 16,0 7-3-16,-9 12-13 16,-4 7-8-16,-5 8-8 15,0 3-2-15,6-4-9 16,4-5 1-16,10-10-4 16,0-3 0-16,3-10-2 15,2-6-28-15,2-10-77 16,5-10-53-16,8-8 86 15</inkml:trace>
  <inkml:trace contextRef="#ctx0" brushRef="#br0" timeOffset="825.65">4250 7290 722 0,'-5'-3'360'0,"-5"3"-155"16,-2 3-22-16,-1 4-92 15,-2 3-36-15,-5 6-16 16,-1 7 0-16,-7 9 6 0,1 5-1 15,-2 13-10-15,-3 1-11 16,1 6-18-16,3 1-5 16,0 3 0-16,9 4-2 15,2 2 0-15,6-1 0 16,6-9 0-16,0-8 0 16,10-10-47-16,-3-7-28 15,7-6-70-15,3 1-49 16,-1-12-131-16,6 1 204 15</inkml:trace>
  <inkml:trace contextRef="#ctx0" brushRef="#br0" timeOffset="1280.8">4652 7440 367 0,'-1'6'195'0,"-7"1"-64"16,4 4 13-16,-2 7-12 15,-2 7-20-15,-1 7-8 16,-3 7-5-16,-4 2-31 15,-3 0-12-15,-4 8-27 16,1-1-13-16,-2 7-10 0,2 0-2 16,6-2-3-16,0-2 1 15,12-8-1-15,-5-4-1 16,8-9-2-16,2 2-1 16,1-10-4-16,13-1-3 15,-1-10-4-15,1-6 1 16,5-1 7-16,1-1 3 15,2-2 9-15,1-1 1 0,-1-3 3 16,-6-5 0-16,2-3-2 16,-2 1 17-16,4-3-88 15,-1-3-49-15,1-2-108 16,-1-3-124-16,-1-3 229 16</inkml:trace>
  <inkml:trace contextRef="#ctx0" brushRef="#br0" timeOffset="1580.51">4389 7728 725 0,'-5'-5'336'15,"2"3"-169"1,5 1-17-16,-2 1-65 0,0 0-40 16,0 0-38-16,0 0-2 15,8 1-2-15,10 3-1 16,33 5 1-16,-24-8-1 16,1-1 1-16,5 0 0 15,0-1 0-15,3-1-18 16,1 0-104-16,1-2-127 15,3 3 150-15</inkml:trace>
  <inkml:trace contextRef="#ctx0" brushRef="#br0" timeOffset="1890.21">5158 7339 252 0,'21'11'167'0,"3"5"-31"16,2 6 13-16,-3 8-31 16,-1 5-28-16,-4 4-6 15,-7 5 10-15,-7 5-2 16,-5 3-9-16,-11 12 3 15,-6 4-22-15,-9 6-26 16,-3 2-1-16,-3-5-23 0,-3-3-1 16,-1-8 0-16,-2-5 0 15,-1-9-125-15,3-5 87 16</inkml:trace>
  <inkml:trace contextRef="#ctx0" brushRef="#br0" timeOffset="3726.3">6812 8065 235 0,'-42'-3'178'15,"36"-4"35"-15,-3 4-35 16,5-1-38-16,0 2-14 15,2 2-28-15,1-1-8 16,1 1-23-16,0 0-12 16,0 0-22-16,0 0-11 0,0 0-13 15,0 0-1-15,2 0-2 16,9 0 0-16,-1 0-3 16,7 1-2-16,34 5 23 15,-21-1 2-15,0-2 3 16,3-1 3-16,-1-2-23 15,-4 0 0-15,3 4-1 16,-6-3-2-16,-2 2 2 16,-2-3-1-16,-7 0-1 15,7 4-1-15,-4 0-1 16,-1-1 0-16,1 6 1 16,-4-6 0-16,-1-1 1 15,2 1 0-15,-1-8 1 16,2 5 0-16,-1 0-27 15,-4 0-28-15,0-2-87 16,-3-6-77-16,0 3 131 0</inkml:trace>
  <inkml:trace contextRef="#ctx0" brushRef="#br0" timeOffset="4185.62">6761 7783 272 0,'-56'-25'184'15,"67"30"-17"-15,1-4-39 16,4 0-27-16,8 0-5 16,0-1 7-16,8 1-10 0,4 1-9 15,5 0-32-15,4 1-15 16,2-1-22-16,-3-3-5 16,0-4 1-16,4 1 2 15,4-5-84-15,1 1 56 16</inkml:trace>
  <inkml:trace contextRef="#ctx0" brushRef="#br0" timeOffset="6418.04">8347 7590 353 0,'-3'-5'220'16,"-1"4"-44"-16,4 2-50 0,0-1-24 16,0 0-43-16,0 0-5 15,0 0 4-15,0 0-4 16,1 6 7-16,8 7-1 15,23 31-18-15,-16-24-5 16,5 10-16-16,3 7-7 16,2 10-5-16,0 6-3 15,4 6-4-15,1 2 1 0,2-2-3 16,0-1 1-16,-6-6 1 16,2-4 0-16,-5-3 1 15,0-1 1-15,-3-1 4 16,-2-4 3-16,-2 1-1 15,-2-1 1-15,0-6 0 16,-3-1-2-16,1-7 1 16,-3-6 0-16,0-4-1 15,-2-1 0-15,-3-8-1 16,1 1-30-16,-4-7-105 16,-2-7-107-16,-1-8 135 15</inkml:trace>
  <inkml:trace contextRef="#ctx0" brushRef="#br0" timeOffset="6762.15">8832 7609 431 0,'0'-8'233'16,"1"5"-69"-16,-1 4-34 16,-2 13-24-16,-4 2-22 15,-1 12 16-15,-2 9 22 0,-6 7 19 16,1 12-9-16,-9 8-37 16,-6 0-21-16,-3 4-38 15,-4 0-12-15,-1-1-11 16,-4-5-3-16,0-4-2 15,-5-4-1-15,0-9-2 16,7-1 1-16,8-9-48 16,6-8-42-16,11-9-123 15,3-7-114-15,11-8 202 16</inkml:trace>
  <inkml:trace contextRef="#ctx0" brushRef="#br0" timeOffset="7318.72">9753 7525 331 0,'-13'-1'181'0,"-21"11"-29"15,22 6-11-15,-6 3 10 16,3 5-25-16,-6 5-14 15,2 3-5-15,-1 13-28 16,-4 5-17-16,1 7-38 16,0 4-11-16,1 1-9 15,4-1-2-15,2 2 0 16,4-6-2-16,3-6 0 16,2 0-1-16,6-8 5 0,-1 1-36 15,3-6-69 1,4-5-60-16,1-11 84 0</inkml:trace>
  <inkml:trace contextRef="#ctx0" brushRef="#br0" timeOffset="7888.07">9964 8109 290 0,'6'23'160'0,"-1"31"-33"16,-5-25-6-16,0-5-42 16,5 0-25-16,2-3-33 0,5-1-8 15,6-8 16-15,1-5 15 16,9-5 3-16,-3-6 27 15,1-5-11-15,3-4 14 16,-6-4 8-16,-6-3-24 16,2 0 14-16,-5 0-14 15,-7 0 3-15,1 2 7 16,-8-6-18-16,-3 0-8 16,-2-6-14-16,-5-6-9 0,-4 1-10 15,2 1-5-15,0 10-8 16,5 7 0-16,-2 9-8 15,-3 1-4-15,1 7-11 16,-3 0-12-16,1 6-47 16,3 4-37-16,1-3-113 15,2 0-93-15,3 1 207 16</inkml:trace>
  <inkml:trace contextRef="#ctx0" brushRef="#br0" timeOffset="8317.94">10299 7675 160 0,'79'-56'111'16,"-67"64"27"-16,7 4-6 0,1 4-10 15,-2 7 9-15,5 8 0 16,1 5-5-16,-4 11-22 15,-1 1-16-15,-4 9-34 16,-6 0-19-16,-6 3-17 16,-3 2 3-16,-14-5 0 15,-3 1 1-15,-5-4 0 16,-4 1-4-16,1-5-5 16,-2-1-2-16,-2-11-11 15,-1-4-35-15,2-9-146 16,2-8 124-16</inkml:trace>
  <inkml:trace contextRef="#ctx0" brushRef="#br0" timeOffset="10044.23">11206 7953 207 0,'18'47'139'0,"0"-34"11"0,0-4-25 16,-2-1-7-16,9-1 2 15,-4-5-14-15,1-4-3 16,5-1-33-16,-4-5-14 16,6-1-12-16,-2-1-14 15,-1-7 7-15,-3 0 4 16,-2-5 3-16,0-2 2 16,-4-1-17-16,-4-1-4 15,-6 2-1-15,0 1 2 16,-7 3-2-16,-3-1 0 0,-6 2 3 15,-1 3 0-15,-2-1-3 16,-3 4-2-16,-2 4-4 16,4 6-3-1,6 2-5-15,2 0-1 0,-21-1-10 16,4 7-7-16,-7 9-3 16,10 5-1-16,-3 7 1 15,-10 1 1-15,9 7 0 16,-3 3 1-16,1 8-2 15,7 2 1-15,-4 4 0 16,3-1 0-16,3-1 2 16,2-1 1-16,7-3 2 15,5 0 0-15,5-4-1 16,5-3 0-16,6-6 2 16,5-3 1-16,4-6 6 15,2-2 5-15,6-6 15 0,-5-2 8 16,-2-5 2-16,2-5-2 15,-3-4-14-15,4-2-6 16,0-3-2-16,-1-2-1 16,-1-1 1-16,0-1 3 15,-4 1-1-15,-2-1-8 16,-5-2-56-16,1-1-47 16,-7-4-186-16,0-3 178 15</inkml:trace>
  <inkml:trace contextRef="#ctx0" brushRef="#br0" timeOffset="10768.59">11728 7154 311 0,'4'-1'214'0,"-4"-3"30"16,-1 4-40-16,-2 0-43 16,3-1-23-16,0 1-36 15,0-1-9-15,0 0-9 16,0 0-10-16,0 0-16 15,0 0-8-15,7 1-10 16,8 0-4-16,26 2-9 16,-25 0-4-16,4 3-8 15,1 0-4-15,1 1-1 16,2-1-1-16,-2-1-2 16,-6-1 2-16,8 0 0 15,-4-2-1-15,4-1 1 16,0-1-2-16,-4-1 0 0,-2-1 1 15,-5 1-1-15,1 2 3 16,-8 0 5-16,-1-2 2 16,-3-1-21-16,-2 1-30 15,0 1-74-15,-1-1-68 16,0 1 107-16</inkml:trace>
  <inkml:trace contextRef="#ctx0" brushRef="#br0" timeOffset="12032.71">12611 6922 217 0,'90'-33'155'0,"-85"26"24"15,-1 4-20-15,-1 2-17 16,-3-1 1-16,-1 1-12 16,0-1-11-16,0 1-23 15,-2 0-13-15,3 0-15 16,-1 0-3-16,-8 0-17 15,-4 1-7-15,-30 8-15 16,24 0-12-16,-3 4-13 16,0 2-1-16,0 2-4 15,2 3 2-15,2 0-5 16,3 3-2-16,7 1-2 16,0-5-2-16,8 1 1 15,0-3 1-15,5-3 1 0,3-1 1 16,2-7 0-16,2 0 1 15,-2-5 6-15,4-1 0 16,-1-1 7-16,3-3 4 16,0-4 2-16,-2 0 2 15,0-8 0-15,0-2-3 16,-2-2-1-16,-1-5-2 16,2-2-3-16,-3 1 0 15,0-1-3-15,-2 3 0 0,-1 2 0 16,2 2-1-16,-4 5 1 15,0 4-2-15,-2 5 1 16,-1 6-1-16,-2 1-6 16,1 1-3-16,-1-1 0 15,0 0 1-15,0 0 6 16,0 0 1-16,-1 13 2 16,-1 6 0-16,-7 33-2 15,-1-24 1-15,4 2 0 16,-6 6-2-16,-3 4 0 15,1 5-1-15,-8 0 2 16,3 0-1-16,-3 4 0 16,2 6 2-16,0 4-1 15,-1 0 1-15,6-3 1 16,-3-6-1-16,1-4 1 16,5-5 1-16,-2-12 0 15,7-2 2-15,4-11 1 16,1-5 1-16,4-4 6 15,-2-5 0-15,0-4 12 0,0 0 2 16,0 1-2-16,0 0 3 16,0 0-8-16,2-10-3 15,6-5 1-15,26-28-6 16,-17 21-4-16,-1-1-2 16,2 0-5-16,-1-8 1 15,3 2 1-15,3 4-1 16,-6 2 4-16,-1 3 0 0,-3 5 1 15,-3-1 1 1,-3 5-3-16,-1 1 1 0,1 4-4 16,-4-2-1-16,1 4-21 15,-4-4-36-15,0 2-66 16,2 4-53-16,-2 0 105 16</inkml:trace>
  <inkml:trace contextRef="#ctx0" brushRef="#br0" timeOffset="12705.05">13232 6545 343 0,'9'1'193'16,"-5"-1"-37"-16,1 9-17 0,-5-3-36 16,-2 3-6-16,1 8-7 15,-2-2-10-15,-4 8-13 16,1 3-5-16,-5 9-14 16,-3 2-4-16,-3 10-15 15,-4 4-8-15,2 6-10 16,-8-2-4-16,4-3-3 15,0 0-1-15,-3-10-1 16,6 4 0-16,5-4 1 16,5-5 0-16,9-4 3 15,-2-7-1-15,5-5 1 16,-4-3-1-16,-1-9-2 16,7 2 0-16,1-5 9 15,4-2 5-15,1-2 15 16,-6-2 3-16,6-3-3 15,2 2-3-15,5-3-15 0,0-1-4 16,4-1-4-16,0-2-2 16,-1-1 1-16,0-2-1 15,-1 3 0-15,-2-2 2 16,-1-1-2-16,-4 1 0 16,0-1-18-16,-1 1-21 15,-2-2-51-15,-1 0-41 16,0 0-119-16,-3-6-118 0,2 4 232 15</inkml:trace>
  <inkml:trace contextRef="#ctx0" brushRef="#br0" timeOffset="13124.5">13001 6751 464 0,'-7'-5'264'0,"7"1"-39"0,-2 1-28 16,2 1-67-16,0 2-32 16,0 0-47-16,0 0-5 15,0 0 8-15,0 0 14 16,0 0 8-16,15 6-9 16,35 15-23-16,-26-17-17 15,2 0-17-15,4-2-1 16,1-1-4-16,1 0-1 15,1-1-1-15,0 0-1 0,-4 2 5 16,4 0-32-16,-5 4-147 16,-4-1-232-16,-4 2 250 15</inkml:trace>
  <inkml:trace contextRef="#ctx0" brushRef="#br0" timeOffset="14470.62">14636 8182 276 0,'0'-3'202'0,"0"2"31"16,3 1-42-16,-3-2-38 16,0 1-22-16,0 1-39 15,0 0-6-15,10 1-10 16,7 3-6-16,36 9 1 15,-22-9-6-15,6 0-21 16,-1-3-7-16,4-1-15 16,0-1-4-16,-1-4-5 15,4 3 0-15,-11 2-4 16,0 0-2-16,-8 4 0 16,-10-5 1-16,1 3 0 15,-4 0 0-15,-10-5-2 16,7 7-19-16,-9-5-51 15,-2 1-36-15,6 2-171 16,-5-3 176-16</inkml:trace>
  <inkml:trace contextRef="#ctx0" brushRef="#br0" timeOffset="14745.88">14934 7945 550 0,'-2'-1'294'0,"-1"0"-115"16,2 3-38-16,1-2-13 0,0 0-40 15,0 6-6-15,0 16-3 16,-4 28-11-16,-1-16-10 16,1 4-1-16,-5-1-10 15,3 2-9-15,-3-4-15 16,1-4-6-16,4-1-10 15,1-2-1-15,0-7 10 16,3 0-44-16,0-1-81 16,0-2-72-16,0-1 92 15</inkml:trace>
  <inkml:trace contextRef="#ctx0" brushRef="#br0" timeOffset="18412.74">15747 7931 250 0,'-91'-26'163'15,"85"30"12"-15,-1-2-21 16,1 2-20-16,2-1-11 15,-2-2-26-15,1 4-13 16,4-4-20-16,-3 1-10 16,5 0-4-16,-2-2 1 15,0 0-5-15,0 0-3 0,0 0-12 16,-1 0-9-16,2 0-9 16,-2 3-3-16,4 12-4 15,0 0-4-15,10 33-3 16,2-24-1-16,-3 1-2 15,6 6 1-15,3-1 3 16,-2 0 0-16,3 4 3 16,2-4-1-16,0 1 0 15,4 1-1-15,2 0-1 16,1 1 1-16,1-1 0 16,-3-3-1-16,-2 4 2 15,3 1-1-15,-4-1 2 16,-2-1 0-16,-3-6 2 15,-2-4 1-15,-3-5 2 16,-3-4 0-16,-4-6 5 16,-2-3 1-16,-5-1 3 15,3-3 5-15,-4-2-35 16,-1 1-34-16,0 0-109 0,0 0-89 16,0 0 151-16</inkml:trace>
  <inkml:trace contextRef="#ctx0" brushRef="#br0" timeOffset="18771.82">16098 7895 522 0,'-5'-2'254'16,"-2"4"-110"-16,-2 6-36 16,1 5 21-16,-5 11-14 15,-3 1 1-15,-3 7 10 16,-4 1-14-16,-4 8-32 16,-6 2-20-16,-7 1-31 15,0 4-9-15,-2-4-10 16,-1 2-2-16,5 1-2 15,7-11 0-15,-6 8-2 16,5-3-2-16,0-4-2 16,-5 5 6-16,11-13-72 15,1-7-40-15,11-6-112 16,2-5-86-16,6-9 199 0</inkml:trace>
  <inkml:trace contextRef="#ctx0" brushRef="#br0" timeOffset="26290.97">16407 8512 446 0,'0'-2'250'0,"2"1"-40"15,-2 1-34-15,0 0-65 16,0-1-29-16,0 0-26 16,0 0 2-16,0 0 28 15,0 1 19-15,1 0 19 16,-1 0-4-16,0 0-26 15,0-1-13-15,0 0-21 16,0 0-6-16,0 0 3 16,-1 0-1-16,-1-1-7 15,2 2-6-15,-8 0-3 16,-6 2-5-16,-35 4-2 16,30-4 3-16,-2 5-5 15,2 1 0-15,4 1-8 16,-4 1-5-16,10 2-13 15,0-1-6-15,2 0-10 16,7 2-5-16,0 2-3 16,0-1 1-16,8 2 6 0,-2 2 3 15,6 1 5-15,-4-3 3 16,-3 1 2-16,0 2 3 16,-2 0 2-16,-1 6 1 15,-2-2 0-15,-1 0-3 16,-10-9-7-16,-1-4-4 15,1-5-5-15,-4-1 3 16,1-4 0-16,-1 2-7 0,-6-9-25 16,-1 1-18-16,-2-2-38 15,2-1-15-15,4 6-49 16,4 1-36-16,8 2-153 16,2 2 217-16</inkml:trace>
  <inkml:trace contextRef="#ctx0" brushRef="#br0" timeOffset="27361.43">16692 8500 335 0,'56'-27'195'15,"-58"27"-13"-15,2 0-10 16,4 1-24-16,-4-1-5 15,0 0-7-15,0-1-9 16,-1 0-16-16,0 0-13 0,0 0-30 16,0 0-8-16,0 1-20 15,0 0 0-15,0-1 10 16,-1 0 3-16,2 0 11 16,-2-1 0-16,1 1-8 15,0 0-7-15,-2 1-12 16,-11 0-6-16,5 0-6 15,-28 5-1-15,28-3 1 16,2 1-1-16,-5-1-4 16,1 3-1-16,-8-3-5 15,2 1-3-15,9 5-9 16,-2-3-3-16,10 7-8 16,0-1-4-16,3 4-2 15,6 1 1-15,-1 3 5 16,3 0 3-16,1 0 4 15,0 0 1-15,-3-3 1 16,1-1 0-16,-6 6 2 16,-1-6 1-16,2 8 2 0,-5-2 0 15,0 0 2-15,0 3 0 16,-8-3 2-16,0-1 1 16,-8-6-1-16,-2-1-1 15,0-6-8-15,2 0-5 16,-4-9-8-16,0 0-3 15,2 0-34-15,1-4-32 16,2 4-113-16,5 0-90 16,1-3 176-16</inkml:trace>
  <inkml:trace contextRef="#ctx0" brushRef="#br0" timeOffset="29163.18">17861 7484 249 0,'0'-1'235'0,"-4"-1"42"15,-2 0-45-15,6 7-32 0,-1-2-64 16,1 2-27-16,-1-5-20 16,-1 0-2-16,2 0 3 15,-2 0-6-15,-4-1-3 16,-3 1-3-16,-5 0-8 15,-34 2-5-15,25-1-19 16,0 1-5-16,2 3-16 16,-1-2-7-16,8 2-8 15,0 0-2-15,1-3-4 16,-1-2-2-16,4 1-2 16,1 1 0-16,0 2-4 15,1 5-2-15,2 1-2 16,-1 4 0-16,1 2 1 15,4 3 0-15,-3 3 2 16,-1-1 0-16,-1 9 1 16,-2 2-1-16,-2 9 1 15,-1 6-1-15,0 16 1 0,-3 6 1 16,-2 5 0-16,2 4 1 16,-11-6 2-16,-1 2-14 15,6 1-33-15,-9 3-10 16,12 1-9-16,-5-6 15 15,2-7 32-15,10-4 11 16,-2-7 8-16,8 1 1 16,0-6 0-16,2-4 1 15,0-8-2-15,1-8 0 0,2-9-1 16,-2-10-4-16,6-4-6 16,1 0-4-16,-1-1-3 15,9-5 0-15,-3-1 5 16,8-5 2-16,2-1 15 15,-4 3 4-15,12 5 2 16,-2 3 2-16,1 2-10 16,3-4 0-16,-6-3 0 15,-2-1 1-15,-2 0-19 16,-5 0-44-16,4 2-152 16,-2-1 138-16</inkml:trace>
  <inkml:trace contextRef="#ctx0" brushRef="#br0" timeOffset="29917.01">18190 8100 547 0,'83'109'255'0,"-83"-103"-41"16,-2-5-124-16,2-4 4 15,0 2-4-15,0-1-34 16,2-2 1-16,2-15-4 15,35-33-11-15,-21 26-6 16,2-3 0-16,-2-3 3 16,1-2-1-16,-5-7-8 15,6-3-7-15,1-6-11 16,2 1-5-16,3 2-1 0,-6 5-1 16,-1 6 0-16,-2 2 2 15,-2 12 8-15,-3 3 8 16,-4 7 18-16,-3 3 11 15,-3 9 18-15,-2-4-1 16,3 7-10-16,-3-3-10 16,0 0-21-16,1 9-7 15,1 19-6-15,1 45-3 0,-4-16-4 16,-3 11 1-16,-5 8 1 16,-9 0 1-16,-8-1-2 15,-7 0-1-15,1-3-2 16,3-2-1-16,4-4-2 15,5-5-1-15,6-11-1 16,-2-7-1-16,12-10-7 16,-3-7-10-16,7-10-36 15,3-4-24-15,0-7-50 16,-1-5-20-16,-1 1-55 16,-2-1-31-16,0-1 152 15</inkml:trace>
  <inkml:trace contextRef="#ctx0" brushRef="#br0" timeOffset="30536.79">19204 8308 520 0,'-38'-57'280'0,"38"55"-59"16,2 6-12-16,3-3-20 15,-5-1-3-15,0 0-10 16,0 0-20-16,14 6-51 0,3 0-23 16,33 11-23-16,-26-16-8 15,1 0-8-15,1 2-4 16,-1 3-19-16,-4-3-6 15,-8-1-6-15,4 1 0 16,-7 0 0-16,-1 1 0 16,2 0-11-16,-7-1-22 15,-1-2-52-15,-3 1-44 16,0-3-116-16,0 0-68 0,0 0 189 16</inkml:trace>
  <inkml:trace contextRef="#ctx0" brushRef="#br0" timeOffset="31337.61">20023 8256 539 0,'-1'15'291'0,"1"3"-114"15,19 3 2-15,5-2-59 16,2-4-42-16,8-4-21 15,0-2-2-15,7-10-22 16,0-4-1-16,4-5 0 16,-1-3-8-16,-2-4-4 15,-3-3-5-15,-7-5 17 16,-3-1 4-16,-3 4 3 16,-7-2 5-16,-8 3-12 15,-5-1 3-15,-9 1 4 16,-1 0 2-16,-7 4 15 15,-3 1 4-15,-3 5 1 16,4 9 1-16,-3 0-17 16,-1 2-11-16,-3 10-15 15,-6 2-9-15,0 14-12 16,-7 1-4-16,-2 14 0 0,-4 6-1 16,1 10 1-16,4 9 0 15,6 0 3-15,6-7 1 16,12-2 2-16,3-6 1 15,7-10 2-15,4-7 0 16,8-8 2-16,4-9 2 16,7 0-1-16,8 3 1 15,8-11-4-15,1 3-2 16,8-8-2-16,-2-4-1 16,0-6-9-16,-3-10-12 0,3-4-33 15,2-3-31-15,5-5-67 16,3 0-51-16,-6-4-175 15,-7-6 238-15</inkml:trace>
  <inkml:trace contextRef="#ctx0" brushRef="#br0" timeOffset="31765.61">20778 7620 941 0,'-24'-15'437'0,"34"25"-246"16,-3 0 5-16,4-10-99 15,3 0-45-15,3 0-23 16,4-3-11-16,2 3-12 15,3-2-2-15,-1-8-1 16,-1 4-1-16,-2 0-41 16,-4-1-39-16,-3 3-123 15,-3-2-100-15,1-2 187 16</inkml:trace>
  <inkml:trace contextRef="#ctx0" brushRef="#br0" timeOffset="32703.61">21538 7238 336 0,'-1'-4'257'15,"-4"-3"15"-15,5 6-58 16,-3-3-25-16,-6-1-28 16,2 5-18-16,-7-1-43 15,1 9-25-15,-4-2-37 16,1 5-10-16,-1 9-6 16,1-1 0-16,0 9 3 15,0 3-4-15,0-4-9 16,6 1-3-16,5-5-11 15,3-9-2-15,6-1-5 16,2-5 1-16,4-3 2 16,2-1 1-16,1-8 5 15,3 1 1-15,0-9 2 16,-3-4 0-16,4-1 1 0,-3-5 0 16,-1-3 1-16,5 0-2 15,-5-3 0-15,3 1 0 16,-7 2 2-16,0 1-1 15,-1 5 1-15,-6 3 1 16,2 3 0-16,-1 6 1 16,-4-1 4-16,6 5 5 15,-7 1 11-15,-1 1 4 16,1 1 0-16,2 0-6 16,-2 5-13-16,-2 17-3 0,-8 39-5 15,-1-21 1-15,-10 7-2 16,8 8-1-16,-12 3-2 15,2 0 0-15,0 2 0 16,-6-3-1-16,-1 1-2 16,2 3-1-16,1-1-5 15,3-2 0-15,6-6 2 16,5-8 2-16,5-10 5 16,5-9-1-16,2-15 0 15,1-3-1-15,4-7 0 16,4-3 4-16,4-5 6 15,2-3 6-15,0-8 6 16,2 0-2-16,-1-1-2 16,0-2-4-16,-3 5-7 15,1-3-1-15,3 2-3 16,-3-1-2-16,6-2 0 16,-2 0-18-16,-2-2-40 15,2 0-30-15,-5-2-73 16,4 1-39-16,0 4-164 0,2 3 232 15</inkml:trace>
  <inkml:trace contextRef="#ctx0" brushRef="#br0" timeOffset="33208.62">22077 7132 334 0,'13'1'231'15,"-5"4"2"-15,0 0-25 16,-6 0-30-16,1 3-30 0,-8-1-24 15,2 2-17-15,-2 3-19 16,-1 3-18-16,-1 7-23 16,-5-1-9-16,0 13-21 15,-12 3-3-15,-9 6-5 16,-1 7-1-16,-4-2-5 16,3-1-4-16,7-1-5 15,2-6 1-15,9-8 1 16,7 0 2-16,6-14-1 15,4-1 0-15,2-6-7 16,3-6-1-16,5-5 0 16,4 1 2-16,7-2 7 15,2-4 1-15,-1 0 5 16,-4-3 0-16,3 2 1 16,-9-1-1-16,-2-1-19 15,3 2-14-15,-3 0-42 16,3-1-37-16,0 0-77 0,-6-9-36 15,-2-6 135-15</inkml:trace>
  <inkml:trace contextRef="#ctx0" brushRef="#br0" timeOffset="33493.94">21852 7333 739 0,'0'1'398'15,"-2"3"-152"-15,3 0-7 16,-1-4-39-16,0 0-65 16,0 0-22-16,0 0-60 15,0 0-18-15,5 2-27 16,5 3-7-16,3-5-12 15,31-1-20-15,-21-3-46 16,5 0-37-16,8 2-99 16,-2-4-78-16,7 5 185 15</inkml:trace>
  <inkml:trace contextRef="#ctx0" brushRef="#br0" timeOffset="34218">22412 7459 1043 0,'15'94'380'0,"-15"-92"-317"16,5 0 20-16,8 2-10 15,1-3-9-15,8 2-4 16,3-1-9-16,3-7-3 15,-1 1-5-15,1 2-17 16,1-1-8-16,-3 7-8 16,-1-1-2-16,0 2-1 15,-6-1-1-15,-3 0 3 16,4 4 0-16,-12-3 10 16,1 1 8-16,-7 7 13 15,-4 0 4-15,-7 5-5 16,2 8-5-16,-5 1-13 0,-6 8-5 15,5 9-6-15,-6 2-2 16,2 9-4-16,3 3-2 16,-5 0-1-16,11 4 0 15,0-4-2-15,1-4-2 16,7 2-2-16,4-3 0 16,-1 7 1-16,3 1 1 15,3 1 0-15,2 1 2 16,-1-7 0-16,2-3 0 15,-2 0 1-15,7-3 1 0,-3-3 3 16,-3 1 1-16,-8-4 2 16,-16-3 20-16,-7-9 30 15,-14-3 11-15,-10-8 18 16,-2-1-17-16,-17-4-33 16,4-5-17-16,-14-6-29 15,2-1-9-15,1-8-31 16,5 0-21-16,-1-8-70 15,-1-2-50-15,-2-8 119 16</inkml:trace>
  <inkml:trace contextRef="#ctx0" brushRef="#br0" timeOffset="35705.15">16509 7227 365 0,'-7'83'169'0,"-9"-72"-64"16,3-4-30-16,2 4 4 16,0 0-20-16,0-2-18 15,1-2 10-15,-3-6 16 16,3-5 2-16,1-8-6 15,0-2-12-15,-1-18-32 16,7-2-13-16,2-19-10 16,5-2 3-16,10-18 12 15,6-7 13-15,11-16 18 16,6-11-2-16,18-8-9 16,3-15-12-16,7-12-18 15,7-6-1-15,7-14-1 16,3-1 0-16,15 6-1 15,-3 1 0-15,-10 10-7 0,4 5-9 16,-17 11-5-16,2 14 1 16,-9 18 9-16,-8 15 10 15,-12 30 7-15,-15 5-11 16,-18 21-9-16,-11 4-3 16,-17 14-14-16,-6 11 11 15,-13 19 5-15,-10 9 2 16,-11 14 10-16,-1 9 3 0,4 4 3 15,-1 3 2 1,9-8 2-16,-2-12 0 0,6-12 3 16,6-12 8-16,13-15 8 15,11-7-4-15,12-26-10 16,18-4-9-16,15-18-11 16,2-5 5-16,17 0 5 15,-5-10 0-15,8 0 1 16,8 1 0-16,-2 0-1 15,2 11 1-15,-1 14 4 16,-9 10 8-16,-11 19 14 16,-7 12 5-16,-10 21 8 15,-13 9-4-15,-12 19-10 16,-3 11-2-16,-16 7-8 16,3 3-3-16,2-1-6 15,1-7 17-15,10-7-93 16,3-3-44-16,6-14-168 15,4-6 150-15</inkml:trace>
  <inkml:trace contextRef="#ctx0" brushRef="#br0" timeOffset="36567.57">18263 3032 151 0,'-3'-13'190'0,"3"1"18"15,0 2 35-15,3 3-34 16,-3 5-62-16,5-1-23 0,-7 13-53 15,2 8-19-15,-9 11-21 16,-1 14-2-16,0 5 4 16,2 3 1-16,0 4 1 15,1-2-1-15,2-8-12 16,5-3-5-16,5-9 3 16,-1-9 3-16,8-5 4 15,-6-7 0-15,5-7-4 16,5 1-3-16,-8-10 4 15,4-3-2-15,5-9-4 16,-1-8-5-16,0-14-7 16,2-2-3-16,5-3-2 15,-6-2 0-15,3 2 1 16,9 6-1-16,-12 4 0 16,3 9 0-16,-10 12-4 15,-8 4-6-15,-1 14-3 16,2-3-1-16,4 17 5 0,-1 1 5 15,-9 3 15 1,3 13 8-16,-7-3 11 0,-4 8 6 16,-6-1-4-16,-4-1-4 15,4 2-12-15,-2-6-7 16,15-5-2-16,7-6-34 16,-2-14-72-16,10-4-34 15,-1-4-124-15,1-4-158 16,12-1 282-16</inkml:trace>
  <inkml:trace contextRef="#ctx0" brushRef="#br0" timeOffset="36830.86">18767 3288 515 0,'5'8'257'15,"-6"7"-8"-15,-10 9-158 16,-7 1 39-16,-10 14 20 16,-8-2-20-16,-2-3-27 31,20-17-21-31,-1 0-40 0,-51 53-10 0,0-7-16 16,7-5-7-16,45-37-14 15,-5-4-20-15,18-4-82 16,-4-2-69-16,0-1-252 15,14 2 268-15</inkml:trace>
  <inkml:trace contextRef="#ctx0" brushRef="#br0" timeOffset="37542.37">18800 3658 484 0,'7'2'212'0,"-8"-2"-31"16,-4-3-64-16,4 3 25 16,0 0-13-16,0 0-59 15,0 0-17-15,-12 1-18 16,-8 18-1-16,-34 29-1 16,32-20 1-16,-1-1-3 15,7-1-11-15,2-10-14 16,8-2-5-16,7-8-2 15,0-3 3-15,7-3 9 16,3-5 3-16,6-4-2 0,-2-8-5 16,8 3-5-16,-4-13-2 15,5-3 1-15,2 2 0 16,-4-1 0-16,1 3 0 16,-5 7-1-16,-8 6-1 15,-3 4-4-15,-2 8-4 16,-4 2-4-16,13 7 1 15,-10 7 3-15,-4 3 5 0,-5 12 4 16,-13 4 1 0,-2 9 2-16,-7 2 1 0,-2 14 2 15,-3 7-1-15,-3 12 0 16,0 2-1-16,-2-4-2 16,9-4 0-16,2-18-2 15,15-1 0-15,7-23-1 16,3-9 0-16,5-13 1 15,1-13 2-15,6-1 7 16,3-10 1-16,10-7 0 16,-2-2-3-16,1-18-6 15,0 0-1-15,-4 0-31 16,3-2-32-16,1 9-92 16,-2-1-91-16,-4 3 152 15</inkml:trace>
  <inkml:trace contextRef="#ctx0" brushRef="#br0" timeOffset="73855.75">1792 10027 322 0,'-9'0'239'0,"4"6"30"16,-2 0-17-16,4 3-62 15,-3 2-27-15,0 0-41 16,1 2-19-16,3 3-40 16,-6 0-17-16,1-1-27 15,-1 4-12-15,-2 3-4 16,3 1-3-16,-1 16 0 16,-2 5 1-16,1 12 0 15,-1 9-1-15,-3 4 2 16,0 5-2-16,-4-1 3 15,0-5 0-15,3-7-1 16,4-2 0-16,6-6-2 0,4-4-1 16,2-3-2-16,2-10-2 15,5-7-8-15,5-3-2 16,2-15-2-16,0-1 0 16,2-8 9-16,1-1 5 15,8-3 7-15,-5-6 4 16,-2-4 5-16,-2-1 1 15,-8-12-27-15,5 5-51 16,-4-6-164-16,1-6 146 16</inkml:trace>
  <inkml:trace contextRef="#ctx0" brushRef="#br0" timeOffset="74146.52">1526 10532 625 0,'0'0'350'15,"1"1"-126"-15,1 0-81 16,-2-1-53-16,0 0-80 15,0 0-7-15,0 0-10 16,21 3-3-16,29 6 6 0,-24-6 3 16,0 0 5-16,3 4 2 15,5 1-48-15,0 0-67 16,7 4 70-16</inkml:trace>
  <inkml:trace contextRef="#ctx0" brushRef="#br0" timeOffset="74658.03">2128 10601 267 0,'-54'-1'125'15,"54"4"-27"-15,6 1 9 16,-3 2 25-16,5-1-5 16,3 4-12-16,0-1 3 15,2 1-23-15,3-3-13 16,4-1-34-16,-1-3-21 15,8 1-18-15,3-2-3 16,-4 1-3-16,8-1 0 0,0-3 2 16,-5 0 2-16,4 1 5 15,-6-2 3-15,-4 3-67 16,-4-1-112-16,-6-3 108 16</inkml:trace>
  <inkml:trace contextRef="#ctx0" brushRef="#br0" timeOffset="74929.14">2291 10394 761 0,'-6'-6'370'0,"2"6"-156"15,2-4-66-15,4 6-98 16,-2-2-38-16,0 0-30 0,3 0 4 16,11 2 9-16,3 0 2 15,37 4 3-15,-28-4 2 16,2 2 1-16,0 1 2 16,2 2-34-16,-3-5-80 15,1 4 74-15</inkml:trace>
  <inkml:trace contextRef="#ctx0" brushRef="#br0" timeOffset="75436.78">2956 10364 696 0,'-22'11'325'16,"-1"1"-172"-16,-1 6-62 15,3 2-46-15,2 9-44 16,6 8-4-16,5 7-8 16,3 2-1-16,5-1 0 15,1-1-1-15,24 0 1 0,-2-5-1 16,13-10 1-16,9-2 2 16,-1-18 6-16,11-5 3 15,7-11 7-15,-6-16 0 16,2-6 42-16,-5-8 5 15,-9-8 9-15,0-3 6 16,-11-4-30-16,-7 1 20 16,-19 2 20-16,-9 2 7 0,-21 10 22 15,-12 3-13-15,-4 6-32 16,-1 8-13-16,-8 7-51 16,5 6-39-16,-2 13-80 15,-1 8-51-15,7 1 101 16</inkml:trace>
  <inkml:trace contextRef="#ctx0" brushRef="#br0" timeOffset="77956.1">11869 8955 412 0,'0'0'227'0,"2"0"-47"15,-7 0-25-15,4 0-48 16,0 0-23-16,1 0-12 16,0 0 2-16,0 0 10 15,0 0 1-15,-1 0-14 16,0 1-12-16,-3 16-16 16,-5 31-5-16,2-22-13 0,2 5-3 15,1 6-7-15,-2 0-4 16,5 0-2-16,-6 2 1 15,0-6-2-15,2 2-1 16,3 3 0-16,2 1-2 16,-3 0 1-16,-3-1 0 15,-7-4-2-15,1 1 1 16,1-1-1-16,5-3-1 16,7-4 1-16,-6-8 0 15,4-7 0-15,3 0 2 0,-3-8 7 16,1 0 17-16,1-2 34 15,-1-2 17-15,-1-2 10 16,0 1-14-16,0 0-31 16,0 0-18-16,0 0-19 15,-2-4-3-15,-5-11-5 16,-14-29 0-16,19 25-1 16,-3-5 1-16,-1-2 0 15,1 3 0-15,2 2 0 16,-1 3-1-16,3 6 0 15,0 1 1-15,-2 2-1 16,0 2 1-16,3 2-4 16,-1 2-6-16,2 6-15 15,0-2-5-15,0 0 0 16,0 18 4-16,2 43 15 16,-3-24 5-16,1 9 4 0,-2-2 0 15,0-1 1-15,3-7-1 16,0-10 1-16,5-2-1 15,0-10-1-15,4 3-1 16,3-7 1-16,1-9 3 16,3-8 13-16,-2-9 5 15,7-6 6-15,-2-1-3 16,6-7-9-16,-6 2-2 0,-12-6-5 16,12 4 0-16,-8 4-30 15,0 3-45-15,2 8-134 16,-11 3-113-16,3 7 188 15</inkml:trace>
  <inkml:trace contextRef="#ctx0" brushRef="#br0" timeOffset="80608.82">11724 10901 335 0,'8'-6'249'16,"4"5"-8"-16,-5-11-58 15,4-3-18-15,5-1-31 16,-3-5-2-16,3-2-2 16,0-4-19-16,-4-9-26 15,2-4-13-15,-4-8-26 16,5 4-7-16,-5-4-13 16,3 2-6-16,6 6-8 15,-8 3-2-15,-4 7 19 16,-2 4 4-16,-2 10 6 15,0 1 6-15,5 11-12 16,-14-4-4-16,0 3-9 16,2 4-12-16,4 2-22 15,4 6-5-15,1 0 0 16,4 3 3-16,-6 2 12 16,2 7 3-16,-6 3 0 15,-1 5 1-15,-5 8 0 16,4 7 0-16,-3 7 0 0,-5 3 0 15,10 12 0-15,-11-6-1 16,8 4 0-16,0 2 1 16,0-5-2-16,4 6 1 15,2-3 1-15,2 2 0 16,-4-4 1-16,-2-4 1 16,0-2-2-16,2-4 1 15,2-10-1-15,4 0 1 0,-2-10 0 16,-4-7 0-16,1-4 2 15,7-3 0-15,-5-6 3 16,4 2 1-16,-5-7 4 16,-6-3 2-16,2-2 9 15,0 0 2-15,2 0 4 16,0 0 1-16,0-1-7 16,-1 0-1-16,0 0-1 15,0-1 0-15,-13-3-3 16,0 1-2-16,-31-6-6 15,28 4-2-15,-6 3-3 16,1 1 1-16,-9-4-3 16,1 7 0-16,-4-1-1 15,0-3 1-15,0 3-1 16,3 3 1-16,0-5-1 16,6 3 0-16,5-3 0 15,0-6 0-15,12 7 0 16,-1-1 1-16,2 1 0 0,5 1 0 15,0 0-11-15,2-1-6 16,0 1-5-16,0 0-2 16,14 2 8-16,12 3 3 15,41 7 4-15,-21-6 4 16,14-1 5-16,6-2 1 16,-1-1 1-16,0 0-1 15,0 4-2-15,-2-2 1 16,4 0-1-16,-3 0 0 0,-5 0 0 15,-7-3-1-15,1 7-10 16,-3 1-55-16,-6 3 46 16</inkml:trace>
  <inkml:trace contextRef="#ctx0" brushRef="#br0" timeOffset="88556.69">20040 11186 499 0,'56'-49'315'0,"-54"26"21"16,-8-5-102-16,4 7-32 16,2 5-22-16,-6-5-23 15,4 6-10-15,-3 0-19 16,1 3-15-16,-2 4-28 16,-7-2-12-16,4 6-24 15,-9-3-9-15,0 6-20 16,4 7-6-16,-10 2-7 15,3 7-2-15,-1 8-2 16,3 1-2-16,-4 8-2 16,-4 1-3-16,1 6-2 0,-4 4-1 15,8 7-1 1,2 6 1-16,1 3 1 0,4 1 0 16,8 2 0-16,7-2 0 15,10-3 1-15,5-3-1 16,11-8 0-16,4-9 0 15,9-11-1-15,4-7 1 16,-1-16 2-16,8-3 0 16,4-14 5-16,1-4 5 15,9-16 4-15,-5-5 2 0,-3-10 1 16,-8-8-1-16,-8-2-1 16,-8-4 9-16,-13 2 12 15,-8 0 9-15,-13-11 9 16,-9-3-7-16,-17-8-17 15,-4 4-11-15,-4 15-16 16,-4 14-11-16,3 16-13 16,-2 11-3-16,-4 12-12 15,-1 8-2-15,-4 5-35 16,-6 5-53-16,-7 10-153 16,-4 6 177-1</inkml:trace>
  <inkml:trace contextRef="#ctx0" brushRef="#br0" timeOffset="96125.81">1870 17375 984 0,'-5'0'461'16,"1"2"-212"-16,-5-8-32 15,4 11-97-15,-1 1-37 0,-3 9-42 16,8 4-11-16,-8-1-14 16,2 7-7-16,1 6-8 15,-1 7-1-15,5 21-2 16,-5 1-1-16,-6 14 1 16,2 9 1-16,-3-5 0 15,-2 0 0-15,10-1-9 16,-3-5-12-16,3 4-8 15,6-2 0-15,-8-4 7 16,9-6 12-16,2-25 4 16,-1-6 0-16,14-20 0 15,-7-5 2-15,4-1 3 16,2-6 1-16,1-1 14 16,2-4 4-16,2-1 5 15,-2-2 1-15,1-1-11 16,-3-3-4-16,1-2-5 15,2-4-3-15,2-6-17 16,3 0-27-16,0 0-73 0,-2 5-54 16,-3 2-304-16,-5 7 312 15</inkml:trace>
  <inkml:trace contextRef="#ctx0" brushRef="#br0" timeOffset="96456.93">1576 17920 685 0,'6'2'400'16,"2"6"-70"-16,5-7-137 15,6-2-19-15,3 4-87 16,-3-7-30-16,-8-1-37 16,8 5-7-16,2-11-7 15,0 5 0-15,13-2-34 16,-7-3-64-16,7 5-199 15,4-3 186-15</inkml:trace>
  <inkml:trace contextRef="#ctx0" brushRef="#br0" timeOffset="96957.59">2863 17884 627 0,'-52'79'330'0,"73"-75"-79"0,4 0-38 16,2-1-54-16,7 1-40 15,3-3-56-15,-1 0-27 16,3-2-24-16,-1-5-3 16,-3-3-4-16,3 1-1 15,-5 0-1-15,-1 5-12 16,-5-3-84-16,4-3-77 15,-6 3 101-15</inkml:trace>
  <inkml:trace contextRef="#ctx0" brushRef="#br0" timeOffset="97241.82">2983 17751 913 0,'-5'1'461'0,"6"-1"-130"16,0 0-122-16,-1-1-101 16,0 1-44-16,0-1-51 15,7 0-11-15,13-5-2 16,34-13-2-16,-20 6 1 15,3-3 1-15,-1 0-45 16,-1 0-51-16,-3 2-149 16,11 2-137-16,7 10 235 0</inkml:trace>
  <inkml:trace contextRef="#ctx0" brushRef="#br0" timeOffset="98140.93">3925 17884 852 0,'-10'3'416'0,"6"-9"-137"16,-4-4-102-16,-1-7-82 15,6 5-29-15,-8-11-22 16,8-1-2-16,3-3 12 15,-1-7 5-15,9 4-3 16,0-2-6-16,-2 4-12 16,1-2-6-16,2 1-12 0,5 3-4 15,1 1-7-15,5 6-3 16,0 2-5-16,-2 3-1 16,5 10-2-16,-3 4 0 15,11 5 0-15,-3 6 2 16,2 6 0-16,4 0 0 15,-2 9 1-15,0 1-1 16,4 4 0-16,0-1 0 16,-8 2 0-16,4-2 0 0,0-3 1 15,0 1-1-15,8-7 0 16,2-2 0-16,1-5 0 16,-2-9 0-16,3 1 0 15,-2-5 1-15,2-10 0 16,-4-1-1-16,1-13 0 15,-1-4-1-15,-9-8 1 16,-2-5 0-16,-8-1 2 16,-4-1 0-16,3 4 1 15,-5-4 1-15,-7 3 0 16,-1-1 0-16,-14 0-2 16,-3 7 0-16,5 2-1 15,-5 5 0-15,1 6 3 16,-2 4 2-16,2 13 0 15,-1-1-1-15,-7 10-5 16,7 6-3-16,-7 8-1 0,5 6 2 16,-11 8 2-1,-5 0 2-15,-12 5 4 0,-9 4 3 16,6 9 3-16,-9 2 0 16,-3 1 2-16,3 1 8 15,-6-7 17-15,5 0 5 16,-4-9 4-16,-3-10-9 15,-4-13-33-15,-8-8-11 16,8-13-16-16,5-6-5 0,12-6-2 16,11-9-6-16,11 0-29 15,6-4-36-15,17 0 63 16</inkml:trace>
  <inkml:trace contextRef="#ctx0" brushRef="#br0" timeOffset="105960.45">11505 17738 330 0,'40'40'204'0,"-43"-46"4"16,0 0-25-16,1 4-12 15,2 1-1-15,-2-1-1 16,-1 1-4-16,3 0-4 16,-1 0-2-16,0 0-12 15,0 0-12-15,0 0-36 16,0 0-19-16,-9-6-24 0,-3-1-9 15,-28-8-12-15,31 17-4 16,-3 1-9-16,-2 3-3 16,1 2 3-16,3 3-2 15,-3 5-9-15,5 2-3 16,3 8-9-16,-8 6-3 16,9 9-2-16,-1 5 1 15,-5 2-1-15,11 0-1 16,-3 2-1-16,4 5 0 0,5 12-1 15,1 6 0-15,6 7 0 16,-1-2-1 0,18-16-1-16,4-9 0 0,11-20 1 15,4-9 1-15,-4-9 0 16,-2-11 0-16,4-7-2 16,4-11 0-16,-6-16 2 15,5-10 1-15,-11-25 5 16,-13-7 1-16,-3-12 4 15,-9 8 1-15,-9 5 3 16,-3 8 2-16,-7 3 3 16,-11-8 6-16,-11-6 10 15,-3-6 2-15,-17 4-3 16,-2 11-6-16,-3 17-14 16,-1 14-8-16,1 21-11 15,5 14-5-15,1 20-12 16,0 11-13-16,4 17-92 15,-9 5-304-15,-9 14 298 0</inkml:trace>
  <inkml:trace contextRef="#ctx0" brushRef="#br0" timeOffset="109952.27">19877 17931 834 0,'0'11'375'0,"7"-3"-170"16,-1-1-28-16,0-2-28 15,1-5-6-15,1-3-16 16,-3 0-13-16,1 0-23 16,4-3-9-16,-7-4-12 15,7 1-7-15,-6-6-26 16,2 1-11-16,8-6-11 15,-1-1-5-15,3-6-4 16,-6 1-1-16,-1 0-4 16,3-3 1-16,-2-3-1 15,10 3 0-15,-3-2 1 16,-5 4 0-16,0 4 1 16,-9 2 0-16,-1 7 3 15,1 5 3-15,-2 2 16 16,0 6 3-16,1 1 0 15,-2 0-3-15,0 0-17 16,0 0-4-16,0 0-4 16,0 0 0-16,-1 11 0 0,1 9 1 15,-2 36 1-15,0-22 1 16,-4 7-2-16,-3 4 1 16,5 7-2-16,0 0 1 15,2 3-1-15,2 3 0 16,0 7 0-16,-7 4 0 15,4 3 0-15,4 2-1 16,-5-2 0-16,4-4 0 0,6-13-1 16,-6-9 1-16,3-19 0 15,1-3 1-15,-7-9 0 16,0 0 3-16,-5 1 2 16,2-9 1-16,-2 0 3 15,-3-4 1-15,-6-1-1 16,5 0-1-16,-6-1-1 15,2 1-2-15,-3-3 1 16,-3-4-1-16,-4 2 0 16,-5 3 1-16,6 1-2 15,-7 5-1-15,9 0-2 16,2-4-1-16,9 2-1 16,5-3-3-16,2-1-8 15,5 1-9-15,4 4-5 16,6-4 0-1,-4 1 7-15,-2-1 8 0,32 1 4 16,6-3 1-16,8 1 11 16,-14-4 3-16,2-3 2 15,-4 8 2-15,3-8-10 0,-1 6-1 16,-5 1 1-16,1-3-1 16,-6 3-25-16,-1 0-22 15,1 4-63-15,-3 2-65 16,3 3-177-16,-2 2 221 15</inkml:trace>
  <inkml:trace contextRef="#ctx0" brushRef="#br0" timeOffset="128909.91">1818 13569 709 0,'-4'0'342'0,"-1"-2"-152"16,3 0-16-16,1 1-86 0,1 0-40 15,0 1-26 1,0 0 14-16,0 0 34 0,0 0 19 16,1 6-1-16,0 10-18 15,0 37-33-15,-3-25-15 16,-2 10-11-16,-3 4-1 16,-3 4-4-16,-2 6-1 15,2 6-2-15,-3 0-1 16,5 4 0-16,2 6-1 15,-5 7-1-15,5 13 0 16,-6 2-1-16,-1-5 1 0,4-15-1 16,4-9 0-16,5-11 0 15,-1-10-1-15,7-8 1 16,-7-11-4-16,7-7-7 16,7-2-3-16,1-8-4 15,0-4 2-15,2-2 9 16,-3-7 7-16,5 3 6 15,2 3 3-15,-3-5 0 16,3 1 0-16,-1-3-2 16,2-3 0-16,-1-5-20 15,0-5-22-15,-2 1-56 16,2 3-36-16,-1-1-144 16,-5 6 173-16</inkml:trace>
  <inkml:trace contextRef="#ctx0" brushRef="#br0" timeOffset="129308.43">1564 14093 548 0,'2'0'319'0,"-5"0"-36"15,2 3-62-15,0-3-86 16,0 0-52-16,1 0-61 15,0 0-14-15,0 0-4 16,16 3 0-16,29 6-4 16,-14-1-1-16,-3-6 0 15,1 2 2-15,3 0 4 16,-3-5 1-16,5 4 31 16,-2-4-60-16,2 1-115 15,3 0-98-15,1-6 113 16</inkml:trace>
  <inkml:trace contextRef="#ctx0" brushRef="#br0" timeOffset="129889.88">2498 14283 633 0,'-50'12'335'0,"49"-12"-131"16,1 2-79-16,0-5-45 15,0 3-68-15,0 0-7 16,6 4 33-16,16 5 12 16,32 12 4-16,-24-14-3 15,6-1-24-15,-7-4-8 16,4-4-3-16,-8-1-2 15,-2-3-4-15,2-2-1 0,2-1 0 16,1 0 0 0,2 2-22-16,-3 1-29 0,-6-1-156 15,-4 2-181-15,0 4 238 16</inkml:trace>
  <inkml:trace contextRef="#ctx0" brushRef="#br0" timeOffset="130160.15">2643 14082 480 0,'-8'-10'323'0,"1"2"45"16,4 6-133-16,3 0-90 15,9 4-53-15,2-2-77 0,1 0-15 16,8 1-1-16,-2 0 0 16,3 0 0-16,-2-3 2 15,4 2 17-15,-5 1-51 16,13 6-72-16,-1-3-51 16,3 3 70-16</inkml:trace>
  <inkml:trace contextRef="#ctx0" brushRef="#br0" timeOffset="131031.82">3766 13105 377 0,'-4'-4'243'16,"4"3"-30"-16,0 1-76 15,-1-1-41-15,1 1-36 0,0 0 4 16,0 0 20-16,0 0 7 16,6 14-6-16,5 31-15 15,-2-15-26-15,-7 7-5 16,-4 3 16-16,2 9 2 16,-8-2 5-16,5 5-3 15,-1-3-23-15,1-4-8 16,-2-3-12-16,0-5-5 0,-4-6-3 15,1-6-2 1,5-8 1-16,2-1 0 16,2-8-1-16,-1-3-7 0,0-4-48 15,0-3-26-15,0 2-76 16,0 0-51-16,0 0 132 16</inkml:trace>
  <inkml:trace contextRef="#ctx0" brushRef="#br0" timeOffset="131691.06">4257 13604 405 0,'0'-1'262'0,"0"1"-2"15,-1-3-63-15,0 2-70 16,0 1-27-16,-2 0-33 15,3 0 3-15,-1 0 8 16,0 1 10-16,-3 9 18 16,-3 0-2-16,-6 5-20 15,-36 32-11-15,27-13-16 16,-10 2-1-16,-6 5-2 16,-5 2-3-16,-9 0-15 15,6 3-11-15,-4-4-13 16,0-4-4-16,4-4-4 15,0 0 0-15,0-3-1 16,3-3 0-16,5-1-1 0,0-6 1 16,10-6-3-16,5-1 0 15,10-6 0-15,2-7-27 16,8-1-44-16,3 1-18 16,4-2-43-16,-4 0-1 15,0 1-55-15,0 0-53 16,1 0 151-16</inkml:trace>
  <inkml:trace contextRef="#ctx0" brushRef="#br0" timeOffset="132856.85">4304 14047 366 0,'-3'-3'288'16,"-6"-5"14"-16,1 5-79 15,1-1-28-15,-6 1-44 16,4 6-13-16,-8-2-25 15,1 3-18-15,-1 4-41 16,-2-1-19-16,5 4-29 16,-3 2-7-16,-2-1-8 15,4 2-2-15,0 6-1 16,2 3 0-16,4 8 1 16,8 4 2-16,-2 1-2 15,3-1 0-15,0-1-5 16,0-6-26-16,9-8-7 15,3 0 0-15,7-9 6 16,-3-1 27-16,3-8 12 0,0-2 2 16,-5-8 18-16,3-5 5 15,0-4 8-15,-6-10 6 16,0-8-8-16,-1-6-4 16,-4-4-6-16,1 1-6 15,0 1-7-15,0 8 0 16,6 6 1-16,-1 2 1 15,-1 9 3-15,-3-1 0 16,-8 5-2-16,-1 4-3 16,-3 2-3-16,3 5 0 0,2 0 0 15,5 3 1-15,-6 0 2 16,0 0 0-16,0 0 4 16,0 0 0-16,5 17-1 15,10 31-1-15,-18-22-2 16,0 4 0-16,-6 4 0 15,3 8 1-15,-1 13-1 16,1 7 0-16,-9 15-2 16,-1 2 1-16,-5-2-3 15,0 3 0-15,6-6-2 16,2-3-1-16,3-8-6 16,-2-4 0-16,5-1-1 15,1-3 0-15,2-3 6 16,-1-3 2-16,4-10 2 15,-2-5 0-15,3-13 2 16,0-8-1-16,2-7-6 0,1-6-3 16,-1-8 5-16,4-1 6 15,0-10 15-15,3-6 6 16,5-3 2-16,-1-11 2 16,10-3 8-16,-2-3-2 15,6-3-5-15,-6 2-7 16,1 0-13-16,-2 1 8 15,-6 0-62-15,16 4-51 16,-7 4-122-16,12 3 119 0</inkml:trace>
  <inkml:trace contextRef="#ctx0" brushRef="#br0" timeOffset="139441.29">9985 13929 520 0,'-74'31'237'0,"78"-25"-87"16,-1-5-19-16,4 4 1 0,6 3-6 15,-2-4-27-15,5 3-15 16,-4-4-12-16,4 1-9 16,2 0-5-16,0-3-8 15,-1-1-20-15,2-5 6 16,-2 0 11-16,0-1 3 16,-1-2 15-16,3 3-6 15,-8-8-7-15,0 1-3 0,-7 0-11 16,1-5-1-16,0 0-1 15,-4-1-1-15,0-2-5 16,-1 5-3-16,-11-3-4 16,8 3 0-16,-4 4 12 15,0-2 1-15,0 5-2 16,-5 3-2-16,-1-2-18 16,-1 6-5-16,-2 1-7 15,0 3-1-15,-5 3-2 16,-2 0 0-16,4 6-3 15,-4 0-1-15,3 6-3 16,0 2-3-16,-3 4-1 16,1 3-1-16,-1 7 2 15,5 4 1-15,-5-5 4 16,6 4 0-16,10 7 1 16,-8-1 1-16,15 10-1 15,0 0 0-15,-1-4 1 16,7-3-1-16,-6-12-1 0,11-5 0 15,-2-9 0-15,1-6 1 16,16 1 1-16,-12-7 1 16,5-3 2-16,3 2 0 15,-7-7 1-15,3 3-1 16,0-3-1-16,-1-1-23 16,5-1-55-16,0-2-48 15,3-7-127-15,4 5-72 0,0-9 203 16</inkml:trace>
  <inkml:trace contextRef="#ctx0" brushRef="#br0" timeOffset="140155.46">10410 13576 324 0,'-1'-2'194'0,"-1"-3"-15"16,-2 3-26-16,4 2-29 15,-1 0 1-15,0 0 1 16,0-1-4-16,0 0-16 16,0 0-10-16,0 0-16 15,0 1-11-15,0 0-22 16,-1 0-11-16,2 0-5 16,0 0 10-16,0 0 10 15,0 0 2-15,4 3-17 16,10 6-15-16,28 12-15 0,-29-21-1 15,3 1-2-15,0-2 0 16,0-1 0-16,-1 2 2 16,-4-2 1-16,-5 1-9 15,-3 2-82-15,1 1-59 16,-4-2-201-16,0 0 207 16</inkml:trace>
  <inkml:trace contextRef="#ctx0" brushRef="#br0" timeOffset="141265.26">10737 13492 409 0,'86'27'233'16,"-86"-28"-17"-16,2-1-19 15,-2-5-24-15,0 6-14 16,0 0-29-16,0 0-13 16,3-11-24-16,4-1-15 15,22-32-30-15,-24 23-15 16,8-1-21-16,-11-6-3 0,8 1-2 15,1-2 1 1,-1 2 2-16,2-2 6 0,-6 4 7 16,7 5 2-16,-10 4 12 15,1 3-1-15,-1 5 0 16,0 0 0-16,-6 1-10 16,3 6-4-16,3 2-3 15,-2 2-4-15,-1-2-10 16,0 0-4-16,-1 0-7 15,-2 0-1-15,3 0 2 16,-1 7 2-16,-1 16 1 16,-3 24 0-16,5-22 0 15,1 2 1-15,1 0-1 16,-2 6 0-16,-2-3 1 16,-1 5 0-16,1 3 1 15,0-5 0-15,2 3 0 16,-3-7 0-16,3-4 0 15,0 4-1-15,0-6 1 0,3 4 0 16,-6-9 3-16,2-2-1 16,-4-3 0-16,0-6 1 15,5 6-1-15,-2-7 0 16,2-1 1-16,1 2 0 16,1-4 0-16,-2 2 2 15,0-1 2-15,-1-4 2 16,0 0 3-16,0 0 1 0,0 0 1 15,-1 0 0-15,2 0 0 16,-2 0-2-16,1-1-2 16,0-1-2-16,-8 0-1 15,-3-1-1-15,-27-9-1 16,27 9-1-16,0-1 0 16,0-3 1-16,-3 1-1 15,0 0-1-15,7 0-1 16,4 5-1-16,-5-2 0 15,8 3-1-15,-4 0 0 16,-6-2 0-16,11 2 0 16,-1 1-3-16,-3-2-4 15,4 1-8-15,0 0-12 16,0 0-1-16,0 0 2 16,6 1 8-16,10 1 13 15,24 4 0-15,-21-6 4 16,4 0 0-16,-5-1 1 15,8 2 0-15,3 7 0 0,-3-1 1 16,3 3 0-16,-5-3 0 16,-2 6-8-16,-2 4-59 15,-3 2-196-15,4 8 178 16</inkml:trace>
  <inkml:trace contextRef="#ctx0" brushRef="#br0" timeOffset="148408.25">11689 14040 194 0,'3'23'143'0,"0"-27"9"0,-3 4-32 16,0-2-6-16,0 1-10 15,0 0-4-15,0-1-4 16,0 1 0-16,0 0 3 16,0-3-3-16,2-2-25 15,-2 4-16-15,2-5-30 16,0-1-10-16,-1 3-10 16,2-3-4-16,-3 6-2 15,4-4-4-15,9-3-4 16,25-9-1-16,-28 17 2 15,5 7 2-15,1 1 5 16,-2 4 1-16,1 6 0 16,6-1 1-16,-9-1-1 15,2-2 1-15,0 0-1 16,-7-3 1-16,6-1 0 16,-2-2 0-16,1-3 0 0,-3-4 0 15,-1 0 0-15,1-2 0 16,-3-6 0-16,3 3 0 15,-1-2 1-15,6 1 0 16,-3-2-2-16,2 4 0 16,-5 1 0-16,0-2 0 15,1 3-32-15,-5-5-40 16,2 0-117-16,0 3-139 16,5 2 206-16</inkml:trace>
  <inkml:trace contextRef="#ctx0" brushRef="#br0" timeOffset="149308.76">12553 14013 320 0,'-8'-70'209'0,"-1"67"-5"16,0 0-35-16,1 1-50 15,-2 0-21-15,6 4-33 16,-7-2-13-16,1 6-25 16,2 4-9-16,4 4 0 15,-4 3 1-15,4 5-1 16,-2-1-4-16,-1 6-10 16,7 5-4-16,0 2 0 0,4 10-3 15,-4 2 1-15,3 3 0 16,-3-5 0-16,9-7-2 15,3-11 0-15,-4-9-1 16,12-6 11-16,-10-1 5 16,9-9 6-16,5-2 5 15,-1-9 5-15,3-11 0 16,3-2 4-16,-6-7 0 16,-3-9 2-16,-2 4 0 0,-3-4 3 15,-6-2-1-15,1 7-9 16,-7-3-2-16,-7 2-2 15,-6 3-2-15,-5 4-3 16,1 1 0-16,-1 7 3 16,0 3 0-16,5 11-5 15,-1 0-10-15,-1 8-17 16,5 6-4-16,-4 2-49 16,1 2-23-16,-1-6-95 15,1 0-78-15,1-5 168 16</inkml:trace>
  <inkml:trace contextRef="#ctx0" brushRef="#br0" timeOffset="150056.53">12921 14310 335 0,'35'-10'229'16,"-33"10"-14"-16,-4 0-100 15,0 3-42-15,1-3-57 16,0 0-11-16,1 3 5 0,2 13 4 15,10 29 34-15,-19-31 6 16,2-5-1-16,5 3-3 16,0-7-28-16,6-5-8 15,-1 0 20-15,-4-6 7 16,4-2 4-16,1 0-2 16,-4-6-20-16,6 4-5 15,-7-2 0-15,3 2 4 0,-4 6 19 16,-8-4 12-16,5 7-3 15,-6-1-4-15,7 5-26 16,-3 5-14-16,5 0-1 16,1 1 1-16,-10-4 2 15,11-2-2-15,-2-1-7 16,-6-2-26-16,6 0-59 16,0 0-51-16,0 0-182 15,5 0 203-15</inkml:trace>
  <inkml:trace contextRef="#ctx0" brushRef="#br0" timeOffset="151063.59">13214 14016 397 0,'-6'-44'250'16,"6"44"-29"-16,0 3-65 15,-1-4-28-15,1-1-30 0,0 1-10 16,0 0-6-16,0 0 3 15,0 0-2-15,0 0-7 16,0 0-20-16,0 0-12 16,4 0-17-16,9 0 4 15,3-1 5-15,27-2 4 16,-24 1 5-16,2 1-6 16,1 1-9-16,0-2-5 15,-3 3-13-15,1 0-4 16,-3 1-3-16,-2 3 1 0,1 1 0 15,-9-2 2-15,1 2 1 16,-1 1 0-16,-11 1 0 16,4 2 0-16,-3 1-1 15,1-1 1-15,-2 2 3 16,1 5 0-16,-11-5 2 16,1 1-1-16,-6-4-1 15,-3-2-2-15,3 1-3 16,-2 1-3-16,7 5-4 15,4-6-1-15,0 1-4 16,5-1 0-16,2 0-4 16,1-1-1-16,3-2-4 15,2 0-1-15,2-2 3 16,-5-2 1-16,0 0 5 16,1 0 2-16,12 3 1 15,-3 4 2-15,32 32 0 16,-28-31 1-16,-4 2 0 0,1 2 3 15,-6 2 2-15,-3 1 3 16,-2 3 3-16,-2-1 1 16,-3 0 3-16,0 2 1 15,-8-3 2-15,-5 0 1 16,-4-2 1-16,-5-1-2 16,-4-3-5-16,-2-4-2 15,-1 2-67-15,1-2-67 16,7 2 78-16</inkml:trace>
  <inkml:trace contextRef="#ctx0" brushRef="#br0" timeOffset="153173.03">19442 14259 462 0,'-1'-37'258'16,"-3"28"-68"-16,4-1-52 16,2 2-10-16,3-4-7 15,1 1-1-15,1 3-14 16,-1-4-17-16,1 3-36 16,3-4-10-16,-2-3-10 15,3 6-5-15,-4-1-10 16,9 6-7-16,-3 4-13 15,-1-1-3-15,7 10 0 0,-7-6 2 16,3 9 2 0,-1 1 0-16,-4-3 1 15,2 6 0-15,1 2 1 0,-2-5 0 16,3 1 1-16,0-2-1 16,-1-8 1-16,2 6 0 15,-2-7 0-15,0 3 1 16,-2-7 1-1,-6 1-1-15,0 0 0 0,16-4-1 0,0-1 1 16,-2-5 0-16,-6 6 0 16,-5-1 1-16,-1 2 0 15,2-2-4-15,-5 2-39 16,1-4-29-16,0 1-72 16,-5-3-51-16,9 9 121 15</inkml:trace>
  <inkml:trace contextRef="#ctx0" brushRef="#br0" timeOffset="153950.54">20324 14005 560 0,'-4'-6'279'0,"-1"3"-100"16,0-1-43-16,-1 2-57 15,1 3-20-15,2 4-12 16,-5-1 2-16,3 3-3 16,-2 0-5-16,-3 0-16 15,3 0-11-15,-2 12-13 16,-2 1-3-16,-1 1-4 16,2 10 0-16,3 4-1 15,-1 5 2-15,1 9 1 16,1-1 1-16,6-2 1 15,2-4-1-15,8-5-1 0,2-5 0 16,2-13-1-16,6-2-1 16,6-6 4-16,-2-7 1 15,3-4 4-15,2-1 3 16,-4-10 4-16,0-1 9 16,4-9 10-16,-8-4 8 15,-4-5 2-15,-2-3-4 16,-1-8-8-16,0-1-7 0,-5-4 0 15,-2 0-1-15,-7 6 11 16,-2 0 8-16,-3 9 12 16,0 9 10-16,-6 3 0 15,6 5-9-15,-1 7-18 16,-4-4-22-16,4 6-51 16,-11-2-16-16,8 1-42 15,3 5-25-15,0 1-71 16,6 4-64-16,-9 0 162 15</inkml:trace>
  <inkml:trace contextRef="#ctx0" brushRef="#br0" timeOffset="154565.91">20675 14447 562 0,'0'0'272'0,"1"2"-109"15,1 1-47-15,1 3-51 16,0-1-9-16,0 4-9 16,-2-4-8-16,-1-3-21 15,1 2-8-15,-1-4 7 16,0 0 9-16,0 0 16 16,0 0 6-16,0 0 5 15,0 0 2-15,0 0 5 16,2 1-3-16,-2-1-19 15,0 0-9-15,4 1-13 16,-4 0 5-16,5 9 10 0,-1 2 1 16,5 28-6-1,-15-30-8-15,1 0-11 0,1-3-3 16,3-4-4-16,1 1 5 16,1-4-66-16,-1 0-35 15,0 0-91-15,0-1-77 16,0 0 174-16</inkml:trace>
  <inkml:trace contextRef="#ctx0" brushRef="#br0" timeOffset="155288.45">21071 14084 719 0,'0'2'320'16,"-5"-1"-162"-16,-5-2-37 15,10 7-36-15,-5-5-8 16,8 5-11-16,1-3 0 16,-5-6-8-16,3 5-12 15,-2-4-16-15,0 2-3 16,0 0-19-16,0 0-4 15,0 0-3-15,12 2 0 16,8-1-1-16,23 0 1 16,-25 0-1-16,1-1 1 15,-2 3 2-15,2 1 1 0,-5 0 2 16,-1-2 0-16,-3 1-1 16,0 1 0-16,0-1-2 15,-2 1 0-15,0 3 0 16,-2-2 1-16,-3 1 2 15,1 0 1-15,-3 3 6 16,-2-2 13-16,-2 7 3 16,-3-2 1-16,-2 7-6 15,-2 5-11-15,-2 3 4 16,2 11 3-16,0-2 6 16,-3 6 0-16,3-3-11 15,-6-3-4-15,2-1-7 16,2-5-1-16,4-1 0 15,2-3 0-15,3-2-1 16,1-4 0-16,-2-4-1 16,1-3-1-16,-2-3-18 15,0 0-16-15,7-1-49 0,-4-6-31 16,-2 0-90-16,12 1-47 16,-6-9 159-16</inkml:trace>
  <inkml:trace contextRef="#ctx0" brushRef="#br0" timeOffset="155526.29">21074 14407 602 0,'2'-3'363'0,"2"3"-47"15,-3 1-133-15,-1-1-87 16,0 0-17-16,0 0 20 15,3 4-7-15,10 0-26 16,7 0-17-16,30 23-33 16,-32-34-6-16,8 3 5 15,0 0-32-15,-3 4-74 16,2 2-64-16,-1-2 80 16</inkml:trace>
  <inkml:trace contextRef="#ctx0" brushRef="#br0" timeOffset="-114342.55">7771 4594 635 0,'7'14'297'0,"8"-7"-133"16,0-1-4-16,7-3-16 15,1-6-13-15,4-3 2 16,6 0-8-16,1-5-24 16,0 2-11-16,-2-3-28 15,-2 1-11-15,-7-5-15 16,3 2-8-16,-11-3-5 15,-3 0 2-15,-4 0 6 16,-7 1 4-16,-2-4 7 16,1 1 5-16,-5 0 10 15,-3-2 1-15,-4 4-5 16,-5 5-9-16,-2 6-19 16,-8-2-9-16,0 8-12 15,-5-1-3-15,-1 7-6 16,4 3-3-16,4 7-3 0,-4 0-1 15,5 10-1-15,1 5 1 16,-6 6 1-16,4 6 1 16,-3 9 0-16,-2 2 0 15,6 9-1-15,2 4-12 16,8-5-6-16,7-1 0 16,7-3 3-16,7-4 11 15,7-7 8-15,0-3 3 0,13-15 0 16,1-7 1-1,8-11 3-15,1-3 0 0,3-10 1 16,3-5 1-16,2-5-2 16,-2-2 1-16,-1-3-4 15,-3 2-42-15,-9 0-128 16,-5-1-125-16,2 7 172 16</inkml:trace>
  <inkml:trace contextRef="#ctx0" brushRef="#br0" timeOffset="-113743.09">8244 3979 426 0,'-4'-4'316'16,"1"0"-9"-16,1-3-59 16,7 4-32-16,0 3-77 15,2-1-22-15,4 4-32 16,-2 0 1-16,7-2 6 16,1 3-4-16,9-2-22 15,2-3-15-15,5-4-25 0,4 1-7 16,-2-6-11-16,1 3-1 15,-1 1-2-15,-3-2 0 16,-5 4-1-16,-4 1-22 16,-4 3-110-16,-4-2-69 15,-3 1 110-15</inkml:trace>
  <inkml:trace contextRef="#ctx0" brushRef="#br0" timeOffset="-112827.6">9202 3649 395 0,'69'-35'266'16,"-80"28"8"-16,-2 0-38 16,4 4-74-16,-4 0-19 15,-3 3-34-15,5 3-15 16,-7 4-35-16,10 3-19 16,1 6-29-16,-4-3-8 15,-2 7-5-15,-5 4-3 16,5 1-3-16,1 6-2 0,10-2-2 15,1-2 1-15,5-5 1 16,6-3 2-16,0-5 4 16,3-5 3-16,-2-3 2 15,5-1 14-15,-3-5 16 16,3 0 7-16,1-7 13 16,-6-8-4-16,7-3-7 15,-3-3-4-15,2-4-10 16,2-4-6-16,-4-3-7 15,-1-5-3-15,1 0-3 16,-4-1-1-16,2 2-2 16,-2 0 0-16,-4 10 0 15,-1 3 3-15,-2 10 1 16,-2 2 3-16,-2 6 1 16,0 4-4-16,-2 4-11 15,2-3-6-15,-3 0-7 16,3 14-1-16,-4 15 8 15,-8 34 2-15,0-17 1 0,0 7 2 16,-8 5-1-16,-1 5 0 16,1 7-15-16,-2 4-20 15,2 1-12-15,-1 1-9 16,5-11 3-16,3-3 17 16,4-10 11-16,5-6 11 15,1-13 13-15,3-6 5 16,3-13 4-16,0-7 5 15,8-6 32-15,-4-7 20 0,8-12 21 16,-1-6 2-16,5-10-23 16,4 0-17-16,6-2-20 15,-2 2-6-15,-5 1-1 16,-1 2-30-16,-8 3-156 16,-2 2 125-16</inkml:trace>
  <inkml:trace contextRef="#ctx0" brushRef="#br0" timeOffset="-111990.33">9988 3226 359 0,'-3'-13'255'16,"-5"4"27"-16,3 1-24 16,-4 4-41-16,-2 0-30 15,-2 1-47-15,2 3-27 16,-3 1-47-16,2 6-21 0,0 9-22 15,-5 4-3 1,-6 13-3-16,-1 6 4 0,-6 15 3 16,5 13-3-16,2 17-4 15,5 9-9-15,0 3-8 16,5-2-1-16,7-8-1 16,1-7 2-16,9-13 0 15,-2-8 0-15,4-18 0 16,1-4 0-16,4-10 2 15,2-6 0-15,-4-5 6 16,2-3-21-16,-1-3-67 16,-4-6-44-16,4-3-208 15,-7-7 212-15</inkml:trace>
  <inkml:trace contextRef="#ctx0" brushRef="#br0" timeOffset="-111533.02">10171 3250 520 0,'-1'-1'280'0,"-1"1"-56"15,2-2-49-15,-1 1-56 16,1 0-21-16,0 1-39 15,0 0-12-15,0 0-18 16,0 0 2-16,0 0 8 16,0 0 5-16,0 17 5 15,-3 28-4-15,-1-23-14 16,0 4-5-16,-5 2-12 16,0 1-5-16,-1 4-3 15,1-1-1-15,2-4 1 16,0 0-35-16,3-8-101 15,1 0-80-15,2-7 115 0</inkml:trace>
  <inkml:trace contextRef="#ctx0" brushRef="#br0" timeOffset="-111098.17">10031 3642 783 0,'-41'67'347'0,"41"-67"-151"16,4-2-14-16,6 1-64 16,-1 1-4-16,5 0-50 15,1 3-19-15,0 0-28 16,2 0-7-16,1 4-6 15,-1-6-1-15,2 5 0 0,0-2-1 16,0-4 2-16,-1 0 0 16,1-1-17-16,-3-1-27 15,-3-1-81-15,-3 2-85 16,-4-3 125-16</inkml:trace>
  <inkml:trace contextRef="#ctx0" brushRef="#br0" timeOffset="-110203.81">10146 3792 630 0,'0'0'331'0,"-1"-1"-97"15,0 0-35-15,0 0-85 0,0 0-24 16,-9-4-30 0,-2 2-7-16,-28 1-14 0,28 11-8 15,-2 0-17-15,-2 8-9 16,-1 9-6-16,0-1-3 16,3 10-1-16,4 1 0 15,2 0-1-15,6-3 0 16,3-4 1-16,1-6 1 15,5-8 1-15,0-3 2 16,2-6 3-16,0-4 4 0,3-6 27 16,0-4 17-1,1-6 25-15,1-4 7 0,-2-4-12 16,0-2-11-16,-3-3-20 16,0-3-8-16,-2 3-15 15,1 3-5-15,2 3-7 16,-2 1-2-16,-1 7 0 15,2 1-1-15,-5 4 0 16,-1 4 1-16,-2 4 0 16,-1-1-1-16,0 1-2 15,0 0-3-15,0 0-3 16,0 0 0-16,0 8 0 16,-1 12 0-16,-2 36 1 15,0-24 1-15,-7 9 2 16,3 1 0-16,-10 11 0 15,1-1 1-15,-2 4-2 16,3-3-3-16,1-3-28 16,1-3 2-16,-2-7 0 15,7 1 3-15,0-4 30 0,1 2 0 16,5-9 2-16,-1-7 0 16,2-9 1-16,5-6 0 15,-3-7 7-15,0-1 15 16,6-7 18-16,-4-9 7 15,8-4 10-15,2-4-9 16,3-5-14-16,0 4-7 0,3 1-16 16,-3-1-9-16,3 1-12 15,-4-5-25-15,3-4-71 16,0 4-62-16,-1-7-270 16,4-1 281-16</inkml:trace>
  <inkml:trace contextRef="#ctx0" brushRef="#br0" timeOffset="-109846.27">10433 3215 579 0,'3'1'325'0,"3"1"-109"15,4 7-49-15,2 5-41 16,4 4-57-16,2 7-8 16,-2 7-15-16,-2 7 13 15,-4 12 23-15,-5 2 4 16,-7 15 3-16,-4 3-18 15,-12 7-28-15,-2 2-7 16,-5-7-14-16,1-4-3 16,1-6-7-16,1-5 0 0,2-11-7 15,1-8-33-15,2-17-183 16,4-5 149-16</inkml:trace>
  <inkml:trace contextRef="#ctx0" brushRef="#br0" timeOffset="-109151.12">10835 4715 724 0,'-4'1'378'0,"4"0"-141"0,2-2-36 16,-2 1-64-16,0 0-48 15,0 0-28-15,7 1-8 16,17 4-22-16,32 6-11 16,-34-9-10-16,2 1-1 15,-3-2-3-15,-1-1 0 16,-2-1-50-16,0-3-50 15,-3-3-187-15,-3-3 175 16</inkml:trace>
  <inkml:trace contextRef="#ctx0" brushRef="#br0" timeOffset="-108913.23">10926 4503 610 0,'-12'-9'414'0,"7"8"91"16,3-1-232-16,0 1-73 16,1 1-67-16,1-2-97 15,0 1-24-15,0 1-13 16,0 0-1-16,6 0 1 16,9 3-1-16,27 6-21 15,-25-4-28-15,5 4-97 16,-3-2-58-16,6-2-163 15,-2 2 222-15</inkml:trace>
  <inkml:trace contextRef="#ctx0" brushRef="#br0" timeOffset="-108324.3">11377 4600 496 0,'7'33'300'0,"-7"-22"-19"15,4 1-59-15,7 0-21 16,2-2-34-16,5-4-35 15,2-2-20-15,2-5-39 16,0-6-13-16,2-6-14 16,1 0-3-16,0-10-10 15,-3-2-6-15,-2-6-8 16,0-4-2-16,-6 2-4 16,1 0 1-16,-8 3 3 15,-6 2 2-15,-6 1-3 16,-8 5-2-16,-5 4-9 15,-3 3-5-15,1 13-12 16,-6-5-5-16,1 10-4 16,0 7 0-16,-6 7 5 15,10 15 3-15,-4 5 4 0,1 1 0 16,8 9 1-16,-3 1-1 16,11 8 1-16,-1-1 0 15,4-2 4-15,5-4 7 16,2-10 5-16,11-3 1 15,3-7-1-15,-3-9-4 16,11-6-2-16,3 2 2 16,6-8 1-16,5-1 0 15,-2-7 0-15,-1-7-3 16,2-4-4-16,3 7-26 0,-6-14-88 16,3 5-56-16,-8-7 96 15</inkml:trace>
  <inkml:trace contextRef="#ctx0" brushRef="#br0" timeOffset="-107939.33">11875 3981 888 0,'3'0'422'16,"7"5"-168"-16,0-2-25 15,-7-2-89-15,0 1-23 16,5-2-51-16,-1 0-21 16,7 0-29-16,0 0-7 15,2 0-5-15,-3 0-1 0,4 3-3 16,0-3-17-16,0 0-73 16,2-1-52-16,1 1-177 15,2 0 195-15</inkml:trace>
  <inkml:trace contextRef="#ctx0" brushRef="#br0" timeOffset="-107064.77">12300 3905 782 0,'-2'3'390'0,"0"1"-131"0,3-2-12 16,-1-4-78-16,0 1-36 16,0 0-58-16,0-2-30 15,5-13-27-15,10-31-5 16,-10 25-1-16,3 3 2 15,-2-3 4-15,0-3 0 16,6 6 1-16,-9-4-1 16,1 2-3-16,2 7-1 15,-1-3 0-15,2 6 1 0,-2 4-2 16,-3-2 1-16,-7 4-4 16,5 2-2-16,-2 1-1 15,1 0-3-15,1 2-7 16,0 0-5-16,0 0-5 15,0 0-2-15,0 0 2 16,3 14 3-16,-1 2 5 16,1 30 0-16,-6-21 2 15,-3 1 0-15,0 6 1 16,3 1 0-16,0 3 1 16,6 2 0-16,-3 4 0 15,-7 0 1-15,-1 0 0 16,-2 2 1-16,2-1 0 15,4-1 0-15,0-6 1 16,1 1 0-16,-1-9 0 16,-4-2 1-16,3-3-1 0,-4-7 2 15,8-1 2 1,-5-5 1-16,0-5 3 0,1-1 3 16,-4-2 2-16,4 2 0 15,-5-2-2-15,2 0-3 16,-6-7-3-16,1-1-2 15,-2-3-1-15,-4-1-2 16,5 6-1-16,-5-3 1 16,2 3-2-16,1 0 0 15,-1-4 0-15,3 5-1 0,3 0 0 16,1 3 1-16,3-1 0 16,1-2 1-16,6 2-5 15,1-1-7-15,3 2-7 16,-4 0-2-16,0 0 5 15,14 1 10-15,12 2 13 16,32 8 2-16,-21-9 1 16,5 4-4-16,1-4-6 15,6-1-1-15,-2 4 0 16,2-1 1-16,-2 5 0 16,-5-3 1-16,2 2-15 15,-2-1-52-15,-1 4 45 16</inkml:trace>
  <inkml:trace contextRef="#ctx0" brushRef="#br0" timeOffset="-103928.14">6851 2826 951 0,'-6'-16'315'16,"3"6"-316"-16,6 4-17 0,0 8-5 16,-1 5 1-1,-1 11 2-15,0 9 5 0,-8 13 7 16,-6 10 1-16,-1 32 2 15,-9 6 0-15,-2 27 0 16,0 8 1-16,-6 31 1 16,2 12 1-16,-2 14 2 15,-5 4 0-15,3-19 1 16,1 0 1-16,7-3-1 16,9 2 2-16,-2-8-1 15,7-7 0-15,-5-16-1 16,-4-12 0-16,7-17-1 15,0-6 2-15,2-24 1 16,8-5 2-16,8-15 2 16,-3-13-1-16,12-10 4 15,-4-9 3-15,9-3-1 16,10-2 1-16,15-3-7 16,14 3-4-16,19-5-2 0,9 1-1 15,18-5-2-15,5 1 2 16,12 1 1-16,13-1-1 15,15 7-1-15,14-4 0 16,23 8-2-16,10 3 1 16,22-4 3-16,9 5 0 15,20-11 4-15,13 0-1 16,24-5 8-16,13-3 6 16,13-5 2-16,16-3 1 0,11 0-8 15,-8-5-4-15,0 4-6 16,-12-1 1-16,-20 6-1 15,-9 9-1-15,-35 4 1 16,-18 7-1-16,-33 12 0 16,-24-3 0-16,-18 11 2 15,-12 2 0-15,-32-8 2 16,-15-1 2-16,-33-8 1 16,-23-11 4-16,-24-10 66 15,-7-7 36-15,-10-22 29 16,0-10 9-16,-7-29-45 15,3-9-27-15,-18-30-24 16,-1-12-8-16,2-27-21 16,-8-11-9-16,11-25-11 15,-1-6-5-15,6 3-3 16,9-2 0-16,9 63 2 16,-5 59 2-1,1 1-10-15,25-172-3 0,0 3-10 0,4 10-10 16,-2 73-25-16,-6-1-2 15,15 7 2-15,-5 3 10 16,-3 10 45-16,6 11-17 16,-9 11 6-16,-2 4 0 15,-6 26-3-15,-6 9 26 16,-11 23 7-16,-7 6 1 16,-17 9-18-16,-10 3-10 0,-19-2-16 15,-7 7-3-15,-11-5 12 16,3 5 7-16,-14 1 8 15,-12-3 2-15,-20 7 1 16,-19-5 3-16,-2 6 5 16,-4 2 3-16,-15 0 0 15,1 0-3-15,-38 6-8 16,-10 0-3-16,-12 4-3 16,-20 5 1-16,7-2 1 15,-11-4 1-15,7-1 1 16,2-4 0-16,-15-1-1 15,3-1 0-15,-12 0 1 16,3 3 0-16,-12 5-1 16,9 2 0-16,-19 15-4 15,1 6 0-15,-1 8 1 16,12 5 0-16,12-6 2 16,7-2 1-16,27-6-48 0,-8-2-20 15,39 0-54-15,0 1-48 16,10 9 116-16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25:54.6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2838 5323 180 0,'-10'-10'155'15,"2"0"50"-15,-2 2-25 16,5-1-40-16,-5 0-11 15,9 3-15-15,0 1-5 16,-6-1-7-16,6 2-8 16,-2 1-14-16,-1 1-9 15,6 2-25-15,-2 0-14 16,0 0-34-16,0 0-13 0,0 0-6 16,0 0 0-16,2 7 13 15,2 5 1-15,4 7 3 16,15 28 0-16,-10-20 2 15,-2 2 0-15,1 4 2 16,2 1-1-16,2-1 0 16,0 0 1-16,4 4-1 15,-2-1 1-15,9 5-1 16,-7-3 0-16,2 1 1 16,2 2 0-16,-5-3 0 15,4 6 1-15,-1-4-1 16,1 5 2-16,0-8-2 15,-3-1 1-15,1-1 2 16,-7-7-2-16,1 5 2 16,4-2 0-16,-9 0-1 0,4 2 3 15,-9-6-1-15,-1 1 1 16,1-3 3 0,-3-3 0-16,5-3 3 0,-5-5-17 15,0-9-52-15,1-2-45 16,-7-9-160-16,0-5-112 15,-5-10 233-15</inkml:trace>
  <inkml:trace contextRef="#ctx0" brushRef="#br0" timeOffset="352.05">3256 5456 258 0,'-4'3'158'16,"1"0"-1"-16,-1 7-25 16,-2 2-6-16,-3 5 11 15,-4 2-9-15,-3 11-18 16,-4 1-13-16,-7 12-16 15,-2 6-6-15,-5 6-25 16,-4 5-9-16,2 0-21 16,-2 2-8-16,-3-5-6 15,2 0-2-15,4-3 1 16,4 1-1-16,7-2 0 16,1-2 1-16,6-7 6 0,-3-8-44 15,7-7-159-15,7-10 137 16</inkml:trace>
  <inkml:trace contextRef="#ctx0" brushRef="#br0" timeOffset="1256.06">4319 5260 228 0,'-11'-4'152'0,"-4"3"17"16,-5 3-34-16,1 11-38 0,-4 4-7 15,-3 10-19-15,0 5-3 16,-1 7-3-16,-1 5-9 15,0 12-13-15,-1 7-10 16,5 12-17-16,-2 5-4 16,4 4-10-16,5 3 0 15,2-8-1-15,5-2-1 16,6-7 1-16,1-9-1 16,5 0-2-16,3-5 2 0,5-9-2 15,5-3 2-15,3-18 2 16,3-5 1-16,2-10-52 15,4-5-70-15,7-8 77 16</inkml:trace>
  <inkml:trace contextRef="#ctx0" brushRef="#br0" timeOffset="2668.95">4660 5507 209 0,'-77'-28'148'16,"74"28"-10"-16,1-2-11 15,-1 0-13-15,3 1-11 16,-2 1-5-16,1-1-16 15,1 1-10-15,0 0-22 16,0-1-9-16,0 0-12 16,0 0 1-16,0 0 10 15,0 1 1-15,0-2-3 16,5 1-2-16,9-1 3 16,3-2-4-16,29-9-3 15,-24 9-5-15,1 2-22 0,-2 4-3 16,2 2-2-16,0-1 0 15,-4 1 1-15,0 0-1 16,-2 3 2-16,-8 3-1 16,3 1 1-16,-4 5 2 15,-4 2 0-15,1 3 3 16,-7 3 1-16,0 0 1 16,-3 2 0-16,-1-1 0 0,-3-4 1 15,-3 0 2-15,-3-3 1 16,-1 1 0-16,-5-1 0 15,-2-4 0-15,0-2-1 16,0-2-2-16,8-5-3 16,2 1-1-16,5-3-6 15,1-3-2-15,4 1-11 16,3 4-4-16,4 0 0 16,2 2 0-16,3 0 7 15,3 1 3-15,3 3 1 16,2 0 1-16,3 3 0 15,-2 0 1-15,0 0 3 16,1 2 1-16,-6 0 2 16,-3 1 2-16,-6 0 1 15,-2 0 2-15,-5 1 2 16,-6 3 0-16,-4 3 2 16,-7-1 0-16,-3 0 1 0,-1-2 2 15,-5-1 1 1,0-3 1-16,-3-6 2 0,-2-3-1 15,-3-6-2-15,1-2-6 16,3-3-43-16,5 0-32 16,5-3-107-16,6 4-90 15,4-3 165-15</inkml:trace>
  <inkml:trace contextRef="#ctx0" brushRef="#br0" timeOffset="3143.22">5337 5246 202 0,'14'-1'152'15,"-1"4"-14"-15,1 8-45 0,3 4 0 16,-2 9-46-16,10 9-7 15,6 6 34-15,-5 1-4 16,0 9-5-16,-5-1 2 16,-7 11-4-16,-1 7 0 15,-11 9 2-15,-6 4-2 16,-8-3-47-16,-3 0-1 16,1-2-4-16,-6-5 0 15,-1-6 1-15,-5-2 1 16,-7-9 2-16,6-4 1 0,-7-13-6 15,5-5-49-15,-5-15-240 16,0-6 196-16</inkml:trace>
  <inkml:trace contextRef="#ctx0" brushRef="#br0" timeOffset="3792.48">6738 5971 224 0,'-85'-34'142'0,"87"32"-20"15,2 3 7-15,9 0-12 16,-3-1-20-16,7 2 9 16,2 1-8-16,4 0-13 15,4 2-4-15,6-2-30 16,-2-1-12-16,9 0-21 16,-1 0-7-16,1-1-4 15,-2 0-2-15,-5-1-1 0,1 0 2 16,-5 0 0-16,3-3 2 15,1 0 1-15,-4-1 0 16,0 0 1-16,-4 4-27 16,-5-2-88-16,-5 0-103 15,-4-1 122-15</inkml:trace>
  <inkml:trace contextRef="#ctx0" brushRef="#br0" timeOffset="4123.2">6876 5620 587 0,'1'-7'286'0,"6"3"-116"16,0 1-23-16,7 5-87 16,0-1-13-16,2 0-19 15,4 0-10-15,-2-1-5 16,2 2-5-16,3 0-2 16,9 2-1-16,-7-4-3 15,0 1 3-15,8 1-1 0,-8-1 2 16,13 5-42-16,-3 0-66 15,-6 2 67-15</inkml:trace>
  <inkml:trace contextRef="#ctx0" brushRef="#br0" timeOffset="4667.42">7982 5570 509 0,'-18'7'177'0,"-4"2"-165"15,4 2 19-15,-4 1 33 16,4 1 12-16,4 2 17 16,-2 3-19-16,4 5-39 15,1 5-15-15,1 8-20 16,0 4-2-16,10 10-5 16,-1-1 0-16,6-3-2 15,9-2 0-15,7-11 6 16,4-2 2-16,11-7 2 15,2-8 5-15,12-6-2 0,2-9 3 16,2-10 42-16,2-6 10 16,-3-10 26-16,2-3 5 15,-1-5-29-15,-6-4-4 16,-6-4 5-16,-6-1 9 16,-14-6 16-16,-7 0 5 15,-19-5-19-15,-9-2-15 16,-10 8-30-16,-13 6-13 15,-2 17-26-15,-3 12-8 0,-11 14-29 16,-1 2-33-16,4 10-117 16,1 2-139-16,-5 6 211 15</inkml:trace>
  <inkml:trace contextRef="#ctx0" brushRef="#br0" timeOffset="5773.18">2694 8062 303 0,'0'-28'192'15,"1"33"-27"-15,3 4-24 16,2 5-1-16,2 3-21 16,3 3-9-16,0 3-40 15,-1-1-21-15,3 5-29 16,1 0-9-16,5 4-6 15,1 2-1-15,7 7 0 0,-2 6 2 16,5 8 0 0,0 2 1-16,0 2 0 0,-2-2-3 15,-2-7 1-15,4-1-2 16,-1-6-1-16,1-3 2 16,-5 1-1-16,-1-4 3 15,2-1 1-15,-6 1 1 16,-1-4 3-16,-6-5-2 15,-6-2 2-15,-2-2-1 0,3-7-48 16,1-2-65-16,-3-10 66 16</inkml:trace>
  <inkml:trace contextRef="#ctx0" brushRef="#br0" timeOffset="6088.37">3255 8187 590 0,'-8'4'274'15,"3"4"-155"-15,-11 8-5 16,6 4-8-16,-3 9-17 15,-7 3 7-15,-5 12-14 0,-6 7-14 16,-11 8-26-16,2 5-12 16,-4 0-18-16,1 1-4 15,-1-3-3-15,3 1-1 16,1 4 2-16,3-5-38 16,-1 3-103-16,4-4-92 15,1-10 125-15</inkml:trace>
  <inkml:trace contextRef="#ctx0" brushRef="#br0" timeOffset="6629.93">4383 7995 445 0,'-6'-7'266'15,"0"5"-44"-15,-3 0-29 16,1 1-70-16,-1 3-41 15,-8 6-35-15,1 4-8 16,-5 8-5-16,-3 9 0 0,-4 3-6 16,-3 8-5-16,-2 13-12 15,1 0-4-15,-1 15-5 16,3 9-2-16,4 4 1 16,7 2-1-16,4-5-2 15,3-10 0-15,8-5-31 16,-1-2-25-16,5-2-78 15,3-5-59-15,0-9 123 16</inkml:trace>
  <inkml:trace contextRef="#ctx0" brushRef="#br0" timeOffset="7165.3">4801 8172 133 0,'1'4'122'16,"-4"7"40"-16,-4 5 9 0,-4 7-43 16,1 3 9-16,-3 11-15 15,-3 4-21-15,-1 9-34 16,-6 2-19-16,3 0-26 16,0 0-8-16,1-5-10 15,6 4-1-15,-2-7-1 16,1-2-1-16,2 0 0 15,2-2 1-15,6-3-2 16,0-1 0-16,4-6-6 16,4-7 0-16,3-7 2 15,3-1 1-15,3-4 5 16,2 0 4-16,4-3 2 16,0-4-1-16,4-1-1 15,-2-6 0-15,7 1-2 16,0-1 0-16,4-5 1 15,5 3 1-15,-8-9 8 16,0-2-63-16,2 0-17 16,-9-1-47-16,1 0-161 0,-8-1 204 15</inkml:trace>
  <inkml:trace contextRef="#ctx0" brushRef="#br0" timeOffset="7484.98">4554 8544 706 0,'-10'-2'319'0,"5"2"-170"15,3 0-38-15,2-1-70 16,0 1-33-16,0 0-20 16,0 0 0-16,20 5 12 15,30 9 5-15,-21-9-2 16,1 3 0-16,9-3 0 16,2 4-1-16,3-2 6 15,-2-4 0-15,3-1-42 16,-3-3-57-16,6-4 58 15</inkml:trace>
  <inkml:trace contextRef="#ctx0" brushRef="#br0" timeOffset="7839.55">5425 8149 248 0,'7'1'134'16,"3"2"-57"-16,6 6 24 16,-3 8 17-16,8 8 1 15,2 3 4-15,0 11-36 16,1 2-19-16,-5 7-39 15,-1 6-9-15,-7 9-6 16,-5-1-1-16,-6 6 3 16,-9-1-1-16,-4 1-1 15,-6-1 1-15,-5-6-1 16,1-1 0-16,-8-11 1 16,4-1 1-16,-1-12-125 15,-3-6 84-15</inkml:trace>
  <inkml:trace contextRef="#ctx0" brushRef="#br0" timeOffset="8589.04">6702 8614 234 0,'3'3'158'0,"0"-3"-34"0,0 2 33 15,-3-2-10-15,0 0-6 16,7 2 1-16,12 5-20 16,31 12-18-16,-22-13-41 15,0-3-21-15,5-1-26 16,0-1-7-16,0-2-3 15,3 2 0-15,-4 2-3 16,-3-3 1-16,-3 1 0 16,-2-1 1-16,-3-1 4 15,-3 3 0-15,4 1 2 16,-6-3-8-16,-3 0-85 16,-3-5-56-16,-6-5-189 15,-1 3 193-15</inkml:trace>
  <inkml:trace contextRef="#ctx0" brushRef="#br0" timeOffset="8889.34">6882 8359 540 0,'-8'-2'284'15,"2"5"-44"-15,3-1-45 16,3-1-31-16,0-1-53 0,0 0-73 16,0 0-22-16,0 0-12 15,12 1 0-15,11 1-4 16,24 6-1-16,-16-6 0 16,-5 1 1-16,5-2 3 15,5 0 1-15,3 4 2 16,2 0 1-16,4 1-59 15,3 1-51-15,4 4-212 16,1-2 195-16</inkml:trace>
  <inkml:trace contextRef="#ctx0" brushRef="#br0" timeOffset="11816.66">8202 8186 263 0,'-81'-43'207'16,"78"38"10"-16,-1 3-35 16,0 1-18-16,4 1-35 15,0 0-27-15,0 0-51 16,0 0-13-16,0 0-22 15,5 8 6-15,2 11 10 16,15 33 0-16,-12-21 1 16,0 10-4-16,9 9-7 15,-4 4-5-15,1 8-8 16,5 1-1-16,-3-1-4 16,1 1 0-16,-2-16 2 15,-2 0-2-15,2-7 1 0,-2-5 1 16,1 2-1-16,0-7 1 15,-3-4-1-15,-1 1 1 16,-5-10 2-16,0 1-1 16,-4-7 3-16,4-5-28 15,-5-2-73-15,2-3-60 16,-4-6-150-16,0 4 184 16</inkml:trace>
  <inkml:trace contextRef="#ctx0" brushRef="#br0" timeOffset="12146.85">8456 8247 588 0,'0'-7'291'0,"-3"7"-123"16,-1 3-26-16,-4 6-39 15,-2 3-23-15,-6 9 3 16,1 4 2-16,-4 10-5 16,-3 6-11-16,-1 7-26 15,-3 4-5-15,-5 4-19 16,6 4-6-16,-8-6-4 16,2 2-4-16,2-1 0 0,-5-4 1 15,9 6-5-15,-2-1 2 16,4-7-23-16,-2-4-23 15,5-10-63-15,5-7-47 16,6-10-183-16,9-6 214 16</inkml:trace>
  <inkml:trace contextRef="#ctx0" brushRef="#br0" timeOffset="12582.98">9199 8222 169 0,'0'-13'173'0,"-8"6"55"16,-9-3-22-16,-2 8-33 16,0 2-28-16,0 7-24 15,0 4 1-15,-1 12-3 16,-3 5-12-16,-1 11-22 16,0 7-10-16,-1 15-27 0,-2 8-8 15,2 4-11-15,-1 1-7 16,1-4-14-16,5-3-3 15,4 1-2-15,3-5 0 16,7-2-4-16,4-8 0 16,5-10-7-16,7-6-4 15,8-9-34-15,4-2-27 16,5-8-65-16,4 0-45 16,5-10-123-16,0-7 190 0</inkml:trace>
  <inkml:trace contextRef="#ctx0" brushRef="#br0" timeOffset="13406.77">9487 8528 176 0,'-52'-69'112'16,"50"65"17"-16,-1-1-13 16,2 3-4-16,0 1-3 0,0 0-15 15,1 0-10-15,0 0-22 16,0 0-12-16,0 1-21 15,0 0-1-15,0-2 15 16,0 1 9-16,0 0 12 16,0 0 4-16,0 0-4 15,0 0-7-15,7-1-9 16,5 0-8-16,5-1-7 16,33 1 1-16,-27-3 0 15,3 0-1-15,2 2-16 16,-2-1-5-16,-4 4-4 15,-4 3 2-15,-8 2 4 16,-4 0 2-16,-6 3 9 16,-2 5 1-16,-10 5-1 15,0 7-3-15,-8 0-10 16,0-4-3-16,-1 2-9 16,2-3-13-16,7 1-9 15,2-1-6-15,8-4 0 0,4 2 6 16,8 2 4-16,2 0 3 15,5 2 4-15,4-3 2 16,-2-5 5-16,0 2 2 16,-2-1 3-16,-5 4 3 15,-7-2 2-15,-2 1 4 16,-8 4 3-16,-5-1 2 16,-3 4 2-16,-3-2-2 0,-7-3 1 15,-4-1 0 1,2-9-2-16,-4-2-13 0,0-5-54 15,2-4-38-15,-1-3-70 16,5 0-42-16,6 0-133 16,3 3 214-16</inkml:trace>
  <inkml:trace contextRef="#ctx0" brushRef="#br0" timeOffset="13803.17">9963 8263 316 0,'11'1'172'0,"2"6"-66"16,3 7-10-16,-1 5 11 15,3 10-14-15,0 6 8 16,-3 7 24-16,3 6-6 16,-8 4-12-16,-6 2-7 0,-6 9-24 15,-7 1-19-15,-7 2-13 16,-4 2-12-16,-7-3-15 15,-2-2-1-15,-7-4-1 16,1-8-1-16,-1-10-3 16,1-6-37-16,5-14-176 15,3-7-202-15,7-14 243 16</inkml:trace>
  <inkml:trace contextRef="#ctx0" brushRef="#br0" timeOffset="14717.72">10559 8504 349 0,'-2'6'162'0,"4"7"-75"16,5 0-15-16,7 4 8 15,1 0 15-15,11-1 28 16,4 0 5-16,4-5-21 16,3-3-18-16,-3-6-27 15,0-2-16-15,0-6-17 0,0-1-4 16,1-5-7-16,-3-7 1 15,-2 1-1-15,1-4 1 16,-7-3 6-16,-1 0 17 16,-10-4 15-16,-3 2 4 15,-10-1 8-15,-3 3-13 16,-7 3-13-16,-8-1-2 16,-1 9-18-16,-2 3-8 15,-5 9-12-15,-2 4-8 16,-1 5-4-16,0 4 4 0,0 6 2 15,-1 7 0-15,-8 11-3 16,-3 4-2-16,-4 4 0 16,4 4-1-16,11 2-4 15,2-4 1-15,7 5-3 16,4-1 1-16,12-1 6 16,3 3 1-16,12-7 1 15,4-2 1-15,9-8 2 16,4-4 1-16,9-5 2 15,-1-5 2-15,3-3 3 16,-3-4-1-16,0-2 1 16,0-3 1-16,3-6-3 15,0 0 1-15,4-6 0 16,1 0 0-16,-5-6-31 16,0-1-43-16,-3-5-136 15,1-4-137-15,-3-8 210 0</inkml:trace>
  <inkml:trace contextRef="#ctx0" brushRef="#br0" timeOffset="15292.41">11251 7718 320 0,'-69'-1'180'0,"72"1"-11"15,0 0-15-15,0 1-18 16,-3-1-3-16,0 0-14 16,0 0-13-16,10 1-23 15,5 2-12-15,33 10-29 16,-24-7-11-16,0-3-16 16,0 4-4-16,-4-4-1 15,-5-2 0-15,4 2-1 16,0 0 1-16,-3 0-1 15,2 2 2-15,-8 0 2 0,0-3-1 16,-3-2-30-16,-3 0-47 16,3-2-145-16,-4 0-121 15,3 5 199-15</inkml:trace>
  <inkml:trace contextRef="#ctx0" brushRef="#br0" timeOffset="16330.43">12052 7383 258 0,'69'-47'205'0,"-73"45"16"15,-1-1-59-15,0 3-12 16,-1 0-9-16,-2 0-3 16,-1 5-16-16,-2-3-17 15,-4-2-43-15,1 4-18 16,-5 3-25-16,0 3-8 16,4 8-8-16,-6 0 0 15,2 4 0-15,-2 1-1 16,3 5 3-16,4 5-3 15,5-2-2-15,-3-3 0 0,6-4-5 16,-2-6 2-16,8-5-1 16,7-3-2-16,1-4 3 15,2 0-1-15,-2-6 10 16,5 1 5-16,-3-8 4 16,8 0 3-16,5-6-2 15,-2-2 0-15,6-6 3 16,-8 1-2-16,0-6 0 15,0 0 0-15,-4 0-8 16,-2-2 0-16,0 6-5 16,-1 4-1-16,-2 1 1 15,0 5-2-15,-4 1 1 16,-2-2 1-16,-2 8-4 16,-1 2 0-16,-1 3-8 15,0 0-2-15,0 0 4 0,0 0 0 16,-1 0 6-16,-1 9 0 15,-4 12-2 1,-8 31-1-16,2-22-1 0,0 5 0 16,-7 10 3-16,0-3 0 15,-2 9 1-15,-4 2 0 16,1 2-1-16,2 7 1 16,1 1 0-16,0 1-2 15,6-4 2-15,2-3 0 16,0-11 0-16,5-6 2 15,0-9-2-15,-1-5 2 0,9-11-1 16,3 0-4-16,0-9 0 16,1-3-1-16,4-5 5 15,0-5 7-15,1-6 1 16,6-2 14-16,1-5 7 16,-4-3 6-16,1 0 8 15,0 3-12-15,0 1-12 16,3-2-6-16,-2 3-9 15,2-2 0-15,1 3-2 16,-3-1-3-16,1 2 2 16,-2 2-2-16,-3 3 0 15,-1 2-1-15,-3 4-52 16,-3 0-39-16,-1 3-135 16,1 2-166-16,-3 0 254 15</inkml:trace>
  <inkml:trace contextRef="#ctx0" brushRef="#br0" timeOffset="17051.43">12760 6961 189 0,'4'-70'152'16,"-13"71"32"-16,2 5-41 16,-5 6-47-16,-5 2-5 15,4 7 5-15,-4 0 0 16,-2 8-16-16,0 2-13 0,-2 10-34 15,-4-1-9 1,-2 9-8-16,2 7-1 0,0 8 0 16,2 11 10-16,1 0 4 15,1 1 1-15,5-7-6 16,6-2-12-16,-1-4-6 16,2-1 0-16,0-7 5 15,-2-2 2-15,10-6 2 16,1-3-2-16,1-7-6 15,5-7-4-15,1-6 0 16,3-3 0-16,-1-8 1 16,0-1 0-16,0-7-53 15,-5-1-70-15,0-7 77 16</inkml:trace>
  <inkml:trace contextRef="#ctx0" brushRef="#br0" timeOffset="18173.95">12922 7300 255 0,'31'-51'188'0,"-27"49"34"16,-1 2-60-16,1 1-45 16,-4-1-27-16,-2 0-10 15,2 0 0-15,-3 5-2 16,-2 11-4-16,-10 32-27 15,10-22-10-15,-4 6-12 16,0 3-5-16,-7 5-11 0,-4 1-2 16,-3 2-2-16,0-3 0 15,0 0-3-15,-1-5 1 16,2 0-1-16,4 0-2 16,1-6 1-16,4 1 1 15,2-8 1-15,6-7 1 16,1-5 9-16,4-1 3 15,2-6 1-15,1 1 1 0,2 1 2 16,4-3-1-16,4 1 28 16,-1-1 1-16,2 0-8 15,1 1 0-15,0-2-30 16,-1-1-2-16,4 0-2 16,-2-3-1-16,3-1-1 15,1 0 1-15,-4 0-2 16,-1-2 1-16,2 1 0 15,-6-1 0-15,-5 0 3 16,3-1-10-16,-7 3-60 16,-1-5-38-16,9-1-107 15,-7-1-66-15,-3-5 175 16</inkml:trace>
  <inkml:trace contextRef="#ctx0" brushRef="#br0" timeOffset="18553.45">12755 7444 606 0,'0'0'307'16,"0"0"-69"-16,0 0-17 16,0 0-11-16,0 0-29 0,0 0-70 15,0 0-29-15,0 0-49 16,0 0-16-16,10 3-11 16,5 2 0-16,32 10-4 15,-27-6-1-15,-1-4 0 16,2 5-1-16,1-1 1 15,-5 2 0-15,1-4 0 16,-4-1 4-16,-2 3-75 16,6-5-45-16,-1 4-143 15,-5-7-178-15,4-1 288 16</inkml:trace>
  <inkml:trace contextRef="#ctx0" brushRef="#br0" timeOffset="19174.82">13260 7521 323 0,'65'3'250'0,"-64"-3"44"16,0 0-77-16,1 4-56 15,-2-4-19-15,0 0-14 16,0 0 3-16,0 0-30 15,7 7-22-15,7-1-40 16,31 25-16-16,-24-29-2 0,3 3 1 16,2 0 4-16,2 1 1 15,-7-2-10-15,-1 1-2 16,-1 1-6-16,-2-2-2 16,8 1-1-16,-2 3-2 15,-4-3 3-15,-1 2 0 16,-9-2 0-16,-2-7 3 15,-4 2 6-15,-3-1-3 16,0-1-40-16,0 2-39 16,-1-1-85-16,0 0-60 0,0 1-276 15,0 0 321-15</inkml:trace>
  <inkml:trace contextRef="#ctx0" brushRef="#br0" timeOffset="19973.68">13836 7337 301 0,'-3'-5'229'0,"-4"-2"28"15,3 2-97-15,-1-1-14 16,1 2-39-16,4 1-13 16,0 0-6-16,0 2-2 0,0 0-21 15,0-1-11-15,0 1-11 16,0 1 0-16,11 1 4 16,6 2 3-16,31 7-5 15,-26-4-2-15,2 2-13 16,0-2-11-16,0 5-8 15,-5-3-6-15,-3 3 2 16,-5 0 2-16,2 2-2 16,-2 2 5-16,-9-2 2 15,5 4 2-15,-10-2 7 16,-1 2 0-16,-1 1-1 16,-4 1 0-16,-6 1-9 15,-2-5-1-15,-2-2-6 16,1-1-3-16,3-3-1 15,2 0-2-15,6-1-4 16,3 0-2-16,4-2-7 0,3-1 3 16,1-3 2-16,1 3 2 15,0 1 6-15,3 0-1 16,1 6 1-16,-2-4 3 16,-2 1 0-16,-4 4 2 15,0-4 3-15,-1 1-2 16,-1 1 3-16,-3 0-1 15,-4-5 2-15,1 5 0 16,-6-4 17-16,1-1 6 16,-4 2 2-16,-10-6 0 0,7 4-22 15,-5-6-8-15,1 2-26 16,1 1-19-16,5 2-46 16,8-3-32-16,3-1-71 15,6-1-49-15,0-2 149 16</inkml:trace>
  <inkml:trace contextRef="#ctx0" brushRef="#br0" timeOffset="20388.84">14145 7026 474 0,'21'2'233'15,"5"9"-71"-15,2 4 32 16,3 12-21-16,1 4-14 16,1 12-30-16,-3 6-31 0,-11 10-18 15,-2 6 6-15,-14 8 9 16,-5 2 4-16,-12-2-15 16,-6 2-18-16,-10-3-32 15,2 6-12-15,-4-4-9 16,-1-3-2-16,4-7-24 15,-5-12-37-15,2-8-149 16,2-5 132-16</inkml:trace>
  <inkml:trace contextRef="#ctx0" brushRef="#br0" timeOffset="21807.14">14954 8923 402 0,'69'-24'279'0,"-38"33"-27"16,1 3-110-16,-3 1-32 15,-3-2-81-15,-3-1-10 16,2-2 4-16,-2-3 1 15,1-2-2-15,1 2-5 16,-6-2-7-16,-3 1-2 16,-4 0 2-16,-3-4 1 0,0-2-74 15,-4-2-85-15,-3-10 94 16</inkml:trace>
  <inkml:trace contextRef="#ctx0" brushRef="#br0" timeOffset="22055.48">15210 8645 722 0,'-5'1'342'0,"1"0"-141"16,4 5-45-16,0 5-41 16,-1 3-16-16,-2 9-19 15,0 1 1-15,-7 7-14 16,3 3-15-16,-2 2-19 15,-2 2-7-15,5-1-16 16,-2-2-6-16,3 4-4 16,2-2-19-16,-4-2-76 15,7 1-54-15,0-4-203 0,-5 0 218 16</inkml:trace>
  <inkml:trace contextRef="#ctx0" brushRef="#br0" timeOffset="26248.21">16089 8754 239 0,'12'82'175'0,"-10"-75"3"16,-1 4-7-16,6-1-37 15,-4 1-16-15,-2-5-13 16,3-3-5-16,-8-3-8 0,4 0 2 15,0-1-1-15,0 0 2 16,0 0-9-16,0-1-7 16,1-2-5-16,0-13-11 15,37-33-8-15,-25 24-4 16,-1 0-9-16,1-2-2 16,-1-3-8-16,0-1-5 15,-1-6-8-15,2-2-5 0,5 6-7 16,-6-2-1-16,-1 8 0 15,-4 1 2-15,-3 9 9 16,1 7 3-16,-3 5 7 16,1 5 0-16,-5-1-11 15,2 2-7-15,-1 0-14 16,0 0-4-16,1 1-2 16,1 19 2-16,5 40 5 15,-6-23 0-15,-3 6 4 16,0 6-1-16,-3 4 1 15,-3 0 2-15,1 12-2 16,-2 1 0-16,-2 8 0 16,4 3 0-16,-2-4 1 15,-1-6-1-15,6-7 2 16,-1-3 0-16,-2-11-1 16,4 0 1-16,-5-6 0 15,5-3 0-15,0-7 1 0,-1-4 0 16,4-8 0-1,-4-2 2-15,1-5 3 0,-2-3 4 16,1-3 6-16,-6-2 1 16,-1-2 3-16,1-1-3 15,-10 0-4-15,-1-4-1 16,-5 1-7-16,-4 2-1 16,3-1-3-16,0 3-3 15,5 1 2-15,4-2-1 0,1 2 1 16,4-1 0-16,2-1 3 15,2 1 4-15,1-1 3 16,5-1 2-16,2 0 0 16,1 1-2-16,1 0-7 15,0 0-5-15,0 0-10 16,0 0-4-16,0 0 2 16,13 0 3-16,15 1 8 15,33-1 2-15,-21-5 1 16,8 1 1-16,-7-3-2 15,-1 0 1-15,-3 1-1 16,-8 0 0-16,-4 5 0 16,-3 1 0-16,-3 0 0 15,6 5 0-15,0-1-1 16,0 1 1-16,-4-1 0 16,-3-2-1-16,-3 1 0 15,1-1 2-15,-5-1-58 0,-1 0-35 16,-4 0-126-16,-2 0-106 15,-1 0 209-15</inkml:trace>
  <inkml:trace contextRef="#ctx0" brushRef="#br0" timeOffset="27523.63">17304 8812 300 0,'-5'-3'151'15,"2"3"-51"-15,3 2-13 16,-2-2-29-16,2 0-25 16,-2 0-26-16,1 0-2 15,1 0 0-15,-1 0 0 16,1 0 0-16,0 0 0 16,-1 0 0-16,1 0 0 15,-1 0 1-15,0 0 0 0,0 4 5 16,0-4 2-16,1 0-26 15,0 0-40-15,-1 0-80 16,-2 0-57-16,3 0 112 16</inkml:trace>
  <inkml:trace contextRef="#ctx0" brushRef="#br0" timeOffset="28538.71">17838 8053 344 0,'-4'-1'190'0,"1"-3"47"15,-1 2-117-15,3 1 7 16,-1 0 3-16,-7-1-14 16,-20-5 1-16,-31-6 14 15,24 7-5-15,-1-1-18 16,4 5-13-16,-5 0-23 15,1-3-14-15,3 5-24 0,0 0 0 16,12 2-10-16,2 5-3 16,2-4-5-16,5 2-9 15,2 0-10-15,2 2-8 16,9 8-4-16,-4 4 1 16,4 8 1-16,0 3 5 15,-4 9 3-15,1 5 0 16,-3 8 5-16,-2 10-2 15,-4 12 2-15,-1 7 1 0,-4 12-1 16,0 4 1-16,-2 8-1 16,-1 3 0-16,-2 4 1 15,-2 1-1-15,-4-9 2 16,0-5 0-16,-2-7-1 16,-1-3 0-16,10-10 0 15,2-6-1-15,9-18 1 16,1-9 0-16,6-15 1 15,0-7 1-15,2-9-1 16,1-5 1-16,0-5 0 16,2-4-1-16,-1 2 5 15,-1-3-1-15,0-2 4 16,0 1 4-16,0 1-7 16,8 0 1-16,11 4-6 15,31 4-2-15,-23-8-1 16,1 0 0-16,5 0-1 15,1 3 2-15,-2-1-1 0,5 3 1 16,-5-3-31-16,0 4-54 16,0-4-173-16,-2 1 164 15</inkml:trace>
  <inkml:trace contextRef="#ctx0" brushRef="#br0" timeOffset="29188.96">18003 8991 614 0,'63'45'302'0,"-62"-32"-122"15,1-1-16-15,2-11-22 0,5-3-23 16,2-8-24-16,2-7-2 16,8-9-34-16,3-6-12 15,3-5-13-15,6-6 1 16,-3 1-12-16,-2 0-3 16,-1 0-4-16,-2 2-3 15,2 8-3-15,-2 1-3 16,-11 6-2-16,3 6 4 15,-8 7 6-15,-9 2-4 0,5 12 8 16,-4 7 5-16,-4 5 18 16,3 8 7-16,-14 13 13 15,2 6-4-15,-4 17-20 16,-1 11-5-16,1 19-20 16,-7 2-6-16,-2 2-2 15,-2-4-1-15,-2-12 0 16,6-5-1-16,4-3-1 15,5-3 1-15,1-11 9 16,6-4-30-16,7-18-44 16,1-5-27-16,9-13-76 15,-1-9-6-15,7-7-65 16,7-7-96-16,1-12 221 16</inkml:trace>
  <inkml:trace contextRef="#ctx0" brushRef="#br0" timeOffset="29515.11">18887 9273 567 0,'61'-12'331'0,"-60"8"-113"0,3-1 17 16,6 3 5-16,5 1-72 15,4 1-34-15,3-2-54 16,1 1-32-16,1-2-35 16,-1 2-5-16,0-3-4 15,-1-4-1-15,3 2-2 16,3 0-25-16,0 3-64 15,5 3-52-15,2-3-168 16,1 1 193-16</inkml:trace>
  <inkml:trace contextRef="#ctx0" brushRef="#br0" timeOffset="30254.98">19900 9088 469 0,'-14'7'252'0,"-1"4"-85"15,5 4 2-15,5 0-41 16,5 2-29-16,13 2-20 15,4-4 1-15,3-1-4 16,6 1 5-16,-1-10 3 16,4 0-11-16,2-5-26 15,2-5-15-15,4-1-15 16,-3-6-1-16,4-6-3 16,-2-3 0-16,-2-5 0 15,-3-1 1-15,-8 0 3 16,-5 0 4-16,-14 2 7 15,-2 1 5-15,-15 0-2 16,-7 4-3-16,-7 8-15 16,-6 4-12-16,-7 9-7 0,3 7-6 15,-4 12-3-15,0 5 3 16,5 11 3-16,1 5 0 16,0 9 6-16,2 5 0 15,-1 1 3-15,-3 2 2 16,7 5 2-16,6 0 0 15,11 2 8-15,8-4 3 16,9-9 7-16,6-7 1 0,7-12-5 16,6-5-3-1,9-9-6-15,0-1 0 0,1-6-3 16,2-4-1-16,1-4-2 16,-1-5-1-16,4-5 1 15,2-5-5-15,0-8-39 16,2-3-42-16,-3-7-142 15,-2-3-98-15,0-6 195 16</inkml:trace>
  <inkml:trace contextRef="#ctx0" brushRef="#br0" timeOffset="30640.4">20499 8284 725 0,'0'2'380'0,"2"2"-156"0,5 2-58 15,-1-2-27-15,9 2-63 16,-3-6-12-16,5 0-23 16,4 0-14-16,-1-2-18 15,6-1-3-15,0 0-6 16,1 1 1-16,1 3-74 15,-1-1-56-15,-1 0-232 16,1 0 219-16</inkml:trace>
  <inkml:trace contextRef="#ctx0" brushRef="#br0" timeOffset="31403.97">21321 8167 388 0,'5'-16'227'15,"-2"5"-46"-15,-3-2 16 16,-7 6-7-16,-4 0-23 16,-4 0-27-16,-4 3-23 0,-5 3-56 15,1 2-18-15,0 7-21 16,1 6-8-16,2 2-12 16,0 6-1-16,-3 7 5 15,14 0 1-15,-1 0 0 16,7-3-1-16,8-4-5 15,-7-7-1-15,11-4 0 16,2-4 2-16,4-8 6 16,3-4 6-16,1-6 7 15,1-5 0-15,-1-6-2 16,-1-3-2-16,0-5-6 16,-1 1 0-16,1 2-5 15,-3-1-1-15,-3 4-2 16,2 3-3-16,-4 6 0 15,3 6-1-15,-7 5-4 16,-2 1-3-16,-4 3-2 16,3 7-2-16,-6 5 5 0,0 6 1 15,-6 8 4-15,-4 3 0 16,-4 20 1-16,-5 1 0 16,-3 15-1-16,-1 7 1 15,-4 3 1-15,0 2 0 16,6-5 2-16,-1-6 0 15,5-8-2-15,5-4 3 16,2-12-3-16,4-5-1 16,8-17 17-16,-5-3 3 0,13-11 28 15,2-3 20-15,4-8 0 16,7-6 4-16,-2-11-16 16,2-3-16-16,5-7-18 15,-1 1-8-15,5 0-9 16,-2-1-1-16,-3 0-16 15,2-2-27-15,-3 1-84 16,3-1-39-16,-3 2-158 16,-4-1 197-16</inkml:trace>
  <inkml:trace contextRef="#ctx0" brushRef="#br0" timeOffset="31874.71">22075 7722 670 0,'5'-11'333'0,"-6"6"-148"16,-3 5-15-16,-10 0-49 16,-4 6-37-16,-9 6-6 15,2 4 13-15,-5 9-6 16,0 2-7-16,1 13-24 15,0 7-14-15,-2 11-10 16,1 5-2-16,0 6-2 16,2-2-5-16,0-6-14 15,5 0-2-15,5-8-2 16,2-2-2-16,7-5 1 16,4-6-2-16,5-11-19 15,2-5-21-15,4-12-62 16,-2-4-29-16,4-8-101 15,4-1-127-15,6-15 240 16</inkml:trace>
  <inkml:trace contextRef="#ctx0" brushRef="#br0" timeOffset="32325.51">22148 7977 497 0,'3'-3'242'0,"-2"2"-98"16,1 1 31-16,-2 0-60 16,0 0 2-16,-1 0-10 15,0 9-11-15,-3 18-6 16,-9 32-10-16,-4-21-19 15,-5 3-18-15,-4 3-29 16,-8-3-5-16,2 8-6 16,-3-1 1-16,6 2-2 15,4 4-1-15,4-8 2 16,2-6-3-16,8-8 0 16,3-4 1-16,8-8-2 15,2-2 1-15,6-7 8 16,5-4 5-16,2-9 14 15,3 2 0-15,2-6-3 16,0-2-3-16,2 1-12 16,0-5 0-16,-2 2-7 15,-2-4 6-15,5 1-46 0,-5-2-58 16,7-2-47-16,-6 0-86 16,-9-10 142-16</inkml:trace>
  <inkml:trace contextRef="#ctx0" brushRef="#br0" timeOffset="32621.26">22019 8228 607 0,'1'-2'311'0,"-6"3"57"15,1-2-242-15,3 1 31 16,1 0 19-16,0 0-46 16,0 0-17-16,0 0-54 15,3 1-21-15,6 1-27 16,2 0-6-16,5 2-8 16,29 3 1-16,-26-5-3 15,-4-1 18-15,3-1-92 16,-3 2-55-16,5-2-165 15,-1 1 158-15</inkml:trace>
  <inkml:trace contextRef="#ctx0" brushRef="#br0" timeOffset="32971.46">22348 8278 1049 0,'52'4'434'0,"-41"-5"-286"16,5 2-29-16,4 2-12 15,-5-1-41-15,5 1-17 16,-3 0-15-16,2-5-22 16,2 2-5-16,-1-1-5 15,6 1-1-15,-1 5-3 16,-3-1-1-16,-1 3-10 16,0-1-41-16,-6 0-100 15,2 1-76-15,-1 1 129 16</inkml:trace>
  <inkml:trace contextRef="#ctx0" brushRef="#br0" timeOffset="33719.96">22896 8112 585 0,'26'-36'256'0,"-27"36"-156"16,1 1-17-16,0-1-19 15,0 0 6-15,0 0 48 16,0-1 6-16,0 1-10 16,0 0-16-16,0 0-38 15,10 2-12-15,6 1-1 16,31 9 1-16,-23-6-3 15,-1-5-1-15,4 7-4 16,0 1-9-16,-5 0-8 16,-2 4-3-16,-8-3-13 15,-3 1 0-15,-1 2 2 16,-6-3 1-16,-4 4 5 0,-4-1 0 16,-6 3-1-16,3 1-2 15,-2 0-7-15,-1-2-1 16,3 1-4-16,4 0 0 15,-1-3-1-15,2 0-1 16,5-1-1-16,-3-2 1 16,4 2 0-16,3 0 1 15,0-1 2-15,2 1-1 0,-1-3 4 16,0 0-1-16,-3 0 1 16,-7 0 14-16,0 4 9 15,-5-1 2-15,-3-2 5 16,-3 1-13-16,-5-3-5 15,-3-2-1-15,1-3-4 16,1 0-2-16,-2-4-6 16,5 0-3-16,1 3-20 15,0-2-15-15,7 2-33 16,0-1-26-16,5-1-60 16,1-1-37-16,6-2-100 15,-2 2-63-15,0 0 225 16</inkml:trace>
  <inkml:trace contextRef="#ctx0" brushRef="#br0" timeOffset="34095.11">23252 7929 584 0,'-4'-11'284'15,"3"0"-63"-15,7 7-117 16,1 0 12-16,1 6-24 0,5 6-14 16,0 7 15-16,6 11 0 15,0 3-6-15,-4 10-24 16,-3 0 8-16,-11 4-13 15,-4 0 7-15,-5 1 4 16,-4-1-32-16,-2-1-15 16,-3 0-11-16,1-1-5 15,1-3-1-15,-2-2 0 16,1-2-2-16,-3-8-58 16,0-6-53-16,-1-6-96 15,0-6-66-15,1-8 167 16</inkml:trace>
  <inkml:trace contextRef="#ctx0" brushRef="#br0" timeOffset="34876.54">23808 8059 970 0,'-31'16'414'15,"34"-12"-164"-15,6 3-191 16,1-4 24-16,8 0 1 16,-3-1-12-16,10-1-15 15,4 2-10-15,-1-3-13 16,5 0-3-16,-1-3-9 15,1-2-8-15,-2 5-7 16,0 1-2-16,-9 2-1 16,-1 6-1-16,-8-1-2 15,-3 2 0-15,-4 4-1 16,-2 2-1-16,-4 9 0 0,-5 4-1 16,-5 6 1-1,-3 6 0-15,-5 9-2 0,-3 4 2 16,-3 11-2-16,-3 3 0 15,3 3 2-15,-2 2-1 16,0 1 1-16,-3 6-1 16,5 8 1-16,1 5-1 15,6 5 1-15,3 2 1 16,5 1-1-16,4 2 0 16,6 5 1-16,8-1 0 0,3-4-1 15,5-4 2-15,-1-12-1 16,-1-1 0-16,-3-9 2 15,-2-3-1-15,-5-15 4 16,-5-6 1-16,-6-14 4 16,-5-7 5-16,-11-8 19 15,-6-3 10-15,-8-9 17 16,-6-1 2-16,-1-8-15 16,-4 5-10-16,-18 0-19 15,-8 3-7-15,3-4-32 31,35-4-24-31,0 0-74 0,-114 8-25 0,-4 1 86 16</inkml:trace>
  <inkml:trace contextRef="#ctx0" brushRef="#br0" timeOffset="47287.01">4202 12207 314 0,'75'21'249'16,"-90"17"-1"-16,-1 12-50 0,-4 1-11 15,-5 6-77-15,-1 4-29 16,2 19-39-16,-5 1-16 15,8 10-15-15,2-3-6 16,4-13 0-16,8-9-1 16,1-17 5-16,4-4 3 15,2-13 0-15,5 3-2 16,3-12-4-16,5-2-1 16,6-10 8-16,3-4 3 15,4-3 0-15,4-3-1 0,0-8-7 16,-1-8-1-16,-1-4 1 15,-1-4-2-15,1 0 9 16,-5-1-38-16,-5-3-88 16,-5-5-91-16,-13-5 110 15</inkml:trace>
  <inkml:trace contextRef="#ctx0" brushRef="#br0" timeOffset="47526.44">4002 12684 1021 0,'-18'-7'472'0,"12"3"-207"15,-1-1-52-15,7 1-93 16,3 2-49-16,5-2-60 16,3-1-14-16,11 1-9 0,4-3 6 15,6-2-5-15,6 3-38 16,5-5-45-16,7 2-21 15,10 2-29-15,4-1 16 16,7 8-67-16,0-2-123 16,8 9 208-16</inkml:trace>
  <inkml:trace contextRef="#ctx0" brushRef="#br0" timeOffset="48068.32">5859 12570 780 0,'12'-6'452'0,"-13"4"-9"15,-5 0-228-15,-7 0-92 16,-5 1-46-16,-15-1-42 16,-5 5 7-16,-7-2 40 15,-9-2 15-15,-3 0 8 16,-1-5-7-16,4 2-40 16,2 4-16-16,6 1-28 0,3 3-8 15,1 4-4-15,6 2-3 16,7 0 3-16,2 3 0 15,11-1-4-15,3-4 0 16,6 1-15-16,3-3-9 16,8 1-3-16,5 3-5 15,8 7 8-15,8 0 8 16,6 7 5 15,-14-12-1-31,-1 0 4 0,53 38-2 0,9 3 4 16,2 0 40-16,-31-28-16 15,-1-1 2-15,1-4-16 16,-2-2-1-16,-5-2 6 16,-1-4-4-16,-9 1 4 15,-5-6-14-15,-10 1-86 16,-2 1-72-16,-10-2 95 16</inkml:trace>
  <inkml:trace contextRef="#ctx0" brushRef="#br0" timeOffset="49042.26">6743 12409 234 0,'-4'-1'155'16,"0"0"-20"-16,1-1-14 15,2 1-8-15,-2 0-5 16,3 0 4-16,-1 0 20 16,0 0 14-16,0 0 11 15,0 0 2-15,0 0-20 16,0 0-16-16,0-1-24 16,0 1-15-16,-1 0-20 0,2 0-7 15,-2 0-10-15,1 0-1 16,0 0-8-16,0 0-5 15,0 0-11-15,0 0-8 16,0 0-10-16,1-1-2 16,0 1-4-16,1 0 1 15,20-6 1-15,31-4 2 16,-21 6 8-16,0 2-1 16,4 1 1-16,-5 1 0 0,-4 2-10 15,-1 1 4-15,-7 2-2 16,-2 3 0-16,-6 5 9 15,-5-1 0-15,-10 3 6 16,-1 7 3-16,-11 5-6 16,-11 5 0-16,-4 6-37 15,-6-2-29-15,3 5-20 16,5 0-4-16,13-2 28 16,1 2 24-16,12-8 11 15,10-2 0-15,9-5-2 16,11-3-2-16,8-4 9 15,2-6 0-15,3-4 6 16,0-1 2-16,-8 0 2 16,-9 0 2-16,-8 2 0 15,-10 0 14-15,-5 3 16 16,1 3 2-16,-13 2 6 16,-6 1-9-16,-6-1-9 15,-10-1 2-15,-7 0-2 16,-2-1-3-16,-10 0-4 0,-6-5-14 15,-1-2-58-15,-2-2-29 16,9 1-57-16,8 2-12 16,13 5-67-16,6 1-136 15,5 6 239-15</inkml:trace>
  <inkml:trace contextRef="#ctx0" brushRef="#br0" timeOffset="49641.66">8888 12888 458 0,'15'-2'219'0,"55"-25"-98"16,-23 29 12-16,4-1 13 15,-1 0-11-15,-6-2-17 16,2 1-17-16,2 0-60 16,1 0-20-16,6 0-12 15,-6-3-3-15,-1-1-2 16,-2 0-1-16,-3 1-24 15,0 2-4-15,-8 1-71 16,-3 0-71-16,-12 0 112 16</inkml:trace>
  <inkml:trace contextRef="#ctx0" brushRef="#br0" timeOffset="49967.39">9077 12618 1036 0,'-7'-9'452'16,"-2"4"-221"-16,6 4-49 15,4 2-94-15,3 1-36 16,-4-2-56-16,0 0-5 15,22 5 9-15,34 8 2 0,-23-9-2 16,-2-4-2-16,11 0-1 16,0-2 1-16,10 0 0 15,-2 1 2-15,9 1 32 16,-3 1-76-16,3 4-93 16,2-2-71-16,-8-3-217 15,-3 0 273-15</inkml:trace>
  <inkml:trace contextRef="#ctx0" brushRef="#br0" timeOffset="50371.78">9879 12442 978 0,'-45'-34'413'15,"36"35"-208"-15,5-1-86 16,4 2-91-16,2 0-18 16,-2-2-33-16,0 0 1 15,27 3 25-15,39 11 7 16,-24-4 1-16,4-1-6 16,1 0-2-16,0 0-1 15,3 3-1-15,-8 0-1 0,-2 2 2 16,-6 5-2-16,-7 2 5 15,-3 4 0-15,-11 8 30 16,-3 2 18-16,-15 7 29 16,-2 3 20-16,-18 9 2 15,-11-1-7-15,-10 3-24 16,-7-4-18-16,-8-6-36 16,1-5-23-16,5-4-48 15,6-6-24-15,11-9-75 16,11 1-43-16,12-13-243 15,10-2 281-15</inkml:trace>
  <inkml:trace contextRef="#ctx0" brushRef="#br0" timeOffset="50858.99">11642 12613 1068 0,'5'2'359'0,"7"6"-335"15,7 8-26-15,8 6 23 16,2 4 17-16,8 11 25 16,-6-1 2-16,-2 6-6 15,2 2-10-15,-7-1-27 16,9 5-4-16,-9-7-11 16,2 0-3-16,-2 4-44 15,-9-8-37-15,2 4-67 16,-6 0-51-16,-2-3 122 0</inkml:trace>
  <inkml:trace contextRef="#ctx0" brushRef="#br0" timeOffset="51115.31">12000 12757 1142 0,'-11'-3'448'0,"-3"3"-292"0,-8 13-105 16,-1 5-7-16,-7 12-15 15,-1 5-5-15,-2 3 3 16,-9-6 0-16,4-2-7 16,0-4-10-16,6-7-48 15,5 4-34-15,12-3-107 16,5 1-135-16,8 0 204 15</inkml:trace>
  <inkml:trace contextRef="#ctx0" brushRef="#br0" timeOffset="51543.16">12807 12412 802 0,'7'-10'337'16,"0"10"-195"-16,-4-1-8 15,-5 5-35-15,-5 4-29 0,-7 4 8 16,1 9 4-16,-3 7 35 16,-3 7 4-16,-7 14-37 15,-2 1-22-15,-6 10-32 16,2 4-11-16,2 1-10 16,3 2-4-16,4-5-6 15,4-2 1-15,8-4-3 16,-3-4-1-16,9 0-10 15,1-5-21-15,-1-8-47 16,7-4-39-16,1-7-87 16,2-9-45-16,6-3-172 15,-4-7 264-15</inkml:trace>
  <inkml:trace contextRef="#ctx0" brushRef="#br0" timeOffset="51922.91">13005 12619 800 0,'0'-2'358'0,"-3"3"-188"15,-2 11-81-15,-1 4-28 16,-4 11-27-16,1 3-8 15,-5 9 11-15,-1 1 13 0,-2 7 2 16,-1 4 3-16,1 0-9 16,0-1-12-16,8-1-15 15,1-7-10-15,4-6-8 16,5-3-1 0,2-4-8-16,7-2 0 0,2-5-1 15,0-6-1-15,3-5 8 16,-1-4 1-16,9-4 5 15,-1 2 1-15,-7-5-3 16,0 0 0-16,-3-3-23 16,4-1-25-16,7-1-70 15,0-6-67-15,-3-6 114 16</inkml:trace>
  <inkml:trace contextRef="#ctx0" brushRef="#br0" timeOffset="52189.7">12734 12961 1361 0,'-5'4'544'16,"2"-3"-363"-16,1-1-59 15,2-1-86-15,0 1-21 16,0-1-23-16,0 0-4 0,12-2-1 15,9-3 7-15,31-8 0 16,-24 5-1-16,-1 0 3 16,2-1 29-16,-2 1-105 15,0 0-43-15,4-3-166 16,2-1 144-16</inkml:trace>
  <inkml:trace contextRef="#ctx0" brushRef="#br0" timeOffset="52458.47">13318 12517 457 0,'38'5'252'0,"-3"3"22"15,2 7-102-15,-3 5 6 16,-4 7-8-16,-9 7-63 0,-3 2-16 15,-6 5-3-15,-7 1-20 16,-5 3-9-16,-4-1-2 16,-8-2-26-16,-2-2-8 15,-3-4-11-15,-5-7 0 16,-6-6-15-16,-2 0-51 16,-4-9-229-16,-5-6 196 15</inkml:trace>
  <inkml:trace contextRef="#ctx0" brushRef="#br0" timeOffset="52989.06">14356 12992 838 0,'-6'-1'480'0,"-1"-1"-46"15,5-1-280-15,2 2-61 16,0 0-75-16,0 0-21 15,0-1-5-15,19 1 3 16,37 1 15-16,-21 3 3 0,-3 0-7 16,1-3 1-16,1 1-6 15,-4 0-1-15,3-4 2 16,3-1-1-16,-1 0 1 16,0-6 16-16,-4 5-79 15,-6-2-42-15,-6-1-151 16,-5 5-172-16,-10-10 280 15</inkml:trace>
  <inkml:trace contextRef="#ctx0" brushRef="#br0" timeOffset="53256.27">14552 12819 847 0,'-16'-1'440'0,"3"-1"-82"16,-1-2-111-16,8 0-84 15,1 0-30-15,4 2-65 0,3-3-21 16,3 1-37-16,3 0-5 16,9-1-6-16,-2 1-6 15,7 2 3-15,2 0-2 16,0 0 1-16,1 4 1 16,6 0-3-16,4 2 25 15,3 3-78-15,3-3-33 16,-2 2-89-16,-2-2-85 0,-1-2-164 15,2-1 271-15</inkml:trace>
  <inkml:trace contextRef="#ctx0" brushRef="#br0" timeOffset="53664.71">15389 12615 848 0,'-12'11'346'0,"-8"6"-197"16,1 5-45-16,-4 5-41 16,-1 6 2-16,3 10-15 15,1 3 7-15,8 8 17 16,6 1 0-16,11-4-16 0,8-4-13 15,10-9-39 1,2-7-7-16,7-10-6 0,4-7 0 16,10-11 6-16,6-4 1 15,4-13 20-15,-4-4 18 16,-5-6 22-16,-4-3 8 16,-16-7-4-16,-3-2-8 15,-10-5-16-15,-9-1 15 16,-10-7-6-16,-10 1-14 15,-9-1-27-15,-6 4-28 16,-12 14-24-16,-6 11-8 0,-17 18-43 16,-7 14 534-1,-7 21-346-15</inkml:trace>
  <inkml:trace contextRef="#ctx0" brushRef="#br0" timeOffset="56069.05">3498 12520 670 0,'38'-61'353'0,"-44"61"-99"15,-4 7-60-15,-10-2-66 16,3-2-41-16,-6 3-7 16,-4-6 10-16,-1 3 16 15,-4-1 1-15,-5 1-34 16,0 2-20-16,-5 2-31 16,-2 0-11-16,-3 3-6 15,-3-1 0-15,-4 4-5 16,-1 0 1-16,4 1-4 15,4 4 0-15,5-1 1 16,3 3-4-16,14 3 3 16,4 1-1-16,12-5-8 15,8-1-3-15,1-3-18 0,2-4-5 16,8-1 15-16,2-1 5 16,11 3 23-16,2 5 16 15,8-1-2-15,3 1 2 16,2-1-6-16,1-3-8 15,-1 0-1-15,2-3-3 16,0 1 5-16,1 0 0 16,-9 1-26-16,0 5-20 0,-6-3-65 15,-3 1-32 1,2 1-65-16,-8-1-53 0,-6-4 168 16</inkml:trace>
  <inkml:trace contextRef="#ctx0" brushRef="#br0" timeOffset="56620.28">2197 12471 429 0,'-27'0'313'0,"0"6"8"15,3 13-114-15,-5 4-27 0,6 18-60 16,2 6-26-16,11 11-43 16,8 7-16-16,13-5-33 15,5-8-7-15,13-11-3 16,5-9-5-16,0-17 15 15,3-6 26-15,-3-14 21 16,2-8 12-16,6-10 6 16,-4-4-9-16,-1-12-2 15,-7-3-3-15,-14-3 3 16,-7 2-3-16,-15 0-10 16,-2 4 2-16,-13 3-14 15,-9-1-14-15,-10 4-44 16,-3 8-41-16,2 8-12 15,-7 15 35-15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28:13.4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5471 4840 981 0,'-6'-13'67'0,"1"3"-63"16,-2 1 5-16,5 13 15 15,0 3 33-15,0 6 26 16,2 3 1-16,1-1-15 0,-2 5-33 16,1 3-28-16,-2 7-3 15,2 11-6-15,2 7 1 16,-1 16-2-16,3 12-1 16,-4 21 2-16,3 11 0 15,-2 33 3-15,-1 8 1 16,-2 24-3-16,-1-1 2 15,0 23-3-15,4 15-4 16,8 21-2-16,-6 19-1 16,3 5 0-16,-5 5 3 0,-2 12 2 15,-7 10 12-15,4 10 13 16,0 5-1-16,-1-4 4 16,5 0-14-16,-4-14-11 15,-3-1 0-15,7-11-16 16,-2-7 42-16,4-12 32 15,-2-18 10-15,-7-13 30 16,-3-14-32-16,2-25-16 16,8-5-8-16,0-29-13 15,-3-16-10-15,-1-31-13 16,-4-18-2-16,1-28-37 16,12-8-28-16,2-12-78 15,-1-4-67-15,4-14 132 16</inkml:trace>
  <inkml:trace contextRef="#ctx0" brushRef="#br0" timeOffset="615.95">4180 10789 1240 0,'2'2'449'0,"1"-9"-355"16,9 2-104-16,14 4-17 15,-4-4 2-15,20 5-2 16,-2 3-3-16,11-2 1 16,18 8 2-16,16 1 11 15,16-5 7-15,22 7 1 16,11-5-1-16,26 4 5 16,5-2-1-16,30 2 0 15,15-2 1-15,11-5 0 16,27 4 1-16,16-6 0 15,13 3-4-15,24-2-2 16,2-7 0-16,30 0 2 16,2-5 6-16,39 3 0 15,11 0 1-15,17-1-1 0,0 3-1 16,22-1 2-16,11 4 0 16,9-4 1-16,25 5 1 15,-18 3-1-15,-21 0 0 16,11 9 1-16,-8-5 2 15,-8 5 2-15,3 4-1 16,-40 6 39-16,-6 0 11 16,-34 2 12-16,-14-4 4 15,-23 0-39-15,-29-6-10 0,-30-12-12 16,-15 3 0-16,-48-16-71 16,-18-7-132-16,-48-9 129 15</inkml:trace>
  <inkml:trace contextRef="#ctx0" brushRef="#br0" timeOffset="1895.31">5717 4651 371 0,'16'16'275'15,"7"-3"51"-15,3-2-90 16,7-5-41-16,-4-9-61 16,4-8-52-16,-4-4-7 15,3-9 1-15,4-1 2 0,-4-5-19 16,4 1-8-16,-10-6-18 16,0 1 4-16,-7 2 3 15,-7-1 2-15,-9 10 2 16,-3 2-2-16,-7 5 7 15,-4 3 1-15,-6 7-5 16,-3-4-11-16,-3 13-23 16,3 9-10-16,-4 6-8 15,5 12-2-15,-7 4 2 16,-9-1 1-16,6 8 0 16,-4 3-1-16,7 9-1 15,10 7 0-15,2-3 0 16,4 1 0-16,10-8 1 15,7-6-1-15,15-2 0 16,3-10 0-16,9-5 2 16,1-5 4-16,4-9 2 15,6 1 3-15,3-7 1 0,2-4-1 16,2 1 0-16,-9-7 1 16,1 1-5-16,-4 1-20 15,-7-6-75-15,-2 3-56 16,-3-3-160-16,3-1 188 15</inkml:trace>
  <inkml:trace contextRef="#ctx0" brushRef="#br0" timeOffset="2365.1">6519 4137 365 0,'-10'0'276'0,"8"1"6"16,2 0-35-16,-1-1-27 16,0 0-26-16,0 0-24 15,0 0-61-15,0 0-21 16,1 0-33-16,0 0-6 15,0 0-5-15,11 1-13 16,8 0-14-16,32-4-5 16,-22-2-6-16,0-3 1 15,-3 1-3-15,0 2 0 0,-5-1-16 16,0 5-39-16,-8-2-103 16,-1-1-92-16,0-1 145 15</inkml:trace>
  <inkml:trace contextRef="#ctx0" brushRef="#br0" timeOffset="3277.13">7353 3846 393 0,'-13'-7'272'0,"0"4"-6"0,-3 6-92 15,-1 4-30 1,-3-2-48-16,0 5-17 0,-1 2-23 16,-1 4-9-16,0 9 3 15,6-4 0-15,4 2-8 16,-2 0-6-16,10 3-25 15,3-2-7-15,2-8-4 16,7-2-2-16,1-5 1 16,1-7 3-16,3-2 11 15,1-5 7-15,4-6 12 16,0-3 5-16,1-4 1 16,0-2-1-16,-3-9-6 15,1 4-4-15,1-5-11 16,0 1-3-16,1 5-5 15,-5-1-2-15,-1 1 0 16,-1 6 0-16,-5 3-1 16,1 0 0-16,-6 9-2 15,1 1 3-15,-3 3 2 16,0 3-2-16,0-1-2 0,-1 0-4 16,0 4-4-16,-3 15-1 15,-10 34 3-15,5-26-1 16,-3 9 3-16,-2 4 1 15,-5 7 1-15,-1 3-1 16,3 5-1-16,-3 3 0 16,4 1 1-16,-2-3-1 15,-1-4 2-15,2-5-2 16,2-6 0-16,-1-3 2 16,5-6-2-16,2-1 3 0,2-10 0 15,4-5-1-15,3-7-2 16,0-5-3-16,6-5-3 15,-4-3 4-15,6-4 9 16,-1-4 8-16,3-5 17 16,5 0 1-16,-2-6-3 15,1 0-5-15,-1-1-15 16,1 3-3-16,2 0-7 16,-4-1 1-16,1 2-16 15,-2-5-25-15,1 2-81 16,1 3-41-16,-1 0-163 15,0 1 199-15</inkml:trace>
  <inkml:trace contextRef="#ctx0" brushRef="#br0" timeOffset="3866.83">8023 3351 270 0,'0'0'187'0,"6"6"3"16,-6 3-5-16,-1 3-41 15,0 3-21-15,-1 6-23 16,-3 2-5-16,-5 7-26 16,-3 0-10-16,-3 13-22 15,3 1-19-15,-6 4-10 16,4 6-3-16,-8-4-1 15,0 3-1-15,0-2 0 16,2 1 0-16,5-3 0 16,-1-2 0-16,10-3-2 15,-2-6 0-15,6-3-1 16,3-4 1-16,4-10 1 16,4-2 5-16,-1-8 19 0,6-1 10 15,-3-2 8-15,5-5 2 16,6-1-16-16,-1-3-9 15,3-3-7-15,-2-4-5 16,0-1-2-16,1 1 0 16,-6-2-2-16,6 3 0 15,-10-3 4-15,0 1-17 16,2-1-68-16,-6-8-39 16,2 2-96-16,-1-3-47 0,-5-5 168 15</inkml:trace>
  <inkml:trace contextRef="#ctx0" brushRef="#br0" timeOffset="4178.88">7765 3674 700 0,'-8'-4'387'16,"1"2"-120"-16,8 3-45 15,-2-1-49-15,1 0-72 16,0 0-23-16,0 0-44 16,0 0-9-16,11 3-9 0,8 1-7 15,31 8-9-15,-25-11-2 16,8 2 1-16,5 0 0 15,10 3-34-15,1 1-47 16,4 1-154-16,4 2 148 16</inkml:trace>
  <inkml:trace contextRef="#ctx0" brushRef="#br0" timeOffset="5447.62">18191 11652 542 0,'-27'-39'327'15,"35"26"-68"-15,-4-1-44 16,1 3-32-16,-2 3-49 16,-2 0-10-16,-1 5-6 15,-2-2 2-15,-2 5-19 16,3 0-23-16,0 0-44 15,1 0-17-15,-1 0-17 16,-1 10-4-16,-4 18-1 16,-12 32 4-16,1-11 1 15,-6 8 2-15,-5 12 1 16,-3 2-2-16,-5 5-1 16,2 4-1-16,-3 3 0 15,5 3 1-15,5-5-1 0,2-9 0 16,12-10 1-1,-1-6-1-15,11-4-1 0,4-7-3 16,7-7-4-16,0-8-1 16,6-13-3-16,4 0 7 15,4-11 12-15,7-1 6 16,1-5 8-16,-2-4-2 16,1-5-7-16,-3-2-2 15,-2-5-4-15,-2-2-1 0,1-2-1 16,-2 4 1-16,-1 1-31 15,-2-2-22-15,-1 2-79 16,-3-3-49-16,-3 1-113 16,3 3-154-16,-11-5 294 15</inkml:trace>
  <inkml:trace contextRef="#ctx0" brushRef="#br0" timeOffset="5773.79">17782 12030 644 0,'-22'-6'344'0,"1"3"-101"16,0 1-52-16,6 0 12 15,12 2-45-15,0 0-34 16,11 2-49-16,7 1-15 16,6 2 2-16,8 0 9 15,-1-3-1-15,4-1-20 16,8 0-35-16,6-2-9 16,9-4-4-16,7-1 0 15,3-3 7-15,-1 1-24 16,5 6-82-16,-12 3-64 0,-1 5 87 15</inkml:trace>
  <inkml:trace contextRef="#ctx0" brushRef="#br0" timeOffset="29114.81">5282 8195 439 0,'-14'27'206'0,"-3"4"-80"16,7 0-63-16,7-5 7 15,6-3-6-15,9-9 40 16,3-7 23-16,5-7 10 16,2-3-10-16,7-12-35 15,2-3-13-15,-1-7 0 16,0-1 0-16,-17-3-7 15,-4 0 0-15,-1 11-15 16,-11-3-9-16,-5 1-13 16,-3 3-6-16,-9-4-9 15,11 12-5-15,-2 9-8 16,-9 5-4-16,3 15-9 16,-11-1-2-16,3 8 4 15,5 8 1-15,6 4 5 16,4-2-2-16,11 1-5 0,10-5-1 15,6-14 0-15,6-2 2 16,2-11 7-16,4-6 3 16,2-9 6-16,-3-4 0 15,-1-9 4-15,-12-2 0 16,3 2 4-16,-7-1 4 16,-8 10 10-16,-4-4 2 15,-12 5-1-15,-2 4-5 16,-4-2-19-16,5 9-7 0,-1 1-14 15,8 4-6-15,-6 7-4 16,5 4-1-16,8 5 5 16,-2-4 2-16,15 2 0 15,0-6 1-15,0-5 9 16,11-5-19-16,1-6-107 16,-2-5-61-16,13-1 103 15</inkml:trace>
  <inkml:trace contextRef="#ctx0" brushRef="#br0" timeOffset="30196.45">4328 8010 447 0,'-16'116'315'16,"24"-107"-3"-16,4-3-125 16,-4-7 19-16,5-9-37 15,-8-3-2-15,-4-10-21 16,2-3-16-16,-2-6-38 16,4-3-13-16,2-4-22 15,0-2-10-15,-1-1-13 0,-7-3-3 16,2 5-3-16,4 5-2 15,-5 5-5-15,1-1-3 16,-1 8-4-16,-6-1-1 16,6 9 1-16,0 6 2 15,1 8-3-15,1 1-7 16,-2 4-11-16,0-4-6 16,0 0-2-16,0 1 3 15,4 22 6-15,6 34 1 0,-8-16 1 16,-4 7 0-16,-6 11 1 15,-1 1-1-15,-1 6 1 16,8 0 0-16,-3-6 0 16,0 4 0-16,7 3 0 15,-2-2 0-15,5 2 0 16,-1-7-1-16,-3-15 1 16,3-6 0-16,-3-11-2 15,-2-9 1-15,3-1-6 16,-3-8-4-16,0-5 4 15,6 2 0-15,-7-6 5 16,-5 0 3-16,4-3-1 16,2 1 1-16,0-1 0 15,-8-1 0-15,-9-5-2 16,-31-8 1-16,31 12-2 16,-3 0-1-16,-2 2 2 15,2-1 0-15,-3 0 2 0,3 3 0 16,3 0 0-16,-4 0 0 15,4 1 1-15,3-3-1 16,3-2 2-16,8 4 2 16,6-1-4-16,-2 2-6 15,0-1-10-15,0 0-5 16,8 0 5-16,18 2 7 16,30 5 11-16,-24-4 3 15,7-2 1-15,-4-1 0 16,-1 0 1-16,-3-2 1 0,1 0 0 15,1 1-1-15,1 2 0 16,1 1-1-16,-10 2-45 16,-1 0-75-16,-6 2 75 15</inkml:trace>
  <inkml:trace contextRef="#ctx0" brushRef="#br0" timeOffset="31497.84">5551 8152 508 0,'-83'38'311'15,"73"-43"-89"-15,-2 2-40 16,2 2-33-16,6 3-76 16,2 4-16-16,1 3-23 15,4 0-12-15,0 4-16 16,-2-3-6-16,14 2-3 15,-9-3 4-15,4-2 30 16,5-2 12-16,-5-12 17 16,5 3 1-16,2-10-7 15,-2 1-1-15,-6-2 1 16,-6-1 1-16,-4 5-3 16,-8-4-5-16,-2 4-4 15,1 3-2-15,-7 2-12 16,-4 0-8-16,0 6-17 15,6 0-8-15,-2 3-15 0,13 12 2 16,1 4 1-16,0 0 3 16,0 5 9-16,1 2 0 15,2 2 2-15,7 5 0 16,-4-3 1-16,-1 0 29 16,3-7-143-16,-6-4-136 15,18 7 168-15</inkml:trace>
  <inkml:trace contextRef="#ctx0" brushRef="#br0" timeOffset="36801.01">5543 8230 156 0,'-27'-41'105'0,"33"44"10"16,-5-3-6-16,-6-2-16 15,-6-4-14-15,1 2-25 16,6 6-7-16,1-3-6 16,8 4 3-16,-5-3 4 15,0 0 0-15,-1-1-6 16,0 0-3-16,1 1 6 16,0 0 2-16,0-1 2 15,-1 0-2-15,0 0-14 16,0 0-7-16,0 1-9 15,0 0-4-15,0 0-4 16,-2-2-2-16,3 1-4 16,-1 0-3-16,0 0-6 0,0 1 0 15,1 0 0-15,0 0 3 16,0 0 3-16,0 0 0 16,0 0 1-16,0 0-1 15,0 2 0-15,0 5-1 16,0 1 1-16,1 0 0 15,0 2 0-15,0-2 1 0,-1-2-1 16,4 3 0 0,-1 0 0-16,-1-2-2 0,0-1 0 15,0 2-1-15,-2-3 0 16,2 3 2-16,0 2 1 16,-1-5 3-16,-1 3 2 15,0-1 0-15,0-3-1 16,0 2-1-16,0-2-3 15,0-1-1-15,0 3-1 16,0 0 0-16,1 1 1 16,2 4 1-16,1-3 0 15,13 33 1-15,-18-35-1 16,2 6 0-16,0 1 0 16,-1 0-2-16,6 3-1 15,-3-6 1-15,7 1 1 16,1-1 1-16,-5 1 0 15,2 4 1-15,-5-2 2 16,3 1 0-16,-1 3 9 16,1-2 2-16,-1 2 1 0,2 0 0 15,-1-5-10-15,1 5-2 16,1 0 1-16,-1 0 4 16,4 3 3-16,-3-4 0 15,-1 1 35-15,1-3 0 16,-2 7 1-16,-1 1 1 15,1 1-37-15,0 1-3 16,0 1-4-16,-3 2-1 16,1-3-1-16,-2 4 0 0,3 0 0 15,2-2 0-15,1 3 0 16,-1-1 0-16,1-2-1 16,-3-2 1-16,0-1-2 15,1 1 0-15,3-1 0 16,-1 0 0-16,1-3 0 15,1 0 0-15,-2-1-1 16,5 4 1-16,1-1 0 16,5 3 0-16,-4-3 0 15,-3 2 0-15,7 5 0 16,-12-6 0-16,10 8 0 16,-1-5 0-16,-8 0 0 15,8 3-1-15,-10-5 1 16,5 3-1-16,3-3-1 15,1 0 2-15,8-2-1 16,-6-1 1-16,-3-1 0 16,4 1 1-16,2 5-1 0,-2-8 0 15,4 1 1-15,-5-1-1 16,-2-10 1-16,8 12-1 16,-5-6 0-16,5 5 0 15,0-2 0-15,-5-3 1 16,4 5-1-16,-4-3 1 15,4 2-1-15,0 1 0 16,2 1 0-16,-1-4 0 16,1 0 0-16,0 3 0 0,-5-4 0 15,-5 2 0-15,0 0 0 16,4 2 1-16,-2-2 0 16,6 2-1-16,-3-6 0 15,-2 1 0-15,5-3 0 16,-2 0 0-16,5 2 0 15,-2-1 0-15,1 1 0 16,0 0 1-16,0-1-1 16,3-1 0-16,-1 0 1 15,1-2 0-15,-2-1-1 16,3 5 0-16,1 3 0 16,-4-8 1-16,-4 2 0 15,1 0 1-15,-5 0-1 16,5 4 0-16,-3 1-1 15,-2-1 1-15,-1-6 0 16,1 0 0-16,2-1 1 16,2-3 0-16,4 4 0 0,1 2-1 15,0-2 0-15,-1-1-1 16,1-1 1-16,-2-2 0 16,6 2 0-16,0 3-1 15,2-2 1-15,0 0-1 16,3 1 1-16,-2 1-1 15,-5-1 0-15,8 3 0 16,-11-3 0-16,5 0 0 16,-1 0 0-16,0 0-1 15,8 2 1-15,-6-1-1 0,9-2 1 16,-3 0 1-16,-3-3-1 16,4 3 0-16,-1 0 1 15,7 2 0-15,-4-1-1 16,3 0 0-16,-4 0 0 15,-9-3 0-15,1 3 0 16,-3 0 0-16,5 1 0 16,2 1 0-16,6-1 1 15,-4 0 0-15,-1 0-1 16,-1-3 0-16,3 2 0 16,2 0 1-16,-1 0-1 15,3-2 0-15,-6 0 0 16,-1-3 1-16,-3 0-1 15,-4 2 1-15,8-1-1 16,-3-1 1-16,6 1 0 16,3-3-1-16,-3 1 1 15,0 0 0-15,1-2 1 0,-1 1-1 16,4 0 0-16,-4-2 0 16,3 2-1-16,-3 1 1 15,0 0-1-15,1 1 1 16,1-2 0-16,0 1 0 15,-1-3-1-15,1 2 0 16,0 0 0-16,3 2 1 16,0-3-1-16,-1 0 1 15,6 6 0-15,-8-5-1 0,1 3 1 16,-12-3-1 0,-1-1 0-16,9 2 1 0,-4 1-1 15,8 1 1-15,0-2 0 16,-4-1 1-16,3-2-2 15,2 1 1-15,0 0 0 16,-3 0 1-16,-3 2 0 16,5-3 1-16,-9-3 2 15,2 3 0-15,3-3 73 16,-3 1 5-16,6-1 1 16,0 0-1-16,1 0-72 15,-3 0-5-15,3 1-3 16,-2 0 1-16,4 2-2 15,0-4 0-15,1 4 0 16,-7-2-1-16,4 1 0 16,-6 1 0-16,-5-3 0 15,7 3-1-15,1-1 2 0,4 2-1 16,6 0 0-16,-1 1 0 16,-2-2-1-16,1 1 0 15,-2 1 0-15,-2 0 1 16,1 2-1-16,-7-1 0 15,2 1 1-15,-3-1-1 16,0 1 1-16,0-3 0 16,1 0-1-16,3 0 1 15,0 0-1-15,4 4 0 0,1 2 1 16,0-3-1-16,-1 2 0 16,-4-4 0-16,-4-1 1 15,5 1-1-15,-6-1 1 16,3 1 0-16,5 0 0 15,-4 1 0-15,6 2-1 16,2-2 1-16,6 1-1 16,-4-3 0-16,2-2 0 15,-1 0 1-15,-4 0 0 16,-1-4-1-16,2 6 0 16,-1 0 1-16,3 1-1 15,4 1 0-15,1 2 1 16,0-4 0-16,1 2-1 15,-1 0 1-15,-4-1-1 16,2 7 0-16,-4-3 1 16,5 4-1-16,6 2 1 15,0-4 0-15,7 1 0 0,0 3-1 16,-7-5 0-16,0-2 0 16,-1 6 0-16,1-3 1 15,6 1-1-15,1-1 1 16,-2-5 0-16,1-7 0 15,3 4 0-15,-4 1 0 16,-3-3-1-16,-2 8 1 16,-7-7 0-16,13 5-1 15,2-5 0-15,4-2 1 0,6 7-1 16,-5-8 0-16,-3 4 1 16,-4-3-1-16,1-1 0 15,-1 0 1-15,7-1-18 16,3 1-7-16,-1 1-14 15,-6-6-18-15,2 5-56 16,3 5-78-16,0-10 120 16</inkml:trace>
  <inkml:trace contextRef="#ctx0" brushRef="#br0" timeOffset="39587.26">5456 13585 472 0,'-5'-7'258'16,"1"3"6"-16,-5-1-217 15,12 7-27-15,-2 2-11 16,-9-1-9-16,5 5-6 16,-16-6-1-16,9 9 0 0,6 3-1 15,-3 6 1-15,9 11 0 16,-6 8 2-16,4 15 1 15,-4 12 1-15,4 8 2 16,0 11 6-16,-6 3 4 16,3 14 2-16,-5 0 1 15,6 21-6-15,-1 6-3 16,1 5 0-16,-4 14 0 16,6 3 1-16,-4 2 0 0,7 14 11 15,0-1 6-15,-3-4 23 16,9 6 8-16,-3-4 12 15,-5-6 9-15,-1-9 0 16,-1-3 1-16,-4-16-14 16,6-3-14-16,6-9-20 15,-3-5-8-15,-3-6-8 16,3-3-1-16,-3-8-15 16,-1-1 32-16,3-14 11 15,-4-16 0-15,2-4 15 16,1-14-37-16,-1-11-10 15,1 0-1-15,2-12-1 16,5 0 0-16,-8-8-1 16,10-2-1-16,-13-1-38 15,2 0-45-15,12-4-148 16,-8 2 143-16</inkml:trace>
  <inkml:trace contextRef="#ctx0" brushRef="#br0" timeOffset="40493.19">3450 16469 423 0,'28'8'200'0,"54"29"-100"16,-13-28-44-16,6 2-2 15,0-5-43-15,9-1-7 16,1-1-2-16,9 0-1 16,18-1-2-16,3 1-1 15,13-1-3-15,-1-2 1 16,14-1-1-16,4-3 2 16,12 0-1-16,13 1 0 0,4 0-1 15,8 0 0-15,16 1 0 16,5-1 1-1,15-1 2-15,6-1 2 0,13 1 0 16,4 1 0-16,13 3 0 16,4 0 0-16,12 1-3 15,6 1 2-15,12 2-1 16,6 3 2-16,2 5-2 16,3 2-1-16,2 2 35 15,1-2 9-15,7 0 3 16,2 1 4-16,-7-1-36 15,11 1-6-15,-4 4 1 16,0-4 0-16,6 2-1 16,-5-1 0-16,0 2 0 15,4 2-1-15,-3 0-1 16,-16 5 0-16,8 1-3 16,-5 0-1-16,-7 4 57 15,12 4 15-15,-22-4 8 16,-2 5 2-16,-12-1-55 0,-12-3-15 15,-14 1-7-15,-14-4 0 16,-16 2 2-16,-10 5-2 16,-23-2 0-16,-14-2 1 15,-29-9-1-15,-12-7 1 16,-29-7 5-16,-14-1 0 16,-25-5-42-16,-19-11-171 15,-27-16 142-15</inkml:trace>
  <inkml:trace contextRef="#ctx0" brushRef="#br0" timeOffset="41852.62">6063 13023 524 0,'-3'12'280'0,"3"-2"-81"16,4 2-38-16,-4-8-59 16,0 0-24-16,-4-4-9 15,3 0-2-15,0 0 19 16,1 0 14-16,0-1 12 0,0-1-2 15,0-2-36-15,5-15-22 16,15-40-36-16,3 26-8 16,-2-11-6-16,4-10 0 15,4 2-1-15,-9-1 0 16,7 8 1-16,-2 4 0 16,-5 5 1-16,-1 7 0 15,-11 10 3-15,-3 9 2 0,-4 9 15 16,-2-4 0-16,-2 6-1 15,2-1 0-15,0 0-12 16,-2 26 1-16,-8 44-1 16,0-24 0-16,0 11-4 15,-1 3-2-15,-2-2-2 16,5 6 0-16,0-5-1 16,0 0 0-16,3 0 0 15,-2-5 1-15,3-2-1 16,-3-6 1-16,6-5-1 15,-5-8 0-15,6-10 0 16,1-4 0-16,-3-11 9 16,3-1-28-16,-1-8-35 15,1-3-26-15,-1 3-82 16,0 0-26-16,1 1-151 16,0-1 212-16</inkml:trace>
  <inkml:trace contextRef="#ctx0" brushRef="#br0" timeOffset="42489.9">6646 13018 458 0,'-33'-28'281'15,"32"27"-58"-15,-4-3-49 16,1 0-28-16,-1 4-35 0,5 2-4 15,0-2-4-15,0 0-12 16,0 0-40-16,0 0-20 16,0 0-16-16,0 0 3 15,0 0 14-15,15 4 3 16,38 8-2-16,-28-11-4 16,2-5-5-16,3 1-3 15,5 3-10-15,-1-1-4 0,4 2-1 16,-2-3-2-16,-3-1 0 15,1-1 0-15,-7 1 1 16,-9 1 0-16,-1 2 0 16,-6-3 0-16,-9-1 3 15,3 2 1-15,-8-3-22 16,4 6-25-16,-1-2-97 16,0 1-85-16,0 0 136 15</inkml:trace>
  <inkml:trace contextRef="#ctx0" brushRef="#br0" timeOffset="43317.53">7451 12871 434 0,'-2'-1'235'0,"1"0"-79"15,0 1-36-15,0 0-52 16,-1 0-9-16,2 0 23 15,4 4 6-15,15 10-14 16,34 23-11-16,-27-30-31 16,-5-4-13-16,3-5-12 15,0 2-1-15,-3-10 41 16,3 4 4-16,-4-7 9 16,1-2 6-16,-4 0-32 15,0-4 1-15,-6 0 2 16,-7-3 2-16,-5 1 3 15,-8-1 6-15,-5 8 3 0,-3 2-3 16,-8 3-10-16,1 4-9 16,1 5-16-16,4 0-6 15,0 6-7-15,0 3-3 16,-7-4-6-16,0 10-1 16,-2 7-3-16,5 2 1 15,4 11 2-15,0-4 1 16,2 2 2-16,2 1 1 0,7 1 0 15,1 1 0-15,9-2 0 16,6 1 0-16,2-2 6 16,5 0 0-16,2-2 3 15,1-6 0-15,2-5-1 16,-4-5 0-16,5-1-1 16,0 0-1-16,6-2 0 15,-2-2 0-15,-2-4 0 16,4-3 1-16,-8-5 1 15,8-4-15-15,-6-5-53 16,4 1-50-16,-4-8-152 16,2 0-135-16,-3-2 253 15</inkml:trace>
  <inkml:trace contextRef="#ctx0" brushRef="#br0" timeOffset="43803.25">7865 12638 406 0,'-14'-54'257'0,"14"54"-13"15,-4-1-86-15,6 2-41 16,-2-1-10-16,0 0 8 16,2 0 0-16,11 1-18 15,-1 0-18-15,34 10-30 16,-29-13-13-16,3 1-23 16,2-1-4-16,0-3-4 15,3 1-1-15,-3 2 0 16,0-2-1-16,-9-2 1 15,-3 4-15-15,-1 1-89 16,-3 1-60-16,1 1-295 0,-2-1 287 16</inkml:trace>
  <inkml:trace contextRef="#ctx0" brushRef="#br0" timeOffset="44673.92">8433 12412 448 0,'0'1'223'0,"0"-2"-84"16,0-2-20-16,-1 2-50 15,0 0 8-15,0-1 36 16,0 1 24-16,0 0 20 16,0 0-14-16,-10-5-55 15,0 1-29-15,-26 1-49 16,26 17-13-16,-1 0-7 15,2 6 0-15,2-1 3 0,-1-1-1 16,5 2 2-16,2-2 0 16,-2-2 1-1,8 5 0-15,0-10-2 0,4-3-2 16,6 0 3-16,-1-7 1 16,0-7 6-16,5 0 3 15,0-7 3-15,-2-5 1 16,6-2 1-16,-6-3 1 15,-3-4 0-15,-1 1 0 16,1 4-1-16,-3-1-1 0,0 7-3 16,-3 2 0-16,-1 7 1 15,-4 3 1-15,0 4 4 16,-1 1 1-16,-2 0-3 16,1 0 1-16,0 0-7 15,0 0-2-15,-1 8-2 16,-2 8 0-16,-5 37 2 15,2-25 3-15,0 11 2 16,-5-6 0-16,-4 8-1 16,0 2-1-16,-3 4-1 15,0 2-1-15,0-3-2 16,2-2 0-16,3-6 1 16,2 0 0-16,3-10 0 15,2-3 0-15,1-11-1 16,2-4-1-16,3-3-2 15,2-3 0-15,0-5 2 16,3-2 6-16,-5 2 21 0,0 0 11 16,0 0 13-16,3-6-5 15,-2-5-15-15,8-2-10 16,31-27-14-16,-24 27-3 16,-2-2-2-16,-1-2-1 15,3-1-1-15,-2 0-1 16,2 0-28-16,4 5-20 15,-6-5-56-15,-2 3-39 0,0 0-116 16,4 3 162-16</inkml:trace>
  <inkml:trace contextRef="#ctx0" brushRef="#br0" timeOffset="45261.93">8905 12058 384 0,'0'0'218'0,"0"0"-60"15,0-1-62-15,0 1-17 16,0 0-3-16,0 0 8 16,0 0 20-16,2 12-7 15,1 6-37-15,0 35-16 16,-5-19-28-16,-6 0-8 15,4 12-5-15,-5 0 0 16,-1 0-1-16,1 2 2 16,2-6-1-16,2 4 0 0,1-8 1 15,1 1-2-15,-1-3 0 16,2-10-1-16,2-1 0 16,0-4 0-16,1-4-1 15,5-1 1-15,-3-8-1 16,2-2 0-16,0-2 4 15,-1-2 2-15,2 1 2 16,2 0 1-16,-1 1-3 16,-1-4-1-16,4-2 0 15,-3-1-1-15,3-4-1 16,6 4-2-16,-5-12 6 16,6 6-37-16,-3-8-68 15,-2-6-38-15,7 7-185 16,-3-8 207-16</inkml:trace>
  <inkml:trace contextRef="#ctx0" brushRef="#br0" timeOffset="45619.96">8788 12225 634 0,'-17'-4'332'0,"9"4"-72"15,8 2-76-15,0-2-80 16,7 5-23-16,-6 1-22 15,3-3 1-15,4 3 3 16,3-1-10-16,6 1-29 16,0 2-12-16,6-7-8 15,0 3-2-15,7-4-1 16,3-2 0-16,6 3-28 16,1-1-41-16,5 6-202 15,-6-2 178-15</inkml:trace>
  <inkml:trace contextRef="#ctx0" brushRef="#br0" timeOffset="47314.75">5449 16488 479 0,'-41'-61'256'0,"35"58"-62"16,1-2-30-16,-4 1-48 15,4-1-20-15,2 5-16 16,1-2 1-16,2 2-1 16,0 0-1-16,-1 0-12 15,0 0-7-15,0 0-16 16,-4 6-6-16,-3 10-11 15,-20 35-8-15,14-30-8 16,3 2-3-16,3-1-8 16,4 0-3-16,6-3-5 15,8 1-2-15,-1-6-1 16,1-6 0-16,1-8 4 31,-6 0 2-31,2 0 6 0,7-8 2 0,9-5 4 16,0-1 2-16,-18-1 5 15,5-2 1-15,0 0 1 16,-8-2 0-16,8-3-3 0,-3-1 1 16,-16-4 0-16,6 5 0 15,-6 3 0-15,0 3 1 16,9 11 2-16,-14-3-1 16,2 8-7-16,10 4-4 15,-9 6-7-15,10 5-5 16,1 6-1-16,-10 1 2 15,9 2 3-15,1 2 2 16,0-7 1-16,6-1-2 16,1-9-2-16,3-3 1 0,2-4 2 15,-2-6 1 1,4-7 2-16,-4-2 1 0,0-9-1 16,5 2 1-16,-7-5 0 15,4 0 1-15,-7 2 3 16,-1 4 3-16,-4 6 10 15,-3-1 4-15,-3-1 4 16,-11-1-2-16,-1-3-9 16,-2 8-5-16,-3 6-10 15,9 4-6-15,2 10-11 16,1 0-3-16,10 14-5 16,-3 1 3-16,3 7 5 15,-1 5 3-15,4-1 6 16,5-3 1-16,6-6 1 15,0-8 0-15,-5-9 0 16,5-3 0-16,-10-8 3 16,11-5 1-16,4-6 4 15,-13-9 3-15,10-5 1 0,-15-5 1 16,0 2 0-16,3 4-1 16,-3 5 5-16,-5 2 1 15,-8 7-4-15,4 5-6 16,-8 11-18-16,12 8-6 15,-4 11-4-15,-3 6 1 16,5 11-4-16,-4-1-22 16,3-6-124-16,8-6 116 0</inkml:trace>
  <inkml:trace contextRef="#ctx0" brushRef="#br0" timeOffset="47990.94">5245 14464 518 0,'-28'-47'296'0,"29"47"-55"15,4 4-65-15,1 1-54 16,2-3-4-16,5 3-13 15,2 1-14-15,8-1-46 16,7 3-21-16,-6-7-13 16,2 1-2-16,-1-3-4 15,-8-4 0-15,7 1-1 16,-2-3 0-16,1 1-14 16,3 5-32-16,-4 1-152 0,1 1 131 15</inkml:trace>
  <inkml:trace contextRef="#ctx0" brushRef="#br0" timeOffset="48492.36">4687 14430 384 0,'-24'55'270'16,"27"-58"-21"-16,-3-5-68 15,6 4-45-15,-4-7-55 16,0-5-16-16,5 0-18 16,-1-6-7-16,5-4-14 15,1 2-4-15,5-11-8 0,-4 3-3 16,2 5 2-16,-1 6 1 16,-1 9 4-16,-5-3 7 15,-6 10 25-15,2 2 6 16,-8 0 12-16,4 3-6 15,0 0-32-15,0 0-10 16,0 6-16-16,-2 14 2 16,-1 41 4-16,1-17 3 15,-7 14-2-15,2 5-2 16,-2-5 22-16,-2 0-88 0,3-8-156 16,0-3-180-16,4 10 206 15</inkml:trace>
  <inkml:trace contextRef="#ctx0" brushRef="#br0" timeOffset="52523.27">5488 16419 80 0,'-1'0'49'15,"-2"0"-6"-15,3 0-27 16,-3 4-9-16,2-4-13 16,0 0-2-16,0 0 2 15,0 0 3-15,0 1 8 16,-1 2 10-16,2 2 8 16,0-3-1-16,0-2-6 15,0 0-13-15,-2 0-23 16,1 0-4-16,0 0 0 15,1 0 6-15,0 0 16 16,0 0 4-16,0 0 19 16,0 0 8-16,0 0 10 15,0 0-1-15,2 3-15 16,-2-3-9-16,0 0-10 0,0 0-2 16,0 0 0-16,0 0 1 15,0 0 5-15,0 0 8 16,0 0 1-16,0 0 0 15,0 0-6-15,0 0-7 16,-1 0 12-16,1 0 12 16,0 1 38-16,-1 0 18 15,0 1 31-15,0-2 10 16,0 0-1-16,0 0-6 16,1 0-31-16,0 3-20 0,1 3-32 15,-1-6-10-15,-1 2-8 16,0-2-3-16,0 0-4 15,-2 0-3-15,3 0-5 16,-1 0 9-16,0 0 33 16,0 0 18-16,0 0 38 15,0 0-1-15,0 0-24 16,0 0-18-16,0 0-37 16,0 0-12-16,0-2-11 15,-1 1-3-15,2 0 1 16,0 0 0-16,0 0 1 15,0 0 2-15,0 0-2 16,3-10 1-16,-1 1 1 16,0-1 0-16,6-31 2 15,6 33 2-15,-14-3-1 16,2 4 0-16,5-2-1 0,-3 1 0 16,7-1-2-1,3-4 0-15,-6-3 0 0,-2 0-1 16,1 1 2-16,4 3 0 15,-1 2 1-15,0-2 1 16,1-3 1-16,-1 2-1 16,-2 1 3-16,1-1 1 15,3 5 0-15,-2-2-1 16,0-1-2-16,0 2 0 0,-2-3-1 16,1-1 0-16,1-2 1 15,1 0-1-15,0 3 1 16,-4-1-1-16,1 2-1 15,1-2 0-15,1 1 0 16,3 2-1-16,0-2 0 16,-1 1 0-16,0-1 1 15,1-2 0-15,1 0 1 16,0 3 1-16,-5-3 0 16,1 3-1-16,3 2-1 15,-4-3 0-15,7 6-1 16,0-2 1-16,-3-1-1 15,8 0 1-15,-1-1 0 16,-6-1 0-16,-3 0 0 16,-3 0 0-16,-5 0 0 15,3 4 1-15,11 0 0 16,-8 0-1-16,9-3 1 16,1 1-1-16,-10-4 1 0,9 2 0 15,-7-5 1-15,2 1-1 16,6-1-1-16,-5 2 1 15,5 3-1-15,-4-2 0 16,-1-2 0-16,6-1 0 16,-7-4 0-16,5 0 0 15,-2 3 0-15,-4-1 1 16,7 0-1-16,-3 1 1 16,2-3 0-16,2 2-1 0,1 0 0 15,1-4 0-15,0 3 0 16,-2-2 0-16,0 2 0 15,-4-1 0-15,3 5 0 16,-12-4 0-16,5 4 0 16,6 5 0-16,-8-5-1 15,12 3 1-15,-2 3-1 16,-2-6 1-16,5 3 0 16,0-1 0-16,-7-5 0 15,6 6 0-15,-3-2 0 16,-2 1 0-16,9 0 0 15,-7-2 0-15,5 0 1 16,-1-2 0-16,-1-4-1 16,1 2 1-16,-2 0-1 15,2 0 0-15,-2 2-1 16,4 1 1-16,-4 3-1 0,-4-2 0 16,10 8 0-16,-10-3 1 15,8 2 0-15,1 0 0 16,-6-2 0-16,-2-1 0 15,-7-2 0-15,4 3-1 16,3 3 0-16,1-2-1 16,4 4 0-16,-1-1 1 15,-1-2 0-15,2 5 1 16,2-1 0-16,-1 0 0 16,-1-5 0-16,4 5 1 0,0-3-1 15,0 3-1-15,2 1-1 16,-5-3 0-16,3 8 1 15,-2-3 0-15,-4 2 1 16,-3 0 0-16,-3-8 0 16,0 3 0-16,3-3 0 15,14 5 0-15,-6 0 0 16,7 3 0-16,0 2 0 16,-9-4 0-16,1 0 0 15,-2-3-1-15,-3-3 1 16,8 8 0-16,0-2 0 15,2 2 0-15,2-3 0 16,-5-3 0-16,5 2 0 16,-7-6 1-16,6 9-1 15,-4-4 0-15,3 3 1 16,-3 1-1-16,-15-8 0 16,10 6 0-16,-1 1 1 0,0-4-1 15,12 6 0-15,-10-3 0 16,-1-1-1-16,2 0 0 15,2 4 1-15,1-2 0 16,3-2 0-16,2 2 0 16,1-5 0-16,-2 1 0 15,2 0 0-15,-1 1 0 16,-5-1 0-16,-3 0 0 16,-1 1 0-16,-5-2 0 15,6 3 0-15,2 1 0 0,-4-3 0 16,9 5 0-16,-5-5 0 15,-2 1 0-15,10 4 0 16,-7-2-1-16,2 2 1 16,1 1 0-16,-1 0 0 15,-2 0 0-15,3 0 0 16,0 0 0-16,0 0 0 16,2 2 0-16,-2-2 0 15,-2-1 0-15,-8-1 0 16,12 1 0-16,-2 1 0 15,-4-1 0-15,11 2 0 16,-5 1 0-16,-2-2 0 16,8 3 0-16,-2 2 0 15,-4-3 0-15,7 4 0 16,0-3 0-16,-1-1 0 16,6 0 0-16,-9-2 0 15,6 4 0-15,-11 1-1 0,2-3 1 16,4 6 0-16,-4-2-1 15,6-1 1-15,3-1 0 16,2-1 0-16,0-1 0 16,3 2-1-16,0 1 1 15,-3-3 0-15,0 3 0 16,-2-3 0-16,-5-2 0 16,5 0 0-16,-3 1 0 15,5 2 0-15,2-2 0 0,0 5 0 16,3-6 0-16,-3 0 0 15,5 0 1-15,4 0-1 16,-4 3 0-16,-7-3 1 16,-1 0-1-16,-6 0 0 15,0 0 0-15,6 2 0 16,6 2 0-16,2 0-1 16,-2-2 1-16,6 1 0 15,-5-1-1-15,5 1 1 16,-3 1-1-16,-8-3 0 15,6 7 1-15,-5-6 0 16,1 3 0-16,9 7 1 16,-6-8-1-16,7 4 0 15,-1 0 0-15,3-4 0 16,1 6 0-16,-5-5 1 16,2 3-1-16,-8 0 0 15,2 2 0-15,2-2 0 16,2 2 0-16,9-3 0 0,-6-4 0 15,6 4 0-15,-2-2 1 16,-10-1-1-16,4 6 0 16,-9-6 0-16,-3-1 0 15,12 4 0-15,-6 0 0 16,11-2 0-16,3 5 0 16,-4-7 0-16,2 3 0 15,-7 0 1-15,0 1-1 16,0 0 0-16,-3-4 1 15,8 0-1-15,2-3 0 0,2-1 1 16,3 1 0-16,1-1 0 16,-4-2 0-16,-6 0-1 15,0 2 0-15,5 0 0 16,2 0 0-16,9 4 0 16,-4-1 0-16,2 0 0 15,-2 2 0-15,-10-3 0 16,8 5 0-16,-5-5 0 15,6 0-1-15,14 5 1 16,-3-4-1-16,7 4 1 16,-2 0-1-16,1 0 1 15,2 3-1-15,2 0 1 16,9-1 0-16,-4 5-1 16,4 2 1-16,-4 1 0 15,-4 4 0-15,4 1 1 16,2 0 53-16,-1-1-137 0,6-2 76 15</inkml:trace>
  <inkml:trace contextRef="#ctx0" brushRef="#br0" timeOffset="68003">14264 2822 447 0,'16'21'278'16,"9"2"-85"-16,10-12 4 16,4-5-42-16,12-6-50 15,-2-6-13-15,3-6-19 16,-1-2-1-16,-7-5-25 16,-6-4-3-16,-7 0-13 15,-5 1-1-15,-9 2 6 16,-5 5 5-16,-14-5 33 15,-7-2 4-15,-11 6-5 16,-11-1-6-16,3 12-45 16,-7 6-10-16,-2 9-8 15,10 12-5-15,-10 2 0 16,12 11-1-16,-4 2-1 16,0 0 1-16,9 14 2 15,-2-1 0-15,14 7 0 16,3 1 0-16,7-4 0 15,7-4 3-15,9-9 4 0,6 0 1 16,4-12-1-16,7-6-1 16,-2-9-2-16,-2-5 0 15,6-6-2-15,-3-2 1 16,11-3 6-16,-2-8-26 16,3-1-83-16,-2-5-53 15,-4-7-269-15,1-8 270 16</inkml:trace>
  <inkml:trace contextRef="#ctx0" brushRef="#br0" timeOffset="68341.1">15160 2542 400 0,'-57'-57'300'16,"64"58"-22"-16,-7-1-83 15,-1 1 8-15,1-1-54 16,0 0-7-16,0 0-25 15,3 4-29-15,13 1-56 16,25 25-17-16,-28-30-7 0,4-3 0 16,4-3-4-16,-2 0-31 15,2-3-108-15,1-1-93 16,2-2 130-16</inkml:trace>
  <inkml:trace contextRef="#ctx0" brushRef="#br0" timeOffset="68777.56">15586 2438 568 0,'1'3'318'15,"-3"-3"-9"-15,6-5-169 16,-4 4 5-16,0-4-60 16,10-20-45-16,12-33-27 15,-6 27-3-15,-2 2 13 16,-7 3 1-16,1 0 0 16,0 4 0-16,1 7-16 15,-2-4 1-15,-2 13 0 16,-5-1-4-16,4 10 14 15,-2 6 4-15,-3 3 11 16,1 11 12-16,-9 4 7 0,4 8 0 16,4 11-11-1,-8-1-7-15,1 5-21 0,-4-2-7 16,5-2-4-16,-3-5-1 16,6 0 24-16,8-2-52 15,-8-6-80-15,9 1-44 16,-3-13-186-16,-3 0-155 15,10-13 325-15</inkml:trace>
  <inkml:trace contextRef="#ctx0" brushRef="#br0" timeOffset="69390.92">16378 3086 401 0,'3'4'258'0,"6"-4"-40"16,4 6 1-16,4-4-35 16,0 4-52-16,3 1-42 15,-1-3-23-15,1 3-40 16,0-5-11-16,-5-2-7 16,-1-2 0-16,-4-2-2 15,0 0-12-15,-1 2-73 16,-2-5-81-16,-3-6 96 15</inkml:trace>
  <inkml:trace contextRef="#ctx0" brushRef="#br0" timeOffset="70359.99">16348 3169 343 0,'-3'-2'222'15,"3"-1"-27"-15,0-11-52 16,0 1-29-16,8 0-16 16,1-3 1-16,0-1 1 15,5 1-6-15,-5-1-25 16,1 4-15-16,1 2-32 15,0 3-6-15,0 1 3 16,0 3 3-16,1 7 1 0,1 0-4 16,-1 7 3-1,2 1-1-15,0 6 4 0,-1 4 3 16,3 2-11-16,2-1-2 16,-1-6 2-16,-3-9 5 31,-6-2 4-31,0-1-1 0,24 3-6 0,-3-4-5 15,5-3-5-15,-13-5 0 16,3 0-1-16,-3-1-1 16,-4-2-1-16,-1-1 0 0,-7-4 13 15,4 1-33-15,-3-2-64 16,3-3-42-16,-3 3-192 16,-2 0 201-16</inkml:trace>
  <inkml:trace contextRef="#ctx0" brushRef="#br0" timeOffset="70935.49">17642 2724 252 0,'-20'7'199'16,"-6"3"31"-16,-2 5-43 0,-1 11-45 16,-4-1-31-16,2 17-8 15,-2 3-2-15,8 9-5 16,-6 2-9 0,12-1-36-16,8-1-18 0,13-10-5 15,12-2-1-15,10-16 2 16,2-11 2-16,2-15 0 15,7-6 0-15,9-12 3 16,4-2 1-16,-1-11-14 16,-5-8-1-16,-9-3-2 15,-7-4 1-15,-4 4 3 16,-6 1 5-16,-10-2 6 16,-6 3-3-16,-6 10-9 15,0 5-9-15,-2 9-17 16,-3 2-11-16,2 4-16 15,-2-2-13-15,5 10-43 16,4 2-23-16,-8 0-81 16,7 8-82-16,-3 1 179 15</inkml:trace>
  <inkml:trace contextRef="#ctx0" brushRef="#br0" timeOffset="71443.38">17948 3159 516 0,'66'23'306'0,"-72"-27"-58"16,-1 0-20-16,0 7-95 15,0 4-29-15,2 5-17 16,0 4-3-16,0-3-14 16,3-4-10-16,2-1-31 15,2-1-13-15,2-9-6 16,1 0 3-16,5-3 8 15,0 0 0-15,1-2 0 16,0-2-4-16,-6 1-2 16,3 0-2-16,-3 7-2 15,-3-5-2-15,-4 7 3 0,1-1-1 16,0 0 3-16,0 0 3 16,-10 8-4-16,-5 3 1 15,-27 26-1-15,31-29-1 16,5-3-5-16,4-1-5 15,2-5-32-15,3 1-35 16,-2-1-73-16,0-1-46 16,0 1-139-16,19-3 202 15</inkml:trace>
  <inkml:trace contextRef="#ctx0" brushRef="#br0" timeOffset="72332.75">18391 2699 468 0,'-4'-2'249'15,"1"-2"-55"-15,6 4-43 0,-3-1-38 16,0-1-15-16,0 1-5 16,-1 0 0-16,1 1-7 15,0 0-9-15,0 0-24 16,0-1-11-16,0 0-7 15,0 1-1-15,0 0 8 16,0 0 6-16,6 0-3 16,8 0-3-16,3 0-6 15,33 6-6-15,-25-5-5 16,-2 4-4-16,3-3-7 16,-3-2-2-16,-3 0-5 15,1 0 1-15,-3 3 0 16,-3 2-1-16,-3 4 2 15,-3-2 0-15,-9 4 1 16,0-2 1-16,-8 5 1 16,-1 5-2-16,-10-2-1 15,2 1-2-15,-7-2 0 16,0 2-1-16,1-8-3 0,2 3-1 16,2-5-3-16,7 3-4 15,6 2-3-15,-1 1-2 16,9 5-3-16,-1-2 0 15,14 2 3-15,2 0 1 16,5 3 5-16,-1-2 2 16,-6 0 2-16,0 3 0 15,-5 2 2-15,-3-1 1 0,-7 4-1 16,-3-5 2-16,-8-3 0 16,-2 6 0-16,-113-6 0 62,0 0-97-62,121-18-126 16,-6-11 49-16,5 2-82 15,-6-5-111-15,2-5 237 16</inkml:trace>
  <inkml:trace contextRef="#ctx0" brushRef="#br0" timeOffset="73031.39">19382 2628 288 0,'7'0'168'0,"0"1"11"16,-7-4-75-16,1 0 58 15,-2 1-18-15,0 1-20 16,0 1-10-16,0 0-48 16,-6 3-18-16,-13 6-14 15,-23 33-3-15,17-6-1 0,-5 2 4 16,-7 14 1-16,-3 10 3 16,-2 6-4-16,4 8-10 15,8-3-17-15,6-9-4 16,15-15-3-16,9-9-2 15,11-17 0-15,5-5-2 16,9-10 4-16,0-7 3 16,7-11 9-16,0-3 5 15,-4-10 2-15,-3-5-1 16,-7-4 1-16,-7-5 1 0,-10 1-2 16,0-2-8-16,-12 6-33 15,0 5-36 1,-7 5-64-16,-3 9-39 0,-6 5-122 15,-6 6 180-15</inkml:trace>
  <inkml:trace contextRef="#ctx0" brushRef="#br0" timeOffset="74278.63">13855 4176 254 0,'-4'-11'224'0,"1"0"25"16,0 4-30-16,3 2-22 16,0 2-23-16,0 1-15 0,-1 2-56 15,0 0-26-15,1 0-41 16,-1 0-11-16,0 20 8 15,1 41 5-15,-1-19 2 16,-1-1-2-16,-2 6-8 16,-4-8-7-1,1 10-10-15,-1-2-3 0,0 0-4 16,2-1 0-16,-2-11-2 16,3-1-2-16,3-9-21 15,-2-3-24-15,6-11-81 16,4 0-58-16,2-11-158 15,4-1 206-15</inkml:trace>
  <inkml:trace contextRef="#ctx0" brushRef="#br0" timeOffset="74583.03">14136 4495 626 0,'44'-26'372'0,"-35"28"-118"0,3-2-72 15,2 2-43-15,5-2-101 16,-2-4-19-16,6 3-10 15,0 0-3-15,4-2-2 16,-2 3 1-16,-5 0-3 16,2 1 11-16,-1 4-96 15,0-1-83-15,2 2 106 16</inkml:trace>
  <inkml:trace contextRef="#ctx0" brushRef="#br0" timeOffset="75078.83">14649 4505 493 0,'86'15'296'16,"-67"-7"-55"-16,3 1-11 15,-2-6-82-15,1-1-55 16,6-1-37-16,-4-7-2 16,3-2 5-16,3-3 0 15,-9-8-14-15,-1 4-11 16,0 1-9-16,-3 1-1 16,-6-4-2-16,0 2 0 0,-9-5 1 15,-5 1 1-15,-5 3-3 16,-5 5-4-16,-5 5-18 15,-4-2-9-15,5 13-11 16,-3 3-1-16,5 10 3 16,2 4 2-16,0 4 7 15,4 7 2-15,0 0 3 16,5 9 3-16,2-4 1 16,3-6-1-16,7 1 0 15,-1-5 0-15,10-3 1 16,0-7 1-16,3-7 1 15,3 0 0-15,2-3 3 16,3-1-2-16,5-4 1 16,-7-3-2-16,1-9-85 15,-4-2-69-15,4-5 93 16</inkml:trace>
  <inkml:trace contextRef="#ctx0" brushRef="#br0" timeOffset="75317.84">15306 4231 659 0,'0'-18'320'0,"8"22"-122"15,-2 2-21-15,5 1-18 16,-1-7-68-16,0 0-61 15,3 3-8-15,1-7-7 16,3 0 19-16,-1-4-112 16,-1-5-119-16,2-6 132 15</inkml:trace>
  <inkml:trace contextRef="#ctx0" brushRef="#br0" timeOffset="75529.3">15702 3961 761 0,'8'16'368'0,"-11"7"-163"16,-2 2 8-16,-1 4-97 16,-5-3-26-16,3-6-37 15,5-2-26-15,3-1-24 16,0-7-2-16,0-2-54 15,7 4-70-15,-1-2 79 0</inkml:trace>
  <inkml:trace contextRef="#ctx0" brushRef="#br0" timeOffset="76203.05">16538 4464 326 0,'-11'-47'196'0,"26"35"-77"0,2 1 4 16,2-2-21-16,-1-2-40 15,3 2-2-15,-2 1-22 16,-1 4-17-16,10 11-9 16,-5 5 0-16,-3 7 16 15,4 6 10-15,-15 1 6 16,2 3 2-16,1 1-8 16,-11-6-6-16,10 0-9 15,8-4 1-15,4-5 8 16,2-5 4-16,-6-11 3 15,-5-3-3-15,-3-14-15 16,6 3-5-16,0 3 0 16,-2-4-32-16,-4 6-98 15,0 8-94-15,-3-5 116 16</inkml:trace>
  <inkml:trace contextRef="#ctx0" brushRef="#br0" timeOffset="77043.95">17669 4297 281 0,'-39'-55'220'0,"24"43"3"15,-1 7-48-15,2 6-45 0,-5 7-48 16,4 4-17-16,-6 4-24 15,2 9-9-15,-1 6-16 16,-3 5-9-16,5 11-6 16,0-4 0-16,8 8-2 15,3 3-2-15,7-4-1 16,4-1 0-16,11-13 3 16,-2-8 4-16,5-12 8 15,8-8 7-15,1-9 9 16,6-8-2-16,4-8 3 15,3-4-3-15,2-10-6 16,-7-3 1-16,-11-4-1 16,-7-3-8-16,-6 5 32 15,-3 2 4-15,-4-1 1 16,-13-3 5-16,-6 6-39 16,-7 7-8-16,2 11-12 15,8 6-4-15,-2 8-20 0,3-5-15 16,2 5-28-16,1 1-27 15,3 3-107-15,-1 7-123 16,10 12 208-16</inkml:trace>
  <inkml:trace contextRef="#ctx0" brushRef="#br0" timeOffset="77523.66">17921 4717 471 0,'49'50'274'0,"-50"-51"-47"16,-2 1-25-16,-1 2-69 16,4-2-32-16,-2 0-38 15,1 0-15-15,0 0-12 16,0 0-6-16,1 0 11 16,0 0 4-16,0 0 4 15,0 0-1-15,0 0-19 0,0-1-9 16,0 0-11-16,0-1-1 15,0 1-2-15,0 0-4 16,0 0-6-16,0 0-2 16,0 0 3-16,0 1 3 15,0 0 8-15,0 0 3 16,0 4-2-16,-1 9-2 16,0-7-6-16,0-2-3 15,0 0-20-15,1-4-37 16,0 0-80-16,0 0-88 0,0 0 137 15</inkml:trace>
  <inkml:trace contextRef="#ctx0" brushRef="#br0" timeOffset="78844.28">18590 4161 338 0,'0'-1'194'0,"0"0"-15"15,0 0-37-15,0 1-37 0,0 0-7 16,-1 0-19-16,0 0-12 16,0 0-13-16,-2 1-3 15,-10 1-1-15,1 12-2 16,-30 34-15-16,24-23-9 16,-2 9-15-16,-3 1-5 15,-1 7-2-15,0 10-2 16,3 6 0-16,2 4-1 0,2 2-1 15,7-5 1-15,6-13 0 16,6-5-1-16,5-19-1 16,3-7 1-16,-2-13 23 15,1-7 8-15,8-1 12 16,-11-7 3-16,6-2-13 16,-2-2-4-16,-8-4-3 15,3-2 0-15,-10-2-4 16,5 1 0-16,-11-5-7 15,-3 2-3-15,4 5-10 16,-8-1-6-16,8 11-17 16,2 3-11-16,-6 2-29 15,10 6-17-15,0-1-77 16,1 4-59-16,2-2 136 16</inkml:trace>
  <inkml:trace contextRef="#ctx0" brushRef="#br0" timeOffset="80089.98">19030 4195 248 0,'1'-4'201'16,"-1"0"55"-16,0 3-59 16,0 0-45-16,0 0-15 15,0-1-28-15,0 0-7 16,0 1-29-16,0-1-8 16,0 1-7-16,0 0 2 15,0 0-5-15,0 1-7 16,0 0-18-16,1 18-11 15,-1 34-8-15,-2-23-2 16,2-1-2-16,2 1-1 0,6-5-2 16,-3-6 6-16,3-4 11 15,3-5 1-15,1-2 1 16,1 0-4-16,4-4-10 16,-3 0 0-16,-2-5 0 15,1-5-1-15,1-4-28 16,3-1-23-16,-1 0-38 15,0-5-32-15,-6 0-24 16,-2-2 6-16,-2-4 26 16,-2 4 33-16,-3 5 52 15,0 6 31-15,-1 5 19 16,-2 3 9-16,1 4 43 16,0-4-1-16,-1 6 35 15,-4 21 14-15,-8 37-1 16,5-29 10-16,-3 10-12 15,-1 2-19-15,-6 4-40 0,9 3-26 16,0-8-31-16,2-4-4 16,7-9-5-16,-2-1-15 15,5-8-74-15,0-5-68 16,2-10 90-16</inkml:trace>
  <inkml:trace contextRef="#ctx0" brushRef="#br0" timeOffset="87603.09">6542 10749 286 0,'0'-1'225'16,"0"-1"6"-16,-1 1-64 16,0 0-27-16,1 0-59 15,0 1-19-15,0 0-11 16,0 0 4-16,0 0 17 16,-1-1 5-16,1 1 5 0,0 0-7 15,0 0-24-15,0 0-14 16,0 0-23-16,0 0-6 15,0 0-7-15,0 0 2 16,0 0 8-16,0 0 8 16,0 0 12-16,1 6 5 15,0 11 2-15,-3 24-4 16,1-22-8-16,1-1-4 16,0-3-7-16,-3-1-3 0,-6-4-3 15,9 3-1-15,-6-5-1 16,8 1 0-16,0 2-1 15,-4-6 0-15,-1-1-2 16,1 0 0-16,7 0-1 16,-5-2-1-16,5 3 1 15,-7-5-2-15,1 0 18 16,-1-1 7-16,2 0 13 16,-2 0 4-16,2-1-15 15,0 1-5-15,0 0-15 16,0-7-3-16,0-6-4 15,2-32 0-15,-2 30-2 16,0 0 0-16,-2-2 0 16,4 2 1-16,-4-6 0 15,0 4 0-15,0 1 1 16,2 7 0-16,-1 4 1 16,0 2-2-16,4 4-3 15,-3-1-5-15,0 1-12 16,0 0-2-16,0 0 3 0,0 0 3 15,1 3 14-15,3 15 1 16,2 36 3-16,-10-26 0 16,2 0 0-16,-5-4 0 15,-2-3-10-15,8-2-29 16,-1-5-91-16,2 1-61 16,1-3 108-16</inkml:trace>
  <inkml:trace contextRef="#ctx0" brushRef="#br0" timeOffset="88709.47">6659 10999 266 0,'0'-4'178'16,"0"2"-2"-16,0 1-35 0,0 0-12 15,0 0-26-15,0-2-22 16,0 2-32-16,0-2-9 16,0 2 1-16,0 0 6 15,0 0 18-15,0 0 12 16,0 0 9-16,0-1 4 16,0 1 1-16,0 0-5 15,0 0-17-15,0 0-13 0,0 0-18 16,0 0-7-1,0 0-10-15,0 0-4 0,0 1-2 16,0 0 0-16,0 0-4 16,0 0-2-16,0 0-3 15,0-1-2-15,0-1-2 16,0 2 0-16,0-1 0 16,0 1 1-16,0 0 3 15,0-1 5-15,0 0 3 16,0 0-2-16,0 0-3 15,-1 1-7-15,0 0-2 16,0 14-2-16,0 4 1 16,-8 20 1-16,8-17-1 15,-1-5 1-15,1 1 0 16,2 4 0-16,-1-8 2 16,0-2-1-16,-1 1 2 15,-2-4 1-15,-2 0-1 16,0-1-1-16,4-4-2 0,-1-1-2 15,2-1-3-15,0-1-1 16,0 0-18-16,0 0-20 16,0 0-79-16,0 0-51 15,0-1-209-15,0 0 239 16</inkml:trace>
  <inkml:trace contextRef="#ctx0" brushRef="#br0" timeOffset="89180">6812 11085 333 0,'79'-21'214'0,"-82"28"6"16,2-1-31-16,-3 0-33 0,-1-2-13 15,5 5-14-15,-4 3-2 16,-2-1-9-16,-3 3-2 16,-8 1-14-16,3 7-10 15,-4 5-16-15,1 0-11 16,-3-5-23-16,4-4-12 16,0-3-20-16,0-7-4 15,7 3-6-15,-2-4-1 0,8-3-27 16,2 2-22-16,1-8-95 15,1 1-45-15,-1-1-87 16,0 1-82-16,0 1 242 16</inkml:trace>
  <inkml:trace contextRef="#ctx0" brushRef="#br0" timeOffset="90359.49">6970 11229 238 0,'78'0'173'0,"-80"-4"12"15,-1 2-35-15,-5-3-36 16,2 2-5-16,4 1 7 16,-3-1 5-16,-2 2-2 15,8 3-8-15,-11-1-17 16,2 2-12-16,3 3-32 15,-3-2-13-15,2 1-23 16,-3 1-10-16,4 1-5 16,-6-1-1-16,4 4-2 15,4 1-1-15,-4 0-2 16,-3-2 0-16,7 4-3 16,-1 0-1-16,4 1 2 15,4 4 0-15,-4-5 2 16,0-4 0-16,3-2 0 15,3-1-1-15,3-5 1 0,5 1 0 16,4 0 4-16,-3-1 1 16,-7-6 2-16,-2-4 2 15,-1-4 2-15,-1-1 1 16,6-2-3-16,0 1 1 16,3-1-1-16,-1-3 0 15,-7 3 0-15,11 1 2 16,-16 0 15-16,7 3 4 0,2 4 9 15,-9-1 2 1,12 8-12-16,-18-3-6 0,6 2-9 16,-2 0-6-16,-3-1-4 15,5 3-4-15,0 0 2 16,0 0 1-16,0 0 5 16,0 0 2-16,0 0 1 15,1 9 0-15,0 5-2 16,2 30 0-16,0-23-1 15,-10-3-1-15,-2-1 0 16,5 5 0-16,-2 3-5 16,3 6-1-16,-2 5-17 15,-6-2-1-15,3 9-8 16,-2-2-2-16,5 3 9 16,-1-3 3-16,-6-8-25 15,9-1-3-15,-3-3 2 16,6-1-1-16,-4-7 36 15,-5-5 9-15,5-5 4 0,-4 1 3 16,6-5 0-16,2-3-1 16,7 1-1-16,-4-6 0 15,4 0 14-15,-7-4 12 16,-3-4 26-16,3 4 12 16,3-7 1-16,4 3-8 15,5-3-18-15,0-2-7 16,-7-4-3-16,5-1 3 15,-8-3 8-15,8-1 0 0,9 0-10 16,-8-2-5-16,9-2-16 16,-11-3-4-16,2 2-3 15,1 1-1-15,-2 2-16 16,7 10-45-16,-5 2-183 16,2 6 163-16</inkml:trace>
  <inkml:trace contextRef="#ctx0" brushRef="#br0" timeOffset="92054.9">6580 10161 122 0,'25'-28'120'0,"-24"29"44"15,1 3-9-15,-5-5-5 16,3 1-10-16,0 0-13 16,0 0-1-16,0 0-7 15,0 0-6-15,-2 0 2 16,2 0-11-16,0 0-33 15,0 0-12-15,0 0-27 16,0 0-8-16,-2 0-9 16,1 0-3-16,0 0 7 15,0 0 8-15,0 0 17 16,0 0 9-16,0 0 3 16,0 0 0-16,0 0-6 15,-4 0-7-15,-3 1-13 16,-5 0-9-16,-30 3-11 15,23-8-3-15,-5-3-2 16,4 2 1-16,-13-3-2 0,4 5 2 16,-7-2-1-16,-7 1-2 15,4 4 1-15,-8-4-2 16,-2 1 0-16,1 3 1 16,-2-3-1-16,3 1-1 15,9 2 1-15,-3-7 0 16,3 8 1-16,-4-1-1 15,-9-1 1-15,2 6-2 16,2-5 0-16,0 0 0 0,10 3 4 16,-3-5 4-16,12 2 10 15,0-5 7-15,6 0 5 16,4 2 1-16,-1-3-5 16,7 6-5-16,2-1-7 15,6 2 0-15,5 0 1 16,-8-2 0-16,8 2 2 15,-7-2 0-15,-3-2-2 16,9 1-2-16,-1 0-2 16,-2-1-4-16,1 2-2 15,3 0-1-15,-1 0-2 16,-3 0 0-16,3 1-2 16,0-1-1-16,0 1-1 15,-1-1-1-15,2 1-6 16,-2 0-3-16,1-1-25 15,0 1-36-15,0 0-59 16,0 0-56-16,0 0-149 0,1 0 214 16</inkml:trace>
  <inkml:trace contextRef="#ctx0" brushRef="#br0" timeOffset="93140.09">4289 9969 484 0,'-5'-74'254'0,"-1"70"-71"16,-6 2-29-16,1 1-49 16,1 3-10-16,1 0-4 15,-3-1 3-15,0 2-7 16,0-1-6-16,-2-1-24 15,0 3-13-15,4 7-27 16,-3-2-10-16,3 10-7 16,0-1-3-16,-6-1-4 0,0 0-1 15,8 2-3-15,1 3 0 16,3 4 1-16,9 5 1 16,-6-6 3-16,2-1-1 15,6-1-1-15,0-8-1 16,5 3 0-16,2-4-1 15,2-3 0-15,1 1 2 16,5-8-2-16,2 2 2 16,5-3 2-16,-4-2 3 0,2-1 3 15,0 0 1-15,-8-7 4 16,3-3 0-16,-10-6 3 16,-1 0 2-16,4-2 5 15,-3 1 3-15,-6-9 2 16,5-2 2-16,-15-3 2 15,1-1 0-15,3 5 4 16,-14-2 0-16,0 5-3 16,-5 2-2-16,-4 3-7 15,9 9-5-15,5 6-10 16,-2 1-4-16,5 5-10 16,-4 0-4-16,0-1-36 15,3 5-26-15,5 1-66 16,2 7-54-16,7 6 127 15</inkml:trace>
  <inkml:trace contextRef="#ctx0" brushRef="#br0" timeOffset="93690.62">4552 10227 457 0,'66'35'263'15,"-65"-27"-63"-15,-2-1-81 16,-4-3-46-16,4 0-41 16,-3 2-11-16,4-2 15 15,2-3 8-15,-2-3 4 16,0 1-1-16,-2 0-18 15,1 0-8-15,0 0-1 16,0 0 5-16,0 0 16 0,0 0 5 16,0-4 12-16,0 4 0 15,0 0-15-15,-2 0-4 16,3 0-13-16,-1 0-4 16,0 1-1-16,0 0-2 15,0 0-10-15,0 0-5 16,-2 1-7-16,-2 3-3 15,3-2-6-15,1-2 0 16,0 0-34-16,0 0-41 0,0 0-165 16,1 0 161-16</inkml:trace>
  <inkml:trace contextRef="#ctx0" brushRef="#br0" timeOffset="94599.05">4683 9889 393 0,'-4'-3'244'0,"4"0"-26"15,-5 0-34-15,4 2-59 16,0 0-21-16,0 0-18 15,0 0-3-15,0 0-17 16,-2 1-1-16,3 0-2 16,0-1-8-16,0 0-16 15,0 0-5-15,0-1-17 16,0 1-3-16,0 0 5 16,0 0 1-16,0 0 2 15,6-1 1-15,7-1-6 16,0-1-3-16,32-2-3 15,-27 6 0-15,-1 2-2 16,2-1 0-16,-12-1 0 16,3 0-1-16,-7-1 2 0,3 5 2 15,-4-1 5-15,-2-3 3 16,0 0 3-16,-1 0-2 16,0 1-6-16,-5 11-5 15,-3 3-5-15,-18 29-2 16,19-29-3-16,-7-1-3 15,11 0-6-15,1 0-2 16,9 3-1-16,0-3 0 16,7-1 4-16,-8-3 2 15,4-2 3-15,2 0 2 16,-8-1 2-16,4-1 1 0,-6 2 1 16,1 1 1-16,-2 2 3 15,8 4-1-15,-8 0 2 16,-5-2-1-16,0 1-1 15,-10-5 1-15,-1 0 0 16,1-1 4-16,-5-4-25 16,4 1-19-16,-2-1-47 15,-1-5-34-15,5 1-48 16,1-3-53-16,8 2 140 16</inkml:trace>
  <inkml:trace contextRef="#ctx0" brushRef="#br0" timeOffset="95167.53">5051 9786 326 0,'-2'2'225'0,"-3"2"-4"16,2-3-41-16,2-1-62 15,0 0-13-15,0 0-11 16,-1 0-10-16,-6 14-35 16,-20 36-13-16,22-16-21 15,0 4-5-15,-2 3-6 16,-2 1-1-16,7 0-3 15,-10-4-2-15,13-9-2 16,6 0-2-16,4-13-4 16,2-4 0-16,2-6 2 15,-4-6 3-15,-3-6 8 0,8 1 12 16,-7-3 19-16,1-4 6 16,-4-2 17-16,-5-3-4 15,-5-1-4-15,2 1-3 16,-6 0-16-16,-1 1-7 15,2 4-65-15,-11 1-47 16,0 5 54-16</inkml:trace>
  <inkml:trace contextRef="#ctx0" brushRef="#br0" timeOffset="97294.27">6525 11848 209 0,'7'95'165'15,"-2"-80"11"-15,-6-2-10 16,4 5-10-16,-5-2-10 16,1-1-11-16,2 1-36 15,-1 4-10-15,-1-1-24 16,3 4-14-16,-5-4-19 15,3-2 6-15,0-3-231 16,-4-4 150-16</inkml:trace>
  <inkml:trace contextRef="#ctx0" brushRef="#br0" timeOffset="97449.9">6595 12548 571 0,'-9'37'296'0,"6"6"-30"16,5-7-233-16,-12-5-5 16,10-5-100-16,1-5-103 15,-1-8 111-15</inkml:trace>
  <inkml:trace contextRef="#ctx0" brushRef="#br0" timeOffset="97602.49">6618 12932 514 0,'-2'24'237'0,"2"1"-120"16,-4-4-35-16,3-2-60 15,0-4-8-15,-3-7-199 16,3 0 140-16</inkml:trace>
  <inkml:trace contextRef="#ctx0" brushRef="#br0" timeOffset="97758.71">6643 13388 523 0,'0'40'223'0,"2"-5"-119"16,0-3-23-16,0 0-42 16,-2-9-13-16,0-1-32 0,3 3-44 15,1-4-173-15,-1-2 154 16</inkml:trace>
  <inkml:trace contextRef="#ctx0" brushRef="#br0" timeOffset="97930.28">6677 13913 476 0,'-5'34'254'0,"-2"-2"-70"15,-1-4-94-15,-2-3-62 16,3-5-22-16,0-3-4 15,6 2-2-15,-2-5-68 16,3-3-133-16,1-2 133 16</inkml:trace>
  <inkml:trace contextRef="#ctx0" brushRef="#br0" timeOffset="98078.45">6641 14300 390 0,'-2'36'232'0,"-1"-1"-49"15,2 0-71-15,2-6-108 16,-1 0-62-16,4-7-36 16,-8-3-4-16,4-1 26 15,3-1-9-15,0-1 64 16</inkml:trace>
  <inkml:trace contextRef="#ctx0" brushRef="#br0" timeOffset="98243.01">6713 14756 598 0,'1'28'273'16,"-1"-6"-147"-16,-1-1-34 15,2-1-109-15,-2-4-34 16,-2-4-21-16,1-5-2 16,-4-2 0-16,5 1-11 15,-3-1 58-15</inkml:trace>
  <inkml:trace contextRef="#ctx0" brushRef="#br0" timeOffset="98364.7">6685 14923 417 0,'-6'40'266'15,"3"-25"-39"-15,3 1-97 16,-6-2-44-16,5-2-103 16,-2-3-87-16,1-7 66 15</inkml:trace>
  <inkml:trace contextRef="#ctx0" brushRef="#br0" timeOffset="99265.77">6685 15055 540 0,'0'1'250'0,"0"-1"-114"16,0 0-58-16,0 0-67 15,-3 3-3-15,3-1 25 16,-2 2 19-16,1-4 35 15,-8 5 13-15,-3-4-11 16,-35 29-17-16,23-25-33 16,0-1-11-16,-12-5-5 15,8 4 5-15,2 3 12 16,-7-3 3-16,2 3-8 16,-13-4-4-16,-6-2 0 0,4 6-2 15,-4 1 5-15,6 4 4 16,2-1-6-16,2-6-1 15,0-4-6-15,-3-6-3 16,2 0-4-16,-1 4 1 16,2 3-3-16,1-1-2 15,1 0 0-15,-5-1-1 16,1-5-2-16,6 6-1 16,5 0-3-16,1 0 0 0,7 0 6 15,-1-2 4-15,1-4 9 16,6 2 4-16,-4 0 6 15,3 0 1-15,3 1 1 16,-5-1 1-16,4 3-7 16,0 1-6-16,-3 0-11 15,4 1-6-15,1 1-6 16,-6 1 0-16,5-3-1 16,0 0-1-16,0 0-1 15,7-1 0-15,1 1-2 16,-1-1-2-16,7 1-2 15,-2-2-1-15,0-2-5 16,2 3-2-16,-2 0-4 16,3-1-3-16,0 2 3 15,0 0 1-15,0 0 4 16,0 0 3-16,4 0-30 16,3 2-30-16,10 1-72 15,24 6-50-15,-30-9-108 16,1 0-100-16,-8-4 258 0</inkml:trace>
  <inkml:trace contextRef="#ctx0" brushRef="#br0" timeOffset="100330.03">3899 14972 561 0,'-11'0'287'15,"-6"0"-90"-15,16 10-41 16,-14 1-78-16,4 3-31 16,9 9-37-16,-15-1-9 15,13 5-6-15,-4 5-1 16,4 4-3-16,12 8 0 16,0 4 0-16,9 1 0 15,-4-5 1-15,-1-2 2 0,5-8 1 16,4-6 1-1,6-9 0-15,-1-10-1 0,2-10 3 16,2-9 14-16,-4-13 18 16,-3-7 13-16,-3-8 27 15,-4 6-6-15,-5-7-7 16,-1 3-9-16,-6 1 4 16,-4-11-2-16,-10 10 2 15,-1 3 2-15,-10-1-7 16,1 7 7-16,-3 9 10 15,0 2-3-15,4 13-26 16,2 2-14-16,2 3-80 16,3 3-42-16,3 3-79 15,3 2-60-15,6 6 156 16</inkml:trace>
  <inkml:trace contextRef="#ctx0" brushRef="#br0" timeOffset="100825.5">4178 15387 498 0,'79'-24'284'15,"-81"31"-28"-15,-4 4-169 16,2 3-31-16,0 4-23 15,2-1 3-15,1 0-1 16,1-2-3-16,5-7-7 16,3 4-9-16,0-8-11 15,0-4 1-15,-1 0 1 16,2-5 4-16,-5 1 13 16,0 0 7-16,-2-3 5 15,-4 6 0-15,2 1-11 16,-1 0-11-16,0 0-11 0,-1 0-2 15,2 0-2-15,-2 3 0 16,0 6-18-16,0-1-40 16,0-2-146-16,0 1-138 15,2-7 207-15</inkml:trace>
  <inkml:trace contextRef="#ctx0" brushRef="#br0" timeOffset="101302.46">4554 15109 496 0,'-2'-3'332'0,"-3"-1"10"15,-3 2-41-15,-2-1-91 16,0 3-34-16,-3 0-50 16,0 1-24-16,3 7-35 15,-3 2-15-15,3 4-30 16,1 8-12-16,0 1-14 16,-1 0-4-16,8 10-3 15,-1 1 1-15,5 6 1 0,3 6 3 16,1-1 0-16,-2-5-1 15,3-7-1-15,-1-9-4 16,0-13-4-16,5 0-3 16,-2-11 2-16,4-4 3 15,-1-4 12-15,-4-5 5 16,-3-2 6-16,-5-3 3 16,-8-4 0-16,1 2 0 15,-3 0-1-15,-1 0-12 16,6 5-25-16,-2 2-18 15,-2 1-71-15,5 7-33 0,-1 2-137 16,4 2-184-16,0 0 308 16</inkml:trace>
  <inkml:trace contextRef="#ctx0" brushRef="#br0" timeOffset="101810.11">4629 15178 418 0,'59'-69'273'16,"-61"69"-24"-16,2 7-54 15,-1 6-94-15,4 4-30 16,2 10-4-16,-2-3 1 16,5 5-12-16,-2 0-5 15,5-9-32-15,1 0-13 16,0-11-11-16,-1-5-2 15,-3-12-2-15,2-2 1 16,-6 5-11 0,2 1-5-16,11-25 1 0,9 3-1 0,-3 1 14 15,-12 9 9-15,1 10 4 16,-10 1 3-16,0 8 27 16,1 3 16-16,-6 7 32 15,-1 3 15-15,0 10 10 16,-2 7-4-16,-3 9-28 15,0 3-16-15,-2-3-60 16,-2-2-80-16,5-10-218 16,8 1 197-16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31:43.5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2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3-25T07:31:44.355"/>
    </inkml:context>
  </inkml:definitions>
  <inkml:trace contextRef="#ctx0" brushRef="#br0">5461 4214 353 0,'-13'-56'169'0,"21"62"-17"16,3 5-132-16,-6 10 5 15,5 8 14-15,-5 10 13 0,-2 3 2 16,0 6-13-16,-3 3-10 16,0 13-19-16,2 11-7 15,2 27-5-15,-2 8-1 16,7 20-2-16,-7 10 0 15,1 13 0-15,7 11 1 16,-8 13 2-16,5 7-1 16,-1 6 24-16,0 6 2 15,-3 7 1-15,-2 2-1 16,-4 14-16-16,-3-1-3 0,0 12-2 16,-1-1 38-16,3-3 6 15,2 1 4-15,2-8 19 16,0 2-27-16,1-14-3 15,-1-7-4-15,-6-15-17 16,0-12-7-16,-2-18-7 16,2-13 0-16,0-22-28 15,-1-14-43-15,5-24-146 16,-9-11 135-16</inkml:trace>
  <inkml:trace contextRef="#ctx0" brushRef="#br0" timeOffset="469.85">3976 8614 838 0,'5'3'310'0,"16"-2"-171"15,21 3-175-15,15-2 12 0,19 8 13 16,6-3 2-16,19 0-1 16,12 3 0-16,30-2 5 15,14 1-2-15,24-3 1 16,18 2 0-16,18-4-2 15,23 1 2-15,27-5-2 16,15-2 36-16,35-8 6 16,12-2 0-16,27-4 13 15,6 0-3-15,14-5 3 16,4 1 0-16,4 1-3 16,0 1-30-16,-24 12-4 15,10 1-2-15,-12 8-2 16,-11 1-2-16,-7 2-2 15,-35 4 1-15,-35-2 0 16,-25-2 4-16,-49-3-14 16,-26-10-63-16,-55-13 50 15</inkml:trace>
  <inkml:trace contextRef="#ctx1" brushRef="#br0">7626 7225 0,'0'0'15,"0"0"1</inkml:trace>
  <inkml:trace contextRef="#ctx0" brushRef="#br0" timeOffset="1199.43">3915 4096 281 0,'-18'-13'165'0,"7"0"67"16,2 2-79-16,3 5 37 15,0 0-7-15,5 6-84 16,2 1-36-16,2 6-52 15,6 7-14-15,5 11 8 16,6 6 16-16,9 16 14 16,4 2 2-16,6 6-3 15,0 2-6-15,0-3-13 16,5 4-4-16,2 3-6 0,-4 0 0 16,-4 3-1-16,-3-6 0 15,-18-23 3 1,-9-18 0-16,1 2 3 0,26 45-18 15,-8-16-101-15,-2-4-107 16,-13-39 128-16</inkml:trace>
  <inkml:trace contextRef="#ctx0" brushRef="#br0" timeOffset="1427.23">4360 4230 699 0,'-12'-19'315'0,"0"15"-175"16,3 8-15-16,-17 16-26 16,-1 10-21-16,-4 16 3 15,-8 3-4-15,1 11-24 16,2 2-15-16,3-2-25 16,2-2-6-16,7-10-13 15,-2-5-23-15,9-10-67 16,1-6-77-16,12-13 105 15</inkml:trace>
  <inkml:trace contextRef="#ctx0" brushRef="#br0" timeOffset="1755.36">4195 3756 827 0,'-32'15'321'0,"-8"8"-257"15,-6 14 36-15,-1 8 23 0,6 2-13 16,8-3-3-16,12-10-50 16,8-10-32-16,13-15-35 15,5-8-4-15,13-19 1 16,6-11 4-16,6-11 13 15,1-1 1-15,-7 3 0 16,-2 8 2-16,-11 9 6 16,-4 5 5-16,-13 7-11 15,-6 1-21-15,-4 12-109 16,-5 7-88-16,9 17 126 16</inkml:trace>
  <inkml:trace contextRef="#ctx0" brushRef="#br0" timeOffset="2484.52">13484 8781 679 0,'-5'-3'330'0,"5"-2"-114"15,3 6-117-15,-3-1-28 16,0 0-46-16,0 0-11 0,0 0 8 16,0 0 10-16,8 23 28 15,36 41-1-15,-22-12-15 16,-1 8-9-16,3 11-22 15,4 1-4-15,0-2-3 16,5 3-1-16,-3-1-2 16,1 0 8-16,4 0-208 15,-3-7 151-15</inkml:trace>
  <inkml:trace contextRef="#ctx0" brushRef="#br0" timeOffset="2715.9">13893 9002 941 0,'-2'12'365'0,"-14"14"-189"16,-6 8-58-16,-12 12-8 0,-8 7 17 15,-10 8-45-15,-3 2-23 16,-2-3-30-16,0-2-13 15,3-3-61-15,-7-5-39 16,-11-5-106-16,-5-3-70 16,-14-11 163-16</inkml:trace>
  <inkml:trace contextRef="#ctx0" brushRef="#br0" timeOffset="3897">5324 10947 572 0,'-9'-3'272'16,"1"5"-111"-16,-1-2-30 16,6 0-34-16,-4-4-26 0,3-2-38 15,3 3-11-15,2 0-18 16,12 2-16-16,5-5-6 15,1-3 3-15,12-7 6 16,-3-5 6-16,15-4 13 16,11-4 14-16,13-12 24 15,13-10 8-15,22-21 6 16,13-14 0-16,18-16-13 16,22-16-8-16,26-25-12 15,13-20-7-15,38-28 12 16,-6-15-1-16,34-15 0 15,18-8 0-15,15-15-10 16,19-6 4-16,-12-5 1 16,16-2 0-16,3 3-13 15,-7 0-6-15,15 9-2 16,-22 7 26-16,-6 4 13 16,-8 15 2-16,-20 11-1 0,-10 9-27 15,-23 31-14-15,-11 4-2 16,-21 20-1-1,-13 9 0-15,-23 18 0 0,-16 12 0 16,-27 18-1-16,-12 13 0 16,-27 12 0-16,-3 4-1 15,-23 16 0-15,-12 4-17 16,-19 15-57-16,-12 10-59 16,-20 8-170-16,-9 13 188 0</inkml:trace>
  <inkml:trace contextRef="#ctx0" brushRef="#br0" timeOffset="5475.42">8149 8508 235 0,'-17'4'146'0,"4"2"-10"16,3 4-24-16,0 0-36 15,0 1-20-15,1 2-29 16,2-1-10-16,4 9-15 16,2 2-3-16,8 3-1 15,0-1 2-15,7-6 12 16,4-2 10-16,-2-8 19 16,3-4 21-16,-1-9 18 0,12-7-1 15,-2-6-8-15,2-3-17 16,-5-2 7-16,-6 1-2 15,-7-4-2-15,-2 0-3 16,-5-2-28-16,-5-3-4 16,-4 0 2-16,-4 3 2 15,-8 4 1-15,0 4-4 16,-3 10-2-16,-2 4-4 0,8 10-13 16,-7 4 2-16,9 11-7 15,3 4-2-15,2 7 5 16,5 3-1-16,-2-3 0 15,7 1 0-15,1-3-1 16,2-6-1-16,6-2-46 16,0-7-65-16,11 0 72 15</inkml:trace>
  <inkml:trace contextRef="#ctx0" brushRef="#br0" timeOffset="8701.78">9068 8509 161 0,'38'-31'153'16,"-43"24"18"-16,-2-4-13 16,2 6-7-16,3-1-14 15,-3 1-5-15,1 6-23 16,2-1-17-16,-3 0-32 0,4 0-10 15,-1 0-22-15,-2 129-16 63,8-126-13-47,0-2-1-16,1 0 1 15,6 2 7-15,4-2 7 16,-2-6 7-16,-1-3 6 0,3-3 3 15,-6-5 0-15,-2 1 2 16,-7 0 2-16,-2-3 12 16,-4-2 5-16,-2 3-1 15,1 2-4-15,-3 4-13 16,3 3-8-16,-11 6-14 16,4 2-5-16,-8 7-11 15,-3 5-3-15,4 13 2 16,-5 1 2-16,7 6-1 15,4 0 0-15,4-4-1 16,3-3-1-16,8-5-1 16,6-6 0-16,4-5 0 15,3-1 2-15,2-5 2 16,2 1 0-16,0-4 5 16,1-1 3-16,-4-7 3 15,-5 4 2-15,-4-3-16 16,-4 1-16-16,-3 5-41 15,-2-7-23-15,-3 4-66 0,0-1-72 16,4-1 147-16</inkml:trace>
  <inkml:trace contextRef="#ctx0" brushRef="#br0" timeOffset="9544.7">9164 8472 293 0,'-74'-6'161'16,"64"10"-25"-16,0 0-17 16,-6 0-13-16,5 0 7 15,-2-1 2-15,5 1-5 16,1-2-18-16,1-1-12 16,4-2-16-16,-2-1-6 15,4 2-19-15,0 0-10 16,0 0-16-16,0 0-6 15,0 0 12-15,0 0 7 0,0 0 9 16,0 0 2-16,9 2-8 16,1 0-5-16,4 2-5 15,32 8-2-15,-18-12-2 16,5 3 3-16,6-3 2 16,7-2 1-16,13-3-3 15,5-2 11-15,19 0 2 16,5-3 0-16,2 0 3 15,-2 1-14-15,-2 3-7 16,-1 1-2-16,4 5-5 16,3 3-2-16,-7-1-2 15,-3 4 1-15,5 5-1 16,-6-1 1-16,2 2 0 16,-1-2 2-16,-12-1 3 15,-1 0 5-15,-7 0 11 16,-5 1 0-16,-15-4-1 0,1 0-4 15,-12-5-8-15,-5-1-2 16,-6 0 2-16,-7 1 1 16,-6 1 2-16,-2-1 2 15,-3-2 6-15,-2-2 1 16,0 2 0-16,0 0-28 16,-1 0-68-16,0 0-48 15,0-2-138-15,-1-6-72 16,0-2 207-16</inkml:trace>
  <inkml:trace contextRef="#ctx0" brushRef="#br0" timeOffset="10010.98">10942 8319 408 0,'-6'0'269'16,"-2"1"-37"-16,3 4-52 16,-1-1-25-16,6 1-63 15,-1 1-24-15,3 0-22 16,3 4-2-16,2 0-3 16,6 1 2-16,4 2-11 15,2-1-9-15,7 0-12 16,2-2-6-16,6 0-3 15,2-3-1-15,5 2 0 16,1 4 0-16,1 2 0 0,-5-1 2 16,-4 4 1-16,-7 2 2 15,-12 1 3-15,-2 1 2 16,-11-2 25-16,4 3 20 16,-12-3 47-16,-4 7 20 15,-13 1 1-15,-15-4-11 16,-15 6-32-16,-11-6-19 15,-4 0-27-15,3 3-9 0,10-7-20 16,3-1-10-16,12-7-28 16,6-2-24-16,9-7-71 15,7 1-45-15,0-5-123 16,2-2-101-16,-6 3 251 16</inkml:trace>
  <inkml:trace contextRef="#ctx0" brushRef="#br0" timeOffset="10982.42">6745 8554 459 0,'3'-61'230'15,"-16"71"-57"-15,0 2-18 16,0 9-53-16,1 2-15 0,3 4-41 15,3 1-10-15,4-1-11 16,2-5-3-16,7-5-8 16,1-3-5-16,5-9-2 15,3-5 2-15,1-8 16 16,3 2 8-16,-1-5 10 16,-2 1 3-16,-4-2-4 15,-4-3-3-15,-4 2-2 16,-5 0 1-16,-5 0 16 15,-4 1 2-15,-5 3-2 16,2 2-4-16,-1 3-24 16,2 4-8-16,-3 4-13 15,-4 2-4-15,2 9-3 16,-3 3-3-16,5 4 2 16,3 6-1-16,2-7-1 15,5 0 1-15,5-7-4 16,5-4 0-16,6-1 0 0,2-1 1 15,3 1 4 1,2-5 0-16,2-4-31 0,-2-3-31 16,2-1-100-16,-1 4-84 15,-6 2 155-15</inkml:trace>
  <inkml:trace contextRef="#ctx0" brushRef="#br0" timeOffset="11717.91">6761 8653 216 0,'16'-51'155'0,"-8"46"13"16,0-3-28-16,0 4-48 16,1 2-3-16,-3-2 0 15,-2 3-1-15,2-1-3 16,-2-1 5-16,-3 1 20 15,-1 2 4-15,-1 0-14 0,0 0-12 16,0 0-39-16,0 0-13 16,-16 4 3-16,-32 10 5 15,24-9 9-15,-6 1 2 16,-12 0 1-16,-6 0-1 16,1 5-6-16,-12 0-2 15,-12 5-6-15,-15 2-8 16,-22 0-11-16,0 4-7 0,5-4-7 15,3 1-1 1,3-3-2-16,-4-4-4 0,1-5 21 16,9-8 8-16,18-7 16 15,9 0 11-15,7-8-11 16,3 1-6-16,3-2-16 16,2-1-6-16,8 1-10 15,4 0-3-15,4-2-2 16,1 3-2-16,4 0 1 15,3 2-2-15,4 3 0 16,-6-1 0-16,5 6-1 16,2 1-1-16,2 3 1 15,11 2-2-15,0 0 1 16,0 0-1-16,4-2-1 16,-2 1 0-16,2 1-3 15,1 0-1-15,2 0-5 16,-1 0-2-16,2 0-33 15,0 0-28-15,0 0-60 0,0 0-45 16,0 0-99 0,7 2-76-16,4 0 225 0</inkml:trace>
  <inkml:trace contextRef="#ctx0" brushRef="#br0" timeOffset="12074.95">5044 8279 564 0,'-11'-6'293'16,"-2"3"-120"-16,-10 4-26 15,-3 7-30-15,-17 7-30 16,-6 4 9-16,-15 10-2 15,-3 5-7-15,0 8-20 16,-3 6-17-16,6 1-19 16,9 3-5-16,10 0-5 15,12-2-7-15,17-3-4 16,6-3 1-16,11-2-3 16,14-3-2-16,14-1-7 15,6-1-5-15,19-3-1 16,9-3 3-16,16-3 20 15,5-1-57-15,8-1-165 16,-3 1 150-16</inkml:trace>
  <inkml:trace contextRef="#ctx0" brushRef="#br0" timeOffset="20161.7">5575 13058 566 0,'-11'-17'146'15,"-2"-3"-195"-15,-5 2-75 16,2 2 25-16,-4 4 126 0,1 3 61 16,11 6 102-16,-4 4 14 15,8 7-68-15,-1 4-29 16,-1 7-65-16,1 5-24 15,1 14-16-15,2 5-2 16,4 22 4-16,0 12 7 16,5 22 11-16,4 13 5 15,-4 23 8-15,-1 10 4 16,10 22 6-16,-7 6 8 16,-6 13 9-16,5 2 0 15,-12-3 24-15,2 19 11 0,-4-11-7 16,2 3-7-16,-6 2-38 15,-3-22-20-15,6-2-14 16,-2-6-4-16,-2-14-2 16,5-5 0-16,-2-5 0 15,-1-7 1-15,3-10 2 16,-6-5 0-16,2-20 1 16,-3-10-1-16,12-22-24 15,-4-14-67-15,5-24 56 16</inkml:trace>
  <inkml:trace contextRef="#ctx0" brushRef="#br0" timeOffset="20666.89">4376 16046 504 0,'111'-38'208'16,"-49"46"-117"-16,27 2-35 15,13-1-5-15,8 9-24 16,13-1-23-16,15 3-5 16,6 1 1-16,27 0-1 15,18 1 0-15,14-2 1 16,14-1 0-16,20-5 1 16,5-1 1-16,22 0-2 15,12 1 0-15,15-2 12 16,12 2 4-16,9-2 15 15,6-1-1-15,13-2-11 16,0 0-5-16,6-4-11 16,-3 6 1-16,-14-3 1 15,-2-1-3-15,-14 6 5 16,-3-3 3-16,-18 7 1 16,-8 0 3-16,-24 2-2 15,-13 1-3-15,-21-2-67 0,-21 0 46 16</inkml:trace>
  <inkml:trace contextRef="#ctx0" brushRef="#br0" timeOffset="21663.51">3520 12353 611 0,'-10'-5'251'15,"-24"-16"-101"-15,26 12-34 16,4 0 7-16,1 4 6 16,3 2-40-16,-1 3-27 15,1 0-35-15,0 0-15 16,4 8-15-16,21 18 3 0,36 36 2 15,-24-25-2-15,5 5 0 16,9 5 0-16,-1 6 0 16,-1 5 2-16,-4-1-1 15,-3 3 1-15,-6-4 1 16,-2-4 0-16,1-4 1 16,-3-6-30-16,-4-10-103 15,-4-5-106-15,-4-10 136 16</inkml:trace>
  <inkml:trace contextRef="#ctx0" brushRef="#br0" timeOffset="21874.94">4071 12519 1147 0,'-12'-4'486'0,"3"4"-299"16,-7 3-50-16,-9 8-75 0,-2 7-39 15,-6 16-25-15,-2 5-3 16,-2 13 3-16,0 4-1 16,-3 5 4-16,-4-2-25 15,3 3-119-15,-5-2-112 16,2 12 148-16</inkml:trace>
  <inkml:trace contextRef="#ctx0" brushRef="#br0" timeOffset="23037.75">13612 16548 700 0,'-1'-15'349'0,"3"3"-109"0,-6-2-101 16,1 6-13-16,3 3-1 15,-3 0-11-15,3 6 2 16,-1 0-5-16,0-1-35 16,0 0-13-16,0 0-30 15,0 10-13-15,-4 11-14 16,-6 31-3-16,4-16 0 16,-3 3 1-16,-4 9 1 15,1 1 0-15,-3 7-1 16,-1 5 1-16,-1 8-2 15,2 4 0-15,-5 5-1 16,2-2 0-16,-3-4 0 16,-3-6 0-16,5-8 0 15,1-6-1-15,5-7 0 16,4 1 0-16,7-7-1 16,2-1 1-16,8-6-1 15,4-8 0-15,6-2 1 16,4-7-1-16,8-3 3 15,2-1 1-15,0-3-1 0,-3-2 1 16,-3-3-3-16,-6-3-1 16,4-5-3-16,1-3-9 15,3-4-23-15,-1-3-13 16,1 0-26-16,2-2-13 16,-1-5-33-16,-1-1-25 15,-4-1-165-15,-3-1 201 16</inkml:trace>
  <inkml:trace contextRef="#ctx0" brushRef="#br0" timeOffset="23323.52">13272 17135 1180 0,'-9'-5'480'0,"4"3"-292"16,5 0-68-16,2-5-60 16,4 4-25-16,7-1-36 15,3-1-5-15,13 2 0 16,8 1 2-16,7-6 2 16,0 1 0-16,3-4-1 15,2 1 0-15,2-1-1 16,10 1 0-16,-2 1-51 15,-2 3-42-15,-6 2-189 16,-6 2 178-16</inkml:trace>
  <inkml:trace contextRef="#ctx0" brushRef="#br0" timeOffset="25114.57">5576 14565 418 0,'-29'-24'235'15,"25"26"-55"-15,8 0-94 16,1 2-31-16,-5-4-36 0,0 0-8 16,0 0-12-16,1 0-57 15,12 3 41-15</inkml:trace>
  <inkml:trace contextRef="#ctx0" brushRef="#br0" timeOffset="25268.15">6008 14479 586 0,'37'0'264'0,"-1"7"-137"16,2 0-46-16,-5 2-57 15,-2 0-20-15,-5 0-40 16,4 0-33-16,3-1-164 16,1-1 151-16</inkml:trace>
  <inkml:trace contextRef="#ctx0" brushRef="#br0" timeOffset="25410.77">6964 14546 453 0,'59'-2'186'0,"-7"-2"-114"16,3 0-54-16,1-2-112 15,0 0-47-15,9 1 77 16</inkml:trace>
  <inkml:trace contextRef="#ctx0" brushRef="#br0" timeOffset="25574.34">8313 14506 684 0,'79'2'268'15,"2"-2"-182"-15,-4 1-42 16,-6-1-21-16,-1 0-10 15,-4 1-57-15,0 1-46 16,12 0 56-16</inkml:trace>
  <inkml:trace contextRef="#ctx0" brushRef="#br0" timeOffset="25874.05">9992 14540 802 0,'88'14'333'0,"-7"7"-212"15,4 1-47-15,-2-1-50 16,-1 2-14-16,5-3-10 16,2-4-10-16,5-7-47 15,-7-6-25-15,16-2-37 16,5 2-6-16,14-1 36 16,11 6 25-16,-3-5 42 15,-1-3 19-15,0 2 66 16,-4-1 32-16,-1 6 48 15,-2 1 21-15,-1 0-23 16,0 2-25-16,-11 0-46 16,-6-1-23-16,-12 0-33 0,-8-4-5 15,-9-3-57-15,-11 3-83 16,-22-5 85-16</inkml:trace>
  <inkml:trace contextRef="#ctx0" brushRef="#br0" timeOffset="26999.09">5617 14027 377 0,'-82'14'202'15,"73"-20"-58"-15,3 3-38 16,2 0-41-16,-8-1 2 15,5 3 25-15,-2 0 11 16,-3 1-6-16,10 1-16 0,-3 3-37 16,5 2-17-16,2 4-21 15,3 4-4-15,1-1-2 16,3 3-2-16,3-1-1 16,3-3 3-16,4-8 9 15,1-2 5-15,2-12 5 16,-2-5-1-16,6-9-6 15,-6-5-2-15,-2-1-3 16,-3-2-1-16,-7 6 32 16,-7 0 16-16,-3 8 35 15,-7 2 11-15,-4 5-21 16,-2 2-16-16,-6 6-35 16,0 6-12-16,4 7-7 15,3 3 8-15,2 8 7 16,7-4 0-16,-1 4-3 15,2-1-11-15,2-5-9 16,-1 1-1-16,7-5-5 16,2-2-16-16,13 1-65 0,2-8-39 15,4 4-130-15,0-1-90 16,3 0 222-16</inkml:trace>
  <inkml:trace contextRef="#ctx0" brushRef="#br0" timeOffset="28619.01">5566 14012 261 0,'-36'-28'162'0,"39"28"-8"15,-6 0-30-15,3-2-35 16,-1 1-13-16,0 0-26 16,1 1-11-16,0 0-11 0,0 0 0 15,0 0 4-15,0 0 1 16,0 0-4-16,0 0-1 16,2 1 4-16,8 5 0 15,2-1-3-15,33 16-3 16,-28-20-9-16,0 4-4 15,7 1-3-15,-3 1-1 16,7 3 4-16,4 0 4 16,0 1 5-16,8-2 1 0,1-2-5 15,0-4-3-15,6 1 3 16,0-2 0-16,3 5 1 16,6 0-1-16,0-3-7 15,7 3-3-15,4-7 4 16,1-2 1-16,1-1 2 15,2 2 1-15,5 0 18 16,0-2 6-16,15-3 6 16,-2-7 0-16,4-3-16 15,0-2-3-15,3-3 8 16,-6 1 2-16,16-9 1 16,2-4-5-16,-7-8-14 15,14-4-4-15,-14-7-6 16,12 0-2-16,3-1-1 15,-5 1-1-15,4-3-1 16,-6 1 3-16,5-6 11 0,-2-4 2 16,-5-3 3-1,-4-5 0-15,-2 3-9 0,2-1-3 16,-1 1-3-16,-10-3-3 16,1-5-2-16,-3-1 1 15,-9-2-1-15,6 1 2 16,-9 9 0-16,-8 3 0 15,-7 8-1-15,-10 3 0 16,-10-2-1-16,3 5 1 16,-2-4 1-16,-1 5 0 15,-2 3 0-15,-6-2-1 0,-6 15 1 16,-4 3-1-16,-4 6 4 16,-5 6-1-16,-6 6 2 15,-3 0 1-15,-2 9-3 16,-2-2 1-16,-2 2-4 15,3 1-1-15,2 2-2 16,-4 0 0-16,0-1 1 16,-2 4 1-16,0-1-1 15,0 1 0-15,0 0-1 16,0-1 0-16,0 0 2 16,0 1 1-16,0 0 2 15,0 0 1-15,0 0 0 16,0 0-2-16,0 0 0 15,0-1 1-15,0 0 1 16,0 1 1-16,0 0 0 16,0 0-2-16,0 0-3 15,0 0-2-15,0 0-1 16,0 0-3-16,0 0 1 0,0 0 0 16,0 0 1-16,0 0 1 15,0 0 0-15,0 0 0 16,0 0 0-16,0 0-1 15,0 0-23-15,0 0-26 16,0 0-46-16,0-1-15 16,0 0-22-16,0 0-7 15,0 0-71-15,0-1-119 0,0 1 212 16</inkml:trace>
  <inkml:trace contextRef="#ctx0" brushRef="#br0" timeOffset="31950.55">5492 14923 175 0,'0'0'138'15,"0"0"6"-15,0 0-12 16,0 0-9-16,0 0-20 16,0 0-15-16,10 1-34 15,0 0-15-15,-8-1-23 16,4 1-6-16,-1 0-5 15,0 0 1-15,8 2 8 16,0-1 5-16,30 2 9 16,-22-5 3-16,1-1-3 15,2 1-2-15,6 0-4 16,0 0-3-16,9 2-4 16,6 0-4-16,4 2-6 15,-3-2-2-15,8 1 0 16,-3 0-1-16,6 4 1 0,8 1 0 15,7-6 0-15,7 5 2 16,3 0 1-16,1 0 1 16,1 8-1-16,3-5-1 15,6 2-2-15,7 2-2 16,-3-1 0-16,4 6-1 0,4 2 0 16,-4-1 0-16,10 8 0 15,1-2 1-15,-7 2 4 16,4 5 3-16,-34-6 0 31,-38-13 1-31,3 2-4 0,108 42-1 0,-3 6-1 16,0 5 1-16,-55-16 1 15,4 4-1-15,-7 1 0 16,-8-1-1-16,-5 9 1 16,-10-2 1-16,-6 16 2 15,-1 5-1-15,-9 5 44 16,-2 10 9-16,-5-7 11 15,-4-1 4-15,-2-1-42 16,-1-1-8-16,-1-4-13 16,-2-1-2-16,0-10-3 15,-8-11-1-15,0-12 1 16,7-2 0-16,-6-5 1 0,4-1-1 16,-1-2-1-16,-6 0 1 15,-2-4-2-15,0 2 0 16,3-3 0-16,-3-6-18 15,6-7-93-15,3-5-122 16,1-17 140-16</inkml:trace>
  <inkml:trace contextRef="#ctx0" brushRef="#br0" timeOffset="137950.17">15662 3668 168 0,'-12'-23'152'0,"-5"0"12"16,2 1-23-16,3 5-18 0,-5 0-22 15,3-1-3-15,2 4-7 16,-7-4-7-16,5 2-21 16,-2 0-12-16,4 1-13 15,2 1 0-15,-2 2 9 16,3 3 2-16,0-2-3 16,1 4-4-16,1 3-13 15,2 2-6-15,2 4-13 16,-2 2-7-16,3 5-8 15,1 5-4-15,3 17 3 16,-1 6 2-16,1 18 3 16,-7-2 0-1,3-27 0-15,-1 0 1 0,-20 105 0 16,-2 9 0-16,-13 25 1 16,1-38 0-16,-6 7 3 15,-2 4-1-15,10-2 0 16,-2-1 0-16,1-6-1 15,3-3 1-15,-8-6-1 16,2-5 1-16,2-14-1 0,3-2 0 16,3-15 2-16,9 3 0 15,10-13-1-15,3-9 1 16,10-20-2-16,5-11 0 16,5-12-1-16,5-6-1 15,7-6 0-15,3-2 0 16,9-6-1-16,2-2-1 15,9 0 0-15,11-1 0 16,12 0 0-16,8 0-1 0,23 1 1 16,3-4 0-16,24 6 0 15,8 0 0-15,29 2 0 16,13 5 0-16,25-5 1 16,13 5-1-16,13-3 0 15,13-1 0-15,8-2 1 16,4-3 0-16,2-5 0 15,2-2 1-15,-12-2 0 16,15 0 1-16,-16 0 1 16,-6 0-1-16,-9-2 1 15,-25-2 0-15,-8 2 4 16,-17-3 4-16,-21-2 0 16,-11 5 0-16,-29 4-4 15,-7 2-5-15,-25 6 1 16,-21-1-2-16,-25 4-5 15,-9 0-1-15,-26-2 2 16,5 0 2-16,-13-7 2 0,-3-7 1 16,11-12 3-1,-8-11-1-15,1-22 1 0,1-8 1 16,4-19-5-16,-4-11 1 16,15-23 6-16,-1-13 2 15,5-8 3-15,18-3 1 16,7-1-1-16,5 3-3 15,9 11-1-15,-2-1-2 16,1 7-2-16,-3 1 1 16,1 7-4-16,-7 6 0 0,-4 14-1 15,1 9-1-15,-10 1 1 16,5 10-1-16,-8 10 2 16,-8 4 2-16,-5 20 2 15,-9-1 0-15,-6 12-11 16,-4 3-5-16,-9 8-14 15,-3-2 0-15,-14 4 3 16,-2 9 2-16,-14-7 10 16,-5 11 1-16,-25 0 6 15,-17-2 10-15,-20 10 14 16,-11-1 4-16,-3 0 6 16,-3 4-10-16,-24-1-10 15,1 3-4-15,-33 3-4 16,-15 0-3-16,-1 1 17 15,-24 0 1-15,4 4 2 16,-8 3 4-16,-11-5-18 16,4 2-1-16,0 2-2 0,7-7 0 15,-1 10-17-15,15-3 35 16,-3-1 21-16,7 3 7 16,25-6 20-16,-2 3-36 15,17-5-32-15,10 0-8 16,16-4-34-16,15-5-30 15,22-2-98-15,12-2-80 16,19-2 152-16</inkml:trace>
  <inkml:trace contextRef="#ctx0" brushRef="#br0" timeOffset="139315.51">15964 4303 207 0,'38'-82'140'0,"-25"79"9"15,-3 2-3-15,-1 0-17 16,0 0-2-16,4 8-16 16,-3 2-9-16,-1 2-14 15,-4 3-11-15,-6-2-15 16,-1 4-7-16,-5 9-3 15,1 3 2-15,-10 4 0 16,-3-1 0-16,-10 2-17 16,-2-4-10-16,-5 1-9 15,3-3-1-15,3-9-1 0,-7-6-2 16,7-8-1-16,3-4-1 16,7-9-7-16,5-2-5 15,1-15-10-15,5-2-7 16,2-6 3-16,7-2 2 15,14 10 9-15,2-7 5 16,9 5 12-16,7 2 3 0,-2-6 3 16,6 10 2-16,5 3-6 15,-3 3-2-15,2 8-4 16,-5 0-2-16,0 9-3 16,-6 2-1-16,-8 9-3 15,-5 7 1-15,-9 6 2 16,-5 7 0-16,-14 10 0 15,-6 6 1-15,-19 16-1 16,-6 8 0-16,-3 11 1 16,-3 3-1-16,3-11 0 15,4 0 2-15,2-16-1 16,5-3 0-16,11-6-23 16,-4-8-11-16,11-5-44 15,9-1-33-15,8-12-48 16,-2-6-27-16,2-5-49 15,-8-13-48-15,6 0 184 16</inkml:trace>
  <inkml:trace contextRef="#ctx0" brushRef="#br0" timeOffset="139941.54">16423 4336 253 0,'-7'0'162'0,"1"9"4"16,-1 4-39-16,-2 4 8 16,0 1-22-16,2 3-25 15,3 1-12-15,1-1-38 0,8-3-13 16,1-6-17-16,2-4 7 16,6-4 21-16,-1-2 6 15,-2-9 6-15,1 1-8 16,1-3-17-16,3 2 1 15,-6 0 18-15,0-1 11 16,-6 3 28-16,-6-2 6 16,-5 1-15-16,-1 2-11 15,1 3-32-15,-4 0-12 0,4 2-10 16,-1 1-3-16,-2-2-3 16,2-1-1-16,0 1-7 15,1 0-16-15,1 4-72 16,3 4-53-16,0 8-153 15,-1 3 180-15</inkml:trace>
  <inkml:trace contextRef="#ctx0" brushRef="#br0" timeOffset="140383.35">16371 4907 415 0,'-39'52'291'0,"24"-32"-30"15,8 6-73-15,-3-3-29 16,8 0-95-16,5 0-32 16,2-10-25-16,8-2 2 15,4-10 0-15,8-4 0 0,1-7 3 16,-1-4-3-16,-2-1 2 16,-5-1 1-16,-9 3 4 15,-2 7 20-15,-13 4 22 16,-4 0-4-16,-10 8-5 15,-10-2-21-15,-2 6-26 16,-3 2 1-16,8 0-1 16,7 0-1-16,11-6-34 15,1-4-26-15,10-2-119 16,1-4-85-16,2-3 164 16</inkml:trace>
  <inkml:trace contextRef="#ctx0" brushRef="#br0" timeOffset="142132.17">17226 4220 215 0,'74'-33'188'16,"-80"28"19"-16,-4 2-31 0,20 4-30 16,-8-1-39-16,1 0-18 15,2 4-34-15,-6-4-11 16,0 0-8-16,0 0 4 15,0 0-5-15,0 0-3 16,0 1-2-16,0 8-5 16,0 8 0-16,-3 28 2 15,1-21-4-15,-2-1-4 16,0 7-8-16,-6-4-2 0,0 5-4 16,-6 2-2-16,-2 2-1 15,1 2-1-15,-2-2 0 16,8 3 0-16,-1-8 1 15,3 0 0-15,6-9-1 16,0-1 1-16,4-5-1 16,1-4 0-16,0-2 2 15,1 0 0-15,3-2 1 16,-2-2 1-16,3-1 10 16,-6-4 5-16,2 0 8 15,-3-1 5-15,1 0-3 16,0 0-5-16,0 0-7 15,5 1-5-15,6 0-5 16,-3 0 0-16,3 1-1 16,33 3-1-16,-25 0-1 15,2-4 0-15,2 2-2 16,-2-2 0-16,-1 1 0 16,-2-1-1-16,4 0 1 0,-2 1-1 15,-5 1 1-15,4 1 1 16,-7-2-1-16,-1-4 0 15,-1 2-1-15,-4-3 0 16,2 1-2-16,-3 0-7 16,-1 0-34-16,-2-1-21 15,-2 1-63-15,0 1-48 16,0 1-130-16,0 0 187 16</inkml:trace>
  <inkml:trace contextRef="#ctx0" brushRef="#br0" timeOffset="142467.46">17602 4180 428 0,'1'-1'239'0,"-5"2"-59"15,1 5-48-15,-1 11-42 16,4 6-13-16,0 11 15 16,-3 0 9-16,-4 8 3 15,-6 4-13-15,3 14-25 16,1 13-14-16,-3 7-22 0,-3 3-8 16,0-5-11-1,-5-4-1-15,6-5-2 0,-1-4-1 16,1-3-1-16,1-3 0 15,-3-5-19-15,3-6-24 16,3-11-91-16,3-4-76 16,3-14 124-16</inkml:trace>
  <inkml:trace contextRef="#ctx0" brushRef="#br0" timeOffset="144236.64">18282 4268 271 0,'-82'-34'176'16,"78"39"7"-16,-4-3-22 0,6-2-22 15,1 4-11-15,0-3-20 16,1-1-1-16,0 0-12 15,0 0-5-15,0 0-15 16,0 0-12-16,5 4-20 16,3-1-5-16,9 4-1 15,28 7 0-15,-27-15-5 16,8 3-2-16,2-2-10 16,8-1-3-16,5 1-2 15,4-3 1-15,9-1 6 16,-4 0 2-16,8 1 1 15,-6 2 1-15,-6-1-6 16,-5 2-3-16,-9-1-3 16,3 4-4-16,-13-2-2 15,3 2-1-15,-11 2-1 16,-8-5 0-16,0 7-2 16,1-2 0-16,-6 4 1 0,5 1-2 15,-6 1-1-15,-8-1 0 16,7 6-2-16,-7 2-2 15,-2 7 0-15,-4 0-1 16,-8 8-1-16,1 6 2 16,-7 10 1-16,-1 8 0 15,-10 5 1-15,-5 5 2 16,-3 3 2-16,0 0 3 16,3-7 2-16,0-2 1 0,4-5-3 15,8-1-2-15,8-3-2 16,2-4 0-16,7-6 0 15,-4-4-1-15,5-5 2 16,1-4-1-16,5-5 2 16,2-2 0-16,-7-4 0 15,6-4-1-15,-3-2 2 16,6 0 1-16,2-5 0 16,-6 0 0-16,3-2-1 15,-7-5-1-15,7 3-2 16,2 3-1-16,-5-4-18 15,7 4-11-15,-3-2-38 16,2-2-27-16,2 2-35 16,0-4-24-16,0 0-81 15,-1-1-54-15,0 0 181 16</inkml:trace>
  <inkml:trace contextRef="#ctx0" brushRef="#br0" timeOffset="145051.5">18181 4807 412 0,'-62'-31'238'0,"62"27"-55"16,0 4 3-16,0-1-22 16,0 1-36-16,0 0-36 15,0 0-8-15,0 0-25 16,0 0-8-16,8 3 5 16,8 6 3-16,36 13 6 15,-25-14 2-15,11 1 1 16,4 3-4-16,13 3-1 15,5-7-1-15,12-5-8 16,10 0-6-16,9-6 7 16,1-1-3-16,-6 1-5 15,-10-3-3-15,-11 1-27 16,-8 3-6-16,-17-1-3 16,-2 4-3-16,-23 3-25 15,-9 4-30-15,-22 10-106 16,-10 5-97-16,-21 12 156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8:04:06.0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2738 14735 169 0,'-81'-19'126'0,"73"17"16"15,-1-4-8-15,0 2-28 16,3 2-3-16,0-2-6 0,-1 4-8 15,4-1-11-15,-4-2-7 16,5 2-12-16,3 1-4 16,-1 0-18-16,0 0-11 15,0 0-16-15,0 0-7 16,0 0-3-16,0 0 0 16,8 2 0-16,4 3-1 15,3-1 1-15,31 11-1 16,-24-12 1-16,1 3 2 15,-1-2 3-15,0 0 2 0,3-1 4 16,3-1 1-16,4 2 2 16,5 0 0-16,0-2 0 15,-1-1 0-15,5 2 2 16,4-4 0-16,1 1 0 16,1 0 0-16,1-3-6 15,-2 4-1-15,0 0-6 16,0 0-3-16,5 1 0 15,3 1 0-15,0 1 0 16,3 1 1-16,1 0-1 16,-2-1 1-16,4 1-1 15,-4-1 0-15,-4 0 0 16,0 1 0-16,-3 1 0 16,7 5-1-16,6-3 1 15,-1 0 0-15,2-3-1 16,0-3 1-16,-3 0-1 0,5 2 1 15,-2-2 0-15,0 2 1 16,3-3-1-16,0 1-1 16,9 2 1-16,3-2 0 15,-4 2 0-15,-2 0 1 16,-6-3 1-16,-3-1 0 16,10-1 1-16,3-3 0 15,1 0 0-15,2-2-1 16,1 3 0-16,-4 0-1 0,3 0 2 15,2-2 2-15,5 3 1 16,0 0 2-16,-2-1-2 16,-1 2-1-16,-3 0-3 15,2-3-1-15,10 4 0 16,-1-1 0-16,-4-3 0 16,1 4 0-16,-2-4 0 15,6 6 1-15,9-2 2 16,1 0 1-16,-9-4 2 15,-1 2 0-15,-11 1-4 16,7-1 0-16,7 1-2 16,-4 0 0-16,3 2 1 15,-10-1-1-15,-2 3 1 16,2 0 0-16,3-2 0 16,0 2 0-16,-5-3-1 15,-2 0 0-15,-5 2-1 0,1 0 1 16,6 5 0-16,2-2 0 15,-3-1 0-15,0 2 0 16,-12-5 1-16,-1 3-1 16,0 2 2-16,-1-2-1 15,8 2 15-15,-10-4 4 16,3 1 7-16,-10-4 1 16,-4 1-13-16,-1 0-3 15,-8 1-6-15,5 2 0 16,-7 0 2-16,1-2 4 0,-1-2 7 15,0-2 2-15,-5 2 3 16,0 1-1-16,-7-1-3 16,-4 1 0-16,-6-1 2 15,-6-2 1-15,-2 3-2 16,1 1-3-16,-5-2-3 16,0 1-2-16,5 1-3 15,-8-3 1-15,4 2-3 16,-3-2-1-16,-1-2-1 15,-2 1-2-15,7 3-3 16,-2-1 0-16,2 2-2 16,1-1 0-16,2 0 0 15,2 2 0-15,-2-1 0 16,4 1 0-16,0 2 2 16,-1-3-1-16,-1 2 1 15,-1 2-1-15,-5-5 2 16,1 3 0-16,-7-3 2 15,4 2 0-15,-6-1 1 16,3 0-1-16,-1 0 0 0,-4-1-1 16,0 0-21-16,0 0-32 15,0-1-98-15,0 0-58 16,0 0-137-16,0 0 201 16</inkml:trace>
  <inkml:trace contextRef="#ctx0" brushRef="#br0" timeOffset="706.98">10134 14601 318 0,'-22'-12'209'0,"6"2"4"15,-2-1 1-15,3 6-40 16,-3 1-11-16,2 3-26 0,2 2-19 16,5 3-41-16,1 0-17 15,4-1-29-15,0 1-7 16,-1-1-13-16,5-1-7 16,0-2-9-16,0 0-2 15,0 0 1-15,11 3 3 16,9 7 3-16,27 30 0 15,-25-27 1-15,-2 0-1 16,7 1 1-16,-5-5-1 16,6 1 0-16,0 0 0 0,-6-2 0 15,3 4 1-15,-7 0 0 16,3 4 0-16,-3 1 1 16,2 2 0-16,-3 0 1 15,-5-3 4-15,-7-3 17 16,1 4 16-16,-7-1 39 15,-6 0 14-15,-2 5 12 16,-5-7-5-16,-8-2-32 16,0 0-14-16,-6-2-30 15,-2-2-10-15,0-1-8 16,0 1-2-16,0-1-2 16,2 1-2-16,3-1-2 15,2-2-3-15,7 0-15 16,0-1-12-16,9 1-47 15,-2-3-39-15,4-2-105 16,6 4-64-16,6 0-163 16,3 4 268-16</inkml:trace>
  <inkml:trace contextRef="#ctx0" brushRef="#br0" timeOffset="1430.03">10699 15043 464 0,'2'-2'250'15,"1"0"-53"-15,-1 0-88 0,-4 2-7 16,2 0-32-16,0 0-14 16,-2 0-11-16,1 0-4 15,0 0-13-15,0 0-9 16,-3 12-3-16,-3 6 0 16,-13 33-3-16,7-27-2 15,0 8-3-15,-2-4 0 16,-2 7 0-16,1 3-1 15,-2 3-1-15,1 8-2 16,-3-4-3-16,3 1 0 0,0-5-1 16,2-6 0-16,6-2 0 15,3-4 0-15,1-7 0 16,4 2 0-16,1-10-1 16,0-3 0-16,5-2-1 15,0-5-1-15,5 7 2 16,0-6 1-16,2-1 9 15,1 2 5-15,1-6 5 16,1 3 1-16,5-3-8 16,2 2-4-16,-3-2-6 15,-1-1-1-15,4 2-1 16,-3-7 0-16,6 2 0 16,-1 1 0-16,2-1 0 15,-2 0-1-15,-9-3-21 16,2 3-19-16,-9-3-77 15,2 0-49-15,7 2 102 0</inkml:trace>
  <inkml:trace contextRef="#ctx0" brushRef="#br0" timeOffset="1765.32">10465 15267 786 0,'-3'-4'322'0,"5"3"-183"16,5 4-29-16,6 0-6 15,5 0-13-15,8 1-24 16,4-1-11-16,3-3-22 16,3 3-11-16,1-6-20 15,0-1-3-15,3 1-28 16,-4-1-23-16,-7 0-85 16,3 2-63-16,-3 1 123 15</inkml:trace>
  <inkml:trace contextRef="#ctx0" brushRef="#br0" timeOffset="3651.01">3178 10928 134 0,'3'-10'67'0,"-1"1"-19"15,-1 2-19-15,-1-3 18 16,-1-2 15-16,1 1 33 16,0-1 9-16,2 4-11 0,-2 1-4 15,0 2-9-15,5 3-1 16,-5-2-5-16,0 2-7 16,-1 1-13-16,0-1-12 15,0 1-18-15,0 0-4 16,0 0-13-16,1 1-3 15,0 0-5-15,0 0-3 16,-1 0 1-16,1 13-1 16,0 8 1-16,7 33 1 0,-4-25 0 15,-2 4 0-15,-1 9 0 16,2 2-1-16,1 7 2 16,-2 4 0-16,5 4 2 15,-6 4 1-15,1 0 0 16,4 4 0-16,-5 6 0 15,4 0 0-15,-3 9 0 16,0 1 0-16,5-1-1 16,-5-3 0-16,-1-1-1 15,0 6 0-15,6 3 1 16,-6 4 0-16,4 2 0 16,-6-6 1-16,0 3 1 15,6 5 0-15,-1 1 1 16,4 3 1-16,0-2 1 15,-3 0 2-15,-2 0 0 16,1 0-1-16,-7 2-2 16,5-4 0-16,-2-6 1 0,2 0 1 15,4-2 16-15,-7 2 1 16,2 2 3-16,0-2 0 16,-4-7-13-16,2-7-4 15,5 3-2-15,-3 3-1 16,3 4-3-16,-1 4-1 15,-9-14 25-15,8-3 3 16,-3-11 6-16,-2-6 6 16,4 2-11-16,0-1 1 0,0 1-2 15,4 1-3-15,-5-5-13 16,-2-2-4-16,-1-6-5 16,-1-3-1-16,4-4 14 15,-5-6 7-15,4-3 4 16,0-4 0-16,1-4-15 15,0 1-6-15,5 3-4 16,-1-2 0-16,-3-6 0 16,4 3 0-16,-8-11 1 15,2 0-1-15,2-3-5 16,-5-6-12-16,4 0-38 16,-2-1-20-16,3 0-45 15,0 0-36-15,0 0 100 16</inkml:trace>
  <inkml:trace contextRef="#ctx0" brushRef="#br0" timeOffset="4581.22">3048 10920 252 0,'-7'-69'139'0,"2"69"-10"16,2 4-22-16,0 2 0 15,-2 2 5-15,2 2 3 16,-2-5 6-16,-2 3-6 15,4 0-12-15,0-3-26 16,1 3-9-16,2-6-9 16,-2-4 2-16,1 1 5 15,1 0-2-15,0 0-11 16,0 0-10-16,4-11-22 16,6-8-8-16,23-38-11 15,-13 28-2-15,3-9-1 16,0-4 0-16,4 1 1 15,-2-1 0-15,-5 4 2 16,-1 5-1-16,-5 8 0 16,0 6-1-16,-6 8-2 0,0 6-1 15,0 6-6-15,-6 1-3 16,10 12-4-16,-4 1 1 16,-4 11 5-16,2 6 2 15,-3 4 6-15,0 5 1 16,-1 0 1-16,5-1 2 15,-6-2-14-15,-1-2-31 16,5-4-116-16,-5-3-120 16,4-1 169-16</inkml:trace>
  <inkml:trace contextRef="#ctx0" brushRef="#br0" timeOffset="5281.99">2299 11014 433 0,'-3'-6'249'16,"-2"0"-87"-16,8 7 10 16,-5-2-15-16,4 1-61 15,-2-1-22-15,0 1-51 16,0 0-21-16,0 0-10 16,0 0 0-16,6 6 4 15,17 18 0-15,29 33 4 16,-29-26 1-16,-2 6 3 15,0-1 1-15,-2 2 3 16,-1 0 3-16,1-3 2 16,-2 0 0-16,-3-1-1 15,0 2-3-15,-2-4 0 0,1 0 0 16,-4 0 0-16,1-5 0 16,1-4-1-16,-2-2-35 15,1-10-148-15,-4-2 124 16</inkml:trace>
  <inkml:trace contextRef="#ctx0" brushRef="#br0" timeOffset="5572.02">2669 11123 550 0,'-1'-1'322'16,"-2"2"-87"-16,-7 0-65 16,5 5-4-16,-5 9-59 15,-2 4-7-15,-6 5-9 16,-3 8-22-16,-3-1-19 16,-3 1-14-16,2 2-17 15,-5-1-6-15,4 2-6 16,-1 0-3-16,2 4 3 15,2-1-41-15,2 1-146 16,2 2-163-16,3-4 199 16</inkml:trace>
  <inkml:trace contextRef="#ctx0" brushRef="#br0" timeOffset="8494.54">3360 14609 36 0,'-1'3'30'0,"-7"-3"16"16,3-1 6-16,-2 0 13 15,1 1 9-15,4 0 9 16,2 0-2-16,-2 0-5 15,1-1-6-15,0 1-7 16,0 0 1-16,1 0 8 16,0 0 7-16,-1-1 11 15,0-1 4-15,0 1-1 16,0 0-4-16,0 0-19 0,-2 0-7 16,3 0-15-16,-2 0-5 15,-6 0-2-15,5 0-2 16,2 0 3-16,-5 1 2 15,1 0 0-15,1 0 0 16,-6 1-9-16,3 0-2 16,0 0-5-16,0 1-4 15,3-1-6-15,-4 4-5 16,6-4-8-16,-6 5-4 16,5 5-4-16,-4-1-4 0,-17 28-2 15,28-22-1-15,-4-6 1 16,3-2 0-16,5 0 2 15,-3-5 1-15,7 3 3 16,0-2 1-16,-4-4 1 16,3 0 2-16,-4-4 1 15,6 1 1-15,2-3 2 16,-5-2 1-16,4-3 5 16,-12-4 1-16,7 0 2 15,0 2 0-15,-4-3-2 16,3 0 1-16,-4-2 0 15,-3 2 2-15,-9 0 0 16,2 3 0-16,-9 2-1 16,8 2-1-16,-1 0-3 15,-4 3-1-15,5 4-5 0,-7 1-2 16,1 2-4-16,7 3-2 16,-1 4-2-16,0 4 0 15,2 2 1-15,2 6-1 16,-5-2-1-16,5 0-2 15,0 3-3-15,-2 0-1 16,6 2 1-16,4 3 1 16,3-3 0-16,-1-5 2 15,7 1 2-15,-7-5 2 16,8-2 4-16,1-1 0 16,0-9 2-16,1 0 0 15,1-4 1-15,-3-4 2 0,-7-5 1 16,7 1 1-16,-2-5 1 15,1-1 0-15,-1-2-1 16,-7-4-1-16,-2-3 2 16,-4 1 1-16,-6-2 3 15,-2 3 1-15,-7 3 2 16,0 1-1-16,-1 6-1 16,1 1-2-16,1 5-6 15,0 3-4-15,-2 6-5 16,6 4-3-16,2 5-1 15,-1-1 1-15,3 3-1 16,2 5 0-16,3 4 0 16,-1 5 0-16,3 2 1 15,-1 1 1-15,4-2 0 16,3-3-1-16,-2-7 0 16,2-6 0-16,3-4 3 15,3-6 1-15,-1-5 4 0,9-3 2 16,-2-11 2-16,-2-1 0 15,4-1 0-15,-8 0 0 16,-1 3-1-16,-1 1 1 16,-11-2 0-16,0-3 1 15,-9 1 1-15,-3 0-1 16,-8 0 0-16,0 5 1 16,0 5-3-16,-1 1-1 0,12 9-6 15,-2 4-4-15,5 3-4 16,4 6 0-16,-3 4 1 15,4 5 3-15,0 2 3 16,4 5 2-16,-3-4 1 16,9 1-1-16,-4-3-32 15,3-1-43-15,5-3-203 16,-1 3 184-16</inkml:trace>
  <inkml:trace contextRef="#ctx0" brushRef="#br0" timeOffset="10255.86">5320 10303 340 0,'-1'-2'224'0,"-2"-1"-13"15,5 3-12-15,-3 0-41 16,1 0-16-16,-1 0-17 15,0 0-17-15,0 0-40 16,-2 2-20-16,1 5-27 16,-1 2-9-16,1-7-53 15,-1 3-27-15,-1-2-73 16,1 1-43-16,-3 7-96 16,3-2 170-16</inkml:trace>
  <inkml:trace contextRef="#ctx0" brushRef="#br0" timeOffset="10454.9">5282 10763 171 0,'3'17'155'16,"0"-2"45"-16,2 0-44 15,-2-2-60-15,-2-2-40 0,1-1-46 16,-2-1-6-16,0-4-2 15,-1 2-3-15,-1-4-50 16,0-1-71-16,2-2 79 16</inkml:trace>
  <inkml:trace contextRef="#ctx0" brushRef="#br0" timeOffset="10648.81">5318 11152 234 0,'6'18'104'0,"-6"-4"-55"16,0 1-13-16,0-7-24 15,-2 1-1-15,2-3-4 16,4 0-2-16,-2-1-6 16,-2-4-5-16,1 5-75 15,-1-1 59-15</inkml:trace>
  <inkml:trace contextRef="#ctx0" brushRef="#br0" timeOffset="10814.04">5333 11286 213 0,'21'95'160'16,"-15"-81"22"-16,-5 1-30 16,-1 0-58-16,1-3-27 15,-6 0-39-15,5-2-15 16,-2-7-13-16,2 2-6 0,1-4-70 15,-2-1-57-15,1 0 81 16</inkml:trace>
  <inkml:trace contextRef="#ctx0" brushRef="#br0" timeOffset="10991.25">5401 11727 193 0,'0'23'142'15,"6"-2"-10"-15,3-1-64 16,-9-3-29-16,3-2-39 16,-4-1-1-16,-4-7-6 15,8 0-10-15,-3-2-77 16,4 2 67-16</inkml:trace>
  <inkml:trace contextRef="#ctx0" brushRef="#br0" timeOffset="11155.17">5421 12089 329 0,'-3'26'164'15,"-5"-2"-76"-15,-1-1-21 16,10-2-41-16,-3-1-18 16,-7-6-4-16,9 4 0 15,-5-5-57-15,5 2 40 16</inkml:trace>
  <inkml:trace contextRef="#ctx0" brushRef="#br0" timeOffset="11311.29">5368 12633 513 0,'0'39'185'16,"-1"-3"-147"-16,-6-3-129 15,4-1-42-15,-3-4 76 16</inkml:trace>
  <inkml:trace contextRef="#ctx0" brushRef="#br0" timeOffset="11505.88">5356 13136 387 0,'6'21'160'16,"-12"-3"-77"-16,4 5-63 16,2 1-9-16,3 0 0 15,-3-2 13-15,-3-3 0 16,-2-6-1-16,-1 3-66 16,5 0 28-16</inkml:trace>
  <inkml:trace contextRef="#ctx0" brushRef="#br0" timeOffset="11685.14">5365 13675 320 0,'-2'31'159'0,"0"3"-60"16,1 0-39-16,-2 1-44 15,3-4 1-15,0 0 0 16,0-3-1-16,-2-6-49 15,-1 0-98-15,0-4 86 16</inkml:trace>
  <inkml:trace contextRef="#ctx0" brushRef="#br0" timeOffset="11835.01">5351 14255 159 0,'1'28'64'0,"-2"-1"-39"15,2-1-20-15,1-1-2 16,-2-4-8-16,0-2-55 16,-4-3 43-16</inkml:trace>
  <inkml:trace contextRef="#ctx0" brushRef="#br0" timeOffset="11985.89">5330 14831 557 0,'0'32'194'0,"-1"-1"-245"15,-2-1-109-15,-2 2 101 16</inkml:trace>
  <inkml:trace contextRef="#ctx0" brushRef="#br0" timeOffset="12198.27">5311 15199 244 0,'0'23'171'15,"-4"3"-3"-15,1 8-76 16,0 2 1-16,-4 0-53 16,1 3-18-16,0-1-9 15,-4-2-3-15,0 2-8 16,0 0-1-16,3-5-2 0,3 3-13 15,1-4-58-15,-1-3-66 16,2 3 83-16</inkml:trace>
  <inkml:trace contextRef="#ctx0" brushRef="#br0" timeOffset="13380.97">7310 10640 479 0,'0'-1'272'0,"-1"0"-41"0,0 0-26 15,0 1-64-15,-2 0-34 16,3 0-54-16,-2 10-22 16,-1 1-26-16,1-4-2 15,-7 32-3-15,9-28-2 16,-1-3-82-16,2 8-80 16,-1-2 102-16</inkml:trace>
  <inkml:trace contextRef="#ctx0" brushRef="#br0" timeOffset="13826.98">7317 11014 336 0,'5'24'175'0,"4"-6"-42"16,-7 1-28-16,-1 0-50 16,-1-5-15-16,-1-3-29 15,-1 0-6-15,-2-4-12 16,4 1-40-16,0 2-76 15,-1-2-30-15,-1-1-11 16,1 3 36-16,0-3 54 16,1 4 29-16,2-3 36 15,0 7 42-15,-2-1 97 16,1-1 33-16,-1 3 35 16,0-4-22-16,0 3-64 15,-2-1-32-15,0-6-47 16,1 4-20-16,0-7-10 15,1 2-1-15,-1-1-4 0,0-2-21 16,1 4-35-16,2 0-11 16,2 1-33-16,-2 2 3 15,-2 0-25-15,4 3 8 16,-4 0 37-16,0-1 19 16,0-1 82-16,0 5 23 15,0-2 30-15,4 1 0 16,-2 2-23-16,-1-2-18 15,1 3-32-15,-2-5-37 16,0-2-94-16,2-3 87 0</inkml:trace>
  <inkml:trace contextRef="#ctx0" brushRef="#br0" timeOffset="14052.16">7343 11619 130 0,'1'93'84'0,"-5"-72"-7"16,2-1-16-16,1-6-10 15,2 1 10-15,4-1 42 16,-3-1 5-16,1 3-4 16,-1-1-11-16,-2-1-43 15,-1-3-20-15,0-1-26 16,0-1-5-16,1-2-1 16,0 3-1-16,0-2 3 15,0-4 1-15,0 4 1 16,0-5-1-16,0-2-235 15,1 10 176-15</inkml:trace>
  <inkml:trace contextRef="#ctx0" brushRef="#br0" timeOffset="14222.53">7359 12192 756 0,'-3'28'298'15,"-3"-2"-203"-15,-2-2-41 16,-1-5-18-16,-1-1-21 0,4-3-84 16,4-4-63-16,1-8 80 15</inkml:trace>
  <inkml:trace contextRef="#ctx0" brushRef="#br0" timeOffset="14400.84">7310 12503 422 0,'0'14'212'0,"3"4"-91"15,-4 1-21-15,0 0-51 16,2-4-32-16,0-5-17 16,1-2 0-16,0-1-2 15,-2-2-41-15,0-2 31 16</inkml:trace>
  <inkml:trace contextRef="#ctx0" brushRef="#br0" timeOffset="14566.71">7311 12820 220 0,'-2'30'143'0,"1"-4"-1"16,-4-2-93-16,2 2-21 15,1-2-24-15,-4-7-1 16,6 0-2-16,-4-5 1 15,4-2-12-15,0 3-121 16,0-1 96-16</inkml:trace>
  <inkml:trace contextRef="#ctx0" brushRef="#br0" timeOffset="14746.16">7281 13341 542 0,'-1'34'235'0,"-2"-2"-150"16,1 0-15-16,0-3-56 16,-4-2-14-16,2-5-8 15,-1-2-5-15,2-5-77 16,3 2-80-16,-1 1 106 16</inkml:trace>
  <inkml:trace contextRef="#ctx0" brushRef="#br0" timeOffset="14921.85">7265 13970 380 0,'-4'43'153'16,"-1"-4"-89"-16,2 3-30 16,-6-8-9-16,4 6-9 15,-3-7-13-15,0-3-1 16,6 0-44-16,-2-7 32 15</inkml:trace>
  <inkml:trace contextRef="#ctx0" brushRef="#br0" timeOffset="15252.14">7131 15735 209 0,'2'37'53'16</inkml:trace>
  <inkml:trace contextRef="#ctx0" brushRef="#br0" timeOffset="18312.97">5273 8997 182 0,'-1'0'102'0,"0"0"-8"0,-1 2 7 15,-2 0 2-15,4-1-17 16,-1-1-35-16,0 1-17 16,0 0-24-16,0-1-7 15,0 0-11-15,0 0-14 16,0 0-71-16,0 0-33 15,-1 0-52-15,2 0 92 16</inkml:trace>
  <inkml:trace contextRef="#ctx0" brushRef="#br0" timeOffset="21214.87">5242 5927 260 0,'0'0'166'15,"-1"0"-20"-15,0 0-22 16,0 0-10-16,0 0 6 16,0 0 6-16,-1 0 104 15,1 0-136 1,-1 0-4-16,2 0-14 16,-2 0-3-16,2 0-13 15,0 0-15-15,0 0-20 16,0 0-14-16,0 0-11 15,0 0-1-15,0 0 12 16,0 0 12-16,0 0 9 16,8 4 4-16,7 0 4 15,27 5-5-15,-27-10-9 16,2-4-3-16,-3 1-11 16,0 3-3-16,3-1-2 0,2 1 0 15,3 1 0-15,-1-3 0 16,6 2 0-16,-4-2 16 15,0 1 7-15,9-4 0 16,-5 1 0-16,6-1-18 16,5-2-7-16,-7 0-1 15,8-2 1-15,-1 0-1 16,0-1 2-16,2 1 10 16,-5 2 13-16,1 0 2 0,-4 0-2 15,-5 1-10-15,3 0-14 16,-5-1-1-16,-1 3-1 15,8 1-1-15,-3 0-1 16,2 3 0-16,-3-2-1 16,0 3 1-16,-3-1 0 15,1 1 0-15,3 0 0 16,-2 1 0-16,3 0-1 16,-2-1 1-16,2 0 0 15,2 0 0-15,-4 0 0 16,0 0-1-16,-2 0 1 15,-6 1 0-15,1 0 0 16,2 2 0-16,4-3-1 16,-1 2 0-16,4-1 1 15,-3 0-1-15,-1 4 1 16,1 0 0-16,0-1-1 0,1 0 0 16,1 3 0-16,0-1 1 15,-4-1 0-15,6 4 0 16,-2-3 0-16,1 1 0 15,-4 3-1-15,-3-4 1 16,-5 1 0-16,-4 0-1 16,6 1 1-16,-5-1 0 15,3-1 0-15,-1 2 1 16,-4-5-2-16,-1 2 1 0,7 1 0 16,-2-1 1-16,-1 0-1 15,1 3 0-15,-2 0 0 16,-3-3 1-16,2 2-1 15,-1 1 1-15,-4-2 0 16,0-3 0-16,-3 1 1 16,-4-3 0-16,2 0 1 15,-1 3 2-15,-3-5 1 16,0 0 1-16,0-1 6 16,0 1 4-16,-1 1 4 15,0 0 0-15,0 0-4 16,-1-1-3-16,-7 0-5 15,-8-1-2-15,-31-8-2 16,26 9-2-16,-2-4-1 16,-2 1-1-16,-5 0-1 15,5-2 0-15,-5 5-1 16,0-3 1-16,0 3 0 0,-3 0 0 16,2-4 0-16,-1 3 0 15,3 0 0-15,-2-6 0 16,-1 6 0-16,0-1-1 15,-2-2 1-15,-2 4-1 16,-3-5-1-16,3 3 0 16,1-3 0-16,2 4-1 15,-1 2 0-15,-1-1 0 16,-7 2 0-16,-4-2 1 16,1 0 1-16,-2 1 0 0,2-1 1 15,1 2 0-15,1-1-1 16,-1-5 0-16,5 4 0 15,3-4 0-15,-1 3 0 16,2 2 0-16,-4-3 0 16,-5 1 0-16,4 1 0 15,-4-1-1-15,7 2 1 16,-1 1-1-16,2-1 1 16,5 2-1-16,0-4 0 15,4 0 0-15,2-3 0 16,2 2 1-16,1 1 0 15,4 2-1-15,4-1 1 16,-2 0-1-16,7-3-2 16,0 2 1-16,0 2-3 15,4-1 0-15,-3 3-3 16,-3-2-1-16,10 5-1 0,-6-1-2 16,3 0 1-16,9 4 1 15,-5-6 2-15,1 3-1 16,3-1 1-16,-4-4-1 15,0 0-1-15,1 0 1 16,0 0-2-16,0 0 0 16,4 3 2-16,6 3-1 15,2 2 2-15,29 17 0 16,-21-12-1-16,6-2-2 0,9 1 0 16,-4-3 0-16,18-1 2 15,2 1 2-15,13-3 3 16,4 2 0-16,6-3-1 15,-1 0 0-15,4 2 0 16,-3-4 2-16,12 4 1 16,0-3 2-16,0-1 1 15,3 8 0-15,-7-9-1 16,-1 4-3-16,-2-3 0 16,-5-2 0-16,-1 3 1 15,-4-2 22-15,-7 2-67 16,-6-1-28-16,-10 3-51 15,-4 0-35-15,-10 1 46 16,-4-3 7-16,-1 2-59 16,-8-3-125-16,-3 6 188 15</inkml:trace>
  <inkml:trace contextRef="#ctx0" brushRef="#br0" timeOffset="22773.02">4867 8921 64 0,'51'78'61'0,"-43"-77"44"0,1 0 7 15,-10-1 10-15,2-2-2 16,1 2-12-16,-2-1 3 15,0 1 1-15,0 0-5 16,-1 0-1-16,0 0-6 16,0 0-14-16,-2 0-3 15,3 0-24-15,-1 0-12 16,0 0-9-16,0 0-4 16,0 0 1-16,0 0 2 0,-9 1 4 15,-4 0 2-15,-33 3-1 16,29-4-5-16,-4 0-10 15,1-1-5 1,8 1-7-16,3 0-3 0,-41 1-5 16,1 3-1-16,-7 0-4 15,19 1 1-15,-4 0-2 16,-2-3 1-16,2 2-1 16,2 0 1-16,5 1 0 15,1 0 0-15,-8-4-1 16,1 0 1-16,-6 0-1 15,-5-1 0-15,4 0 0 16,-3 0-1-16,-1 0 0 16,6-1 0-16,-2-1 1 15,5 0 0-15,5 2 0 16,-3 0-1-16,0 0 0 16,-5 0 0-16,-1-3 0 15,-2-2 1-15,14 0 0 0,0 1-1 16,6-3 0-16,1 1 0 15,5-2 0-15,0-2-1 16,10 3-1-16,3 2-3 16,6 1-4-16,3 2-7 15,4-1-9-15,-3 2-3 16,0 0 1-16,7 0 5 16,14 0 9-16,29-1 1 15,-24 1 1-15,2-2-5 0,5 0 4 16,4 1 1-16,5-2 6 15,8 2 5-15,-3-3-3 16,-1 0-1-16,-1 0-1 16,-1 1 0-16,9 1 3 15,4-3-1-15,4 1 3 16,4 0 3-16,0 1 3 16,-4 0 1-16,1 1-1 15,-7-1-2-15,1 2-2 16,3 2-1-16,-8-3 0 15,8 4 0-15,-7-1-1 16,-3 2 0-16,4 1 2 16,-8-1 0-16,-8-1 3 15,-2 2 0-15,-11 0 1 16,-3-1 1-16,-4 1 2 16,0 0 8-16,-4-3-101 0,-4 0-112 15,7-2 126-15</inkml:trace>
  <inkml:trace contextRef="#ctx0" brushRef="#br0" timeOffset="23865.13">7482 8954 237 0,'-13'1'172'0,"1"-3"0"16,-1 0-12-16,6-3-29 16,1 2-21-16,4 1-7 15,1 0-3-15,0 1-19 0,0-1-14 16,0 1-27-16,1 0-14 15,0 0-18-15,0 0-3 16,0 1-4 0,0 0 0-16,16 0-1 0,46 12-1 15,-27-2 0-15,1 4 2 16,-5-3 13-16,2 0 2 16,16 1 2-16,4-3 2 15,6-4-1-15,2-1 19 0,8-4 9 16,1-1 1-16,-3-2-9 15,-2 0-18-15,3 1-11 16,2 1-3-16,2 2-2 16,3 1-1-16,-8 0-1 15,0-1 0-15,-3-1-1 16,-6-1-1-16,0-1 2 16,-4-1 1-16,-4-2 1 15,0 1 2-15,-9 0 2 16,-5-1 1-16,-8 2 1 15,-5 4 2-15,-7 2 0 16,-5 2 3-16,-5 1-17 16,-6 1-18-16,-7 1-66 15,-3-3-52-15,-9 3-142 16,-4-2 171-16</inkml:trace>
  <inkml:trace contextRef="#ctx0" brushRef="#br0" timeOffset="25094.19">5030 9098 295 0,'-2'-4'189'16,"3"2"0"-16,-1-2-20 16,0 2-26-16,0 1-11 15,0 0-11-15,0 0-8 16,0 0-22-16,0 0-16 16,0 0-32-16,0 0-11 15,0 0-18-15,0 0-3 16,0 1 3-16,0 0 2 0,0 0 5 15,0 0 0-15,4 8-3 16,3 10-4-16,4 29-5 16,-16-26-1-16,5 4-2 15,-4-4 0-15,1-2 0 16,0 3-2-16,1-5-2 16,1 0-1-16,1 0-3 15,0-5-3-15,3-3-2 16,1 0-1-16,5-2 0 15,-1-2 1-15,4-2 18 16,4-2 6-16,1-1 26 16,3-4 9-16,2-3-8 15,2-2-2-15,2 0-22 16,-1 3-7-16,3-1-8 16,-4-1 0-16,-4 2 0 15,-1-2 0-15,1 5 2 16,-8-1 1-16,7 2-15 0,-10 1-19 15,-2 1-48-15,1 0-30 16,-8 0-72-16,6 1-44 16,-4-3-160-16,-2 2 235 15</inkml:trace>
  <inkml:trace contextRef="#ctx0" brushRef="#br0" timeOffset="25610.32">5357 9074 466 0,'-3'-7'281'16,"3"1"-55"-16,1 4-64 16,-1 0-27-16,0 2-36 15,-1 0-12-15,0 0-29 16,0 0-14-16,0 0-14 15,-1 10-3-15,-4 9-5 16,0 31-6-16,1-21-9 16,-3-1-1-16,2 5-1 15,-3 0 0-15,1 1-1 16,0 4 0-16,-1 1-1 16,0-2 0-16,2-1 0 15,1-3-1-15,2-4-2 16,1-3 0-16,0-10-1 0,4-2-1 15,-1-9 0-15,2-1 25 16,1-4 46-16,-3-1 17 16,0 0 21-16,0 0-19 15,1-20-37-15,2-36-12 16,0 23-12-16,4-1-2 16,-1-1-4-16,0-1-4 15,-2 3-8-15,5-1-3 16,1 6-3-16,-2 0 1 0,-1 3 0 15,-2 1-1-15,-5 4 1 16,2 4-7-16,2 7-45 16,-4 4-46-16,4 5-128 15,-3-1-113-15,-1 1 207 16</inkml:trace>
  <inkml:trace contextRef="#ctx0" brushRef="#br0" timeOffset="27051.02">7261 9331 531 0,'25'-47'270'0,"-30"44"-82"15,4 1-44-15,0 3-55 16,0-2-4-16,0 0-4 15,0 0 4-15,0 0 4 16,0 0-6-16,-4 0-11 16,-6-1-13-16,1 0-27 15,-32 8-7-15,22 2-11 16,4 1-2-16,2 2-3 16,0-1 0-16,3 8-5 15,-3-5-1-15,-3 8-3 16,2 1-2-16,10 6-4 15,-3 3-1-15,6 3-2 0,-2-1 1 16,-8-3 1-16,10 0-1 16,2-9-3-16,0-2-1 15,10-5-1-15,0 0 6 16,3-2 13-16,2-7 6 16,-2-2 8-16,2 1-1 15,0-8 1-15,1 1 3 16,0-6 10-16,-2-3 5 15,1-1 0-15,-2-4 1 16,-5-4-7-16,-1-4-3 0,-1-5-4 16,-5 1-3-16,-1-6-2 15,-4 1-1-15,-6-3-5 16,3 5-3-16,-5-2-4 16,3 3-3-16,1 4 0 15,0-4 1-15,-1 9 2 16,1 1 4-16,-4-3 3 15,3 2 0-15,6-3-1 16,-4-1-4-16,7 5-4 16,-4 1-2-16,0 1 1 15,8 2 0-15,-4 1 1 16,6 5 0-16,6 1-4 16,-5 4-1-16,9 3-6 15,0 0-3-15,-3 5-1 16,5 2-1-16,-2 8 2 15,1 1 2-15,-1 4 3 16,-1-1 2-16,-2 2 3 16,-5 6 2-16,-1-2 2 0,-4 3 0 15,-4 0 1-15,-1-6 1 16,-6 2 0-16,1-4 2 16,-3 0-14-16,-3 1-11 15,-5-3-45-15,-3-2-50 16,-1-2-143-16,4 0-83 15,-1 1 201-15</inkml:trace>
  <inkml:trace contextRef="#ctx0" brushRef="#br0" timeOffset="48352.95">15735 8827 79 0,'-15'-3'36'0,"1"0"-16"16,-1 2-2-16,2 1 9 0,7 0 12 16,-3 1 19-16,0 1 7 15,0 0-2-15,-1-2-8 16,1 0 0-16,2 0 0 15,-2-4 8-15,3 2 8 16,0 0 8-16,-3-1 4 16,11 3 0-16,-4 0-6 15,-4-1-20-15,6 1-11 16,-1 0-20-16,0 0-10 16,1 0-11-16,0 0 3 0,0 0 12 15,1 7 4-15,4 12 6 16,11 27 17-16,-5-22 2 15,-5 0-1-15,4 5 2 16,5 0-21-16,-2 4-10 16,2 0-1-16,-1 2-8 15,-5-1-2-15,2-2-2 16,2-2 0-16,-9-6-1 16,8 2 0-16,-5-7 1 15,-4 0-1-15,3-4 1 16,0-3-1-16,0 0 1 15,0-1 1-15,2-2 2 16,-4-4 1-16,2 0-21 16,-2-2-23-16,-3-4-86 15,1 1-72-15,-2-1 118 16</inkml:trace>
  <inkml:trace contextRef="#ctx0" brushRef="#br0" timeOffset="48697.54">15938 8887 320 0,'0'-3'253'16,"-2"-3"-27"-16,-5 9-71 15,3 3-15-15,-6 6-65 16,-2 6-6-16,-4 4 6 16,-4 2-3-16,-6 6-20 15,1 4-8-15,-3 2-13 16,0 2-11-16,4-2-13 16,-1 1-2-16,-1 1-1 15,2-6-1-15,-2-1-1 16,6-2 0-16,8-3-22 15,3 0-31-15,7-9-100 16,-1-6-73-16,3-6 135 16</inkml:trace>
  <inkml:trace contextRef="#ctx0" brushRef="#br0" timeOffset="49087.09">16272 8811 270 0,'-2'-3'183'0,"-5"8"2"16,4 0-35-16,-8 3-18 16,-1-1-29-16,6 8-29 15,-5 0-7-15,6 8-30 16,-4 3-9-16,-3 4-12 16,-3 3-4-16,3 5-9 15,-3 3 0-15,1-1-1 16,4 0 0-16,1-10 1 15,5-1-1-15,1-7-32 16,3-5-33-16,3-5-97 16,1-1-69-16,3-7 141 15</inkml:trace>
  <inkml:trace contextRef="#ctx0" brushRef="#br0" timeOffset="49494">16513 8856 156 0,'1'4'150'0,"-2"3"17"15,-4 5 4-15,-2 8-54 16,-5 0-25-16,1 6-19 15,-1 7-19-15,-1 1-28 16,0 3-4-16,-2 4-7 16,2-3-5-16,0-3-5 15,0 2-2-15,-2-5 0 16,3 2-1-16,4-1-1 16,-1-8 0-16,7-4-1 15,-2-5 0-15,4-9 0 16,9 2 5-16,3-4 8 15,1-4 2-15,3-1 1 16,0 0-3-16,-2-5-4 16,2-3-2-16,3 3-2 15,0-5 4-15,2 1-76 16,-3-1-56-16,-2-6 77 16</inkml:trace>
  <inkml:trace contextRef="#ctx0" brushRef="#br0" timeOffset="49749.8">16358 9148 408 0,'0'4'234'0,"4"-3"-60"15,-1 0-5-15,-3-1-80 16,0 0-37-16,11 1-35 16,7 1-8-16,27 4-3 15,-25-5 3-15,2-1-88 16,-2-3-90-16,3-3 106 16</inkml:trace>
  <inkml:trace contextRef="#ctx0" brushRef="#br0" timeOffset="50019">16748 8852 494 0,'16'4'254'0,"-13"4"-109"0,8 4 0 16,-2 9-66-16,-1 2-26 15,7 10-16-15,-7 0-5 16,-3 5-10-16,-11-3-3 16,5 8-5-16,-5-4-2 15,-4-3-1-15,2 4-1 16,-10-14 0-16,2 1-20 16,7 2-100-16,6-6-93 0,-2-7 119 15</inkml:trace>
  <inkml:trace contextRef="#ctx0" brushRef="#br0" timeOffset="50484.05">17218 9189 244 0,'-1'0'184'0,"1"0"18"16,0 1-56-16,6 5-53 15,14-5-33-15,29 28-35 16,-30-31-4-16,-3-1-10 16,4 3-6-16,0 0-8 15,-4-6-41-15,0 2 32 16</inkml:trace>
  <inkml:trace contextRef="#ctx0" brushRef="#br0" timeOffset="50708">17262 8991 688 0,'-1'1'310'0,"-2"-2"-149"15,10 0-49-15,-7 0-39 0,0 0-39 16,6 0-34-16,12-1 0 15,36 3 1-15,-30-2 1 16,4-2-75-16,2 3-75 16,0-1 93-16</inkml:trace>
  <inkml:trace contextRef="#ctx0" brushRef="#br0" timeOffset="53511.12">18409 8041 392 0,'64'-32'196'0,"-65"30"-58"16,0-2-15-16,-1 3-20 15,0 0-15-15,1 0-27 16,0 0-17-16,0 0-20 16,-10 0-1-16,1 1 1 15,-6 1 0-15,-26 9 1 16,29-2-2-16,-2-2-3 16,-2 3-2-16,2 4-8 15,-7 0-3-15,2 9-5 16,4-3-1-16,-10-1 0 0,3 4-1 15,-4-3 2-15,4 4 0 16,5 0 1-16,1 0-1 16,-1 0 1-16,2 3-2 15,3 0 0-15,-2 0 0 16,5 3 41-16,0-3 7 16,2 6 1-16,1 2 1 15,-1-2-40-15,-2 2-6 16,6-2-3-16,-2-2 0 15,-1-1-1-15,1-1 0 0,0-5 1 16,-2 1-1-16,4 0 1 16,-1 0-1-16,0-2 0 15,2-1 0-15,1 1-1 16,0-1-1-16,4 1 1 16,0-3 0-16,0-1 40 15,0-1 7-15,1 1 3 16,-2-2-1-16,-1 0-36 15,4 0-6-15,-3-3-3 16,2 2-1-16,2 0-2 16,-2-2-1-16,3 0 1 15,-1 1 0-15,1-2 0 16,1 3 0-16,-3 0 0 16,2-2 2-16,-3 0 1 15,-2-2 1-15,1 0 2 16,0 0-1-16,4 1-2 0,-4-2 1 15,1-2-1-15,-3-1 0 16,0-2 4-16,2 1 2 16,-6 0-43-16,1-1 98 15,-3-1 6-15,0 3 2 16,-4 4 46-16,-1-2-99 16,-3 2-8-16,-3-5-4 15,-1 1-3-15,-1 5-2 0,-2 0 0 16,3 4-1-16,0-2 2 15,-4-3 0-15,7 0-1 16,-6-1 1-16,2-3-1 16,4-4-1-16,7 1 1 15,6-3-2-15,5 1-7 16,0 0-7-16,-3-2-8 16,0 0-1-16,0 0 6 15,0 0 6-15,0 0 5 16,3 0 0-16,4 2 2 15,-4-1 1-15,10 6 0 16,30 18 2-16,-28-15 0 16,3 4 2-16,-4 3 0 15,-1 1 0-15,-3 3 0 16,-1 3 1-16,-8 2 1 16,-1 4 0-16,0 5 0 15,-5 0 0-15,-2 1 0 16,1 6 1-16,-4-2-1 0,-2 0-2 15,4 8-1-15,-10-2 0 16,0 13 0-16,0 12 0 16,-10 7-1-16,-1 6 1 15,-4 3 0-15,5-2 0 16,1 7 0-16,4 1-1 16,10 3-1-16,0 2 0 15,6-10 0-15,7-1-1 16,2-5 1-16,3-4 0 15,8 3 1-15,5-1 0 0,4-11 0 16,1-3-1-16,3-15-2 16,-2-4 8-16,7-4-36 15,1-3-21-15,5-5-64 16,0-4-46-16,0-3-108 16,5-1 166-16</inkml:trace>
  <inkml:trace contextRef="#ctx0" brushRef="#br0" timeOffset="56382.07">22254 8024 146 0,'1'-8'112'16,"-1"0"46"-16,2 2-30 15,-2 2-6-15,0 2-1 16,0 2-31-16,0 0-16 16,0 0-35-16,0 0-15 0,-1 0-11 15,0 0-3-15,-1 9 3 16,-2 10 6-16,-9 36 10 16,0-26 0-16,0 2-3 15,3 8-7-15,-8-2-13 16,6 4-1-16,-1 1-2 15,-13-1 0-15,20 1-1 16,-13 0 1-16,2-4-1 16,10-2 1-16,0-3-1 15,4-8 0-15,3-6-1 16,1-3-1-16,-1-6 9 16,6 2 14-16,3-5 6 15,7 4 4-15,-3-7-6 16,0-3-11-16,-1-1-4 15,-6-5-1-15,6 0-3 16,3 1 0-16,3-1-2 16,2-1 0-16,-4-2-2 15,0 2-2-15,-3-2-41 0,3-3-32 16,-5 1-89-16,-2-6-82 16,-3 0 155-16</inkml:trace>
  <inkml:trace contextRef="#ctx0" brushRef="#br0" timeOffset="56638.98">22077 8305 626 0,'-7'-1'304'0,"5"1"-121"16,2-4-12-16,0 3-64 15,0 1-33-15,0 0-43 16,0 0-15-16,2 0-12 16,7 1-3-16,1 0 0 15,1 2 0-15,25 9 0 16,-25-7-25-16,1 1-66 16,0-2-55-16,11 1 80 15</inkml:trace>
  <inkml:trace contextRef="#ctx0" brushRef="#br0" timeOffset="57171.12">22728 8232 379 0,'12'3'213'0,"-3"4"-91"15,-9-2 12-15,2-1-26 0,-6 0-29 16,-2 1 6-16,-7-3-10 16,2 2 1-16,5 5-5 15,-5-2-9-15,0 2-6 16,-8-3-5-16,-7-3-22 15,2-2-7-15,-1 3-15 16,2 0-3-16,4 1-3 16,2 3-1-16,2 0 0 15,3-2 0-15,4 2-1 16,-2-1-1-16,3-3-4 16,5-1-2-16,2 1 0 15,6 0 4-15,3 0 8 16,1 3 4-16,4-2 3 15,4 1-1-15,0-2-3 16,7 3-1-16,-9-1-1 16,-2 0 0-16,2 0-3 0,-2 0 2 15,0 2-1-15,-2 1 1 16,-1 2 1-16,-7-3 1 16,8-4-17-16,3 2-19 15,-12-5-65-15,7 2-44 16,-3-3-196-16,2-4 214 15</inkml:trace>
  <inkml:trace contextRef="#ctx0" brushRef="#br0" timeOffset="57626.35">23041 8293 272 0,'4'-4'190'15,"-4"-1"-6"-15,1 3-34 16,-1 2-24-16,-1 0-30 15,0 0-19-15,1 0-33 16,-3 0-9-16,3 0 0 16,-1 0-4-16,0 0-4 0,-3 9-5 15,-3 2-16-15,-19 30 0 16,17-26 3-16,3 4 2 16,-1 1 19-16,-1-6 1 15,4 4-3-15,1-1-2 16,5-2-21-16,1 3-2 15,5-7 0-15,-1-4 0 16,1-1 1-16,4 0-1 16,-1-2 3-16,0-2-1 15,-1-1-8-15,1-2-22 0,-2-5-74 16,5 0-55-16,-3-8 89 16</inkml:trace>
  <inkml:trace contextRef="#ctx0" brushRef="#br0" timeOffset="57851.97">23183 8330 407 0,'-2'3'228'15,"2"4"-78"-15,-14 6 4 16,2 2-47-16,2 10-6 16,-4 4-13-16,5 4-25 15,0-1-6-15,-2 4-39 16,7-4-9-16,-3 0-4 15,2-3-1-15,3-3 0 16,-3-2 1-16,2-2 0 16,0 3-7-16,3-1-116 0,-1-2-132 15,1-1 155 1</inkml:trace>
  <inkml:trace contextRef="#ctx0" brushRef="#br0" timeOffset="59136.56">22402 9414 134 0,'22'-18'68'0,"-31"31"15"15,0 3-15-15,-1 7-5 16,0 2 1-16,-3 6-32 16,1 1-9-16,-4 1-8 15,-2 3-1-15,1-3 2 16,-4 3 0-16,3-2 1 15,2 0 0-15,5-3 17 16,-3-6 5-16,5-3 5 16,3-3 5-16,4-9-10 15,5-1 7-15,1-1 30 16,-4-6 6-16,1 4 10 16,1-4-12-16,-2-2-32 0,0 0-11 15,0 0-17-15,11 1-4 16,6 0-4-16,26-5-2 15,-26 0-4-15,-2 0-2 16,1-2-1-16,-4 0 0 16,0 1-1-16,-1-6 1 15,0 3-2-15,2 2-21 16,-2 0-62-16,-4 0-46 0,-2 0-181 16,-4-7 196-16</inkml:trace>
  <inkml:trace contextRef="#ctx0" brushRef="#br0" timeOffset="59365.18">22236 9630 733 0,'-7'0'328'0,"7"-3"-164"15,2 0-43-15,-2 1-42 16,0 1-41-16,0 0-37 15,0 0-1-15,5 0-1 16,11-2 0-16,30 0-1 16,-27 3 0-16,0 0-48 15,0-1-44-15,3 1-164 16,2 0 159-16</inkml:trace>
  <inkml:trace contextRef="#ctx0" brushRef="#br0" timeOffset="60356.84">22031 9530 117 0,'50'-22'59'16,"-58"29"-1"-16,1 1-18 15,-9 1 0-15,-2 3 4 16,-5-2 8-16,-5 0-1 16,-2 1-6-16,-2-1-10 15,1 3-29-15,2-1-3 0,5 1-2 16,4 1 11-16,7-1 10 16,2 2 9-16,7-9 13 15,4 3-4-15,2-5 18 16,4-1 3-16,7 4-5 15,-1-6-5-15,7 5-29 16,-2-2-12-16,1-1-7 16,1 3-2-16,-3-4-54 15,2 4-87-15,-3-2 92 16</inkml:trace>
  <inkml:trace contextRef="#ctx0" brushRef="#br0" timeOffset="60764.24">21583 9527 275 0,'-12'8'178'0,"12"11"-9"15,-1 1-11-15,1-1-49 16,1 2-34-16,4 0-40 16,1-2-15-16,3-4-15 15,-1-1 0-15,1-7-3 16,0-5 0-16,6-2-20 16,4-3-56-16,3-10 51 15</inkml:trace>
  <inkml:trace contextRef="#ctx0" brushRef="#br0" timeOffset="60942.5">21806 9518 297 0,'-4'11'181'0,"-4"7"-19"16,-1 5-17-16,-4 5-33 16,-3 0-17-16,1 6-28 0,0-5-17 15,3-3-31-15,2-1-9 16,2-3-6-16,3-1-1 15,-1-4-60-15,3 0-78 16,3-1 86-16</inkml:trace>
  <inkml:trace contextRef="#ctx0" brushRef="#br0" timeOffset="61518.16">22847 9601 469 0,'82'-9'190'15,"-85"8"-71"-15,2 1-55 16,-10-1 5-16,3 3-10 16,-9 1-11-16,-7-1 15 15,-7 4 15-15,3 1-2 16,-8-2-37-16,11 3-17 0,3 0-17 16,2-1-3-1,14 1-1-15,-4-1-1 0,4 0 1 16,9 0 0-16,-3-1 13 15,6 0 6-15,10 0 3 16,-8-1 0-16,6 4-12 16,4 2-4-16,-2-4-4 15,7 5-1-15,0-5-13 16,-3-3-35-16,3 3-125 16,-4-5-146-16,-2 0 193 15</inkml:trace>
  <inkml:trace contextRef="#ctx0" brushRef="#br0" timeOffset="61993.03">23081 9812 424 0,'-1'12'206'15,"-10"6"8"-15,1 2-151 16,2 4 28-16,2 2 5 16,6-1-29-16,1-2-21 15,9-7-38-15,2 0-3 16,-4-7 15-16,7-6 4 0,-4-5 6 16,-3-7 3-16,0-9-12 15,-4-2 2-15,-4-8 5 16,0 1 4-16,-4-7-3 15,-2-1-9 1,2-2-18-16,5 1-5 0,4 3-2 16,2 2 1-16,0 4 2 15,0 2 2-15,3 9-1 16,3 3 1-16,-3 9 0 16,-2-1 0-16,-3 5 4 15,-1 5 0-15,5 4 5 16,-1 3-1-16,-2 3 1 15,-6-1 1-15,-4 3-3 16,-6-6 0-16,5 2 0 16,5 1-2-16,-3-2-22 15,-2 2-33-15,-1-4-122 16,-4 0-143-16,-3 0 195 16</inkml:trace>
  <inkml:trace contextRef="#ctx0" brushRef="#br0" timeOffset="62895.25">22127 11006 253 0,'54'-99'175'16,"-45"96"-12"-16,-12-3-61 16,10 6-14-16,-4 2-12 15,-3-2 3-15,0 0-4 16,0 0-12-16,0 0-28 15,0 0-13-15,0 14-10 16,1 5-2-16,-5 29-4 16,0-21-1-16,-4 3-2 15,2 5 0-15,-5 1-1 16,-5-1 1-16,-2 1-2 16,-1-3 1-16,9-2-1 0,8-5 0 15,0-4-1-15,2-2 1 16,6-5 0-16,1 1 1 15,0-6 10-15,3-1 5 16,-2-1 7-16,-4-6 0 16,5 0-6-16,3 1-5 15,4-2-7-15,-1 2-1 16,-2-6-4-16,-2-4-4 16,-1-4-95-16,2-4-78 15,2-3 106-15</inkml:trace>
  <inkml:trace contextRef="#ctx0" brushRef="#br0" timeOffset="63133.11">22128 11074 619 0,'-7'-4'348'15,"3"-2"-115"-15,-5 2-26 16,7-2-11-16,2 3-90 15,0 1-32-15,0 1-54 16,0 1-16-16,0 0-9 16,0 0-2-16,7 0 3 15,8 3 1-15,29 11-33 16,-21-6-21-16,2-3-73 16,7 2-61-16,6-2 123 15</inkml:trace>
  <inkml:trace contextRef="#ctx0" brushRef="#br0" timeOffset="63553.41">22559 11047 490 0,'63'-51'268'0,"-66"48"55"16,-1 2-194-16,-3-1-40 16,7 2 6-16,1 0-54 15,2 2-1-15,-3-2 2 32,0 0-7-32,0 0-10 0,11 1-10 0,11 2-10 15,34 8-2-15,-40-5-1 16,0-1-2-16,-6 4 26 15,0 0 4-15,-4 3 9 16,-5 1 5-16,-2 3-21 16,-8 2 6-16,-6 5 22 15,-8 0 4-15,-6 3 3 16,3-3-10-16,-5 1-29 16,6-2-10-16,-3-3-23 15,-4 0-18-15,5-2-52 0,1-3-29 16,11-2-78-16,2-3-56 15,8-7 160-15</inkml:trace>
  <inkml:trace contextRef="#ctx0" brushRef="#br0" timeOffset="64185.99">23082 11324 433 0,'44'-4'244'15,"-55"9"15"-15,-12 2-212 16,6 10-2-16,-1 4 8 16,0 0-4-16,8 5 17 0,-1-2 6 15,8-6-35-15,3 1-10 16,8-7-20-16,0-3-5 15,2-8 20-15,3-3 21 16,-3-10 24-16,0-9 3 16,0-10-19-16,-5-6-19 15,-2-10-22-15,-2-6-3 16,-2-10-5-16,6-3-4 16,-3-4-13-16,9 2 0 15,5 11 1-15,3 9 5 16,15 14 9-16,-5 6 2 0,-2 10 12 15,-3 5 7-15,-4 12 10 16,0 4 5-16,-6 11-4 16,-3 6-1-16,-9 9-5 15,-3 3-3-15,-10 8 5 16,-3 6-1-16,-6-1-2 16,-1 2-2-16,5-6-10 15,0-5-1-15,-5-7-38 16,6-6-44-16,-8-8-102 15,-2-4-71-15,-3-4 146 16</inkml:trace>
  <inkml:trace contextRef="#ctx0" brushRef="#br0" timeOffset="66104.19">18934 8574 340 0,'4'1'207'15,"1"-1"-85"-15,7 0 6 16,0 2 11-16,13 5-58 16,0-2-4-16,6 3-2 15,8 0-7-15,9-3 3 16,5-2-4-16,10-2 7 0,2 1-7 15,6-5-15-15,10 2 9 16,10 0-17-16,7 1-5 16,0-3-5-16,-3 1-13 15,-8-2-10-15,-5-5-1 16,-2 6-2-16,-1-2-1 16,0-5 0-16,-6 4-1 15,-7-3 4-15,-18 0-1 16,-11 2 4-16,-4 1 3 0,-16 3 2 15,-1 1 6-15,-14 1-39 16,-2 2-27-16,-10 2-64 16,2 2-43-16,-1 6-99 15,-8-1 154-15</inkml:trace>
  <inkml:trace contextRef="#ctx0" brushRef="#br0" timeOffset="66769.12">18843 9666 224 0,'-2'3'182'16,"1"-1"19"-16,-3 0-47 15,3-2-40-15,0 0-34 16,0 0-11-16,0 0-8 15,0 0 7-15,1 0 19 16,0 0 5-16,1 3 6 16,10 5-7-16,9 1-12 15,31 29-12-15,-9-29-28 16,6-3-10-16,18-5-17 16,8 0-4-16,6 1-5 15,1-2 0-15,3 2 2 16,4 0 35-16,4-4 6 0,4 2 0 15,3-3 1-15,-3 2-36 16,-14-2-4-16,-4 3 1 16,-8 1 1-16,-9 1 0 15,-9-2 5-15,-8 0-10 16,-20 3-53-16,-7-1-43 16,-12 7-110-16,-6 1-99 15,-12 4 192-15</inkml:trace>
  <inkml:trace contextRef="#ctx0" brushRef="#br0" timeOffset="67354.94">18571 11167 257 0,'-3'2'209'0,"2"5"13"16,3-1-68-16,5 2-1 0,10 2-29 16,6 0 1-16,13 2 8 15,9 1 10-15,11-3-2 16,3-2-15-16,6-1-35 16,5-7-25-16,0 1-45 15,13-2-8-15,9-3-6 16,-4 0-1-16,3-2 0 15,-9-2 1-15,-4 2-2 16,-2-1 2-16,-2 4 1 16,-4 1-10-16,-13 3-74 15,-4 4-80-15,-5 9 94 16</inkml:trace>
  <inkml:trace contextRef="#ctx0" brushRef="#br0" timeOffset="137940.52">3236 14540 420 0,'-6'-9'250'0,"-3"-1"-54"16,4 5-54-16,-1 3-81 15,-1 2-30-15,5 0 9 16,1 0 16-16,0-1 18 16,0 0-1-16,0 0-29 15,0 0-16-15,1 1-16 16,0 0-1-16,0 0 5 16,0 0 3-16,0 0 6 15,0 0 3-15,12 1 4 16,-1 0 0-16,26 8-2 0,-24-7-5 15,0 1-9-15,0 1-4 16,13-1-7-16,0 5-2 16,2-2-1-16,0 1 0 15,-1-2 4-15,-1 2 2 16,4 1 2-16,-2-2 0 16,8 2-2-16,-3-7-2 15,3 2-3-15,3 2-1 16,-3-3 0-16,0 2 0 0,4 3 2 15,-11-6 3 1,1 5 3-16,2 2-1 0,-9-1-2 16,7 2-2-16,0-2-2 15,-2 2 0-15,-1-4 0 16,4 2 0-16,2-1-1 16,1-3-1-16,2 2 0 15,-2-3-1-15,0 2 1 16,0-4-1-16,1 1 1 15,-3 1 0-15,-2-2 0 16,-4 2 1-16,0 0 0 16,2 0 0-16,0-2-1 15,7 3 1-15,-4-3 0 16,2-1 0-16,-1 1 1 16,2 0-1-16,0 1 0 15,-3-1 1-15,5 1-1 16,-2-2 2-16,0 1 5 15,0 0 0-15,-6-1 2 0,3 3-1 16,-7-2-4-16,0-1-1 16,-4 2-1-16,-4-2-1 15,4 3-1-15,-1 3 1 16,0-1 34-16,2-1 4 16,-5 0 2-16,5 0 0 15,-4 0-33-15,-2 0-3 16,0 2 1-16,-1 1 0 15,-1 0 0-15,-4 1-1 0,2-4-2 16,0-2-2-16,-1 3-1 16,2-1 0-16,-1-1 1 15,-1 2 2-15,-2-2 3 16,-4-1 1-16,-1 1 1 16,-1-3 1-16,-2 0-1 15,0 1 0-15,0-1 1 16,-2-1-18-16,2 1-126 15,-1 0-122-15,0 1 152 16</inkml:trace>
  <inkml:trace contextRef="#ctx0" brushRef="#br0" timeOffset="140927.97">5274 14706 251 0,'0'-1'134'0,"1"-3"-28"16,2-3-18-16,-3 3-23 16,2-1-10-16,-1 1-10 15,0-2 2-15,-1 1 12 16,0-3 3-16,0 1 2 16,0-1-6-16,0-1-15 15,-1 2-7-15,1 0-15 16,0-3-4-16,0 1-4 0,0-1 1 15,-1-32 4-15,1 30 5 16,-5-3 9-16,6 2 3 16,-3-2-3-16,1-1-4 15,0-3-12-15,-2 0-6 16,2 2-5-16,-2-3 0 16,3 0-1-16,0-4 0 15,0 0 10-15,0 0 6 16,3 0 7-16,-6 0 4 0,3 2-7 15,0 0-4 1,-2 0-8-16,1 4-3 0,-2-5-3 16,3 2-2-16,0-2 0 15,2-1-1-15,0 4 2 16,0-2 1-16,2 1 1 16,-2 1 0-16,-1-3-1 15,0 1-1-15,0 0 0 16,3-1-2-16,0-1 0 15,-1 1-1-15,3 0-1 16,-2 0 0-16,2 0 0 16,-1-5 1-16,0 4 15 15,0-1 4-15,-1-1 4 16,0 2 3-16,-1 0-14 16,1 1-2-16,-2 2-2 15,2-1-2-15,-4-1-2 16,0 2-1-16,0-3-1 15,-3 0 0-15,7 2 14 0,-1-4 3 16,-2-1 3-16,2 0-1 16,-3-5-12-16,5 1-5 15,-2 0-2-15,0-1-2 16,2 1 1-16,-9 1-1 16,4-1 0-16,0 4 0 15,0 0 1-15,3 6-1 16,0-1-1-16,-3-3 0 15,2 0-1-15,1 1 0 0,-3-2 0 16,5 2 0-16,-1-6 0 16,7 2-1-16,0-4 1 15,-1-2 0-15,0 5 0 16,-5-3 1-16,5 5 0 16,-9 0 0-16,2-1 0 15,-3-1 0-15,0 1 0 16,10 0 0-16,-3 0-1 15,-1 1 1-15,-3 0 0 16,0 0-1-16,2 2 1 16,1 0-1-16,0 0 5 15,-1 1 11-15,0 1 4 16,1 1 0-16,-2 0-4 16,2 0-10-16,-5-1-3 15,2-3-1-15,5 0 0 16,-6 0-1-16,3 0 0 15,2 4-1-15,-2 0 1 0,2 2 0 16,1 0 0-16,-3 1 0 16,0-4 0-16,1 0-1 15,-3 0 1-15,3 2 0 16,2 3-1-16,-4 0 0 16,2 0 0-16,2-3-1 15,2 3 0-15,-1 0-1 16,2 3 1-16,-3-3 0 0,-1 4-1 15,1-3 1-15,0 1 0 16,3 1 1-16,-2-3 0 16,3 2 0-16,0-7 0 15,1 3 0-15,1 2 0 16,-5 0 0-16,1 5 1 16,-1 1 0-16,0 1-1 15,-2 1 0-15,0 0 0 16,-2 3-1-16,1-3-1 15,-1 2-1-15,6 1 0 16,-1-1 0-16,4 2 1 16,-1 1 0-16,-4 1 0 15,2-1-1-15,-4 0-1 16,3 2 1-16,-6 2 1 16,1 0 1-16,0 0 1 15,-1 0 0-15,2 0 1 16,-1-2-1-16,2 3-1 0,4 0-1 15,-5-4-3-15,3 4-1 16,2-1 0-16,-2 1 2 16,4 3 1-16,-2-3 2 15,-1-2 1-15,-4 0 0 16,4 2 0-16,-3 1 2 16,-4-2 0-16,-1 1 1 15,-2-1-1-15,0 0 1 16,0 0 0-16,0 0-1 0,0 0 0 15,0 1 1-15,0-1 1 16,0 0 2-16,0-1 2 16,0 1 2-16,0 1 2 15,0 0 2-15,0 0-1 16,0 0-3-16,0 0-3 16,0 0-2-16,0 0-29 15,0 0-53-15,0 0-141 16,0 0-170-16,0 0 237 15</inkml:trace>
  <inkml:trace contextRef="#ctx0" brushRef="#br0" timeOffset="145720.17">6020 11563 140 0,'0'-5'87'0,"-6"1"-6"15,2-1-28-15,3 3-9 16,-3-4-5-16,-1 4-1 16,3-1 1-16,-2 1 2 15,1 2 1-15,3-1-3 16,0 1 5-16,0 0 8 0,0 0 6 15,0-1-3 1,0 0-15-16,0-1-13 0,0 1-20 16,0 0-4-16,0 0-3 15,0 0 1-15,0 0 2 16,0 0 0-16,0 0 0 16,0 0-1-16,0 0 3 15,0-1 2-15,0 1 7 16,4 0 2-16,8 0 9 15,-5 0 4-15,-1-1-2 16,5-1-2-16,-5 0-7 16,11-1 0-16,28-3 1 15,-31 11-2-15,1-3-3 16,-1 0-4-16,-4 1-6 16,3-3 0-16,-3 3-1 15,6 4 0-15,0-8 41 16,-2 3 4-16,5 0 1 15,-2-3 0-15,-1 5-43 0,4 0-3 16,-4 1-2-16,3 2 0 16,-3-1 0-16,3-1 2 15,-2-4-1-15,0 0 2 16,3 0 0-16,-1-2 1 16,2 0 2-16,-2 2 0 15,1-3 1-15,1 2 0 16,0 0 0-16,3 0-1 0,-6 1 1 15,-2-5-1-15,-1 4 0 16,3-2 1-16,2 1-3 16,3 3 0-16,-2-4-1 15,0-1-1-15,0 0-1 16,3 0-1-16,4 1-1 16,-2 5 1-16,3-2-1 15,-3 1 1-15,0 1 0 16,3-2 1-16,-1 0 0 15,-3-2-1-15,-1 2 2 16,-2-3 35-16,-5 0 24 16,10 4 2-16,-5-2 0 15,0 3-34-15,2 4-25 16,-5-6-1-16,1 3-1 16,-4-4 0-16,6 0-2 15,-2 1 1-15,-1-1-2 16,2 4 1-16,-3-2 0 0,1 0 0 15,3 4 0-15,-4-5 0 16,2 3 0-16,-4-1 0 16,0-1 1-16,0 3-1 15,-1-4 1-15,-2 2 0 16,-4-1 1-16,0-1 1 16,-4 3 1-16,4 0 1 15,-5-1 2-15,-1-1 2 16,4 0 2-16,-9-1 4 0,1 0 6 15,0 0-8-15,0-1-72 16,0 0-61-16,0-1-225 16,0 1 212-16</inkml:trace>
  <inkml:trace contextRef="#ctx0" brushRef="#br0" timeOffset="149822.53">3300 12515 70 0,'-1'-1'50'0,"0"0"4"0,-2 0-11 16,3 0-4 0,-1-1-1-16,0 1 0 0,0 0 0 15,0 0 4-15,-1 0 8 16,-5 0 7-16,2 0-5 16,4 1-23-16,-5 0-13 15,2 0-16-15,3 0-1 16,0 0 1-16,-6 9 1 15,3 3 0-15,-3 26-1 16,17-26 0-16,1 1 3 0,-8-6 13 16,6-2 11-16,1-3 8 15,3 0 1-15,-2-6 1 16,4 1 6-16,-3-7 7 16,-6-3 2-16,6 0-11 15,-10-1-14-15,-2-2-9 16,-2 2-1-16,-5 3 1 15,0 0 0-15,-6 6-5 16,0 2-5-16,-2 3-8 16,-3 5-5-16,5 6-4 15,1 0 0-15,4 7 0 16,1 1 0-16,5 5-1 16,4 0 1-16,-3-2 3 15,0-2 0-15,2-6 3 16,1-2 0-16,1-5 1 15,2-2 2-15,0-5 2 16,0-4 5-16,-1-5 5 0,5-1 0 16,-6-2 2-16,-3-1 0 15,2-1 0-15,-5 2-1 16,-5 0-1-16,3 4-2 16,-6 1-8-16,1 4-3 15,0 3-8-15,-1 0-1 16,4 6 0-16,-1-4 1 15,1 3-65-15,4 2-65 0,4-2 87 16</inkml:trace>
  <inkml:trace contextRef="#ctx0" brushRef="#br0" timeOffset="152792.61">3259 11688 211 0,'1'1'128'0,"-4"4"-6"16,-1-5 0-16,4 0 1 16,-1 0-11-16,-2-1-13 15,3 1-13-15,0 0-31 16,-1 0-9-16,0 0-9 15,0 0 9-15,0 0 22 16,-3 2 8-16,-13 7 3 0,-23 11-8 16,20-19-23-16,1-1-11 15,2 0-18-15,-1 0-6 16,2-1-7-16,1 0-2 16,2 1-1-16,3 0 6 15,2-1 3-15,3 1-1 16,3 0-12-16,4 0-20 15,-2 0-14-15,0 0 0 16,3 0 10-16,14 1 14 0,36 0 7 16,-25-4 1-16,0-1 2 15,0-3 0-15,-3 4 1 16,-1-2 2-16,-1 0-1 16,4 1 0-16,0-3 1 15,-2 2 0-15,1 3-1 16,-3-2-1-16,-7 2 1 15,-1 3-1-15,-7 0 3 16,-3 1 2-16,-3 2 14 16,-2-3 18-16,-2-1 32 15,1 0 10-15,0 0 4 16,-18 1-16-16,-37 1-30 16,25-3-9-16,-3 0-18 15,-4 0-3-15,7 1-2 16,-3 0-2-16,0 1-1 15,8 1-1-15,1-1-1 16,5 0-1-16,8 0-1 0,2 0-1 16,6-1-9-16,4 1-14 15,3 0-10-15,-3-1 1 16,0 0 9-16,3 0 14 16,15 7-33-16,30 12-50 15,-26-9-139-15,-3 0-129 16,7 3 224-16</inkml:trace>
  <inkml:trace contextRef="#ctx0" brushRef="#br0" timeOffset="153182.04">3407 11758 322 0,'59'2'256'16,"-66"-9"-14"-16,-4 2-48 16,0 3-40-16,-8 2-71 15,-3 0-14-15,-5 4 6 16,-3-2 16-16,2 1 14 16,0 1 0-16,-7 0-21 15,-4 0-23-15,-12 0-29 16,-8 1-10-16,-1 1-11 15,-5 1-1-15,-1 2 1 0,0 2 0 16,-3-1 3-16,2-2 3 16,-4 0 8-16,-3-3 0 15,3 0-3-15,-1-3-5 16,11-3-10-16,1-5-2 16,16-2-3-16,6-3-2 15,2-1-41-15,8 2-44 16,-3 1-127-16,3 1-72 15,6 5 169-15</inkml:trace>
  <inkml:trace contextRef="#ctx0" brushRef="#br0" timeOffset="153586.45">1590 11561 648 0,'0'-4'308'16,"-2"5"-171"-1,2 2-28-15,-1-3-94 0,0 8-18 16,-1 20 11-16,-10 38 7 16,7-27 8-16,-1 3-1 15,-3-1-8-15,5-1-4 16,0 0-4-16,2-5 1 15,2 2 0-15,2-1 1 0,-2-5-43 16,7 3-72-16,-5-8 70 16</inkml:trace>
  <inkml:trace contextRef="#ctx0" brushRef="#br0" timeOffset="153901.48">1864 11896 599 0,'-1'9'282'0,"-8"6"-154"15,-4 1 6-15,-9 10-23 16,-3 1-32-16,-8 7-2 15,-1 4 7-15,-1 4-14 16,2 2-8-16,-3 1-19 0,-2 0-18 16,-3-4-17-16,0 0-5 15,8 1-3-15,-1-3-2 16,5 4-54-16,6-2-31 16,2-3-133-16,5-2-141 15,11-6 234-15</inkml:trace>
  <inkml:trace contextRef="#ctx0" brushRef="#br0" timeOffset="154737.29">1954 12185 264 0,'4'-1'198'0,"-2"1"-2"16,-2 0-16-16,0 0-10 15,0 0-13-15,-2 0-10 16,1 0-17-16,0 0-1 15,0 0-19-15,-8 2-3 0,-5 2-20 16,-30 9-21-16,22-10-23 16,-1 2-13-16,-1-2-15 15,-2 1-4-15,2 1-6 16,6-3-1-16,3 0-4 16,0 3 13-16,10-6 6 15,-6 1 2-15,6 0 3 16,4-2-12-16,-3 3-9 15,4-1-3-15,0 0-12 16,0 0-6-16,0 0-4 16,0 0 2-16,0 5 10 15,4 17 5-15,0 34 5 16,-12-27 0-16,3 2 0 16,-3-1 0-16,5-2 0 15,3-2 0-15,3-4 0 16,1-4 0-16,-5-6-2 15,2-4-3-15,2-1-2 0,7 0-1 16,2-1-1-16,3 5 1 16,0-4 3-16,-10-2 1 15,8 0 4-15,-5-2 0 16,-5 0 3-16,0 2 4 16,-4 3 4-16,-2 1 4 15,-7 3 1-15,-2 1-1 16,-9-1-3-16,0 3-1 15,1 1-3-15,-8 0 0 16,-3-2-1-16,-11-2 3 16,-5 0-82-16,3-3-64 0,2 0-302 15,4 2 271-15</inkml:trace>
  <inkml:trace contextRef="#ctx0" brushRef="#br0" timeOffset="157408.33">16425 3292 95 0,'-4'-11'152'16,"-2"2"12"-16,-2-4 14 15,-1 3-12-15,-4 2-57 16,-4-5-2-16,-5 5-2 15,-8-6-13-15,-4 2-24 16,-1-2-13-16,-1-2-28 16,-1-2-7-16,-9-2-6 15,-4 4-5-15,-17-2-3 0,-2 4-1 16,-9 1-3-16,0 1 1 16,4 1 1-16,-3-1 1 15,-8 2 0-15,-1 0 0 16,-21 4-2-16,3 0-1 15,0 2 0-15,-9-1-1 16,0 4 0-16,-8 0 1 16,-1 1-1-16,0 3 0 0,-4 3 0 15,-4 2 2-15,4 3 0 16,-2 0-1-16,-3 1 0 16,2-1-1-16,-4 2-1 15,8 1 0-15,14 0 0 16,-5 3 0-16,1 2 0 15,3 2-1-15,7 4 1 16,11-1-1-16,4 6-1 16,0-1 0-16,6-1-1 15,14 4-2-15,14-3-2 16,14 5-2-16,10 7-3 16,5 0 0-16,10 13-3 15,2 4 1-15,16 9 2 16,2 2 1-16,18 2 1 15,6-3 1-15,14 2 0 16,9-3-1-16,15 3 2 16,14 3-1-16,17-3 1 0,11 0 2 15,15-14 2-15,4 0 3 16,18-10 1-16,1-8 1 16,14-2-1-16,9-6 1 15,3-12-1-15,8-3 1 16,7-11 0-16,-6-7-1 15,9-8 2-15,-1-8 1 16,-8-7 0-16,-1-2 1 16,-2-7 1-16,-11-4-1 0,-6-7 1 15,1-3 0-15,-18-6 0 16,-10-1 0-16,-9-4 1 16,-17 3 1-16,-12-1 2 15,-6 0 4-15,-30 12 6 16,-9 1 6-16,-29 1 22 15,-17-2 4-15,-20-8-2 16,-12-4-6-16,-18-5-25 16,-12 4-7-16,-17 5-6 15,-4 3-3-15,-1 11-2 16,5 6-3-16,-8 7-4 16,-3 5-1-16,-11 8-74 15,2 3-118-15,4 8 131 16</inkml:trace>
  <inkml:trace contextRef="#ctx0" brushRef="#br0" timeOffset="158978.75">16068 3938 156 0,'5'-5'89'16,"-3"7"15"-16,1 1-43 0,-3-3 36 15,0 0 0-15,5 3-5 16,18 0 12-16,36 37 2 16,-28-30-12-16,10 2-14 15,0 0-10-15,13-3-4 16,4-1-3-16,11 1-9 15,4-1-4-15,2-3-20 16,-5 2-4-16,-2-2-2 16,-1 1-2-16,3 3-12 15,-5-1-2-15,2 1-2 16,-6 0-1-16,-9-4 1 16,-5 2 0-16,-10-3 1 15,-4-1 2-15,-14-2 3 16,5 2 2-16,-9-2 1 15,-8-1 1-15,1 1-1 16,-12-1 1-16,2-1-64 16,2-3-66-1,0 3-275-15,0 0 246 0</inkml:trace>
  <inkml:trace contextRef="#ctx0" brushRef="#br0" timeOffset="159357.75">17280 4045 254 0,'-25'-85'173'0,"26"85"-41"15,1-2-7-15,6 2-3 16,-8 0-43-16,0 0-11 16,0 0-11-16,18 5-38 15,25 9-9-15,-21-7 0 16,0 0 2-16,2 2 4 15,8 3-1-15,-2-2-6 16,-3 0-18-16,-3 2 64 16,-2-3 2-16,-7 1 0 15,-3 0 18-15,-10 5-59 16,-2 2 4-16,-14 8 24 16,-8-1 4-16,-7 4-2 15,-8-3-3-15,-5-2-24 16,-1-3-3-16,6-7-3 15,2-2-2-15,14-7-18 16,6-2-17-16,8-3-52 16,5-3-47-16,-1-2-117 0,6 3-107 15,0-2 217-15</inkml:trace>
  <inkml:trace contextRef="#ctx0" brushRef="#br0" timeOffset="160063.6">18051 4011 210 0,'0'-3'158'15,"-1"1"11"-15,2 0-17 16,-1 1-72-16,0 1-2 16,0 0-3-16,0 0-10 0,2 1-7 15,11 14-12-15,25 30-23 16,-24-26-6-16,1 2-12 16,1 0-3-16,3 1 36 15,-1-5 2-15,-2 4 1 16,-1-6 2-16,-3 3-36 15,1 1-2-15,-5-2-1 16,5 6 0-16,-7-6 0 16,4 3 0-16,-2-3 1 15,-3-5-1-15,6 4 1 16,-8-6 1-16,1-1 3 16,0 0 1-16,-6-6 3 15,6 1 1-15,-4-4-17 16,0-1-34-16,0 0-109 15,0 0-102-15,0 0 149 16</inkml:trace>
  <inkml:trace contextRef="#ctx0" brushRef="#br0" timeOffset="160336.82">18346 4083 273 0,'-6'6'169'16,"-2"0"-17"-16,1 5 23 15,-6 0-70-15,-5 5-5 0,-3 4-21 16,-2 4-19-16,-2 5-21 16,-2-3-7-16,3-1-17 15,-1-3-6-15,6-2-4 16,3-2 0-16,1-5 0 15,5-6-43-15,4-1-115 16,4-2-100-16,3-4 140 16</inkml:trace>
  <inkml:trace contextRef="#ctx0" brushRef="#br0" timeOffset="160839.37">18460 4284 392 0,'-1'-1'242'0,"-2"0"-46"16,-13-4-14-16,-26-5-95 16,30 8-26-16,7 4-19 15,3 0-11-15,-2 4-18 16,3-2-5-16,-1 3-10 15,3-1-4-15,3 2 4 16,2 4 1-16,-4-3 1 16,-1 2-1-16,3 1 1 15,-4-2 2-15,2-3 2 16,-1 0 2-16,-4-2 2 16,3 1 3-16,-3-2 5 15,3 3 1-15,-2-7-1 16,-1-1-2-16,2 0-23 15,0 0-24-15,0 0-65 16,-1-1-54-16,2 1-125 16,-2 1 169-16</inkml:trace>
  <inkml:trace contextRef="#ctx0" brushRef="#br0" timeOffset="161255.49">18593 4337 277 0,'46'-28'190'0,"-56"28"-17"16,4-1-9-16,5 6-47 16,-1 0-35-16,4-2-9 15,-2-3-6-15,-1 0-14 16,0 0-2-16,0 4-19 16,-1 7-12-16,1-2-13 15,0 1 0-15,-8 26 1 16,5-28 2-16,-1-4 3 15,-1 5 1-15,-1-4 4 16,1 0 0-16,-3-5-2 16,3 0 2-16,-6-6-89 0,-3 1-51 15,2 1-114 1,0-3-76-16,4 6 203 16</inkml:trace>
  <inkml:trace contextRef="#ctx0" brushRef="#br0" timeOffset="161669.49">18963 4321 356 0,'-3'-2'215'0,"2"1"-69"15,0 0 6-15,0-1-11 16,0 1-36-16,0 0-3 16,1 0-31-16,2 0-46 15,17-2-12-15,27-3-7 16,-23 7-1-16,-3 1 0 0,2-2 0 16,-1-3-33-16,-2 0-48 15,-1-5-257-15,-4 1 221 16</inkml:trace>
  <inkml:trace contextRef="#ctx0" brushRef="#br0" timeOffset="161903.93">19116 4215 505 0,'-71'-40'291'15,"69"39"-97"-15,2 0-36 16,2-1 17-16,-2 1-97 15,0 0-29-15,3 0-27 16,12-4-9-16,31-9-10 16,-28 10-2-16,2-1-1 15,1 4 0-15,-1 0 0 16,0 0 1-16,-2 1 25 16,3 0-74-16,1 0-179 15,2-1 164-15</inkml:trace>
  <inkml:trace contextRef="#ctx0" brushRef="#br0" timeOffset="162294.41">19895 3644 710 0,'-1'-10'318'16,"-1"9"-203"-16,0 1 1 0,-5 5-76 16,2 2-23-16,-1 8 10 15,-1 3 5-15,1 8 8 16,0 3-5-16,-3 5-16 15,2-1-8-15,-3-3-6 16,2 2-1-16,0-6 1 16,-1 3-1-16,-1-2 2 15,-1-3 0-15,4 2 2 16,0-5 0-16,2-1 1 16,0-2 0-16,2-3-39 15,1-4-42-15,1-6-165 16,1-3 150-16</inkml:trace>
  <inkml:trace contextRef="#ctx0" brushRef="#br0" timeOffset="162669.8">20161 3873 596 0,'0'0'220'16,"-4"4"-176"-16,-5 6 34 15,-4 1 29-15,-3 3 7 0,-8 7 16 16,-4 1-19-16,-6 11-13 16,-2 2-7-16,-2 9-28 15,1 1-11-15,-2 0-30 16,-2-3-10-16,3-4-7 15,2-4 0-15,6-7-1 16,4 1 0-16,4-9 2 16,3-3 0-16,6-5 1 15,5-6-1-15,4-2 1 16,2-1-19-16,4-4-47 16,-2 1-32-16,0 0-99 15,0 0-49-15,8-6-99 16,10 3 197-16</inkml:trace>
  <inkml:trace contextRef="#ctx0" brushRef="#br0" timeOffset="163469.81">20489 3999 424 0,'1'-2'182'0,"-1"2"-107"16,-7 0-10-16,6 0 38 15,0 0-11-15,1 0 28 16,0 0 3-16,-1 0-11 16,0 0-4-16,0 0-23 15,-7 0-7-15,-13 1-12 16,-28 2-12-16,29 0-21 15,-3 2-10-15,7 0-16 16,-3-1-1-16,2-2 2 16,0-1 2-16,1 1 7 15,2 1 2-15,-1 2 0 16,2-1-4-16,5 1-6 0,-2-3-3 16,3 0-3-16,1 1 0 15,2-1-1-15,1 3-2 16,2-4-2-16,0-1-3 15,0 0-1-15,1 0 1 16,0 0 2-16,0 0 0 16,0 0 1-16,1 8-2 15,1 6 0-15,10 26 0 16,-1-23 0-16,1-2 1 16,4 1 0-16,3 3 0 0,3-3 2 15,1 7 0-15,0-1 0 16,1-1 1-16,-5-2 0 15,-4-1 0-15,-2 3 2 16,-5-1 0-16,-8-1 1 16,0 0 2-16,-11-1 3 15,-7-3 1-15,-5 3 19 16,-5-4 5-16,-3-3 4 16,-1 0 1-16,-1-9-16 15,0-4-5-15,1-5-5 16,2 0-3-16,1 0-10 15,0 0-22-15,1 5-57 16,3-2-42-16,6 4-132 16,-2-1-119-16,5 1 239 15</inkml:trace>
  <inkml:trace contextRef="#ctx0" brushRef="#br0" timeOffset="165084.5">3358 5675 326 0,'-10'-17'199'0,"-10"1"-26"15,5 5-10-15,-3-1-37 16,-5-2-11-16,7 9-14 16,-14-6-13-16,1 9-25 15,-4 2-9-15,-9 4-14 16,3 6-10-16,-5 4-13 16,-1 5-8-16,2 6-9 0,0 1 0 15,5 7-2-15,1 4-1 16,9 5-3-16,-3 2-1 15,7 5-3-15,10 0 0 16,3 4-3-16,12 3-2 16,2-3 0-16,3 3-1 15,11 0 3-15,4-1 1 16,16-6 3-16,6-6 2 0,11-11 3 16,3-7 1-16,6-12 5 15,5-6 2-15,0-12 3 16,1-7 1-16,-1-12 0 15,-1-9 3-15,-1-10 2 16,-4-7 2-16,-9-5 41 16,-8 1 4-16,-15-3 6 15,-6 4 3-15,-16-5-33 16,-11-2-1-16,-13-6-3 16,-8-7-4-16,-12 5-9 15,-5 3-5-15,-3 18-8 16,1 12-7-16,-7 20-13 15,1 10-28-15,-11 20-98 16,-4 7-53-16,-3 13 109 16</inkml:trace>
  <inkml:trace contextRef="#ctx0" brushRef="#br0" timeOffset="166950.83">14524 3089 209 0,'5'-50'126'16,"-30"60"-18"-16,-4 8-33 16,-6 5 1-16,-4 8-9 0,4 5-4 15,-7 4-8-15,-2 2-13 16,2 6-22-16,-6 2-8 15,9 4-12-15,4 4 0 16,8 6 0-16,6 3 0 16,4-2 0-16,7 5 0 15,5-8-2-15,7-9 0 16,5-8 5-16,6-9 5 16,7-8 10-16,1-5 5 0,11-9 9 15,0-3-12-15,7-13 65 16,3-6 13-16,4-15 9 15,3-9 14-15,0-11-60 16,4-1-17-16,-5-12-12 16,-3-5-6-16,-12-2-4 15,0-11 4-15,-18-3 4 16,6 5 0-16,0-2-6 16,-7 14-8-16,1 13-9 15,-9 7 0-15,-10 10-4 16,-11 2-8-16,-4 12-49 15,1 9-48-15,-12 13-296 16,-1 13 267-16</inkml:trace>
  <inkml:trace contextRef="#ctx0" brushRef="#br0" timeOffset="170375.49">3165 12638 36 0,'59'-45'16'0,"-57"45"-5"16,1 0 1-16,-1-4 0 15,-2 4 0-15,0-1 5 16,0 0 4-16,0 1 14 16,0 0 19-16,0-1 41 15,0 1 18-15,0-1 22 16,0 0-4-16,0 0-40 16,0 0-21-16,0 0-40 0,0 0-15 15,0-1-6-15,0 1 1 16,0 0 2-16,0 0-2 15,0 0-10-15,-1 0-5 16,1 0-9-16,-1 1 1 16,1 0 6-16,0 0 4 15,0 0 2-15,0 0 1 16,0 0 1-16,0 0 1 16,0 0 4-16,0 0 19 0,0 0 10 15,0 0 0-15,0 0-2 16,0 0-20-16,0 0-14 15,0 0-5-15,0 0-1 16,0 0 1-16,0 0 4 16,0 0 2-16,0 0 1 15,0 0 1-15,0 0-127 16,0 0 94-16</inkml:trace>
  <inkml:trace contextRef="#ctx0" brushRef="#br0" timeOffset="171232.13">3249 12542 157 0,'0'-1'119'0,"0"0"-3"16,0 0-10-16,0 0-8 16,0 0-8-16,0 0-3 0,0 0-13 15,0 0-12-15,0-1-28 16,0 1-13-16,0 0-19 15,3 0-5-15,-3 0-4 16,0 1 0-16,0 0 3 16,0 0 2-16,0 0 26 15,0 0 7-15,0 0 32 16,0 0 13-16,0 1 1 16,1 1 3-16,0 1-19 15,-1-1-6-15,0 0-6 16,0 0-1-16,0 1 0 15,0 1 2-15,-1 0 2 16,0-2 4-16,-5 5 7 16,1 1-1-16,-14-1-4 15,-27 29-6-15,18-24-14 16,-2 0-7-16,-2 3-14 16,-3 0-5-16,4 0-4 15,-1 0-2-15,-2 0 1 0,4-2 1 16,-4 0 3-16,6 1 0 15,0-4 0-15,2-3-2 16,4 2-3-16,-1-3 0 16,2 5-1-16,4 2 0 15,-4-2-1-15,-2 0-2 16,-5 1-2-16,-3 3 0 16,-1 1 0-16,1 0 1 0,-1 1-1 15,2 1 1-15,2 0 0 16,-2 0 0-16,5-1-1 15,-4-4 1-15,5-1 1 16,-1-2 0-16,3 2 1 16,-3-4 2-16,0 3 6 15,0-2 0-15,-2-1 2 16,4 2-2-16,3-5-7 16,-2 2 0-16,3 2-3 15,1-4-1-15,3 2 0 16,4-2 0-16,0-5 0 15,4 2-3-15,3 0-3 16,0 1-4-16,3-1-49 16,1-2-65-16,0 0-172 15,0-1 181-15</inkml:trace>
  <inkml:trace contextRef="#ctx0" brushRef="#br0" timeOffset="172349.66">658 13418 259 0,'-36'-33'171'0,"26"31"14"16,6 0-34-16,-5 1-20 16,4 0-10-16,3 1-26 15,-3 0-4-15,-6 1-21 16,1 1-11-16,-3 4-13 16,-3 0-9-16,9 5-20 15,-3 1-5-15,-3 2-8 16,3 4-4-16,-7 1-2 0,3 4-4 15,-7 34-12 1,17-24 9-16,0 5 1 16,4 6 2-16,4-2 1 15,6 6-2-15,0-3 0 16,10-6-2-16,-4-7-1 16,3-10-3-16,4-3-2 15,-1-7 2-15,6-2 3 16,-2-9 7-16,-2-1 4 15,-1-10 6-15,-2-5 8 0,2-9 23 16,-5-9 2-16,1-11 3 16,-5-1-4-16,-4-8-19 15,1 2-1-15,-9 2 0 16,-2 1 0-16,-12 6 3 16,-3 0 1-16,-5 10-2 15,-4 2-4-15,5 14-8 16,1 5-6-16,2 7-9 15,3 4-15-15,5 5-52 16,0 1-48-16,3 3-124 16,5 2-80-16,5 4 200 15</inkml:trace>
  <inkml:trace contextRef="#ctx0" brushRef="#br0" timeOffset="172857.65">841 13822 446 0,'62'21'208'0,"-63"-14"-77"16,-3 2-73-16,2 4-6 16,1 0-31-16,2 2-20 15,3-3-2-15,3-3-2 16,1-1 0-16,0-4 2 15,-1-4 2-15,2-1 7 16,-2-5 3-16,-2 0 4 16,2 0 3-16,-6 0 3 15,-1 3 23-15,-3 0 18 16,2 2 7-16,0 1 19 16,0 0-13-16,0 0-5 15,0 0-5-15,-6 2-22 16,0 2-11-16,1-2-20 0,2 0-5 15,2-1-9-15,-2 2-6 16,3-1-3-16,0-1-2 16,-1 3-90-16,1-1-53 15,0 1 93-15</inkml:trace>
  <inkml:trace contextRef="#ctx0" brushRef="#br0" timeOffset="173381.62">1254 13458 450 0,'-2'-5'239'0,"-1"3"-58"15,-3 0-17-15,5 2-70 16,0 0-15-16,0 0-25 16,0 0-11-16,-8 12-8 15,-2 7-3-15,-29 39-14 16,26-27-4-16,-4 4-8 0,8 10-3 15,1 0-3-15,6 5-3 16,5-4-1-16,-2-4 0 16,9-8-1-16,-6-6 0 15,6-10 0-15,-1-7 2 16,1-5 3-16,7-4 1 16,-6-4 10-16,2-4 3 15,-7-7 7-15,0 0 2 16,-4-6 1-16,-2 0-2 0,-3 5-2 31,3 8-4-31,0-1-4 0,-8-18-4 0,3 4-7 16,-2 3-5-16,5 13-43 15,1 0-26-15,1 3-91 16,1 1-51-16,0-1 135 16</inkml:trace>
  <inkml:trace contextRef="#ctx0" brushRef="#br0" timeOffset="173999.38">1423 13513 273 0,'2'0'131'0,"-2"0"-43"16,0 0 11-16,-1-2 6 15,0 2 2-15,1 0 12 16,0 0-5-16,0 0-23 16,0 0-6-16,-1 0-26 15,0 0-12-15,0 10-2 16,-2 0 0-16,2 2-2 15,-4 34-1-15,5-25-12 16,-2 1-9-16,2 3-10 16,0-3-4-16,0 0-4 15,2 1 0-15,3-5 1 16,1-2 2-16,2-3 3 16,0-3 0-16,-2-1-1 15,1-1-1-15,0-2-2 16,-2-2-1-16,4-1 0 15,-2 0 0-15,0-2-1 16,3 0 2-16,0-2 0 0,2-4 1 16,1-5 3-16,5 1-15 15,-3-3-75-15,-1 0-72 16,-3-4 88-16</inkml:trace>
  <inkml:trace contextRef="#ctx0" brushRef="#br0" timeOffset="174290.98">1617 13567 1194 0,'-1'7'62'0,"-3"3"8"16,-3 9 58-16,2 12-20 15,-5 2-12-15,0 12-18 16,3 2-11-16,-4 1-20 15,1-1-10-15,5-5-20 16,-4-6-6-16,7-5-7 16,2-1-2-16,0-5 0 15,2 1-1-15,0-6-1 16,1-1 0-16,3-4-3 16,0 1 10-16,0-8-98 15,-3-1-69-15,4-7-281 16,-2 0 261-16</inkml:trace>
  <inkml:trace contextRef="#ctx0" brushRef="#br0" timeOffset="174957.82">1832 13703 223 0,'-7'9'170'16,"0"5"34"-16,2-1-19 16,0 1-38-16,3 4-23 15,1-5-40-15,1-1-24 16,0-4-28-16,2-3-10 16,3-4-12-16,0 0-1 15,2-5 2-15,1-3 4 16,1-3 2-16,0-4 0 0,-4 0 0 15,2 2-2-15,-6 2 6 16,-1 2 6-16,-3 4 21 16,-2 2 5-16,0 6-6 15,0 2-5-15,-1 0-27 16,2 1-5-16,-1-1-9 16,1-2-1-16,3 2-7 15,0-1-3-15,2-1-3 16,3 3 0-16,3-1 7 15,-3 0 5-15,4 0-83 16,-1 2-96-16,4 3 115 16</inkml:trace>
  <inkml:trace contextRef="#ctx0" brushRef="#br0" timeOffset="175316.69">2127 13204 787 0,'-2'2'339'0,"2"9"-202"15,-5 2-22-15,2 9-52 16,-4 7 5-16,-3 10 8 16,3 0-10-16,1 2-29 15,2-3-12-15,2-6-18 16,1-2-3-16,2-4-1 16,1-1-1-16,3-5 0 15,0 0-2-15,-1-3-36 16,4-4-54-16,-1 1-183 15,-4-3 174-15</inkml:trace>
  <inkml:trace contextRef="#ctx0" brushRef="#br0" timeOffset="175650.36">2068 13658 564 0,'-36'5'344'16,"29"-2"21"-16,3-3-156 16,3 3-47-16,0-1-66 15,1-2-82-15,0 0-15 16,0 0-11-16,0 0 4 0,0 0 4 15,12 2 2-15,2 1 0 16,34 7 1-16,-29-8 1 16,0 3 0-16,2 4 1 15,-2-4 1-15,-2 2-27 16,0 1-44-16,1-2-134 16,0 4-137-16,3 0 207 15</inkml:trace>
  <inkml:trace contextRef="#ctx0" brushRef="#br0" timeOffset="176362.4">2292 13773 425 0,'-1'0'268'0,"0"0"-55"15,0 0-55-15,0 0-25 16,0 0-32-16,0 0-1 15,0 0 2-15,0 0-4 0,-2 0 4 16,3 0 1-16,-1 0 2 16,0 0 1-16,-9 0-17 15,-5 0-11-15,-27 1-21 16,32 1-11-16,-4-2-10 16,5 4-2-16,-5-4-1 15,1 0-1-15,2 0-12 16,-5-3-3-16,9 3-7 15,-4 0-2-15,0 4-3 16,5-2-3-16,-5-2-2 16,5 3-1-16,2 2-6 15,0 1-1-15,-1 6-3 16,1 1 0-16,3 3 2 16,1 1 2-16,3 3 1 15,4 1 2-15,1 1-1 16,3-2 2-16,2-1-1 15,0 0 0-15,2-2 2 16,0 0 0-16,-2-3 1 0,-2-1 1 16,-2-1 0-16,0 1 1 15,-5-4 1-15,-1 1 1 16,0-3 2-16,-3-1 2 16,-6 2 4-16,1 0 3 15,-16 2 0-15,-4 1 0 16,-8-1-3-16,-7 0-2 0,1-4-5 15,-1 1-13 1,3-4-29-16,7 2-20 0,9 2-70 16,2-1-55-16,11 6-183 15,0 2 227-15</inkml:trace>
  <inkml:trace contextRef="#ctx0" brushRef="#br0" timeOffset="177787.8">5423 12220 308 0,'-30'-57'204'16,"28"57"-32"-16,2 2-82 15,0 0-42-15,0-2-30 16,0 0 15-16,0 0 38 16,0 0 19-16,4 2 6 15,2-1-15-15,3 7-28 16,5-4-17-16,23 30-21 15,-21-29-5-15,0 0-6 16,-2 1 1-16,-1-2-1 0,4 1 1 16,-4 2-1-16,-1-3 2 15,-1 3 2-15,-3-1 0 16,-3 0 4-16,1-1-1 16,0 0 3-16,1-2-51 15,0-4-226-15,2-5 187 16</inkml:trace>
  <inkml:trace contextRef="#ctx0" brushRef="#br0" timeOffset="179084.07">5584 12181 101 0,'-1'-1'91'0,"0"1"30"16,0 0-10-16,0 0-35 15,0 0-12-15,-2 0-13 16,3 0 6-16,-1 2 8 0,0 9 5 16,0 4 0-16,0 30-8 15,1-20-13-15,0 2-11 16,-2 1-15-16,2 4-3 16,0 1-1-16,0 3-2 15,5 6-5-15,4 4-2 16,0 4-5-16,-3 1 0 15,1 4 0-15,-4 4 0 0,0 8-1 16,0 3 0-16,0 0 0 16,-1-2-2-16,0-1-1 15,6 0 0-15,-1 1 0 16,0-1-1-16,-1 1 18 16,-2-4 16-16,-2 2 13 15,0-5 3-15,0 0-10 16,-2 2-12-16,-2-3-9 15,2 1-2-15,-3-4-3 16,2-3-3-16,-1-6-5 16,-2-4 24-16,-2 0 10 15,1-2 5-15,-5-2 21 16,1 0-20-16,3-1-10 16,-2 1-5-16,2 1-17 15,-1-2-5-15,2-1-3 16,-1-3-1-16,0-3 1 15,3-3 2-15,-2-1 2 0,2 3 1 16,0-2-3 0,2 4-3-16,-1-4-1 0,-2-3-1 15,2 0 0-15,-2-4 0 16,4 1-1-16,-1 3-1 16,2-4 14-16,2 4 4 15,-3-1 4-15,2-2 3 16,-2-2-14-16,1-1-3 15,-1-2-2-15,0-3-1 0,0-1 8 16,-3-1 2-16,3 1 0 16,1-2 1-16,-1 0-8 15,-1 1-4-15,-1-4-1 16,2 1-1-16,0-2 0 16,1-2 1-16,1-1 0 15,-2-3 4-15,0-2 3 16,0 0 3-16,0 0-53 15,0-1-64-15,0 0-169 16,0 0-202-16,0 0 298 16</inkml:trace>
  <inkml:trace contextRef="#ctx0" brushRef="#br0" timeOffset="181485.5">5732 15203 28 0,'-33'28'11'0,"30"-31"-9"15,1 2 0-15,-3 1 3 16,4 0 4-16,0 0 10 0,0 0 1 16,0 0-2-16,0 0-6 15,0 0-8-15,-1 0-2 16,2 0-1-16,-2 0-1 16,1 0-3-16,0 0-2 15,0 0-1-15,0 0 0 16,0 0 3-16,1 0 3 15,0 0 1-15,0 0 0 16,0 0-1-16,0 2 0 0,0 3-2 16,1 0 0-16,0 1-2 15,0 1 1-15,0 2 0 16,2-1 0-16,-1-2 1 16,-1-1 0-16,-1-5 3 15,0 1 2-15,0-1 2 16,0 0 0-16,0 1 0 15,0-1-2-15,0 0 0 16,0 0-1-16,-1 0-2 16,-1 0-1-16,2 0-1 15,-2 4 0-15,1 2 0 16,0 0 1-16,0-4 0 16,0-2-1-16,0 1-3 15,0-1-1-15,0 0 0 16,0 0 2-16,-2 0 8 15,3 2 3-15,0 4 3 16,0 3 1-16,-1 0-1 16,-1 2-3-16,-5 31-2 0,0-29-2 15,1 4 4-15,2 0 8 16,0 0 1-16,2 2 0 16,-2-2-6-16,2 0-9 15,1 2-1-15,0 1 0 16,0 2-2-16,1 1 0 15,-4 1 0-15,3-3 0 16,-1-4 1-16,0 0 1 16,0-10 0-16,1 0 0 15,1-3 0-15,0-1 0 0,2 1 0 16,-2-4 0-16,0 0 0 16,0 0 0-16,0 9 0 15,0 1 1-15,0 2-1 16,0 26 0-16,1-27 0 15,-1 2 0-15,0-4 0 16,0 4 0-16,0 0 1 16,0-1 1-16,-1 5-1 15,-3-2 0-15,0 6-1 16,-1 2 0-16,-2 5-27 16,0 3-4-16,-2 0 1 15,-1-1 0-15,2 3 26 16,-1-3 3-16,1 1 1 15,2-1 0-15,-3-8 1 16,4-1 0-16,2-3 1 16,-3-1 0-16,3-2-1 15,1-1 0-15,-3-4-1 0</inkml:trace>
  <inkml:trace contextRef="#ctx0" brushRef="#br0" timeOffset="181963.44">5447 16312 201 0,'-60'32'151'0,"43"-34"29"16,0 0-8-16,1 1-30 15,-3 1-18-15,0 0-10 16,3 1 1-16,-2 2 8 15,1-2-1-15,4 1-21 16,-3 2-4-16,8-5-13 16,-3 2-6-16,1-2 0 15,0-2-6-15,3 3-7 16,6-2-9-16,2 1-32 16,-1 0-17-16,0 0-24 15,7 0 0-15,19 0 10 16,32-4 3-16,-24 3 3 15,0-3 0-15,-2 0 1 16,1 4 0-16,-4-1 0 16,2 1 1-16,-4 3 0 0,1-1 0 15,-10-1 1-15,1 4 0 16,-7-3 1-16,-2-1 1 16,-2 4 2-16,-5-4-1 15,0 2-1-15,-5-3 0 16,2 1-3-16,0-1-22 15,-1 0-46-15,1-1-37 16,0 1-90-16,0 0-39 16,0-1 145-16</inkml:trace>
  <inkml:trace contextRef="#ctx0" brushRef="#br0" timeOffset="182421.46">5649 16095 534 0,'-18'-7'366'16,"2"2"-33"-16,0 1-98 15,3 3-30-15,3 2-77 16,7 3-25-16,1 2-43 15,1 0-22-15,3 1-28 16,2 3-7-16,6 1-4 16,7 1-2-16,1-1 2 15,5 1-2-15,5 1 2 0,-1 1 0 16,0 3 1 0,-1 0 1-16,-6 1 1 0,1 1 0 15,-6-1 4-15,-6 2-31 16,-5-5 84-16,-7 1 16 15,-10-1 21-15,-2-1 39 16,-13 4-78-16,-4-2-14 16,-4 0-24-16,-2 2-7 15,4-4-10-15,3 2 0 0,0-6-3 16,4 0-1-16,1-4-30 16,9-2-32-16,1-3-107 15,3-1-74-15,1-4 148 16</inkml:trace>
  <inkml:trace contextRef="#ctx0" brushRef="#br0" timeOffset="183000.93">5239 16190 406 0,'54'-64'277'0,"-54"71"-84"15,-5 3-1-15,-2 1-23 0,-3 7-84 16,-3-3-11-16,-3 0 12 16,1 0 2-16,-3-4 0 15,-3 2-1-15,-6 3-11 16,0-3-12-16,-2 2-20 15,-1 0-11-15,4-1-23 16,0-2-6-16,8 1-4 16,0-3-1-16,3 2-3 15,0 2-3-15,7-3-7 16,1 1-6-16,12-1-11 16,0 2-1-16,6 0 2 15,7 0 5-15,0-5 13 16,5 0 4-16,1-3 4 15,-2 1 3-15,5 1 1 16,-2-1 1-16,4 5 1 16,2 0 0-16,2 3 6 15,2 2-39-15,1 2-81 0,-2 3-62 16,-3 3 90-16</inkml:trace>
  <inkml:trace contextRef="#ctx0" brushRef="#br0" timeOffset="184147.05">5654 16688 418 0,'-11'-50'306'16,"9"46"-17"-16,0 4-59 15,-2-1-27-15,2 1-56 16,1 0-19-16,0 0-14 16,0 0-11-16,0 0-35 15,-6 8-15-15,-1 11-26 16,-11 32-7-16,15-26-4 15,-1 0 0-15,0 0-2 16,0 0-1-16,-1-5-5 16,-1 0-4-16,0-1-1 0,0-7-1 15,4 0 9-15,3 1-41 16,0-7-100-16,0 1-71 16,7 1-297-16,-2-3 317 15</inkml:trace>
  <inkml:trace contextRef="#ctx0" brushRef="#br0" timeOffset="184514.71">5930 16741 491 0,'56'24'311'16,"-59"-17"-60"-16,-3 7-42 15,2 0-26-15,-10 2-38 16,-1 7-10-16,-8 0-16 16,-5 5-10-16,-5 2-32 15,-3 2-13-15,-1 4-30 16,-1-5-13-16,6-2-13 15,-1 0-3-15,2-5-4 16,3 0-1-16,5-2-2 16,4-2-2-16,9-5-16 15,-3-4-30-15,12-6-84 0,-1-2-80 16,4-7-92-16,-2 3-90 16,0 0 251-16</inkml:trace>
  <inkml:trace contextRef="#ctx0" brushRef="#br0" timeOffset="185260.21">6056 16979 333 0,'57'-5'248'0,"-57"5"40"15,-1-1-5-15,0 2-49 16,0-2-25-16,0 0-60 15,-2 0-30-15,3-1-31 16,-1 2-18-16,-2 0-9 16,-6 0 7-16,-1 2-14 0,-7-2-6 15,-25 3-18-15,28-5-10 16,0-1-11-16,8 7-1 16,-5-4-1-16,3 2 0 15,-1 0 1-15,-3 0-2 16,3 2-1-16,1-1-1 15,2 0-1-15,-2 0 0 16,3 0 2-16,-3-1 2 16,2 2 0-16,1 0-2 15,2 2-5-15,2 3-1 0,0 2-2 16,-2 5-1-16,2 5 1 16,0 0 1-16,3 2 0 15,3-1-1-15,0-1 0 16,3-2-1-16,-3-1 0 15,5 1 0-15,1-1-1 16,1 0 1-16,6-2 0 16,-1-1 1-16,1-1 0 15,-1-1 0-15,0 0 2 16,-3-3 1-16,0 0 1 16,-3 3 1-16,-7-3 2 15,-1 4 2-15,-4-1 5 16,-8-1 1-16,2-1 2 15,-5 2 0-15,-8 1-1 16,3-1-1-16,-11 0-4 16,-1-4-2-16,-1-1-24 15,-6-2-26-15,3-3-77 16,4 5-58-16,5-2-133 0,5 5 187 16</inkml:trace>
  <inkml:trace contextRef="#ctx0" brushRef="#br0" timeOffset="188403.64">8855 16997 436 0,'-1'-7'234'16,"-5"1"-49"-16,6 4-27 15,-2-2-32-15,1-1-7 16,1 4-8-16,0 0-3 16,0-1-7-16,0 1-9 15,0 1-7-15,0 0-13 16,0 0-25-16,-1 0-12 0,0 5-20 16,-2 16-7-16,-5 38-3 15,1-28-2 1,2 14 0-16,-3 4-1 0,-2 2-1 15,5 9 1-15,-8-5 1 16,0 0-2-16,-1 7 1 16,1-1-1-16,6 1-1 15,-4-2 2-15,5-11-2 16,2-7 0-16,3-13-1 16,5-6-5-16,4-8-5 15,-1-7-1-15,12-2 0 16,-5-3 4-16,7-1 7 15,3-3 3-15,-2-3 4 16,3-4 2-16,-4-6-2 16,0 2 0-16,-1-3-2 15,-1-3 0-15,2 0-2 16,-3-3-2-16,-4 1-68 16,-1 0-38-16,-3 4-104 0,-1 2-93 15,-7 0 200-15</inkml:trace>
  <inkml:trace contextRef="#ctx0" brushRef="#br0" timeOffset="188705.86">8659 17388 672 0,'-7'-2'353'0,"3"-2"-61"16,2 1-57-16,5 1-67 16,-3 1-27-16,0 0-69 15,0 0-22-15,0-1-29 16,3 0-10-16,17-7-8 16,26-10-2-16,-24 13 0 15,8 3-1-15,-1-5-1 16,6 5-12-16,5-5-59 15,3 2-39-15,0 1-126 16,2 5-122-16,3-1 232 16</inkml:trace>
  <inkml:trace contextRef="#ctx0" brushRef="#br0" timeOffset="189156.7">9639 17436 610 0,'-28'27'292'16,"29"-28"-97"-16,4 3-62 15,2 0-8-15,7 1 17 16,-4-2-5-16,6-1-32 15,-4 1-23-15,4-2-39 16,3 0-12-16,0-1-19 16,2-2-5-16,-6-1-3 15,0 2-1-15,3-2-2 16,0 1 1-16,3-1 0 0,-3 1 1 16,-5 0-82-16,-2 0-108 15,-7-2 121 1</inkml:trace>
  <inkml:trace contextRef="#ctx0" brushRef="#br0" timeOffset="189441.26">9679 17276 523 0,'-3'2'372'0,"-2"-7"77"15,0 0-175-15,3 2-122 16,3 0-51-16,-1 2-83 16,0 0-22-16,0 0-7 15,10-2 3-15,7 1 4 16,31-4 2-16,-30 7 2 16,5-1 0-16,3 0-15 15,-3 1-27-15,5-1-47 16,0 1-29-16,2-1-118 15,0 0 154-15</inkml:trace>
  <inkml:trace contextRef="#ctx0" brushRef="#br0" timeOffset="190071.48">10310 16932 325 0,'0'-4'201'0,"0"1"-11"16,1-1-22-16,-1 3-33 16,0 0-11-16,0 0-15 15,0 0 0-15,0 1-14 16,0 0-6-16,0 0-11 15,0 0-14-15,4 13-27 16,-1 3-6-16,3 34-14 16,-12-27-4-16,5 5-3 15,-2 3-1-15,4 3-2 16,-5 0 0-16,3 2 0 16,0 0 1-16,-5-4-1 0,6-3-3 15,-2-5-2-15,4-6-2 16,2-4-2-16,3-2-2 15,3-7 1-15,-6 2 3 16,7-5 13-16,3-2 7 16,1 3 8-16,3-3-2 15,-1-4-6-15,1 2-5 16,-2-4-7-16,1-1-1 16,-3 0-3-16,5 1-1 0,-3-1-1 15,1-1 0-15,-1-3-29 16,-3-3-34-16,1 1-74 15,-2-1-74-15,-2 1 129 16</inkml:trace>
  <inkml:trace contextRef="#ctx0" brushRef="#br0" timeOffset="190402.57">10556 17028 679 0,'-5'0'407'16,"2"3"-69"-16,-2 0-132 16,1 4-39-16,2 6-60 15,-1 1-15-15,-1 8-6 16,2 5-5-16,-2 8-15 16,0 3-7-16,1 2-22 0,-2 1-11 15,0-4-15-15,1 1-4 16,1-3-4-16,2-2-1 15,-1 0 0-15,0-1-1 16,2 1 0-16,0-1-1 16,2 0-2-16,1-6 0 15,-1 0-47-15,1-3-34 16,5-3-86-16,-3-2-53 16,4-4-72-16,2-3-66 0,2-5 235 15</inkml:trace>
  <inkml:trace contextRef="#ctx0" brushRef="#br0" timeOffset="190849.94">10791 17579 668 0,'40'-81'356'16,"-46"82"-120"-16,-2 12-113 16,-3-1-46-16,6 9-46 0,-1 2 8 15,2-1 22-15,3 0 2 16,1-5-15-16,3-5-19 15,6-5-27-15,-1-2-4 16,-1-6 2-16,-1-2 3 16,0-6 8-16,4-2 2 15,-2-1 4-15,-4 0 3 16,-4 4 5-16,-3 2 1 16,-6 4-4-16,6 0-6 15,0 5-16-15,-2 1-5 0,5-4-4 16,-1 0 0-16,0 0-5 15,1 0 4-15,0 0-68 16,0 0-39-16,0 0-150 16,0 0 155-16</inkml:trace>
  <inkml:trace contextRef="#ctx0" brushRef="#br0" timeOffset="191691.05">11247 17130 613 0,'-7'-96'322'0,"18"82"-110"16,2-1-32-16,7 0-58 16,-6 1-30-16,1 2-20 15,3 1 7-15,-2-1-10 16,7 2-7-16,4 7-12 16,-2 3-6-16,-2 4-21 15,0 5-4-15,-6 4-5 16,1 5 1-16,-4 8 8 15,-4 4 4-15,-5 3 4 16,-5 8 0-16,-6 3-8 16,-2 4-5-16,-11 3-6 15,-2 0-3-15,-1 0-2 16,-4-1-2-16,6-7-1 16,0-4-1-16,-3-6-10 15,-2-5-7-15,-2-7-21 0,-1-5-9 16,2-9-5-16,6-6-1 15,0-10 10-15,7-5 6 16,3-9 10-16,2-4 4 16,6-2 10-16,0 1 2 15,4-1 4-15,2 5 1 16,-1-1-2-16,5 2-1 16,2 9-5-16,2 2-1 0,5 6-1 15,1 5 2-15,2 2 8 16,-2 0 9-16,6 9 17 15,-4 1 10-15,1 5 14 16,3 1 1-16,-4 4 20 16,8 2 7-16,0 4 1 15,6 7 10-15,0 3-18 16,3 4-12-16,4-2-16 16,2-2-18-16,3-6-13 15,2-6-5-15,1-5-4 16,3-6-1-16,-4-9-48 15,4-7-47-15,17-19 60 16</inkml:trace>
  <inkml:trace contextRef="#ctx0" brushRef="#br0" timeOffset="200267.71">13581 17105 125 0,'-27'-4'62'0,"27"5"-22"16,-1-1-13-16,2 0-16 16,-2-1-5-16,1 1-5 15,-1 0-1-15,1 0 1 16,0 0 0-16,0 0 5 16,0 0 14-16,0-1 43 15,0 0 23-15,0 0 35 16,0-1 3-16,-1 1-6 15,-2 0 0-15,3 0 5 0,-1 0 8 16,0 0-6-16,0 0-10 16,1 0-21-16,0 0-14 15,0 0-18-15,0 0-9 16,0-1-18-16,0 2-3 16,0 0-8-16,0 0 1 15,9 11-4-15,5 9-4 16,34 32-6-16,-25-26-1 15,3 5 7-15,-3 1 4 0,3 2 3 16,-2 0 1-16,4 1-5 16,0-1 1-16,-2 3 0 15,1 1 0-15,-3 3-2 16,2 3-3-16,-9-3-4 16,4-4-1-16,-6-5-2 15,-2-6-1-15,3-7-2 16,-6-2 0-16,-3-7 0 15,-4-4 0-15,-3 1 1 16,2-4 1-16,-2-2 3 16,0-1 2-16,-2 0-2 15,2 0-4-15,-2 0-55 16,1-1-41-16,0 0-115 16,0 0-97-16,0 0 191 15</inkml:trace>
  <inkml:trace contextRef="#ctx0" brushRef="#br0" timeOffset="200671.12">13969 17125 665 0,'0'0'350'15,"-1"0"-110"-15,-5 7-83 16,1 3-10-16,-7 9-34 16,0 5-8-16,0 8 7 15,-6 1-7-15,2 5-19 16,-4 0-10-16,-3 8-24 15,0 2-5-15,-8 8-17 16,2 8-9-16,-4-2-11 16,1 3-3-16,4-11-3 15,2-6-1-15,5-13-2 16,2-8-1-16,11-6-3 16,0-11 1-16,5-5-55 15,2-1-53-15,5-4-147 16,-4 0-111-16,0-1 226 15</inkml:trace>
  <inkml:trace contextRef="#ctx0" brushRef="#br0" timeOffset="204519.53">14549 17486 143 0,'-1'-1'124'16,"0"-1"36"-16,-1-1-20 15,1 2-24-15,0 0-9 16,0-1-5-16,-2 1-3 15,3 0-13-15,-1 0-12 16,0 0-25-16,0-2-6 16,-1-8-4-16,1 2 5 15,1-3 9-15,14-28-4 0,0 25 2 16,-3-3-4-16,5 0-13 16,-11 1-5-16,8 1-15 15,4 4-6-15,-6 7-5 16,1 4-1-16,-4 4 2 15,4 2 3-15,-1 6 5 16,1 1 0-16,3 7-2 16,-8 2 0-16,3 3-3 15,0-4-2-15,-2 0-1 16,3-1-1-16,-3-4-2 16,7 0-1-16,-3-8-2 15,3 1 0-15,2-3 0 16,-4-2 1-16,5-3 1 15,-1-3 0-15,-1-3 2 16,2 4 0-16,-6-2 1 16,-4-1 1-16,0 3 1 15,-3-4-8-15,5-1-72 0,-3-4-54 16,1-2-103-16,4-2-61 16,-6 1 186-16</inkml:trace>
  <inkml:trace contextRef="#ctx0" brushRef="#br0" timeOffset="206055.66">15551 17292 146 0,'0'-1'101'0,"0"0"6"16,0 0-15-16,0 0-17 15,0 0 4-15,0 0 19 16,0 0 14-16,0 0 14 16,0 0-4-16,0 0-14 0,0-1-6 15,0 1-14-15,0-2-4 16,1-1-9-16,-1 2-1 16,0-2-5-16,-1 2-4 15,0-2-12-15,-1-1-5 16,0 2-2-16,1 1 3 15,0 1-1-15,-5-4-4 16,-6-1-14-16,0 2-8 16,-31 1-10-16,26 11-3 15,2 4-5-15,-2 1-2 16,-2 6-4-16,2 0-2 0,-1 7-2 16,3 1-1-16,5 5-4 15,4 3 0-15,2 13-1 16,3 3 1-16,3 10 3 15,6-1 0-15,6-5 1 16,0-6 0-16,6-10 0 16,2-8 0-16,3-11-2 15,6-5-1-15,2-14 0 16,2-3 3-16,-1-12 5 16,-1-8 4-16,-3-10 9 15,-7-3 3-15,-4-9 3 16,-5-5 2-16,-7-2-3 15,-4 0 0-15,-3 1 3 16,-5 6-2-16,-4 4 2 16,-4 5-4-16,-6 9-4 15,1 6 1-15,1 9-4 16,2 0 0-16,7 9-5 16,-3-5-3-16,1 2-24 0,5 5-20 15,-2-1-108-15,5 3-76 16,2 7-250-16,1 5 290 15</inkml:trace>
  <inkml:trace contextRef="#ctx0" brushRef="#br0" timeOffset="206524.88">15885 17718 499 0,'33'34'279'16,"-41"-34"-71"-16,3 3-102 15,2 1-29-15,1 1-46 16,2 3-9-16,0-1-2 16,0-2-3-16,3-2-7 15,-1 1-2-15,-2-4 1 16,0 0 8-16,0-1 13 0,0 0 3 16,0-1 1-16,0 1-7 15,0 0 10-15,0-1 9 16,1-2 25-16,-1 3 12 15,0-1-12-15,0 1-12 16,0 0-30-16,0 0-14 16,0 1-11-16,0 0-3 15,-1 0-1-15,1 0-5 16,-1 0 2-16,1 5-52 16,0-2-93-16,0 0-81 0,0-1 121 15</inkml:trace>
  <inkml:trace contextRef="#ctx0" brushRef="#br0" timeOffset="207149.53">16565 17176 486 0,'0'2'300'0,"-3"-2"-6"15,-6 0-170-15,-1 0-21 16,-2 2-16-16,0 0-4 15,-3 0 40-15,0-1 5 16,-2 4-11-16,1-2-8 16,0 3-37-16,1 3-15 15,-3 2-32-15,0 9-13 16,-2 3-12-16,-1 5-1 0,1 4-3 16,0 3 0-16,0 9-2 15,6 1-1-15,0 14 1 16,2 3 0-16,5 2 0 15,0-2 1-15,7-14 0 16,5-5-1-16,4-15-6 16,4-7-3-16,4-9-4 15,4-10-1-15,3-12 7 16,1-11 6-16,3-13 7 16,-3 0 3-16,-5-12 2 15,-5-1 0-15,-5 0 0 16,-3 1 1-16,-5 6 3 15,-4 8 2-15,-6 10 3 16,-3 2 0-16,-2 11-13 16,-1 4-11-16,-2 5-36 15,-4 2-26-15,8 3-37 16,-2 1-14-16,5-2-53 0,4 0-25 16,2-1-152-16,3-1 218 15</inkml:trace>
  <inkml:trace contextRef="#ctx0" brushRef="#br0" timeOffset="207779.76">16721 17283 399 0,'93'-45'252'0,"-87"43"-18"15,-6 0-14-15,-2 1-52 16,2 1-28-16,0 0-32 0,0 0-23 16,-1 0-15-16,0 0-6 15,0 0-11-15,0 0 1 16,0 6-3-16,0 9 0 15,-5 30 1-15,2-25-5 16,4 2-7-16,-7 2-4 16,2 1-6-16,0-3-4 15,0 2-14-15,4-5-5 16,2-2-6-16,2 2-1 16,-2-4-3-16,-2-2-2 0,3-3-1 15,-2-3-1-15,8-3 4 16,4 1 1-16,1-1 7 15,0-1 3-15,-2-4 3 16,0-1 0-16,0-2-3 16,1 0-2-16,-1 1-3 15,-1-5-1-15,-1-2-3 16,1 2 1-16,1-5-53 16,1 4-53-16,-1-1-236 15,-1-7 217-15</inkml:trace>
  <inkml:trace contextRef="#ctx0" brushRef="#br0" timeOffset="208138.29">17010 17300 938 0,'25'-39'462'0,"-27"43"-196"16,-2 1-106-16,-2 2-21 15,-1 5-68-15,3 1-18 16,-2 8-2-16,0-1-6 16,-1 5 0-16,1 1-1 15,-1 1-10-15,3 5-7 16,-2 5-15-16,3 2-5 0,2 7-3 16,-1-2-2-16,2-3 1 15,0 0-1-15,-2-5 0 16,-2-2 1-16,1-4-1 15,-1-2-1-15,3-5 1 16,-2-5-2-16,2-4-1 16,1-4-3-16,0-6-3 15,1 3-27-15,3-7-60 16,1 2-57-16,-1 0-238 16,-4-2 253-16</inkml:trace>
  <inkml:trace contextRef="#ctx0" brushRef="#br0" timeOffset="208820.56">17320 17607 303 0,'41'-71'163'0,"-44"77"-23"15,-1 4-18-15,3-1 5 16,-2 3 8-16,1 0-2 16,3 1-18-16,0-5-49 15,3-3-21-15,2-4-23 16,-3-1-3-16,3-4 4 0,-4-2 2 16,0-2 1-16,5-7-2 15,-4 3-4-15,3-1 20 16,-7 4 26-16,-1 2 16 15,-3-1 27-15,-4 5-6 16,4 0-9-16,-2 3-14 16,0 5-26-16,2 3-14 15,-3 2-22-15,-6 0-7 16,9-2-6-16,-4-3-1 0,0-2-2 16,10-1-2-16,-1-2-7 15,0 3-10-15,0-3-49 16,0 0-46-16,0 0-92 15,0 0-70-15,0 0 170 16</inkml:trace>
  <inkml:trace contextRef="#ctx0" brushRef="#br0" timeOffset="210240.62">18004 16781 406 0,'2'-5'285'15,"0"1"7"-15,-2 3-80 16,0 1-10-16,0 0-43 15,0 0-29-15,0 0-35 16,0 0-10-16,0 0-12 16,0 4 1-16,0 19 0 15,-2 25-9-15,-3-15-8 16,2 5-8-16,-4 6-6 16,1 6-6-16,0-3-15 15,-1 4-5-15,2-7-9 0,0-2-3 16,3-6-4-16,0-8-3 15,2-9-5-15,2 0-29 16,0-5-57-16,5-3-41 16,2-2-99-16,1 1-46 15,2-4 177-15</inkml:trace>
  <inkml:trace contextRef="#ctx0" brushRef="#br0" timeOffset="210619.69">17839 17409 873 0,'-13'14'371'0,"3"-4"-217"15,-1-5 0-15,5 1-18 16,3 0-24-16,6-4 1 16,9 4-8-16,1-3-4 15,3-1-6-15,1-1-36 16,0-1-18-16,-3-2-25 16,9 0-8-16,2 1-3 0,3-1-2 15,2 1-1-15,-8-3 0 16,0 2-1-1,0 4 0-15,-1-2-1 16,-3 1 0-16,-1 3-19 0,-4-1-33 16,-2 1-69-16,-2 1-47 15,-2-1-129-15,3-1-66 16,-3 1 229-16</inkml:trace>
  <inkml:trace contextRef="#ctx0" brushRef="#br0" timeOffset="211340.71">18181 17580 528 0,'30'80'280'0,"-30"-81"-70"16,-1-3-13-16,-5 1-37 16,-4-3-20-16,-3 0-9 15,-3 0 2-15,-4-2 13 0,-3 1 4 16,0 0-4-16,3 1-13 15,-3 1-43-15,0-1-24 16,-2 1-36-16,0 2-10 16,1 0-7-16,8 3-1 15,4-1 1-15,2 0 1 16,7-2 4-16,-2 1 1 16,2 2-2-16,2-1-3 0,0 1-7 15,0 0-3-15,1 0-4 16,0 0-3-16,0 0-1 15,0 13 1-15,0 11 0 16,2 31 2-16,-1-22 0 16,0 1 0-16,-4 5 0 15,1-3 0-15,-1-3 0 16,2 0 1-16,2-8-1 16,4-1-1-16,3-3-4 15,2-7-1-15,3-4 0 16,4-3-1-16,-1-5 4 15,-1 2 1-15,1 1 3 16,-1 0 0-16,0 0 0 16,-3 1 3-16,-6 0 2 15,0 2 1-15,-10 3 4 16,1 1 1-16,-7 7 1 16,-7-2 1-16,-4-3-2 0,-5 1 0 15,-6-5-11-15,-3-1-9 16,5-3-36-16,4-1-25 15,4-5-60-15,2-1-59 16,-5 1-246-16,-1 3 283 16</inkml:trace>
  <inkml:trace contextRef="#ctx0" brushRef="#br0" timeOffset="-187004.23">7423 11501 145 0,'-1'-1'86'0,"0"0"-9"16,-1 0-19-16,1 0 1 15,0-1 16-15,0 1 7 16,0 0-1-16,0 0-6 16,0 0-16-16,0 0-12 15,0 0-24-15,-2 0-10 16,3 0-12-16,-1 0-2 15,0 0 0-15,0-1 1 16,0 1 1-16,0 0 2 0,0 0 2 16,0 0 0-16,0 0 2 15,1 0-2-15,0 1 2 16,0 0 5-16,0 0 7 16,0 0 2-16,1 10 13 15,0-3-27 1,-1 1-1-16,1 2-5 15,-1-4 0-15,0 1-1 16,1 2 0-16,2 2 0 16,8 28 0-16,-6-23 2 15,-5-3 1-15,1 0 21 16,1 0 2-16,-1-2 0 16,0 1 0-16,-1-2-20 15,2 3-1-15,-2-1-2 16,0 0 0-16,1 4-1 15,2-1 0-15,0 1 0 16,1 1-1-16,-1-3 3 16,3 0 1-16,-6-5 1 0,2 1 1 15,0 1 0-15,3 0-1 16,1 3-1-16,-2-4 0 16,-1-2-1-16,0 2 0 15,-1 0 2-15,4 2 1 16,-6 2 4-16,3-2 0 15,1-1 1-15,-1 1-1 16,1-1 2-16,-2 1 2 0,2-2 7 16,-4 2 4-1,1-2 0-15,0-3-3 0,-1 4-8 16,-1-4-6-16,1 2-5 16,2 5-1-16,3 1-1 15,-3-6-1-15,0 3 1 16,-2 1 0-16,-2-1 2 15,4 5-1-15,0 2 2 16,-2-1-1-16,2 0 0 16,-3 2-2-16,1-5-1 15,-2 2 0-15,4 3 0 16,1-3-1-16,-2 3 2 16,6-1-1-16,-5 0 1 15,-1 0-1-15,1 1 1 16,0 1-1-16,1 2 0 15,-2-2 0-15,1-2-1 16,2 0 1-16,-4-2-1 16,0 0 1-16,3 1 0 0,-2 0-1 15,2 2 1-15,0 2-1 16,0 2 0-16,0-1 1 16,-1 0-1-16,0 0 1 15,-2-3 0-15,2 3 1 16,2-7-1-16,-3 4 1 15,-5-1-1-15,2 0 0 16,1 5-1-16,4-5 1 16,-3-4 0-16,4 0 0 0,-3-1 1 15,-6 1 1-15,8-1 2 16,-1 0 5-16,-2 1 4 16,2-1 0-16,-2-3 0 15,-3 0-4-15,-3-3-5 16,6 4-1-16,2-2-1 15,-2 2 0-15,0-1 2 16,-4 0 0-16,-2 3 0 16,3-1-1-16,3 6-1 15,1 1 0-15,-2-4-2 16,0 2 0-16,-2 0 0 16,3 0 0-16,-1 3-1 15,2 1 1-15,-1-3 0 16,-1 3 0-16,0 1 0 15,1 1 0-15,0 0 0 16,-1-1 0-16,-2-3 0 16,-1-2 0-16,3-1 0 15,2 1 0-15,-1 2 1 0,-2 0-1 16,-5 2 1-16,0 0 0 16,1 1 0-16,6 0-2 15,-1-1 1-15,-2-4-1 16,3 2 0-16,-1 2 1 15,-1-1 0-15,2 4-1 16,0 4 1-16,-6-2-1 16,4 5 1-16,-4-5 0 0,4-4-1 15,1 2 1 1,-3-4-1-16,4 0 0 0,-5 1 1 16,0-6-1-16,6 3 1 15,-1-3 0-15,3 1-1 16,4 2 1-16,-7-7-1 15,-3 4 0-15,3-2 1 16,-3-1-1-16,6 6 1 16,1-1-1-16,-3 0 0 15,0 0 0-15,-1 3 0 16,2-1 0-16,3 0 0 16,-3-1 0-16,2 1 1 15,-2 1-1-15,-2 2 0 16,9 2 1-16,-9-1-1 15,7-1 0-15,-2-3 0 16,2-3 0-16,-5-1 0 16,0-3 1-16,0 0 0 0,-4-2-1 15,11 2 3-15,-7 1-1 16,3 1 1-16,-3-2 1 16,5 1 0-16,-2-1-1 15,1-1 1-15,0-2-1 16,-1 1 0-16,-3-2-1 15,-2-3 0-15,5 4 0 16,-10-5 0-16,11 2 0 16,-5-1 0-16,7 1-1 15,-5-1 0-15,-3-3 0 0,4 3 1 16,-4-5-1-16,0-1 1 16,0 0-1-16,0 0 0 15,0 0 0-15,1 3 0 16,3 0 0-16,-2 3-1 15,2-3 0-15,7 6 0 16,-4-5 0-16,22 29 0 16,-23-28-1-16,-2-3 1 15,4 1 0-15,3 2 0 16,4 4 0-16,-4-5 0 16,0 2 0-16,0 2 0 15,-7-6 1-15,4 2 0 16,2 4 0-16,-3-5 0 15,3 4 0-15,0 4-1 16,-3-8 1-16,-1 1-1 16,3 3 0-16,-1-2 0 15,2 3 0-15,-3-1 0 0,-2-3 1 16,-1-4-1-16,2 2 0 16,0 3 0-16,3-4 0 15,0 3-1-15,-3-1 0 16,2-1 1-16,1 3-1 15,0-3 1-15,1 4 0 16,1-2 0-16,1 1 0 16,0-1 0-16,1-1 0 0,-3-1-1 15,1-2 1 1,1 3-1-16,1-3 1 16,-3 0 0-16,8 5 0 0,-5-4 0 15,2 1 0-15,1 0 0 16,-6-3 0-16,0 1 0 15,-2 0-1-15,3 0 0 16,3 1 0-16,2-1 0 16,0 1 1-16,1 0 0 15,-4-2 0-15,1 1 0 16,2 0 0-16,-1-1 0 16,1 1 0-16,1 0 0 15,0 0 0-15,-1-2 0 16,1 0 0-16,0-1 0 15,0 2 0-15,0-1 0 16,3 2 0-16,-3 0 0 16,0 0 0-16,-1 0 0 0,0-2 0 15,1 1 0-15,1 1 1 16,-3-1-1-16,-1-1 1 16,0 1-1-16,-1-3 0 15,1 2 0-15,3 2 0 16,-5-2 0-16,1 2 0 15,1 0 0-15,-5-4 0 16,1 3 0-16,1-3 0 16,-1 2 0-16,-1 1 0 15,7 1 0-15,1-1 0 0,-4-2 1 16,6 2-1-16,-5-5 0 16,3 2 0-16,7 3 0 15,-1-2-1-15,3 3 1 16,0-1 0-16,-2-2-1 15,3 1 1-15,3 0 0 16,-2-1 0-16,5 3 0 16,0 0 0-16,1 2-1 15,2-2 1-15,-2-3 0 16,-2 2-1-16,2 1 0 16,-5 0 1-16,7 1 0 15,-3 0 1-15,2-1-1 16,-1 3 1-16,-3-2-1 15,2 1 1-15,-3 2-1 16,0-3 1-16,4 4 1 16,-3-5 0-16,-1 0 2 15,3 3 1-15,0 0-56 0,-2 3 40 16</inkml:trace>
  <inkml:trace contextRef="#ctx0" brushRef="#br0" timeOffset="-183043.74">7520 14062 115 0,'12'-27'78'0,"-13"27"-11"16,1 0-14-16,-1-1-37 15,0 1-9-15,0 0-7 16,0 0-1-16,0 0 2 16,1-1 3-16,0 1 5 15,0 0 1-15,0-1 0 16,0-1-3-16,-3 1-3 0,3 0-3 16,-1 0-4-16,0 0-2 15,1 0 2-15,0 0 1 16,0 0 1-16,0 0 1 15,0 0-1-15,0-1-17 16,0 1 13-16</inkml:trace>
  <inkml:trace contextRef="#ctx0" brushRef="#br0" timeOffset="-174223.67">7546 14023 379 0,'26'-65'207'0,"-32"63"-52"16,3 0-28-16,4 2-49 15,-1 0-13-15,0 0-7 16,-1 0 4-16,0-1 12 15,0 0 4-15,-1 0 5 16,2-1 1-16,-4 1-10 16,0 0-8-16,-4 1-18 15,1 1-13-15,2 0-20 16,-4 2-8-16,7-3-9 16,-3 3-5-16,3 0-5 15,-4 5 1-15,2 1-1 16,1-1 3-16,7 28 3 15,5-25 2-15,-4-4 3 0,3 1 0 16,-3-4 1-16,0-2 0 16,4 0 1-16,2 1 0 15,-3-4 1-15,3-2 2 16,-2-2 1-16,-5-3 1 16,7 1 3-16,-7-2 0 15,-4-1 6-15,6 3 1 16,-7-1 7-16,-2 1 2 15,0 3 1-15,-7-5-2 16,6 2-5-16,-4-3-4 0,2 1-5 16,-1 2-3-16,-7 0-2 15,2 3-2-15,1 3-1 16,-1 1-2-16,5 8-7 16,1 0-5-16,1 2-8 15,5 3-1-15,0-2 2 16,7 1 2-16,4 5 7 15,-7-5 2-15,5 0 4 16,0-1 1-16,1-3 1 16,5-1 0-16,2-2 1 15,2 0-1-15,-7-7 2 16,7 2 1-16,-5-1 2 16,-4-4 2-16,-1 2 4 15,-6-2 2-15,-1-3 11 16,-3-1 3-16,0 2 5 15,-8-4 2-15,-2 2-5 16,-1-2-4-16,-3 2-9 0,7 3-6 16,-4 2-6-16,0 4-3 15,2 2-5-15,0 3-2 16,7-1-2-16,3 7-2 16,1 1 2-16,-2 1 0 15,-1 3 3-15,-1-4 1 16,3 0-1-16,5-1 1 15,3-1-1-15,0-3 1 0,0-3 1 16,2-1 3-16,0-4 2 16,0-6 3-16,4 3 3 15,-7-5 2-15,-4 4 6 16,-2 0 4-16,-8 0 5 16,5-2 2-16,-11-1-3 15,4 1-4-15,-3-2-7 16,-1 4-4-16,9 2-7 15,-7 1-5-15,3 3-2 16,1 4-2-16,0-3-4 16,8 2-1-16,1 1-3 15,2-1 0-15,2 1 15 16,-6 2-48-16,4 1-127 16,1-3-107-16,1 2 153 15</inkml:trace>
  <inkml:trace contextRef="#ctx0" brushRef="#br0" timeOffset="-172303.05">7523 14016 271 0,'3'0'122'0,"-3"0"-42"15,0 0-10-15,1 0 22 16,-1 0 11-16,0 0 5 16,0 0 0-16,0 0-20 15,0 0-15-15,0 0-14 16,0 0 1-16,0 0 2 16,0 0 2-16,-1 0-4 15,-2 0-6-15,-2 1-14 16,-14 3-3-16,-34-1-6 15,28-8-3-15,-1 0-6 16,-1 0-6-16,-1 2-7 16,1-1 1-16,2 2 7 0,2 3 3 15,3 0-1-15,3 3-4 16,0 1-10-16,3-3-4 16,5-1-2-16,2 1-1 15,5-2-12-15,2 0-11 16,2 0-10-16,-2 0-3 15,0 0 7-15,0 0 10 0,5 1 7 16,13 5 3 0,30 10 3-16,-25-8 0 0,4-4 3 15,-2 0 1-15,4-2 1 16,-2-3 2-16,4 3 1 16,1-2 0-16,-2 0 1 15,2 2 0-15,-6-4 1 16,-4 3-1-16,-9-2 0 15,3 0 1-15,-10 1 1 16,0-2 1-16,-3 2 5 16,-4-2 5-16,1 2 22 15,0 0 5-15,0-1 1 16,-1 0-4-16,0 0-22 16,-5-1-6-16,-17-8-2 15,-24-10-3-15,20 12 0 16,-2 0 1-16,-2 2-3 15,-3 1 0-15,3 5-3 0,5 2 0 16,2-1-2-16,2 4-1 16,5-1 1-16,2-1 0 15,5 1 0-15,5-2 1 16,3-1-21-16,2 0-12 16,0-1-9-16,0 0-3 15,0 0 16-15,6 3 13 16,18 8 6-16,29 17 4 15,-23-24 3-15,3 3 2 16,-1-4 2-16,0 1 0 16,0-2 1-16,-5 0 1 0,-4-1 0 15,-6 0 1-15,-5 0 2 16,-6-1 3-16,4 1 10 16,-8-2 14-16,-5-2 7 15,3-1-1-15,-2 3-8 16,-1-1-13-16,-21-5-12 15,-31-34-1-15,30 30-3 16,3 1 0-16,9 6-2 16,2 1-5-16,6 6-12 15,2 2-4-15,3 5-3 16,0-4 2-16,2 2 9 16,2 0 3-16,3-3 3 15,5 1 1-15,1 1 3 16,1 3-8-16,1-6-77 15,-5-1-64-15,3 2 90 16</inkml:trace>
  <inkml:trace contextRef="#ctx0" brushRef="#br0" timeOffset="-169058.07">7847 11624 93 0,'25'-50'73'15,"-25"47"28"-15,-2 3-11 16,2-3-20-16,0 2-8 15,0 0-29-15,-2-1 5 16,1 1 11-16,0 0 8 16,0 0 13-16,0 0-5 15,0 0-3-15,0 0-2 0,0 0-6 16,0 0 0-16,-2 0-7 16,3 0-7-16,-1-1-12 15,0 1-8-15,0 0-15 16,1 0-5-16,-1 0-5 15,0 0 0-15,0 1 2 16,1 0 2-16,0 0 6 16,0 0 3-16,0 10 3 15,0 5 0-15,0 31-2 16,1-29 4-16,-4 2 1 16,-2 4 2-16,3 2-1 15,-1 4-5-15,1 3-5 16,-1-1-1-16,3 4-4 15,-1 1 1-15,1-9-1 32,0-13 0-32,1 0 1 0,-1 44 0 0,-2 3 1 0,2 4 1 15,-1-17 1-15,1 1 0 16,0 1 0-16,-2-2 0 16,1 3-1-16,0-5-1 15,-2 1 0-15,5-2-1 16,-1-3-1-16,1 3 1 15,8-3-1-15,-7 3 1 16,0-3 0-16,3 1 1 16,-10 1 0-16,4-5 1 0,0 2 2 15,-3-1 0-15,0-6-1 16,2 5-1-16,2-4-2 16,1-6 0-16,2 4-1 15,0-7 0-15,-3 5 0 16,-2 4 1-16,0-1 0 15,0 0 0-15,1-4 1 16,1-1-1-16,-1-2 0 16,1-1 0-16,1 0-1 15,-2-2 7-15,2 1 15 16,-1-2 0-16,0 0 3 16,-1 3-8-16,3-5-12 15,-1 4-1-15,-2 0-1 16,1-5 1-16,1 2 10 15,-1-3 5-15,3 1 8 16,-6 0 1-16,4 1-7 16,1 2-2-16,-1-1-3 0,1-2 2 15,-4-1 2-15,-1 2 0 16,0-5 3-16,-1-2-1 16,0-3-1-16,1-5-2 15,0 0 4-15,1-1 3 16,-4-5 12-16,5 0 8 15,-1 0 3-15,0 0-1 16,0 0-11-16,0 0-6 16,0 0-11-16,0 0-6 15,0-1-8-15,0 0-4 0,-1 0-5 16,-2-2 0-16,0-6 0 16,-1-4 1-16,-25-27 2 15,27 28 0-15,1 6 0 16,1-4-1-16,0 1 0 15,-1 2-1-15,0-5-1 16,0 4-1-16,-1-3 1 16,3-1-1-16,3 4 2 15,-3-2 0-15,0 7 2 16,0 2 1-16,0-1 0 16,0 2 0-16,0 0-1 15,0 0-1-15,0-1-5 16,0 1 0-16,0 0 0 15,0 0 1-15,0 0 2 16,0 0 2-16,3 14 1 16,1 5 0-16,4 27 0 0,-6-22 0 15,-1-1 1-15,1 1-1 16,3 1 0-16,-4-3 0 16,6 0 0-16,-3-2-1 15,2-3 0-15,4 2 0 16,-3-6-1-16,-1-2-1 15,3-4-1-15,1 0-1 16,0-5-2-16,0-2 0 16,-3-4 3-16,3-8 2 0,-1-5 3 15,1-3 2-15,0-8 0 16,1 0 0-16,-3-3-2 16,3-2 0-16,-1 7 1 15,-2 2-1-15,1 4-18 16,-3 4-44-16,1 3-156 15,-2 5 142-15</inkml:trace>
  <inkml:trace contextRef="#ctx0" brushRef="#br0" timeOffset="-167362">7656 14766 194 0,'-1'-1'141'0,"-1"0"13"16,0 0-24-16,2 0-37 15,-2 0-15-15,1 0 1 16,0 0 9-16,0 0 25 0,0-1 6 16,0 1-16-16,0 0-19 15,0 0-44-15,0 0-17 16,-2 0-14-16,3 1-3 15,-1 0-1-15,-2 11-1 16,0 17 1-16,0 34-1 16,1-27 0-16,2 1 0 15,0 0 0-15,-3-1 0 16,10 0 0-16,-9-9 1 0,-2-5 0 16,4-3 0-16,-2-10 4 15,1 0 0-15,3-3 19 16,-2-5 8-16,-2-4-1 15,2 3-4-15,0 0-20 16,0 0-10-16,3-21 9 16,3-31 9-16,-3 25 5 15,-1-3 2-15,-1-4-9 16,-1-2-5-16,1-2-3 16,-1-1-1-16,4 8-1 15,0 2-2-15,-1 6 0 16,0 5 0-16,-7 2-2 15,3 11 1-15,2 6-4 16,1 1 0-16,-2-1-1 16,0 0 1-16,2 16 5 15,-4 36 0-15,-3-20 14 16,3 1-46-16,-2 4-154 0,7-3 133 16</inkml:trace>
  <inkml:trace contextRef="#ctx0" brushRef="#br0" timeOffset="-166610.64">7315 14760 319 0,'0'-7'248'0,"-2"7"-32"15,1 2-56-15,0-2-41 16,0 0-76-16,0 11-13 0,1 16 11 16,1 32 8-16,-3-22-2 15,-2 3-3-15,2 3-13 16,-2 2-8-16,0-3-12 15,1-8-3-15,0-10 1 16,2-9 0-16,-1-7 4 16,3-6-1-16,-1-8-7 15,-1-1-1-15,1-14-6 16,-4-4 0-16,7-10 2 16,-3-1-1-16,2-2 1 15,1 5 0-15,0 6 4 16,2 2 0-16,0 7 0 15,0 3-1-15,-4 6 0 16,1 4 4-16,0 7 2 16,-2 5 1-16,0 9 1 15,-1 8-2-15,-1 8-1 16,0 5-5-16,-1 4-367 0,3-5 273 16</inkml:trace>
  <inkml:trace contextRef="#ctx0" brushRef="#br0" timeOffset="-165377.34">7912 14732 337 0,'-78'-28'231'16,"78"30"-41"-16,0-3-54 16,0-4-34-16,0 3-54 15,0 1-6-15,0-1 11 16,13-11 4-16,39-33-11 15,-21 26-10-15,9-11-6 16,6-5-4-16,14-12 4 16,6-9 17-16,13-9 3 15,8-8-4-15,15 4-10 16,7-3-18-16,-1 4-11 0,-1 0-2 16,-6-2-3-16,0 4 1 15,-1 9-1-15,-12 3 0 16,-20 9 1-16,-3 8 2 15,-25 7 2-15,1 8 2 16,-10 12 4-16,-15 5-1 16,-7 4-21-16,-5 5-25 15,-5-2-72-15,0 1-50 16,0-2 94-16</inkml:trace>
  <inkml:trace contextRef="#ctx0" brushRef="#br0" timeOffset="-165075.02">9368 13564 405 0,'-32'-64'257'0,"31"63"14"15,1 0-56-15,0 1-79 16,0 0-37-16,0 0-73 16,2 0-9-16,19-1-8 15,27-1-3-15,-22 2-2 16,2-4 0-16,1-2 22 15,1 3 4-15,-3 1 5 16,-3 4 7-16,-5 3-4 16,-5 5 2-16,-9 8 34 15,-5 5 3-15,-10 15-13 16,-8 7-3-16,-13 6-37 16,-2 3-8-16,6-5-5 0,2-6-55 15,7-8-134-15,9-4-139 16,9-14 178-16</inkml:trace>
  <inkml:trace contextRef="#ctx0" brushRef="#br0" timeOffset="-164496.22">10490 12921 282 0,'1'-10'192'16,"3"0"-35"-16,0 7-24 16,0 1-6-16,0 2-27 15,0 1-2-15,-4-1-5 16,0 0-2-16,0 0-6 16,2 19-4-16,-3 34-13 0,-6-24-17 15,-7 7-25-15,-3 6-7 16,-4 4-8-16,-2 6-3 15,-1 2-3-15,2-1 0 16,3 1-1-16,1-4 0 16,1-6-3-16,2-5-1 15,6-12-3-15,4-5-2 16,11-8-7-16,-4-3-2 16,18 3-11-1,-7-10 21-15,2-3 5 0,3-2 4 16,-3-5 3-16,5 0-1 15,1-3-1-15,1 0-1 16,0-1 1-16,-2-3 2 16,-1-2 6-16,1-4-72 15,-2 0-53-15,-1 0-153 16,-4 0 147-16</inkml:trace>
  <inkml:trace contextRef="#ctx0" brushRef="#br0" timeOffset="-164208.87">10305 13164 874 0,'-4'-3'402'16,"2"0"-197"-16,-2 3-47 15,3 0-79-15,1 0-46 16,0 0-43-16,0 0 3 16,1 0 4-16,13 3 0 15,7 2 2-15,29 4 0 16,-22-5 1-16,-2 0 0 16,4 2-64-16,-3 3-80 15,4-2-246-15,0 0 240 0</inkml:trace>
  <inkml:trace contextRef="#ctx0" brushRef="#br0" timeOffset="-163829.22">11037 13240 620 0,'-1'-1'273'0,"0"0"-83"0,0 0-57 15,1-1-55-15,0 2 3 16,0 0-52-16,6 2-12 16,13 4-11-16,28 9-1 15,-24-11-1-15,3-1-1 16,-2-2 0-16,0-1 0 16,-2-2 1-16,0 0 2 15,-6 1 21-15,-4-2-56 0,0 1 27 16</inkml:trace>
  <inkml:trace contextRef="#ctx0" brushRef="#br0" timeOffset="-163594.3">11025 13126 922 0,'-2'0'384'0,"4"1"-232"15,-2-4-40-15,0 3-53 16,0-1-26-16,4 1-32 16,9 1 1-16,4 0 0 15,30 5-1-15,-21-4-1 16,3 1 1-16,0-3-16 16,2 1-42-16,8 0-161 0,-9 0 145 15</inkml:trace>
  <inkml:trace contextRef="#ctx0" brushRef="#br0" timeOffset="-162914.22">11909 13207 843 0,'11'-37'362'0,"-30"32"-216"15,-1 0-37-15,-5 5-50 16,2 6-28-16,-4 3-14 15,4 7 0-15,4 7-2 16,2 3-1-16,3 10 2 16,4 2-2-16,8 3-8 15,2-1 0-15,7-7-7 16,8 2-3-16,6-10 0 16,2-3 0-16,2-4 0 15,-1-11 1-15,-10-7 3 0,2-5 4 16,-1-5 13-16,-8-3 6 15,1-10 8-15,-3-2 0 16,-5-16-6-16,4-4-4 16,-9-9-6-16,-1-7-1 15,-5 2-8-15,-2 2-3 16,9 10-6-16,7 5-2 16,-1-1-1-16,5 5-1 15,6 4 3-15,-4 4 0 0,10 11 2 16,-7 1 2-16,1 6-2 15,0 1-1-15,5 10 2 16,0 5 0-16,-2 7 4 16,-1 7 3-16,-10 3 13 15,-1 5 9-15,-4 3 7 16,-2 0 2-16,-8 1-7 16,-5-2-8-16,-2-3-5 15,-2 2 0-15,-5-9-9 16,8 0-35-16,0-2-59 15,6-2-27-15,4 6-72 16,-3-6-28-16,7 2 143 16</inkml:trace>
  <inkml:trace contextRef="#ctx0" brushRef="#br0" timeOffset="-162425.39">12284 13368 598 0,'-11'1'352'15,"0"2"-12"-15,1 7-217 16,0 1-28-16,-1 4-7 16,5 5-7-16,2 1-5 15,2-1-16-15,5-4-38 16,0-4-13-16,0-5-11 16,1-4-2-16,4-3 1 15,-2-2 3-15,1-4 8 16,-2-1 7-16,0-5 7 15,-1 0 3-15,-4 2 3 16,-1 1-1-16,-1 6 11 16,-1 3-3-16,-2 1-9 15,4-1-6-15,0 0-22 16,0 0-3-16,-4 6 1 16,0 3 2-16,0 2-3 0,-10 22-4 15,19-31-18-15,-1 1-36 16,0-3-72-16,-3 0-43 15,0-1-120-15,0 0 182 16</inkml:trace>
  <inkml:trace contextRef="#ctx0" brushRef="#br0" timeOffset="-161670.12">12575 13045 357 0,'-22'-52'256'16,"25"50"-4"-16,5 0-67 16,1 0-29-16,7 2-42 0,2 0-15 15,3 2-29-15,4-1-15 16,-1 4-18-16,1-2-7 15,0 3-2-15,-1 4 16 16,-1 0 8-16,-2 3 5 16,-5-1-4-16,1 5-16 15,-4 2-13-15,-3 3-6 16,-6 2-6-16,-3 1 0 16,-7 1 3-16,-6 4 2 15,-8 3 3-15,-5-2 0 0,-7-1-1 16,0-4-2-16,0-6-4 15,-1-4-3-15,4-7-21 16,-3-3-20-16,5-6-44 16,1 2-18-16,5-4-23 15,2-4 7-15,-1-4 34 16,7-3 15-16,1-4 31 16,12 1 8-16,4 2 2 15,0-2 1-15,5 6 2 16,-9 1-2-16,10 2-3 15,-2 3 1-15,5 3 8 16,1 1 11-16,2 5 22 16,2 2 13-16,5 4 21 15,0 2 0-15,6 2-3 16,-4 5-4-16,7 1-16 16,4-1-5-16,0 3-11 15,9-1-5-15,-4 0-7 16,5 3-2-16,-4-5 0 0,1-1 0 15,11-4 37-15,1-5-62 16,18-7 26-16</inkml:trace>
  <inkml:trace contextRef="#ctx0" brushRef="#br0" timeOffset="-160486.35">14585 13076 319 0,'-8'-6'190'0,"-1"0"-32"15,8 6 6-15,1 0-41 16,3 0-12-16,-4 0-17 16,0 0-14-16,0-2-28 15,0 1-14-15,1 1-12 16,0 0-3-16,0 0 2 15,0 0 2-15,2 13-4 16,12 5-4-16,31 33-4 16,-30-26 8-16,5 3 7 15,4 5 1-15,-3 0 1 16,2 2-8-16,0 1-9 16,-2 1-1-16,-1-1-3 15,0-2-2-15,0-2-4 16,0-4 0-16,-1-3-1 0,0-4 0 15,0-4 0-15,-3 1 0 16,-1-1 0-16,2-2 2 16,-3-1-1-16,-2-5 0 15,-4-4-17-15,-3-3-41 16,0-2-128-16,-1-7-251 16,0-4 278-16</inkml:trace>
  <inkml:trace contextRef="#ctx0" brushRef="#br0" timeOffset="-160222.11">15032 13107 551 0,'0'4'286'0,"-15"9"-10"16,-2 3-146-16,-8 13-26 15,-1 6-6-15,-4 9-30 16,-1 7 7-16,-4 6 10 16,-3 1-11-16,1 0-22 15,1-3-17-15,0-6-25 16,4 0-7-16,7-9-48 16,1-4-51-16,16-9-171 15,3-7 165-15</inkml:trace>
  <inkml:trace contextRef="#ctx0" brushRef="#br0" timeOffset="-159526.1">15454 13297 194 0,'64'-36'196'0,"-56"24"18"16,4-3-21-16,1 2-23 16,2-2-56-16,-1 2-11 15,-5 0-26-15,5 2-20 16,-1 3-24-16,1 4-11 16,-2 6-19-16,1 3 2 15,-2 7 3-15,2 1 3 16,-2 6 0-16,-1 4 0 0,-3 2-2 15,0 5 0 1,1-3-3-16,-6 1-2 0,5-3-2 16,-3-4 0-16,5-6-2 15,5-3-1-15,1-3 0 16,-2-4 0-16,5-2 4 16,0 1 4-16,-1-6 3 15,3-1 2-15,-2-3-2 16,0-2 1-16,-3-1-1 15,1 0 0-15,-2-2 0 16,-1 0 0-16,-1 1-30 16,-3-2-54-16,-1 6 49 15</inkml:trace>
  <inkml:trace contextRef="#ctx0" brushRef="#br0" timeOffset="-158856.31">16755 13096 337 0,'-21'-18'219'0,"-1"4"33"16,3 4-80-16,-2 4-48 15,1 4-34-15,-3 6-57 16,1 8 3-16,-2 4 7 16,-4 5-1-16,5 10-10 15,-4 2-11-15,5 12-21 16,7 3-4-16,5 6-6 16,5 0 0-16,9-2 0 15,5-1 0-15,9-7 0 16,7-4 0-16,7-8 4 15,1-5 2-15,2-12 7 0,3-3 3 16,-3-11 3-16,3-2 3 16,-7-11 43-16,-1-5 9 15,-6-10 15-15,-2-4 4 16,-7-5-21-16,-5-6-5 16,-10-7-5-16,-1 1 1 15,-10-5-16-15,0 0-5 16,-3 10-10-16,-7 3-7 15,1 14-7-15,5 8-2 16,0 7-8-16,2 6-6 16,7 6-24-16,-1 0-19 0,0 5-57 15,1 2-34-15,0 8-104 16,0 5-141-16,5 12 256 16</inkml:trace>
  <inkml:trace contextRef="#ctx0" brushRef="#br0" timeOffset="-158348.86">17093 13581 634 0,'-8'-3'302'0,"-2"0"-104"16,2 5-127-16,-1 1-24 16,3 6-26-16,3 0-9 15,1 3 8-15,2-2 2 16,2-3-2-16,1 3-6 15,5-4-7-15,-1 0-1 16,1-2 28-16,-1-2 14 0,-1-5 16 16,1-4 5-16,-2-1-9 15,-1-3 4-15,-4 2 8 16,-2 0 3-16,0 4 6 16,-3 1-14-16,2 6-26 15,2-2-11-15,0 0-30 16,0 0-7-16,0 0 0 15,-2 3-2-15,1 10 0 16,1-4 1-16,1-3-2 16,3 28 1-16,3-31-43 15,1 3-29-15,0-4-64 16,0-2-42-16,4-2-157 16,-3-8 221-16</inkml:trace>
  <inkml:trace contextRef="#ctx0" brushRef="#br0" timeOffset="-157593.48">17415 13162 263 0,'-68'-23'194'0,"68"26"9"16,0-3 0-16,-2 0-31 16,1-1-22-16,0 0-24 15,0 0-14-15,-1 0-27 16,2 0-7-16,0 0-6 16,0 0 3-16,0 0 2 15,0 0-2-15,0-1-15 16,0 1-12-16,0 0-22 15,3-1-11-15,8-3-11 16,4-1-1-16,30-6-1 0,-27 11-1 16,3 1-1-1,-2 0 1-15,0 5 0 0,-5 1 2 16,-6-1 4-16,-1 4 4 16,-8 1 14-16,-2 4 4 15,-5 7-1-15,-6-2-2 16,-3 1-12-16,0 2-4 15,-1-5-5-15,3-1-1 16,5 1-4-16,0-4-3 0,4 2-4 16,0 0 0-16,7 1-2 15,5 0 1-15,7-2 3 16,1 2 0-16,-3-3 3 16,0 2 1-16,-4-2 1 15,-1 3 2-15,-5 0 4 16,-1 1 1-16,-5 2 3 15,-7 0 1-15,-2-1-3 16,-3 1 1-16,-5-4 0 16,4 2 1-16,-6-4 0 15,-6-6-5-15,8-1-65 16,-2-6-56-16,5 0-106 16,6 0-36-16,2 0-86 15,0-1 210-15</inkml:trace>
  <inkml:trace contextRef="#ctx0" brushRef="#br0" timeOffset="-156473.32">18000 13106 341 0,'28'-75'151'15,"-28"66"-78"-15,2 3-44 16,1 0 1-16,-3-7 44 16,3 4 34-16,-3 1 69 0,0 3 34 15,0 5-5-15,-6 1-27 16,6-1-64-16,-1 0-40 16,-14 5-55-16,-33 22-7 15,23-9-4-15,0 4-3 16,-1 3-2-16,-1 7-4 15,3 10-1-15,4 8 0 16,2 11-2-16,5 4 1 0,7 3-1 16,-2-7-2-16,4-13 0 15,10-2 1-15,4-15 0 16,5-8 0-16,10-8 0 16,-13-10 0-16,4-8 8 15,2-5 5-15,-4-11 9 16,-1 0 5-16,-3-9 2 15,-6-1-1-15,-4-2-1 16,-4-1-2-16,-8 2-4 16,-1 0-4-16,-1 4-18 15,5 4-19-15,-1 8-46 16,0 4-40-16,-3 6-74 16,6 4-49-16,4 1 145 15</inkml:trace>
  <inkml:trace contextRef="#ctx0" brushRef="#br0" timeOffset="-155819.26">18486 13304 444 0,'0'-1'236'0,"0"0"31"16,-1 1-172-16,0 0-19 15,-4 2 11-15,3 13-30 16,-1-2-14-16,-23 21-15 0,27-27-11 16,2-4-10-16,5-3 3 15,-1-4 9-15,4-4 3 16,3-7 2-16,-1-3-5 16,-5-2-5-16,1 1 22 15,-8 1 22-15,-2 4 15 16,-4 4 27-16,-3 4-19 15,-4 6-24-15,1 6-17 0,-2 6-32 16,-4 1-8-16,4 2-1 16,0 2-2-16,6-6-1 15,1 0-3-15,7-3-5 16,1-4-4-16,1 0-37 16,-3-3-17-16,0-1-55 15,0 0-43-15,0 0-120 16,5 1 179-16</inkml:trace>
  <inkml:trace contextRef="#ctx0" brushRef="#br0" timeOffset="-155381.14">19024 12730 739 0,'1'-2'339'0,"-2"6"-188"15,-3 2-27-15,-2 12-78 16,-2 5-18-16,-3 9 18 16,-4 2 12-16,1 3 12 15,1-2-13-15,5-1-33 16,1-4-13-16,7-3-9 15,-2-5-1-15,4-5-2 16,6 2-4-16,-1-5-69 16,0 0-51-16,-4-2-86 15,6 1-47-15,-3-6 163 16</inkml:trace>
  <inkml:trace contextRef="#ctx0" brushRef="#br0" timeOffset="-155026.96">18912 13218 731 0,'-92'86'317'15,"85"-83"-132"-15,2-2-84 16,2 0-21-16,3-1-14 0,0 0-13 16,0 0 12-16,2 0 1 15,13 0-3-15,28 1-28 16,-30-1-14-16,-2 0-15 16,8 1-3-16,-3 1-1 15,8 1-1-15,-1-1 1 16,-3-1 0-16,-3-1 15 15,2-1-48-15,-1 1-78 16,-1 0-64-16,2-2-260 16,-4 0 283-16</inkml:trace>
  <inkml:trace contextRef="#ctx0" brushRef="#br0" timeOffset="-154352.32">19119 13380 341 0,'43'78'218'0,"-43"-78"25"15,-3 0-62-15,3 0-49 16,-1 0-14-16,0-1-7 16,0 1 18-16,-5-1 42 15,-12-1 4-15,-29-1-33 16,23 1-20-16,5 3-50 15,-6-1-23-15,-1 2-29 16,2 0-7-16,1 0-5 16,6 1 2-16,6 1 9 15,5 4 4-15,-2-2 2 16,-4 1-4-16,2 0-10 16,0 2-6-16,-1 4-7 15,9 0-3-15,-6 1-2 16,1 1 0-16,6-1 0 15,-4 2 0-15,9 2 2 16,3 2 1-16,5 0 0 16,-1-3 0-16,1 0 1 0,-7-6 1 15,-2-5 0-15,9 2 0 16,-5-4 2-16,1 3 0 16,-2-2 0-16,-3 2 2 15,1-2 1-15,1 2 3 16,-3 0 4-16,-5 0 1 15,-5 6 2-15,-4 0 1 16,-8 3-1-16,-5-3 1 16,-9-3-5-16,2-1-9 0,-5-6-53 15,3-2-30-15,0-2-87 16,1-2-36-16,3-1-148 16,4 5 219-16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8:24:32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2994 10787 181 0,'-57'11'116'16,"57"-12"-4"-16,1 5-59 16,-1-3-3-16,0-1 19 15,-1 0 16-15,1 0 14 16,0 0-6-16,0 0-35 16,0 0-18-16,0 0-26 15,0 0-5-15,0 0-6 16,0 0 2-16,0 0 10 15,0 0 3-15,0 0 3 16,0 0 0-16,10 4-12 16,4 5-3-16,30 27-3 15,-24-29 0-15,3 5 1 16,5-3 0-16,11 5-2 16,4 2 0-16,5-7-2 15,1 3 0-15,10-2 4 16,6-1 0-16,12 0 1 15,13-4 0-15,13 3-4 0,0-1-1 16,10 3 0-16,1 6 0 16,8 0 0-16,3 4 0 15,8-3 1-15,0-1-1 16,8-3 0-16,5-1-1 16,-1-2 1-16,0-4 2 15,-5 1 3-15,3 0 5 16,2-2 10-16,6 1 2 0,-5-1 1 15,0 2-2-15,-4 2-10 16,0 3-2-16,-5 2-3 16,-1-3 0-16,0-1-3 15,-7-1 1-15,-4-1 0 16,-2 0 0-16,-13-5 2 16,-3 2-1-16,-3 0 0 15,-8-2-1-15,-12 2 1 16,-6 1 0-16,-16-1 0 15,0 2 0-15,-5-2 0 16,-3 0 0-16,-5-3 1 16,-6 0 1-16,-4-2 0 15,-2-1 1-15,-3 1 0 16,-2-4 0-16,-7-2 2 16,-3 0 0-16,-7-3 4 15,0 1 2-15,-2 1 2 16,-1 1-22-16,-4-2-127 0,2 3-144 15,6 4 165-15</inkml:trace>
  <inkml:trace contextRef="#ctx0" brushRef="#br0" timeOffset="748.95">6718 10897 282 0,'0'-20'189'0,"0"6"4"15,0 6 2-15,0 7-49 16,0 2-34-16,-2 14-33 16,-1-3-7-16,-2 19 18 15,-3 8 10-15,-6 12-11 16,-2 8-17-16,-3 11-34 16,-2-1-15-16,1-4-14 15,4-1-1-15,5-7-3 16,-1-8 0-16,1-3-69 0,-1-4-109 15,-4-8 113-15</inkml:trace>
  <inkml:trace contextRef="#ctx0" brushRef="#br0" timeOffset="1391.87">6287 12040 299 0,'2'2'167'15,"-2"4"-29"-15,-2 5-13 16,-1 10 7-16,-4 4-20 16,-1 10-14-16,-2 2-4 15,0 4-27-15,-2 3-17 16,2-3-28-16,1 1-8 0,0-2-11 15,4 0-1-15,3-3-2 16,2-2 0-16,2-5-3 16,3-6-2-16,5-4 0 15,0-1 5-15,8-5 16 16,-1-5 8-16,3-2 7 16,2-7-2-16,-3-3-10 15,0 1-7-15,-4-7-4 16,1 4 0-16,-2-6 3 15,0 2 0-15,-1 0-47 16,-3 0-77-16,2-1 73 16</inkml:trace>
  <inkml:trace contextRef="#ctx0" brushRef="#br0" timeOffset="1634.26">6470 12345 874 0,'27'-11'404'15,"-32"40"-185"-15,-7 5-14 16,0 14-69-16,0 10-45 16,1 12-57-16,1 3-10 15,-2 3-11-15,0-3-4 16,4-7-5-16,2-4-2 15,3-7-8-15,6-3-58 0,0-9 46 16</inkml:trace>
  <inkml:trace contextRef="#ctx0" brushRef="#br0" timeOffset="2998">7914 11140 257 0,'-8'2'158'16,"-2"1"-24"-16,-2 4-53 16,4-4-24-16,0 2-33 15,2 0-12-15,1 0-11 16,3 0 0-16,-1-1-1 16,3-3 5-16,-1-1 20 15,0 0 11-15,1 0 20 16,0 0 2-16,0 0-8 15,0 0-8-15,0 0-20 16,0 0-6-16,0 0-8 16,0 0-2-16,0 0 2 15,0 0 0-15,0 0 2 16,0 0 3-16,6 3 10 16,5 3 4-16,2 0-1 15,29 15-3-15,-25-14-11 16,0-3-4-16,6 4-4 15,-1-3-1-15,11-1-1 16,3 0-1-16,-1-1 0 0,8 1-1 16,0 0 0-16,7 1 0 15,10 2 0-15,2 1 0 16,11 3 0-16,3 2 0 16,0 1 1-16,-1-1 0 15,1-1 2-15,-2-3-1 16,18 0 1-16,5-1-1 15,2 0-1-15,4 0-1 0,-5-2 0 16,4 0 0-16,6-2 0 16,1 0 1-16,4-1 0 15,-2-2 0-15,2 1 0 16,-2 4 0-16,0 1-1 16,-5 0 1-16,-6 2 0 15,-2-3 0-15,-3 3 0 16,-3 2 0-16,-17-1 1 15,-7 2 0-15,-14-1 3 16,-4 0 0-16,-4 0 3 16,-5-3 3-16,-6-2-1 15,-5-2 1-15,-6 2 1 16,-2-5 0-16,-10-1 6 16,0-2 3-16,-4-4 7 15,-5 3 4-15,-2-5 3 16,-1 3-1-16,-4-2-81 15,-2-1-82-15,-8 2 79 0</inkml:trace>
  <inkml:trace contextRef="#ctx0" brushRef="#br0" timeOffset="3469.97">9926 10941 345 0,'0'4'209'0,"0"7"-49"16,-3 6 2-16,-4 18-22 0,-1 6-39 16,-1 17-20-16,-2 3-7 15,0 6-30-15,-1 2-14 16,0-5-20-16,1-1-4 16,2-3-32-16,0-1-60 15,0-2 58-15</inkml:trace>
  <inkml:trace contextRef="#ctx0" brushRef="#br0" timeOffset="4379.22">9066 12473 406 0,'2'-10'218'16,"1"7"-60"-16,-2-1-12 16,1 4-34-16,-2 0-14 15,0 0-26-15,0 0-11 16,-1 0-25-16,0 0-17 16,-1 12-11-16,-3 13-3 15,-5 33-2-15,3-24-1 16,1 5-1-16,3 1 0 15,0 0 0-15,-1 1 0 16,4-4 0-16,-1-2-1 0,2-7 0 16,7-5 3-16,-3-10 3 15,8-2 1-15,0-5 3 16,-2-4-3-16,5-2 1 16,-6-1 1-16,6-3 2 15,1 0 0-15,0-6 0 16,1-2-1-16,-5-4-28 15,-2 0-52-15,1-4 46 16</inkml:trace>
  <inkml:trace contextRef="#ctx0" brushRef="#br0" timeOffset="4619.84">9338 12629 666 0,'24'-20'327'0,"-31"52"-107"0,-1 2-29 16,-2 11-30-16,-3-1-26 15,3 5-44-15,-1-1-12 16,1-2-43-16,7-4-13 16,-4-4-17-16,6-1-2 15,-4-7-1-15,5 1-33 16,0-2-95-16,-3-3-99 15,11 2 128-15</inkml:trace>
  <inkml:trace contextRef="#ctx0" brushRef="#br0" timeOffset="5040.77">9654 13072 729 0,'48'25'340'0,"-55"-3"-122"16,-9-1-55-16,10 4-34 15,-1-1-27-15,1-7-56 16,6-1-16-16,2-9-39 16,1-5-5-16,5-5 1 0,3-5 5 15,-1-6 13-15,0 0 3 16,-4-5 5-16,-1 0 0 16,-2 10 0-16,-2 0-2 15,-2 6-6-15,-2 5-5 16,0 3-4-16,3-5-2 15,-1 0 3-15,1 10 3 16,1 4 0-16,8 27-24 16,-8-30-94-16,2-6-98 0,3-3 126 15</inkml:trace>
  <inkml:trace contextRef="#ctx0" brushRef="#br0" timeOffset="5790.17">10091 12517 617 0,'8'-16'274'16,"3"7"-102"-16,4 0-43 15,8 3-23-15,3 0-10 16,0 3-34-16,4 1-9 16,0 7-7-16,-2 6 0 0,3 4-6 15,-3 3-4 1,-1 2-13-16,-4-2 0 0,-2 13 18 16,-7 1 2-16,-7 10 2 15,-5 8-5-15,-11 2-19 16,-5 4-4-16,-11 2-16 15,-6 2-7-15,-1-5-6 16,0-1-26-16,-8-8-31 16,1-6-11-16,-2-12-47 15,-1-4 11-15,9-11 39 16,5-10 16-16,5-3 45 16,1-11 13-16,10-4-2 15,2-4 1-15,8-3 11 16,4 2 7-16,1-2 15 15,4 5 5-15,1 4-1 16,2 5-5-16,0 7-15 16,6 2-7-16,1 7-2 15,5 1 5-15,0 1 13 0,3 4 4 16,8 6-3-16,-3-2-3 16,5 7-7-16,2-5-3 15,-1-3-4-15,2 0-2 16,8-4 0-16,0 1-1 15,4-4 0-15,2-3 1 16,1-4-6-16,1-3-43 16,-1-1-146-16,-5-1-147 0,-6 0 198 15</inkml:trace>
  <inkml:trace contextRef="#ctx0" brushRef="#br0" timeOffset="6569.03">6644 14310 451 0,'1'-7'183'0,"3"3"-125"15,4-1-1-15,1 1 22 16,5 4-9-16,5 1 11 16,2-1 2-16,6 0-18 15,3 0-9-15,9 0-25 16,7 3-7-16,11 1-14 16,4 1-1-16,6 2 12 15,2-1 2-15,8 0 1 16,4 0-2-16,15 2-15 15,1-4-1-15,5 6-4 16,0-1 37-16,3 0 15 16,7 2 2-16,1-1 6 15,0 0-34-15,-1-3-13 0,1 0-1 16,648 46 21 31,-716-46-31-47,-13-2-1 15,-5-3 4-15,31 6 1 16,-10-1 1-16,-8-4 3 16,-2 1-1-16,-7 0 0 0,-7-4-38 15,-7 0-28-15,-1-1-70 16,-4-3-70-16,-7 0 126 16</inkml:trace>
  <inkml:trace contextRef="#ctx0" brushRef="#br0" timeOffset="7020.07">9312 14277 724 0,'-5'-8'278'0,"8"10"-195"15,1-2-64-15,1 1-13 16,-5-1 7-16,0 0 30 16,17 4 11-16,36 12 2 0,-24-3-6 15,5 3-23-15,1-3-7 16,4 2-10-16,3-2-3 16,1 3-4-16,0-2-1 15,-1 4 1-15,-6 2-2 16,0 0 2-16,-5 1 0 15,-3-3 3-15,4 2 3 16,-11-3 5-16,-5 0 5 16,-6-1 35-16,-4-3 16 15,-6 0 49-15,-6-4 20 0,-8-3-9 16,-5 2-12-16,-7-6-49 16,-6-2-24-16,-2 3-28 15,-4-6-7-15,-5 7-9 16,-1 4-1-16,-10-5-37 15,1 6-31-15,-4-8-101 16,2-2-78-16,1-6 153 16</inkml:trace>
  <inkml:trace contextRef="#ctx0" brushRef="#br0" timeOffset="7724.89">7046 14026 399 0,'-4'4'231'16,"-5"4"-59"-16,-5 1-82 16,-6 0-13-16,-4 3-1 15,-6-1 10-15,-7-4 32 16,-5 5-16-16,-6-1-32 15,-2 1-12-15,-4 6-27 16,3-5-8-16,1 6-8 16,4-5-2-16,4 2-5 0,-1 4-2 15,1-4-3-15,5 4-1 16,5 0 0-16,7 0-2 16,7-4-1-16,3-3-3 15,11 0-10-15,5 0-2 16,12 1 1-16,5 3 2 15,11 4 12-15,3 3 3 16,3 3 5-16,1 2 1 16,4 1-1-16,-1-1-1 0,8-1-5 15,3 0-1-15,0-9 0 16,6 1-1-16,-1-2 1 16,1-2-9-16,-3-1-86 15,-6 3-64-15,-4-2 93 16</inkml:trace>
  <inkml:trace contextRef="#ctx0" brushRef="#br0" timeOffset="8204.67">7726 14794 673 0,'0'-4'366'16,"0"2"-110"-16,-1 5-24 0,0-3-87 16,0 0-45-16,-5 18-22 15,-9 35 3-15,3-23 18 16,-2 9-4-16,-1 1-21 15,0 3-14-15,2-2-30 16,6-4-13-16,0-8-10 16,0-2-2-16,2-6-3 15,-3-2-11-15,7-3-79 16,-5-4-79-16,4-2-257 16,4-2 262-16</inkml:trace>
  <inkml:trace contextRef="#ctx0" brushRef="#br0" timeOffset="8624.14">8120 15318 577 0,'2'-9'301'0,"-10"4"-34"16,4 3-76 0,-7 1-47-16,-2 1-22 0,2 4-48 15,-5 2-4-15,-3 7 1 16,-3 3 0-16,-4 9-9 15,-5 6-7-15,-5 6-13 16,-1 5-10-16,-1 5-13 16,-1-1-4-16,1 1-6 15,0-3-4-15,3-7-3 16,1 1-1-16,6-8-1 16,4 2 0-16,6-6-4 15,4-6-8-15,1-5-44 16,5-4-43-16,3-7-125 15,1 1-97-15,9-3 198 16</inkml:trace>
  <inkml:trace contextRef="#ctx0" brushRef="#br0" timeOffset="9539.2">8245 15738 702 0,'61'-77'338'0,"-72"74"-129"31,8 0-47-31,-1 2-62 0,-19-3-23 0,-5 4-18 16,3 1 7-16,7 5 0 15,3 3-8-15,3 10-29 16,-3-1-9-16,2 5-20 15,-5-3-3-15,2 4-3 16,8 5 0-16,0-4-2 16,8 5 0-16,0-5-1 15,-5-4 0-15,7-2-3 16,7-1-2-16,-1-9-1 0,8-3-1 16,0-6 5-16,-6-4 2 15,10-6 7-15,-2-3 2 16,-4-8 4-16,2-1 0 15,-3-4 2-15,1-4 0 16,5 3-1-16,-2-2-1 16,-2 5-2-16,0 1 0 15,-3 6 8-15,1 1 4 16,-4 7 7-16,-1 2 4 16,-4 5-4-16,-2 2 1 0,0 2 2 15,-2-2-1-15,-2 0-2 16,2 0-3-16,-3 18-6 15,-7 28-2-15,5-18-3 16,-6 2-2-16,-2 8-2 16,1 10-2-16,-6 9 0 15,1 7-2-15,-4 9-2 16,-5 2-9-16,-3 2-31 16,3 5-18-16,1 8-81 15,1 2-24-15,3 4 27 16,-3-1 23-16,3-17-23 15,3-8 10-15,3-17 1 16,5-6-4-16,2-13 109 16,4-5 25-16,5-12 5 15,2-7 3-15,7-12 24 16,3-7 25-16,0-5 57 0,3-9 16 16,3-10 0-16,2-3-19 15,2-17-48-15,7 0-18 16,3-5-24-16,5-3-8 15,3 2-8-15,-4 2-2 16,1 4-1-16,-3 1-9 16,4 10-122-16,-1 3-181 15,-3 3 196-15</inkml:trace>
  <inkml:trace contextRef="#ctx0" brushRef="#br0" timeOffset="11472.24">2764 10559 335 0,'0'-2'194'0,"1"2"-58"15,2 1-56-15,-3-1-36 16,0 0-37-16,-3 0 10 0,3 0 10 16,0 0 12-16,0 0 16 15,0 0-7-15,0 0-1 16,19 9-6-16,21 13-20 15,-23-19-5-15,-2-2-9 16,3 1-2-16,8 4-3 16,2 0 0-16,-1 2-1 15,2-2 0-15,1-3 2 16,2 2 0-16,6 3 4 16,-2 1 2-16,2 0 2 15,3-1 0-15,-7 0 0 16,5 0-3-16,1 3-1 15,2-2-2-15,9 1-1 16,-1-1-1-16,2-1-1 16,-3-4-1-16,5 5-1 15,-2-2 0-15,5 6 0 16,0-1 0-16,-8-3 0 0,2 5-1 16,-4-2 1-16,2 3 0 15,6 0 0-15,3 0-1 16,2-2 0-16,-1-7-1 15,5 3 1-15,-4 2-1 16,0-2 1-16,-1-1 0 16,4-1 1-16,2 1 1 15,2-5 1-15,2 0-1 0,-3 3-1 16,3-2 1 0,-7 2 0-16,-5 0 0 0,-2 2 0 15,-3 3 0-15,4-4 0 16,2 2-1-16,7-4 1 15,0-2 0-15,-2 0 1 16,0-1 0-16,-4 2 0 16,0-3 0-16,3 1-1 15,2-1 1-15,2 2-1 16,-2 1 1-16,-3 0 0 16,-1 1 0-16,-6 1 0 15,1-1-1-15,0 1 0 16,2-2 2-16,4 0 1 15,3-1 1-15,-3 1-1 16,0-1-2-16,-5 5 0 16,-9-3-1-16,-3-1 0 15,-1 1 2-15,-4-1 0 16,3 0 0-16,-5 0 0 16,-3-1 1-16,-8 1 2 0,-2 0 1 15,-6 0 66-15,-3 0 10 16,-6-2 9-16,-3 3 0 15,-2-4-57-15,-2 2-6 16,-2-2 31-16,0-1 9 16,-1-1 4-16,0 0-2 15,0 0-43-15,0 0-12 16,0 0-12-16,0 0-4 16,-1-1-27-16,1 2-50 15,0 0-215-15,0 0 194 0</inkml:trace>
  <inkml:trace contextRef="#ctx0" brushRef="#br0" timeOffset="14227.21">6663 11032 119 0,'-53'24'83'0,"52"-27"-3"16,4 0-8-16,-3-3-26 16,0 5-17-16,0 0-16 15,0 0-3-15,0 0-4 16,1-9-1-16,5-3-2 15,9-28 13-15,-5 28 20 16,-3-4 12-16,4-2 16 16,1 1-10-16,0-9-15 15,3 4-10-15,2-4-13 16,0-3-2-16,2-1 5 16,1-4 4-16,2-2 7 15,1-3-1-15,3-2-8 0,-1-3-5 16,6 0-8-16,5 2-2 15,-3-3 1-15,-1 2 1 16,-1 0-1-16,-3-1 2 16,3 0 20-16,4-3 4 15,-4-2 2-15,3-3 0 16,-1-2-20-16,-3 0-3 16,6-3-1-16,0 2 0 0,2 3 1 15,1 4 1-15,-1 0-1 16,-3-1-2-16,3-4-4 15,-2-4-1-15,2-3-2 16,1 0 1-16,1 1-1 16,1 3-1-16,1-1 1 15,3-4 1-15,4-1 2 16,2-5 0-16,5-3-1 16,-1 5-2-16,1-2-1 15,0 3 0-15,-2 2-1 16,-2 0 0-16,4-1 1 15,-1-5-2-15,9-4 1 16,-1 1 0-16,3-3-1 16,-1 7 1-16,-3 2 0 15,3 0 1-15,2-1 7 16,0-2 4-16,1-3 3 16,-1-4 0-16,2 4-6 0,-2 3-3 15,0 0-2-15,-1 2-2 16,-5-5 0-16,3-4-1 15,2 2-1-15,-2-2 0 16,2 10 1-16,0 4 1 16,-10-1-1-16,-2 5 2 15,-2-7-1-15,1-1 0 16,4 4 0-16,-2-3-1 16,-5 7 1-16,2 8-1 15,-8 7 1-15,-3 7-1 0,-7 3 1 16,-4 1 0-16,-6 3-1 15,-7 0 1-15,4 9 0 16,-4-3 1-16,1 3 1 16,1 1-1-16,-4 2 0 15,3 2 0-15,-8 6 0 16,-5 0 0-16,0 2-1 16,0 5 0-16,-2 0 0 15,3 1-1-15,-6 0 0 16,0 0 0-16,0-1 0 15,0 1 0-15,0 0 0 16,2-1-1-16,5-2-1 16,1-1 0-16,-2 1 0 15,1 0-1-15,1-2-1 16,0 1 0-16,5-3 0 16,27-14 0-16,-22 19 2 15,-2-5-1-15,1 0 1 16,0 2 0-16,3-2 0 0,-2 4 0 15,1-3-1-15,-1 2 1 16,-3 4 0-16,0-3-1 16,-3 3 1-16,3 0 1 15,-4-1 0-15,4 0 1 16,3 0 0-16,-6-3-1 16,-2-1 0-16,0-1-26 15,-4 1-79-15,4 1-83 16,2 4 108-16</inkml:trace>
  <inkml:trace contextRef="#ctx0" brushRef="#br0" timeOffset="15871.55">10343 6382 133 0,'0'51'97'0,"-2"-46"2"16,0-3-39-16,-6-1-11 0,-2-1-20 15,-3-4-5-15,0 0 18 16,-4 1 27-16,-4 2 21 16,-6-2-7-16,-9 0-28 15,-4 0-29-15,-9-1-27 16,-1 4 1-16,-5-6-1 16,0 4 0-16,-8-1 1 15,-2-1 0-15,-4 3 1 16,-7 0-1-16,-7 2-3 15,-6 0-8-15,-4 4-35 16,-1-5-28-16,-3-3-5 16,0 0 9-16,-6-3 36 15,-2 5 28-15,1-3 10 16,1-1 2-16,-2 1 7 16,-2-1 7-16,1 0 9 15,0-2 3-15,7-1-2 16,2-1-5-16,-3-2-12 0,30 2-4 31,34 5 6-31,1-1 10 0,-97-12 19 0,-1-3 11 16,6 3 36-16,44 8 11 15,-1-1 21-15,5 0-1 16,10-1-38-16,4-2-18 16,0 3-37-16,1 0-5 15,0 1-7-15,-2 2 0 16,9 0 2-16,4 1 4 0,8 1 6 15,5 0 2-15,9 1-3 16,7 1-7-16,2 0-10 16,8 3-5-16,5-2-4 15,-1-1-2-15,10 3-12 16,-2-1-10-16,5 1-4 16,-3 0 0-16,0 0 11 15,0 0 0-15,7 1-72 16,10 5-41-16,26 11-132 15,-28-6 150-15</inkml:trace>
  <inkml:trace contextRef="#ctx0" brushRef="#br0" timeOffset="17041.56">3108 5751 277 0,'-19'-8'146'0,"0"8"-35"15,-4 0-8-15,-4 12-45 16,-1 3-3-16,-5 3-21 0,2 5-6 15,-4 5-7-15,2 1-2 16,4 11 15-16,-1-2 1 16,10 5 0-16,3 8-4 15,5 10-18-15,2 10-6 16,6 8-8-16,3-2-5 16,10-10-6-16,4-10-4 15,12-19 5-15,2-9 5 16,13-18 8-16,2-8 9 0,9-13 6 15,0-6 22-15,4-13 25 16,-1-7 2-16,-6-12-1 16,-3-6-17-16,-9-9-23 15,-5-1 0-15,-10 0 0 16,-6 5 12-16,-13 8 19 16,-4 5 3-16,-10 8-3 15,-6 3-11-15,-3 15-21 16,2 7-9-16,-3 15-10 15,0 6-7-15,-6 0-5 16,5 7-28-16,0-4-41 16,6 6-32-16,6 9-135 15,2 3 159-15</inkml:trace>
  <inkml:trace contextRef="#ctx0" brushRef="#br0" timeOffset="17516.46">3486 6613 405 0,'60'-10'232'0,"-71"12"-39"16,-2 1-25-16,-2 6-53 15,-2 2-25-15,4 1-31 16,1 1-15-16,2-6-19 16,5 1-9-16,1-4-12 15,-1-3 1-15,6 1-4 16,0-4 0-16,-1 1-2 15,0 0 0-15,0 0 1 16,5-11 3-16,-3 6 2 16,1-1-1-16,12-24-3 15,-12 29 0-15,-3 2-1 16,0 2 1-16,-3-2 1 16,3 0 1-16,-1 0-1 15,0 4-1-15,0 1-3 16,0-1 0-16,0-4-42 15,0 2-27-15,1 2-109 0,1-1-109 16,1 1 186-16</inkml:trace>
  <inkml:trace contextRef="#ctx0" brushRef="#br0" timeOffset="18107.84">4105 6052 124 0,'6'-16'110'0,"1"-2"17"16,-2 1 0-16,0 2 26 16,-3 0-5-16,-3 1 27 15,-2 5-19-15,-3 3-42 16,-2 0-20-16,-1 6-36 16,-1 2-13-16,-6 5-14 15,1 2-8-15,-7 7-15 16,0 2-3-16,-1 11-6 15,0 5-3-15,2 11 2 16,0 8-1-16,3 8 2 0,0 3 0 16,11-1-2-16,-3-6 0 15,10-16-1-15,2-6-1 16,5-9-1-16,4-6-1 16,-1-10 2-16,5-2 2 15,-2-9 6-15,3-6 4 16,-1-1 5-16,-2-7 3 15,-6-1 3-15,0-2 1 0,-5 0 0 16,-2 1-1-16,-5 0 0 16,-4 0-3-16,-3 3-7 15,-1 0-7-15,3 7-17 16,-3 3-10-16,7 5-15 16,1 2-1-16,5 4-23 15,0-1-35-15,0 1-120 16,2 3 137-16</inkml:trace>
  <inkml:trace contextRef="#ctx0" brushRef="#br0" timeOffset="18603.52">4332 6111 257 0,'0'-2'147'0,"0"-1"-50"16,-1 2 18-16,0 1-45 0,0 0-19 16,0 0 8-16,0 0-16 15,1 0 5-15,-1 2 20 16,0 15-7-16,-2 35-5 16,-9-27-5-16,9 7-18 15,-3 0-6-15,-1-1-7 16,6 2-2-16,1-3 5 15,4-3 6-15,4-8-1 16,-3-3-2-16,9-2-12 16,-8-4-12-16,11-1-2 15,0-3 1-15,-3-4 3 16,9 1 1-16,-6-3 0 16,4 3 2-16,-8-5-23 15,2-3-34-15,-2-9-135 16,0-3 120-16</inkml:trace>
  <inkml:trace contextRef="#ctx0" brushRef="#br0" timeOffset="18863.03">4554 6250 401 0,'15'-58'228'0,"-17"68"-58"16,0 10-18-16,-3 4 11 15,0 9-23-15,-1 4-4 0,-1 6-28 16,0 3-7-16,-1-2-39 16,0-2-19-16,0 0-31 15,3-6-4-15,-1 2-3 16,3 0-1-16,3-7 0 16,0 2-1-16,3-9-19 15,-1-3-34-15,2-6-114 16,0-3-84-16,2-4 146 15</inkml:trace>
  <inkml:trace contextRef="#ctx0" brushRef="#br0" timeOffset="20242.86">5062 6394 300 0,'-1'0'174'15,"-1"0"-52"-15,-3 10-2 16,-3 5-3-16,-7 26-37 16,15-28-10-16,2-5-24 15,1-3-10-15,3-2 3 16,-2-4 10-16,6-5-5 16,-2 0 0-16,1-4-4 15,0 1-9-15,-1-3-11 16,-2-2-4-16,-3 1-1 15,-3 1 1-15,-1 3 11 16,-2 6 1-16,-4 4-6 0,1 4-2 16,-3 5-12-16,1 2-1 15,0 3 8-15,3 0 4 16,-2 0 0-16,3 0 0 16,2-5-11-16,1 0-5 15,1-4-5-15,2 1-1 16,2-1-34-16,3-3-57 15,5 0 63-15</inkml:trace>
  <inkml:trace contextRef="#ctx0" brushRef="#br0" timeOffset="20598.11">5652 5638 881 0,'-4'-3'353'0,"-2"5"-255"16,-3 4 9-16,-2 8-64 15,1 1-11-15,0 10 11 16,0 5-6-16,0 5 3 0,2 3 1 16,0 1-22-16,2-2-7 15,-1-2-6-15,1 0-1 16,2-4-1-16,1-3-2 16,4-2-53-16,1-5-48 15,3 1-188 1,0-1 178-16</inkml:trace>
  <inkml:trace contextRef="#ctx0" brushRef="#br0" timeOffset="21094.26">5854 6461 230 0,'10'4'131'0,"-3"-3"3"15,2 1 48-15,-10-2 22 16,-1 1-13-16,-4 0-23 15,5-1-22-15,0 0-12 16,-19 4 13-16,-34 3 6 16,28-7-19-16,-8 0-36 15,-4-3-20-15,-1 3-41 0,-2-3-9 16,5-2-15-16,0 4 3 16,3-2-1-16,-1 2 3 15,3 2 2-15,4 0-6 16,3-1-5-16,2 0-3 15,5 1-5-15,0-4-1 16,8 2-5-16,7 0-4 16,1-1-12-16,4 3-2 0,-3-1 22 15,0 0-50-15,0 0-40 16,9 2-31-16,6 3-115 16,25 13-10-16,-27-10-187 15,3-3 270-15</inkml:trace>
  <inkml:trace contextRef="#ctx0" brushRef="#br0" timeOffset="21873.1">5633 6628 337 0,'58'26'205'15,"-58"-26"-28"-15,0-3-4 16,-2 1-41-16,1 1-6 15,0 0 12-15,0 0-9 16,0 1-20-16,0 0-5 16,0-1-22-16,-7-1 0 0,-6 1 4 15,-28 1-6-15,26 0-14 16,-2 0-10-16,-1-1-26 16,4 0-9-16,4 2-10 15,-3 0 3-15,4-3 9 16,0 2 1-16,1 1 4 15,3-4-7-15,3 6-9 16,-1-3-2-16,0-2-4 16,3 2-3-16,0 0-2 15,0 0-1-15,0 0-4 16,-1 0-3-16,2 0-8 16,-2 0-1-16,1 0 2 15,0 0 4-15,0 3 6 16,-2 14 1-16,-5 28 1 15,5-19 1-15,1 5 0 16,-5 1 0-16,-4 7 1 16,7-4 0-16,-4-1 0 0,8-4-1 15,1-3-2-15,0-2-2 16,7-3-4-16,-3-4-1 16,12-4 0-16,-2-2 1 15,3-1 5-15,-1-2 1 16,1 1 2-16,0 0 1 15,-6 1 0-15,3 3 3 16,-8 4 3-16,-6-1 3 16,-4 1 3-16,-7 0 1 0,-5 4-1 15,-3 2 1-15,-6 1 2 16,-2-5-2-16,-2-3 1 16,-4-2-2-16,-4-6-6 15,-1-5-28-15,-4-4-66 16,-1-3-50-16,8 1-211 15,0 0 226-15</inkml:trace>
  <inkml:trace contextRef="#ctx0" brushRef="#br0" timeOffset="25681.13">10455 6341 91 0,'0'0'61'15,"0"0"-5"-15,0-1-20 16,4-2-3-16,3-5 4 15,2-8 3-15,29-28 13 16,-21 25 2-16,-7 1-1 16,-1 0-2-16,0 0-6 15,-6 0-6-15,6-1-9 16,1 2-6-16,2-1-10 16,-2-3-4-16,0-1-5 15,4 3-2-15,-2-4 0 16,2 3 1-16,9 1 2 15,-3-5 8-15,2-2 12 16,4-1 2-16,-9-6-1 16,0-1-8-16,0 0-11 15,-3 1-4-15,2-2-2 16,5-1-1-16,2 0 1 0,1-2-1 16,0-2 1-16,2 1 0 15,-1 1 0-15,2-3-1 16,2 2 0-16,1-3-1 15,-1-4 0-15,5 3 0 16,1 0 1-16,0-7-1 16,4 3 2-16,-5-2 2 15,3-2 2-15,-4 2-1 16,2-2 0-16,2 1-2 0,1-4-1 16,4-1-1-16,3-1 0 15,2-4-1-15,0 0-1 16,1 2 1-16,2-1-1 15,6 0 1-15,-3 5 0 16,-2-3 1-16,2 0 0 16,-6-2 0-16,10 2 0 15,-2-2 0-15,2-2 0 16,2 7 0-16,-1 0 0 16,4 7-1-16,-5 5 0 15,-6-3 0-15,-2 4-1 16,-1-2 0-16,5 1 0 15,5 2 0-15,-1-2-2 16,-1 0 1-16,-2 4 1 16,1 3 0-16,-3 6 0 15,-1 1 0-15,-4 4 3 0,2 5 5 16,-3-1 9 0,-1 5 1-16,1 0-3 0,-2-2-4 15,0 5-7-15,-1-1-3 16,-3 4 0-16,3 2-1 15,-4 0 0-15,-5 1 0 16,-3 3 0-16,-1 0 0 16,-4 2 0-16,2-3 0 15,-1 4 0-15,-1 0 1 16,1 0 0-16,-2 4-1 0,5-1 1 16,-4-2-1-16,6 1 1 15,-3-2-1-15,-2 0 1 16,-2 1 0-16,-4 0-1 15,2 0 1-15,-3 3 0 16,1 0 1-16,-1 3-1 16,-6-4 1-16,3-1 0 15,3 4 0-15,-5-8 0 16,0 2 0-16,-2-1 1 16,-5 0 0-16,0 1 0 15,2 1-1-15,1-1-1 16,0 0-1-16,1-1 1 15,-2 1 1-15,-1 2 0 16,1-2 0-16,0 2 0 16,-2-2 1-16,0-2-2 15,-1 0 1-15,6 2-1 16,-1-1 0-16,-1 0 0 0,0 1 0 16,-4 0-1-16,-1 1 1 15,1 1 0-15,-1-1 0 16,-2 2 0-16,3 0 0 15,1 0 0-15,0-2-1 16,5-1 1-16,-6-5 1 16,-1 2 2-16,-2 3 0 15,-5 0-5-15,0 5-33 16,0-5 24-16</inkml:trace>
  <inkml:trace contextRef="#ctx0" brushRef="#br0" timeOffset="26083.48">12459 3262 99 0,'-34'-1'48'0,"-3"-2"-9"0,-6 3-75 16,-6 0 28-16</inkml:trace>
  <inkml:trace contextRef="#ctx0" brushRef="#br0" timeOffset="26597.05">10484 3261 65 0,'-107'-11'39'0,"2"-1"9"16,-1-1 1-16,-5-3 1 16,5 4 2-16,-3-4-15 15,0 1-12-15,-5-4-11 16,-4 0 4-16,-4 2 11 16,6 1 6-16,-9 2 2 0,3 2-4 15,-3 4 10-15,-1-2 7 16,-1 4 6-16,2 1-2 15,-5-1-17-15,-3 3-13 16,7 0-11-16,-1-2-2 16,-1 2-3-16,1 2-2 15,-1 0 2-15,3 0 2 16,3-1 14-16,2-1 11 16,13-3 22-16,-2-2 7 0,7 0-5 15,-1 0-3-15,-1-2-1 16,12 0-4-16,13-2 0 15,-2 0-8-15,6-1-19 16,0 3-6-16,1-2-12 16,12-1-2-16,9 1-3 15,7-3-1-15,10 3-1 16,8 1-3-16,6 2-4 16,4 1 1-16,3 1-65 15,0 2-53-15,-1 5 79 16</inkml:trace>
  <inkml:trace contextRef="#ctx0" brushRef="#br0" timeOffset="27244.87">4534 1893 333 0,'47'-27'202'16,"-49"59"-44"-16,-5 5 18 16,-4 11-66-16,-4 0-21 15,-2 4-24-15,2 1-24 16,1-2-18-16,1-2-10 16,0-3-7-16,-1-4 0 0,6-5 0 15,1-1 0-15,3-5-78 16,0-3-103-16,4-2 112 15</inkml:trace>
  <inkml:trace contextRef="#ctx0" brushRef="#br0" timeOffset="27599.04">4873 2601 219 0,'9'16'179'0,"-10"-4"67"16,-5 2-53-16,-9 5 50 0,-5 2-63 15,-16 2-55-15,3 3-9 16,-13 3-17-16,-2-1-7 15,0 3-18-15,-1-2-16 16,6 0-30-16,-1-4-11 16,9-2-10-16,4-3-2 15,3-5-2-15,5-1-1 16,5-3 6-16,0-3-37 16,4-1-76-16,4-2-57 0,4 0-256 15,2 2 271-15</inkml:trace>
  <inkml:trace contextRef="#ctx0" brushRef="#br0" timeOffset="28275.98">5023 3039 977 0,'0'0'69'0,"-3"-1"-19"16,-4-1 83-16,-1-1-10 15,-4-1-8-15,3 1-2 16,-4-2-32-16,-4 3-13 16,4 2-23-16,-3 0-10 0,-2 1-16 15,3 0-3-15,-7-1-3 16,2 1-2-16,5 4-4 15,-1-1-2-15,0 3-3 16,1-1 0-16,-2 2 3 16,2-1 1-16,3 1 1 15,0 1-1-15,3-3-6 16,3 3-5-16,1 0-6 16,3 0-2-16,3 5 1 15,0 2 1-15,7 5 5 16,0 0-1-16,3-1 2 15,4 1 1-15,4-2 1 16,4 6 0-16,-2 3 2 16,-2-2 0-16,0 3 1 15,-4-1 1-15,3 4 2 16,-8-2 0-16,-3 7 1 16,-7-3 2-16,-7-2 2 0,-2 2 1 15,-11-6 3-15,1-5 2 16,-8-5 3-16,-2-5 0 15,-9-9-3-15,0-2-9 16,-1-8-87-16,3-2-84 16,10-1 101-16</inkml:trace>
  <inkml:trace contextRef="#ctx0" brushRef="#br0" timeOffset="31221.95">14304 3393 119 0,'-4'-2'92'15,"-1"-1"10"-15,1-2-4 16,0 2-5-16,-3-1-13 16,1-2-13-16,1 4-32 15,-2-4-11-15,1-2-3 0,-1 0 10 16,-1 0 26-16,3 1 11 15,-3 2 10-15,4 1-8 16,-4 2-15-16,1-1-5 16,-2 1-12-16,-1-3-6 15,1 0-9-15,5 5-4 16,-4-2-5-16,6 0 0 16,0 2-3-16,-4-3-2 15,6 3-4-15,0 0-2 16,0 0-11-16,0 0-4 0,0 0-3 15,0 0 0-15,0 0 9 16,0 0 1-16,9 2 3 16,5 3 0-16,28 9 0 15,-27-10 1-15,8 2-2 16,2-1 31-16,6 0 4 16,3-1 1-16,8 0 2 15,1 1-31-15,5-1-4 16,0 3 0-16,-2-7-1 15,2 4 1-15,6 1 2 16,3-5 5-16,5 3 4 16,3-3-1-16,0 0-1 15,0 2-4-15,-1 2-3 16,0 0 0-16,-4-1-1 16,3 0 0-16,0 2 0 15,4-2 0-15,0 4 1 16,1 1 1-16,-7 0 0 0,-1 2 0 15,-7-5 0-15,-3 0 0 16,4-1 0-16,-4-3-2 16,4 5 0-16,-3-2 0 15,-3 1 0-15,-2 4-1 16,-3 1 1-16,0 1 0 16,-10-1 0-16,-2 0 3 15,-5-4 0-15,-6 1 2 16,5-3 63-16,-6 0 3 0,-1 0 2 15,-1 0 0-15,-6 0-61 16,-2-2-3-16,-3 0-2 16,-2-2-1-16,-1 2-1 15,-3-2 0-15,0 0-2 16,0 0 1-16,0 0-1 16,0 0 1-16,0 0-1 15,0 0 1-15,0 0 3 16,0 0 1-16,0 0 1 15,0 0-1-15,0 0-3 16,0 0 0-16,0 0-3 16,0 0 1-16,0 0 0 15,0 0-1-15,0 0-3 16,0-1 0-16,0 0-41 16,0 0-39-16,2 0-112 15,8 0-142-15,1 1 213 16</inkml:trace>
  <inkml:trace contextRef="#ctx0" brushRef="#br0" timeOffset="32686.9">16216 3552 82 0,'0'-3'42'0,"2"-1"22"0,-2 4-3 15,-1 0 0-15,0 0-7 16,0 0-24-16,1 0 8 16,0 0 29-16,0 0 18 15,0 0 19-15,0 0-8 16,0 0-21-16,0 0-11 16,0 0-1-16,0 0-1 15,0 0 9-15,2-2 4 16,15 0-24-16,32-4-4 0,-22 2-18 15,2 2-10 1,-2 2-6-16,4 0 0 0,-4 1-3 16,4 3-1-16,3-2 52 15,3 1 1-15,7-4-1 16,-3 1 1-16,3-2-56 16,3-4 1-16,-2 2 1 15,0-3 1-15,-1 3 0 16,-7 3-1-16,-5 3-4 15,-4 4 0-15,-8 5 1 16,-4 3 1-16,-2 3 2 16,-6 0 2-16,-2 4 2 15,-4 3-19-15,-2 0-71 16,-2 3-89-16,-2 0 99 16</inkml:trace>
  <inkml:trace contextRef="#ctx0" brushRef="#br0" timeOffset="34038.1">17071 3061 119 0,'6'11'48'15,"-4"18"-24"-15,-3 75-22 16,-9-43 0-16,-2 12 1 15,-5 2 1-15,1 21 10 0,-6 9 6 16,-5 13 13-16,-1 7 4 16,-8 15-4-16,-1 3-4 15,-3 18-11-15,-1 9-8 16,-2 7-5-16,-2 7 2 16,0 12 21-16,0 2 7 15,-5 8 18-15,1 6 9 16,1-1 4-16,1 6 8 15,5-2 0-15,0 0-6 0,2 5-11 16,1-2-4-16,9 4-8 16,-3-8-4-16,4-4-14 15,-2 1-9-15,-3-15-10 16,1 5-1-16,-1-9 3 16,3-6 1-16,0 2 4 15,2-2 2-15,3-9-2 16,-3-4 0-16,10-7-3 15,-3-8-4-15,2-6-4 16,3-2-1-16,0-12-1 16,-2-7 0-16,4-9 20 15,2-4 8-15,-5-8 9 16,5-2 4-16,5-10-13 16,-7-12-7-16,12-9-8 15,-6-10-1-15,5-4-7 16,1-2-1-16,-1-7-1 15,2-4-1-15,-2-8 2 0,0-4 1 16,4-5 5 0,-6-3 6-16,4 0 6 0,0-2 0 15,-2-4-4-15,-1-1-5 16,1-8-7-16,0 2-1 16,-2-2-2-16,6 2 0 15,0-2 1-15,-5-1 1 16,-3-3-1-16,4 2-1 15,-2-1-2-15,3-1 0 0,7-4-32 16,-8-6-44-16,2-1-151 16,-1 0-110-16,3 0 199 15</inkml:trace>
  <inkml:trace contextRef="#ctx0" brushRef="#br0" timeOffset="35149.82">15421 13006 152 0,'-30'21'145'0,"27"-29"59"0,0-2 39 16,-6 0-11-16,-1 3-15 15,-2 6-42-15,-2-2-23 16,-4 1-45-16,-3 3-17 16,-4 0-25-16,0 2-14 15,2 8-22-15,-6-6-11 16,6 15-18-16,0 3-4 15,0 9-1-15,11 12 0 16,-4 2 0-16,2 4 0 0,3 2-2 16,3-2-2-16,8-5-3 15,0-6 1-15,10-6 0 16,1-4 1-16,-1-11-2 16,5-3 0-16,1-10 2 15,-4-4 3-15,3-5 6 16,1-5 4-16,-8-13 3 15,-6-7-1-15,5-17-2 16,-1-6-1-16,0-9-2 16,7-5 0-16,-9-2 0 15,2-2-1-15,2-1 0 16,-2 4-2-16,7 1 2 16,-1 5 0-16,7 10-1 15,1 3 0-15,3 9-2 16,1 7 0-16,-1 11 1 15,1 4 0-15,-1 15 1 0,-2-2 1 16,-5 9 3-16,-2 8 2 16,-3 8 4-16,1 7 2 15,-5 9 3-15,-3 4 1 16,-6 7 2-16,-7 2 0 16,-3 0 1-16,-4-6 0 15,-6-10 1-15,0-6 0 16,-8-6-1-16,-1-4-12 15,0-8-64-15,-1-2-34 16,7-2-95-16,4-3-80 16,9 2 178-16</inkml:trace>
  <inkml:trace contextRef="#ctx0" brushRef="#br0" timeOffset="36150.21">17727 13450 677 0,'0'-1'311'16,"0"0"-169"-16,-1 1-47 15,-5 3 1-15,-12 8-38 0,-26 36-1 16,29-18 4-16,3 2-5 16,-4 11-7-16,8 1-8 15,1 2-16-15,5 0-6 16,6-4-17-16,4-4-3 16,2-5-6-16,3-6-3 15,1-10-3-15,0-5 0 16,4-12 8-16,-4-10 5 15,-2-16 7-15,0-7 1 0,-5-17-4 16,-2-6-4 0,-1-11-4-16,-3-4-4 0,3-7-13 15,7-1 0-15,1 0 5 16,6 6 3-16,-2 9 14 16,-3 7 1-16,5 13 2 15,0 8-3-15,4 10 17 16,2 6 0-16,2 9-2 15,-5 5 2-15,2 8-18 16,-4 7 1-16,-3 7 5 16,2 5 3-16,-9 3 7 15,-5 2 7-15,-7 8 13 16,-6 1 4-16,-10 6 3 16,3 0-5-16,-9-7-13 15,-3-3-7-15,2-4-9 16,-4-6-7-16,4-3-26 15,1-3-21-15,5-6-47 16,4 4-33-16,4-1-111 0,3 1 149 16</inkml:trace>
  <inkml:trace contextRef="#ctx0" brushRef="#br0" timeOffset="36633.3">18224 13724 769 0,'-5'6'344'16,"-10"1"-151"-16,6 9-97 15,-1 5 14-15,4 2-18 16,2 0-21-16,3-6-20 16,0-4-27-16,0-7-27 15,1-1-5-15,3-3 2 16,1-4 3-16,-4 1 8 15,0 0 6-15,2-9 1 16,1-7-2-16,3-22-3 0,-5 31 0 16,-1 4 20-16,0 2 5 15,0 4-1-15,0-2-2 16,0 0-22-16,-1 0-7 16,0 0-3-16,-1 10-5 15,1-8-33-15,0 0-28 16,1-2-63-16,0 0-44 15,0 1-113-15,1-1 178 16</inkml:trace>
  <inkml:trace contextRef="#ctx0" brushRef="#br0" timeOffset="37185.1">18494 13349 719 0,'7'-17'328'0,"10"-1"-148"15,3 3-53-15,0 1 2 16,6 5-22-16,1 4-32 15,-1 3 5-15,0 9-52 16,-3 4-13-16,-2 5-7 16,-2 4 3-16,-4 7 4 15,-2 4 10-15,-6 6 11 0,-7 2 1 16,-11-2-3-16,-5 1-8 16,-12-2-11-16,-3-1-2 15,-11-2-3-15,-4-2-5 16,-3-3-20-16,0 0-14 15,6-11-16-15,7-2 2 16,13-13 16-16,6-2 11 16,11-1 16-16,3-2-4 15,3 2-6-15,0 0 1 0,0 0 3 16,0 0 4-16,12 0 5 16,8-2 5-16,33-1 2 15,-23 3 0-15,6 1 1 16,5 2-5-16,2-2-4 15,-1-1-1-15,3 0 0 16,2-3 1-16,-2 0-1 16,-7 0 1-16,-4 0-59 15,-2 2-52-15,-7-5-160 16,1-5 159-16</inkml:trace>
  <inkml:trace contextRef="#ctx0" brushRef="#br0" timeOffset="37969.12">18510 11748 722 0,'-36'-47'251'16,"21"67"-227"-16,5 6 9 0,0 9 40 15,-4 2-4-15,8-1-5 16,-5-2-7-16,3-9-35 16,1-7-8-16,6-6-10 15,1-6-3-15,2-8 1 16,6-5-1-16,-4-11 2 15,7-7 3-15,-2-3 0 16,3-2-1-16,-1 7 2 16,1 5-2-16,-2 9-2 15,-4 5-2-15,-4 4-1 16,-2 3 0-16,-2 8 2 16,-4 2 9-16,-4 6-66 15,0 4-60-15,-5 1 74 16</inkml:trace>
  <inkml:trace contextRef="#ctx0" brushRef="#br0" timeOffset="38954.97">15791 14659 755 0,'-27'-2'307'0,"11"1"-173"16,0-1-22-16,5-1 3 16,0 3-15-16,1 1-25 15,9 2-12-15,2-2-38 16,6 2-6-16,4-2-18 16,-2 2-1-16,11 2 19 15,8-1-4-15,7 4-2 16,9 1 1-16,11-2-9 15,5 0-3-15,9-1-1 16,3 2-1-16,0 1 56 16,5-2 2-16,4 2 4 0,2 1 0 15,10 1-54-15,-1 5 0 16,-3 0 2-16,-3-3 0 16,-5 4 3-16,-1-3-1 15,-2 0-3-15,-8-2 2 16,-9-2-2-16,-4 0 1 15,-17-3 0-15,-6 1 1 16,-9-2 2-16,-3 2-1 16,-5-2 2-16,0-2-2 15,-9-1-28-15,-2-2-34 0,1-2-77 16,-4-3-42-16,7-6-173 16,0-3 218-16</inkml:trace>
  <inkml:trace contextRef="#ctx0" brushRef="#br0" timeOffset="39343.8">17520 14657 686 0,'54'-36'240'0,"-41"43"-204"16,2 2-13-16,4 3 59 16,5 0 8-16,3 4-11 0,3 1 56 15,-2-2-38-15,0 4-18 16,-4 6-6-16,-3-3-51 16,-8 2-8-16,4 2 25 15,-7 0 20-15,0-2 7 16,-6-1 38-16,-4-4-11 15,-8-5 13-15,-8 4 6 16,-2 1-19-16,-9 0-10 16,-6 2-27-16,-6-6-16 0,-7-7-23 15,-2-2-11-15,2-4-38 16,0-2-23-16,3-3-54 16,4 0-36-16,0-7-106 15,7 0 156-15</inkml:trace>
  <inkml:trace contextRef="#ctx0" brushRef="#br0" timeOffset="40025.03">16159 14497 315 0,'27'0'139'16,"-17"-2"-27"-16,0-2-3 0,-10 3 101 16,-3 0 4-16,1 1-29 15,-1 0 10-15,3 0-69 16,-1 0-16-16,-17 5-11 15,-34 10-3-15,19-11-21 16,-4 2-12-16,-8-2-15 16,-2 3-6-16,-4 0-5 15,-2 2-2-15,4-1-12 16,0 0-9-16,10 1-9 16,4 0 1-16,4 0 3 15,4 0 2-15,4-2 0 16,4-1-2-16,10 0-9 15,4 0-7-15,0-4-20 16,5 2-6-16,9 6-3 16,-4-2 5-16,13 7 17 15,-2 1 6-15,-2-1 5 16,-1 2 1-16,2 3 1 16,-7-5-2-16,7 3-2 0,-1-2-1 15,3-5 2-15,5 5 1 16,-2-6 2-16,2 4 1 15,-2 0-34-15,0-1-44 16,-2 1-102-16,0 2-86 16,2 1 162-16</inkml:trace>
  <inkml:trace contextRef="#ctx0" brushRef="#br0" timeOffset="40554.33">15937 15390 646 0,'65'-46'377'0,"-66"43"-55"15,0 0-89-15,-1 3-20 16,1 0-64-16,0 0-42 16,0 0-31-16,0 0-5 15,-1 17-9-15,-3 34-7 16,3-24-16-16,0-3-13 16,-2 1-13-16,1 1-3 0,-2-3-4 15,1 0-1-15,3-4-1 16,-2-4-1-16,1-2-1 15,-3-2-1-15,3-4-31 16,2 4-31-16,0-2-85 16,1 0-51-16,3-2-135 15,0-1-141-15,4-2 309 16</inkml:trace>
  <inkml:trace contextRef="#ctx0" brushRef="#br0" timeOffset="40940.12">16658 15638 902 0,'1'25'357'16,"-15"-10"-194"-16,-2 6-120 16,-8-1-11-16,-6 0 20 15,-8 2 23-15,0-3 5 0,-5 4 21 16,-2 1-5 0,-1 7-13-16,0 2-5 0,1 5-22 15,5 3-14-15,2 1-24 16,-2 1-7-16,-2-5-8 15,-1 1-2-15,4-6-2 16,6-6-1-16,7-3-2 16,3-4-26-16,6-9-64 15,7 1-44-15,7-8-162 16,3-4-92-16,6-3 247 16</inkml:trace>
  <inkml:trace contextRef="#ctx0" brushRef="#br0" timeOffset="41779.96">16588 16131 519 0,'-6'-9'304'15,"1"1"-97"-15,-9 0-36 16,0-1-16-16,-3 7-52 15,-1 0-14-15,-1 5-20 16,2 7-18-16,-2 3-40 16,3 3-8-16,-1 6-2 15,4 4 7-15,3 5 6 16,0-2 0-16,6 4-2 16,-3-5-5-16,7-1-8 15,2-1-3-15,4-9-4 16,3-1-1-16,-1-5-1 15,0-4 1-15,2-4 3 16,0-5 2-16,2-11 4 16,3-7 0-16,2-4 1 15,1-3 0-15,1-3 0 0,0 3-1 16,-2-4 1-16,3 5-1 16,-1 7 0-16,-1-2 1 15,0 11 1-15,-5 0 0 16,-6 5 1-16,-3 2 0 15,-1 5 1-15,-1 1 1 16,-2-3 2-16,0 2-2 16,1 21-1-16,-6 33-2 15,-6-22-2-15,-2 11-8 16,-10 14-11-16,0 8-3 16,-6 14-1-16,-5 4 9 0,-2 9 9 15,-1 0 4-15,-2-1 1 16,6-1 1-16,1-8 1 15,3-4 0-15,12-15 3 16,1-12-7-16,9-20 45 16,4-10 9-16,0-19-6 15,8-6 9-15,7-12-24 16,5-14 2-16,4-16 20 16,4-7 2-16,6-13-19 15,0-2-10-15,7-1-18 16,4-2-3-16,-2 3-4 15,5 3-1-15,-5 6 0 16,0 1 2-16,-6 3-71 16,-6-3-44-16,-6 0 68 15</inkml:trace>
  <inkml:trace contextRef="#ctx0" brushRef="#br0" timeOffset="44616.97">17105 3571 85 0,'-55'-57'74'15,"54"47"7"-15,-3 1-1 16,-2 1-8-16,3 0-22 16,-4 1-13-16,4 0-1 15,-1 0-3-15,1 4 1 0,-3-4 12 16,1 4 18-16,0 1 13 15,2 1 10-15,4 1-7 16,-1 0-35-16,0 0-14 16,0 0-18-16,0 0-4 15,0 0-3-15,-1 0 2 16,0 0 5-16,0 3 3 16,0 9 0-16,1 1-2 15,-1 28 12-15,1-27 2 0,0 0 3 16,-3 4 2-16,1 0-6 15,-3 2 2-15,-2 5 0 16,3-1 0-16,-2-2-8 16,3 1-4-16,2 1-7 15,-2 0-1-15,1 3 0 16,-3-3 3-16,1 1 7 16,0 2 4-16,1 2 6 15,0 1 1-15,2 4-4 16,-1 0-3-16,-1 2-9 15,5-3-1-15,-1 4-6 16,1 0-1-16,2-1-1 16,-3 6 3-16,-2-7 7 15,0 3 4-15,-4 0 6 16,0 3 0-16,0 2-5 16,-2 2-4-16,3 5-5 15,-2-2-2-15,1 5-3 0,-1 3 0 16,3 1-3-16,-2 1 1 15,-1-4 0-15,3 2 1 16,-1-3 2-16,0 0 0 16,4 8 0-16,-1-6 1 15,0 11 1-15,0 0-1 16,-1-1 0-16,-2 5-3 16,1-4-1-16,0 2 0 15,3 5-1-15,-2 3 1 0,-2 4-1 16,4 1 0-16,0-4 0 15,4 6 1-15,-3-1 1 16,2 0-2-16,0 9 2 16,-2-4-1-16,6 0 0 15,-3-2-1-15,1-3 0 16,2 4 1-16,1 3 0 16,-1 1 2-16,-1-1 3 15,1-4 1-15,0-1 2 16,1 0-1-16,-1 5-3 15,0 3-2-15,1-5-3 16,0 2 0-16,0-5-1 16,2 3 0-16,-1 4-2 15,3 0 2-15,2 0-2 16,3-2 0-16,-1-3 0 16,4 1 0-16,2 4 0 0,-1 0-1 15,5 0 1-15,1-4 0 16,-3-6-2-16,5-1 2 15,-11 77-1 1,-8-78-1 0,0 0 1-16,27 41-1 0,7-3 0 0,0-2 1 15,-9-234-1-15,-1 190 1 16,1 1 0-16,0 2 0 16,3-4 0-16,3-3 0 0,4-4-2 15,0-4 1-15,0 3 1 16,0 0 0-16,-2 4 1 15,-3 3 0-15,0-1 0 16,0-1 0-16,-3-2 0 16,3-5 0-16,8-4-1 15,0 0 0-15,1-1 0 16,1-1 0-16,-3 5 1 16,-3-1 0-16,-7-4 0 15,-1 0 1-15,-4-7 0 16,2 0-1-16,2-4 0 15,2 0 0-15,2-7 0 16,-4-3 0-16,-3 0 0 16,-1-1 0-16,-6 3 1 15,1-4 3-15,-4-1 2 16,0-3 2-16,-8-3 0 16,-3-1 2-16,-2-8 1 15,-5-2 1-15,-1-2 10 0,2-3 1 16,-6-5 0-16,3 1-1 15,-3-2-9-15,-1-2 1 16,1 0 0-16,-1 0 1 16,1 0-1-16,0 0-3 15,0-1-8-15,0 1-3 16,0-1-26-16,0 0-32 16,0-1-85-16,0 1-64 0,0 0 125 15</inkml:trace>
  <inkml:trace contextRef="#ctx0" brushRef="#br0" timeOffset="46412.07">18348 10226 164 0,'25'-39'94'0,"-25"46"-7"16,-2-3-12-16,3 1-24 15,4 3-13-15,-3-2-27 16,5 3-5-16,-6-2 2 16,6 1 26-16,-1 1 37 0,-1 0 15 15,0 2 18-15,-2-4-15 16,1-2-12-16,-8-4 3 15,1-1 7-15,-1 0 8 16,3-1 4-16,0 1-8 16,0-1-16-16,-7 0-14 15,-5 1-27-15,-11 0-8 16,-31 1-4-16,25-1 0 16,-8 0 12-16,1-2 4 15,0 2-7-15,4 3-1 0,3 0-3 16,3 3-4-16,3-1 0 15,-1 1-4-15,4-3-11 16,1 0-2-16,7 0-3 16,4-1-2-16,6 0-17 15,3 0-11-15,8 3-9 16,4-2-4-16,11 6 14 16,4-3 9-16,8-1 7 15,3 0 5-15,2-5 2 16,4 1 1-16,0 1 2 15,-2-2 0-15,-5 4 1 16,-2-2 0-16,1 3 1 16,-6 1 0-16,-1 0 3 15,-3-1 1-15,-11-2 2 16,-2 3 0-16,-6-4 8 16,-7 0 12-16,-1-2 16 0,0-1 3 15,0 0-5-15,-16-4-11 16,-42-13-17-16,22 3-5 15,-9-3-3-15,-6 1-2 16,1 5-1-16,0 4-1 16,5 8-1-16,5 3 0 15,4-1 0-15,3 1 0 16,9 1 0-16,4-3 0 16,6 1 0-16,2-2-1 0,10 0-9 15,1 0-16 1,4 1-12-16,-2-1-1 15,0 0 1-15,24 10 15 0,35 11 12 16,-24-15 2-16,7-2 6 16,-3-3 1-16,11 1 1 15,-8 0 1-15,-1-2 1 16,-3 0 0-16,-8 0 1 16,-5 0 0-16,-3 0 1 15,1 2 1-15,-11-1 0 16,0-2 5-16,-10 2 20 15,-7-2 3-15,-7-3 1 16,-7 1-3-16,-10-6-21 16,3 4-2-16,1 4-5 15,2 1-1-15,3 3-2 16,-3-1 0-16,5 3 6 16,0 1 3-16,6 1 2 15,4 4 1-15,-1-2-8 16,1-3-4-16,6-2-10 0,0-2-7 15,5-2-1-15,-3 0-27 16,0 0-56-16,14-1-49 16,8-4-174-16,34-23 205 15</inkml:trace>
  <inkml:trace contextRef="#ctx0" brushRef="#br0" timeOffset="48086">19850 4567 224 0,'5'-35'173'0,"-1"2"1"15,2-1-84-15,-6 4 0 16,3 4-58-16,-2 4-1 16,-3 6 46-16,-2 5 25 15,-1 5 36-15,-3 1 3 16,1 2-29-16,-2 3-18 16,-1 2-42-16,1 2-17 15,3 9-24-15,1 4-8 16,1 12-3-16,-2 4-1 0,0 14 0 15,-4 7 1-15,3 20 0 16,-3 6 1-16,-5 12 0 16,-2 5 1-16,-6 13 1 15,0 10 3-15,-3 7 6 16,0 8 4-16,1 13 6 16,-4 2 4-16,1 12 4 15,-1 5 0-15,-3 7-6 16,-2-2-4-16,9 13-10 15,-7 1-1-15,4-4-4 16,2 7-4-16,-7-8 19 16,3-2 5-16,0 5 7 15,0-1 6-15,-1-9-16 16,1 4-4-16,-1-10-4 16,0-7-4-16,2-12-3 15,4-9-2-15,6-11-2 16,0-7 1-16,3-17-2 0,6-2 1 15,-3-14 1-15,4 0-1 16,3-2 3-16,-7-12-1 16,5-12-1-16,-5-10 1 15,5-12-2-15,3-5 1 16,5-8-1-16,3-3-1 16,-3-8 0-16,-3-4 0 15,-3-3 4-15,-1 1 1 0,-4-4 1 16,5 0 0-16,0-2-1 15,-4-6-4-15,5-5-8 16,3-5-5-16,0-5-2 16,-2-7 0-16,0-4 9 15,-4-4 3-15,-4-8 3 16,4 9 1-16,2-5-1 16,-4 1-1-16,6 1-2 15,-4-4-1-15,5-5 0 16,1 0 0-16,-2 3 2 15,2 1 1-15,-7 6 3 16,4 7 3-16,-2 7 3 16,1 3 3-16,3 12-3 15,-3-3-2-15,2 5-7 16,0 1-3-16,3 0-11 16,1 0-1-16,0 0 2 15,0 0 1-15,0 0 9 0,5 13 1 16,0 14 0-16,5 35 2 15,-11-19-1-15,0 5 0 16,1 3-1-16,0 0 0 16,0-1 0-16,2-1 0 15,0 2 0-15,2 2 0 16,4 6 0-16,-4 3 0 16,4-2 0-16,2-5 0 15,1-10 0-15,5-6 0 16,6-15 0-16,-4-4-3 0,0-14 0 15,2-6 0-15,-2-10 3 16,6-9 2-16,-1-16 3 16,-4-7-1-16,1-8 1 15,-2 0-2-15,-2-1 1 16,-1 1-18-16,-4 6-81 16,-1-3-50-16,1-1 80 15</inkml:trace>
  <inkml:trace contextRef="#ctx0" brushRef="#br0" timeOffset="49087.11">19562 4527 367 0,'-84'9'235'15,"86"0"-31"-15,-2-1-19 16,3 0-30-16,-3-6-29 0,5 0-6 15,0-3-4-15,-5 0-22 16,0 0-8-16,17-9-18 16,27-25-12-16,-25 14-21 15,3-5-11-15,1-4-14 16,5-1-4-16,1-7-2 16,2 1-1-16,1-3 0 15,-2-3 0-15,3 2 0 16,2 4-1-16,-6 2 2 15,-3 4 0-15,-11 4 1 16,-4 3 0-16,-2 5-1 16,3 6-1-16,-3 4 5 15,-1 3 4-15,-4 6 2 16,0 6 2-16,3 13-7 16,-2 8-2-16,4 13-1 15,-7 4 1-15,-3 11 1 16,-2 8 0-16,-6 6 1 0,0 3 0 15,-2 6 0-15,0 1 1 16,-5-4-2-16,1-5-1 16,-1-10-1-16,-2-10 0 15,7-12-1-15,3-4-1 16,0-5 1-16,7-7-18 16,0-3-82-16,-2-1-57 15,1-4 85-15</inkml:trace>
  <inkml:trace contextRef="#ctx0" brushRef="#br0" timeOffset="52643.17">20052 7561 318 0,'14'-92'229'16,"-15"87"-44"-16,-1-4 32 15,-4 0-29-15,-1 3-33 16,1-2-2-16,-5 3-22 16,4 2-13-16,-6 3-28 15,-3 2-19-15,4 5-36 16,-8 3-14-16,2 5-16 15,0 4-2-15,-2 10-5 16,-1 3-1-16,5 13-3 16,-6-1 1-16,6 8-1 0,3 4 1 15,4 3 0-15,1 2 0 16,7-10 1-16,6-6 1 16,6-12-3-16,6-6-3 15,8-8 0-15,4-5-1 16,0-13 3-16,4-3 3 15,2-16 5-15,-2-6 4 0,-1-10 6 16,1-5 1-16,-9-3 0 16,-2 1 1-16,-9 1 0 15,-6 1 2-15,-7 2 2 16,-7-1 0-16,-3 4-4 16,1 6-2-16,-2 7-4 15,2 4-3-15,2 9-4 16,-2 3-5-16,2 3-46 15,0 2-33-15,4 8-96 32,0-5-83-32,2 2 167 0</inkml:trace>
  <inkml:trace contextRef="#ctx0" brushRef="#br0" timeOffset="53170.49">20207 8065 563 0,'65'40'331'0,"-69"-36"-88"0,0 11-78 15,-1-6-23-15,-1 9-51 16,5 5-8-16,0-5-18 16,3 2-20-16,5-7-26 15,-1-8-3-15,1-4-3 16,1 1 1-16,-1-4-1 15,4-1-1-15,-1-7-1 16,-1-4 1-16,-3-1 5 16,-3 0 1-16,-3 0 9 15,-1 5 7-15,-1 6 24 16,-2 2 7-16,-1 4 1 16,4-2-8-16,-2 0-30 15,3 0-10-15,-5 1-13 16,-3 1-2-16,2 0-3 15,1-1-2-15,3-1-21 16,-1 1-27-16,2-1-68 16,0 0-35-16,0 0-109 15,-3 6-114-15,2 2 248 0</inkml:trace>
  <inkml:trace contextRef="#ctx0" brushRef="#br0" timeOffset="53703.86">21054 7713 561 0,'0'-16'313'16,"2"-1"-154"-16,-7 4 52 16,1 2-46-16,1 0-34 15,-1 3 17-15,2 3-17 16,-4 1-8-16,-11 4-34 16,0 5-23-16,-9 8-35 15,-5 6-18-15,-4 11-8 16,-7 8-4-16,1 13-2 15,0 8-2-15,9 6-1 16,4-1 0-16,12-5-2 16,4-8 1-16,9-9 2 0,3-7-1 15,9-13 1-15,3-4-2 16,1-8-2-16,3-4 1 16,0-7 3-16,0-4 3 15,0-6 5-15,-4-2 3 16,-2-4 0-16,-5-6 0 15,-4-8-5-15,1 2-5 16,-2-2-19-16,-2 2-4 16,1 11-5-16,0-1-8 15,0 9-54-15,-1 2-40 0,1 4-98 16,0 4-34-16,0 1-138 16,-2-1 250-16</inkml:trace>
  <inkml:trace contextRef="#ctx0" brushRef="#br0" timeOffset="54251.06">21271 7835 334 0,'3'-7'171'15,"-1"0"-45"-15,-1-1 29 16,-1 4-2-16,3 0 0 16,-3 4-13-16,0 0-11 15,0 0-1-15,0 0-8 0,0 0-9 16,0 0-12-16,-2 0-36 16,-1 13-8-16,-5 8-18 15,-10 30-2-15,10-23 5 16,-4 4-3-16,3 3-2 15,0-3-6-15,2-5-16 16,5-2-5-16,2-8-3 16,4 2-1-16,4-3 0 15,2-2 2-15,3-3-2 16,-3-6 0-16,2-3-2 16,-1 0-2-16,1-8-11 15,0-6-28-15,3-7-73 16,2-4-53-16,2-4-143 15,1 0-95-15,-3-4 256 16</inkml:trace>
  <inkml:trace contextRef="#ctx0" brushRef="#br0" timeOffset="54485.4">21458 7838 581 0,'1'0'310'16,"-2"7"-76"-16,-7 5-46 15,-2 7 5-15,1 7-21 16,-5 9-5-16,4 4-12 15,-7 4-33-15,3 5-22 16,-3-5-37-16,2-3-20 16,3-3-30-16,0-3-7 0,4 0-2 15,5-1-2-15,0-3 2 16,-2-6-18-16,4-4-59 16,-2-4-36-16,5-1-92 15,2-5-28-15,3-2-107 16,1-3 206-16</inkml:trace>
  <inkml:trace contextRef="#ctx0" brushRef="#br0" timeOffset="54995.93">21861 8205 593 0,'-5'-1'314'15,"-2"3"2"-15,-1 0-192 16,0 7 27-16,2-1-12 16,-2 4-34-16,2-1-8 0,3 0-45 15,1 0-23-15,6-6-24 16,-1 3-6-16,2-7-4 16,1-2 1-16,4-6 3 15,-3-3 1-15,6 0 6 16,-4-2 1-16,-3 3 1 15,2-2 1-15,-4 3 2 16,-3 1 0-16,-1 6 13 16,-1 3 1-16,0-2-2 15,0 0-2-15,-1 0-17 16,-3 7-2-16,-3 6-3 16,-15 25-9-16,23-29-21 15,-5 0-15-15,5-2-62 16,1-2-42-16,-1-5-240 15,3 2 252-15</inkml:trace>
  <inkml:trace contextRef="#ctx0" brushRef="#br0" timeOffset="55312.47">22358 7692 802 0,'10'-1'341'0,"-1"9"-201"16,-6-2 22-16,-3 8 9 16,-4 3-26-16,-6 8-4 15,-3 9-7-15,-7 5-26 16,0 2-15-16,1 2-46 15,4-5-15-15,7-6-25 16,-1-6-4-16,5-4-5 16,1-2-12-16,2-6-67 15,1-4-69-15,-1 1-180 16,1-5 200-16</inkml:trace>
  <inkml:trace contextRef="#ctx0" brushRef="#br0" timeOffset="55780.25">22511 8287 347 0,'10'0'274'0,"-3"0"3"0,-4-1 0 15,2 3-27-15,-5-3-30 16,-2 0-17-16,1 1-46 16,0-1-15-16,0 0-29 15,-10 0-11-15,-11-1-21 16,-29-4-9-16,20 6-15 15,-4-1-6-15,-2 2-14 16,-3 5-9-16,9-2-14 16,0 2-6-16,7 1-7 15,2 0-1-15,6-3-2 16,3 3-1-16,4-3-7 16,8 0-9-16,1 0-32 15,1-2-15-15,-1-2-21 16,0 0-7-16,0 0-18 15,0 0-17-15,0 0-66 16,0 0-34-16,0 0-80 16,0 7-80-16,2 1 256 15</inkml:trace>
  <inkml:trace contextRef="#ctx0" brushRef="#br0" timeOffset="56316.82">22451 8497 237 0,'2'0'206'0,"0"0"75"15,-2 1-22-15,0-1-50 16,-2 0-12-16,1 0-38 15,0 0-20-15,0 0-31 16,0 0-10-16,0 0-9 16,0 0-5-16,-6 3-3 15,-4-1-4-15,-6 1-19 16,-27 4-3-16,23-6-16 16,-1 1-10-16,-1 6-14 15,-2 0-6-15,3 1-6 16,1 1-2-16,5 3-1 15,-2 0-2-15,10 0-1 16,1 3-1-16,2-3-2 16,0 1-2-16,4 3-2 15,1-5 0-15,8 3 1 16,6-4 1-16,-2 1 4 0,0 0 1 16,-4-1 3-16,-5 4 2 15,-1 1 5-15,-4 2 1 16,-8 5 1-16,-5-1 0 15,-3 7-1-15,-3-3-1 16,-4 0-1-16,-1 0-2 16,-12-4-2-16,-6 0-8 15,-4-4-37-15,-3-4-27 16,0-3-121-16,3-3 120 0</inkml:trace>
  <inkml:trace contextRef="#ctx0" brushRef="#br0" timeOffset="58652.67">10722 6750 361 0,'0'-12'240'0,"-4"3"58"0,-1 2-67 16,2 5-39-16,0 1-31 15,2 3-89-15,1-2-26 16,0 0-21-16,0 0-5 15,3 17 8-15,10 41 7 16,-17-12-4-16,0 8 9 16,-6 13 16-16,-6 4-4 15,-1 14-4-15,-2 0-11 16,-3 20-26-16,1 5-2 0,-4 5-2 16,1 14-30-16,-1-1 67 15,1 3 1-15,1 9-11 16,5 10 65-16,-5-3-60 15,-1 1 0-15,4 4 20 16,-7-10-35-16,8-1-10 16,9-4-2-16,0-7-5 15,3-3-6-15,3-4 2 16,-3-2-1-16,4-5-4 16,2 0 3-16,0-1 0 15,1-1 0-15,1-11 0 16,-1-10 1-16,4-12 0 15,1-5 0-15,-5-5 1 16,-6-2 1-16,5-10 2 16,1-3 0-16,-1-10 2 15,3-5 1-15,-5-13 0 16,-5-4 1-16,6-6 1 0,-2-7 2 16,4-5 4-16,0-4 0 15,-2-4-19-15,2 1-19 16,-1 0-55-16,0 0-30 15,0 0-59-15,0-3-31 16,-1-6-102-16,1 2-132 16,-3-2 280-16</inkml:trace>
  <inkml:trace contextRef="#ctx0" brushRef="#br0" timeOffset="59009.82">10064 10288 434 0,'3'-5'247'0,"-2"6"42"16,4 13-156-16,-1 11-42 15,1 11 12-15,1 21-22 16,-2 5-5-16,1 13 5 15,-1 1-7-15,0-1-20 16,1-4-13-16,3-9-20 16,-1-5-11-16,4-12 10 15,2-8 3-15,5-10 0 16,-1-13 2-16,3-13 4 0,1-6 7 16,0-21 17-16,1-5 6 15,7-15-14-15,-2-10-8 16,1-4-15-16,-1-6-5 15,-4-4-104-15,0-5-85 16,-1-4 104-16</inkml:trace>
  <inkml:trace contextRef="#ctx0" brushRef="#br0" timeOffset="59710.85">10448 7017 229 0,'-68'40'256'0,"58"-30"37"16,6 3-17-16,2-1-18 0,3 0-87 15,4-2-39-15,-2-9-30 16,2 2-1-16,3-10-3 15,-1-3-4-15,8-7-21 16,-2-10-22-16,9-11-31 16,5-6-5-16,5-14-9 15,3 0-2-15,4 0-2 16,3 2-1-16,1 8-1 16,-3 2 0-16,0 12-2 15,-13 1 0-15,-1 17-3 16,-2 7 0-16,-5 10-2 15,4 15 1-15,-12 5 5 16,-7 11 1-16,0 20 6 16,-6 5 2-16,0 14-2 15,1 1 0-15,-3-7-24 16,4-1-24-16,4-5-67 16,4 2-40-16,2 2-179 0,-4-3 209 15</inkml:trace>
  <inkml:trace contextRef="#ctx0" brushRef="#br0" timeOffset="60401.46">11037 7991 525 0,'-18'-26'270'15,"7"33"-49"-15,-2 5-99 16,-3 6-43-16,2 3-14 16,2 9-28-16,0 3-8 15,2 13-13-15,-2 6 2 16,3 11 21-16,3 6-3 16,6 2-4-16,5-2-6 15,4-16-18-15,0-10 11 0,5-19 11 16,4-7 4-16,2-12 15 15,3-5 3-15,0-13 22 16,2-7 4-16,-5-14-9 16,1-5-12-16,-7-13-24 15,-3-1-6-15,-10-13-6 16,1 10-3-16,-6 6 1 16,-6 1-4-16,3 21-4 15,-5-2-1-15,1 10-10 16,2 6-16-16,0 5-38 15,3 2-16-15,3 7-55 16,1 8-25-16,6 4-127 16,0 12 174-16</inkml:trace>
  <inkml:trace contextRef="#ctx0" brushRef="#br0" timeOffset="60868.07">11322 8669 797 0,'39'-72'310'0,"-52"75"-210"16,4 2-42-16,-5 4 15 16,1 5-3-16,-1-2-2 15,5 0-4-15,8 1-34 16,2-3-12-16,4-3-18 16,-1 2-3-16,-4-9-1 15,3 0 2-15,4-6 4 16,7-1 3-16,2-2 0 15,-7 3 0-15,-2 0-2 16,-8 3 1-16,2 5 8 16,-1 2 10-16,0-4 7 15,0 0 3-15,0 8-7 16,-1 6-10-16,0 29-6 16,-8-32-3-16,4-1-6 15,7-1-10-15,-2-5-67 0,4-1-55 16,6-2-212-16,-6 2 214 15</inkml:trace>
  <inkml:trace contextRef="#ctx0" brushRef="#br0" timeOffset="61399.15">11862 8090 430 0,'10'-10'219'0,"-8"1"-26"16,2 3 5-16,-4 3 23 15,-4 0-21-15,3 4-51 16,0-1-19-16,0 0-27 16,0 0-16-16,-3 0-27 15,-6 4-12-15,3-1-29 16,-6-1-9-16,-28 47-10 16,20-23-2-16,-3 14-4 0,-1 3 2 15,1 11-1-15,3 2 1 16,7 7 1-16,4-2-1 15,7-12-1-15,5-3-1 16,2-18-5-16,7-7-2 16,1-9 1-16,1-6 2 15,1-5 9-15,-5-3 5 16,-2-8 12-16,0-5 4 16,-6-3 0-16,2-5-4 15,-4-3-12-15,-6-1-14 0,1-2-37 16,-3 4-13-16,4 9-30 15,2 5-27-15,1 9-140 16,2-1-168-16,0 4 265 16</inkml:trace>
  <inkml:trace contextRef="#ctx0" brushRef="#br0" timeOffset="61951.91">11947 8277 406 0,'41'-47'261'0,"-51"67"-6"16,5 9-88-16,-1 3 25 16,-1 4-45-16,2-1-32 15,3-4-49-15,0-7-30 0,8-6-31 16,-1-7-4-16,1-7-3 15,6-4 0-15,0-12-5 16,4-3-15-16,1-13-17 16,0-2-1-16,-2 1 4 15,10-29 18 1,-13 36 19-16,-5 7 2 16,-1 6 1-16,-2 9 12 15,-2 2 9-15,-1 6 16 16,-2 4 3-16,-4 8-5 15,-2 4-8-15,-3 9-3 16,-3 4-5-16,0 2-4 16,0 0-3-16,4-8-11 15,2-2-2-15,5-7-14 16,1-3-26-16,2 1-86 16,0 1-68-16,3 1 113 0</inkml:trace>
  <inkml:trace contextRef="#ctx0" brushRef="#br0" timeOffset="62457.03">12477 8503 597 0,'-12'-35'321'15,"8"41"-109"-15,1 4-39 16,3 2 1-16,2 0-41 16,1 3-21-16,-1-6-37 15,1 0-26-15,-3-7-33 16,3 2-5-16,7-4-1 0,-1-5 5 16,-1-4 11-1,1-5 3-15,-3-3 1 16,-3-2-1-16,2 0-5 0,-3 2-1 15,-4 5 4-15,-1 1 2 16,-2 9-7-16,0 2-6 16,3 5-16-16,0 5-7 15,-3 4 8-15,0-1-32 16,1 0-85-16,4-6-72 16,5-2-288-16,5-3 302 15</inkml:trace>
  <inkml:trace contextRef="#ctx0" brushRef="#br0" timeOffset="62776.96">12880 7813 715 0,'5'-9'384'15,"-6"6"-26"-15,0 8-236 16,1 6-1-16,-4 12-27 16,-1 8-15-16,-8 8-26 15,-3 6-2-15,0 6-20 16,2-3-9-16,2-9-12 0,-3-3-3 15,11-7-30-15,-2-3-36 16,4 0-112-16,4 1-93 16,3 0 161-16</inkml:trace>
  <inkml:trace contextRef="#ctx0" brushRef="#br0" timeOffset="63237.35">12993 8356 604 0,'28'13'345'16,"-39"-11"-108"-16,4 2-6 16,-1-2-8-16,1 1-44 15,-1-1-16-15,-3 1-31 16,-2-1-16-16,-7 1-22 16,-2 1-9-16,-5 0-20 15,0 1-13-15,1 1-28 16,3-1-8-16,5 2-13 0,3-1-3 15,2 1-3-15,3 2-3 16,2 2-3-16,1-2-1 16,4 2 1-16,1 2 0 15,1-4 9-15,1 1-33 16,0 0-33-16,2-1-19 16,0-2-63-16,1 0-14 15,1-2-74-15,0 0-48 16,4 1-189-16,0-2 295 0</inkml:trace>
  <inkml:trace contextRef="#ctx0" brushRef="#br0" timeOffset="63798.11">12849 8565 216 0,'76'17'164'16,"-72"-17"0"-16,-7 2 0 15,3-1-12-15,0-1-25 0,0 0-11 16,0 0-28-16,0 0-12 15,0 0 0-15,0 0-2 16,0 0 12-16,0 0 7 16,0 0 14-16,0 1-3 15,3 4 9-15,-3-1 8 16,-3-1-12-16,0 5-6 16,-1-5-27-16,-18 1-20 15,-23 38-31-15,21-34-12 16,-1 4-12-16,5 3-2 0,2-1-4 15,2 2-1-15,7-3-4 16,5 2-1-16,2-4-5 16,5 4-2-16,5-1-3 15,2-1 1-15,3-2 5 16,0 1 5-16,2 4 8 16,-2-1 3-16,-5 7 7 15,-4-1 2-15,-5 5 1 16,-10 2 2-16,-5 1-1 15,-9 3 0-15,-6-2-2 16,1-1 0-16,-5-3-4 16,1 0-1-16,-2-8-23 15,0-1-57-15,3-4 51 16</inkml:trace>
  <inkml:trace contextRef="#ctx0" brushRef="#br0" timeOffset="86266.14">20396 15664 582 0,'58'-37'326'16,"-55"27"73"-16,0 0-211 16,-1 4-19-16,0 4 21 15,-1 3-44-15,-1-1-25 16,0 0-20-16,0 0-19 15,-1 11-19-15,-1 3-8 32,-1 21-19-32,0 0-10 0,-7 45-12 0,5 16-2 0,-10 20-1 15,0-20 0-15,2-9-2 16,-5-9-2-16,11-18-2 16,-1-11 1-16,0-15-1 15,6-5-4-15,-1-15-31 16,3-5-35-16,2-9-83 15,1-4-57-15,10-3-198 16,-3-9 256-16</inkml:trace>
  <inkml:trace contextRef="#ctx0" brushRef="#br0" timeOffset="86614.27">20802 16125 1367 0,'91'-25'509'16,"-84"27"-350"-16,1-1-52 16,7 5 3-16,2-2-21 0,9 5-57 15,4-1-6-15,9 1-11 16,-7-1-6-16,3-2-6 16,3 1 0-16,-3-5-21 15,11 4-35-15,-2-4-110 16,-1-1-64-16,0-4 131 15</inkml:trace>
  <inkml:trace contextRef="#ctx0" brushRef="#br0" timeOffset="87192.95">21699 16076 869 0,'79'97'382'0,"-57"-77"-138"16,9-1-153-16,8-3 3 0,8-9-26 15,5-1-38-15,8-14-12 16,-9-11-2-16,-3-12-8 16,-5-8 0-16,-3-9 2 15,2-4 1-15,-7-3 9 16,-6 2 0-16,-14 5 28 15,-9 4 15-15,-14 12 15 16,-11 7 8-16,-15 11-13 16,-5 4-17-16,-3 17-24 15,-1 12-13-15,-4 18-9 16,-3 15 1-16,-9 17 6 16,-3 10 9-16,6 13 5 15,6-2 0-15,16-4-5 16,11-4-8-16,18-14-14 15,8-6-2-15,14-12-2 16,6-11 0-16,13-17-6 16,4-7-3-16,13-15-3 15,1-6 0-15,5-14-46 0,-7-5-50 16,-4-11-204-16,0-7 196 16</inkml:trace>
  <inkml:trace contextRef="#ctx0" brushRef="#br0" timeOffset="87502.02">22668 15430 1360 0,'71'16'487'16,"-57"-7"-386"-16,7-1-102 15,2-1-1-15,6-2-51 16,1-3-46-16,7-8-115 15,3-3-106-15,-2-7 201 16</inkml:trace>
  <inkml:trace contextRef="#ctx0" brushRef="#br0" timeOffset="87978.93">23255 15454 968 0,'-1'0'372'0,"6"-3"-215"15,4-8-100-15,6-10-14 16,7-2-2-16,2-11-32 16,7 0-2-16,3-1 16 15,1-6 9-15,-1 8 36 16,-2-4 17-16,-6 10 27 15,-4 8 8-15,-9 10-1 16,-2 6-11-16,-10 7-28 16,-3 8-16-16,-10 11-29 15,-7 7-2-15,-8 17 2 16,-5 8 0-16,-6 10-4 0,3 3-7 16,0 2-29-16,1-3-36 15,4-6-108-15,3-5-61 16,6-11 119-16</inkml:trace>
  <inkml:trace contextRef="#ctx0" brushRef="#br0" timeOffset="89135.99">21022 14126 1330 0,'-17'4'9'16,"-3"4"-2"-16,-28 11 10 15,-10 8 2-15,-15 14 14 16,-6 9 6-16,-3 16 7 15,-2 13-4-15,1 15-13 16,0 9-10-16,-8 20 18 16,2 11-2-16,2 16 1 15,10 9 4-15,18 20-30 16,8 3-33-16,21 8 61 0,2 5 2 16,25-10-1-16,13-2 33 15,15-11-68-15,9-13-3 16,15-28-21-16,6-15-33 15,22-27-102-15,8-17-126 16,18-13 176-16</inkml:trace>
  <inkml:trace contextRef="#ctx0" brushRef="#br0" timeOffset="89609.79">24525 14597 751 0,'35'76'293'0,"-2"17"-203"15,-14 33-8-15,-10 15 21 16,-18 31 13-16,-10 16-7 16,-18 9-8-16,-7-2-18 15,-13 11-35-15,-3-7-8 16,1-2-26-16,-5-1-5 0,-9-32 1 16,-12-6-1-16,-24-19 1 15,-1-7-6-15,-13-9-132 16,-1-2 96-16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52:24.6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17263 2087 431 0,'-36'37'204'16,"4"-26"-34"-16,4 9-55 15,-4 6 68-15,-5-1-14 16,11 16-28-16,2-4 10 16,14 5-59-16,8-1-29 0,10-10-42 15,6-6-9-15,10-10 1 16,0-11 6-16,7-10 12 16,-3-5 5-16,0-15 5 15,-6-6-15-15,-6-11 40 16,-3-1 14-16,-9-10 17 15,5-5 16-15,-9-18-50 16,-2-15-21-16,-2-13-28 16,-2-1-6-16,7 14-6 15,1 8-1-15,1 18-1 16,0 9-1-16,-1 8 1 16,4 7 1-16,3 12 1 15,0 5-1-15,13 13-3 16,2 7-3-16,9 9-1 15,3 4 1-15,1 7 1 16,1 5 1-16,-3 3-1 16,-2 3 0-16,-6 6 0 15,-2 1-11-15,-7 3-100 0,-6-3-68 16,-6 3-285-16,-2 1 286 16</inkml:trace>
  <inkml:trace contextRef="#ctx0" brushRef="#br0" timeOffset="347.01">16791 2007 1066 0,'-1'9'77'0,"-2"0"-35"15,7 10 71-15,-10-4-100 16,8 0-5-16,-2-3-3 16,-9-3-17-16,8 1-208 15,-6-6 161-15</inkml:trace>
  <inkml:trace contextRef="#ctx0" brushRef="#br0" timeOffset="661.2">16604 2026 702 0,'0'0'382'15,"6"18"-183"-15,8 36-11 16,-14-31-11-16,-6 3-90 15,-5 4-7-15,-10-8-17 16,-4 4-12-16,-7 0-22 16,-4-2-6-16,-9 4-6 15,-1 0-1-15,-4-3-3 16,-1-2-1-16,-1-4-3 16,1-6-3-16,-2-3-65 15,1-2-53-15,3-5-176 16,1-1 173-16</inkml:trace>
  <inkml:trace contextRef="#ctx0" brushRef="#br0" timeOffset="1060.51">16055 2131 477 0,'-8'-6'267'0,"-11"2"-88"16,-3 5-3-16,-6 8-18 15,-2 6-46-15,-4 4-5 16,-1 6 4-16,3 2-30 15,1 0-15-15,13 7-36 16,1-6-14-16,9 3-13 16,10-1 0-16,4-3-1 15,8 1 1-15,8-6 1 16,-3-4 0-16,4-4 2 16,-2-2 1-16,1-6 3 15,1-1 2-15,-4-6 13 16,0-8-22-16,-6-7-122 15,0-3-128-15,-4-7 141 16</inkml:trace>
  <inkml:trace contextRef="#ctx0" brushRef="#br0" timeOffset="1313.61">15882 2025 280 0,'-54'-10'188'16,"49"30"61"-16,-1 5-88 16,0 10 40-16,-5 1-35 15,2 8-66-15,-6-6-9 16,-6-2-38-16,6 6-23 0,-2-4-18 16,7 3-3-16,-1-6-1 15,-1-1 0-15,1-6-27 16,-5-5-34-16,5-4-132 15,8-8-152-15,-13-9 211 16</inkml:trace>
  <inkml:trace contextRef="#ctx0" brushRef="#br0" timeOffset="1661.86">15294 2156 681 0,'15'-12'348'15,"3"-1"-164"-15,0 6 0 16,5 5-76-16,4 8-47 15,1 7-18-15,1 3-12 16,-3 7-17-16,-6-3 0 16,-6 2 2-16,-1 1 0 15,-9 2-2-15,0 3 0 16,-9-2-2-16,-8-4-1 0,-1-6 10 16,-2-3-32-16,1-2-125 15,-1-5-135-15,-5-6 155 16</inkml:trace>
  <inkml:trace contextRef="#ctx0" brushRef="#br0" timeOffset="1837.71">15171 2052 885 0,'-2'4'428'15,"-3"1"-231"-15,-1 8-73 16,3 1 8-16,-5 3-110 15,2 1-13-15,0-2-5 16,-7-1-23-16,-6-1-104 16,1 4-122-16,-21 7 147 15</inkml:trace>
  <inkml:trace contextRef="#ctx0" brushRef="#br0" timeOffset="2996.46">3132 2444 528 0,'3'47'250'16,"13"-25"-86"-16,5 7 3 15,1 6-32-15,-4 6-12 0,9 7-53 16,0 4-5-16,11 9-38 16,5 0-9-16,-3 1-6 15,5-2-2-15,-9 0-2 16,2-3 0-16,-7-1 0 15,-1-6 0-15,-4-8-1 16,-2-3 1-16,-5-9 0 16,-3-7 1-16,-1-4 0 15,-3-3 38-15,-5-6-154 16,0-4-116-16,-3-8 149 16</inkml:trace>
  <inkml:trace contextRef="#ctx0" brushRef="#br0" timeOffset="3292.95">3783 2701 962 0,'6'0'430'0,"-10"3"-220"0,-10-2-32 16,-4 6-48-16,-9 4-49 15,-11 9-43-15,0 8-13 16,-9 17-13-16,-3 5-1 16,-2 11-3-16,-3-1-1 15,4 3-3-15,4-4-1 0,5-3-1 16,12-3-1-16,2-9 9 16,3-5-37-16,4-11-72 15,-2-6-55-15,0-12-380 16,2-5 361-16</inkml:trace>
  <inkml:trace contextRef="#ctx0" brushRef="#br0" timeOffset="3761.11">3392 2219 636 0,'-17'3'308'16,"3"14"-126"-16,2 1 17 15,4 5-61-15,7 0-40 16,7-6-54-16,2-4-27 16,2-9-11-16,0-4-1 15,7-5 3-15,5 0 1 0,-2-3 0 16,2-4 2-16,-9 2 1 15,-3-1 0-15,-4 0 1 16,-4 2 0-16,-2-2 1 16,-5 1-1-16,-11-4-5 15,2 7-15-15,-4-4-62 16,3 1-50-16,4 6-154 16,4 3 167-16</inkml:trace>
  <inkml:trace contextRef="#ctx0" brushRef="#br0" timeOffset="4343.58">4629 3225 443 0,'-86'-2'259'0,"88"2"-30"16,2 1-39-16,3-3-16 15,6 4-46-15,2-2-27 16,3 1-21-16,8 2-16 16,4-3-8-16,4 4-27 0,3-2-6 15,2-2-11-15,2 1-4 16,-6-8-4-16,-3 4 0 15,-9 1-1-15,-1-2 1 16,-1 3 23-16,-1-2-64 16,5 3-152-16,-5-1 137 15</inkml:trace>
  <inkml:trace contextRef="#ctx0" brushRef="#br0" timeOffset="4648.8">4774 2974 777 0,'-1'-5'383'0,"3"1"-153"16,0 2-18-16,-2 1-96 15,0 0-35-15,1 0-40 16,17 0-20-16,36 3-12 16,-24 2-2-16,-4 0-4 15,6 1 0-15,-9 1 0 16,0-4-1-16,3 3 4 16,0 1-37-16,5-3-129 15,3 4-119-15,2-7 158 16</inkml:trace>
  <inkml:trace contextRef="#ctx0" brushRef="#br0" timeOffset="5112.99">6214 3076 481 0,'-10'1'360'15,"1"-2"11"-15,9 2-168 16,3-1-24-16,7 3-74 16,6-1-4-16,4-2-15 0,6 4-14 15,9 0-21-15,0-3-13 16,7-1-21-16,2 0-7 15,-4-3-4-15,2-3-2 16,-2 1 0-16,0-4-1 16,2-2 0-16,-2 3 3 15,-5-2-85-15,-2 1-66 16,-5 2 89-16</inkml:trace>
  <inkml:trace contextRef="#ctx0" brushRef="#br0" timeOffset="5940.93">7490 2833 460 0,'0'-10'255'0,"-2"2"-50"0,-3 3-2 15,-7-4-69-15,-1 4-17 16,-11-2-34-16,-2 2-14 15,0 1-16-15,-3 8-12 16,-1 8-22-16,-2 3-5 16,-1 13-8-16,3-1 0 15,-5 4-3-15,8 7-1 16,4 0-2-16,11 1 0 16,12-8-5-16,-2-7-1 15,11-10 1-15,-1-5 1 0,8-8 6 16,7-4 5-16,2-10 7 15,0-7 1-15,2-9 2 16,-3-4 1-16,3-9-1 16,-2 2-2-16,4 0-4 15,0 0-4-15,-1 9-5 16,-5-1 0-16,-1 9-2 16,-4 9 0-16,-8 7-1 15,-1 1-2-15,-9 8 2 16,0-2 6-16,-6 8 5 15,5 9 3-15,-8 7-1 16,-5 6-6-16,-3 14-3 16,-6 3-1-16,-8 13 0 15,2 9-1-15,-11 12 1 16,-2 0 0-16,-7 7-2 16,0 1 1-16,3 1 0 0,-1 4-1 15,1-3 0-15,-1-10 0 16,3-11-2-16,10-8 1 15,13-20 1-15,10-4 0 16,7-21-2-16,3-7 0 16,7-12 5-16,5-9 3 15,11-13 24-15,2-4 6 16,7-10 4-16,0-2 1 16,-6-5-18-16,7-4-7 15,-1-1-11-15,4 0-2 0,7-1-35 16,-5 2-52-16,-4 7-137 15,4 6-146-15,-6 9 225 16</inkml:trace>
  <inkml:trace contextRef="#ctx0" brushRef="#br0" timeOffset="6418.78">7964 2801 581 0,'2'-4'365'0,"-2"-1"-82"16,2 6-132-16,-2-1-17 15,0 0-86-15,0 0 3 16,8 19 20-16,36 39-2 0,-24-23-5 15,2 3-9-15,-2 7-23 16,3 2-8-16,-6 4-14 16,5 1-3-16,-4-8-3 15,-1 1-1-15,8-4 0 16,-3-4 0-16,0-1 0 16,-4-4 0-16,-6-6-18 15,-3-3-32-15,-1-8-117 16,2-3-124-16,-1-10 176 15</inkml:trace>
  <inkml:trace contextRef="#ctx0" brushRef="#br0" timeOffset="6690.67">8400 2845 699 0,'0'-2'404'0,"-5"2"-122"16,-3 6-55-16,-2 6-35 16,-10 9-88-16,-1 5-20 15,-9 3-41-15,-5 6-12 16,-6 6-12-16,-4 4-5 16,0 11-7-16,-1-3-1 15,-9-5-2-15,0 1-2 16,-5-6-18-16,2-3-36 15,9-1-97-15,5-5-68 0,9-8 126 16</inkml:trace>
  <inkml:trace contextRef="#ctx0" brushRef="#br0" timeOffset="7254.96">9002 3121 454 0,'-1'5'291'0,"1"-5"-17"16,2 4-24-16,17 0-58 16,39 26-40-16,-26-26-47 15,2-2-27-15,5 2-37 16,-6 0-14-16,6-1-16 15,1 2-3-15,2-1-2 16,2 1-2-16,-3-3 0 16,-3-2-1-16,-8 2 0 15,0 1 0-15,-7-1-55 16,-6-1-60-16,-1-1-224 16,-9-5 210-16</inkml:trace>
  <inkml:trace contextRef="#ctx0" brushRef="#br0" timeOffset="7513.7">9422 2911 735 0,'-3'-4'351'0,"-2"8"-161"16,1 2-69-16,0 8-34 0,-4 9-16 15,-2 5 2-15,-4 12-15 16,-6 3-7-16,3 5-29 16,-3-4-9-16,6-4-10 15,3 1 0-15,3-6 22 16,1-1-60-16,3-1-83 16,0-4-77-16,6 1 90 15</inkml:trace>
  <inkml:trace contextRef="#ctx0" brushRef="#br0" timeOffset="8278.77">10403 3089 590 0,'16'-79'289'15,"-29"69"-49"-15,5 8-155 16,0 1 11-16,-8 7-24 16,3 4 1-16,-4 11-14 15,-7-1-2-15,11 17 6 16,-3 6-13-16,0 6-20 15,5 4-7-15,-4-9-8 16,5-1-3-16,7-2-4 16,8-4 1-16,4-5-1 15,3-6-1-15,-1-8 2 16,4-3 2-16,5-8 3 16,4-5 1-16,8-9 3 15,2-7 0-15,11-7-1 16,-5-7 0-16,3-11-2 0,-1 0-3 15,2-9-2-15,-1-2-2 16,-2-2-3-16,-1-5 0 16,-9 4-1-16,-3 2 0 15,-9 10 0-15,-4 13 2 16,-7 10 4-16,-8 6 1 16,-2 9 2-16,-5 3-6 15,-4 7-7-15,6 7 0 16,-17 17 0-16,0 8 4 0,-1 18 11 15,-5 6 4-15,7 5 2 16,-7-3 0-16,12-2-7 16,5 0-6-16,11-5-6 15,12 1-2-15,9-7-1 16,4-3 0-16,7-7 0 16,4-2-1-16,5-7-24 15,8-6-55-15,12-4 55 16</inkml:trace>
  <inkml:trace contextRef="#ctx0" brushRef="#br0" timeOffset="18011">3075 6558 506 0,'-80'-24'265'0,"73"17"-99"16,2 5-9-16,3 0-4 16,1 2-31-16,0 0-7 15,0-1-32-15,1 0-14 16,0 0-30-16,0 0-15 16,0 1-7-16,11 3 2 0,7 2 3 15,34 47-3-15,-28-19-6 16,3 4 0-16,5 5-1 15,3 5 7-15,-4 4 13 16,9 2 3-16,-10-4 3 16,3-2-5-16,8-2-8 15,-8-6-1-15,8 1-6 16,-4-6-4-16,-4 1-4 16,-2 4-2-16,-2-3-2 15,-2 5-1-15,-4-7 1 16,0-1-2-16,-6-2 0 15,-2-3 1-15,-5-4 0 16,-3-7 1-16,-4-5 2 16,-1-4 1-16,-3-5 4 15,1 1-10-15,-4-10-52 16,1 5-47-16,3 0-118 16,-1-2-90-16,-6-20 191 0</inkml:trace>
  <inkml:trace contextRef="#ctx0" brushRef="#br0" timeOffset="18322.41">3720 6518 569 0,'4'-3'311'0,"-8"7"-108"15,-8 2-12-15,-4 14-68 16,-8 4-29-16,-12 12 2 16,-3 10-8-16,-12 12 4 15,-3 9-10-15,-4 9-24 16,-4 1-10-16,6-3-25 16,3-2-10-16,4-3-6 15,6 0-2-15,2 0-3 16,2-3 1-16,8-9-2 15,2-7 1-15,9-11-74 16,5-6-58-16,10-16 79 16</inkml:trace>
  <inkml:trace contextRef="#ctx0" brushRef="#br0" timeOffset="18893.72">4739 6417 285 0,'-8'-6'207'0,"-1"14"26"16,-4-1-26-16,-7 8-25 0,0 8-16 15,-6 6-10 1,-1 6-23-16,-5 7-38 0,3 5-16 15,-5 5-35-15,-2 5-10 16,7 5-15-16,-5 3-6 16,11-1-8-16,6-2 0 15,-3-6-2-15,10-4-1 16,-2-9-25-16,9 2-29 16,14-8-128-16,-7-5-123 15,18-5 187-15</inkml:trace>
  <inkml:trace contextRef="#ctx0" brushRef="#br0" timeOffset="19362.7">5334 6431 421 0,'6'-7'263'16,"-2"1"-59"-16,-4 9-52 16,-2 4-7-16,-9 14-62 15,-1 8-2-15,-10 8-1 16,-7 7 2-16,0 11-10 0,-6 3-18 15,0 14-22-15,0 2-12 16,-1-1-10-16,5-1-3 16,2-9-3-16,8 0-1 15,4-7-2-15,7-2 0 16,3-6-1-16,1-8 0 16,10-1-2-16,-1-8-2 15,16-5-1-15,-3-4-1 16,6-9 3-16,3-7 3 0,5-3 4 15,-3-4 3-15,7-8 0 16,1 0 0-16,-1-7 1 16,1 0-3-16,-5-3-75 15,-5 1-60-15,-7-2 79 16</inkml:trace>
  <inkml:trace contextRef="#ctx0" brushRef="#br0" timeOffset="19630.37">4944 6893 844 0,'6'0'366'0,"1"5"-209"15,-2-4-34-15,7-1-13 16,6 2-49-16,6 1-19 16,5 0-35-16,3 3-2 15,1-3 0-15,2-5 1 16,6 1-57-16,0-8-90 16,4-1 92-16</inkml:trace>
  <inkml:trace contextRef="#ctx0" brushRef="#br0" timeOffset="19898.75">5712 6417 660 0,'28'11'281'0,"2"-6"-162"16,4 9 9-16,-5 7 37 15,-4 8-65-15,-8 9-18 16,-2 4-12-16,-12 16 10 16,-9 3 5-16,-10 20-27 15,-11 3-13-15,-5-2-25 16,-1-3-8-16,1-11-6 16,2-3-1-16,0-5-35 15,1-6-54-15,-2-10 55 16</inkml:trace>
  <inkml:trace contextRef="#ctx0" brushRef="#br0" timeOffset="20380.91">6906 7115 469 0,'-13'31'225'15,"42"-24"-84"-15,1-7 11 16,1-1-16-16,8-1-47 16,-11-7-56-16,12 6-17 15,0-5-7-15,-5-5 0 16,7 5-63-16,-8-1-118 16,-4-8 114-16</inkml:trace>
  <inkml:trace contextRef="#ctx0" brushRef="#br0" timeOffset="20604.75">7008 6878 904 0,'-5'5'315'0,"4"-4"-245"15,5 0 0-15,6 1 5 16,6 0-4-16,7-1-40 15,-1 0-20-15,9 1-6 16,4 0-2-16,5 1-33 16,7 0-39-16,4 3-116 15,6 2-95-15,7 4 171 16</inkml:trace>
  <inkml:trace contextRef="#ctx0" brushRef="#br0" timeOffset="20999.62">8225 6708 734 0,'-4'-8'308'15,"6"5"-135"-15,14 8-97 16,0 7-2-16,10 9 20 16,3 7 6-16,2 11-25 15,3 5-12-15,4 12-18 16,0 2-13-16,-4 1-16 15,-2-2-5-15,-7-7-3 16,0 2-2-16,-6-3 0 16,-1-2 0-16,-1-1-42 15,-1-5-33-15,-1-11-126 16,-2-3-112-16,5-20 194 16</inkml:trace>
  <inkml:trace contextRef="#ctx0" brushRef="#br0" timeOffset="21218.78">8697 6780 888 0,'-14'9'331'0,"4"13"-252"15,-14 15-26-15,-6 8 5 16,-10 11-16-16,-7 3-6 15,-3 1-17-15,-1-1-2 0,5 1-4 16,0-9-22-16,8 2-168 16,5-4-154-16,1-5 199 15</inkml:trace>
  <inkml:trace contextRef="#ctx0" brushRef="#br0" timeOffset="21611.68">9437 6486 434 0,'-8'0'253'16,"-10"7"-10"-16,-7 3-60 15,-3 13 12-15,-5 1-32 16,1 14-38-16,-1 5-16 16,-3 10-35-16,-7 5-18 15,-5 9-26-15,1 0-9 16,3-4-14-16,6 0-4 15,8-11-4-15,7 3-3 16,5-10-37-16,2-1-23 0,13-5-52 16,2-3-36-16,5-6-70 15,6-3-50-15,7-7 172 16</inkml:trace>
  <inkml:trace contextRef="#ctx0" brushRef="#br0" timeOffset="21912.42">9458 6964 517 0,'-1'0'270'16,"-4"4"-20"-16,-8 12-221 16,-4 7 9-16,0 9 20 15,-3 5 16-15,7 2 21 16,5 2-12-16,8-8-33 15,5-5-16-15,12-11-13 0,1-6 4 16,5-8 35-16,1-7 7 16,0-10 3-16,0-3-3 15,-3-14-32-15,-5 5-6 16,-7-5-10-16,-4 3-4 16,-7 0-36-16,-7 0-39 15,-1 4-92-15,-8-1-111 16,-1 13 165-16</inkml:trace>
  <inkml:trace contextRef="#ctx0" brushRef="#br0" timeOffset="22164.35">9708 6668 735 0,'31'3'325'0,"-2"10"-172"15,5 11 10-15,-6 11-74 16,-3 7-25-16,-12 12-13 16,-4 3 5-16,-9 8 15 15,-12-6 4-15,-5 2-30 16,-6-2-13-16,-1-7-19 16,4 4-4-16,-4-8-18 15,8 1-26-15,-4-10-90 16,-4-6-99-16,6-12 138 15</inkml:trace>
  <inkml:trace contextRef="#ctx0" brushRef="#br0" timeOffset="22850.2">10764 7058 720 0,'-7'25'274'0,"6"-6"-183"15,5-2-44-15,17-2 33 16,-7-6 23-16,15-5 30 15,4-5 1-15,0-7-30 16,9 1-18-16,3-11-36 0,-3-4-12 16,3-5-18-16,-5-3-1 15,-7-7 0-15,-3 2-1 16,-15-3 0-16,-6-3 1 16,-12 6-4-16,-10 2-2 15,-14 6-10-15,-7 6-7 16,-10 14-11-16,-2 7-3 15,1 16 0-15,-1 9 3 0,4 13 7 16,5 7 4-16,1 12 16 16,8 4 7-16,4 1 4 15,3 0-2-15,19 2-11 16,0-7-4-16,13 4-3 16,3-3 0-16,5-11-1 15,4-1 0-15,7-14 0 16,0-6-1-16,6-9 1 15,6-7 0-15,6-7-1 16,5-5 0-16,6-7-25 16,0-11-47-16,-3-13-179 15,3-1 164-15</inkml:trace>
  <inkml:trace contextRef="#ctx0" brushRef="#br0" timeOffset="23171.41">11368 6500 1186 0,'0'0'468'16,"0"-1"-314"-16,2 0-31 0,-2 1-39 16,0 0-30-16,0-1-43 15,10 0-6-15,4 0-3 16,39-3 0-16,-27 3-2 16,3-5 0-16,0-3-43 15,4 4-45-15,-1-1-121 16,3 5-99-16,2-6 189 15</inkml:trace>
  <inkml:trace contextRef="#ctx0" brushRef="#br0" timeOffset="23870.37">12108 6283 497 0,'3'-16'286'0,"-1"2"-5"16,-9-2-184-16,-4 3 6 16,-4 13-8-1,7 0 8-15,2 0-12 0,-31 0-11 16,-1 14-30-16,-3 9-20 15,15 7-22-15,7 6-3 16,5-3-2-16,5 1-2 0,0-11-1 16,7-1-3-16,4-6 2 15,3-5 2-15,11-3 12 16,-9-9 6-16,8-6 8 16,-2-8 2-16,1-8-6 15,3-1-3-15,0-8-7 16,5 5-2-16,0-1-3 15,-6 0-1-15,-4 9-2 16,-5 2 0-16,-6 6-3 16,2 6-1-16,-3 4-2 15,0 3-1-15,-1-2 1 16,0 0 2-16,-5 20 1 16,-12 39 1-16,6-16 0 15,0 5 2-15,-8 0 3 16,-1 1 2-16,-2 5 0 15,1-2-2-15,10 8-2 16,-7 0-2-16,2-6-1 0,3-5 0 16,-1-15 0-16,9-9 1 15,0-13 1-15,-1-7 1 16,8-5 4-16,-1-3 10 16,10 0 13-16,-2-5 7 15,1-4 6-15,0-5-5 16,-2-5-13-16,7 3-6 15,-2-4-12-15,8 3-4 16,1 0-4-16,-5-6-1 0,10 3 7 16,-5-2-32-16,1 2-77 15,2 2-53-15,-4-1-203 16,-4-1 224-16</inkml:trace>
  <inkml:trace contextRef="#ctx0" brushRef="#br0" timeOffset="24266.34">12707 5978 577 0,'18'-16'295'16,"-4"4"-117"-16,-7 10-25 15,-6 1 16-15,-6 2-76 16,5-1-17-16,-1 0-44 0,-8 15-3 16,-24 41 13-16,17-20 3 15,1 13-9-15,-4 0-4 16,1 11-14-16,-2 0-6 16,0 5-2-1,3 2 0-15,4-7 1 0,1-3-2 16,3-13-3-16,2-8-1 15,7-4-2-15,-1-6-1 16,7-4-1-16,2-4 0 16,5-10 1-16,2-4 3 15,0-7 6-15,-2-7 3 0,0-6-36 16,3-6-36-16,-4-6-160 16,-1-3-168-16,-5-2 243 15</inkml:trace>
  <inkml:trace contextRef="#ctx0" brushRef="#br0" timeOffset="24465.82">12463 6246 892 0,'-5'-3'411'0,"5"3"-173"16,-6-3-56-16,5 2-67 16,1 0-44-16,0 0-53 15,0 0-7-15,8 1 1 16,5 0-3-16,8 1-9 15,30 5 1-15,-23 4-63 16,-1 2-36-16,2 4-100 16,2 6-98-16,7-1 195 0</inkml:trace>
  <inkml:trace contextRef="#ctx0" brushRef="#br0" timeOffset="25602.9">13820 7157 330 0,'-94'-44'206'0,"89"42"19"15,4 0-9-15,1-1-21 16,0 3-32-16,0-2-56 16,0 1-11-16,11 1-21 15,13 3 2-15,34 4-17 16,-23-1-16-16,7 1-16 15,-2 3-11-15,0-2-11 16,3-5 0-16,-13-3 0 16,4-3 0-16,-4-4-53 0,-3 2-68 15,-4-8 73-15</inkml:trace>
  <inkml:trace contextRef="#ctx0" brushRef="#br0" timeOffset="25811.98">14091 6890 546 0,'-15'17'310'0,"9"2"-72"0,0 6-82 15,-4 5-13-15,9 4-55 16,-10-1-19-16,-3 2-30 16,3-1-10-16,-4-2-16 15,2 3-5-15,0 3-3 16,0-3 1-16,0 2-63 15,0 0-83-15,3-2 90 16</inkml:trace>
  <inkml:trace contextRef="#ctx0" brushRef="#br0" timeOffset="26967.77">14967 6507 265 0,'-3'-9'208'16,"-1"0"15"-16,-2 7-73 16,-1 4-5-16,-3 9-42 15,-2 4-20-15,-4 9-4 16,1 4 3-16,0 11-29 16,-1 7-14-16,7 6-15 15,1 4-11-15,6-13-8 16,6 0-1-16,5-14-1 15,4-5 0-15,6-11 4 16,-2-8 4-16,7-8 9 16,4-9 3-16,6-10 1 15,1-5-2-15,-3-12-6 16,-5-2-3-16,-1-4-5 0,-4-4 1 16,0 8-4-16,-8-3 1 15,0 8-2-15,2 9-1 16,-9 4 3-16,6 8-1 15,-11 8 6-15,-1 2-3 16,-7 10-2-16,1 5 4 16,-5 8 3-16,3 10 5 15,-7 6 7-15,5 3 1 16,-2 2-5-16,3 2-2 0,3-2-9 16,-7 2-5-16,12-1-3 15,-4-3-2-15,5-3 1 16,1-7-1-16,6-4 0 15,6-5 4-15,3-4-47 16,8 2-33-16,-2-6-87 16,0-5-60-16,2 1 142 15</inkml:trace>
  <inkml:trace contextRef="#ctx0" brushRef="#br0" timeOffset="27266.85">14902 7169 758 0,'-7'0'325'15,"6"3"-163"-15,1-2-29 16,0-2 21-16,0 0-19 15,0 0-33-15,18-1-27 16,38 3-55-16,-29-2-9 16,5 1-7-16,-6-1 0 15,1-1-3-15,3 2 10 16,-9 0-71-16,7 5-50 0,-4 4-199 16,-2-1 182-16</inkml:trace>
  <inkml:trace contextRef="#ctx0" brushRef="#br0" timeOffset="27966.83">15054 7398 396 0,'5'-16'244'0,"13"-24"3"0,-34 30-71 16,0 9-48-16,-8 4-41 15,2 13-56-15,-1 7-11 16,-6 9-5-16,-2 8 9 15,1 2 20-15,2 1 2 16,10-3-6-16,4-9-10 16,10-7-22-16,2-6-5 15,7-10 1-15,5 0 4 0,5-11 18 16,7-2 10-16,2-10 9 16,4-12-2-16,0-4-12 15,0-10-7-15,-4 0-9 16,2 2-3-16,-10-1-4 15,2 5-2-15,-5 5-4 16,-2 5-1-16,-2 11-4 16,-6 4-6-16,-3 10-3 15,-1 5 1-15,-8 13 4 16,3 7 5-16,-5 15 3 16,-6 9 0-16,1 12 2 15,-11 6 1-15,-9 7-1 16,-2 4 2-16,-6 5-4 15,-1 4 1-15,7-1-1 16,0-5 0-16,12-12 2 16,3-8-2-16,8-19 1 15,5-9-1-15,8-12-1 16,1-9-1-16,10-7 4 0,-3-4 11 16,7-7 27-16,1-7 10 15,2-11 4-15,5-2-8 16,2-4-25-16,-3-3-8 15,1-3-11-15,0 0 19 16,0-3-103-16,6 4-63 16,2-3-232-16,6 2 211 15</inkml:trace>
  <inkml:trace contextRef="#ctx0" brushRef="#br0" timeOffset="28679.08">16759 6103 695 0,'-9'7'325'15,"-8"2"-144"-15,-4-1 7 16,-10 0 3-16,-6-3-33 15,-11-2-30-15,-6-1-2 16,-2-1-25-16,-3 2-24 16,2-5-34-16,-2 0-15 15,11-1-19-15,6-1-1 16,16 5 2-16,4 2 0 0,7 1-3 16,1 3-4-16,-1-1-8 15,8 4-5-15,4 10-3 16,3 2 1-16,0 13 5 15,0 5 2-15,0 14 4 16,-3 9-1-16,-3 9 1 16,-3 6 0-16,-12 10 0 15,-6 11-1-15,-11 13 1 16,-6 6 1-16,-6 7 0 16,1-2 2-16,4 0-1 15,8-6-1-15,5-17 1 16,11-12 0-16,7-16 1 15,0-13 0-15,5-12-1 16,5-7-1-16,6-16-2 16,8-5-1-16,13-9 1 15,-2-7 2-15,2-7 4 16,1-3 1-16,2-5 0 0,-1-3-2 16,2 0-2-16,4-2-1 15,-1 3-29-15,3 1-29 16,4 2-93-16,-7-1-70 15,1-1 135-15</inkml:trace>
  <inkml:trace contextRef="#ctx0" brushRef="#br0" timeOffset="29010.77">16910 6784 667 0,'5'-10'329'16,"-3"5"-116"-16,-4 9-65 16,-5 6 13-16,-2 18-28 15,-4 8-12-15,-7 18-19 16,3 9-4-16,-12 8-7 15,1 4-11-15,7 3-24 16,-9-4-7-16,12 1-32 16,0-2-10-16,-6-11-4 15,15 3-2-15,-4-20-24 16,1-7-33-16,10-9-113 16,-3-10-91-16,7-5 157 15</inkml:trace>
  <inkml:trace contextRef="#ctx0" brushRef="#br0" timeOffset="29383.89">17426 7392 962 0,'-1'-1'400'15,"0"0"-157"-15,0 0-164 16,0 0 10-16,-2 0 6 15,3 0-26-15,0 0-34 16,8-2-12-16,17-3-16 16,26-1-3-16,-27 6-3 15,3 1 14-15,-1 0-101 16,3-1-58-16,0 0-221 16,3 1 206-16</inkml:trace>
  <inkml:trace contextRef="#ctx0" brushRef="#br0" timeOffset="29878.28">18048 7327 692 0,'81'-1'290'15,"-75"13"-153"-15,9-2-34 16,1-4 32-16,7-6 11 16,5-4-18-16,1-8-26 15,5-1-14-15,-3-7-38 16,-1-3-6-16,0-7-9 16,-9-1-12-16,-3-3-9 15,1-4 0-15,-15 4-4 16,0-1-1-16,-15 4-6 15,-2 7-4-15,-10 6-12 16,-5 10-4-16,-1 16-4 16,-12 7 2-16,-9 16 4 15,-4 11 12-15,-5 16 17 16,-1 6 10-16,6 21 15 16,5 3-3-16,9 1 0 0,10-6-5 15,18-12-9-15,8-8-6 16,17-10-9-16,10-3-2 15,10-11-1-15,3-8 0 16,9-13-2-16,6-6 0 16,8-12-2-16,3-4 1 15,-4-13-37-15,4-8-33 16,-5-14-140-16,1-6-232 16,12-1 290-16</inkml:trace>
  <inkml:trace contextRef="#ctx0" brushRef="#br0" timeOffset="30178.91">18716 6814 1260 0,'-2'-2'473'0,"3"2"-366"16,2-2-4-16,-3 1 14 16,0 0-56-16,7-1-51 15,11-2-4-15,32-6-5 16,-30 8-1-16,8 2-2 16,-7 0-1-16,-1 0-3 0,6-1-28 15,-8-3-82-15,12-2-41 16,6-1-95-16,2-2-36 15,5-1 191-15</inkml:trace>
  <inkml:trace contextRef="#ctx0" brushRef="#br0" timeOffset="30808.37">19409 6512 522 0,'3'-13'284'16,"1"1"-71"-16,-2 2-64 16,-4-4 17-16,-4 7-48 15,-7 1-26-15,-1 10-30 16,-9 6-13-16,-6 7-9 16,0 5-6-16,-3 7 7 15,0 0 9-15,4 1-13 16,5-2-5-16,12-5-13 15,4-3-6-15,15-3-1 16,3-5 3-16,6-7 6 16,6-2 1-16,6-10 0 15,-1-6 1-15,5-10-4 16,-1-4-2-16,-7-2-6 16,-2 1-3-16,-9 5-2 0,2 8-3 15,-3 4-1-15,2 3-1 16,-1 5-4-16,-8-1-3 15,1 5-2-15,-5 5 0 16,-8 10 5-16,0 1 3 16,-7 14 2-16,-1 3 1 15,0 10 0-15,-3 6-1 16,-12 9-1-16,-1 6 1 16,-2 6-1-16,-2-5 0 15,2-5 0-15,2-2-1 16,3-12 1-16,5 1 0 0,2-10 0 15,7-11 1-15,8-12 0 16,1-7 1-16,6-5 2 16,2-3 4-16,8-7 7 15,5-4 5-15,6-10 7 16,7-1 0-16,2-7-8 16,2-1-4-16,0-2-13 15,-7-4-16-15,-2-1-60 16,0-4-46-16,3-2-112 15,9 1-96-15,11-2 209 16</inkml:trace>
  <inkml:trace contextRef="#ctx0" brushRef="#br0" timeOffset="31163.8">20084 6466 805 0,'12'-3'292'15,"1"-6"-196"-15,3 8-67 16,-11-3 29-16,-4-1 10 16,-1 12 1-16,-5 2 12 15,-1 13-12-15,-3 8-9 16,-13 5-11-16,-4 3-4 16,-3 11-2-16,1 2-2 0,4 8-14 15,3 3-8-15,7-4-10 16,4-4-1-16,7-7-3 15,3-6-1-15,2-10 1 16,0-8 1-16,8-9 3 16,3-2 2-16,1-10 1 15,6 0 0-15,2-5-1 16,2-1-1-16,0-5-12 16,-11-8-35-16,1-7-75 15,-4-3-56-15,2-3-204 16,2 0 238-16</inkml:trace>
  <inkml:trace contextRef="#ctx0" brushRef="#br0" timeOffset="31397.21">19950 6675 408 0,'-14'-4'261'0,"3"7"69"0,-1-2-71 15,8 4-12-15,-9-5-39 16,8-1-83-16,6 2-30 15,13 2-25-15,-2-2-8 16,7 0-28-16,-1-3-8 16,-8-1-17-16,11-2-4 15,2 3-4-15,-2-3 10 16,10-1-55-16,-2 3-47 16,1-7-139-16,7 0-123 15,-2-10 220-15</inkml:trace>
  <inkml:trace contextRef="#ctx0" brushRef="#br0" timeOffset="31874.73">20457 6266 892 0,'1'-12'346'15,"-2"1"-261"-15,13-1 5 16,-1 0 10-16,8 5-27 15,7 2-10-15,1 2-12 16,5 1-4-16,-2-1-12 16,-2 1-10-16,-3 1-15 15,-5 1-4-15,-3 7 0 16,-1 8-1-16,-9 5 0 16,0 7 0-16,-5 9 0 15,-4 3 0-15,-5 16 0 16,-3 8 1-16,-11 6-3 15,-1 4 0-15,-9 4 0 0,6 4-1 16,2 15-1-16,4 3 0 16,12 2 0-16,-10-1-1 15,14 2 0-15,-7 1 0 16,8 7 1-16,11 1-1 16,1-4 1-16,7 0 0 15,-3-11 1-15,-3-8 1 0,-10-18 19 16,-2-10 17-16,-8-21 38 15,-8-6 16-15,-15-11 3 16,-6-8-14-16,-11-9-34 16,-5 2-17-16,-7-11-34 15,-7-2-20-15,-13-4-77 16,0-1-34-16,-16 3 78 16</inkml:trace>
  <inkml:trace contextRef="#ctx0" brushRef="#br0" timeOffset="110845.57">6376 9570 995 0,'0'15'331'16,"-5"16"-322"-16,3 13-15 0,-3 14 5 15,2 7 1-15,-1 12-1 16,0 4 1-16,3 20-3 16,1 10 0-16,-4 12 3 15,-1 9 5-15,-6 13 5 16,-3 2 4-16,-2 14 14 15,-1 8 5-15,-1 1 15 16,0 5 1-16,-2 4-14 16,4-4-8-16,4-3-17 15,1-3-3-15,5-7-2 16,-3-4-1-16,4-8 0 16,-4-6 0-16,-1-10 1 15,1-8-1-15,-4-13 6 16,3-7 6-16,-3-11 4 15,5-3 1-15,-7-18-3 16,8-8-27-16,2-22-101 0,-3-12-75 16,9-10-219-16,-1-9 244 15</inkml:trace>
  <inkml:trace contextRef="#ctx0" brushRef="#br0" timeOffset="111569.83">4573 13003 1139 0,'0'-3'387'0,"5"-4"-337"16,9 0-77-16,7-5 2 15,17 10 11-15,13 4 2 16,14 3 4-16,8 8 0 16,11-1 2-16,3-3-1 15,26 7 1-15,11-7-3 16,21 0 1-16,19-1 0 15,14-6 4-15,18-1 7 16,24-5 7-16,7-5 2 16,24-5 3-16,6 1-4 0,15-1-1 15,16 1 0-15,8-2 16 16,10-5 4-16,20 2-1 16,8 1 0-16,17-1-17 15,10 1-7-15,8-1 4 16,7-2 3-16,12 7 48 15,5 0 32-15,0 5-6 16,-4 6-3-16,-4 6-50 16,-8 5-31-16,-5 9 1 15,-7 2-3-15,-14 4 0 16,-6 3 1-16,-23 0-1 16,-12-1 2-16,-25 3 0 15,-18-2 0-15,-30-2 1 16,-13 0-1-16,-32-6 4 15,-11 0-12-15,-39-5-78 0,-18-4-86 16,-34-5 102 0</inkml:trace>
  <inkml:trace contextRef="#ctx0" brushRef="#br0" timeOffset="113107.18">6520 10501 154 0,'0'0'64'0,"0"0"-39"15,0 0-9-15,4 1-7 16,7 4 2-16,7 0 6 16,34 4 3-16,-21-9 5 15,11 0 3-15,4-3-2 16,1-3-3-16,11 2-8 15,4-3-6-15,11 8-6 16,2 1-2-16,6 2 0 16,7 1-1-16,8 1 0 0,8 2 0 15,9 2 0-15,7 0 0 16,8 6-1-16,5 0 1 16,8 1-1-16,5 2 0 15,11-1-1-15,-1-1-2 16,16 3 0-16,7 1 1 15,3-3 0-15,-1 2 2 16,17 0 0-16,1-1 1 16,11 2 0-16,12-1 1 0,-3-3 0 15,8 0 0-15,2-1-1 16,7 3 0-16,5 2-1 16,1-3-1-16,1 3 2 15,-1-6 0-15,6 0 0 16,-3 2 0-16,-1-6 2 15,2 6-1-15,-9-2 1 16,2-3 0-16,-7 1 1 16,-11-5 2-16,-16-4-1 15,-11 1 1-15,-30-5-4 16</inkml:trace>
  <inkml:trace contextRef="#ctx0" brushRef="#br0" timeOffset="113900.8">5434 10082 143 0,'-1'-17'124'0,"3"0"28"16,1 4 27-16,-3 2 17 16,-4 1-1-16,1 6 4 15,0 0-15-15,1 6-67 16,2-2-30-16,0 4-54 15,-2 22-17-15,-10 41-7 16,-3-26-4-16,3 4-2 16,4 1 0-16,-6-6-2 15,3-2 0-15,0-11-1 16,-1-1 1-16,7-3-37 16,-3-9-41-16,2 0-137 15,3-5-157-15,-1-5 234 16</inkml:trace>
  <inkml:trace contextRef="#ctx0" brushRef="#br0" timeOffset="114174.99">5570 10227 192 0,'12'5'170'0,"1"6"-8"15,-9 0 4-15,-1 5 23 16,-6 10-47-16,-5-1-14 16,-7 6-12-16,-3-1-25 0,0 3-34 15,3 4-12-15,-5-4-27 16,3 1-6-16,3-5-7 16,-1-4-1-16,9-3 5 15,1-3-35-15,-5-8-76 16,4-3-59-16,2-5 82 15</inkml:trace>
  <inkml:trace contextRef="#ctx0" brushRef="#br0" timeOffset="114531.81">5478 10570 484 0,'42'-46'238'0,"-37"46"-116"15,7 0-7-15,2 5 27 16,-5-2-47-16,7 9-15 16,-8 2-33-16,-6 0-5 15,-3 5 5-15,-4 0 3 16,-3 3 2-16,2-1-18 15,-2 0-17-15,1-5-5 16,6-6-9-16,0 0-5 16,5 0-6-16,4 3-1 0,3-1 0 15,1 0 2-15,3-4 3 16,4-4 0-16,4 2-8 16,1-5-20-16,10 11-90 15,-1-10-75-15,1 6 118 16</inkml:trace>
  <inkml:trace contextRef="#ctx0" brushRef="#br0" timeOffset="116728.77">6208 12055 183 0,'0'-1'159'0,"0"0"42"16,0 0-19-16,0 0-43 16,-1 0-13-16,0-1-6 0,0 1-1 15,0 0 4-15,0 0-3 16,0 0-12-16,0 0-10 15,-2 0-23-15,-5-5-12 16,-4 1-21-16,-28-5-2 16,26 16-8-16,0-1-2 15,0 6-7-15,-5-4-7 16,2 7-9-16,-2-5-2 0,2 4-5 16,4 6-2-1,6 2-3-15,10 7-3 0,-3-5-3 16,7 3-1-16,2-4 15 15,-5-6 3-15,11 0 8 16,-5-10 3-16,4-4-9 16,3 3 1-16,-1-9 3 15,1 1 0-15,1-3 0 16,-2-8 1-16,-1-2 0 16,0-2-1-16,-2-3 3 15,-4-2-1-15,-4-3 2 16,-1 1 2-16,-4-1-1 15,-4 3 0-15,-5 4-3 16,3 7-2-16,0 8-5 16,1-1-3-16,-1 8-8 15,2-3-4-15,0 7-5 16,-1 8 0-16,2 2 2 0,0 1 1 16,-1 0 3-16,4 3 3 15,4-7 0-15,2 0 1 16,4-4 0-16,1-7 2 15,4-6 2-15,7-4 2 16,1-9 4-16,-2-3 0 16,-1-2 0-16,-7-1 0 15,-5 2 4-15,-2 9 4 16,-6 0 6-16,-5 6 2 0,-7-2-11 16,-3 4-7-16,-1 3-9 15,2 4-5-15,3 4 3 16,0-1 3-16,4-5 0 15,4 2 0-15,0-4-10 16,2-1-26-16,1 1-64 16,0 0-53-16,0 0-202 15,0 0 229-15</inkml:trace>
  <inkml:trace contextRef="#ctx0" brushRef="#br0" timeOffset="117467.18">4337 11854 479 0,'-19'4'227'0,"4"9"-112"16,3 7-15-16,-8 2-43 0,6 6-25 16,1 10 16-16,1 2 8 15,12 8-3-15,3 2-3 16,6-6-33-16,-2-1-12 15,13-12 41-15,4-7 2 16,-3-12 10-16,9-10 8 16,2-10-26-16,-5-7 13 15,1-10 9-15,-5-2-1 16,-10-4-9-16,-4-2-10 16,2 2-13-16,-10-1-1 0,-3 8-3 15,-1 1-2-15,-12 5-9 16,2 1-14-16,-1 3-43 15,2 4-21-15,-1 0-35 16,11 7-23-16,0 5-70 16,0 4-48-16,2-6 148 15</inkml:trace>
  <inkml:trace contextRef="#ctx0" brushRef="#br0" timeOffset="117937.69">4613 12252 716 0,'47'-31'345'16,"-47"37"-163"-16,-1 2-33 15,-2 5-79-15,0 1-18 16,2-3-8-16,2-1-7 16,2-6-18-16,-1 1-9 0,0-2-3 15,-2-3 1-15,0 0 2 16,0 0 3-16,0 0 1 15,0-1-2-15,0 0-5 16,0 0-5-16,0-1-4 16,0 1-1-16,0 1 3 15,0 0 5-15,3 5 2 16,4 9 1-16,8 23-4 16,-14-26-1-16,1-6-5 15,-1-3-23-15,6 0-67 16,-7-3-54-16,0 0-187 15,0 0 208-15</inkml:trace>
  <inkml:trace contextRef="#ctx0" brushRef="#br0" timeOffset="118517.53">4915 12020 351 0,'8'-5'264'16,"-5"-4"-11"-16,2 4-63 16,8 6-30-16,1 1-38 15,5 1-7-15,3 5-16 16,-2-2-16-16,-6 1-39 16,3 7-11-16,-4 0-17 15,-7 0-1-15,1 9 0 16,-7-2-1-16,-3 5 0 15,-3 4 0-15,-7-4-36 16,0 4-20-16,-7-4-26 16,-2 2-9-16,-4-7-1 15,1-5-10-15,5-9-3 16,4-3 6-16,6-3 50 16,3-2 43-16,3 0 54 15,1 1 6-15,0-3-5 0,3 3-10 16,0 0-4-16,0 0 4 15,0 0 13-15,4 0-4 16,12 4-21-16,32 12-11 16,-24-6-21-16,5-1-5 15,4 2 0-15,-3-3-1 16,4 2-1-16,0 1 30 16,-1 1-128-16,3 3-100 0,-1-3 130 15</inkml:trace>
  <inkml:trace contextRef="#ctx0" brushRef="#br0" timeOffset="125301.92">6232 12109 183 0,'-1'-1'111'16,"0"0"-2"-16,0-1-9 16,0 1-10-16,0 0 2 0,0 0-10 15,0 0-11-15,0 0-27 16,-2 0-10-16,3 0 0 16,0-15 8-16,17-26 10 15,-1 30-1-15,0-5-8 16,0 1-6-16,-1-3-6 15,-1-3-2-15,3-3-9 16,-1 1-5-16,4-3-7 16,2-4-2-16,0 3 27 15,0-4 5-15,-7 0 3 16,4 0 1-16,-2 2-26 16,1 1-7-16,4 4-4 15,-9 0 0-15,0 0-2 16,7 3 0-16,-1-2-1 15,7 5-1-15,-2 1 0 0,-5 2 1 16,3 2-1-16,-3-5 0 16,1 2 0-16,-2 0 0 15,3 0 0-15,1 0-1 16,-1 0 0-16,0-3 0 16,1 5 0-16,1 2-1 15,-2-2 0-15,4 0 0 16,1-1 1-16,-8-4-1 15,13 1 0-15,1 3 0 16,-9-6 0-16,17 2 0 0,-11-2 0 16,1 0 0-16,10 5 0 15,-11 2 0-15,7 0 1 16,-6 0-1-16,3 1 0 16,-1 0 0-16,-3-1-1 15,6 5 1-15,-7 1-1 16,-1-1-1-16,-2 6 1 15,-3-1 0-15,2 4 0 16,-2-1 1-16,5-2 0 16,-7 0 1-16,2-1 0 15,2-2 0-15,-3 1-1 16,9 5 1-16,-2-2-1 16,0-1 0-16,4 3 1 15,-8-3-1-15,9 1 1 16,2 1 0-16,2-4 0 15,2 0 0-15,-3 4 0 16,-1-3 0-16,-5 3-1 16,5 2 0-16,-5-4 0 0,-6-3 0 15,14 3 1-15,-9-3 0 16,7 3 0-16,10 4 0 16,-4-6 1-16,3 5-1 15,2-1 1-15,-4-2-1 16,5 1 0-16,-4-3 0 15,-8-1 0-15,3 2 0 16,-7-2-1-16,4 7 0 16,9 5 1-16,-4-4 1 0,1 0 4 15,0 4 0-15,-5-5 0 16,0 5 1-16,-1 3-2 16,2-1-1-16,-3 3 0 15,1-4 0-15,-3 5 0 16,-5-6 1-16,-3 1-1 15,-2 1 0-15,4-4 0 16,-1 6 0-16,0-8 0 16,4 3 1-16,-4-1 0 15,4-2-1-15,0 0 0 16,-2 0 0-16,0-4 1 16,0 3-1-16,-2 0 1 15,1-1 0-15,-2 3-2 16,-1-1 23-16,-3 0-172 15,2 2 116-15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50:52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4236 1937 174 0,'-28'-83'142'0,"25"82"12"0,0 0-14 15,-1 0-8-15,3-1-22 16,-1 1-12-16,2 0-14 16,-2 0-6-16,1 0-8 15,0 0-5-15,0 0-5 16,1 0-4-16,0 0-7 16,-1 0-5-16,1 0-13 15,0-1-7-15,0 2-11 16,0 0-8-16,0 0-12 15,0 0-3-15,0 0-1 16,0 0 4-16,0 0 4 16,0 0 0-16,4 8 0 15,1 1 0-15,8 5 1 16,30 31 0-16,-27-26 1 16,1 3 0-16,3-2 1 15,2 1-1-15,-1 4 1 16,4 3 0-16,-1 0-1 0,1 3 0 15,2-4 1-15,1 3-1 16,2 2 1-16,0-3-1 16,6 5 1-16,-3-2 0 15,6 2 0-15,-3 1 0 16,-1-3 1-16,2 3 0 16,-4-3 0-16,2 1 0 15,-3 3 0-15,-7-1 0 16,-4-3 0-16,-4 0 0 15,-4-6 1-15,7-3 1 0,0-2 1 16,-4 0 0-16,0-6 1 16,-3 0 0-16,-6-1 1 15,2-3 2-15,1 2 4 16,-7-3 3-16,2-4 5 16,-4-1-1-16,-1-3 14 15,-1-1-51-15,0-1-75 16,-2 0-3-16,3 0 26 15</inkml:trace>
  <inkml:trace contextRef="#ctx0" brushRef="#br0" timeOffset="489.03">5038 1840 310 0,'-12'11'199'16,"1"4"-55"-16,-5 9 12 15,-2 4-7-15,-1 8-40 16,1 2-3-16,-7 8-33 16,-2 1-13-16,-9 3-15 15,-1 4-9-15,-8 2-6 16,-6 1-1-16,-1 7-4 15,-6 1-1-15,3 3-7 16,3 3-5-16,6-6-3 16,2-5-1-16,6-5 1 15,1-9-1-15,8-11 1 16,4-3 1-16,7-14 0 16,8-4 1-16,2-8-93 15,6-6-63-15,7-5-215 16,1-2 209-16</inkml:trace>
  <inkml:trace contextRef="#ctx0" brushRef="#br0" timeOffset="1214.83">4631 1342 166 0,'-5'0'183'0,"-4"3"14"15,-3 7-5-15,-2 4-29 16,0 5-31-16,5 2-2 16,3-1-37-16,2-2-17 15,5-6-41-15,2-3-10 16,4-4-7-16,1-2 2 15,3-4 2-15,2-6 31 0,2-5 5 16,4-4-2 0,-3-7-2-16,2-2-30 0,-4 0-8 15,0-2 1-15,-5 2 4 16,-5 1 4-16,-4 4 3 16,-6 3-3-16,-6 6-9 15,-1 2-9-15,-3 6-13 16,0 4-6-16,4 5-4 15,0 4 1-15,1 1 3 16,3-2 4-16,1 2 0 16,4 0 1-16,3 2 0 15,0 2 1-15,3 0-54 16,4 0-38-16,2 5-145 16,1 0-160-16,4 6 260 15</inkml:trace>
  <inkml:trace contextRef="#ctx0" brushRef="#br0" timeOffset="2034.09">6448 2486 211 0,'-1'0'177'0,"0"0"33"16,1 0 18-16,4 2-59 15,17 4-2-15,25 27-48 16,-24-27-26-16,3-2-31 16,1-2-28-16,10 4-9 15,2-2-5-15,-1-1-7 16,-3 2-4-16,1-3-4 16,-1 4-1-16,0-2 1 15,1 1 0-15,-4 0 2 16,-5-4 1-16,-3 0 3 15,-6-1-1-15,1 1-37 0,-5-1-46 16,-1 1-141-16,-5-4 132 16</inkml:trace>
  <inkml:trace contextRef="#ctx0" brushRef="#br0" timeOffset="2350.96">6697 2247 738 0,'6'-8'324'0,"9"10"-204"16,-1-4 6-16,3 0-70 16,2 1-25-16,2-3-15 15,3 4-8-15,-1 3-5 16,-1 0 1-16,-2 3 10 16,-2 0-53-16,0-4-175 15,1 8 153-15</inkml:trace>
  <inkml:trace contextRef="#ctx0" brushRef="#br0" timeOffset="3401.06">8221 2091 252 0,'-40'92'191'0,"50"-76"3"0,9-3-3 16,-3-3-82-16,14 1-31 16,3-9 12-16,2 1-9 15,11-4 3-15,2-3 4 16,8-2-40-16,-3-9 0 16,-5-5 10-16,-4-3-4 15,-1-9-6-15,-4 1-4 16,-2-7-13-16,0-2 0 15,-7-5-2-15,0-2-2 16,-4-1-6-16,-6 1-3 0,-8-1-4 16,2 2-1-16,-12 4-3 15,0 5 0-15,-3 7-1 16,-5 5 1-16,1 1-1 16,0 3 0-16,-3 0-3 15,1 3-1-15,-1 3-2 16,0 0-2-16,3 6-1 15,-1 3-3-15,1 4-6 16,0-1-7-16,1 6-12 16,-2 0-2-16,-3 8 0 15,1 5 4-15,-6 8 13 16,2 5 2-16,-2-1 5 16,-1 4-1-16,-4 2 0 15,3 3 2-15,2 6-1 16,1 4 0-16,-2 6 1 15,3 2-1-15,1 10 1 16,-7-5 1-16,11 5 2 16,-11-4 1-16,-3-6 0 0,4 3 1 15,1 1 0-15,3-1 0 16,4 3 0-16,2-1 0 16,-4-7 0-16,2 1 0 15,3-6 0-15,-1-3 0 16,5-5 1-16,-2-3 0 15,1-7 0-15,3 5 1 16,-4-5 1-16,5 1 0 16,0-1-1-16,-1-6 0 0,2 6 1 15,-4-4-1-15,-1-1 2 16,1-1 1-16,-1-1 0 16,-1-4 1-16,1-4 12 15,2 4-33-15,-1-7-25 16,-1-3-13-16,3 1-62 15,-5-7-14-15,4 1-162 16,0 0 186-16</inkml:trace>
  <inkml:trace contextRef="#ctx0" brushRef="#br0" timeOffset="3840.27">8167 2543 392 0,'0'-4'243'0,"-2"4"-39"0,5 0-31 16,-3 0-37-16,0 0-24 16,19 5 9-16,36 7-40 15,-27-9-7-15,10-1-8 16,3 2-12-16,7-1-18 15,4-3-6-15,1 4-20 16,2-4-4-16,-8 3-1 16,-2 0 0-16,-3-3 0 15,1 3 1-15,6 0-13 16,-1 1-54-16,-3-3-232 16,-1-4 200-16,-6-1-180 15</inkml:trace>
  <inkml:trace contextRef="#ctx0" brushRef="#br0" timeOffset="4471.32">10502 1506 128 0,'-8'-26'126'0,"-21"37"21"16,-1 5 14-16,-2 1-47 15,6 4-19-15,-6 2-22 16,4 0-8-16,-1 7-14 15,-8-2-9-15,-2 13-13 16,-6 1-6-16,-10 12-15 16,4 7-5-16,-4 9-3 0,2 7-1 15,5-3 0 1,2-1-1-16,12 1 13 0,1-5 4 16,9 5 10-16,8 3 3 15,-1-7-12-15,11 3-1 16,2-12-7-16,1-4-3 15,6-6-2-15,-1-6 0 16,5-3 0-16,-1 0 1 16,2-3 0-16,0-6 1 0,5 4 1 15,-1-4-1-15,6-2 0 16,4 2-17-16,1-6-74 16,0-3-98-16,10-3 112 15</inkml:trace>
  <inkml:trace contextRef="#ctx0" brushRef="#br0" timeOffset="5085.41">10811 2041 415 0,'0'0'183'0,"-3"0"-37"15,3 1-136-15,0-1 2 0,0 0 2 16,0 3-3-16,7 14-14 16,14 29 1-16,-9-26 3 15,-1 3 4-15,5 6 6 16,2 2 1-16,6 5-1 15,5 4 0-15,2 4 78 16,2 3 0-16,2 2 0 16,-1-1 1-16,6 4-82 15,-2 0-1-15,0-2-1 16,-1-4 0-16,-3-8 3 16,-7-3-1-16,-3-2 2 15,-3 2-2-15,-4-3 0 16,8 5-1-16,-4-6 2 15,3 0 0-15,-2-6 1 16,-2-3 2-16,-5-3-1 16,-1-2 1-16,-3-2-2 0,-4-4 1 15,-1-4 24-15,-1-4-74 16,-3-3-142-16,0-2-157 16,-2 1 176-16</inkml:trace>
  <inkml:trace contextRef="#ctx0" brushRef="#br0" timeOffset="5456.04">11610 2164 205 0,'-9'-1'152'16,"-2"3"0"-16,-2 0-22 15,-4 5 9-15,-6 6-27 16,-5 3-13-16,-3 6-5 16,-7 9-6-16,1 6-23 15,-5 3-13-15,-10 12-25 16,-4 1-7-16,-11 7-10 15,0 4-4-15,0-3-3 16,4 0 0-16,7-3 0 16,6-8-1-16,12 3-1 0,4-5 0 15,9-6-36-15,2-2-38 16,4-9-144-16,2-6 135 16</inkml:trace>
  <inkml:trace contextRef="#ctx0" brushRef="#br0" timeOffset="5890.44">12060 1786 407 0,'18'17'135'0,"2"11"-134"16,5 4 4-16,-2 10 16 15,0 7 40-15,0 10 4 16,-5 2 28-16,-3 7 7 16,-5-2-34-16,-10 5 10 15,0 1-27-15,-14 6-16 16,-3 4-3-16,-7 2-13 16,-2-1-2-16,-2-8-3 0,-3-5 0 15,-5-3 0-15,-2 2 0 16,-5 3 0-16,2 1 7 15,-11-3-178-15,-14-6 123 16</inkml:trace>
  <inkml:trace contextRef="#ctx0" brushRef="#br0" timeOffset="13065.02">4305 4822 66 0,'5'-3'34'0,"3"-2"21"15,-6 1 0-15,-6-1 4 16,6 5-6-16,-3 0-28 0,0 0-12 15,1 0 7-15,0 5 3 16,2 17 1-16,6 33-3 16,-14-21-14-16,-4 3-3 15,1 13-4-15,-5 5-1 16,11 19-2-16,-7 5 0 16,8 11 0-16,2 2 1 15,-11 6 2-15,4 3 3 16,-6 6 5-16,3 6 3 0,3 1 0 15,6 4-1-15,-4 3-3 16,2 2 0-16,4 6 114 16,-1-1-1-16,7 4-2 15,-2-1-1-15,2-1-118 16,6 2 1-16,-2-4 2 16,1 1 0-16,-1-6 1 15,-3-3 1-15,-1-3-3 16,1-2 0-16,5 3 0 15,-3-4-1-15,0-13 0 16,2-2 1-16,-1-6-1 16,-4-2 43-16,10 1 9 15,-5-6 1-15,-4-9 4 16,3-5-43-16,-10-3-6 16,9 2 1-16,-4 1 0 15,2-2 0-15,-3-10-2 0,-4-9 0 16,5-8-1-1,-6-9 1-15,2-8 2 16,-1-10 0 0,-1-9-2-16,1 1-1 0,4 15-15 0,-1-2-44 15,0-6-152-15,-1-11 137 16</inkml:trace>
  <inkml:trace contextRef="#ctx0" brushRef="#br0" timeOffset="13908.94">3072 8071 155 0,'-19'-12'53'16,"47"9"-23"-16,3-1 3 15,10 3 7-15,1-3 4 16,4 5 1-16,8 6 2 0,13-4 8 15,7 6 7 1,11-2 3-16,6-4-4 16,3 5-8-16,2-4-9 0,7 4-29 15,6 3-5-15,11-2-4 16,4 1 1-16,13 2 3 16,-5-4 1-16,7 0 3 15,9-3 1-15,-1-1 16 16,7-1 11-16,2-1 8 15,5 1-2-15,12-1-17 16,-6 2-13-16,7-2-12 16,-1-2-1-16,-2 1-1 15,5 1 61-15,9 1 16 16,-7 4 1-16,-1-2-1 16,0-1-59-16,-10 1-16 15,2-3-2-15,4 2-1 16,-2-2 0-16,-4-1 1 15,3 3 2-15,-3-2 1 16,-11 1 0-16,1 0 0 0,-6-3 0 16,-9-1 0-16,-7 2 0 15,-7 2 0-15,-11 3 0 16,-8-5-1-16,0-1 1 16,-18-2 3-16,-7-3 1 15,-17 2 5-15,-7-1 0 16,-10-4 1-16,-6 4-1 15,-11-2-33-15,-13-2-27 16,-17-1-85-16,-3-4-51 0,-26-7 111 16</inkml:trace>
  <inkml:trace contextRef="#ctx0" brushRef="#br0" timeOffset="14793.75">2994 4635 146 0,'-47'-43'117'16,"48"43"14"-16,0 5-1 15,-1-2-19-15,0-3-40 16,0 0-32-16,0 0 10 16,0 1 3-16,6 13 5 15,3 5 2-15,19 33-22 16,-14-25-15-16,5 7-5 15,2 9-12-15,-3 0-2 16,4 6-2-16,0-3-1 16,2 5 0-16,0 2 0 0,1-2 1 15,-3 3 1-15,-4-5-1 16,0 2 0-16,-8 1 0 16,3-2 0-16,-3-3 2 15,3 0 1-15,5 1 3 16,-7-9-1-16,1-3 2 15,-5-5-1-15,-4-9-1 16,8 1 2-16,-7-9-99 16,3-2-145-16,-1-7 154 15</inkml:trace>
  <inkml:trace contextRef="#ctx0" brushRef="#br0" timeOffset="15164.29">3407 4816 780 0,'-10'-7'276'16,"-2"6"-245"-16,-3 5-4 15,3 8-3-15,-2 5-8 0,-4 7 5 16,-2 6 3-16,-6 5 8 16,-1 6 3-16,-1 11-8 15,1 5-3-15,-10 2-9 16,-2 3-5-16,-4-3-4 16,3 1-1-16,5-10 0 15,2-6 1-15,8-8 1 16,-1-9-1-16,9-7 0 15,4-6-23-15,3-3-52 16,8-4-35-16,-2-5-131 16,4-2 149-16</inkml:trace>
  <inkml:trace contextRef="#ctx0" brushRef="#br0" timeOffset="15753">3198 4416 198 0,'-1'-13'155'16,"-3"0"6"-16,0 0-31 16,3 5 5-16,-3 2-29 15,4 6-11-15,-3 0-36 16,-4-2-17-16,6 2-31 15,0 0-7-15,0 4-5 16,-5 13 1-16,-7 27 11 16,11-25 2-16,2-5 2 15,3-2 7-15,5-5 9 16,6-1 7-16,-1-7 19 16,1-3-2-16,3-7-9 15,-7-5-6-15,4-1-15 16,0 4-4-16,-9-4-1 15,4 0 1-15,-9 4 1 16,-2-7 1-16,2 6 0 16,-10-4 0-16,5 4-4 0,-6 3-4 15,-6 1-9-15,13 10-5 16,-6 0-7-16,5 8-5 16,-5 1-2-16,-3-1 0 15,1 8-24-15,0 1-39 16,5 8-160-16,-1 2 152 15</inkml:trace>
  <inkml:trace contextRef="#ctx0" brushRef="#br0" timeOffset="17130.89">10811 8469 388 0,'-6'-6'216'15,"7"4"-39"-15,-6-2-20 16,7 2-63-16,-2 2-33 16,0 0-46-16,0 0-9 0,0 0 1 15,2 6 4-15,7 15 1 16,22 36 5-16,-7-22 3 16,1 2-1-16,6 3 1 15,-2-2-4-15,1 1-6 16,-3 0-1-16,3 3-5 15,0 1 0-15,-2-3-2 16,-3-1 0-16,1 5-1 16,-3-3 1-16,0 0 1 15,0 0 3-15,-3-9 2 16,0-5 1-16,-7-7 3 16,5 1-2-16,-5-8 1 15,-5-1-1-15,3-3-38 16,-2-5-39-16,-9-4-109 15,-3-5 105-15</inkml:trace>
  <inkml:trace contextRef="#ctx0" brushRef="#br0" timeOffset="17420.95">11437 8540 794 0,'-10'4'306'0,"0"-2"-182"16,2 13-110-16,-4 3 1 0,-4 14 21 15,-4 4 12-15,-12 11 7 16,1 4 2-16,-14 9-9 16,-4 5-8-16,-7 3-19 15,-9 1-5-15,10-3-6 16,-1-4-2-16,7-9-2 15,9-3 1-15,1-10 0 16,6-2 0-16,-7-7-45 16,-4-6-52-16,0-4 56 15</inkml:trace>
  <inkml:trace contextRef="#ctx0" brushRef="#br0" timeOffset="21804.16">2087 6691 421 0,'17'-6'7'0,"-2"-4"-4"0,9 8-2 16,-9 2 0-16,-3 1-1 15,-1 4 0-15,-3 5 4 16,7 6 1-16,-4 11 1 15,8 9-1-15,-3 10-2 16,-1 8-1-16,0 9 0 16,-1 0-1-16,1 9 2 15,-1 2 0-15,5 0 0 16,-1 5-1-16,3-7 33 16,-1-6 3-16,0-10 8 15,5-4 21-15,2-11-17 16,0-6 1-16,4-8-6 15,-1-4-18-15,5-8-15 16,1-1-1-16,-7-14 4 16,2-8 4-16,-6-13 4 15,-2-6 1-15,6-12-6 16,-7-8-3-16,5-10-6 0,0-3-5 16,3-10 0-16,5 0-1 15,-1 1-1-15,1-3 1 16,1 3-3-16,0 1 1 15,2-3-1-15,2 4-1 16,3 2-1-16,1 2-2 16,-7 7 0-16,3 10 0 15,-5 11 1-15,-3 4 0 16,6 16 0-16,-4 0 0 0,-1 9-3 16,1 6 1-16,-1 2-1 15,0 11 1-15,2 13 0 16,0 5 1-16,1 19 1 15,-1 5 0-15,-4 16 3 16,-2 5 0-16,-7 7 0 16,-1 2 2-16,-5 9-2 15,-3 3 1-15,-3 13 1 16,8 7 0-16,-4 1 1 16,5 1 0-16,2 4 0 15,-4 2-1-15,5 2 1 16,-1 2-1-16,4-5 0 15,0 1 2-15,0-2-1 16,0-3 1-16,-2-7-1 16,2 2-1-16,-2-7 4 15,1-5 8-15,3-9 5 0,-1-14 1 16,5-17-3-16,-3-9-7 16,-1-20-3-16,-5-11 0 15,-4-17 5-15,3-8 2 16,0-20 7-16,1-13 1 15,4-19-5-15,-2-9-2 16,0-16-9-16,4-10-4 16,1-13-2-16,3-5 0 15,0-7 0-15,2 2 1 16,-4-4 0-16,1-2-1 0,5 3-3 16,1 8-1-16,-3 11-1 15,4 12 2-15,-6 4 2 16,-1-1 0-16,4 6-2 15,-1 3 1-15,-1 12 0 16,1 5 1-16,-2 8 1 16,-1-4-1-16,4 2 0 15,3 1-1-15,0 3-2 16,1 6 0-16,-3 11-4 16,5 5 0-16,-15 16-3 15,-1 6-1-15,6 17 2 16,-14 5 1-16,12 21 3 15,0 8 1-15,-8 8 2 16,6 10 1-16,-6 2 1 16,-7 3 1-16,-1 9-1 15,2 3 1-15,-3 3 0 16,1-2 1-16,-3-9 2 16,0-3-1-16,2-6-2 0,4-2 1 15,0 5-1-15,1-3 1 16,1-1 0-16,-3 3 0 15,5-9 1-15,1-1 0 16,-5-2-1-16,0-5 1 16,-1-8-1-16,2-8 0 15,8-13-1-15,-7-7-1 16,5-9 1-16,-3-4-1 16,-6-8 1-16,21-13 4 15,-19 0 0-15,1-3 1 16,1-4 0-16,2-7-1 15,3 0-3-15,7-7-1 16,3-2-1-16,-1-9-2 16,6-7 0-16,3-2-6 15,-2-5-2-15,7 1-1 16,-8 1 2-16,-3 6 9 16,-1 6 3-16,-7 4 6 15,-2 4 1-15,5 1-3 16,-3-6-2-16,1 5-4 15,6 0 0-15,-3 7-2 16,0 9-1-16,-1 10-1 16,-1 6-1-16,-6 7 2 15,0 3 1-15,2 6 2 16,-2 2 1-16,3 0 0 16,-5-2 1-16,2-4-1 0,1-3 1 15,-2-3 0-15,2-6 0 16,0-13 1-16,0-6-3 15,-2-23-36-15,4-7-10 16,-1-15-18-16,-2-12-7 16,4-3 36-16,-2-4 9 15,3 2 22-15,3 6 19 16,1 8 15-16,0 6 7 16,1 11-1-16,0 0-8 15,6 12-15-15,-3-1-7 0,-1 6-6 16,-2 8-2-16,-14 2-4 15,1 10-1-15,-7 18-1 16,7 9 0-16,5 27 2 16,-4 7 3-16,2 22 3 15,-2 10 0-15,-10 8 1 16,1 12 1-16,-1 13-1 16,-7 1 1-16,7 10-1 15,0-3 0-15,-4 9 1 16,3 4 0-16,-2 5 1 15,5 8-1-15,-2 0 1 16,2 1-2-16,3-2 0 16,-4-9 1-16,3-9 1 15,-3-9-1-15,1-14 2 16,6-8-1-16,-2-24 2 16,0-13-1-16,-2-27 3 15,-1-7 3-15,-2-24 9 0,5-7 0 16,1-28-4-16,-1-26-9 15,9-23-14-15,-10-15-2 16,10 0 1-16,1 4 7 16,-7 2 5-16,4 1 1 15,3 0 2-15,5 6-1 16,5 16 1-16,7 8-1 16,-9 9 0-16,-1 5-1 0,2 7-1 15,2 7 0-15,1 8 2 16,4 5 1-16,-7 8 1 15,-6 2-1-15,5 7-1 16,-8-1-3-16,-4-1 0 16,4 1 0-16,-8-9 1 15,8-2-1-15,1-11-1 16,2-8-14-16,-1-17-49 16,-4-10-21-16,1-16-25 15,-4-9 13-15,3 4 50 16,-4-1 23-16,3 19 58 15,3 17 20-15,0 15 22 16,1 19 5-16,1 9-21 16,-1-1-16-16,4 8-24 15,-3-7-7-15,5-2-11 16,1-5-3-16,6-5-1 16,0-2 0-16,7-4 0 0,-2 2 0 15,0-9-1-15,2 1 1 16,4-1 0-16,2 3 0 15,4 15-4-15,5 5-1 16,2 12-1-16,8 6 0 16,9 7 2-16,4 8-34 15,-2 3 28-15</inkml:trace>
  <inkml:trace contextRef="#ctx0" brushRef="#br0" timeOffset="31046.46">9506 8276 202 0,'26'13'115'16,"-26"-14"-12"-16,-5-2-2 15,3-1 1-15,2 4-3 16,0-2-12-16,0 1-8 16,0 1-20-16,0-1-12 0,0 0-13 15,0 0-4-15,0 0-11 16,0 0-3-16,0 0 1 16,0 0 5-16,0 0 15 15,0-1 10-15,0 1 16 16,0 0 2-16,-1 0-1 15,0 0-5-15,0 0-13 16,0 0-8-16,0 0-12 16,0 0-2-16,-2 0 2 15,3-2 4-15,-1 1 6 16,-1-2 4-16,1 3 9 16,-1-3 3-16,0 1-3 15,0 0-4-15,-3 0-11 16,1 0-5-16,-5 0-12 15,4 2-4-15,0 0-9 16,1 0-3-16,0 0-2 16,-1 1-1-16,0 0-2 0,1 1 0 15,3-1 0-15,-1 2-1 16,-4 8 2-16,4-4 0 16,1 3 2-16,1 26 0 15,3-29 1-15,5 3 0 16,-1-9 0-16,-1 0 0 15,6-2 3-15,-2-2 0 16,1 2 3-16,0-3 0 16,0-1 2-16,-2-4-1 0,-2-1 3 15,1-3 0-15,-5-5 1 16,1 2 1-16,-2-1 0 16,-1 2-2-16,2 8 0 15,-1 4 0-15,-2 0 4 16,0 0 4-16,-1 3 3 15,0 0 1-15,0 0-5 16,0 0-3-16,0 0-7 16,-1-1-4-16,-5 0-3 15,1 1-4-15,0 1-2 16,-1 2 0-16,-2 3 0 16,4-1 2-16,1 9-1 15,-28 29 1-15,34-30-2 16,3-1-1-16,-1-6 3 15,7 3 1-15,-3-6 2 16,-1 0 1-16,1 0 1 16,1-2 2-16,2-4 1 15,1-1 0-15,4-3 0 0,-5-4 0 16,0-5 0-16,0 2 1 16,0 1 1-16,-2 2 1 15,-4 1 5-15,-1-1 1 16,-11-2 1-16,1-2-1 15,-3 3-3-15,1 2-2 16,2 5-4-16,-3-2-2 16,0 7-4-16,-2-2-3 15,-1 5-2-15,0 3-1 0,-1 2 2 16,-6 1 0-16,2 2 1 16,0 6 0-16,2-2-1 15,3 4-1-15,4 7 0 16,1-10 0-16,4 11 0 15,2-1-1-15,1-10 0 16,4 4 1-16,3-11 1 16,0-1 1-16,0-6 1 15,4 0 1-15,3-2 2 16,0-6 1-16,3 2 0 16,-2-9 0-16,5-4-1 15,3 4 0-15,0-4 1 16,-5 0 2-16,-6-3 3 15,-10-6 2-15,-4-1 5 16,3 10 1-16,-6-2-1 16,-2 5-1-16,-3 6-7 15,-9-2-5-15,3 8-8 16,2 6-2-16,-2 10-2 16,3 2 2-16,-1 12 2 0,0-3 1 15,1 1 3-15,3 3 1 16,4-9 2-16,1 4 0 15,6-7-6-15,3 0-3 16,5-3-36-16,5-5-46 16,6-4-138-16,1 1 145 15</inkml:trace>
  <inkml:trace contextRef="#ctx0" brushRef="#br0" timeOffset="33602.05">9625 8201 373 0,'-46'-14'222'0,"46"17"-14"15,-2-8-20-15,0 5-19 16,2 0-5-16,0 0-12 16,0 0-4-16,0 0-17 15,0-1-9-15,0 1-22 16,0 0-12-16,0 0-28 15,0 0-13-15,0 0-20 16,0 0-4-16,0 0-1 16,3 0 3-16,14 0 6 15,31-1 0-15,-22-3-1 16,2 5 1-16,2-2 3 16,-3 0 0-16,5-1 7 0,3-1 0 15,9-1-4-15,4-1 0 16,6-1-5-16,0 0-4 15,-1-5-5-15,1 5-5 16,-4 1-8-16,-10-2-3 16,-9 6-1-16,-8-3-1 15,-7 0 0-15,-3 4 0 16,0 0 1-16,-1 0 0 16,-6 0 0-16,2 0 0 0,-4 1-1 15,-1-1 0-15,-3 0 1 16,0 0 0-16,0 0-1 15,0 0 2-15,-2-1-2 16,2 0-1-16,-1 0-18 16,0 0-17-16,0 0-46 15,1 0-31-15,0 0-66 16,0-1-37-16,0 1-64 16,0 0-37-16,0 0-123 15,1-2 268-15</inkml:trace>
  <inkml:trace contextRef="#ctx0" brushRef="#br0" timeOffset="34038.28">10375 8003 348 0,'-5'-66'231'15,"0"65"16"-15,-5 1-23 16,0 0-39-16,6 0-19 15,-5 2-29-15,-2-2-14 16,8 5-27-16,-4-3-15 16,6 2-22-16,2 0-11 15,10 0-12-15,1 2-7 16,5-2-14-16,-1 1-3 16,5 0-1-16,-2-3-1 0,6 3 2 15,3 0 0 1,-1 0 6-16,-3 2 4 0,-6 1 11 15,-1-1 8-15,-7-3 6 16,-2 2-2-16,-4 5-7 16,-6-1-6-16,-6 9-8 15,-5 0-1-15,-6-3-4 16,0 4-4-16,0-7-3 16,0 0-3-16,-1-4-3 15,4-3 0-15,-1-1-26 16,1 1-20-16,3-4-54 15,3 2-31-15,1 1-61 16,-2-2-37-16,-1 6-127 16,0 2 215-16</inkml:trace>
  <inkml:trace contextRef="#ctx0" brushRef="#br0" timeOffset="35193.1">8064 8206 248 0,'0'-3'128'0,"0"1"-32"16,0-4-8-16,0 5 7 0,0 0 12 15,0 0 20-15,0 0 3 16,0 0-5-16,0 0-8 15,0-1-16-15,0 1-11 16,0 0-34-16,0 0-16 16,0 0-25-16,0 1-4 15,0 2-3-15,2 12 0 16,1 0 4-16,7 24 3 16,-4-29 5-16,0-3 0 0,-2-5 0 15,6 2-1 1,-6-10 4-16,5 3 1 0,-2-6 4 15,-4-2 2-15,-1 3 8 16,-6-5 6-16,-1 3 5 16,-2-1 2-16,3 4-6 15,-4 1-8-15,-1 3-6 16,0 1-5-16,5 3-9 16,0 0-4-16,-2 3-6 15,4 3-1-15,-5 2-4 16,3 3 0-16,-2-1-2 15,6 5 1-15,-2-4-2 16,1-4-2-16,5 3-10 16,-3-7-17-16,5 3-69 15,4 1-43-15,-3-1-149 16,1-1 176-16</inkml:trace>
  <inkml:trace contextRef="#ctx0" brushRef="#br0" timeOffset="35771.06">8059 8203 313 0,'46'-37'205'0,"-41"37"23"15,3 0-82-15,-8 1-8 16,3 1-18-16,-3-2-5 15,-1-1-10-15,0 1 0 16,0-1 3-16,0 0 5 16,0 1-2-16,0 0-11 15,0 0-5-15,-1 0-14 16,2 0-4-16,-2 0-10 16,-1 1-4-16,-10 3-9 15,1 0-2-15,-31 12-6 16,17-17-5-16,3 1-10 15,-3-6-6-15,-1 3-10 0,3 3-4 16,-1-3-6-16,1 4-2 16,2-1-2-16,7 1-1 15,4 1-1-15,4 0-2 16,6 3-9-16,-1-5-7 16,4 0-11-16,-2 0-3 15,0 0-7-15,0 0-14 16,0 0-63-16,0 0-47 15,6 2-98-15,2 1-76 0,4 2 218 16</inkml:trace>
  <inkml:trace contextRef="#ctx0" brushRef="#br0" timeOffset="36189.01">8030 8103 761 0,'3'0'365'0,"-7"-3"-152"15,1 1-30-15,2 1-77 16,0-1-21-16,0 1-20 0,0 0 0 15,-11-1-9-15,-3 2-7 16,-31 2-18-16,28 3-9 16,-2 3-7-16,4 0-3 15,1 3-6-15,5 0-3 16,2 1-4-16,2 0-3 16,2 4 0-16,5 0 2 15,1 0 1-15,-1-2-1 16,4 0 1-16,1-1-2 0,4-2 1 15,3 3-1-15,3-2-2 16,-4-2-1-16,3 1-3 16,0-4-34-16,-3-3-99 31,-6-3-73-31,0 1 120 0</inkml:trace>
  <inkml:trace contextRef="#ctx0" brushRef="#br0" timeOffset="37247.46">6785 8256 186 0,'-3'-7'116'16,"-2"-1"15"-16,0-2-26 15,-3 4 1-15,2 0 5 16,-1 1 0-16,3 5-3 16,-2-5-18-16,-1 1-13 15,1 2-23-15,0-2-7 16,0 4-3-16,4 3 0 0,-2-4 1 15,3-1 6-15,0 1 6 16,-2 0 2-16,3 0 7 16,-1 0 2-16,0 0-1 15,0 0-4-15,0 0-15 16,0 0-10-16,0 1-12 16,1 0 2-16,0 0 8 15,0 0 4-15,12 1 2 16,9 0 1-16,36 7-2 15,-27-8-1-15,5-5-8 16,4-2-6-16,5 3-8 16,-1 3 0-16,-7-1 17 15,6 2 6-15,-11-4 5 16,4-2-4-16,3 3-19 16,0 3-7-16,0 1-8 15,-8 4-1-15,1-5 1 16,-5-1-2-16,-2 3 1 0,-3-2 0 15,-7 5 0-15,-3-4 0 16,-4-1 0-16,-2 0 0 16,-4-1-2-16,3 2 0 15,-4-1 1-15,0 0 0 16,0 0 1-16,0 0 0 16,0 0-29-16,0 0-30 15,0-1-91-15,0 0-71 16,0 0-207-16,0 0 261 0</inkml:trace>
  <inkml:trace contextRef="#ctx0" brushRef="#br0" timeOffset="37721.03">7370 8042 883 0,'-15'-33'390'0,"13"33"-193"16,2 1-4-16,-3 0-87 15,3-1-28-15,0 0-49 0,0 0-12 16,7 2 9-1,9 5 5-15,30 12 3 0,-23-11 0 16,0 7-3-16,2-2-6 16,-4-1-8-16,0 0-2 15,-9-2-4-15,-1 1 1 16,-3 3 8-16,-5-3 4 16,-2-1 9-16,1 3 2 15,-2 0 0-15,-2-1 1 16,-4 3-1-16,-9-5 1 0,-3-1-3 15,-2-3-4-15,-2 1-9 16,-3-5-5-16,4 3-7 16,3-1-4-16,-1-2-12 15,4 3-24-15,0-5-71 16,3 0-51-16,1-2-124 16,1 0-93-16,1 4 238 15</inkml:trace>
  <inkml:trace contextRef="#ctx0" brushRef="#br0" timeOffset="38543.87">6260 8275 286 0,'-42'-44'208'15,"39"43"-4"-15,-1-3-30 16,4 2-8-16,-2 0-23 15,1 2-14-15,0-1-28 16,0 0-6-16,1 0 1 0,0 0 8 16,0 1 4-16,0 0 2 15,0 0-9-15,0 0-3 16,0 0-1-16,0 0-7 16,0 0-25-16,-1 0-11 15,0 0-16-15,0 0-5 16,-9 0-6-16,-5-1-2 15,-34-4-9-15,26 1-3 0,5 2-3 16,-10-5-3 0,5 2-2-16,4 3-2 0,-3-1-2 15,11 5 0-15,-2-2 0 16,-3 0-1-16,6-2 0 16,-6-3-1-16,6 6-1 15,4-5-1-15,-2 4-3 16,4 0-8-16,-1-3-37 15,5 5-24-15,0-2-95 16,-1 0-55-16,1 0-94 16,0 0-75-16,0 0 257 15</inkml:trace>
  <inkml:trace contextRef="#ctx0" brushRef="#br0" timeOffset="38950.01">6021 8080 481 0,'47'-38'294'16,"-55"32"31"-16,-4 2-169 15,-5 3-9-15,0 1-30 16,2 2-19-16,3 2-15 0,0 6-15 16,-4-2-6-16,-3 4-26 15,-5 1-8-15,-2-2-17 16,3 1-5-16,2 2-6 16,1 2-2-16,9-2-7 15,7 7-2-15,4-7-1 16,1-3 1-16,9 4 1 15,4-2 0-15,7-2-1 16,5 2 0-16,-2-7 4 16,2 1 3-16,-5-1 4 15,-2-4-8-15,-2 3-87 16,-3-2-70-16,-4 0 98 16</inkml:trace>
  <inkml:trace contextRef="#ctx0" brushRef="#br0" timeOffset="39758.29">4911 8170 223 0,'-16'2'182'16,"12"7"48"-16,-6-4-19 15,6 0-48-15,3 0-17 16,-3-5-23-16,9 0-5 15,-5 0 8-15,0-1 7 16,0 0 9-16,6-1-9 0,10-3-19 16,29-6-11-16,-27 9-33 15,-3-6-14-15,6 4-18 16,-1 0-7-16,1 1-6 16,4 4-3-16,-2-1-8 15,3-1-3-15,2-3-3 16,0 4 0-16,-1-1-1 15,-4 1 1-15,0 2 0 16,-5-3 0-16,-4-1 0 16,-3 2-1-16,-1-1 0 15,0 4-2-15,-4 1 0 16,5 1-2-16,-3-1 0 16,1-2 0-16,-4-4-2 15,2 0-6-15,-3 2-44 16,-2 0-45-16,1-1-124 15,-3 1-88-15,0-1 187 16</inkml:trace>
  <inkml:trace contextRef="#ctx0" brushRef="#br0" timeOffset="40116.06">5347 8092 486 0,'-18'-41'313'0,"19"43"30"16,-1-1-115-16,0 1-62 15,0-3-45-15,0 0-51 16,0 1-6-16,14 2 0 16,7 5-2-16,30 13-24 15,-32-9-10-15,-1 0-9 16,6 1-1-16,-4 4 5 15,-2-4 3-15,0 2 5 16,-15 0 1-16,-2-1 0 16,-2 3-1-16,-7 3-1 15,-2-2-2-15,-8-2-3 16,-8 0-2-16,3-1-6 16,0 3-6-16,-5-7-72 15,2 2-69-15,-14-6-333 16,0 2 298-16</inkml:trace>
  <inkml:trace contextRef="#ctx0" brushRef="#br0" timeOffset="52186.2">4738 12281 379 0,'-53'-3'289'0,"52"3"-1"15,-1-2-42-15,1 1-18 16,-1 0-52-16,2 0-23 16,-2 0-56-16,1 0-26 15,0 0-52-15,1 1-11 16,0 0-8-16,0 0 2 15,7 14 7-15,46 43-1 16,-27-29 8-16,-1 5 3 16,2 1 0-16,-8-5 0 0,5 6-11 15,-2-1 7-15,-6-2 22 16,2 1 2-16,-5 0 2 16,4 1-8-16,0-2-22 15,-4-3-2-15,1-3-3 16,-5-5-1-16,3-1 0 15,-1-3 0-15,1-3 0 16,-2-2 17-16,-6-6-73 16,-2 0-57-16,1-4-122 15,-2-2-81-15,-1-1 194 16</inkml:trace>
  <inkml:trace contextRef="#ctx0" brushRef="#br0" timeOffset="52500.37">5036 12353 919 0,'-2'-11'414'15,"-4"3"-204"-15,1 3-21 16,-1 2-60-16,-5 3-42 15,1 5-48-15,4 8-16 0,-10 8-18 16,7 6-1-16,-8 5 2 16,-2 5 0-16,2 3 2 15,-5 0 0-15,5 4-2 16,-6-5-1-16,-2 1-1 16,-2-2 1-16,-5-4-77 15,0 1-49-15,8-4-125 16,3-5-119-16,9-4 238 15</inkml:trace>
  <inkml:trace contextRef="#ctx0" brushRef="#br0" timeOffset="52994.01">5685 12100 302 0,'-6'-12'193'0,"2"5"27"16,1 2-41-1,-2-5-5-15,3 9-12 0,-3-3-22 16,1 5-11-16,3-1-36 16,0 0-21-16,-2 5-21 15,-7 16 0-15,-22 35 10 16,12-22 1-16,0 8-20 15,-4 1-12-15,1 9-20 16,-2-1-4-16,2 2-4 16,0 0-1-16,10 1-1 15,5 0 0-15,4-5-2 16,0-1-1-16,4-11-8 16,-4 3-32-16,-5-7-65 15,9-2-47-15,-6-3-138 16,16-8-136-16,-7-8 277 15</inkml:trace>
  <inkml:trace contextRef="#ctx0" brushRef="#br0" timeOffset="53521.03">5904 12301 590 0,'1'2'303'0,"-1"1"-102"16,-2 1-23-16,1-4-74 15,-1 0-20-15,2 10-21 16,-5 12-5-16,-3 37-7 16,-6-29-6-16,-1 2-12 15,3 5-4-15,-7-3-15 16,3 7-5-16,-3 0-4 16,-1 1-1-16,4 1-1 15,0-5-1-15,2 1 0 16,4-7-1-16,3-4-1 15,4-5 0-15,1-9-1 16,5-1-3-16,0-6 0 16,1-4 2-16,7 2 4 0,-1-2 5 15,4 0 1-15,2 2 0 16,-3-7-4-16,1 2 0 16,2-2-1-16,2 1-1 15,3-1-19-15,-4-5-28 16,2 1-74-16,-6-4-47 15,-2-4-107-15,7 3-71 16,-1-2 222-16</inkml:trace>
  <inkml:trace contextRef="#ctx0" brushRef="#br0" timeOffset="53875.22">5716 12546 736 0,'-2'-4'345'0,"2"8"-165"16,2-4-32-16,-2-1-74 16,0 1-28-16,2 0-26 0,15 4-2 15,27 5-7-15,-28-5-7 16,12-3-1-16,-4-1 0 16,1 0 3-16,7 2-13 15,-8-4-58-15,0 1-58 16,2 1-278-16,-5-1 262 15</inkml:trace>
  <inkml:trace contextRef="#ctx0" brushRef="#br0" timeOffset="55080.03">6397 12620 362 0,'0'-1'215'0,"-3"0"-12"16,3 0-13-16,-1 0-30 16,0 0-12-16,0-1-32 0,0 1-26 15,0 0-41-15,1 0-1 16,0 0 11-16,3-1 11 16,14-1 5-16,27 0-15 15,-24 9-34-15,-2-1-11 16,0 1-7-16,3-1-3 15,2 1-1-15,-4-3 0 16,-1 3-1-16,2-1 1 16,-7-1-13-16,3 3-17 0,-6-5-62 15,-2 1-44-15,-3-5-110 16,1 1-107-16,0-1 225 16</inkml:trace>
  <inkml:trace contextRef="#ctx0" brushRef="#br0" timeOffset="55320.26">6654 12558 574 0,'-31'-80'350'16,"24"81"-72"-16,3 3-91 15,0 2-49-15,-4 0-78 16,2 5-21-16,1 6-20 15,-7-3-6-15,6 8-4 16,-4-6-4-16,3 4-6 16,3 3-13-16,-1-5-93 15,2 2-59-15,1-4-177 0,-6-3 199 16</inkml:trace>
  <inkml:trace contextRef="#ctx0" brushRef="#br0" timeOffset="56057.08">6910 12570 154 0,'4'-11'122'0,"1"9"26"16,-5-4 3-16,1 5-10 15,-1 1 10-15,-1 0 7 16,0 0-9-16,0 0-29 15,0 0-23-15,-1 0-41 16,-1 0-17-16,-11 3-26 16,0 17-8-16,-30 36-6 15,25-23-2-15,5 1-1 16,-1 1 1-16,3 1-3 16,7 0-1-16,4-7-2 0,0 2-1 15,3-10 0-15,4-5-6 16,4-6-12-16,2-8 0 15,3-5 4-15,-3-7 9 16,6-7 26-16,-1-7 8 16,6-12 6-16,4-6 4 15,-1-11-5-15,1-4-1 16,-8-2 3-16,5 3 1 0,-5-2 8 16,-4 4 1-16,8-1-4 15,-12-2-3-15,-4 9 8 16,3 3 0-16,-10 15 15 15,5 5 7-15,-3 15-12 16,-6 0 2-16,4 9-23 16,-2 1-10-16,-3 6-12 15,7 6-5-15,-2 4 1 16,-3 6 5-16,2 9 3 16,-6 2-1-16,2 7-1 15,0 2-1-15,-6-2-2 16,4 6-1-16,-3 0-2 15,-1 3-1-15,11 3-53 16,-9-5-30-16,-1-2-52 16,2-7-36-16,-1 3-89 15,5-5-108-15,-1-8 236 16</inkml:trace>
  <inkml:trace contextRef="#ctx0" brushRef="#br0" timeOffset="56476.19">7376 12322 344 0,'3'-5'254'15,"1"6"20"-15,-5 7-114 16,-3 2-18-16,-2 9-34 15,-1 3-9-15,0 5-15 16,2 3-11-16,-3 4-33 16,3-1-13-16,-8 1-18 15,8 4-2-15,0 6-3 16,-1 3-1-16,3 2-1 16,-2-3 0-16,2-5-1 15,5-4 0-15,6-8-1 16,-3-4-1-16,7-9 8 15,1-2 5-15,1-5 6 16,3-4 4-16,0-2-6 16,1-2-2-16,1-1-5 15,-3 1-1-15,3-3-2 16,-3-1 7-16,-2-8-63 0,0 1-37 16,0-5-122-16,-3-1-127 15,-2-2 220-15</inkml:trace>
  <inkml:trace contextRef="#ctx0" brushRef="#br0" timeOffset="56777.19">7251 12582 659 0,'-11'-2'331'16,"1"-2"-129"-16,5 0-40 16,1 3-21-16,3-4-58 15,3 7-20-15,-2-2-43 16,0 0-11-16,0 0-6 16,13 0-3-16,9 0-1 15,31 0-1-15,-27 0 2 16,3-3 0-16,0-3 2 15,1 0 10-15,0-1-103 16,2 0-98-16,-3 0 121 16</inkml:trace>
  <inkml:trace contextRef="#ctx0" brushRef="#br0" timeOffset="57072.35">7987 12099 745 0,'29'10'334'0,"-2"1"-194"0,-13 6-36 16,-7 8-4-16,-3 11-34 15,-9 4 1-15,1 11 13 16,-5 2 3-16,-11-1-20 15,3 5-16-15,-3-7-27 16,-1-4-9-16,1-4-7 16,-1-1-9-16,-2-4-70 15,1 0-54-15,-1-7-217 16,0-5 215-16</inkml:trace>
  <inkml:trace contextRef="#ctx0" brushRef="#br0" timeOffset="57673.09">8637 12644 392 0,'44'-43'235'15,"-27"37"-32"-15,12 4-33 16,-4-2-63-16,3 3-43 15,4 3-49-15,-8-2-7 16,3 5-3-16,-3-2-19 16,-1-3-141-16,0 5 113 15</inkml:trace>
  <inkml:trace contextRef="#ctx0" brushRef="#br0" timeOffset="57898.41">8759 12476 853 0,'-2'-5'328'0,"4"3"-236"16,4 1-20-16,5 1-20 15,3 2-23-15,3 0-28 16,1 0-1-16,5 3-48 15,0-3-50-15,7 0-202 16,2 7 188-16</inkml:trace>
  <inkml:trace contextRef="#ctx0" brushRef="#br0" timeOffset="58338.33">9445 12405 865 0,'5'-53'359'16,"-4"53"-181"-16,5 5-115 15,0 3-10-15,8 13 8 16,2 1-1-16,2 4-10 15,4 8-2-15,-1-2-22 16,-2 6-10-16,3 1-8 16,-4 0-1-16,-1-2-1 15,-4-1 0-15,4-2-2 16,-3-2 14-16,-9-7-106 16,9-1-86-16,-5-8 111 15</inkml:trace>
  <inkml:trace contextRef="#ctx0" brushRef="#br0" timeOffset="58566.08">9723 12419 1100 0,'-8'5'388'0,"0"10"-322"16,-12 0-44-16,-1 12 3 15,-4 3 4-15,-13 5-8 16,1 7-3-16,-4 3-11 16,9 4-4-16,1-7-78 15,3-1-74-15,6-2 93 16</inkml:trace>
  <inkml:trace contextRef="#ctx0" brushRef="#br0" timeOffset="59011.13">10280 12305 625 0,'19'-29'312'0,"-24"27"-78"16,4 2-89-16,-6 3-42 15,-5 3-18-15,0 3-22 16,-4 2-2-16,6 9-7 16,-4 4-3-16,-1 10-16 15,1 5-9-15,-9-4-15 16,4 1-6-16,1 3-5 16,0-4-3-16,10 5-2 15,3 4-3-15,2-9-11 16,0-1-42-16,7-2-74 15,-2-4-48-15,5-1 100 16</inkml:trace>
  <inkml:trace contextRef="#ctx0" brushRef="#br0" timeOffset="59447.26">10665 12303 688 0,'16'0'289'0,"-10"2"-159"15,-4 3 0 1,-3 9-5-16,-8 2-11 0,-3 7-13 15,-2 4-8-15,-4 4-30 16,0 4-11-16,-4 1-30 16,2-1-9-16,2 1-10 15,0-2-1-15,6 0-2 16,1 2 0-16,7-2-3 16,-1-1 0-16,5-5-3 15,0-5-1-15,5-4-4 16,3 0-2-16,2-6 1 15,5-2 1-15,3-7 6 16,0-4 2-16,0-3 3 16,-1-3-8-16,-1-2-38 15,2-2-28-15,-1-6-121 16,1-2-102-16,-3-4 188 16</inkml:trace>
  <inkml:trace contextRef="#ctx0" brushRef="#br0" timeOffset="59691">10506 12612 574 0,'-4'-3'348'0,"3"4"31"15,2 0-222-15,-1-1-55 16,0-1-25-16,0 0-38 15,0 1-16-15,2 0-20 16,14 1-3-16,28-1-16 16,-25-5-32-16,3-4-125 15,-1-3-127-15,2 0 182 16</inkml:trace>
  <inkml:trace contextRef="#ctx0" brushRef="#br0" timeOffset="59973.32">10923 12230 489 0,'16'10'309'0,"9"5"22"15,-2 3-185-15,-1 5 6 16,-6 5-49-16,-4 3-32 15,-4 8-24-15,-5 0-10 16,-6-1-11-16,-1 0-3 16,-12 0-3-16,3-1-3 15,-10-2-6-15,-3-1 11 16,-5-1-82-16,4-3-52 16,2-1-310-16,-7-5 260 15</inkml:trace>
  <inkml:trace contextRef="#ctx0" brushRef="#br0" timeOffset="60507.93">11565 12532 790 0,'-27'-38'354'0,"26"36"-170"0,3 2-77 16,2 0-16-16,-4 0-14 16,0 0-8-16,19 2-10 15,32 7-14-15,-22-7-21 16,4 4-12-16,0 0-8 16,-2-4 0-16,-2 3-1 15,-6-4 2-15,1-1-28 16,2 4-39-16,-4-5-178 15,-7-3 157-15</inkml:trace>
  <inkml:trace contextRef="#ctx0" brushRef="#br0" timeOffset="60751.43">11813 12345 985 0,'-19'-16'358'16,"9"33"-298"-16,-1 3-13 15,0 6-15-15,-1 5-9 16,3-1-13-16,-4 1 0 16,1-4-6-16,1-2-2 15,5 3-19-15,-3 0-54 16,-2-2-181-16,0-1 166 0</inkml:trace>
  <inkml:trace contextRef="#ctx0" brushRef="#br0" timeOffset="61713.27">12678 12572 539 0,'-7'-11'258'0,"0"4"-55"16,-2 3-88-16,-4 1-36 15,-1 5-14-15,-4 1-38 16,-6 2-1-16,2 9 16 15,-3 2 6-15,7 13 5 16,0 2-4-16,1 8-23 16,3 5-11-16,2 5-12 15,0 0-3-15,11-2-3 16,2-4-2-16,-1-14-1 16,13 0-1-16,-6-16-3 15,1-3 1-15,8-9 2 16,-5-6 3-16,7-9 6 0,2-6 4 15,4-12 3-15,6-6 0 16,-2-14 0-16,0-7-1 16,3-8 1-16,-6-6 4 15,2 4 10-15,1 0 0 16,-5-2-1-16,2 2-5 16,-2-6-9-16,-2 7 9 15,-1 10 14-15,-1 7 6 16,-1 17 9-16,-8 3-6 0,0 14-7 15,-5 5 1-15,-4 3-1 16,4 6-2-16,-5 3-8 16,-1-2-8-16,-1 2-12 15,2 0-1-15,-2 0 3 16,-2 15 3-16,-3 11 4 16,-5 30 2-16,8-18-5 15,-7 3 0-15,-5 6-5 16,1 4-1-16,4 11-1 15,-7-11-1-15,3-4-1 16,-3-2 0-16,-6-9-7 16,7 11 10-16,1-6-49 15,1 1-12-15,3-7-41 16,-4-6-38-16,9-4-52 16,3-3-48-16,0-6 150 15</inkml:trace>
  <inkml:trace contextRef="#ctx0" brushRef="#br0" timeOffset="62208.28">13328 12099 763 0,'3'-5'335'0,"-5"8"-187"15,-2 4-32-15,-7 10-59 16,-1 4-20-16,-3 6-11 16,-1 1-4-16,4 10-2 15,3 1-8-15,-5 11-10 16,1 6-2-16,-6 3 1 15,-2 1 1-15,-1 1 1 16,-1-4 0-16,2-1 1 16,0 1-1-16,1-4-1 15,6-2-1-15,4-5-1 16,5-5 1-16,5-8-1 16,0-6 1-16,-1-7 1 15,5 1 1-15,2-6 2 16,4-3 0-16,3-3 1 0,-1-5-2 15,4 0-3-15,2 0-1 16,2-6-3-16,3-2-1 16,-2-8-14-16,3-3-10 15,0 3-43-15,-2-3-35 16,0 2-90-16,-2 1-137 16,-4-4 216-16</inkml:trace>
  <inkml:trace contextRef="#ctx0" brushRef="#br0" timeOffset="62568.32">13010 12600 900 0,'-9'-4'381'0,"1"2"-191"16,-1-2-35-16,9-1-41 16,0 4-23-16,7 1-32 15,3 2-9-15,-5-1-11 16,7 1-3-16,-1 1-20 0,1-2-9 15,4-1-6-15,-1-4-1 16,9 1-13-16,2-1-25 16,2 4-73-16,1-2-42 15,1 2-121-15,2 5-125 16,-1 3 263-16</inkml:trace>
  <inkml:trace contextRef="#ctx0" brushRef="#br0" timeOffset="63111.17">13891 12674 798 0,'69'-38'367'16,"-76"40"-155"-16,-2 1-59 15,-5 0-70-15,1 4-21 16,-1 1-37-16,8 2-3 16,-1 1 1-16,4-2 1 15,4-1-3-15,-1-4-3 16,3-2-13-16,3 0-5 15,-6-2 1-15,0-1 2 16,0 0 1-16,0 0 2 0,0 0-1 16,0 0 1-16,1 0 3 15,-1 0 2-15,0 0-2 16,0 0-6-16,0 0-9 16,0-1-25-16,0 1-83 15,0 0-63-15,0 1 103 16</inkml:trace>
  <inkml:trace contextRef="#ctx0" brushRef="#br0" timeOffset="64048.94">14697 12397 485 0,'-3'-10'266'0,"-2"3"-29"16,8 4-30-16,-6 0-44 15,3 3-30-15,0 0-58 16,0 0-12-16,0 0-1 16,0 0 5-16,7 18 17 15,36 35-1-15,-25-27-20 16,4 3-10-16,1 2-26 15,2-1-10-15,6 13 23 16,-3-2-1-16,3 7 0 16,-1 4 0-16,-6-5-30 15,2 2 0-15,-7-1 0 16,1-2-1-16,1-5-3 16,-10-7 1-16,5-10-2 15,-8-4 1-15,-8-6-1 16,10 1 0-16,-5-2 1 15,2-2-11-15,1-2-31 16,-5-2-29-16,-3-6-69 0,-2-6-34 16,3 2-128-16,-2 2 186 15</inkml:trace>
  <inkml:trace contextRef="#ctx0" brushRef="#br0" timeOffset="64384.99">15207 12359 828 0,'0'-1'338'0,"0"-1"-164"16,0 4-70-16,-1-2-28 15,0 0 4-15,-2 18-14 16,-38 38 12-16,27-22 20 15,-8 3-1-15,-11 9-14 16,-6 4-10-16,-14 4-15 16,3 1-11-16,-4 6-20 15,1-3-8-15,6-1-13 16,6 3-2-16,5-13-3 16,0-6 0-16,13-5-2 15,0-3-27-15,7-12-65 16,10-1-52-16,-3-12-144 15,3-6-116-15,7-8 257 0</inkml:trace>
  <inkml:trace contextRef="#ctx0" brushRef="#br0" timeOffset="64936.46">15069 12000 264 0,'0'-18'192'0,"-3"5"38"16,2 6-39-16,-5-1-12 15,4 8-10-15,1 2-24 16,-5 3-8-16,5 3-39 16,-6-2-21-16,1 8-22 15,-3-4-2-15,1 9 16 16,2-1 6-16,6-3-3 15,2-2-9-15,1-4-30 16,5-5-11-16,0-4-6 0,0-2 1 16,0-9 3-16,1 0 2 15,-6-3 0-15,2 0-4 16,2 2-2-16,-5-1 0 16,1 3-3-16,-5-1-3 15,-3 5-5-15,-1 3-4 16,6 7-10-16,0 4-3 15,-1 6 0-15,-2-1 3 0,-7 1 6 16,3 4 1-16,-2-7-37 16,1 1-49-16,2 0-171 15,3 1 164-15</inkml:trace>
  <inkml:trace contextRef="#ctx0" brushRef="#br0" timeOffset="66704.97">19389 5052 379 0,'-2'-7'241'16,"3"2"-39"-16,-1 2 12 15,5 2-71-15,-5 0-33 16,0 1-19-16,0 0-13 16,0 0-23-16,2 10 7 0,3 15-20 15,11 40-8-15,-12-23-10 16,6 5-15-16,0 2-5 16,-5-6-1-16,1-2 1 15,0-6 1-15,1-4 0 16,-4-5 1-16,0-5 2 15,0-3 2-15,-7-4 5 16,2 2 2-16,-5-5 3 16,-7-1 1-16,0-2-2 15,-3 2-1-15,-4 1-8 16,4 3-4-16,-6 5 1 16,2 2 4-16,0 11 15 15,-6 3 9-15,1 6 13 16,1 4-5-16,7-3-13 15,7 0-8-15,9-9-16 16,4-3-2-16,8-7 0 16,1-7 0-16,4-5-51 0,-1-5-26 15,0-5-77-15,2 2-66 16,-4-8-238-16,4-3 292 16</inkml:trace>
  <inkml:trace contextRef="#ctx0" brushRef="#br0" timeOffset="67206.69">18359 5391 442 0,'-19'-52'263'0,"35"52"-58"0,-2 1-5 15,12 4-34-15,7-1-39 16,10 6-39-16,5-2-10 16,7 7-40-16,-5-2-19 15,-4 7-12-15,-8 0-3 16,-6 3-3-16,-9 3 1 15,-7 5 1-15,-6 2 1 16,-7 4 3-16,1 4 0 16,-11-4 0-16,3 7 0 0,-6-8-30 15,0-1-35-15,-1-5-82 16,0-5-63-16,1-3 123 16</inkml:trace>
  <inkml:trace contextRef="#ctx0" brushRef="#br0" timeOffset="67838.28">17801 5515 446 0,'26'-16'225'16,"-2"7"24"-16,2 4-150 16,13 7-10-16,0 4-4 15,1 14-54-15,1 6-4 0,-9 8-8 16,-7 3-1-16,-12 4-4 16,-7 9 3-16,-12 8 1 15,-8 3-1-15,-14 0 0 16,-2 0-4-16,-9-10 0 15,1-3-1-15,5-8 1 16,2-11 1-16,2-15 5 16,7-8 1-16,2-15 0 15,4-6-3-15,7-8-6 16,-2-2 2-16,7-6 7 16,2 4 16-16,5 1 24 15,2 1 4-15,-2 4 7 16,1 1-4-16,0 3-21 15,4 2-10-15,1 5-23 16,-4 2-12-16,1 2-9 16,-4 1-2-16,6 4 2 15,-5-1-31-15,-1 2-63 16,1 0-41-16,-3 0-149 0,0 0-100 16,0 0 253-16</inkml:trace>
  <inkml:trace contextRef="#ctx0" brushRef="#br0" timeOffset="68077.5">17474 5525 853 0,'0'12'434'15,"3"-1"-203"-15,1 1-96 16,-3-1 12-16,2 0-123 16,-3-1-16-16,3 7-4 15,-3 0-33-15,-2 12-99 16,-2 1-83-16,-6 8 118 16</inkml:trace>
  <inkml:trace contextRef="#ctx0" brushRef="#br0" timeOffset="68723.89">17054 6833 715 0,'-20'9'293'0,"9"-8"-132"15,7-1-46-15,17 0 13 0,9-5-26 16,24-4-52-16,13-5 7 16,20-5 42-16,16-7 10 15,21-3 5-15,17-4-5 16,7-6-44-16,6-1-21 15,1 1-23-15,-7 2-5 16,-1-1-5-16,-7 4-2 16,-13 0-3-16,-3-3 0 15,-20 8 0-15,-12-6 1 16,-22 7-17-16,-15 4-24 0,-18 8-100 16,-15 4-69-16,-35 12 121 15</inkml:trace>
  <inkml:trace contextRef="#ctx0" brushRef="#br0" timeOffset="69420.71">16515 6083 625 0,'25'-8'231'16,"-5"3"-168"-16,1 2 0 0,-9 0 34 16,-1 2 5-16,1 1-3 15,-4 2 7-15,2 0 3 16,0 5 0-16,-10-5 5 15,-2-1 3-15,-9 6-16 16,-12-2-13-16,-8 5-12 16,-9 1-12-16,-24 5-4 15,-7 1-1-15,-8 7-8 16,-10 5-1-16,-13 7-12 16,-10 5-9-16,-18 6-15 15,-2 1-5-15,-4-1-3 16,1-2-1-16,0-3-1 15,3 1 1-15,9-7-1 16,3-4 0-16,4 1-1 16,0-6 1-16,25 2 0 15,9-4 0-15,16-8 2 16,10 0 2-16,1-11 3 0,12 0 4 16,11-6 3-16,9-1 0 15,8-4-5-15,1 1-4 16,3-2-11-16,1 1-9 15,4 0-31-15,-2 3-32 16,8 1-81-16,0 2-47 16,0-2-134-16,0 0 204 15</inkml:trace>
  <inkml:trace contextRef="#ctx0" brushRef="#br0" timeOffset="69757.25">14552 6470 709 0,'-13'3'259'0,"-10"9"-196"16,-7-5-15-16,-11 11 19 15,-12 4-6-15,-12 4-11 16,-2 11 3-16,-12 10 14 15,9 7 10-15,1 8 11 16,1 2-3-16,11-2-27 16,-2-6-18-16,19-11-20 15,9-4 7-15,24-14 19 16,14-6 0-16,25-11-5 0,8-6-12 16,21-6-23-16,-2-1-2 15,12 1 28-15,6 2-67 16,-4 10-141-16,7 8-141 15,-9 27 163-15</inkml:trace>
  <inkml:trace contextRef="#ctx0" brushRef="#br0" timeOffset="70867.08">21265 11347 597 0,'1'2'296'0,"0"2"-83"16,-1 5-50-16,0 6-29 16,0 1-27-16,-2 3-20 15,0-1 2-15,-2 3 11 16,-1 0-5-16,-2 7-22 16,-4 5-17-16,-6 6-28 15,-4 5-9-15,-7 3-10 16,-7 1 1-16,3-1 18 15,-1-1 8-15,3-8 5 16,2-6 2-16,-10-9-17 16,1-4-6-16,0-7 1 15,1-4 0-15,4-12 0 16,0 2-3-16,2-8-25 16,1-1-32-16,2 4-88 15,3-11-55-15,5-1-127 0,0-3-63 16,0-7 237-16</inkml:trace>
  <inkml:trace contextRef="#ctx0" brushRef="#br0" timeOffset="71107.75">20522 11595 329 0,'0'-10'281'0,"3"3"44"15,-2 2-66-15,1 2-21 0,3 2-53 16,-5 1-28-16,0 0-58 15,0 0-16-15,0 1-32 16,-2 12-17-16,-2 6-11 16,-9 27-7-16,2-24-9 15,2-1-1-15,-5 1-3 16,5 2 0-16,-5-2-28 16,1 2-30-16,-1 1-85 15,-3-2-74-15,4 2 132 16</inkml:trace>
  <inkml:trace contextRef="#ctx0" brushRef="#br0" timeOffset="71528.17">20264 11649 738 0,'2'0'314'16,"-4"9"-150"-16,-3 3-53 16,-5 6 10-16,-4 4-26 0,-4-1-38 15,3 1-5-15,1-8-23 16,0-1-9-16,5-4-9 15,-1-4-1-15,2-1-2 16,-2-2 0-16,1-1-3 16,-4-2 0-16,6 1-3 15,0-2-2-15,2 2-6 16,1 4-3-16,2 3 0 16,-2 0-1-16,-3 3 5 15,3 0 2-15,-3-1 3 16,1-2 1-16,-1 1-22 15,-5-2-37-15,-4-6-108 16,5 2-129-16,-8-8 183 16</inkml:trace>
  <inkml:trace contextRef="#ctx0" brushRef="#br0" timeOffset="71842.92">19562 11675 663 0,'27'-4'347'0,"0"-3"-109"0,7 7-66 15,1 7-14 1,-4 5-71-16,-5 4-34 0,-7 5-35 15,-5 0-1-15,-5 1 0 16,-7-2 1-16,-4 5 0 16,-5-4-6-16,-3 0-8 15,1 1-16-15,-4-13-51 16,0 3-25-16,-2-8-53 16,-3-4-64-16,-4-6 140 15</inkml:trace>
  <inkml:trace contextRef="#ctx0" brushRef="#br0" timeOffset="72040.2">19406 11490 746 0,'3'-3'430'0,"-4"3"5"15,3 4-304-15,-2-4-107 0,0 0-8 16,0 0-13-16,-1 1-4 15,0 10-6-15,0 2-35 16,-4 33-71-16,3-24-57 16,-3 8 93-16</inkml:trace>
  <inkml:trace contextRef="#ctx0" brushRef="#br0" timeOffset="72860.94">18658 11834 431 0,'45'27'220'0,"-30"-30"-32"15,-6-6-24-15,-2 5 22 16,-4-5-12-16,-3 6-15 16,1 3-1-16,-2-1-21 15,0 1-14-15,-1 0-45 16,2 0-21-16,-13 3-31 16,-10 5-9-16,-37 12-2 15,23-5 6-15,-9-1 9 16,-3 1 3-16,-4 5 3 15,-3-4-5-15,0 5-10 16,-2 1-7-16,-6 1-8 16,-5 3-2-16,-6 2-2 15,2 3 0-15,7 0-1 16,6-1 1-16,10-4 0 16,5-3 0-16,1-4 1 15,2 0 11-15,2-4 7 0,0-2 2 16,11-5 2-16,0-2-9 15,10-3-8-15,3-3-2 16,7 0-3-16,2 0-2 16,1 0-4-16,4 0-4 15,0 1-20-15,1-1-12 16,0 0-37-16,0 0-23 16,0 0-60-16,0 0-25 15,0 0-102-15,1-1-185 16,0 0 320-16</inkml:trace>
  <inkml:trace contextRef="#ctx0" brushRef="#br0" timeOffset="73134.12">17523 12126 347 0,'-60'-4'267'16,"24"36"-35"-16,-7 10-3 15,-3 3 4-15,8 6-79 16,3 0-34-16,5-7-36 16,4-3-25-16,7-7-45 15,1-6 12-15,13-5 25 16,7 0 9-16,6-7 7 16,12 3-18-16,5-3-30 15,1-4-10-15,7-1-3 16,5-2 0-16,6-2-69 0,9 3-63 15,-1 5 78-15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6:51:00.2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11463 10399 117 0,'-54'20'81'0,"47"-26"5"15,7 1-7-15,-8-4 3 16,6 6-8-16,-6-8-15 16,1 5-28-16,1 0-15 0,3-3-15 15,4 7-1-15,-4-7 5 16,11 9 20-16,-14-5 60 15,-1 2 26-15,2 2 29 16,-10-5-9-16,9 3-47 16,0 1-24-16,1-2-34 15,-1 0-10-15,1 3-12 16,0-8-3-16,3 5-1 16,-3-3 0-16,4-2 0 15,-4-1 0-15,-2 0 2 16,3 5 2-16,-3-4 13 15,3 4 10-15,-5 2 15 16,8 4 4-16,-5 6-6 16,0 2-8-16,2 9-12 15,-3-1-6-15,6 5-7 32,0-11-3-32,1 1-4 0,0 41 0 0,2 1-1 0,2 6-3 15,12-18-2 1,-3-5-1-16,8-4 0 0,0-5 1 15,-2-11 3-15,3-5 2 16,2-7 1-16,-1-4 2 16,0-9 0-16,0-4 1 15,0-5 0-15,0-8 2 16,1-3 0-16,-2-5 0 16,-11-2 4-16,-2-4 0 0,-7 0 2 15,-1 3 1-15,-6-4-3 16,0 8-1-16,-4 1 0 15,0 3 0-15,-3 11 0 16,0 1 1-16,-4 7-4 16,3 3-3-16,-1 3-2 15,-6 3-1-15,7 9-2 16,-3 5 2-16,-4 7 8 16,10 9 3-16,-5 6 5 15,-7 3-1-15,7 13-6 16,-14-4-1-16,3 7-3 15,10-2 0-15,2-9-3 16,9-2-1-16,1-18-3 16,7-1 0-16,7-12 1 15,0-5 2-15,9-9 3 16,-4-11 2-16,0-11 2 0,2-8 0 16,-2-9 0-16,1-4 0 15,-5-7 1-15,-7-3-1 16,-4 3-1-16,-2 4-1 15,-9 0 2-15,-4 3-1 16,-5 4-3-16,-12 3-3 16,-1 16-1-16,5 7 0 15,-8 10 7-15,7 6 5 16,5 13 1-16,0 2-1 16,10 16-9-16,-1 7-2 15,-1 6 0-15,7 10 1 0,1 1 4 16,2 1 1-16,8 1-2 15,4 0 0-15,11-9-4 16,3-8-2-16,3-16-6 16,1-13-2-16,6-13 1 15,-4-10 1-15,3-19 4 16,-1-6 3-16,-3-13-1 16,0-2 2-16,-12-4 1 15,-2 0 2-15,-7 7 2 16,-3 1-1-16,0 13-2 15,0 13 1-15,-4 11-3 16,2 13-2-16,-7 23-2 16,0 4 1-16,-2 19 12 15,-9-1 12-15,5 3 13 16,7 1 0-16,7-14-13 16,7-2-10-16,6-21-22 15,-8-12-3-15,5-20-11 16,10-12-17-16,-6-19-8 0,2-11 2 15,1 4 15-15,-16-2 19 16,7 16 18-16,-3 13 6 16,0 14-169-16,3 13 120 15</inkml:trace>
  <inkml:trace contextRef="#ctx0" brushRef="#br0" timeOffset="29948.16">11211 10446 244 0,'37'-27'115'0,"-37"27"-28"0,3 1-6 16,-1 0 2-16,-2-1 1 15,0 0-14-15,0 0-11 16,0 0-21-16,0 0-13 15,0 0-19-15,0 0-2 16,0 0-2-16,4 7-1 16,-1 1 0-16,0-2-1 15,-1 0 1-15,0 1 0 0,2-1 1 16,-3-3-1-16,2 2 8 16,-1-1 7-16,-1-2 11 15,1 1 4-15,2 0 7 16,0 1 1-16,-4-4 4 15,0 0 2-15,0 0-2 16,0 0 0-16,0 0 11 16,2 1 10-16,3 1 18 15,-5-2 9-15,0 0-7 16,0 0-10-16,0 0-18 16,0 0-7-16,-1 0-3 15,0 0 3-15,-2 0 5 16,-12 3 1-16,-34 4 1 15,18-11 8-15,4 2 3 16,-1 0-6-16,-1-1-14 16,0 3-17-16,2-1-18 15,-4-2-5-15,2 4-3 0,-2 0-2 16,-5-1-2-16,5 6 0 16,-5-3 0-16,8 1 0 15,3 2 1-15,-1-1 1 16,1 1-1-16,-10-4 1 15,4 0-1-15,2-2 0 16,2 0 0-16,1 0-1 16,0 5 2-16,-4-3 1 15,10 4 1-15,-6-3 0 0,3 2 1 16,1-3-2-16,-6-2-2 16,7 7-1-16,3-4-1 15,-1 4-1-15,3 0 1 16,-2-3-1-16,0 1 1 15,5 1 0-15,6 0 1 16,-5-2 0-16,8 1 0 16,1-3 2-16,-1-1-1 15,4-1 1-15,-1 0-2 16,-1 0-1-16,2 0-4 16,-2-1-4-16,1-1-48 15,0 1-38-15,0 0-113 16,0 1-98-16,1 0 194 15</inkml:trace>
  <inkml:trace contextRef="#ctx0" brushRef="#br0" timeOffset="30603.34">10431 10293 254 0,'45'-4'204'0,"-44"7"41"16,0 7-28-16,-2-1-78 15,0 2-27-15,-6 4-42 16,2-4-11-16,-5 2 1 16,-3-1-1-16,-2 1-3 15,-8 0 5-15,0-1 8 16,4-1 1-16,-9-2-7 15,11 3-8-15,2 1-22 16,-1-2-11-16,-1 0-9 16,-1-1-3-16,-9-2-5 15,-2-2-2-15,11 6-1 0,-7-3-1 16,17 1 24-16,-2-2 8 16,1-5 20-16,5 1 5 15,-3-4-20-15,7 6-12 16,0-4-23-16,0-4-6 15,0 2-5-15,0 0 1 16,0 0 0-16,0 0 0 16,0 0-2-16,7 13-1 15,10 6 9-15,34 30 2 0,-32-25 4 16,4 2 1-16,8 0-6 16,-8 0 0-16,12-2-1 15,2-1 1-15,-2 1 2 16,7-2 2-16,-8-3 2 15,-2 3-8-15,-4-5-131 16,3 4 98-16</inkml:trace>
  <inkml:trace contextRef="#ctx0" brushRef="#br0" timeOffset="44905.62">10306 10685 60 0,'-1'-1'26'0,"0"0"-13"16,0 0-7-16,1 1-4 15,0 0 3-15,0 0 15 16,0 0 2-16,0 0 2 16,0 0 0-16,0 0 8 15,0 0 6-15,5 2 21 0,6 1 13 16,-6-2 8-16,3 1 9 15,4-1-1-15,-3-1-6 16,26 2-18-16,-24-2-11 16,-7 1-18-16,1-1-6 15,-2-3-11-15,-3 3-6 16,0 0-5-16,0 0-1 0,0 0 1 16,0 0 2-16,0 0 12 15,0 0 8-15,0 0 35 16,0 0 18-16,0 0 12 15,0 0-2-15,0 0-32 16,0 0-19-16,-1-1-21 16,0-1-5-16,0 2-4 15,0 0 0-15,0-1 1 16,-7 0 3-16,1 0 3 16,-4-1 0-16,1 0 1 15,-30-5 0-15,26 6-1 16,3 2 1-16,-3-1-4 15,-4 0-2-15,7 0 0 16,-2-2-1-16,1 2-5 16,2 0-1-16,-8-1-4 15,2 1 0-15,-5-1 0 16,4 2-1-16,-3-3 9 16,0 2 7-16,8 1 22 0,-7-1 9 15,3 1-1-15,-6-1-5 16,2 3-20-16,-1-1-10 15,-3 2-9-15,1 2-3 16,-5-1-2-16,1 4 0 16,-3 5 1-16,5-7 0 15,1 3 2-15,-6-4 1 16,7-2 1-16,2 1 1 16,-1 1 0-16,6 2 0 0,0-4 2 15,1 1 2-15,-9-1 1 16,-4-2 0-16,-1 2-1 15,-6-1-2-15,7 4-2 16,1-2 0-16,4 6-2 16,0-4-2-16,1 2 0 15,2-1-1-15,-2-1-1 16,-1 0 1-16,4 3-1 16,0 5 1-16,-5-6 1 15,0 1 2-15,-3-5 2 16,4 0 1-16,7 7-2 15,0-3 1-15,4 3 0 16,-8-5-1-16,2-5 1 16,4-1-1-16,4 6-1 15,4-1 0-15,-3-2 0 16,-1 4 1-16,-12-11-1 16,2 3 2-16,-6 5 4 15,6-1 0-15,-3 5 1 0,2 1 0 16,0-2-4-16,-6-7 0 15,4 2 0-15,0-2-1 16,-3-6 0-16,2 5-1 16,0 1 4-16,1 1 2 15,3 0 4-15,5 2 1 16,-6-4-3-16,-2-2-2 16,7 2-2-16,-11-8 0 0,10 5-1 15,2-1 0 1,-5-2-1-16,12 6-1 0,-8-3 4 15,-4-2 3-15,-5 1 2 16,-2 1 1-16,2 4-4 16,-1-1-3-16,3 2-2 15,3 0 0-15,-7-5 2 16,4 6 1-16,-1 2 2 16,-4-1-1-16,1-2 1 15,-3-4-3-15,6 2-1 16,-5 0 0-16,12 2-2 15,-2 4 1-15,0-6 2 16,5 4 2-16,-9-4 5 16,8 0 2-16,-8-4 1 15,0-1-2-15,4 2-4 16,-4-1-3-16,6 3-4 16,0-1-2-16,1 1-1 0,-1 0-1 15,3 1 0-15,2 0-2 16,2 0-2-16,0 1 0 15,4-1-3-15,0 1-3 16,4 1-16-16,1-2-25 16,1-2-58-16,0 2-39 15,0 0-73-15,0 0-29 16,0 0-107-16,0 0 218 16</inkml:trace>
  <inkml:trace contextRef="#ctx0" brushRef="#br0" timeOffset="45495.56">7967 10774 254 0,'84'-45'168'0,"-82"46"14"16,1 0-19-16,-6-1-37 15,3-1-17-15,0 1-26 0,0 0-3 16,0 0 7-16,0 0 5 15,0 0 13-15,0 0 5 16,0 0-10-16,0 0-10 16,-1 0-30-16,-8 1-16 15,-19 5-15-15,-28 10-4 16,23-7-6-16,-2 1-3 16,-6-3-5-16,1 8-4 15,2-3-3-15,0 0-2 0,4-1 0 16,-1-5-1-16,8 3 0 15,3 1 0-15,2 0 1 16,9-2 0-16,-1 1 0 16,4 0-3-16,9 1-12 15,-4-1-5-15,8 8-11 16,4 2-1-16,3 7 24 16,9 6 4-16,8 1 13 15,2-3 3-15,11 0-15 16,0-6 0-16,4-2 1 15,6 2 1-15,-6-4 7 16,3 4 2-16,1 2-65 16,-6-4-99-16,0 4 101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6:53:02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5121 4191 200 0,'1'4'75'0,"2"26"-47"15,5 97-14-15,-10-40-2 16,-3 4-1-16,0 31-8 16,-5 5-2-16,0 25 0 15,-3 12 0-15,0 22-32 16,3 19-53-16,-5 16 56 15</inkml:trace>
  <inkml:trace contextRef="#ctx0" brushRef="#br0" timeOffset="210.95">4967 7022 337 0,'-18'311'233'15,"-13"20"-33"-15,4-2-82 16,3 2-25-16,-7 1-72 0,7-7-7 16,3-7-9-16,8-3-2 15,1-16 0 1,4-6-2-16,1-20 30 0,2-10 9 15,5-12 43-15,2-17 20 16,3-25-21-16,-4-14-9 16,8-38-41-16,-3-13-17 15,4-25 5-15,0-14-41 16,-5-23-138-16,-5-16-206 0,-7-30 216 16</inkml:trace>
  <inkml:trace contextRef="#ctx0" brushRef="#br0" timeOffset="975.23">2840 9932 680 0,'-8'3'221'15,"10"4"-218"-15,4-3-8 16,8 3-3-16,6 0 6 16,8 2-5-16,8 0 0 0,8-3-2 15,8-6 1-15,13 0 1 16,10 0-2-16,13-3 1 15,9 1 1-15,15-6-3 16,18 4 3-16,3-5 5 16,12 6 1-16,14 0 3 15,-6-10-2-15,32 6 0 16,9-9 0-16,13 0 0 16,12-1 0-16,13-4 1 15,7 1 0-15,19 2 2 16,8 8-1-16,15-4-1 15,7 5-1-15,10-2-2 16,9-4-2-16,12 3 1 16,7 2 2-16,16 7-2 15,-19 2 21-15,34 7 14 16,6-2 1-16,-1-4 3 16,34 1-18-16,-15-9-13 0,5 6 0 15,9-2-1-15,-1-7 1 16,6 3-1-16,-1-1 0 15,3-3 3-15,-5-1-1 16,1 1-1-16,-5-9 3 16,-9 4-3-16,-5-1 5 15,-17-1 57-15,-6-1 0 16,-31-1 6-16,-8 2-5 16,-33-2-55-16,-23-5 10 0,-30-3-18 15</inkml:trace>
  <inkml:trace contextRef="#ctx0" brushRef="#br0" timeOffset="2125.85">12926 2822 451 0,'0'1'227'15,"-3"4"-55"-15,9 6-38 16,4 8 37-16,0 2-22 16,6 5-13-16,-4 4 11 15,-7 2-31-15,10 6-5 0,-1 3-13 16,2 2-14-16,4 0-21 15,-3-1-15-15,4-3-25 16,-1-7-11-16,3-1-5 16,1-3-1-16,-1 0-3 15,0 4 0-15,-8-5 1 16,-3-3 0-16,-4-5 1 16,0 2-15-16,-3-8-56 15,-3-3-43-15,0-5-109 16,-4-8-114-16,-6-9 216 15</inkml:trace>
  <inkml:trace contextRef="#ctx0" brushRef="#br0" timeOffset="2412.31">13290 2912 623 0,'4'-17'417'0,"-3"4"-85"15,-5 5-54-15,-2 3-34 16,-9 8-133-16,0 7-35 16,-6 11-46-16,-1 7-9 15,-6 13-2-15,-1 8 6 16,-7 8 6-16,-3-1 1 16,0 3-6-16,3-2-8 0,8-8-9 15,5 1-2 1,-1-12-3-16,4-1 1 0,6-6-50 15,-4-6-40-15,10-10-115 16,-2-9-86-16,6-4 179 16</inkml:trace>
  <inkml:trace contextRef="#ctx0" brushRef="#br0" timeOffset="3112.46">13131 2473 363 0,'-11'-9'249'0,"3"3"47"15,-2 3-88-15,-1 3-37 16,3 7-30-16,-5 4-46 16,2 4-5-16,4 6 3 15,-2-3-10-15,9 2-17 16,0-8-14-16,0-4-35 16,8-3-6-16,4-7-3 15,0 2 1-15,2-7 3 16,-4 2 1-16,-1-2-1 15,-2-4 2-15,-2 0 0 16,-3-2 0-16,2-1-1 16,-4-2 1-16,-4 3 1 15,4-1 0-15,-4 9-3 16,1 4-4-16,-7 1-4 16,-4 0 0-16,-3 0 6 15,-4 5 4-15,4 3 7 0,2 6 0 16,6-1-5-16,-5-5-3 15,3-3-6-15,2-2-4 16,3-2-5-16,9-1-10 16,-1 0-8-16,-2 0-2 15,0 0-8-15,0-1-2 16,0 1-23-16,7 0-25 16,0 0-44-16,-3 0-39 15,-1 0-173-15,-3 0 218 16</inkml:trace>
  <inkml:trace contextRef="#ctx0" brushRef="#br0" timeOffset="4317.29">14054 3232 317 0,'-1'0'163'16,"0"0"-25"-16,0 0-15 16,0 3-8-16,1 2 1 15,0-3-13-15,0 1-12 16,5 5-14-16,-2-3-13 16,9-1-22-16,26 30-9 15,-32-30-20-15,1-3-5 16,2 4-4-16,5-1-1 0,0 0-1 15,5 4 0-15,-1-1-1 16,-3-4 1-16,-2 2 0 16,-2-3 1-16,-4 2-37 15,-2-1-71-15,-2 0 70 16</inkml:trace>
  <inkml:trace contextRef="#ctx0" brushRef="#br0" timeOffset="4633.97">14078 3062 597 0,'4'0'285'16,"0"1"-105"-16,-3-2 7 15,-1 1-52-15,2 0-20 16,15 4-61-16,32 11-9 16,-40-12-36-16,4 2-4 15,-2-4-16-15,1 7-23 16,2-2-91-16,-3-3-87 15,2 6 129-15</inkml:trace>
  <inkml:trace contextRef="#ctx0" brushRef="#br0" timeOffset="6494.54">14915 3310 242 0,'-46'-78'203'16,"40"77"-5"-16,1-1-40 15,-3 0-34-15,1-1-35 16,4 3 0-16,-2-5 5 16,3 5-2-16,2-1-4 15,-1 0 0-15,0 0-7 16,0 0-13-16,1 0-25 16,0 0-6-16,0 0-5 15,0 0 7-15,7 1 13 16,12 3-4-16,29 5-16 15,-30-10-9-15,1 1-13 16,0 1-3-16,3 5-3 0,3 5-1 16,-5-7-1-1,-5-5 0-15,0 2 1 0,1 0-1 16,0 3 3-16,0 4 0 16,-6-4-22-16,-1-4-34 15,-5-1-97-15,4-3-91 16,-13-5 145-16</inkml:trace>
  <inkml:trace contextRef="#ctx0" brushRef="#br0" timeOffset="8633.18">15579 3016 197 0,'-3'-1'140'0,"3"-1"-11"16,-1 1-8-16,0 0-3 15,0 0-11-15,0 0-1 16,0 0-25-16,0 0-12 16,0-1-18-16,0 1-6 15,1 0-5-15,0-3-2 16,0 2-6-16,2-5-4 15,-1 3 5-15,1 0 2 16,1-3 2-16,7 4 2 0,-1-4-7 16,31-24-5-16,-30 26-6 15,0 0-5-15,0 1-10 16,-2-1-2-16,-7 1-3 16,2 2-1-16,14 5-3 15,-9 1 1-15,8 4-1 16,0 2 2-16,-5-2 0 15,8 4 0-15,-6-1 1 16,-1-2 0-16,0 6 3 16,-3 0 2-16,-1 3 4 15,-3 2 0-15,-4 0 0 16,-1-1 0-16,2 8-1 16,-2-1 0-16,-3 0 1 15,-4 2 0-15,-6-7 1 16,4 10-1-16,-8-3-1 15,6 5-1-15,-12-4 0 16,2-1-1-16,-1 0 0 16,-1-5 0-16,7 1 0 0,-12-8 0 15,7-3 2-15,-9-3-1 16,5-1 0-16,1-5 0 16,-5-2-2-16,3-5-1 15,1-3-2-15,6 0-1 16,1-4-1-16,10-1-3 15,-2-5 0-15,0-3-1 16,7 3 1-16,-4 0 1 0,7 2 0 16,0 1 0-1,2 0-3-15,3 2 0 0,1 1-2 16,5 4-1-16,0 1-2 16,1-2-2-16,6 7 1 15,-2 0 1-15,3 2 5 16,7 12 2-16,0-2 2 15,-3 1 2-15,8 9 11 16,-3-2 2-16,-7 3 2 16,4 2 0-16,-6 0-9 15,0-3-2-15,-1-4 0 16,8 3-1-16,-2-9 0 16,0-3 0-16,1 1 1 15,-4-6-1-15,-1-1-51 16,0-2-52-16,0-4-169 15,3-2 163-15</inkml:trace>
  <inkml:trace contextRef="#ctx0" brushRef="#br0" timeOffset="9181.5">16211 2943 308 0,'-6'-7'194'0,"8"3"-10"16,-2 3-29-16,2 1-16 16,-2 0-29-16,0 0-37 15,0 0-1-15,15 10 0 16,18 37-15-16,-13-17-10 15,2 3-5-15,-3 5-20 16,8 4-6-16,-3-5-6 16,-2 4-1-16,0-9-2 15,3 3 1-15,-1-1-1 0,-2-6-1 16,0 3 0-16,-3 0 0 16,-3-1 0-16,-2-1 0 15,-1-4-1-15,-3-5 1 16,0-1-1-16,0-1-1 15,-2-3 0-15,-2-2-2 16,-1-6-34-16,-4-3-39 16,3-5-111-16,1-4-99 15,0-10 173-15</inkml:trace>
  <inkml:trace contextRef="#ctx0" brushRef="#br0" timeOffset="9480.7">16720 2978 388 0,'-2'0'237'16,"-1"3"-91"-16,-13 4-22 15,9 6 10-15,-9 6-48 16,-4 5 0-16,-6 8 23 15,-8 1-13-15,-4 8-25 16,-6 2-6-16,-7-2-25 16,2 2-13-16,-1-2-12 15,2-4-6-15,9-2-6 0,4-6 0 16,1-7-31-16,11-1-32 16,3-6-101-16,4-4-87 15,16-5 152-15</inkml:trace>
  <inkml:trace contextRef="#ctx0" brushRef="#br0" timeOffset="10033.74">17363 3242 205 0,'-27'-43'182'15,"31"46"29"-15,1 6 29 16,5-6-43-16,11 12-18 16,2-5-30-16,1-3-28 15,5 2-55-15,0-2-20 0,-1-5-25 16,2 0-7-16,-1 1-7 16,0-2-2-16,-4 3-1 15,2 5 0-15,-8-4-1 16,-5 0 2-16,3 2-50 15,-9-6-37-15,2 1-127 16,-3-2-202-16,-6-5 271 16</inkml:trace>
  <inkml:trace contextRef="#ctx0" brushRef="#br0" timeOffset="10285.07">17666 3130 468 0,'-31'-68'307'15,"27"70"-84"-15,1 9-8 16,-3 1-28-16,-2 11-86 0,1 2-17 16,-4 1-34-16,1 1-18 15,1-6-15-15,1 1-5 16,4-4-7-16,1-5-2 15,3-1-51-15,1-4-50 16,4-1-159-16,2 4 156 16</inkml:trace>
  <inkml:trace contextRef="#ctx0" brushRef="#br0" timeOffset="10868.3">18048 3220 618 0,'74'31'311'0,"-71"-25"-130"15,-2-6 10-15,3-3-68 16,-4 2-35-16,0 0-33 0,3-6-22 16,5-15-24-16,37-34-4 15,-27 23-2-15,2 1 0 16,-2-2 1-16,-4 2-2 15,5 4 1-15,-4 2 0 16,-7 1-1-16,7 4 1 16,-10 4 0-16,5 4 8 15,0 10 12-15,-8 1 6 16,3 2 1-16,-14 1-8 0,10 6-12 16,1 6-2-16,-4 7-1 15,1 7 2-15,-11 7 10 16,-6 6-1-16,10 18 8 15,2 3 7-15,-13 3-1 16,5 3-3-16,-14 1-6 16,-6 2-8-16,2 13-8 15,-3-4-2-15,4 0-3 16,8-7 0-16,10-14-1 16,3-7-16-16,6-19-69 15,3-6-46-15,3-9-201 16,4-6 207-16</inkml:trace>
  <inkml:trace contextRef="#ctx0" brushRef="#br0" timeOffset="12188.82">3982 4076 416 0,'-1'-5'260'0,"-2"0"-66"15,1 3-39-15,2 2-31 16,0 0-65-16,0 0-11 16,0 0 11-16,5 22 10 15,39 34 18-15,-25-26-4 16,2 2-8-16,4 2-3 16,7 4-30-16,1 4-10 0,-2-4-17 15,4 2-5-15,3 4-5 16,-4-3-1-16,3 7 1 15,-14-9 0-15,-8-1 2 16,8-3 1-16,-9-5-8 16,5 0-32-16,-1-5-96 15,-10-7-79-15,0-9 119 16</inkml:trace>
  <inkml:trace contextRef="#ctx0" brushRef="#br0" timeOffset="12489.45">4313 4184 883 0,'-11'-7'399'15,"-2"7"-209"-15,7 6-34 16,-8 6-68-16,2 7-11 15,2 11-5-15,-4 6-6 16,-3 4-24-16,-2-5-12 16,-2-1-16-16,0 0-6 15,7 1-3-15,2 6-2 16,-5-4 0-16,5-3-20 16,1-7-73-16,-1-7-49 0,9-6-118 15,0-5-57-15,-1-11 201 16</inkml:trace>
  <inkml:trace contextRef="#ctx0" brushRef="#br0" timeOffset="12885.07">4205 3854 496 0,'-12'6'285'16,"6"7"-81"-16,0 5-25 15,2-1-45-15,6 3-54 0,4-5-17 16,1-9-46-16,9 0-9 15,2-11 3-15,2-5 1 16,4-7 4-16,0-7-1 16,-4 1-2-16,-5-2 0 15,-5 8 3-15,-10 2 18 16,-1 9 22-16,-5 5-1 16,-2 5-9-16,-4 2-21 0,-8 5-28 15,0 1-5-15,-1 2-59 16,7 6-57-16,9-4 78 15</inkml:trace>
  <inkml:trace contextRef="#ctx0" brushRef="#br0" timeOffset="13885.45">17849 10356 502 0,'-6'-12'344'15,"-3"-2"-35"-15,-4-2-56 16,3 4-28-16,0-3-52 16,1 1-18-16,3 8-26 15,2-1-14-15,2 7-31 16,-2 1-16-16,7 3-32 16,-4-4-15-16,-1 0-22 15,2 0-8-15,3 6 0 16,-2 16 3-16,45 36 4 15,-29-27 1-15,4 3 1 16,5 7 0-16,4 2-1 16,2 1 1-16,1 6-1 15,-2 0 1-15,2-1 0 16,-6 3 0-16,1-8 1 16,-2-2-1-16,-5-7-53 15,-4-1-26-15,1-10-64 0,-8-4-42 16,-6-7-102-16,-3-8-158 15,-4-7 289-15</inkml:trace>
  <inkml:trace contextRef="#ctx0" brushRef="#br0" timeOffset="14120.39">18135 10386 937 0,'-4'-9'465'0,"2"3"-159"0,-7 6-121 15,-2 3-24-15,-9 13-67 16,-2 4-42-16,-8 13-8 16,-1 8 3-16,-5 6-18 15,-1 2-9-15,2-2-10 16,2-4-5-16,10-7-28 16,0-3-23-16,3-7-65 15,1-4-53-15,-6-4-213 16,-6-2 242-16</inkml:trace>
  <inkml:trace contextRef="#ctx0" brushRef="#br0" timeOffset="18163.64">4245 6505 104 0,'-30'-3'76'15,"35"13"-12"-15,3 1 6 16,0 4 5-16,6 1 2 16,0 2 7-16,6 6 7 15,2 2-10-15,-1 8-18 16,-2 1-8-16,7 7-18 15,2 4-5-15,9 8-8 16,9 6 1-16,2 3 2 16,5-1 1-16,10 11-1 0,8 5-7 15,5 17-8-15,2 8-3 16,2 7-4-16,-2 3-1 16,14 8-3-16,5 8-2 15,8 10 3-15,2 7 4 16,3 13 4-16,0 5 4 15,7 9 0-15,1 9-1 16,1 6 0-16,0 3-1 16,7 12 41-16,-5-3 5 15,7 8 6-15,-1 3 6 0,-6-8-32 16,3 5-3-16,-4-11 1 16,1-2-3-16,-3 4-12 15,7-3-2-15,-7-7-2 16,-3 0-1-16,-8-19-2 15,-1-8 2-15,1-7-7 16,-2-11 0-16,-6-13-3 16,-7-8 0-16,-7-14 2 15,-1-5-1-15,-1-3 3 16,-5-6 0-16,-14-15-3 16,-10-7 2-16,-4-11-3 15,-8-2 2-15,0-3 6 16,-4-5 1-16,-11-11 5 15,-2-8-1-15,-12-13-33 16,-3-8-42-16,-6-8-186 16,-4-10 158-16</inkml:trace>
  <inkml:trace contextRef="#ctx0" brushRef="#br0" timeOffset="19442.25">6618 9728 196 0,'-35'-95'167'0,"27"89"47"15,0 1-37-15,0 4-53 16,0 1-22-16,2 0-33 16,0 2-9-16,-1 2-12 15,6 3-4-15,0 4-8 0,0 4-6 16,3 6-5-16,-2-2-3 16,1 8-6-16,2 2-3 15,0-3-8-15,6 3-3 16,-2-2-2-16,2-9 0 15,0-1-1-15,0-4-1 16,-2-4 6-16,3-4 6 16,-2-6 13-16,2-6 11 0,2-7 13 15,2-2 2-15,-2-4-1 16,-1-2-6-16,-6-1-6 16,-3 0-3-16,-2 1-2 15,-3 3-1-15,-4-1-4 16,-1 3 0-16,-3 0-6 15,-1 0 7-15,0 5 3 16,-1-1-2-16,2 10 0 16,4 3-13-16,0 7-13 15,-2 7-2-15,1 7-2 16,-5 5 3-16,1 7 4 16,5 3 0-16,1 0-3 15,-3-2-1-15,9-6-1 16,-3-4-1-16,8-7-6 15,1-5-3-15,1-8-1 16,1-4 0-16,1-8 7 0,7-2 3 16,-3-11 3-16,3 1 1 15,-7-2 3-15,-4-2 2 16,-2 6 4-16,-4-1 2 16,-6 1 2-16,1 4-1 15,-4 4-6-15,4 6-7 16,0 6-7-16,3 7-5 15,-4 2-3-15,-3 0 1 16,3 3 3-16,-1-4 0 16,7 3-80-16,4-2-48 0,5 0-128 15,-6 1-97-15,5 6 235 16</inkml:trace>
  <inkml:trace contextRef="#ctx0" brushRef="#br0" timeOffset="20069.57">6197 10126 292 0,'-27'-75'235'16,"28"77"14"-16,-2-2-65 15,1 1-21-15,0-1-41 16,-1 0-12-16,1 0-18 16,0 0-6-16,-1 2-6 15,0 19-1-15,-3 34-10 16,-33 120 4 31,34-160-37-47,-3-11 1 0,8 7-31 15,-6 6-142-15,2 0-175 16,4 2 201-16</inkml:trace>
  <inkml:trace contextRef="#ctx0" brushRef="#br0" timeOffset="20418.64">6377 10323 674 0,'-1'6'331'0,"-8"3"-121"16,0-1-22-16,-6 2-56 16,2 4-20-16,0 3-31 15,-3 6-6-15,1 7-20 16,-2-2-11-16,-4 2-14 16,-1 1-8-16,-1-3-11 15,1-1-4-15,0 1-4 16,2-2-1-16,0-1-2 15,3-1-1-15,2-5-33 16,1-6-30-16,8-2-90 16,-1-3-78-16,5-6 145 15</inkml:trace>
  <inkml:trace contextRef="#ctx0" brushRef="#br0" timeOffset="21093.84">6219 10665 489 0,'96'13'256'0,"-86"-13"-60"16,1 0-14-16,4 3-79 15,-2 0-20-15,2 1-30 16,0 4-6-16,3 1 6 15,-3 0 1-15,-2 3-5 16,0 0 12-16,-7 0 5 16,3 5-3-16,-14 0-13 15,5 4-15-15,-5 3-15 0,-7-8-4 16,1 7-3-16,-7 1-2 16,-2-5-6-16,-2 2-2 15,-5-5-5-15,4-3-7 16,-2-3-7-16,0-3-9 15,4-5-13-15,1-2-1 16,5-4 4-16,4-2 6 16,1-6 9-16,6 1 1 15,3-2 3-15,3 2 2 16,1 1 6-16,2 1 1 0,1 6 0 16,0 2-1-16,4 1-4 15,5 0 0-15,0-1 0 16,4-3 2-16,5 6 11 15,-1 1 4-15,3 7 5 16,4 4 22-16,0 7 6 16,-1 2 12-16,1 4 6 15,-6 2-20-15,6 3-15 16,-1-1-13-16,6-1-5 16,5-1-18-16,3-6 12 15</inkml:trace>
  <inkml:trace contextRef="#ctx0" brushRef="#br0" timeOffset="47895.69">13661 12884 318 0,'-9'-8'200'15,"7"-3"9"-15,-4 3-79 16,-3 1-64-16,0 0 0 16,-1 5-6-16,3-1 8 15,0 1 17-15,4 2 5 16,3 0-11-16,-1 0-13 16,-1 0-35-16,2 0-15 0,0 19-16 15,0 38-1 1,2-15 1-16,-2 8 5 0,0 12 12 15,0 13 6-15,-4 16 4 16,3 10 1-16,-1 11-3 16,2 1-4-16,1 2-6 15,-1 7-1-15,4 2 15 16,-4-1 3-16,6 17 4 16,-4-8 16-16,-2 10 8 15,1 3 8-15,-5 4 12 16,-1 2-11-16,-1-5-27 15,-2-2-12-15,4-6-16 16,1-6-6-16,2-7-3 16,2-5-1-16,0-13-2 15,4-4 2-15,-4 0-2 16,-1-8 1-16,0-13-1 16,-3-7-1-16,4-17 1 15,2-2-3-15,1-9-35 16,0-3-27-16,-4-12-89 15,1-7-62-15,0-10-231 0,2-6 281 16</inkml:trace>
  <inkml:trace contextRef="#ctx0" brushRef="#br0" timeOffset="48705.54">12665 15523 383 0,'-32'-8'215'16,"6"3"-43"-16,5-3-29 16,8 3-37-16,9 2-25 31,3 2-33-31,0 0-9 0,1 0-17 0,0 0-7 16,21-1-2-16,36 1-2 15,-21 5-6-15,7 1-3 0,11 0-2 16,5-3 0-16,7 3 0 15,10 1 0-15,8 2 1 16,7 0 0-16,19-2 2 16,-2 2 3-16,12-2 4 15,-2 3 3-15,13 1 1 16,4 0-1-16,6 2-5 16,8 1-3-16,1 0-3 15,3-1-1-15,7 2 1 16,5 3-1-16,-2-4 1 15,8 1 0-15,7-2 0 16,-1-1-1-16,8-2 1 16,1-4-1-16,2 1-1 15,-12-2 0-15,17-3 0 16,5 4 0-16,-2-5 2 16,12 0-1-16,-13 3 1 15,-10-3-1-15,-2 3 1 16,-7 0 0-16,-6-2 1 15,-3-1-1-15,-13 0 0 0,-4-1 1 16,-13 1 0-16,-8 0 1 16,-15-2 0-16,-12 1 0 15,-14-1 2-15,-6 1-15 16,-9-2-137-16,-3-2 108 16</inkml:trace>
  <inkml:trace contextRef="#ctx0" brushRef="#br0" timeOffset="50106.36">12653 12514 381 0,'-30'-41'229'16,"27"42"-46"-16,1-1-36 16,2 2-18-16,0-2-31 15,0 0-2-15,0 0 2 16,0 0 5-16,0 0-1 15,12 10-9-15,28 35-27 16,-22-26-10-16,1 9-24 16,3 5-9-16,6 3-12 15,-4 4-5-15,-4-4 0 16,0 0 0-16,-2-3 8 16,-5-5-27-16,-2-1-80 15,-1-6-75-15,-4-11 90 16</inkml:trace>
  <inkml:trace contextRef="#ctx0" brushRef="#br0" timeOffset="50333.75">12832 12542 950 0,'-13'0'398'0,"5"10"-206"15,-9 10-113-15,1 8-5 0,-9 14-5 16,-6 3-10-16,-1 4-13 16,-3-2-7-16,4-6-12 15,-2-10-46-15,11-2-158 16,3-8-271-16,9-14 276 16</inkml:trace>
  <inkml:trace contextRef="#ctx0" brushRef="#br0" timeOffset="51402.99">20190 15981 430 0,'-3'-70'285'0,"3"70"12"16,-4-2-64-16,1 2-85 16,2 0-40-16,0 0-54 15,0 0-10-15,0 0-8 16,-1 0 0-16,2 0-1 15,-6 17-3-15,-11 37 3 16,9-17-3-16,-5 9-8 0,1 4-3 16,-14 4-12-16,3-2-3 15,7 3-5-15,-5 0-1 16,12 8-15-16,-4 0-1 16,-2 1 0-16,6-1 0 15,-3-11 16-15,11 0 1 16,2-16 2-16,1-5 9 15,2-12 8-15,3-4 5 0,-2-8 5 16,2-1-4-16,7-4 4 16,-5 0 1-16,10 4-2 15,-14-10-5-15,11 1-12 16,-4-2-5-16,1-5-5 16,8 8-1-16,-5-5-1 15,3 1-2-15,-1-1-34 16,1 4-23-16,-4-6-57 15,3 2-40-15,-4-4-121 16,-4-6 175-16</inkml:trace>
  <inkml:trace contextRef="#ctx0" brushRef="#br0" timeOffset="51707.18">19820 16268 698 0,'10'6'350'15,"-5"-8"-56"-15,5-1-109 16,3 2-58-16,2-4-30 15,13 10-68-15,1 2-18 0,6-1-8 16,0 1-1-16,-2-6-2 16,6-1 0-16,7-1-1 15,0-2-18-15,12-5-83 16,-6-6-70-16,3 2 100 16</inkml:trace>
  <inkml:trace contextRef="#ctx0" brushRef="#br0" timeOffset="53037.6">13033 13458 204 0,'-6'3'142'0,"9"-2"14"16,12 5-41-16,-13-4-44 15,3-1 0-15,0 1-5 16,-5-2-4-16,0 0-7 15,0 0-3-15,17 3-11 16,31 11-9-16,-25-14-19 0,6 1-5 16,1-4-7-1,3-1-1-15,7 2 0 0,1-1-1 16,5 7 0-16,5-2-1 16,-3 1 1-16,4 2 1 15,3-1-1-15,4 6 1 16,16-6-1-16,-1 1 0 15,7-4-1-15,5 1 0 16,0 8 0-16,0-4 0 0,12 8 0 16,0-9-1-16,6-3 0 15,5 4-2-15,4-5 2 16,5 3 0-16,11 5 2 16,5 0 0-16,3-4-1 15,4-4 1-15,6-1-1 16,0 0 0-16,11 0 1 15,1357 34 7 32,-1442-28-4-31,28-3 0-16,-21-3-1 16,104 4-2-16,-7 2 14 15,-1-4 16-15,-5 5 5 16,-3-4 8-16,-7-6-14 15,-11 2-12-15,-7-5-4 16,-21-3-25-16,-10 3-65 0,-21-7 53 16</inkml:trace>
  <inkml:trace contextRef="#ctx0" brushRef="#br0" timeOffset="53804.06">12674 13334 446 0,'-52'-58'268'15,"48"57"-15"-15,1 1-43 16,3 1-59-16,-1-1-25 16,0 0-45-16,0 0-14 15,0 0-20-15,0 0-6 16,-4 9-12-16,0 2-6 15,-19 29-16-15,16-24-3 16,3-1-40-16,-1-2-35 16,3 1-107-16,-1-4-75 0,-1 2 155 15</inkml:trace>
  <inkml:trace contextRef="#ctx0" brushRef="#br0" timeOffset="54149.31">12850 13510 422 0,'-3'19'268'16,"-4"-7"-47"-16,-2 7-57 0,0-4-20 16,-5-2-38-16,3 2-13 15,-5-1-10-15,-2 3-12 16,1 3-35-16,-2-3-11 16,-1 3-16-16,7 4-3 15,-2-1-7-15,1 3-8 16,2-2-36-16,-3-5-23 15,5-6-86-15,3 0-65 16,4-3 138-16</inkml:trace>
  <inkml:trace contextRef="#ctx0" brushRef="#br0" timeOffset="54718.88">12809 13703 203 0,'5'-8'175'0,"3"7"51"16,8 2-40-16,-1 2-45 16,2-1-19-16,-3-2-21 15,-2 1-5-15,-1 4-7 0,3 7-8 16,4 5-25-16,-9-3-10 16,3 6-19-16,-2-1-5 15,-10-2 0-15,1 6-2 16,-16-7-7-16,12 6-8 15,-11-3-31-15,0-2-19 16,7-1-37-16,-15-8-11 16,6 0-5-16,4 0 5 15,-1-3 30-15,0-3 18 0,9 2 39 16,0-2 16-16,4-1 7 16,0-1-1-16,0 0 1 15,0-1 3-15,0 0 18 16,8 0 11-16,3 1 8 15,-2 0-5-15,-1 0-19 16,25 1-11-16,-24 0-18 16,4 4-3-16,5 2-1 15,1 2 0-15,6-3-1 16,-5-5 1-16,1 3-92 16,1-4-82-16,3 1 109 15</inkml:trace>
  <inkml:trace contextRef="#ctx0" brushRef="#br0" timeOffset="55619">13674 14715 620 0,'-68'3'269'0,"56"1"-140"16,-1 2-38-16,1 1-36 16,8 11-7-16,5 3-14 15,7 5-4-15,1 2-12 16,-2-8-6-16,-1 0-7 15,-1-2 1-15,4-5 10 16,0-2 1-16,6-4 2 16,-3-3 1-16,0-6-11 15,4-1-1-15,-2-5 1 16,-4-7-1-16,3 1 1 16,-8-5 3-16,-4 1 10 15,1 6 9-15,-5-4 18 16,-5 2 7-16,-6 0 10 15,-1 0-2-15,-6 2-5 16,5 8-2-16,1 2-12 16,0 2-6-16,4 2-17 15,3 2-10-15,5 7-10 0,-1-1-3 16,4 4-5-16,-3-5-3 16,3-1-62-16,5 4-40 15,-1-4-110-15,-3 0-86 16,6 3 197-16</inkml:trace>
  <inkml:trace contextRef="#ctx0" brushRef="#br0" timeOffset="56173.53">12660 14620 495 0,'-19'0'248'15,"3"8"-72"-15,-1 2-47 16,1 10-56-16,4 9 0 15,1 8-6-15,7 10 3 16,3 1-10-16,4-3-11 16,8-8-23-16,0-6-10 15,7-12-13-15,-2-6-1 0,4-13 4 16,2-5 1-16,2-14 4 16,-1-6 2-16,-1-7 4 15,-1 4 4-15,-5-2 6 16,-6 5 5-16,-5 4-2 15,-5 0-1-15,-4 3-23 16,3 4-46-16,-6 3-136 16,7 5-99-16,-2 4 156 15</inkml:trace>
  <inkml:trace contextRef="#ctx0" brushRef="#br0" timeOffset="56402.55">12993 14968 975 0,'2'12'414'0,"-2"-3"-248"0,0-5-59 15,-4-3-100-15,1 0-18 16,3-1-28-16,-1 0-26 15,-2-1-115-15,3 0-182 16,-1 0 232-16</inkml:trace>
  <inkml:trace contextRef="#ctx0" brushRef="#br0" timeOffset="56815.48">13089 14664 734 0,'6'-5'359'0,"3"-3"-122"16,5 8-47-16,-2 5-79 15,-2-3-30-15,-2 9-45 16,-8-6-5-16,-6 6-6 16,3 6-4-16,-5-3-9 15,7 7-5-15,-1-7-4 16,1 0-2-16,-1-3-6 16,-2-3-3-16,5 3-2 0,5 0 0 15,4 2 2-15,-3-1 1 16,10 0 0-16,-3 0 1 15,5-3 2-15,0 0 0 16,0-4 7-16,1-3-39 16,-1 1-94-16,9 4-58 15,0 2-153-15,-2-2 204 16</inkml:trace>
  <inkml:trace contextRef="#ctx0" brushRef="#br0" timeOffset="61021.64">13711 14813 373 0,'-28'26'202'0,"30"-26"-36"15,-1-5-11-15,-1 1-20 16,0 3-8-16,0 0-22 15,0 0-13-15,0-1-34 16,0 1-14-16,0 0-21 16,-1 0-4-16,1-3 4 15,0-1 4-15,0 1 12 16,1-1 2-16,1-4-1 16,-2 3-4-16,0 5-8 15,2-5-5-15,-1 1-8 16,0 1-4-16,1-2-8 15,1 0-1-15,3-5 0 16,0-2-1-16,16-29 1 16,-14 31 1-16,4 5 1 15,-3-6-1-15,1 5 2 16,-3-5-1-16,-1 4 0 16,1 3 0-16,1-3-2 0,4 5-1 15,-1-7 0 1,-1 5 0-16,2 1-1 0,-4-3 0 15,3 1 0-15,-2-2 0 16,2-3-1-16,4 6 1 16,-5 1 0-16,4 0 0 15,-5 1 2-15,1 0-1 16,-2-5 1-16,-3 2 1 16,4-4-1-16,-5-3 0 15,6 5 0-15,-1-3-1 0,2 2-1 16,-3-2 0-16,4 1 0 15,-8 1 0-15,5-1 2 16,-6-1-1-16,4 0 2 16,6 1 1-16,-5-3 0 15,13 3 0-15,-11-3-1 16,0 1 0-16,-2 0-2 16,-8-1 0-16,2 4 0 15,4-2 1-15,6 6-1 16,2 2-1-16,0-6 1 15,5 7-1-15,-7-9 1 16,-1-2 1-16,1-1 0 16,-2-5 4-16,2 8 6 15,0 0 2-15,4 7 2 16,0 4-2-16,-3-7-6 16,-3-4-2-16,0-1-4 15,-2-3 0-15,3 4 0 16,6 6 0-16,-5-3 0 0,2 3-1 15,-1 1-1-15,-2-5 1 16,3 7-1-16,0 1 0 16,-3-10 1-16,-2 4 0 15,1 4 0-15,-1-4 0 16,3 7-1-16,0-1 0 16,10-3 0-16,-6 1 0 15,-2-4 0-15,-4 2 0 0,-5-3 0 16,1 2 0-1,0 2 1-15,9 6 0 0,-8-6 0 16,3 2-1-16,4 0 1 16,-5-6-1-16,1 1 0 15,3 1 1-15,-4 0-1 16,3 0 0-16,0 1 0 16,-1-1 0-16,0-2 0 15,1 2 0-15,7 4 0 16,-3-6 0-16,2 1 1 15,2-3 0-15,-4 0 0 16,1 3 0-16,-3-1 0 16,1 4-1-16,-3-6 0 15,0 1 0-15,4 5 0 16,0-3 0-16,0 1 0 16,4-1 0-16,-4 0 0 15,1 1 0-15,-1 4-1 16,-4-2 1-16,4-1 0 0,-2-2 0 15,-2 1 0-15,1 3 0 16,1-2 0-16,2 4 0 16,-1-2 0-16,1-1 0 15,-3 0 0-15,-9-2-1 16,2 0 1-16,9 2 0 16,0-2 0-16,7 1 0 15,0 0 0-15,-2 0 0 16,-1 0 0-16,-1-1 0 0,1 3 0 15,-4-4 0-15,2 4 0 16,1 1 0-16,-3-4 0 16,6 5 0-16,-5-5 0 15,3 0-1-15,4 5 0 16,-3-2 1-16,0 0 0 16,0 2 0-16,-2-4 0 15,1 2 0-15,-3-2 0 16,-1-1-1-16,0 3 1 15,-1-3-1-15,5 5 0 16,-2 1-1-16,0 1-1 16,-10 0 0-16,6 5 2 15,-7-4 0-15,5 2 1 16,5 0 0-16,-3-2 0 16,4 1 1-16,-5-2-1 15,1-1 1-15,1 0-1 0,-5-2 1 16,5-5-1-16,5 7 1 15,-1 0 0-15,3-1 0 16,-2 5-1-16,-1-9 0 16,-5 0 0-16,1 3 1 15,3 0-1-15,-3 5 0 16,0-3 0-16,1 0-1 16,-1 0 1-16,1 0 0 15,0 0 0-15,0 0 0 16,-1 0 0-16,-2-4 1 0,-2 1 0 15,3 1 0-15,-7-5 0 16,7 6 0-16,1 1-1 16,-7-3 0-16,5 2 0 15,-3-1 0-15,-1-2 0 16,-2 3 1-16,2 2-1 16,2 3 1-16,1-2 0 15,-2-2 0-15,-2-1 0 16,-6-5 0-16,4 5 0 15,-1 0 0-15,-4 1 0 16,0 0 0-16,0 0 0 16,0 0 0-16,4-1 0 15,1 0 0-15,-4 0 0 16,2 0 0-16,9 0 0 16,-7-1 0-16,2 0 0 15,33-1-1-15,-38-2 1 16,5 5-1-16,1 0 5 0,-2-5 0 15,5 5 2-15,-1-2-1 16,1-1-2-16,-3-2-2 16,1 1-1-16,1-2 0 15,-5 3-1-15,9 3 0 16,-5-5 1-16,7 8-1 16,-3-1 1-16,-2-6-1 15,-1 6 0-15,-1-2 0 0,-3-3 0 16,1 3 0-16,3-1 0 15,-1-4 1-15,3 5-1 16,3 0 1-16,-5 1-1 16,3 0 0-16,-3-2 0 15,-1 0 0-15,-2-1 1 16,0-2 0-16,0 4 0 16,2 1 0-16,0-1-1 15,2 3 0-15,-7-6 0 16,5 2 0-16,1-2 0 15,-3 1 1-15,6 7-1 16,-7-5 0-16,0 1 0 16,3 0-1-16,-5-1 0 15,6 2 0-15,1 2 0 16,1 0 1-16,-2-2 0 16,-2 1 0-16,-3-5 0 15,-1-1 0-15,9 3 0 0,3 3 0 16,-10-5 1-16,14 5-1 15,-10-3 0-15,1-1-1 16,9 4 1-16,-15-4 0 16,13 4-1-16,-6-3 1 15,10 7 0-15,-1-5 0 16,-7-4 0-16,7 5 0 16,-7-4-1-16,5 3 1 15,0 3 0-15,1-3-1 0,0-2 1 16,-3 0 0-16,5 4 1 15,-5-8-1-15,1 3 0 16,4 2-1-16,-7-5 1 16,6 8 0-16,-2-2 2 15,-3-3-1-15,5 0-1 16,-11-3 1-16,5 1-1 16,-3-1 0-16,1 2 0 15,4 2-2-15,-2 1 1 16,2 3 0-16,6 2 0 15,-9-2 1-15,6-3 0 16,2 1 0-16,-4-6 0 16,11 4 0-16,-4 1 0 15,-2-5 0-15,3 5 0 16,0 0 1-16,1-1-1 16,-1-1 0-16,-3-1 0 15,1-3 0-15,0 2-1 0,3 10 1 16,-4-3 0-1,4 5-1-15,-6 1 0 0,-7-5 0 16,8 5 0-16,-9-6 1 16,4 3 0-16,6-3 1 15,-3-3 0-15,4 5-1 16,-3-5 0-16,1 3 0 16,0 0 1-16,1 0-1 15,2 0 0-15,-2 0-2 16,2 2-34-16,-1-3-32 15,0-3-137-15,-2-2-180 0,1 2 246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6:54:45.8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4814 7316 85 0,'-1'3'101'15,"0"7"14"-15,-3 2 12 16,-2 3-14-16,4 3-6 15,2 0-4-15,2 9-2 16,3 1 0-16,-5 11-17 16,-3 1-5-16,2 8-27 15,0 6-17-15,1 12-16 16,-3 7-7-16,1 13-5 16,-4 5-2-16,5 10-5 15,5 2 0-15,1 10 0 16,5 6 2-16,0 5 0 15,-4-3 1-15,6 5 2 16,4-2 13-16,2 1 22 16,2 3 2-16,1-1 2 15,-8 0-11-15,-7-3-20 16,10 4 0-16,-9-5 0 16,6-1-2-16,-3 0 0 15,-1-5-1-15,-1-10-4 0,4-4 0 16,0-9-3-16,-2-4 0 15,1-6 3-15,-5-6 2 16,1-12 6-16,-2-6 0 16,0-11 3-16,-1-4-2 15,-2-6-4-15,-2-7-1 16,1-3-1-16,-1-4-2 16,0-10-17-16,3-2-31 0,-3-9-99 15,1-1-80-15,0-2 131 16</inkml:trace>
  <inkml:trace contextRef="#ctx0" brushRef="#br0" timeOffset="820.6">3506 10315 619 0,'5'-4'227'0,"9"4"-154"15,7 0-81-15,6 1 8 16,6 5-1-16,8-1-2 16,6-2 0-16,3 5 3 15,1-6 6-15,9 2 8 16,0 2 1-16,16-5-4 15,11 1-6-15,12-1-5 16,-2 0-1-16,18-1 0 16,2 0-1-16,18-4 0 15,5-2-1-15,0 3 8 16,8-2 26-16,2 5 5 16,14-3 2-16,12-1 32 15,0 2-22-15,6-6-5 16,2-1-1-16,5 0-41 0,5 0-9 15,13-1 72-15,-1-2 2 16,7-1 4-16,-3-4 10 16,1-1-51-16,5 3 8 15,-6-6 0-15,0-4 0 16,-8 0-24-16,-5-2-5 16,-1 0-2-16,-8 1 0 15,-12 0 2-15,-9-1-1 16,-16 0 3-16,-11 2 1 0,-18-2 2 15,-8 1 3-15,-23 0-10 16,-7 1-17-16,-23 1-63 16,-16-2-49-16,-27 1-186 15,-18-7 196-15</inkml:trace>
  <inkml:trace contextRef="#ctx0" brushRef="#br0" timeOffset="1696.77">3583 7317 341 0,'3'-60'261'0,"-6"53"-29"16,3 3-24-16,-2-1-29 16,3 5-82-16,-1 0-13 15,0 0-24-15,0 0-4 0,8 1 3 16,8 11-4-16,34 32-17 15,-25-29-6-15,5 10-4 16,0 4-2-16,3 2 1 16,-6 6-3-16,1-4-4 15,-1 0 1-15,-4 0-4 16,5 0-3-16,-2-5-5 16,1-2-1-16,-1 2-2 15,-3-3 2-15,-1 0 0 16,-3 2 1-16,-6-6 2 15,-4 2-2-15,-1-5-22 16,1-5-35-16,-5-5-73 16,2-5-30-16,-4-9-103 15,-4-6-112-15,2-6 247 16</inkml:trace>
  <inkml:trace contextRef="#ctx0" brushRef="#br0" timeOffset="2012.36">4027 7230 630 0,'-5'7'282'15,"-3"3"-142"-15,-2 2 15 16,-1 4-34-16,-1 5 12 0,-6 10 10 15,2 5-16-15,-6 8-30 16,-2 2-22-16,0-5-37 16,3 3-13-16,0-8-12 15,3 0-5-15,-4-6-2 16,1-4 0-16,2-2-4 16,6-3-16-16,5-4-56 15,-5-7-39-15,8-6-95 16,0-4-60-16,3-5 168 15</inkml:trace>
  <inkml:trace contextRef="#ctx0" brushRef="#br0" timeOffset="2520.98">3808 6867 479 0,'7'-32'300'16,"-13"57"-86"-16,2 7 40 15,0 0-39-15,5-4-80 16,8-5-33-16,-2-9-64 16,-2-5-18-16,0-8 14 15,1-2 9-15,3-8 7 16,2-1 0-16,-1-4-22 15,-3 1-6-15,1 1-4 16,-5 1 1-16,-10-3 12 16,2 4 5-16,-2 1 4 15,-4 0-1-15,2 1-17 16,1 2-8-16,-2 1-12 16,0-1-4-16,3 4-5 15,-11-2-2-15,12 4-62 16,4 5-45-16,5 3-118 15,-3 2-112-15,7 7 222 0</inkml:trace>
  <inkml:trace contextRef="#ctx0" brushRef="#br0" timeOffset="3727.5">10644 10229 583 0,'-4'-2'305'0,"-1"-1"-76"15,2 2-27-15,2 0-37 16,0 0-9-16,0 1-27 15,0 0-25-15,0 0-58 0,0 0-25 16,1 0-25-16,0 0-2 16,4 10 8-16,14 8 3 15,34 33-1-15,-29-30 0 16,2 3-2-16,2 6 1 16,-8-2 2-16,2 3 0 15,0 6 2-15,-8-4 1 16,2 0-2-16,1-4 1 0,-5-7-2 15,0-1 1 1,-4-6 1-16,2 2 1 0,-8-6 2 16,5-2-1-16,-6-6-32 15,2 0-25-15,0-3-59 16,-2-2-54-16,0 1-184 16,0 0 224-16</inkml:trace>
  <inkml:trace contextRef="#ctx0" brushRef="#br0" timeOffset="3982.38">10931 10266 566 0,'-1'0'375'0,"1"-1"6"16,-3 4-104-16,2-3-116 15,0 0-42-15,-4 1-31 16,-7 19-2-16,-33 28 10 15,30-21-3-15,-5-5-28 0,-2 2-15 16,3 5-26-16,-2-1-10 16,-5 2-10-16,0 0-2 15,0 1-27-15,-1 4-30 16,1-3-100-16,3 3-59 16,3-2-218-16,-1-3 267 15</inkml:trace>
  <inkml:trace contextRef="#ctx0" brushRef="#br0" timeOffset="9519.95">3634 11673 451 0,'3'-2'160'0,"0"-7"-119"15,5-3-41-15,1-6 8 0,-10-14 11 16,10 6 4-16,-1 3 8 16,0-2 20-16,12 12-4 15,-17-17-8-15,4-5-8 16,2-11-27-16,1-8-5 15,10-11-3-15,1-12-2 16,3-10 2-16,2-2 1 16,0-8 0-16,-2 7 0 15,6-5 2-15,3-3-1 0,2 1 1 16,3-3 1-16,5-2-1 16,1-6 0-16,8-7-2 15,2-7-24-15,2 1-17 16,0 2 0-16,2 3 3 15,-4 1 23-15,8 11 17 16,-6 1-1-16,-2 7 0 16,3 1 1-16,7-2 1 15,4 10 0-15,-7 8 0 16,-1 5-1-16,-13 14-2 16,-3 5-1-16,-1 15-1 15,1 11-1-15,-3 12-3 16,-1 8-2-16,-2 10-4 15,0 9 1-15,-3 14 0 16,0 6 1-16,-2 12 1 16,-1 8 0-16,-2 10 1 15,-3 8 3-15,-1 8 4 0,-1-1 1 16,2 3 5-16,1-4 8 16,1-6 1-16,0-3 2 15,2-8-5-15,-3 1-6 16,7 1 2-16,-1-4 4 15,3-4 10-15,2-7 10 16,-4-9 7-16,-2-6-3 16,1-11 27-16,-8-5-5 15,-3-9 8-15,1-4 4 16,-6-12-19-16,2-4-1 0,3-13-11 16,0-7-6-16,3-17-16 15,1-5-8-15,2-7-5 16,-2-4 0-16,9 4-2 15,-4-7 0-15,5 3 0 16,2-1 0-16,0 0-1 16,-3 5-1-16,-1 4 0 15,5 10 0-15,-8 10-1 16,-2 9-2-16,3 15-4 16,-14 1-4-16,7 10-28 15,4 6-20-15,-8 0-12 16,8 8 3-16,-3 9 28 15,-2 4 20-15,9 20 18 16,-2 6-1-16,6 19 2 16,-2 8 1-16,-4 10 1 15,-1 4 1-15,-11 5 1 16,9 9 1-16,-6 8 1 0,1 8 1 16,2 2 0-16,-8 4 1 15,4 3-2-15,-4 1 0 16,8 2 0-16,-1-4-1 15,-4-4 2-15,2-2 3 16,-4-4 0-16,3-7 0 16,3-14 0-16,2-6 0 15,1-15 3-15,2-3 3 16,-1-15 5-16,-1-6 0 0,-1-16 3 16,-6-7 0-16,1-10 1 15,-2-7 3-15,-5-10 2 16,0-5 0-16,3-11-1 15,3-6-2-15,4-14-9 16,-1-10-4-16,1-18-8 16,0-9 0-16,-5-10-1 15,5-5 0-15,-4-14 0 16,-3-10 0-16,4-11 2 16,2-4-3-16,4-1 1 15,-1-1-1-15,8-4-3 16,-1 4-2-16,1 2-1 15,2 5-1-15,4 2 1 16,-4 2 1-16,-3 7-13 16,5 8 1-16,-7 6 2 15,4 3 1-15,9 6 15 16,-8 3 2-16,4 15-39 0,-3 2-22 16,0 13-20-16,0 7-9 15,-5 6 37-15,2 16 20 16,-8 5 20-16,6 6 5 15,-5 13 2-15,-5 2-1 16,6 18 1-16,-5 5 0 16,2 13 2-16,-3 4 0 15,4 10 1-15,-3 4 0 16,0 11 0-16,3 9 1 16,-5 4 0-16,2 4 0 15,0-1 2-15,-2-8 1 0,2-9 4 16,-1-4 5-16,-2-16 4 15,0-5-1-15,0-10 12 16,2-5 1-16,-4-16 9 16,8-2 5-16,-3-18-6 15,0-9-3-15,-2-17-12 16,-7-13-5-16,4-13-12 16,-7-9-2-16,6-4-1 15,10 2 0-15,0 5 1 16,5 1 5-16,-1 8-141 15,-6-4 102-15</inkml:trace>
  <inkml:trace contextRef="#ctx0" brushRef="#br0" timeOffset="14166.9">15691 7477 193 0,'-2'-21'134'16,"4"36"-23"-16,-2 6-14 16,4 5-16-16,-5 5-26 15,1 6-1-15,-3 1 15 16,-1 2 9-16,4 10 3 16,-2 2-7-16,5 12-31 15,-1 3-15-15,-4 3-19 16,-3 0-5-16,5 5-2 15,-2 0-1-15,7 8-1 16,4 5 0-16,-13 9 0 16,10 6 1-16,-8-2 0 15,-3-1 0-15,9 2 1 16,-10-4-1-16,14 6 2 16,0 0-1-16,0-7 2 15,7 0 0-15,-12-1 34 16,4 2 7-16,-3-4 12 0,-3-3 8 15,-1-7-29 1,0 2-6-16,3-1-12 0,0 2-7 16,-1-5-6-16,-2-10-1 15,-7-12 0-15,7 2-1 16,-1-7 3-16,-1-1 1 16,-1-3 1-16,-2-12 2 15,4-3-1-15,-3-4-1 16,-1-10-2-16,2 0-1 15,5-13-27-15,6-1-44 0,-5-8-133 16,5-2 125-16</inkml:trace>
  <inkml:trace contextRef="#ctx0" brushRef="#br0" timeOffset="14890.96">14959 10072 755 0,'16'-4'279'15,"2"0"-206"-15,2 2-67 16,1 2-10-16,1 2 1 16,-1 3 8-16,5-1 14 15,8 3 31-15,3-5 8 16,21 1 1-16,4 3-10 0,10-5-27 15,9 1-7-15,-2-4-6 16,1-4-1-16,13 1 2 16,6 3 2-16,18 0-2 15,1-3 0-15,9-1-3 16,1-1 1-16,1-6 9 16,12 4 2-16,-4-3 3 15,4-2-2-15,4 0-10 16,2 4-3-16,4-1-3 15,4 1 0-15,-5 1 3 16,3-2 1-16,-1 2 1 16,-1-2 1-16,-3 7-3 15,4 1-1-15,2 4-2 16,-4 3-1-16,3-2 1 16,-4-1 0-16,-2-2 30 15,-3 0 11-15,1 1 15 16,-13 1 8-16,11-2-12 15,-6-1-5-15,-2 1-12 0,5-1-7 16,-15 1-16-16,0 4-6 16,-20-3-4-16,5-2-2 15,-22-4 0-15,0-4 0 16,-4-1-1-16,-7 2 0 16,-15 2-2-16,-10-4-4 15,-13 5-40-15,-7-2-40 16,-6-2-150-16,-4 2-225 15,1-2 296-15</inkml:trace>
  <inkml:trace contextRef="#ctx0" brushRef="#br0" timeOffset="16647.34">14827 7089 571 0,'-28'-45'269'0,"27"44"-122"0,-1 0-12 15,0-1-42-15,2 2-32 16,0 0-17-16,0 0 7 15,0 0 17-15,0 1 4 16,7 12-15-16,0 0-12 0,18 29-26 16,-18-25-7-16,8 5 8 15,2 1 5-15,1-1 5 16,3 1 0-16,0-1-11 16,1 2-2-16,5 8-5 15,-4-1 0-15,0 3 0 16,-7-6-1-16,2 2 0 15,0-3 0-15,-5-2-4 16,9 2 0-16,-11-7-2 16,5 0 1-16,-11-7 2 15,5 2-1-15,-5-3 1 16,0-2 0-16,-2 0 0 16,-3-5 0-16,3 0-1 15,3 0-10-15,-2-1-41 16,-5-6-36-16,1-2-124 15,-1 3-112-15,0 0 198 16</inkml:trace>
  <inkml:trace contextRef="#ctx0" brushRef="#br0" timeOffset="17002.4">15138 7145 458 0,'0'-2'270'0,"4"7"-68"16,-11 0-28-16,4 7-31 15,-5 2-21-15,-3 6 16 16,1 0-4-16,-7 6-35 15,-6-1-21-15,-6 3-35 16,-1 4-11-16,1 1-15 16,-1-2-7-16,3 4-5 15,0-5-1-15,1 5-1 16,1-2-2-16,2-3-1 16,2-1-12-16,1-7-87 15,5-1-62-15,5-5-321 16,7 1 306-16</inkml:trace>
  <inkml:trace contextRef="#ctx0" brushRef="#br0" timeOffset="18308.98">21485 10298 333 0,'1'1'173'16,"-1"4"-50"-16,-2-1-18 0,1-4 1 16,0 0-15-16,0 0 3 15,-7 14 3-15,1 5-13 16,-13 24-14-16,9-27-33 16,4 9-13-16,-6-1-17 15,0 6-3-15,-1 8-2 16,-6 0 0-16,-1 7-1 15,0 3 1-15,-2 1 0 16,0 2-1-16,6 1 0 16,-3-1 0-16,4-8 0 15,2-3-1-15,-1-3 1 16,8-4 0-16,0 0-1 16,4-4 2-16,4-6 0 15,-1-4 1-15,6-3 21 16,2-4 11-16,-2 0 18 15,5 2 4-15,-5-10-14 16,4 5-9-16,1-4-4 0,1-1 0 16,6 5-2-16,-5-3-2 15,2-4-13-15,3-1-4 16,-5-5-4-16,4-2-2 16,1 3-1-16,-3-3-1 15,4 4 0-15,-3 1 0 16,1-2-1-16,-4-5-17 15,-1 2-44-15,-1-4-30 16,-2 1-80-16,1 2-26 16,-7-2-102-16,3 1 181 15</inkml:trace>
  <inkml:trace contextRef="#ctx0" brushRef="#br0" timeOffset="18687.93">21191 10545 776 0,'-3'0'371'0,"-1"0"-140"16,2 2-68-16,2-2-43 15,-1 0-28-15,0 0-16 16,1 0 8-16,0 0 4 0,0 0-6 16,17 6-22-16,38 24-16 15,-18-30-26-15,3 0-7 16,3-2-7-16,-2-2-2 15,4-2-2-15,0 3-1 16,-11-2-28-16,1 2-31 16,-6 6-101-16,-2-1-85 15,7 9 150-15</inkml:trace>
  <inkml:trace contextRef="#ctx0" brushRef="#br0" timeOffset="26683.09">5606 10363 264 0,'-30'83'183'0,"30"-81"5"16,0-2-60-16,-1-2-19 15,1 1-20-15,-1 0-12 16,0 0-11-16,0 0-2 16,-1-9-13-16,-2-3-6 15,-6-27-7-15,10 25-7 16,-3 1-11-16,6-5-4 0,1 4-11 15,-4-5 1 1,3-1 5-16,3 3 5 0,-4-1 9 16,2 5 2-16,-5 3 8 15,0 1 2-15,-2 6 8 16,2 1 5-16,4 6-4 16,-3-3-8-16,0 0-23 15,0 0-10-15,0 0-10 16,0 5 0-16,0 15 5 15,2 29 1-15,-3-20 1 16,-1 0 0-16,-3 0 1 16,5 3 0-16,0-10-1 15,-5-7 0-15,5-5-2 16,1-4-1-16,-2-6-3 16,3-3 3-16,-2 2 4 15,0 0 3-15,0-6 4 16,0-5-1-16,-1-5-3 15,-1-30 0-15,-5 24-1 0,-1-3 2 16,3 7 23-16,3 5 12 16,1 3 21-16,1 4 10 15,0 5-3-15,-3-1-4 16,-1 3-20-16,4 0-11 16,-1 0-26-16,0 0-9 15,1 0-5-15,-1 0-2 16,1 0 2-16,-1 0 2 15,0 7-3-15,-1 7-26 0,3 36-64 16,-1-32-48-16,4 2-162 16,-2 1 193-16</inkml:trace>
  <inkml:trace contextRef="#ctx0" brushRef="#br0" timeOffset="28021.83">5510 10930 218 0,'-32'-9'177'0,"36"15"47"16,-5 2-12-16,-3-7-37 16,1-1-18-16,-3 0-31 15,6-1-18-15,0 1-21 16,0 0-9-16,0 0-10 15,0-1-4-15,0 0-15 0,6-4-8 16,-2-7-16-16,2-12-4 16,30-28-2-16,-23 25 0 15,-1-1 2-15,3 6-3 16,-6-1-3-16,-2 3-3 16,6 7-7-16,-8-4 1 15,3 6 0-15,-5-3 1 16,-1 8 5-16,-1-2 6 15,-4 2 8-15,1 2 1 16,1 1-2-16,-2 0-5 0,3 2-10 16,0 0-5-16,0 0-11 15,0 1-2-15,0 0-1 16,0 5 1-16,4 14 7 16,-1 30 1-16,-6-23-1 15,-1 2 0-15,3 4 1 16,1 5-1-16,1-2 0 15,2 5 1-15,-3-8 1 16,-3-2-1-16,3 7 1 16,0-8 0-16,5 3 0 15,-2 0 0-15,-3-15-1 16,3 10 1-16,-1-10-1 16,0-1 1-16,-2-1 0 15,2-5 0-15,1-2 1 16,-1-1 0-16,-1-2 4 15,-1-2 1-15,-2-2 8 16,1-2 0-16,0 1 0 16,0 0-1-16,0 0-5 0,0 0-3 15,-4-2-2-15,-8 0 0 16,-2 0-2-16,-22-8 0 16,25 7-1-16,-4 1 0 15,3-2 1-15,1 4-1 16,7 2-1-16,2-2 1 15,-2 0 0-15,-5-4 0 16,8 2 0-16,-6 2-1 16,4 0 0-16,2-1 0 15,-5 1 0-15,7 0 0 0,0 0 1 16,0 0 0-16,0 0-3 16,-1 0-5-16,1 0-6 15,0 0-3-15,0 0 2 16,0 0 6-16,0 0 11 15,0 0 6-15,10 0 4 16,18 3 0-16,40 4-2 16,-34-5-2-16,-2-2-3 15,4 1-1-15,-6-1-3 16,4 1-1-16,-6 0 0 16,-3 5 2-16,0-2 0 15,-2 2 1-15,-5-1 2 16,0-2-6-16,-5 3-73 15,-3-4-72-15,-2 4 88 16</inkml:trace>
  <inkml:trace contextRef="#ctx0" brushRef="#br0" timeOffset="30337.72">7222 10220 268 0,'-17'-59'178'15,"18"55"-2"-15,-3 1-37 16,-5 0-11-16,3-3-16 15,0 5-9-15,3 1-32 16,0 0-13-16,0 0-19 16,0 0-9-16,0 0-5 15,-1 2-3-15,-5 16-5 16,-9 30-2-16,7-25-8 16,2 6-1-16,2 0-1 15,-5-1-1-15,-1-2 1 16,-3-5 0-16,2-4 1 15,9 1 2-15,0-10 3 16,2 1 5-16,-1-8 33 16,1-2 13-16,1-1 11 15,0 1-3-15,0 0-34 16,0 0-14-16,0 0-15 0,1-5-4 16,5-9-3-16,18-30-2 15,-12 18 0-15,3 1 1 16,-2-4 1-16,4-1 2 15,-2 4 2-15,-6-6-1 16,0 3 0-16,-2 1 1 16,3 7 3-16,-1 5 7 0,-5 3 15 15,-3 4 8-15,-3 4 9 16,-1 1-1-16,0 4-17 16,1 1-11-16,1 0-20 15,0 0-6-15,-1 6-1 16,-5 18 2-16,-16 33 8 15,11-23 0-15,1 1 0 16,-6-9 0-16,11 6 0 16,-1-6 0-16,-2-6-32 15,9 5-25-15,-12-12-92 16,7 5-100-16,-1-2 160 16</inkml:trace>
  <inkml:trace contextRef="#ctx0" brushRef="#br0" timeOffset="31464.34">6914 10986 200 0,'50'11'146'15,"-50"-11"22"-15,1-1-9 16,-1 2-14-16,0-1-8 16,0 0-13-16,0 0-5 0,0 0-18 15,0 0-6 1,0 0-12-16,0 0-3 0,-1 0-10 16,1 0-4-16,-1 0-7 15,0 0-4-15,-4 1-3 16,-15 5-2-16,-26 5-12 15,30-7-6-15,1-1-13 16,-3-3-2-16,3 5-2 16,0-3 0-16,-4-3-1 15,6 1-1-15,1 1 0 16,-1-3 0-16,9 4-1 16,-3-2 1-16,4-1 1 15,1 2 0-15,0-1 1 16,2 0-4-16,-1-1-10 15,1 1-5-15,0 0-9 16,0 0 1-16,0 0 2 16,0 0 4-16,1 6 4 0,3 10 1 15,4 32 1 1,-7-27 0-16,-1 7 1 0,-3 0 0 16,-1 1 1-16,-2-3-1 15,1-4 0-15,0-1 1 16,3-3-2-16,-1-4 0 15,2-2 0-15,1-1 0 16,1-6-4-16,0-1-3 16,4 3-2-16,2-2-2 15,6 1 3-15,-1 1 2 0,0-2 2 16,0 1 2-16,0 5 1 16,2 2 1-16,-4-3 2 15,-3 2 2-15,-7-5 5 16,-2 6 1-16,-5 0 6 15,-3 0 1-15,-6 1 0 16,-2-1-3-16,-7 3-5 16,-2-2-3-16,-9-1 0 15,-1 0-18-15,-2-6-108 16,2 0-129-16,3 6 150 16</inkml:trace>
  <inkml:trace contextRef="#ctx0" brushRef="#br0" timeOffset="34054.79">15655 9600 510 0,'0'-1'275'15,"0"0"-72"-15,-1 0-19 16,0 0-43-16,0 0-14 16,0-1-5-16,0 1-7 15,0 0-19-15,0 0-11 16,-2 0-20-16,3 0-9 16,-1 0-16-16,0 0-3 15,0 1 5-15,0 0 6 0,1 0 11 16,0 0 1-16,11 1-11 15,4 1-6-15,35 7-14 16,-25-6-4-16,-2-3-8 16,11 2-3-16,-9-3-3 15,5 1-1-15,-7-2-3 16,-2-3-1-16,1 1-1 16,-6 1 0-16,-9 0 2 15,5 4 1-15,-8 0 0 16,-2-2-7-16,0 3-25 15,-3-3-20-15,0 0-61 16,0 0-38-16,0 0-120 16,-12-3-96-16,-4 0 226 15</inkml:trace>
  <inkml:trace contextRef="#ctx0" brushRef="#br0" timeOffset="35840.37">14982 9481 47 0,'26'-9'22'16,"-27"7"-8"-16,4 2-11 15,-2 0-2-15,-1-1 5 16,0 1 10-16,0 0 8 31,0 0 28-31,0 0 10 0,-1 0 34 0,1 0 19 0,0 0 31 16,-1 0 14-16,1 0 10 15,0 0-5-15,-1 0-22 16,1 11-15-16,-1-8-34 16,0-2-13-16,0-1-23 15,0 0-4-15,0 0 15 16,-2 0 4-16,3 0 2 16,0 0-2-16,0-1-26 15,0 0-9-15,9-5-7 16,2-11-3-16,21-33-2 15,-29 27 1-15,11 6-7 16,-9-5-2-16,6 7-8 16,-4-1-2-16,-7-1-3 15,9 7 0-15,0-1-1 16,-6 2-1-16,2 4 0 16,-5 2-1-16,0 1 0 15,0 2-2-15,0 0-3 16,0 0-2-16,0 0-1 0,-3 0 1 15,3 0 1-15,-1 0 1 16,0 0 1-16,-1 14-1 16,3 3 2-16,-5 26 0 15,4-21 1-15,2 2 0 16,-5 0 0-16,1 0 0 16,0 0 0-16,-6-1 1 15,5 2-1-15,-1-3 1 0,0-1-1 16,2 0 1-16,4-4-1 15,-4 0 1-15,5-1 1 16,-1-3 0-16,-2-3 1 16,1-1 2-16,-3-4 3 15,-5-1 2-15,-3-4 0 16,13 1 1-16,-6-1-3 16,10 0-1-16,-7 0-3 15,-1-1 1-15,0 0-1 16,0-1 4-16,0 2 3 15,-2 0-1-15,3 0 1 16,-1 0-3-16,0-1-4 16,0 1 0-16,0-1-1 15,-8 0 0-15,-7-2 0 16,-24-4-2-16,30 7 0 16,0-2 0-16,-2 1-1 15,-6-2 0-15,4 2 0 0,2 3 0 16,4 1 1-16,1-1 1 15,1-2-1-15,-2-4 1 16,6 3 1-16,0-1-2 16,2 2-2-16,0 0-6 15,0 0-7-15,0 0-1 16,0 0 3-16,0 0 3 16,9 1 6-16,7 3 2 15,33 11 0-15,-26-9 0 0,2 1 0 16,1-3 0-16,2 0 0 15,-3 0 0-15,7 1 1 16,-1-3 1-16,-3 3 0 16,6-1 1-16,-9-3-7 15,2 3-42-15,-5 2-123 16,-5-4-115-16,2 3 165 16</inkml:trace>
  <inkml:trace contextRef="#ctx0" brushRef="#br0" timeOffset="36936.32">15923 9576 247 0,'0'-1'189'0,"-2"0"44"16,1 0-36-16,0 0-54 16,0-1-19-16,0 1-21 15,0 0-15-15,0 0-4 16,0 0 3-16,-7-1-12 15,-1-1 0-15,-1-2-8 0,-26-9-9 16,26 16-18-16,0 5-11 16,-3 4-17-16,-3-4-3 15,0 3-4-15,0 3-2 16,-4-3-2-16,7 4 0 16,3 3-1-16,-4-3-1 15,7-1-4-15,2 1-3 16,4-1-4-16,0-7 1 15,8 3 3-15,1-3 4 0,-2-4 7 16,4 0 2-16,2-1 2 16,-4-1 1-16,0-6 3 15,7 4 3-15,-5-7 5 16,0 0 0-16,1 1-2 16,-5-5-3-16,-4-2-4 15,0-1 0-15,-5 0 2 16,1 1 2-16,-8-1 1 15,-6 0-1-15,9 9-7 16,-4 0-4-16,-4 6-8 16,12 6-4-16,-13-2 0 15,2 6 1-15,8 8 1 16,-9-3 1-16,14 3-2 16,0-2 0-16,4-5 0 15,4-1 1-15,-4-5 2 16,4-2 2-16,1-5 3 15,3-1 0-15,9-6-1 0,-10-8 0 16,2-4-1-16,0-2 0 16,0 2 1-16,1 5 1 15,-3 2 2-15,-9-2 1 16,-6 3 4-16,-2 0-1 16,-11 4-6-16,6 10-1 15,-11 1-4-15,6 11 0 16,0 7 7-16,5 1 2 15,-1 7-2-15,2-1-1 0,2 0-4 16,-3-5-3-16,18 1-43 16,-2-7-52-16,9-4 64 15</inkml:trace>
  <inkml:trace contextRef="#ctx0" brushRef="#br0" timeOffset="91886.2">15825 9569 168 0,'-1'0'97'0,"0"0"-9"16,0 0-6-16,0 0-17 16,-2 0-11-16,3 1-24 15,0 2-9-15,0-3-13 16,0 0-2-16,0 0 0 16,0 0 3-16,0 0 9 15,0 0 4-15,0 0 9 16,0 0 3-16,0 0-6 15,0 0-1-15,0 0-9 16,0 0-1-16,0 0 4 16,0 0 2-16,0-1-1 15,0-1-1-15,0 1-6 16,0 0-2-16,0 0-3 0,0 0-1 16,3 0 2-16,-2 0 0 15,0-1 1-15,1-8-1 16,0 7-4-16,-1-3-1 15,4-1-1-15,-2 4-1 16,1-3 1-16,-3 0 0 16,4 1 4-16,-3-1 14 15,2 0 19-15,1-2 5 0,-1 0 6 16,-2 3-7-16,3-3-15 16,-3 4-4-16,0-1-9 15,1-1-6-15,-1 0-4 16,2-1 0-16,-1-3-1 15,-1 3 0-15,-1 1 0 16,2 2 0-16,-1 0-1 16,0 0-2-16,0-1 0 15,2-2 1-15,0 0 1 16,0-3 2-16,17-25 2 16,-17 31 2-16,-4-4 5 15,6 2 11-15,-1 0 2 16,0 1-1-16,2 1-8 15,-2 1-13-15,-2-4-6 16,0 2-1-16,2 2 0 16,-1-4 0-16,-1 2 0 0,2-6 0 15,-1 5-1-15,0-1 1 16,3 2 0-16,-1 4-1 16,-1-3 0-16,0 4 0 15,0-4 0-15,-2-1 1 16,-2-6 1-16,5 3 0 15,-4-3 14-15,4 7 1 16,2 3 2-16,0-2 0 16,-1 0-14-16,0 1-2 15,-5-7-2-15,1 2 0 16,4 1-1-16,0 1 0 0,0 2 0 16,2-3 0-16,-2 3 0 15,-2-3 0-15,-1 2 0 16,-1 0 1-16,0-1 0 15,4 0 0-15,-7-1 0 16,8 4 0-16,2-2 0 16,-13-4 0-16,13 6-1 15,-2-4 0-15,-5 2-1 16,9 2 0-16,-2-2 1 16,-10-1 0-16,1 0 0 15,4-2 0-15,-5-1 0 16,6 3 0-16,0 2 0 15,-3-2 2-15,2 3-2 16,5 2 21-16,-9-3 8 16,1-2 1-16,-1 0 4 15,-2 4-19-15,0 0-13 16,1 0-1-16,0-1-1 0,0 1-3 16,2-1 3-1,6-3 0-15,-2 0 0 0,-6 4 0 16,0 0 0-16,3 0 0 15,-1-1 3-15,8-3-1 16,-6 3 1-16,4 0-1 16,-1-1-3-16,2-4 1 15,1 1-2-15,25-16 2 16,-28 20 0-16,-1 0 0 16,1 2 0-16,0 0 0 0,0 2 0 15,-3-4 0-15,1-1 0 16,1 1 1-16,1 2-1 15,-1 0 0-15,1 0 0 16,-3-3 0-16,1-1 0 16,-1 3 0-16,2 0 0 15,-2 1-1-15,2 1 1 16,-1-1 0-16,-1 0 0 16,1-2 0-16,1 2-1 15,-3 0 1-15,3-1-2 16,-2 1 1-16,-4-1 1 15,0 0-1-15,0 1 1 16,0 0 1-16,9 0-1 16,-1 0 0-16,-3 1-1 15,3 0 0-15,-2 0 1 16,1 0-1-16,0-1 1 0,-2 0 1 16,1 1 0-16,-2-1 0 15,0 1 0-15,4 1-1 16,-3-2 0-16,-1 0 0 15,0 0 0-15,-2 0 0 16,6 0-1-16,-3 0 0 16,0 1-1-16,-1-1 1 15,2 1 1-15,-1 0 0 16,0-1 0-16,3 1 0 16,2 0 0-16,-2 0 0 0,-3 0 0 15,0 0-1-15,-3-1 1 16,6 1-1-16,-1 2 1 15,0-2 1-15,-1 0-1 16,-1 0 1-16,-1 0-1 16,-4-1-1-16,6 2 1 15,-2-1-1-15,4 1 1 16,3 2 1-16,-3-2-1 16,23 8 2-16,-28-9-2 15,2-2 0-15,-5 1 0 16,0 0-1-16,0-1 2 15,0 1 0-15,1 0-1 16,2 0 2-16,3 0-2 16,4 0 0-16,-3 0 0 15,7 0 0-15,20 1 0 16,-26-3 0-16,-4 0 1 16,3 1 0-16,1-1 0 0,-3 0 0 15,6 2 0-15,-3-2-1 16,3 2 3-16,0 0-2 15,-3-5 0-15,1 2 1 16,0-1-2-16,0-1 0 16,-1 3 0-16,2 0 0 15,-2 0 0-15,1-1 0 16,-1 0 1-16,2 0 0 0,1 0-1 16,-3-2 2-16,1 0 0 15,-2 2-1-15,3-4 33 16,-1 4 0-16,1-1 1 15,-2 0 3-15,2 2-35 16,0-1 1-16,0-2-3 16,1 2 0-16,-2 1 2 15,0-3-1-15,-2 1 2 16,0-1 1-16,-1-1-1 16,1 1 1-16,1 0-2 15,-2 1-2-15,3-2 2 16,0 3-1-16,1-2 0 15,0 0 2-15,-3 0-2 16,2 0-1-16,-4-1 1 16,1-1-1-16,-1 2 2 15,1-4-1-15,0 4 1 16,-1-4-1-16,4 5-2 16,-5-3-1-16,-4 0 0 0,5 2 0 15,-5-5 3-15,5 6 2 16,4 1-1-16,-9-1 1 15,9 2-2-15,1-3 0 16,-8-2 0-16,9 2-1 16,-7-3 0-16,-2-1 0 15,4 2 0-15,-4 0-1 16,7 3 2-16,-3 0-1 16,-3-3 1-16,-2 2 0 0,3-3 0 15,0 1 0-15,2 2-1 16,4-4 1-16,-7 0 0 15,4 5-1-15,0-5 1 16,5 7 1-16,-6 0-1 16,-1-7 0-16,-3 1 0 15,1 2-1-15,-3 0 0 16,4-2 1-16,1 3 0 16,-1-1 0-16,2-5 3 15,-3 2-2-15,5 2-2 16,-7-8 30-16,4 7 6 15,1-2 1-15,-3-2 5 16,5 3-32-16,-4-3-6 16,3 0-3-16,-4 0 1 15,2 0-1-15,2 1 1 16,-3-1-1-16,3 0-2 16,-2 1-1-16,0-5-2 0,1 3 1 15,0 0 1-15,0 0 1 16,3 3 0-16,-3-2 1 15,0-1 0-15,-4 1 0 16,2 0 0-16,2 3 1 16,-1-1-1-16,2 1-1 15,-1 0 0-15,-3-6 0 16,4 3 0-16,-2 0 0 16,1 1 0-16,1 1 1 0,0 1 1 15,-1-5 1-15,1-1-1 16,1 3 1-16,-1 2-3 15,1 0 0-15,-2-1 0 16,2-1 0-16,0-2 0 16,-3-1 0-16,7 3-1 15,1-4 1-15,-4 4-1 16,5 1 1-16,-7-2 1 16,0 1-1-16,2-2 1 15,-1 1 0-15,0-1 0 16,-3 2-1-16,3-2-1 15,-4 0 0-15,2 1 0 16,0 3 0 0,2 1-2-16,3-9 0 15,6 0 0-15,-9 1 0 16,-6 5 3-16,4 3 0 16,-4-1 0-16,12 5 3 0,-5-4 0 15,1 1 0 1,-6-2 0-16,2 1-2 0,-1 1-1 15,4 0 0-15,-2 2-1 16,-2-1 1-16,0-1-1 16,-2 1 0-16,4 1 1 15,2 2-1-15,1 0 0 16,0 0-1-16,-1-3 1 16,-1 3 0-16,3 1 1 0,-1-1-1 15,-2 0 1-15,-1-1-1 16,1-3 0-16,1 2 1 15,1 0 0-15,-1-3 0 16,3 6 0-16,-4 0 0 16,1-4 0-16,2 1 0 15,-4 0 0-15,4 0 0 16,-1 0-1-16,-1 3 0 16,3-6 1-16,0 5-1 15,1-2 0-15,-4 5 0 16,2-1 1-16,0-2 0 15,0-1 1-15,-2-2-1 16,1 1 1-16,-2 1-1 16,1-2 0-16,1 3 0 15,-1-2-1-15,0 3 0 16,0 1-2-16,-1-4 1 16,4 6-4-16,-2-3 1 0,2 3 0 15,-1-1 0 1,-5-5 5-16,3 5 0 0,-1-3-1 15,7 4 1-15,7 0 0 16,-11-2 1-16,7 1-1 16,-12-7 0-16,6 4 0 15,8 1-1-15,-6-1 0 16,3 1 1-16,-3 1 0 0,0-5 0 16,3 5 0-1,5 1 0-15,-7-5 0 16,3 5-1-16,-1-4 1 0,3 1-1 15,1 4 0-15,-4-3 1 16,5 2 0-16,-5-2 0 16,4 3 0-16,-2-3 0 15,0 0 0-15,-3 1 0 16,4-2-1-16,-1 4 1 16,2 0 0-16,-2 0-1 15,-8 0 1-15,2-1-1 16,-3-1 0-16,3 4 0 15,-4-4 1-15,3 4 0 16,-2-2 0-16,0 0 0 16,5 0 0-16,-3 0 0 15,6 0 0-15,0 0 0 16,1 0 0-16,-2-4 0 16,-1 3-1-16,3 1 1 15,2-2 0-15,0 1 0 0,-6-4 0 16,5 1 0-16,-1 2 0 15,1-2 0-15,2 1 1 16,-3 1-1-16,-2 0 1 16,5 2-1-16,-2 0-1 15,0-2 0-15,-2 0 0 16,-4-2 1-16,6 3 0 16,-6 0 0-16,2 3-1 15,1-1 0-15,-3-1 0 16,1 2 0-16,5-1 1 0,-8 0 0 15,-4-1-1-15,11 0 1 16,-7 0 1-16,12 0-1 16,1 2 1-16,-5-1-1 15,2 0 0-15,-4 2 2 16,-1-3-1-16,-2 0 0 16,2 1-1-16,-2-2 1 15,3 4-1-15,1-2 0 16,-6-1 0-16,1 1 0 15,-3-1 0-15,-1 1 0 16,2 4 0-16,0-1 2 16,1 0-1-16,0-2-1 15,2-1 1-15,-3-1-1 16,3-2 0-16,-2 2 0 16,-1 0 0-16,7 3 0 15,-10-2 1-15,4 1-1 16,0-2 1-16,-9-3 0 0,11 2-1 15,-10 0 0-15,5 2 0 16,-6-1 0-16,5 2-2 16,-2 2 1-16,-3-2-1 15,7 2 2-15,-5 0 0 16,4 0 1-16,1 0 1 16,-3-4 0-16,-4 0 1 15,5-2 0-15,-1 0 0 0,-6 1-1 16,5 0 1-16,-4-1-3 15,-3 0 1-15,0 1-1 16,0 1 0-16,0 0 0 16,0 0-1-16,1 0 1 15,0 0 0-15,2 0 1 16,-1 0 0-16,-2 0 0 16,0 0 0-16,0 0 1 15,0 0-1-15,0 0 0 16,3 0 0-16,-2 0-1 15,2 0 0-15,-2-1 0 16,5 0-1-16,0 1 0 16,-1-1 0-16,6 1 0 15,-3 0 0-15,1 0 0 16,27 3 0-16,-27-3 0 16,3 0 1-16,-2-2 0 15,0 2 0-15,1 0 0 0,1 1 0 16,1 1 0-16,0 3 0 15,-2-5 0-15,-2 1 0 16,-2-1 0-16,2 0 0 16,0 1 1-16,-1-1 0 15,-3 0-1-15,3 0 0 16,-2 1 0-16,-2-3 0 16,4 3 0-16,2 1 0 15,-2-2 0-15,5 7-1 0,-5-5 0 16,-4-1 0-16,1 2 1 15,-5-3 0-15,5 0 0 16,4 4 0-16,-6-3 1 16,7 0 0-16,-5-1-1 15,-1-3 1-15,0 0-1 16,-2 3 0-16,-2 0 1 16,0 0-1-16,0 0 0 15,9 0 0-15,-6-1 0 16,2 0 0-16,2 0 0 15,1-1 0-15,8-1 0 16,25-4-1-16,-34 4 0 16,1-3 1-16,-2 4-1 15,7-1 1-15,5 0 0 16,5 1-1-16,4-2 1 16,-5 0 0-16,-4 0 0 15,-1-1-1-15,1 3 0 16,2-2 0-16,0 1 0 0,-1 2 0 15,2-1 1-15,1 1-1 16,1-1 0-16,-1-2 1 16,3 2-2-16,2 3 1 15,1-1-4-15,3 0-3 16,-1 0-11-16,-2-3-6 16,3 3-19-16,-3 0-24 15,-2-1-60-15,9 0-40 0,1-4-146 16,7 1 195-16</inkml:trace>
  <inkml:trace contextRef="#ctx0" brushRef="#br0" timeOffset="93376.67">15758 7366 269 0,'-44'33'164'0,"44"-31"3"16,0 0-3-16,8 4-15 15,-3-2-6-15,0-2-22 16,-2 3-18-16,3-2-35 15,-6-3-12-15,5 1-25 0,2-1-6 16,0-3-11-16,10 2-7 16,-2-1-5-16,7 1-1 15,-3-1-1-15,2 4 1 16,2-1-1-16,-3 0-28 16,3 0-75-16,0-1-51 15,0-2-106-15,5 2-26 16,-2 1 181-16</inkml:trace>
  <inkml:trace contextRef="#ctx0" brushRef="#br0" timeOffset="93604.07">16382 7496 185 0,'29'5'103'0,"-4"-4"4"16,2 1 4-16,1-1 5 15,-2 0-8-15,2 4-22 16,-5-5-12-16,-3-2-26 16,4 0-13-16,-3 1-25 15,-8-3-5-15,8 5-1 16,-10-2 0-16,2-6-61 16,6 3-75-16,-2-5 84 15</inkml:trace>
  <inkml:trace contextRef="#ctx0" brushRef="#br0" timeOffset="93777.6">16998 7412 224 0,'26'0'184'0,"2"5"3"16,4 0-72-16,0 0-34 16,-2-6-40-16,0-2-7 15,-8-5-8-15,-3-1-3 16,9-1-15-16,-2-1-1 15,4-6-138-15,7 1 99 0</inkml:trace>
  <inkml:trace contextRef="#ctx0" brushRef="#br0" timeOffset="94322.23">17654 7294 237 0,'36'3'191'0,"0"2"30"15,-1 1-37-15,-4 1-53 16,-4-3-24-16,-1 2-35 15,2-4-21-15,2-4-35 16,4-4-6-16,-2-5-2 16,0-1-1-16,2 1-11 15,-1-2-19-15,3 4-50 16,-5-2-40-16,5 4-96 16,1 4-30-16,-5-1 34 15,6 6 43-15,-1 4 148 16,-7 0 90-16,9 6 68 15,-4 0 17-15,5 2-19 0,7 1-34 16,0-2-50-16,1 2-18 16,-1-8-24-16,-2-1-5 15,0-1-6-15,0-2 0 16,-4 5-1-16,-6-5-1 16,0 3 0-16,4-3 0 15,-2-1-9-15,7 0-5 16,5 2-2-16,0 1-2 15,1-2 9-15,2 6 4 0,-6-2 0 16,1-1 2-16,-4 7-1 16,0-1 0-16,3 0 1 15,5 0 1-15,4-7 2 16,-2-1 0-16,1-4 1 16,-6 0-26-16,6 2-28 15,-18-2-12 1,-17 0-7-16,-1 0 25 0,50 0 26 15,2-1 12-15,6 3 6 16,-25 0 0-16,14-1 0 16,2 0 0-16,1-5-75 15,0-1-52-15,3 3 76 16</inkml:trace>
  <inkml:trace contextRef="#ctx0" brushRef="#br0" timeOffset="94631.23">21102 7443 342 0,'66'4'187'16,"5"2"-58"-16,-4-6-33 16,8 3-62-16,-6-2-17 15,-4-3-10-15,-2 1-1 16,-2-8 0-16,1 0-2 16,1-2 0-16,3-1-1 15,6 5-2-15,1-1 0 16,-3 1 1-16,-7 3-2 0,-6-5 1 15,5 4-3-15,5 3 46 16,6-6 10-16,6 0 7 16,-4 4 4-16,2 1-47 15,1 3-8-15,-3 8-6 16,-2-4-1-16,1-1 0 16,-10-3 0-16,-1-7 0 15,-4 6-15-15,-16 1-231 16,-8 2 180-16</inkml:trace>
  <inkml:trace contextRef="#ctx0" brushRef="#br0" timeOffset="95975.87">16183 6761 370 0,'64'-27'187'0,"-70"27"-67"16,-8-2 5-16,4 3-27 15,-1-1 18-15,3 0 20 16,0 0-1-16,-7-2-6 15,-1 0-17-15,-4-1-20 16,13 1-3-16,-3 1-18 0,-2-3-9 16,-4-4-15-16,-3 3-10 15,2-1-15-15,1 2-4 16,-1 2-3-16,7 0-1 16,2 2-2-16,-1 0 1 15,5 0-2-15,0-3 0 16,2 3-6-16,2 0-3 15,0 0-8-15,0 0-1 16,-1 0 1-16,1 0 2 0,0 0 3 16,-1 0 0-16,0 2 1 15,0 7-1-15,-1 8 0 16,-8 28-1-16,-2-22 2 16,-2 1 0-16,-1 6 0 15,-1 0 1-15,5 0 0 16,-3-5 0-16,3-6 0 15,4 0 0-15,-1-8-2 16,8 1-2-16,0-5-3 16,4 1-2-16,2-1 0 15,3-2 1-15,3 4 3 16,-2-3 1-16,5 2 2 16,-4 0 0-16,0 1 1 15,1 0 0-15,-7-2 3 16,0 4 1-16,-5-3 4 15,-2 3 3-15,-8 0 3 16,-3-1 3-16,-8 0 1 16,-2 2-1-16,-5-6-3 0,-6 2-3 15,-5 2-4-15,2-6-5 16,-7-1-82-16,3 1-69 16,-10-8 90-16</inkml:trace>
  <inkml:trace contextRef="#ctx0" brushRef="#br0" timeOffset="115314.75">17246 8895 244 0,'0'0'134'16,"0"0"-29"-16,0 0-10 16,-1 0-2-16,1 0-4 15,0 0-4-15,0-1-8 16,0 0-21-16,5-2-5 16,6 0-8-16,2-2-2 15,30-17-8-15,-23 11-3 0,-3-6-4 16,2 1-2-16,9-3-3 15,1-1 3-15,6-1 2 16,0-7 4-16,6 2 5 16,-3-2 1-16,4-4-1 15,5 1-4-15,-8-8-9 16,5 0-6-16,1-3-4 16,-1 1 1-16,4 0 1 15,3-2 0-15,0 5-1 16,-3-4-2-16,3 6 0 15,0 1 2-15,-2 3 0 16,3 1 2-16,-11-1-6 16,0 0 0-16,-10 1-1 15,-4 2-1-15,0 6 3 16,-10 3 0-16,1 8 0 16,-5 2 1-16,-4 4-2 15,2 4 0-15,-9 2-1 16,-1 0-2-16,-1 1 0 0,0-1-1 15,0 0-1-15,0 0 1 16,0 0-2-16,0 0-22 16,-1 0-86-16,0 0-72 15,0 0 102-15</inkml:trace>
  <inkml:trace contextRef="#ctx0" brushRef="#br0" timeOffset="116786.82">17337 8829 67 0,'26'-27'47'16,"-24"25"1"-16,-1 3-2 16,1-1 6-16,-2 0 11 15,0 0 5-15,0 0 0 16,0 0-3-16,0 0 7 15,0 0 6-15,0 0 10 0,0 0 2 16,0-1-20 0,0 1-13-16,0 0-18 15,0 0-7-15,-1 0-13 0,0 0-3 16,0 0-9-16,-1 0-2 16,2 0 3-16,-2 0 5 15,1 0 7-15,0 0 1 16,0 0 0-16,-3 6-5 15,-2 1-6-15,1 0 0 0,-4-2 0 16,-27 29 0-16,23-26 5 16,-1 2 4-16,0 5 4 15,-1 0 3-15,-1 1 1 16,-5 2-1-16,-8-3-5 16,-1 5-4-16,-5 2-8 15,-1 1-3-15,3 3-3 16,-5 0-1-16,3 1 0 15,0-2-1-15,3 1 2 16,-1-2-1-16,1-2 1 16,2-1 1-16,-3-5-1 15,8 5 1-15,-2-2 1 16,-2-2-1-16,5 2 4 16,0-2 0-16,0 3 2 15,1 0-1-15,-3-1-3 16,-1 1-2-16,-1 0-2 15,0 2 0-15,1-1-1 0,3-2 0 16,2 3 1-16,4-1 0 16,-2-3 0-16,3-1 21 15,2-4 20-15,2-1 1 16,0-1 3-16,0 0-19 16,-4-1-19-16,3-1 0 15,0 0-1-15,1 0-2 16,1 0 1-16,1-3-1 15,1 3-1-15,-8-4 0 0,11 5-2 16,-3 1 0-16,0-4-3 16,4 4 1-16,-2-4 1 15,-4-3-1-15,4 4 2 16,-1-3 0-16,0 0 5 16,2 2 2-16,-3-3 2 15,5 0 1-15,-4 0-2 16,1 1-3-16,-1-1-2 15,-1-1-2-15,1 1-2 16,-5-3 0-16,6 3-1 16,-1 2-1-16,-2 2 0 15,2 2 0-15,0-3 1 16,0-4 1-16,-1-1 0 16,-1-1 0-16,4-1-1 15,-2 4 2-15,5-3-2 16,2-1 1-16,0 1-46 15,1-1-39-15,0 0-129 0,1-1-149 16,0 0 231-16</inkml:trace>
  <inkml:trace contextRef="#ctx0" brushRef="#br0" timeOffset="118853.28">17150 8879 91 0,'36'23'59'0,"-32"-12"-4"15,2-3-9-15,1 0-16 16,-1-2-2-16,1-3 22 16,-5-2 15-16,-1-4 16 15,-1 2-2-15,0 0-24 16,0 0-5-16,0 0-6 15,0 0 4-15,1-8 5 16,0 0-7-16,-1 3-9 16,-1-2-3-16,-1-1-7 0,-4 1 0 15,5-2 12-15,-38-23 0 16,31 30-3-16,2 0-3 16,0 3-22-16,0 2-8 15,-1 3-6-15,-1 2-2 16,3 0 1-16,3 4-1 15,-1-1-1-15,3 3 0 16,3 1-2-16,0 1 1 16,7-2 4-16,-1-1 3 0,5-6 8 15,0-1 3-15,0-3 5 16,2-2 1-16,-5-2 1 16,3-4 2-16,-4-2-1 15,-1-2 0-15,-3-3 0 16,-5-1-2-16,-1 1-2 15,0 1-1-15,-3 1-8 16,-1-1-2-16,-6 0-5 16,-2 1-4-16,1 5-1 15,0 2-5-15,4 9-3 16,2 2 0-16,-3 6 0 16,-4-1 9-16,4 2 9 15,4 3 4-15,2 1 5 16,4 0-4-16,3-3 1 15,-1-5 1-15,-2-4 1 16,4 0 3-16,2-9 1 16,3-1 2-16,2-7 2 0,-4-4-3 15,-1 1-5-15,-4 0-2 16,-4 3-6-16,0 0-3 16,-5 1-7-16,-2-3-4 15,-6 1 1-15,-4 0 0 16,0 6 1-16,-4 3 0 15,2 7 6-15,4 7 8 16,3 4 8-16,0 2 2 0,4 2-4 16,4 1-7-16,1-2-5 15,4-1 0-15,2-4 0 16,1 0 2-16,7 2-124 16,-1-1 92-16</inkml:trace>
  <inkml:trace contextRef="#ctx0" brushRef="#br0" timeOffset="132028.51">15658 8813 73 0,'0'-1'74'0,"0"1"13"0,8 1-2 15,5 0-2-15,32 4-12 16,-28-7-5-16,-4-4-12 16,4 3-11-16,1 0-12 15,1 2-5-15,-4 0-6 16,-2-4 0-16,-3 5 4 15,-2-3 6-15,-4 3 4 16,-1 0 2-16,-2-1 10 16,-1 1 12-16,0 0 31 15,0 0 6-15,-1 0-5 16,0 0-16-16,0 0-35 16,0 0-10-16,-12 2-11 15,-1 0-3-15,-30 4-6 16,28-6-1-16,-1 0-4 15,-1-1 0-15,2 1 1 16,0 2 0-16,2 1 5 16,-1 2 4-16,-2 0 2 0,2-2 0 15,-6 2-7 1,5 1-5-16,-1 2-2 0,0 1-2 16,4 0 2-16,0-5-1 15,5-1-1-15,3 1 1 16,2-2-5-16,2 1-3 15,0-3-8-15,1 0-2 16,0 0 2-16,0 0 2 16,0 0 5-16,0 0 3 15,16 3-2-15,27 5 2 16,-31-8 2-16,9 5-1 0,-8-2 5 16,2-2 0-16,1 2 0 15,-6-3 2-15,1 2-24 16,-5 0-22-16,7-1-75 15,-4 1-71-15,2-2 119 16</inkml:trace>
  <inkml:trace contextRef="#ctx0" brushRef="#br0" timeOffset="134295.28">15727 8865 91 0,'-63'1'89'16,"54"-2"25"-16,-3 0-23 16,0 0 3-16,1 1-12 15,3 1-12-15,2 0 9 16,-2 0-5-16,-1-2-9 16,-4 0-10-16,5 0-24 15,-3 1-8-15,10 0-15 16,-4-1-7-16,7 1-11 15,-2 0-4-15,0 0-2 16,0 0 2-16,0 0 7 16,10 4 2-16,-2 0 0 15,4 1 1-15,30 16 3 16,-24-18 0-16,2 0 3 16,1 0 1-16,-11-3 2 0,0 1 0 15,-3-2 2-15,-4-2 0 16,10 5 4-16,-10-4 2 15,-2 2 14-15,-1-2 20 16,-1 1 4-16,0 0 0 16,-1 0-8-16,2 0-19 15,-5-1-8-15,-3-3-3 16,-2-1-7-16,-29-16-3 16,29 17-3-16,-6 1-1 0,5 1-4 15,2 2 0-15,-2 2-1 16,1 1-3-16,-2 1-35 15,-5 1-22-15,7-2-63 16,-1 0-67-16,3 2 129 16</inkml:trace>
  <inkml:trace contextRef="#ctx0" brushRef="#br0" timeOffset="140307.48">6104 9488 291 0,'12'-43'168'16,"-14"41"-10"-16,-2-1-13 15,3 3-28-15,-2-1-17 16,3 0-40-16,-1 0-15 0,0 1-23 15,0 0-8-15,0 0-8 16,0 0-4-16,0 0 3 16,0 0 2-16,-5 10 1 15,0 4 0-15,-10 31-7 16,14-29-1-16,1 0-1 16,0 0-1-16,3-5 2 15,5 0 7-15,0-6 8 16,1-2 5-16,1-2 4 15,1-5 6-15,1-3 11 16,1-1 4-16,-3-7 6 16,1-1-7-16,-1 0-12 15,-1 0-3-15,-4 0-7 16,-2 4-2-16,-2 0-1 16,0 2-4-16,-1 3 0 15,-2 1-1-15,-1 2-3 16,-1-1 0-16,-2 5-7 15,0 0-2-15,-1 3-2 0,0-1-2 16,3 2 0-16,0 2 0 16,0-2-3-16,4 4-1 15,0-5-3-15,0 0 1 16,2 3 1-16,-1-6 1 16,0 0 3-16,0 0 0 15,0 0-2-15,0 0 2 16,1 2 1-16,4-1 1 15,3 4 3-15,0-1 1 16,0-2 3-16,-1-1 1 0,-2-1 1 16,-2-1 2-16,-2 0 0 15,1 0 2-15,-2 0 1 16,0 0-3-16,2-4 0 16,2-5-1-16,-3-1-4 15,-1-27-1-15,-9 31-4 16,0 2-4-16,4 5-8 15,0 4-3-15,-2 3 1 16,0 5 0-16,3 2 7 16,-1 3 3-16,1-1-1 15,2-3 2-15,1 0-2 16,0-6 0-16,5 2 1 16,0-3-2-16,3-6 3 15,3 0 3-15,0-5 2 16,1-5 4-16,-3-2 1 15,2-1-3-15,-2 0 2 0,-1 2 0 16,-3 2 3-16,-2 3 3 16,-4 1 0-16,-2 1-1 15,-4 0-3-15,-2 0-3 16,3 3-3-16,-2-1 0 16,-1 2-2-16,2 2-1 15,-1 0-3-15,2 1-1 16,1-1-3-16,3 2-2 15,2 0-3-15,1-1-2 0,0-3-87 16,0 0-55-16,0 0-232 16,0 0 233-16</inkml:trace>
  <inkml:trace contextRef="#ctx0" brushRef="#br0" timeOffset="141455.18">4974 9465 140 0,'-43'-49'112'15,"36"53"-9"-15,2 3-38 16,9 3-17-16,-8-6-36 0,4 4-2 16,2 0-1-16,-8-4 1 15,7 0 6-15,6 1 3 16,-4-3 4-16,-1-2-1 16,1-2-6-16,-3 1-3 15,0 0-2-15,0-1-1 16,0 1-1-16,8-4 0 15,3-2 3-15,8-15 1 16,-21 22-4-16,-1 0-3 16,-7 3-8-16,15 6-3 0,-13-4-27 15,5 2-53-15,3-1 57 16</inkml:trace>
  <inkml:trace contextRef="#ctx0" brushRef="#br0" timeOffset="144303.68">17197 8876 112 0,'51'20'84'0,"-44"-11"10"0,-7-4-29 16,0-2-39-16,-7-4-11 16,1 1-13-16,12 3-1 15,-10-3 2-15,6 0 0 16,-2 1 2-16,-1-1-1 15,0 0-1-15,0 0-1 16,0 0-1-16,-9 14 0 16,-26 26 2-16,26-21 0 15,-6-4 0-15,-3-5 0 16,9 0 0-16,3-2 6 0,1-5 20 16,1-3 2-16,3 0-7 15,-1-3-9-15,3 2-21 16,0 0-4-16,1-1 4 15,15-3 2-15,26-33 1 16,-26 29-1-16,-9-2-87 16,4 7 68-16</inkml:trace>
  <inkml:trace contextRef="#ctx0" brushRef="#br0" timeOffset="165531.89">17933 7700 173 0,'-65'81'84'15,"53"-81"-26"-15,9 5 1 16,-10-8 17-16,6 2 0 0,4 1 4 15,-1 1 1-15,6 4-5 16,-3-6 2-16,0 1 10 16,-1 0 2-16,2 0-6 15,-2 0-9-15,1 0-26 16,0 0-13-16,0-1-14 16,0-1-3-16,0 2-7 15,0 0-3-15,0 0 0 16,1 0 4-16,0 0 23 15,0-1 12-15,0 0 15 16,0 0 2-16,0 0-12 16,3-1-9-16,11-11-11 15,31-29-1-15,-20 26-2 16,-3-3-1-16,1 0-5 16,2 0-4-16,1 1-5 15,0 0-3-15,0-1-3 16,4 6-1-16,-1-7-2 15,0 4-1-15,0-1-2 16,-2-2 1-16,-2 3-2 0,-3-1 0 16,-4 6 0-16,3 2 0 15,-5 0 1-15,-2 4 1 16,-9-5 1-16,-3 1 1 16,3 4 2-16,-1-1 1 15,4 5 2-15,-10-4 0 16,-1 4 2-16,1 1 1 15,1 0-4-15,1 0-3 16,-1 0-7-16,0 0-3 16,0 0-3-16,0 0 0 0,-11 8 3 15,-12 7 1-15,-27 35 2 16,15-31 0-16,-2 4 0 16,-3 3 0-16,-8-1 0 15,2 2-1-15,-5 5-1 16,-2-1 0-16,16 8-1 15,-4 2 1-15,-2-3-1 16,7-2 1-16,-10-7 1 16,4-5 1-16,13 1 0 15,1-6 1-15,3-8 1 16,5 3-1-16,1-7 0 16,5 0 0-16,2-3-2 15,0 0-1-15,6-1 0 16,0 0 0-16,1-2 1 15,-4 0 0-15,5 2 0 16,1-1 0-16,4 1-2 0,-1-3-1 16,1 0-9-16,0-1-3 15,0 0-1-15,0 0 1 16,1 0 8-16,13-8 3 16,32-24 2-16,-26 14-1 15,8-2 1-15,4-3 0 16,3-6 1-16,3 3 0 15,-1-4 2-15,-2 0 0 16,4 7 0-16,-2-1 1 0,-4-1 0 16,5 2-1-16,-5-2 1 15,-1 1-1-15,4 3 0 16,-8-4 0-16,-1 0 0 16,0 6 0-16,0 4 0 15,-2-1 0-15,-4 6 0 16,-6-2 0-16,-2 2 0 15,1 6 0-15,-4-2 1 16,2 4 0-16,-6 2 0 16,-6-1 0-16,1 2-1 15,-1 0-3-15,-1 0-6 16,0 0-1-16,0 0 0 16,-3 1 1-16,-13 6 1 15,-31 35-3-15,18-20-6 16,-2 3-8-16,-9 0-21 15,-4 7-2-15,-2 4 3 16,-6-2 9-16,5 11 22 0,-11-5 7 16,-1 6 1-16,1 5-11 15,-8-2-13-15,5 3-6 16,-1-12-1-16,6 1 13 16,12-9 12-16,8 0 8 15,7-10 2-15,3-7 1 16,7-4-6-16,8-1-4 15,12-1-4-15,-6-5-4 16,2-4 3-16,-1-3 2 16,1 1 0-16,4 1 3 0,0 0 2 15,0 0 2-15,0-1 2 16,0 1 1-16,0 0 0 16,4-5 2-16,18-7 4 15,27-33 4-15,-19 22 4 16,9-1 3-16,-2-6 1 15,10-1-1-15,5-4-2 16,-2-1-2-16,-3-5-5 16,7 5-1-16,-7 1 0 15,2 2 0-15,-2 4-1 16,-7-3 1-16,2 7-2 16,-4 0 0-16,0 3 0 15,0 5 0-15,-7-3 0 16,-3 5 0-16,-3 2 1 15,-4 1-1-15,-4 5 1 16,0 0-1-16,-5 2 0 16,0-1-1-16,4 0 1 0,-9-3-1 15,6 0 0-15,-6-3 1 16,2 2 0-16,3 3 0 16,-1 0 0-16,-4 1 0 15,-3 0-24-15,2 0-28 16,-6 0-70-16,7 1-45 15,-4 1-78-15,0-2-41 16,1 1 183-16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01:26.59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9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3-25T07:01:35.838"/>
    </inkml:context>
  </inkml:definitions>
  <inkml:trace contextRef="#ctx0" brushRef="#br0">3674 4559 424 0,'56'132'151'0,"-49"-91"-120"16,-5 3 2-16,3 9 16 16,-2 4 4-16,2 4-3 15,6 5 2-15,3 7-17 16,7 3-10-16,-2 5-15 15,-1 7-5-15,4 8-5 16,-5 9 0-16,3 19 5 16,2 5 3-16,-6 14 5 15,-1 12 0-15,-7 10-4 16,0 9-2-16,0 16-3 16,-1 1 0-16,0 6 2 15,-1 2-2-15,-1-3 48 16,1-4 6-16,-3 2 17 15,1-4 9-15,-4-4-41 16,3 1-7-16,-8-14-14 16,-3-4-7-16,1-15-2 15,-4-15 3-15,6-10 6 0,0-13-1 16,1-23-4-16,0-6-3 16,-2-21-7-16,-1-9-30 15,-4-19-182-15,0-12 149 16</inkml:trace>
  <inkml:trace contextRef="#ctx0" brushRef="#br0" timeOffset="574.05">2452 8502 603 0,'11'-21'207'16,"44"30"-189"-16,18-1-18 15,6 2-2-15,13 2 1 16,3 0-1-16,17 4-1 16,12-1-1-16,9-1 2 15,12 0 0-15,16-3 11 0,8-1 8 16,20 0 9-16,10 0 3 16,14-3-10-16,19 2 11 15,1-9 15-15,15 0-3 16,2 0 1-16,15-6-17 15,27 7-23-15,-2-3-1 16,21 0-1-16,-9-3-6 16,8-1 41-16,3 1 10 15,6-1 27-15,-14 2 10 0,17 2-37 16,-4 3-1-16,-4 3-20 16,11-1 1-16,-24 0-3 15,-3-2-11-15,-34 1-3 16,9 2-3-16,-22-4 1 15,-16-1-1-15,-5 0 1 16,-34-1 2-16,-22 2-3 16,-69 0 25-1,-52 0-105-15,-2 0-72 0,130-2 96 16</inkml:trace>
  <inkml:trace contextRef="#ctx0" brushRef="#br0" timeOffset="3094.89">4024 7890 240 0,'-6'47'173'15,"5"-57"2"-15,-1-6-51 16,1 0-13-16,-4-4-23 16,5-2-8-16,0 1-7 15,0-5-2-15,0 0-6 16,6 0-3-16,-2-4-13 16,2 5-7-16,0-2-12 15,2 0-4-15,3-1-8 16,2-5-1-16,1-2 8 15,2-2 2-15,0-3 7 16,1 1 2-16,2-4-8 16,2-1-4-16,3 0-8 15,1-4-2-15,4 2-7 16,-1 2-2-16,1-3-3 0,2 2-1 16,5-2 0-1,-3-5-1-15,8 2 0 0,-3-2 0 16,3 3-1-16,0 3-1 15,7 2 0-15,2 0 0 16,6 3 0-16,5 1 1 16,-4 6 0-16,-6 3 0 15,0 1 1-15,-4-3 0 16,2 5 0-16,4-3 0 16,0 0-1-16,5 4 0 0,6-3-1 15,-5 2 0-15,0 4 0 16,1-3-1-16,6-1 2 15,5 2 0-15,5-3 0 16,2 2 0-16,4 0-1 16,-2 0 0-16,0 1 0 15,-1 2 1-15,-2 0 0 16,10-1 0-16,1 1 0 16,3-2 0-16,-4-1 1 15,3 0-1-15,2-1 0 16,0-1 0-16,8 1 0 15,-4 0 1-15,0 3-1 16,0 2 1-16,-3 3-2 16,10 3 0-16,-5 0 1 15,-1 0 1-15,4 0 0 16,-5-1 0-16,7 1 0 16,0 3-1-16,-10 0 0 0,4 4 0 15,-4 2 3-15,1-1 2 16,9 1-1-16,-2 0 1 15,-4-1-4-15,-3 2-1 16,-1 4 0-16,0-1 0 16,5 2 1-16,-4 2 0 15,-8 2 0-15,-7-2 0 16,-3 2 0-16,2-2 1 16,0 0 15-16,-4 1 3 0,-5 3 3 15,-10-2 0-15,-5 2-12 16,-4-2-3-16,-5 3-1 15,4-1 1-15,-8-1 1 16,-2 2 2-16,-2-3 0 16,-3-3-1-16,-2 0 0 15,0 0 0-15,-4-2 1 16,4 3-1-16,-2-5-1 16,-3 3-2-16,-3-2-3 15,-2 2 1-15,3 1 0 16,-4-5 1-16,1 3 1 15,1-1-1-15,-5 1-1 16,5 2-1-16,-4-5 2 16,0 0 0-16,-3 2 2 15,-1 2-1-15,-5 2 0 16,1 1 0-16,-4-2-1 16,1 0 0-16,-2 0 1 15,1 0-1-15,-1 1 4 0,0-1 2 16,-2-1 3-16,-1-4 2 15,1 0 1-15,0 0 1 16,-4-3-4-16,0 6-1 16,-1-1-5-16,-1-6 0 15,-3 3-53-15,4-3-35 16,-2 2-84-16,3 2-75 16,1 0 154-16</inkml:trace>
  <inkml:trace contextRef="#ctx0" brushRef="#br0" timeOffset="6126.26">3693 5304 153 0,'-36'24'69'15,"27"-29"-28"-15,0-1 9 16,-1 2 12-16,0-6 39 15,2 4 20-15,-2-5 3 16,0-1-3-16,-2 3-10 16,0 1-8-16,-3 3-23 15,0 3-11-15,0 0-20 16,2 0-9-16,8 2-13 16,1-1-14-16,11 2-2 15,3 4 3-15,10-4 11 16,8 3 13-16,12-1 4 0,5-2-3 15,7 3-14-15,0 0-5 16,-1-3-10-16,2-1-3 16,2 0-3-16,4-1-1 15,-2 3 0-15,-4 4 0 16,-9 0 3-16,-11 3 2 16,-6-3 12-16,-11-3-37 15,-8 0-70-15,-5-2-34 0,-5-1 53 16</inkml:trace>
  <inkml:trace contextRef="#ctx0" brushRef="#br0" timeOffset="6526.19">2362 4856 344 0,'8'0'170'16,"-3"7"-53"-16,-1 3 25 15,-3 5-19-15,-2 3-2 16,-6 4-20-16,-3 3-18 16,5 8-32-16,-7-2-14 15,5 6-21-15,1-2-6 16,-4-7 8-16,2 3-56 15,-2-5-165-15,5 1 145 0</inkml:trace>
  <inkml:trace contextRef="#ctx0" brushRef="#br0" timeOffset="6772.54">2642 5173 382 0,'-28'36'211'16,"-7"7"-87"-16,-8 8 1 16,1-2-21-16,-3-1-29 0,3-2-2 15,6-14-33 1,3 1-22-16,5-5-12 15,2-4-59-15,8 1 40 0</inkml:trace>
  <inkml:trace contextRef="#ctx0" brushRef="#br0" timeOffset="7292.64">2426 5455 253 0,'85'-66'187'16,"-64"67"2"-16,0 4-14 16,0 3-35-16,-5-2-40 15,-3 8-20-15,-3-2-16 16,-9 4 4-16,-6 5 2 15,-4 0-6-15,-14 7-29 0,-1 1-14 16,-6 6-12-16,-5 3-4 16,0-1-2-16,5-1-3 15,3-4-3-15,14-6-5 16,13-1-5-16,7-2 1 16,9-5 2-16,6 2 2 15,4-7 5-15,5 1 3 16,-1-2 1-16,-1-1 2 15,-5 1-24-15,-2 2-22 16,-3 5-164-16,0 2 138 0</inkml:trace>
  <inkml:trace contextRef="#ctx0" brushRef="#br0" timeOffset="8571.93">12344 9093 554 0,'1'-22'243'16,"8"9"-123"-16,3 5-46 15,-2 0-2-15,-7 2-11 16,1 2-7-16,-4 0 14 16,1 1 17-16,-1 2 0 15,-1 0-10-15,1 1-31 16,-1 0-23-16,0 0-23 16,-1 10-2-16,-4 16 5 15,-10 32 3-15,7-18 2 16,-4 4-2-16,-5 5 1 0,2 2-2 15,-6 1 0-15,1-2-1 16,2 6 0-16,-3-3-1 16,4-1 0-16,1 2 0 15,6-10 3-15,0-2-2 16,8-9 3-16,4-8-2 16,3-7 0-16,5-5 0 15,4-7 0-15,3 1 1 16,3-7 3-16,2-1 1 15,0-7 3-15,-1 2 0 0,0-10-7 16,2 1-10-16,-5-4-31 16,2-7-28-16,-5-1-136 15,-1-5 133-15</inkml:trace>
  <inkml:trace contextRef="#ctx0" brushRef="#br0" timeOffset="8785.36">12101 9302 805 0,'1'10'292'16,"5"-3"-200"-16,13 2-84 16,7 1 8-16,10-2 21 15,8-1 1-15,13-7-11 16,1-5-2-16,0-4-14 15,1-3 13-15,-1-5-170 16,3 0 116-16</inkml:trace>
  <inkml:trace contextRef="#ctx1" brushRef="#br0">9283 7326 0,'0'0'16,"96"-88"-1</inkml:trace>
  <inkml:trace contextRef="#ctx0" brushRef="#br0" timeOffset="9688.74">3364 3553 148 0,'-5'6'131'0,"8"3"49"16,4 2-38-16,3 2 21 0,4 2-30 16,1 4-25-16,0-2-1 15,4 6-18-15,1 1-6 16,3 1-16-16,-2 5-13 16,0-4-22-16,0 1-10 15,-3-1-11-15,3-2-1 16,-7 3 0-16,-1 0-1 0,-4-2-1 15,-5-1 4 1,-2-4-63-16,-2-2-47 0,0-5-247 16,4-3 216-16</inkml:trace>
  <inkml:trace contextRef="#ctx0" brushRef="#br0" timeOffset="9927.53">3624 3558 401 0,'3'1'244'16,"-4"1"-55"-16,-6 8-63 16,2 4 19-16,-9 6-60 15,-3 5-7-15,-3 10-12 16,-6 6-9-16,-4 8-13 15,-3 0-8-15,1 0-21 16,3 0-7-16,-1-1-31 16,5 3-48-16,2 3 47 0</inkml:trace>
  <inkml:trace contextRef="#ctx0" brushRef="#br0" timeOffset="37373.69">4247 6977 294 0,'1'-16'217'0,"-3"3"16"15,0 6-45-15,-1 6-29 16,-3 4-51-16,3 5-26 15,-3 5-41-15,1 2-5 16,-1 4 6-16,0 3 0 16,2 11 1-16,-3-1-2 0,-3 7-6 15,-3 5-4-15,-7 6-12 16,-2 13-4-16,-4 6-4 16,-3-1-3-16,0-2-3 15,-1-5 1-15,1-4-3 16,5 0 1-16,1-2-2 15,4 0 0-15,2-4 1 16,2-5 0-16,7-14-1 16,-2-3 1-16,5-15-3 15,1-7-1-15,5-3-6 16,-1-5 1-16,0-5 6 16,0 5 3-16,0 0 9 15,1-12 1-15,3-10-2 16,9-32 0-16,-8 18-4 15,0 1-4-15,0-8-1 16,3-1-1-16,5 0-2 0,2 1 0 16,5-4-1-16,-1 1 1 15,6-1 1-15,-2-4 0 16,-1 2 1-16,-3 3-1 16,1 6 1-16,-3 7 1 15,-4 8-1-15,0 7 3 16,-10 10 4-16,0 5 2 15,-6 9-4-15,-2 8-2 16,-6 15-4-16,-4 7-3 16,-5 16 2-16,0 6 2 0,0 5 0 15,-2 0 0-15,2-6 1 16,3-3-1-16,-2-6-4 16,4-2-33-16,6-11-123 15,1-11-140-15,10-10 179 16</inkml:trace>
  <inkml:trace contextRef="#ctx0" brushRef="#br0" timeOffset="38557.69">4610 6674 223 0,'65'-64'153'16,"-65"64"34"-16,-1-2-47 15,-1 4-34-15,1-2-14 16,0 0-35-16,0 0 1 15,-17 15 13-15,-29 35 4 16,23-27 3-16,-2 1-6 0,1-2-23 16,-2-1-14-16,1 0-13 15,-3-3-5-15,6 1-4 16,4-4-2-16,5 2-6 16,4-1-3-16,-3-3-2 15,0-1-2-15,5-2-3 16,3-3-5-16,6-3-6 15,3 2 1-15,0-3 2 16,0-1 4-16,4-2 9 16,-1-1 3-16,1-5 18 15,9-2 6-15,-4-9 12 16,7-2 4-16,2-9-11 16,2-5-4-16,6-4-12 15,4-1-4-15,3-5-4 16,-2 5-2-16,2-2-2 15,0 3 0-15,1 4-1 16,-3 1 0-16,-5 6 1 16,-3 6 2-16,-11 3 4 0,0 6 0 15,-8 5 0-15,-4-1-1 16,4 6-5-16,-9 0 2 16,1 5 6-16,-2 2 3 15,0-6 3-15,1 0-2 16,-12 19-6-16,-37 34-3 15,20-22-3-15,-6 3 0 16,-2 3-2-16,-4 4 0 0,2 5 1 16,-1-1 0-1,-3 2-1-15,1 0 0 0,2-2-1 16,5-1 0-16,6-8-1 16,5-4 0-16,4-7 2 15,-1-5-1-15,7-4-1 16,3-7 3-16,2-4-42 15,3-5-12-15,10-6-44 16,2-2-48-16,4-7-74 16,6-1-75-16,-4-4 178 15</inkml:trace>
  <inkml:trace contextRef="#ctx0" brushRef="#br0" timeOffset="39694.12">5054 6368 390 0,'-1'-2'192'16,"0"1"-59"-16,0 0-29 16,0 0-28-16,0 0-21 15,-2 0-24-15,3 0 7 16,0 0 4-16,0 0 4 15,0 0 10-15,0-1-8 16,7-1-2-16,9-3 4 16,30-12-15-16,-20 10-2 0,1 0-11 15,1-1-9-15,6-1-6 16,0-1-2-16,3-2-1 16,-4 0 1-16,3 0 27 15,-4 0 2-15,-10 3 4 16,2-1 1-16,-12 2-22 15,-4-1-1-15,1 4 3 16,-5 1 3-16,4 5 9 16,0-1 6-16,-11 0 19 15,2-1-1-15,3 2-10 16,-3 0-8-16,0 0-28 16,0 0-7-16,0 0-3 15,0 0 0-15,-9 4 1 16,-4-1 0-16,-33 38 3 15,17-30-2-15,3 4 0 16,-3 2-1-16,-6 1-5 16,3 2 1-16,-2-2-1 15,3 1 1-15,2-2 3 0,2-1 1 16,9-4 0-16,1-3 1 16,9-5-2-16,4-3-3 15,3-4-16-15,3-2-4 16,5-3-3-16,11-1 0 15,0-3 14-15,7 1 4 16,5-4 3-16,-2-2 3 16,9 0-1-16,2-4 1 15,0 4 1-15,6-1-1 0,-7 2 2 16,-1 1-1-16,-2 3 1 16,-6 0-1-16,4 7-1 15,-3-1 2-15,-7 5 1 16,-3 6 0-16,-11-4 0 15,0 5 0-15,-5-2-5 16,-3-3-14-16,0 2-45 16,-1-4-46-16,0 0-235 15,0 0 229-15</inkml:trace>
  <inkml:trace contextRef="#ctx0" brushRef="#br0" timeOffset="40793.87">6294 5893 293 0,'40'-27'184'0,"-43"28"-29"15,-6-1-31-15,2 4-3 16,-3 5-30-16,-6-2-8 15,-3 4-10-15,-2 1 1 16,-7-7 5-16,3 5-2 16,0-2-10-16,-2-6-14 15,4 2-21-15,0 1-7 0,5-4-8 16,3 2-1-16,0-2 7 16,2-2 0-16,5 1 2 15,-1-3-2-15,8 0-12 16,-4 3-3-16,2-3-14 15,2 3-9-15,0 0-5 16,1 0-1-16,0 0 6 16,0 0 6-16,13 4 2 15,8-1 1-15,28 6 1 16,-25-9 1-16,9 0 1 16,0 2 0-16,6-5 3 15,3 2 0-15,1-8 0 16,4 2 1-16,3 0 0 15,-4-1 0-15,-3 0 1 16,-4-3-2-16,-6 2 3 16,0 0 0-16,-4 4 0 15,-3 3 1-15,-6 1 2 16,-3 1 1-16,-6-3 5 0,-6-1 1 16,0 1 6-16,-2-1 5 15,-3 3 5-15,0 1 3 16,-1-1-7-16,0-1-6 15,0 1-11-15,-9 0-5 16,-10 2-2-16,-30 6 0 16,27-5 1-16,1 1 1 15,2 0-1-15,4-3 1 0,2 1 1 16,-4-7 0 0,7 2-3-16,0 1 0 0,2-4-4 15,9 6-3-15,0 0-19 16,0-3-21-16,0 4-44 15,0-1-21-15,0 0-74 16,0 0-52-16,10 0 154 16</inkml:trace>
  <inkml:trace contextRef="#ctx0" brushRef="#br0" timeOffset="43444.57">4295 12261 58 0,'47'-56'23'0,"-47"55"-4"16,-5-1-28-16,-1 0 0 15,5 2 5-15,0 0 10 16,0 0 20-16,0 0 44 15,0 0 14-15,-6 1 8 16,0 2-13-16,1 0-40 16,2 2-10-16,-1 7 5 15,-20 27 5-15,30-22 26 16,-5 1 11-16,3 3 5 16,-3 1 6-16,-3 5-15 0,3 5-13 15,1 11-24-15,-1 4-15 16,1 11-13-16,1 3-2 15,-4 8 18-15,1 4 12 16,1 3 8-16,-4 1 7 16,-1 3-9-16,0 8-12 15,-4 12-7-15,0 6-6 16,-2 3-12-16,-2 0-1 0,0 7 0 16,1-12-7-16,2 16 40 15,2-3 4-15,1-5 8 16,-1 17 8-16,3-7-38 15,-2 2-4-15,1 4-7 16,0-6-2-16,-2-5-2 16,0-2-1-16,3-5 0 15,-1-6 1-15,4-7 0 16,1-2 14-16,-1-6 14 16,0 3 1-16,2-4 1 15,0-4-13-15,-3-8-12 16,3-1-1-16,-5-8-1 15,0-3 1-15,-1-7-2 16,-1-7 0-16,-2-10-40 16,2-8-35-16,2-12-91 15,1-4-76-15,3-10 148 16</inkml:trace>
  <inkml:trace contextRef="#ctx0" brushRef="#br0" timeOffset="44572.84">3168 15147 370 0,'45'17'158'0,"8"4"-110"16,2-4-9-16,5-2-15 15,5 0-22-15,7-1-2 16,6 2 0-16,10 0-4 15,-1 0 0-15,6-4 1 16,-2-2-1-16,11-1 3 16,4 0-1-16,8-5-2 15,7 1 0-15,5-2-1 16,10-1 1-16,5 1-1 0,2-2-1 16,5 1 0-1,1 2 0-15,11 0 5 0,3 3 1 16,7-3 1-16,3-1 2 15,6-1-2-15,7 1 1 16,1-1 0-16,3-1-2 16,4 1 1-16,-1-2-1 15,9 1-3-15,2 1 2 16,0 1-1-16,5 0 2 16,-12-1 0-16,10-1 1 15,0-1 2-15,-14 3-2 0,22 0 2 16,-9 0-1-16,-2 0 0 15,13-1-1-15,-29 2 2 16,9 1-1-16,-9 4 0 16,-1 3 39-16,7 0 38 15,-17 0 12-15,-5-1 15 16,-7-2-36-16,-7 2-36 16,-5-6-10-16,-9 0-9 15,-6 0-2-15,-12-5-4 16,-10 3-1-16,-14 1-2 15,-5-2 0-15,-17 3 1 16,-1-1 0-16,-11-2 1 16,-11-1 2-16,-14-4-41 15,-10-1-193-15,-15-6 158 16</inkml:trace>
  <inkml:trace contextRef="#ctx0" brushRef="#br0" timeOffset="47867.49">4174 14580 93 0,'0'1'57'0,"-2"-1"24"16,2 0 0-16,-2 0 27 16,1 0 10-16,0 0 0 15,0 0-9-15,0 0-13 16,0 0-6-16,0 0-16 16,0 0-10-16,0 0-27 15,-2 0-11-15,1 0-14 16,0 0 1-16,-1 0 9 15,0 0 7-15,1 0 3 16,1 0-1-16,-1 0-12 16,0 0-5-16,-1 4-7 15,-5 6-2-15,1 5-3 16,-7 26-1-16,16-26-3 16,-1-3 0-16,6-5 0 15,1-1 2-15,-2-4 11 16,1-1 4-16,-1-1 7 15,1-1-1-15,2-3-3 0,-4-5-1 16,-1-7-3-16,1 3-1 16,-5-6-3-16,0 4 1 15,-1 3 5-15,-3 1 3 16,-3 3 4-16,-2-2-1 16,-1 1-5-16,-2 5-4 15,4-1-8-15,1 6-2 16,0 4-5-16,3-1 0 15,1 5 0-15,-2 0 2 16,6 5 0-16,1 1 2 0,4 1-2 16,-2-2-2-16,4-4-2 15,0-3-2-15,2 3-1 16,0-4-1-16,5 1-26 16,-4-2-29-16,-4-5-147 15,3 2 135-15</inkml:trace>
  <inkml:trace contextRef="#ctx0" brushRef="#br0" timeOffset="49898.39">4141 14599 105 0,'0'0'99'0,"0"0"42"16,0 3-8-16,0-3-22 16,0 0-10-16,0 0-32 15,0 0-11-15,0 0-26 16,0 0-9-16,-1 0-11 15,0 0 0-15,-2 0 2 0,3 0-1 16,-1 0 5-16,0 0 4 16,0 0 8-16,0 0 3 15,0 0 5 1,0 0 0-16,0 0-4 0,0 0-2 16,1 0-6-16,0 0-4 15,0 0-8-15,0 0 0 16,0-1 1-16,0 0 0 15,0 0 8-15,4-18 6 16,36-28 8-16,-30 24 8 0,6-5 5 16,2 4 0-16,0-7 10 15,-1-3-4-15,0-1-11 16,-5-6-5-16,4 3-17 16,-2 0-3-16,-5-3-5 15,10 5-1-15,-9-2-7 16,2 4-2-16,0 4 0 15,-3 2-1-15,4 4-1 16,-1 0-1-16,1 4 3 16,-3 1 3-16,-8 7 7 15,-1 3 4-15,-1 5 6 16,-1 3-1-16,-1 0-6 16,2 0-4-16,0 0-12 15,-1 1-2-15,1 0-8 16,0 0-2-16,0 0 2 15,0 0 2-15,-1 0 6 16,-2 2 3-16,-4 16-1 16,-14 32 1-16,13-21-2 0,-3 1 0 15,-8 7-1-15,-7 0-1 16,2 10-1-16,5 9 0 16,-3 4-2-16,4 1-15 15,-4-7-8-15,0-4-1 16,5-15 1-16,1-2 13 15,6-11 8-15,-3-3 2 16,6-5 3-16,1-3 2 0,1-6 3 16,3-2 0-16,2-1 2 15,-1-2-3-15,1 0-2 16,0-1-1-16,0 0-1 16,0 0 2-16,0 0 5 15,5-16 1-15,15-32 3 16,-9 25-2-16,6-7-1 15,3-4 2-15,3-7 1 16,3-5 1-16,-3-8-2 16,0 1-2-16,0 1-1 15,-2 5-2-15,-3 5 1 16,2 4 0-16,-7 12 0 16,-6-2 1-16,1 11 0 15,-5 0-1-15,5 5-1 16,-1 3-3-16,-3 5-28 15,2 2-71-15,-5 3 66 16</inkml:trace>
  <inkml:trace contextRef="#ctx0" brushRef="#br0" timeOffset="51708.99">4274 12679 479 0,'13'1'237'15,"3"4"-119"-15,-1 1-42 16,-1-1-25-16,3 0-45 16,-2 2-1-16,-4-4-2 15,0 1 2-15,-2 0-122 16,-5-4 89-16</inkml:trace>
  <inkml:trace contextRef="#ctx0" brushRef="#br0" timeOffset="51910.07">4727 12789 637 0,'28'10'273'16,"-2"-5"-173"-16,-3 1-19 16,-4-2-36-16,-10-1-27 15,1-2-8-15,2 1-1 16,-3-4-4-16,0-3-29 15,1-6-93-15,0-2-73 16,3 2 106-16</inkml:trace>
  <inkml:trace contextRef="#ctx0" brushRef="#br0" timeOffset="52042.71">5072 12755 191 0,'23'4'168'0,"-3"-1"21"15,2 4-50-15,1-4-80 16,-1-3-30-16,5 2-20 15,-4-4-3-15,2-1 12 16,0-1-86-16,3-4 54 16</inkml:trace>
  <inkml:trace contextRef="#ctx0" brushRef="#br0" timeOffset="52196.3">5781 12715 560 0,'40'8'244'0,"3"1"-132"16,-10-3-51-16,-4 2-33 16,1-4-14-16,-8-3-92 15,4-4-135-15,1-11 138 0</inkml:trace>
  <inkml:trace contextRef="#ctx0" brushRef="#br0" timeOffset="52358.87">6470 12624 408 0,'35'12'212'16,"-3"2"-69"-16,-3 2-52 15,-9-2-69-15,4 1-10 0,0-6-7 16,4-3 0-16,7-5-180 16,-4-4 132-16</inkml:trace>
  <inkml:trace contextRef="#ctx0" brushRef="#br0" timeOffset="52509.47">7274 12730 426 0,'50'14'203'16,"-1"-4"-90"-16,0 1-55 16,1 1-37-16,-9-1-16 15,8-2 3-15,-6-4-91 16,-2-5-125-16,12-7 136 15</inkml:trace>
  <inkml:trace contextRef="#ctx0" brushRef="#br0" timeOffset="52659.07">8212 12787 203 0,'46'8'152'16,"1"4"-1"-16,-1-1-54 15,3 3-76-15,-5-5-12 16,0-5-4-16,1 0-2 15,-5-10-107-15,2 5 78 16</inkml:trace>
  <inkml:trace contextRef="#ctx0" brushRef="#br0" timeOffset="52794.71">9327 12754 454 0,'49'6'174'15,"2"3"-115"-15,-2-6-39 16,1-2-69-16,2 6 40 16</inkml:trace>
  <inkml:trace contextRef="#ctx0" brushRef="#br0" timeOffset="52960.26">10411 12652 293 0,'65'1'126'16,"2"7"-49"-16,-3 1-64 16,4 7-3-16,-7 0 5 15,-3-3 2-15,6 5-1 16,-4-4 12-16,10-6-21 16</inkml:trace>
  <inkml:trace contextRef="#ctx0" brushRef="#br0" timeOffset="53153.98">11993 12806 621 0,'87'25'378'0,"-5"5"-38"15,1-8-199-15,-6 1-45 0,-3-2-71 16,-3-4-13-16,-2 1-5 16,2-6-1-16,-4-10 0 15,1 0-5-15,-4-12-43 16,-4-3-29-16,-4-4-88 15,-7-7-55-15,2-3 136 16</inkml:trace>
  <inkml:trace contextRef="#ctx0" brushRef="#br0" timeOffset="53930.03">3404 12087 272 0,'-2'0'214'16,"2"6"27"-16,1 9 13 15,-1 4-48-15,3 9-30 0,-4 1-40 16,0 1-13-16,-6 6-29 16,5 3-12-16,-1 2-31 15,-6 0-10-15,3-3-21 16,-8-3-8-16,-5-6-4 15,11 2-2-15,-1-5-63 16,4-1-49-16,14-3-171 16,-12-9 167-16</inkml:trace>
  <inkml:trace contextRef="#ctx0" brushRef="#br0" timeOffset="54185.35">3634 12493 612 0,'4'11'334'0,"-4"5"-116"0,-5 5-17 16,-11 13-86-16,-5 4-35 15,-2 4-27-15,-4-1-5 16,2-9-28-16,3 0-9 15,4-9-6-15,0-4-1 16,5-3-66-16,3-3-47 16,6-3-151-16,0 2 150 15</inkml:trace>
  <inkml:trace contextRef="#ctx0" brushRef="#br0" timeOffset="54529.02">3642 12772 361 0,'21'-2'231'0,"-2"6"-22"15,-8 3-61-15,0 7-44 16,-7 3-27-16,-9-2-10 15,-1 5-3-15,-5-1-21 16,0 2-10-16,5 2-13 16,-2-2-6-16,3-6-10 15,0 2-3-15,5-4-8 0,4 1-4 16,4-3-1 0,2-5 1-16,10-1 5 0,7 3 3 15,-3-9 3-15,11 5 1 16,1-4 1-16,-3-5-17 15,9 10-146-15,0 1 117 16</inkml:trace>
  <inkml:trace contextRef="#ctx0" brushRef="#br0" timeOffset="56179.82">6520 14590 352 0,'0'177'222'16,"-4"354"-62"-16,-4-534 8 15,3-1-43-15,-4-3-52 16,5 0-17-16,11 4 0 16,-5-2 10-16,3-1 14 15,-3 4 6-15,-5 0 1 16,2 2-9-16,0 0-22 0,1 0-15 16,-2 0-28-16,2 20-5 15,0 36-4-15,0-28-3 16,-3 7 1-16,-3-2 0 15,-5 3 1-15,0 5-1 16,9-3 1-16,-5-1 0 16,6-8 0-16,1-10 1 15,-5-8-1-15,3-4 1 16,4-7 3-16,2-3 0 16,0-9 2-16,-2-6-1 0,1-9-2 15,2-6 1-15,3-9 2 16,5-6 2-16,0-3 0 15,-5-6-2-15,5 7-2 16,-4 1-2-16,-8 3-1 16,5 8 0-16,-6 4 3 15,3 12 2-15,-1 11 6 16,2 5 8-16,-2 8-5 16,2 5-3-16,0 7-7 15,-5 6-8-15,1 16 4 16,-7 6 2-16,4 13 3 15,-4 1-1-15,4-3-4 16,5-4-4-16,-3-9-78 16,2-4-52-16,-1-9 78 15</inkml:trace>
  <inkml:trace contextRef="#ctx0" brushRef="#br0" timeOffset="57246.25">4715 16133 151 0,'-23'4'112'16,"-3"-2"6"-16,9 4-1 15,-3 0 9-15,5 1 11 16,-2-1 3-16,-1-3-4 15,1 2-10-15,2 0-4 16,0 1-2-16,5-1-1 16,1-4 4-16,7-1-18 15,1 0-25-15,5 0-44 16,-4 0-20-16,0 0-20 16,19 4 3-16,38 13 3 15,-22-12-2-15,13 2-1 0,7-2-1 16,11 3-1-16,9-2 1 15,-2 4 0-15,1-4 2 16,5 0 8-16,-2-1 5 16,11-4 4-16,-1 2 1 15,-6-2-7-15,-2 2-3 16,-5 6-3-16,-1-3-1 16,4 5-1-16,-5-5 0 15,-5 3 0-15,-5 1 0 0,-7 4 1 16,-5 3 0-16,-8-6 2 15,-4 4-1-15,-5-8 2 16,-3 1-1-16,-8 2 0 16,4 0 0-16,-5-3-1 15,-4 0 1-15,2-7-10 16,-11-6-25-16,-3 0-83 16,-1-2-52-16,-1-5-109 15,0 2-55-15,2 0 212 16</inkml:trace>
  <inkml:trace contextRef="#ctx0" brushRef="#br0" timeOffset="57591.19">6266 16298 688 0,'-63'-69'343'0,"56"68"-119"16,4-1-86-16,1 2-29 15,2 0-75-15,0 0-30 16,0 0-27-16,3 1-2 16,24 11 22-16,30 14 5 15,-23-11 1-15,-2-1 0 16,1-5-2-16,0 4-1 16,0 3 26-16,-4 2 10 15,0 5 24-15,-10-5 9 16,-8 3-11-16,5 2-6 0,-13 0 16 15,2 1 3-15,-6 0 18 16,-8 0 9-16,-18 2-22 16,-2-3-10-16,-12-5-42 15,-7-4-45-15,1-4-137 16,-5 1-74-16,0-6 133 16</inkml:trace>
  <inkml:trace contextRef="#ctx0" brushRef="#br0" timeOffset="58238.36">4893 15844 177 0,'3'-9'145'0,"1"9"94"15,-5 0-18-15,2 9-35 16,-7 1-30-16,-13 3-82 16,-2 5 1-16,-10 0 17 15,2 1 8-15,-1 1 1 16,-2-1-4-16,-7-2-18 16,0 2-14-16,-3-4-32 15,-1 3-15-15,8 3-19 0,-2-2-4 16,8 2 0-16,6 0 1 15,5-6-3-15,3-3-5 16,13 2-18-16,6-6-7 16,6 1-2-16,8-1 1 15,3 1 19-15,-1-3 6 16,9 5 9-16,4 2 4 16,-3-3-46-16,7 5-63 15,-3 4 70-15</inkml:trace>
  <inkml:trace contextRef="#ctx0" brushRef="#br0" timeOffset="59002.85">5177 16858 531 0,'-19'0'289'16,"-2"1"-56"-16,-1 10-46 15,4-6-65-15,-2 5-31 0,4 13-48 16,-1 0-15-16,5 17-18 15,1 4-7-15,7 7-6 16,3 4-2-16,4-4-2 16,1-4 0-16,5-7-5 15,1-7-4-15,2-12-12 16,1-8-5-16,6-8-2 16,-2-11 3-16,4-8 12 15,5-7 9-15,3-18 8 16,1-5 3-16,-3-12 3 15,-3-1 10-15,1-5 22 16,-4-1 9-16,-1 0 6 16,1 4-6-16,-11 3-20 15,7 3-8-15,-2 9-9 16,-5 1-2-16,7 10 12 16,-7 7 12-16,-5 11 15 15,0 8 20-15,-7 6 1 0,2 7-7 16,-2 10-9-16,-4 5-18 15,0 13-2-15,-2 1-1 16,-1 9 1-16,6 7-3 16,-8 6-10-16,2 5-6 15,5 8-6-15,-4 1-3 16,2-3 4-16,-2-3-46 16,8-10-64-16,-5-3-34 15,8-15-95-15,-1-5-10 16,-5-17 159-16</inkml:trace>
  <inkml:trace contextRef="#ctx0" brushRef="#br0" timeOffset="59330.91">5641 16727 336 0,'12'-15'228'0,"-4"9"11"16,-4 2-32-16,-4 11-47 16,-1 2-37-16,-5 16-36 15,-2 4-7-15,-2 8-1 16,0 5 4-16,1 1-12 16,3 5-17-16,5 4-31 15,1-2-11-15,5-5-12 0,2-4-1 16,5-2-3-16,1-6-1 15,1-5-4-15,6 1 1 16,-1-13-1-16,0-2-1 16,2-7-2-16,-1-7-24 15,1-10-89-15,0-3-85 16,1-9 124-16</inkml:trace>
  <inkml:trace contextRef="#ctx0" brushRef="#br0" timeOffset="59592.11">5518 16940 848 0,'-3'2'335'0,"4"-4"-205"16,3 2-15-16,-4-1-50 15,0 0-6-15,15-4-41 16,11-3-12-16,30-12-5 16,-28 6 0-16,8-1 0 15,-1 2 0-15,4-2-37 16,4 2-70-16,-2-3 71 16</inkml:trace>
  <inkml:trace contextRef="#ctx0" brushRef="#br0" timeOffset="64428.22">4159 14531 170 0,'8'46'125'0,"-9"-44"-1"16,-1 0-43-16,2-2-15 0,-1 0-24 16,0 0-7-16,-2 0-7 15,3 0-3-15,-1 0-10 16,0 0-5-16,1 0-10 16,0 0 0-16,0 0 4 15,0 0 9-15,0 0 25 16,0 0 6-16,0 0 0 15,0 0-4-15,0 0-11 16,0 0-1-16,0 0 4 16,0 0-2-16,0 0-10 15,0 0-8-15,0-1-9 16,0 0-2-16,0 0-1 16,0 0 0-16,0 0 1 15,0 1 7-15,5-1 17 16,-4 0 8-16,5-2 7 15,-3 2-6-15,0 0-16 16,2-3-6-16,0-1-8 0,1-1-1 16,3-4 1-16,25-28 2 15,-27 26 3-15,6-2 1 16,0-4 0-16,-2 0-1 16,5-7 15-16,3-3 9 15,-4-4 6-15,7-3 1 16,-1-2 10-16,-6-4-7 15,4 0-4-15,0-1-2 16,4 1-25-16,3 0-1 0,7-2 4 16,0-1 2-16,3-12 0 15,3-3 0-15,1-16 34 16,2-2 0-16,3-2-1 16,4-2-1-16,1 6-40 15,-2-5-1-15,1-10-3 16,-5-6 0-16,4-2-2 15,3 0 0-15,2 2 0 16,5-1-1-16,3-14 0 16,-3 0 0-16,-3-2 0 15,0 1 0-15,-1 3 1 16,2 1-1-16,3 9 2 16,-11 4 3-16,4 13 1 15,0 4 2-15,1 0-1 16,4 1-3-16,-13 5-1 15,-2 2 0-15,-14 11 0 16,-3 6 1-16,-5 9 2 16,-6 3-1-16,3 11 0 0,-6 2 0 15,1 8-1-15,2 6-2 16,-9 3 0-16,3 2 0 16,-5 5 0-16,-1 1 0 15,0 1 0-15,-2 2-1 16,0 0-2-16,0 0 0 15,0 0-1-15,0-1-1 16,0 0 0-16,0 1 1 16,0-1 2-16,0 0-1 0,0 0 1 15,0 0 1-15,0 0 1 16,0-1 3-16,0 1 3 16,0 0 0-16,0 0 1 15,0 0-2-15,0 0-4 16,0 0-2-16,0 0-3 15,0 0-2-15,1 0-4 16,-1-1 0-16,3 1 0 16,-2 0 0-16,0 0 2 15,1 0 1-15,1 0 1 16,0-1 2-16,1 0-1 16,-1 1 0-16,0-1 0 15,1 0-1-15,-1 1 0 16,3-2 0-16,1 0 0 15,1-2 1-15,3-1 1 16,26-18 0-16,-24 15 0 16,2-2 1-16,1-6-3 0,4-1 0 15,4-4-1-15,-3-1 0 16,2-2 2-16,2 2 1 16,-5-2 0-16,3 6 2 15,-5 4 0-15,-1-3 0 16,0 7 0-16,-4-5-1 15,3 5 0-15,-6-1-1 16,-4-3 1-16,4 1-1 0,-7 0 0 16,7 4 2-16,3 2-1 15,-9 1 1-15,0-1 0 16,-2-2 0-16,-2 0 0 16,0 4-1-16,4-2 0 15,-1 3 0-15,3-1 1 16,2 0-1-16,-3 0 1 15,1 0 0-15,-1 0-2 16,-2 2 1-16,-3-2-1 16,6 1-1-16,-6 2 0 15,7-2-1-15,-7 3 1 16,0 0 0-16,0 0 1 16,0 2 2-16,0-1 1 15,0-1 2-15,0 1-2 16,0 0-1-16,0 0-2 15,0 0-1-15,0 0 0 16,0 0 1-16,0-1 1 16,1-4 1-16,0 2 0 0,1-3 0 15,-1 2-1-15,1-3 0 16,0-1 0-16,-2 5 0 16,0-4-1-16,0 4 2 15,0 2 0-15,0-3-1 16,0 4-3-16,-2 0-4 15,1 0-10-15,0 0-6 16,0 0-10-16,0 0-2 0,-6 0 5 16,-3 3 6-1,0 0 10-15,-28 53 5 0,30-29 1 16,8-1 1-16,-2-2-1 16,2 2 0-16,5-6 0 15,-7-3 1-15,9-2-1 16,2-5 0-16,5-5 1 15,4-4-1-15,3-8 4 16,-5-5 2-16,6-6 2 16,2 0 1-16,-4-7 3 15,1-2 0-15,-4 0 1 16,-3-2 1-16,-3 1 2 16,-3 2 2-16,-6 5 4 15,-3 0 2-15,-6 6 2 16,-2 1-3-16,-8-2-10 15,-1 4-6-15,-2 9-15 16,2 2-5-16,4 9 0 16,-2 7 1-16,3 7 6 0,-5 3 2 15,5 9-1-15,-1 1 2 16,-2 3 3-16,13 0 4 16,-4-8 0-16,10-1-1 15,0-11-2-15,-2-3-1 16,8-5-2-16,-7-8 0 15,13-4 2-15,0-8 2 16,3-12 4-16,4-3 2 0,-4-6 2 16,-2-6 2-16,-6 1-5 15,-6 1-1-15,-5 5-10 16,-10 4-8-16,-7 7-1 16,-2 7-1-16,1 9-7 15,4 7 0-15,2 13-2 16,4 4 2-16,-1 11 13 15,-4 4 5-15,6 7 5 16,3-1 14-16,4-4-159 16,12-1 116-16</inkml:trace>
  <inkml:trace contextRef="#ctx0" brushRef="#br0" timeOffset="69286.89">19343 8632 755 0,'-24'-47'287'16,"-1"1"-176"-16,3 11-58 15,-2 3 2-15,1 16 15 16,1 7-15-16,1 11-18 16,5 8-5-16,-4 12-22 15,3 7-7-15,2 21-5 16,-1 9 0-16,11 25 10 16,-1 11 4-16,4 28 7 15,-1 6-1-15,-1 20-5 16,0 12 0-16,-2 15 16 15,0 10 3-15,-2 10-2 16,-1-3-2-16,4-6-18 16,2 4-4-16,1-9 21 15,-1-4 12-15,-1 1 13 16,-2-14 6-16,1-13-19 16,4-9-11-16,0-17-12 0,2-11-6 15,-2-17-3-15,0-9 0 16,-6-24-21-16,3-7-30 15,-14-23-127-15,-4-8-79 16,-4-15 148-16</inkml:trace>
  <inkml:trace contextRef="#ctx0" brushRef="#br0" timeOffset="69706.28">17760 10594 784 0,'97'-2'277'15,"15"5"-227"-15,31 6-23 16,13 4-1-16,24 9-4 16,8-2-16-16,18 2 8 15,17 2 20-15,4-2 19 16,19-4 5-16,7 3 7 16,15-2-7-16,24-2 7 15,-5-1 6-15,21-4-2 16,-13-1-8-16,4-3-20 0,-9 6-7 15,-18-8-4-15,-11 4-3 16,-44-2-3-16,-2-5-5 16,-33-3-18-16,-16-3-39 15,-32-9-135-15,-33-6-131 16,-46-10 178-16</inkml:trace>
  <inkml:trace contextRef="#ctx0" brushRef="#br0" timeOffset="70380.57">18056 8228 485 0,'-8'-7'228'0,"6"7"-23"16,3 1-129-16,-2-3-18 16,1 2 4-16,0 0 0 15,-1-1 0-15,1 1 19 16,0 0 3-16,0 0-19 16,0 0-16-16,0 0-23 15,0 0-1-15,13 17-4 16,34 32-1-16,-17-13 0 15,-1 6 1-15,1 10-1 16,0 5 0-16,-8 2-1 16,1 5-5-16,-2-6-5 15,-5-2 0-15,6-7-4 16,-6-4 1-16,-2-8 0 16,-2-1-1-16,-7-8 2 15,4-2-15-15,0-5-92 16,0-5-75-16,3-4 101 0</inkml:trace>
  <inkml:trace contextRef="#ctx0" brushRef="#br0" timeOffset="70636.89">18433 8327 975 0,'-2'-4'351'0,"1"16"-272"16,-9 6-69-16,-3 20 20 16,-7 6 24-16,-13 15 24 15,5 6 9-15,-12-3-10 16,0-1-20-16,5-3-28 16,-3-6-11-16,10-5-26 15,3-4-21-15,3-16-63 16,8-5-58-16,6-13 91 15</inkml:trace>
  <inkml:trace contextRef="#ctx0" brushRef="#br0" timeOffset="71037.81">18156 8042 835 0,'46'-60'326'0,"-51"64"-170"16,-1 11-158-16,3 4 9 15,-1 5 43-15,4 1 7 0,3-3 4 16,6-4-7-16,3-7-34 15,3-5-9-15,5-7 4 16,-7-8 3-16,4-8 0 16,-2-3 0-16,-11-2-6 15,10 6-1-15,-14 3 4 16,-1 2 12-16,-1 4 10 16,-11-2-4-16,6 6-14 15,2 3-17-15,2 4-19 16,3 5-28-16,3-2-66 15,1 0-53-15,10 2-220 16,-5 2 245-16</inkml:trace>
  <inkml:trace contextRef="#ctx0" brushRef="#br0" timeOffset="71865.84">23805 11147 553 0,'-10'-4'287'0,"2"2"-90"16,1 1-51-16,-2 2-47 16,0-1-13-16,0 0 12 15,7 0 9-15,0-1 2 16,1 1-10-16,0 0-34 15,1 0-17-15,2 12-30 16,6 16-8-16,21 49-4 16,-17-28-1-16,-2-1-2 15,0 3 0-15,-2-9 0 16,2-1-2-16,7-7-28 16,-2-2-39-16,8-3-138 15,-4-4-153-15,4-3 221 0</inkml:trace>
  <inkml:trace contextRef="#ctx0" brushRef="#br0" timeOffset="72062.31">23950 11155 1029 0,'-28'33'418'0,"-4"5"-245"16,-14 14-114-16,-1 1 0 15,-2 5-27-15,-2 0-13 0,6-4-10 16,-3-4-30-16,1-9-85 16,-11-3-79-16,-9-4 104 15</inkml:trace>
  <inkml:trace contextRef="#ctx0" brushRef="#br0" timeOffset="73487.8">18708 9139 683 0,'0'-62'243'0,"20"78"-211"15,3 8-10-15,-1 9-6 16,8 5-7-16,3 14 7 16,0 0 10-16,7 17 29 15,-3 6 14-15,13 20 14 16,8 11-5-16,17 9-26 15,7 10-14-15,3 12-27 16,7 2-7-16,8 14-3 16,3 4-1-16,18 5 2 15,0 4 16-15,8 16 21 16,0-1 6-16,5 2 25 16,-4-2-6-16,9-10 3 15,0-8 3-15,-1-10-20 16,1-2-9-16,-14-17-18 15,-8-3-8-15,-10-18-4 0,-4-12-1 16,-16-5-1-16,-12-9 1 16,-21-10 0-16,-8-9 1 15,-10-16 3-15,-5-12-14 16,-10-16-62-16,-7-7-44 16,-12-13-100-16,1-7-39 15,-3-6 154-15</inkml:trace>
  <inkml:trace contextRef="#ctx0" brushRef="#br0" timeOffset="75108.53">19218 10699 202 0,'0'0'174'0,"0"0"14"16,0-1-53-16,0 0-32 15,0 0-54-15,0 0-11 16,0 0-5-16,0-1 2 16,0-4 14-16,0 2 3 15,0 3 5-15,0 0-5 16,0 0-16-16,0 0-9 15,0-1-13-15,-2 2 2 16,0 4 0-16,-7 19-1 0,-8 25-6 16,10-24-2-16,5-8-3 15,2 0 0-15,7-4 2 16,2-8 6-16,8 2 16 16,-1-7 5-16,4-8 2 15,3 3-4-15,-1-8-14 16,-2-3-5-16,2-1-1 15,-4-3-2-15,-7-2 1 16,6 5 1-16,-10-2 3 16,-6 3 7-16,3 4 14 15,-13 1 4-15,-1 6-3 16,1 0-7-16,-2 7-24 16,5 6-7-16,-2 8-6 15,-2 4 1-15,-2 5 5 16,-2 2 2-16,1-3 1 15,4 0 1-15,5-4 0 16,3-6-1-16,4-5 0 0,-2-5 1 16,5-3 2-1,1-2 1-15,5-9 2 0,1-3-1 16,-2-6-2-16,0-1 0 16,-6 2 3-16,-1 3 2 15,-5 2 5-15,-5 1-1 16,-1 4-3-16,-3 4-3 15,0 7-7-15,2 3-1 16,-3 5-2-16,1-1 0 0,-4 0 1 16,0 0 0-16,3-1-1 15,4 1-2-15,2-3-31 16,1 0-37-16,4-1-128 16,1 2-108-16,7-3 189 15</inkml:trace>
  <inkml:trace contextRef="#ctx0" brushRef="#br0" timeOffset="76472.69">19284 10717 155 0,'-30'-7'97'0,"30"7"-3"16,-3-2-15-16,3 1-27 15,0 0-7-15,-1 0-4 16,1 0 4-16,0 0 20 16,0 0 12-16,0-1 13 15,0 1-5-15,-1 0-27 16,1 0-16-16,0 0-24 16,0 1-7-16,0 0 0 15,0 0 3 1,0 0 7-16,0 0 5 0,0 0 10 15,0 0 3-15,0 0 2 16,0 0 0-16,0 0-9 16,0 0-7-16,0 0-12 0,0 0-6 15,0 0 13-15,0 0 10 16,2 0 15-16,4 1 6 16,1 1-10-16,-1-1-7 15,9 3-11-15,30 7-5 16,-22-8-3-16,-1-1 3 15,-1 1 14-15,5 1 8 16,4-1 10-16,11 0 5 16,15-2-9-16,1-1-7 0,12-3-11 15,2 1-8-15,5-1-9 16,-2-3-1-16,-2 4-2 16,0 0-1-16,-3 5-2 15,-1-1-1-15,3 5 0 16,-4 3 0-16,-10 0 0 15,-5 1-1-15,-9 2 1 16,-8-7 0-16,-3 1 1 16,1 2 1-16,-4-6 1 15,4 5 0-15,-4-4-1 16,-6 0 0-16,-5 0 1 16,-6-3 1-16,-3-1 1 15,-4 0 1-15,-3 2 6 16,0-2 3-16,-2-1 7 15,0 1 1-15,-2-1-5 16,2 0-6-16,-2-1-10 0,1 1-4 16,0 0-18-16,0 1-15 15,0-1-36-15,0 0-25 16,0 0-78-16,1 0-65 16,0 0 149-16</inkml:trace>
  <inkml:trace contextRef="#ctx0" brushRef="#br0" timeOffset="77055.14">20763 10720 753 0,'16'-26'304'0,"-25"28"-208"16,2-2-2-16,-1 1-5 15,5 0-12-15,1 1-6 16,0 0-5-16,2-2-25 16,0 0-10-16,0 0-14 15,0 0-2-15,6 2-3 16,9 4-4-16,32 18-5 16,-27-16-1-16,2 2-2 15,2-2 1-15,4 5 0 16,-5-2 0-16,-2-1 1 15,-3-1 0-15,-11-2 7 16,-1 1 7-16,-6-4 19 0,2 5 8 16,-10-5 12-16,0 1-3 15,-13-2-12-15,-10-3-7 16,-3 3-15-16,-1-2-6 16,-2 0-10-16,2 4-2 15,7 0-1-15,5 1-4 16,10 2-4-16,5 3-6 15,8 1-4-15,1 3 0 16,6 3 6-16,4-6 4 16,1 7 8-16,5-5 0 0,2-2 1 15,-2 0 0-15,2-5 2 16,-4-3-1-16,-3-2 2 16,-2 1 0-16,-2-2-2 15,-2 0-1-15,1-3-9 16,-1 3-6-16,-2-5-32 15,1 1-22-15,-4 0-34 16,-1 2-41-16,0 0-137 16,0 0 184-16</inkml:trace>
  <inkml:trace contextRef="#ctx0" brushRef="#br0" timeOffset="77373.99">20872 10879 466 0,'0'-1'178'0,"0"0"-125"15,0 0-41-15,0 0-1 16,0 0-5-16,0 1-2 16,0 0 1-16,0 0-1 15,0 0-2-15,0 0-2 0,0 0-3 16,0 0-7-16,0 2-24 16,1 4-17-16,-1-4-29 15,2 5-27-15,0-3 70 16</inkml:trace>
  <inkml:trace contextRef="#ctx0" brushRef="#br0" timeOffset="79019.47">20913 10895 153 0,'-13'30'72'16,"15"-31"-25"-16,-4-3-11 15,2 2-16-15,0 1-7 16,0 0-14-16,0 0-6 15,0 0 0-15,0 0 3 16,0 0 6-16,0 0 9 16,0 0 18-16,0 0 1 15,0-1 0-15,0 1-7 16,0 0-18-16,0 0-3 0,0 0-2 16,0 0-2-16,0 0-1 15,0 0 1-15,0 0-2 16,0 0 1-16,0 0 14 15,0-1 7-15,0 1 16 16,0 0 3-16,0 0-4 16,0 0 1-16,0 0 8 15,0 0 4-15,3 1 8 16,7 0 2-16,-3 0-1 16,-6 0-3-16,3 0 1 15,-4 0-1-15,0 0 11 16,2 0 10-16,-2 0 19 15,0 0 7-15,0 0-2 16,0 0-8-16,0 0-22 16,-1 0-8-16,0 0-12 15,-9 0-1-15,-13 0 21 16,-36-5 6-16,17 3-5 0,-7-2-3 16,-6 4-27-16,-5-1-13 15,4 0-10-15,3 5-7 16,10-7-4-16,5 5-1 15,3-6 4-15,6-1 7 16,0-1 12-16,5-2 3 16,3 1 2-16,-2-2-6 15,4 1-10-15,-2-2-5 0,0 1-4 16,3 5 0-16,-3-5-2 16,1 1-2-16,2 7-2 15,3-1-1-15,4 4 0 16,0 2 0-16,0-7 0 15,0 1 0-15,1 1 0 16,6 3 0-16,-2 1 0 16,-4-2-1-16,1-1 0 15,-9-3 0-15,6 3-2 16,5 3-2-16,2 0-15 16,4 1-10-16,-2 2-44 15,4-2-36-15,-2-3-86 16,1 1-53-16,0-2-125 15,0 0 225-15</inkml:trace>
  <inkml:trace contextRef="#ctx0" brushRef="#br0" timeOffset="79263.74">20156 10741 635 0,'-1'3'315'16,"-6"1"-103"-16,-6-2-89 15,-11 2-65-15,-3 2-17 16,-8 2-17-16,-3 4-5 16,11 8-12-16,-6 1 0 15,14-1 10-15,6 0-2 16,3-4-8-16,8-1-2 0,11 3-12 16,5-2-1-16,13 0 7 15,3 1-14-15,6 3-106 16,5-1-108-16,-3 10 138 15</inkml:trace>
  <inkml:trace contextRef="#ctx0" brushRef="#br0" timeOffset="82146.36">6603 10495 137 0,'0'-1'125'0,"0"1"1"16,0 0-41-16,0 0-26 15,0 0-34-15,0 0-2 16,0 0 9-16,0 0 12 16,0 0 13-16,0 2 2 15,-2-2-5-15,2 3-15 16,-1-1-21-16,0 1-6 16,1 5-6-16,0-1-1 0,0-1-2 15,0 1 0-15,1 1-1 16,2 2 1-16,1 3 0 15,15 30 1-15,-12-26 2 16,-1-2 8-16,6 5 16 16,-4 0 2-16,8 2 0 15,-3 4-7-15,1 4-16 16,2 5-2-16,-3 6-1 16,4 5-1-16,-1 5-2 15,2 6-1-15,2 4-1 16,2 3-1-16,5 6 1 15,-2-6 0-15,8 6 1 16,-7-3 0-16,2 6-1 16,6 9 0-16,-6 1 0 15,6 5-1-15,-5-9 39 16,-2-4 4-16,9 3 2 16,2 6 1-16,3 5-39 0,0 0-2 15,-8-7 5-15,7-10 4 16,2-7 3-16,3-3-1 15,-1 0-6-15,-1 0-4 16,-8 3-3-16,-6-5 1 16,3-3-2-16,2-1 1 15,-2-7-1-15,3 0-1 16,-3-4 1-16,-5-3-1 16,2-4 2-16,-3 4 1 0,1-1 0 15,1 2 0-15,-2 1-2 16,3-1 0-16,-8-3 35 15,7 1 4-15,-6 0 3 16,-3-4 1-16,3-1-34 16,-3-2-3-16,-3-4-4 15,0-4 1-15,0-2-1 16,-6-2-1-16,3-2 0 16,4 3 0-16,-7-3 1 15,0 1 0-15,2 2 1 16,-4 0 1-16,-5-2 0 15,6-2-1-15,-5-3 0 16,-4-5 0-16,5-2-1 16,-3-4 1-1,-1-2-1-15,1 0-2 0,-2-3 0 16,0 0 0-16,2 8 0 16,3-1 0-16,-2 2-1 15,-2-1-1-15,0 0-3 0,-1-1-26 16,0-3-79-16,0 0-85 15,0-4 114-15</inkml:trace>
  <inkml:trace contextRef="#ctx0" brushRef="#br0" timeOffset="108515.32">16081 14638 870 0,'-7'-14'390'15,"-6"-4"-179"-15,0 0-43 16,-4 1-47-16,-3 4-13 16,-1 3-27-16,-5 4-3 15,1 6-8-15,0 3-13 16,-6 10-19-16,-1 3-7 16,-2 5-22-16,-3 2-8 15,1 4-7-15,6 7-4 0,2 6-3 16,5 8-1-1,9 8 1-15,2-2 0 0,5 1 3 16,6-29 1 0,1-13-16-16,0 1-3 15,0 19-7-15,6-9-1 0,8-26 19 16,5-21 5-16,8-22 11 16,-1-8 1-16,3-20 9 15,-4-3 9-15,1 0 12 16,-4-3 3-16,-4-1 2 15,-5-5-7-15,-5-8-10 16,-1 0-2-16,-4 6-11 16,4 7-2-16,-3 11-1 15,0 2-5-15,5 12 0 16,-1 0 0-16,-2 11-1 16,0 7 4-16,-6 15 3 15,0 8 0-15,-3 9-6 0,0 9-5 16,-2 7-10-16,0 12 0 15,-1 14 8-15,-2 7 5 16,-1 15 3-16,-1 1 1 16,-1 6-3-16,0 4 1 15,2 9 3-15,2 4 3 16,2 8 0-16,-1-3 2 16,6-11 7-16,-1-10-39 15,2-14-47-15,5-3-39 16,7-4-106-16,2-5-19 0,7-6 147 15</inkml:trace>
  <inkml:trace contextRef="#ctx0" brushRef="#br0" timeOffset="108951.16">16205 14518 256 0,'3'5'213'15,"2"2"69"-15,2-1-42 16,4 10-55-16,7 0-31 16,0 7-64-16,5 3-24 15,-1 2-34-15,0 2-9 16,1 3-10-16,-2 2-3 0,-2-3-3 15,0 3-1-15,-3-5-1 16,-3-2 1-16,4 0 3 16,-3-5-33-16,0-4-87 15,-3 1-70-15,-3-3 97 16</inkml:trace>
  <inkml:trace contextRef="#ctx0" brushRef="#br0" timeOffset="109223.43">16593 14549 922 0,'1'-1'435'0,"-4"4"-184"15,-5 5-66-15,-12 11-99 16,-4 5-20-16,-13 11-17 15,-3-1-1-15,-2 5 0 16,0 0-14-16,6 2-28 0,2 0-3 16,6-6-63-16,2 0-31 15,6-12-77-15,6 5-40 16,7-3-59-16,2-1-65 16,3 3 218-16</inkml:trace>
  <inkml:trace contextRef="#ctx0" brushRef="#br0" timeOffset="109638.83">15759 15312 770 0,'-4'0'323'0,"3"0"-211"16,1 2-38-16,0-2-34 15,0 0 1-15,21 7 33 16,35 9 14-16,-17-12 2 0,4-1-19 16,5-3-34-16,8 0-13 15,-4-3-17-15,6 1-1 16,-4 2-2-16,-6 2 0 16,5 3-3-16,-9-7-21 15,1 0-75-15,8 2-40 16,-6 0-140-16,2 6 164 0</inkml:trace>
  <inkml:trace contextRef="#ctx0" brushRef="#br0" timeOffset="110573.85">15795 16100 597 0,'5'27'355'16,"-28"-22"-71"-16,3 5-75 16,-2 4-27-16,1 9-61 15,3 4-27-15,-3 9-48 16,7 7-24-16,4 12-22 15,0 4-4-15,7 6-4 16,2-2 1-16,4-8-4 16,8-6-3-16,3-16-10 15,-1-11-6-15,5-14-7 16,-1-10 4-16,7-12 13 16,2-8 9-16,1-17 13 15,-1-7 1-15,-2-8 4 16,-3-7 0-16,-5 1 0 15,-2-3 2-15,-5-4 1 0,0 2 1 16,3-6-2-16,3 1-3 16,-3-4-3-16,2 6-1 15,-2 8-2-15,0 6 3 16,2 13-2-16,-3 4 2 16,0 14 18-16,-8 0 7 15,0 14 25-15,-2 4 9 16,-2 3-14-16,-2 8-10 15,2-6-29-15,0 0-10 16,-2 23-2-16,-4 31 4 0,0-20 2 16,0 11 1-16,0 11-4 15,-1 11-1-15,-4 8 3 16,2 5 1-16,-3-2-5 16,-3-2 0-16,9 5-21 15,-3-2-12-15,1 4-1 16,2-1-2-16,-1-11 7 15,0-4-8-15,6-11-23 16,2-6-16-16,2-15-38 16,4-5-31-16,1-13-91 15,0-4-58-15,7-6 180 16</inkml:trace>
  <inkml:trace contextRef="#ctx0" brushRef="#br0" timeOffset="110977.3">16405 16010 593 0,'-5'-1'324'0,"-1"2"-63"0,3 7-134 15,-2 0-32-15,-1 11-18 16,0 5-6-16,0 10 1 16,0 4-2-16,0 3-21 15,3 3-13-15,-2 2-15 16,5 3-8-16,3-2-10 15,-1 1-1-15,4-3 0 16,-2-5-1-16,4-3-2 16,1-8-4-16,0-11-14 15,3-1-12-15,0-14-38 16,-2-1-23-16,2-7-115 16,-3-6-83-16,-7-8 182 15</inkml:trace>
  <inkml:trace contextRef="#ctx0" brushRef="#br0" timeOffset="111209.68">16410 16268 970 0,'15'-3'-138'16,"9"-2"138"-16</inkml:trace>
  <inkml:trace contextRef="#ctx0" brushRef="#br0" timeOffset="111553.85">16899 15680 685 0,'-1'-2'346'16,"0"1"-37"-16,1 0-212 15,0 0-1-15,19 1-38 16,29 1-35-16,-27 0-16 15,0-3-16-15,-1-4-27 16,3 1-37-16,3-2-141 0,-1-7-138 16,-1-3 218-16</inkml:trace>
  <inkml:trace contextRef="#ctx0" brushRef="#br0" timeOffset="111763.29">16960 15471 1132 0,'-8'3'425'0,"8"1"-321"15,-1-4-39-15,7 0-43 16,1-1-10-16,6-1-18 16,2-2 1-16,5 1-29 15,4 3-39-15,2-1-91 16,3 1-83-16,4 0 151 15</inkml:trace>
  <inkml:trace contextRef="#ctx0" brushRef="#br0" timeOffset="112468.93">17422 16081 413 0,'14'39'265'0,"15"-15"50"16,4-7-122-16,10-14-66 16,1-8-4-16,5-18-25 15,5-11-10-15,-1-25 25 16,1-13-5-16,-2-17-24 15,0-2-12-15,-2-8-41 16,4-1-8-16,-4-12-8 16,-4-5-3-16,-5 2 0 15,-6-8 1-15,-12 2-3 16,-3 3-2-16,-1 20-2 16,-11 10 4-16,-5 28 8 15,-5 14 4-15,-14 10 21 16,0 18-3-16,-9 8-15 15,-1 9-5-15,-7 9-29 16,0 10-5-16,5 12 8 16,-1 5 0-16,11 14 9 0,-1 4-1 15,7 13-3-15,3 3-1 16,4 6-1-16,4 2-2 16,1-5 1-16,1-3 2 15,2-5 0-15,0 0 2 16,2 7 1-16,0 3-2 15,2 3 1-15,1 0 0 16,-1-15 1-16,3-7-1 16,3-11-3-16,2-5-12 15,6-9-22-15,1-3-20 0,2-5-100 16,0-7-91-16,4-5 156 16</inkml:trace>
  <inkml:trace contextRef="#ctx0" brushRef="#br0" timeOffset="112756.17">18332 15649 868 0,'71'44'411'16,"-72"-33"-142"-16,3 2-149 16,-3 2-22-16,-4 2-35 15,5 7-13-15,-6 2-11 0,1 0-2 16,3-4-9-16,1-5-6 16,4-5-22-16,2-5-22 15,-4-4-107-15,0-3-100 16,-2-5 137-16</inkml:trace>
  <inkml:trace contextRef="#ctx0" brushRef="#br0" timeOffset="112962.86">18341 15227 1222 0,'0'-4'566'16,"0"-3"-259"-16,-3 6-153 15,1 0-64-15,-3 0-87 16,3 0-29-16,1 1-35 16,0-1-23-16,0 1-17 15,1 0-6-15,0 0-74 16,0 0-59-16,12 4 157 16</inkml:trace>
  <inkml:trace contextRef="#ctx0" brushRef="#br0" timeOffset="113859.17">18698 15389 700 0,'0'0'359'16,"-3"4"-88"-16,-1 3-197 15,-1 4-36-15,0 7-38 16,2 0-1-16,-1 12 17 16,2 3 22-16,-1 5 25 15,2 9 1-15,-2-6-13 16,-1-3-19-16,3 1-22 15,-3-9-3-15,3 3-1 16,-2 1 0-16,1-7-1 16,2 1 0-16,-2-9 1 15,0-2 1-15,3-4 5 16,0-4-1-16,1-6 14 16,0-5 5-16,-2-8-2 15,0-3-1-15,3-6-13 16,0-2-4-16,1-5 5 15,3 0 3-15,-1-3 3 16,2 4-1-16,3-3-7 16,1 0-2-16,2-2-6 0,4-4-2 15,-2 2-2-15,1-3 0 16,0 4 5-16,0 2 1 16,8 7 0-16,-4 2-1 15,-4 6-6-15,-3 2 0 16,-5 6-1-16,-2 5-1 15,3 9 2-15,-4 2 3 16,-4 4 3-16,3 1 2 16,-5 7-1-16,1 2-1 0,-1 5-2 15,-5-1-1-15,3-2-1 16,-3-3 0-16,5-6 0 16,2-3 0-16,-3-12-10 15,1 0-7-15,0-3-6 16,-1 0-1-16,1 0 9 15,0 0 8-15,6-18 5 16,18-28 2-16,-9 26 2 16,-4 0 4-16,-1 2 2 15,4 2 1-15,-3 7-3 16,-6-1-1-16,2 6 0 16,-3 6 2-16,1 4 4 15,2 3 2-15,-4 7 5 16,-3 1 2-16,-2 7-3 15,-1 8-2-15,1 0-7 16,2 1-2-16,1-1-7 16,2-9-1-16,6-2-16 15,2-5-8-15,0-5-17 0,2 0-16 16,2 0-50-16,-7-6-46 16,8 6-320-16,1 3 314 15</inkml:trace>
  <inkml:trace contextRef="#ctx0" brushRef="#br0" timeOffset="114820.78">17883 16909 355 0,'-57'-28'255'0,"41"26"25"16,4 5-73-16,-2 3-74 15,5 9-18-15,-1 0-18 16,1 5-4-16,-6 2-16 15,-1-3-10-15,4 11-14 16,2-1-6-16,-2 8-10 16,2 5-10-16,-4 2-18 15,0-2-5-15,8-3-5 16,2-8-3-16,4-12-23 16,1-6-5-16,2-12-13 15,3-2 5-15,2-15 29 16,5-3 13-16,6-18 18 15,-1-10-2-15,-1-7 5 16,-2-7 5-16,-2-1 14 16,5 3 5-16,-1-3-6 15,0 1-9-15,-1-2-17 0,-6-3-5 16,1 1-4-16,1 1-1 16,-3 3 1-16,-1 9 1 15,2 12-1-15,-7 10 2 16,3 13 0-16,-3 4 0 15,-2 10 3-15,3 1-5 16,-3 5-2-16,-1-3 1 16,0 0 0-16,1 13 7 15,2 15 8-15,2 35 2 16,-7-15 3-16,-1 9-5 0,-10 10-6 16,0 1-3-16,-3 3-3 15,1-6-6-15,6-2-4 16,0-5-2-16,7-4-42 15,-5-5-20-15,5-6-39 16,4-4-16-16,3-14-20 16,2-5-42-16,6-14-218 15,-9-7 258-15</inkml:trace>
  <inkml:trace contextRef="#ctx0" brushRef="#br0" timeOffset="115169.36">18110 16512 625 0,'6'-14'366'0,"-3"4"-77"16,-3 7-87-16,0 8-49 16,-1 8-79-16,0 3-35 15,-1 15-18-15,-1 4-4 16,3 7 0-16,0 10 14 15,0 5 5-15,-3-1 6 16,2 3-1-16,0-5-13 16,2 1-20-16,5 4-6 15,0-2-1-15,3-1 0 0,3-13 0 16,1-5-2-16,1-14-5 16,-1-8-3-16,1-8-4 15,0-6 1-15,-1-8 1 16,2 0 1-16,-4-5-28 15,1-1-21-15,-5-3-67 16,3-4-79-16,-4-3 133 16</inkml:trace>
  <inkml:trace contextRef="#ctx0" brushRef="#br0" timeOffset="115407.23">18004 16858 1174 0,'-6'4'515'15,"-1"-2"-260"-15,5-4-136 0,2 2-51 16,0 0-50 0,0-1-22-16,0 0-10 0,2 0 2 15,15 0 12-15,28-3-33 16,-19 1-73-16,-2-2-51 15,8 3-209-15,5 5 233 16</inkml:trace>
  <inkml:trace contextRef="#ctx0" brushRef="#br0" timeOffset="115869">18494 16765 812 0,'-52'31'376'0,"43"-26"-129"15,5-2-41-15,4-3-41 16,0 1-13-16,0-1-53 16,0 0-17-16,0 0-28 15,0 0-11-15,0 0-17 0,0 0-5 16,20 5-11-16,27 1-6 16,-25-9-3-16,7 5-1 15,1 1 0-15,5 0 0 16,-1-1 1-16,-2-1 0 15,1 0 1-15,-6 3 0 16,0 4-1-16,-3-8 1 16,-2 1 4-16,1-2-20 15,-8-6-27-15,-1 6-16 0,-5-4-52 16,-1 0-16-16,0 3-64 16,-5-4-45-16,0 0-135 15,1 3 225-15</inkml:trace>
  <inkml:trace contextRef="#ctx0" brushRef="#br0" timeOffset="116364.67">18716 16665 732 0,'-7'-3'350'0,"5"-2"-124"16,0 3-57-16,0 1-77 15,1 0-17-15,0 0-43 16,-2 0-7-16,3 1 8 16,0 0 1-16,0 0 18 0,17 3 11 15,30 10 1-15,-23-4-3 16,-4 0-21-16,3 0-12 15,1 0-22-15,-2-1-2 16,10 1-2-16,-1 2 0 16,0-1 2-16,-1 1-1 15,-5-2 30-15,-4 2 7 16,-4 4 10-16,-5 0 5 16,-9-5-14-16,-4 1 5 15,-7-1 8-15,-7 3 0 0,-7 3-4 16,-2 1-9-16,-7-3-17 15,0-8-6-15,3 5-13 16,5-2-4-16,6-1-10 16,5 4-7-16,1-7-23 15,8 2-18-15,-2-5-53 16,0 0-49-16,8 4-126 16,-5-6-63-16,5 6-143 15,6 3 287-15</inkml:trace>
  <inkml:trace contextRef="#ctx0" brushRef="#br0" timeOffset="116835.18">19412 16844 725 0,'6'-73'375'15,"-22"72"-127"-15,1 10-75 16,2 4-37-16,-5 2-50 15,0 7-25-15,3 2-25 16,-3 4-12-16,8 9-19 16,6 4-4-16,5 5 4 15,11 1 0-15,11-10-2 16,3 2 0-16,6-9-9 16,1-7-4-16,1-11 2 15,7-17 3-15,8-18 25 16,-1-13 21-16,0-15 30 15,-9-6 13-15,-9-4 3 16,-6 1-12-16,-13 6-24 16,-9 0-12-16,-19 4-42 15,-12 2-30-15,-15 10-64 16,-7 7-79-16,-5 22 110 16</inkml:trace>
  <inkml:trace contextRef="#ctx0" brushRef="#br0" timeOffset="118200.03">20470 14341 361 0,'-5'-1'231'16,"-2"1"22"-16,3-1-40 15,-1 1-31-15,9 2-28 16,-4-2-57-16,0 0-23 16,0 0-37-16,7 16 2 0,28 39-1 15,-22-23-4-15,7 8-9 16,4 4-7-16,-2-1-9 15,1-1-2-15,-1 1-2 16,-3-4 0-16,-2-5 3 16,1-1-28-16,-2-7-77 15,-1-1-74-15,-5-9 94 16</inkml:trace>
  <inkml:trace contextRef="#ctx0" brushRef="#br0" timeOffset="118452.36">20727 14395 1005 0,'-9'0'435'16,"-5"3"-232"-16,-7 11-131 0,-4 4-36 15,-11 14-15-15,3 5 9 16,0 3 11-16,6 2 2 15,10-5-16-15,4-1-12 16,2-11-15-16,-5-3-23 16,13-3-68-16,-4-2-46 15,12 1-146-15,0-1 173 16</inkml:trace>
  <inkml:trace contextRef="#ctx0" brushRef="#br0" timeOffset="118751.56">21088 14080 721 0,'0'4'313'0,"-4"11"-171"16,-6 5-63-16,-6 9-19 15,0 6 5-15,-6 10 22 16,2 4 10-16,-2 13-13 16,5 6-18-16,-3-4-30 15,5 1-11-15,5-6-21 16,-2-4-3-16,10 0-37 16,0-6-26-16,6-4-84 15,2-7-41-15,4-12-118 16,1-7 183-16</inkml:trace>
  <inkml:trace contextRef="#ctx0" brushRef="#br0" timeOffset="119072.7">21277 14254 510 0,'0'0'296'16,"-1"5"-68"-16,-2 10-78 16,-3 6-22-16,-4 10-45 15,-3 6-17-15,-3 9-19 16,-5 1-14-16,2 3-19 16,-1 3-5-16,4-11-6 15,8 1-2-15,7-2 13 16,0-4-54-16,1-3-27 15,5-2-9-15,7-3-41 16,1-6 48-16,6-8 12 16,-1-8-11-16,-3-10-35 15,4-1-50-15,-2-6 94 16</inkml:trace>
  <inkml:trace contextRef="#ctx0" brushRef="#br0" timeOffset="119325.94">21109 14578 484 0,'-8'7'310'16,"9"-3"15"-16,0-1-139 15,-1-1-39-15,0-2-20 16,0 0-24-16,0 0-20 0,1 0-43 15,9 7-21-15,8 2-26 16,25 8-24-16,-22-13-78 16,1-7-67-16,4 1-156 15,0 1 198-15</inkml:trace>
  <inkml:trace contextRef="#ctx0" brushRef="#br0" timeOffset="119546.38">21329 14581 813 0,'78'-24'379'16,"-69"25"-194"-16,7 8-67 15,-1 0-31-15,1-3-58 16,1 4-16-16,-5-3-23 0,0-3-18 15,-7-1-49-15,5-1-47 16,0-5-202-16,-2 0 214 16</inkml:trace>
  <inkml:trace contextRef="#ctx0" brushRef="#br0" timeOffset="119696.49">21460 14590 1586 0,'-10'9'1'0,"4"1"-36"16,-10 6-48-16,10-5-165 15,4-4 156-15</inkml:trace>
  <inkml:trace contextRef="#ctx0" brushRef="#br0" timeOffset="120092.73">21581 14755 544 0,'0'11'114'15,"-3"-1"-29"-15,3 7 72 16,-2-4-38-16,2-6-63 16,0-6-11-16,-1-6-8 15,1-4 0-15,1-13-6 0,6-2-25 16,7-11-18-16,1-6-2 15,10-4 3-15,-2-3 8 16,5-4 6-16,2-2 1 16,-3-1 2-16,-2-1-1 15,-8 5 5-15,-7 6 4 16,-3 6 19-16,-4 8 16 16,-4 12 15-16,-2 2 7 15,-4 16-10-15,-2 1-14 0,0 10-4 16,-2 9 1-16,0 6 5 15,1 9 3-15,-2 8-16 16,2 6-13-16,4 3-17 16,-7-3-5-16,9-4-20 15,-4 0-17-15,1-9-69 16,6-1-54-16,1-2 98 16</inkml:trace>
  <inkml:trace contextRef="#ctx0" brushRef="#br0" timeOffset="120371.98">22003 14218 869 0,'21'-8'351'0,"-14"11"-228"15,0 9-58-15,-6 9-38 0,-1 10-7 16,-1 13 19-16,-3 6 19 15,2 5 30-15,-1 1-2 16,3-5-23-16,0-3-21 16,4-4-34-16,0-3-5 15,3-1 5-15,1-1-30 16,-5-3-36-16,4-5-17 16,3-8-70-16,1-6-15 15,0-14-167-15,-3-6 207 0</inkml:trace>
  <inkml:trace contextRef="#ctx0" brushRef="#br0" timeOffset="120527.56">21950 14599 887 0,'-57'-13'426'15,"63"24"-36"-15,5-5-381 16,6 5 23-16,6-5-94 15,0-6-84-15,6-4 97 16</inkml:trace>
  <inkml:trace contextRef="#ctx0" brushRef="#br0" timeOffset="120745.98">22373 14233 875 0,'23'19'375'16,"-5"18"-223"-16,-7 2-1 15,-10 16-41-15,-8 6-18 16,-7 0-32-16,-3-4-7 16,1-7-89-16,2-3-65 15,1-10-212-15,2 3 194 0</inkml:trace>
  <inkml:trace contextRef="#ctx0" brushRef="#br0" timeOffset="120992.33">22605 14698 1049 0,'25'-13'406'0,"0"6"-304"15,-1 0-50-15,3 5-101 16,3 4-51-16,-5-2-68 16,0-7-24-16,0 4-77 15,3-7 171-15</inkml:trace>
  <inkml:trace contextRef="#ctx0" brushRef="#br0" timeOffset="121247.24">23114 14395 1036 0,'27'6'380'0,"-10"12"-254"16,0 10-52-16,-1 11 25 15,0 8-2-15,-5 1-36 16,-2-3-18-16,6-2-24 16,-12-11-19-16,6-5-63 15,1-5-55-15,-6-14 70 16</inkml:trace>
  <inkml:trace contextRef="#ctx0" brushRef="#br0" timeOffset="121443.72">23378 14490 1386 0,'-14'6'503'0,"-14"22"-439"0,-30 52-2 15,30-39-35 1,7-2-29-16,-1-6-50 0,-1-9-31 16,-1-1-135-16,2-5-105 15,9 2 205-15</inkml:trace>
  <inkml:trace contextRef="#ctx0" brushRef="#br0" timeOffset="121756.88">23809 14156 1036 0,'4'-9'466'0,"-4"7"-228"16,-7 1-92-16,-5 12-65 15,-2 5-48-15,-4 11-25 16,0 11 9-16,1 8 43 16,-7 9 10-16,6 12 1 15,2-1-11-15,-2-1-38 16,10-5-12-16,4-6-29 16,-1-5-24-16,6-4-86 15,2 2-45-15,-3-6-105 16,7 1-37-16,-2-7 204 0</inkml:trace>
  <inkml:trace contextRef="#ctx0" brushRef="#br0" timeOffset="122176.76">24031 14416 1167 0,'8'-1'468'0,"-6"4"-330"16,2 7-34-16,-6 10-63 16,-4 5-10-16,-6 12 16 15,-5 4 9-15,-2 7 13 16,-1-1-7-16,6 0-23 16,2 1-14-16,2-1-20 15,4 1-4-15,0-6-3 16,2 0-21-16,10-11-9 0,2-2-4 15,7-6-29 1,-1-9-1-16,2-12-57 0,1-3-50 16,4-17 111-16</inkml:trace>
  <inkml:trace contextRef="#ctx0" brushRef="#br0" timeOffset="122376.49">23864 14677 1210 0,'-13'6'463'0,"7"6"-332"16,5-6-27-16,6 1-52 15,5 2-1-15,11-1-24 16,0-2-6-16,3 0-75 16,2-3-47-16,-1 0-103 15,0-5-79-15,2-6 183 16</inkml:trace>
  <inkml:trace contextRef="#ctx0" brushRef="#br0" timeOffset="122598.44">24335 14304 1105 0,'17'29'432'0,"-7"10"-309"16,-1 13 17-16,-9 10 3 15,-6 5 6-15,0 1 1 0,-6-2-29 16,3-3-57-16,-6-5-36 16,-4-3-67-16,0-10-31 15,-8 3-59-15,-10-6-35 16,-14-5-80-16,-9 2-207 16,-22-15 301-16</inkml:trace>
  <inkml:trace contextRef="#ctx0" brushRef="#br0" timeOffset="122980.96">20971 15733 1163 0,'-7'-21'436'0,"8"-3"-312"16,11 7-24-16,0-3 5 16,-1 3 9-16,12 6-15 15,2 1-7-15,18 5-33 16,10 2-21-16,24 2-23 16,15 1-6-16,23 1-7 15,12 1 6-15,32-1 6 16,6-2 0-16,21-3 2 15,1-4-5-15,-20-4-5 0,1 1 0 16,-19-2 0-16,-6 1 0 16,-16 1-2-16,-15 1 5 15,-16 7-37-15,-10-3-34 16,-22 0-116-16,-7 2-83 16,-28-4-268-16,-15 10 328 15</inkml:trace>
  <inkml:trace contextRef="#ctx0" brushRef="#br0" timeOffset="123882.56">22045 16220 1115 0,'0'0'455'0,"-2"8"-294"16,-4 1-31-16,-6 5-59 15,-34 35-26-15,27-22-33 16,2 8-4-16,6 12-3 16,-1 4-1-16,1 5 4 15,0 0 1-15,2-10 1 16,6-7-2-16,3-11-13 16,3-6-9-16,3-15-13 15,3-6 0-15,4-15 6 16,2-9 7-16,6-17 11 15,1-11 2-15,1-15 1 16,-5-9 3-16,4 3 6 16,-2 0 1-16,-3 5 0 0,1-1 0 15,-5-6-8-15,2 2-2 16,-7 2 0-16,1 9 0 16,-1 18 2-16,-3 11 1 15,4 20 7-15,-7 2 6 16,0 13 5-16,1 8 2 15,-3 10 7-15,4 12-1 16,-8 13 10-16,-1 2 1 0,-5 23-9 16,6 3-4-16,-4-1-16 15,-1 2-5-15,8-5-4 16,-6-3 7-16,5 1-79 16,4-4-36-16,-6-13-76 15,6-5-72-15,0-18-126 16,-4-5 240-16</inkml:trace>
  <inkml:trace contextRef="#ctx0" brushRef="#br0" timeOffset="124203.86">22647 15835 892 0,'4'6'384'16,"-6"1"-234"-16,0 17-67 0,0 13-7 16,-8 13-10-16,0 8-1 15,-2 8 23-15,-9-1-13 16,8 4-29-16,-4-1-6 16,4 3-21-16,5-1-13 15,1 7-6-15,5-4-1 16,2-6 0-16,5-4-1 15,4-17-2-15,4-10-1 16,1-15-18-16,2-8-5 16,2-13-20-16,-1-4-18 15,2-11-81-15,-3-6-106 0,1-17 161 16</inkml:trace>
  <inkml:trace contextRef="#ctx0" brushRef="#br0" timeOffset="124384.07">22432 16227 1279 0,'3'22'539'16,"0"-6"-224"-16,14-4-300 16,4-4-4-16,12 1-12 15,4-5 18-15,5-4-111 16,4-3 159-16,17-10-65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01:24.20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3">
        <inkml:traceFormat>
          <inkml:channel name="X" type="integer" max="12368" units="cm"/>
          <inkml:channel name="Y" type="integer" max="6956" units="cm"/>
          <inkml:channel name="T" type="integer" max="2.14748E9" units="dev"/>
        </inkml:traceFormat>
        <inkml:channelProperties>
          <inkml:channelProperty channel="X" name="resolution" value="400" units="1/cm"/>
          <inkml:channelProperty channel="Y" name="resolution" value="400" units="1/cm"/>
          <inkml:channelProperty channel="T" name="resolution" value="1" units="1/dev"/>
        </inkml:channelProperties>
      </inkml:inkSource>
      <inkml:timestamp xml:id="ts1" timeString="2020-03-25T07:06:26.813"/>
    </inkml:context>
  </inkml:definitions>
  <inkml:trace contextRef="#ctx0" brushRef="#br0">4139 4980 567 0,'-17'-31'203'16,"3"13"-165"-16,-5 3 11 15,0 7 40-15,1 3-2 16,0 2-11-16,1 4-7 16,4 8-36-16,0 0-13 0,6 11-10 15,4 1-7-15,3 12-7 16,2 8 0-16,1 15-2 16,3 6 3-16,1 22-2 15,1 5-1-15,0 14 3 16,1 8-1-16,-1 8 3 15,0 6 0-15,2 6 2 16,-6 1 2-16,0 8-6 16,-2 3 26-16,-2 6 10 15,0 7 4-15,-1-5 9 16,-1 4-25-16,-2-3-4 16,1 1-2-16,2-9-1 15,-4-11-1-15,2-9-3 16,-3-7-2-16,-4-8 0 15,2 3-1-15,-2-13-2 16,0-4 0-16,5-12-2 16,-3-11 0-16,5 1-1 15,0-2 0-15,1-10 0 0,-3 0 1 16,2-17-33-16,-2-5-57 16,-1-9 58-16</inkml:trace>
  <inkml:trace contextRef="#ctx0" brushRef="#br0" timeOffset="-128383.24">3876 8601 274 0,'2'-5'221'16,"-2"0"1"-16,-2 1-57 15,2-1-24-15,-7-2-52 16,7 2-10-16,-3-3-25 16,6 2-11-16,-2-1-10 15,0 4-4-15,8 1 7 16,-13-2 1-16,6 5 2 15,-3-1 1-15,0 0-5 16,0 0 0-16,0 0-4 16,-2 0-3-16,3 11-3 15,4 9-7-15,5 39-9 16,-7-22-2-16,0 11-5 16,1 16 1-16,-3 12 1 15,0 11-4-15,0 19 5 0,-1 7-3 16,-5 9 3-16,-2 19 5 15,-2 13-5-15,-1 9 1 16,3 22-2-16,6-5-6 16,-3 16 2-16,-1 1 2 15,3 11 3-15,-3 11 6 16,9-1 5-16,-2 8 2 16,-6-11-1-16,-9-11-3 15,4 6-6-15,-5-16-3 16,5 0 5-16,5-1 0 0,-6-31 1 15,7-8 2-15,2-24-4 16,1-15-3-16,1-17 1 16,2-14-1-16,6-23-18 15,1-11-49-15,-1-22-148 16,0-5-146-16,0-16 211 16</inkml:trace>
  <inkml:trace contextRef="#ctx0" brushRef="#br0" timeOffset="-127347.08">1587 11217 768 0,'-14'34'315'0,"28"-30"-105"16,4-1-238-16,13 12 11 16,2 2 9-16,0-1 3 15,20 7 1-15,7 2-1 16,12-6 1-16,18 10-1 0,10-2-1 15,-2-8-1-15,19 4-2 16,9-3 3-16,13-2 0 16,17-1 0-16,19 0 2 15,1-5 0-15,26-7 1 16,13-2 0-16,5-4 1 16,17-10-2-16,16 5 2 15,3-4 0-15,7-3 1 16,17 1-1-16,12-3 0 15,8 0 1-15,33 4-1 16,-7 8-1-16,11-3 2 16,-1 4 0-16,6 7-1 15,1-4 3-15,1 3-1 16,13-2 1-16,1 4 2 16,-17 0-1-16,29 5 1 15,-5 0-1-15,8-2-1 16,20-2 2-16,-16-1-1 0,0 9-2 15,-4-2 0-15,-1 5 0 16,-8 1-1-16,-9-1 2 16,-12 2 36-16,-12-2 3 15,-19 0 8-15,-14-1-1 16,-26-3-34-16,-17-2-1 16,-26-1-9-16,-20-5 1 15,-42-2-66-15,-9-2-81 0,-52-12 91 16</inkml:trace>
  <inkml:trace contextRef="#ctx1" brushRef="#br0">8067 7597 0,'0'0'16</inkml:trace>
  <inkml:trace contextRef="#ctx1" brushRef="#br0" timeOffset="73.8">5570 6882 0,'0'0'16,"0"0"-16,0 0 15,0 0 1</inkml:trace>
  <inkml:trace contextRef="#ctx0" brushRef="#br0" timeOffset="-126483.29">2060 4839 261 0,'9'4'167'16,"-4"-2"-2"-16,-1 4-4 15,7 7 5-15,1 2-28 16,7 8-35-16,4 0-13 16,4 8-26-16,-8 1-7 15,4 5-2-15,9 8-2 0,1 5-12 16,7 4-7-16,-3-4-16 15,0 4-7-15,-4-6-4 16,1-1-1-16,0-4-2 16,-3 1 1-16,5 3-1 15,-8-4 1-15,-4 1 0 16,2-3-5-16,-13-10-57 16,10 1-56-16,-10-9-205 15,-8-8 199-15</inkml:trace>
  <inkml:trace contextRef="#ctx0" brushRef="#br0" timeOffset="-126162.64">2636 4964 514 0,'0'-18'347'0,"-4"9"-32"16,-7 7-132-16,1 9-18 16,-6 10-98-16,-6 7-17 15,-7 18-5-15,-5 5 8 16,-6 17 7-16,-1 7 0 16,-7 3-19-16,1 5-13 15,2 4-13-15,-3-2-5 16,9 5-4-16,-1-2-2 15,8-8-1-15,4-8 0 16,4-14-29-16,5-10-42 0,4-19-137 16,7-4-126-16,11-20 201 15</inkml:trace>
  <inkml:trace contextRef="#ctx0" brushRef="#br0" timeOffset="-125666.96">2352 4366 397 0,'-12'4'256'0,"-2"10"-27"16,-4 2-77-16,-9 5 14 15,11 14-21-15,-1 3 6 16,4 7-37-16,10-4-29 0,-4-10-46 15,2-9-18-15,5-13-23 16,2-7 0-16,11-13 2 16,4-9 2-16,5-15 10 15,0-5 0-15,-1 1-4 16,-2 1-1-16,-3 9 3 16,-8 1 2-16,-8 7 9 15,-4 4 2-15,-6 3-6 16,-2 9-7-16,-2 5-16 15,-4 6-13-15,-6 7-47 16,-1-3-35-16,4 10-129 16,0 2-131-16,15 15 230 15</inkml:trace>
  <inkml:trace contextRef="#ctx0" brushRef="#br0" timeOffset="-124556.28">16282 12589 252 0,'-15'-13'97'0,"10"1"-18"0,-7 1 39 16,4 0 94-16,-2 5 21 16,5 1-24-16,-1 3-26 15,1 2-63-15,4 0-28 16,0 0-32-16,0 0-10 16,-1 0-15-16,2 0-5 15,0 6 0-15,4 10 1 16,25 39-5-16,-3-21-6 15,11 13-1-15,-1 7 2 0,7 11 6 16,-7-1 2-16,3 3-6 16,3 2-6-16,-3-10-9 15,4 3-4-15,-5 3-1 16,-5-7-2-16,1 10 0 16,0 1 1-16,-7-9-1 15,6 2 0-15,0-9-12 16,-3-2-14-16,0-6-41 15,0-3-31-15,-8-12-109 16,-4-4-127-16,1-11 214 16</inkml:trace>
  <inkml:trace contextRef="#ctx0" brushRef="#br0" timeOffset="-124242.14">16912 12963 1308 0,'-19'-41'470'16,"5"50"-372"-16,0 3-46 15,-1 8-17-15,-4 0-7 16,0 4-3-16,-1 6 10 15,-4 5 22-15,0 7 13 16,-9 7-6-16,-3 7-7 0,-15 5-22 16,-2 4-10-16,-5 5-16 15,-4-5-5-15,3-6-33 16,-2-4-28-16,5-6-94 16,1-2-55-16,-6-2 126 15</inkml:trace>
  <inkml:trace contextRef="#ctx0" brushRef="#br0" timeOffset="-122680.78">6058 6639 652 0,'-22'-16'295'15,"13"7"-68"-15,3 3-191 16,-3 1-10-16,3 3-6 0,-4 1-15 16,1 1-5-16,4 0-1 15,5 7 0-15,1 1-1 16,5 5 0-16,4 6 0 16,9 5-1-16,0 7 1 15,4 8 0-15,8 8-1 16,2 8 1-16,3 3 0 15,11 5 2-15,0 4 0 16,11 8 1-16,4 4 0 0,-6 13-1 16,15 3-1-1,3 5-1-15,2 3 2 0,21 4 6 16,-4 5 5-16,-1 5 6 16,9 3-1-16,1 9-5 15,0 0-4-15,13 10-4 16,-6 4-1-16,4 3 1 15,1 11 1-15,8 2 0 16,9 3 0-16,3 5-2 16,1-5 0-16,4 4-1 15,3 2 3-15,3-2 0 16,11 6 1-16,0 7-2 16,7 0-3-16,7 5 1 15,0 3-2-15,3 5 1 16,-1 6 0-16,7 14 1 15,-6-4 0-15,4 10 0 16,3 0-1-16,-9-9 3 16,2 4-1-16,7-9 52 0,-8-1 0 15,2 2-1-15,3-4 2 16,-20-3-51-16,3-2-1 16,-5-13 0-16,-3 4-1 15,-7-12 1-15,-5-7 0 16,-4-4-1-16,-5-6 1 15,-3-11 2-15,-6-8 18 16,-4-11 27-16,-5-8 7 0,-1-2 10 16,-15-8-15-16,-14-15-22 15,-2-8-7-15,-14-18-11 16,3-3-2-16,-10-9-4 16,-11-5 0-16,-11-10 1 15,-8-6 1-15,-10-10 5 16,-4-5 1-16,-11-10-2 15,1-5-21-15,-10-6-91 16,-6-10-391-16,-28-24 337 16</inkml:trace>
  <inkml:trace contextRef="#ctx0" brushRef="#br0" timeOffset="-121169.28">6933 11330 435 0,'19'-79'229'15,"-30"75"-68"-15,3 4-21 0,-7 1-52 16,4 2-23-16,-5 2-19 16,0 0 4-16,6 6 12 15,-2 0 2-15,-1 1-9 16,1-3-9-16,0 6-18 15,1 1-8-15,0 10-11 16,2-1-4-16,1 2-6 16,1 5-1-16,7-2-2 15,4 7-1-15,7-4 2 16,4-3-1-16,2-4 5 16,-2-10 8-16,6-5 8 15,0-4 3-15,6-2 13 16,-4-2 5-16,5-5 4 15,1-3 0-15,-11-10-11 16,-1-4-8-16,-9-6-8 16,3 0 0-16,-4-5-1 15,3 2 0-15,-3-2 0 0,-5-1-2 16,-1 0-3-16,-2-4-2 16,-6-1-3-16,2-1 1 15,-2 5 1-15,7 9 0 16,-6 5 3-16,-7 0-1 15,0 7 2-15,-7 0-2 16,0 11-5-16,-3 7-3 16,-4 8-3-16,-2 5-3 15,0 4 2-15,2 1 1 0,4 2-5 16,5 2-1-16,11 5-3 16,5-1-2-16,10 2 1 15,6-1 2-15,4-12-1 16,3-2-3-16,7-11 1 15,-1-8 0-15,9-5 4 16,-8-10 5-16,-1-7 4 16,0 0 1-16,-13-13 2 15,1 7 3-15,-15-3 5 16,-10-4 4-16,1 12 9 16,2 0-1-16,-11 4-7 15,11 6-6-15,-3 6-10 16,-10 1-9-16,8 14-5 15,1 9-1-15,-4 13-1 16,3 10 2-16,0 18-12 16,-5 3-63-16,-1 15 63 15</inkml:trace>
  <inkml:trace contextRef="#ctx0" brushRef="#br0" timeOffset="-84973.74">7245 11399 186 0,'-13'26'137'16,"12"-26"13"-16,-1 1-53 16,1 3-5-16,0-4-15 15,-1 0-9-15,2-1-3 16,-2 0 0-16,1-1 18 16,0 1 8-16,0 0 5 15,0 0-1-15,0 0-18 16,0 0-10-16,1 1-13 15,-1-1-9-15,0 0-1 16,-2 0 4-16,3 0 9 16,-1 0 2-16,0-1-19 15,0 2-11-15,0 0-25 0,0 0-6 16,0 0-4-16,0 0-2 16,-2 5 3-16,-1 8 0 15,1 0 3-15,-4 30 1 16,7-29 1-16,1 2 0 15,-1-3 0-15,3-5 0 16,-1-1 2-16,0-1-1 16,1-3-2-16,-2-3-1 15,-1-1 0-15,0-1 2 0,0 1 6 16,0 0 2-16,4-10 8 16,0-1-1-16,13-26-1 15,-15 27-2-15,-1-2-6 16,1 0-2-16,-1-4 0 15,0-1-1-15,1 1 3 16,-1 4 1-16,2 1 4 16,-3 7 2-16,0 1 10 15,0 1 1-15,0 3-2 16,0-1-4-16,-3 0-21 16,3 1-7-16,-1 0-8 15,0 1 0-15,0 18 12 16,1 25 0-16,-2-24 6 15,1 0 0-15,2 1 0 16,1-2 1-16,0-7-3 16,2-1-7-16,-4-5-9 15,1-1-7-15,1-3-3 0,-2-2 8 16,0-1 10 0,0 0 9-16,0 0 3 0,0 0 1 15,1-5 3-15,-1-10-4 16,2-27 1-16,-5 28 0 15,3 1-3-15,-2 1 1 16,1 0 0-16,1 3 0 16,-3 2 5-16,1 0-4 15,2 6-2-15,-1 1-5 16,1 2-14-16,0-1 1 0,0 0-3 16,2 13 6-16,-1 10 12 15,4 30 0-15,-5-30 5 16,0-1 0-16,3-7-5 15,-1-6 1-15,3-6-8 16,-1-3 1-16,-1-3 2 16,3-7-2-16,-2-10 7 15,2 0 2-15,6-98-871 63</inkml:trace>
  <inkml:trace contextRef="#ctx0" brushRef="#br0" timeOffset="-84914.9">7287 11395 757 0,'0'9'720'0,"0"7"-483"16,0 5-245-16,0-2-87 16,0-1-67-16,0 2 98 15</inkml:trace>
  <inkml:trace contextRef="#ctx0" brushRef="#br0" timeOffset="-83169.6">7516 11414 18 0,'34'80'12'0,"-31"-73"-2"16,-4-4-1-16,0 1 5 16,-1-3 1-16,2-1 7 15,0-1 12-15,0-1 15 16,0 1 7-16,0 0 17 16,0 0-2-16,0 0-14 0,0 0-7 15,0-1-12-15,2-3 1 16,2-6 15-16,-2 6 10 15,2-1 13-15,-1-1 5 16,-3 5 2-16,0-1-8 16,0 2-14-16,0 0-14 15,0 0-25-15,0 0-10 16,0 0-10-16,0 0 0 0,0 0 5 16,0 0 1-16,0 1 0 15,0 0-3-15,0 1-4 16,3 8 0-16,-1-2-29 15,3 0-21-15,-2 0-69 16,-1-1-72-16,-1-4 121 16</inkml:trace>
  <inkml:trace contextRef="#ctx0" brushRef="#br0" timeOffset="-82650.14">7956 11339 359 0,'4'-3'191'0,"-3"3"-28"0,-1 0-18 15,0 0-18-15,0 0-6 16,0 0-11-1,0 0-7-15,0 5-17 0,0 7-6 16,0 5-13-16,3 25-9 16,-7-31-14-16,3 2-6 15,1-4-16-15,0-1-3 16,0-4-3-16,-1 1-1 16,1-4 3-16,0-1-4 0,-1-1-5 15,1-1-1-15,0 1-5 16,0 0 1-16,0 0 1 15,0 0-2-15,0 0 1 16,0 0-2-16,0 0 0 16,0 0 0-16,0 0-3 15,0-1-2-15,0 1-4 16,0 0-1-16,0 0 3 16,0 0 1-16,0 0 4 15,0 1 4-15,0 0-3 16,0 0 2-16,2 7-3 15,-1 1 0-15,0-1-2 16,2-2-28-16,-1 2-32 16,0-2-26-16,-1-2-87 15,1 0-47-15,-2-2 138 16</inkml:trace>
  <inkml:trace contextRef="#ctx0" brushRef="#br0" timeOffset="-82381.86">8190 11360 395 0,'0'0'207'16,"0"0"-34"-16,0 2-20 15,-1-2-18-15,0 0-9 0,0 0-26 16,1 9-17-16,0 1-28 15,0 0-12-15,3 28-18 16,-5-30-9-16,5 2-11 16,-3-3 0-16,5-4-17 15,-4-1-24-15,3 3-76 16,2-2-75-16,-5-3 114 16</inkml:trace>
  <inkml:trace contextRef="#ctx0" brushRef="#br0" timeOffset="-82036.47">8545 11345 363 0,'5'4'258'0,"-5"1"-1"16,2 0-49-16,-2 2-26 16,-2 3-59-16,10 8-28 15,-10-6-36-15,1 1-11 16,1 0-12-16,-7-8-5 16,9 7-22-16,0-2-2 15,-4-3-2-15,4 2-2 0,-1-2 2 16,2 3-3-16,-1-1 0 15,-2-1-31-15,0 0-45 16,-1-2-32-16,1-1-116 16,1-1-64-16,-1-4 180 15</inkml:trace>
  <inkml:trace contextRef="#ctx0" brushRef="#br0" timeOffset="-81753.23">8655 11422 269 0,'70'-56'187'0,"-66"62"16"15,-3-2-31-15,-3 2-48 16,2 7-25-16,-4-3-37 0,4 6-13 15,-3 0-19-15,7 0-2 16,-3 0-8-16,-3-5-4 16,-1 3-8-16,2-5-3 15,-1-3-1-15,1 1-19 16,5-3-85-16,-4-2-61 16,4-2 91-16</inkml:trace>
  <inkml:trace contextRef="#ctx0" brushRef="#br0" timeOffset="-81441.06">8961 11389 228 0,'2'6'184'16,"2"1"8"-16,-3 2-14 16,0 2-20-16,-1 6-40 15,-1-3-20-15,-1-1-51 16,-1 0-18-16,2-4-19 16,-1 0-4-16,2-4-3 15,0-1-1-15,0-4 1 16,0 0-16-16,0 0-49 0,0 0-33 15,-1 0-168-15,1 0 170 16</inkml:trace>
  <inkml:trace contextRef="#ctx0" brushRef="#br0" timeOffset="-81156.26">9129 11355 277 0,'0'7'193'0,"0"5"9"16,0 3-37-16,-1 0-52 16,1-2-17-16,0 3-29 15,-4-5-11-15,3 1-28 16,-1 0-11-16,0-9-13 15,2 5-1-15,1-5-3 16,-1 0-1-16,2 0-58 16,-2-3-50-16,0 0-132 15,0 0 139-15</inkml:trace>
  <inkml:trace contextRef="#ctx0" brushRef="#br0" timeOffset="-80882">9211 11422 227 0,'76'-21'151'0,"-76"25"9"15,0 2-8 1,0-1-38-16,-2 2-14 0,2 1-31 15,2 4-18-15,-2 2-19 16,0-3-10-16,0 3-13 16,-2-3-4-16,4-4-5 15,-5-3-17-15,2 0-86 16,1-4-88-16,0 0 115 16</inkml:trace>
  <inkml:trace contextRef="#ctx0" brushRef="#br0" timeOffset="-80582.15">9510 11390 234 0,'4'5'163'0,"-3"-1"-1"15,0 5-38-15,-1 1-14 16,0 0-24-16,0 4-4 16,-1-3-12-16,1 2-7 15,0-2-12-15,0-2-13 16,1 0-24-16,-1-2-8 16,4 0-3-16,-3-4-14 15,-1-1-53-15,0-2-38 0,0 0-92 16,0 0-49-1,0 0 154-15</inkml:trace>
  <inkml:trace contextRef="#ctx0" brushRef="#br0" timeOffset="-80325.83">9566 11462 269 0,'77'-22'177'0,"-73"26"10"32,-3-2-31-32,1 0-30 0,-2-2-14 0,0 0-39 15,0 0-15-15,0 6-38 16,1 3-9-16,-1-2-4 16,0 3 0-16,0-1-3 15,0-3 0-15,0 1-20 16,0-3-35-16,-1-1-118 15,0-3-93-15,0 0 155 0</inkml:trace>
  <inkml:trace contextRef="#ctx0" brushRef="#br0" timeOffset="-80086.47">9704 11476 242 0,'77'-12'145'0,"-78"23"-4"15,1 5-38-15,1 3-46 16,-1-4-17-16,0 1-32 16,0-6-5-16,-5-3-3 15,6 1-3-15,-1-6-32 16,0-1-32-16,2-2 42 15</inkml:trace>
  <inkml:trace contextRef="#ctx0" brushRef="#br0" timeOffset="-79920.91">9824 11534 346 0,'49'-21'177'0,"-49"30"-33"16,0 0-24-16,0 0-30 15,0 2-8-15,-3 0-35 0,0 2-19 16,2 3-27-16,1-1-58 16,1-3 43-16</inkml:trace>
  <inkml:trace contextRef="#ctx0" brushRef="#br0" timeOffset="-58472.76">6437 12463 286 0,'-1'0'203'16,"-9"-7"17"-16,-2 1-31 16,-3 2-34-16,-7-3-19 15,2 8-14-15,1 3-12 16,-1 7-33-16,2 1-12 16,2 9-31-16,1-1-11 15,6 8-11-15,-1 2-4 16,4 4-2-16,2 7-2 0,7-3-4 15,9 1-2-15,7-4-8 16,4-9 19-16,1-11 25 16,1-7 9-16,4-14 15 15,7-2-18-15,2-11-16 16,-1-4-6-16,-1-8-2 16,-9-4-1-16,-5-2 4 15,-4 0 9-15,-1 5 21 16,-5 4 7-16,-12-2 23 15,-5 2-6-15,-11 2-20 16,0 3-10-16,-1 4-31 16,1 6-7-16,4-1-5 15,2 5-3-15,1 4-8 16,1 2-5-16,1 3-41 16,1 2-33-16,4 0-76 15,1 10-51-15,5 4-154 0,0 3 231 16</inkml:trace>
  <inkml:trace contextRef="#ctx0" brushRef="#br0" timeOffset="-58000.42">6827 12807 556 0,'64'-8'323'16,"-68"5"-65"-16,1 6-91 15,-3 0-26-15,6-3-51 16,-1 0-17-16,0 12-15 15,0 2-9-15,0 23-22 16,3-28-13-16,6-2-14 16,-1-5-4-16,6-2 2 15,-3-8 2-15,-2-4 7 16,3 0 3-16,-4 0 6 16,-4-1 2-16,1 7 13 15,-4 1 9-15,-6 4 4 16,5 4-2-16,-11 4-17 0,3 6-11 15,1 3-13-15,-2 2-2 16,5-1-2-16,-2 0-3 16,6-4-9-16,-3-7-40 15,7 3-77-15,7 0-49 16,-6-9-124-16,12 5-77 16,0-8 247-16</inkml:trace>
  <inkml:trace contextRef="#ctx0" brushRef="#br0" timeOffset="-57283.28">7244 12559 445 0,'1'-8'297'16,"2"4"-27"-16,5-7-85 0,3 6-39 15,2-1-48-15,9-2-14 16,3 6-1-16,1-4 2 16,4 8-14-16,-10-4-10 15,-1 4-26-15,1 9-13 16,-8-4-7-16,1 6 1 16,-3 11 5-16,-5-6 2 15,-6 8-3-15,1 5-4 16,-7-4-23-16,-4 3-14 0,-6-4-20 15,-4-5-8-15,-5-1-15 16,-1-3-8-16,0-3-36 16,-1-2-15-16,3-7 17 15,6-5 21-15,8 2 57 16,4-2 29-16,4 0 19 16,1 0-1-16,2-1-6 15,0 0-7-15,0 0 3 16,0 0 7-16,0 0 19 15,0-1 7-15,0 1 6 16,3 0-2-16,8-1-13 16,-1 2-4-16,3 2 5 15,33 15 5-15,-25-6 8 16,3 0 6-16,3 3 8 16,3 0-4-16,2-2-6 15,1-1-7-15,0-2-23 16,-9-4-6-16,8 3-7 0,-3-4-2 15,4 2-2-15,8 1 1 16,-6-4-44-16,2-4-35 16,-3-9-100-16,2-6-76 15,4-11 156-15</inkml:trace>
  <inkml:trace contextRef="#ctx0" brushRef="#br0" timeOffset="-55591.56">7106 8002 167 0,'-1'0'108'0,"0"0"2"16,0 0-15-16,0 0-10 16,0 0-5-16,1 0-9 15,0 0 1-15,0 0 11 16,0 0 12-16,0 0 7 16,0 0-3-16,-1 0-24 15,-1 0-12-15,2 0-7 16,-2 0 1-16,-16 8-2 15,-29 5 1-15,3-17-15 0,1 5-4 16,-13-1-11-16,-17 2-6 16,-8 4-2-16,-12-3-3 15,-16 1-1-15,-6-2-8 16,-10 10-3-16,-8-2-1 16,-7 2 0-16,-5 6 0 15,-8-12 0-15,2 1-2 16,-7 3-10-16,4-4-1 15,9 2 2-15,-11-2 2 0,3-1 7 16,0-5 2-16,8 8 0 16,17 2 0-16,14-7 0 15,12 7-1-15,7-8 0 16,10-5-1-16,23-5-16 16,13-3-17-16,25-2-31 15,10 5-42-15,9-1-234 16,6 6 233-16</inkml:trace>
  <inkml:trace contextRef="#ctx0" brushRef="#br0" timeOffset="-54412.2">8864 3838 298 0,'2'-15'182'0,"-2"4"1"16,0-1-16-16,0 3-24 15,-2 1-10-15,2-2-27 16,-1 5-16-16,1 3-21 15,0 1-1-15,-2 1 1 16,2 0-9-16,0 0-22 16,0 0-10-16,0 0-10 15,0 0-1-15,5 11 7 16,5 11 2-16,11 32 1 16,-16-22 2-16,0 6 7 15,0 8 1-15,-1 8 0 16,0 4-1-16,-3 6-9 15,1-4-2-15,2-1-3 16,-1-4-3-16,2-6 1 0,-2-1-1 16,-3-1-2-16,0 1-1 15,-2-2-3-15,-1-1-2 16,-2-5-2-16,2-2 0 16,1-8-1-16,-1-5 0 15,4-6-1-15,-2-5 0 16,-2-9 0-16,3-2-2 15,0-3-28-15,0 0-20 16,0 0-59-16,0-1-37 0,0 0-99 16,0 0-156-16,0 0 259 15</inkml:trace>
  <inkml:trace contextRef="#ctx0" brushRef="#br0" timeOffset="-53677.16">9927 4226 190 0,'-91'-28'147'15,"89"33"7"-15,2-3-19 16,0 2-2-16,0-4-15 16,0 0-5-16,-1 0 4 15,1 0 3-15,0 0 2 16,0 0 0-16,0 0-3 16,7 5-8-16,11 3-19 15,31 10-10-15,-20-14-26 16,0-2-9-16,10 3-13 15,-1-4-3-15,2-3-4 16,6 2-1-16,-4 0-6 16,-3 2-5-16,-3 2-9 0,-8 1 0 15,-3 0-2-15,1-2 0 16,-3 3 0-16,0-3 1 16,-6 1 1-16,-3 1 2 15,-4-2 0-15,-2 1-1 16,-6-8-21-16,-1 2-23 15,1 4-65-15,-2-2-35 16,0 0-84-16,0 0-59 16,0-1 181-16</inkml:trace>
  <inkml:trace contextRef="#ctx0" brushRef="#br0" timeOffset="-51995.62">11046 4052 207 0,'-5'-39'190'0,"16"28"66"16,4 3-37-16,-1-5-37 15,5 4-34-15,4 3-38 16,1-2-15-16,9 6-25 16,1 6-16-16,3 2-25 15,-6 3-7-15,-5 5-10 16,6 1-2-16,-13 8-3 15,6 6-3-15,-10 3 1 16,-10 2 3-16,2 7 5 16,-6 6 2-16,-3 8 4 15,-14-2 1-15,-7-1-2 0,-2 0-3 16,-6-4-3-16,1 0-1 16,-11-7-7-16,-5-8-8 15,4-12-20-15,-1-6-15 16,9-13-6-16,8-3 5 15,7-7 13-15,4-3 13 16,5-3 11-16,2 1 2 16,6 2 3-16,2-1-1 15,3 4-1-15,3-2 0 0,3 6 3 16,2 2 3-16,-2-1 0 16,6 3 4-16,1 3 4 15,5 4 3-15,4 4 12 16,3 5 2-16,2 0-4 15,-4-2-1-15,3 0-12 16,1 1-5-16,-7-3-3 16,0 0 0-16,-6-4 1 15,-2-1-1-15,-2-4-33 16,0-2-36-16,1-1-139 16,-2-3-110-16,6-8 191 15</inkml:trace>
  <inkml:trace contextRef="#ctx0" brushRef="#br0" timeOffset="-51498">11716 4294 515 0,'-1'6'282'0,"-2"-1"-72"16,2 3-29-16,2 1-78 15,1 0-22-15,2-2-19 16,-1-4-7-16,-2-7-7 16,3 3 4-16,-4 0-2 15,0 0-10-15,0 0-14 16,0 0-5-16,0 0-7 16,7-10-1-16,-4 3-2 15,-2 5 4-15,-1 2 0 16,0 0-3-16,0 0-5 15,0 0-5-15,0 1-3 16,0 0 1-16,-1 0 5 16,0 1 1-16,0-1 0 15,0 0-7-15,0 0-53 0,0 0-52 16,-2 0-115-16,3 0-76 16,0 0 182-16</inkml:trace>
  <inkml:trace contextRef="#ctx0" brushRef="#br0" timeOffset="-50975.4">12487 4098 508 0,'-1'-14'273'16,"-13"2"-115"-16,2 8-40 15,-6 3-16-15,-2 6-51 16,1 5 0-16,-7 9 4 16,-4 3-7-16,-2 9 1 15,3 8 1-15,7 6-8 16,4-1-5-16,12 4-15 15,1-3-10-15,14-2-11 16,8 1 0-16,9-9-1 16,-2-4 0-16,11-8 1 15,-8-8 1-15,6-9 5 0,10-1 2 16,-9-12 3-16,10-4 3 16,1-10 3-16,-5-7 2 15,1-2 6-15,-7-3 5 16,-14-4 12-16,-5-4 4 15,-14 1-1-15,-5-2-8 16,-10 6-15-16,-7 5-1 16,-4 9-12-16,-6 5-1 15,-2 6-10-15,2 1-19 0,3 1-29 16,3 0-19-16,7 0-41 16,7 2-29-16,6 4-123 15,4 5-76-15,2 11 208 16</inkml:trace>
  <inkml:trace contextRef="#ctx0" brushRef="#br0" timeOffset="-50468.75">12988 4646 613 0,'38'13'332'0,"-36"-14"-68"16,-10 2-186-16,8 8-2 16,-8 1-37-16,3 1-7 15,8 0 4-15,-6-5 4 0,-1-6-25 16,2 3 2-16,1-6 7 16,1 2 2-16,0 0 0 15,0 0-8-15,0-1-10 16,5-10-3-16,0 4-8 15,20-24-8-15,-22 36-4 16,-7 2 0-16,3 9 8 16,-8 1 6-16,1 5 5 15,3 0 1-15,-3-3-2 16,8 1-1-16,1-8-2 16,2-2-3-16,2-4-37 15,-3-2-43-15,8 2-172 16,-6-5 163-16</inkml:trace>
  <inkml:trace contextRef="#ctx0" brushRef="#br0" timeOffset="-49659.4">13501 4146 312 0,'0'-13'184'0,"1"3"8"16,12 3-47-16,-7 0 2 16,1 0-19-16,3 0-27 15,0 1 2-15,15 6-9 16,1 0-7-16,7 5-12 15,0 3-13-15,-1 4-22 16,-2 0-10-16,-4 6-19 16,3 3-3-16,-5 5-2 15,0 5 0-15,-8 1-1 16,-3 2 1-16,-8-1 2 0,-4 2 0 16,-9 5 1-16,-7 3 0 15,-9 11 2-15,-8 0-1 16,-4-3 0-16,-5-3-1 15,2-8-4-15,1-9 0 16,5-5-1-16,2-9 0 16,6-15-1-16,0-2-3 15,2-11-2-15,5 0-1 16,-3-5 0-16,7-3 1 16,4-3 2-16,3-3-1 0,7 3-1 15,1 1 0-15,1 3 1 16,-2 4 1-16,5 4 1 15,8 2 0-15,-6 2-2 16,3 2-4-16,-2 4-4 16,-2 1 1-16,9 9 4 15,0 1 3-15,3 8 3 16,8 0 2-16,6 7 1 16,4 3 1-16,3-1 1 15,-1-3-2-15,0-3 0 16,4 0-2-16,0-4-1 15,-1 2 1-15,1-5-3 16,-5-4-22-16,-8-4-80 16,0-4-56-16,-5-4-296 15,1-5 293-15</inkml:trace>
  <inkml:trace contextRef="#ctx0" brushRef="#br0" timeOffset="-49087.92">14942 4550 535 0,'41'-37'206'0,"-43"37"-138"0,5 1 12 16,3-1 63-16,-6 0 2 15,0 0 3-15,0 0-22 16,15 0-52-16,24 0-22 15,-21 0-26-15,2 1-9 16,-2-1-7-16,6-2-1 16,-5-2-1-16,3 1-1 15,4 6-2-15,-2-1-2 16,-5 1-1-16,-6-2 0 16,-2-2-38-16,-4 1-27 0,0-4-54 15,-1 1-39-15,-4-3-210 16,-4-5 245-16</inkml:trace>
  <inkml:trace contextRef="#ctx0" brushRef="#br0" timeOffset="-48813.65">15013 4299 697 0,'-5'-9'290'0,"5"5"-168"16,-3-6 10-16,5 6 26 16,0-2-32-16,5 2-26 15,5 4-3-15,6 1-22 16,1-1-13-16,-2 0-26 0,-2-2-16 16,9 3-14-16,-4-1-2 15,4 1-1-15,5 4-2 16,-10-5 0-16,2 3-44 15,-5 2-83-15,-3-1-79 16,-3 2 112-16</inkml:trace>
  <inkml:trace contextRef="#ctx0" brushRef="#br0" timeOffset="-47028.26">16737 4136 444 0,'-5'-11'249'0,"-6"-2"-59"16,-1 0-21-16,-2 5-63 15,-11 0-13-15,2 8-26 16,-4 4-12-16,0 3-23 0,2 6-14 15,-3 10 0-15,-3 5-2 16,-2 14-4-16,-4 7-2 16,-3 8-10-16,0 5-1 15,7 11-3-15,6 10 0 16,1 2 2-16,16 4 0 16,10-13-1-16,2-12-3 15,21-19-1-15,0-10 0 16,7-19 13-16,9-3 8 0,11-14 13 15,2-13 12-15,9-18 14 16,4-5 2-16,-9-17 1 16,-2-4-5-16,-10-7-16 15,-6-8-2-15,-8 4-1 16,-4 4 1-16,-19 3-2 16,-7 4-5-16,-13 12-10 15,-10 2 0-15,1 17-9 16,-1 8-1-16,-1 6-7 15,5 8-8-15,0 3-18 16,-6-3-15-16,5 9-38 16,-1-3-27-16,3 2-71 15,6 7-105-15,9 8 186 16</inkml:trace>
  <inkml:trace contextRef="#ctx0" brushRef="#br0" timeOffset="-46385.98">17319 4917 324 0,'3'-41'208'16,"-6"40"-30"-16,-1 1 1 16,-3 2-19-16,3 6-19 15,-6 0-14-15,5 6-41 16,6 7-13-16,-2 4-8 16,-2 0 7-16,2 1-1 15,-5-6-9-15,6-6-20 0,6 2-15 16,-5-11-11-16,1-2 4 15,4-3 11-15,-6-1 1 16,0 0-1-16,0 0-4 16,0-2-12-16,5-7 0 15,0-1 2-15,25-27 1 16,-33 32-5-16,-5 1-5 16,2 5-11-16,-3 2-6 15,-2 4-2-15,-2 2 3 16,4 6 4-16,0-2 2 0,10 1 0 15,3-2-3-15,-10-11-15 16,6 4-24-16,-7-4-61 16,5-1-32-16,2 1-69 15,0 0-35-15,0 0-113 16,15 1 217-16</inkml:trace>
  <inkml:trace contextRef="#ctx0" brushRef="#br0" timeOffset="-45743.84">18327 4245 343 0,'11'-16'196'0,"-5"2"-3"15,4 2-16 1,-8-1-31-16,-2-2 2 0,0-1-11 15,-9 2-4-15,6 2-21 16,0 5-7-16,-4 3-36 16,4 0-18-16,-4 5-21 15,-5 2-10-15,0 8-11 16,-5 3-7-16,-9 3-2 16,1 9 0-16,-7 6 0 15,-4 6 0-15,-6 8 1 16,-4 3-1-16,-3 10-4 15,-6 3 2-15,4 16-1 16,4 9 1-16,3 4 0 16,8 3 1-16,11-9-1 15,1-6 1-15,15-12-2 16,3-9-2-16,17-15 0 16,9-11-3-16,5-17 6 15,4-9 4-15,8-17 9 0,0-8 3 16,7-12 4-16,-1-5-2 15,-9-4-2-15,-8 4 0 16,-11 0 8-16,-6 3 4 16,-17 1-2-16,-4 3-16 15,-10 9-26-15,-4 5-10 16,-4 13-43-16,-6 3-24 16,3 4-128-16,-8 4 139 15</inkml:trace>
  <inkml:trace contextRef="#ctx0" brushRef="#br0" timeOffset="-43398.02">16636 7225 415 0,'36'-43'246'16,"-44"37"-32"-16,-7 0-10 15,-5 0-61-15,1 5-28 16,-2 7-41-16,-4-3-22 16,-1 16-25-16,-6 1-5 15,2 10-7-15,-1 9-4 16,-1 14-6-16,4 8-1 15,1 8-4-15,5 2 0 0,12-12-1 16,7-6-1-16,11-19-7 16,5-5-1-16,8-19 4 15,3-4 1-15,2-17 16 16,6-6 5-16,7-11 2 16,2-11 0-16,4-9-5 15,-6-11-3-15,2-15 1 16,-2-3 5-16,-6-3 5 15,-2-2 0-15,-18-5 1 16,0 2-6-16,3-2-8 16,0 5-1-16,9 14-3 15,-5 4-1-15,-6 12 1 16,0 10 0-16,-2 11 3 16,0 3 2-16,-3 11 4 15,1 3 3-15,-6 5 7 16,2 4-5-16,-4 7-13 0,0 1-5 15,-2-3-7 1,-1 0 1-16,-1 18 10 0,-11 34 1 16,2-10 0-16,-3 5 3 15,-9 11 3-15,0 11 0 16,-2 4-2-16,1 3-2 16,11 1-3-16,-7-1-2 15,8-3 1-15,1 1 0 16,1-11-1-16,12 0 0 15,-11-14 1-15,7-8-2 0,1-10-14 16,3-5-30-16,6-10-56 16,5-3-46-16,0-9-114 15,0-4-94-15,11-11 224 16</inkml:trace>
  <inkml:trace contextRef="#ctx0" brushRef="#br0" timeOffset="-42976.61">17381 6827 509 0,'5'-9'265'0,"-5"9"-88"15,-2 3-30-15,-3 10-44 16,-6 5-24-16,1 11-11 15,0 4 10-15,-3 9-10 16,0 2-12-16,-10 1-24 16,11 5-9-16,0 2-16 0,2 1-3 15,3 0-1-15,-13-3-1 16,1-2 2-16,7-1 0 16,-2-11-1-16,14-3-1 15,5-8-4-15,-5-10-3 16,17 1-2-16,1-5 2 15,-3-8 10-15,8 2 9 0,0-5 9 16,-3-1 2-16,2-5-4 16,0-1-5-16,-7-2-7 15,3 1-3-15,4 2-8 16,-5-3-33-16,3-5-56 16,0 1-34-16,-6-7-103 15,2 5-76-15,-5 2 197 16</inkml:trace>
  <inkml:trace contextRef="#ctx0" brushRef="#br0" timeOffset="-42705.31">17113 7115 635 0,'4'-2'271'0,"0"1"-86"16,3-1-53-16,12 9 8 0,-4-4-16 15,10 3-60-15,-8-5-19 16,0-1-22-16,4 2-8 16,-7-2-10-16,8 3 0 15,-6-3 1-15,2-1-36 16,10 0-96-16,1-4-85 15,15 4 116-15</inkml:trace>
  <inkml:trace contextRef="#ctx0" brushRef="#br0" timeOffset="-42330.31">17969 7257 840 0,'31'27'339'0,"-21"-25"-227"16,3 0 25-16,4 2 0 16,6 0-16-16,3-1-27 0,1 0-22 15,0-3-43-15,-2-3-13 16,1 3-9-16,3-1-1 16,-2 1-5-16,-4-2 0 15,3 0-61-15,-4 2-40 16,-3-4-132-16,4 4-131 15,-2-4 235-15</inkml:trace>
  <inkml:trace contextRef="#ctx0" brushRef="#br0" timeOffset="-42030.05">18092 7107 725 0,'-7'-7'356'0,"5"7"-155"16,6 0-24-16,5 2-28 16,2-1-58-16,9 2-40 15,-3-3-10-15,4-2-32 16,3 8-3-16,0-4-2 15,3 5-1-15,-7-11-2 16,8 4-19-16,-3-4-62 0,-1-3-49 16,12 5-136-16,-3-5 161 15</inkml:trace>
  <inkml:trace contextRef="#ctx0" brushRef="#br0" timeOffset="-41105.28">18849 7187 718 0,'5'19'269'0,"0"-8"-205"15,-5-5 38-15,4-10 66 16,5-3 4-16,1-13-3 15,2-2-32-15,2-11-75 16,5 2-19-16,7-8-17 16,2-5-2-16,6-4 2 15,-13-9 4-15,2-1-1 16,1 4-3-16,-8 4 0 16,-1 5 1-16,-5 15 14 15,0 5 6-15,-3 8 3 16,-2 6-4-16,-2 5-16 15,-3 0-9-15,0 3-21 16,-2 2-8-16,2 1-9 16,0 0-1-16,0 6 9 0,2 19 2 15,0 37 4-15,-2-21 0 16,-5 10 0-16,2 4 0 16,-5 5 2-16,1-1 0 15,-2 3 1-15,-2-4 0 16,4 3 0-16,1 1 1 15,0-2 0-15,4 2-1 16,-2-8 1-16,-1 0 0 16,5-7-1-16,-2-3 1 0,0-6 0 15,1-3 0-15,-4-9 1 16,3 4 0-16,1-9 0 16,-1-4 1-16,-1-2 1 15,-4-11 0-15,4 1 1 16,-2 1 0-16,5-2 4 15,0 4 2-15,-6-5 2 16,2-1 1-16,-9 0-2 16,4-2-1-16,-8-3-1 15,4 2-1-15,-1-2-3 16,-2 1 0-16,2 3-3 16,-9-4-1-16,7 3-1 15,-10-4 0-15,1-1 0 16,4 4 0-16,-8 1 1 15,6-1 0-15,-1-4 0 16,2 1 1-16,3-3-1 16,6 7 0-16,5 0 0 0,2 2-2 15,4 2-3-15,0-8-5 16,2 4-6-16,0 0-2 16,0-1 3-16,2 1 2 15,22 5 8-15,30 6 2 16,-15-4 3-16,4 1 2 15,1-5 1-15,10 4-2 16,11-1-3-16,2 1 0 16,8 4 0-16,-4-1 0 0,-2 3 0 15,-5-1-1-15,-13 2-23 16,3 2-23-16,-6-1-74 16,-2 4-48-16,2 2-388 15,-12-2 375-15</inkml:trace>
  <inkml:trace contextRef="#ctx0" brushRef="#br0" timeOffset="-39448.49">16827 9021 333 0,'37'-36'238'16,"-49"21"24"-16,-1 6-69 16,-6 0 8-16,-5-3-28 15,2 4-27-15,8 3-49 16,-1 0-22-16,-3 6-38 16,11 6-13-16,-13 1-15 15,2 2-3-15,0 9-6 16,-11 4-5-16,3 13-5 15,-2 5-3-15,2 13-2 16,6 6 3-16,5 2 3 16,4 4 3-16,11-4 2 15,7-7-2-15,9-7-4 0,11-8 1 16,5-14 0-16,1-5 3 16,9-16 4-16,-3-5 0 15,7-13 3-15,3-7 3 16,-6-9 4-16,7-6 2 15,-11-9 2-15,-3-1-1 16,-4-1 5-16,-8-1 2 16,-11-4 10-16,-5 3 1 15,-15-5-11-15,-4 2-7 0,-4 10-11 16,0 10-5-16,-2 8 0 16,1 9-1-16,-4 4-9 15,-1-2-21-15,4 9-59 16,-3 0-53-16,8 11-175 15,-6 2 203-15</inkml:trace>
  <inkml:trace contextRef="#ctx0" brushRef="#br0" timeOffset="-38919.45">17278 9541 690 0,'-1'2'296'0,"-5"1"-150"15,3 8-83-15,3 6-8 0,-4-2 5 16,4-3-8-16,2-2 2 16,-3-6-9-16,2-3-13 15,-3-2 1-15,2 0-1 16,0 0-1-16,0 0-12 15,3-2-3-15,3-8-4 16,-5-3 0-16,29-19 5 16,-30 32 4-16,0 4 11 15,-1 7 2-15,1 6 4 16,0 3 13-16,-7 3-2 16,7 3-1-16,-11-9-8 15,2 1-17-15,8-4-13 16,-11-5-6-16,11-4-26 15,1-3-28-15,1-2-65 16,-1 0-27-16,0 1-81 16,18 1-60-16,34 4 188 15</inkml:trace>
  <inkml:trace contextRef="#ctx0" brushRef="#br0" timeOffset="-38218.32">17737 9068 761 0,'15'-23'342'0,"-2"2"-170"15,6 5-39-15,-4 5-17 16,8 4-34-16,5 3-21 16,-2 2 8-16,12 5-4 15,0 6-11-15,-1 7-18 16,-1 4-11-16,-5 3-19 15,-1 4-3-15,-8 4 0 16,-3 2 0-16,-8 5 3 16,-5 2 1-16,-9 4 1 15,-3 1 1-15,-14-2-5 0,-4-3-6 16,-9-4-19 0,-3-2-8-16,-9-4 2 15,-2 0-2-15,5-11-13 0,-1-3-3 16,8-13-8-16,8-5-11 15,2-10 10-15,3-4 4 16,13-1 10-16,-1-2 15 16,9-1 21-16,7 3 3 15,-1-4 3-15,1 3 6 16,1 1 9-16,-2 3 4 16,-4 7 1-16,6 4-1 0,0 2-9 15,8 7-5-15,3 1-4 16,-1 3-1-16,4 4 4 15,-1 1 8-15,17 11 8 16,1 1 13-16,8 6 9 16,0 0-6-16,-3-2-8 15,1 0-11-15,-4 0-13 16,3-4-2-16,-8-6-1 16,-3 0 6-16,-1-8-67 15,-5-2-60-15,0-10-229 16,4-2 211-16</inkml:trace>
  <inkml:trace contextRef="#ctx0" brushRef="#br0" timeOffset="-37483.5">19047 9376 658 0,'-21'-5'262'0,"9"5"-139"15,-3 0-73-15,2 0 12 16,7 1 15-16,4 0 27 16,2-1 14-16,0 0 2 15,0-1-21-15,0 0-46 16,0 0-13-16,14 0 7 16,7 1 2-16,36 1 4 15,-26-1 4-15,11-3-18 0,6-1-7 16,10 2-3-16,3 2-4 15,-5 0-6-15,1 5-3 16,0-4-9-16,5 3-1 16,4 4-2-16,8-3-1 15,-2 2 1-15,-1-2-1 16,-2 4 30-16,-4 0 8 16,-8-5 5-16,1 1 0 15,-4-3-27-15,-3 1-7 0,-4 3-5 16,-10-2-1-16,-9-1-1 15,-8 2 0-15,-7-3 1 16,-4 2-1-16,-4-2-13 16,-5-2-10-16,-4-3-25 15,4 2-21-15,-1 0-37 16,0 0-27-16,0 0-66 16,0 0-47-16,-2-7-152 15,0-1 244-15</inkml:trace>
  <inkml:trace contextRef="#ctx0" brushRef="#br0" timeOffset="-37013.85">20284 9197 779 0,'-12'-3'326'16,"-2"4"-200"-16,-4-1-33 16,6 5 6-16,0 2-18 15,6-3 16-15,3 3 4 16,2-9-19-16,2 3-9 16,-1-1-27-16,0 0-10 15,13 4-16-15,8 4-5 0,33 13-10 16,-29-13-2-16,4 6-3 15,-1-5 0-15,7 6-1 16,-2 1 1-16,1 3 0 16,0 0 0-16,-6-3 1 15,2-1 0-15,-2 1 0 16,-5 3 0-16,-6 0 2 16,-8-2-1-16,-18 2 32 15,-4 2 8-15,-16 2 12 16,0 1 6-16,-8 1-24 15,-1-3-7-15,-1-6-13 16,-1 0-4-16,-1-8-9 16,1 0-3-16,6-5-41 15,6 4-36-15,9-6-129 16,7 3-139-16,15-7 219 16</inkml:trace>
  <inkml:trace contextRef="#ctx0" brushRef="#br0" timeOffset="-36339.52">21737 9201 934 0,'-25'-7'340'0,"2"2"-263"15,-4 3-59-15,6 5 19 16,-2 3 6-16,-1 2 21 0,-2-2 17 16,3 7-8-16,0 5-9 15,-4 3-31-15,5 6-17 16,-5 8-17-16,-2 3-6 15,10 13-2-15,1 6 2 16,10 5 1-16,8 1 2 16,14-9 3-16,3-11-1 15,17-11 2-15,0-7 0 16,11-14 2-16,0-8 2 16,8-16 5-16,9-11 2 0,-5-15 5 15,3-4 1-15,-11-9 16 16,-5 2 9-16,-13-3 13 15,-2 6 3-15,-19-2-24 16,-10 1-13-16,-15 2-30 16,-7 4-9-16,-8 13 11 15,1 5 1-15,-3 14 4 16,-5 0-1-16,-3 7-16 16,10 4-16-16,2 2-45 15,8 5-44-15,1 0-123 16,5 7-176-16,14 13 274 15</inkml:trace>
  <inkml:trace contextRef="#ctx0" brushRef="#br0" timeOffset="-35767.52">22213 9826 921 0,'36'-22'329'0,"-46"27"-294"16,4 5 19-16,1 3 17 15,-5-5 5-15,3-1 5 16,1-1-14-16,0-6-20 15,3 1 2-15,5 0 5 16,-3-2-5-16,0 0-21 16,1 0-13-16,0 0-15 15,0 0 0-15,0 0 8 16,3-4 3-16,-2 1 11 16,-1 3 0-16,0 0-6 15,0 0 0-15,0-1-12 0,0 1 0 16,0 0 4-16,-1 1 1 15,0 0 1-15,0 0-2 16,0 0-13-16,0 0-14 16,0 0-63-16,0 0-53 15,0 0-161-15,-1 0 182 16</inkml:trace>
  <inkml:trace contextRef="#ctx0" brushRef="#br0" timeOffset="-34971.65">22785 9542 532 0,'53'-58'284'0,"-58"56"-97"16,-7 0-90-16,-1-2 9 15,-7 6-19-15,1 5 11 16,-5 5-9-16,1 7-18 16,1 5-41-16,1 3-14 15,3 9-8-15,6 5 1 0,-4 2 0 16,6 0-1-16,2-2-2 15,0-3-2 1,16-7 1-16,-8-4 0 0,10-7 1 16,3-5 1-16,2-4 5 15,6-2 6-15,2-8 13 16,-3-2 1-16,3-10 2 16,-2-7-3-16,-3 0-3 15,1-1 0-15,-6-8-2 16,-5-5-4-16,0-9-9 15,-6-13-7-15,-4-6-21 16,-5-13-17-16,-9-14-10 16,-2-1 1-16,6 1 32 15,6 12 26-15,10 15 23 16,6 5 2-16,4 9-15 16,6 8-9-16,4 5-5 15,4 7-1-15,2 7-4 0,1 3-5 16,0 13-11-16,2 5-1 15,0 13 5-15,-5 7 3 16,-7 10 4-16,0 7 3 16,-12 10-1-16,-2 3 2 15,-9 4 3-15,-14-6-2 16,-7 4-1-16,-10-7 0 16,-7-2-16-16,-1-1-8 15,-3-6-40-15,-1 1-27 16,-4-8 53-16</inkml:trace>
  <inkml:trace contextRef="#ctx0" brushRef="#br0" timeOffset="-31936.41">13416 11526 382 0,'-22'-73'228'16,"13"72"-58"-16,9 1-21 15,0 2-5-15,1 3-51 16,-2-5-16-16,0 0-18 0,0 20-19 15,-8 49-11 1,4-23-4-16,-7 15-15 0,-4 0-1 16,3-1-2-16,-4-10-1 15,7-16 1-15,0-9 0 16,7-19-1-16,1-1 2 16,3-12 4-16,2-11 8 15,0-4 19-15,-1-6 13 16,-2-6 38-16,3 1 9 15,-3-2 1-15,0 4-9 0,-3 5-30 16,1 8-3-16,2 11-1 16,0 2-2-16,-1 6-12 15,1 3-16-15,-1-4-24 16,0 0-5-16,0 0-4 16,0 3 3-16,-4 11 3 15,2 0 0-15,-5 25-37 16,6-35-38-16,3-1-91 15,-1-1-69-15,0-2-166 16,0 0 248-16</inkml:trace>
  <inkml:trace contextRef="#ctx0" brushRef="#br0" timeOffset="-31435.24">13313 11642 160 0,'37'-32'109'0,"-31"27"-6"16,-3-3-37-16,0-3-51 16,5 4-6-16,-1 1-5 15,-3 1-1-15,-1 4 0 16,-5-6 13-16,0 6 29 16,2 1 11-16,-1-1 26 15,1 1 15-15,0 0 48 16,0 0 23-16,0 0 21 15,-2 0-7-15,2-1-49 16,-9 0-25-16,-21-5-39 16,-38-6-12-16,11 7-7 15,-6 0-7-15,-1 5-2 16,-2-1-9-16,6 7-21 16,3 2-3-16,3 3-7 15,2 0-1-15,13-3-13 16,-2-4-17-16,8-4-51 15,5-3-35-15,7-5-72 16,12-4-74-16,11-2 170 0</inkml:trace>
  <inkml:trace contextRef="#ctx0" brushRef="#br0" timeOffset="-31213.64">12919 11273 503 0,'-26'7'243'0,"-17"9"-102"16,-1 8-11-1,-2 9-52-15,-7 3-33 0,17 17-30 16,3-4-7-16,17 5-6 16,4-4-2-16,17-6-7 15,10 0-3-15,6-5-55 16,11-1 48-16</inkml:trace>
  <inkml:trace contextRef="#ctx0" brushRef="#br0" timeOffset="169213.94">14205 2088 934 0,'-1'6'342'0,"9"0"-249"16,3 4-36-16,9 10 7 15,3 4-5-15,6 5-20 16,4 9 3-16,2 10 2 0,3 9-17 16,4 10-15-16,-5-3-4 15,4-1-1-15,-1-5-1 16,2-5 0-16,6 2 2 15,6-5 1-15,2-1 1 16,2-3-26-16,-4-6-39 16,-1 0-112-16,-7-8-59 15,-7-2 130-15</inkml:trace>
  <inkml:trace contextRef="#ctx0" brushRef="#br0" timeOffset="169540.07">14977 2260 550 0,'-4'-35'309'0,"-5"16"20"16,-2 4-77-16,-2 10-48 15,-1 4-39-15,-7 13-102 16,-2 7-26-16,-9 13-17 16,-4 7 2-16,-9 11 1 15,-3 8-2-15,-2 9-4 16,3 4-4-16,-2-4-4 0,1-2-1 16,-5-11 4-16,-6-5-21 15,3-9-79-15,5-9-50 16,16-13-195-16,7-10 205 15</inkml:trace>
  <inkml:trace contextRef="#ctx0" brushRef="#br0" timeOffset="169935.02">14534 1713 663 0,'-21'-1'386'15,"-6"1"-121"-15,1 17-49 16,-4 1-31-16,1 7-65 16,12 6-15-16,5-5-30 15,9-1-19-15,6-10-38 16,4-2-10-16,2-13 0 15,4-4 1-15,1-10 7 16,3-7 5-16,1-1 2 16,-6-1 1-16,-5 0 2 15,-6 3 0-15,-4 0 1 16,1 6-4-16,-11 1-8 0,-4-2-8 16,4 12-13-16,-4-6-4 15,10 8-26-15,2-1-14 16,4 2-53-16,3-2-41 15,-2 2-68-15,0 0-56 16,15 4 172-16</inkml:trace>
  <inkml:trace contextRef="#ctx0" brushRef="#br0" timeOffset="170355.92">15357 2425 814 0,'67'-27'349'15,"-66"30"-198"-15,7 4-23 0,1 0 22 16,6 2-15-16,6 6-22 16,5-6-25-16,0 2-17 15,6 0-42-15,-1-3-12 16,-3-1-8-16,4-1-3 15,-7-6 0-15,4 3 1 16,-4 1-28-16,2-2-26 16,0-1-61-16,-10-4-43 15,-2-1-129-15,-8-3-82 0,-1-2 226 16</inkml:trace>
  <inkml:trace contextRef="#ctx0" brushRef="#br0" timeOffset="170580.59">15658 2213 609 0,'-13'-9'351'0,"7"8"94"15,2 0-239-15,-1 1-31 16,5 0-14-16,0 0-91 16,0 0-25-16,14 3-17 15,6 4-13-15,26 7-11 16,-22-12-1-16,6-2 0 15,1 4-7-15,5-4-40 16,1 0-26-16,8 0-86 16,1-7-60-16,0-3 137 15</inkml:trace>
  <inkml:trace contextRef="#ctx0" brushRef="#br0" timeOffset="170860.84">16552 1912 621 0,'11'-2'331'0,"3"7"-133"15,-6 13-32-15,1 5 17 16,-6 12-32-16,-4 1 4 16,-4 12-15-16,-8 0-17 0,0 5-44 15,-4 5-19-15,0 0-32 16,3 2-10-16,0-5-11 15,4-3 0-15,1-9-3 16,3-2-2-16,2-9-34 16,2-3-34-16,0-5-102 15,2-8-58-15,8-6-142 16,-1-9 219-16</inkml:trace>
  <inkml:trace contextRef="#ctx0" brushRef="#br0" timeOffset="171225.92">17104 2297 610 0,'4'-6'342'0,"5"4"-145"15,-1 2 18-15,-2 1 20 16,7 7-72-16,2 1-17 16,0-2-58-16,4-2-31 0,-1 0-38 15,3-2-6-15,0-3-4 16,-3-2-2-16,5-2-3 15,3 4-2-15,7 3 0 16,2-2-2-16,2 2-42 16,-3-7-31-16,-5-3-103 15,1 0-83-15,-2 1 165 16</inkml:trace>
  <inkml:trace contextRef="#ctx0" brushRef="#br0" timeOffset="171916.07">17885 2203 595 0,'48'-69'273'15,"-36"59"-122"-15,3 3 11 16,6 2 7-16,0 2-35 16,4 0-27-16,8 3-8 0,1 5-14 15,3 2-14-15,4 10-25 16,-9 1-20-16,-2 5-19 15,1 4-2-15,-15-2 0 16,-1 5 2-16,-13 3 2 16,-4 4 2-16,-5 7 1 15,-3 3 3-15,-14 4 0 16,-10 1 0-16,-12 1 0 16,-8-7-1-16,-4-7-3 15,-1-5-4-15,10-10-7 16,6 0-4-16,6-13-3 15,5-9 2-15,10-6 5 16,5-5 0-16,10 0 6 16,3-2 1-16,6-1-3 15,-1-1 3-15,12-2-1 16,2 2 0-16,-5-3 5 0,5 0-2 16,-1 7-5-16,3 5-1 15,-2 3-7-15,6 5-2 16,2 6 0-16,0 1 1 15,8 6 3-15,5 5 2 16,-2-1 0-16,5 4 1 16,-2-3 1-16,0 1-1 15,5 2 0-15,-4-5 1 16,-3 2 0-16,-1-1 1 16,-9-5 0-16,7 2-14 0,4-6-56 15,-5-1-37-15,5-4-89 16,-10-3-47-16,1-4 153 15</inkml:trace>
  <inkml:trace contextRef="#ctx0" brushRef="#br0" timeOffset="172291.04">18818 2166 881 0,'1'-14'400'15,"0"3"-250"-15,8 9-22 16,-10-5 3-16,7 15-85 0,3 6-15 16,3 9 8-1,5 11 16-15,3 12 14 0,-5 2 4 16,-1 12-7-16,8 7-15 15,-3 1-23-15,8-5-8 16,4 0-12-16,1-5-3 16,4-7 0-16,3 0-1 15,-7-9 1-15,4 0 0 16,-8-5 2-16,-3-3 2 16,-1-12-24-16,-5-4-23 0,-7-11-67 15,-1-3-43-15,-10-12-100 16,3-5-119-16,-7-26 241 15</inkml:trace>
  <inkml:trace contextRef="#ctx0" brushRef="#br0" timeOffset="172530.94">19458 2255 955 0,'-1'-22'421'0,"0"13"-245"16,2 7-4-16,-11 9-58 15,0 11-38-15,-17 9-11 16,0 11 11-16,-18 6 8 16,-4 12-7-16,-15 13-16 15,-9-5-8-15,3 4-14 16,5-5-7-16,16-9-17 0,2-5-4 16,11-3-23-16,2 1-27 15,-10-5-112-15,4 8-74 16,-10-5 133-16</inkml:trace>
  <inkml:trace contextRef="#ctx0" brushRef="#br0" timeOffset="174396.37">7979 11901 339 0,'-20'-26'154'16,"-4"-6"-45"-16,-4-7 5 15,-1 3 34-15,-2-2 8 16,-7-3-7-16,-1 4-14 15,-6 2-46-15,0 4-27 0,0 5-49 16,0 0-22-16,-12 0-26 16,-9 0-1-16,-15 1 13 15,-3 10 15-15,-1 3 35 16,-1 3 11-16,2 14 16 16,-7-1-1-16,-12 13-21 15,-7 4-9-15,-2 12-23 16,-2 6-4-16,-2 14-14 15,-3 10-23-15,-4 14-37 16,12 6-2-16,5 9 14 16,4-3 23-16,9 15 40 15,-3 3 3-15,28 17-3 16,12 10-2-16,23 8-1 16,16 12-3-16,12 3-36 15,21 5-4-15,18 2 1 16,14-4 2-16,27-5 39 0,10-11 12 15,14-19 4-15,11-16-1 16,18-15 1-16,14-12-7 16,23-24 3-16,2-8-2 15,10-26 9-15,-7-10 9 16,-1-22 26-16,7-13 17 16,-11-27 9-16,-1-14-2 15,-8-34-26-15,-7-18-12 0,-15-23-17 16,-14-20-14-16,-19-13-6 15,-19 1-2-15,-22-10 1 16,-10 2 26-16,-34 8 46 16,-14-7 19-16,-27 6 30 15,-11 9-9-15,-19 4-38 16,-2 10-19-16,-14 16-48 16,-7 5-24-16,-10 28-71 15,-18 21-58-15,-18 41 94 16</inkml:trace>
  <inkml:trace contextRef="#ctx0" brushRef="#br0" timeOffset="180507.79">15804 5948 860 0,'27'-48'274'16,"-22"50"-290"-16,-1 1-8 0,2 12 20 16,-2-1 1-1,-4 10 0-15,0 10 1 0,-6 11-3 16,-4 13-2-16,-6 28-2 16,-7 15 2-16,-4 22 0 15,-6 7 2-15,-4 16 10 16,2 4 5-16,-3-1 4 15,-1-3 1-15,-1-8-5 16,4-6-2-16,2-21-2 16,3-5 2-16,7-20-1 15,0-9-1-15,7-6 2 16,3-9-1-16,3-15 0 16,5-5 0-16,4-10-1 15,4-6-2-15,6-8-3 16,2-3-1-16,10-5-1 15,6 0 0-15,10 3 1 16,8 0 0-16,8 0-1 16,2 7-2-16,23-3 0 0,12 4 0 15,30 1 3-15,16-6 0 16,21-4 3-16,25-3 0 16,21-9 1-16,14 1 0 15,25-2-3-15,-1-1 1 16,9 6-1-16,-5 5 2 15,3 9 2-15,0 2-1 16,-2 6-1-16,-2-2-1 16,-20-1-1-16,-12 2 1 0,-22-3 3 15,-8-1 1-15,-22-6 6 16,-15-6 2-16,-33-8 25 16,-16-7 15-16,-33-11 26 15,-9-6 21-15,-29-11 17 16,-11-4-4-16,-19-8-10 15,-12-7-22-15,-6-3-43 16,-9-6-13-16,1-14-23 16,0-5-5-16,3-16-12 15,11-2-3-15,5-7 1 16,3-5-3-16,5-6 15 16,4-1 2-16,10 4-4 15,5 1 5-15,7 2-16 16,6-1-3-16,8 3-10 15,5 7 0-15,11 13 6 16,-2 4 3-16,0 8 13 16,3 2 1-16,-8 5 4 15,-3 9 3-15,-3 13 0 16,-5 4 2-16,-2 12 0 0,-1 3-2 16,-8 3-1-16,-3 9 0 15,-4 3 1-15,-2 0-1 16,-6 8-2-16,-7-3-3 15,-11 4-14-15,-16-4-5 16,-9 3-4-16,-11 2 2 16,-26 3 13-16,-17 3 5 15,-29 0 8-15,-12-2 3 16,-26 4 3-16,-13-1 8 16,0 0 5-16,-11 2 2 0,-10-5 2 15,2-1-8-15,-33 1-7 16,-4 0-4-16,-11 9-4 15,-1-2 1-15,2-1 4 16,-3 5 4-16,16-8 2 16,-11 0 0-16,29-1-1 15,0-4-5-15,10-4 0 16,27 6-25-16,3-6-111 16,12 8-106-16,6-1 137 15</inkml:trace>
  <inkml:trace contextRef="#ctx0" brushRef="#br0" timeOffset="189797.9">16225 3685 138 0,'29'-33'60'15,"-29"50"-2"-15,0 9-38 16,-1 8 27-16,-5 5 18 16,-5 8 20-16,-4 5 6 0,-8 12-5 15,-1 9-16-15,-11 14-32 16,-8 5-15-16,-5 4-15 16,-1 0-3-16,1-6-2 15,5-1 0-15,7-3-3 16,5-4 1-16,11-11 1 15,0-5 0-15,12-11 0 16,4-9-1-16,10-2-1 16,13 1-1-16,11-5-1 15,11 3 0-15,20 2 2 16,10 0-1-16,18 0 0 16,13-2-3-16,19-5-36 15,8 0-14-15,17-1-6 16,5 0 2-16,9-11 37 15,0 1 15-15,6-7 10 16,-2-5 1-16,-6-4-1 16,-14-11 4-16,-18-6 25 0,-10-2 11 15,-25-9 14-15,-2-4-3 16,-22-7-26-16,-11-5-10 16,-12-8-12-16,-7-6-3 15,-8-12-1-15,-4-9 2 16,-2-13-3-16,5-1 3 15,-3 1 6-15,2 2 2 16,2 1-2-16,-2 1 0 16,4-2-5-16,4-1 1 0,1 2 8 15,2 4 0-15,3-2 6 16,2-3 4-16,-4-2 2 16,-5-7 2-16,-8 8 3 15,-8 0-2-15,-8 15 8 16,1 9 8-16,-16 10 3 15,-6 7 0-15,-17 7-20 16,-20 1-12-16,-27 7-17 16,-19 4-5-16,-20 5 3 15,-9 3 0-15,-23 5 7 16,-10 3-2-16,-16 4 6 16,-11 4 5-16,3 7-4 15,8 1 4-15,-17 6 4 16,6 0-59-16,13 2-101 15,-8 1-67-15,24 4 102 16</inkml:trace>
  <inkml:trace contextRef="#ctx0" brushRef="#br0" timeOffset="205531.2">16320 15268 203 0,'-7'-3'125'0,"3"-5"3"16,-5-1-10-16,4 0-4 15,3 8 3-15,-6-5 2 16,1 2-2-16,1 2-13 16,-1-3-11-16,6 5-19 0,-3-5-12 15,5 5-21-15,-2-1-5 16,0 0-2-16,-1 0 1 15,2 0 17-15,-2 0 6 16,1 0-12-16,0 0-13 16,0 0-26-16,0 1-9 15,1 0 2-15,1 2 8 16,4 23 17-16,41 31 7 16,-18-15 3-16,4 9 0 0,-1 4-8 15,-3 3-7-15,3 3-8 16,1-2-1-16,-2-6-2 15,4 0-3-15,-8-11-1 16,5 5-1-16,-4-1-1 16,-1-1 1-16,-3 4 0 15,-2-6 0-15,-10-3 2 16,3-1-2-16,-4-9 0 16,-3-3-8-16,7-6-73 15,-13-12-45-15,-1-8-168 16,-2-7 173-16</inkml:trace>
  <inkml:trace contextRef="#ctx0" brushRef="#br0" timeOffset="205849.95">16716 15514 833 0,'-8'7'380'0,"1"4"-169"16,-4 2-107-16,7 10-27 15,-13 0-42-15,-8 0-16 16,-5 6 14-16,-7 0 11 16,0 5 14-16,2 5 0 0,-1-2-20 15,-3 0-11-15,3-3-16 16,5-2-5-16,1 3-4 15,7 0-1-15,3-3-2 16,6-1-11-16,2-19-52 16,-2-1-37-16,8-5-175 15,6-6-86-15,13-1 222 16</inkml:trace>
  <inkml:trace contextRef="#ctx0" brushRef="#br0" timeOffset="206445.37">17350 15777 269 0,'16'10'208'0,"-33"-18"0"16,4 3-73-16,2-2-29 0,-10-4-40 15,11 4-3-15,-3 0 21 16,-1-4 12-16,10 10 20 15,-9-6 8-15,-2-3 6 16,9 8-7-16,-3-6-33 16,9 11-28-16,6 0-53 15,3 0-13-15,4 3-7 16,-3-8 5-16,11 2 15 16,10 4 3-16,7-3 3 15,9 2 0-15,3 0-1 16,-2-4-1-16,0-4-6 15,3 2-1-15,4 3-3 16,-5 1-1-16,0 4 1 16,-10 0-2-16,1 0 1 15,1 6 1-15,0 5-1 16,4-4 0-16,-3 1 0 0,-1-6 1 16,-9-5-1-16,1 1 1 15,-5-1 1-15,-5-2-1 16,2 1 1-16,-4-1-27 15,1-2-76-15,-1 2-54 16,-3-3-274-16,4 3 277 16</inkml:trace>
  <inkml:trace contextRef="#ctx0" brushRef="#br0" timeOffset="206864.65">18156 15609 784 0,'-11'6'344'0,"1"-7"-148"16,1-2-58-16,5 3-57 16,2-2-17-16,3 5-56 15,-1-3-15-15,0 0-3 16,8 1 4-16,19 5 11 15,35 14 3-15,-27-11-4 16,-1-3-3-16,3 3-1 16,0 0 0-16,2-3 0 15,5 5 0-15,-1 0 1 16,-5 2-1-16,-2 3 28 16,-8-3 7-16,-5 9 8 0,-9-4 10 15,-7 8-16-15,-4 4 3 16,-23 0 14-16,-6 3 2 15,-17 3-4-15,-6-1-7 16,-3-3-25-16,10 2-14 16,10-4-33-16,0-1-22 15,16 0-67-15,1-6-36 16,4-8-145-16,11-1 184 0</inkml:trace>
  <inkml:trace contextRef="#ctx0" brushRef="#br0" timeOffset="207331.82">19356 15545 866 0,'0'0'357'0,"6"2"-226"0,-4 0-50 16,-2-2-58-16,0 0 6 16,11 17 17-16,38 37 12 15,-28-21 18-15,3 2 0 16,-2 1-13-16,3 2-10 16,1-3-27-16,0 2-11 15,7 3-9-15,-8-2-3 0,3 1-2 16,1-4 0-1,-4-1 12-15,0-3-42 0,-3-2-73 16,1-1-48-16,-7-10-205 16,0 0 229-16</inkml:trace>
  <inkml:trace contextRef="#ctx0" brushRef="#br0" timeOffset="207606.7">19774 15565 997 0,'-1'7'432'16,"-5"2"-225"-16,-6 14-103 16,-3 4-16-16,-10 8-29 15,-7 2-15-15,-7 2-6 0,0 3-2 16,-5-3-18-16,3 7-8 15,-1-3-7-15,2 0-1 16,2 6-4-16,1-1-2 16,1-3-24-16,1-3-19 15,10-8-86-15,2-5-95 16,16-9 146-16</inkml:trace>
  <inkml:trace contextRef="#ctx0" brushRef="#br0" timeOffset="208086.43">20199 15873 491 0,'24'-30'277'15,"-27"29"-33"-15,-1-5-58 16,5 8-63-16,-2-3-26 16,1 0-21-16,0 0 4 15,4 0 26-15,21 2 9 16,29 6-21-16,-22-7-22 16,4 5-47-16,-2-8-13 0,-6 2-6 15,1 1-1 1,-6-2-2-16,0 3 0 0,6 2-1 15,-5-2-29-15,0 7-35 16,2 2-46-16,-7-4-139 16,-4 3-75-16,-4-7 193 15</inkml:trace>
  <inkml:trace contextRef="#ctx0" brushRef="#br0" timeOffset="208312.33">20518 15672 885 0,'-4'5'384'0,"8"10"-173"15,-4-8-65-15,4 6-52 16,-10 2-15-16,3 3-42 16,-4 2-9-16,-1 1-11 15,11 4-6-15,-14-6-9 16,3 0-2-16,6 3-57 0,-9-4-49 15,12 5-128-15,-5-4-84 16,3 2 196-16</inkml:trace>
  <inkml:trace contextRef="#ctx0" brushRef="#br0" timeOffset="208907.75">21653 15740 669 0,'-77'-30'285'0,"75"26"-157"0,-4 4-32 16,11 0-23-16,-5 0 1 15,0 0 21-15,0 0 8 16,0 0 17-16,10 16-12 16,30 32-37-16,-16-18-19 15,2-3-35-15,-3 1-7 16,2 2-3-16,1 2-1 0,6 6-2 15,2 1 1 1,-5-2 0-16,1 1-1 0,2 0 1 16,-5-6-1-16,0 1 0 15,-4-4-1-15,-4-10 0 16,-3 3 0-16,-3-4-27 16,-3-4-34-16,-1 0-93 15,-5-4-67-15,-7-10-242 16,2 4 291-16</inkml:trace>
  <inkml:trace contextRef="#ctx0" brushRef="#br0" timeOffset="209196.54">22057 15831 752 0,'-3'-16'392'0,"1"4"-82"15,-5 5-137-15,4 4-7 16,-12 5-54-16,-1 5-33 16,-11 4-49-16,-5 2-14 15,1 20-1-15,-6 2 4 16,-1 13 9-16,-1 2 0 16,-4-1-7-16,2 0-5 15,8-4-12-15,0-3-3 0,15-7 4 16,2-4-27-16,5-8-52 15,-1-4-39-15,-1-8-94 16,2-2-38-16,9-2 155 16</inkml:trace>
  <inkml:trace contextRef="#ctx0" brushRef="#br0" timeOffset="209674.42">21886 15448 633 0,'-5'-6'317'0,"-5"4"-80"0,1 3-68 16,-1 8-63-16,-1 0-27 16,6 18-36-16,-4-3 6 15,8 6 20-15,1 1-1 16,2-12-19-16,9-2-16 16,4-15-20-16,5-5-7 15,2-13 0-15,3-5 5 16,-4-9 3-16,-1-1 2 0,-4 1 7 15,-9-1 14-15,-5 11 32 16,-5 0 18 0,-12 8 21-16,3 3-10 0,-10-1-36 15,-1 4-21-15,5 3-37 16,-5 3-8-16,13 9-7 16,-2-1-1-16,5-4-61 15,7 3-37-15,0-5-91 16,7 8-56-16,7 2-184 15,0 1 278-15</inkml:trace>
  <inkml:trace contextRef="#ctx0" brushRef="#br0" timeOffset="211297.75">22872 15995 145 0,'-2'0'117'0,"2"0"55"16,0 0-6-16,0 0-15 15,0 0-9-15,0-1-45 16,0 0-27-16,0 0-33 16,0 0-12-16,0-1-14 15,0 1-6-15,0 0-1 16,0 0 9-16,0 0 36 15,0 0 24-15,0 0 37 16,0 0 5-16,0 0-11 16,0 0-12-16,0-1-26 15,-2 1-5-15,1 0-11 16,-5-2-4-16,-10 0-13 16,-27 6-6-16,22 10-19 15,0 1-8-15,-3 12-4 16,1 1 0-16,5 13-1 15,3 6 0-15,6-1 0 0,7 0-1 16,-9-15 0-16,13 0-2 16,-4-13-1-16,5-5 1 15,14-8 3-15,-3-7 3 16,14-9 7-16,-8-13 6 16,9-14 7-16,-1-8 1 15,1-13 11-15,2 1 2 16,-9-10 2-16,-2-1 2 15,-7 6-3-15,-2 0-5 16,-5-1-8-16,-5 4-4 0,-2-7-9 16,-2 7-1-16,3 14-2 15,0 8 1-15,4 16 6 16,-4 5 5-16,1 12 7 16,0 3-2-16,-2 7-13 15,0-4-5-15,0 7-9 16,-5 21 0-16,-8 38 5 15,3-20 1-15,-3 9-1 16,0 0-1-16,1 9 0 16,0-3 0-16,1-1 1 15,4 0 0-15,2-7 0 16,2-1-1-16,5-8-24 16,-1 0-11-16,1-16-31 15,4 0-19-15,-2-12-42 16,-1-7-24-16,3-2-104 15,1-7-27-15,4-7 179 0</inkml:trace>
  <inkml:trace contextRef="#ctx0" brushRef="#br0" timeOffset="211734.04">23221 15626 390 0,'15'-33'287'0,"-9"2"-2"0,2 12-59 16,-1 3-20-16,0 12-46 16,2 3-21-16,-3 3-44 15,-7 6-24-15,-6 4-43 16,1 5-18-16,-1 12-9 16,-1-4 0-16,8 8 1 15,-3 4 0-15,1 2 3 16,0 2 1-16,-6 3-1 15,7 4 1-15,-6-1-4 16,9 8-1-16,-4 0 0 16,-7-7-1-16,11 0 1 15,-3-1-1-15,4-8 1 16,-1-5-1-16,-2-8 1 16,1-9 0-16,9-2 0 15,-1-3 1-15,10 0 1 16,-2-1 0-16,-10-9-1 15,7 2 0-15,-4-8-1 16,0-3-1-16,9 8 5 16,0-6-21-16,-5-6-53 0,4 1-30 15,-6-10-139-15,-5 1-171 16,4-10 272-16</inkml:trace>
  <inkml:trace contextRef="#ctx0" brushRef="#br0" timeOffset="211974.4">23158 15879 1261 0,'-5'1'509'0,"2"0"-321"15,-4-2-59-15,12 3-39 16,2 0-17-16,2-7-30 15,11 7-12-15,-5-10-25 16,6 3 4-16,5 2-72 16,4-3-34-16,18 6-86 15,-1 0-83-15,13 11 177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27" units="cm"/>
          <inkml:channel name="Y" type="integer" max="17397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8" units="1/cm"/>
          <inkml:channelProperty channel="Y" name="resolution" value="1000.4025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03-25T07:55:58.4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3894 1898 202 0,'-33'8'176'15,"33"-3"25"-15,5 7-29 16,0 4-16-16,12 3-16 16,-6 1-14-16,5 4-35 15,1 1-19-15,-2 3-31 16,7 7-9-16,2-2-2 15,1 2 1-15,8 1-6 16,1 1-5-16,3 2-7 16,-1 0-4-1,-2 1-3-15,2 0 0 0,-3-2-1 16,-3 1 1-16,-5-7 2 16,-4-1-1-16,-4-3 0 15,-3-7 0-15,1 1 1 16,-9-6-21-16,1-3-92 15,-2-4-75-15,1-9 102 16</inkml:trace>
  <inkml:trace contextRef="#ctx0" brushRef="#br0" timeOffset="256.05">4381 2087 747 0,'-10'-8'353'16,"-1"8"-168"-16,-8-1-23 0,-7 13-54 15,3 5-47-15,-9 8-28 16,-4 10-6-16,-10 10-5 16,1 4-1-16,0 8-7 15,1-4-4-15,4-5-4 16,7 0 4-16,0-4-90 15,2-3-78-15,10 0 99 16</inkml:trace>
  <inkml:trace contextRef="#ctx0" brushRef="#br0" timeOffset="700.94">5045 1863 603 0,'-15'1'288'0,"-2"13"-120"15,-6 7-6-15,-2 7-32 16,-1 5-34-16,-2 10-34 15,0 3-13-15,2 4-18 16,-1 4-9-16,4-6-13 16,0 0-4-16,5 0-1 15,2-2 6-15,6 3-77 16,1-3-58-16,8-6-207 16,2-3 196-16</inkml:trace>
  <inkml:trace contextRef="#ctx0" brushRef="#br0" timeOffset="1081.65">5409 2001 295 0,'3'0'220'0,"-3"3"-9"16,0 9-64-16,-1 7 9 15,-11 8-71-15,-7 2-13 16,2 13-15-16,-6-2-6 16,-6 9-9-16,3-1-8 0,1 2-17 15,2 3-7-15,5-4-7 16,5 3-1-16,7-7-1 15,2-2-1-15,8-11-2 16,2-2 0-16,3-14-3 16,5-4-1-16,4-4 3 15,3-5 0-15,2-3 6 16,3-4-15-16,-1-5-61 16,-5-6-51-16,1-4 69 15</inkml:trace>
  <inkml:trace contextRef="#ctx0" brushRef="#br0" timeOffset="1307.5">5228 2309 483 0,'-3'7'236'16,"5"3"-97"-16,1 0-6 15,6 1-45-15,1-4-30 16,9 2-32-16,4 2-12 16,4-1-9-16,2 1 1 15,-6-7-39-15,6-1-108 16,3-3 97-16</inkml:trace>
  <inkml:trace contextRef="#ctx0" brushRef="#br0" timeOffset="1576.34">5902 2049 574 0,'27'17'285'16,"-2"7"-162"-16,-4 9 11 15,-9 4 1-15,-10 6-36 16,-2 1-3-16,-13 3-6 16,-3 2-17-16,-13 3-38 15,-2 1-11-15,-8-3-9 16,-1-5-1-16,-9-3-60 16,1 0-101-16,0-3 96 0</inkml:trace>
  <inkml:trace contextRef="#ctx0" brushRef="#br0" timeOffset="4443.89">6804 2470 150 0,'-43'-5'138'16,"40"3"49"-16,1 0-15 16,-3-2-34-16,4 3-17 15,0 0-23-15,0 0-5 16,0 0-11-16,0 0-9 16,0 1-31-16,1 0-12 15,0-1-18-15,0 1-1 0,0 0 9 16,6 1 0-16,15 5-2 15,27 16-5-15,-20-13-6 16,-2 2-1-16,4-3 1 16,-2-4 0-16,4-1 2 15,-9-2 18-15,-4-1-136 16,-3-1-236-16,-5-2 235 16</inkml:trace>
  <inkml:trace contextRef="#ctx0" brushRef="#br0" timeOffset="4686.35">6764 2260 752 0,'2'-1'320'0,"2"-6"-205"15,7 4-60-15,4 1-5 16,8 0-44-16,3 3-3 16,3-2-3-16,3 5 0 15,-1 6 2-15,0-2 1 16,-6 6-1-16</inkml:trace>
  <inkml:trace contextRef="#ctx0" brushRef="#br0" timeOffset="6897.86">8582 2155 280 0,'-42'16'193'0,"36"-8"32"15,0-1-19-15,0-1-23 0,-2 1-14 16,3-6-24-16,2 3-14 16,2 1-26-16,-2-2-6 15,3-3-34-15,0 0-18 16,0 0-20-16,0-1-13 16,0 0-7-16,8-3 0 15,15-6-2-15,33-12-2 16,-26 10 0-16,-2-5-2 0,0 2 1 15,2 3-1-15,1-1 0 16,3 4 1-16,-2 0-1 16,-2 0 0-16,-8 5 0 15,-5 2 0-15,-2 4-1 16,-7 0 1-16,1 7 1 16,-1-1 1-16,-4 6 1 15,-4 4 0-15,-2 7 1 16,-4 5 0-16,-3 6 1 15,-3 5 0-15,-7 8 3 16,-2 6 2-16,-6 9 1 16,-3 3 0-16,-2 4-2 15,-4 2-1-15,5-1-1 16,-7-1-2-16,5-5-1 16,-3 0 0-16,0-7-2 15,2-3-1-15,6-8 0 16,3-8-1-16,9-13 10 0,5-10-39 15,8-7-87-15,0-8-40 16,4-7-196-16,3-7 220 16</inkml:trace>
  <inkml:trace contextRef="#ctx0" brushRef="#br0" timeOffset="7130.96">8403 2734 779 0,'2'-9'367'0,"3"2"-167"15,8 2-5-15,3 0-78 16,1 3-39-16,4 2-48 16,2 0-16-16,0 3-10 15,4-2 0-15,1 0 0 16,3 4-32-16,-3-5-105 15,3 4-88-15,6 0 123 16</inkml:trace>
  <inkml:trace contextRef="#ctx0" brushRef="#br0" timeOffset="7746.28">9581 2636 576 0,'-6'28'253'0,"13"1"-118"16,5-3 19-16,17-1-5 16,-1-10-35-16,10-8-55 15,7-4-15-15,0-10-12 16,1-4-3-16,2-10-6 15,0-12-1-15,2-7-4 16,0-6-1-16,-8-4 0 16,-9 3 0-16,-16 3 8 15,-10 6 2-15,-16 3-2 16,-6 8-9-16,-17 10-17 16,2 12-9-16,-6 16-8 15,-2 6 3-15,5 15 4 16,-6 6 5-16,5 14 9 0,2 7 8 15,4 8 15-15,5 3 6 16,9 7 7-16,2-1-3 16,11-3-8-16,5 0-8 15,1-14-12-15,15-6-5 16,7-12-5-16,7-8-1 16,16-9 2-16,0-13 1 15,6-9 2-15,5-5-8 16,-1-17-81-16,3-4-82 15,3-14 103-15</inkml:trace>
  <inkml:trace contextRef="#ctx0" brushRef="#br0" timeOffset="8103.09">10467 2026 596 0,'-32'10'296'0,"11"-6"-59"16,8 0-15-16,5-1-7 0,5-1-52 16,8 0-86-16,0-1-29 15,-5-1-25-15,13 0-7 16,16 0-11-16,35-1-2 16,-24-10-2-16,5-2 24 15,2-2-101-15,-1-2-60 16,2 5 89-16</inkml:trace>
  <inkml:trace contextRef="#ctx0" brushRef="#br0" timeOffset="8939.21">11105 1557 234 0,'-15'-6'163'16,"35"1"-5"-16,6 10-30 15,1-2-29-15,2 2-22 16,0 5-14-16,4 4-7 15,-11 3-3-15,1 5-8 16,-9 0-1-16,-11 0-17 16,-1 7-6-16,-8 2-4 15,1 5-2-15,-12 1-2 16,0 1-3-16,-12 0-1 16,-6-2-1-16,0-7-28 15,1-2-11-15,-3-11-20 16,4-4-12-16,-1-10-7 15,6-4 2-15,7-6 16 16,5-4 12-16,11 5 33 0,2-6 8 16,7 1 13-16,4 0 9 15,4 1 19-15,2 2 7 16,2 1 2-16,-1 9-3 16,3 3-12-16,0 2-4 15,5 7-10-15,1-4-5 16,1 3-8-16,2 0-2 15,-1-1-3-15,-1-1-1 0,0 0 1 16,-3 0 1-16,-2-3 1 16,-5 0 1-16,-3-3 0 15,-2-2-5-15,1-2-140 16,1 0 104-16</inkml:trace>
  <inkml:trace contextRef="#ctx0" brushRef="#br0" timeOffset="9350.75">11886 1439 247 0,'6'3'186'0,"-7"3"17"0,2 3-45 16,-5 11-9-16,4 2-41 16,-3 10-16-16,0 4 8 15,-5 2-4-15,-8 7-6 16,-2 2-26-16,-10 3-13 16,-1 3-28-16,3 3-9 15,0 0-7-15,3-1-1 16,5-4-4-16,4-4-1 15,8-7-2-15,4-6-3 16,6-13-5-16,10 0-1 0,5-10 3 16,4-3 2-16,7-6 6 15,-1-6 4-15,1-7 1 16,2-1-1-16,-8-8-24 16,2 0-32-16,-6-4-78 15,-2-2-60-15,-1-3 114 16</inkml:trace>
  <inkml:trace contextRef="#ctx0" brushRef="#br0" timeOffset="9598.98">11604 1738 816 0,'-11'0'357'0,"6"1"-215"16,7-1-9-16,2 0-28 0,-4 0-54 16,1 0-32-16,17 2-8 15,39 5-8-15,-28-3-2 16,9 6-1-16,2-2 0 16,3 0-43-16,11 2-41 15,4-2-189-15,9 3 172 16</inkml:trace>
  <inkml:trace contextRef="#ctx0" brushRef="#br0" timeOffset="10673.07">12781 2586 422 0,'-26'43'236'0,"36"-33"-66"16,7 2 20-16,7 3-57 15,3-4-12-15,10 4-33 16,0-1-20-16,-5-3-39 15,4 3-14-15,-9-11-6 16,7 2 1-16,-1-1 19 16,0-2-57-16,-3 0-115 0,-2 2-86 15,-7-7 110-15</inkml:trace>
  <inkml:trace contextRef="#ctx0" brushRef="#br0" timeOffset="10884.12">13168 2491 698 0,'-86'12'354'16,"68"27"-194"-16,-3 8-28 16,-1 3 6-16,1-1-111 15,-2 4-17-15,8-4-5 16,0 0-2-16,0-4-70 15,4-2-74-15,-2-4 89 16</inkml:trace>
  <inkml:trace contextRef="#ctx0" brushRef="#br0" timeOffset="11466.16">13829 2424 372 0,'53'-71'225'0,"-60"71"26"16,0-1-35-16,3-2 11 15,2 2-50-15,2 0-72 16,0 1-19-16,0 0-27 16,1 0-1-16,22 7-11 15,28 10-12-15,-20-7-11 16,2-1-7-16,-3 0-10 15,5-1-1-15,-4 0-2 16,2-1 0-16,3 3-2 16,0-1 0-16,-1-4 0 0,-1 2 0 15,-12-5 1-15,-3-1-1 16,-7 4-38-16,-6-4-46 16,-3-1-128-16,-3-4-203 15,0 3 266-15</inkml:trace>
  <inkml:trace contextRef="#ctx0" brushRef="#br0" timeOffset="11799.96">14025 2377 618 0,'-13'-1'351'16,"-3"1"-129"-16,6 1-39 15,3 3 6-15,-2 8-116 16,-1 7-26-16,0 9-23 15,-2 5-4-15,6 6-6 16,4 4-4-16,2-1-6 16,3 0-2-16,-2-4 0 15,-1 1 0-15,-4-1 0 16,0 0 1-16,-6 1 1 16,-1 0 1-16,-5-4 4 15,-4-3 1-15,-4-6 6 16,-4-5 3-16,-3-5 2 15,-4-4 2-15,-5-5-5 16,-2-6-4-16,7-10-39 16,0-2-47-16,5-6-145 15,13 1-118-15,6 6 204 0</inkml:trace>
  <inkml:trace contextRef="#ctx0" brushRef="#br0" timeOffset="12349.85">15401 1975 672 0,'-17'-2'283'16,"-10"14"-192"-16,-1 7 7 15,-17 22-9-15,-6 12-28 16,-13 26 5-16,-6 16 8 15,-11 30-18-15,-3 14-5 16,0 9-22-16,8-1-18 16,21-12-11-16,15-2 1 0,24-20-2 15,7-14-2-15,17-21-3 16,9-16-3-16,9-12-8 16,11-9-32-16,11-17-72 15,5-7-55-15,9-19 100 16</inkml:trace>
  <inkml:trace contextRef="#ctx0" brushRef="#br0" timeOffset="12677.74">15849 2329 923 0,'-8'19'401'15,"-6"16"-246"-15,-7 9 19 16,-7 16-52-16,-3 7-47 15,5 2-36-15,3 1-17 16,0-5-18-16,2-4 0 16,-2-3-22-16,1-8-42 0,2 3-175 15,-1-5 156 1</inkml:trace>
  <inkml:trace contextRef="#ctx0" brushRef="#br0" timeOffset="12939.28">16175 2856 586 0,'19'5'319'15,"-4"6"-150"-15,2 0-37 16,1-1 10-16,3-1-113 16,2 1-19-16,-1-3-5 15,0 1-1-15,2-1-70 16,0-4-90-16,3-3 100 16</inkml:trace>
  <inkml:trace contextRef="#ctx0" brushRef="#br0" timeOffset="13448.93">16828 2801 519 0,'0'-1'213'0,"13"1"-89"15,32 17-7-15,-16 1 57 16,6-5-13-16,6-4-39 16,7-4-11-16,-2-6-38 15,5-1-16-15,-7-3-21 16,-6-7-3-16,-8-5-5 16,-7-3-2-16,-4-3-2 15,-5 2-2-15,-9-5-1 16,-3 3-4-16,-12 3-6 15,-4 1-4-15,-10 7-13 16,-4 4-5-16,-9 13 0 16,-3 8 2-16,-1 11 10 15,-4 5 8-15,0 12 15 16,1 3 8-16,3 10 14 0,8 3-1 16,11 5-6-16,7-2-8 15,12-5-18-15,7-3-3 16,12-11-8-16,7-7-2 15,12-9 0-15,5-9-1 16,10-3 0-16,3-4 1 16,3-4 1-16,-4-3 0 15,-6-11-17-15,2-3-22 0,-4-10-148 16,3-7-150 0,2-20 209-16</inkml:trace>
  <inkml:trace contextRef="#ctx0" brushRef="#br0" timeOffset="13733.96">17625 2289 754 0,'1'-8'361'0,"1"8"-94"16,-2-1-74-16,5 3 24 16,-5-2-77-16,0 0-98 15,0 0-11-15,0 0-21 16,9 4-5-16,7 3-3 16,29 12-2-16,-26-16-29 0,-3-1-35 15,-1-2-95-15,7-1-79 16,4-2 146-16</inkml:trace>
  <inkml:trace contextRef="#ctx0" brushRef="#br0" timeOffset="14221.95">18250 1954 529 0,'10'-8'348'15,"3"-1"-80"-15,-3 6-80 16,1 3 23-16,0 4-137 15,-2 5-27-15,-5 3-23 16,-4-1-11-16,4 4-5 16,-8 4-1-16,3 2-1 15,-3 1 1-15,-7 1 0 16,0-2 0-16,-7-1 0 0,5-1-1 16,3-4-1-16,-3 0-1 15,9 3-4 1,-2-5-2-16,6 2-1 0,4-2-1 15,2-4 3-15,3 2-1 16,-1-4 1-16,2 4 1 16,-1-6 0-16,4 3 1 15,-1 0 0-15,2-2 0 16,-3-1-8-16,-5-2-28 0,6-3-58 16,-1 0-37-16,7-1-177 15,4-6 199-15</inkml:trace>
  <inkml:trace contextRef="#ctx0" brushRef="#br0" timeOffset="14565.57">18845 1855 249 0,'23'-27'215'0,"-6"13"58"16,-8 5 0-16,-3 4-69 15,1 4-44-15,-10 4-77 16,0 5-34-16,-4 11-24 16,-6 4 2-16,4 12 6 15,-6 5 5-15,-11 13-2 16,2 4-1-16,-16 2-5 0,2 2-9 16,2-4-10-1,1-2-4-15,17-3-4 0,3-3-1 16,11-14-2-16,6-5 0 15,4-10-1-15,10-5 1 16,7-7 4-16,3-5 3 16,5-9 5-16,-1-7-1 15,-2-8-56-15,2-4-36 16,-7-5-175-16,0-2 158 0</inkml:trace>
  <inkml:trace contextRef="#ctx0" brushRef="#br0" timeOffset="14781.45">18639 1985 702 0,'-10'10'367'16,"7"0"-188"-16,5 3-31 15,8 2 13-15,10 2-106 16,2-4-15-16,11 0-9 15,-2-1-15-15,10-3-12 16,0-1-1-16,-8-4-70 16,10 1-80-16,-8 0 94 15</inkml:trace>
  <inkml:trace contextRef="#ctx0" brushRef="#br0" timeOffset="15970.44">19598 1957 223 0,'23'16'162'15,"2"13"-38"-15,-1 13 34 16,-4 12 19-16,-5 14-51 15,-8 5-6-15,-8 23-9 16,-7 9-18-16,-18 22 2 16,-12 1-22-16,-17 20-24 15,-7 2 1-15,-5-2-35 16,-3 7-2-16,-13-10-1 16,-8-6 0-16,-11-15-1 15,6-11 8-15,-12-19-13 16</inkml:trace>
  <inkml:trace contextRef="#ctx0" brushRef="#br0" timeOffset="53082.96">8303 6087 351 0,'-5'2'209'0,"5"7"-39"16,7-1-20-16,5-1 14 15,12 7-2-15,-1-9 2 16,13 2-36-16,2 0-29 0,9 0-48 15,1-1-22-15,-1 0-19 16,2-3-3-16,-3-2-1 16,-3-1 1-16,-1-2 1 15,-2 0 1-15,-7-2 4 16,1-1-20-16,-7-1-100 16,-4-1-83-16,-6-1 108 15</inkml:trace>
  <inkml:trace contextRef="#ctx0" brushRef="#br0" timeOffset="54667.86">9974 5874 423 0,'-16'-7'279'16,"-8"-2"-2"-16,-3 8-53 16,-3 7-70-16,-3 4-37 15,-7 13-42-15,7 5-10 16,-8 8-17-16,3 2-5 0,-1 3-10 16,2 2-6-16,10-6-8 15,6-2-5-15,13-12-12 16,3-9-5-16,9-10 7 15,5-6 10-15,12-13 19 16,3-7 9-16,5-14-2 16,2-6-3-1,-7-1 0-15,-1-2-3 0,-1 6-6 16,-6 3-6-16,4 6-15 16,-4 6-3-16,-3 10-6 15,2 6-5-15,-10 11-4 16,8 8 0-16,-13 16 4 15,-3 12 5-15,-11 19 5 16,-9 7 2-16,-6 26 1 16,-4 9-3-16,-7 12 0 15,-2 1 0-15,-3-7-1 16,3-8 0-16,8-9 0 16,7-9 0-16,10-21-2 0,9-12 0 15,8-25-2-15,4-11-3 16,9-13 3-16,2-8 2 15,9-12 7-15,5-9 2 16,6-15 1-16,2-5-16 16,-3-8-98-16,1-2-55 15,4 1 88-15</inkml:trace>
  <inkml:trace contextRef="#ctx0" brushRef="#br0" timeOffset="54914.24">10274 5939 634 0,'13'34'360'16,"-4"2"-110"-16,9 6-84 15,2 4-36-15,7-1-87 16,1 1-23-16,-1-6-8 15,4 0-1-15,-4-4 1 16,0 0-10-16,-4-4-122 16,-1-4-92-16,-4-8 124 15</inkml:trace>
  <inkml:trace contextRef="#ctx0" brushRef="#br0" timeOffset="55091.02">10602 6015 957 0,'-20'8'415'0,"-1"9"-245"16,-10 12-74-16,-5-1-10 15,-1 11-60-15,-4 1-14 16,2-1-11-16,6 5-21 16,-3 0-113-16,2 1-116 15,5 0 149-15</inkml:trace>
  <inkml:trace contextRef="#ctx0" brushRef="#br0" timeOffset="55452.94">11046 6244 716 0,'50'-21'303'0,"-34"29"-184"0,6-3-3 15,11 1-40-15,4-5-30 16,0-1-30-16,2 0-4 16,-7-7-1-16,-4-1 2 15,-3-4-18-15,-6-5-47 16,0-2-269-16,0-5 222 16</inkml:trace>
  <inkml:trace contextRef="#ctx0" brushRef="#br0" timeOffset="55602.88">11387 5921 438 0,'-33'32'270'0,"7"4"26"15,1 3-171-15,-1 2-67 16,8 2-15-16,3-3-30 16,2 0-19-16,10 0-69 15,3-2-54-15,1-3 76 16</inkml:trace>
  <inkml:trace contextRef="#ctx0" brushRef="#br0" timeOffset="56043.92">11965 5847 717 0,'-1'-7'312'15,"-11"17"-195"-15,-5 15 3 16,-4 19-76-16,-2 8 3 16,-2 13 26-16,5-1 11 15,4 0-8-15,5-3-14 16,10-6-35-16,3-7-15 0,13-11-10 15,1-9-2 1,5-14-5-16,2-9 0 0,4-17 11 16,9-7 4-16,8-15 5 15,2-7 1-15,0 5-9 16,-3 3-4-16,-9 15-3 16,-5 12-1-16,-10 12 2 15,-7 5 7-15,-3 12 11 16,-5 2 4-16,0 5 0 15,2 1-5-15,2-8-11 16,5-1-4-16,10-10-12 16,9-3-33-16,11-9-142 15,9-7 126-15</inkml:trace>
  <inkml:trace contextRef="#ctx0" brushRef="#br0" timeOffset="57117.67">6193 5879 684 0,'-2'0'324'0,"2"-1"-139"0,0 1-48 16,0 0-43-16,0 0-20 16,12 26 2-16,35 31-7 15,-22-15-15-15,0 1-11 16,8 10-25-16,3 4-5 16,-1-1-3-16,4 1 2 15,-9-10-45-15,-1-4-39 16,-5-8-133-16,-2-7 123 15</inkml:trace>
  <inkml:trace contextRef="#ctx0" brushRef="#br0" timeOffset="57332.28">6561 5997 901 0,'-13'15'380'0,"-6"5"-200"15,2 9-65-15,-4 9-30 16,-7 5-27-16,3 4-35 16,-4-1-8-16,4-4-8 15,2-3-2-15,5-9-14 16,7-3-31-16,1-12-80 16,3-4-66-16,4-10 108 15</inkml:trace>
  <inkml:trace contextRef="#ctx0" brushRef="#br0" timeOffset="57670.84">6470 5623 802 0,'-7'-10'387'15,"-3"9"-161"-15,-3 3-29 16,5 11-87-16,0 3-37 0,1-2-46 16,11 3-16-16,3-6-14 15,4-1-4-15,3-2 2 16,1-6 3-16,-3-2 6 16,2 0 4-16,-9-3 8 15,-2 2 6-15,-6-2 9 16,1 2 2-16,1 0-7 15,0 0-7-15,0 0-31 16,0 0-27-16,0 0-117 16,0 0-80-16,0 1-215 15,0 0 267-15</inkml:trace>
  <inkml:trace contextRef="#ctx0" brushRef="#br0" timeOffset="58008.14">7154 6317 953 0,'-43'25'390'0,"42"-25"-241"16,5 0-37-16,8 0-61 16,8 4-4-16,3-4-17 15,1-1-8-15,4-1-12 16,-4-4 7-16,0-2-87 15,3 1-83-15,-6-10 98 16</inkml:trace>
  <inkml:trace contextRef="#ctx0" brushRef="#br0" timeOffset="58140.74">7279 6235 469 0,'-41'-83'294'16,"47"88"-2"-16,8-4-166 15,4-2-22-15,13-1-55 16,2-4-24-16,13 1-24 0</inkml:trace>
  <inkml:trace contextRef="#ctx0" brushRef="#br0" timeOffset="95609.25">6005 9518 520 0,'48'-22'191'0,"-48"40"-154"0,0 3 1 15,0 8 3-15,-1 6-15 16,-1 10 4-16,2 1 4 16,0 9 7-16,2 1-1 15,-2 12-19-15,-4 10-6 16,4 17-10-16,-1 7-4 15,-3 12-1-15,1 9-1 16,0 15 1-16,-2 5 2 0,0 13 1 16,0 5-3-16,-4 2 39 15,6 7 2-15,-1 10 5 16,5 1 3-16,-1 3-36 16,-2 2 13-16,2 0 25 15,-3-2 2-15,2 1 3 16,-2-4-16-16,3-11-27 15,-2-4-19-15,-5-10 55 16,5-8 2-16,-6-11 10 16,5-5 22-16,3-17-54 15,-4-10-2-15,1-18-10 16,1-10-8-16,-6-25-3 16,4-8-1-16,0-12-54 15,5-1-39-15,1-10-114 16,-2-2-117-16,-3-4 206 15</inkml:trace>
  <inkml:trace contextRef="#ctx0" brushRef="#br0" timeOffset="96239.42">5013 12997 844 0,'10'5'273'0,"13"4"-284"15,9-1-2-15,9 0 7 16,7 3-1-16,13-1-1 16,5 4-1-16,6-2 3 15,9 3 2-15,6 1 2 16,8-1 0-16,18 5-3 15,1 2 0-15,17 2-1 0,3 1 0 16,15-3 4-16,5-3 10 16,16-5 13-16,-30-6 2 31,-70-5-4-31,0 1-10 0,225 4-10 0,3 0-2 16,23-7 2-16,-91 0 2 15,5 0 0-15,10-1 0 16,-9 6-1-16,-1-2 0 15,4 7 0-15,-1 2 0 0,-1 2-1 16,1 1 1-16,-11-2 2 16,0-1 0-16,-9-3 4 15,-9 0-3-15,-6 0 1 16,-10 1 0-16,-25-2-2 16,-4 5 3-16,-22-7 1 15,-9 1 3-15,-14-3-8 16,-14-2-67-16,-22 1 50 15</inkml:trace>
  <inkml:trace contextRef="#ctx0" brushRef="#br0" timeOffset="97846.85">6208 12400 267 0,'-1'-9'161'0,"3"-20"-5"0,9-35-28 16,1 29-22-16,4 0-2 15,1-1-16-15,7-2-8 16,5-2-26-16,0-4-16 15,8-4-18-15,5 2-5 16,4-4-5-16,9-1-1 16,11-5 0-16,4-8 0 15,12-6 0-15,3 1-1 16,14 5-6-16,1 3-2 0,7 1-7 16,7 3 1-16,8-4 0 15,0-1 2-15,10 6 1 16,5 3-1-16,7 7 4 15,5 3 0-15,9 8-1 16,3 7-2-16,8 7-1 16,5 3-5-16,2 2 7 15,2 5 0-15,7 4 1 16,0 1 5-16,6 2-4 16,2-4 2-16,-1-8-45 15,2 2-39-15,4-1 50 16</inkml:trace>
  <inkml:trace contextRef="#ctx0" brushRef="#br0" timeOffset="105103.12">6172 12249 402 0,'-1'-1'215'0,"0"0"-51"16,-2 0-12-16,-2-2-15 15,3 2-8-15,-6-3-8 16,5 3-8-16,-1-1-29 16,-6-1-10-16,2 2-25 15,-4 0-13-15,-25 8-22 16,28 4-7-16,4 6-8 16,1 3-3-16,1 0-3 15,1-3-1-15,1-1 1 0,1-3-1 16,5 2 4-16,1-3 2 15,2-4 3-15,1-4 6 16,5-5 10-16,3-2 7 16,2-3 14-16,0 1 5 15,-1-5 1-15,-5 0-2 16,-3-2-9-16,-4-4 0 16,1 1-4-16,-1-1 0 15,-1 2 1-15,-4 2-5 16,-1-4-3-16,-4 3 5 15,-1 2 7-15,-1-1-1 0,-4 11-3 16,-1 0-11-16,-1 3-19 16,-1 4-3-16,2 4-5 15,-2-1 0-15,0 5-1 16,4 4-2-16,2 0 1 16,-3 4 0-16,7 2 2 15,0-2 3-15,-4-4 1 16,10 0-1-16,0-7 0 15,3 0 0-15,7-5 2 16,-2-4-1-16,5-3 3 16,-2-4 1-16,0-5 2 15,1-1 1-15,2-2 3 16,-4-4-1-16,-3 2 2 16,-4-2 1-16,-2 1 4 15,-4 1 0-15,-5 0 2 16,-4-1 0-16,-6 5-7 15,-2 1-6-15,0 10-12 0,-5 7-7 16,-3 11-1-16,3 9 2 16,4 6 7-16,6 1 2 15,9-3 0-15,1-3 2 16,0-13 0-16,6 3 0 16,6-11 1-16,3 0 16 15,13-7-121-15,-3-7-221 0,6-18 226 16</inkml:trace>
  <inkml:trace contextRef="#ctx0" brushRef="#br0" timeOffset="108745.02">6473 8565 57 0,'56'14'95'15,"-58"-4"10"-15,2 1 17 16,4 5-7-16,-4-1-19 16,1 0 3-16,2 4 1 15,-1-1-7-15,0 0-34 16,0 6-17-16,-2-4-28 15,0 3-7-15,1 3-6 0,8 0 0 16,4 12 1-16,0-6-1 16,6 8 3-1,-6-2-1-15,4 3 3 0,3 4-1 16,1 3-1-16,1 2 2 16,2-4 0-16,0 1 1 15,5-2 0-15,-1 1-1 16,3 2-2-16,-1-1-1 15,6 3 0-15,1-1-1 16,1-1-1-16,2 1 1 16,-1-3 43-16,4-5 2 0,6 2 2 15,2-8-1-15,11-5-43 16,3 6-1-16,6-5-2 16,0 4-1-16,0-2 2 15,6-1-1-15,1-2-2 16,9 0 0-16,16 2-1 15,-2-4-2-15,5 2 2 16,2-4 1-16,3-5 2 16,6-1 1-16,1-4 2 15,4-1-2-15,-2-3 1 16,2 1 2-16,2-2 72 16,-4 0 6-16,-2 0 4 15,-2 1-2-15,1 3-73 16,-3 0-6-16,-10-1-5 15,-4 3 0-15,-7-3-1 0,2 1 0 16,2-1 1-16,-5-2 0 16,-7 1 2-16,-2-4 1 15,-7-1 0-15,-1 0 1 16,-3-2 1-16,-8 0 1 16,-11-1 1-16,-9 0 2 15,-14-3-14-15,-5 0-33 16,-9 0-106-16,-9-1-64 15,-7-2 117-15</inkml:trace>
  <inkml:trace contextRef="#ctx0" brushRef="#br0" timeOffset="109582.22">6524 8506 377 0,'-5'-2'190'15,"1"2"-82"-15,-7 5-32 16,0 4-4-16,1 6-15 15,-2 5 2-15,4 4 4 0,2-1-8 16,4-1-6-16,4-3-6 16,8-9-10-16,2-4-1 15,6-11 4-15,4-8-3 16,7-8 0-16,1-6-5 16,-2-2-1-16,-6-2 23 15,-11 6 30-15,-9 5 17 16,-3 7 6-16,-9 3-15 15,-4 6-22-15,1 4-18 0,-13 7-25 16,13 7-12-16,-4 6-14 16,-3 0-3-16,8 8-2 15,-8 1 1-15,8 4-4 16,5 1-59-16,1 2-304 16,9 5 264-16</inkml:trace>
  <inkml:trace contextRef="#ctx0" brushRef="#br0" timeOffset="114250.88">8048 13012 570 0,'25'-37'305'15,"-27"38"-31"-15,4 7-140 16,-2 4-16-16,3 15-31 16,-4 5-24-16,-8 13-30 15,-4 3-4-15,6 6-4 16,-1-2-6-16,3-11-10 15,0-7-3-15,3-13 0 16,1-6 7-16,2-10 15 16,1-5 15-16,-7-10 11 15,4-4-4-15,-3-12-4 16,-1-7-7-16,5-9 10 0,-1-3 5 16,1-3 15-16,2 7 2 15,2 0-6-15,0 4-7 16,-1 2-21-16,2-5-10 15,2 9-12-15,1 0-1 16,3 12-4-16,-8 4 1 16,4 11-2-16,-4 4-2 15,-3 14 0-15,0 10 3 16,-8 14 3-16,6 15 2 0,-10 6 1 16,-5 2-4-16,7 4-20 15,-6-9-36-15,11-3-90 16,1-8-67-16,0-14-353 15,8-3 364-15</inkml:trace>
  <inkml:trace contextRef="#ctx0" brushRef="#br0" timeOffset="114813.12">7906 13914 498 0,'71'-118'324'0,"-69"103"-41"15,-2 8-55-15,1 2-18 16,-1 3-48-16,-2-1-19 0,2 3-41 16,0 0-22-1,0 0-32-15,0 0-12 0,0 7-16 16,0 15-5-16,-3 36-7 15,-5-24-1-15,-2 5-1 16,-1 0-1-16,0 0-1 16,0-2-2-16,0-1 0 15,-1-1 0-15,2-2-2 16,3 7 0-16,1-7 0 16,3 0-3-16,6-5-2 15,2-6-1-15,8-4 1 16,1-1 0-16,6-5 3 15,2-5 1-15,2-5 2 16,-1-5 1-16,0-3-1 16,-7-7-1-16,2-2-39 15,0 0-50-15,-5-4-156 16,-1 2-225-16,4 1 299 16</inkml:trace>
  <inkml:trace contextRef="#ctx0" brushRef="#br0" timeOffset="115008.81">7896 14035 1140 0,'4'0'466'16,"8"3"-305"-16,2 0-16 15,7-3-45-15,9 4-44 0,5-9-64 16,2-2-39-16,7-4-129 15,5-2-131-15,16-6 188 16</inkml:trace>
  <inkml:trace contextRef="#ctx0" brushRef="#br0" timeOffset="116353.18">8166 10843 371 0,'-2'-5'246'0,"-10"0"10"16,9 7-54-16,-6 0-70 16,4 6-37-16,1 7-47 15,0 2-7-15,3 8-17 16,1 1 0-16,0 4 16 16,3 2 6-16,1-6 4 15,3-1-8-15,3-9-26 16,-7-9-7-16,5-3 11 15,-1-6 14-15,-1-7 18 16,3 1 6-16,-2-10-6 16,1 4-7-16,-2-2-14 15,-3-2-4-15,-2 3-4 16,-5-3-3-16,0 5-3 16,1 4 2-16,-6 4 8 0,7 5-4 15,-3 1-9 1,0 2-7-16,2 9-9 0,1 1-1 15,-1 7 8-15,1 1 2 16,2-4 0-16,-5-5-1 16,2-4-2-16,1-2-2 15,4-5-1-15,-2-2-1 16,0-1-4-16,0 1-4 16,0 0-35-16,2-5-48 15,1-3-102-15,-1-1-100 0,-2 9 179 16</inkml:trace>
  <inkml:trace contextRef="#ctx0" brushRef="#br0" timeOffset="116908.06">8308 10085 381 0,'-23'-58'262'0,"16"55"-31"16,-2 1-36-16,0 2-23 15,-2 3-56-15,4 3-20 16,0 10-22-16,-3 0-13 16,-1 8-8-16,6 5 5 0,0 1 3 15,1-1-6-15,8-6-18 16,-2-7-14-16,4-8-22 15,7-5 0-15,-3-8 14 16,4-7 5-16,1-10 6 16,-1-3-2-16,0-6-7 15,0 1-3-15,-5 2 0 16,-6 2 2-16,-5 3 5 16,-1 5 2-16,-4 6 1 15,-1 2-2-15,5 10-13 16,0 2-7-16,-2 10-8 15,-4 3-2-15,-2 4 2 16,2 2-26-16,5 2-136 16,4 1-184-16,9 0 216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34156-F5AF-4923-BE9D-6E89D6B81608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D2D51-27F9-4BD3-A071-2A3F5178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48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02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9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1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r" rtl="1">
              <a:defRPr sz="2800"/>
            </a:lvl1pPr>
            <a:lvl2pPr algn="r" rtl="1">
              <a:defRPr sz="2400"/>
            </a:lvl2pPr>
            <a:lvl3pPr algn="r" rtl="1">
              <a:defRPr sz="2000"/>
            </a:lvl3pPr>
            <a:lvl4pPr algn="r" rtl="1">
              <a:defRPr sz="1800"/>
            </a:lvl4pPr>
            <a:lvl5pPr algn="r" rtl="1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3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6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5E264-47CA-4114-BDC0-208FBE692DC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1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 rtl="1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r" rtl="1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 rtl="1">
              <a:defRPr/>
            </a:lvl1pPr>
          </a:lstStyle>
          <a:p>
            <a:fld id="{02B5E264-47CA-4114-BDC0-208FBE692DC7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1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 rtl="1">
              <a:defRPr/>
            </a:lvl1pPr>
          </a:lstStyle>
          <a:p>
            <a:fld id="{ECD47A72-BB21-4086-9FD1-3DF3BA304E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5E264-47CA-4114-BDC0-208FBE692DC7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47A72-BB21-4086-9FD1-3DF3BA304E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emf"/><Relationship Id="rId7" Type="http://schemas.openxmlformats.org/officeDocument/2006/relationships/customXml" Target="../ink/ink1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he-IL" dirty="0"/>
              <a:t>מדעי הרפואה:</a:t>
            </a:r>
            <a:br>
              <a:rPr lang="he-IL" dirty="0"/>
            </a:br>
            <a:r>
              <a:rPr lang="he-IL" dirty="0"/>
              <a:t>ניתוח אותות ומערכות ב</a:t>
            </a:r>
            <a:br>
              <a:rPr lang="he-IL" dirty="0"/>
            </a:br>
            <a:r>
              <a:rPr lang="he-IL" dirty="0"/>
              <a:t>274166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he-IL" dirty="0"/>
          </a:p>
          <a:p>
            <a:endParaRPr lang="he-IL" dirty="0"/>
          </a:p>
          <a:p>
            <a:r>
              <a:rPr lang="he-IL" dirty="0"/>
              <a:t>מערכות דינמיות – הרצאה             מס' 2</a:t>
            </a:r>
          </a:p>
          <a:p>
            <a:r>
              <a:rPr lang="he-IL" dirty="0"/>
              <a:t>25/3/2020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0" y="6207984"/>
            <a:ext cx="64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7EE10AD-6403-40E3-AB77-A0AE671BFE76}"/>
              </a:ext>
            </a:extLst>
          </p:cNvPr>
          <p:cNvSpPr txBox="1">
            <a:spLocks/>
          </p:cNvSpPr>
          <p:nvPr/>
        </p:nvSpPr>
        <p:spPr>
          <a:xfrm rot="10800000">
            <a:off x="2267744" y="4561503"/>
            <a:ext cx="1984176" cy="685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הפוכה</a:t>
            </a:r>
          </a:p>
        </p:txBody>
      </p:sp>
    </p:spTree>
    <p:extLst>
      <p:ext uri="{BB962C8B-B14F-4D97-AF65-F5344CB8AC3E}">
        <p14:creationId xmlns:p14="http://schemas.microsoft.com/office/powerpoint/2010/main" val="2817722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66E9-6BF6-42A1-84C3-301045A4E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48FB-9D5D-4550-AB7A-283D02822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80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0EFF-C327-4320-BEF3-9A352FC4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9C011-F7D7-4C74-9AB7-AAEB9C645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705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8C8F6-62CE-459C-BB6F-BBF0F6BE8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F5A37-3CC6-476C-9F5C-C25E3DE1E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08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2639-130A-4AF8-B347-022EAC497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משמעות מערכות צירים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C67B-165C-4FF5-A9EA-D9ED6FBA44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l" rtl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 versus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15C67B-165C-4FF5-A9EA-D9ED6FBA4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D763083-B265-49F1-BD16-55A84D6FD22A}"/>
                  </a:ext>
                </a:extLst>
              </p14:cNvPr>
              <p14:cNvContentPartPr/>
              <p14:nvPr/>
            </p14:nvContentPartPr>
            <p14:xfrm>
              <a:off x="1262160" y="2408040"/>
              <a:ext cx="7076520" cy="17946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D763083-B265-49F1-BD16-55A84D6FD2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52800" y="2398680"/>
                <a:ext cx="7095240" cy="1813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5697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9043E-C38B-4462-93B6-163A811BF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B714E-E3FF-46CD-830E-7A234D5C2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77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B2113-7336-45CC-8514-2D2DCFD43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D099C-6699-45E6-8519-91F1C0F0B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375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01A7-CD79-45DB-A454-3A52D263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5CB24-F31C-4D6E-BA4D-1C3AA0FA7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A6FB5-E3CB-4983-8632-89707F7F7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0063A-4AE3-4FC5-A73F-DA8E101D0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פתרון נומרי</a:t>
            </a:r>
          </a:p>
          <a:p>
            <a:pPr lvl="1"/>
            <a:r>
              <a:rPr lang="he-IL" dirty="0"/>
              <a:t>הרצת קוד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0CDDB52-B502-4E0B-BBAD-AEF5F35EDA83}"/>
                  </a:ext>
                </a:extLst>
              </p14:cNvPr>
              <p14:cNvContentPartPr/>
              <p14:nvPr/>
            </p14:nvContentPartPr>
            <p14:xfrm>
              <a:off x="815760" y="1279080"/>
              <a:ext cx="7958160" cy="4970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0CDDB52-B502-4E0B-BBAD-AEF5F35EDA8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6400" y="1269720"/>
                <a:ext cx="7976880" cy="498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8434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79EE-8733-4AB3-AF86-774B987E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0FC55-284D-4E0C-B838-25A61A326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C07EE8D-3205-4B82-86E0-6F74C028D56E}"/>
                  </a:ext>
                </a:extLst>
              </p14:cNvPr>
              <p14:cNvContentPartPr/>
              <p14:nvPr/>
            </p14:nvContentPartPr>
            <p14:xfrm>
              <a:off x="566280" y="603360"/>
              <a:ext cx="7869240" cy="5275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C07EE8D-3205-4B82-86E0-6F74C028D5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6920" y="594000"/>
                <a:ext cx="7887960" cy="529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6064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C7D9-800F-4809-A659-B0C123C1C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8572B-6E1C-4A87-BBC9-4AF5A8693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7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2866"/>
            <a:ext cx="8229600" cy="1143000"/>
          </a:xfrm>
        </p:spPr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פתרון גרפי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פתרון נומרי</a:t>
            </a:r>
          </a:p>
          <a:p>
            <a:endParaRPr lang="he-IL" dirty="0"/>
          </a:p>
          <a:p>
            <a:endParaRPr lang="he-IL" dirty="0"/>
          </a:p>
          <a:p>
            <a:r>
              <a:rPr lang="he-IL" dirty="0"/>
              <a:t>פתרון אנליטי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96752"/>
            <a:ext cx="2962672" cy="17156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765EF4-8E6E-4CB8-AF45-5BBEA8DB9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8441" y="2944891"/>
            <a:ext cx="6139204" cy="18228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F124DA-D17D-4D8C-9DF5-5BC417E00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55" y="5445224"/>
            <a:ext cx="5767316" cy="804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29224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6015-478D-40C6-831A-704CB6A6D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8CB3-17C3-4602-9C55-B2488468D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205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843B7-5CE5-4E22-AB06-9A16E85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3DC5D-4394-48BF-9B9E-07183F335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488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5808" b="31033"/>
          <a:stretch/>
        </p:blipFill>
        <p:spPr>
          <a:xfrm>
            <a:off x="4975538" y="1275160"/>
            <a:ext cx="3196861" cy="25699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35808" b="28323"/>
          <a:stretch/>
        </p:blipFill>
        <p:spPr>
          <a:xfrm>
            <a:off x="-95490" y="4324220"/>
            <a:ext cx="3139906" cy="2623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35808" b="28323"/>
          <a:stretch/>
        </p:blipFill>
        <p:spPr>
          <a:xfrm>
            <a:off x="3131840" y="4360772"/>
            <a:ext cx="3024336" cy="2526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r="35809" b="31033"/>
          <a:stretch/>
        </p:blipFill>
        <p:spPr>
          <a:xfrm>
            <a:off x="6372200" y="4365104"/>
            <a:ext cx="2877658" cy="23133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2934" y="40170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402304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4609" y="402304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9616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6B144-63EF-4981-9789-7BC2D254F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E47D9-FD85-45C1-9CA6-39F248CB55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76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19979-1571-43C2-9673-AB3AE83BD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12907-6803-4789-8530-7BD7BFFD6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555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26CD-2E98-4AB0-9C5E-1B0AD6D4A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5104C-5648-4BD0-BE33-D6E547D30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11AD93B-D0A1-48BF-A024-5F2CCB1CFE85}"/>
                  </a:ext>
                </a:extLst>
              </p14:cNvPr>
              <p14:cNvContentPartPr/>
              <p14:nvPr/>
            </p14:nvContentPartPr>
            <p14:xfrm>
              <a:off x="1389960" y="518040"/>
              <a:ext cx="5706720" cy="4650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11AD93B-D0A1-48BF-A024-5F2CCB1CFE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600" y="508680"/>
                <a:ext cx="5725440" cy="466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5894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6E71-27B8-43C4-AEEF-B11A4F11F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0BF48-F627-472A-AAA4-37B1FA6A7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6E7DFC5-ADA5-4B60-9C4C-A2097256FC16}"/>
                  </a:ext>
                </a:extLst>
              </p14:cNvPr>
              <p14:cNvContentPartPr/>
              <p14:nvPr/>
            </p14:nvContentPartPr>
            <p14:xfrm>
              <a:off x="1052280" y="1170720"/>
              <a:ext cx="5923800" cy="43988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6E7DFC5-ADA5-4B60-9C4C-A2097256FC1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2920" y="1161360"/>
                <a:ext cx="5942520" cy="441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16689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קלט </a:t>
            </a:r>
            <a:r>
              <a:rPr lang="he-IL" b="1" u="sng" dirty="0"/>
              <a:t>תלוי זמן</a:t>
            </a:r>
            <a:r>
              <a:rPr lang="he-IL" dirty="0"/>
              <a:t> עם תנאי התחלה אפס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 algn="l" rtl="0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he-IL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he-IL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br>
                  <a:rPr lang="en-US" b="0" dirty="0"/>
                </a:br>
                <a:endParaRPr lang="en-US" dirty="0"/>
              </a:p>
              <a:p>
                <a:pPr marL="457200" lvl="1" indent="0" algn="l" rtl="0">
                  <a:buNone/>
                </a:pPr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35808" b="31033"/>
          <a:stretch/>
        </p:blipFill>
        <p:spPr>
          <a:xfrm>
            <a:off x="4975538" y="1275160"/>
            <a:ext cx="3196861" cy="256992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2934" y="401700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27984" y="4023043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64609" y="4023043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C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33781" b="31033"/>
          <a:stretch/>
        </p:blipFill>
        <p:spPr>
          <a:xfrm>
            <a:off x="175676" y="4475906"/>
            <a:ext cx="2826360" cy="22025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/>
          <a:srcRect r="33781" b="28323"/>
          <a:stretch/>
        </p:blipFill>
        <p:spPr>
          <a:xfrm>
            <a:off x="3073484" y="4475906"/>
            <a:ext cx="2719515" cy="2202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33781" b="28323"/>
          <a:stretch/>
        </p:blipFill>
        <p:spPr>
          <a:xfrm>
            <a:off x="6012160" y="4475906"/>
            <a:ext cx="2822353" cy="228580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170E520-A53C-4916-8D48-5C8C960AA59E}"/>
                  </a:ext>
                </a:extLst>
              </p14:cNvPr>
              <p14:cNvContentPartPr/>
              <p14:nvPr/>
            </p14:nvContentPartPr>
            <p14:xfrm>
              <a:off x="451440" y="1275120"/>
              <a:ext cx="7731000" cy="50356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170E520-A53C-4916-8D48-5C8C960AA5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2080" y="1265760"/>
                <a:ext cx="7749720" cy="505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863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EF4D3-01B1-4336-93BF-4F8D6F5E6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F5D63-A29D-44D9-8E2D-92FAFDFB1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4A4CE6-7AA5-477E-9897-B823BD0CC1D2}"/>
                  </a:ext>
                </a:extLst>
              </p14:cNvPr>
              <p14:cNvContentPartPr/>
              <p14:nvPr/>
            </p14:nvContentPartPr>
            <p14:xfrm>
              <a:off x="549360" y="874080"/>
              <a:ext cx="7647480" cy="5841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4A4CE6-7AA5-477E-9897-B823BD0CC1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0000" y="864720"/>
                <a:ext cx="7666200" cy="5860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7777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4A7A2-9628-4C56-9D78-F1B04A01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119EA-5600-44A7-B0CF-72B0E898A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CB3DAA2-22FC-4E7D-BA26-5CD149D56D28}"/>
                  </a:ext>
                </a:extLst>
              </p14:cNvPr>
              <p14:cNvContentPartPr/>
              <p14:nvPr/>
            </p14:nvContentPartPr>
            <p14:xfrm>
              <a:off x="732240" y="1888200"/>
              <a:ext cx="7962120" cy="29142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CB3DAA2-22FC-4E7D-BA26-5CD149D56D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2880" y="1878840"/>
                <a:ext cx="7980840" cy="293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2367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148064" y="1600200"/>
            <a:ext cx="648072" cy="1156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88024" y="4433160"/>
            <a:ext cx="2016224" cy="1156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87824" y="4437112"/>
            <a:ext cx="144016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נושאים שנלמדו בבית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he-IL" b="0" dirty="0"/>
              </a:p>
              <a:p>
                <a:pPr marL="457200" lvl="1" indent="0" algn="l" rtl="0">
                  <a:buNone/>
                </a:pPr>
                <a:endParaRPr lang="he-IL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457200" lvl="1" indent="0" algn="l" rtl="0">
                  <a:buNone/>
                </a:pPr>
                <a:endParaRPr lang="en-US" dirty="0"/>
              </a:p>
              <a:p>
                <a:pPr marL="457200" lvl="1" indent="0" algn="l" rtl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he-I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803350" y="1338590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00B0F0"/>
                </a:solidFill>
              </a:rPr>
              <a:t>קלט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23728" y="5658853"/>
            <a:ext cx="3078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00B0F0"/>
                </a:solidFill>
              </a:rPr>
              <a:t>קשור לתנאי התחלה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16216" y="5661248"/>
            <a:ext cx="18165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2800" b="1" dirty="0">
                <a:solidFill>
                  <a:srgbClr val="00B0F0"/>
                </a:solidFill>
              </a:rPr>
              <a:t>קשור לקלט</a:t>
            </a:r>
            <a:endParaRPr lang="en-US" sz="28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069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8224-FA8D-4E06-9D94-C10EDE0B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B65DF-026F-407C-8579-06A2A9090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BF5A626-6899-44F2-BD37-9E9BA2A87FC5}"/>
                  </a:ext>
                </a:extLst>
              </p14:cNvPr>
              <p14:cNvContentPartPr/>
              <p14:nvPr/>
            </p14:nvContentPartPr>
            <p14:xfrm>
              <a:off x="1242000" y="779760"/>
              <a:ext cx="5741280" cy="560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BF5A626-6899-44F2-BD37-9E9BA2A87F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2640" y="770400"/>
                <a:ext cx="5760000" cy="562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16718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EE61-5B7D-4AEB-A4B4-C30249F53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182A7-07D7-4CBB-AD81-C2F43ED3C9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D8AC479-F4B6-46DA-BECB-1A5E91FA00BF}"/>
                  </a:ext>
                </a:extLst>
              </p14:cNvPr>
              <p14:cNvContentPartPr/>
              <p14:nvPr/>
            </p14:nvContentPartPr>
            <p14:xfrm>
              <a:off x="1245600" y="1153800"/>
              <a:ext cx="6406560" cy="52214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D8AC479-F4B6-46DA-BECB-1A5E91FA00B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6240" y="1144440"/>
                <a:ext cx="6425280" cy="524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77953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310B99-A86D-4B22-8EAE-B17371F92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692696"/>
            <a:ext cx="7027810" cy="284567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44C9BFE-D910-4A8B-9E4C-6CF7C410E6D7}"/>
                  </a:ext>
                </a:extLst>
              </p14:cNvPr>
              <p14:cNvContentPartPr/>
              <p14:nvPr/>
            </p14:nvContentPartPr>
            <p14:xfrm>
              <a:off x="157320" y="1075320"/>
              <a:ext cx="8240400" cy="5454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44C9BFE-D910-4A8B-9E4C-6CF7C410E6D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7960" y="1065960"/>
                <a:ext cx="8259120" cy="547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12118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FB18-A223-49E6-A2D5-D5BE1854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2E7D-2152-40E3-AF58-F99B9C8CE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6A04560-B572-4D35-BAEA-C6DFBEB2A90F}"/>
                  </a:ext>
                </a:extLst>
              </p14:cNvPr>
              <p14:cNvContentPartPr/>
              <p14:nvPr/>
            </p14:nvContentPartPr>
            <p14:xfrm>
              <a:off x="985320" y="671760"/>
              <a:ext cx="7878600" cy="5599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6A04560-B572-4D35-BAEA-C6DFBEB2A9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5960" y="662400"/>
                <a:ext cx="7897320" cy="56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38070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C43A-E9EC-4216-811C-6EB13F168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0B159-96F7-46AA-9512-3EFAAF8A9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30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53AB-79CB-4702-A46E-A064C71E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4A802-8B7D-4EFC-BC8A-FEBC069C5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E657C-A1E0-4147-95F7-B5166440F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B72A1-6FB7-4BEE-9D8E-4157643DC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0632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5D6E8-4E47-4463-B6EF-1C259C23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9B78E-73A5-4450-833B-08A48ACE58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20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C5AEF-AEB3-4EB3-98A6-C5E91D06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4E2A2-01FA-4FA9-9F05-B92CFA414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804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5146C-C1FB-44DD-84E9-AC4F6F95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0AC44-5344-4E0D-BD41-3EDC21323B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7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הבהרה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/>
              <a:t>לא צריך לדעת לפתור משוואות דיפרנציאליות באופן כללי.</a:t>
            </a:r>
          </a:p>
          <a:p>
            <a:r>
              <a:rPr lang="he-IL" dirty="0"/>
              <a:t>צריך לדעת איך לבדוק שפתרון הוא נכון.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69505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EFE3B-7AA3-4013-8920-B21DD78A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40506-FDC1-4D7E-95CC-D4E417B77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59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0AD9D-E4DB-4B43-AB39-EE03D40AD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E076A-8393-4352-B3CC-BB3068BA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78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84EAC-2842-44D4-83EB-9F84101F8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5B4F6-82ED-4776-9E0D-7400D3013A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2BBAD05-9987-4352-801E-310E607363B1}"/>
                  </a:ext>
                </a:extLst>
              </p14:cNvPr>
              <p14:cNvContentPartPr/>
              <p14:nvPr/>
            </p14:nvContentPartPr>
            <p14:xfrm>
              <a:off x="133200" y="999360"/>
              <a:ext cx="4044600" cy="30207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2BBAD05-9987-4352-801E-310E607363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40" y="990000"/>
                <a:ext cx="4063320" cy="30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849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68887-76D9-46D4-878F-0F119385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3855D0-6562-4EFA-A12A-C029F110F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EB41683-DFE8-492F-BFE2-8B3249C0CDF4}"/>
                  </a:ext>
                </a:extLst>
              </p14:cNvPr>
              <p14:cNvContentPartPr/>
              <p14:nvPr/>
            </p14:nvContentPartPr>
            <p14:xfrm>
              <a:off x="1072080" y="477000"/>
              <a:ext cx="6393240" cy="4419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EB41683-DFE8-492F-BFE2-8B3249C0CD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62720" y="467640"/>
                <a:ext cx="6411960" cy="4438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89402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07599-4D10-47D4-A8BB-1378975C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6A0350-46E7-4B81-A132-AA251E60C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3C7167-4267-41CB-948B-D8F9AC9D055D}"/>
                  </a:ext>
                </a:extLst>
              </p14:cNvPr>
              <p14:cNvContentPartPr/>
              <p14:nvPr/>
            </p14:nvContentPartPr>
            <p14:xfrm>
              <a:off x="751320" y="443160"/>
              <a:ext cx="6905160" cy="42919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3C7167-4267-41CB-948B-D8F9AC9D05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1960" y="433800"/>
                <a:ext cx="6923880" cy="431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76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13D0-ECEB-4497-8111-11AD158B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שאלות הבנה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CDAD3F-B976-41B7-A1FF-DE4462AC8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7041"/>
            <a:ext cx="9144000" cy="412391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6A580BA-48BD-41EC-86A3-7C87E863F297}"/>
                  </a:ext>
                </a:extLst>
              </p14:cNvPr>
              <p14:cNvContentPartPr/>
              <p14:nvPr/>
            </p14:nvContentPartPr>
            <p14:xfrm>
              <a:off x="2717640" y="3654000"/>
              <a:ext cx="1445760" cy="408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6A580BA-48BD-41EC-86A3-7C87E863F2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8280" y="3644640"/>
                <a:ext cx="1464480" cy="4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EA761-BE30-436A-AD7B-79F5A27A0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0B1D-F61D-4650-8E83-E358C3E27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8E464BA-6C1B-4C13-A4B9-6AEDDDAE2326}"/>
                  </a:ext>
                </a:extLst>
              </p14:cNvPr>
              <p14:cNvContentPartPr/>
              <p14:nvPr/>
            </p14:nvContentPartPr>
            <p14:xfrm>
              <a:off x="1019520" y="883080"/>
              <a:ext cx="6299280" cy="5168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8E464BA-6C1B-4C13-A4B9-6AEDDDAE23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0160" y="873720"/>
                <a:ext cx="6318000" cy="5187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8003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50933</TotalTime>
  <Words>121</Words>
  <Application>Microsoft Office PowerPoint</Application>
  <PresentationFormat>On-screen Show (4:3)</PresentationFormat>
  <Paragraphs>41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Cambria Math</vt:lpstr>
      <vt:lpstr>Office Theme</vt:lpstr>
      <vt:lpstr>מדעי הרפואה: ניתוח אותות ומערכות ב 274166</vt:lpstr>
      <vt:lpstr>נושאים שנלמדו בבית</vt:lpstr>
      <vt:lpstr>נושאים שנלמדו בבית</vt:lpstr>
      <vt:lpstr>הבהרה</vt:lpstr>
      <vt:lpstr>PowerPoint Presentation</vt:lpstr>
      <vt:lpstr>PowerPoint Presentation</vt:lpstr>
      <vt:lpstr>PowerPoint Presentation</vt:lpstr>
      <vt:lpstr>שאלות הבנה</vt:lpstr>
      <vt:lpstr>PowerPoint Presentation</vt:lpstr>
      <vt:lpstr>PowerPoint Presentation</vt:lpstr>
      <vt:lpstr>PowerPoint Presentation</vt:lpstr>
      <vt:lpstr>PowerPoint Presentation</vt:lpstr>
      <vt:lpstr>משמעות מערכות צירים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קלט תלוי זמן עם תנאי התחלה אפס</vt:lpstr>
      <vt:lpstr>PowerPoint Presentation</vt:lpstr>
      <vt:lpstr>PowerPoint Presentation</vt:lpstr>
      <vt:lpstr>PowerPoint Presentation</vt:lpstr>
      <vt:lpstr>PowerPoint Presentation</vt:lpstr>
      <vt:lpstr>קלט תלוי זמן עם תנאי התחלה אפס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Omri Barak</dc:creator>
  <cp:lastModifiedBy>Omri Barak</cp:lastModifiedBy>
  <cp:revision>248</cp:revision>
  <dcterms:created xsi:type="dcterms:W3CDTF">2014-08-09T08:29:52Z</dcterms:created>
  <dcterms:modified xsi:type="dcterms:W3CDTF">2020-03-25T08:29:22Z</dcterms:modified>
</cp:coreProperties>
</file>