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435" r:id="rId3"/>
    <p:sldId id="460" r:id="rId4"/>
    <p:sldId id="474" r:id="rId5"/>
    <p:sldId id="489" r:id="rId6"/>
    <p:sldId id="490" r:id="rId7"/>
    <p:sldId id="475" r:id="rId8"/>
    <p:sldId id="476" r:id="rId9"/>
    <p:sldId id="491" r:id="rId10"/>
    <p:sldId id="509" r:id="rId11"/>
    <p:sldId id="492" r:id="rId12"/>
    <p:sldId id="493" r:id="rId13"/>
    <p:sldId id="481" r:id="rId14"/>
    <p:sldId id="494" r:id="rId15"/>
    <p:sldId id="495" r:id="rId16"/>
    <p:sldId id="496" r:id="rId17"/>
    <p:sldId id="497" r:id="rId18"/>
    <p:sldId id="498" r:id="rId19"/>
    <p:sldId id="499" r:id="rId20"/>
    <p:sldId id="478" r:id="rId21"/>
    <p:sldId id="479" r:id="rId22"/>
    <p:sldId id="502" r:id="rId23"/>
    <p:sldId id="500" r:id="rId24"/>
    <p:sldId id="501" r:id="rId25"/>
    <p:sldId id="480" r:id="rId26"/>
    <p:sldId id="504" r:id="rId27"/>
    <p:sldId id="503" r:id="rId28"/>
    <p:sldId id="505" r:id="rId29"/>
    <p:sldId id="483" r:id="rId30"/>
    <p:sldId id="484" r:id="rId31"/>
    <p:sldId id="485" r:id="rId32"/>
    <p:sldId id="486" r:id="rId33"/>
    <p:sldId id="487" r:id="rId34"/>
    <p:sldId id="488" r:id="rId35"/>
    <p:sldId id="506" r:id="rId36"/>
    <p:sldId id="507" r:id="rId37"/>
    <p:sldId id="50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7" autoAdjust="0"/>
    <p:restoredTop sz="94660"/>
  </p:normalViewPr>
  <p:slideViewPr>
    <p:cSldViewPr>
      <p:cViewPr varScale="1">
        <p:scale>
          <a:sx n="63" d="100"/>
          <a:sy n="63" d="100"/>
        </p:scale>
        <p:origin x="1371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06:14:34.7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4921 8252 165 0,'43'60'134'15,"-47"-64"27"-15,4 2-25 16,-1-4-37-16,1 4-13 16,0 1-15-16,0 0 0 15,0 0-7-15,0 0-8 0,0 0-13 16,0-1-6-16,0 1-6 16,-1-8 0-16,1-8-1 15,4-30 2-15,1 21-5 16,4 2-3-16,-1-8-3 15,0 3 0-15,0-5 4 16,5-1 3-16,0-6 2 16,1-1-4-16,5-8-2 15,-6-3 3-15,4 2 6 16,3-4 4-16,1 8 5 16,-3 0-4-16,3 1-12 15,0-2-5-15,2-3-13 16,4 2-4-16,1-7-2 15,1 0-2-15,1 4 0 16,3 1 0-16,-5 7 0 16,-2 3-1-16,2 3-1 15,0 2 0-15,7 2 0 0,-1 0 0 16,6 1 2 0,0 0 0-16,3 1 0 0,2-2-1 15,4 3 1-15,3-2 0 16,3 3 2-16,-2 2 1 15,-3 4 2-15,1 2-1 16,-10 10-1 0,-20 5 0-16,0 2-2 0,69-17 0 15,6 3 0-15,4 2-1 0,-30 7 0 16,-2-2 0-16,6 3 1 16,0-2-1-16,10 2 0 15,5 4 1-15,-3-2-1 16,-7-1 0-16,0 1 1 15,-2 0-1-15,5 2 1 16,12-3 0-16,-5 1 1 16,0-2-1-16,3 0 0 15,-1 2 0-15,4-4 1 16,5 1 1-16,-4 6 4 16,-1-2 4-16,-3 1 2 15,-5 3 0-15,2-3-4 16,2 3-1-16,-6 2-3 15,-8-2-1-15,-4 0 2 16,-6 1-1-16,-4-1-11 16,5 2 40-16,-10 2 9 15,-7 0 1-15,-5 0 13 0,-9 2-41 16,-5 0-7-16,-5-2 1 16,-13 0-1-16,-1-1 0 15,-8-1 1-15,-2 0 0 16,-4 0 5-16,1 0 4 15,0 0 8-15,0 0 3 16,0 0-5-16,0 0-5 16,0 0-17-16,-1-1-5 15,0 0-92-15,0 0-77 0,0 0 107 16</inkml:trace>
  <inkml:trace contextRef="#ctx0" brushRef="#br0" timeOffset="2596.66">5110 9880 205 0,'-60'-31'115'0,"60"27"-16"16,-7-7 10-16,7 8-15 15,-1-1-3-15,-2 0 10 16,2 4-1-16,-1-1-1 16,2 1-2-16,-2 0-33 15,1 0-15-15,0 0-25 16,0 0-12-16,0 0-13 15,0 0-1-15,-1 13 2 16,-2 3 0-16,-1 36 1 16,3-26 1-16,-3 1-2 15,7 6 1-15,1-6 0 16,-2 8 0-16,2 2 0 0,-2 3 0 16,0 4 0-16,0-6-1 15,5 2 0-15,1-2 0 16,0-1 0-16,2 1 3 15,2-1 3-15,-2 3 0 16,1 3-2-16,0 3-1 16,5 3-1-16,1 1 0 15,4 6 3-15,2-6 1 16,2 2-1-16,3 0-1 16,4-6-1-16,0 6 0 0,7-2 14 15,-2 1 6-15,2 7 6 16,2 1 6-16,0-3-4 15,2-2-2-15,4-1-5 16,3-6-7-16,11 2-11 16,2-5-2-16,4-1-3 15,1 2-1-15,0-4 0 16,5 2 0-16,6 2 0 16,6-1 1-16,10-4-1 15,1 1 0-15,-3-9 2 16,2-3-2-16,4-2 2 15,2-1 2-15,13-7 11 16,-5-2 2-16,6-10 1 16,-2-5 0-16,6-5-14 15,4 3 0-15,-1 0-3 16,-1-1 1-16,-3-4-2 16,3-5 1-16,-8-3-1 0,1 1 1 15,-8-4 0-15,1 2 1 16,-4 0-1-16,-8-5 1 15,-10 5 0-15,-17-3 0 16,-10 2 8-16,-5 3-70 16,-13 0 48-16</inkml:trace>
  <inkml:trace contextRef="#ctx0" brushRef="#br0" timeOffset="6796.62">4673 9833 92 0,'6'-26'76'0,"-4"27"26"16,0-1-1-16,-2 0-15 16,-1-1-11-16,0 0-14 15,-1 0-2-15,2 0-8 16,-2 0-4-16,1-1-17 16,0 1-11-16,0 0-6 15,0 0 9-15,0 0 26 0,0 0 9 16,0 0 10-16,0 0-4 15,-2 0-23-15,3 0-11 16,-1 0-16-16,0-1-6 16,0 1-7-16,0 0 0 15,0 0-1-15,0 0 0 16,1 0 1-16,0 0 0 16,0 0 2-16,0 0 0 15,0 0 7-15,0-1 7 0,0 1 11 16,0 1 6-16,0 0-3 15,0 0-6-15,0 0-10 16,1 12-6-16,0 6-3 16,3 31 1-16,-1-19 1 15,-1 3-1-15,1 12-1 16,2 2 0-16,-1 3 0 16,0 1 0-16,1 1-1 15,-3-3 0-15,3 2-1 16,2-2-2-16,-1 1 0 15,4 2-1-15,0 5 0 16,2-3-1-16,2 8 0 16,-1 0 1-16,4-3 1 15,-4 0 0-15,-3-13 1 16,-1-4 0-16,-8-10-1 16,5-3 0-16,7-1 0 15,0-1 1-15,0 0 1 0,-9-2 2 16,-4-5 3-16,2 0 2 15,-4-6 27-15,4 2 8 16,-1-5 1-16,-3-4 1 16,4 0-28-16,-2-3-7 15,-1-4-6-15,5 2-1 16,-5-2 3-16,-1-1 13 16,1 1 28-16,0 0 12 15,0-1 10-15,0 1-7 16,0 0-26-16,0 0-11 0,0 0-10 15,0 0-4-15,-1-1-3 16,2 0-1-16,-5-1-5 16,-7-6-1-16,1 3-2 15,-27-38-1-15,27 30 1 16,3-1 0-16,-2 3 1 16,-1-6 0-16,4 4-2 15,-1 1 0-15,1 3-3 16,4 3-1-16,-1-3-3 15,3 3 0-15,-1-2 2 16,2 5 2-16,0 3 2 16,0-1-1-16,0 1-5 15,0 0-2-15,-2 0-3 16,2 12 1-16,0 8 2 16,2 32 1-16,1-26 3 15,1 3 2-15,2-3 1 16,-1-2 0-16,0-2-1 0,1-4-1 15,1-1-3-15,3-6-2 16,3-7-6-16,0-2 0 16,0-5 5-16,0-4 2 15,0-5 8-15,-4-6 0 16,3-1 3-16,4 2 0 16,0-4 0-16,-2 1-1 15,-9-2-45-15,4 1-57 0,0-1 64 16</inkml:trace>
  <inkml:trace contextRef="#ctx0" brushRef="#br0" timeOffset="7593.12">4498 9867 242 0,'-10'20'170'16,"1"1"-12"-16,5-3-58 15,-1-1-11-15,5-3-17 0,6-2-6 16,-3-10 36-16,4-1 2 16,4-11-14-16,0-9-5 15,6-13-44-15,3-6-14 16,3-9-17-16,2 4-3 16,-2 5-4-16,-1 6-2 15,-2 14-3-15,-4 5-3 16,2 19 4-16,-5 3 2 15,1 20 6-15,-2 7 2 0,2 8-2 16,5 5-39-16,3 5 24 16</inkml:trace>
  <inkml:trace contextRef="#ctx0" brushRef="#br0" timeOffset="8718.64">5342 12408 403 0,'-14'3'220'0,"-3"-3"-27"16,7-3-39-16,-3 2-23 15,3 1-20-15,0-2-29 16,2 1-5-16,3-1-9 16,1 2-15-16,5 0-39 15,-1 0-14-15,0 0-23 16,0 0-3-16,19 3 10 16,30 7 2-16,-16-5 7 15,0 1 13-15,4 1 13 16,5-1 7-16,0 0 12 0,14-1-10 15,3-2-4 1,8-1-3-16,4-2-11 0,0 2-1 16,-2-1-2-16,0 2 0 15,-11 4-3-15,2-1 2 16,-8 1 0-16,-9 1-1 16,-1-4 3-16,-7-2-2 15,-9 0 2-15,-1-2 2 16,-13-1 1-16,-1 4 2 15,-6 1-24-15,-2-2-32 0,-4-1-103 16,-1-2-91-16,2 0 144 16</inkml:trace>
  <inkml:trace contextRef="#ctx0" brushRef="#br0" timeOffset="9026.93">6354 12423 357 0,'113'39'200'16,"-85"-30"-82"-16,3-3-4 16,7-1 15-16,1-4-63 15,3 7-13-15,-5-6-27 16,-4-1-11-16,-9 1-5 15,-5-4 35-15,-11 3 42 0,-2-1 16 16,-8 8 31-16,-9 0-31 16,-11-1-35-16,-11 0-15 15,-12-3-29-15,-8 1-7 16,-4 1-51-16,2 4-39 16,-3 4-131-16,6 5 124 15</inkml:trace>
  <inkml:trace contextRef="#ctx0" brushRef="#br0" timeOffset="9433.48">5422 12304 573 0,'7'0'296'0,"-11"2"-115"16,-1 2-16-16,-12 8-47 15,-8 2-57-15,-6 11-22 0,-1 5 14 16,-1 3 4-16,1 3-7 16,8-1-26-16,2-1-20 15,12 3-12-15,7 0-4 16,8-1-5-16,12-2-2 16,7-7 3-16,7-2 1 15,5-6 4-15,1-5-9 16,-1-3-216-16,3-4 173 0</inkml:trace>
  <inkml:trace contextRef="#ctx0" brushRef="#br0" timeOffset="9934.79">5766 12939 678 0,'24'75'283'0,"-29"-77"-131"0,5 1-88 15,2-4-18-15,-2 3-15 16,0 1-17-16,0 0-3 16,7-6 22-16,9-10 3 15,34-23 2-15,-25 25-1 16,0 0-17-16,6 1-3 15,-6-2-1-15,4 7 0 16,0 4 1-16,-3 4 1 0,3 10-3 16,-6 0 0-16,-1 8 1 15,1 1-2-15,-2-1-4 16,-1 0-2-16,-3 0-4 16,-1-4-2-16,4-1-1 15,-4-3-1-15,-1-2-58 16,-4-3-56-16,-5-4 71 15</inkml:trace>
  <inkml:trace contextRef="#ctx0" brushRef="#br0" timeOffset="10189.61">6242 12962 517 0,'-100'-23'295'15,"71"29"-79"-15,-3 10-42 16,1 3-30-16,4 11-56 16,1 5-22-16,4 4-15 0,8 7-4 15,5 1-2-15,6 2-3 16,7-12-31-16,4-8-14 16,5-11-16-16,7-6 0 15,8-7-43-15,4-6-34 16,10-6-92-16,4-1-71 15,0-3 164-15</inkml:trace>
  <inkml:trace contextRef="#ctx0" brushRef="#br0" timeOffset="11243.42">3529 10194 611 0,'-8'-3'271'0,"1"3"-160"15,-3-3 0-15,-3 4-44 16,-1 2-4-16,-1 1 17 16,3 3-7-16,-5 1-20 15,3 4-9-15,-2 7-30 16,-1 7-7-16,1 17-10 15,0 9-2-15,8 22 0 16,1 2-1-16,7 6 0 16,8-7-1-16,3-25-4 15,3-13-2-15,7-22-8 16,0-11-1-16,2-6 5 16,1-6 5-16,-6-12 12 15,3 1 7-15,-8-10 6 16,-3 0 3-16,-9 1 8 15,-4 3-1-15,-10 7-9 16,-4 3-21-16,1 10-76 16,-5 2-37-16,-1 7-58 0,4 0-27 15,-3 7 138-15</inkml:trace>
  <inkml:trace contextRef="#ctx0" brushRef="#br0" timeOffset="11703.43">3756 10357 489 0,'-9'4'215'0,"-4"10"-120"16,-3 2-31-16,3 11-31 15,2 7 7-15,1 13 31 16,4 2 11-16,2 7 9 16,5-1-5-16,12-10-29 15,3-5-16-15,8-17-38 16,-2-8-7-16,-3-15-1 15,-2-8 2-15,-2-17 9 16,2-7 6-16,-1-12 2 16,1-4-1-16,-12 0 5 0,0 4 4 15,-11 5 7-15,-2 5 1 16,-4 7-9-16,-8 5-12 16,4 14-40-16,-6 1-10 15,4 9-7-15,6 4 1 16,-3 3 3-16,2-1-23 15,5 1-100-15,-5-2-129 16,11 2 188-16</inkml:trace>
  <inkml:trace contextRef="#ctx0" brushRef="#br0" timeOffset="11990.51">4157 10450 353 0,'6'13'230'0,"-4"4"5"15,-2 7-16-15,0 8-40 16,-3 8-16-16,-4 6-42 15,-1-1-34-15,0-5-60 16,0-6-23-16,3-12-79 16,2-6-29-16,2-9-76 15,1-4-84-15,0-7 184 0</inkml:trace>
  <inkml:trace contextRef="#ctx0" brushRef="#br0" timeOffset="12141.36">4018 10432 509 0,'-2'-5'267'0,"2"5"-20"15,2 3-206-15,-2-3-171 16,0 0 96-16</inkml:trace>
  <inkml:trace contextRef="#ctx0" brushRef="#br0" timeOffset="12256.32">4274 10692 658 0,'18'36'366'0,"-9"-3"-82"15,5 3-94-15,-10-12-159 16,5 0-15-16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06:26:37.3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10595 6190 719 0,'2'3'255'0,"0"3"-199"16,4 0-62-16,-1 4 6 0,-3 2 2 15,-2 1 0-15,-2 8 5 16,-4-1 2-16,-12 12 4 15,-2 8 0-15,-12 10-3 16,-5 9-4-16,-13 4-4 16,-4 2 1-16,5 1 6 15,-7-5 5-15,-3-2 11 16,-4-4 7-16,-16-7 3 16,-3-6 1-16,-1-14 2 15,1-8-2-15,10-16-7 16,3-5-3-16,-1-18-10 15,3-6-2-15,2-15-3 16,7-7-5-16,13-17-18 16,6-4-7-16,21-11-13 15,5-7 1-15,20-2 10 16,5-5 2-16,19-1 10 0,7 1 1 16,16 12-2-16,5 3-1 15,14 11-1 1,1 8 1-16,6 10 1 0,1 13 0 15,0 20 1-15,4 13-1 16,-5 24 1-16,-3 13 3 16,-14 25 5-16,1 9 2 15,-20 17 4-15,-3 14 1 16,-16 18 3-16,-10 7 4 0,-20 19 4 16,-9 9 4-16,-14 9 13 15,-9 5 6-15,-9 7 13 16,0-6 3-16,-12-2-5 15,-6 0-5-15,-10-8-14 16,-5-5-3-16,-2-12-13 16,5-8-3-16,5-7-2 15,-4-8-1-15,-4-10 0 16,-5-3 1-16,-3-23-5 16,7-4-2-16,7-12-3 15,14-10-3-15,21-19-34 16,0-11-54-16,20-18-298 15,2-13 262-15</inkml:trace>
  <inkml:trace contextRef="#ctx0" brushRef="#br0" timeOffset="599.86">11937 6283 613 0,'0'-2'260'0,"-2"1"-107"16,1 0-132-16,0 0-37 16,-2 2 9-16,-9 8 4 15,-5 17 2-15,-18 34 4 16,28-22 0-16,6 0-3 0,4-2-2 16,9-7-4-16,9-6 1 15,9-15 3-15,11-8 2 16,5-16 9-16,0-10 8 15,4-11 22-15,-8-9 5 16,-5-6 1-16,-6-4 2 16,-14 5 10-16,-7 5 9 15,-15 10 13-15,-9 8-12 16,-18 8-57-16,-4 12-25 16,-14 10-32-16,1 11-9 0,5 15-39 15,-4 5-61-15,6 17 98 16</inkml:trace>
  <inkml:trace contextRef="#ctx0" brushRef="#br0" timeOffset="1073.8">11883 7956 683 0,'-22'62'197'16,"4"5"-216"-16,3 1-27 16,20 8 17-16,-1-11 23 15,9-8 1-15,1-6-1 16,-4-25 7-16,13-4 2 0,9-27-8 16,9-16-12-16,8-26-5 15,-1-12 1-15,-3-14 23 16,-7-4 22-16,-12-6 39 15,-8 3 19-15,-16-7 9 16,-9 3-6-16,-7 21-29 16,-3 4-4-16,-10 29-18 15,4 16-3-15,-8 8-17 16,-7 3-37-16,8 12-149 16,4 3 120-16</inkml:trace>
  <inkml:trace contextRef="#ctx0" brushRef="#br0" timeOffset="1689.23">13535 6096 968 0,'10'11'308'0,"-3"10"-337"15,-6 7-3-15,-6 14 13 16,-1 4-2-16,-11 12 6 16,2 3 5-16,-9 2 11 15,-3 1 2-15,-7 1 1 16,-4 5-1-16,0 5-1 15,-1 5-1-15,1 2-1 16,3-3 1-16,8-11 0 16,4-3 1-16,11-16 9 15,5-4 9-15,11-9 10 0,8-5 3 16,11-6 5-16,6-2 1 16,12-8 7-16,4-4 4 15,10-5-2-15,1-6-4 16,-2-4-14-16,6-3-5 15,-4-6-12-15,2-1-5 16,2-1-2-16,-5-1-1 16,-5 3-3-16,-5-3 5 15,-4 3-64-15,-6-2-52 16,-9-7-241-16,0 3 217 16</inkml:trace>
  <inkml:trace contextRef="#ctx0" brushRef="#br0" timeOffset="2055.58">14154 6404 897 0,'-3'-13'289'0,"5"3"-293"15,-2 5-55-15,-2 6 14 16,-3 11 3-16,-6 9 15 15,0 6 21-15,-4 13 20 16,-8 2 0-16,10 19-5 16,2 10-2-16,4 18 3 15,4 9 4-15,-7 7 22 16,-4 0 13-16,-2 2 12 16,1 9 1-16,-3 3-15 15,-3 0-7-15,-1-9-12 0,2-6-5 16,4-9-6-16,5 1-5 15,2-10-6-15,0-9-1 16,6-13-1-16,1-3-1 16,3-13-3-16,1-7-6 15,7-8-56-15,2-4-58 16,10-12 74-16</inkml:trace>
  <inkml:trace contextRef="#ctx0" brushRef="#br0" timeOffset="2599.21">15393 6994 762 0,'-7'2'233'0,"-6"-1"-233"15,-6 7-65-15,-11 14 11 16,-7 3 12-16,-8 19 7 16,-3 6 9-16,1 14 35 0,-3 11 0 15,-4 19-8-15,3 7-3 16,-3 12-6-1,4 8 1-15,8 6 0 0,7 3 5 16,12-7 6-16,9-7 5 16,15-12 11-16,10-7 1 15,17-14-1-15,8-11-3 16,10-28 7-16,15-9 11 16,1-25 30-16,3-14 19 15,11-23 17-15,-6-21-1 0,8-31-10 16,-2-13-14-16,-6-17-27 15,-7-11-10-15,-12-7 5 16,-10-1 6-16,-15 7 27 16,-11 7 6-16,-14 13-2 15,-1 8-9-15,-21 3-26 16,-1 11-2-16,-22 14-24 16,-10 9-14-16,-24 14-65 15,-16 8-72-15,-20 16 79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06:43:31.7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1748 7631 84 0,'-3'-2'98'16,"-1"0"32"-16,4 4-10 0,-2-2 20 16,1 0-24-16,0 0-15 15,1 0-4-15,-1 5-40 16,1 6-12-16,0-1-10 16,2 3-2-16,11 36-6 15,-6-30-3-15,8 9-1 16,-4-3 5-16,9 4-1 15,4 4 2-15,2 7-2 16,2-2-6-16,-3 3-1 16,1-5 4-16,-2-1 5 15,-2-2-1-15,-1-3-2 16,-2 1-8-16,-4-6-9 16,5 4-2-16,-3-6-3 15,-4-2 0-15,3-2 2 16,-3-5-1-16,-1-4 1 15,2 1 2-15,-4-4 4 16,-3-3 2-16,-7 0 10 16,0-4-22-16,-2-1-111 0,1 0-98 15,0 0 117-15</inkml:trace>
  <inkml:trace contextRef="#ctx0" brushRef="#br0" timeOffset="355.71">2097 7645 327 0,'-4'-4'218'16,"4"4"-59"-16,-2 2-28 15,1-2-23-15,0 0-38 16,-3 5 14-16,-2 19 19 16,-37 34-1-16,23-11-16 15,-7-1-18-15,0 15-32 16,-3 2-12-16,-1 0-13 16,3-1-3-16,2-7-1 15,-1-3-1-15,4-7 0 16,6-7-1-16,1-7-3 15,7-1-2-15,5-8-77 16,0-2-74-16,7-6-197 0,6-2 206 16</inkml:trace>
  <inkml:trace contextRef="#ctx0" brushRef="#br0" timeOffset="808.44">2349 8382 332 0,'40'-49'237'16,"-40"49"-12"-16,-1 7-62 15,1 3-17-15,-3 6-29 16,0 4 8-16,-1 9-17 0,-1 4-21 16,1 2-28-16,0 0-18 15,1-3-28-15,1-5-5 16,2-2-4-16,0-5 0 16,0-6-1-16,-1 0 18 15,-1-8-94-15,0 0-67 16,0-2 91-16</inkml:trace>
  <inkml:trace contextRef="#ctx0" brushRef="#br0" timeOffset="1522.79">1930 7306 360 0,'-32'-57'197'0,"30"71"-37"16,-1-2-27-16,1 7-58 15,-1-2-3-15,3-5-3 16,3 2-4-16,1-7 0 15,0-6-2 1,-2 0-2-16,2 1-1 0,-4-4-8 16,0 1-2-16,6-11-22 15,3-7-5-15,24-27-8 16,-29 26 0-16,-1 7 0 16,-5-3 1-16,-2 8 0 15,-3 0-2-15,-3 7-9 16,7 3-6-16,-1 0-11 15,1 8-1-15,3-1 4 16,-4 3 3-16,1 2 4 16,1-2 1-16,-2 0-1 0,1-1 0 15,3 3-47-15,1 1-56 16,1-1-202-16,3 0 193 16</inkml:trace>
  <inkml:trace contextRef="#ctx0" brushRef="#br0" timeOffset="3310.41">3033 7621 40 0,'-4'6'62'16,"4"4"16"-16,-4 7 25 15,3 6-2-15,-6 15-24 0,3 11-17 16,-3 11-23-16,0 9-12 16,-1 11-12-16,-3 5-4 15,-1 7-6-15,0 6-2 16,0 11 0-16,-1 2-1 15,1 9 41-15,2 6 2 16,-1 6 2-16,2 0 3 16,3 6-36-16,1-3 8 15,3 0 16-15,2 6 0 0,1-6 26 16,-1 3-7-16,3 1-11 16,5-2-1-16,1 5-30 15,-3-4-2-15,2-4-5 16,-4-3 0-16,2-9 0 15,2 1-1-15,-1-11 0 16,0-4-1-16,-4-5 2 16,0-8 2-16,-1-9 1 15,2-9 0-15,-3-13-1 16,2-3-1-16,-2-15-4 16,4-8-1-16,-3-8-39 15,-1-8-34-15,1-6-143 16,-2 0 134-16</inkml:trace>
  <inkml:trace contextRef="#ctx0" brushRef="#br0" timeOffset="4125.49">1019 9780 102 0,'156'-17'50'0,"-104"24"-17"16,4 3 0-16,8 2 0 15,2-1-17-15,14 8-20 16,-6-4 0-16,8 6 3 0,-3-2 6 16,-2-7 7-16,11 8 0 15,7-8-3-15,9 6-5 16,1-2-3-16,6-5-1 15,6 2 0-15,1-3-2 16,10 3 1-16,-1 0 1 16,7 2 0-16,-3-2 3 0,8 4 7 15,4-3 66 1,3-1 2-16,5 2 0 0,6-1-7 16,-1 1-66-16,1-2-3 15,4 0 1-15,0-1-2 16,9-1 0-16,-5 1 0 15,3 3 52-15,0-8 7 16,-3 5 2-16,3-5 4 16,2-3-53-16,-6 4-26 15,2 2 72-15,-3 2 6 16,-2-1-1-16,-8 0 19 16,-4-7-76-16,-3 1-9 15,-7-5 1-15,-3-2-1 16,-3 0 2-16,-10-5 2 15,-1 5 1-15,-18 0 0 16,-5 0 1-16,-12 6 1 16,-11 2 2-16,-4-1-24 15,-6 6-56-15,-10-4 50 16</inkml:trace>
  <inkml:trace contextRef="#ctx0" brushRef="#br0" timeOffset="4785.21">8058 10474 187 0,'-1'-1'104'16,"0"0"-6"-16,-2 0-4 15,3-1 20-15,0 1-12 16,0 1-24-16,4 1-3 0,8 10-24 16,28 41-13-16,-24-21-14 15,2 0-3-15,-1 8-11 16,4 1 0-16,5 1-2 15,-4-2-2-15,3-4 0 16,-3-3 0-16,-5-6 0 16,4 6 1-16,-2-6-1 15,-3-2-1-15,-1-1-2 16,-2-7-32-16,-3-3-46 16,0-5-42-16,-7-5 61 15</inkml:trace>
  <inkml:trace contextRef="#ctx0" brushRef="#br0" timeOffset="5056.39">8398 10497 567 0,'-3'0'278'15,"-8"11"-47"-15,-4 4-151 16,-6 12-45-16,-4 4 1 16,-5 10-3-16,0 2-6 15,-2 0-3-15,1-3-1 16,7-8-16-16,6 2-3 0,2-5-6 16,4-3-3-16,10 0-69 15,-7-6-52-15,9 0 77 16</inkml:trace>
  <inkml:trace contextRef="#ctx0" brushRef="#br0" timeOffset="5612.91">8547 10901 481 0,'43'-13'228'0,"-43"14"-77"15,2 5-32-15,2 11-37 16,1 3-16-16,-5 6-33 15,-5 1-11-15,1 4-13 16,-5 2-4-16,5 0-51 16,0 4-65-16,-3 1 71 15</inkml:trace>
  <inkml:trace contextRef="#ctx0" brushRef="#br0" timeOffset="9356.89">1862 11077 183 0,'-76'74'116'0,"76"-72"5"15,-1-1-14-15,1-1-29 16,-1 0-15-16,0 0-29 16,0-1-10-16,1 0-10 15,0 0-3-15,0-1-4 16,0 1-1-16,0 0 1 15,0 0 1-15,0 0 9 16,1-2 6-16,0-5 11 16,8 2 6-16,4 0 6 15,26-30-2-15,-26 26-7 16,-1 0-7-16,-4-6-14 16,5 4-6-16,0-7-5 0,-1-5-2 15,9 7-2 1,-1-10 2-16,4 2 11 0,1 2 1 15,2-2 1-15,-1 3-1 16,4 6-9-16,-6-3 2 16,0-4 3-16,0 3 1 15,-6-4 1-15,2 6-1 16,0-1-3-16,2 0-2 16,-1 0-2-16,1-1-1 15,-3 0-1-15,-1 2 0 16,5 3 1-16,-1 2 0 0,2-4 0 15,-1 0-1-15,0-4 0 16,3 1 0-16,2 2-2 16,-1-2 1-16,0-1 40 15,1 1 3-15,0-4 2 16,2 4 0-16,3-1-38 16,0-3-3-16,-1 0-2 15,-9-7 0-15,6 3-3 16,-4-5 1-16,7-1-1 15,9-2-1-15,3-7 1 16,5-3 0-16,3-7 0 16,5 1 0-16,-2-6 2 15,1 4 7-15,6 2 6 16,-1-4 3-16,5-2-1 16,5-8-7-16,1-5-5 15,6-3-1-15,5 2-2 16,-5 0-1-16,2 1 2 15,-5-3-2-15,3-2 0 0,7-6 1 16,-3-6 0-16,4 6-1 16,-5-1 2-16,0 8-3 15,0 4 1-15,0-2 0 16,6-2-1-16,-7 2 0 16,2 5 1-16,-10 4-1 15,-8 4 1-15,2 6 0 16,-4-1-1-16,1 0 0 15,-2 7-1-15,-5 2 0 0,-1 8 0 16,-8 4 0-16,-12 6 1 16,-3 5 1-16,-13 5-1 15,2 2 1-15,-2 9 0 16,0-1 2-16,-4 6-1 16,-6-1 0-16,-2-1-1 15,-1 3 0-15,2-2 1 16,-5 2 0-16,0 1 1 15,0 0 1-15,-3 0-9 16,0 0-36-16,0 0-158 16,0 0 136-16</inkml:trace>
  <inkml:trace contextRef="#ctx0" brushRef="#br0" timeOffset="13037.81">16634 8010 95 0,'-2'-9'96'0,"-2"1"52"16,-3-2-5-16,4 3-15 16,-1 3-19-16,-2-2-34 15,3 3-11-15,-4-4-21 16,2 2-7-16,1-2-15 16,3 3-7-16,4 4 7 15,-3-1 9-15,0 1 7 16,-2 0 0-16,1 0-16 15,0 0-7-15,0 0 2 0,1 0 4 16,1 11 7-16,3 6 4 16,15 33-2-16,-6-26 1 15,6 3 14-15,-2 4-5 16,6 3-9-16,-6 1-5 16,-1 1-16-16,2-1-4 15,-3 1 2-15,5 0 1 16,-1 1 4-16,-2-2 2 15,-1 3 1-15,3-3-2 16,-2-1-3-16,-1-1-3 0,-2-6 0 16,-3 1 0-16,-1-6 1 15,2-1 0-15,-4-8 3 16,-3 0-30-16,-3-12-73 16,1 1-63-16,-3-11 83 15</inkml:trace>
  <inkml:trace contextRef="#ctx0" brushRef="#br0" timeOffset="13322.14">16918 8181 573 0,'-7'-10'246'0,"1"10"-122"16,-5 4-59-16,-2 5-18 15,-5 9-9-15,-4 7 6 16,-1 3 13-16,2 10 27 0,-2 2-5 16,4 10-15-1,-8 1-11-15,-3 1-26 0,2 1-7 16,-7-8-10-16,6-6-4 16,4-4-3-16,-4-8-11 15,5-7-56-15,3-1-42 16,6-11-115-16,2-3-133 15,5-14 230-15</inkml:trace>
  <inkml:trace contextRef="#ctx0" brushRef="#br0" timeOffset="14318.07">16897 8677 278 0,'5'-6'161'15,"32"-17"-44"-15,-29 22 0 16,8 1-9-16,-3 0-18 15,2 5-12-15,0-2-4 16,0 6-35-16,-3-2-14 16,-6 2 2-16,-1 3 2 15,-5 0 2-15,-2 1-1 0,-6 9-15 16,-3-1-5-16,-9 2-12 16,-3 3-7-16,-1-8-11 15,0-1-5-15,1-7 1 16,7 1 4-16,2-2 7 15,9-1 0-15,7 2 3 16,4-2 2-16,11 1 8 16,0-2 8-16,6-4 20 15,4 0 9-15,-1-4-2 16,2-1-4-16,-1-2-14 16,-5-4-8-16,-7-1 4 15,-1-1-33-15,-5-4-81 16,0 1-61-16,-2-5 84 15</inkml:trace>
  <inkml:trace contextRef="#ctx0" brushRef="#br0" timeOffset="14984.81">16846 7549 199 0,'-30'-11'127'0,"26"25"64"16,2 6-73-16,-1 2 18 15,-2-1 1-15,6 6-46 16,6-4-10-16,-3-2-24 16,0-2-28-16,5-9-19 15,-3-1 3-15,4-8 15 16,6-2 11-16,-3-5 11 15,1-4 0-15,5-21 18 16,-15 14-46 0,-4-2-2-16,-2 8 2 15,-7-3 1-15,-4 4-4 16,0 5-3-16,-3-1-7 0,6 9-6 16,-3 4-6-16,-2-3-4 15,13 9-4-15,-2-1 0 16,5 0 3-16,5 1 2 15,0-5 4-15,2-2 2 16,-3-5 5-16,7 1 0 16,-4-6 3-16,-2 0 1 15,3-5 0-15,-6-1-1 0,0 1-1 16,-3 0 0-16,-2 0-1 16,0 2 0-16,0 7-6 15,-5-2-5-15,4 4-13 16,2-2-3-16,0 0 6 15,0 0-24-15,0 0-26 16,-2 4-37-16,-5 9-154 16,-3 27 172-16</inkml:trace>
  <inkml:trace contextRef="#ctx0" brushRef="#br0" timeOffset="15813.45">17542 7893 470 0,'-2'-9'175'16,"-2"3"-118"-16,7 7-64 16,-1 5-1-16,-2 13 10 15,0 4 7-15,0 16 25 0,0 4 8 16,4 10-4-16,-3 7-3 16,-1 8-19-16,0 7-6 15,0 15-6-15,-3 6-1 16,3 13-1-1,0 1 29-15,0 4 15 0,2 9 9 16,-1 5 29-16,-1 7-26 16,-4 7-12-16,1-1-9 15,-4 4-26-15,1 3-5 0,3 5-2 16,1 2 0-16,2-1 23 16,5 1 17-16,-1-5 3 15,2-3 2-15,2-2-21 16,-2-4-14-16,-1-3-5 15,1-4-1-15,-1-2-4 16,1-6-1-16,0-8 0 16,-2-2 0-16,0-10 1 15,-2-3 0-15,0-15 1 16,0-5-1-16,-2-13 0 16,3-6-1-16,-2-15 5 15,-1-9-25-15,0-13-55 16,-1-12-47-16,-6-13 62 15</inkml:trace>
  <inkml:trace contextRef="#ctx0" brushRef="#br0" timeOffset="16551.36">15992 10421 370 0,'25'-61'135'0,"16"62"-74"15,1 1-25-15,6 3-5 16,-3-2 1-16,10 1-30 16,10 5 8-16,13-1 22 15,9 3 8-15,-3 0 12 16,8-3-6-16,5 0-21 16,4-1-8-16,20-2-14 0,-5-2-1 15,10 2 49-15,9-2 2 16,10 4 7-16,1-2 8 15,8 5-41-15,-2 1-2 16,-1-1-5-16,3 3-10 16,4 0-8-16,7 0 0 15,0 2 0-15,8 1 1 16,1-4 40-16,-10 3 1 0,12-3 1 16,3 1 0-16,0 1-37 15,10-5-1-15,-8 3-2 16,-10-3-1-16,-3-1 1 15,0 1-2-15,-11-5 1 16,3 5-1-16,-14-5 1 16,-5 0 0-16,-8 2 1 15,-14-4 0-15,-5 0 0 16,-10 1 0-16,-9-1-1 16,1 1-28-16,-21 2-76 15,-11 2-91-15,-25-4 111 16</inkml:trace>
  <inkml:trace contextRef="#ctx0" brushRef="#br0" timeOffset="18389.12">18675 10484 126 0,'0'-1'63'0,"0"-1"-4"15,5-1-5-15,-5 2 8 16,0 0-1-16,0 0-18 16,0 0-8-16,1-2-9 15,1-2 3-15,0 1 20 16,-1 1 9-16,-1 0 11 16,0 2 0-16,2-2-1 15,-2 2-3-15,0 0-10 16,0 0-5-16,0 0-8 15,0-1-6-15,0 2-6 16,0 2-2-16,2 19-5 16,-6 33-1-16,-3-29 3 15,-3-1 2-15,3-4-2 0,-3-7 2 16,6-5 8 0,0-5 6-16,0-6 11 0,2-1-3 15,1-2-18-15,0-1-10 16,1-3-22-16,1-5-3 15,6-3-1-15,-3-4-1 16,3 2 3-16,0 4 1 16,0-1 2-16,2 3 1 15,-2 0 3-15,-1 4 0 16,-5 1 2-16,0 7 3 16,-1 3-5-16,-2-1 0 0,1 0 4 15,1 0-2-15,-2 19 4 16,2 35 0-16,-5-24-3 15,0-3-1-15,2-8-2 16,3 2-1-16,0-8-3 16,0-2 0-16,0 1-77 15,4-10-51-15,0-5-222 16,1-6 210-16</inkml:trace>
  <inkml:trace contextRef="#ctx0" brushRef="#br0" timeOffset="20105.68">17442 9111 156 0,'17'92'110'16,"4"-63"4"-16,2 5-1 15,5-1-14-15,4-2-3 16,5 9 9-16,1-2-17 16,8 16-30-16,4 4 0 0,-1 7-15 15,-1 3-8 1,4-4-8-16,0 3-8 0,8 1-10 15,8 2 0-15,4 11 45 16,1 1 1-16,-2 5 0 16,2-2-1-16,7-1-46 15,3 2-3-15,8 4-2 16,1 2 20-16,-3 2 30 16,-4-5 2-16,4 3 1 15,1 0-20-15,4 0-31 16,4 6-1-16,-13-4-1 15,-1-2 0-15,1-4 1 16,-3-3-1-16,2-1 0 16,1 0 1-16,-12-3 1 15,-1-4 1-15,-10-5 1 16,-4-6 3-16,-8-5-2 16,-1-2 0-16,-4-7-1 15,1 0-2-15,-3-12 0 0,-6-3 0 16,-2-7 1-16,-8-5 0 15,-4-4 9-15,-2-5-44 16,-9-8-98-16,-4-5-84 16,-14-10 110-16</inkml:trace>
  <inkml:trace contextRef="#ctx0" brushRef="#br0" timeOffset="21039.84">21899 10973 252 0,'-2'-38'158'16,"10"48"-11"-16,4 1-14 15,1 8-24-15,3 4-15 16,7 6-27-16,4 1-4 15,3 3-20-15,-4 1-18 0,0 1-14 16,-6 0-3-16,-3 1-3 16,5 0-2-16,-6-3 1 15,-6-4-1-15,-1-6-2 16,2 4 12-16,-2-11-114 16,6 1-118-16,1-8 142 15</inkml:trace>
  <inkml:trace contextRef="#ctx0" brushRef="#br0" timeOffset="21289.52">22243 11047 656 0,'-9'2'270'0,"5"13"-112"16,-4 6-71-16,-1 8 3 15,1 9-3-15,-7 4-31 0,-2 4-3 16,-5 4-6-16,0-4-15 16,-3-6-16-16,2-2-8 15,1-7-7-15,-5-7-18 16,8-4-55-16,6-3-41 16,2-7-148-16,9 0 163 15</inkml:trace>
  <inkml:trace contextRef="#ctx0" brushRef="#br0" timeOffset="21772.23">22234 11343 501 0,'67'8'230'16,"-58"-8"-136"-16,0 1-13 16,-3 5-38-16,-5-4-25 15,-2 8 21-15,-3-2 10 16,-4 5 8-16,-1 4-5 16,2-2-27-16,-1 2-12 15,7-1-14-15,0 0-4 16,8 0-3-16,1-2 1 15,3-2 7-15,3 0 3 0,7 2 4 16,0-2 1-16,2 0-4 16,1-1-2-1,-3-6-2-15,0 4 1 0,-4-6-60 16,1 3-61-16,-3 1 76 16</inkml:trace>
  <inkml:trace contextRef="#ctx0" brushRef="#br0" timeOffset="25378.26">3765 10071 235 0,'7'-1'168'16,"-14"-5"9"-16,7 4-50 16,-5-1-12-16,-6 3-16 15,10 4-14-15,-9-1-26 16,4 3-10-16,0-3-7 15,0 2 4-15,1-2 11 16,-1-2 0-16,2 1-3 0,-3-2-2 16,3-1-8-16,0 1-5 15,0 0-7-15,3 0-4 16,1 0 0-16,-1 0-1 16,0 0 0-16,0-1-4 15,0 0-8-15,0 1-4 16,0 0-4-16,1 0-2 15,0 0-3-15,0 0-1 0,0 0-1 16,0 0-1 0,0 0 6-16,0-1 5 0,3 0 6 15,10-1 1-15,1-2-6 16,27-9-2-16,-24 9-6 16,-2-3-1-16,2 5-2 15,-1-4 0-15,-3 1 0 16,4 1 0-16,5 0 6 15,0 2 8-15,3 1 3 16,-1 1 1-16,0 1-8 16,3 2-5-16,-1 1-2 15,0 3-2-15,3 0 0 16,-1 0-1-16,0 0 0 16,2 0 0-16,-4-2 0 15,6 3 0-15,5 3 0 16,-4-3 0-16,7 5 0 15,-5-1 0-15,-3-1 0 0,8 0 0 16,2 1 0-16,1 0 1 16,0 2-1-1,4 1 1-15,-1-4-1 0,2 1 0 16,6-3 0-16,0 1 1 16,-7 1 0-16,2-1 0 15,-3-4 33-15,-2 1 19 16,5-3 5-16,-1 1 0 15,6 0-30-15,-3-1-20 16,4 1-4-16,-5-1 0 0,-4 1-2 16,-5 0 1-16,-5 3 0 15,-1-2-1-15,-6 0 3 16,1 0-1-16,0 0 3 16,-3-4 1-16,0 5 0 15,-7-5 1-15,-3 0-1 16,-5-2 0-16,-3 1 3 15,-3 3-11-15,-6-4-21 16,0 6-20-16,-8-14-76 16,-5 1-34-16,-4 2-106 15,-5-5-82-15,1 7 219 16</inkml:trace>
  <inkml:trace contextRef="#ctx0" brushRef="#br0" timeOffset="27460.5">702 9728 243 0,'0'0'185'0,"-4"-3"34"16,1 3-28-16,3 0-70 15,-1 0-22-15,0-1-42 16,1 0-17-16,-2 1-7 16,2 0 5-16,0 0 7 15,0 0 3-15,0 0 11 0,0 0-2 16,6 3-1-16,6 4 2 16,3-1-18-16,27 7-7 15,-23-9-1-15,2 0-3 16,1-1 0-16,2-2 0 15,4 0-11-15,0-1-5 16,5 1-4-16,-1 1 0 16,2-1-2-16,4 2-1 0,-1 0-2 15,2 2 0-15,1-1-1 16,-3-3 0-16,8 3-2 16,2-1 0-16,5 2 0 15,-2-4 0-15,1 2-19 16,0 1 75-16,2 1 6 15,-4 2 1-15,-6-2 23 16,-4 3-78-16,-5-3-3 16,0 2-1-16,0 1-1 15,-5-2 0-15,2 1 0 16,-3-2-1-16,-1 3 0 16,2 0 0-16,1-4 1 15,1 0 0-15,0-1 0 16,2-1 0-16,-8-2 0 15,2 2 0-15,-8-2 0 16,-1 1 0-16,-7 2 3 16,-1 1 0-16,-3 1 2 0,0-2 1 15,1 0 1-15,-8-3 0 16,2 0 1-16,-3 0 1 16,0-2 6-16,1 1-7 15,0 0-33-15,0 1-33 16,-2 0-92-16,2 0-56 15,-2 0-165-15,1-1 225 16</inkml:trace>
  <inkml:trace contextRef="#ctx0" brushRef="#br0" timeOffset="30204.89">18143 10489 226 0,'30'-28'151'0,"-28"30"35"16,-1 0-12-16,-2 0-13 15,0-2-11-15,0-1-38 16,0 0-17-16,0 0-13 16,1 0-4-16,0 1 0 15,0 0 7-15,-3 0 9 16,3-1 4-16,-1 1 0 16,-4 0-3-16,-15 1-17 15,-31 5-10-15,21 0-24 16,-1-3-9-16,1-3-8 15,-2 2-1-15,-4-4 4 16,3 0 7-16,6 2 7 16,-8-5 0-16,-1-2-6 15,-7 2-6-15,-20-5-15 16,3 2-6-16,-9 1-4 0,-2 0-4 16,0 2-1-16,3-2 0 15,12 1 1-15,1-4 0 16,5 1 1-16,-1 1 2 15,-4-1 2-15,0 5 1 16,0-2 1-16,0 1 0 16,6 0 1-16,1 3-1 15,4-1-2-15,5 3 0 16,-6-1-1-16,-2 1-1 16,3-1 0-16,-1 0-1 0,8 0-4 15,1 4-1-15,6 0 0 16,4-1 0-16,6 2 2 15,8-4 0-15,7 0 1 16,-1 2-3-16,6-3-1 16,-1 1-3-16,0 0-1 15,1 0 1-15,-1 0 1 16,0 0 0-16,0 0-4 16,1 0 6-16,0 0-38 15,0 0-13-15,0 0-35 16,0 0-33-16,0 0-58 15,0 0-66-15,0-1 155 16</inkml:trace>
  <inkml:trace contextRef="#ctx0" brushRef="#br0" timeOffset="31812.46">19907 10570 335 0,'-13'6'156'0,"-1"-4"-49"16,-3-1-3-16,7 0 11 15,-5-2-1-15,8 0-10 16,1 1-4-16,1-1-18 16,2 1-2-16,1 0-5 15,1 0 0-15,0 0-4 16,1 0-3-16,0 0-5 16,0 0-3-16,0 0-10 15,0 0-1-15,1 0-9 0,12-1-5 16,3 1-4-16,24 0-4 15,-18 4-7-15,2 3 3 16,2-1 10-16,-9 1 2 16,10-1 7-16,0-2-3 15,9 2-8-15,16-1-1 16,-6-5-4-16,1 3 1 16,3-1 2-16,-2 2-2 15,0 3-1-15,-4-2-5 0,-5 0-4 16,-3 1 0-16,0-3-4 15,3 0-3-15,5-2-2 16,3-1-4-16,0 0 23 16,0-2 2-16,-3 0 5 15,-1 1 5-15,-2-1-22 16,-3 4-3-16,3 2-5 16,-7-1-3-16,-6 3-2 15,-4-1-1-15,-15 2 1 16,2-1 0-16,-8 0 1 15,5-1-1-15,-1 0 0 16,-1-3 0-16,-1-1 1 16,-1 0 0-16,2-1 0 15,-8 1 0-15,9 0-1 16,-5 0-9-16,-3-2-21 16,0 0-14-16,0 0-45 15,0 0-32-15,0 0-96 0,-1 0-60 16,2-9 168-16</inkml:trace>
  <inkml:trace contextRef="#ctx0" brushRef="#br0" timeOffset="34322.12">10172 11909 440 0,'-11'-5'257'0,"5"6"-42"16,-4-1-100-16,3 10-25 15,4 0-48-15,-2-2-19 16,1 1-13-16,0-3-4 15,2 2-6-15,-3 7 0 0,1 0-1 16,-4 6 1-16,6 22 0 16,-7 1 1-16,5 20 2 15,1 8 2-15,-3 7 0 16,4 3 0-16,1 8-2 16,-2 3 0-16,2 9-2 15,3 10 0-15,-2 7 0 16,3 8 0-16,0 13 20 15,-1 5 8-15,-2 12 14 16,0 8 3-16,-4 1-11 16,-1-5 2-16,1 2-1 15,0-6-3-15,5-3-8 16,1 2-10-16,2-2-9 16,0 2 1-16,-2-6-1 15,-1 7 14-15,-2 0 25 16,-2-3 12-16,-5-5 20 15,0-6-8-15,2-14-16 0,-1-8-12 16,5-11-19-16,-1-12-6 16,2-9-8-16,0-2-2 15,1-5-2-15,0 0-1 16,-1-12 1-16,-3-6-1 16,0-10 0-16,-5-9-2 15,-1-9-37-15,-1-8-36 16,3-12-93-16,1-1-77 0,2-17 149 15</inkml:trace>
  <inkml:trace contextRef="#ctx0" brushRef="#br0" timeOffset="35042.49">8083 14745 637 0,'49'10'262'0,"15"6"-150"15,3-1-35-15,9 4-11 16,10-1-29 0,2-1-31-16,0-4-3 0,9-1 0 15,-2-1 1-15,13-4 1 16,13 2 1-16,-2-1 1 16,9-4 0-16,4 5 1 15,6 1 2-15,5 0 5 16,7 0 1-16,4 2 3 15,3 0 0-15,16-2-5 16,6 0-3-16,3-1-4 16,10 2-2-16,4-3-1 15,3 3 2-15,11-2 7 16,-2-4 8-16,9 3 10 16,-1-3 3-16,1 3-1 15,4-2-4-15,2 1-8 16,-1 2-4-16,0-2-8 0,-2 3-4 15,-2 5-1-15,-10-5-1 16,-8 9-1-16,-6-6 1 16,-22 0 0-16,3 8 2 15,-19-10 0-15,-12 3-2 16,-12 1 1-16,-12-4-1 16,-20-2-54-16,-8 5-59 15,-18-4 68-15</inkml:trace>
  <inkml:trace contextRef="#ctx0" brushRef="#br0" timeOffset="35957.94">15964 15337 627 0,'3'1'283'0,"-1"0"-109"0,0 2-40 15,-2-3-28-15,0 0-8 16,0 0-27-16,2 7-2 16,7 13-4-16,18 31 1 15,-14-24-11-15,3 7-9 16,-1 4-26-16,-2-6-9 15,3 9-7-15,4-2-2 16,2 4 0-16,1 2 0 16,-3-2 0-16,-2-1 0 0,-1 0-1 15,1 0 1-15,0-1 0 16,-5-7-2-16,6-5 0 16,-4-6-5-16,0-8-14 15,2-2-19-15,-12-6-49 16,1-5-32-16,-3-2-97 15,0-3-62-15,-3 1 176 16</inkml:trace>
  <inkml:trace contextRef="#ctx0" brushRef="#br0" timeOffset="36233.36">16336 15614 779 0,'-10'0'371'0,"-3"3"-123"0,3 2-72 16,-10 4-85-16,4 7-20 15,-3 4-37-15,0 1-8 16,1 4 5-16,-5 2 4 16,3 3-2-16,0 5-5 15,-1 4-9-15,-1-1-6 16,0 0-10-16,-2-1-2 15,7-5-27-15,0-5-30 0,7-10-82 16,4-4-60 0,4-10 120-16</inkml:trace>
  <inkml:trace contextRef="#ctx0" brushRef="#br0" timeOffset="36480.42">16601 15997 1000 0,'10'48'377'0,"-10"6"-280"15,-3-4-55-15,-5-5-77 16,1-5-51-16,-8-8-224 0,-2-10 198 16</inkml:trace>
  <inkml:trace contextRef="#ctx0" brushRef="#br0" timeOffset="37449.19">9427 10859 127 0,'16'-23'61'0,"-7"24"-17"16,-3-1-33-16,3 0-14 15,1-6 2-15</inkml:trace>
  <inkml:trace contextRef="#ctx0" brushRef="#br0" timeOffset="37810.46">9559 10832 326 0,'77'-1'224'0,"-79"-4"16"16,-2 4-17-16,2 1-52 16,1 0-22-16,0 0-29 15,1 0-18-15,0 0-35 16,0 0-15-16,0 0-25 16,1 3-7-16,5 12-2 15,32 32-1-15,-25-23-10 16,1 1-3-16,-1 8-2 15,3 3 1-15,-8 6-1 16,5 1 0-16,-3-1 0 0,5 0 0 16,-1-6 0-1,1-3-1-15,0-5 0 0,-6-5-1 16,8-2-25-16,-6-1-13 16,-2-6-30-16,-1 0-26 15,-6-6-74-15,2-4-90 16,-2-7 163-16</inkml:trace>
  <inkml:trace contextRef="#ctx0" brushRef="#br0" timeOffset="38083.92">9914 10868 642 0,'-6'-9'330'0,"2"13"-107"15,1-1-53-15,-6 6-64 16,1 9-21-16,-10 1-14 16,-1 13 2-16,-6 8-3 15,-1 4-10-15,1 5-19 16,-3-3-13-16,3 0-16 16,-4-5-7-16,2-7-7 15,1-3-16-15,4-9-48 16,3 2-27-16,8-3-87 15,2 0-56-15,4-8 152 16</inkml:trace>
  <inkml:trace contextRef="#ctx0" brushRef="#br0" timeOffset="38679">9957 11274 306 0,'72'15'206'0,"-67"-14"22"15,6 0-30-15,1 2-42 16,0 4-31-16,-1 5-57 16,-1 1-18-16,-4 3-26 15,-5-5-7-15,0 4-3 16,-2 2-1-16,-5 0-2 0,1 5-2 16,-5-5-2-16,-3-4-1 15,1-3 0-15,-5-3 2 16,2-2-3-16,7-1-1 15,1-2-4-15,6-3-5 16,4 8-2-16,-1-2 3 16,6 2 2-16,-1 5 2 0,6-4 3 15,2-2-2 1,-1 2 0-16,3-2-1 0,0 3-2 16,4 3-6-16,4 8-94 15,-1 1-112-15,2 5 136 16</inkml:trace>
  <inkml:trace contextRef="#ctx0" brushRef="#br0" timeOffset="50622.78">10089 13732 148 0,'43'-71'94'0,"-43"66"5"15,-1-1-14-15,-2 4 6 16,3 1 4-16,-2 0 0 16,1 0-7-16,1 1-21 15,0 0-8-15,0 0-14 16,0-1-10-16,-1 0-13 15,0 0-2-15,0 0 8 16,0 0 14-16,0-1 43 16,0 1 16-16,0 0 19 15,-2 0-1-15,-1 0-22 16,-6 0-15-16,-1 0-30 16,-2 0-15-16,-26 5-28 15,27-1-5-15,3 9-4 16,2 1-1-16,1-1-2 15,-1 4 0-15,5-1 0 16,-3 3 0-16,2 0 1 0,2-1-1 16,2-1-2-16,0-6 0 15,6-4-2-15,-2 0 1 16,6-4 3-16,1 2 1 16,1-4 4-16,4-4 1 15,-3-1 2-15,-1-3 0 16,3-4-1-16,-4-2 0 15,-1-4 1-15,1-1 0 0,-1 1 3 16,-2 2 2 0,-4-5 11-16,-4 7 3 0,-4-6 4 15,-5 4-1-15,-2-2-9 16,-1 2-3-16,0 3 5 16,0 2 5-16,0 6 6 15,3 1 2-15,-1 4-4 16,-2-1-8-16,4 6-11 15,-4 1-6-15,3 1-7 16,-1 6-2-16,2-5-1 16,1 5 0-16,1 2-1 15,4 0 1-15,0 3-1 16,3 0 0-16,5-3 0 16,-2 0-1-16,6-2 0 15,1-3-1-15,1-4 1 16,0 0 0-16,2-5 0 15,3 1 3-15,1-2 2 16,-1-6 1-16,-1-1 2 16,-6-5 0-16,2-3 3 15,-5 1 0-15,2-4 1 0,-2 1 0 16,-4-3 1-16,1-3 1 16,-6 3 3-16,-1-2 1 15,-7 2 5-15,-5 3 2 16,-4 2-1-16,1 4-3 15,1 6-7-15,3 2-3 16,0 6-8-16,3 1-4 16,0 8-4-16,5 12-2 15,0 3 4-15,0 4 2 0,2 12 4 16,1-3 0-16,1 1-13 16,2 1-5-16,8-13-3 15,-2-7-1-15,5-11 8 16,0-5 4-16,1-11 5 15,2-5 2-15,-1-9 8 16,-2-9 0-16,-1-2 4 16,-3-4 1-16,-6 4 2 15,-4 4 1-15,-9 3 5 16,-2-1 3-16,-6 8 0 16,0 4-2-16,0 8-10 15,1 7-4-15,1 7-10 16,0 2-1-16,2 15 2 15,-4 0 1-15,11 8 1 16,0 5 0-16,7-4-44 16,2-4-50-16,0-4-300 0,8-7 266 15</inkml:trace>
  <inkml:trace contextRef="#ctx0" brushRef="#br0" timeOffset="73329.42">5668 10280 64 0,'-24'-49'58'16,"28"47"14"-16,-1 2 10 0,-3-5 4 16,0 4-4-16,0 0-9 15,0 0-22-15,0 0-7 16,0 0 5-16,-1 0 6 16,0 0 8-16,0-1 0 15,-2 1-7-15,3 0-6 16,-1 0-17-16,0 0-8 15,-2-1-13-15,-2 0-5 0,0-1-5 16,1 2 0 0,0 0-1-16,3 0-1 0,-1 0-5 15,-1 1 0-15,-3 0-2 16,3 0 2-16,-1 1-14 16,3-1-23-16,-2 0-55 15,3 1-28-15,-2 1-23 16,0 1 16-16,1-2 26 15,0-1 65-15</inkml:trace>
  <inkml:trace contextRef="#ctx0" brushRef="#br0" timeOffset="75174.19">5633 10207 202 0,'28'-40'162'0,"-28"31"24"15,-3 3-42-15,0 0-11 0,-4 2-24 16,1 2-21-16,-1 2-34 16,-1 0-15-16,-1 8-24 15,3-1-7-15,-1 6-6 16,-1 2-1-16,5 4 0 16,-4 1-1-16,4 3-1 15,-1-4-1-15,4-1-1 16,0 4 0-16,6-8 1 15,2 6-2-15,3-9 0 16,0-4 1-16,1-2 3 16,1-1 6-16,0 0 9 15,1-4 8-15,1-8 22 16,-2-2 8-16,2-6 6 16,0-2 2-16,1 1-2 15,-5-6-2-15,-5-1-1 16,-3-3-7-16,-3 2-19 15,0 4-8-15,-2 1-8 0,-5 1 1 16,-3 1-1 0,-3 1 0-16,0 4 3 0,0 5 3 15,0 5-4-15,3 4-3 16,-3 5-14-16,1 4-7 16,0 6-7-16,-1 2 0 15,1 4 3-15,1 3 1 16,2 2 3-16,6-1 0 15,3 0 3-15,0-4 0 16,2-4 1-16,4-4 1 0,0-1-1 16,4 1-2-16,2-4 0 15,0-1 0-15,0-6 2 16,4-3 3-16,0-4 2 16,4-1 3-16,1-8 0 15,-1 0 2-15,0-4 1 16,-2-4 2-16,-4 0 1 15,-2-3 0-15,-7 0 1 16,4 1 0-16,-5-1 1 16,-4-1 1-16,-7-4 1 15,-7-1 0-15,-3 6-2 16,2 4-1-16,-1 8-4 16,3 3-3-16,-3 5-4 15,0 6-3-15,0 7-5 16,0 3-1-16,2 6-1 15,-2 2 0-15,-1 4 2 16,0 2 0-16,2 3 1 16,2 0 0-16,5 0 0 15,2 0 1-15,3 2 0 0,3-4 1 16,7-3-1-16,1-5 0 16,3-5 1-16,-1-1-1 15,5-5 1-15,0 1 1 16,1-7 3-16,1-4 2 15,3-8 4-15,-1-9 0 16,2-4 0-16,-2-3-1 16,-1-5 0-16,-1 4-1 0,-6-7 3 15,0 4 1-15,-7 0 3 16,-5-4 1-16,-5 4 2 16,-7 0 0-16,0 8-4 15,0 4-2-15,0 9-7 16,2 5-2-16,-1 5-9 15,1 5-3-15,-2 10-3 16,0 4 1-16,1 9 2 16,2 6 1-16,-1 6 4 15,1 0 1-15,2 3 3 16,1 2 1-16,4-7 1 16,3 0 0-16,3-12-1 15,3-6 0-15,2-5-2 16,0-8 0-16,4-4 1 15,2-3 1-15,0-12 5 16,2-6 2-16,1-10 2 16,-3-5-1-16,5-1-1 0,-4-3 0 15,-2 0 0-15,-1-2 0 16,-5-5 1-16,-3-1 0 16,-5 3 2-16,-5 0 2 15,-6 11 2-15,1 10 0 16,-4 13-7-16,3 5-6 15,-3 16-13-15,-1 8-3 16,-1 15 0-16,1 9 4 16,1 7 6-16,1 5 3 15,0 2 4-15,1-5 1 0,5-6 0 16,1-9 0-16,7-14-2 16,4-3-1-16,4-16 2 15,4-4 2-15,2-19 5 16,1-9 3-16,6-14 0 15,1-6-2-15,1-10-4 16,1 1 1-16,-4-1 1 16,-7 0 2-16,-9 4 3 15,-1 8-1-15,-8 16 5 16,-3 8 3-16,3 22-14 16,-6 7-3-16,-1 22-11 15,-1 6-6-15,-2 12 11 16,-1 4 3-16,3 3 4 15,-1-6 0-15,7-5 1 16,1-7-1-16,6-16 1 16,2 2-1-16,0-20-4 15,2 0 1-15,0-11 0 0,1-10 1 16,6-6-16-16,-1-7-14 16,-1-9-16-16,0-2 1 15,-7 0 22-15,-1 3 15 16,-3 13 15-16,-2 6 5 15,-1 10 6-15,-4 5-3 16,0 9-10-16,3 5-4 16,-4 11-12-16,2 1 1 15,3 5 8-15,-3-4 2 16,5-5-27-16,-2-5-46 0,3-11-110 16,1 3-49-16,1-4-101 15,0-2 196-15</inkml:trace>
  <inkml:trace contextRef="#ctx0" brushRef="#br0" timeOffset="94288.33">5802 10168 326 0,'-85'12'217'15,"78"-11"3"-15,1-1-18 16,3-2-50-16,2 2-24 16,1-1-31-16,0 0-12 15,0 0-14-15,0 0 1 16,0 0 3-16,-1 0 2 16,0 1-7-16,0 0-8 0,0 0-19 15,0 0-9-15,0 0-7 16,-2 0-4-16,3-1-6 15,0 1-4-15,0 0-8 16,0 0-4-16,0 0-3 16,0 0 1-16,0 0 1 15,0 0 1-15,0 0 1 16,10 4-1-16,5 4 2 16,28 11 1-16,-22-15 0 15,5 3 0-15,4-2 0 16,3 0 0-16,-2 2 5 15,1-3 6-15,-2 2 4 16,2 0 1-16,3 3-5 16,3-3-6-16,10 5-5 15,-1-3 0-15,12 0-1 16,3-2 1-16,-2-6 1 16,2 1-25-16,-9-1 70 15,1 2 3-15,-4 1 0 16,1 0 26-16,3-2-71 0,-3-1-1 15,0 0-2-15,-4-2-1 16,-4 3-1-16,-3 1 0 16,-10 0 1-16,-4 1 1 15,-8 1 3-15,-11 0 3 16,-4 0 3-16,-3 2 2 16,0-5 5-16,4 5 8 15,-3-4 13-15,-1-2 5 16,0 0 11-16,-1-1-8 0,0 0-17 15,0 0-9-15,-1 0-16 16,2 0-5-16,-2-1-4 16,1 1 1-16,0 0-42 15,0 0-25-15,0 1-65 16,0 0-52-16,0 0-108 16,0 0-123-16,0-1 267 15</inkml:trace>
  <inkml:trace contextRef="#ctx0" brushRef="#br0" timeOffset="95022.59">6855 9976 453 0,'-15'-8'233'16,"-1"0"-56"-16,0 2-12 16,4 2-5-16,-2 2-16 15,4 4-19-15,0 1-11 0,3-1-30 16,0 0-13-16,2-1-20 15,-1 3-9-15,2 3-5 16,-1-1-3-16,5 1-10 16,0 0 0-16,0-3-9 15,0 3-2-15,3-2-1 16,-3 2-3-16,3 0-2 16,0 1 0-16,1 2-4 15,3 2-1-15,1 1-2 16,2-1-1-16,4 0 0 15,2-2-1-15,3 0 1 16,3 1 0-16,2 1 1 16,0-1-1-16,5 1 1 15,-2 0 0-15,0-2 0 16,-2-3 0-16,-2 4 0 16,3 0 0-16,-6 3 0 15,6 1 0-15,-7-6 0 16,2 0 0-16,2 2 1 0,-5-1 1 15,-3 1 1-15,-5-2 0 16,-7-4 28-16,-2 1 14 16,-1 0 37-16,0 7 20 15,-11-3-3-15,-5 3-7 16,-9 3-29-16,-7-3-15 16,-1 14-20-16,-2 6-3 15,-9 8-3-15,-6 7-2 16,-11 1-4-16,-4 3-4 15,0-7-7-15,6-4-3 0,9-11-3 16,4-12-10-16,16-6-30 16,6-4-24-16,11-8-70 15,6 0-38-15,6-1-137 16,5 1-111-16,-4-1 268 16</inkml:trace>
  <inkml:trace contextRef="#ctx0" brushRef="#br0" timeOffset="96381.83">3821 9979 207 0,'-6'-3'170'0,"-2"0"25"0,6 5 3 16,-8-5-44-16,4 4-15 15,2 3-14-15,-6-4-11 16,5 4-22-16,2-2-6 16,3 0-12-16,0-2-10 15,0 0-20-15,0 0-12 0,0 0-18 16,0 0-4-1,0 0-3-15,0 0-1 0,7 3-3 16,8 2-1-16,29 12-2 16,-29-13 0-16,3 1 0 15,5 1 0-15,3-1 1 16,6 2 32-16,7-1 18 16,0-1 1-16,2-2 7 15,0 2-24-15,-3-3-12 16,5-2 0-16,-4-1-3 15,1 3-8-15,-1-3-4 16,-9 1-2-16,-7 4-1 16,6-5-1-16,-11 6 2 15,6 0 0-15,1 1 0 16,-13 3 0-16,1-1 1 16,-3 0 1-16,-3-5 3 15,-2-1 1-15,-4-2 2 16,-2 0 0-16,0 0 1 15,0 0 0-15,1 0 6 0,0 0 0 16,0-1-5-16,0 0-12 16,0 0-73-16,0 0-80 15,0 0-216-15,0-1 225 16</inkml:trace>
  <inkml:trace contextRef="#ctx0" brushRef="#br0" timeOffset="96923.81">4381 9862 574 0,'-4'-2'306'0,"-2"-1"-85"16,-1 3-12-16,2 3-67 15,5-1-24-15,-4-1-28 16,4-1-12-16,0 0-23 16,0 0-11-16,0 0-23 15,0 5-12-15,0 2-11 16,0 4-3-16,7 1-1 16,24 29 0-16,-17-26 1 15,3-3 2-15,2 1 1 16,5 1 0-16,11 0-1 15,0 2 1-15,3 1 1 16,1-3 1-16,0 1 1 0,0 1 0 16,1-2 0-16,-6 2-1 15,1-1 1-15,-2-2-1 16,-12 1 3-16,-3 1 1 16,-9-1 35-16,0 0 8 15,-5-2 45-15,-1 0 28 16,-6 1 9-16,-8 3 6 15,-8 2-28-15,-10 3-24 16,-16 4-39-16,-6 4-12 0,-8 0-18 16,3 2-7-16,0-7-22 15,3-5-18-15,12-4-33 16,1-2-23-16,14-4-69 16,2-1-40-16,1-7-149 15,8 1 209-15</inkml:trace>
  <inkml:trace contextRef="#ctx0" brushRef="#br0" timeOffset="99300.77">2188 9891 228 0,'1'-59'161'16,"-3"59"8"-16,0 1-10 15,-7 3-37-15,-4-4-16 16,-4 3-8-16,4-1-8 15,-3 2-9-15,7 5-7 16,-3-1-19-16,-3 2-11 16,3 2-24-16,0 2-6 0,5 1-17 15,6 5-5-15,2-1-6 16,4 0-1-16,2 2 1 16,4-2 4-16,6-5 5 15,-5-4 5-15,6-4 13 16,4-3 1-16,-4-6 10 15,3-4 8-15,-3-10 10 16,-1-1 11-16,2-6 16 16,3-2-2-16,-6 1-10 15,-2-1-12-15,-2-1-15 16,-1 1-2-16,-10-1 8 16,-1 4 18-16,-8 3 13 15,-3 2 5-15,-1 5-5 16,3 4-16-16,-4 3-19 15,6 6-10-15,-1 1-12 16,-6 2-6-16,3 3-10 0,-3 0-4 16,-1 6-6-16,8 4 1 15,-9 3 1-15,9 4 2 16,-2 5 2-16,-1-2 1 16,8 6 2-16,-5-5-1 15,7-2-1-15,2-6-1 16,12-3-1-16,-2-1 1 15,0-6 2-15,2-2 1 16,-4-2 0-16,7-4 2 0,1-5 2 16,-3-2 1-16,3-8 3 15,-4-3 2 1,1 2 1-16,2-2 1 0,-6 0 4 16,-6-4 1-16,-5-1 5 15,0 4 2-15,-8-4 1 16,-1 7 1-16,-3 4-3 15,-3 2-2-15,2 7-10 16,0 3-7-16,-1 6-15 16,3 7-4-16,-4 9 1 15,0 4 1-15,0 10 7 16,3 4 2-16,5 1 0 16,3 2 1-16,11-9 0 15,-4-8-2-15,7-10-2 16,-3-7-2-16,-7-12 0 15,10-2 3-15,-1-11 6 16,6-5 4-16,7-8 5 16,-3-6 2-16,2-1 0 0,-5-2 1 15,-5 7 3 1,-4 2 2-16,-9 3 11 0,-3 4 4 16,-8 5 4-16,-1 4-3 15,-4 6-10-15,-3-1-8 16,5 7-16-16,6 6-4 15,1 2-7-15,0 4-2 16,6 5 2-16,-3 3 3 16,2-1 5-16,8 2 5 15,-5-4 4-15,4-4 0 0,-1-1-2 16,0 0-6-16,3 0-65 16,-4-2-28-16,6-2-130 15,-2 0 137-15</inkml:trace>
  <inkml:trace contextRef="#ctx0" brushRef="#br0" timeOffset="104472.61">999 9489 351 0,'72'43'211'15,"-68"-37"-22"-15,3-1-15 16,0 1-56-16,-2-2-6 16,2 1-1-16,-3-1-2 15,-4-2 14-15,1-1 11 16,-1-1 19-16,0 0 3 16,0 0-14-16,-1 0-13 0,0 0-39 15,-13 10-18-15,-42 33-17 16,30-31-8-16,-9 5-11 15,-8-2-2-15,3-1-13 16,0 2-6-16,1-6-9 16,5 3-2-16,2-3-3 15,8 4 1-15,2-4-2 16,3-2 1-16,6 0-1 16,-4-9 0-16,8 3-2 15,-5-2 0-15,8 0-1 16,3 0-3-16,3 3-12 15,0-3-8-15,0 0-6 16,0 0 1-16,11 3 8 16,5 9 15-16,34 27 9 15,-24-24 3-15,8 5 7 16,0 2-9-16,5 4-2 16,3 2 1-16,-2-3-1 15,3 0 1-15,-1-3 1 0,-6-1 1 16,-2-2 24-1,-3 0-48-15,-2 7-139 0,-5-2-99 16,9 6 130-16</inkml:trace>
  <inkml:trace contextRef="#ctx0" brushRef="#br0" timeOffset="113989.71">20017 10408 365 0,'39'15'235'0,"-36"-15"-17"16,-3 2-49-16,4 0-21 15,-4-3-11-15,0 0-3 16,0-1-19-16,0 1-12 15,0 0-5-15,5-4-2 16,-4 2-5-16,4-4 8 16,-5 6-4-16,0 0-8 15,0 0-11-15,0 0-12 0,-1-1-15 16,0 1-4-16,-7 0-13 16,-14 1-6-16,-35 7-7 15,29 3-2-15,-6 3 0 16,-5-1 0-16,2 4-2 15,-3 0-3-15,-3 0-6 16,0 2-1-16,-1 0-3 16,1 0 0-16,1-3 5 15,8-2 5-15,10-3 4 16,10-2 3-16,9-4-5 16,0-2-8-16,10-1-9 15,-4 3-2-15,-1-4-1 16,0 0 4-16,21 3 4 15,34 39 1-15,-20-21 1 16,-2-1 1-16,6 3-1 16,0-2 0-16,0-2-2 15,3 4-1-15,-6-5 1 16,5 4-1-16,-9-2 0 0,0-5 1 16,0 4-1-16,-5-4 1 15,0 3 1-15,-4-2 1 16,-5-2-21-16,-5-3-18 15,-6-1-65-15,-2 2-42 16,-5-10-63-16,-2 5-24 16,-7-5-86-16,3 0 194 15</inkml:trace>
  <inkml:trace contextRef="#ctx0" brushRef="#br0" timeOffset="119681.5">16860 10376 352 0,'-20'-4'217'15,"5"6"-9"-15,0-2-19 16,5-2-32-16,-1 4-14 16,4-3-17-16,-1 3-7 15,8-2-39-15,-2-1-17 16,2 0-22-16,0 0-11 0,0 0-1 15,21 1 9-15,29-1 6 16,-19 1 0-16,6 0 7 16,-4 0-5-16,10 1-11 15,5 4 8-15,2-6-8 16,6 1 2-16,1 1 8 16,-3-4-10-16,8 1-2 15,2-1 15-15,0-3-2 16,5 2-1-16,-7 0 6 15,-4 0-15-15,-5 2-11 16,-3 2-4-16,-11 0-9 16,-7 0-4-16,-9 0-1 15,-4 0 0-15,0 1-2 16,1 2 1-16,-3-3-1 16,-2-2 1-16,-7 2 3 15,0 0 1-15,-1 2 0 16,-3 2 1-16,-3-4-1 15,-1-2 0-15,-1 1-3 0,1 1-1 16,-1-1-6-16,1 1-4 16,0 0-24-16,0 0-15 15,0 0-33-15,0 0-20 16,0-1-25-16,0 1-17 16,0 0-47-16,0 0-29 15,-1 0-104-15,0-1-134 16,0 0 297-16</inkml:trace>
  <inkml:trace contextRef="#ctx0" brushRef="#br0" timeOffset="120149.63">17900 10284 386 0,'-49'-83'220'0,"42"80"-16"16,-8 0-12-16,6 3-28 15,3 3-11-15,-3 5-23 16,-1-5-11-16,0 6 0 16,-2-1 1-16,-1 0-1 15,4 4-8-15,4-2-30 16,-2 0-19-16,3-4-30 16,5 3-9-16,0-1-8 15,2-1-1-15,2 1 1 16,0 1-2-16,5-1-2 0,5 0-1 15,5 1-4-15,2-2-2 16,2 0 0 0,-1-1 0-16,6 0-1 0,0 3-1 15,2 0 1-15,1 0 0 16,-9-3 1-16,-4 0-13 16,-16-2 45-1,1-2 4-15,-2 0 8 0,-2-2 20 16,-1 0-35-16,-7 18-1 0,-32 34-6 15,6-24-2-15,-7 6-11 16,-3 3-2-16,0 1-7 16,3 3-7-16,-1-4-45 15,0-6-29-15,2-9-74 16,0-2-68-16,7-11 143 16</inkml:trace>
  <inkml:trace contextRef="#ctx0" brushRef="#br0" timeOffset="139404.01">1139 5187 1059 0,'1'10'105'0,"5"2"-39"15,6 7 5-15,1 6-25 16,4 0-10-16,1 3-14 16,3 5-6-16,1-2-10 15,2-1-2-15,2 3-2 16,-1-2-1-16,2-3 2 15,1 4 1-15,-2 1 0 16,2 0 1-16,-3 2 2 16,-4-5 2-16,-1-6 0 15,-2-2 1-15,-3-7-26 16,-3-3-26-16,-3-4-80 0,1-3-72 16,-6-6 121-16</inkml:trace>
  <inkml:trace contextRef="#ctx0" brushRef="#br0" timeOffset="139655.91">1576 5244 703 0,'-4'12'332'0,"-5"10"-144"16,-4 1 12-16,-7 10-85 15,-1 3-22-15,-3 0-46 16,1 8-17-16,-3-2-14 16,3 5-4-16,2 1-4 15,-1-2-3-15,8-6-21 16,3-4-49-16,4-4-174 16,2-4 158-16</inkml:trace>
  <inkml:trace contextRef="#ctx0" brushRef="#br0" timeOffset="139932.17">1909 5702 646 0,'0'13'361'0,"-1"4"-126"16,-8 9-64-16,-1 1-50 15,-2 4-70-15,-1-3-9 16,7-1-21-16,0-5-13 0,3-6-6 16,4-1-27-16,0-4-127 15,1 3-127-15,4 0 164 16</inkml:trace>
  <inkml:trace contextRef="#ctx0" brushRef="#br0" timeOffset="140325.04">2384 5071 339 0,'-15'5'211'16,"2"14"-38"-16,-3 5-30 16,-4 15-42-16,1 8-43 15,-3 11-22-15,-1 5-6 16,2 1-12-16,-2 4-4 0,5-2-9 16,-1-2-2-16,10-4-3 15,7-5 2-15,0-14-79 16,1-7-61-16,6-8 86 15</inkml:trace>
  <inkml:trace contextRef="#ctx0" brushRef="#br0" timeOffset="140712.42">2657 5136 423 0,'3'1'235'0,"-7"4"-37"16,3 7-30-16,-4 10-71 16,-7 6-15-16,0 10-35 0,-5 0-14 15,-3 9-13-15,4 1-5 16,-3 0-9-16,5 4-2 15,-3-4-2-15,3 4 0 16,3 2 0-16,-1-4-1 16,6-4-1-16,2-7 0 15,5-10-3-15,7-5-1 16,4-9-4-16,4-2-1 16,3-6 1-16,4-4 2 0,4-5 6 15,-1-7 1-15,3-5-5 16,-1-1-24-16,-3-11-89 15,3 2-107-15,-1-3 138 16</inkml:trace>
  <inkml:trace contextRef="#ctx0" brushRef="#br0" timeOffset="140952.65">2530 5576 403 0,'-2'2'218'15,"4"1"-60"-15,6-3-49 16,-2-1-24-16,11 1-25 16,-1 0-2-16,2-3-37 15,5 2-11-15,-1-5-5 0,-4 0 0 16,5-2-47-16,0-3-61 15,-9-6 66-15</inkml:trace>
  <inkml:trace contextRef="#ctx0" brushRef="#br0" timeOffset="141208.24">2841 5235 210 0,'85'-49'181'0,"-60"70"39"16,-4 4-23-16,-9 11-80 15,4 2-21-15,-11 8-28 16,-5 5-8-16,-5 4-12 16,-6-3-12-16,-4 2-25 15,1-3-4-15,-4 1-3 16,1-1 2-16,0-7-86 15,-4-8-155-15,10-12 156 16</inkml:trace>
  <inkml:trace contextRef="#ctx0" brushRef="#br0" timeOffset="141656.85">3476 5651 484 0,'-67'-8'212'15,"68"7"-133"-15,10 1 3 16,7 0-9-16,3-3-29 16,4 2-2-16,0-3-33 15,-3-3-2-15,2 2-2 16,-1-5-1-16,1-3-68 16,2 2-76-16,-3-6 89 0</inkml:trace>
  <inkml:trace contextRef="#ctx0" brushRef="#br0" timeOffset="141908.22">3605 5522 628 0,'-64'-28'321'0,"60"28"-124"16,4-5-19-16,5 1-70 15,-5 3-47-15,0 0-37 16,0 0-13-16,0 0-12 16,1-8-1-16,11 0-5 15,29-29-10-15,-23 33-75 16,1 0-46-16,6 10-228 16,1 1 228-16</inkml:trace>
  <inkml:trace contextRef="#ctx0" brushRef="#br0" timeOffset="142252.1">3925 5340 548 0,'44'-52'229'16,"-41"59"-111"-16,-1 0 7 15,5 13 21-15,1 3-24 16,0 3-43-16,4 6-21 16,1-3-29-16,3 2-7 15,-3-2-11-15,2 3-4 0,4 6-4 16,-3 2 0-16,4 6 0 15,-1-4 1-15,-5-3 0 16,-1-5 0-16,-1-5-40 16,2-1-36-16,-3-13-154 15,1-2 142-15</inkml:trace>
  <inkml:trace contextRef="#ctx0" brushRef="#br0" timeOffset="142513.34">4317 5338 1047 0,'-12'1'394'0,"-10"14"-319"15,-2 6 16-15,-17 10-1 0,0 9-1 16,-5 2 9-16,0 5-21 15,2 0-38-15,4-1-14 16,7-4-19-16,3-5 2 16,6-1-45-16,9-5-33 15,5-1-98-15,1-4-94 16,6-6 167-16</inkml:trace>
  <inkml:trace contextRef="#ctx0" brushRef="#br0" timeOffset="142889.31">4582 5260 685 0,'-7'-3'334'0,"-7"5"-165"16,-4 3-9-16,-4 10-55 16,0 7-31-16,-2 9 6 0,-6 5-10 15,1 5-21-15,-1 5-12 16,6 6-25-16,8 3-5 15,0 4-8-15,0 3-1 16,8-2-3-16,5 1-14 16,3-11-66-16,9-6-39 15,1-9-140-15,-3-5-144 16,6-9 268-16</inkml:trace>
  <inkml:trace contextRef="#ctx0" brushRef="#br0" timeOffset="143254.35">4700 5679 506 0,'-7'19'245'16,"-3"7"-121"-16,2 7 40 15,6 3-35-15,2-2-31 16,4 0-20-16,6-11-54 16,-1-6-12-16,6-5-8 15,-1-9 1-15,2 0 16 16,0-6 8-16,-4-10 9 16,0-3 2-16,-2-8-11 15,-3-4-5-15,-1-2-7 0,0-1 0 16,-5-3-3-1,-8 0-1-15,1 5-6 0,-5 1-10 16,-2 7-60-16,6 8-35 16,-10 1-63-16,5 6-41 15,1 3 131-15</inkml:trace>
  <inkml:trace contextRef="#ctx0" brushRef="#br0" timeOffset="143506.07">4875 5403 513 0,'21'4'259'0,"0"2"-118"16,-2 1-1-16,-1 10-29 16,1 1-39-16,1 12 18 15,-6 5-14-15,-8 1 5 16,-9 7 11-16,-12 5-28 15,0 6-6-15,2 5-30 16,-2-1-14-16,3-2-9 16,-3-10-18-16,1-8-86 15,2-2-90-15,-2-11 112 16</inkml:trace>
  <inkml:trace contextRef="#ctx0" brushRef="#br0" timeOffset="144326.75">5304 5677 599 0,'-1'0'263'0,"-1"0"-164"0,2 12 21 16,5 0-55-16,36 24 6 16,-20-35 9-16,4-2-3 15,0-9-15-15,-5-5-7 16,10-5-16-16,-5-3-7 16,0-8-12-16,2-2-2 15,-6-2-4-15,-1 2 1 16,-2 4 2-16,-7 3 3 0,-9 3 9 15,-5 1 4 1,-12 3-6-16,2 3-5 0,-7 5-15 16,4 1-5-16,0 7-4 15,-2 0-4-15,3 6-5 16,-4 6-4-16,2 8 2 16,-7 3 2-16,2 11 3 15,-4 2 2-15,-1 12 0 16,1 5 0-16,0 9 2 15,5 1 2-15,3-1-1 16,7-1 5-16,6-8 5 16,4-4 0-16,8-11-1 15,6-5-3-15,12-5-7 16,2-5-2-16,6-8-1 16,0-3 0-16,1-14 8 15,6 2 3-15,-3-11 4 16,5-1-7-16,0 1-73 15,-3-3-99-15,-1-6 108 0</inkml:trace>
  <inkml:trace contextRef="#ctx0" brushRef="#br0" timeOffset="145110.4">6034 4628 365 0,'-1'-3'204'16,"-3"2"-43"-16,6-1 2 16,-2 1-73-16,0 1-16 15,0 0-19-15,0 0 6 16,0 0 14-16,-1 9 2 0,-5 19-4 15,-9 32-12-15,5-20-21 16,0 4-3-16,-3 3-16 16,1 0-5-16,-8 0-5 15,-1 0-4 1,4-1-4-16,-2 0 0 0,7-2-1 16,1-5 1-16,5-6 20 15,4-4 4-15,0-12 4 16,2-2-2-16,7-3-20 15,1-2-4-15,3-3-1 16,-4-1 1-16,6-1 1 16,0-3-1-16,-3 0 0 15,7 0-1-15,-1-3-1 16,-1 0 1-16,9 0-3 16,-6-2 1-16,0-1-1 15,5-1 1-15,-4 2 1 16,1-5 1-16,-4 4 3 15,-4-2-18-15,-6 0-61 0,2-1-40 16,1-2-151-16,-3-3-151 16,2-3 269-16</inkml:trace>
  <inkml:trace contextRef="#ctx0" brushRef="#br0" timeOffset="145417.79">5762 4805 707 0,'-4'0'402'16,"3"1"-126"-16,3 2-107 15,-2-3-38-15,0 0-59 16,9 5 1-16,18-4-22 16,39 38-19-16,-25-30-24 15,-2 3-2-15,6-2-3 16,2-1 0-16,9 0-1 16,2 2-21-16,6-1-133 15,4 7 110-15</inkml:trace>
  <inkml:trace contextRef="#ctx0" brushRef="#br0" timeOffset="149055.29">18394 6421 365 0,'-11'-14'280'16,"10"4"-42"-16,-1 5-19 16,1 2-8-16,-3 2-91 15,4 1-27-15,0 0-38 16,-1 0-20-16,1 0-18 16,0 0 8-16,6 15 3 15,1-3 0-15,25 31 5 16,-18-25-5-16,8 1-7 15,-3 2-6-15,5 0-10 16,-2-2 38-16,3 2 13 16,1 2 2-16,-1-4 2 15,-1 2-38-15,0 1-14 0,-1 0-1 16,-2 1 1-16,-2-1-1 16,-6-2 0-16,1-1 0 15,-1 1-2-15,2 4 0 16,-2 1 0-16,-3-1 1 15,1 4 2-15,-7-6 0 16,1-5 3-16,-2-5-1 16,-3-9 0-16,0 1-1 15,0-5-21-15,0 0-21 0,0-1-62 16,0 1-31-16,0 0-57 16,0-3-26-16,3-10-81 15,2-5-110-15,7-32 262 16</inkml:trace>
  <inkml:trace contextRef="#ctx0" brushRef="#br0" timeOffset="149320.2">18891 6522 690 0,'-2'-3'353'0,"-3"6"-149"15,5 2-32-15,-9 6-65 16,-2 6-18-16,-6 2 13 15,1 9 4-15,-10 8-24 16,-6 7-8-16,-10 4-21 16,-1 0-12-16,0-1-19 0,3-5-6 15,6-4-9-15,4-6-3 16,6-7 0-16,4-4-2 16,5-7-19-16,2-2-21 15,6-5-89-15,1 1-62 16,9-2-206-16,1-2 243 15</inkml:trace>
  <inkml:trace contextRef="#ctx0" brushRef="#br0" timeOffset="149873.89">18944 6875 330 0,'26'-11'197'16,"-28"11"-21"-16,1 0-80 15,2 0-17-15,-1 0 6 0,0 0 1 16,0 0 21-16,0 0 9 16,12 2-19-16,1 1-14 15,25 15-33-15,-26-11-16 16,-5 2-14-16,-4 1 0 15,-2-1 4-15,-1 0 2 16,-5 5-3-16,-4-2-3 16,-4 2-9-16,-2 2-2 15,2-1-7-15,3-3-3 0,0-1-6 16,9-1-2-16,-1 3-5 16,2-4 2-16,5 3 1 15,-2-5 0-15,7-3 5 16,-1 2 0-16,2-4 3 15,0 1 0-15,0 1 2 16,-2-2 1-16,5 1-49 16,-3-3-37-16,3 2-153 15,1 3 146-15</inkml:trace>
  <inkml:trace contextRef="#ctx0" brushRef="#br0" timeOffset="150223.87">19476 6429 419 0,'-1'-3'231'15,"-6"6"-79"-15,3 8-16 16,-7 5-48-16,-2 7 3 16,1 10 19-16,-12 1-10 15,-1 13-32-15,-3 7-17 0,-5 8-23 16,2 6-7-16,3 0-13 16,3-3-5-16,7-11-3 15,6-6 0-15,7-14 8 16,1-5-34-16,7-8-58 15,2-5-46-15,4-4-173 16,1-5 196-16</inkml:trace>
  <inkml:trace contextRef="#ctx0" brushRef="#br0" timeOffset="150629.13">19681 6531 431 0,'0'-5'213'16,"3"9"-98"-16,-2 2 24 16,-1 5-40-16,-3 6-10 15,-5 3-8-15,-3 2-23 16,-1 14-28-16,-2 2-6 15,-5 3-2-15,-3 10-1 16,-1-2-3-16,2 5-5 16,-2-5-9-16,6-2-1 15,4-4-1-15,-3-6-1 16,9-7 0-16,0-4-1 0,8-9-4 16,7-1 0-16,3-11-1 15,2-2 3-15,-3-7 3 16,10-3 3-16,5 0 2 15,0-2-1-15,1-3-1 16,-3 4-1-16,-2-2-46 16,-2-8-35-16,0 1-76 15,-4-1-105-15,-2-4 171 16</inkml:trace>
  <inkml:trace contextRef="#ctx0" brushRef="#br0" timeOffset="150886.44">19455 6747 531 0,'-2'-2'321'0,"6"1"-125"15,1 0-23-15,-5 1-56 16,0 0-90-16,6 2-10 15,1 0-10-15,4 3-5 16,1 0-3-16,32 12-1 16,-24-19 1-16,9-2-15 15,3-2-91-15,-1-3-84 16,8-2 112-16</inkml:trace>
  <inkml:trace contextRef="#ctx0" brushRef="#br0" timeOffset="151124.79">19961 6462 489 0,'11'13'246'16,"5"9"-148"-16,-4 3 35 16,1 4 16-16,4 7-75 15,-8 3 18-15,-12 3-16 16,0 6 2-16,-10 5 6 15,-2 0-28-15,5 2-24 16,1-6-10-16,-3-7-14 16,1-6-3-16,1-5-54 15,-5-3-70-15,1-7 76 16</inkml:trace>
  <inkml:trace contextRef="#ctx0" brushRef="#br0" timeOffset="151557.68">20347 6892 732 0,'0'-19'267'0,"3"24"-214"16,3-3-8-16,8 3 20 15,-1-2-23-15,0-1-20 0,3-1-9 16,1-4-7-16,0 0-1 16,1-3-5-16,-6-2-45 15,1 1-204-15,-2-3 174 16</inkml:trace>
  <inkml:trace contextRef="#ctx0" brushRef="#br0" timeOffset="151772.64">20452 6787 476 0,'-85'-52'320'0,"81"55"28"0,3-3-223 16,1-1 2-16,0 1-80 15,0-2-30-15,0 1-16 16,0 0 0-16,4 0-2 16,6 1-2-16,4 0 24 15,30 3-63-15,-33 3-86 16,4 3-54-16,-3-1 77 16</inkml:trace>
  <inkml:trace contextRef="#ctx0" brushRef="#br0" timeOffset="152035.51">20615 6581 257 0,'4'2'151'0,"-2"-3"-39"15,9 13 82-15,2 7-82 16,-7 6 52-16,4 10-10 15,-3 4-43-15,1 5-19 16,2 3-45-16,-5-2-13 16,2-3-13-16,-3-6-6 15,2-6-7-15,0-1-1 0,1-4 0 16,-1-3-47-16,4-1-189 16,-2-3 161-16</inkml:trace>
  <inkml:trace contextRef="#ctx0" brushRef="#br0" timeOffset="152268.57">20873 6673 619 0,'-3'6'309'15,"-5"10"-7"-15,-9 6-263 16,-6 7 25-16,-9 11 8 15,-4 0-7-15,0 7-17 16,-1 1-20-16,6-6-19 16,-2-3-4-16,6-11-5 15,4 0 2-15,5-9-76 16,9 0-78-16,9-4 98 0</inkml:trace>
  <inkml:trace contextRef="#ctx0" brushRef="#br0" timeOffset="152689.45">20946 6957 578 0,'10'5'254'0,"-5"1"-104"15,3 0-62-15,-3 4 15 16,-5-7-40-16,0 2-39 16,1 2-7-16,-7-1 2 15,4 9 1-15,-9 0-2 16,-4 0-4-16,-3-2-8 15,1 1-3-15,8-3-5 16,3 4-3-16,6 0-3 16,6-3 0-16,7 2 2 15,6-5 3-15,3-2 3 16,1 0 2-16,-2-2 1 16,-1 0 1-16,3 2 1 0,-13-3-1 15,3 2-33-15,-10-2-88 16,-9 4 79-16</inkml:trace>
  <inkml:trace contextRef="#ctx0" brushRef="#br0" timeOffset="154424.76">4237 5862 294 0,'60'-85'200'16,"-60"82"32"-16,0 2-20 0,0 1-39 15,0 0-21 1,-1 0-48-16,0 0-20 0,0 0-19 15,0 3-1-15,-3 11-11 16,0 6-11-16,-2 31-17 16,5-27-7-16,0 8-3 15,-9-1 0-15,0 6-2 16,0 2-1-16,-2-4-5 16,5 0-2-16,-1-9-1 15,1-1 1-15,4-8 2 16,-3-4 2-16,5-8 6 15,-1-1 16-15,-1-7 10 16,2 2-3-16,-1 0-8 16,2-2-19-16,-4-18-13 15,0-27-1-15,7 24 0 16,4 0 2-16,1 0 0 16,-2 0-1-16,1-2 1 15,-1 3-1-15,-2-1 0 0,4 1 2 16,4 10-1-16,-4-2 1 15,3 6 2-15,-4 4 0 16,-4-1 1-16,-3 5 3 16,-3 1 3-16,3 0 1 15,0 0 0-15,-1 0-5 16,-1 14-4-16,-2 11-1 16,-9 32 1-16,5-21 0 0,-4 4 3 15,0-3 1-15,2-3 0 16,-1-8 1-16,7-9 5 15,-1-8 3-15,2-8 1 16,0-2-6-16,2-13-9 16,-2-4-4-16,6-10-3 15,1-2 4-15,-1-5 3 16,0-1 1-16,4 5 0 16,-4 0 0-16,3 8-1 15,1 4 0-15,-5 7-1 16,1 4-1-16,0 8 1 15,-2 0 1-15,0 5 4 16,-1-5 4-16,0 0 5 16,0 13 2-16,0 14 0 15,-10 28-1-15,2-17-6 16,-1 1-2-16,0 3-4 16,-1-1-23-16,3 2-125 0,-3 3-71 15,-4-3 120 1</inkml:trace>
  <inkml:trace contextRef="#ctx0" brushRef="#br0" timeOffset="155818.7">21403 6605 415 0,'-4'-16'291'15,"-1"0"-8"-15,2 5-49 16,-2 5-21-16,-3 0-46 16,-2 4-29-16,-5 2-47 15,-5-2-19-15,-2 9-37 16,0 0-9-16,-2 7-13 16,1 8-3-16,-3 6-4 15,0 8-3-15,3 12-3 16,-5 4-2-16,11 10-1 15,-2-1 1-15,4-5 1 16,9-6 0-16,2-14-1 16,7-6-26-16,2-12-48 15,-3-5-30-15,13-3-35 16,-2-3 9-16,8-2 1 16,5-5 6-16,-1-14-2 15,3-4 5-15,4-6 37 16,4-2 23-16,0-4 38 15,0-3 15-15,-5-1 13 0,-3 5 8 16,-12 1 40-16,-4 8 28 16,-9 5 62-16,-4 4 22 15,-5 11-29-15,-2 5-28 16,-2 13-65-16,0 6-23 16,-1 4-1-16,4 4 8 15,4-6 11-15,1-4 4 16,7-6-7-16,2-6-7 0,7-7 2 15,2-3 3-15,-1-8 18 16,1-2 3-16,-3-9-9 16,3-1-6-16,-3-2-15 15,0-3-3-15,-3 1-6 16,-9-1-5-16,1 0-58 16,-2 2-41-16,-9 0-70 15,13 3-36-15,-6 4-34 16,2-5-27-16,2 1 170 15</inkml:trace>
  <inkml:trace contextRef="#ctx0" brushRef="#br0" timeOffset="156011.28">21529 6669 261 0,'13'-64'170'0,"-5"55"6"16,2 2-9-16,4 6-13 16,-1 1-18-16,10 7-18 15,-9 5-5-15,-7 9-27 16,4 7-10-16,-10 8-18 15,3 5-6-15,-9 4-5 0,-4 3-4 16,-8 1-13-16,1-1-9 16,9-1-2-16,-3-5-60 15,-7-9-150-15,4 0-126 16,-5-1 169-16</inkml:trace>
  <inkml:trace contextRef="#ctx0" brushRef="#br0" timeOffset="156927">21866 6813 248 0,'0'0'208'15,"5"8"-17"-15,13 8 13 16,31 26-43-16,-24-34-40 15,8-1-6-15,-5-13-25 16,3-4-8-16,-3-7-16 16,-9-6 1-16,4 1-19 15,-6-4-5-15,-5-3-9 16,-2-2-11-16,-5-3-7 16,0 2-2-16,-3 2 2 15,-1-1 1-15,-5 6 0 16,-6 0-2-16,-2 5-3 15,-1 6 1-15,-1 3-4 0,1 7-4 16,-4 9-8-16,0 2-6 16,-8 12-3-16,-5 2 2 15,-8 7 2-15,-2 10 1 16,-2 10 0-16,4 3 2 16,7 11 2-16,2-4 0 15,12-7 2-15,3-2-1 16,10-10 1-16,3-7 1 0,7-2 2 15,7-6 0 1,7-5 1-16,4-4 0 0,4-8 0 16,2-1 0-16,3-2 0 15,3 2 1-15,-3-5 0 16,-1-2-1-16,-10-4-39 16,4 0-35-16,-7-1-113 15,-1 1-92-15,10-1 173 16</inkml:trace>
  <inkml:trace contextRef="#ctx0" brushRef="#br0" timeOffset="158007.79">22199 6126 197 0,'-48'-75'161'0,"43"75"37"16,3 2-27-16,-1-2-39 15,2-1-3-15,0 0-7 16,0 0-6-16,0 0-18 15,0 0-8-15,0 0-9 16,0 0-6-16,-2 1-6 16,3-2-2-16,-1 1-12 15,1 1-7-15,0 0-2 16,0 0-5-16,0 0 2 16,0 0 4-16,1 0-3 15,6 0 2-15,4-1-5 16,1 0-3-16,33-3-6 15,-28 1-5-15,11 3 4 16,-2 1 1-16,-1-5-2 0,-2 4-3 16,-1 1-14-1,-3 1-5-15,-2 1-5 0,0-2 0 16,-5-1-1-16,-2-1 0 16,-4 2 1-16,-2 0 1 15,-1 2 2-15,-1-1 1 16,-2-2 2-16,0 0 1 15,0 0 7-15,0 0-20 16,0 0-40-16,0-1-28 0,0 1-84 16,0 0-28-16,0-1-82 15,0 0-69-15,0 0 216 16</inkml:trace>
  <inkml:trace contextRef="#ctx0" brushRef="#br0" timeOffset="158622.74">22791 5622 200 0,'6'-6'150'15,"0"3"43"-15,-2 0-32 16,-1 3-49-16,-2 2-12 16,-1-2-42-16,0 0-9 15,-1 0-10-15,0 8 4 16,-5 12 16-16,-14 33 2 15,3-20-2-15,-9 3-9 0,6 7-21 16,-9 3-10-16,8-4-12 16,6 2-1-1,-5-8-1-15,10-4-1 0,-4-5 0 16,1-6 1-16,10-2 0 16,-5-1-1-16,3-4 0 15,3-2 0-15,2-1 9 16,10 0 3-16,-1-3 5 15,1 2 1-15,-1-2-7 16,-9-3-2-16,10 0 0 16,-2 0-1-16,-2-3-2 15,9 3 0-15,-6-4-2 16,-5-1-1-16,4 0-2 16,-4-2 0-16,7-2-2 15,6 1 0-15,1 0 0 16,1 0 1-16,-7 0 0 15,0 1 0-15,-1-2 0 16,3-1 7-16,-1-3-60 16,-2-2-34-16,-1-1-90 0,-2 0-68 15,-1-1 157-15</inkml:trace>
  <inkml:trace contextRef="#ctx0" brushRef="#br0" timeOffset="159099.12">22644 5763 496 0,'-67'12'258'0,"68"-8"-101"16,6 0 28-16,-7-4-51 15,2 1-16-15,1 0 0 16,-3-1-15-16,0 0-18 0,0 0-9 16,10 1-14-16,8 5-11 15,24 12-13-15,-19-8-8 16,4 2-16-16,-2-2-3 16,11 2-5-16,0-1-1 15,1-3-2-15,4 0 0 16,-5 0 0-16,-1 2 0 15,-6-2 15-15,-8-1-46 16,-9 2-125-16,-7-6 111 16</inkml:trace>
  <inkml:trace contextRef="#ctx0" brushRef="#br0" timeOffset="168837.52">23041 6784 282 0,'0'0'156'0,"0"0"-28"15,0 0-13-15,6 2-21 16,-6-2-11-16,0 0-11 16,0 0-4-16,0 0-10 15,0 0-2-15,0 0 3 16,0 0 1-16,0 0-1 16,2 1-7-16,-2-1-25 15,5 2-6-15,1 0 4 16,3 2 7-16,4 0 12 15,25 10-1-15,-19-11-9 16,-3-1-7-16,0-2-9 16,-2 1-4-16,-3-2-5 15,4 1 0-15,-3 0-3 16,0-2-1-16,-5-1 2 16,-7-3 0-16,8 3 1 15,1 1 1-15,-3 2-2 16,6 0-15-16,-8-1-66 0,-3-3-41 15,4-2-135-15,-5 3 150 16</inkml:trace>
  <inkml:trace contextRef="#ctx0" brushRef="#br0" timeOffset="169098.72">23241 6717 566 0,'-28'-66'289'0,"23"74"-96"15,5 3 13-15,1 10-74 16,-6-1-21-16,0 7-42 16,-5 1-23-16,-1-1-25 15,5 3-7-15,6-1-7 16,-1-4-3-16,-2-2-2 15,3-5 0-15,0 0-75 16,3-2-67-16,-2-2 87 16</inkml:trace>
  <inkml:trace contextRef="#ctx0" brushRef="#br0" timeOffset="171898.79">23510 6649 235 0,'0'-1'129'0,"0"0"-37"16,0 0-12-16,0 0 5 15,0-1 7-15,2 0 9 16,7-3 2-16,1-1-2 16,1 1-12-16,26-13-12 15,-25 17-23-15,2 1-10 16,3 4-19-16,6 2-3 15,-6 3-7-15,-4 1-3 0,3 7-1 16,-9 2-1-16,1 5 3 16,-3 3 4-16,-5-2 0 15,-3 1 0-15,-3 3 0 16,-1 1-1-16,-8 2 0 16,-2 0-1-16,-6-2-3 15,-6-3 4-15,-3-6-33 16,-1-3-17-16,-1-7-33 15,1-5-14-15,6-4 19 16,0-5 13-16,12-2 31 16,5-2 8-16,3-3 5 15,6 6-3-15,1 1-7 16,2-1 0-16,-2 4 15 16,0 0 8-16,0 0 10 15,9 1 4-15,8 2-3 16,32 3 3-16,-22 2 0 15,-1-1-1-15,0 2-6 16,-3 0-5-16,4 1-5 0,-1-5 1 16,0 5-1-1,-1 3 1-15,-4-7-11 0,-2 1-51 16,0-2-197-16,1-5 172 16</inkml:trace>
  <inkml:trace contextRef="#ctx0" brushRef="#br0" timeOffset="172357.52">24091 6423 468 0,'16'-52'247'0,"-34"68"-81"0,0 7 16 16,-6 12-57-16,2 8-27 15,0 10-30-15,1 6-15 16,5 10-21-16,-3 7-7 16,4 5-15-16,0-2-1 15,7-10-5-15,3-10 0 16,5-15 0-16,5-8-2 15,6-6 11-15,0-5-39 16,3-5-132-16,2-6-129 0,2-11 161 16</inkml:trace>
  <inkml:trace contextRef="#ctx0" brushRef="#br0" timeOffset="172640.4">24319 6572 617 0,'0'1'286'0,"0"10"-122"15,0 4 28-15,-3 12-48 16,-3 1-15-16,-2 9-42 15,-3 1-23-15,3 3-30 16,-2-2-11-16,1-6-14 0,1-3-3 16,2-7-3-1,4-1-40-15,0-9-94 0,2-3-65 16,1-7 104-16</inkml:trace>
  <inkml:trace contextRef="#ctx0" brushRef="#br0" timeOffset="172881.75">24346 6850 327 0,'65'-51'240'0,"-58"54"-5"15,2-3-24-15,2 6-72 16,-1-4-55-16,0 0-46 15,5 2-14-15,-2-4-15 16,0-2-2-16,4 0-2 16,2-2-6-16,2-2-99 15,2 4-110-15,-1 1 130 16</inkml:trace>
  <inkml:trace contextRef="#ctx0" brushRef="#br0" timeOffset="173295.75">24651 6753 203 0,'69'-14'197'0,"-61"28"17"15,4-3-20-15,-2-5-36 16,-4-1-46-16,4-2-6 15,-2-5-38-15,-2-1-12 16,5-8-23-16,-1-1-13 16,-7-4-5-16,5 0-4 15,-6 2-1-15,1 1 0 0,-3 1 3 16,-2-1-1-16,-5 7-3 16,1 3-5-16,1 7-10 15,-3 5-3-15,4 7 2 16,-9 6 2-16,-5 7 7 15,0 2 3-15,-5 7 6 16,3-1 0-16,4 1-1 16,6-5-1-16,4-10-6 15,2-3-2-15,4-12-3 16,4 1-2-16,2-3-45 16,2-6-45-16,5-4-117 15,-6-9 124-15</inkml:trace>
  <inkml:trace contextRef="#ctx0" brushRef="#br0" timeOffset="173535.54">24809 6470 752 0,'0'-1'345'16,"0"0"-198"-16,0 0 5 16,0 1-103-16,2 0-18 0,4 0-12 15,4 1-4-15,3-1 0 16,28-1-50-16,-23-5-240 16,-5-4 198-16</inkml:trace>
  <inkml:trace contextRef="#ctx0" brushRef="#br0" timeOffset="173822.77">25118 6128 333 0,'-7'5'194'0,"-4"8"-31"15,0 8-10-15,0 9-56 16,-1 5-4-16,-1 3-16 16,0 1-14-16,1 2-23 0,0-8-14 15,4-4-19-15,1-2-3 16,2-9-3-16,4-1-3 16,3-10-19-16,2 0-24 15,4-5-49-15,-2-3-24 16,0-8-106-16,1-2 142 15</inkml:trace>
  <inkml:trace contextRef="#ctx0" brushRef="#br0" timeOffset="174006.28">24992 6376 568 0,'-40'-64'273'0,"35"66"-135"16,4 3-13-16,4 2-79 15,1-4-22-15,4 0-13 16,1 0-7-16,-1-2-3 16,5 1-1-16,-1-1-37 15,3 1-56-15,-1-1 61 16</inkml:trace>
  <inkml:trace contextRef="#ctx0" brushRef="#br0" timeOffset="174224.4">25211 6269 427 0,'5'24'241'0,"2"10"-21"0,-3 9-24 15,-4 8-24-15,0 1-11 16,-7 5-39-16,-6 1-23 16,-10 7-39-16,-5 8-22 15,-9 12-22-15,-7-1-4 16,1 2-6-16,4-2-3 15,-3-9-52-15,6 1-77 16,-3-2 81-16</inkml:trace>
  <inkml:trace contextRef="#ctx0" brushRef="#br0" timeOffset="201509.42">10584 13721 80 0,'-31'-31'71'15,"30"22"28"-15,-2 9 12 16,2-1 13-16,-4-4-6 16,5 5-25-16,-2-2-20 15,2 1-42-15,0 0-15 0,-1 0-14 16,0 0-1-16,0 0-1 16,0 0 1-16,0 0 0 15,0 0-1-15,0 0-2 16,0 0-1-16,-2-1-1 15,3 1 3-15,-1 0 5 16,0 0 8-16,0 0 22 16,0 0 11-16,0 0 9 15,0 0-1-15,0 0-9 16,0 0-4-16,-1-1 2 16,2 1 9-16,-2 0 16 15,1 0 8-15,0 0-3 16,0 0-11-16,1 0-25 15,0 0-11-15,0 1-2 16,0 0 5-16,0 0 9 16,0 0 6-16,0 0 3 15,0-1-5-15,0 1-2 16,0 0-4-16,0 0-10 0,0 0-1 16,3 0-8-16,3 0-2 15,0 0-3-15,3 1-3 16,2 0-3-16,0 0-1 15,31 9-2-15,-28-8 3 16,1 1-1-16,2 3 1 16,1-6 8-16,5 3 1 15,-2-4 7-15,-2-2 0 0,-2 1-6 16,1-2-3-16,-1 4-6 16,3 2-2-16,-4-2-1 15,1 4-1-15,-2-1 1 16,2 0 0-16,2 4-2 15,-1-5 0-15,3 2 0 16,-3-2 0-16,4 1 1 16,1-2 0-16,-2-1 0 15,5 5 3-15,-4-2 3 16,1 2 4-16,3 1-2 16,-4-4 0-16,2 0-5 15,-1-2-1-15,0 2 0 16,5-1 0-16,-2 0 0 15,2 3 1-15,-3-4 0 16,0 0 3-16,-1 1 4 16,0 1 0-16,3 4 0 15,3 0-2-15,-2-2-6 16,4 2 1-16,-3-3-3 0,-1 1 0 16,4-2 0-16,2 0-1 15,3-3 2-15,1-3-2 16,6 1 1-16,-3-1 13 15,-1 0 5-15,-2-1 3 16,-7-1 1-16,4 3-13 16,0 3-4-16,4 2-2 15,1 1-2-15,-1-2-1 16,-3 0-1-16,2 0 0 0,-3 3 0 16,2-1 0-16,-4-4 1 15,4 4 0-15,-4-3-1 16,-1 0 2-16,-5 4-2 15,-4-6 1-15,-2 2 8 16,-3 1 1-16,-4-1 5 16,-4-1 0-16,-2 0-7 15,3 1 0-15,0 1-6 16,0-1 0-16,-1 3 1 16,-1-3-2-16,0 2 2 15,-2 0 0-15,-3-2-1 16,-3 0 3-16,-2 0 0 15,1 0 2-15,-3-1 4 16,3 1-3-16,0 0-9 16,0 0-18-16,0 0-68 15,0 0-60-15,0-1-215 16,0 0 229-16</inkml:trace>
  <inkml:trace contextRef="#ctx0" brushRef="#br0" timeOffset="202426.8">12642 13563 352 0,'-43'-26'251'0,"35"28"-4"16,5-1-56-16,2 3-25 15,-4-4-40-15,5 0-11 16,-2 0-15-16,1 0-2 16,0 0-9-16,0 0-6 31,0 0-19-31,0 0-11 0,0 0-17 0,0 0-12 0,0 0-16 16,-2 0-3-16,3 0-1 15,0 0 1-15,0 1 2 16,3 2-1-16,0 2-5 15,10 0 0-15,29 29-1 16,-25-20-1-16,2-5 0 16,2 1 1-16,-2-1 0 15,2-2 0-15,2-2 0 16,2 7 0-16,1-3-1 16,3 1 0-16,-2 3 0 15,-4-7 1-15,3 5 0 16,-7-2 0-16,2 1 2 15,-1 0 1-15,-6-1-1 16,-4-2 2-16,-5 0 2 16,-1 1 2-16,-2-2 5 15,4 3-9-15,-6-4 59 16,0 1 17-16,-3-1 18 0,-9 0 15 16,-2 1-54-16,-6 2-16 15,-6 4-18-15,-4 1-7 16,-11 2-4-16,-1 3-3 15,-3-3-6-15,-1 3 0 16,7 0-7-16,-5-1-1 16,6-1-9-16,0 0-10 15,5-4-11-15,3 0-6 16,9-1-6-16,9 0-5 16,8-6-43-16,2-1-45 15,-3-6-180-15,-3-7 200 0</inkml:trace>
  <inkml:trace contextRef="#ctx0" brushRef="#br0" timeOffset="203941.03">9660 13574 233 0,'35'12'148'16,"-37"-11"-11"-16,-2-2-29 15,4 2-6-15,0-1-3 16,0 0-1-16,0 0-6 16,0 0-5-16,0-1-11 15,0 0-3-15,0 1-3 16,0 0 2-16,0 0 5 15,0 0-3-15,0 0-12 16,0 0-9-16,-1 0-15 16,0 0-4-16,0 0-5 15,0 0-1-15,0 0-3 16,0 0 0-16,0-1 7 16,0 0 1-16,-5-1 4 15,-3 1 0-15,-4 0-5 0,-32-1-2 16,29 2-7-16,-1 0-5 15,-6-3-3-15,0 1-2 16,0-2 0-16,-6-1 3 16,-1 3 1-16,4-1-1 15,-8 0-3-15,2 1-2 16,-3-1-3-16,0 1-1 16,1-3-1-16,1 2 0 0,2 0-3 15,-4-4 0-15,-5 3 1 16,0 0-2-16,-5-2 5 15,2 3 2-15,-3 1 0 16,0-3 1-16,-2 5-5 16,-1-3 0-16,3-2-1 15,0 3-2-15,6 0 1 16,-7-1-1-16,-1 2-1 16,-2-2 1-16,-6-1-2 15,3 3 0-15,2-4 1 16,-1-2-1-16,4 0 2 15,7 0-2-15,1 1 3 16,4 1 1-16,2-2 2 16,1 3 2-16,-3-2 0 15,1 2 1-15,0 1 4 16,-3-2 0-16,8 2 3 16,-2 0 0-16,4 1-3 15,4 1 0-15,-1 1-3 16,5 0-1-16,2-1-4 0,2 0-1 15,6 1-3-15,0 0-1 16,7 1 0-16,1-1-1 16,-1 0-2-16,3 0-2 15,-2 0-2-15,1 0-3 16,0 0-6-16,0 0-7 16,0 0-25-16,0 0-19 0,0-1-63 15,1 1-42 1,0 0-177-16,0-1 219 0</inkml:trace>
  <inkml:trace contextRef="#ctx0" brushRef="#br0" timeOffset="204652.18">7688 13192 241 0,'27'-28'216'0,"-27"30"20"0,-4 0-38 16,0 1-14-16,3-3-40 15,0 0-13-15,0 0-17 16,-3 0-6-16,-9 0-16 16,-5-1-11-16,-25 5-15 15,28-2-8-15,-4 4-18 16,4 0-5-16,-8-2-11 16,3 2-9-16,4 2-6 15,-7 0-2-15,0 5 0 16,-2-2-2-16,-6 1-1 15,1 4 0-15,4-3-2 16,-2 3 0-16,3-1 1 16,3-3-1-16,2-2 0 15,5 2 1-15,0-7-1 16,5 3 0-16,5-3-6 16,2 0-7-16,5 1-11 0,1 2-2 15,4 3 1-15,4 2 3 16,4 4 9-16,3-1 2 15,5 3 6-15,1-2 3 16,5 5 2-16,1 0 0 16,4-1-1-16,-1-2-1 15,5 0 2-15,-1 0 0 16,-2-2-33-16,1 5-71 16,5 2 69-16</inkml:trace>
  <inkml:trace contextRef="#ctx0" brushRef="#br0" timeOffset="207374.97">10092 11739 303 0,'0'-6'196'0,"3"3"14"0,-3-2-38 15,0 4-44-15,0 0-15 16,0 0-22-16,0 1-2 16,0 0-3-16,0 0-2 15,0 0-7-15,0 0-7 16,0 0 3-16,0 0 0 16,0 0-5-16,-3 0 1 15,3 0-7-15,0 0-4 16,0 0-9-16,0 0-6 15,0 0-17-15,0 0-5 0,0 8-11 16,0 12-3-16,0 31-2 16,0-24 0-16,3 1 0 15,-2-2 0-15,1 1-3 16,0 2 0-16,0 0-2 16,3 2-1-16,-2 4 8 15,1 5 4-15,2 3 4 16,-3 6 1-16,-2 0-6 15,0 0-3-15,-2-4-3 16,1 1 1-16,1-7-1 16,0-1 0-16,1-3-1 15,-2-6 1-15,6 0-2 16,-2-1 0-16,-1 0 0 16,1 0-1-16,-1 0 1 15,-2 1 0-15,1 1 3 16,-2-2 0-16,-5-4 0 15,1 1 1-15,-1-1 0 0,1 0 0 16,4-1-2-16,-2-4 0 16,1 0 0-16,-1-4 0 15,-2 0-1-15,2 1 1 16,-1-5-2-16,-3 4 1 16,3-5 0-16,2 5-1 15,-3-4-1-15,4-1-1 0,0-1 0 16,-4-7 0-1,4 7 1-15,0-3 0 0,0 3 2 16,0-1-1-16,0-4 3 16,-1-1 2-16,0 2 5 15,0-5 4-15,0 0 4 16,0 0 1-16,0 0 1 16,-2-1-3-16,3 0-4 15,-1-1-1-15,-8-3-7 16,-6-3-2-16,-29-16-4 15,29 12-1-15,2-1-3 16,-5-8-2-16,6-3 0 16,-1 1-1-16,1-5 1 15,1 0 1-15,0-5 3 16,0 3-1-16,3 0 2 16,0 5 1-16,3 6 1 15,-1 3 0-15,-1 0-1 16,2-1 1-16,-3 1-2 15,4 1-2-15,-2 6-1 0,6-1-1 16,0 2 0-16,4 0 1 16,-3 3-1-16,2 2 1 15,-1 2-1-15,-2 1-1 16,0 0 0-16,0 0-2 16,0 0 1-16,0 0 1 15,0 0 0-15,0 0 3 16,0 0-3-16,0 0-1 0,0 1 0 15,7 12-2-15,-1 4 2 16,14 33 1-16,-11-25 0 16,0 1 1-16,1 4 0 15,0-3 0-15,3 1 2 16,0 2-1-16,-1-4 0 16,3 2 1-16,-3-2 0 15,2-2 1-15,-1-2 0 16,0-3-1-16,5 0 1 15,-3 1-1-15,2-7-1 16,-2 0 0-16,-2-7-1 16,1-2 2-16,-1-4-2 15,-1-1-1-15,3-12 3 16,1-5-1-16,1-4 8 16,0-5 6-16,0 1 4 15,-4 2 0-15,2-4-5 16,2 3-5-16,-2-4-3 0,0-2-2 15,5-2-1 1,-3 0 0-16,6 7-46 0,0 0-42 16,-6 7-121-16,2 7-102 15,-4 9 193-15</inkml:trace>
  <inkml:trace contextRef="#ctx0" brushRef="#br0" timeOffset="209662.27">10023 15804 404 0,'0'3'252'16,"0"-2"-31"-16,3 1-39 16,-3-2-5-16,0-1-17 15,0 0-9-15,0 0-20 16,-3-1-9-16,3 1-33 15,-1 0-16-15,1 0-28 16,0-8-13-16,1-8-17 0,5-29-6 16,-3 20-8-16,3-4 0 15,0-6 0-15,1-5-1 16,-2-6 3-16,1-6-1 16,-2-8 0-16,3 0 1 15,-2 4-2-15,1 1 0 16,0 7-1-16,-1 2 0 15,0 0 2-15,0-2 0 16,-1-4-1-16,-1-4 1 16,-1-2-1-16,3 1 0 0,-2 4 1 15,0 5-2-15,2 5 2 16,-2 8-1-16,1 1-1 16,3 3 2-16,-3 4-2 15,-1-5 1-15,2 2 0 16,-4 1-1-16,1 0 3 15,3 3-1-15,-5 4 0 16,3 2 1-16,-2 3-1 16,2 2-1-16,-3-3 2 15,0 4-1-15,3 2 1 16,-3-2 0-16,0 2-1 16,0 1 1-16,0-2-1 15,-2 3 0-15,2-1 0 16,-2 0-1-16,-1 1 0 15,3 2-1-15,0 3 1 16,0-3 2-16,1 5 8 0,-2-1 5 16,0 2 5-16,1 3 2 15,-1 0-2-15,0-1-2 16,-2 0-2-16,3 0 1 16,-1 0-7-16,0 0-3 15,0 1-9-15,0 0-5 16,0 0-3-16,-1 3 1 15,-7 16 3-15,-15 29 4 0,14-23 0 16,-1 6 1-16,-2 1 1 16,1 1-1-16,-4 2 2 15,-1-2-1-15,2 1 0 16,-5-2 1-16,3-4 0 16,-1-3 1-16,-2-5 1 15,5 0-2-15,3-4 0 16,1-3-1-16,1-5 0 15,2-5 1-15,4-3 0 16,1 2 0-16,3 1 2 16,-1-3-2-16,-1 0 2 15,2 0-2-15,-2 0-2 16,1 0 0-16,0 0-3 16,0 0 0-16,1 0-2 15,0 0 0-15,0 0 2 16,0 0-2-16,0 0-1 15,0 0-1-15,0 0-5 0,0 0 2 16,0-1 1-16,0 0-1 16,0 0 5-16,0-1-1 15,2-12 0-15,8-4 2 16,34-34-1-16,-28 23 1 16,2-6 1-16,1-4 0 15,1-7 1-15,4 1 0 16,1 0 0-16,0 0 2 15,-4 8 0-15,-3 3 0 16,2 7 1-16,-3 2-1 0,1 3 1 16,-4 4 0-16,-5 4 0 15,-3 4 1-15,-2 7-1 16,2-1-1-16,-1 2 0 16,1 5-1-16,-5-6 0 15,-1 2-1-15,0 0-2 16,0 0 1-16,0 1-4 15,0 0 1-15,0 0-2 16,0 0-1-16,3 6 4 16,5 8 0-16,12 33 2 15,-10-19 1-15,-2 5 1 16,1 1 0-16,-1 10 1 16,-5 0-1-16,2 3 1 15,0 6 0-15,-2-9 1 16,5-2 2-16,-5-7-2 15,1-10 0-15,-1-3 1 16,0 0-2-16,3-10 3 0,0 0-1 16,1-5 1-16,-5-6 0 15,-1 3-10-15,-1-2-17 16,0-2-52-16,0 0-52 16,-1 0-168-16,0 0 187 15</inkml:trace>
  <inkml:trace contextRef="#ctx0" brushRef="#br0" timeOffset="-210933.8">10994 14317 222 0,'0'-62'188'15,"-2"63"42"-15,-1-1-45 16,0 1-49-16,2-1-16 16,0 0-17-16,0 0-8 15,0 0-19-15,-2 0-11 16,3 0-16-16,-1 0-7 16,0 0-9-16,0 0-5 15,0 0 0-15,0 0-2 16,0 0 0-16,-1 14-3 0,-5 4-5 15,-27 27-4-15,29-23-6 16,-1-3-3-16,4-1-6 16,2-2-3-16,3-6-2 15,5 1-2-15,0-5 1 16,0 0-1-16,3-1 3 16,-4-1 0-16,3-2 2 15,-3-3 2-15,3-4 4 16,1-2 3-16,-2 0 5 15,1-4 1-15,-4 1 0 16,1-4 0-16,-2-1-4 16,-1 0-1-16,-1 2 0 15,-2 1 0-15,-1 2 0 16,1 2 0-16,-3 0 3 16,0 2 0-16,-3-3 8 15,1 4 5-15,0-1 7 0,-1 2 3 16,-1-1-2-1,-1 3-3-15,1 1-11 0,-3-1-4 16,2 4-10-16,2 0-5 16,0 4-6-16,1 0-2 15,2 5-1-15,0-3 0 16,2 6 2-16,0-2 0 16,4 1 2-16,0 0-1 15,5-3 1-15,0 0 0 16,1-3 1-16,1-1 0 15,1-1 1-15,-5-5 1 16,-2 0 1-16,-1 1 1 16,14-2 2-16,-3-5 3 0,-2-4 1 15,-2 3 2-15,-3-6 0 16,0-3-1-16,-1 0-2 16,-5-3 0-16,-1 2-2 15,2 6 2-15,-6 0 3 16,2 0 2-16,-2 7 2 15,-3-3 0-15,-2 1-2 16,-2 5-3-16,0-2-4 16,2 3-1-16,2 2-1 15,2 1-3-15,-1 2-2 16,0-1 0-16,0 6-2 16,3 2 0-16,0 7 2 15,1 2 1-15,0-1 1 16,1-1 1-16,0-5-3 15,4-2-2-15,4-2-4 0,3-2 0 16,0-5 2-16,1-1 1 16,2-2 6-16,-3 0 1 15,2-1 3-15,-3-2 2 16,-4-2 2-16,3 1 0 16,-2-5 1-16,-1-2 0 15,-1-4-2-15,-1-2-1 16,-4-2 1-16,-2 2 1 15,-6 0 4-15,-3 3 1 0,-2 2 1 16,1 2-1-16,0 10-2 16,1 3-1-16,1 5-7 15,2 2-4-15,0 7-5 16,1 2 1-16,4 7 1 16,-4-2 1-16,5-5-32 15,1-3-45-15,4-5-233 16,5 2 208-16</inkml:trace>
  <inkml:trace contextRef="#ctx0" brushRef="#br0" timeOffset="-193197.43">11160 14315 85 0,'72'-27'90'15,"-66"27"11"-15,-4 0-2 16,1 0-5-16,-3-1-13 15,0 0-5-15,0-1-8 16,0 1-7-16,0 0-18 16,0 0-11-16,0 0-14 0,0 0-7 15,0 0-7-15,0 0-2 16,0 0 0-16,0 0 0 16,0 0-1-16,0-1 0 15,0 1 0-15,0 0-1 16,0 0-5-16,0 0 1 15,0 0-1-15,1 0 2 0,-1 0 5 16,4 0 2-16,-1 0 1 16,3-2 1-16,-1 1 0 15,-1 0 2-15,0 1 12 16,-3 0 7-16,4 0 9 16,-4 0-1-16,2 0-6 15,3-1-7-15,-6 1-4 16,4 0 0-16,1 0 7 15,-5 0 3-15,10-1 3 16,0-1 1-16,3-1 0 16,27-4 2-16,-30 6-1 15,2 0-1-15,-4 0-2 16,3 0-4-16,3 0-2 16,-4-4-3-16,7 3-5 15,-4-4 0-15,4 1-1 16,-2 1-1-16,-2 0-2 15,1 2-4-15,-4-3-2 0,6 4-1 16,-4 0-2 0,1-4-1-16,2 5 1 0,-2-3 0 15,2-1 3-15,-1 2 0 16,-1-3 0-16,2 3 1 16,2-2-3-16,1-2 1 15,2 0 3-15,1-4 1 16,2 3 1-16,-2-1-2 15,-2 3-4-15,3 1-1 16,-4-1-3-16,-1 3 1 0,0 0-1 16,0 2 1-16,-5-3 0 15,2 2 1-15,0-2-1 16,0-3 0-16,7 6-1 16,-1-3 0-16,1 2 0 15,1 2 0-15,-2-1 0 16,2 1 0-16,-5 0 0 15,6-2 0-15,-1 1 0 16,0-4 1-16,2 2 0 16,0 0-1-16,3 0 2 15,-2 1-2-15,2 1 0 16,7 5 1-16,-7-4-1 16,-1 0 0-16,-3 0 1 15,-9-6-1-15,5 4 2 16,-1 0 0-16,-1-3-1 15,0 1 1-15,4-1-2 16,3 0 0-16,3 2 1 0,4-3-1 16,-3 5 0-16,0-2 10 15,-3 3 9-15,-1-1 2 16,0 1 2-16,2 0-11 16,0 0-8-16,2 2-2 15,-3-4 1-15,1 1-1 16,-3-1 0-16,-3-3 1 15,1 4-2-15,0 1 1 16,-1-1 0-16,-2 0 0 0,3 1 2 16,2 0-2-16,-2 0 1 15,2 0-1-15,4 1-2 16,-4-1 1-16,4 1 0 16,0 0 0-16,-5-1 2 15,1 1 0-15,1 0 1 16,0-1 1-16,1 0-3 15,0 0 2-15,-2 0-2 16,3 0 0-16,-2-1 2 16,-5-1-2-16,4 1 1 15,-3 1 0-15,1-1-3 16,-1-2 2-16,-5-1-1 16,4 2-1-16,4 2 1 15,-3-1 0-15,1 1 0 16,0 1 1-16,-5-1-2 15,4 0 1-15,3 2 1 16,-2-2-2-16,0 0 3 16,2 0-1-16,-3-1-1 15,3-1 1-15,0 1-2 0,-2 0 0 16,1 1 0-16,2 1-1 16,-2 1 2-16,-1 0-1 15,0 1 1-15,1-2 1 16,3 0-1-16,-1-3 1 15,-2-2 0-15,0 2-1 16,-6 0 0-16,3 3 0 16,-2 3-1-16,1-1 0 15,3 1 0-15,-3 0 0 0,3-1 0 16,1 3 0-16,0-4 2 16,4-1-1-16,2 0 0 15,-4 1 0-15,3-1-1 16,1 2 0-16,1 1 0 15,3 2 0-15,-3-1 0 16,-2-3 1-16,-2 1-1 16,0-1 2-16,-3-1-2 15,1 7 0-15,-6-5 0 16,0-1-1-16,0 0 1 16,-6-2 0-16,10 7 0 15,-2-1 1-15,-1 0-1 16,11 2 0-16,-7-6 1 15,2-1-1-15,2 0 1 16,-2 1 0-16,-2-2-1 16,2 3 3-16,0 2-3 0,-1-5 0 15,3 4 0-15,-1-4 0 16,-5 0 1-16,3-1-1 16,0 1 3-16,0 0 1 15,-2-1-1-15,0 0 1 16,-2-5-1-16,-1 3-3 15,1 1 2-15,-2 1-2 16,-1 1 0-16,0 0 2 16,4 0-2-16,-3 1 0 15,9 2 0-15,-6-2 0 0,2 2 2 16,1-2-2-16,0-1 1 16,-1 0 0-16,2-4-1 15,-1 2 0-15,3 0 0 16,0 1-1-16,-1 1 1 15,3 3 0-15,2-1 1 16,-6 1-1-16,3 1 0 16,-5-2 0-16,-2 2 0 15,1-1 0-15,-5-1 1 16,6 2-1-16,-1-2 1 16,0 3 1-16,3-5-2 15,-1 1 1-15,2 1 0 16,2-2-1-16,0 3 2 15,-2-3-2-15,-2 1 1 16,2 3 1-16,0-4-2 16,-1 0 0-16,3 2 0 0,-2-2 0 15,-2 1 1-15,1 5-1 16,-2-6 1-16,1 2 0 16,-2 1-1-16,-4-4 2 15,-1 1-2-15,0 0 0 16,1 2 2-16,1 0 6 15,2 4 5-15,-1-4 3 16,2-2-2-16,8 1-4 16,-2-3-7-16,3 2-1 15,1 0 0-15,-3 0-1 16,2 2 0-16,-1-2 1 0,-2 2-2 16,2-1 2-16,-2 3-1 15,1 0-1-15,-9-2 3 31,-9-1-2-31,0 0 0 0,30 5 2 0,-8-3-3 16,1-2 2-16,-12 0-2 16,0 3 0-16,5-2 2 15,-1 0-1-15,3 0 2 16,-3-2 1-16,4 0-1 16,0 1 1-16,5-3 2 15,-1-2 2-15,-1-2 6 16,1 2 0-16,-1 4 0 15,-4-2-2-15,2 2-7 16,-5 1 0-16,-2-2-2 16,-1 3-1-16,-7-2 2 15,2-2-2-15,0 2 1 0,0 0 0 16,3 1-3-16,1 2 3 16,-2 1-1-16,2 0 0 15,3 1 3-15,-7-4-2 16,6 0-1-16,-1 4 1 15,-3-4-3-15,3 3 2 16,-4 0 0-16,1-3-2 16,-2 0 2-16,-3 0-1 0,-1 0 0 15,-3 0 1-15,-4-1-35 16,3 0-39-16,-5-7-102 16,4 0-68-16,-1-9-109 15,-2 0 206-15</inkml:trace>
  <inkml:trace contextRef="#ctx0" brushRef="#br0" timeOffset="-192642.4">17605 13965 375 0,'-2'0'151'15,"0"4"-60"-15,0-1-30 16,-1 2 19-16,-1 1 19 16,3-1 0-16,0 2 4 0,2 2-21 15,0-1-13-15,5 1-24 16,-4-1-9-16,10-2-5 16,32 31-1-16,-23-27 6 15,-1-1 5-15,3 3 6 16,-2-6-4-16,-4 2-11 15,-3 0-7-15,-4-2-10 16,-1 4 13-16,-7-3 33 16,1-1 10-16,-5 1 16 15,-8 0-7-15,0 7-19 16,-9 0-2-16,-11 3-7 16,-2-1-7-16,-6-2-14 15,-2 0-9-15,7-1-25 16,-7-4-15-16,3-2-36 15,-3-2-20-15,5-5-45 16,5 1-30-16,0 1-163 16,5 1 202-16</inkml:trace>
  <inkml:trace contextRef="#ctx0" brushRef="#br0" timeOffset="-185349.75">19002 14497 402 0,'25'22'261'15,"-30"-31"-12"-15,1 6-81 0,-1-2-17 16,-1 3-31-16,0 2-19 16,-3 1-10-16,-3 4-8 15,0 5-16-15,-5 7-1 16,-2 10 0-16,1 5-1 16,-2 8-19-16,1 2-12 15,6 10-23-15,-5 4-5 16,6 5-2-16,6 6-1 0,6 1-1 15,-3-7 0-15,6-2-2 16,-8-17-1-16,4-8-3 16,5-3-25-16,4-12-67 15,4 2-58-15,3-10-147 16,0-8-85-16,1 1 239 16</inkml:trace>
  <inkml:trace contextRef="#ctx0" brushRef="#br0" timeOffset="-184583.89">19073 15094 357 0,'41'-9'209'15,"-41"7"-37"-15,0 1-15 16,0-9-44-16,-3 0-24 16,6-6-10-16,0-4-8 15,4-3-2-15,4-3-1 16,0-1-19-16,1 0-11 0,3 3-20 15,2 0-9-15,1-1-8 16,0 0-1-16,1 11-1 16,-3 1-1-16,6 13-5 15,-1 4 1-15,1 11 1 16,-5-1 0-16,-4 10 5 16,2 4 1-16,-5 3 1 15,7 6 0-15,-3-2 1 16,4-3-1-16,-3-3 0 15,-6-5-1-15,12-5-1 16,-3-3 0-16,8-4 0 16,1-3 1-16,-5-6 1 15,3 3-1-15,-4-8 2 16,2 0 0-16,-3-11 2 16,-1-7 0-16,2-8 1 15,2-7-1-15,-1-7 0 16,-2-3-1-16,-4 1-1 0,-4 3 1 15,0 8 0-15,-4 3 2 16,-4 8 6-16,-1 4 3 16,-6 8 8-16,0 4 6 15,-6 4 11-15,4 6-3 16,-7-3-9-16,-2 4-7 16,-5 10-16-16,-4 4-1 15,-8 12-1-15,-5 1 1 16,-2 0-2-16,-8 0 1 15,-3 1 0-15,1 4 0 16,7-2 0-16,1 1 0 0,4-8 1 16,1-4 0-16,-7-10 0 15,1-7-1-15,0-6-27 16,1-6-22-16,8-8-98 16,5-3-91-16,12-4 149 15</inkml:trace>
  <inkml:trace contextRef="#ctx0" brushRef="#br0" timeOffset="-184208">19968 15059 893 0,'45'35'382'16,"-54"-22"-215"-16,-9 2-29 0,-3 5-53 16,-2 0-26-16,-1 0-35 15,9 4-7-15,-4-2-27 16,-2 1-32-16,4-2-103 16,-4-5-109-16,7-1 153 15</inkml:trace>
  <inkml:trace contextRef="#ctx0" brushRef="#br0" timeOffset="-183578.75">20339 14823 313 0,'8'-4'190'0,"5"7"39"16,-3 2-116-16,6-3-27 15,1 4-20-15,1 2-44 16,-5 4-11-16,-6 2 4 16,1 5 2-16,-8 2 7 15,0-2 3-15,-5 9-1 16,-13-4-5-16,4 1-9 15,-5 1-5-15,-4-9-1 16,0-1 0-16,-3-6-3 16,1-3-3-16,3-5-7 15,1-1-1-15,8-2 8 16,1-3 7-16,8 3 13 16,2-3 3-16,3 2 1 15,-1 1 7-15,0 0 12 16,3 0 9-16,17 1 7 15,29 6-4-15,-26 3-4 16,3 1-10-16,2 2-13 0,-2-1-6 16,-6 4-14-16,1-2-2 15,2 0-1-15,-4 0 0 16,1-4-2-16,-6-2-20 16,2-4-114-16,3-3-173 15,4-13 191-15</inkml:trace>
  <inkml:trace contextRef="#ctx0" brushRef="#br0" timeOffset="-183342.71">20814 14652 815 0,'22'26'342'0,"-3"0"-164"16,-3 5-33-16,-7 7-25 15,-4 9-30-15,-13 2-62 16,-6 11-5-16,-13 12-4 16,-8 3-1-16,-10 13-2 15,-4-8-2-15,0 1 5 16,-5-6-42-16,4-4-155 16,-2 0 128-16</inkml:trace>
  <inkml:trace contextRef="#ctx0" brushRef="#br0" timeOffset="-173958.5">8886 16027 507 0,'-2'-1'245'0,"-12"-7"-65"16,-24-9-66-16,27 19-55 15,1 0-2-15,-6 0-24 16,-4 1-10-16,6 1-5 16,-4-2 0-16,12 2 3 15,6 6-5-15,-3 9-10 16,3 8-6-16,5 11-9 15,0 3 0-15,10-4 2 0,1-2 2 16,-2-13 0-16,2-7 1 16,2-9 4-16,3-8-1 15,4-13-4-15,-4-9-16 16,-7-15-55-16,2-7-28 16,-15-3-26-16,-1 4 28 15,-9 13 67-15,-10 6 44 16,-3 12 55-16,-3 7 2 0,0 10 17 15,2 9-2-15,7 10-3 16,1 3-4-16,7 6-16 16,6 3-9-16,2-2-21 15,2-3-8-15,5-7-14 16,0-6-8-16,3-6-72 16,2-2-61-16,-5-7 80 15</inkml:trace>
  <inkml:trace contextRef="#ctx0" brushRef="#br0" timeOffset="-171991.04">8848 16137 124 0,'16'42'108'0,"-15"-42"30"15,-1 0-1-15,0-2-23 16,-1 1-16-16,0-1-28 16,-1 1-10-16,2 0-23 15,-2 0-14-15,1 0-20 0,0-9-3 16,0-4-1-1,-4-30 1-15,2 28 12 0,3-3 10 16,0 2 12-16,0-2 0 16,0 0-10-16,-2 2-10 15,-2-7-15-15,4 2-6 16,1-5-6-16,0-1-3 16,3 3 2-16,0 1 2 15,-3 0 9-15,-1 3 3 16,2 6 2-16,-2-7 1 15,0 6-2-15,0-4-1 0,0-3-10 16,0 0-1 0,0-1 1-16,0 1 2 0,-1-4 8 15,-2 4 4-15,-2-1 0 16,1-3 0-16,-4 2 0 16,-1-1 0-16,2 1 1 15,-2 2 2-15,0 1 6 16,-1 0 4-16,-3-7 4 15,0 3 3-15,-2-2-3 16,2 1-2-16,-3 2-4 16,2-4-5-16,0-3-7 15,2 2-1-15,1 0 0 16,-2-2 1-16,1 1 7 16,-6-2 7-16,2-2 8 15,-3 1 4-15,-6 0-2 16,-4 0-5-16,2 0 2 0,-4 0 8 15,5 1 22-15,-1 4 11 16,-2 3 6-16,0 1-8 16,-2-2-20-16,2 1-11 15,-1-2-12-15,0 1-4 16,-4 1-6-16,4-1 0 16,-2-1 8-16,-4 0 12 15,3 2 16-15,-4-3 2 16,-3 5 1-16,-1 1-11 0,-10-2-17 15,-6 2-5-15,-2 0-14 16,-2-1 0-16,2 0-2 16,7 3 1-16,3-2 3 15,0-2 2-15,-3 7 6 16,-8-1 5-16,-3 6 2 16,2 6 0-16,-3-6-9 15,2 2-5-15,6-3-10 16,0-1-7-16,-1 0-4 15,-6-1 1-15,-6-1 5 16,-5-4 7-16,-1 1 6 16,3 1 1-16,10-1 1 15,5 2 0-15,-2-3-2 16,-3 2-2-16,-8-1-2 16,-7 0-4-16,4-2-6 15,1-1 1-15,5 0 1 16,5-1 5-16,4 3 4 15,-3 6 2-15,-8-1 0 16,-1 1-1-16,-5 3 4 0,4 1 1 16,10 5 0-16,0-2 0 15,6 0-2-15,-4-2 1 16,-6 5 4-16,-1 2 1 16,-3 2 3-16,1-1-1 15,6-2-6-15,7 2-1 16,-1-2-4-16,1 5 1 15,-5 2 0-15,-7-3 0 0,3 6-1 16,1-3 0-16,6-1-1 16,1 1 0-16,8 0 0 15,4-1 0-15,7 0-1 16,9 4 1-16,-6 0-1 16,2 2-1-16,0-2-1 15,2 0 0-15,9 0 0 16,0-2-1-16,9 4-14 15,-3-2-9-15,6-1-18 16,-1-3-14-16,3-2-36 16,2-2-26-16,0 3-125 15,5 6-126-15,0-3 238 16</inkml:trace>
  <inkml:trace contextRef="#ctx0" brushRef="#br0" timeOffset="-171525.97">4439 13446 681 0,'-2'1'258'0,"-13"15"-183"16,-39 27-19-16,18-27-8 16,1 6-18-16,-11 0-25 15,-2 3 7-15,-8 3 16 16,-1-4 5-16,2 0 2 15,-4-1-7-15,10 3-19 16,2 0-6-16,7 6 15 16,2 1 7-16,6 0 8 15,-1 1 2-15,10-6-17 16,7-2-9-16,16-8-9 16,9-3-1-16,8-5 12 15,11 0 7-15,10-7 2 16,5 0 1-16,15-3-15 15,0 0 0-15,13 0-96 0,7 2-103 16,9 8 124 0</inkml:trace>
  <inkml:trace contextRef="#ctx0" brushRef="#br0" timeOffset="-170663.8">8801 11721 622 0,'-2'-1'263'15,"-12"-6"-106"-15,-27-5-136 16,27 22-10-16,5-2-2 16,1 3-5-16,0 5-6 15,5-2 1-15,-2 7 1 16,5-1 0-16,4 0 2 16,8-1 5-16,5-7 7 15,-6-4 3-15,10-8 21 16,-6-3-1-16,1-6-7 15,0 0-4-15,-6-3-18 16,-4-1 0-16,-6 1 23 0,0 1 17 16,0 3 19-16,-2 2 6 15,2 3-21-15,-1 2-26 16,0 1-29-16,0 0-11 16,0 2-3-16,-8 15 8 15,-13 31 6-15,14-26 0 16,2-4-50-16,5 4-52 15,-5-11-188-15,4-4 183 16</inkml:trace>
  <inkml:trace contextRef="#ctx0" brushRef="#br0" timeOffset="-169641.86">8730 11838 480 0,'-28'-36'220'0,"27"34"-71"16,-2 0-98-16,7 2-36 16,-4-1 1-16,0 0-4 15,0-1 4-15,-1 1 20 16,-2 0 4-16,3 1-4 15,-1 0-10-15,0 0-23 0,0 0-4 16,0 1-5-16,-5 19 2 16,-2 34 0-16,10-27 1 15,-1 0 0-15,4 5 0 16,-7 0 1-16,1 3 1 16,-6 1 1-16,-6-3 1 15,4 1 1-15,-3-1 0 16,5-3 13-16,3 4 8 15,-8-5 16-15,-3-2 5 16,-1 5-9-16,-6-5-8 0,-2 2-15 16,-6 0-4-16,0 0-4 15,2 4-1-15,-5-3-2 16,4 3 0-16,-4-4 3 16,-2-4 0-16,-1 0 3 15,-5-4 0-15,4 3 0 16,-4-3 0-16,3 3-1 15,9 1 1-15,-4-4-1 16,-3 0-1-16,-6-3 1 16,-12-1-3-16,4 0 16 15,-1 1 1-15,-3 0-1 16,2 5 1-16,1-1-15 16,3 2-3-16,-1-2 1 15,1 1-1-15,-11-1 1 16,4-3 0-16,-8-1 2 15,-4-7 8-15,0 2 14 0,-2 0 7 16,5-4 9-16,-4 4-4 16,-5-2-11-16,-7 4-6 15,-11-5-12-15,1 0-5 16,12 0-2-16,4 0-1 16,-9-2-1-16,-4 1 1 15,-16-2-1-15,-1-5 2 16,18 5 0-16,1-4 2 15,-1-2-2-15,-6 2 9 16,-12-3 14-16,0 4 2 0,17 0 1 16,3-3-7-16,5 3-14 15,0-5-2-15,-10-5 1 16,4 4 3-16,14-7 12 16,8 4 5-16,4-5 8 15,1-1 3-15,-7 0-4 16,-8-1-2-16,1 2-7 15,5 1-6-15,9 1-7 16,3 1-2-16,12 4-2 16,3 1 1-16,6-2 0 15,3 2 2-15,0-6-2 16,0 5 0-16,1-1-6 16,-1-2-3-16,1 2-10 15,0-2-8-15,4 2-19 16,3 0-14-16,3 0-24 15,4-3-13-15,6 3-50 16,2 2-49-16,0 1-214 16,5 2 256-16</inkml:trace>
  <inkml:trace contextRef="#ctx0" brushRef="#br0" timeOffset="-169262.73">4420 12852 1032 0,'-20'7'389'0,"1"0"-262"15,-2 2-90-15,-8 11-19 16,-8 2-6-16,-13 3-32 16,-5 2-9-16,-14 1 0 15,4 0 1-15,4 2 19 16,7 2 9-16,17-4 0 16,0-1 0-16,17 1-5 15,5-1-3-15,8-1-6 16,19 4 0-16,5-4 4 15,1-3 1-15,23-1 8 16,-7-3 0-16,21-2-65 16,9 2-92-16,5-7 102 0</inkml:trace>
  <inkml:trace contextRef="#ctx0" brushRef="#br0" timeOffset="-168134.92">11463 11192 567 0,'-33'-33'219'15,"27"40"-152"-15,3 3-51 16,3 8-21-16,-4 3 1 16,8 9 14-16,2-1 13 15,7 2 23-15,2-6 24 0,-1-6 19 16,2-3-8-16,3-9-21 16,2-3-21-16,3-8-29 15,-1-6-5-15,-2-11-7 16,-3 0-2-16,-3-1 8 15,-8-2 13-15,-8 7 49 16,-2 4 13-16,-9 5-10 16,-2 5-16-16,-5 9-51 15,-3 7-14-15,-2 7 4 16,0 4 7-16,2 4 8 16,3-3 2-16,6-1-1 15,1-1-2-15,7-8-2 16,5-4 0-16,3-7-4 15,4 0-5-15,9-5-23 16,-3-7-17-16,8-2-59 16,-2-3-48-16,0-4 96 15</inkml:trace>
  <inkml:trace contextRef="#ctx0" brushRef="#br0" timeOffset="-166491.53">11639 11244 431 0,'23'-6'181'0,"-5"0"-82"15,0 1-77-15,-6 4-25 16,-6 3-2-16,-2 3-2 16,-3 1 1-16,0 0 4 15,-2-4 5-15,-2 2 0 0,1-4-1 16,2 0-2-16,-1 0 0 16,1 21-2-16,3 33 1 15,-6-21-2-15,2 8 1 16,-2 6 0-16,-3 1 1 15,3 12 0-15,-4-2 1 16,2 4 6-16,1-1 4 16,0 0 11-16,4 0 6 15,5-2-2-15,-2-3-2 16,5 2-11-16,-2-3-5 16,3-2 6-16,4 2 6 0,4-6 11 15,1 0 9-15,4-2 4 16,2 1-5-16,-6-7-10 15,5 0-9-15,1-2-11 16,-4-1-3-16,9-3 1 16,-3 0 4-16,7-5 8 15,7 0 9-15,-2-1 19 16,2 0 7-16,4 2 6 16,0-1-5-16,9 4-19 15,-3-4-11-15,1 0-14 16,-3-2-4-16,-7-5-3 15,7 2 1-15,2-6-3 16,7 0 1-16,5-1 0 16,-1-1 0-16,2 4-2 15,0-1 1-15,1 5-1 16,-4 1 1-16,10 1 3 0,0 1 0 16,10 1 1-16,3-1-1 15,2 1-2-15,-5-2 0 16,-7 0-1-16,-1-3 0 15,-2 0 0-15,3-1 0 16,1-2 0-16,1 3-1 16,-5 2 0-16,-3 0 1 15,-4-3 0-15,4-1 0 16,5-5 0-16,1 2-1 0,12-3 0 16,-7 2 0-16,-6-4 1 15,-6-5 0-15,7 3 1 16,-1-3 0-16,7-2 1 15,6 3 0-15,-7-6 0 16,-2 2-1-16,-4-2 1 16,1 1-1-16,1-3 2 15,3 0 0-15,7-1 0 16,-7-1 2-16,1 1 0 16,-13-1 0-16,-2 1 0 15,3 2-2-15,0-2-1 16,7 3-1-16,-5-1-1 15,1 1 0-15,-9-1-1 16,-8-2 0-16,-2-1 1 16,-4-1 1-16,6 1 1 15,4-2 0-15,1 1 1 16,-3-2 0-16,-7 0 0 0,-3 3 0 16,-5 0 1-16,-6 1 0 15,-7 0 0-15,5 0-1 16,-9-3-1-16,-1 1 0 15,0 1-3-15,-3-2-2 16,-5 1-5-16,2 0-11 16,-7-4-39-16,1 6-34 15,1-1-161-15,0-2 163 16</inkml:trace>
  <inkml:trace contextRef="#ctx0" brushRef="#br0" timeOffset="-166082.17">16856 13521 702 0,'-18'70'248'0,"33"-70"-200"15,4 0-41-15,11 4-5 0,1-3 3 16,6 2 12-16,4 0 10 16,0 5 16-16,-3-5 10 15,-7 1-7-15,-1 2-9 16,-10-2 2-16,-5 3-2 15,-6 3-1-15,-8-2 0 16,-7 3-15-16,-8 2-8 16,-11 1 1-16,-7 3 1 15,-16-1-4-15,-10-1-3 16,-9 2-44-16,0-2-13 16,8 1-55-16,8 1-92 0,10-2 138 15</inkml:trace>
  <inkml:trace contextRef="#ctx0" brushRef="#br0" timeOffset="-164370.89">12847 16378 1013 0,'4'8'374'0,"-3"-2"-281"15,-2 1-74-15,0 1-64 16,-2 1-27-16,3 2-22 15,-2 27 2-15,12-26 43 16,1-4 47-16,0-2 55 16,11-1 15-16,-5-3 13 15,-3-6-12-15,1-3-28 16,-6-8-25-16,1-5-39 16,3-6-13-16,-6-1-10 15,0 1 6-15,-7-1 19 16,-9 2 9-16,-7 4 11 15,-1 2 7-15,-1 3 15 16,0 7 10-16,6 4 14 16,-1 3 1-16,2 7-9 15,4 4-27-15,-3 8-26 16,4 2-6-16,5 12-4 16,3 2 29-16,7 0-16 0,-3 2-1 15,4-5 3-15,-2-7-12 16,1-5 27-16,2-4 1 15,-1-9-1-15,5-2-8 16,-2-10-18-16,3-7-1 16,-3-10-1-16,-4-1 10 15,4-2 21-15,-10 6 10 16,0 4 8-16,-3 2 1 16,0 7 10-16,0 3-4 15,-2 5-9-15,-1 5-4 16,-4 5-21-16,6 4-6 0,-5 5-1 15,6-2 1-15,-2 3-7 16,3 0-31-16,0-5-69 16,3 0-29-16,0-7-99 15,-3-1 148-15</inkml:trace>
  <inkml:trace contextRef="#ctx0" brushRef="#br0" timeOffset="-163225.6">12993 16442 458 0,'-4'11'212'0,"14"-30"-71"15,1-2-41-15,-1-2-28 16,5-2-13-16,-4-5-33 15,4-3-9-15,4-3-12 16,0 1 2-16,4-5 8 16,0-2 1-16,6-4 6 15,1-1-1-15,6-3-4 16,0 1-2-16,3 3-6 16,4 1-3-16,-3 2-3 0,5-1-2 15,2-4 0 1,3-1 0-16,6-4 0 0,3 5 5 15,5-3 11-15,4 0 7 16,1 5 10-16,0-1 0 16,-10 11-10-16,-1 4-7 15,1-1-11-15,6 3-3 16,8-4-2-16,3-2 1 16,-3 2-1-16,1 0 1 0,-10 3 14 15,-6 3 6 1,-4 1 11-16,2 3 1 0,4-3-15 15,6 3-5-15,2-4-10 16,-3 2-1-16,-5 1 0 16,-4 1-1-16,-1 3 0 15,-7 1 1-15,9 3-2 16,-2-2 1-16,3 4-2 16,3-2 0-16,-2 1-2 15,-4 1-2-15,-8-4 3 16,-2 5 0-16,-5 1 2 15,-4 1 1-15,8 5 0 16,-2-1-1-16,3 1 0 16,6 0-1-16,-8-2-1 15,1-2-2-15,0-1-4 16,-6 1-2-16,3-2 1 16,-7 0 1-16,-3 1 6 15,2 1 2-15,1 2 1 0,5 2 1 16,3 0-3-16,4 2 2 15,2 0-2-15,2 4 0 16,-2-1 1-16,-2-3-1 16,-1-2 1-16,-4-1 2 15,-2-2-1-15,-2 1 1 16,-2 1 2-16,2 0 0 16,2 4 6-16,1-3 0 0,7 6-1 15,-2 1-1-15,-2-2-7 16,-3 6-1-16,1-4-3 15,0-3-1-15,-4 3 0 16,-1-3 1-16,-8 0 18 16,-5-1-37-16,-6 1-39 15,-4 2-22-15,-2 1-105 16,-3 2-75-16,5-2 173 16</inkml:trace>
  <inkml:trace contextRef="#ctx0" brushRef="#br0" timeOffset="-162848.45">17313 14358 456 0,'0'-1'214'16,"0"0"-58"-16,6 2-122 16,17 8-33-16,31 16 1 15,-24-13 0-15,3-2 4 16,-2 1 23-16,-3-3 3 16,-1 3 18-16,-4-1 7 0,-5-1-4 15,-3 0-2 1,-8-2-15-16,-4 2-14 0,-5 2-1 15,-2 2 7-15,-13 2 21 16,-5 4 5-16,-17 0-14 16,-8 2-11-16,-10 2-42 15,0-2-13-15,3 0-60 16,6 3-105-16,-4 2 130 16</inkml:trace>
  <inkml:trace contextRef="#ctx0" brushRef="#br0" timeOffset="-160065.29">16472 12769 359 0,'-34'-68'184'0,"31"64"-32"0,1 0-86 16,2 4-43-16,0 0 12 15,-1 0 4-15,-1 15-4 16,0 13-2-16,-5 46-13 16,3-22-11-16,2 6 4 15,1 10 1-15,0 4 1 16,1 10-6-16,-2 6-3 16,-2 13-4-16,0 9 0 15,-7 15 0-15,-3 3 15 16,-3 15 15-16,-3-3 18 0,1-3 21 15,5-2-10-15,0-22-8 16,3-4-16-16,10-13-19 16,-1-4-8-16,2-11-5 15,7 0-1-15,-4-9 2 16,10-3-2-16,7-4-2 16,4-9-3-16,11-11-4 15,6-4-1-15,10-11 0 16,3-3 0-16,11-7 2 15,1-4 1-15,9-5 3 16,7-2 1-16,14 0 2 16,7-6 0-16,5 1-1 15,0 3 0-15,-1 1-2 16,-3 5 1-16,0 8-1 16,-2 4 1-16,-20 8 0 15,-1 0 0-15,-16 0 2 16,-6-3 0-16,-7-11 3 15,-12-8 28-15,-10-14 28 0,-7-9 8 16,-8-19 34-16,-4-12-16 16,-11-22-16-16,-2-8-5 15,-16-20-35-15,1-13-12 16,-2-24-15-16,-1-11-4 16,14-8-5-16,0-8-2 15,11 7-1-15,1 3 1 16,9 9 2-16,-1 1 0 0,4 9 3 15,3 6 0-15,-3 5 0 16,-2 12 1-16,-3 6-12 16,-1 1-15-16,0 11-23 15,1 10-2-15,-4 8 5 16,1 6 10-16,-9 4 23 16,-2 2 2-16,-5 7 8 15,-7-1 5-15,-6 7 12 16,-5 3 1-16,-12 3 7 15,-9 3 1-15,-17 6-2 16,-7 2-4-16,-19 5-2 16,-16 10 3-16,-30 12 3 15,-5 8 4-15,-24 16-3 16,-9 10-7-16,0 10-9 16,-15 11-5-16,-9 14-39 15,9 1-43-15,-9 8-142 16,10-1 139-16</inkml:trace>
  <inkml:trace contextRef="#ctx0" brushRef="#br0" timeOffset="71249.83">19059 1755 461 0,'-120'50'283'0,"115"-48"-43"16,1 0-9-16,2-3-54 15,2 0-51-15,-1 1-49 16,1-1-19-16,0 0-29 16,0 1-1-16,0 0-4 15,0 0 2-15,0 0 4 16,9 15-1-16,44 41 0 15,-35-22-4-15,2 10-11 16,1-4-5-16,-4 5-3 16,6 1-1-16,-2-2 0 15,-2-4 0-15,5-3 1 16,-2-4-1-16,-3-4 0 0,2 1 1 16,-7-3 0-1,-1-2 0-15,0-5 1 0,0-3 0 16,-7-6 3-16,2-2 2 15,-4-3 2-15,0-2 0 16,-2-3-47-16,-2-1-44 16,0-1-99-16,0 0-73 15,0-18 155-15</inkml:trace>
  <inkml:trace contextRef="#ctx0" brushRef="#br0" timeOffset="71503.8">19341 1905 501 0,'0'-3'286'0,"-4"7"-70"15,-4 3-34-15,-11 15-64 16,-8 7-6-16,-8 14 16 16,-5 1-5-16,-5 7-26 15,0 2-20-15,-2-2-36 16,3 2-14-16,6-4-17 15,-3-3-3-15,14-11-2 16,-2 0-2-16,9-5-44 16,7-4-35-16,1-6-88 15,1-7-78-15,11-6 153 16</inkml:trace>
  <inkml:trace contextRef="#ctx0" brushRef="#br0" timeOffset="72644.15">19843 1742 365 0,'4'-4'225'0,"-4"3"-34"16,-3 0-23-16,2 1-30 16,0 0-25-16,-24 20-6 15,-31 36 7-15,21-15-9 16,-1 4-9-16,-3 9-22 16,-4 0-19-16,12 2-30 15,0-1-11-15,9-4-13 16,4 0-1-16,9-3-2 15,-3-3-1-15,5-7 1 16,7-1 0-16,0-11-13 16,12 0-18-16,4-8-46 15,4-2-45-15,4-4-65 16,-1-7-42-16,5-9 142 16</inkml:trace>
  <inkml:trace contextRef="#ctx0" brushRef="#br0" timeOffset="72994.76">19971 2122 277 0,'10'-18'216'0,"-19"41"13"0,0 6-58 16,1 3-39-16,2 1-29 15,3-2-16-15,5-1-42 16,5-5-12-16,11-4-24 16,0-6-3-16,-1-12 4 15,3-6 3-15,3-3 10 16,-5-8 5-16,-1-6 15 16,0 2 3-16,-11-9-6 15,3 3-4-15,-4-4-17 16,-2 1-5-16,-1 2-6 15,-4 0-5-15,0 9-34 16,-2 0-23-16,-4 4-76 16,-1 4-67-16,-3 4 125 15</inkml:trace>
  <inkml:trace contextRef="#ctx0" brushRef="#br0" timeOffset="73269.02">20263 1796 380 0,'29'10'236'16,"-2"12"-60"-16,-3 5-20 0,-7 9-55 15,-5 4-33-15,-11 7-14 16,0 5 32-16,-12-1-28 15,-3 3-2-15,-3-1-2 16,-5-5-34-16,6-1-12 16,-2-3-1-16,1-7 15 15,-1-5-53-15,5-9-168 16,0-8 144-16</inkml:trace>
  <inkml:trace contextRef="#ctx0" brushRef="#br0" timeOffset="73824.23">20737 2191 145 0,'-25'11'151'0,"33"-4"49"16,1-2 38-16,4 4-46 16,3 0-28-16,7-4-59 15,2 1-33-15,3-4-47 16,2 0-9-16,1 0-5 16,1-3-2-16,0-2-2 0,-2-3-1 15,-4 3-26-15,1 0-48 16,-12-7-164-16,3 2 150 15</inkml:trace>
  <inkml:trace contextRef="#ctx0" brushRef="#br0" timeOffset="74058.12">20877 2031 599 0,'-5'4'314'0,"5"-2"-125"16,3-1-25-16,-3-1-117 16,2 0-23-16,23 5-16 15,29 3-2-15,-25-8-1 16,1-3-2-16,-4-1 1 16,4 3-34-16,-3-2-117 15,2 1-191-15,9-6 208 16</inkml:trace>
  <inkml:trace contextRef="#ctx0" brushRef="#br0" timeOffset="74825.61">22059 1190 353 0,'-7'-3'208'15,"-12"8"-18"-15,-8 9-15 16,-10 8-20-16,1 5-20 16,-5 13-37-16,-4 9-9 0,0 18-29 15,-7 11-11-15,2 16-11 16,-3 6-9-16,13 11-10 15,5-1-5-15,8 0-5 16,11-7-3-16,-4-16-3 16,6-6 0-16,9-14 0 15,-3-3-1-15,15-11 1 16,0-11-1-16,4-10-2 16,7-6-1-16,-5-17-33 15,10-4-25-15,3-14-76 16,-2-11-98-16,17-12 151 15</inkml:trace>
  <inkml:trace contextRef="#ctx0" brushRef="#br0" timeOffset="75391.06">22223 1488 517 0,'-3'82'273'0,"1"-73"-84"16,4 1-2-16,-1-7-52 15,4-2-10-15,-2-1-10 16,-3-1-17-16,0 0-34 16,0 0-17-16,14-22-27 15,33-28-7-15,-27 22-7 16,3 2-2-16,-3-2-1 15,-1 0-1-15,0 2 0 16,-1 4 0-16,-5 8 0 16,-3 4 19-16,-4 7 10 15,-4 1 2-15,-2 3 2 16,-1 0-17-16,0 0-3 16,0 0-2-16,-6 25 5 15,-14 35 3-15,3-17-3 16,-4-1-2-16,1 3-4 0,-1-3-4 15,3-9-4-15,1-2-1 16,1-1-1-16,-1-2-11 16,4-2-76-16,0 1-47 15,5-10-142-15,9 2-151 16,-1 2 280-16</inkml:trace>
  <inkml:trace contextRef="#ctx0" brushRef="#br0" timeOffset="75879.58">22067 2267 601 0,'0'10'303'0,"0"-3"-97"16,-6-8 3-16,10-2-61 15,-1-2-11-15,6-4-45 16,3-1-17-16,-1-3-35 16,2-1-9-16,-3-2-8 15,-2-4-4-15,8 3-12 16,-10-6-3-16,8 3-2 0,-6 3-2 15,-6-2 0-15,13 10-1 16,-13 4-2-16,7 5 0 16,-5 7 11-16,-4-1 4 15,-3 7 14-15,2 3 6 16,-8 12 0-16,-2 5 2 16,-1 7-3-16,-6 6-4 15,4-1-9-15,5 2-5 16,2-3-7-16,1-5-2 0,-4-5-1 15,1-3 0-15,3-6-5 16,-1-6-22-16,3-13-69 16,-2 0-54-16,1-9-146 15,4-5 177-15</inkml:trace>
  <inkml:trace contextRef="#ctx0" brushRef="#br0" timeOffset="76241.55">22954 1133 458 0,'13'17'277'16,"1"9"-53"-16,-2 18 10 15,-4 15-82-15,-6 12-23 16,-13 23-16-16,-9 6-2 16,-15 14-20-16,-6 6-13 15,-13 8-30-15,-3-2-11 16,5-4-15-16,1-9-5 15,10-15-5-15,3-2-1 0,-3-18-3 16,-3-5-14-16,-14-19-71 16,-7-9 55-16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06:49:02.9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1783 2744 98 0,'-5'4'96'16,"0"-4"11"-16,1 2 4 15,2-1-8-15,1-1-13 16,-1-1-2-16,2 1-18 16,-2 0-7-16,1-2-5 0,0 2-3 15,-2-1 5-15,2 0 3 16,0 0-10-16,0 1-9 15,-2 0-24-15,3 0-11 16,-1 0-13-16,0 0-4 16,0 0 7-16,0 0 4 15,0 0 5-15,0 0 2 16,0 0-5-16,1 0-1 16,0 0 13-16,0 0 4 0,0 1 2 15,0-1 1 1,0 0-12-16,7 5-2 15,1-2-2-15,-3-1 1 0,2 0 3 16,-1 1 1-16,1-1-1 16,3 2-1-16,1-1-6 15,29 11 0-15,-30-10-3 16,0-4 0-16,1 6 0 16,-1-1-1-16,2-3 1 15,-1 0 0-15,1-2-2 16,6 0 2-16,1 0-2 15,4 4 1-15,6 1-1 16,-4-1 0-16,5 1 0 16,0-1 0-16,-1 2 0 15,3 0 3-15,-4 3 2 16,0 0 2-16,6-1 4 16,-1-1-2-16,8-1 1 15,-1-1-1-15,2-1-1 16,3 3 2-16,-2-2-2 0,3 2 1 15,0-2-2-15,2 1 1 16,-5 1 0-16,-2-3 0 16,0 1 3-16,-9-2-1 15,5 0 0-15,2-1 0 16,-3 0-2-16,3 3-1 16,-3-5-2-16,-3 1 1 15,0 0-3-15,1-2 1 16,1 1-1-16,1 0-1 15,0-5 1-15,4 4-1 0,-8-4 2 16,-4 0-1-16,-3 0 1 16,0-2 1-16,-4 4-1 15,0-4 0-15,-1 5 1 16,-4 0-3-16,2 1 2 16,-1 1-1-16,-2 0-1 15,-2 0 1-15,1 1-1 16,-1 0 0-16,-3 1 2 15,-1-1 1-15,-4-1 3 16,-1 0 0-16,-1 0 1 16,-3 0 0-16,0 0-1 15,0 0-26-15,0 0-143 16,0 0 115-16</inkml:trace>
  <inkml:trace contextRef="#ctx0" brushRef="#br0" timeOffset="758.79">2154 2603 104 0,'-24'-46'109'0,"14"40"20"15,3 1 38-15,-6 1 7 16,1-1-8-16,-4 2-16 16,-4 2-38-16,2 1-18 15,-6 5-35-15,-6 3-13 0,0 6-18 16,-6 3-6-16,-5-1-10 15,3 5-2-15,0 1-6 16,-1 4 1-16,7 2-3 16,1-1-1-16,1 4-1 15,10-4-1-15,-1 2-2 16,0 3-1-16,5-1-2 16,-1 2-2-16,8-2-1 15,5-1-3-15,11-3 1 16,4 0-1-16,10-2 0 15,4 0 3-15,6-1 1 16,4-3 2-16,4 0 3 16,5-5 1-16,3-1 4 15,-2 1 2-15,7 0-51 16,-2 3-83-16,-2-1 84 16</inkml:trace>
  <inkml:trace contextRef="#ctx0" brushRef="#br0" timeOffset="1863.97">4316 2995 158 0,'-4'-6'136'0,"-11"-1"45"16,-27-25-16-16,22 29-19 16,3-1-5-16,3 4-13 15,5-2-11-15,2 0-16 16,4 2-7-16,3-2-36 0,-3 2-18 15,3 0-34-15,0 0-13 16,0 0-2-16,23 7 4 16,32 16 12-16,-22-14 4 15,1 4 6-15,7 1 6 16,13-2 0-16,5 1-2 16,26-5-1-16,7-2-7 15,7-5-10-15,7 3 4 16,2 0 8-16,9 1 28 15,8 1 5-15,2-2-5 0,9-2-6 16,-8 5-29-16,2 0-3 16,-5 0-1-16,-7 3 0 15,-4-1 0-15,-12-3-1 16,-2 3 1-16,-15 5 1 16,-13-4 1-16,-19 7 1 15,-11-3 2-15,-14-3 2 16,-11-1 4-16,0-3 3 15,-12-1 2-15,-5-6-12 16,0 0-16-16,-6-4-48 16,1-2-32-16,-1-3-93 15,-3 0-73-15,-1-8 161 16</inkml:trace>
  <inkml:trace contextRef="#ctx0" brushRef="#br0" timeOffset="2259.87">6359 2884 821 0,'-3'1'278'15,"5"3"-247"-15,8 1 6 16,8 1 14-16,1 1-5 15,8 6-22-15,-1-1-8 16,-4 3-5-16,-1 0-2 0,3 1-4 16,2 2-2-16,7-1-2 15,5 2-1-15,-5-2 2 16,1-1-43-16,-8 1 105 16,-2 2 6-16,-12 2 12 15,-2 2 57-15,-14 1-78 16,-8-1 10-16,-12 3 14 15,-11-6-2-15,-16-3-19 16,4 5-15-16,-9-5-30 16,6 3-17-16,4-3-58 15,-8-4-47-15,3-10-138 16,-4 0-141-16,5-4 241 16</inkml:trace>
  <inkml:trace contextRef="#ctx0" brushRef="#br0" timeOffset="3951.75">3848 2781 186 0,'0'0'145'0,"5"7"11"0,-6-4-44 15,0 5-8-15,-5 0-29 16,3 6-14-16,-1 9-25 16,0 0-13-16,1 17-11 15,-4 2 0-15,1 6-5 16,-3 1 0-16,6-4-2 15,-7-4-2-15,4-7 3 16,0-4 0-16,1-7 4 16,2-4 1-16,1-8 28 15,-2-6 22-15,-4-7 16 16,8-5-2-16,0-10-24 16,11-4-22-16,2-13-14 15,0-1 11-15,-1-8 7 16,-6-7 0-16,2 3-1 15,-4-2-10-15,2 0-9 0,-1 5-1 16,2 7 1-16,-2 2 15 16,-1 15 9-16,1 6 6 15,-5 5 9-15,0 6-11 16,0 1-25-16,0 2-11 16,0 0-15-16,0 2-6 15,-2 21 10-15,-4 29 5 16,-1-21 0-16,4 2 1 15,0 4-86-15,-2-1-75 16,1 6 100-16</inkml:trace>
  <inkml:trace contextRef="#ctx0" brushRef="#br0" timeOffset="5562.16">3663 3628 285 0,'64'-1'149'0,"-67"0"-34"16,-2 1-5-16,3 0-10 16,1-1-3-16,0-1 4 15,0 1-3-15,0 0-18 16,-1 0-14-16,-3 1-29 16,-4 1-9-16,0 1-7 15,1 2-2-15,-4 1-2 16,-27 20-4-16,27-16-6 15,-2 4-3-15,2 5-3 16,-4 1-1-16,4 10-3 16,-1-3-1-16,0 10-3 0,6-4-1 15,1 4 0-15,9 0 0 16,7 2-2-16,7-2-1 16,8-6 3-16,1-3 0 15,7-12 5-15,2-5 2 16,0-11 2-16,7-6 9 15,-9-10 16-15,3-2 5 16,-9-9 5-16,-7-3-4 16,0-1-10-16,-13-6-2 15,3 7 3-15,-6-1 3 0,-4 6 3 16,-7 4-2-16,-7-2-12 16,-2 3-19-16,-1 7-59 15,4 5-32-15,-3 8-109 16,0 8 125-16</inkml:trace>
  <inkml:trace contextRef="#ctx0" brushRef="#br0" timeOffset="7232.7">27 2536 263 0,'3'-3'177'0,"-5"-2"12"15,0 5-27-15,2 0-75 16,0 0-23-16,0 0-27 15,0 0-3-15,1 3 18 16,5 11 5-16,28 30-8 16,-21-20-1-16,7 3-10 15,-1 3-7-15,10 6-9 16,-4-2-7-16,-2-1-9 16,8 1-2-16,-7-3-1 15,1 0 0-15,0 0 2 16,-4-4-1-16,0 0 2 15,-2 1 0-15,-1-3 0 16,0 0 6-16,-2-4-66 16,1-5-46-16,-3-4-152 15,0-2 143-15</inkml:trace>
  <inkml:trace contextRef="#ctx0" brushRef="#br0" timeOffset="7494.17">506 2659 593 0,'0'10'266'0,"-11"4"-145"15,-3 7 8-15,-6 9-44 16,-5 0-9-16,3 10-9 15,-3 1-11-15,-2 3-24 16,5-2-11-16,3 0-19 16,3-3-14-16,6-5-103 15,-1-2-98-15,1 0 129 16</inkml:trace>
  <inkml:trace contextRef="#ctx0" brushRef="#br0" timeOffset="7977.84">534 3052 388 0,'73'-1'234'0,"-76"1"-24"15,7 3-1-15,0 10-78 16,-9 4-19-16,5 9-31 16,-5 2-9-16,0 3-13 15,5-1-9-15,-3-9-24 16,-2-1-11-16,2-7-9 15,-4-2-2-15,4 3-3 16,3-3-13-16,0-2-74 16,7 0-87-16,-4-6 106 15</inkml:trace>
  <inkml:trace contextRef="#ctx0" brushRef="#br0" timeOffset="8425.12">817 2847 379 0,'-2'8'210'0,"-3"4"-41"16,3 7 9-16,0 4-45 16,2-2-17-16,5 0-36 15,-1-10-23-15,3-3-23 16,-2-5 0-16,2-3 10 15,-3-3 6-15,4-6-1 16,-2-2-7-16,1-2-14 16,3-1-8-16,-6-2-7 15,-3 1-1-15,0 2-3 16,-2 5-1-16,-3-2-5 0,3 7-15 16,-5-2-41-16,1 3-32 15,1 8-120-15,1 0-76 16,-2 10 174-16</inkml:trace>
  <inkml:trace contextRef="#ctx0" brushRef="#br0" timeOffset="8778.73">881 3298 477 0,'4'12'250'0,"2"-1"-74"16,-1-3-33-16,1-4-70 16,-3-4 2-16,2-3 7 15,2-1 0-15,-1-4-4 16,3-3-14-16,-3 0-23 15,-4-2 1-15,-2 1 5 16,0 7 1-16,-2 2-1 16,0 3-10-16,-1 0-21 15,3 0-7-15,-1 0-10 16,0 0-5-16,0 0-52 0,-1 0-38 16,-3 5-149-16,-2 5 148 15</inkml:trace>
  <inkml:trace contextRef="#ctx0" brushRef="#br0" timeOffset="9438.79">602 4944 552 0,'-3'-5'267'0,"6"8"-104"15,-6 0-20-15,3-3-30 16,3 9-26-16,5 19-8 15,12 39-4-15,-7-21-7 16,4 3 0-16,-9 7-17 16,8 3-9-16,-2-1-13 15,2 2-10-15,3-7-11 16,-3 1-1-16,1-1 0 16,-3 0-1-16,0-1 1 15,-3-4 0-15,0-11-14 16,-3-6-38-16,-1-7-185 15,0-9 158-15</inkml:trace>
  <inkml:trace contextRef="#ctx0" brushRef="#br0" timeOffset="9687.12">885 5213 777 0,'0'-8'397'16,"-4"8"-151"-16,-5 5-13 16,-4 16-98-16,-5 4-30 15,-2 13-23-15,-6 5-5 16,-2 1-21-16,-3-1-14 16,3-2-25-16,7 0-10 15,0-4-46-15,6 1-38 0,4-6-111 16,0-3-109-16,11-4 187 15</inkml:trace>
  <inkml:trace contextRef="#ctx0" brushRef="#br0" timeOffset="10262.98">1037 5724 451 0,'51'-8'240'16,"-39"12"-52"-16,2 5 27 15,1 4-58-15,-2 5-21 0,-6 1-56 16,4 1-23-16,-4 1-24 15,-6-1-3-15,-1-1-4 16,-5 2-2-16,-9-2-9 16,5-2-16-16,-2-2-23 15,1 0-8-15,-4-5-17 16,0 0 6-16,9 0 10 16,-8-7 4-16,18 7 11 15,0-4 6-15,-2 2 7 16,10 3 3-16,-7-7 11 15,5 4 4-15,8-3 4 16,-10-4 0-16,12 5-7 16,-1-5-3-16,0 0-5 15,8 0-1-15,-1-1 0 16,0 2-30-16,1 3-169 16,2 2 141-16</inkml:trace>
  <inkml:trace contextRef="#ctx0" brushRef="#br0" timeOffset="12836.29">4182 4937 418 0,'0'-9'214'0,"4"6"-62"15,-4-4-20-15,0 3-34 16,-4 2 3-16,4 1-9 16,0 1-8-16,0 0-7 15,-1 0-11-15,0 0-10 16,-1 10-5-16,-1 10-20 0,-6 31-9 15,5-25-6-15,1 6 1 16,-1 5 10-16,2 12 3 16,0 12-2-16,-4 7-1 15,2 11-15-15,-1-2-3 16,-3 4-3-16,0 0-2 16,1 3 1-16,-3-1 0 15,2-1-1-15,2-3 2 16,1-6-2-16,1 2 0 0,0-5 0 15,-2 3-2-15,2-3 0 16,0-7 1-16,2-11-1 16,2-5 0-16,0-13 1 15,0-5 0-15,3-6 1 16,-3-9 1-16,2-4 0 16,0-3 2-16,-2-1 6 15,3-5 17-15,-3-1 37 16,-3-1 5-16,3 0-3 15,-1 0-15-15,0 0-40 16,0 0-6-16,0-1-5 16,-4-11-2-16,-1 1 0 15,-27-28 0-15,30 32-1 16,0-5 0-16,-1-7-1 16,2 4 0-16,0-5 1 15,-1 1 1-15,2 6 0 16,-1-5 0-16,0 5 0 0,1 4 0 15,-1 1-1-15,0 2 1 16,2 5-1-16,0 0 0 16,0 0-3-16,0 1 1 15,0 0-4-15,0 1 0 16,0 0-2-16,0 0 0 16,0 4 2-16,-1 14 0 15,-1 37 0-15,-2-28 0 16,3 7 0-16,1 1 0 0,0 5 2 15,2 5-2-15,3-4 0 16,0 2-1-16,3-5 0 16,-3-6 2-16,8-6 2 15,0-6-2-15,-4-12-1 16,5 2-2-16,-6-13 4 16,3-3 3-16,2-12 6 15,2-9 2-15,1-4-1 16,-1-3 4-16,-2 3-57 15,0 2-41-15,-3 6-92 16,-1 4-92-16,-1 11 175 16</inkml:trace>
  <inkml:trace contextRef="#ctx0" brushRef="#br0" timeOffset="13525.42">3930 7226 305 0,'-5'-10'240'0,"6"10"49"16,-4-3-78-16,3 3-57 16,0 0-50-16,0 0-35 15,-1 0-20-15,1 10 2 16,-1 13 8-16,2 37 4 0,3-20-1 15,-6 8 0-15,0 3-2 16,-5-1-7-16,7 7-6 16,-3 1-15-16,-2 1-8 15,-1 12-12-15,-6-4-3 16,0 5-2-16,2-2-1 16,1-3 0-16,-1-6-1 15,8 0-1-15,-3-1-1 16,-1 0 0-16,6 1 0 15,-2-5 0-15,5-5-1 0,-4-10 1 16,-1-8 0-16,3-7 1 16,-3-8-1-16,1-8 2 15,-1-1 2-15,2-6-41 16,-1-2-33-16,-7-8-108 16,5-6-97-16,-2-14 172 15</inkml:trace>
  <inkml:trace contextRef="#ctx0" brushRef="#br0" timeOffset="14192.08">3809 7413 314 0,'-8'2'259'16,"7"-2"11"-16,-4 3-48 16,2-2-28-16,1-1-37 15,-1 1-18-15,2-1-36 16,0 0-20-16,0 0-37 15,0-1-11-15,0 0-11 16,-2-7-4-16,7-16-11 16,7-28-3-16,-4 24-5 15,7 1 0-15,-9-2-1 16,8 3-2-16,5 2 2 16,-10-5-1-16,11 8 1 15,-3-2 0-15,-1 6 0 16,2 1-1-16,-7 6-1 15,-1 2-1-15,-1 6-2 16,0 5 1-16,0 3 4 0,-1 7 4 16,-2 10 4-16,3 4 0 15,-3 15-1-15,3 1-2 16,-2 1-1-16,-1 3 0 16,2-7-3-16,-5-5 0 15,4-3-12-15,-2-4-30 16,-1-7-82-16,3-4-73 15,-6-7 115-15</inkml:trace>
  <inkml:trace contextRef="#ctx0" brushRef="#br0" timeOffset="15098.59">3739 6890 179 0,'-9'-3'146'0,"3"-1"29"16,0 3-3-16,3 1-10 15,-4-1 0-15,5 1-16 16,1 0-25-16,0 0-65 16,0 0-26-16,1 0-26 15,0 0 2-15,12 9 7 16,12 3 1-16,29 25 8 15,-35-29 3-15,3 2 5 16,-4-2 3-16,3-3-3 0,2 0-5 16,5-1-9-16,1-1-4 15,-2-2-3-15,4-2 0 16,-9 0 36-16,-3-3 11 16,-7 4 6-16,-3-1 4 15,-5-1 7-15,-3 0 8 16,-5-1 6-16,3 2-2 15,1-1-39-15,-11 0-18 16,-14-5-12-16,-29-13-3 0,26 6-6 16,-1 3-2-16,8 4-4 15,-4 4-2-15,8 4-3 16,5 3-2-16,-4 3-1 16,3 0 0-16,10 1-5 15,-7-3-6-15,10-4-17 16,4 0-5-16,-3-2-20 15,0 1 0-15,0 0-41 16,13 0-42-16,4 0-120 16,30 0 158-16</inkml:trace>
  <inkml:trace contextRef="#ctx0" brushRef="#br0" timeOffset="15880.67">2826 6721 385 0,'-2'-10'274'15,"2"1"-11"-15,5 2-45 16,0 0-54-16,5 4-35 15,3 3-21-15,7 1-12 0,2 6 0 16,3 4-35 0,-1 0-10-16,-2 5-32 0,1 0-2 15,-6 1-1-15,-4 2 1 16,-6 4 6-16,-2 1 1 16,-5 4 0-16,-7 2-3 15,-3-4-5-15,-3-1-2 16,-3-6-9-16,-1-1-6 15,-4-5-20-15,0 0-12 16,-6-8-11-16,0-6-8 0,4-1-15 16,-6-6 1-16,13 3 10 15,9 0 11-15,4-2 26 16,6 2 6-16,0 1-2 16,-2-1-1-16,1 1 6 15,8 4 5-15,-1 0 16 16,6 4 12-16,10 4 10 15,4 1 3-15,10 4-5 16,-1 0-8-16,2 2-13 16,1 1-4-16,8 3-2 15,-3 3-1-15,4 4 1 16,-4-3 366-16,10 4-277 16</inkml:trace>
  <inkml:trace contextRef="#ctx0" brushRef="#br0" timeOffset="21918.4">11823 2070 94 0,'42'9'64'0,"-35"23"42"16,-7 3-21-16,0 10 1 16,-1 4 5-16,-4 17-24 15,8 11-8-15,-2 11-6 16,1 9-2-16,3 4 13 15,-4 4 4-15,8 10-3 16,-7 1-7-16,-4 7-23 16,-2 3-1-16,-8 6 12 15,2 5 6-15,5-2 3 16,1 1-8-16,-5-8-18 0,8-5-9 16,-5-8-5-16,3-9 1 15,3-11 6-15,0-5 6 16,2-5 9-16,-2-1 3 15,1-5-4-15,-7-6-5 16,4-14-10-16,-6-6-4 16,5-14-6-16,3-7-4 15,-2-10-4-15,5-6-1 16,-1-8-7-16,1-7-6 16,4-1-7-16,0-2-23 15,-3-5-81-15,4 1-77 0,-8-7 119 16</inkml:trace>
  <inkml:trace contextRef="#ctx0" brushRef="#br0" timeOffset="22594.98">11207 4508 315 0,'-29'-7'221'0,"3"-1"-15"15,2-2-20-15,5 1-15 16,6 3-44-16,-4-5-24 16,9 4-35-16,2 1-13 15,1 1-29-15,10 6-14 16,0-3-12-16,-5 2-4 16,0-1 4-16,21 1 2 0,39 10 3 15,-21-6 1-15,5 6-2 16,8-3 0-16,8 3 0 15,4-2-1-15,10 0 1 16,8-3 1-16,14-5 3 16,3 0 5-16,13-3 5 15,3 0 2-15,16 3 6 16,6-3 3-16,10 4-1 16,1 0-1-16,-2-2-10 15,10 5-6-15,-2-1-4 16,6 4-2-16,-2 3 1 15,-1-4 0-15,-1 6-1 16,0 2 1-16,-4-6-1 16,0 4-1-16,-2-4-1 15,-2-1 2-15,-9-3-1 16,-3-3 0-16,-9-1-1 16,-8-2-1-16,0-1 1 15,-6 0-1-15,-14 0 2 16,-2 0 0-16,-17 0 2 0,-6-3 0 15,-22 2-17-15,-12-3-32 16,-21-3-92-16,-3 0-46 16,-24-3 102-16</inkml:trace>
  <inkml:trace contextRef="#ctx0" brushRef="#br0" timeOffset="23513.58">10594 1798 297 0,'-2'-9'208'0,"-1"2"4"15,0 2-9-15,4 6-60 16,1 3-33-16,-2-4-49 16,0 0-19-16,0 0-13 15,0 0-2-15,0 0 3 0,0 0-3 16,13 12-16-16,29 35-3 15,-28-28-1-15,9 3-1 16,0 0-2-16,-2 0 0 16,10 2 7-16,-9-1 3 15,6 2 14-15,-1 5 8 47,-14-15 12-31,-7-7-4-16,2 0-11 0,37 45-9 0,1 4-16 0,-12-12 0 15,-27-36 0-15,-1 0 2 16,-4-6 4-16,3 7 2 16,-5-8 3-16,0-2-2 15,-3 1-19-15,2-2-28 16,0 0-94-16,0 0-94 16,0 0 133-16</inkml:trace>
  <inkml:trace contextRef="#ctx0" brushRef="#br0" timeOffset="23810.37">10962 1831 634 0,'-6'-1'294'0,"4"3"-126"16,-6 7-35-16,-2 6-30 15,-1 6-7-15,-4 7-7 16,0 3 0-16,-1 5-22 16,-1 4-13-16,-7-5-24 15,8 0-9-15,0-6-12 16,-1-1-2-16,9-4-2 16,3 1-1-16,-3-8-2 15,2-2-27-15,1-7-94 16,-5-5-67-16,10-3-171 0,10 1 212 15</inkml:trace>
  <inkml:trace contextRef="#ctx0" brushRef="#br0" timeOffset="24036.76">11122 2113 342 0,'5'17'264'16,"-4"-1"21"-16,-1 9-114 16,-3 1-6-16,-7 3-62 15,0 0-30-15,4-1-28 16,0-5-13-16,6-4-26 16,1-1-9-16,1-6-147 15,-2-4 111-15</inkml:trace>
  <inkml:trace contextRef="#ctx0" brushRef="#br0" timeOffset="25362.04">16075 4764 372 0,'31'-58'216'16,"-31"58"-41"-16,5 0-9 16,-6-1-47-16,1 1-26 15,-1 0-33-15,1 0-13 0,0 0-21 16,0 13 1-16,0 10 8 15,-7 30 3-15,-2-23-1 16,2 2-4-16,-8 3-11 16,3 0-7-16,-5 6-7 15,-1 4-3-15,-1 7-2 16,-2 1 0-16,1-3-2 16,2-1 1-16,4-8-1 15,2-4 0-15,6-4 0 16,1-4 0-16,3-11-1 15,2 3 1-15,3-12-1 16,2 4 0-16,3-5 10 16,0-5 9-16,4 0 12 15,1-3 6-15,3 2-1 16,2-2-6-16,1 3-10 16,-3-4-6-16,7-3-8 15,-4 2-2-15,2-2-1 16,4 2-1-16,-6-3-1 0,0 1 1 15,0-1 0-15,-7 0-1 16,1 3-11-16,-2-3-32 16,-8 1-70-16,5 1-64 15,-4-3 103-15</inkml:trace>
  <inkml:trace contextRef="#ctx0" brushRef="#br0" timeOffset="25766.37">15891 4948 636 0,'0'-2'299'0,"1"2"-118"16,4 5-21-16,-5-5-12 16,0 0-24-16,0 0-41 15,11 4-19-15,4 3-32 16,31 10-7-16,-23-10 2 0,-2-6-3 15,4-1-10 1,1 4-4-16,0-1-6 0,0 3-1 16,2 3-1-16,-7-2-1 15,-3-1-4-15,2-1-16 16,-6 2-70-16,3 0-65 16,-1 2 92-16</inkml:trace>
  <inkml:trace contextRef="#ctx0" brushRef="#br0" timeOffset="37679.98">11901 3171 153 0,'0'-3'123'15,"-1"2"13"-15,0 0-45 16,0 0-20-16,0 0-32 0,0-1-12 15,-2 1-15-15,-5-1 0 16,5 1 6-16,2 0 5 16,-2 1 6-16,0 0 2 15,-3 2 0-15,2-1 2 16,1 0 5-16,-3 7 0 16,0 3-4-16,-14 27-5 15,20-27-10-15,3 1 3 16,4 0 5-16,-1-4 0 15,4 0 2-15,0-5-4 0,-1-1-3 16,-1-1 5-16,-2-1 3 16,2-5-1-16,0-2-2 15,1-3-6-15,1-2-6 16,3 3-2-16,-7-5-4 16,4 3-1-16,-9-3 0 15,0 1-1-15,-1 3 2 16,-5-1 1-16,2 6 5 15,-1-1 1-15,-2 1-1 16,3 1-2-16,-7 0-6 16,0 3-3-16,4 1-3 15,-2 2-2-15,1 7-3 16,2 1 1-16,-5 2-4 16,-2 0 1-16,5 1 1 15,-5 1-2-15,5 2 3 16,3-2-1-16,1 0 2 15,8-3 3-15,-2-1 3 0,3-4 3 16,3 3 1-16,-2 0 0 16,4-4-1-16,0 3 3 15,-3-8 1-15,-1-4 3 16,0-2 8-16,0-1 4 16,3 1 2-16,-3-1 0 15,-1-5-4-15,2 1-5 0,-6-2-2 16,1-3-1-1,1 1-4-15,-11-1 1 0,-3-1-2 16,6 6-1-16,-11 2-2 16,2 2-2-16,3 6-3 15,-1 1-2-15,-1 3-5 16,3 2-1-16,-6 6-1 16,0 1 1-16,5 6 0 15,-3 0-1-15,7 1 0 16,-1-3-1-16,6 0 0 15,1-3 0-15,6-6 0 16,0-1 1-16,11-1 6 16,-3-7 1-16,5 0 7 15,0-4 1-15,-4-8 0 16,0 3 1-16,-2-6-2 16,-1 4 0-16,-7-3 0 15,2 3 1-15,-5 4 3 0,-2-2 1 16,-4 4-3-1,-6 0-3-15,-5 6-7 0,-2 1-4 16,1 3 0-16,3 6 0 16,1 3 1-16,-1-1 1 15,5 4-2-15,1-1-2 16,1-6-1-16,6 3-1 16,-2-3 1-16,3 0 7 15,4 0-62-15,2-1-49 16,-2-2-177-16,3 2 170 0</inkml:trace>
  <inkml:trace contextRef="#ctx0" brushRef="#br0" timeOffset="38690.21">11251 3042 316 0,'-40'-20'214'15,"34"17"-16"-15,2 1-31 16,-2 0-23-16,5 2-18 15,0-2-9-15,0 1-22 16,0 0-9-16,0 0-29 16,1 0-13-16,0 0-20 15,0 0-8-15,0 0-9 16,0 0-3-16,0 0 0 16,0 0 3-16,6-1 5 15,4 1 1-15,2 0-2 16,27-2-3-16,-26 5-4 0,-1-2-1 15,3 2-2 1,-1 1 1-16,-5 0-1 0,3 2 0 16,-3 1 1-16,-7-2 0 15,8 4 4-15,-10-3 3 16,-2 0 6-16,3 1 3 16,-7 1 3-16,3 0-1 15,-2 2-3-15,-8 0-3 16,-1 0-2-16,3 0-1 0,-4 0-3 15,1 0-2-15,0 3-4 16,0 0-1-16,5-1-2 16,0 0-2-16,4-3-4 15,3-1-3-15,2 0-6 16,3-2 0-16,7 3 3 16,2 0 3-16,2-2 6 15,-4 3 2-15,5 3 0 16,-10-5 2-16,2 3 1 15,2-1 1-15,-9 0 3 16,6 8 0-16,-6-2 2 16,-4-1 0-16,-3-2 0 15,-3 0 1-15,2 1 2 16,-6 1 1-16,-3-2 1 16,-3-6-1-16,-3 1 0 15,-1-4 2-15,5-2-52 16,1-2-36-16,6-4-108 15,2-2-109-15,1-2 189 0</inkml:trace>
  <inkml:trace contextRef="#ctx0" brushRef="#br0" timeOffset="41389.6">11931 3227 127 0,'-1'0'70'0,"0"0"-11"15,0 0-16-15,0 0 5 16,-2 0 7-16,3 0 1 16,-1 0-3-16,0 0-13 15,0 0-2-15,0 0 1 16,0 0 1-16,1 0-7 16,0 0 3-16,0 0 3 15,0 0 0-15,0 0-4 16,0 0-8-16,0 0-9 15,0 0 3-15,2 1 3 16,0 0 1-16,7 4-4 0,-6-4-4 16,1 0-3-1,2 1-2-15,1-1 6 0,4 2 3 16,-5 0 4-16,5-1 0 16,25 12-8-16,-26-14-5 15,6 4-6-15,-6-3-1 16,0-3 0-16,3 1-2 15,2 4 0-15,-1-4 0 16,6 5 2-16,0-5 2 0,-1-5 27 16,4 5 3-16,0-8 0 15,-1 8-3-15,3-2-27 16,3 2-3-16,-3 1-3 16,1-5 1-16,-6-2-1 15,2 1 0-15,1 1 1 16,3-2 0-16,9 4 0 15,-4-2 0-15,4-1 0 16,0-4-1-16,0 1 1 16,2-4 0-16,6 2 1 15,-1 2 1-15,7-4 0 16,-6 1 0-16,8-1 0 16,-4-3 0-16,-2-1-1 15,8 1-1-15,2-5 0 16,8 1 0-16,3-6 0 15,1 0 0-15,3-2 38 16,-5-2 1-16,5 1 4 0,-8-4 0 16,6-4-37-16,6 2 0 15,-1-3-2-15,6-2-1 16,-1-3 1-16,-5-7-1 16,-1-6 0-16,0-3 0 15,-4-2 1-15,8 0-1 16,-1 0 1-16,-1 2-1 15,-7 4 1-15,-4 1 0 16,-10-1-1-16,1-1 1 0,1-1 0 16,-2-1 1-1,-5 5-1-15,-2-3 0 0,-6 8-1 16,-2 3 0-16,-4 6 0 16,-2 4 0-16,-5 4 0 15,-3-3 1-15,-6 1-2 16,-3 0 0-16,1 2-1 15,-3 4-1-15,7 2 1 16,-10 3-1-16,1 1-1 16,-2 1 0-16,-4 3 0 15,3 3 0-15,-3 3 0 16,0 0-1-16,0 3 0 16,6-3 0-16,-3 1 0 15,2-1 0-15,-2 2 0 16,-2 3 0-16,-1 4 2 15,-5 2 1-15,0 0 2 16,-1 0 1-16,0 0 1 16,0 0-2-16,0 0-2 15,1-1-2-15,0 0-4 0,0 1-34 16,0-2-160-16,0 2 138 16</inkml:trace>
  <inkml:trace contextRef="#ctx0" brushRef="#br0" timeOffset="45993.69">18690 2156 212 0,'-2'0'159'16,"2"-3"-46"-16,-4 5 7 16,3-2-5-16,0 0-50 15,-1 11-7-15,-3 14-13 16,-1 36-18-16,2-17-20 15,2 4-3-15,-3 10-2 16,2 8 0-16,-1 13-1 16,-1 2 1-16,-2 9-2 15,0 4 1-15,-2 5 46 16,1 9 4-16,2 5 4 0,0 3-1 16,3 1-10-16,0-2 3 15,3 8 3-15,0-1 4 16,-1 1 1-16,-3-2-2 15,-2 0-1-15,-4-3-3 16,0-3-32-16,-1-3-7 16,1-6-1-16,0 4-1 15,0-15-2-15,6-3-2 16,-2-12-1-16,6-7-11 0,-4-7 58 16,2-1 4-16,-1-5 2 15,-2-9 12-15,5-5-57 16,0-11-3-16,1-13-1 15,5 0-2-15,-2-11-11 16,-1-1-17-16,4-6-54 16,-4-3-38-16,-3-2-80 15,6 1-56-15,-6-1 161 16</inkml:trace>
  <inkml:trace contextRef="#ctx0" brushRef="#br0" timeOffset="46627.08">17870 4537 475 0,'-7'-12'202'16,"4"4"-85"-16,0 1-30 16,3 6 1-16,0-1-28 0,0 2-49 15,0 0-1-15,13 1 0 16,13 1 5-16,32 6 12 15,-22-5 3-15,10-2 1 16,4 4-7-16,9-4-12 16,7 1-5-16,1 0-2 15,6 0 1-15,6 0 39 16,4 2 4-16,14-1 2 16,2 2 0-16,-1-1-39 15,6-2-4-15,0-2-3 16,3 1-1-16,10-3 43 15,2 1 3-15,6 2 3 16,-4-1 0-16,7 1-45 16,-11 1-3-16,3 2-2 15,-7 1-1-15,2 2 2 16,4-1 0-16,-11-2-1 16,9-3 0-16,0-1 1 0,2 1 0 15,-4-3 1-15,-6-1 0 16,-11 1 0-16,-9 1 0 15,-3 1 2-15,-4 3 0 16,-11-2 5-16,-13-1 4 16,-17 0 6-16,-14-3-1 15,-15 1-68-15,1 1-66 16,-16-7 67-16</inkml:trace>
  <inkml:trace contextRef="#ctx0" brushRef="#br0" timeOffset="48198.29">18439 5338 132 0,'7'-79'102'16,"-1"79"5"-16,-2 0-24 15,-6 0-4-15,1 0 9 16,0 0 9-16,0 0 18 16,0 0-2-16,1 0-27 15,1 10-16-15,2 9-21 0,6 26 1 16,-3-20-1-16,-6-2 2 15,2 3-5-15,3 8-8 16,-4 4-10 0,1 3-3-16,-8-2-8 0,2 11-6 15,-1 8-3-15,2 4-3 16,7 9-1-16,-6-10 1 16,0-9-2-16,2-2 0 15,0-8 0-15,2-8 2 16,0-8 3-16,-2-7 2 0,2-13-58 15,-2 0-38-15,4-19 51 16</inkml:trace>
  <inkml:trace contextRef="#ctx0" brushRef="#br0" timeOffset="48899.43">17983 1728 183 0,'-39'27'162'0,"42"-26"33"16,-1 3-20-16,3 0-16 16,-5-4-38-16,0 0-22 15,3 6-2-15,5 14-24 16,33 27-4-16,-29-26-15 16,6 6-14-16,-3 0-18 15,3 2-9-15,-1 3-9 0,4-2 0 16,-6-4 0-16,3 3 0 15,-2-4 0-15,1-2-1 16,-2-2 0-16,1-6 1 16,-6 0 2-16,-1-1 2 15,0-3 3-15,-1 1 0 16,-3-6-42-16,5-1-55 16,-7-4-205-16,2-2 184 15</inkml:trace>
  <inkml:trace contextRef="#ctx0" brushRef="#br0" timeOffset="49178.24">18268 1791 315 0,'-3'0'239'16,"-4"4"-1"-16,-1 11-89 15,-2 4 16-15,1 4-76 16,-1 4-15-16,-3 7-13 16,-4 1-10-16,-1 2-16 15,-1-2-7-15,0-2-16 16,1-3-5-16,0-6-2 16,5 1-2-16,1-6-26 15,2-2-37-15,4 0-127 0,1-4-150 16,4 1 210-1</inkml:trace>
  <inkml:trace contextRef="#ctx0" brushRef="#br0" timeOffset="49491.24">18314 2169 472 0,'11'8'273'0,"-13"5"-58"15,7 3-22-15,-5 5-51 16,-4-1-47-16,-7-5-42 15,0 2-19-15,7 0-24 16,-4-1-4-16,6-4-3 16,6 4-18-16,-4-1-121 15,4 3-144-15,3 7 171 16</inkml:trace>
  <inkml:trace contextRef="#ctx0" brushRef="#br0" timeOffset="50415.46">22085 4589 239 0,'5'-1'156'0,"-6"-2"5"15,10 2-12-15,-4-4-4 16,-5 2-19-16,0 2-28 16,0 1-12-16,0 0-22 15,0 0-5-15,0 0 2 16,-1 0 1-16,-1 9-11 15,-2 10-6-15,-7 39-15 16,7-22-5-16,-8 2-2 16,-5 5-2-16,-6 3-4 15,6-5-4-15,-5 4-6 16,1-4-1-16,2-5 0 16,1 2 0-16,8-7-2 15,3-3-2-15,3-4-2 0,4-4-3 16,5-5 2-16,-1-3-1 15,7-3 3-15,2 1 2 16,4-6 6-16,5 0 2 16,1-8 1-16,-3-3 0 15,1 1-1-15,-1-5-10 16,-9-2-30-16,7-2-27 16,-3-4-66-16,-5-1-34 15,3 2-95-15,-5-3 153 16</inkml:trace>
  <inkml:trace contextRef="#ctx0" brushRef="#br0" timeOffset="50648.46">21912 4805 411 0,'-18'0'244'0,"6"2"28"15,2 0-93-15,7-1 1 16,6 3-35-16,7-2-64 15,8 4-18-15,7-6-23 16,3-2-15-16,5-3-14 16,-4-4-1-16,2 2-3 15,-2 3-17-15,-4-5-25 16,-1 3-23-16,-7 4-108 16,3 0-76-16,-8 2 150 15</inkml:trace>
  <inkml:trace contextRef="#ctx0" brushRef="#br0" timeOffset="51926.71">18513 5275 308 0,'-76'-46'191'0,"68"38"-22"16,5 4-13-16,-3-3-22 15,-4 2-22-15,3-1-4 16,0 3-3-16,-3 3-18 16,8 0-13-16,-3 5-28 15,-5 1-15-15,10 5-18 16,-7 3-5-16,6 6-5 16,-6 3-1-16,0 1 1 15,8 0 2-15,0-1 4 16,4-5 2-16,5-2 3 15,3-4 4-15,2-4 3 0,3 0 3 16,0-7 4-16,2-3 0 16,1-3 2-16,-1-4 0 15,0 0-2-15,-1 2 0 16,-6-6-3-16,-2 0-2 16,-5-2 0-16,-1-4-3 15,-5 2 0-15,-2-1-1 16,-6 3 10-16,-3 3 0 15,-6 7-7-15,1 1-2 0,-6 8-18 16,1 2-2-16,1 5-2 16,-3 0-1-16,2 3 1 15,2-1-2-15,6 0-1 16,-1 1 0-16,8-3 0 16,3 1 0-16,4 1-1 15,5-3 0-15,7 1 4 16,-3-2 1-16,0-5 5 15,10 0 1-15,-6-3 3 16,5-1 0-16,2-2 3 16,-3-2 0-16,2-5 3 15,-4-5 0-15,0-3 1 16,-3 0 1-16,-4-3 2 16,-3 4 1-16,-7-2 0 15,-3 1-2-15,-12 0-11 16,0 3-7-16,0 6-13 15,-3 3-5-15,7 7-1 16,1 8 2-16,0 2 3 0,7 4 1 16,1 2 3-16,-4-1 1 15,7 2 0-15,-6-2 2 16,4-3 2-16,4 1 0 16,6-5-40-16,0-2-34 15,5 7-128-15,0-3-118 16,2 5 205-16</inkml:trace>
  <inkml:trace contextRef="#ctx0" brushRef="#br0" timeOffset="53048.43">17824 5337 245 0,'-51'-2'166'16,"46"4"6"-16,2-1-37 16,1 2-15-16,1-3-18 15,0 0-17-15,0 0-17 16,0 0 2-16,0 0 13 16,0 0 10-16,1 0-5 15,0 0-13-15,0 0-17 16,0 0-6-16,1 0-17 15,5 4-2-15,3-1-12 16,1 0-7-16,23 14-6 0,-22-18-1 16,5 2-1-16,1-1 0 15,-2-1 0-15,0 1 1 16,-3 2-1-16,-3-2 0 16,1 0-22-16,0 0-42 15,-2-1-143-15,-2-3-126 16,3 4 196-16</inkml:trace>
  <inkml:trace contextRef="#ctx0" brushRef="#br0" timeOffset="53527.08">18023 5311 281 0,'34'9'194'0,"-38"-1"-6"16,2-2 25-16,0-4-21 16,4-2-19-16,-2-1-7 15,-1 0-18-15,1 0-48 16,0 0-20-16,0 0-47 15,0-1-13-15,1-3-12 0,6-15-4 16,16-27-4-16,-15 22 0 16,8 6 0-16,-2 3 0 15,-3 2 1-15,2 2-1 16,-4 1-3-16,-1 3-2 16,-3 5-2-16,-2 3 0 15,-3 3 6-15,0-3 0 16,0 0 3-16,4 12 0 15,-1 12 4-15,0 29 3 16,-9-24 2-16,-1 3 0 16,0-2-3-16,-1 0-2 15,1-3-1-15,2-3-2 0,0 0-40 16,1-3-35-16,0 0-95 16,-3-4-58-16,5 5 138 15</inkml:trace>
  <inkml:trace contextRef="#ctx0" brushRef="#br0" timeOffset="55278.52">18534 5306 150 0,'-1'0'63'16,"0"-1"-22"-16,0 1-6 0,0-1 7 16,0 1 7-16,0 0 5 15,-2-1 4-15,3 0-10 16,-1 1-6-16,0 0 1 15,-1 0 6-15,0 0 16 16,1 0 8-16,0 0-3 16,-1 0-10-16,2 0-17 15,-2 0-8-15,1 0-15 16,0 0-2-16,0 0-2 16,0 0-1-16,0 0 9 15,0 0 5-15,1 0 5 16,0 0 10-16,0 0 5 15,2 0-2-15,10 4-4 16,0 0-8-16,26 2-14 16,-23-7-6-16,1 0-6 15,3 1-2-15,6 1-5 0,1-1-2 16,8 0 8-16,1 0 4 16,4 1 2-16,2 3 0 15,1-2-8-15,-8 1-4 16,-1 3-1-16,5 1 0 15,-1 4-1-15,9-3 0 16,1 1 0-16,0 0 1 16,6 5-1-16,-1 3-2 0,1 3 0 15,2 1 0-15,-5 1 0 16,-2-2 1-16,9 6-1 16,-2 2 1-16,8 7-1 15,4 2 0-15,3 2 1 16,-1 4 1-16,-5 4 0 15,4 4 0-15,-4 6 0 16,5-4-1-16,8 0 0 16,-3 1 2-16,-3-1 0 15,-6 4-4-15,-5 8 42 16,-1 4 2-16,-6 4 1 16,0-4 5-16,-3-2-42 15,-3 1-1-15,-5-6 2 16,-2 8 2-16,-6-2 3 15,-4-1 0-15,-4 0-1 16,-4-8 0-16,2-10-3 16,0-6 2-16,-2-8-1 15,-1-3 1-15,-5-9 3 0,-3-5 0 16,-4-11-24-16,4-2-38 16,-12-6-259-16,5-2 212 15</inkml:trace>
  <inkml:trace contextRef="#ctx0" brushRef="#br0" timeOffset="65241.03">11208 6843 173 0,'34'-65'121'0,"-36"59"45"0,3 3-20 16,2 4-14-16,-3-1-23 15,0 0-37-15,3 10-4 16,2 19 3-16,0 39-14 16,-5-17-34-16,0 4-7 15,-3 8-6-15,-1 8-2 16,-2 5 0-16,-6 19-1 15,8 19 0-15,-5 5-2 16,-3 15-2-16,2-5-1 0,-6 1 0 16,3-1-1-16,4-2 1 15,1-2 0-15,2-7 44 16,-1 0 3-16,-2-6 1 16,2-5 3-16,-2-1-42 15,-2-4-1-15,2-9-3 16,3-13 0-16,2-13-4 15,2-10 2-15,3-10 0 16,-3-3 1-16,2-16-27 16,1-1-23-16,-4-14-68 15,3-3-63-15,-7-9 111 16</inkml:trace>
  <inkml:trace contextRef="#ctx0" brushRef="#br0" timeOffset="65722.5">10454 8742 530 0,'-5'-6'204'15,"11"5"-141"-15,1 1-42 0,15 8-3 16,0-5 4-16,15 8 9 16,7 2 1-16,12 2-14 15,5 5-5-15,4-4-9 16,7 3-4-16,10 0 0 16,10-2-2-16,16-4 19 15,5-6 8-15,14-6 27 16,4-1 30-16,11-4-15 15,3-3-3-15,9 2-18 16,5-2-26-16,-5 5-2 16,10 3-3-16,-50 4-7 31,-58-2-3-31,3 0-1 0,168 14-1 0,2 3 0 16,-12 2 0-16,-82-3 0 15,-7-3 1-15,-12 0 1 16,1-1 0-16,-13-5 5 15,-9-3 2-15,-16-3 4 0,-8-4 3 16,-12-5-38 0,-13-5-57-16,-14-6 49 15</inkml:trace>
  <inkml:trace contextRef="#ctx0" brushRef="#br0" timeOffset="66532">10249 6505 389 0,'-2'-1'217'0,"0"0"-54"16,6 1-7-16,-4 0-39 15,0 0-21-15,0 0-32 16,0 0-20-16,0 0-34 16,0 0-7-16,0 0 1 15,0 0 2-15,2 4 6 16,9 8 8-16,32 30 1 16,-29-26 1-16,4 1-6 15,-2 2-6-15,-1 1-2 16,2 1-1-16,1 1 0 15,-3 0-1-15,-1 0-1 16,0 1 0-16,-2-2-2 16,1 0 0-16,0 0 1 0,-2-3-1 15,0 1 3-15,-3-3-1 16,-4-6 1-16,2 2 6 16,-3-4-74-16,0-4-63 15,0-1 79-15</inkml:trace>
  <inkml:trace contextRef="#ctx0" brushRef="#br0" timeOffset="66827.83">10520 6511 674 0,'-5'4'291'0,"-4"5"-166"16,-3 4 4-16,-3 5-22 15,-2 8-20-15,-1 7-13 16,-1 2-6-16,0 4-20 16,-2-3-11-16,3-4-18 15,1 0-11-15,6 0-6 16,4-3-1-16,1-3-36 15,4-6-39-15,-2-8-201 16,4-2 180-16</inkml:trace>
  <inkml:trace contextRef="#ctx0" brushRef="#br0" timeOffset="67282.02">10468 6862 273 0,'62'32'178'0,"-62"-30"18"15,-1 2 7-15,1-3-10 16,0-1-27-16,0 0-58 16,0 0-19-16,0-1-36 15,0 0-15-15,0 0-19 16,1-3-6-16,6-12-6 16,31-25-3-16,-24 29-2 15,-6 1-2-15,4 8 3 16,-4 0 4-16,0 1 4 15,0 6 9-15,-3 2 20 16,-2 4 11-16,-3 11 11 16,-2 1-4-16,-4 7-20 0,-1 0-12 15,-1 0-14-15,0-1-4 16,2-9-2-16,1 3-16 16,2-5-104-16,1-5-115 15,0-1 139-15</inkml:trace>
  <inkml:trace contextRef="#ctx0" brushRef="#br0" timeOffset="68426.5">14980 9472 416 0,'61'-72'261'16,"-59"72"-45"-16,1 0-50 15,0 1-24-15,-6-1-49 16,3 0-13-16,-1 0-12 16,0 0-1-16,0 11-18 15,-2 7-10-15,-9 40-19 16,3-24-7-16,0 7-3 16,2 0-1-16,-6-1-2 15,0 1-1-15,3-4-3 16,-5-5 0-16,8 0-1 15,-1-4 1-15,6-4-3 16,2 1 0-16,3-11-3 16,5 1-1-16,0-6 1 15,2-2 1-15,0 0 3 0,-1-4 3 16,-4-3 2-16,0-2 1 16,1 0-25-16,2-2-24 15,4 2-86-15,-8-8-103 16,2-8 147-16</inkml:trace>
  <inkml:trace contextRef="#ctx0" brushRef="#br0" timeOffset="68662.7">14958 9719 738 0,'-68'-36'363'16,"62"42"-139"-16,6-2-62 15,0-1-16-15,2-2-67 16,-2-1-38-16,0 0-32 16,4 0 1-16,15 3-6 15,30-3 1-15,-25-8 3 16,2 1 0-16,-1 0-21 16,-5-3-23-16,-1 1-90 15,-4-1-108-15,3-2 149 16</inkml:trace>
  <inkml:trace contextRef="#ctx0" brushRef="#br0" timeOffset="69862.16">11172 8739 490 0,'-5'-1'248'0,"-2"-1"-79"16,-2 0-30-16,0 1-36 15,-4 0-10-15,-24 3-4 16,28 1 1-16,1-1-10 15,1 4-17-15,-1 1-26 16,3 10-12-16,-2-3-17 16,5 5-4-16,0 2-4 15,2-2-2-15,6 8 0 16,0-7 0-16,3 0 2 16,2-7 4-16,4-3 5 15,-1-4 5-15,5-4 7 16,-3-1 3-16,0-7 3 15,-2-1 3-15,1-5 5 16,-4-3 0-16,-2-2-1 16,-1-2-4-16,-4-2-5 15,-3 1-2-15,-2 2-4 0,-5 3-1 16,-7 3-2 0,3 5-3-16,-5 3-6 0,1-1-4 15,2 5-9-15,1 5-4 16,0 1-1-16,0 6 2 15,-2 6 3-15,2-2 3 16,2 7 0-16,7 3 0 16,1-3-1-16,0 0-1 15,7-5 0-15,2-3 0 16,5-1 1-16,5-6 2 16,-1-2 3-16,3-4 1 0,3-5 4 15,0-6 3-15,-1-2 4 16,-5-1 2-16,-4-4 3 15,-5-1-1-15,-3-4 3 16,3 3 2-16,-10-2 5 16,-1 0 0-16,-8 2-3 15,-11-4-3-15,2 6-13 16,-2 6-5-16,-1 4-9 16,4 7-4-16,2 5 0 15,-1-2 0-15,3 8 0 16,1 0 1-16,2 1 1 15,2 1 0-15,0-5 1 16,7 2 0-16,1-5-66 16,1 3-44-16,6 1-107 15,-4-3-62-15,10 4 182 0</inkml:trace>
  <inkml:trace contextRef="#ctx0" brushRef="#br0" timeOffset="72333.5">11219 8860 282 0,'19'-37'212'16,"-28"33"-12"-16,5 0 4 16,-4 2-19-16,2 0-29 15,4 2-17-15,0 0-40 16,1 0-22-16,1 0-42 15,0 0-16-15,0 0-12 16,0 0 0-16,0 0 17 16,3 1 2-16,12 6-1 15,28 14-4-15,-27-14-19 16,2-2-2-16,-1 4-2 0,0-5-1 16,11 5 0-16,-4-1 1 15,9 0-1-15,0 1 1 16,3-4 2-16,0-2 1 15,-3-3 6-15,7-2 2 16,-2-4 2-16,3 2 1 16,2 1-3-16,-12 0-1 15,-2 3-1-15,-5-2-1 0,-8 2 1 16,0 0 2-16,-5-2 5 16,1 4 4-16,-11-3 16 15,2-1 13-15,-3 2 7 16,-1-1-1-16,0 0-14 15,0 0-14-15,-10-3-11 16,-2 0-3-16,-36-7-3 16,28 9-1-16,-6-3-2 15,0 0-1-15,-4-4-1 16,1 4 0-16,3 1 0 16,3 0-1-16,2 1-1 15,5 1 0-15,-2-1-2 16,-1 1 0-16,2 1 1 15,0-2-1-15,5 0 1 16,2 1 0-16,2-1-1 16,4 4-1-16,-3-2-4 15,5 0-4-15,5 3-17 16,-1-3-6-16,-1 1-5 16,0 0 3-16,9 3 14 0,8 4 7 15,34 10 4 1,-23-10 1-16,4 0 0 0,2-5 1 15,9 1 2-15,2 0 0 16,6-2 2-16,6 3 0 16,-6-6 1-16,0-3 0 15,9 4 1-15,0 1-1 16,9 0 0-16,2 6 2 16,-8-2 0-16,-5-2 1 15,-3 6 0-15,-8-2 0 0,-10 0 1 16,-7 0 1-16,-6 0 3 15,2 0 0-15,-6-1 3 16,2 0 2-16,-11 0 6 16,-7-2 5-16,-5-3 13 15,-9 0 2-15,-3 0-1 16,-3 0-6-16,-5 2-11 16,0-4-6-16,-5-3-5 15,-7-4-2-15,0-2-3 16,-6 1-3-16,-10 1-5 15,3 2-1-15,-13-3-2 16,0 2 6-16,-1 4 1 16,2-3-1-16,3 3 1 15,2 0-2-15,2-5-3 16,0 3-8-16,1 0-8 16,2 1-2-16,2 2 7 0,4-3 8 15,3 4 9-15,5-7 1 16,10 4-2-16,4 2 0 15,5-2-3-15,6 5-2 16,7 1-25-16,2 0-10 16,9 3-6-16,3-3 1 15,6-1 20-15,5 5 9 16,9 0 4-16,7-2 2 16,9 2 2-16,6-1 0 15,1 1 3-15,3 2 0 0,4 3 3 16,-1-4 3-16,12 3-1 15,3-2 0-15,8-1-1 16,6 0 1-16,-6-1-1 16,0 4 1-16,-6-3 2 15,-1 2-1-15,2 2 0 16,-3-4 0-16,-2 4 0 16,-4 2 1-16,-7-4 1 15,-2 1 2-15,-10-6 0 16,0-1 0-16,-9-2 1 15,-1 0 1-15,-8 2 3 16,-5 0 0-16,-11 0 3 16,-4 0 2-16,-10-2 10 15,-3 2 5-15,-7-2 1 16,6 0-5-16,0-1-12 16,-20-2-7-16,-28-9-5 15,25 5 1-15,-9-4 1 0,0 0 0 16,-8-1 1-16,-8-1 0 109,6 8-4-109,-3-2-2 0,0 6-2 0,3 0 0 0,-13-4-8 0,-1 5-5 0,-1-5-4 0,-1 2 0 0,10-1 6 16,-1-1 4-16,9-1 6 0,7 2 1 0,1-4 5 0,6 4 4 0,6 0 0 0,-3-1 0 0,8 5-2 15,0-3 0-15,7 2-2 16,4-1-5-16,7 4-18 16,3-2-4-16,-5 0-4 15,4 1 3-15,21 4 12 16,31 14 1-16,-26-7 5 16,2-2 0-16,8 2 4 15,2-1 1-15,13 3 0 16,4-1 1-16,6-1-1 15,2-1-2-15,4 2 1 16,-4-3 2-16,3 1 1 16,5 0 1-16,6-2-1 15,3 0 1-15,2 0 0 16,-5-2 2-16,-9 1-1 0,4-3 1 16,-6 3 0-1,-2-3 1-15,2 3 1 0,-5 0 0 16,-9-2 0-16,-2 3 0 15,-10-2 1-15,-4-3 0 16,-11-2 2-16,-3 2 1 16,-4-4 0-16,2 0 2 15,-4 0 1-15,-7-4 0 16,-3 2-1-16,-9-3-1 16,-2-3-5-16,-2 1-3 15,-8-1-7-15,0-2-5 0,-7-3-6 16,3-2-2-16,-5 2 0 15,2-1 2-15,-5 2 1 16,-9-1 2-16,-7-1 4 16,-9 3 1-16,-9 0 6 15,5 4 2-15,-7-1 0 16,3 5-2-16,2 2-1 16,0-3-2-16,10 5 1 15,-1-5 1-15,3 2 3 16,0 0 1-16,4 0 2 15,-1-1 2-15,9 0 5 16,5 2 4-16,2-3 6 16,8 2-1-16,7-4-10 15,5 4-9-15,7 2-12 16,4-4-3-16,5 4 2 16,5-2 3-16,2-3 0 15,6 6-1-15,7 3-1 0,6 2 2 16,2 6 3-16,-3-4 1 15,4 1 2-15,1-4-2 16,7 1 4-16,11 1 0 16,3 0 3-16,4 2 1 15,1 1-1-15,3 0-1 16,-5 2 0-16,-1 4 0 16,3-1 2-16,-6 1 0 15,10 2 1-15,3-2 0 0,-6-2 0 16,4 1 2-16,-5-7 2 15,4-3 22-15,5-1-191 16,2-4 130-16</inkml:trace>
  <inkml:trace contextRef="#ctx0" brushRef="#br0" timeOffset="126151.68">7124 12513 424 0,'-1'42'205'0,"-15"22"-95"15,7 12-29-15,-4 10-51 0,1 6-19 16,14 10-9-16,-2 7-2 16,5 18 30-16,-2 4 17 15,-3 13 11-15,-1 6 3 16,-2 17 0-16,2 17-11 16,-4 25 36-16,4 11 6 15,-1 4-25-15,-6-4-1 16,2-20-45-16,-2-8-8 15,5-15-3-15,5-11-1 0,-2-14-1 16,0-13 0-16,-2-8-2 16,-4-4-2-16,10-12-1 15,-5-5-1-15,-4-15-11 16,2-7-26-16,-5-13-216 16,3-7 176-16</inkml:trace>
  <inkml:trace contextRef="#ctx0" brushRef="#br0" timeOffset="126751.77">5714 15347 474 0,'0'0'183'16,"28"4"-106"-16,67 4-70 16,-29-5 1-16,14 6 1 15,7 4-1-15,16-1 12 16,18 4 20-16,15-1 0 16,5 1 19-16,20-3-6 15,3 0-18-15,21-4-3 16,15-3-19-16,5-6-12 15,24-4-1-15,15-9 0 16,11-6 2-16,10-2 54 16,15-5 6-16,8 0 3 15,-2 0-1-15,20 4-53 16,-10 3-6-16,4 8-2 16,3 6 0-16,0 3 2 15,-2 4 1-15,-8 4 0 16,-3 1 1-16,-13 8-3 15,-12-3 0-15,-23 7 2 0,-17 3 1 16,-33 0-2-16,-6 4 1 16,-38-2-1-16,-13 0 2 15,-41-6-21-15,-23-4-81 16,-29-10 67-16</inkml:trace>
  <inkml:trace contextRef="#ctx0" brushRef="#br0" timeOffset="127541.66">5902 11954 774 0,'-29'-73'299'0,"26"71"-232"15,2 2-23-15,6 7-33 16,7 3-17-16,4 2 1 15,9 4 10-15,-2 2 20 0,1 7 6 16,7 13-3-16,-6 3 0 16,4 17-9-16,2 3-3 15,0 6 0-15,-4 0-2 16,0-5-3-16,5-7 0 16,-3-10 6-16,1-7-43 15,-1-14-241-15,0-5 194 16</inkml:trace>
  <inkml:trace contextRef="#ctx0" brushRef="#br0" timeOffset="127765.08">6356 11881 1004 0,'-12'14'385'16,"-4"1"-241"-16,-10 19-95 15,-2 14-2-15,-9 14-9 16,-5 8-20-16,3 7-11 16,-3-6-2-16,6-7-3 15,8-4-19-15,2-12-114 16,4-7-123-16,10-3 153 16</inkml:trace>
  <inkml:trace contextRef="#ctx0" brushRef="#br0" timeOffset="128222.31">6462 12472 834 0,'1'0'307'0,"-1"0"-229"16,5 0-23-16,-5 0-22 15,0 0-5-15,0 0-16 16,0 0 4-16,0 0 4 16,0 7 0-16,-5 13-7 15,-10 31-5-15,7-31-4 16,3 2 0-16,0-6-4 16,3-3-3-16,2 0-9 15,2-1-3-15,16 3 0 16,-3-3 3-16,8-3 5 15,-3-2 2-15,0-7 5 16,3-2 1-16,4-5-34 0,4 3-63 16,-2 1 63-1</inkml:trace>
  <inkml:trace contextRef="#ctx0" brushRef="#br0" timeOffset="129873.54">7262 12668 1581 0,'1'-2'34'0,"-9"-11"41"15,1 5 2-15,-11-11-18 16,-3 0-11-16,0 8-19 16,2 4-3-16,3 10-8 0,0 1-5 15,3 11-14-15,2 3-12 16,-1 11-4-16,2 8 0 16,4 3 6-16,-1 2 3 15,4-4 3-15,3-4 1 16,0-10 0-16,2-8 1 15,4-5 0-15,3-3 1 16,3-7 5-16,2-2 5 0,3-12 8 16,0-6 2-1,0-8 2-15,-2-3-2 0,-3-1 1 16,-6-2 3-16,-8 4 14 16,-2 0 5-16,-8 1 3 15,-1 5-6-15,-5 4-14 16,3 3-8-16,0 8-9 15,2 5-3-15,4 12-13 16,-7 4-4-16,4 12-3 16,5 5 1-16,7 4 8 15,-1 4 4-15,3 1 0 16,-2-5 1-16,-5-5 0 16,11-5 0-16,-1-7 1 15,4-6-1-15,-2-8 2 16,0-4 2-16,3-9 6 15,0-3 3-15,2-9 5 16,-4-6 1-16,-3-8 0 16,-3-1 0-16,-3-2 2 0,-5-2 4 15,-7 4 1-15,-6 1-1 16,-1 10-11-16,6 8-7 16,1 15-15-16,8 8-10 15,-8 12-6-15,7 8 1 16,-3 9 5-16,0 5 6 15,10 3 7-15,-7-2 0 16,8-2 32-16,1-8-68 16,3-4-106-16,9-4-48 15,-3-6-137-15,6-3-7 0,5-4 231 16</inkml:trace>
  <inkml:trace contextRef="#ctx0" brushRef="#br0" timeOffset="130817.54">6827 11886 362 0,'-40'17'219'0,"38"-17"-20"15,2 5-28-15,-3-6-49 0,2 1-7 16,0 0-10-16,0 0-5 16,0 0-22-16,0 0-14 15,-2 0-31-15,3 0-10 16,0 0-18-16,0 0-2 15,10 1 2-15,10 4-2 16,27 9 1-16,-27-10 0 16,-2 3 0-16,-1 1 2 15,-5-1 3-15,1 6 4 16,-7 0 3-16,-6 5 2 0,0 4-2 16,-8-2-2-16,1 6-5 15,4-1 0-15,0-1-13 16,1-2-6-16,4 0-9 15,2-1-1-15,4-3 5 16,-2 3 4-16,7 0 5 16,0 0 2-16,0-1 5 15,-1-1 3-15,-10-2 6 16,0-4 3-16,-5 1 4 16,-3-2 2-16,0-2 1 15,-8-1-3-15,0-3-26 16,-2-4-24-16,-4-2-98 15,6-1-118-15,-6-5 159 16</inkml:trace>
  <inkml:trace contextRef="#ctx0" brushRef="#br0" timeOffset="132228.46">7156 12634 189 0,'0'-1'143'15,"0"2"27"-15,-5 1-30 16,5-2-45-16,-1 0-8 0,0 0-14 16,1 0-10-16,0 2-3 15,2 11-4-15,0 5-15 16,5 32-3-16,-7-25-9 15,0 2-11-15,2-2-10 16,2 3-3-16,-1-6-2 16,3-2-2-16,1-1-1 15,-4-3-1-15,6 1-1 16,-1 2-1-16,5 0 2 16,-3 0-1-16,4-2 0 15,-1-1 0-15,0-3-1 16,3 4 0-16,3-3-2 15,2 1 1-15,4 0-1 16,-1-4 1-16,5 3 6 16,2-2 2-16,0 3 2 15,-2-3 0-15,1 0-5 16,1 3-1-16,-4-2 0 16,5 6 0-16,-1-3-1 0,-1 0 1 15,8 0-1-15,0-3 0 16,3 2 0-16,4-1 0 15,5-2 1-15,1 3 0 16,7-3 2-16,-10 0 0 16,-1 0 3-16,-3-1 2 15,3 1 3-15,10 0 2 0,6-1-1 16,6-2 0-16,-3 1-4 16,2 2-2-16,-1 1-2 15,-1 2 0-15,4 2-1 16,0 0 1-16,4 1-1 15,6-7-1-15,0 4-1 16,5-3 0-16,-10 1 44 16,5 7 6-16,-2-6 4 15,2 6 2-15,11-5-44 16,-3 2-5-16,0-3-3 16,-5-2 0-16,-1-1-1 15,2-1 0-15,5 0-1 16,3-2 0-16,-1 3-1 15,2-1-1-15,-2 0 1 16,2-6-1-16,9 4 0 16,-1-6 0-16,3 4 0 15,2 1 2-15,-1-1-1 16,9 5 1-16,-6-1 0 0,-1-4 0 16,2 2-1-16,-4-1 1 15,10-2-1-15,-4 1 0 16,0 1 0-16,-4 1 0 15,-1 3 0-15,8-7-1 16,-11 7 0-16,-1 0 2 16,0-1 50-16,-9 5 14 15,8-7 5-15,-10-5 0 0,-4-1-49 16,3 3-13 0,-9-2-3-16,3 2-1 0,-4 2-1 15,-7 0 0-15,-8-1 0 16,1 3 0-16,-24-3 1 15,0 1-1-15,-15-3 1 16,0 1 0-16,-3 0-48 16,-4-3-62-16,1 2 67 15</inkml:trace>
  <inkml:trace contextRef="#ctx0" brushRef="#br0" timeOffset="134046.96">16507 12639 483 0,'2'-17'244'15,"-2"10"9"1,0-1-182-16,-2-7-12 0,1 7 12 16,0 8-22-16,-5 0-25 15,0 2-3-15,-2 1-19 16,-1 7-6-16,3 11-10 15,2 5-3-15,4 16-2 16,0 6 2-16,4 21 5 16,-4 11 4-16,-1 25 5 15,-5 12 0-15,-4 29 3 16,0 11 8-16,-6 10 10 16,0 23 5-16,-1 3 6 0,2 11-8 15,1 13-7-15,4-16-20 16,1 7 51-16,5-2 3 15,1-14 2-15,0 17 20 16,2-14-41-16,-2-1 1 16,0 3-1-16,4-22 0 15,2-4-18-15,-2-13-4 16,5-18-2-16,-2-12-1 16,0-23-1-16,1-15 13 0,-3-26-98 15,-1-8-86-15,-4-25 108 16</inkml:trace>
  <inkml:trace contextRef="#ctx0" brushRef="#br0" timeOffset="134586.75">15073 15153 600 0,'55'1'231'0,"5"-1"-126"16,14-3-48-16,16 11-6 16,17 1-9-16,-3 3-35 15,18 7-4-15,3-2-1 16,9 2-2-16,11 4-1 16,7 0-2-16,5 0 16 0,7 1 16 15,9-2 3-15,10 0 10 16,-3-6-10-16,19 3-2 15,-1-3 0-15,0 0-7 16,9 3-7-16,-10-1 32 16,4-2 9-16,3 2 5 15,-3-4 4-15,0-5-34 16,-1-3-9-16,-17-5-3 16,-4 2-4-16,-10-1-5 15,-18 0-1-15,-19 2-4 16,-7-1-1-16,-26 4-5 15,-3 4-38-15,-17 0-126 16,-13 0-110-16,-20-1 157 16</inkml:trace>
  <inkml:trace contextRef="#ctx0" brushRef="#br0" timeOffset="136069.17">16289 16562 262 0,'0'-1'184'15,"0"0"15"-15,0 0-35 16,-1 0 1-16,0 0-10 15,0 0-14-15,0-1-9 16,0 1-9-16,0 0-22 16,-5-1-19-16,-5 0-46 15,8 2-23-15,-3 2-26 16,-1 10-4-16,-2 17 2 16,2 30 2-16,13-23 5 15,1-2-1-15,9-5 3 16,-2-2-1-16,9-7 2 0,3 0 5 15,1-11 7-15,0-5 6 16,0-12 13-16,-1-9 10 16,-1-3 9-16,-4-5 2 15,-5-4-1-15,-5-3-9 16,-8-3-3-16,-3 5 0 16,-10 0 2-16,-5 2 1 15,-9 3-1-15,-4 0-3 0,-1 12 2 16,0 5 2-16,-2 12-11 15,4 11-6-15,-6 13-19 16,7 7-9-16,8 8-5 16,-1 1 0-16,17-4 1 15,-8-7-1-15,11-8-2 16,5-6 0-16,3-10-1 16,7-3 1-16,3-8 6 15,0-6-23-15,6-5-53 16,3-3-33-16,-3-5-124 15,-4-2-88-15,-7-2 214 16</inkml:trace>
  <inkml:trace contextRef="#ctx0" brushRef="#br0" timeOffset="138048.09">16415 16653 217 0,'-15'67'124'16,"14"-65"-18"-16,-4-2-32 15,1 1-38-15,3-1-14 0,0 0-18 16,0 0 3-1,0 0 31-15,0 0 20 0,0 0 39 16,-1 0 11-16,1 0-7 16,0 0-7-16,0 0-18 15,0 0-8-15,0 0-21 16,0 0-10-16,0-1-19 16,0 0-4-16,1-1-4 15,1-14-1-15,6-35-3 16,2 28-1-16,1-4 7 15,-2-4 4-15,4 0 9 16,0-2 5-16,3-2-3 16,3-2-4-16,0 0-7 15,-3 0-3-15,3 3-5 16,-3 0-1-16,4 2-4 16,0-3-1-16,2-1 4 15,-1 0 7-15,1-6 8 16,4 4 3-16,-4-6 0 0,1 1-8 15,-2-1-8-15,-3 1-2 16,2 0-3-16,4 0 0 16,4 6-3-16,0 0 7 15,6 3 12-15,-1 0 1 16,-1-3 4-16,3-1-5 16,-4-2-11-16,4-3-2 15,-1-4-2-15,1 1 0 0,-1-2-2 16,-3 4-1-16,1 9 1 15,-3-1 0-15,-2 7 3 16,1 0 2-16,-6-2 2 16,0 2 0-16,8-4-3 15,-2-2-1-15,7-2-3 16,3-3 0-16,-2-1 0 16,2 0-1-16,2-1-1 15,2 5 0-15,3 3 0 16,-1-1 0-16,-4 8 0 15,-3-1-1-15,-3 3 0 16,-1 1 1-16,-5-1-2 16,6 1 2-16,6-2-1 15,3-1 0-15,12 3 0 16,-5-1-1-16,0-1 0 16,-1 3 0-16,5 3 2 15,-4 0-1-15,-3 4 0 16,-2 0 0-16,2-3 1 15,7 4-1-15,4-2 1 0,5-3 0 16,2 6-1-16,0 1 0 16,-1 3 0-16,-2 6 0 15,-5-1 0-15,1 0 0 16,4 4 1-16,0-1 0 16,6 2 0-16,-3-1 0 15,1 2 0-15,0 0-1 16,-9 1 0-16,4 5 0 15,-3-4-1-15,2 4 1 0,8 0 0 16,1 3 1-16,1-1 0 16,-1-3 0-16,-5 2 0 15,-6-5 0-15,6 4 0 16,-2-1 0-16,8 0 1 16,2-1-1-16,-22 1 0 31,-22-4 0-31,-1 1 0 0,75 8 0 0,0 3 0 15,-6 0 1-15,-33-2 0 16,4 0 0-16,-1-1 1 16,0 3 0-16,-1-3-1 15,-10 0 1-15,-2-1 0 16,-8-3-1-16,-5 0 0 16,-3-2 1-16,-6-1-23 15,-2-3-58-15,-2-1 55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06:52:07.1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4296 2481 393 0,'-86'8'230'15,"76"-16"-29"-15,7 4-9 16,-1-2-32-16,-1 0-18 16,4 4-24-16,0 0-15 15,-3 2-36-15,4 0-21 16,0 0-27-16,0 0-11 16,3 8 9-16,7 14 8 15,21 38 16-15,-12-27 5 0,0 1-15 16,7 5-1-1,-6-8-17-15,-1 3-5 0,10 2-5 16,-11-3 1-16,10 4 46 16,-3 1 4-16,-2 2 3 15,4 4 0-15,2 1-46 16,0 3-2-16,0 1 0 16,-3-3 0-16,-1-6 2 15,1-2-1-15,-3-8 1 16,5-2-1-16,-6-3-1 15,1 2 1-15,-5-9 2 16,1 1 0-16,-5-3-7 16,-5-8-10-16,-4-2-70 15,-5-3-53-15,-2-8-100 16,3 1-88-16,-1 3 203 16</inkml:trace>
  <inkml:trace contextRef="#ctx0" brushRef="#br0" timeOffset="315.08">4826 2581 552 0,'7'-20'270'0,"-7"7"-51"15,-1 5-20-15,-6 4-9 16,-3 6-36-16,-2 7-74 15,-3 5-7-15,-4 8-6 16,-4 1 5-16,-5 14-6 16,-5 1-9-16,-5 8-27 15,-3 6-13-15,-3 6-8 16,5 6-2-16,-4 4 3 16,2-3-4-16,2 1-3 15,7 2 15-15,-4-12-69 16,1-4-43-16,7-8-154 15,-5-13-152-15,19-3 256 16</inkml:trace>
  <inkml:trace contextRef="#ctx0" brushRef="#br0" timeOffset="747.47">5461 2406 717 0,'-16'14'327'0,"-11"10"-162"15,-4 6-4-15,-2 10-45 16,-10 4-31-16,3 3-22 16,-4 6-6-16,3 6-14 15,2 4-4-15,6 4-16 16,4-5-11-16,12-1-7 15,4-5-2-15,8-6-14 16,1-1-21-16,7-10-38 16,4-2-22-16,6-10-56 15,7-3-30-15,6-8-181 16,-4-10 228-16</inkml:trace>
  <inkml:trace contextRef="#ctx0" brushRef="#br0" timeOffset="1050.19">5553 2951 292 0,'-10'29'143'15,"1"11"-34"-15,-1 4-15 0,10 2-28 16,-4 0-14-16,11-10-33 15,5-5-11-15,2-11 0 16,9-5 11-16,5-12 20 16,-2-4 16-16,2-14 20 15,-3-6-5-15,-1-11-13 16,-1-3-14-16,-5-1-21 16,-4 0-4-16,-9 5-8 15,-4 4-4-15,-5 6-63 16,-4 1-39-16,-5 8 58 15</inkml:trace>
  <inkml:trace contextRef="#ctx0" brushRef="#br0" timeOffset="1318.33">5986 2412 375 0,'18'17'186'0,"2"12"-91"15,-4 16 24-15,0 7 16 16,-4 10-43-16,-5-1-19 16,-4 8-38-16,-4-1-15 0,-6 7-9 15,0 1-1 1,-4 3-2-16,-6-2-5 0,0-9-97 15,3-5 70-15</inkml:trace>
  <inkml:trace contextRef="#ctx0" brushRef="#br0" timeOffset="1773.51">6862 3084 790 0,'16'-51'302'0,"2"51"-229"16,4 1-8-16,4 1-2 16,0 2-31-16,2-1-24 15,-10-3-2 1,-8 0-1-16,0 0-5 0,35 0-62 16,-1-2-41-16,2-7 60 15</inkml:trace>
  <inkml:trace contextRef="#ctx0" brushRef="#br0" timeOffset="1993.92">7038 2843 878 0,'1'-11'359'0,"-3"-1"-160"16,3 2-164-16,4-2 1 15,1 1-8-15,6 5-8 16,4-4-22-16,1 3-2 16,8-3-56-16,-1-4-53 15,12 5-139-15,1-3 147 16</inkml:trace>
  <inkml:trace contextRef="#ctx0" brushRef="#br0" timeOffset="2446.03">8553 1940 490 0,'-11'-5'238'0,"-14"7"-39"15,-3 8-46-15,-6 14-13 0,-5 7-11 16,-3 22-35-16,-1 11-1 15,-6 26 3-15,0 17 0 16,0 24-13-16,9 12-15 16,11 6-32-16,6 7-12 15,20-11-20-15,-3-9-1 16,16-8-2-16,7-23 0 16,8-8 1-16,2-7 0 15,2-18 5-15,5-3-20 0,-1-24-43 16,7-6-41-16,-1-16-120 15,3-8-78-15,5-13 183 16</inkml:trace>
  <inkml:trace contextRef="#ctx0" brushRef="#br0" timeOffset="3945.07">9214 1961 281 0,'-5'2'209'15,"1"1"15"-15,4 0-8 16,-1-3-42-16,0 0-17 0,0 0-14 15,0 0-9-15,0 0-32 16,0 0-14-16,0 0-36 16,0 0-14-16,-1 0-17 15,2 0-4-15,0 0 0 16,0 0-3-16,0 0-6 16,0 0-3-16,13 6-2 15,4 3 0-15,29 8 1 16,-20-15 1-16,2-2-1 15,5 0 0-15,0 1-1 16,-4 0-1-16,-3 2 0 16,-2 2 0-16,-6 0 1 15,-2 4 0-15,-4 1 2 16,-2 3 1-16,-3-1 1 16,-4 1 0-16,-1 1-1 15,-2 2 0-15,-2 4-2 16,-5 1 2-16,-2 6 2 15,-3 0 3-15,-8 5 2 0,2 5 1 16,-5 4-1-16,-2 3-3 16,2 1-4-16,-3-1-1 15,5 1-1-15,0-5 3 16,6-1-1-16,4-6 0 16,-2-10-1-16,8-4-4 15,1-9-34-15,2-7-39 16,6 0-79-16,-2-4-43 0,-2-1-178 15,0 1 239-15</inkml:trace>
  <inkml:trace contextRef="#ctx0" brushRef="#br0" timeOffset="4217.34">9236 2271 722 0,'-8'-7'394'15,"2"2"-150"-15,2 2-66 16,9 3-42-16,3 2-87 16,2-1-18-16,5 1-7 15,-3-2-4-15,9 3-9 16,0 4-6-16,4-1-2 15,0-1 0-15,0-3 1 0,1 0-4 16,0 1-83 0,2 3-83-16,4 0 102 0</inkml:trace>
  <inkml:trace contextRef="#ctx0" brushRef="#br0" timeOffset="5733.81">8824 3246 375 0,'-35'-10'231'0,"29"14"-10"16,5-3-14-16,-1 1-45 15,6 5-9-15,0-5-3 16,3 4-6-16,5 1-23 16,-1-3-22-16,5-3-54 15,4 3-22-15,1-4-17 16,2-1-1-16,4 2-3 15,-2-2 1-15,3 4 0 0,-1-2 1 16,0 0 9 0,-10 1-28-1,-8-1-85-15,-1 0-71 0,20-1 91 0</inkml:trace>
  <inkml:trace contextRef="#ctx0" brushRef="#br0" timeOffset="6417.37">9300 3177 459 0,'27'-73'259'16,"-27"67"-72"-16,6-3-26 15,3 2-22-15,7 2-36 16,2 1-9-16,5 4-20 15,0 2-4-15,2 5-10 0,2 6-10 16,-5 4-21-16,-3 2-10 16,-5 3-7-16,-1 2 0 15,-9 1 2-15,-4-2 0 16,-4 6 0-16,-7 1 0 16,-8 1 2-16,-2 5-1 15,-6-1 1-15,-5-5 2 16,-2-4-3-16,-1-3-2 15,-1-12-38-15,1-3-21 16,5-5-26-16,5-6-5 0,9-3 29 16,0 1 18-16,10 0 19 15,-2-3 5-15,4 3 2 16,7-1-1-16,-1 0 5 16,6 5 3-16,6 1 4 15,0-1 1-15,5 2 4 16,2 4 3-16,7 1 7 15,2 5 4-15,13 5-3 16,-2-3-3-16,4 6-5 16,2-6-4-16,1-1-3 15,0 1 0-15,-6-4 0 16,-5 1 0-16,-7-2 0 16,-2-1-19-16,-5-4-77 15,0-2-53-15,5-7-301 16,-3-6 286-16</inkml:trace>
  <inkml:trace contextRef="#ctx0" brushRef="#br0" timeOffset="6798.61">10395 2017 367 0,'18'-7'168'0,"2"9"-75"16,1 5-17-16,2 9 12 16,2 13-28-16,3 4-25 15,3 13-3-15,3 15-4 16,1 6 4-16,1 24 8 15,0 9 33-15,-3 10 31 16,-4 5 14-16,-15 12 29 16,-7 1-17-16,-16 12-26 15,-12 1-19-15,-7-1-39 16,-4-1-17-16,-9-14-14 16,-1-8-3-16,-4-16 0 15,-5-12 4-15,1-16-81 16,1-4-97-16,12-20 104 15</inkml:trace>
  <inkml:trace contextRef="#ctx0" brushRef="#br0" timeOffset="7879.05">15520 2012 1022 0,'-15'1'338'16,"-2"10"-339"-16,-1 4-10 16,2 11 4-16,-2 6 0 15,2 11 0-15,-3 6 1 0,2 19-1 16,-2 3-1-16,-4 34 0 16,-1 14-1-16,-3 17 6 15,-5 22 13-15,0 9 13 16,4 9 8-16,-1 26 10 15,3 6-5-15,4 16-1 16,1 2-5-16,2-8-12 16,-1 13-4-16,0-3-8 15,-5 4-2-15,6 11 34 16,3-11 7-16,-3-2 5 16,7-2-1-16,-1-4-25 15,5-10 3-15,7-9 0 16,2-9 1-16,4-31-8 15,0-6-8-15,0-24-3 16,-2-16 0-16,-1-17 0 16,-2-12 0-16,-4-23 1 15,-3-14-20-15,-4-18-95 0,-1-8-84 16,-1-19 108-16</inkml:trace>
  <inkml:trace contextRef="#ctx0" brushRef="#br0" timeOffset="8488.6">12464 4629 1194 0,'-6'-16'402'0,"9"3"-391"16,6 2-16-16,7 1-3 16,13 7-3-16,11 3 0 15,6 0 3-15,18 6 7 0,5 1 0 16,13 7 11-16,10 1 5 16,17 3 9-16,25 1 7 15,15-5-2-15,25 5-19 16,30-4 60-16,-4-3-1 15,33 1-3-15,-2-5 19 16,16-3-34-16,9 1 9 16,14 0-1-16,5 0-2 15,8 1-29-15,3 0-9 0,-1 1 0 16,3 1 1-16,-14-3-5 16,2 0-3-16,-15-5-4 15,-9 0 0-15,-10 2 0 16,-21-1-3-16,-32 4-1 15,-17 4 0-15,-30-3 0 16,-17 4 0-16,-31 1-46 16,-16-3-44-16,-31 0-107 15,-9-3-82-15,-13-5 170 16</inkml:trace>
  <inkml:trace contextRef="#ctx0" brushRef="#br0" timeOffset="9099.28">19575 4740 458 0,'-8'-7'274'0,"3"4"-11"15,5 3-45-15,0 0-80 16,0 0-33-16,0 0-36 16,0 0-2-16,8 14 21 15,10 6-1-15,25 32-29 16,-26-27-15-16,0-2-29 0,3 7-7 16,-1-4-2-16,-1 1-1 15,-1 4 0-15,0-6 2 16,3 0-1-16,0 1 1 15,-1-6-26-15,0-2-31 16,-7-8-93-16,1-5-74 16,-7-8-123-16,-1-8 200 15</inkml:trace>
  <inkml:trace contextRef="#ctx0" brushRef="#br0" timeOffset="9314.58">19912 4824 379 0,'1'-7'283'15,"-2"4"-19"-15,-4 3-90 16,2 3-23-16,2-3-70 16,0 0-9-16,-11 13 14 15,-38 35 5-15,19-25-19 16,-1 0-14-16,3 0-28 16,-2 4-11-16,7-4-12 15,2 0-3-15,3-3-45 16,4-1-44-16,4 2-148 15,4 2-205-15,9-1 281 16</inkml:trace>
  <inkml:trace contextRef="#ctx0" brushRef="#br0" timeOffset="9541.96">20119 5135 846 0,'-4'35'364'0,"0"6"-252"15,-7 12-11-15,-7 4 26 16,-3-6-65-16,-1-2-5 0,1-10-21 16,3-7-9-16,8-3-67 15,1-2-51-15,2-2 59 16</inkml:trace>
  <inkml:trace contextRef="#ctx0" brushRef="#br0" timeOffset="10255.08">14651 1267 404 0,'-43'-20'244'0,"49"32"-69"0,-1 1-2 15,-3 7-61-15,3 1-34 16,7 11-19-16,3 4-8 15,3 4-30-15,-1 3-8 16,1-2-6-16,1 1-1 16,1-3-1-16,1-7 1 15,-6 0 5-15,1-1-20 0,-4 1-194 16,-2-7 150 0</inkml:trace>
  <inkml:trace contextRef="#ctx0" brushRef="#br0" timeOffset="10500.01">15020 1394 569 0,'-15'14'337'16,"-5"9"-117"-16,-11 5-20 15,2 3-2-15,-10 8-101 16,-3-4-24-16,0 1-35 16,3-4-17-16,6-7-12 15,1-4-14-15,13-4-78 16,-3 2-81-16,2-2 98 0</inkml:trace>
  <inkml:trace contextRef="#ctx0" brushRef="#br0" timeOffset="10931.85">14969 1704 500 0,'2'-2'300'16,"0"2"-88"-16,-4 5-64 16,1-5-39-16,0 0-76 15,0 0-15-15,-9 7-10 16,-1 4-4-16,-22 29-4 15,25-27 0-15,4 3-1 16,-3 0-1-16,5 2-2 16,3 2 1-16,4-1 1 15,2-3 0-15,4 3 1 16,-2-4 0-16,5 1 0 0,0-2 1 16,3-5-1-16,2-2-24 15,-1-4-60-15,2 0-63 16,-4-1 85-16</inkml:trace>
  <inkml:trace contextRef="#ctx0" brushRef="#br0" timeOffset="13515.28">18107 5671 314 0,'0'0'214'0,"0"0"17"15,0 0-16-15,0 0-38 16,0 0-18-16,0 0-37 15,0-1-16-15,0 0-30 16,0 0-9-16,0 0-3 16,-1 0 0-16,0 0 2 15,0-1-3-15,0 1-3 16,0 0-7-16,-2 0-14 16,3 0-6-16,-1 0-19 15,-2 0-7-15,-7 1-7 16,1 2-3-16,5 1-2 15,1 9-1-15,-22 30 2 16,30-30 2-16,7-3 6 16,0-3 8-16,4-3 11 15,1-2 4-15,-1-6 8 16,3-2-2-16,-2-5 0 0,0-5-2 16,-3-3-7-16,-1-1-3 15,-5-4-6-15,0 2-1 16,-8-2 0-16,-4 2 0 15,0 6 1-15,-5-1-1 16,-1 9-10-16,0 4-5 16,0 4-15-16,-3 5-3 15,-2 8 1-15,2 9 2 16,-5 5 10-16,5 4 1 16,3 1 3-16,4-4 1 0,6-3-1 15,-1-3 1-15,1-4 0 16,0-3 0-16,7-5 2 15,3-3 2-15,5-5 4 16,2-5 3-16,0-7 4 16,-1-7-1-16,-2-7-1 15,-3 0-2-15,-1-4 0 16,-3 4 0-16,-6-1 2 16,-1 3 1-16,-10 1-7 15,0 7-6-15,-3 9-12 16,-3 4-8-16,-2 12-1 15,-3 4 2-15,-5 9 8 16,3 7 2-16,4 1 5 16,3 1 0-16,9-2 1 15,1-5-1-15,6-5 2 16,3-6-2-16,1-7-18 16,5 0-62-16,1-6 58 15</inkml:trace>
  <inkml:trace contextRef="#ctx0" brushRef="#br0" timeOffset="19783.73">18125 5566 128 0,'-3'0'85'0,"3"0"15"16,-1 0-6-16,0 0-9 15,0 0-6-15,0 0-6 16,0 0 1-16,0 0-4 15,0 0-9-15,0 0-17 16,-1 0-4-16,2 0-6 16,-2 0 4-16,1 0 0 15,0 0 0-15,0 0 2 16,0 0-4-16,0 0-8 16,0 0-1-16,0 0-2 15,0 0-2-15,-2 0-8 16,3 0-3-16,-1-1-3 0,1 0 0 15,0 0 5 1,0 0 2-16,0-1-1 0,1-3 0 16,3-3 0-16,0-4 1 15,17-24 2-15,-14 27-1 16,-1-5-2-16,3 2-1 16,-1-2 7-16,2 0 3 15,3-2-1-15,-5-1-2 16,3-1-7-16,-4-4-5 15,-2 0-5-15,8 1-1 0,-2-6-3 16,3 0 0-16,3-3 0 16,-4 1 0-16,3-1 0 15,6 3-1-15,1 2 1 16,0-3 1-16,0 1 1 16,-5 0 1-16,2-2-1 15,1 3-1-15,6 1 1 16,-1-3-2-16,5 2 0 15,-3 0 0-15,2-2 0 16,1 3 0-16,1-2 1 16,5-1 1-16,-4-1 0 15,3-2 1-15,-3-1 4 16,0 1 0-16,-7-3 0 16,5 2-1-16,4 1-4 15,3 2 0-15,8 0-2 16,2 1 0-16,-4-2 0 15,-1 1 0-15,2 7-1 16,-3-3 0-16,-1 6 0 16,-1 0 0-16,-2 1 1 0,-3-1 0 15,1-1-1-15,0 3 1 16,4-4-2-16,4 4 1 16,4-2-1-16,1-3 0 15,0 3 0-15,6 1 1 16,-1 0 0-16,0 2-1 15,-6 1 2-15,-1-2 0 16,2 2 1-16,-7-2 0 16,12 0-1-16,0-1 1 0,0-1-1 15,5 2-1-15,-3 4-1 16,-2 2 1-16,-3 1-1 16,-2 4-1-16,2-1 1 15,2 0 0-15,11 5 1 16,-5-4 0-16,3 0 1 15,1 3 0-15,-1 0 0 16,0 0 0-16,0 0 0 16,-4 0 0-16,1 1-1 15,-1-3 1-15,6 5-1 16,0 1 1-16,2-3 1 16,0 3 1-16,-1 2 1 15,-2-3-1-15,0 0 0 16,3-4-1-16,4 0 0 15,6-2 0-15,3 6 0 16,0 2 0-16,-8-2 20 16,-8 1 29-16,-3-1 5 15,3 0 2-15,2 0-18 0,8 1-28 16,1-1-4-16,-5-1-1 16,-9 0 0-16,-1-2 1 15,0 7-2-15,2 0-1 16,5 1-2-16,-2 0 0 15,-5 1 0-15,-1-1-1 16,-4 2 0-16,-2 1 1 16,-11-4 3-16,-5 2 8 0,-3-1 6 15,-5 0 2-15,-4-2-1 16,-1 1-7-16,-2-1-3 16,-6 0-1-16,-6-1 1 15,0 3-1-15,-7-2 2 16,0-2-1-16,1 1 2 15,-3-3 1-15,0 0 1 16,0 0 2-16,0 0 9 16,0 0 1-16,-3 0 0 15,3-1-3-15,-1 1-14 16,0 0-5-16,0 0-35 16,0 0-31-16,1-6-70 15,1-2-70-15,5-8 127 16</inkml:trace>
  <inkml:trace contextRef="#ctx0" brushRef="#br0" timeOffset="20280.16">23417 3754 373 0,'-1'0'158'0,"0"0"-76"16,0 0 13-16,0 0 19 15,-2 0-11-15,3 0-22 16,-4 0-8-16,0 0-23 15,0 0-13-15,3 0-15 16,0 0 3-16,0 0 9 16,0 0 1-16,1 0-3 15,1 2-7-15,2 4-18 16,18-1-4-16,33 30-1 16,-27-29 1-16,4 5-1 15,1 0 0-15,-2 5 1 16,-2-1-8-16,-7-2 49 15,-5 5 10-15,-7-2 26 16,-5 4 14-16,-8 2-28 0,-11 2 10 16,-16 8 3-16,-6-1 6 15,-15 2-20-15,-1 0-18 16,5-10-26-16,1-2-8 16,10-14-47-16,5-5-75 15,10-11 72-15</inkml:trace>
  <inkml:trace contextRef="#ctx0" brushRef="#br0" timeOffset="21405.34">14986 3543 208 0,'83'-2'155'0,"-64"10"-15"16,-4 0 11-16,0-2-57 16,-2 0-15-16,3 2-17 0,6-1-11 15,8-2-35-15,-2-3-7 16,3-2-5-16,-1-2-7 16,2-2-103-16,0 1-75 15,4-3 108-15</inkml:trace>
  <inkml:trace contextRef="#ctx0" brushRef="#br0" timeOffset="21550.37">15714 3569 118 0,'42'3'105'15,"1"2"21"-15,-3 0-14 16,-6-3-41-16,2 1-13 0,3-2-18 16,-2 0-15-16,1-2-16 15,0-2-2-15,-1-7-39 16,-3-3 25-16</inkml:trace>
  <inkml:trace contextRef="#ctx0" brushRef="#br0" timeOffset="21720.11">16774 3514 651 0,'36'19'225'0,"0"-2"-207"15,0 1-10-15,0-4-2 16,-4-5-1-16,3-4-5 16,2-3-65-16,1-2 48 15</inkml:trace>
  <inkml:trace contextRef="#ctx0" brushRef="#br0" timeOffset="21855.56">17436 3627 249 0,'57'8'160'16,"-1"0"-30"-16,2 3-31 15,4-2-76-15,-6-4-13 16,-6-1-6-16,-7-9-1 16,2-1-3-16,5 0-51 15,4-4 37-15</inkml:trace>
  <inkml:trace contextRef="#ctx0" brushRef="#br0" timeOffset="22131.13">18341 3597 294 0,'40'0'197'0,"4"2"-22"15,4 3-46-15,2-4-81 16,-3-2-27-16,-1-6-15 16,0 1-1-16,0-6-3 15,-2-3-2-15,-1 2-90 16,3-1-44-16,0 2-46 16,0 3 2-16,0 1 88 15,-3 3 45-15,1 3 56 16,10 2 8-16,2 2 14 15,0 0 14-15,1 6 11 16,-6 2-5-16,-5 0-14 16,7 3-15-16,-1-3-18 15,6-2-3-15,5 0-41 0,-4-5-47 16,4 1 54-16</inkml:trace>
  <inkml:trace contextRef="#ctx0" brushRef="#br0" timeOffset="22499.3">20243 3680 175 0,'75'17'112'16,"-10"-3"-8"-16,5-2-44 16,5-2-52-16,1-5-3 15,7-9-2-15,0 0-1 0,4-5-19 16,-4-1-26-16,2 6-36 16,6-4-4-16,-3-3 18 15,7 1 27-15,5 2 40 16,-13 2 24-16,0 5 56 15,-2 1 19-15,-2 1 9 16,6 4-18-16,6 1-53 16,-7-3-18-16,-5-2-13 15,2-1-1-15,-3-4 0 16,5 1-3-16,4-2 0 16,2 5 0-16,-4 3-1 15,1 1 0-15,5 3-2 16,0-1-1-16,7-3-2 15,-1-1 0-15,5 3 1 16,-4-3 1-16,14 5 0 16,2-3 0-16,-1-2 0 15,8 0 0-15,-3-3 0 0,1-4-30 16,-8-7 22-16</inkml:trace>
  <inkml:trace contextRef="#ctx0" brushRef="#br0" timeOffset="23564.14">14336 3280 290 0,'-40'-18'250'0,"41"18"12"16,-1 1-63-16,5 1-40 16,-5-3-52-16,0 0-16 15,0 0-13-15,14-6-5 16,40-6-21-16,-25 13-9 16,6 7-1-16,0 2-6 0,-1 2-11 15,1 4-6-15,-7 1-15 16,-4 3-2-16,-7 2 2 15,-6 1 2-15,-11 0 4 16,-3 3 2-16,-7 5 3 16,-1 0 1-16,-1 1-2 15,-1-3 0-15,-9-5 1 16,-4-4 0-16,2-5-11 16,-4-5-12-16,4-9-40 15,2-5-14-15,-2-7-2 16,8 0 9-16,8 1 33 15,5 5 4-15,4 4 1 16,1-1 1-16,5 1 7 16,-7 1 7-16,0 1 12 15,10 0 1-15,14 6 18 0,30 12 3 16,-21-7-2 0,-4 1 2-16,0 0-22 0,2 1-6 15,7 2-2-15,3-3 0 16,6 0 4-16,4 1 1 15,4 1-4-15</inkml:trace>
  <inkml:trace contextRef="#ctx0" brushRef="#br0" timeOffset="47830.45">3025 8076 211 0,'-30'-89'183'16,"26"84"41"-16,1-2-15 16,-1 2-54-16,3 3-17 15,-1-1-23-15,1 2-12 0,0 1-25 16,0 0-16-16,0 0-36 16,1 0-9-16,0 0-11 15,0 0 0-15,3 13 17 16,5 8 0-16,21 33-4 15,-11-24-3-15,7 1-9 16,-3 5-2-16,2 5 0 16,3 0 0-16,1 6-1 15,-6 2 0-15,-2 1 0 16,3 0 0-16,0-4 1 16,0-4 0-16,-4-10 1 15,-4-4 1-15,1-5 1 16,-3-7 0-16,4-1 24 15,-5-3-61-15,-3-7-105 16,1 1-74-16,-3-5 94 16</inkml:trace>
  <inkml:trace contextRef="#ctx0" brushRef="#br0" timeOffset="48117.48">3335 8120 367 0,'-4'-17'260'15,"-3"2"44"-15,1 5-57 16,-1 9-45-16,-2 0-53 0,-1 8-65 16,8 13-16-16,-10 4 3 15,-7 10 4-15,-4 12-8 16,-13-4-12-16,-1 8-28 15,2 1-11-15,-4 1-9 16,3 2-3-16,8-8 18 16,2-2-52-16,7-12-84 15,5-2-75-15,7-5 91 16</inkml:trace>
  <inkml:trace contextRef="#ctx0" brushRef="#br0" timeOffset="48504.04">4014 7810 471 0,'-6'-3'322'0,"-1"0"-36"16,-4 4-99-16,-5 5-21 0,-2 6-74 16,0 6-6-16,-5 10-4 15,2 7-10-15,-2 9-18 16,-5 5-13-16,-6 9-30 15,-1 2-6-15,-5 8-5 16,4 1-1-16,9 3 5 16,3 2-58-16,11-9-53 15,6-2-33-15,8-14-140 16,7-2-132-16,4-10 273 16</inkml:trace>
  <inkml:trace contextRef="#ctx0" brushRef="#br0" timeOffset="48904.14">4291 8334 368 0,'33'-4'237'0,"-40"39"-31"16,-13 11-48-16,6 3-23 15,16 1-65-15,-2-6-23 16,11-17-39-16,-2-10-7 16,1-13-1-16,7-1 3 0,5-7 31 15,5-6 11-15,-1-10 16 16,-9-7 3-16,-2-8-20 15,-7 1-5-15,-2-2-6 16,-1 2-1-16,-6 1-3 16,-14-4-5-16,6 8-11 15,-7-1-5-15,-1 9-6 16,15 8-20-16,-13 4-49 16,2 0-29-16,-3 6-157 15,1 3 164-15</inkml:trace>
  <inkml:trace contextRef="#ctx0" brushRef="#br0" timeOffset="49219.35">4715 7941 214 0,'29'14'188'0,"0"2"-19"15,-4 13 26-15,1 7-17 16,-7 9-36-16,-3 4 1 0,-15 4-34 16,0 5-16-16,-8 6-35 15,-5 7-15-15,-4 0-22 16,-8-5-6-16,0-8-3 15,-1-12-2-15,3-15-71 16,1-1-64-16,6-12-202 16,3-1 196-16</inkml:trace>
  <inkml:trace contextRef="#ctx0" brushRef="#br0" timeOffset="49869.85">5484 8393 749 0,'-4'-1'374'15,"-2"-2"-171"-15,4 3-49 16,4 1-46-16,-4 0-67 16,2-1-10-16,0 0-6 15,0 0 8-15,5 2 13 16,9 6-4-16,28 15-9 16,-28-14-8-16,9 1-17 0,-2-5-2 15,2 2-2-15,1-3 1 16,-1 0-1-16,-3-4-1 15,1 3 0-15,-2-3 0 16,-5-3 32-16,3 3-67 16,-5-4-76-16,-4 3-44 15,1-1-157-15,-2-2-63 16,-5-2 245-16</inkml:trace>
  <inkml:trace contextRef="#ctx0" brushRef="#br0" timeOffset="50126.02">5504 8161 585 0,'-7'0'226'0,"5"-1"-111"16,12 8-55-16,5-2-1 15,-2-4 24-15,7 2-21 16,0 0-13-16,0 0-14 16,7 1-20-16,1 1-9 15,0 0 2-15,4-2-71 16,0 1-163-16,-3-1 152 0</inkml:trace>
  <inkml:trace contextRef="#ctx0" brushRef="#br0" timeOffset="51220.36">7188 7443 310 0,'-49'-34'214'0,"26"59"23"15,-3 6-45-15,-5 9-46 16,-7 4-30-16,-8 10-45 16,-5 4-8-16,3 16-14 15,-1 12-10-15,2 17-13 16,3 8-6-16,8 11-14 16,6 5-2-16,12 1-1 15,6 3 0-15,7-6 1 16,6-4 1-16,4-11 0 15,1-9-1-15,6-17 7 16,1-13-49-16,8-16-133 16,1-8-160-16,7-12 190 15</inkml:trace>
  <inkml:trace contextRef="#ctx0" brushRef="#br0" timeOffset="52148.97">7619 7628 456 0,'18'-56'295'16,"-22"55"-45"-1,-7-1-87-15,2 2-32 0,7 2-46 16,-6-1 0-16,-3 1-4 16,1 0-3-16,0 5-22 15,-7 0-13-15,11 8-23 16,-10 1-9-16,4 8-8 16,2 4-3-16,-7 5-6 15,5 6-1-15,3 8 1 16,1 5-1-16,10 3 0 15,2-1 0-15,5-14-2 16,1-5-1-16,6-15-1 16,4-3-1-16,0-5 7 15,2-6 4-15,11-1 6 16,-6-6 4-16,0-9 27 16,4-1 6-16,-4-11 9 15,0-2 0-15,2-8-21 0,-4-7-5 16,-8-3-4-1,1-5 0-15,-13-1 7 0,-1 3 2 16,-14 3 2-16,-8 4-2 16,-4 14-17-16,-4 2-7 15,-4 12-46-15,3 7-28 16,-2 4-64-16,-2 6-44 16,9 1-186-16,2 10 232 15</inkml:trace>
  <inkml:trace contextRef="#ctx0" brushRef="#br0" timeOffset="53068.11">7392 8699 361 0,'-1'-1'282'15,"-1"-4"5"-15,1 0-95 16,1-1-40-16,1 3-46 15,12-5 0-15,38-5-17 16,-28 19-9-16,0 1-25 16,0 2-15-16,-9-3-16 15,-1-1-4-15,-5 3-1 16,-3-3 0-16,-1 10 6 16,-2-1 2-16,-2 3 1 15,-11 2-1-15,0 3-6 0,-7 0-2 16,-7 3-4-1,-4 1-8-15,-10-4-21 0,-2-2-10 16,2-9-16-16,5-4 0 16,9-8 14-16,7 1 8 15,7-5 11-15,5 5 5 16,2 0 1-16,2-1 0 16,2 1-6-16,0-1 2 15,0 0 2-15,0-1 2 16,0 1 4-16,7-3 1 0,11-3-3 15,28-5 1-15,-25 15 3 16,4 1 0-16,2 7 1 16,-2 4 0-16,1 4 0 15,4-2 1-15,-10 0 2 16,7 2 0-16,-4-1-3 16,-14 0-1-16,8-2-3 15,-4-3 0-15,7 1-23 16,1-3-36-16,0 0-149 15,-3-3-94-15,-1-6 177 16</inkml:trace>
  <inkml:trace contextRef="#ctx0" brushRef="#br0" timeOffset="53542.03">8218 7402 118 0,'19'-1'105'0,"3"7"7"16,1 1 15-16,1 13-22 16,1 9 2-16,3 9 30 15,3 11-8-15,2 9-2 16,-1 9-1-16,2 18-36 15,-2 7 22-15,-6 19-19 16,-7 2 11-16,-10 12 1 16,-11 6-40-16,-12 8-1 15,-4 3-34-15,-17 7-7 16,-6-1 0-16,-14-7 0 16,-1-4 0-16,-5-13-5 15,-3-8 20-15,-9-15-94 0,-14-7 48 16</inkml:trace>
  <inkml:trace contextRef="#ctx0" brushRef="#br0" timeOffset="57692.92">2941 10998 449 0,'-3'-2'280'16,"2"1"-49"-16,1-1-53 16,0 1-31-16,0 1-73 15,0 0-25-15,0 0-31 16,0 0-10-16,0 0-2 15,5 10 0-15,11 3-1 16,32 33 2-16,-25-25 4 16,4 2 11-16,1 8 13 15,0 2 2-15,5 7 34 16,3 1-7-16,-7-1-13 16,3-3-1-16,-10-2-36 15,5 2-3-15,0-1-2 16,1 1 0-16,6 3 6 15,-1-2 2-15,-4 1 5 16,2-1 0-16,-5-1-2 16,-5-2-4-16,0-4-5 0,1-3-3 15,-4-5-2-15,1 0 1 16,-6-8 3-16,-5-6 3 16,-5-6 1-16,-1-5 0 15,-3-2-45-15,0 3-36 16,0 0-82-16,0 0-64 15,-4-9-167-15,-6-12 238 16</inkml:trace>
  <inkml:trace contextRef="#ctx0" brushRef="#br0" timeOffset="58017.33">3460 11067 527 0,'-8'-11'305'0,"4"9"-53"15,-2 2-31-15,3 10-74 16,0 2-42-16,-6 9-26 16,-3 2 12-16,-3 10 11 15,-2 5-1-15,-2 3-25 16,4 2-15-16,-1 0-24 15,-7-2-12-15,-2 0-13 16,2 0-3-16,-6 1-2 16,5 2 0-16,1-3-3 15,0-6-8-15,2-8-78 0,5-3-55 16,2-12-132-16,7-1-198 16,6-7 310-16</inkml:trace>
  <inkml:trace contextRef="#ctx0" brushRef="#br0" timeOffset="58849.55">3329 10688 394 0,'-26'-86'270'0,"18"83"26"15,3-3-52-15,-4 5-28 16,4 1-36-16,0 3-51 15,3-2-26-15,1-1-55 16,0 0-22-16,-4 17-26 16,-10 35-5-16,17-29-3 15,3-1-2-15,3-10 2 16,6 0 0-16,-5-8 5 16,-3-3 4-16,2-1 8 15,1-1 5-15,-4-3 6 16,4-1 1-16,-5-2 2 15,-1-2 1-15,-1-2-3 16,-4 0 1-16,4-2 0 16,-4-1 1-16,-6-1-2 15,-3 1-2-15,-1 3-4 0,3 2-3 16,8 6 6-16,0 3 1 16,1 5-4-16,-2-5-2 15,2 0-14-15,-2 0-2 16,-1 8-1-16,-1 1 0 15,0-3 13-15,1 0-48 16,0 3-93-16,1-2-58 16,0 5-259-16,10 30 288 0</inkml:trace>
  <inkml:trace contextRef="#ctx0" brushRef="#br0" timeOffset="60650.16">3815 11734 344 0,'-9'74'203'0,"11"-70"-35"16,1 0-19-16,1-1-46 16,-4-3-14-16,0 0 9 15,0-2-10-15,0 1-12 16,0 0-3-16,4-6-30 15,5-12-9-15,16-34-7 16,-17 27 1-16,-1-2 1 16,11 1-2-16,-10 2-7 15,5 2-4-15,-5 6-3 16,-3 0 0-16,-3 8 2 16,-1 6 1-16,0 1 3 15,-1 3 10-15,0-1 19 16,-1 0 8-16,0 23 4 15,-9 37-5-15,-2-14-17 16,4 4-9-16,-5 2-8 16,4 3-5-16,2-4-9 15,-5-6-2-15,9-3 12 0,-1-8-41 16,0-9-92-16,4-4-52 16,-2-6-226-16,7-3 248 15</inkml:trace>
  <inkml:trace contextRef="#ctx0" brushRef="#br0" timeOffset="61083.97">4493 11699 602 0,'-36'-70'287'0,"39"70"-112"16,3 2-76-16,5 4-33 0,3 0-2 16,10 6 15-16,-2-1-11 15,6-2-19-15,0-2-16 16,-4-7-21-16,1-4-2 15,-1 1 3-15,4-1-28 16,-5-4-138-16,-5-2 110 16</inkml:trace>
  <inkml:trace contextRef="#ctx0" brushRef="#br0" timeOffset="61265.39">4521 11437 699 0,'0'-1'339'16,"5"2"-141"-16,8 3-56 16,4-1-7-16,6 2-59 15,4 2-21-15,6-1-39 16,4-2 54-16,16 1-193 16,-1-2 109-16</inkml:trace>
  <inkml:trace contextRef="#ctx0" brushRef="#br0" timeOffset="76381.67">9267 8980 254 0,'-11'-10'231'16,"0"2"22"-16,3 4-7 16,3 1-22-16,1 3-52 0,12 1-34 15,-7 1-69-15,3 5-14 16,0-1 1-16,-2 1 11 15,11 3 18-15,5-1-12 16,10 4-31-16,1-1-15 16,2 0-16-16,1-2-5 15,3-3 35-15,2-1 3 16,6-2 0-16,0 0 3 16,3 0-39-16,-2-1-3 15,-9-1 0-15,-1 3-1 0,-14-2 2 16,2 0 1-16,-8 1 2 15,0-2-2-15,0-3-14 16,-4-1-22-16,-4-2-54 16,0 1-27-16,0 2-46 15,-1-1-10-15,-1-4-42 16,0-4-95-16,-8-5 204 16</inkml:trace>
  <inkml:trace contextRef="#ctx0" brushRef="#br0" timeOffset="76734.33">9408 8745 487 0,'-11'1'299'15,"5"3"-24"-15,1-6-58 16,5 5-86-16,0-3-45 16,0-1-27-16,0 1 0 15,0 0 1-15,12 6 4 16,9 3-21-16,30 11-11 16,-23-11-9-16,1-5-6 0,4 2-10 15,-1-3-2-15,-1 1-1 16,-1 1 0-16,3 3-1 15,-7 3 0-15,-3-2-45 16,4 3-44-16,-10-6-112 16,3 1-81-16,8-3 173 15</inkml:trace>
  <inkml:trace contextRef="#ctx0" brushRef="#br0" timeOffset="77326.39">9913 8640 826 0,'-115'-24'342'16,"104"28"-209"-16,0 0-48 15,0-4-5-15,4 1 2 16,6-1-3-16,1 0 0 16,0 0-29-16,0 0-19 0,14 5-9 15,7 1-4-15,34 13-7 16,-22-11-3-16,6-3-5 15,9-2-1-15,3 0 0 16,5 4-1-16,1 1 1 16,-7 1 0-16,-5 3-1 15,-7-5 0-15,1 7 1 16,0 0 0-16,-3 1 0 16,0 4 0-16,-11-3 0 15,-8 2 9-15,-7 1 15 16,-9 1 13-16,-12 4 23 15,-10 2-1-15,-13 7-1 16,-4 5-6-16,-4 3-8 16,-1 5-4-16,-3 0-12 15,-4 0-5-15,-11-1-14 16,-1 0-4-16,0-8-3 16,3-2-2-16,10-5 1 0,3-7-2 15,14-2-8-15,12-4-14 16,5-7-53-16,5-2-50 15,11-3-130-15,-1-3-61 16,14 3 190-16</inkml:trace>
  <inkml:trace contextRef="#ctx0" brushRef="#br0" timeOffset="77850.71">11149 8854 551 0,'-5'-5'315'15,"3"6"-70"1,2 0-70-16,2 6-93 0,-2-7-37 16,0 0-12-16,4 18 8 15,41 35 7-15,-24-20-4 16,1 2-19-16,-1 4-10 16,-2 5-7-16,4-1-2 15,1 4-1-15,1-4 2 16,-5-3 0-16,0-3 0 15,-7-8 0-15,2-3-2 0,6-4-45 16,-7-7-41-16,-2-6-140 16,5-4-193-16,-7-5 267 15</inkml:trace>
  <inkml:trace contextRef="#ctx0" brushRef="#br0" timeOffset="78077.31">11463 8957 773 0,'-14'5'303'0,"-2"14"-172"16,-7 7-50-16,-7 11 5 16,-2 4 4-16,-7 4-24 15,-5 0-11-15,-10-2-23 16,0 1-15-16,2-2-51 0,6-1-43 15,8-3-127-15,7-2-120 16,15-5 202-16</inkml:trace>
  <inkml:trace contextRef="#ctx0" brushRef="#br0" timeOffset="78482.24">12163 8759 594 0,'-1'-7'314'0,"-5"5"-39"15,-6 0-151-15,-5 2-57 16,2 3-13-16,-5 5-8 16,0 5 5-16,0 7 16 15,1 4-5-15,-8 10-22 16,7 4-12-16,1 9-21 16,-4 2-4-16,14 5-3 15,-5 0 1-15,5-4-1 16,5 0 1-16,2-7 0 0,-3-1 0 15,4-6 0-15,1-1 0 16,-4-9-27-16,8 1-31 16,0-8-97-16,0-4-73 15,-2-9 138-15</inkml:trace>
  <inkml:trace contextRef="#ctx0" brushRef="#br0" timeOffset="78871.27">12428 8859 599 0,'-9'3'283'16,"6"7"-109"-16,-4 8-93 15,-6 4-13-15,3 7-19 16,-13 1-4-16,-4 7 1 15,-1 0 4-15,-4 8-7 16,4 2-5-16,2-3-18 16,4-1-6-16,4-4-9 15,1-4-1-15,10-2-3 16,1-1-1-16,5-4-1 16,1-4-1-16,6-5 1 15,3-7 0-15,7-3 2 16,4-2 0-16,3-3 3 0,5-1 0 15,0-6-1-15,5 0 1 16,1-1-17-16,-9-3-19 16,2 1-36-16,-9-2-14 15,-6-4-77-15,-4-2-131 16,6 3 196-16</inkml:trace>
  <inkml:trace contextRef="#ctx0" brushRef="#br0" timeOffset="79114.47">12140 9161 1118 0,'-9'-1'459'0,"4"0"-276"16,0 1-21-16,3-2-51 15,2 2-35-15,0-2-58 16,0 1-18-16,0 1-13 15,15-1 1-15,9 1-25 16,30 1-28-16,-22 0-69 16,2-1-42-16,0-1-96 15,3-3-122-15,-3-11 261 16</inkml:trace>
  <inkml:trace contextRef="#ctx0" brushRef="#br0" timeOffset="79361.77">12626 8758 644 0,'89'-27'295'0,"-63"47"-167"16,1 13-26-16,-8 9-1 15,-10 11-45-15,-8 12 1 0,-13 12 8 16,-8-3 0-1,-11 8-10-15,-8-5-10 0,-3-11-30 16,0 2-5-16,0-15-10 16,2-6-37-16,9-7-222 15,7-14 183-15</inkml:trace>
  <inkml:trace contextRef="#ctx0" brushRef="#br0" timeOffset="79787.27">12956 9233 739 0,'9'3'324'0,"-2"3"-135"16,11 1-97-16,-1 0-32 16,9 1-20-16,3-6-30 15,1 1-2-15,8-3-1 16,-3-4 0-16,0-3-2 16,-1-4-2-16,-2 3-55 15,-3 2-49-15,-3-7 62 16</inkml:trace>
  <inkml:trace contextRef="#ctx0" brushRef="#br0" timeOffset="80009.97">13112 9001 974 0,'-2'10'341'16,"1"0"-272"-1,6 0 0-15,3-2 1 0,8-1-10 16,4-4-45-16,0-2-6 16,6-2-4-16,0-2-12 15,4 3-40-15,2-1-34 16,2-1-149-16,2-4 148 16</inkml:trace>
  <inkml:trace contextRef="#ctx0" brushRef="#br0" timeOffset="80321.67">13907 8368 533 0,'-13'-6'306'16,"-4"9"9"-16,-14 13-221 15,-6 11-12-15,-7 19 8 16,-4 8-5-16,-2 19-22 16,0 8-10-16,3 17-7 15,6 8-4-15,2 15-3 16,5-1-4-16,8-8-28 16,1-6-2-16,10-6-2 15,2-6 0-15,13-5-1 16,0-10-15-16,16-18-54 15,-1-10-56-15,5-19-229 0,5-3 227 16</inkml:trace>
  <inkml:trace contextRef="#ctx0" brushRef="#br0" timeOffset="80731.72">14016 8673 837 0,'-10'27'286'0,"1"19"-246"16,-2 6-4-16,-1 11 20 15,-5 3 4-15,11 4-20 16,8-5-11-16,8-13-23 16,8-11-1-16,0-19 4 15,-2-7 5-15,6-14 43 16,1-8 22-16,0-13 11 16,3-4 1-16,-1-12-36 15,0-2-19-15,1-6-17 16,-9-2-4-16,-7-1-15 15,-6 5-11-15,-8 7-27 16,-7 5-15-16,-3 13-34 0,-5 4-8 16,-6 10-45-16,4 8-37 15,-10 2 116-15</inkml:trace>
  <inkml:trace contextRef="#ctx0" brushRef="#br0" timeOffset="81272.38">13711 9425 522 0,'-73'14'320'15,"85"-28"-36"-15,6 2-122 16,4 5-13-16,1 3-59 15,2 2-28-15,1 6-26 0,-3 1-6 16,-5 8-22-16,-4 2-3 16,-11 5-2-16,-5 4 1 15,-10 5 3-15,-6 5 2 16,-2 2 0-16,0 2-1 16,1-8-2-16,4-1-2 15,4-6-4-15,3-6 0 16,7 1-4-16,1-5-1 15,7 1 4-15,5-2 1 0,2-8 7 16,4 2 3 0,2-7 1-16,0-1 0 0,2-2-2 15,0-3-1-15,1-4-29 16,2-1-25-16,1-7-80 16,-1-3-87-16,6-11 135 15</inkml:trace>
  <inkml:trace contextRef="#ctx0" brushRef="#br0" timeOffset="81572.52">14661 8390 551 0,'50'33'242'16,"-3"10"-132"-16,5 20-2 0,-5 5 20 16,-11 9 6-16,-4 7-10 15,-15 10-11-15,-9 9-15 16,-13 9-47-16,-13 2-13 16,-15 6-20-16,-7 6-5 15,-16 6-2-15,-7-6 0 16,1-13 4-16,-3-9 3 15,-12-16 23-15,-13-2-8 16,-33-21-18-16</inkml:trace>
  <inkml:trace contextRef="#ctx0" brushRef="#br0" timeOffset="89382.31">7676 11800 461 0,'-17'0'294'15,"5"-4"38"-15,0-2-109 16,5 3-56-16,0-1-12 16,10 3-36-16,-3 0-16 15,2 2-31-15,-2-1-12 16,0 0-21-16,6 4-11 16,17 22-5-16,31 31-8 15,-27-23-10-15,1 2-1 16,1-5-2-16,-1-1 1 0,2 1 1 15,-2-4 0-15,-4 3 1 16,-1-4 2-16,-5-2 7 16,-5 0-19-16,-2-5-83 15,-3-4-46-15,-2-5-163 16,1-5-159-16,-2-8 301 16</inkml:trace>
  <inkml:trace contextRef="#ctx0" brushRef="#br0" timeOffset="89621">7941 11785 797 0,'-6'-5'404'0,"5"10"-142"15,-2 0-57-15,-4 6-96 0,-1 5-32 16,-8 9-30-16,-4 5-11 15,1 4-10-15,-4 3-8 16,0 3-9-16,-4-6-2 16,7 3-31-16,0-2-48 15,2-8-158-15,7 4-184 16,6-4 255-16</inkml:trace>
  <inkml:trace contextRef="#ctx0" brushRef="#br0" timeOffset="89983.31">8496 11652 934 0,'-8'4'397'0,"-11"13"-214"16,-4 6-47-16,-6 12-26 0,-3 4-11 15,4 5-28-15,0 0-19 16,7-1-36-16,-2-1-9 15,8 0-5-15,3 0-19 16,2-3-76-16,5-2-56 16,7-4-177-16,-1-4-106 15,15-3 271-15</inkml:trace>
  <inkml:trace contextRef="#ctx0" brushRef="#br0" timeOffset="90297.12">8570 12044 368 0,'-1'26'202'0,"0"9"-36"15,2 0-21-15,-1-3-58 16,7-2-24-16,-1-12-39 15,4-1-7-15,1-11-1 16,-8-2 11-16,16-8 37 16,-15-4 4-16,3-2 7 15,-3-4-9-15,-4-1-33 16,-2-2-6-16,2-1-10 16,-1 2-6-16,-7-1-7 15,4 5-22-15,0 4-91 0,-4-4-58 16,1 2 94-16</inkml:trace>
  <inkml:trace contextRef="#ctx0" brushRef="#br0" timeOffset="90570.14">8741 11601 455 0,'16'-1'245'0,"0"13"-54"16,-1 3-14-16,-2 14-45 15,-1 6-18-15,-6 7-13 16,-3 2-3-16,-5 3-15 16,-3-2-10-16,-1 1-36 15,-5-5-16-15,-3-4-37 16,0 1-33-16,-3-4-112 15,1 2-100-15,0 1 160 16</inkml:trace>
  <inkml:trace contextRef="#ctx0" brushRef="#br0" timeOffset="91049.37">9399 12170 523 0,'9'-5'224'0,"17"-1"-136"15,27 5-31-15,-30 1-120 16,1 2-110-16,-1-4 112 0</inkml:trace>
  <inkml:trace contextRef="#ctx0" brushRef="#br0" timeOffset="91267.36">9429 11964 734 0,'-9'0'360'15,"3"1"-107"-15,1 0-43 16,4 0-86-16,1 1-41 0,0-4-71 16,0 2-19-16,0 0-12 15,14 0-22-15,9 2-68 16,29 1-60-16,-24 0 97 16</inkml:trace>
  <inkml:trace contextRef="#ctx0" brushRef="#br0" timeOffset="91706.78">10251 11192 543 0,'-25'37'244'15,"3"7"-113"-15,-1 2-14 16,2 10-14-16,-4 8-15 0,5 15-19 15,1 16 11-15,-3 15-4 16,1 9-5-16,-1 16-17 16,4 4-10-16,3 4-13 15,3 5-7-15,9-10-6 16,4 2-5-16,9-13-9 16,4-12-1-16,12-10-3 15,1-14 0-15,7-14-2 16,6-5-2-16,-4-23-1 15,8-9-17-15,0-11-95 16,-5-11-140-16,12-13 161 16</inkml:trace>
  <inkml:trace contextRef="#ctx0" brushRef="#br0" timeOffset="92726.18">10841 11445 342 0,'-13'-34'214'0,"8"28"-15"15,-4-8-15-15,6 8-26 16,-5-2-3-16,6 6-1 16,1 3-9-16,-8 0-39 15,4 1-26-15,-6 7-35 16,2 4-12-16,-1 7-15 16,-2 3-7-16,1 8-13 15,0 3-2-15,3 2-2 0,3 1-1 16,8-4-3-1,5-8-2-15,-1-9-1 0,6-5 2 16,2-10 5-16,0-2 6 16,7-6 13-16,-3-5 6 15,-6-9 5-15,-2-1 0 16,-7-5-5-16,3 1-3 16,-2 3-5-16,-2-2 0 15,-5 7-3-15,-1-1-1 16,1 7-7-16,1 5-13 15,-6-1-34-15,6 4-15 16,-4 4-37-16,-4-4-20 0,3 6-69 16,0 0-108-16,2 5 192 15</inkml:trace>
  <inkml:trace contextRef="#ctx0" brushRef="#br0" timeOffset="93204.3">10983 11682 529 0,'17'11'312'16,"-25"-2"-39"-16,0 0-47 15,3 2-95-15,0-4-44 16,0-4-48-16,3 1-4 15,2-4-4-15,-1 0-2 0,1 0-8 16,0-1-9-16,0 0 1 16,0 0 6-16,0 0 4 15,0 0 1-15,0 0 2 16,0 0-7-16,0 0-8 16,0 1-2-16,0 0-6 15,-1 0 1-15,1 0-16 16,0 0-19-16,0 0-75 15,0 0-79-15,0 0-130 16,0 0 185-16</inkml:trace>
  <inkml:trace contextRef="#ctx0" brushRef="#br0" timeOffset="93671.64">11303 11456 682 0,'-5'-8'323'15,"0"4"-128"-15,-1 2-53 16,2 3-76-16,-3 3-23 15,2 8-37-15,0 4-5 16,0 4 0-16,1 5 8 0,0 2 7 16,2 1 1-16,3-1-1 15,4-1-9-15,0-11-7 16,5-5 0-16,3-5 2 16,-3-7 5-16,6-7 13 15,-3-3 3-15,5-6-1 16,-3-1-2-16,-2 1-10 15,-1 0-3-15,-6 3-3 16,4 2-1-16,-3 2-8 16,-1 0-11-16,-4 3-13 15,-4-2-3-15,-7 3 10 16,1 2 9-16,2 1 9 16,-1 2-7-16,1-4-36 15,-6 3-29-15,1 3-82 16,0 1-69-16,-1 5 143 15</inkml:trace>
  <inkml:trace contextRef="#ctx0" brushRef="#br0" timeOffset="94092.07">11526 11432 442 0,'-7'8'226'0,"1"11"-72"16,-2 7-54-16,2 11 6 16,3 4 23-16,0 2 26 15,3-4-19-15,1-6-72 16,4-2-31-16,2-12-33 15,4-2-4-15,1-12 1 16,0-5 2-16,2-8 10 16,1-7 6-16,-1-2 3 15,0-2-1-15,-3-2-6 16,-7 1-3-16,0-1-3 16,-5 2-4-16,-5 5 1 15,1 0 1-15,-7 4-4 16,0 0-3-16,-3 6-12 15,1 0-15-15,0 2-44 0,0 2-20 16,-1-1-32-16,7 2-22 16,-1 2 102-16</inkml:trace>
  <inkml:trace contextRef="#ctx0" brushRef="#br0" timeOffset="94486.86">11699 11603 529 0,'0'4'271'0,"-2"12"-96"15,0 4-26-15,0 5-24 16,2 3-5-16,2-2 0 15,2-2-18-15,5-4-53 16,1-4-21-16,5-7-20 16,-1-4-1-16,0-10 16 15,4-4 11-15,-3-9 15 16,1-2 3-16,1-7-11 16,2-1-10-16,-12 3-12 15,-2-2-2-15,-5 6-2 16,-7 0-2-16,5 6-12 15,-1 2-13-15,-2 4-50 16,0 1-36-16,-4 1-43 0,-2 3-19 16,3 4-81-16,1 5-95 15,6 8 217-15</inkml:trace>
  <inkml:trace contextRef="#ctx0" brushRef="#br0" timeOffset="94723.78">12013 11501 1024 0,'6'8'406'0,"-3"9"-258"16,0 12-31-16,-9 9-56 15,-7 7-11-15,-2 3-36 16,-1-2-4-16,8-5-75 16,6-4-104-16,6-8 110 15</inkml:trace>
  <inkml:trace contextRef="#ctx0" brushRef="#br0" timeOffset="95888.15">10638 12707 558 0,'-33'-86'335'15,"31"81"-62"-15,-2 0-83 16,2 3-33-16,2 1-46 16,0 0-15-16,0 0-25 15,0 0-14-15,5-1-17 16,18-6-4-16,33-7-7 15,-25 9 1-15,-3 5-12 16,-2 1-8-16,-3 4-5 0,-4 3 0 16,-4 4 0-16,-3 3 4 15,-3 11 1 1,-7 2 1-16,-3 8-7 0,-5-4-8 16,-15 4-13-16,9-1-12 15,-5-4-31-15,-7-2-12 16,4-11-14-16,-6-4 4 15,-2-6 34-15,9-1 18 16,3-5 28-16,5 0 10 16,6 0 8-16,3-1 1 15,4 3-4-15,-2-3 4 0,0-2 14 16,0 1 10-16,2 0 17 16,12-2-3-16,3-1-15 15,27-8-11-15,-27 8-17 16,2 2-6-16,-3 4-4 15,0 2-2-15,2 2 0 16,-8 5 0-16,2-3 0 16,0-1 0-16,1 0-23 15,0 0-22-15,3 1-54 16,5 3-40-16,-5-2-152 16,4 0 187-16</inkml:trace>
  <inkml:trace contextRef="#ctx0" brushRef="#br0" timeOffset="96224.56">11017 12924 1139 0,'71'0'449'16,"-73"8"-281"-16,-1-1-130 15,1-6-28-15,3 0-35 16,-1-1-28-16,0-1-103 16,0 0-94-16,0 0 157 15</inkml:trace>
  <inkml:trace contextRef="#ctx0" brushRef="#br0" timeOffset="96749.33">11398 12626 634 0,'-14'-4'298'0,"1"8"-140"16,3 1-61-16,-5 10-69 15,7 6-12-15,-2 10 0 16,5-2 12-16,4 9 5 15,1-1-3-15,3-5-9 16,4 2-10-16,8-13-8 16,3-4 0-16,11-8 7 15,0-8 2-15,4-6 13 16,3-3 7-16,-4-12 5 16,-2 1 2-16,-9-14-7 15,-6 2-6-15,-7-1-6 16,-2-1-1-16,-7-1-21 15,-5 2-20-15,-1 4-21 16,-2 0-2-16,-2 15-1 16,0 1 5-16,-3 8 1 0,1 5-4 15,0 8-6-15,-1 4-50 16,1 4 72-16</inkml:trace>
  <inkml:trace contextRef="#ctx0" brushRef="#br0" timeOffset="97163.75">11738 12691 675 0,'0'6'305'15,"-1"5"-136"-15,-3 5-99 16,-1 2-6-16,3 6 9 16,0 0 9-16,4-1 23 15,4 2-12-15,3-9-34 16,1 0-18-16,5-10-29 16,-4-7-6-1,-6 0 0-15,0 1 2 0,18-11 7 16,0-5 2-16,-3-4 1 15,-11 1 1-15,-7 3-2 16,-1 3-2-16,-1-1-4 16,1 3-5-16,-1-1-19 0,-10-5-5 15,4 7-4-15,-2 2-15 16,2 1-29-16,3 7-24 16,-4 0-77-16,-1-1-31 15,5 3-97-15,3 2 176 16</inkml:trace>
  <inkml:trace contextRef="#ctx0" brushRef="#br0" timeOffset="97543.73">12034 12768 566 0,'-1'1'267'0,"-5"9"-108"16,0 1-67-16,0 6-50 15,2 4 9-15,5 3 30 16,1-3 15-16,7 0-6 16,3 1-10-16,1-10-36 15,0-2-18-15,4-5-17 16,-1-4-1-16,2-5-2 15,1 2 26-15,-6-9 25 16,-3-5 5-16,-5-1 16 16,-3-3-21-16,-3 0-18 0,-3 3-3 15,-1-3-17 1,0 0-7-16,-3 3-36 0,1 2-31 16,1 6-88-16,-2 0-37 15,3 4-47-15,0 1-67 16,3 5 204-16</inkml:trace>
  <inkml:trace contextRef="#ctx0" brushRef="#br0" timeOffset="97785.28">12523 12698 1069 0,'4'7'420'0,"-10"13"-283"15,-2 5-44-15,-2 15-59 16,-9 0 9-16,6 11-13 16,1-2-4-16,-6-9 16 15,5 0-64-15,8-11 21 16</inkml:trace>
  <inkml:trace contextRef="#ctx0" brushRef="#br0" timeOffset="98289.03">12939 11053 415 0,'38'34'192'0,"15"31"-59"15,-11 6-7-15,2 24-9 16,-8 16-27-16,-14 21-37 16,-5 12 8-16,-17 19 31 15,-4 8 12-15,-15 10-5 16,-5 12-15-16,-13 9-38 0,-7-1-14 16,-4 5-11-16,-9-11-3 15,-12-17 59-15,-9 3-55 16</inkml:trace>
  <inkml:trace contextRef="#ctx0" brushRef="#br0" timeOffset="106003.23">8978 14951 495 0,'44'104'179'15,"-38"-50"-140"-15,4 2-32 16,5 11-5-16,2 6-1 15,7 20-1-15,-6 12 0 16,2 17-2-16,5 10 1 0,-10 12 13 16,2 1 10-16,-4 5 39 15,-5-1 19-15,3-3 11 16,-4-3 10-16,-1-2-11 16,1-3-9-16,-3-7-17 15,7-5-15-15,-3-16-26 16,-3-13-8-16,0-19-6 15,-6-12 0-15,-3-9 0 16,3-2 0-16,-6-11 3 16,6-4-1-16,1-14-1 15,-2-7 3-15,0-11-62 16,0-3-73-16,-6-5 79 16</inkml:trace>
  <inkml:trace contextRef="#ctx0" brushRef="#br0" timeOffset="106702.23">7198 16364 409 0,'129'35'204'16,"-85"-36"-73"-16,9 3-51 15,-2 1-8-15,6 2-41 16,7 1-24-16,9-5-6 0,9 4 0 16,17-6-1-1,-2-2 0-15,9 0 1 0,8 1-1 16,11 5-1-16,11-1 0 16,11 4 1-16,3-1 3 15,13 2 2-15,-1-4 0 16,15 6-1-16,10-2-3 15,-1-5 0-15,8 4-1 16,-3-10 0-16,6-1 1 0,7-6 1 16,-6-3-2-16,6 0 68 15,2 0 20-15,-4 0 31 16,6-1 12-16,-8 1-65 16,-8-1-20-16,-3 3-31 15,-9-6-11-15,-12 2-4 16,-11-3-24-16,-13-3-104 15,-9 4-84-15,-21-3 121 16</inkml:trace>
  <inkml:trace contextRef="#ctx0" brushRef="#br0" timeOffset="108913.05">9136 15569 353 0,'0'0'198'16,"0"-1"-19"-16,0 1-7 15,0 0-15-15,0 0-13 16,0 0-26-16,0 0-16 0,0 0-26 16,-1 0-7-16,0 0-14 15,0 0 0-15,0 0-2 16,0 0-3-16,0 0-6 16,0 0-8-16,0 0-17 15,-1 0-7-15,2 0-10 16,-6 3-2-16,2 2-5 15,-2 2-1-15,1 2-4 16,1-2-2-16,2 3 0 16,-2 24 0-16,9-25 3 15,2-1 3-15,-4-7 1 16,5 2 2-16,4 0 0 16,4 3 2-16,-8-5 0 15,-3-1 1-15,2-1 1 16,-9-7 2-16,13 4 6 15,-7-4 2-15,-2-1 4 16,-1 1 1-16,-1-3 1 16,5 2-1-16,-4-2-2 0,0 2 0 15,1 1-6-15,-2 0-4 16,0 0-3-16,1-2 0 16,2 5-1-16,-5-4 2 15,-1 4 5-15,-5 0 3 16,0-1 6-16,4 2 1 15,-1 1 1-15,4-1 1 16,-6 2 1-16,-1-1 2 16,2 0 1-16,-1 3-2 0,5 0-6 15,-3 0-4-15,4 0-10 16,-1 0-5-16,2 0-8 16,0 0-5-16,-2 8 0 15,0 4 2-15,-1 3 5 16,-4 25 2-16,8-31 2 15,10 3-1-15,-2-7 3 16,1 0-1-16,-2-2 2 16,-8-3 1-16,4-2 2 15,-3-2 1-15,-1 3 3 16,0 0 0-16,0 0 2 16,0 0 1-16,3-7 3 15,0 0 5-15,-2 4 3 16,0 1 1-16,0-2-4 15,-1 2-3-15,0 0-6 16,-1 1-2-16,0 0-4 16,0 1 0-16,-2 0-3 0,3 0 0 15,-1 0 0-15,0 0 1 16,0 0-56-16,0 0-45 16,0 0-103-16,0 0-60 15,0-1-173-15,0 1 273 16</inkml:trace>
  <inkml:trace contextRef="#ctx0" brushRef="#br0" timeOffset="116026.47">9146 15228 321 0,'54'45'182'0,"-49"-44"-35"16,2 2-101-16,-5-3-38 16,-1 3-61-16,-2-3-10 15,0 0 5-15,1 0 17 0,0 0 64 16,0 0 27-16,0 0 31 15,0 0 8-15,0 0-20 16,0 0-15-16,0 0-19 16,2 3 7-16,-1 3 29 15,-1-6 9-15,0 0 1 16,0 0-12-16,0 0-37 16,2 0-15-16,-2 0-12 15,10 4-4-15,-5-3-2 16,3 1 0-16,7 0 0 15,22 6-1-15,-20-8 4 16,-1 5 5-16,6 1 5 16,2 3 2-16,5 3-3 15,3-3-3-15,5-5-5 16,7-2-2-16,4 0 0 16,8 2 1-16,-1-4 7 0,-5-1 6 15,5-3 8-15,0-2 4 16,8-2 0-16,8-3-4 15,8 0-7-15,3 2-4 16,-5 2-4-16,2 0-1 16,4-2 3-16,2 0 6 15,6 0 8-15,8 6 4 16,-14-3 1-16,4 6-6 0,0 0-3 16,1 2-3-16,11 2 6 15,-3-7 4-15,5 6 6 16,1-9 2-16,4 6-4 15,9 1-1-15,-5-1 1 16,1 2-1-16,6-3-1 16,4 1-5-16,7 0-11 15,4 0-4-15,-1-2-6 16,3 0 0-16,0-1-2 16,-3-4 2-16,5 2-1 15,1-1 1-15,-5-1 10 16,1 3 7-16,-10 0 22 15,-3 2 8-15,2 2 5 16,-6 2 0-16,-7-2-16 16,-6 1-8-16,-1 0-14 15,4-2-10-15,-6 0-5 16,-5-8-2-16,3-1 0 16,-5 2 0-16,0 1 2 15,-1 3 0-15,-18-3 2 16,-2 0 0-16,-4 0 1 15,1 2-1-15,-2 2-2 0,-3-3-1 16,-4-2-10-16,-6-2-11 16,-2 0-20-16,-8 1-7 15,-10 3-4-15,-7 0 1 16,-13 1-19-16,3-3-36 16,-9 0-100-16,-1-1-73 15,1-4 169-15</inkml:trace>
  <inkml:trace contextRef="#ctx0" brushRef="#br0" timeOffset="116375.09">15615 14880 683 0,'-17'-2'448'0,"-5"2"-20"16,2 0-200-16,-2 1-162 15,-7 0-33-15,2 4-7 16,-3-4-1-16,6 3 9 15,7 0 9-15,7 0 2 16,6 4-14-16,10 0-21 16,5 3-11-16,16 1-6 15,5 5 4-15,15 6 3 16,0 0 0-16,11 4 0 16,4 0 0-16,5-5 2 15,7 2 0-15,-3-1-1 16,-3 1 1-16,-13 6-1 0,-7-6-1 15,-16 3-3-15,-16-1-5 16,-18-1-8-16,-13 7 0 16,-34 6 0-16,-16 9 6 15,-38 11 8-15,-18 4-30 16,-34 10 25-16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06:55:10.1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19158 2539 610 0,'1'-8'287'16,"-1"1"-121"-16,3 4 8 15,-11-6-16-15,9 10-44 16,-1 0-52-16,1 6-18 15,-1-7-17 1,0 0-4-16,3 12 3 0,1 16 6 0,1 50 2 16,-9-33 14-16,-7 3 13 15,-2 7-7-15,-7 4 31 16,-5-1-3-16,-10 10-7 16,-1-1-3-16,-4 1-37 15,1-5-11-15,4-13 21 16,2-5 1-16,-1-13 0 15,0-3 2-15,-4-9-25 16,-1-5 0-16,3-12 0 16,1-4-12-16,1-7-49 15,-2-7-41-15,1-1-125 16,1 1-71-16,7 0 169 16</inkml:trace>
  <inkml:trace contextRef="#ctx0" brushRef="#br0" timeOffset="519.97">17331 2906 569 0,'3'-10'347'16,"6"3"-81"-16,11 1-63 15,7 2 6-15,11 5-68 16,-4 0-15-16,4 3-41 15,3 5-23-15,-7 1-41 16,-2 2-11-16,-4 4-9 0,-2 0-1 16,-7 2-2-16,-2 2 1 15,-4 3-22-15,-10 1-31 16,-1 5-87-16,-2-2-67 16,-11-5-243-16,1 3 286 15</inkml:trace>
  <inkml:trace contextRef="#ctx0" brushRef="#br0" timeOffset="759.88">17510 3223 562 0,'-1'7'306'0,"0"10"-80"16,1 4-17-16,-3 3-40 15,-6 5-29-15,-7 7-25 16,-7 7-11-16,-6 8-14 15,1 4-19-15,1 3-22 16,0-1-12-16,5-6-27 16,1-4-2-16,4-9-18 15,4-2-25-15,-2-11-99 16,1-2-73-16,2-8-163 16,-4-9 217-16</inkml:trace>
  <inkml:trace contextRef="#ctx0" brushRef="#br0" timeOffset="1004.39">17271 2786 664 0,'0'15'289'16,"-10"17"-98"-16,2 14-42 15,-19 12 63-15,-1 8-46 0,-6 5-86 16,0 3-8-16,0-13-43 16,5 3-15-16,0-6-18 15,0-5-25-15,6 0-101 16,2-9-97-16,6-14 138 16</inkml:trace>
  <inkml:trace contextRef="#ctx0" brushRef="#br0" timeOffset="1834.38">16197 2835 473 0,'-2'-3'250'0,"2"2"-68"15,1 0-33-15,-2-1-66 16,1 2-14-16,0 0-4 15,0 0 9-15,0 0 24 16,0 0 9-16,0 0 7 16,0 0 0-16,0 0-11 15,0 0-5-15,0 0-16 16,0 0-8-16,0 0-21 16,0-1-10-16,0 0-18 15,11 0-8-15,1 0-5 16,25-4-1-16,-25 2-4 0,-1 3 0 15,0 0-2-15,1 4-1 16,-1-2-1-16,1 3-2 16,-6 1-1-16,-3-2 0 15,-3 2 1-15,-5 0 1 16,-7 8 3-16,-6 3 0 16,-4 4-1-16,-2 0 1 15,0-4-3-15,10 3 0 16,-2-2-2-16,9 0-2 15,2-1-9-15,0-3-3 16,12-1-2-16,0-1 0 16,9 1 8-16,-2 2 3 0,-3 4 3 15,3 1 1-15,-7 7-1 16,0 0 1-16,-8 7 0 16,-3 6 1-16,-7-4 1 15,-1 4 1-15,4-2 0 16,-9-7 4-16,4-2-44 15,0-3-46-15,-2-6-143 16,1-6-114-16,-3-7 209 16</inkml:trace>
  <inkml:trace contextRef="#ctx0" brushRef="#br0" timeOffset="2203.4">15548 3160 631 0,'5'19'410'15,"31"33"-122"-15,-15-19-38 16,-2-1-59-16,1 3-134 16,-8-4-30-16,-5-5-14 15,2-1-2-15,-10-7-10 16,0-2-17-16,-3-3-81 15,1-5-63-15,1-8-131 16,1-6 169-16</inkml:trace>
  <inkml:trace contextRef="#ctx0" brushRef="#br0" timeOffset="2401.79">15645 3180 649 0,'-4'8'360'0,"-10"7"-36"16,-10 2-64-16,-13 11-18 15,-11 2-45-15,-21 11-82 16,-7 4-29-16,-14 2-53 16,0 0-14-16,-8-4-9 15,-1-3-2-15,-11-2-1 0,-5-6-2 16,8-8-8-16,-5-7-49 16,2-16-168-16,-5-5-137 15,-3-14 206-15</inkml:trace>
  <inkml:trace contextRef="#ctx0" brushRef="#br0" timeOffset="3066.61">12419 3006 593 0,'-60'41'285'0,"64"-23"-158"16,6 1-22-16,5-3 3 15,6-1-14-15,9 2 6 16,7-8 10-16,6-3-15 15,11-6-38-15,-3-5-14 16,-15-9-17 0,-18 8-3-16,1 0-1 0,49-20 1 15,-14-8 2-15,-7 0-1 0,-34 10-1 16,-5 0 2-16,-10 2 14 16,-6 1 4-16,-16 4-4 15,-11 4-11-15,-9 14-29 16,-6 9-10-16,-5 14 0 15,0 11 6-15,4 12 9 16,1 4 7-16,13 15 0 16,1-5 0-16,12-2-5 15,4 1-5-15,10-8-3 16,10 0-1-16,3-7-1 16,8-7 1-16,3-4 1 15,1-2 1-15,10-6-11 16,-2-1-22-16,7-9-80 15,-1-1-67-15,-3-3 108 16</inkml:trace>
  <inkml:trace contextRef="#ctx0" brushRef="#br0" timeOffset="3750.57">11843 3124 393 0,'-1'0'246'0,"0"0"-20"16,1-1-27-16,0 1-45 0,0 0-25 15,7 4-43-15,7 13-4 16,28 38-26-16,-29-28-18 16,0-1-14-16,0 4-4 15,-1-3-12-15,0 1-1 16,-6-3 4-16,-3-2 3 15,-4-7 8-15,0-3 7 16,-5-6 8-16,3-5 4 16,-9-5 8-16,-4-3-6 0,1-4-16 15,-3-2-9-15,-2 1-19 16,0 4-6-16,6 8-1 16,-3 4 5-16,4 6 6 15,0 4 5-15,-3 1 10 16,-1 1 2-16,9 6 6 15,-1-2-1-15,0-1-5 16,4-1-5-16,-3-5-8 16,1-1 4-16,0-4-39 15,-2-2-43-15,-2 1-112 16,0-4-78-16,-4 1 159 16</inkml:trace>
  <inkml:trace contextRef="#ctx0" brushRef="#br0" timeOffset="4053.09">11390 3304 727 0,'4'5'353'0,"11"15"-172"15,1 3 6 1,-6 3-83-16,0 4-43 0,-8-7-34 16,-3 0-6-16,4-5-33 15,-3-1-33-15,0-9-114 16,-2-1-78-16,-1-7 142 15</inkml:trace>
  <inkml:trace contextRef="#ctx0" brushRef="#br0" timeOffset="4233.37">11417 3450 790 0,'-37'-58'396'0,"21"77"-131"15,-4 3-21-15,-11 5-73 16,-15 3-46-16,-14-1-63 15,-5 1-21-15,-11-6-24 16,4-1-6-16,-1-4-24 16,0-4-32-16,-10-4-106 15,-8 0-100-15,-17-3 152 16</inkml:trace>
  <inkml:trace contextRef="#ctx0" brushRef="#br0" timeOffset="5352.27">2447 3030 400 0,'-56'43'225'0,"67"-24"-40"16,5 3-12-16,13-4-29 15,4 1-14-15,8-8-24 16,5-9-22-16,2-8-28 15,1-5-13-15,-6-11-7 16,2-1 2-16,-5-10-1 16,-4-4-3-16,1-6-7 15,-4-3-2-15,-1 0-6 16,-5-3 0-16,-5-1-1 0,-4 2 2 16,-3-3-3-16,-2 6-1 15,-8 0-7-15,-1 6 4 16,-5 7 11-16,-3 3 7 15,0 12 12-15,-5 3-2 16,3 6-9-16,-2 1-8 16,-1 6-15-16,0 0-10 15,-4 8-12-15,-1 7-3 16,-5 9 0-16,-1 7 3 0,-5 9 5 16,-4 3 0-16,2 8 4 15,1 4-1-15,2 6 2 16,7 8 0-16,0 4 1 15,-4 2 0-15,4 2 0 16,-4 0 1-16,0 0 0 16,8 2 0-16,-4 1 0 15,2 0 0-15,-1-3-1 16,0-8 1-16,6-12 1 16,0-7 3-16,3-14 1 15,5-6-1-15,-1-9 0 16,3 0 0-16,0-3 0 15,-1 2 0-15,0-3-11 16,1-4-25-16,-3-3-80 16,0-6-54-16,0-2-171 15,-1-6 207-15</inkml:trace>
  <inkml:trace contextRef="#ctx0" brushRef="#br0" timeOffset="5656.34">2311 3517 869 0,'-7'-2'375'0,"13"4"-188"16,1-2-17-16,2 3-70 15,5 3-19-15,4-2-32 16,2 2-12-16,8-1-7 16,-3-1 0-16,9-1-18 15,1-2-4-15,4 0-2 16,4 3 1-16,-5-1 4 16,1 3-26-16,-7-1-89 15,-5-1-95-15,0-1 113 16</inkml:trace>
  <inkml:trace contextRef="#ctx0" brushRef="#br0" timeOffset="5987.88">3089 3493 731 0,'7'18'360'0,"-5"7"-137"15,-1 4-24-15,-1 6-97 16,-2 3-27-16,-1-6-39 15,-2-2-15-15,5-9-11 16,0-3-3-16,3-5-25 16,1-7-33-16,-1-3-149 15,0-5-126-15,1-10 199 16</inkml:trace>
  <inkml:trace contextRef="#ctx0" brushRef="#br0" timeOffset="6184.4">3108 3295 952 0,'-3'-6'451'0,"-5"-7"-194"16,6 10-50-16,2 3-109 0,-1 2-43 16,1-2-56-16,0 0-13 15,0 0-12-15,0 0-16 16,0 0-83-16,0 0-82 15,15 5 127-15</inkml:trace>
  <inkml:trace contextRef="#ctx0" brushRef="#br0" timeOffset="6511.72">3315 3426 632 0,'49'-1'280'0,"-36"12"-122"16,-5 1 22-16,4 10-32 15,1 1-34-15,0 10-67 16,3 2-34-16,-1 3 35 15,-1 1-2-15,5-2 0 16,-2-1 11-16,-3-4-45 16,2 0-1-16,-2-6 1 15,-3-5 0-15,-1-4-20 16,-2-3-30-16,-5-6-94 0,0 2-87 16,2-11 132-16</inkml:trace>
  <inkml:trace contextRef="#ctx0" brushRef="#br0" timeOffset="6721.91">3615 3477 842 0,'-9'-6'392'0,"-4"9"-167"16,-3 7-46-16,-7 8-57 16,-4 7-28-16,-10 7-32 15,1 1-21-15,-1 2-23 16,4-6-5-16,6-6-7 15,4-5-22-15,6-8-72 16,4-3-56-16,7-5-259 16,6 7 261-16</inkml:trace>
  <inkml:trace contextRef="#ctx0" brushRef="#br0" timeOffset="7171.99">3789 3663 572 0,'7'11'296'0,"-4"0"-133"15,0-3 23-15,0 2-31 16,1-3-49-16,2-2-26 16,2-5-36-16,7-1-9 15,-5-7-10-15,3-5 0 16,0 3 7-16,-3-3 2 16,0-2-1-16,0 0-3 0,-4-3-11 15,-2 1-4-15,-4 5 8 16,-2 0 11-16,-8 3 13 15,-1 6-1-15,2 5-18 16,-2 8-15-16,-1 8-17 16,0 4-2-16,-5 2 3 15,-2 3 1-15,7 0 2 16,0-1-1-16,1-1-9 16,6 2-29-16,-2-6-54 15,-2-4-51-15,9-3-146 16,1-1-161-16,16-4 288 15</inkml:trace>
  <inkml:trace contextRef="#ctx0" brushRef="#br0" timeOffset="7637.54">4146 3610 789 0,'-10'31'293'15,"-7"13"-202"-15,-4 3 28 16,0 3 11-16,2-3 9 16,10-12-41-16,2-4-30 15,8-14-48-15,5-3-15 16,3-13 8-16,-3-9 5 0,14-17 5 16,3-11 4-1,9-18-13-15,6-5-6 0,-6-14-4 16,3-8-1-16,-5-8 1 15,-1-5-1-15,-5 4 0 16,-4 4-1-16,-4 9 2 16,-4 4 0-16,4 19 2 15,-6 8 2-15,-5 22 15 16,-6 12 2-16,-13 10-7 16,0 13-3-16,-8 12-17 15,2 8 0-15,3 15 6 16,-1 7 2-16,-1 8-1 15,-2 4-3-15,2 7-2 16,4 2-1-16,12 8-1 16,2-3 2-16,5-5 1 15,1-9 13-15,5-10-72 16,6-5-39-16,5-16-95 16,7-1-90-16,12-12 190 0</inkml:trace>
  <inkml:trace contextRef="#ctx0" brushRef="#br0" timeOffset="8240.32">5380 3719 927 0,'8'1'354'0,"-3"1"-239"16,-5 2-103-16,5 9 4 15,-5 9 9-15,-2 9 34 16,8 6 8-16,-1 14-10 15,-4 0-7-15,-1 9-21 16,-5 3-12-16,1 0-7 16,-2-3-1-16,2-8-1 15,-2-8 1-15,0-15 5 16,3-7 5-16,-5-13 8 16,-1-7-6-16,-5-16-8 15,-1-9-8-15,-6-26-20 0,2-13-4 16,9-21-7-16,3-4 2 15,14 7 17-15,7 3 13 16,9 19 18-16,0 2 3 16,3 2-7-16,-3 7-4 15,-2 2-12-15,6 5-2 16,-1 10-2-16,4 6-2 16,-4 11-6-16,-5 8-1 0,-6 9 4 15,-2 8 3-15,-6 13 13 16,-5 9 5-16,-9 10-1 15,-3 2 0-15,-3-2-5 16,-2-5 4-16,5-8-46 16,-3-3-33-16,3-8-132 15,0-4-110-15,-5-7 194 16</inkml:trace>
  <inkml:trace contextRef="#ctx0" brushRef="#br0" timeOffset="8622.45">5645 3770 681 0,'78'91'300'15,"-78"-57"-144"-15,3 1 10 16,5-5-58-16,1-5-25 16,8-8-53-16,0-10-13 15,5-9 2-15,-3-9 3 16,7-8 6-16,-3-2-2 16,-7-5-4-16,1 1-5 0,-12-6 15 15,0 4 3-15,-5 1 8 16,-3-2 3-16,3 11-19 15,-7-3-7-15,-2 5-27 16,3 5-20-16,-5 1-19 16,1 6-1-16,3 4-3 15,-4 0-28-15,2-1-170 16,3 2 167-16</inkml:trace>
  <inkml:trace contextRef="#ctx0" brushRef="#br0" timeOffset="8811.2">5955 3876 825 0,'7'20'407'16,"0"0"-209"-16,-9-3-21 0,-1-5-48 15,1-3-66-15,-6-8-29 16,8-2-73-16,0-4-64 15,0-10 57-15</inkml:trace>
  <inkml:trace contextRef="#ctx0" brushRef="#br0" timeOffset="8987.93">5983 3582 1104 0,'6'3'451'16,"0"0"-253"-16,-7-2-149 15,-2-1 2-15,2-1-28 16,0 0-4-16,0 0-35 16,0 0-37-16,1 0-122 15,0 0-79-15,0 0 150 16</inkml:trace>
  <inkml:trace contextRef="#ctx0" brushRef="#br0" timeOffset="9327.42">6167 3712 639 0,'14'17'301'0,"0"-5"-117"16,-3-1 1-16,-3 1-54 16,-3 0-29-16,-3 1-43 0,2-2-15 15,-1-6-10-15,0-3-1 16,0-8-2-16,1 5 0 15,-3-8 2-15,2 3-3 16,3 5-16-16,1-4-11 16,4 9-20-16,-2-3-6 15,-1 8 1-15,-1 2 4 16,1 3 17-16,1 12 7 16,-3-2 8-16,-2-3 0 15,-2 2-1-15,0-7-3 0,-2-3 7 16,2-1-27-16,-1-9-98 15,-1-4-86-15,8-6-196 16,1-10 230-16</inkml:trace>
  <inkml:trace contextRef="#ctx0" brushRef="#br0" timeOffset="9644.52">6731 3224 445 0,'29'-58'289'0,"-8"16"-6"15,-5 8-76-15,-8 20-35 16,-3 7-26-16,-5 7-45 16,-2 6-18-16,-6 7-64 15,-1 8-17-15,0 8 3 16,-1 10 1-16,2 3 4 16,-2 8 4-16,-3 10 18 15,0 4 1-15,0 10 2 16,-2-2-6-16,4-1-20 0,0-6-2 15,2-9-2-15,6-5 1 16,3-9 0-16,0-4-1 16,4-5-5-16,3-8-11 15,-2-10-29-15,4-6-17 16,1-8-29-16,-1-3-27 16,2-10-133-16,-1-3 163 15</inkml:trace>
  <inkml:trace contextRef="#ctx0" brushRef="#br0" timeOffset="9831.62">6530 3508 1222 0,'-8'5'443'0,"8"2"-381"16,5-1-38-16,0 3-37 15,8 3 1-15,9 1 11 16,1 3 2-16,20 3 0 15,5-5-47-15,10 0-138 16,11 0-126-16,16 4 175 16</inkml:trace>
  <inkml:trace contextRef="#ctx0" brushRef="#br0" timeOffset="10654.08">9116 5927 785 0,'-11'-42'327'0,"16"46"-138"15,5 7-168-15,-1 6 0 16,5 5 5-16,2 9 31 16,-1 2 4-16,6 11 0 15,5 6-2-15,4 9-29 16,8 6-5-16,4 5-6 16,-3 0-3-16,8 2 53 15,1-1-1-15,3 2-3 16,-2-3 1-16,-1 2-57 15,-11 1-1-15,-4-1-1 16,4-5 0-16,-5-4 0 16,5-6 2-16,-5-12 0 15,-4 1 1-15,-6-11 3 16,2-5 0-16,-4-8-11 16,-4-9-25-16,1-8-121 15,-3-5-60-15,-5-16 114 16</inkml:trace>
  <inkml:trace contextRef="#ctx0" brushRef="#br0" timeOffset="10968.92">9925 6260 1146 0,'-10'-23'449'0,"-1"9"-315"16,-2 7-13-16,-5 12-20 15,2 1-34-15,-7 23-19 16,1 9 6-16,-4 14 12 16,-4 10-4-16,-5 3-21 15,-5 3-8-15,-12 11-16 16,-6 6-4-16,-5 7-5 16,-4-5 0-16,4-6 0 15,5-5 1-15,12-18 0 16,5-10-7-16,11-18-35 15,3-11-33-15,14-10-72 16,5-4-32-16,4-15-40 16,8-6-43-16,0-14 171 15</inkml:trace>
  <inkml:trace contextRef="#ctx0" brushRef="#br0" timeOffset="11414.79">9636 5689 526 0,'-11'-10'323'15,"-1"6"4"-15,-3 10-175 16,0 7 1-16,1 16-40 16,2 1-17-16,5 7-17 15,5-2-10-15,6-9-22 16,6 0-11-16,7-16-17 16,2-3 2-16,4-8 6 15,-4-10 3-15,-6-1 0 16,-1-4-2-16,-8 1-5 15,0 1-4-15,-3 4-2 16,0 1-1-16,-3 1 4 16,-6-1-3-16,-1 4-9 15,-5 2-6-15,2 3-9 16,3 1-4-16,1 2-22 16,2 0-11-16,1 4-59 15,-1 2-46-15,6 3-176 16,-1 2 205-16</inkml:trace>
  <inkml:trace contextRef="#ctx0" brushRef="#br0" timeOffset="11915.91">10668 6715 638 0,'-19'-8'381'16,"2"4"-78"-16,6 3-60 16,6 1-41-16,4 2-101 15,6-1-37 1,-5-1-33-16,0 0-5 0,2 0 5 0,28 9-4 15,40 15-18-15,-35-13-3 16,-3-4-3-16,-5 1 1 16,7-8 1-16,3 2 0 15,13-1-1-15,2 0 1 16,-1-1-1-16,-4 0 2 16,-8-2-65-16,0 2-47 15,-6-4-134-15,-1-1-112 16,-8-2 225-16</inkml:trace>
  <inkml:trace contextRef="#ctx0" brushRef="#br0" timeOffset="12203.78">10793 6491 1189 0,'-12'-4'485'16,"6"2"-317"-16,6 2-64 16,4 4-21-16,3-1-50 15,-1-2-22-15,12 3-17 16,-5-2 0-16,11 3 2 16,1 2 2-16,3 0 2 15,8 2 0-15,1-4 2 16,7 4-23-16,7-4-65 15,0-3-40-15,9 3-133 0,-1-3-147 16,6 3 268-16</inkml:trace>
  <inkml:trace contextRef="#ctx0" brushRef="#br0" timeOffset="12651.39">12324 6397 583 0,'-1'-9'302'0,"-15"-3"-59"16,-2 4-78-16,-6 6-35 15,-3 5-3-15,-4 9-25 16,-2 7-19-16,0 10-35 15,-2 8-6-15,1 12 5 16,5 5 8-16,2 13-6 16,8 6-13-16,11 8-24 15,5-3-8-15,16-12-4 16,4-14-2-16,14-19-1 16,6-12 1-16,8-18 5 15,9-4 6-15,7-19 7 16,-1-5 3-16,-3-13 0 15,-3-7-1-15,-11-12-1 0,-7-4 3 16,-9-6 1-16,-6 2-1 16,-9 9-4-16,-5 5-2 15,-14 10-8-15,-4 6-6 16,-17 8-22-16,-7 8-12 16,-15 21-34-16,-19 12-37 15,-27 27 70-15</inkml:trace>
  <inkml:trace contextRef="#ctx0" brushRef="#br0" timeOffset="49905.99">3890 8343 362 0,'0'-6'192'0,"0"3"-77"16,1 3-62-16,-1 0-13 15,0 0-45-15,0 21-5 16,-2 52 16-16,-3-19 10 16,-2 17 12-16,-1 10 5 15,6 21-7-15,-4 11-8 16,4 22-16-16,2 13-2 15,-2 16-2-15,3 9 1 16,-1 11 1-16,6 7 21 0,-1 10 41 16,2-2 14-16,-3 8 11 15,2-7 12-15,-1 4-25 16,1-3-13-16,8-8-5 16,-3 0-31-16,-3-10-1 15,2-5 9-15,-3-3 5 16,-5-4 3-16,4-10-8 15,-1-5 7-15,-4-14 2 16,0-8-5-16,0-16-5 16,-1-13-18-16,0-21-8 15,4-11-1-15,-4-15 0 16,2-7 1-16,-1-13 30 16,-2-3-61-16,-1-17-144 15,-5-7-214-15,3-13 214 16</inkml:trace>
  <inkml:trace contextRef="#ctx0" brushRef="#br0" timeOffset="50580.41">1910 11742 729 0,'-6'-1'262'0,"3"0"-232"16,6 1-29-16,-3-1-11 15,0 1-12-15,10 0 3 16,15 2 1-16,49 8 1 15,-25-5-2-15,14 3 0 0,14 2-1 16,10-2 1-16,24 3 1 16,25 2 3-1,10 2-1-15,32 3-1 0,-2-2-12 16,22 3 50-16,14-1 40 16,7-3 42-16,14 7 20 15,5-5-36-15,4 0-30 16,16 2 13-16,1-6 5 15,11-1-8-15,3 0-2 0,5 1-47 16,-3 1-10-16,1 5-2 16,-3 1-1-16,-9 3-1 15,-7 3 1-15,-14-1-1 16,-7 0 0-16,-17-3-2 16,-19-3-1-16,-18-1 3 15,-18-3 2-15,-36-6 1 16,-7 2 4-16,-35-3 3 15,-19 1-12-15,-31-3-89 16,-14-4-65-16,-37-11 84 16</inkml:trace>
  <inkml:trace contextRef="#ctx0" brushRef="#br0" timeOffset="51303.92">2765 8372 456 0,'-51'-37'203'15,"56"38"-117"-15,6 6 0 16,-9 5 7-16,8 7-18 0,5 15-7 16,-7 3-6-16,12 13-33 15,2 7-10-15,-3-5-6 16,7-3-4-16,-3-4-1 16,0-6 1-16,1-5 1 15,-5-4 0-15,-2-5-82 16,-3-8-88-16,-2-4 101 15</inkml:trace>
  <inkml:trace contextRef="#ctx0" brushRef="#br0" timeOffset="51501.82">2999 8432 596 0,'-2'-17'310'0,"-1"13"-110"16,2 5-36-16,-9 18-72 15,-5 5-44-15,-6 14-35 16,-7 4 0-16,0 4-1 0,3 2-4 16,-7-12 0-16,9 1-1 15,6-12-79-15,3-4-103 16,3-12 112-16</inkml:trace>
  <inkml:trace contextRef="#ctx0" brushRef="#br0" timeOffset="51823.64">3043 8055 650 0,'0'-4'344'16,"-4"4"-154"-16,-8 8-79 16,2 9-26-16,-3-2-82 15,2-2-1-15,6-4 1 16,-1-7-4-16,8-2 1 15,6-5 4-15,2-11 9 16,6-1 7-16,-4-14 20 16,4 8 12-16,-9 0 29 15,-3 5 16-15,-5 9 14 16,-9-2-7-16,-8 13-41 16,-3 4-23-16,-7 8-40 15,0 9-10-15,5 6-1 16,-2 0 3-16,12-4 2 15,1-9-5-15,12-6-64 16,10 0-60-16,16-6 83 0</inkml:trace>
  <inkml:trace contextRef="#ctx0" brushRef="#br0" timeOffset="52558.14">10338 12690 999 0,'6'17'350'0,"-1"6"-296"15,9 9-15-15,1 16 7 16,10 4-13-16,6 10-9 16,0 1-1-16,2 0 1 15,-1 3-2-15,2-1-13 16,1-1-26-16,7-3-204 15,-2-10 161-15</inkml:trace>
  <inkml:trace contextRef="#ctx0" brushRef="#br0" timeOffset="52742.09">10798 12861 1280 0,'-13'19'453'15,"-3"17"-363"-15,-8 8-39 16,-19 11-8-16,-6 7-3 16,-18 3-32-16,-2 1-8 0,0-3-83 15,1-3-71-15,8-7 92 16</inkml:trace>
  <inkml:trace contextRef="#ctx0" brushRef="#br0" timeOffset="53590.55">4694 9862 1212 0,'-21'-9'443'0,"7"3"-376"16,4 5-28-16,4-1-51 15,6 5-28-15,6 14-18 16,4 2 0-16,10 18 21 15,8 9 13-15,13 17 10 16,9 6 4-16,5 18 6 16,7 8 0-16,9 13 1 0,6 14 1 15,24 15 1-15,8 14 0 16,16 21 1-16,7 7 0 16,19 19 0-16,-1 7 0 15,13 7-1-15,8 9 2 16,-6 5 29-16,9 0 1 15,11 13 25-15,-4-8 0 16,7 12-27-16,4-8 0 16,-4-6-25-16,5-1 0 0,0-17 58 15,-13 2 5-15,-3-19 5 16,-7-5 1-16,-26-14-55 16,-5-15 2-16,-16-22 3 15,-16-13-1-15,-9-23-4 16,-18-10-7-16,-23-20-8 15,-9-7 29-15,-21-26-112 16,-6-10-54-16,-16-17-191 16,-3-8 168-16</inkml:trace>
  <inkml:trace contextRef="#ctx0" brushRef="#br0" timeOffset="56303.56">2976 11737 364 0,'-5'-5'261'16,"3"0"-6"-16,-1 1-69 16,-2 2-26-16,5 1-42 15,-1 0-15-15,0 1-19 16,0-1-14-16,1 1-29 16,0 0-13-16,0 0-18 15,0 0-5-15,0 0 1 16,0 0 1-16,10 3-3 15,4 3 2-15,37 24 6 16,-23-23 5-16,7-2 5 16,2 2 2-16,6-1-5 15,-5 1-2-15,1 1-4 16,8 1 0-16,9 4-3 0,9-3-1 16,12 0-1-16,1 0-3 15,6-3 51-15,3 2 1 16,4 1 2-16,5-1 1 15,5 2-50-15,3-4-2 16,0-1-1-16,2 3 1 16,-1 0-2-16,3 1 0 15,9 1-2-15,-8 2-1 16,-8-2 0-16,-7 3 0 0,-12-1 0 16,-1 2 0-16,-5 2 1 15,-4 3-1-15,-12-2 0 16,-14-4 1-16,-9 2 1 15,-14-5 2-15,-11-4 2 16,6 4 2-16,-13-7 1 16,2-1 3-16,-6-1 6 15,-3-2 10-15,-2-2 4 16,2 1-12-16,1 0-73 16,1 0-58-16,1-18-123 15,3-28-59-15,-6 24-94 16,-4-2 226-16</inkml:trace>
  <inkml:trace contextRef="#ctx0" brushRef="#br0" timeOffset="56732.08">5286 11802 639 0,'-17'-9'323'0,"-1"1"-132"16,2-2-32-16,-1 4-21 16,1 1-26-16,0 0-5 15,0 3-4-15,4 2-13 0,7 2-40 16,2 2-27-16,11 0-43 16,0 2-11-16,12 1 5 15,3 2 10-15,9 1 11 16,7 1 2-16,5 4 0 15,-3 0 1-15,-3 2 1 16,-3-2 1-16,-4 2 1 16,2 1 2-16,-6 2 0 15,-5 3 2-15,-9-1 22 16,-7 5 3-16,-10 4 42 16,-5 0 17-16,-14 2 8 15,-5 1 4-15,-1-2-31 16,-7-3-15-16,-3-11-29 15,0-1-13-15,-4-9-34 16,5 3-18-16,13-3-42 16,7-4-30-16,15 0-160 15,3-4-88-15,12-5 218 16</inkml:trace>
  <inkml:trace contextRef="#ctx0" brushRef="#br0" timeOffset="57588.37">6954 12042 507 0,'-14'-17'284'0,"-4"-2"-81"16,10 2-50-16,0 6-20 16,1 4-34-16,6 3-17 0,-1 4-42 15,2-2-26-15,0 2-39 16,0 0-10-16,24 8 6 15,36 16 10-15,-25-8 6 16,0-4 2-16,15 6 2 16,3-4 0-16,16-3 26 15,12-1 9-15,14 0 26 16,6 0 6-16,9 0 8 16,-1-3 0-16,13 3-15 15,-3-1-5-15,9 1-27 16,-2 3-3-16,6-4 14 15,2 0 5-15,0 2 3 16,3-1-2-16,-6 5 15 16,-3-5 0-16,-7 5 0 15,-2-2-2-15,-17-1-32 16,-1 3-4-16,-5-3-3 0,-8-1-2 16,-16-5 0-16,-12-1-2 15,-16-3 3-15,-7-1 1 16,-9 2 2-16,-6-3 3 15,-14 0-18-15,-9-4-27 16,-13-5-110-16,-9-6-65 16,-14-4 119-16</inkml:trace>
  <inkml:trace contextRef="#ctx0" brushRef="#br0" timeOffset="58152.13">7281 11708 104 0,'0'0'95'0,"0"0"-11"15,7 1 23-15,-5-1 43 16,-1 0 28-16,-1 0 26 16,3 5 20-16,-3 9-26 15,0-14-53 1,-2 0-27-16,-3 23-36 0,-67 27-14 16,18-25-27-16,4 3-13 0,14-8-21 15,6 6-7-15,4 2-7 16,-4-2-5-16,14 3-8 15,-2 0-3-15,15 1-7 16,4 2 0-16,15 2 1 16,6-2 3-16,8 2 10 15,-2 1 3-15,8-1 5 16,6 1 2-16,8-4 43 16,12 1-79-16,8-4-239 15,9 4 211-15</inkml:trace>
  <inkml:trace contextRef="#ctx0" brushRef="#br0" timeOffset="71993.84">14819 9843 702 0,'73'-34'347'0,"-79"39"-87"0,2 3-182 15,-1 0-74-15,-1 0-1 16,0 7-1-16,-3-2-2 15,3 11-1-15,1 8-1 16,3 5 1-16,-3 6-1 16,1 18-1-16,2 7-1 15,-3 23 1-15,3 12 0 16,-1 22 2-16,0 14-1 0,1 14 0 16,0 14 0-16,-2 13 0 15,-3 3-1-15,1 20 0 16,-4 4 2-1,1 2 0-15,3 13 0 0,-3-6 2 16,1 2 4-16,2-1 18 16,0-8 12-16,5-1 36 15,2-12 8-15,6-11-1 16,0-7-11-16,1-23-31 16,-3-5-12-16,-2-19-6 15,-3-10 2-15,-1-15 5 16,1-9 0-16,2-19-5 15,3-10-3-15,1-19-8 16,-1-6-2-16,-2-15-12 16,-3-4-22-16,0-14-64 15,-5-4-54-15,0-6-179 16,-4-13 203-16</inkml:trace>
  <inkml:trace contextRef="#ctx0" brushRef="#br0" timeOffset="72563.36">13356 13087 939 0,'-2'-9'348'0,"2"0"-264"16,4-3-72-16,11 4-45 15,8 3 11-15,4-2 8 16,10 7 2-16,10 4 6 15,3-1 2-15,19 7 13 16,6-4 3-16,13 4 5 16,11 1 1-16,7 1-10 15,9-2-2-15,14 0 19 16,7-4 11-16,19-3 10 16,2-3 6-16,10-6-13 15,2-2-7-15,15 2 26 0,3-6-4 16,4 5 19-1,7-3 4-15,-6-1-25 0,4 3-3 16,-1-3-25-16,-11 0-11 16,-11 1-7-16,5 2 0 15,-12 5-2-15,2 2 0 16,-6 2 2-16,-17 0-1 16,-18 5-1-16,-10 1-1 15,-17 2-1-15,-14 6 25 16,-5-11-95-16,-11 1-61 0,-15-3-272 15,-2 0 232-15</inkml:trace>
  <inkml:trace contextRef="#ctx0" brushRef="#br0" timeOffset="73453.03">15365 14510 757 0,'18'0'263'0,"6"-8"-147"15,1-4-28-15,8-5-10 16,-6 2 21-16,7-12-40 16,6-6 13-16,-3-13 19 15,3-11 1-15,7-5-26 16,5-6-14-16,19-13-17 16,10-9-11-16,13-19-14 15,-1-5 0-15,5-9 11 16,3-6 11-16,7-8 17 15,9-3 3-15,1-5-11 0,5-3-7 16,0 0-19-16,-4-4-3 16,4-2-7-16,-8 0-1 15,2 8 0-15,0 4-1 16,2-4 2-16,-5 7 2 16,-8 1-2-16,-6 8 0 15,-4 6-2-15,4 4-2 16,-5 3 0-16,-8 3 0 15,-14 11-1-15,0 5 1 0,-9 5 1 16,2 4 0-16,-4 10 1 16,-7 7-1-16,-10 17-1 15,-3 5 1-15,-14 16-2 16,-6 1 0-16,-6 13-4 16,-5 0-2-16,4 10-7 15,-7 0-5-15,0 5-21 16,2 1-18-16,-9 2-54 15,-2 4-32 1,0 2-299-16,-1-4 295 16</inkml:trace>
  <inkml:trace contextRef="#ctx0" brushRef="#br0" timeOffset="77640.11">16219 8325 98 0,'-5'0'103'0,"-2"2"19"15,-6-5 11-15,5 3 1 16,-7 0-11-16,5 0-5 16,1 6-10-16,-1 0-6 15,0 2-11-15,-1-2-8 16,5 1-18-16,2 2-9 15,5 2-15-15,3 1-5 16,9 0-5-16,-3-2 1 0,8 3 1 16,-4-2-2-16,-5-2 6 15,12 1 5-15,-2-10 8 16,8 0 3-16,4-6-11 16,0-4-8-16,3-5-11 15,-1-7-3-15,-2-7-1 16,1 0-1-16,-5-4 2 15,-1 6 5-15,-9 0 6 16,-2 3 4-16,-11 1 14 16,-4 0-2-16,-3 8 8 15,-4-3-1-15,-6 10-11 16,0-2-3-16,-7 4-17 16,-1 2-7-16,0 7-12 15,-6 3-4-15,-6 0-3 16,-1 9-2-16,-6 3 0 15,1 5 0-15,8 13-1 16,-10 0 1-16,1 9 0 16,-7 4 1-16,-6 5-1 0,8 5 0 15,10-1-1-15,3-1-2 16,19-4-2-16,6-6-1 16,10-9 0-16,11 0-2 15,7-9 1-15,7 4 0 16,6-2 1-16,8-1 3 15,3-3 3-15,-1-7 2 16,2-2 1-16,-2-4 1 16,6-1 0-16,0-5 1 0,3-1 0 15,-2-6 1-15,-10-4-31 16,-1 1-45-16,-9-9-192 16,-7-5 174-16</inkml:trace>
  <inkml:trace contextRef="#ctx0" brushRef="#br0" timeOffset="78705.53">17033 7558 275 0,'48'-88'228'0,"-46"77"15"0,0 2-45 15,2 3-27-15,-1 0-41 16,-2 3-16-16,1 2-19 16,-3 0-9-16,1 0-18 15,0 1-10-15,-1 0-25 16,0 0-11-16,0 3-10 15,-5 14-1-15,-11 32-3 16,4-23 0-16,-6 4-4 16,-1 6-1-16,-4 7-2 15,-1 1 1-15,-2 4-1 16,2-4 0-16,-1-1 0 16,3-6 0-16,10-2 0 15,-1-4-1-15,6-7-1 16,5-1 0-16,2-8-3 15,7 0-2-15,3-5 2 16,1-2 1-16,4-1 4 16,-4-1 5-16,2 0 2 15,2 1-1-15,0-4-3 0,0 1 0 16,3-1-4-16,1 0 0 16,2-3 0-16,-1 0 0 15,2-4 2-15,-1 1-1 16,-3-1-17-16,1-2-20 15,-5 0-53-15,-1 2-36 16,-5-2-127-16,0-2 159 16</inkml:trace>
  <inkml:trace contextRef="#ctx0" brushRef="#br0" timeOffset="79011.42">16801 7509 632 0,'-9'-4'309'0,"7"2"-99"16,1-1-33-16,7 5-17 15,-6-2-15-15,18 5-34 16,34 18-23-16,-23-12-45 16,-4-1-21-16,1-2-15 0,6-3-2 15,5 1-2-15,4 6-23 16,6-6-108-16,0 8-119 16,4-1 148-16</inkml:trace>
  <inkml:trace contextRef="#ctx0" brushRef="#br0" timeOffset="84220.29">17672 12953 137 0,'58'27'122'0,"-58"-29"59"16,-2 2 7-16,3 0-22 15,-2-1-24-15,1 1-53 16,0 0-20-16,0 0-22 15,0 0-2-15,0 0-3 16,0 0 3-16,0 0 17 16,0 0 4-16,0 0 3 15,0 0-2-15,0 0-12 16,0 0-6-16,0 0-11 16,0 0-5-16,0 0-7 0,0 0-5 15,-1 0-6-15,0 0 1 16,0 0 6-16,0 0 5 15,0 0 7-15,-2 0 0 16,-10 0-7-16,3 0-7 16,0 2-11-16,-28 17-4 15,30-16-4-15,0 7-1 16,-1-6-3-16,5 4-2 0,-1 8-3 16,3-8-1-16,2 6 0 15,0 1-1 1,2-2 0-16,6 6-1 0,1-2-1 15,-3-6 2-15,7 2 9 16,3-1 1-16,4 1 6 16,-3 0 0-16,2-2-1 15,-7-5 1-15,-2-6 1 16,1-2 0-16,-2-6 0 16,7-1 0-16,-1-3 2 15,-1-3 0-15,-3-6 1 16,1 3 0-16,-5-5 2 15,-2 3 1-15,1 1 2 16,-6-4 2-16,-2 1-3 16,2 2 0-16,-8 1-2 15,1 3-2-15,5 8 0 16,-8-1 0-16,-1 2-1 16,4 5 0-16,-3-1-4 0,0 1-2 15,1 3-3 1,2 2-2-16,-11 6-1 0,3 1 1 15,-4-4 0-15,-4 3 0 16,6-1 1-16,2 0 0 16,3 5-4-16,1-2-3 15,5 1-2-15,2 5-3 16,4-4-1-16,5 1 0 0,6 0 0 16,-1-5 2-1,7 4 7-15,2-2 2 0,-2-6 3 16,5 2 1-16,0-3-1 15,-9-7-1-15,2 0 2 16,-2-3 1-16,-6-5 3 16,5 0 0-16,-1 0 2 15,-1-1 0-15,-4-5 2 16,1 1 0-16,-5-4 2 16,-2-3 1-16,-7-1-2 15,-2 2-2-15,5 1-3 16,3 8 0-16,-1 7 2 15,4 2 1-15,-8 2-2 16,-8 0-3-16,3 5-5 16,-5 1-2-16,0 8-1 15,6 5 0-15,3 7-1 16,-1 0 0-16,3 3-1 16,0-2-1-16,3-9 0 15,2 5-1-15,10-8-1 0,0-2-2 16,3-5 2-16,3-3 1 15,-7-8 3-15,4-3 3 16,-1-1 3-16,-2-6 2 16,5 2 0-16,-6-4 1 15,-1 1 1-15,-2-2-4 16,-11 0 1-16,5 3-1 16,-7 0 0-16,0 2 0 0,7 4 1 15,-6-1 0-15,4 6-1 16,-1 3 0-16,0 1-2 15,3 0-3-15,-2 0-5 16,1 0 1-16,-4 14 0 16,0 3 2-16,-24 25 3 15,33-28 0-15,7-1-3 16,-7-3-2-16,5-2-1 16,-13-6 0-16,8-2 5 31,-3 0 2-31,-1 0 2 0,0 0 0 0,0 0-14 15,10 0-12-15,-9-1-27 16,3 1-22-16,4 0-99 16,-8-1-178-16,0 0 233 15</inkml:trace>
  <inkml:trace contextRef="#ctx0" brushRef="#br0" timeOffset="85737.33">17778 11684 296 0,'-39'-77'208'16,"38"77"-10"-16,-2 1-67 15,2 4-32-15,0-5-33 16,-2 0-7-16,3 0 0 15,-1 0-2-15,0 0-14 16,0 0-11-16,-6 11-16 16,0 3-5-16,-5 34-3 15,16-27 0-15,1 1 5 16,5 0 4-16,-2-6 10 16,5-4 5-16,-3-3 13 15,2-5 3-15,-4-4-1 0,1 0-2 16,-4-6-9-16,2-4-6 15,7-1-3-15,-9-4-2 16,8-2-2-16,-9 0 0 16,-4-3-2-16,6 2-2 15,-7-2-4-15,2 2-2 16,-3 2-4-16,-10-3 0 16,7 7 10-16,-1 3 9 15,0 3 6-15,1 5-1 0,-10 1-16 16,6 4-12-1,-1 10-11-15,9 5-1 0,0 8 2 16,-11 3 3-16,5 3 1 16,-9-4 1-16,7-3-1 15,2-6-3-15,3-7-2 16,12-2-2-16,5-4-1 16,6-2 2-16,-3-5 2 15,-5-2 2-15,6-5 2 16,-7-2 2-16,9-6 2 15,-5 2-1-15,3-4 2 16,-3-2 0-16,-5-1 0 16,6-2 1-16,-9 1-1 15,2 1-4-15,-3-3-9 16,-10 4-4-16,-5 5-3 16,-3 3 2-16,3 8 6 15,-4 2-1-15,12 8 0 16,-7 1-1-16,4 7 3 0,2 4 2 15,-5-2 2-15,5 2 1 16,1-1 2-16,-4-9-1 16,2 1 0-16,1-2-1 15,3-7-3-15,3 1-1 16,1-4 0-16,-4 1 1 16,0 0 4-16,1 0 0 15,10-9-2-15,-1-10 0 16,27-24-3-16,-31 28-4 0,2 7-7 15,-8-1-4-15,-5 5-2 16,-1 4 5-16,-7-1 8 16,8 5 4-16,-2 5 5 15,-1 1 1-15,1 6 3 16,-6 1 2-16,6 3 1 16,2 0 1-16,-2-1-4 15,9-4 0-15,-5-4-3 16,0-4-3-16,6-5-2 15,-1 3-1-15,6-1 1 16,-1 1 1-16,-3-2 2 16,2 0-35-16,2-1-89 15,2-1-65-15,2 0 104 16</inkml:trace>
  <inkml:trace contextRef="#ctx0" brushRef="#br0" timeOffset="87065.56">14900 11468 249 0,'0'-2'265'16,"-1"1"-166"-16,-2 0-47 15,3 0-18-15,-1 0-5 16,-5-1 3-16,-7 1 30 15,0 0 17-15,-29 1 11 16,24 4-3-16,0-4-19 16,-2 0-10-16,3 0-10 15,4-3-4-15,7 6-8 16,2-1-3-16,1-1-11 16,2-1-13-16,1 0-14 15,0 0-8-15,0 0-3 16,2 1 8-16,18 9 6 15,25 11 2-15,-24-21 1 0,-5-4 4 16,-1-4 10-16,0-5 6 16,-5 4 6-16,-4-1 1 15,-5-2-1-15,-1 8-1 16,-5 0 6-16,-4 0 5 16,-3 6-7-16,-7-4-8 15,1 3-23-15,-1 5-18 16,3 10-37-16,0 3-26 15,2 3-224-15,5 8 208 0</inkml:trace>
  <inkml:trace contextRef="#ctx0" brushRef="#br0" timeOffset="88519.66">17769 12972 406 0,'-16'-9'235'0,"6"6"-27"0,-8-4-29 15,4 7-48-15,3 0-19 16,-5 0-28-16,6 0-11 16,3 1-3-16,-2 0 0 15,2 0 5-15,3 0 3 16,0-3-11-16,2 1-8 16,-1 0-24-16,3 1-14 15,0 0-19-15,0 0-2 16,0 0 0-16,4 0 0 15,7 2 0-15,3 1 0 16,33 12 0-16,-31-13 2 0,4 1 9 16,8 0 7-16,-3 0 14 15,0-3 4-15,11 2-1 16,0 1-3-16,8 1-11 16,4 9-5-16,3-4-6 15,-3 0 0-15,4 2-1 16,6-5 1-16,-5-3 7 15,-3-2 6-15,3-1 4 16,-2 2 0-16,3 1-6 16,-1 4-5-16,-7-3-4 15,-4-4-2-15,-6 3-1 16,0-2 0-16,-3 1-1 16,-3 1-1-16,-7-2 0 15,3 1 0-15,-7-1 0 16,-3-1-1-16,2 2-1 15,-17-5 0-15,3 1 2 16,0 1 0-16,-4 1 2 0,0 0-1 16,0 0-15-16,0 0-22 15,0-1-75-15,0 0-43 16,0 0-58-16,0 0-27 16,0 0-224-16,0 0 306 15</inkml:trace>
  <inkml:trace contextRef="#ctx0" brushRef="#br0" timeOffset="89045.58">18770 12836 666 0,'-61'16'300'16,"56"-6"-94"-16,2-2-112 15,-2-4-8-15,3-1 19 16,2 0-12-16,0-3-25 16,0 0-1-16,0 0-25 15,0 0-8-15,0 0-7 16,10 2-2-16,11 0-14 15,29 6-3-15,-26-6-5 0,6-1-1 16,0 2 3-16,-1-2 0 16,7 1 3-16,-5 0 1 15,5 3-1-15,0 4-1 16,-2 3 2-16,0 3 0 16,-9-1 0-16,-1 1 0 15,-9-2 1-15,0-4 1 16,-12 2 16-16,-2 1 37 15,-11 2 38-15,-11 8 14 16,-16 4 8-16,-11 5-24 0,-10 7-30 16,-6 5-14-16,0 4-30 15,-4 2-12-15,-2-1-19 16,0 0-12-16,4-6-30 16,6-4-27-16,7-9-82 15,8-9-56-15,15-6-182 16,2-10 243-16</inkml:trace>
  <inkml:trace contextRef="#ctx0" brushRef="#br0" timeOffset="90402.81">15688 13024 342 0,'3'-41'235'0,"-3"45"0"15,-2-2-59-15,0-2-89 16,1 0-29-16,0 0-31 16,1 0-3-16,0 0-7 15,-1 0-4-15,0 2-4 16,1 6-4-16,2 1-2 15,2-1 3-15,5 0 18 16,37 24 7-16,-27-30 21 16,-5-5 7-16,4-6-9 0,2 2-6 15,-1-7-15-15,1 3-6 16,-3-2-3-16,-2-3-2 16,-6-1-1-16,-4 1 0 15,-5 1 33-15,-2-1 10 16,-4 5 16-16,-5-2 4 15,-3 3-19-15,-3 3-8 16,0 3-17-16,0 4-7 0,2 8-20 16,1 4-9-16,0 13-7 15,-4 4-2-15,0 10 2 16,6 1 2-16,4-4 1 16,4-2-1-16,2-13-2 15,2-2-2-15,3-6 0 16,7-3 0-16,6-9-1 15,1-4 1-15,6-11 5 16,-3-6 2-16,3-4 5 16,0-1 0-16,-6 0 1 15,1 2 1-15,-9-3 4 16,-5 1 4-16,-7 0 8 16,-7 2 2-16,-4 4 13 15,-4 5 8-15,2 9 7 16,0 2 1-16,-1 8-13 15,3 5-10-15,-1 3-17 16,1 1-5-16,1 5-6 16,3-6-1-16,3-2-2 15,3-4-3-15,6-2-14 0,0 0-32 16,2 1-73-16,2 1-40 16,5 5-119-16,1 4-123 15,8 8 269-15</inkml:trace>
  <inkml:trace contextRef="#ctx0" brushRef="#br0" timeOffset="91340.48">15822 13943 309 0,'3'43'227'0,"-10"-42"40"16,4-1-46-16,-1 0-58 15,-1 1-30-15,2-1-55 16,2 0-17-16,0 0-31 16,0 0-10-16,0 0-7 15,0 0 5-15,-2 8 4 16,0 5 0-16,0-1-3 16,-3 29-7-16,6-27-6 15,5 0-2-15,1 1-1 16,0-3-1-16,4-3-1 15,-2-1 1-15,5-6 10 16,-3-2 9-16,-1-3 17 16,-2-1 6-16,-3-3-1 0,-1 0-6 15,0-1-7-15,-1 0-4 16,-3 0 0-16,-4-1 5 16,-2-2 13-16,-2 1 2 15,-2 4-1-15,3 3-4 16,-2 2-19-16,5 2-4 15,1 4-12-15,-2-2-7 16,4 8-6-16,1 3-3 16,1 2 4-16,1-4 0 0,2 0 2 15,3-8 0-15,-1 0 0 16,3 3 1-16,-2-6 1 16,1 5-1-16,1-5-5 15,-2-1-7-15,1 0-22 16,-1-3-14-16,-2-2-39 15,-3-4-14-15,-2 0-35 16,-5 2-30-16,-4-2-183 16,-2 1 231-16</inkml:trace>
  <inkml:trace contextRef="#ctx0" brushRef="#br0" timeOffset="92271.19">15640 13059 277 0,'4'-4'153'16,"4"-3"-13"-1,-4 1-15-15,1 3-19 0,2-1-20 16,1 3-41-16,5 0-14 16,-5-6-7-16,6 4-3 15,4-4-5-15,-1 5-1 16,7 0-7-16,-5-2-5 15,2 2-1-15,-7-8 1 16,0 9 10-16,0-2 11 16,-4 1 20-16,1 5 10 0,-5-4 15 15,-2 0 3-15,-3 0 13 16,-1 0 10-16,0 0 17 16,0 0 1-16,-1 0 2 15,0 0-4-15,0 0-18 16,-13-3-1-16,-14 2-16 15,-29-2-6-15,17 4-10 16,-2 3-6-16,-2 3-7 16,-13-3-8-16,-1 4-12 15,-6-2-5-15,-11 0-11 16,6 6-3-16,1-2-3 16,6-2-2-16,10-1-1 15,1-1-1-15,5-2 0 16,0 2 0-16,6 1 0 15,4-4-1-15,13-2-1 16,4-2-1-16,7-3-3 16,4 2-4-16,5 3-13 15,3 1-6-15,4 3-42 16,-4-4-31-16,0 0-84 0,0 0-57 16,0 0-176-16,9 4 258 15</inkml:trace>
  <inkml:trace contextRef="#ctx0" brushRef="#br0" timeOffset="92670.88">15123 12880 366 0,'3'0'248'16,"-1"2"14"-16,0-1-60 15,-4-1-21-15,2-1-30 16,-2 0-30-16,-3 1-24 16,-9 1 1-16,-7 5-7 15,-37 16-8-15,20-5-23 16,-6-6-15-16,7 4-25 15,1 4-10-15,6-1-6 16,2 2-2-16,7 4-4 16,5-3-4-16,11 0-9 15,6 5-4-15,12-1-1 16,4 2 4-16,14 4 7 0,7 0 4 16,8-4 5-16,7 2 13 15,2-2-102-15,-3-3-113 16,14 6 132-16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06:57:57.7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2284 2625 303 0,'-4'2'166'0,"-1"0"-22"15,1 3-12-15,-3-1-18 16,1-1-1-16,6-2-17 16,0-1-14-16,0-1-33 15,0 0-19-15,0 1-23 16,0 0-2-16,0 0 5 16,0 0 5-16,0 0 4 15,0 0 3-15,0 0 4 16,0 0 0-16,10 3-2 15,8 4-2-15,27 9-10 16,-23-12-1-16,6-1-1 16,-2-3-1-16,11-2 5 15,1 1 0-15,7-5-1 0,5 0-1 16,-1 2 21-16,4-2 6 16,-4 2 3-16,-3-1 2 15,6 1-25-15,-3 0-6 16,-3 2-4-16,10 4-1 15,-6 2-3-15,3-1-1 16,-2-2-1-16,-6 0 0 16,-7-1-2-16,0 0 1 0,-2 1 0 15,-3-1 2-15,-3 1 2 16,-1-1 2-16,-7 1 1 16,-3 0 2-16,-2-2 1 15,-3 4 2-15,-6-3 4 16,-2 0 3-16,-4-2 8 15,-2-5 1-15,0 5-5 16,0-2-6-16,0 3-55 16,0 1-48-16,0 0-122 15,0-1-63-15,0 0-143 16,0 0 244-16</inkml:trace>
  <inkml:trace contextRef="#ctx0" brushRef="#br0" timeOffset="1070.79">3495 2447 256 0,'-67'-8'143'0,"62"4"-27"16,1 1-11-16,0 0-28 16,-1-3-9-16,4 5-5 15,-3-1-1-15,3 1-1 16,0 1-5-16,0 0-14 16,-1 0-3-16,2 0-7 15,-2 0-3-15,0 0-6 16,-3 3-6-16,0 3-9 15,2-1-3-15,0 6-5 16,2 0 0-16,7 27-2 0,5-25-1 16,3 1 0-1,8-2 0-15,-1 2 1 0,3-2 1 16,5-1 1-16,-1 0 0 16,6 2 0-16,1-1 1 15,2 3 1-15,1 0 2 16,-9-3 0-16,-4 0 2 15,-9 0 4-15,-5-1 3 16,-7 1 33-16,0 2 20 16,-7 1 22-16,-2 2 11 0,-10 0-15 15,0 1-14 1,-7-4-19-16,-4-4-12 16,-4 0-22-16,-2-8-7 0,5 3-23 15,4 2-19-15,6-5-45 16,2 3-28-16,8-1-74 15,1-2-54-15,4 4 150 16</inkml:trace>
  <inkml:trace contextRef="#ctx0" brushRef="#br0" timeOffset="2729.6">4391 2707 195 0,'-2'-2'150'15,"1"1"22"-15,0 0-30 16,0-1-56-16,0 1-13 15,0 0-18-15,0 0-5 16,1 0 1-16,0 1-3 16,0 0-7-16,6 3-4 15,17 0-7-15,28 33 0 16,-21-27 19-16,10-3 7 0,2-2 4 16,9 2-2-16,12-1-23 15,-1 1-8-15,2-1-10 16,3 4-2-16,-3-5-3 15,0 1-2-15,5 1-1 16,-1-2 0-16,1-1 3 16,-1 1 2-16,-5 2-1 15,-7-1 1-15,-1 3-5 16,-2-5-2-16,-1 2 0 16,-3 0 1-16,-11-2 0 15,-5 3 1-15,-12-3 4 16,-4-1 0-16,-7 2 1 15,-5-2-6-15,-6-2-25 16,-1-2-30-16,1 0-79 16,0 1-54-16,-6-2-148 15,-11-8 200-15</inkml:trace>
  <inkml:trace contextRef="#ctx0" brushRef="#br0" timeOffset="3224.28">4637 2442 164 0,'-57'-12'83'0,"22"37"-21"16,-6 2-2-16,-8 7-12 16,2 4-8-16,3 0-14 15,2 4-14-15,2-3-9 0,4 0 3 16,5 1 16-16,6-4 11 16,15 1 18-16,6-2-1 15,9-4-15-15,4-4-10 16,10-5-18-16,3-3-3 15,4-7-3-15,7-2-1 16,1 1-60-16,4 0-79 16,10 4 89-16</inkml:trace>
  <inkml:trace contextRef="#ctx0" brushRef="#br0" timeOffset="5134.38">10383 2053 1339 0,'-3'-1'77'0,"3"0"7"16,-2-2 71-16,1 2-29 15,0-1-16-15,0 1-36 16,0 0-21-16,0 0-42 16,0 1-14-16,1 0-13 15,0 0-2-15,5 11 9 16,-4 9 4-16,44 31 4 15,-29-23 1-15,5-1 2 16,-1-2 2-16,2 5-2 16,4-2 1-16,3 6-1 15,1 5 0-15,5 0 2 16,1-1-1-16,-3-2 0 16,5-1 1-16,-7-6 0 15,-2 1 2-15,-2-2-1 0,-8 0 1 16,0-1 1-16,-4-4-1 15,-1 2 4-15,3-8-1 16,-4-1 1-16,-1 1 1 16,-5-11-10-16,-2-2-17 15,-1-2-44-15,-3-5-42 16,-2-5-148-16,-3-6-177 16,0-7 271-16</inkml:trace>
  <inkml:trace contextRef="#ctx0" brushRef="#br0" timeOffset="5420.62">10880 2189 493 0,'-3'-7'332'16,"5"4"-60"-16,-10 5-115 15,0 5-39-15,-4 5-79 16,1 4 8-16,-6 6 29 15,4 4 12-15,-8 3 6 16,-3 6-7-16,0 7-20 16,-13-1-10-16,-2 4-25 15,-5-2-11-15,2 1-12 16,1-3-1-16,3-5-2 0,3-2 0 16,4-8-27-16,8-7-28 15,10-5-95-15,2-7-92 16,11-4 146-16</inkml:trace>
  <inkml:trace contextRef="#ctx0" brushRef="#br0" timeOffset="6036.17">11093 2658 366 0,'69'66'253'0,"-75"-52"43"16,0-4-58-16,3 0-41 15,0-5-41-15,3-3-53 0,0-2-9 16,0-1 2-16,0 0-4 15,0 0-23-15,0 0-17 16,1-3-34-16,1-10-8 16,9 3-5-16,32-33-3 15,-29 30-1-15,1 2-1 16,-1 0 0-16,-1 8-1 16,-5 1-1-16,-3 1-2 0,-4 4 1 15,1 3 1-15,-3-5 2 16,0 2 1-16,-6 26 5 15,-10 36 7-15,0-18 9 16,2 1 1-16,-2 2-2 16,0-2-8-16,6-5-8 15,-1-6-1-15,6-9-4 16,2-2-14-16,2-12-51 16,1-6-26-16,0-4-92 15,2-7-119-15,-1-13 203 16</inkml:trace>
  <inkml:trace contextRef="#ctx0" brushRef="#br0" timeOffset="6637.69">10654 1521 290 0,'6'-1'187'0,"-4"-2"54"15,-1 0-49-15,-1 2 14 16,-1 0-22-16,0 0-59 16,0 1-15-16,-1 0-15 15,2 0-11-15,-8 15-16 16,-16 34-4-16,16-23-23 15,0-3-11-15,8-2-14 16,0-4-4-16,6-6-4 16,0-1 3-16,1-10 9 15,5 0 10-15,1-8 16 16,-1-6 2-16,3 2-5 16,-7-7-10-16,-2-1-13 15,-2 2-2-15,-5 0-1 0,1 4 1 16,-7 3-2-16,2 8-3 15,-4-2-11-15,-3 0-5 16,0 10-12-16,-3-5 1 16,-1 7 3-16,6 3-14 15,-3-2-39-15,6 2-34 16,-1 1-103-16,3 2-68 16,2 4 170-16</inkml:trace>
  <inkml:trace contextRef="#ctx0" brushRef="#br0" timeOffset="7297.8">12288 2627 314 0,'-24'14'255'15,"28"-9"9"-15,1-3-80 16,2 4-18-16,4 1-39 15,2-1-5-15,3 1-25 16,-1-1-22-16,0-2-37 16,2-1-14-16,-1 4-13 15,0-3-3-15,0-1-4 16,-1 2 0-16,0-5-1 16,-3-1 1-16,0 2-2 15,1 0-29-15,-1-1-113 0,0 2-82 16,-7-1 125-16</inkml:trace>
  <inkml:trace contextRef="#ctx0" brushRef="#br0" timeOffset="7604.36">12338 2501 444 0,'0'-5'311'0,"-1"1"51"16,-3 1-103-16,4 2-61 15,0 0-52-15,0 0-77 16,0 0-18-16,0-1-30 16,0 1-10-16,2 0-10 15,8 0-2-15,8 2-1 16,21 5 0-16,-24-1 1 15,0 1 1-15,-1-2-22 16,4 4-32-16,-5-5-94 16,7-1-68-16,4 0 128 15</inkml:trace>
  <inkml:trace contextRef="#ctx0" brushRef="#br0" timeOffset="8105.14">13354 2631 603 0,'-69'-3'311'0,"69"-1"-83"16,0-1 2-16,3 0-34 15,0 3-33-15,4 2-51 16,-1 0-28-16,4 2-44 16,2 2-11-16,0-1-19 15,4 3-4-15,3-4-2 16,1-1 1-16,10 3 0 0,-3-4-3 15,-2 0 0-15,0 1-1 16,-5-4-29-16,2 2-47 16,3-1-141-16,4-1-102 15,-2 0 188-15</inkml:trace>
  <inkml:trace contextRef="#ctx0" brushRef="#br0" timeOffset="8752.11">14315 2189 383 0,'-2'-7'227'16,"3"5"-49"-16,2 1-28 0,-3 1-41 15,0 0-28-15,1 0-10 16,12 8 1-16,4 2-10 16,28 40-9-16,-28-18-16 15,3 6-9-15,-3 4-7 16,6 4-1-16,0 3-2 16,8 1-1-16,-3 2-8 15,1-5-2-15,-3-6 1 16,-6-2-1-16,4-5 0 15,1 1 1-15,3-8-1 16,1-5 0-16,-4-3 0 16,-2-4-2-16,-4-3-33 15,-6 1-32-15,-3-6-155 16,-6-5-119-16,-4-5 205 16</inkml:trace>
  <inkml:trace contextRef="#ctx0" brushRef="#br0" timeOffset="9052.98">14794 2227 507 0,'-5'0'275'0,"-5"4"-92"15,-5 3-61-15,-4 6 15 16,-7 11-28-16,-4 7 4 0,0 10-5 16,-2 4-22-16,-4 6-40 15,4 2-16-15,-2-2-22 16,-1-1-3-16,5-7-1 16,-2-3-1-16,5-4-49 15,2-5-37-15,5 1-142 16,2-2 135-16</inkml:trace>
  <inkml:trace contextRef="#ctx0" brushRef="#br0" timeOffset="9388.04">15135 2839 667 0,'3'-4'312'16,"0"9"-103"-16,0 6-57 0,-9 4-33 15,5 5-39-15,-6 3-62 16,-1 3-5-16,4 1-7 16,-7-1-4-16,1 1-16 15,4 1-33-15,-3 6-130 16,4 0-172-16,-9 6 217 16</inkml:trace>
  <inkml:trace contextRef="#ctx0" brushRef="#br0" timeOffset="10137">10409 4365 326 0,'-13'-6'235'16,"0"-1"8"-16,4 1-56 15,1 5-14-15,4-3-10 16,-1 0-6-16,3 0-22 15,1 1-17-15,1 3-30 0,-1-1-20 16,1 1-37-16,0 0-14 16,0 0-21-16,3 4-5 15,13 24 4-15,35 39 1 16,-21-17 2-16,-4 1 2 16,-2 4 0-16,2-1 2 15,1-1 0-15,1-3 2 16,2-4-1-16,-6-3 1 0,-1-6 0 15,-3-1 0-15,-4-6 1 16,1-1 0-16,-4-1 2 16,-3-2-10-16,3-1-51 15,-7-5-32-15,1-7-92 16,-1-4-57-16,1-11 151 16</inkml:trace>
  <inkml:trace contextRef="#ctx0" brushRef="#br0" timeOffset="10373.37">10787 4505 625 0,'4'-14'371'0,"-7"9"-45"16,3 9-86-16,-10 5-86 15,0 10-32-15,-5 16-21 16,-9 7-1-16,-14 17-12 0,-5 3-20 15,-12 3-35-15,2-3-9 16,6-3-13-16,0-3-21 16,7-4-43-16,4-2-35 15,7-11-102-15,6-3-62 16,9-8 158-16</inkml:trace>
  <inkml:trace contextRef="#ctx0" brushRef="#br0" timeOffset="11018.87">10978 5036 347 0,'20'-44'209'16,"-16"44"0"-16,1-3-18 15,3 1-34-15,0 2-18 16,5 0-41-16,2 3-24 16,4 6-30-16,2 0-13 15,-6 3-15-15,2 4 2 16,-11 3 6-16,-1 0 1 15,-6 3-2-15,-3 1-3 0,-8 1-3 16,1-1-1 0,-5-2-4-16,-3-2-1 0,1-5-5 15,-2-4-2-15,2-4-8 16,2-3-3-16,9-2-3 16,0 0-9-16,9 1-3 15,3 0 0-15,5 4 5 16,7 0 8-16,0 2 16 15,1-2 6-15,4 0 2 16,0-3 2-16,2 0-5 16,0 0-5-16,-2 0-2 15,0-2 0-15,-6-1-5 16,3-4-11-16,-4-4-87 16,-2 0-96-16,4-3 120 15</inkml:trace>
  <inkml:trace contextRef="#ctx0" brushRef="#br0" timeOffset="11558.7">10569 3904 452 0,'5'-32'295'16,"-3"52"-41"-16,-3 8-54 15,0 2-19-15,0 1-77 16,2 0-26-16,1-8-48 16,6-3-12-16,-3-10 0 15,2-6 20-15,3-4 33 16,0-6 11-16,0-4 6 15,-1-3-16-15,-4-4-27 16,-2 1-8-16,-4 0 7 16,-2 1 3-16,-3 8-4 0,0 1-5 15,-1 6-27-15,1 2-13 16,-2 1-9-16,0 3-3 16,2 0-1-16,0 2-10 15,3 1-51-15,2 1-43 16,-1 5-145-16,2 3-217 15,1 3 314-15</inkml:trace>
  <inkml:trace contextRef="#ctx0" brushRef="#br0" timeOffset="12068">12179 4830 383 0,'-33'-51'243'16,"41"54"-9"-16,3 0-42 16,8 3-18-16,-1-2-27 0,5 5-39 15,3 2-26-15,-2 0-52 16,2 0-13-16,-3-6-9 16,-3-3-1-16,-1-1-2 15,4 1-2-15,-2-2-13 16,4 1-32-16,-10-1-119 15,-5-4-139-15,4-4 183 16</inkml:trace>
  <inkml:trace contextRef="#ctx0" brushRef="#br0" timeOffset="12295.39">12274 4733 736 0,'-6'3'375'15,"5"0"-139"-15,0-4-102 16,1 1-7-16,0-1-74 16,0 0-19-16,9 0-20 0,7-1-7 15,33-5-6-15,-28 4-1 16,2 3-5-16,-1 0-23 16,4 2-62-16,0 2-44 15,6 2-134-15,5-1-89 16,8 0 227-16</inkml:trace>
  <inkml:trace contextRef="#ctx0" brushRef="#br0" timeOffset="12787.56">13498 4746 468 0,'-82'-8'299'0,"76"10"-43"16,2-3-58-16,1 1-29 15,3 0-59-15,0-1-11 16,0 1-21-16,0 0-7 15,6 2-5-15,10 3-6 16,28 11-19-16,-27-11-6 16,-1 0-12-16,2 2-7 0,0-3-9 15,-5-1-2-15,7 3 0 16,1-2 0-16,0 2-18 16,5 0-27-16,-5-5-100 15,2 3-82-15,1-3 133 16</inkml:trace>
  <inkml:trace contextRef="#ctx0" brushRef="#br0" timeOffset="13538.13">14210 4594 295 0,'35'-99'190'16,"-25"94"5"-16,2-2 17 0,2 5-38 16,5-1-23-16,5 3-40 15,3 5-15-15,5 3-20 16,-3 3-11-16,1 1-25 16,-3 1-12-16,-3 7-18 15,3 0-3-15,-16 5 2 16,2 4 2-16,-13 4 2 15,-6 2 2-15,-3 8 0 16,-11-3 1-16,-6 4 0 16,-5 0-1-16,-11-8-1 15,-3 0-3-15,-6-5-11 16,-3-7-21-16,-1-7-43 16,9-4-11-16,6-6-18 15,-2-8-5-15,13-6 8 16,3-3 2-16,5-6 27 15,5 2 21-15,12 0 37 16,1-4 11-16,5 4 11 0,9 2 7 16,0 0 17-16,2-1 11 15,0 2 14-15,4 3-1 16,-2 4-15-16,3 4-12 16,2 3-20-16,-1 2-5 15,7 5-1-15,3 4 1 16,12 1 2-16,4 0 0 15,5-1-2-15,-2 4-1 16,5 1 1-16,-2 1 0 0,-3 2-1 16,-4-1-3-1,-5-4-5-15,4 2 0 0,-2-4 0 16,2 0-2-16,2-3-7 16,-6-5-20-16,2-1-60 15,-4-7-50-15,0-4 78 16</inkml:trace>
  <inkml:trace contextRef="#ctx0" brushRef="#br0" timeOffset="13943.56">15036 4576 510 0,'9'-3'246'16,"-2"6"-92"-16,4 5-19 15,0 4 33-15,3 4-40 16,3 8-33-16,2 6-1 15,8 6-27-15,-4 2-15 16,7-2-22-16,4 1-5 16,1 0-15-16,2-3-3 15,5 3-3-15,-3 1-1 0,3-2 0 16,0 6 0-16,-4-5-1 16,0 2-1-16,-7-7 3 15,-1-1 0-15,-5-7 1 16,-8-5-5-16,-4-9-67 15,-8-10-61-15,-2-6 77 16</inkml:trace>
  <inkml:trace contextRef="#ctx0" brushRef="#br0" timeOffset="14229.66">15867 4601 550 0,'1'-12'266'0,"-1"8"-45"16,-4 1-54-16,-3 6-16 15,-4 7-34-15,-13 7-45 0,-3 11 13 16,-10 4 23-16,-2 5 1 16,-5 5-34-16,2 1-19 15,-2 3-28-15,0-2-13 16,-3-6-12-16,-2 3-1 15,3-3-3-15,5 4 0 16,6 1-43-16,-4-3-25 16,8-2-87-16,-2-4-71 15,6-5 146-15</inkml:trace>
  <inkml:trace contextRef="#ctx0" brushRef="#br0" timeOffset="14873.95">15966 5204 442 0,'-1'0'286'0,"0"0"-72"16,1 0-5-16,0 0-26 0,21 9-59 16,29 14-19-16,-24-13-43 15,-5-1-21-15,-4 4-27 16,-4 0-2-16,-6 1 1 15,-4 2 2-15,-1 4 0 16,-7-2 1-16,-4 5 0 16,-5-3 0-16,-11-2-2 15,2-2 2-15,-4-10-1 16,1 2-2-16,0-1-4 16,5-5-3-16,5 3-5 15,4-1-2-15,8-2-6 16,3 4-3-16,4-3-3 15,2 2 1-15,9-1 6 16,0 1 3-16,7 2 3 16,4 3 0-16,1 1 0 15,3 6-1-15,2-1-31 0,-2 3-51 16,-5 4 55-16</inkml:trace>
  <inkml:trace contextRef="#ctx0" brushRef="#br0" timeOffset="19305.62">4074 896 378 0,'0'-10'252'0,"-2"2"-12"16,0 1-64-16,-1 1-24 16,-1 4-38-16,3 0-24 15,0 2-47-15,1 0-12 16,0 0-20-16,0 0-3 16,0 7 4-16,2 19-3 0,1 39-2 15,-2-21 0 1,-1 15 0-16,0 8-1 0,0 12-1 15,-5 15-1-15,0 11-1 16,-3 0 1-16,2 1-2 16,0-7 1-16,0-9 0 15,1-6 0-15,-3-8 3 16,-1-11 1-16,3-16 2 16,-4-8 3-16,2-15 1 15,3-3 5-15,-3-12 24 16,2-5 17-16,-5-7 27 15,2-5 0-15,-2-4-21 16,1-4-19-16,2-6-34 16,0-3-5-16,-1 0-7 15,-1 0-1-15,4 7 1 16,0 2-1-16,5 5 1 16,-5 2 0-16,6 6-21 15,3 4-4-15,-3 11-8 0,6 8-1 16,-6 11 20-16,0 5 4 15,0 5 9-15,-4 0 1 16,-2-6 0-16,7-5-1 16,3-11-5-16,1-9-1 15,7-6 4-15,-5-6 1 16,6-9 9-16,3-3 3 16,3-6 1-16,-3-6 0 15,2 3-6-15,0 0-2 16,-2 4-57-16,0 4-53 0,-3 3 67 15</inkml:trace>
  <inkml:trace contextRef="#ctx0" brushRef="#br0" timeOffset="20087.57">3967 3432 415 0,'-5'-5'281'15,"6"4"-38"-15,-3 5-66 16,1-4-46-16,0 0-58 16,0 8-8-16,0 21 2 15,-1 40 11-15,3-18 17 0,-4 4 1 16,3 10-5-16,-4 3-11 15,-2 15-20-15,1-1-10 16,2 13-14-16,-2-2-6 16,2-7-14-16,-3-5-6 15,-1-5-2-15,4 3 0 16,-5-10 0-16,10 7 0 16,-6-24 2-16,-7-10 0 15,9-10-1-15,-10-13-2 0,7-7-17 16,9-1-16-16,-8-11-46 15,4 0-35-15,-1-11-78 16,0-3-55-16,-5-7 152 16</inkml:trace>
  <inkml:trace contextRef="#ctx0" brushRef="#br0" timeOffset="20621.68">3831 3598 332 0,'-1'-1'209'16,"0"1"-15"-16,0 0-30 15,-8 13-27-15,-18 23-13 16,29-32 9-16,-4-4 6 16,-1-5-26-16,3 4-21 15,0 0-40-15,1-7-13 0,6-18-5 16,13-32-6-16,-14 21-11 15,9-3-3-15,-5-2-5 16,3-3-2-16,6 9-4 16,-1 0 0-16,1 6 1 15,0 3-1-15,-6 0 3 16,1 13 0-16,1 9-1 16,-2 6 1-16,0 12-4 15,-1 1 7-15,0 15 8 16,0 7 4-16,-1 17 9 15,-3 7-6-15,-4 0-6 16,0-1-2-16,1-11-7 16,-2-2 7-16,2-7-73 15,2-2-51-15,-6-3-325 16,-1 2 276-16</inkml:trace>
  <inkml:trace contextRef="#ctx0" brushRef="#br0" timeOffset="22641.35">19264 1062 247 0,'0'-26'170'16,"-4"5"17"-16,0 4-31 16,-3 3-37-16,5 1-26 15,-1 9-41-15,-2-3-12 16,4 7-22-16,1 5-11 15,1 8-9-15,3 9 0 0,-4 18 4 16,-4 8 2-16,-2 24 0 16,-5 8-1-16,1 19-2 15,-1 11 0-15,-3 8-1 16,3 9 16-16,0 9 10 16,0-2 6-16,4 2 12 15,1 0-17-15,0-9-7 16,5 1-6-16,1-12-10 15,0-1 1-15,0-13 0 16,0-10-1-16,3-8 1 16,-1-9-1-16,2-17 0 15,3-7 1-15,-2-15 0 16,2-7 1-16,-1-12-33 16,0-6-69-16,-1-5 65 15</inkml:trace>
  <inkml:trace contextRef="#ctx0" brushRef="#br0" timeOffset="23139.39">18490 2632 863 0,'-4'2'281'0,"10"0"-284"16,10 3-6-16,10 2 15 15,4-2 5-15,12 4 5 16,10-1 1-16,9-2 5 15,8 1-5-15,10-5-3 16,9 3 1-16,15-1-3 16,14 2 5-16,9 1 12 15,10-1 1-15,-19 4 22 32,-58-5-2-32,0-1-8 0,178 10 0 0,20 5-18 15,0-2-6-15,-77-10-8 16,3-3-2-16,-5 0-2 15,-6-3-1-15,-11 2 0 0,-13-2 0 16,-11 1 0-16,-9-2 1 16,-18 0 2-16,-2-3 1 15,-26-4-9-15,-13 2-29 16,-27-9-89-16,-14-2-72 16,-17-7 110-16</inkml:trace>
  <inkml:trace contextRef="#ctx0" brushRef="#br0" timeOffset="23844.62">18513 891 388 0,'-26'-77'215'0,"33"82"-18"15,-2 3-58-15,5 8-31 16,-2 2-27-16,0 7-41 16,5 6-9-16,-3 5-9 15,3-1-9-15,-3-4-9 16,6-5 1-16,-2-4 2 15,-1-1 0-15,5-3-2 0,-5-1-10 16,4-3-84 0,-4-3-81-16,0-11 102 0</inkml:trace>
  <inkml:trace contextRef="#ctx0" brushRef="#br0" timeOffset="24050.21">18770 895 383 0,'-5'13'234'0,"-5"5"-29"16,-5 3-20-16,-5 4-38 15,-3 1-43-15,-9-5-52 16,2 1-6-16,-2-4-27 16,4 0-8-16,8-8-5 15,1 9-33-15,6-3-134 16,5-4 114-16</inkml:trace>
  <inkml:trace contextRef="#ctx0" brushRef="#br0" timeOffset="24230.31">18797 1069 311 0,'29'12'171'0,"-14"12"-37"15,-4 7-18-15,-8 16-30 16,-13 2-35-16,-3 1-39 16,3 1-5-16,-2-6-81 0,12-4 55 15</inkml:trace>
  <inkml:trace contextRef="#ctx0" brushRef="#br0" timeOffset="24958.2">19122 4761 433 0,'-8'-16'268'16,"0"-1"-85"-16,3 11-10 16,4 2-21-16,1 8-93 15,1 6-21-15,-1 14-33 16,0 11-3-16,0 17 10 15,-3 7 5-15,-4 17 5 16,-6 1-4-16,-7 16-5 16,-6 4-3-16,1 3-3 15,4 8-1-15,-2-3-1 16,11 5-1-16,-1-4-1 16,-1-10 1-16,7-1 1 15,-10-13 0-15,4-7 1 16,1 1-2-16,1-14-7 15,2-4-30-15,3-13-115 16,1-9-107-16,1-5 151 16</inkml:trace>
  <inkml:trace contextRef="#ctx0" brushRef="#br0" timeOffset="25356.94">18409 6192 496 0,'10'-4'223'0,"7"0"-122"15,7-2 11-15,16 3-17 16,11 4-22-16,11-2-20 15,8-2-11-15,9-2-25 16,5-5-6-16,17 2-6 16,7-1-1-16,19 2-1 15,7 1-1-15,0-2 0 16,23 1-1-16,9-1 2 16,8-2-1-16,20 3 31 15,-26 1 5-15,8 1 1 16,0 6 2-16,-11 2-30 15,3-1-4-15,-16 2-1 16,-8-4 0-16,-18 2 0 0,-7 2 3 16,-23-4-87-16,-11 1-84 15,-20-6 101-15</inkml:trace>
  <inkml:trace contextRef="#ctx0" brushRef="#br0" timeOffset="25900.3">18232 4498 513 0,'1'0'250'16,"0"6"-116"-16,1 3-8 15,5 5-31-15,4 6-20 16,-1 6-4-16,4 7-12 16,-2 5-28-16,-3 0-8 15,3 2-13-15,-1-3 1 0,4-7-3 16,-3-5-12-16,-1-11-101 16,-2-6-128-16,4-8 145 15</inkml:trace>
  <inkml:trace contextRef="#ctx0" brushRef="#br0" timeOffset="26088.8">18479 4554 460 0,'-10'13'285'16,"-3"5"-92"-16,-5 9-38 15,-2 4-1-15,-3 7-98 16,-3-2-19-16,4-4-16 15,-1-5-9-15,8-6-30 16,-2-2-37-16,2-2-131 0,2-1 120 16</inkml:trace>
  <inkml:trace contextRef="#ctx0" brushRef="#br0" timeOffset="26489.46">18542 4827 380 0,'17'4'245'16,"0"-3"-67"-16,-6 6-49 15,-2 1-31-15,-6-3-59 16,-2 4-1-16,-4-3 25 16,-3 5 2-16,-3 2-16 15,-2-2-10-15,1 3-28 16,0-5-8-16,5 5-5 16,0-2-3-16,6 3-1 15,2 2 0-15,3-3 2 16,2 4 0-16,2-2 2 15,1-2 0-15,5 0 1 16,-1-3 0-16,2 0 1 16,0-2 1-16,0-4-69 15,2 1-69-15,-2-5 87 16</inkml:trace>
  <inkml:trace contextRef="#ctx0" brushRef="#br0" timeOffset="29109.86">19215 1595 19 0,'-1'-1'25'16,"0"0"10"-16,0 0 10 15,0 0 0-15,0 0-10 16,0 0-2-16,0 0-2 16,-2 0 2-16,3 0 5 15,0-1-5-15,-1 1-13 16,0 0-6-16,1 0-13 16,-1 0-1-16,1 0-2 15,0 0 1-15,-1 0 6 16,1 0 11-16,0 0 16 15,-1 0 5-15,0-1 0 16,0 1-10-16,0 0-19 16,-1 0-6-16,2 0-3 15,0 0-1-15,0 0 2 16,0 0 2-16,0 0 8 0,0 0 11 16,0-1 25-16,0 1 5 15,0 0 6-15,0 0-4 16,0 0-13-16,0 0-4 15,0 0-6-15,0 0-6 16,0 0-6-16,0 0 2 16,0 0-1-16,0-1-3 15,0 1-4-15,0 0-5 0,0 0-4 16,0 0-1-16,0 1 2 16,0 0 0-16,0 0 7 15,0 0 7-15,0 0 10 16,0 0 0-16,0 0-3 15,0 0-6-15,0 2-9 16,0 6-2-16,0 0-3 16,0-3-2-16,0 1 0 15,0 0 0-15,0 2 3 16,0 1 0-16,0 1 1 16,3 24 2-16,-3-25 0 15,0 0-2-15,-1 2-1 16,1-1-1-16,0 3-2 15,-2-3 0-15,2 3-1 16,0 4 1-16,0 0 4 16,0-1 3-16,0 3 2 15,4-2 2-15,-3 2-2 0,2 2-2 16,-1 0 5-16,2-3 2 16,-2 1 2-16,0 1 1 15,1-3-8-15,-1 4-4 16,1-1-4-16,2-1-3 15,-3-2-1-15,7 4 0 16,-1-2 2-16,-2 1 3 16,4 3 3-16,-2-3 2 15,1 0-1-15,-4-1-2 0,4 4-3 16,-5-5 0-16,4-3-2 16,2 2 0-16,-4-1 0 15,10 1 1-15,-2 2 1 16,-2-4 1-16,5 1 2 15,-10 0 0-15,3-1 1 16,-2 2-3-16,-6-2 0 16,12-2-1-16,-5 1-1 15,7 0 2-15,3-2 2 16,-7 1 3-16,5 0 6 16,-1 0 0-16,2 6-1 15,5-2-3-15,2-1-7 16,2 1-3-16,-1-2 0 15,-3 1 0-15,2-2 0 16,-1 1 0-16,6 0 0 16,1 0 1-16,2-1 24 15,0-2 15-15,-5-2 4 16,0-3 1-16,-2 4-23 0,2-1-15 16,0 3-4-16,-1 1-1 15,0 0 0-15,-3-3 0 16,9 0-1-16,-2-3 1 15,0-3-1-15,2-1 0 16,-1 1 1-16,2-2-1 16,0 1-1-16,1 2 0 15,-1-4 1-15,-1 5-1 0,-3-6 2 16,2 3-1-16,-5-2 1 16,-1-1 1-16,-4-1-1 15,1-2 0-15,2 1-1 16,0 2 0-16,1-1-1 15,-2 0 1-15,1 5-1 16,1-5 1-16,-2 1 1 16,4-1 0-16,-5-8 2 15,1 6-1-15,-2 1 1 16,-5-3-2-16,-1 3-1 16,0-1 0-16,-3 0 0 15,4 2 0-15,-1-2 2 16,-1 0 0-16,-1-2 1 15,-3-1-1-15,1 3-2 16,-1-4-2-16,0 1-30 16,0 6-22-16,-8-1-71 15,-1 0-81-15,-2 6 132 16</inkml:trace>
  <inkml:trace contextRef="#ctx0" brushRef="#br0" timeOffset="31490.38">19093 5277 17 0,'0'0'6'0,"0"0"-4"16</inkml:trace>
  <inkml:trace contextRef="#ctx0" brushRef="#br0" timeOffset="32856.06">19074 5231 81 0,'-1'-31'55'0,"0"27"-4"16,-3-1-23-16,1 1-8 16,0 0-5-16,2-1 6 15,1 1 15-15,0-2 14 16,1 5 28-16,-2 0 7 16,1 0 15-16,0 1 1 15,-1-1-18-15,0 1-9 0,1 0-21 16,0-1-13-16,-1 0-17 15,-2 0-6-15,3 0-8 16,0 0 0-16,0 0 10 16,0 1 7-16,0 0 7 15,0 0 0-15,0 0-7 16,0 1-8-16,0 0-7 16,0 0-3-16,0 0-3 15,-1 0 0-15,1-1 0 16,-1 0 3-16,1 0 9 15,0 1 6-15,0 1 6 16,-1 0 1-16,0 2-4 16,0-1-7-16,0 1-8 15,0 1-2-15,0 0-5 16,-1 1 0-16,2 0-2 16,0 2 14-16,-2 2 10 15,1 1 2-15,-4 30 3 16,0-29-13-16,2 3-7 0,-1-1 0 15,1-3-1-15,-2 2-1 16,3-1-7-16,2-2 0 16,-2 3-2-16,3-1-1 15,-1 2 2-15,-1-1 1 16,1 2 2-16,-1-3-1 16,-2 2 0-16,2-2 0 15,-1 2-1-15,-1-1 0 0,3-2 0 16,-4 1-1-16,4 0 1 15,-2-2-1-15,0 2 1 16,3 3 12-16,-1-1 8 16,-1 1 2-16,-2-2 1 15,2 2-14-15,0-1-6 16,2 0-2-16,0 1 0 16,0 1 0-16,0-2 2 15,0-1 0-15,0 2 0 16,-1-1 1-16,1 0-3 15,1 1 0-15,-2-4-1 16,7 2 0-16,-4-2 6 16,3 0 4-16,1 0 4 15,-3-1 1-15,0 0-3 16,3 1-2-16,1-3-3 16,-1 2 1-16,0 0-2 15,-1-3 0-15,0 0-3 16,1 2-1-16,2-2-1 0,-2 1 0 15,4 3-2-15,-2-3-11 16,1 2 42-16,3-1 3 16,-7-7 2-16,4 4 14 15,4-1-42-15,-2 0-2 16,4 3-1-16,1-6-1 16,-4 1 0-16,0-1-1 15,0 2-2-15,4 1 0 0,-2 0 0 16,-1 1 1-16,5 0 0 15,-4-3 2-15,6 1 12 16,-1-2 3-16,-4-2 3 16,2 4-1-16,-5-1-11 15,3 2-4-15,2-1-2 16,3-2-1-16,2 0-1 16,0-1 0-16,5 2-1 15,-4-3-1-15,8 0 0 16,-1 0 0-16,1-1 0 15,6 3 0-15,1-3 0 16,2 1 1-16,0 4-1 16,-2 0 0-16,-4 4 0 15,1 0-1-15,-7-1 1 16,-2-3 0-16,2-1 0 16,0-2 0-16,-1 0 1 15,8 1 0-15,-4 3 1 0,0-3 0 16,2 1 0-16,-6-4-1 15,-2 0 3-15,-4 0-1 16,-4 0-11-16,-2 3-32 16,-5-3-110-16,0 0-134 15,-6-1 173-15</inkml:trace>
  <inkml:trace contextRef="#ctx0" brushRef="#br0" timeOffset="48417.13">22651 2715 421 0,'69'-29'196'0,"-69"29"-80"15,2-1-19 1,0 1-10-16,-2-1 0 0,0 1-13 16,0 0-9-16,0 0-21 15,0 0-9-15,-1 0-6 16,-2 5-5-16,-2 10-12 16,-13 31-2-16,9-25-1 15,9 2 0-15,-8 3 0 16,2 1-1-16,-3 4-1 15,-10-2-1-15,3 1-2 16,-7 8-1-16,0 2 0 16,-2 0 0-16,2 5-1 15,5-8 1-15,5-7-1 16,5-2 1-16,3-6-1 16,1-2 0-16,4-3 15 15,4-6 9-15,2 1 7 16,2-1 3-16,1-4-4 15,4 4-5-15,2-5 1 0,-3 0-2 16,1-3-5-16,-4-2-5 16,5 3-6-16,3 0-2 15,-2-1-3-15,-1 2 1 16,0-5-3-16,-6-1 1 16,4 1-20-16,1 0-25 15,-3-2-62-15,3 2-57 16,-5-6 98-16</inkml:trace>
  <inkml:trace contextRef="#ctx0" brushRef="#br0" timeOffset="48771.69">22462 2953 319 0,'-16'-3'249'16,"2"0"11"-16,10 2-81 15,2 1-46-15,4 3-35 16,-2-3-14-16,0 0 5 15,2 1 4-15,15 0-27 0,28 32-15 16,-22-29-21-16,1-2-5 16,1-2-11-16,0 0-2 15,-1-6-4-15,0 6-2 16,0-3-47-16,3 2-48 16,-4 3-151-16,6-1 146 15</inkml:trace>
  <inkml:trace contextRef="#ctx0" brushRef="#br0" timeOffset="49857.73">22230 6225 265 0,'-1'0'161'15,"0"0"-23"-15,0 0 1 16,0 0 0-16,-2 0-47 15,3 0-38-15,-1 0-24 16,0 2-27-16,-5 13 1 0,-12 32 1 16,9-24 0-16,-3 4-1 15,0 6 1-15,-6 3-2 16,0 2 0-16,-5 4-1 16,-5-2 0-16,1 2 0 15,0-2-1-15,3-4 0 16,3 0-3-16,5-7 24 15,2 1 3-15,8-5 4 16,4-5 9-16,5-3-9 16,2-1 5-16,8-4 15 15,1 1 5-15,3-5 1 16,4-1 0-16,-1-1-12 16,-1-4-8-16,-2 2-16 15,-3-4-5-15,5 0-6 16,-3 0-2-16,-3-4-2 15,5-2-1-15,-8-1-8 16,0-3-15-16,2-1-43 16,-1 0-34-16,-4-4-74 0,-2 0-67 15,-4-1 152-15</inkml:trace>
  <inkml:trace contextRef="#ctx0" brushRef="#br0" timeOffset="50094.21">21989 6503 479 0,'-8'-5'291'0,"5"3"-69"16,3 2-29-16,7 1-62 16,-7-1-47-16,0 0-28 15,18 3-3-15,35 8-35 16,-29-6-6-16,4 0-7 15,0-3-1-15,7 5 9 16,5-3-51-16,6-1-174 16,1 5 152-16</inkml:trace>
  <inkml:trace contextRef="#ctx0" brushRef="#br0" timeOffset="52363.87">5576 5748 112 0,'-2'-6'128'0,"1"5"7"16,-1 1-34-16,2 0-22 15,0 0-30-15,0 9 5 16,1 19 30-16,6 42 14 15,-5-21-3-15,0 8-6 16,-1 8-19-16,-3 3-16 16,-1 13-26-16,-2 5-11 15,-1 7-11-15,0 1 0 16,0 4 0-16,-7 3-1 0,3 6 0 16,-3 1-1-16,0-4 0 15,3-3-1-15,1-9 0 16,3-2 0-16,-2-5 2 15,4-3 0-15,-5-18 1 16,5-2-1-16,2-15 1 16,1-8-1-16,6-4-43 15,-4-7-89-15,0-11 85 16</inkml:trace>
  <inkml:trace contextRef="#ctx0" brushRef="#br0" timeOffset="52829.41">4868 7202 437 0,'-13'-3'242'0,"7"3"-110"16,14-1-49-16,1 3-35 16,18 2-51-16,1 0 10 15,10 7 3-15,8-2-1 0,2-1 0 16,20 1 11-16,15-1 14 16,7 2 32-16,16-1 12 15,-3-1-11-15,6-2-17 16,8 0-31-16,2-1-12 15,7 2 8-15,4-4 7 16,4 1 0-16,3 0-4 16,1-2-8-16,-5-2-3 15,0 2-2-15,-8-3 3 16,-4 0 1-16,-11-1 0 16,-5-3 2-16,-2 2 0 15,-15 1 1-15,-12 0 3 16,-15-1 2-16,-21 0 5 15,-6-2-20-15,-16-1-80 16,-10-3-82-16,-17-7 90 16</inkml:trace>
  <inkml:trace contextRef="#ctx0" brushRef="#br0" timeOffset="53423.67">4810 5389 284 0,'0'-2'218'16,"-6"0"1"-16,4 4-32 0,1-2-27 16,0 0-50-16,1 0-25 15,0 0-54 1,0 0-18-16,0 0-15 0,0 0 0 15,10 21 2-15,30 35 2 16,-18-20-1-16,-5 1 0 16,-3-3 2-16,8 7-1 15,-9-7 2-15,2 1 0 16,1-2 1-16,-4-5 0 0,3 2 1 16,-1-5 1-16,-2-3 12 15,-1-3-69-15,0-2-192 16,2-2 171-16</inkml:trace>
  <inkml:trace contextRef="#ctx0" brushRef="#br0" timeOffset="53736.84">5054 5492 448 0,'-9'-10'247'0,"0"12"-25"15,0 4-92-15,-5 9 9 0,5 1-35 16,-2 9-39 0,0 3-11-16,0 9-27 0,0 3-8 15,-3 3-4-15,-2 0-2 16,9 3-3-16,-4-2-3 15,6-4-2-15,3 0 0 16,-8-9-23-16,7-4-25 16,4-6-97-16,1-7-104 15,9-3 154-15</inkml:trace>
  <inkml:trace contextRef="#ctx0" brushRef="#br0" timeOffset="54030.06">5131 5850 576 0,'70'-15'292'16,"-75"21"-121"-16,4 8-32 16,-1 6-48-16,0 7-38 15,-1 1-11-15,-4-7-26 16,5 1-3-16,-4-6-4 0,6-1 12 16,0-3-119-16,3-7-158 15,-2-3 169-15</inkml:trace>
  <inkml:trace contextRef="#ctx0" brushRef="#br0" timeOffset="54465.64">5019 5153 357 0,'-6'23'192'0,"8"10"-58"15,0-5 7-15,2-3-67 16,5-4-21-16,2-12 1 16,2-4 8-16,1-8 19 15,-2-5 4-15,0-7-25 16,1 0-13-16,-5 0-19 0,-3 2 18 16,-8 1 14-16,-3 2 7 15,-4 1 5-15,-1 0-27 16,1 6-27-16,1-1-13 15,4 4-18-15,0 2 19 16,0 2-115-16,2 3-87 16,2 5 129-16</inkml:trace>
  <inkml:trace contextRef="#ctx0" brushRef="#br0" timeOffset="55665.03">8030 7420 340 0,'-1'-7'212'0,"-3"2"-9"15,-1 0-25-15,-2 4-48 16,0-1-19-16,3 2-33 16,3 0-13-16,0-2-28 0,1 2-14 15,0 0-19-15,0 0-5 16,0 0 1-16,2 4 4 15,0 16 7-15,41 31 1 16,-28-22-2-16,2 2-1 16,1 5-3-16,-1-4-3 15,-2 1 0-15,-2-2 0 16,0-6 5-16,-1 4 2 16,4-4 4-16,-4-3 3 0,-1-1-42 15,2-4-66-15,-3-5 60 16</inkml:trace>
  <inkml:trace contextRef="#ctx0" brushRef="#br0" timeOffset="55908.41">8259 7473 680 0,'-5'8'287'0,"-8"7"-167"16,-5 4-1-16,-1 11-40 16,-2 1-12-16,3 6-27 15,3 1-16-15,0-3-16 16,5 1-2-16,0-4-2 16,4-2-24-16,5 2-98 15,-2-4-144-15,4-1 161 0</inkml:trace>
  <inkml:trace contextRef="#ctx0" brushRef="#br0" timeOffset="56118.39">8469 7826 557 0,'10'22'280'0,"-5"12"-117"15,-6 5-18-15,-8 7-79 16,-3-2-29-16,1-9-22 16,2-2-4-16,3-7-57 15,-1-3-60-15,-4 5 66 16</inkml:trace>
  <inkml:trace contextRef="#ctx0" brushRef="#br0" timeOffset="57405.82">2110 8166 577 0,'5'-5'220'16,"-3"8"-137"-16,0 3-88 16,2 4 18-16,0 9 7 15,-2 4 28-15,4 18 23 16,2 12-7-16,-5 18 6 16,-1 11-23-16,-7 8-17 15,1 5-7-15,-6 8-13 16,1 2-2-16,2 8-3 15,-9-4-1-15,7-4 1 16,-5-3-1-16,2-3 0 16,2-4 0-16,0-5-1 15,-1-10 2-15,4-15 1 16,-1-7-1-16,4-6 5 16,0-3-24-16,0-8-129 15,1-5-150-15,1-16 176 16</inkml:trace>
  <inkml:trace contextRef="#ctx0" brushRef="#br0" timeOffset="57842.18">1440 9582 709 0,'4'-5'265'16,"3"0"-205"-16,9 1-47 15,6 3 6-15,14 7-18 16,3 3-1-16,6 4-3 16,1 2-1-16,2 0 1 15,5-1 1-15,13-2 0 16,10-1 2-16,18-3-1 15,4-2 1-15,10 1-5 16,4 2-2-16,9 0 36 16,9 3 10-16,2 1 5 15,2-2 2-15,3 2-35 16,-6-2-8-16,3 1 0 16,1 1-1-16,-4 0 1 15,-1-1 2-15,-18 1-1 16,-8 6 1-16,-23-7 4 0,-4 7 4 15,-14-9 9-15,-8-6 3 16,-14-1-80-16,-7-3-111 16,-18-5 105-16</inkml:trace>
  <inkml:trace contextRef="#ctx0" brushRef="#br0" timeOffset="58370.3">1236 7630 261 0,'-3'-1'156'16,"3"2"-14"-16,5 3 16 16,-5-4-50-16,0 0-13 15,6 11-40-15,4 11-7 0,35 34-12 16,-26-25-6-16,1 7-7 15,-4 3-7-15,0-1-7 16,1 2 1-16,1-4 2 16,-1-3 1-16,0-5-66 15,-3-4-138-15,-4-8 128 16</inkml:trace>
  <inkml:trace contextRef="#ctx0" brushRef="#br0" timeOffset="58576.78">1519 7728 635 0,'2'-4'274'0,"-5"14"-140"16,-7 7-51-16,-4 4 10 15,-1 9-33-15,-4 3-22 0,-1 0-18 16,2-2-14-1,-1 3-2-15,5-2-10 0,0 0-59 16,5-3 46-16</inkml:trace>
  <inkml:trace contextRef="#ctx0" brushRef="#br0" timeOffset="58963.69">1597 8044 356 0,'12'3'221'15,"-1"3"-68"-15,-2-3-22 16,-7 1-37-16,-1 2-41 16,2 0 1-16,-9 2-13 15,1 2-15-15,-6 1-16 16,5 3-7-16,2 4-9 16,4-1-1-16,7 3 1 15,0-5-1-15,6 2 3 16,-2-2 2-16,0-3 1 0,0 0 2 15,-5-12-5-15,1 0-36 16,-3-8-126-16,2-6 112 16</inkml:trace>
  <inkml:trace contextRef="#ctx0" brushRef="#br0" timeOffset="59343.08">1411 7396 581 0,'-9'5'256'0,"1"7"-150"16,3 6 6-16,5 5-39 15,-2 2-22-15,2-8-18 16,6-2-16-16,4-8-8 16,3-6 1-16,6-4 8 15,-4-4 4-15,2-9 1 16,-1 1-1-16,-5-2-4 16,0 3-1-16,-8 7 22 15,-2 2 5-15,-2 5-7 0,-2 2-9 16,2-2-30-16,0 0-10 15,-1 5 1-15,-5 14 6 16,-7 30-98-16,10-27-145 16,-1 13 161-16</inkml:trace>
  <inkml:trace contextRef="#ctx0" brushRef="#br0" timeOffset="60433.63">4688 9805 337 0,'-7'-8'235'0,"2"4"14"16,2-2-17-16,1 4-67 16,2 2-41-16,0 0-77 15,0 0-29-15,0 0-29 16,2 3 4-16,4 18 21 15,38 33 2-15,-23-21-3 16,0 3-3-16,2 7-8 16,-2-1 1-16,-3-1-1 15,3-3-1-15,-1-8 1 16,-3-3 1-16,1-4 3 16,-4-2 0-16,-4-4 1 15,2 2 0-15,-1-6-32 16,-1 0-42-16,0 0-143 15,-3-6 131-15</inkml:trace>
  <inkml:trace contextRef="#ctx0" brushRef="#br0" timeOffset="60664.13">4934 9869 863 0,'-4'-3'389'15,"-2"6"-198"-15,-3 2-38 0,1 10-80 16,-6 7-24-16,-4 12-16 16,-4 3-7-16,-4 7-4 15,-2-2-1-15,2-4-12 16,1-2-3-16,5-5-5 16,3-1 19-16,6-2-105 15,3-1-69-15,2-5 100 16</inkml:trace>
  <inkml:trace contextRef="#ctx0" brushRef="#br0" timeOffset="61219.91">5136 10220 166 0,'17'11'104'0,"-26"-10"11"16,-1-1 4-16,4 1 22 15,2-1 19-15,1 0 7 16,2 0-29-16,1-1-67 16,0 1-25-16,0 0-34 15,0 0 4-15,0 0 7 16,8 3-1-16,2 3-4 15,0-1-7-15,26 26 0 16,-29-20 2-16,-7-1 2 16,0-2 2-16,-2 7-2 15,-6-2-1-15,0 1-5 16,6 5-3-16,-2-5-5 16,4 0-3-16,3 1-4 15,0-4 1-15,6 1 1 16,1 0 1-16,-1-3 3 15,-1 3 0-15,2-3 1 16,3 0 1-16,0-2-45 0,-1 2-58 16,1 3 65-16</inkml:trace>
  <inkml:trace contextRef="#ctx0" brushRef="#br0" timeOffset="67774.73">4663 6424 118 0,'-1'-2'92'15,"-1"0"4"-15,1 0-17 16,0 1-4-16,-1 0-5 16,2 1-2-16,-2-1 8 15,1 1 4-15,1 0-10 16,-1 0-8-16,1-1-19 15,-1 1-11-15,0-2-15 16,0 2-5-16,0 0-8 16,1 0-4-16,0 0 0 15,0 0-2-15,0 0 3 16,0 0 6-16,0 0 7 0,0 0 2 16,0 0 0-16,1 0-5 15,6 5-4-15,-1-2 0 16,-2 6-1-16,5-4 1 15,-1 10-1-15,28 18 0 16,-26-23 0-16,-1-1 3 16,3-2 16-16,-4 1 2 15,5 0 2-15,1 4-2 16,-3-4-16-16,2 5-4 0,-2-1-4 16,0-3 0-16,1 6-2 15,-5-9 0-15,2 5 1 16,1 3-1-16,-1-2 1 15,-2 2 1-15,7-2 1 16,-5 0 0-16,1 0 1 16,2 0 0-16,-2 2 1 15,2 0 1-15,0 0 2 16,1-1 0-16,0 2 0 16,2-2-1-16,-4-3-1 15,5 6-2-15,-3-4-2 16,-2 1-1-16,6 5 0 15,-5-4-1-15,2 2 0 16,2 3 0-16,1-1 0 16,1 0 1-16,1-3 0 15,-2-1 0-15,6 4-1 16,-5-2 1-16,3 4-1 16,2 0-1-16,-2-4 1 0,4 4-1 15,-4 1 1-15,-3-1 0 16,6 8 0-16,-9-6 0 15,4 0 1-15,0 1 0 16,-4-4 0-16,13 6 1 16,-2 2 0-16,5-2 0 15,-5 3-1-15,1 1 1 16,1-1 0-16,-4 4-1 0,3-1 0 16,-1 1-1-16,5-3-1 15,3 4 0-15,1-5 0 16,-2 1 1-16,3 2 1 15,-1 0-1-15,-1 9 1 16,-4-4 1-16,-1 4 0 16,0-1 0-16,-2-2-1 15,6 5 0-15,0-3-1 16,3 3-1-16,-2-4 1 16,3-1 0-16,-1-4 0 15,-2-2 1-15,4-3 0 16,-2 2-1-16,-4-2 1 15,-1 0-1-15,-6-1 2 16,0-1-1-16,-5-2 1 16,-5-3 0-16,5 0 1 15,-8-7 2-15,0-4 7 16,-3-2 6-16,-1-7 15 0,-4-1 17 16,-6-6-108-16,2-5 55 15</inkml:trace>
  <inkml:trace contextRef="#ctx0" brushRef="#br0" timeOffset="69655.02">1828 8521 105 0,'-27'-18'62'0,"26"29"3"16,2-1-6-16,0 2-3 16,0-1 2-16,2 1 7 15,3 1-3-15,-1-1 6 16,1 3-3-16,-2-3-7 15,0 2-7-15,0 2-17 16,-3-4-3-16,2 5-13 16,-2-2-8-16,4-3-4 15,-1 1 9-15,-1-3 9 16,4 1 7-16,-1 2 7 16,1 2-7-16,-1 3 1 15,1 0 2-15,-3 2-4 0,2-2-1 16,-3 1-11-16,0 1-7 15,3-2-6-15,1 2-1 16,-4-2-1-16,4-1 0 16,-1 1 1-16,1 0 2 15,0 1 21-15,0 2 3 16,0 0 2-16,-1 0-2 0,0 1-21 16,0 1-3-16,1 0-4 15,0-3-1-15,1 3 0 16,0-3-1-16,-1 2 3 15,2 3 2-15,-4-5 17 16,2 4 3-16,-2 2 3 16,0 2-1-16,-1 1-18 15,0-3-2-15,0 0-4 16,2-1-1-16,1 0 0 16,1 2-1-16,-2 2 2 15,2-1 1-15,-4 3 1 16,2-1 2-16,-2 1 2 15,-2-3 1-15,3 2-1 16,-3-5-2-16,0 0-3 16,2 2-1-16,2-2-3 15,1 3 1-15,-2 1-1 16,0 1 0-16,4 3 1 16,1 3-1-16,-2-1 2 0,-3 2-1 15,-3 1 0-15,2-4 0 16,0 3-1-16,3-3 1 15,-1-2-1-15,0 1 0 16,0-3 0-16,2 3 0 16,-1 1 25-16,1 0 15 15,-3 4 5-15,2 1 1 16,5 0-24-16,-7-2-14 16,1-2-4-16,1 2-1 15,-7-1 0-15,6 0-1 0,-1-1 1 16,-1-1-1-16,5-2 0 15,-5-4 0-15,4-2 1 16,-2-2-1-16,1-3 1 16,-4 3 1-16,4-2 1 15,-3-1 1-15,1 0 0 16,0-3 1-16,-1 2 25 16,1-1 8-16,-3-1 4 15,-1 0 2-15,0-4-25 16,-2 0-9-16,3 0-4 15,-2-4-3-15,3-3 0 16,-1-1-1-16,-3-6 1 16,1 3 0-16,0-3 6 15,0 0 2-15,0 0 4 16,0 0 1-16,0 0-5 16,0 0-3-16,0 0-77 15,0 0-66-15,0 0 81 0</inkml:trace>
  <inkml:trace contextRef="#ctx0" brushRef="#br0" timeOffset="76293.08">13671 9886 121 0,'-6'-6'104'16,"-3"1"9"-16,2 5-23 16,2 1-15-16,0 2-19 15,0 3-6-15,0 4-7 16,0-4 3-16,-3 11-5 15,2-2-3-15,-3 9-4 16,1 3-6-16,5 3-13 16,-4 6-5-16,5 5-10 0,-3 2 0 15,-3 8-2-15,7-2-2 16,3 7 0-16,4 4 1 16,-2 9 3-16,0 6 11 15,-9 11 8-15,3 7 3 16,1 11 1-16,-4 8-10 15,6 6-4-15,-3 4-1 16,-7 0-5-16,3 0 1 16,4-6-2-16,-2 15-1 0,3 6 1 15,1 10-3-15,-12 18 46 16,-5-9 12-16,6 10 14 16,-4-2 8-16,5 11-44 15,-5-6-10-15,-4 5-14 16,-1 3-3-16,-2-19-4 15,8 9 0-15,1-2 28 16,-2-5 7-16,12 5 13 16,-6-8 1-16,4 0-22 15,-3-6-5-15,2-6-11 16,-2 3-1-16,1-16-7 16,7-2-2-16,0-10-2 15,4 0-1-15,0-5 1 16,1-1 0-16,-1-5 0 15,1-6 0-15,1-1 22 16,-2 0 4-16,-3-2 7 16,4 0 0-16,-4-16-19 0,3-4-6 15,3-10-5-15,-6-7-2 16,3-3-2-16,-4-6 0 16,2-7-1-16,2-4-19 15,-4-13-80-15,3-5-120 16,-8-19 134-16</inkml:trace>
  <inkml:trace contextRef="#ctx0" brushRef="#br0" timeOffset="77886.12">10018 12858 299 0,'94'100'122'0,"-72"-92"-65"0,2-1-23 15,1-1-20-15,-1 2 0 16,1-3-10-16,-2 0-2 16,6-3 0-16,2 0-2 15,5 4-1-15,4-3-1 16,3 5-3-16,1 0 1 15,6-2 1-15,7 3 1 16,9-2 0-16,1-2 2 16,3 2 9-16,4-2 5 0,2-1 5 15,8-2 0-15,11 0-8 16,2 2-3-16,6-1 5 16,4 0 3-16,4 2 0 15,7-1 0-15,3-1-10 16,2-2-3-16,12 4-1 15,-1-1 0-15,9 1 0 16,2 3 0-16,2 0 0 16,0-1 0-16,11 3 0 15,0 0-2-15,5-2 1 16,2 4-1-16,3-2 0 16,6 3 0-16,-4-2 0 15,2 1 1-15,7 1-1 16,-6 0 1-16,4 2 1 15,8 0 0-15,-10-2 3 16,6 3-2-16,5 3 1 0,-13 0 0 16,10 1-2-1,2 1 0-15,-7 2-1 16,0 1 41-16,2 3 18 0,-11-1 3 16,2 0 2-16,2 3-39 15,-10-2-18-15,5-2-3 16,-5 0-2-16,-2 0-1 15,-8-5 2-15,-6 3-1 16,-6-4 2-16,-6 0 0 16,-10-4-2-16,-5-2 1 15,-11 1 2-15,-3-2 1 0,-5-1 2 16,-6 0-27-16,-18-3 14 16</inkml:trace>
  <inkml:trace contextRef="#ctx0" brushRef="#br0" timeOffset="80829.67">19435 13843 528 0,'-59'-79'268'15,"52"68"-48"-15,-2 0-42 16,1 5-32-16,6 0-8 15,-2 3-28-15,0 0-3 16,3 0-6-16,0 1-15 16,0 2-37-16,1 0-14 15,0 0-24-15,1 5-4 16,5 13-1-16,14 35 0 0,-5-22 1 16,-1 4 2-1,8 4 1-15,-4-2 0 0,3 1-3 16,6-3-2-16,-1-1-3 15,2 2 1-15,0-3-1 16,-3-1 3-16,-4-1 8 16,-4 1 3-16,1 2 1 15,-3-1 0-15,-2-3-9 16,1-2-2-16,-3-8-4 16,0 1 0-16,-3-6-1 15,0-3-1-15,-4-4-6 16,-2 1-11-16,0-6-48 15,-2-3-54-15,-1-6-128 16,0 5-125-16,0-4 230 16</inkml:trace>
  <inkml:trace contextRef="#ctx0" brushRef="#br0" timeOffset="81139.85">19742 13938 383 0,'3'-14'296'0,"-2"1"23"16,-3 5-62-16,-3 2-24 15,-3 6-61-15,-2 0-36 16,-1 8-68-16,-2 0-20 0,-3 8-24 16,-3 1-5-16,-6 8-1 15,-4 2 2-15,-2 9 8 16,-2 3 2-16,1 1-4 15,-1 0-4-15,5-6-11 16,0 1-5-16,7-1-5 16,2 0-4-16,2-2-37 15,2-8-30-15,0-6-84 16,4 0-55-16,5-6-146 16,5-2 217-16</inkml:trace>
  <inkml:trace contextRef="#ctx0" brushRef="#br0" timeOffset="81432.06">20049 14190 822 0,'-3'20'356'16,"3"4"-134"-16,4 3-46 15,-8 7-45-15,1 5-18 16,-10 2-72-16,0 2-19 16,1-1-12-16,2-4-4 0,3-5-4 15,0-4-9-15,0-7-63 16,4 0-53-16,-3-6 74 15</inkml:trace>
  <inkml:trace contextRef="#ctx0" brushRef="#br0" timeOffset="82729.67">12638 8717 384 0,'-5'-8'198'0,"3"-1"-52"16,1 7-47-16,1-3 7 16,-2 5 5-16,2 0-3 15,-2-1-25-15,2 0-21 16,0 1-32-16,0 0-11 16,0 0-4-16,2 5 3 0,4 8-1 15,21 29 0-15,-14-24 3 16,0 2 2-16,2 3 6 15,0 2 3-15,5 7 3 16,-2 4-3-16,2 4-6 16,0 2-5-16,-1-3-8 15,-2 1-3-15,4-6-3 16,-1-5-1-16,-1-3-1 16,-1-4 0-16,-1-4 0 15,-2 0 1-15,-2 1-1 16,2 0 0-16,-8-3-1 15,-1 1 0-15,-1-7-3 16,0 3-10-16,-4-7-51 16,7 0-47-16,-8-5-160 15,-2-2 166-15</inkml:trace>
  <inkml:trace contextRef="#ctx0" brushRef="#br0" timeOffset="83075.87">13033 8756 455 0,'-5'1'278'0,"-7"5"11"0,3 3-165 15,6 5-14-15,-8 5-6 16,0 2-4-16,-5 5-3 16,-1 7 4-16,-10 9-21 15,2 5-14-15,-9 2-25 16,-5-1-13-16,1-2-16 16,-1-2-3-16,2-5-6 15,5-1 0-15,2-9-12 16,3-3-25-16,7-6-73 15,5-2-60-15,11-7-272 16,4-4 284-16</inkml:trace>
  <inkml:trace contextRef="#ctx0" brushRef="#br0" timeOffset="83790.39">13224 9281 266 0,'-2'-3'156'0,"1"2"-20"15,0-1-12-15,0-1-19 16,0 1-14-16,0 1-12 16,1 0 6-16,0 0-9 15,1-2-6-15,10-5-1 0,4 2 0 16,36 3 10-16,-28 10-4 15,-4 0-18-15,0 5-7 16,-11-5-17-16,2 4-4 16,-5 3-4-16,-5-3-1 15,-4 4-6-15,-2 0-1 16,-6-1-6-16,0 2-3 16,-4-1-8-16,-2-2-1 15,-2-2-3-15,-1-2 0 16,4-4 3-16,0 0 0 0,10-2-7 15,1 0-8-15,6-2-6 16,4 1-2-16,-4-2 5 16,0 0 7-16,13 4 7 15,7 1 1-15,32 11 2 16,-26-10 0-16,3 3-41 16,4 1-43-16,-2 1-123 15,7 5-139-15,2 5 219 16</inkml:trace>
  <inkml:trace contextRef="#ctx0" brushRef="#br0" timeOffset="85401.92">10858 12941 292 0,'-46'0'203'0,"48"1"14"16,-3-1-31-16,1 1-55 15,0-1-23-15,0 0-22 16,0 0-4-16,0-1-1 16,0 0 0-16,0 1-14 15,-1 0-14-15,0 0-22 16,1 0-11-16,0 0-4 0,0 0 2 15,0 0 7-15,0 0 2 16,0 0-5-16,5 2-3 16,6 2-3-16,0 1 1 15,28 12 3-15,-24-14 1 16,3 2-1-16,4-2-1 16,2 1 0-16,4 0-2 15,0-4-1-15,-3 0-2 0,11-2 1 16,-5-3 2-16,7 1-1 15,1 0 2-15,-1-1 0 16,3 3-1-16,-5-2-1 16,-2 2-4-16,-5-2-5 15,3 3 0-15,1 1-3 16,4 0-1-16,6 3 2 16,0-3-1-16,0 2 0 15,3-1 1-15,4-4-2 16,-1 3 0-16,-1-2 1 15,-1 0 0-15,-4-1 18 16,-2 2 8-16,1 2 6 16,2 0 2-16,-5 2-14 15,4 2-8-15,-7-1-5 16,-1-1-2-16,-2 2-3 16,-2-4-1-16,0 2 0 15,-2 1-1-15,-4 0 0 16,-3-1 1-16,-6 0-1 0,-1-1 1 15,1 3 1-15,-3 0-1 16,-1-5-1-16,1 2 1 16,-13-3-2-16,5-2 2 15,-6-1-27-15,1 3-21 16,0-1-49-16,0 1-37 16,0 0-63-16,0 0-46 15,0 0 151-15</inkml:trace>
  <inkml:trace contextRef="#ctx0" brushRef="#br0" timeOffset="85861.94">12380 12718 490 0,'-12'-3'280'0,"0"3"-35"15,2 1-29-15,10 7-47 16,-2-4-32-16,5 3-58 16,-3 0-20-16,6-2-33 15,0 4-9-15,2 0-7 16,8 2-2-16,1 1-7 16,2 0 0-16,3 3-1 15,2 0 0-15,5-2 1 16,3 2-1-16,5-1 13 15,-2 2 11-15,-2-3 21 16,-3 4 6-16,-2-2 0 0,-5-4-7 16,-7 6-14-16,-4-2 12 15,-10 0 30-15,-2 5 15 16,-8-5 35-16,-9 1-5 16,-11 2-28-16,-6-5-16 15,-9 6-40-15,4-6-14 16,2-1-15-16,1 2-8 15,11-5-31-15,-2 2-17 0,14-1-44 16,3-2-31-16,9-3-91 16,3 0-75-16,1-2-198 15,8 4 294-15</inkml:trace>
  <inkml:trace contextRef="#ctx0" brushRef="#br0" timeOffset="86707.12">14271 13151 455 0,'-7'-9'251'0,"2"3"-27"15,2 0-40-15,4 5-59 16,-1-1-18-16,0 2-37 15,0 0-9-15,0 0-7 0,1 0-8 16,13 7-15-16,34 19-5 16,-20-13 1-16,3-1 4 15,10 3 6-15,4-3 0 16,0-2-2-16,3 1 5 16,2-4 4-16,2-1 1 15,11-1 4-15,11-1-1 16,13 1-6-16,2-3-3 15,2 0-12-15,-4 0-8 0,-5 3-8 16,-1 1-1-16,1 6 1 16,-2 1 1-16,-8 4 0 15,-8 0 1-15,-10 0-4 16,-3 0-1-16,-9-4-1 16,1 0-1-16,-6-2 0 15,-4-4-2-15,-12-4-6 16,-5-2-7-16,-8-1-20 15,-4 0-20-15,-2 0-63 16,-2-2-50-16,-2 1 99 16</inkml:trace>
  <inkml:trace contextRef="#ctx0" brushRef="#br0" timeOffset="87331.48">14753 12966 312 0,'-1'-1'216'15,"0"0"-5"-15,0 0-53 16,-1 0-25-16,2 0-20 15,-2 0-6-15,1-1-20 16,0 2-1-16,0 0-5 16,-10 8-3-16,-9 5-9 15,-30 27-7-15,24-26-9 16,-2-1-3-16,-2 0-15 16,-6 0-7-16,-3-1-16 15,-4 1-8-15,0 4-3 16,0 2 0-16,2 5 0 15,2-1 0-15,7-5 1 16,8-2-1-16,8-9-1 0,6 0-3 16,10 2-15-16,3-3-2 15,14 4 9-15,0 2 9 16,8 0 16-16,7 1 4 16,-1 1-7-16,2 2-5 15,-3-3-2-15,-1 2-1 16,-1 1-3-16,0-2-12 0,-3 1-61 15,1-1-45-15,-5-2-168 16,0-2 178-16</inkml:trace>
  <inkml:trace contextRef="#ctx0" brushRef="#br0" timeOffset="88570.51">13563 10791 465 0,'-3'-4'238'0,"-2"-3"-56"16,-2 5-17-16,7 0-11 16,-1 2-6-16,1 0-3 15,-1 0-3-15,0-1-27 16,0 1-19-16,0 0-48 16,1 0-20-16,0 0-25 15,0 0-2-15,2 16 1 16,7 30 2-16,-10-20 3 15,2 2 5-15,-1 6 11 16,0 2 3-16,1 11 10 0,-1 5-1 16,-4 7-8-16,-1 3-3 15,2 3-13 1,-2-3-3-16,7 3-3 0,-6-1 0 16,1 8-2-16,0 1 0 15,-4 4 0-15,8-2-1 16,-3-11 1-16,-1-2 0 15,-4-12 0-15,2-4 0 16,3-5 0-16,-1-5 0 16,6-2-2-16,-2-7 1 0,-1-2 0 15,1-6 2-15,1-8 1 16,0-2 1-16,-2-8 4 16,4-1-2-16,-6-2-10 15,2 1-17-15,-1 0-81 16,0 0-48-16,-1-8-140 15,-6-12-134-15,-9-29 274 16</inkml:trace>
  <inkml:trace contextRef="#ctx0" brushRef="#br0" timeOffset="88943.26">13368 11809 486 0,'-8'-4'264'0,"2"1"-40"16,6 2-35-16,-2 0-53 16,2 1-33-16,0 0-61 0,0 0-20 15,0 12-24-15,0 13 0 16,2 36 3-16,0-22 1 16,-1 10 3-16,3 4 0 15,3 1 1-15,-1 2-1 16,6-10-3-16,-4-13 1 15,6-9 4-15,-2-6 4 16,1-12 32-16,4-1 17 0,-5-10 30 16,3-5 6-16,0-8-21 15,1-4-16-15,5-6-32 16,-3-2-10-16,5-1-10 16,1 3-2-16,3 3-1 15,-1 3-16-15,-1 10-83 16,0 3-50-16,-3 9-159 15,1 6-136-15,-3 16 285 16</inkml:trace>
  <inkml:trace contextRef="#ctx0" brushRef="#br0" timeOffset="90337.96">13306 16085 516 0,'-1'-5'269'0,"-1"-5"-60"16,1 1-29-16,1-8-34 16,-1-1-23-16,1-4-35 15,1-8-10-15,1-2-8 16,0-3-5-16,1-5-7 15,0 4-9-15,1-5-21 16,2-2-7-16,3 0-13 16,-1-8-2-16,2-6 0 15,2-6-1-15,-1-12 2 16,2-3-2-16,-1-2-1 16,-1 5 0-16,-2 5-1 15,-3 1 1-15,-3-9-1 16,2-3 0-16,0-3-1 15,-3 3 0-15,8 13 0 16,-3 6 1-16,-2 9 2 16,-2 4 1-16,-5-2 3 0,-6 1 0 15,1 2-1-15,0-3-1 16,-1 9-2-16,3 7 0 16,-1 8 2-16,1 8 11 15,-3 2 18-15,-2 5 2 16,5 5 5-16,-3-1-5 15,6 8-11-15,1-1-3 16,-3 2-10-16,4-1-9 16,-2 0-9-16,1 0-3 0,-4 11 1 15,-4 15 1-15,-10 33 3 16,9-21 1-16,-6 5 1 16,-4 4 0-16,-3 1 1 15,1 1 0-15,-1-3 0 16,4-4 0-16,0-4-1 15,3-7 1-15,3-3 0 16,3-7 0-16,5-13 2 16,2 0-1-16,2-8-5 15,1-2-4-15,0-2-5 16,0 2-1-16,0 1 4 16,4-15 3-16,19-41 3 15,-10 27 1-15,1-7 0 16,2-1 0-16,7-5-2 15,3-6 0-15,8-9-1 16,3-2 1-16,2-2 1 16,6 5 0-16,-6 15 1 0,-1 8 2 15,-7 15 5-15,-11 5 3 16,0 12 5-16,-6 5 2 16,-1 12-1-16,-2 14 2 15,-8 22-2-15,-3 12 0 16,-3 21-4-16,-2 1-3 15,-1-6-29-15,-1-5-54 16,10-11-166-16,-1 3-324 0,12 5 363 16</inkml:trace>
  <inkml:trace contextRef="#ctx0" brushRef="#br0" timeOffset="103590.16">17297 10799 248 0,'0'-2'207'16,"-3"0"10"-16,3 2-83 15,0 0-29-15,0 0-69 16,0 0-20-16,0 0-11 16,0 0-3-16,-2 0 1 15,2 0 3-15,0 0 15 16,0 0 10-16,0 0 7 16,2 13-2-16,1 7-14 15,-3 33-9-15,-3-20-7 16,-1 2-2-16,-2 11 20 15,3 3 7-15,-7 8 4 16,1 9 3-16,-1 0-4 16,-7 0 1-16,4 1 5 0,-4-7 4 15,-6 0 5-15,-1-1 3 16,-8-1 16-16,1 3 10 16,-5-2 14-16,-2-2 6 15,-7-5-6-15,-2-1-8 16,-6-7-26-16,0-4-10 15,4-5-14-15,0-5-4 16,-6 1 4-16,-4-2-1 16,-12 1 7-16,-2 2 3 0,-2-3-8 15,1 2-3-15,8-4-9 16,2-2-4-16,-1-6-2 16,-4-3-1-16,-6-5-4 15,2 1-1-15,3-6 0 16,7-1 0-16,9-1 2 15,-1-5 1-15,8 1-2 16,-6 1-2-16,-1-2-4 16,-3-1-2-16,-3 2-2 15,4-2 0-15,1 2-1 16,10 0-1-16,7 0 0 16,3 1 0-16,8 0 0 15,0 2 1-15,2-3 0 16,5 0 0-16,-1 2 0 15,3-2 0-15,2 0 0 16,-1 0 0-16,-1-2-1 0,4 2 0 16,0-1-2-16,3 1 0 15,3 1-1-15,2-2 0 16,2 1-1-16,1 0-1 16,2 0-3-16,0 0-8 15,0 0-28-15,0-2-15 16,-1 1-49-16,2 0-26 15,-2 0-69-15,1 0-39 16,1 0-94-16,0 0-87 16,0 0 277-16</inkml:trace>
  <inkml:trace contextRef="#ctx0" brushRef="#br0" timeOffset="104040.3">15028 12054 284 0,'0'0'181'0,"3"0"-9"16,-1 0-18-16,-3 0-31 15,1 0-12-15,0 0-2 16,0 0-1-16,0 0-6 16,0 0 0-16,-1 1-8 15,-3 5-6-15,0 7-19 16,-16-1-10-16,-29 31-25 0,30-22-11 16,-3-1-15-16,3 1-4 15,-2-3-4-15,8 4-1 16,3-1-5-16,4 2-1 15,6-2-3-15,0-2 1 16,2-4 2-16,1 2 1 16,4-2 0-16,3 0 1 15,4-4 1-15,1 0-1 0,6 1 2 16,-1-4 0-16,4 0 2 16,-2 0-34-16,2 4-69 15,1 2-62-15,-4 5 90 16</inkml:trace>
  <inkml:trace contextRef="#ctx0" brushRef="#br0" timeOffset="106359.88">16610 10796 161 0,'30'-55'121'15,"-31"58"14"-15,1-1-23 16,-3 2-15-16,3-4-14 16,-1 0-12-16,0 0-7 0,0 0-24 15,0 0-7-15,0 0-1 16,0 1 2-16,0 11 7 16,0 4 2-16,-4 33-5 15,2-26-4-15,-1 3-5 16,-4 4-4-16,1 7-4 15,3 3-3-15,-6 8-7 16,-1 0 1-16,-4 8-3 16,-1 6-1-16,2 0-1 15,-2 6-3-15,-3-6-2 16,-1 0 0-16,-1 0 0 16,1-2-6-16,1 6 35 15,1-1 9-15,-3-2 14 16,0 2 15-16,-3-6-25 15,2-2-3-15,-1-1-9 16,-3-4-5-16,9 2-8 16,1 0-2-16,-7-3-5 15,6-1 1-15,-6-5 23 0,-3-3 4 16,3-4 5-16,-3 3 0 16,-10-8-25-16,0-4-5 15,0 3-8-15,-2-5-2 16,4 5-2-16,1 4 1 15,4-6 0-15,3-1 0 16,-1-5 2-16,3-2 1 16,3-3-2-16,-2-2 2 15,6 5-2-15,1-1-1 16,-2-2 1-16,9-4 0 0,-2-6 1 16,0 0 1-16,7-2-1 15,-6 1-1-15,4-4-1 16,1 2 1-16,0-2 5 15,-2-2 2-15,1 3 4 16,-4-4-1-16,5 2 0 16,1-1-2-16,0-2-2 15,5 0-2-15,-2-1-3 16,-2 0-1-16,3 1-1 16,0-1 0-16,-1 0-1 15,0 0-1-15,0 0-2 16,0 0-1-16,0 0 0 15,0-1 1-15,0-1 0 16,-2-6 2-16,1 3-1 16,0-3 0-16,0 2-2 15,0 0-2-15,1-1-1 0,0-1-1 16,-2 1 4 0,3 0 1-16,-1 1 4 0,1 6 4 15,0 0 2-15,0 0-1 16,-1 0-5-16,0 0-4 15,0 0-5-15,-3 2-1 16,-11 6 2-16,-21 32 0 16,24-18 1-16,-1-3 0 15,2 2 0-15,0-1 2 0,7-8-1 16,2 1 1 0,3-4-2-16,0-4 0 0,3-2 0 15,2 0 0-15,-6-3 1 16,0 0 0-16,13 2 0 15,4 0-1-15,29-3 0 16,-26-4 27-16,-5 0-125 16,3 6-78-16,-1 10 116 15</inkml:trace>
  <inkml:trace contextRef="#ctx0" brushRef="#br0" timeOffset="111797.1">16198 12219 98 0,'0'0'68'0,"0"0"8"15,0 0-3-15,0 0 4 16,0 0 7-16,0 0 13 16,0 0-1-16,0 0-21 15,0 0-15-15,0 0-30 16,0 0-7-16,0 0 12 0,0 0 10 15,0 0 18-15,0 0 6 16,0 0-3-16,0 0-2 16,0 0 4-16,0 0 0 15,0 0-9-15,0 0-4 16,0-1-19-16,0 0-7 16,0 0 0-16,0 0-1 0,0 0 2 15,0 0 5 1,0 0 5-16,0 0 2 0,0-1 2 15,0 1-5-15,0 0-12 16,0-2-1-16,0 1-3 16,-1 1-1-16,0-2-2 15,0 2-5-15,0-1-7 16,0 0-2-16,0 1-4 16,0-1-1-16,0 1-4 15,-1 0-2-15,2-1-4 16,-2 1-1-16,1 0-1 15,0 0 0-15,0 1 0 16,0 0 0-16,0 0 2 16,0 0 1-16,-7 12 3 15,3-1 2-15,-12 27 1 16,13-27 1-16,4-1-1 16,-2 5-1-16,5-2-1 0,-1 0-2 15,0-3-1-15,2-3 0 16,0 1 0-16,2-3 1 15,-3 4 2-15,3-2 1 16,-2-3 1-16,-4 2 1 16,5-2-1-16,2 0 0 15,-1 1 0-15,3-3-1 16,2 1 2-16,-8-3 0 16,3-1 2-16,-4-2 2 15,-3 2 1-15,1 0 1 0,0 0 0 16,0-1 0-16,0-4 2 15,2-5-1-15,1-2 2 16,5-32 1-16,-8 27-2 16,0 3 1-16,-3 0-2 15,4 1-1-15,-1 1 2 16,-9 0 0-16,7 2 2 16,-3 0 1-16,5 2 0 15,-4-3 1-15,-4 2 2 16,2 0 0-16,1 2 1 15,-1 0 0-15,4 5-4 16,-4 1-2-16,-3-2-4 16,9 4-1-16,-4-4-3 15,-2 0-1-15,2 5-4 16,-1 1-2-16,1 3-6 16,3-5-2-16,0 0 0 15,0 0 2-15,-3 5 5 0,-4 7 1 16,-14 30 0-16,13-31 0 15,8 1 1-15,-3-1 0 16,-3 0 0-16,9-1-1 16,-5-1-1-16,3 2-1 15,5-2 2-15,-3 1 1 16,7-1 0-16,-2-2 1 16,2 0 1-16,1 0 0 15,-3-1 1-15,0-2 0 16,2-1 2-16,0-1-1 0,-1-2 2 15,5-1 0-15,-6 0 2 16,1-4 2-16,0 0 0 16,-6-3 1-16,2-3 0 15,4 0-1-15,-2-1 1 16,2 0 0-16,-3 0 2 16,-1-2 1-16,-8 0-2 15,4-3 0-15,-1 0-1 16,-2-3 0-16,0 4 2 15,-3-1 1-15,6 6 3 16,-3 4 0-16,-1 1-2 16,4 4-1-16,-8-1-6 15,3 1-2-15,-3 2-4 16,-3 3-2-16,3 4-4 16,-2 0 0-16,3 1-4 15,-5-2 0-15,-3 3-1 16,9 5 1-16,-4 4 2 0,5 1 0 15,1 4 3-15,-5-3 1 16,3 3-2-16,4-1-1 16,2-1-1-16,1-2-1 15,10-3-1-15,-4-1 1 16,3-3-2-16,0-3 1 16,2-5 2-16,2-3 0 15,-2-4 5-15,5-1 3 16,-3-5 2-16,-1-5 1 15,0-4 1-15,-5-6 1 0,4 0 1 16,-5 0 2-16,-2 2 3 16,5 2 2-16,-17 0-2 15,6 2-4-15,-11 4-8 16,-1 3-7-16,6 10-22 16,-2 1-7-16,4 7-26 15,5 3-36-15,-6 6-185 16,1 2 193-16</inkml:trace>
  <inkml:trace contextRef="#ctx0" brushRef="#br0" timeOffset="120116.14">16196 12214 126 0,'0'0'100'0,"0"0"34"15,0 0-6-15,0 1-10 16,0-1-2-16,0 1-11 15,0-1-8-15,0 1-16 16,0-1-4-16,0 0-5 16,0 0-3-16,0 0 5 15,0 0-1-15,0 0 2 16,-1 0 2-16,0 0-10 16,0 0-13-16,0 0-27 15,-3 0-11-15,1 1-13 0,-4 4-7 16,2 3-4-16,-1 8-1 15,-27 35-2-15,32-29 4 16,1-2 0-16,2-1 0 16,7-5 0-16,-3-1-1 15,5-7 1-15,2 0 3 16,-4-6 2-16,0 0 2 16,2-4-1-16,-5-4 1 0,9-3 2 15,-7-3 0-15,4-3 4 16,1 2 0-16,-4-3 3 15,-3 1 2-15,-7 0 5 16,2-1 3-16,-6 0 5 16,5 3 3-16,-2-2 0 15,-3 9 0-15,-2 3-2 16,2 4-6-16,1 2-17 16,-3 4-7-16,4 6-10 15,-3 5 0-15,4 7 9 16,3 2 4-16,-3-2 2 15,1-1 0-15,-4-8-2 16,5-1-2-16,0-6-5 16,0-3-2-16,2-4 2 15,5-1 1-15,-7 0 5 16,0 0 3-16,4-8 2 0,-2-8 0 16,34-30 2-16,-34 26 1 15,6 5 1-15,-11-1-1 16,4 9 1-16,-2 4-4 15,-4 5-13-15,-2 6-2 16,-1 8-6-16,5 4 3 16,-7 2-26-16,4 0-40 15,5-4-266-15,1-4 233 16</inkml:trace>
  <inkml:trace contextRef="#ctx0" brushRef="#br0" timeOffset="-207377.21">4478 12764 612 0,'-3'23'-5'16,"1"5"2"-16,3 19 3 16,2 9 1-16,1 10-1 15,1 7 2-15,-4 8 4 16,-5 7 2-16,0 19 16 16,1 6 6-16,4 24 4 15,5 13 2-15,4 16 7 16,3 5-2-16,0 8 27 15,4 1 14-15,-4-15-6 16,5-5 1-16,-3 8-29 16,-2-3-15-16,-5 11-16 15,-4 9-4-15,1-17-5 16,-3-2-2-16,3-7-1 16,2-8-1-16,0-8 41 0,0-4 10 15,1-13 10-15,-2-4 5 16,1-12-36-16,-2-11-10 15,-1-12-9-15,0-11-3 16,-2-15-4-16,-1-9-1 16,1-17-1-16,-4-7-24 15,1-11-108-15,1-7-140 16,-5-15 161-16</inkml:trace>
  <inkml:trace contextRef="#ctx0" brushRef="#br0" timeOffset="-206687.25">2066 15654 718 0,'1'-29'288'16,"15"29"-155"-16,6 0-112 16,10 0-16-16,5-3 0 0,10-2-4 15,9 1-1-15,17-2 0 16,8 2 0-1,18 1-1-15,1 3 0 16,8 2 1-16,1 3 2 0,18 5 18 16,8 1 10-16,20 2 20 15,12-2 4-15,7-2-8 16,16-3-9-16,9-3-19 16,8 1-6-16,22-2-8 15,-1-3 11-15,14-2 23 16,3-6 11-16,7-6 14 15,9-2-8-15,4-2-14 16,0-3-7-16,-3-2-7 16,-2-3-3-16,-6-1-7 15,1-3-6-15,-15 2-7 16,-3 1-3-16,-13 4 1 16,-17 8 0-16,-7 3-2 0,-28 0-1 15,-19 7-41-15,-3 1-29 16,-35-2-120-16,0 7-133 15,-29-1 208-15</inkml:trace>
  <inkml:trace contextRef="#ctx0" brushRef="#br0" timeOffset="-205130.68">6647 13783 393 0,'39'-105'184'0,"-49"97"-54"15,-1-1-57-15,-1 5-5 16,1 5 5-16,-1 4 14 16,1 3 15-16,-1 10 12 15,-5 2-3-15,8 7-24 16,-1 5-19-16,9-2-29 16,3 2-12-16,8-12-11 15,-2-1-3-15,5-11 9 16,4-6 9-16,4-2 19 15,0-12 12-15,2-10-1 16,0-5-7-16,-6-7-18 16,2-1-11-16,-9 8-9 15,-6 4 5-15,-7 6 12 16,-6 4 4-16,-6 9-11 16,-6 4-11-16,0 11-17 15,-1 9-7-15,2 6 5 0,1 1 3 16,8-3 3-16,1-4 0 15,10-8-2-15,6-3 0 16,7-5-2-16,1-4 2 16,2-8-10-16,2-3-55 15,0 0-217-15,1 5 193 16</inkml:trace>
  <inkml:trace contextRef="#ctx0" brushRef="#br0" timeOffset="-194386.7">6651 13781 156 0,'-2'-31'129'16,"2"30"11"-16,0-1-23 16,2 2-12-16,-2-1-15 15,-2 0-5-15,2 0-2 16,0-1 2-16,0 2-8 0,0 0-5 16,0 0-17-16,0 0-9 15,0 0-9-15,0 0 1 16,0 0 1-16,0 0 2 15,0 2-4-15,-2 6-5 16,1 3-10-16,0 0-5 16,-5 31-7-16,-1-28-4 15,3 0-2-15,-3 5-1 16,2 2 0-16,2 2 0 16,0 5 3-16,3-3 2 0,-3 1 2 15,-4-2 13-15,2-1 17 16,-3 0 0-16,-1-1-1 15,3 1-12-15,0 2-19 16,3 1-1-16,-1-1-2 16,-3-1-1-16,0 0-1 15,1 3 0-15,4 0 3 16,0 1 20-16,-3-2 5 16,2-2 1-16,0 0 0 15,1-3-16-15,2 2-2 16,-4 0-1-16,-1-4-1 15,-2 5-6-15,3-2-3 16,-3-1 1-16,2 1-2 16,-1-2 2-16,-2-1 2 15,5 2-6-15,-4-2 2 16,3 0 0-16,2-3-2 16,-1-2 1-16,3-1-1 0,-1 0 1 15,-2-1-1-15,-2-2 1 16,2 3 1-16,1 1 0 15,-2-7 2-15,3 2 0 16,-3-7 1-16,0 4 0 16,4 1-1-16,-3 2-1 15,3-1 0-15,-4-2-2 16,-2-1 2-16,9 1-1 16,-8-1 1-16,6-1 0 15,3 5-2-15,-9-4 1 0,7 3-1 16,-7-5 0-16,0-1 1 15,5 0 1-15,-3-2 1 16,3 0 2-16,-1 0 12 16,0 0 6-16,0 0 10 15,0 0 5-15,0 0-2 16,0 0 0-16,0 0-6 16,-2 0-3-16,3-2-8 15,-1 1-6-15,0 0-3 16,-3-2-3-16,-6-10 0 15,-26-34-2-15,32 33-2 16,-1-3-2-16,5 3-2 16,-1 0 0-16,0-4-1 15,1 4 1-15,0 2 3 16,0 0-2-16,1 0 0 16,-1-2 2-16,0 0-3 0,0 5 3 15,0 4 0-15,2 2-1 16,0 2 1-16,-2 0-1 15,0 0-1-15,0-1-1 16,0 1-2-16,0 0-1 16,0 0-1-16,0 0 2 15,0 1 2-15,0 0 0 16,0 0 1-16,4 13 0 16,-2 4 0-16,3 26-1 0,-6-18 1 15,-2-5-1-15,7 15 1 16,-6-8 3-16,1-7-1 15,1 2 1-15,-6-12-3 16,6 9-1-16,4-3-1 16,0-1-2-16,2-7-1 15,0 0-1-15,0-5-4 16,0-1 0-16,3-2 1 16,3-3 0-16,4-3 3 15,-6-5 1-15,9-1 1 16,-5 0 1-16,-1-1 1 15,4 3 1-15,-7-3-1 16,-1 0-3-16,-1 1-53 16,0-2-30-16,2 1-96 15,0 1-76-15,0-2 168 16</inkml:trace>
  <inkml:trace contextRef="#ctx0" brushRef="#br0" timeOffset="-171480.62">6600 14088 282 0,'-25'51'196'0,"17"-54"-4"15,8 0-67-15,0 3-15 16,0 1-11-16,0-1 2 15,-1-1-6-15,0 0-5 16,0 0-11-16,0 0-8 16,0 0-11-16,0 1-11 15,-6 1-24-15,5-1-10 16,0 14-15-16,-40 27-3 0,41-18-3 16,-7 0 0-16,3 4 1 15,10 6 0-15,-1-7-1 16,2 0-1-16,0-12 0 15,1-3 2-15,-3-8 11 16,-3-2 14-16,7-5 14 16,-2-6 4-16,3-8 1 15,4-1-9-15,-5-5-6 16,2 1-2-16,-5 2 1 16,-1 5 2-16,1 3 4 15,-4 2 1-15,-7 4 0 16,-4-3-4-16,-3 7-9 15,4 4-9-15,-1 2-14 16,3 6-6-16,-2 1-7 16,5 0 0-16,5 8 2 15,-4-2 2-15,8 6 6 0,0-3 1 16,-6-6 5-16,7-1 1 16,-2-8 1-16,1 1 1 15,3-6 9-15,-1-5 6 16,-5-6 3-16,7-1 0 15,-2-6-3-15,-4 3-1 16,1-1 2-16,-4-3 1 16,-1 3 4-16,-7 0 2 15,0 7-2-15,-3 0-3 0,2 10-11 16,5 6-9 0,0 0-12-16,-5 4-3 0,8 9 2 15,-8-3 2-15,0 7 6 16,9 2 1-16,-8-9-1 15,12-1 1-15,-1-6 1 16,-2-7 0-16,4-2 7 16,-5-8 4-16,4-8 6 15,6 0 1-15,1-1 0 16,0-1 1-16,-8 3 1 16,-1 3 2-16,-5 1 5 15,0 5 0-15,3 4-5 16,-6 2-9-16,0 7-16 15,-4 3-7-15,0 6-5 16,1 3 3-16,0 3 6 16,8 2 2-16,1-2 4 15,3 1-1-15,3-6 5 0,-4-2-29 16,5 1-147 0,-6-2-150-16,6 3 193 0</inkml:trace>
  <inkml:trace contextRef="#ctx0" brushRef="#br0" timeOffset="-162369.7">6570 14327 65 0,'-9'-51'43'0,"10"51"8"16,1-2-5-16,1 0 2 16,-4 1-5-16,0 0-14 15,0 0-7-15,0 0-4 16,1 0 3-16,0 0 9 15,0 0 4-15,0 0-5 16,0 0 4-16,-1-6 0 16,0 6 1-16,0-1 4 15,1 1-5-15,0 0-6 16,0-2-6-16,0 2-8 16,0 0-3-16,0 0 1 15,0 0 2-15,0 0 21 16,0 0 14-16,0 0 18 15,0 0 2-15,0-1-19 0,0 1-14 16,0 0-21-16,0 0-5 16,0 0 16-16,0 0 12 15,0 0 30-15,0 0 10 16,0 0-6-16,0 1-9 16,0 0-27-16,0 0-7 15,-1 0-10-15,0 0-2 16,0 0-3-16,-1 0-1 15,-1 1 2-15,-1 1 0 0,-2 7 3 16,1 3 2-16,-31 31 1 16,25-29 0-16,4 3 1 15,-5 1-3-15,-3 2-5 16,-1-1-4-16,-11 1-5 16,4 3-2-16,-1 0-1 15,4 4 0-15,2-4-1 16,0 0 1-16,5 0-1 15,-5-5 0-15,6-1 0 16,2-1-2-16,1-1 1 16,0 0-1-16,4 1 2 15,-3-4 0-15,0-4 1 16,5 3 3-16,-3 1 0 16,-1-3 1-16,-2-2 1 15,0-1 0-15,-2-6-1 16,3 9 0-16,-2 0-1 15,-3-1-1-15,5-1 0 0,-1-2 0 16,0-4 0-16,4 1-1 16,-1 0 10-16,2-1 2 15,2 1 3-15,1-2 3 16,1 0-8-16,0 0-2 16,0 0-2-16,-2 0 0 15,2 0-2-15,-2-1-1 16,1 0-3-16,0 0-1 15,1 0-1-15,0 0-1 0,1-9-1 16,0-5 0 0,10-30 1-16,-5 27 1 15,-2-4 0-15,4 5 3 0,-5-2 1 16,0 5 4-16,1 1 4 16,-4 1 1-16,0 7 0 15,0 1-4-15,1 2-6 16,-2 1-3-16,1 1-5 15,0 0-1-15,-1 0 2 16,-2 0 3-16,3 13 5 16,-3 12 0-16,-11 30 0 15,4-26-1-15,-1 3-1 16,0-3 0-16,4 0-2 16,0-1 0-16,4-8 0 15,0 1-3-15,3-8-3 16,5-3-1-16,3-5 4 15,2-5 4-15,7-5 11 16,-1-4 1-16,4-4-1 16,0 0-4-16,3-1-5 15,-1-1-2-15,-6 4-33 0,1-4-71 16,-4 15 69-16</inkml:trace>
  <inkml:trace contextRef="#ctx0" brushRef="#br0" timeOffset="-133197.73">10479 10006 373 0,'-3'-1'175'0,"3"2"-83"15,0-1-13-15,-1 0-30 16,0 0-24-16,-1 0-1 16,1 0 7-16,-3 13 11 15,-1 8 0-15,-5 33-18 16,6-23-9-16,3 0-12 0,-2 5 15 16,1 5 6-16,-3-1 3 15,2 8 3-15,-1-6-14 16,-2 5-6-16,0 7 0 15,-2-5-4-15,1 8-1 16,4 2-3-16,2-1-1 16,1 5 1-16,0-7 8 15,-2-3 5-15,2 2 1 16,4 0 3-16,-2 3-2 0,6 3 2 16,-1-1 1-16,-1-3-1 15,4 0-2-15,2-4-5 16,1-4-1-16,5-4-5 15,3-6-3-15,1-6-3 16,4-2 0-16,2-3 0 16,1 1 0-16,3 2 0 15,1-2 0-15,3 3 0 16,-3 2 0-16,0-1 1 16,0 1 0-16,0 0 0 15,-6-2-1-15,4 0 1 16,2 5 0-16,1-3-1 15,7 1 0-15,4-2 0 16,-1-1 0-16,5 3 0 16,4-1 0-16,-2 2 1 15,0-5 2-15,-2 0 15 16,-4-3 4-16,5-1 2 0,8-2-1 16,4-3-13-16,3 2-3 15,3 2-3-15,0 0 0 16,-4 0-1-16,-4 0-1 15,-3 2 0-15,-1-2 2 16,6 0 4-16,3 0 3 16,3-5 4-16,2 4 0 15,-5-1-2-15,-2 0-2 0,-8-2 0 16,-6-4 2-16,-3 0 5 16,0-4 2-16,-2 1 1 15,-5 1-1-15,-3-3-6 16,-5 0-1-16,-4-4-4 15,-5-1-1-15,-4 0 1 16,-3-2 1-16,-7 0 4 16,-2-3 1-16,-4 0 2 15,2 0-1-15,-4-2 1 16,0-1 2-16,0 0 7 16,0 0 4-16,0 0-30 15,-1-1-54-15,-2 0-133 16,3 0-71-16,-1 0 144 15</inkml:trace>
  <inkml:trace contextRef="#ctx0" brushRef="#br0" timeOffset="-132812.67">12801 12649 118 0,'-6'-46'108'0,"18"55"28"16,2 3 7-16,6 3-40 15,1-1-32-15,-4 5-30 16,0 0 18-16,-10 1 51 16,2 2 16-16,-9 0 3 15,-3-1-22-15,-3 0-50 16,-4 2-17-16,1-2-15 16,-5-1-3-16,-3-6-3 15,-3-4-2-15,-2-4-62 16,-1-1-116-16,-3-3 106 15</inkml:trace>
  <inkml:trace contextRef="#ctx0" brushRef="#br0" timeOffset="-131603.6">10426 10437 320 0,'21'-89'177'0,"-25"87"-35"0,-5 0-15 16,1 0-20-16,-2-2-9 15,5 4-20-15,2 0-15 16,-4 4-30-16,4 10-9 16,-2 1-11-16,-2 4-2 0,7 4-7 15,0-3-4-15,4 4-2 16,2 0-1-16,-1-5-1 15,1-2 0-15,0-9 2 16,2-2 1-16,5-6 20 16,2-2 9-16,8-12 15 15,-1-3 6-15,1-12-11 16,-1-3 24-16,-3-1 7 16,-4 0 27-16,-12 4 34 15,-3 6-15-15,-10 2 1 16,-6 4-29-16,-6 4-38 15,-2 4-19-15,-2 9-25 16,-6-3-6-16,5 7-5 16,3-2-2-16,5 0-3 15,7 4-20-15,8 1-89 16,-5 0-54-16,3 8-130 16,4 3-152-16,6 14 303 15</inkml:trace>
  <inkml:trace contextRef="#ctx0" brushRef="#br0" timeOffset="-130975.28">10503 11016 94 0,'-36'-26'63'15,"28"34"15"-15,1 2-4 0,-3 2 2 16,1 4-14-16,0 1-21 15,1 4-15-15,5-1 4 16,0 2 21-16,1-2 10 16,3 1 14-16,1-1-2 15,3-5-22-15,0-2-11 16,0-7-26-16,4-4-1 16,0-3 38-16,0-4 25 0,-5-5 27 15,1 1 1-15,-3-2-20 16,-2-1-17-16,0 1-14 15,-2-1-2-15,-4-1-16 16,3 5-8-16,-4 4-16 16,4 1-8-16,-1 5-16 15,-1-1-6-15,4-1-7 16,0 0-12-16,0 0-48 16,0 9-50-16,0 4 82 15</inkml:trace>
  <inkml:trace contextRef="#ctx0" brushRef="#br0" timeOffset="-130465.02">10665 11359 477 0,'-10'0'228'0,"-3"2"-109"16,3 10-31-16,-2 3-44 15,0 3-10-15,2 5 6 16,1-3 8-16,4 7-12 16,5 0-2-16,1-5-11 15,5-1-13-15,0-7-8 16,0-4-1-16,3-5-1 16,-1-1 10-16,0-4 28 15,-1-5 11-15,-2 0 18 16,-2-4 5-16,-3-2-16 15,-2 2-5-15,-1 2-14 16,-4-1-12-16,3 6-14 16,-1 1-5-16,2 0-11 15,2 1-6-15,0 0-7 16,0 0-28-16,0 0-53 16,0 0-41-16,-5 12-165 0,1 5 196 15</inkml:trace>
  <inkml:trace contextRef="#ctx0" brushRef="#br0" timeOffset="-129970.59">10932 11773 247 0,'31'-64'192'15,"-39"51"12"-15,1 5-12 16,-3 5-14-16,2 1-57 15,-4 7-37-15,3 8-60 16,-3 5-17-16,2 10 0 16,2 1 4-16,6 0 6 15,0 0-3-15,2-9-8 16,7-2-6-16,-6-8-7 16,9 0 0-16,3-2 2 0,1-2 3 15,2-4 2-15,0-2 4 16,-2-2 7-16,-5-1 4 15,-1-3 14-15,-3 3 9 16,-5-5 13-16,0 1-2 16,-3 1-10-16,-3 0-12 15,4 4-22-15,-1 2-5 16,1-3-38-16,2 3-32 16,0 0-134-16,-1 0-148 15,1 0 222-15</inkml:trace>
  <inkml:trace contextRef="#ctx0" brushRef="#br0" timeOffset="-129584.09">11134 12054 485 0,'57'-42'176'0,"-68"48"-156"0,3 3 16 15,1 6 41-15,1 2 7 16,6 0 14-16,0-1-17 15,4-3-45-15,5 1-17 16,1-7-19-16,2-5-2 16,5-3 3-16,0-6 4 15,3-6 12-15,-1-1 4 16,-11-2-1-16,-1 3-1 16,-9 5-6-16,2 5 0 0,0 9-47 15,-2 6 28-15</inkml:trace>
  <inkml:trace contextRef="#ctx0" brushRef="#br0" timeOffset="-115135.28">9447 10534 178 0,'-28'-62'70'0,"26"68"-39"15,-1-1 10-15,0 3 23 16,3 5 6-16,0-4 3 15,0 0 1-15,5 1-10 16,-1 0-13-16,6 2-19 16,0 0-11-16,6 1-12 15,3 1-3-15,8 3 2 16,2 1 3-16,6 2 4 16,4 4 4-16,-1 3 4 15,3 1 2-15,3 4 4 16,1-2-1-16,8 3-4 15,7 2-4-15,6-1-11 0,3 0-3 16,5 1-4-16,-1-2 0 16,6 5 3-16,1-1 8 15,5 4 18-15,5 3 12 16,7 2 12-16,1 2 0 16,-3 2-8-16,-1 1-10 15,-8-2-15-15,2 1-8 16,-2 3-7-16,-1 3-3 0,-11-2-1 15,-3 4 0-15,-1 1-1 16,-4-7 0-16,7-3 0 16,1-4 0-16,-5-9 0 15,0 2 1-15,-12-7 1 16,-4-1 9-16,-7-6 10 16,-2 0 4-16,-2-3 1 15,0-2-8-15,-6-3-8 16,-3-4-3-16,-4-3-4 15,-6-6-4-15,-4-1-34 16,-6 4-20-16,-7-3-33 16,-1 1-20-16,-4 3-58 15,-1-6-39-15,0 0 127 16</inkml:trace>
  <inkml:trace contextRef="#ctx0" brushRef="#br0" timeOffset="-114563.89">12386 11999 237 0,'-16'-47'164'15,"4"42"-6"-15,4 0-67 16,1 0-12-16,4 5-57 16,3 0-14-16,5 5 2 15,4 6 6-15,2 8 15 16,2 1-3-16,1 1-10 0,3 0-7 15,-2 1-7-15,1 3-2 16,-6-2 21-16,-7-2 20 16,-5-2 36-16,-3-5 15 15,-2 1 8-15,-4 1-7 16,-1-3-23-16,-5 0-11 16,-11-7-26-16,3-2-14 15,-11-4-47-15,0-2-41 16,3-1-110-16,-1 1-86 0,9 2 161 15</inkml:trace>
  <inkml:trace contextRef="#ctx0" brushRef="#br0" timeOffset="-111809.71">10443 11118 98 0,'-12'-31'55'15,"2"31"-5"-15,1-2-28 0,3 0 16 16,-2-2 24-16,6 0 39 16,-1 0 13-16,1-2 2 15,-3 0-7-15,-1 1-9 16,2 1 0-16,-2 2-16 16,1 3-15-16,-7 1-27 15,3 1-11-15,-1 2-11 16,0-1 1-16,4 0 1 15,-5 1-2-15,1 0-8 16,-2-2-1-16,0 3-5 16,4-1-4-16,8 4-4 15,0 4-2-15,9 2-2 16,0 1 1-16,-7-1 2 16,6 1 4-16,0-1 18 15,-5-4 5-15,8-6 13 16,-2 0 1-16,-2-5-3 15,12 0 4-15,-9-8-1 0,4-2-1 16,-1-1-4 0,-3-3-7-16,3 0-6 0,-3 0-2 15,-7-4 1-15,3 4 0 16,-3 1-1-16,-2-2-1 16,-1 3-3-16,0 1-3 15,-3-3 0-15,-3 1 3 16,1 5 6-16,-3 0 1 15,-1 4-1-15,3 2-5 0,-2 0-10 16,0 2-2-16,3 0-5 16,0 0-3-16,1 2-8 15,1 4-3-15,2 5 0 16,-1 1 1-16,2 3 6 16,0 1 3-16,0 1 3 15,8 0 0-15,0-5 1 16,3-2 0-16,8-2-1 15,-4-5 2-15,3-2 1 16,2-3 2-16,-1-4 3 16,-3-2 2-16,-3 0 1 15,0 2 3-15,-7-5 5 16,-2 1 4-16,-4-1 1 16,-4-3-2-16,-4-2-7 15,0 1-4-15,-3 0-6 16,2 4-1-16,0 6-1 15,-2 1-3-15,3 8-6 0,-8 2-2 16,2 10-2-16,-2 6 0 16,0 3 6-16,5 3 1 15,2-6 0-15,4 2 0 16,5-3 1-16,4-3 0 16,4-6 3-16,4-3 0 15,1-6 3-15,-3-4 0 16,4-3 5-16,-3-6 2 15,2-9 1-15,-1 3 3 16,-4 1 0-16,-4-4 2 0,-5 7-1 16,-3-2-1-16,-8 3-12 15,1 2-5-15,-4 1-10 16,0 5-3-16,2 3-1 16,-1 7 3-16,4 6 4 15,-1 0 2-15,5 4-6 16,1-1-35-16,1-1-169 15,2-2 150-15</inkml:trace>
  <inkml:trace contextRef="#ctx0" brushRef="#br0" timeOffset="-87638.75">17211 16931 621 0,'9'18'260'16,"2"-3"-91"-16,6-1-139 15,1 0-6-15,3 3 4 16,2-1-9-16,1-1 11 15,5-6 9-15,4-6 9 0,7-7-7 16,4-15-17-16,3-7-10 16,1-16-10-16,-4-9-1 15,-8 0 0-15,-1-3 3 16,-14 7 2-16,-6 4 18 16,-11 6 35-16,-11 2 23 15,-14 11 28-15,-7 4-13 16,-8 14-32-16,3 10-28 15,-3 19-37-15,3 8-6 0,2 13-8 16,1 7 0-16,0 6 6 16,3 8 2-16,8 3 5 15,-3 1 2-15,14-2 3 16,4-2 1-16,2-9 2 16,15-5 2-16,1-13 5 15,3-6-1-15,10-6-7 16,0-8-3-16,4-6-7 15,3-2 0-15,2-7-27 16,0-2-29-16,7-3-98 16,-3-8-58-16,-3 1-120 15,5-6 196-15</inkml:trace>
  <inkml:trace contextRef="#ctx0" brushRef="#br0" timeOffset="-87180.34">17999 16365 661 0,'27'4'273'0,"-23"-3"-99"15,5-1-87-15,4 4-26 16,3-3 0-16,2 0-48 16,4-1-7-16,0-4-3 15,1 1-1-15,-2-1-2 16,0 2-17-16,4 2-131 15,-5-5-133-15,0 1 171 0</inkml:trace>
  <inkml:trace contextRef="#ctx0" brushRef="#br0" timeOffset="-86777.43">18644 15988 796 0,'6'-4'383'16,"0"0"-144"-16,-3 0-122 16,-3 2-27-16,-1 6-61 15,0-4-25-15,0 5-9 16,-5 23 0-16,-7 42 5 15,5-26 3-15,0 4 0 16,-3 2 0-16,1-7-1 16,-1 1 0-16,6-10-1 15,5-2 1-15,6-8 0 16,-2-6-1-16,4-5-3 16,2-3-2-16,5-7-1 15,4-2 1-15,5-2 0 16,-3-7-1-16,-3-4-28 15,0 2-28-15,-5-7-94 16,-4-3-40-16,-3-2-90 0,-2-1-44 16,-6-4 220-16</inkml:trace>
  <inkml:trace contextRef="#ctx0" brushRef="#br0" timeOffset="-86642.31">18725 16268 410 0,'-55'-98'312'16,"29"82"58"-16,5-1-45 15,4 10-114-15,12 3-61 16,6 4-106-16,3 0-39 15,11 5-20-15,4-3 1 0,9 3 9 16,2 1 1-16,3-4-62 16,6 1-94-16,2-5 104 15</inkml:trace>
  <inkml:trace contextRef="#ctx0" brushRef="#br0" timeOffset="-79920.05">16486 16810 415 0,'0'0'246'0,"-1"3"-41"15,2-3-46-15,-1 0-6 16,0 0-19-16,0-1-8 16,0 0-23-16,0 0-7 15,17-17-37-15,27-34-12 16,-23 20-14-16,2-2-3 16,0-8 1-16,2-2-2 0,-1 0-3 15,-2-4 0-15,-8 8-3 16,1 0-1-16,-1 10-4 15,-1 5-2-15,1 7-6 16,-5 6-1-16,-7 4 3 16,-4-1 0-16,0 5 22 15,1 3 6-15,2 1-1 16,-1 0-5-16,0 0-21 16,0 0-10-16,0 0-6 15,0 11-1-15,-1 9 0 16,1 25 1-16,5-14 2 15,-4 2 0-15,-2 6 0 16,1 7 1-16,-2 2 0 16,4 4 0-16,-1 2 0 15,2 4 0-15,-4-8 0 16,-1-4 1-16,5-3 1 16,-7-1-2-16,4-3 1 0,1 3 0 15,3-7-1-15,-2-3 1 16,-1-8 0-16,-1-5-1 15,-3-2 3-15,5-2 1 16,-2-3 5-16,0-3 2 16,-6-4 5-16,-5 0 2 15,0-2-3-15,0 0 0 16,-1-3-5-16,2 0-1 0,-5-3-1 16,-4 0-2-1,-1-2 1-15,-3 2-2 0,4 1-2 16,-3 0 0-16,6 4-1 15,3-1-1-15,3 1 0 16,3-1 2-16,2-1-3 16,4 0-2-16,4 1-12 15,-3-1-4-15,0 0 0 16,8 2 14-16,20 0 11 16,27 2 7-16,-26-5 3 15,1 0-9-15,-3 4-2 16,2 2-3-16,7 4-3 15,-3 2 17-15,3 6-103 16,-3 1 68-16</inkml:trace>
  <inkml:trace contextRef="#ctx0" brushRef="#br0" timeOffset="-78154.85">20686 16758 332 0,'-51'-62'225'16,"61"46"10"-16,3 2-44 16,5-1-64-16,0-1-41 15,2 1-51-15,1 5-5 16,4 4 1-16,7 2 1 16,-1 9 8-16,1 1-2 15,-2 8-10-15,2 3-3 0,-7 7-12 16,0 2-3-16,-13 8 2 15,-5 0 2-15,-8 2 4 16,-10 4 2-16,-7-3-1 16,0 3-1-16,-11-3-3 15,0-2-2-15,-6-3-2 16,-4-5 1-16,3-11-16 16,-2-5-9-16,-3-15-25 15,8-3-8-15,3-6 13 16,8-1 10-16,13 5 23 15,3-1 7-15,6 4 8 16,-1-1-1-16,2 2-3 16,4 1-1-16,4 3 0 15,8 4 6-15,6 2 11 16,5-2 5-16,3 5 0 16,-2 0-6-16,1 2-10 0,0-3-5 15,1 3-6-15,1-1-2 16,-2-2-1-16,1 2 0 15,-2-2 0-15,-2-1-2 16,0 0-36-16,-6-1-52 16,2-1 57-16</inkml:trace>
  <inkml:trace contextRef="#ctx0" brushRef="#br0" timeOffset="-77563.31">21230 16869 816 0,'91'51'388'16,"-66"-40"-220"-16,5-6-55 15,3 0 6-15,-7-7-96 16,2-1-12-16,2-4-1 16,-9-6-1-16,0-6 1 15,-1-3 0-15,-11-7 1 0,3-2 0 16,-7 0 3-16,-10-4 1 15,-1 0 7-15,-4 2 7 16,-5 4 9 0,7 5 11-16,-4 12 30 0,-4 3-2 15,6 18-15-15,-8 3-15 16,3 11-41-16,-4 7-7 16,-5 1-2-16,3 7 1 15,-1 4 0-15,6 2 1 16,-3 2 0-16,2-2 1 15,6 2-2-15,1-5 0 0,10-5 0 16,6-1 0-16,7-14 3 16,3 1 2-16,6-3 0 15,3-2 1-15,1-1-3 16,5-8-1-16,6-3-2 16,-11-9-14-16,4-6-36 15,-3-5-43-15,-4-15-167 16,9 0 171-16</inkml:trace>
  <inkml:trace contextRef="#ctx0" brushRef="#br0" timeOffset="-77227.3">21751 16448 549 0,'-48'-26'303'0,"60"26"63"16,6 0-208-16,3-2-50 16,2 0-9-16,-3-1-82 15,0 3-12-15,1-1-1 16,0 1-39-16,-3-3-134 16,0-5 118-16</inkml:trace>
  <inkml:trace contextRef="#ctx0" brushRef="#br0" timeOffset="-76809.66">22291 15915 811 0,'8'-3'338'0,"-3"3"-215"16,-5 4-50-16,0 7 3 15,-7 9-41-15,-3 2-9 16,-4 13-13-16,-4 3-3 16,-3 9 7-16,0 2 4 15,-2 0 2-15,2-1-1 16,6-3-10-16,5-6-5 0,3-4-4 15,1-6-1 1,3-10-2-16,2-1-1 0,-1-3 12 16,4-3 13-16,8-3 17 15,3 0 3-15,8-4-13 16,-7-2-12-16,1 1-17 16,0-5-2-16,1-4-20 15,6 1-19-15,-4-8-66 16,1 0-46-16,-9-2-201 15,-2-2 224-15</inkml:trace>
  <inkml:trace contextRef="#ctx0" brushRef="#br0" timeOffset="-76629.25">22141 16122 764 0,'3'9'359'0,"1"-2"-86"0,-1 3-163 15,4 2-68-15,2 0 2 16,14 0-32-16,-2 0-8 16,8-1-32-16,0 0-48 15,5-1-260-15,5-2 227 16</inkml:trace>
  <inkml:trace contextRef="#ctx0" brushRef="#br0" timeOffset="-62980.16">19241 16877 421 0,'-77'25'268'15,"72"-22"-35"-15,10-3-79 0,-5-3-30 16,0 3-52-1,0-2-15-15,0 1-17 0,0 0-7 16,0 1-10-16,12 2-4 16,3 2-4-16,29 6 1 15,-25-9 9-15,0 1 9 16,2-2 11-16,2 0 0 16,-1 1-6-16,2-2-10 15,-1 1-14-15,-1 1-5 16,-2-4-4-16,-4 1 0 0,4 7-1 15,-1 0 0-15,-6 3-1 16,-3-2 0-16,-4-7 0 16,-2 1 2-16,7 2-31 15,-2 2-21-15,-7-4-57 16,-2 1-48-16,-5-4-134 16,4 2 180-16</inkml:trace>
  <inkml:trace contextRef="#ctx0" brushRef="#br0" timeOffset="-62524.61">19182 16625 355 0,'-4'2'235'15,"-1"0"-27"-15,2 0-53 16,2-2-23-16,0 0-48 16,1 0-12-16,0 0-12 15,0 0-3-15,19 9 1 16,28 8-4-16,-21-11-23 16,-2-2-11-16,4 2-11 15,1 0-4-15,-4-1-1 16,4 1 0-16,-6 0-1 15,-4-1 1-15,-3 1 3 16,4-2-28-16,0 5-144 16,1-3-130-16,-2 5 171 15</inkml:trace>
  <inkml:trace contextRef="#ctx0" brushRef="#br0" timeOffset="-61624.89">19639 16190 496 0,'23'-37'228'0,"-26"44"-43"16,-4 5-55-16,-1 12-16 16,-5 8-11-16,-7 12-54 15,-8 6-2-15,-10 20-2 16,-1 8-1-16,-7 14-5 15,6 8-5-15,-1-1-11 16,0 3-9-16,0-3-11 0,0-6-3 16,3-6-25-16,2-7-28 15,12-15-68-15,-1-8-69 16,6-9 118-16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07:04:35.6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9048 3821 502 0,'7'-15'204'15,"-3"13"-69"-15,2 19-147 16,0 4 1-16,1 20 13 16,-1 13 1-16,-6 18 0 15,0 17-1-15,-2 22 1 16,-4 13 0-16,-2 24-1 15,1 9 0-15,1 26-1 16,-2 11 1-16,-2 14-1 16,0 10 0-16,-5 16-1 0,2 5 21 15,3 22 18-15,-3-2 5 16,0 26 6-16,-1 10-21 16,0 1-17-16,1 14-5 15,1-9-4-15,3 3-1 16,0-20 36-16,5 16 17 15,3-12 20-15,2-6 14 16,4-4-7-16,1-25-7 0,2-22 1 16,0-23-9-16,4-21-26 15,6-19-10-15,5-34-21 16,4-12-1-16,7-39-91 16,-3-16-75-16,-1-23 98 15</inkml:trace>
  <inkml:trace contextRef="#ctx0" brushRef="#br0" timeOffset="804.41">4364 7679 716 0,'17'-10'242'0,"9"2"-236"16,8-2-1-16,18 5 1 15,7 2-4-15,16 2-2 16,6 1-1-16,8 0-1 15,9 1 1-15,12 5 5 16,7-1 3-16,20-2 4 16,12 2 1-16,25-2-3 0,8 1-1 15,18-1 1-15,15 1 0 16,0-5 15-16,26-5 9 16,5 4 18-16,16-4 9 15,35 2-9-15,-3 1-9 16,33 3-17-16,-11-1-10 15,12 7-1-15,-6 4 0 16,13 1 3-16,7 7 5 16,4-5 0-16,13-2-2 0,-3 2-5 15,-5-5-6-15,-6 1-5 16,-5-2-1-16,-13-2-1 16,-3-2 0-16,-25-1 1 15,6-2 0-15,-30-1 0 16,-8 1 0-16,-13-2-4 15,-30 2-34-15,-19-2-211 16,-23-3 174-16</inkml:trace>
  <inkml:trace contextRef="#ctx0" brushRef="#br0" timeOffset="3105.58">12546 4241 199 0,'-16'-50'123'0,"9"54"-17"0,6 4-31 16,0-1-10-16,-3 3-11 16,3 1 0-16,1 1-1 15,-3 4-1-15,3 0-8 16,2 1-8-16,-4 3-11 15,4 3-3-15,-1-2-7 16,1 2-5-16,-2 2-4 16,0-1-2-16,0 5-1 15,0-1 0-15,-5 5 2 16,3 1 2-16,-3 2 9 16,-2 5 4-16,2 1 6 15,-2 4-1-15,3 3-6 16,-2-5-5-16,3 3-7 15,1-2-2-15,-6 0-2 16,5 1-1-16,-4 2 0 16,1 1 1-16,3 4 0 15,-4 6 2-15,-1-1 0 0,0 0 2 16,-2 1 1-16,1-7 8 16,-2 3 8-16,-8-3 5 15,4 0 22-15,-6 3 0 16,-5 0-5-16,4 2-4 15,-6 0-23-15,-2-1-8 16,4 2-5-16,-4-4-1 16,-3 5 0-16,-1 3 0 15,-3-1 8-15,1 7 15 0,2-5 10 16,6-1 1-16,1-3-2 16,3-10-13-16,-1-8-8 15,-7-2-1-15,0-2-4 16,2 3-2-16,-9 1 3 15,2 1 3-15,-3-4 11 16,-6-4 2-16,5 2-1 16,-6-3-5-16,2 1-8 15,-4-1-2-15,5-1-2 16,3-3-2-16,-11-2-2 16,3 5-1-16,-18-6-2 15,0 7 1-15,1-2-1 16,2-6 0-16,5 5 2 15,2-6 2-15,14-1 4 16,-5 0 1-16,-4-5-1 16,-4 1-2-16,-16-6-3 15,7-1 0-15,1-4 6 16,4-1 1-16,7 3-1 0,2 2 1 16,0 0-10-16,-2 2 0 15,-8 0-2-15,-3 0 1 16,0 4-1-16,2 2 0 15,4-3 0-15,3-3 0 16,9-1 0-16,5-5 1 16,2 1 1-16,6 0 5 15,-6-1 9-15,-1-4 4 0,5 0 9 16,-1-3-1-16,7 1 1 16,3 0-1-16,4 2-6 15,2-2-4-15,4-2-8 16,1 0-3-16,3-2-5 15,1 2-1-15,5 0-5 16,-1-2-4-16,2 0-28 16,-1 0-27-16,2 2-78 15,1 0-46-15,3 0-131 16,0 0-66-16,0 0 243 16</inkml:trace>
  <inkml:trace contextRef="#ctx0" brushRef="#br0" timeOffset="3489.32">9539 7345 376 0,'-3'-3'240'15,"-9"2"-14"-15,-2 4-27 16,-9 7-75-16,-6 0-26 0,-5 6-45 16,3-4-12-16,-1 4-19 15,4 2-3-15,5 1 2 16,2 2 1-16,5-3-3 15,7 2-8-15,9 0-15 16,7-2-5-16,11-1-1 16,1-2 0-16,10 1 8 15,4-2 1-15,11-5 2 16,2 5-36-16,9 1-165 16,3-1 141-16</inkml:trace>
  <inkml:trace contextRef="#ctx0" brushRef="#br0" timeOffset="5281.12">12036 11019 403 0,'-34'42'229'0,"41"-49"-49"16,-6-4-22-16,-1-3-60 15,0-2-26-15,-1-7-14 16,2 3 7 0,0 10 14-16,0 0 0 0,3-29-15 15,2-6-13-15,1-4-25 16,-7 10-8-16,5-9-12 15,-5-2-1-15,2-7-2 16,4 0 1-16,-6-1 7 16,2 0 3-16,-3 5 2 15,-5 0-1-15,-4-3-7 16,-2-5-2-16,-5-4-2 16,0-4-1-16,4 0 0 0,-2 0 0 15,-1-1 1-15,1 3 0 16,-3 0 4-16,-4 3 7 15,-2 1 11-15,-6-2 4 16,-6 1-1-16,-5 0-6 16,-2 3-10-16,-6 3-5 15,2 3 4-15,1 5 8 16,-1-3 17-16,-2 2 7 16,4-3 6-16,0-2-1 15,-1 5-7-15,2-1-8 0,-10 4-11 16,-4 3-8-16,-3 5-10 15,-3-1 0-15,0 2 0 16,3-4 2-16,6 2 1 16,-1 1 0-16,5 1 2 15,-3-2 0-15,-4-1 2 16,2 1 0-16,3 4 1 16,3 2 1-16,2 5 2 15,4 1 2-15,3 0-1 16,-3 2-1-16,4 2-2 15,-1-1-3-15,-3 3-3 16,2 2-2-16,-7 0-4 16,0 1 0-16,0 1 1 15,-1 3-1-15,1-2 1 16,3 4 0-16,2 0-1 16,6 2 1-16,2 1-1 0,-1-1 0 15,-1 4-1-15,-1-1 0 16,3 5 0-16,-1 2-1 15,5-1 1-15,2 0-1 16,5 3 0-16,5-1 0 16,4-1-1-16,3 1-2 15,2 0-1-15,0 0-1 16,6 2-6-16,-1-1-7 0,2-1-25 16,1 1-21-16,1 0-59 15,1 0-40-15,1-1-108 16,0 1-77-16,0 0 221 15</inkml:trace>
  <inkml:trace contextRef="#ctx0" brushRef="#br0" timeOffset="5688.95">9481 7860 559 0,'34'-43'286'15,"-56"42"-110"-15,-1 2-27 16,-3 3-72-16,-4 1-20 16,3 4-14-16,1 3-9 15,3 2-13-15,1-2-2 16,7 5-3-16,1-2-4 16,8 1-9-16,5 2-4 0,3-2-7 15,6-1-1-15,6-1 2 16,7 0 2-16,5 0 5 15,1 2-12-15,3 4-73 16,-4-2-81-16,2 4 100 16</inkml:trace>
  <inkml:trace contextRef="#ctx0" brushRef="#br0" timeOffset="7547.25">4878 10932 255 0,'-15'2'152'0,"6"0"-2"16,4 1 15-16,-1-3 2 16,3-2-11-16,-1-3-32 15,1-3-23-15,0-3-52 16,4-1-6-16,-2-12-1 15,1-1 1-15,-3-9 2 16,3 0-1-16,6-7-9 16,-1-2-7-16,7-5-7 15,-1-8-3-15,0-2-7 16,5-3-3-16,-4-1-3 16,6-2-1-16,4-4-3 15,-1-1 1-15,8-7-2 0,0-1 1 16,5-3 0-16,1 0 0 15,5 3 0-15,4 1 0 16,6-5 0-16,3-4 0 16,4-1 0-16,-9 2 0 15,-2 8 1-15,4 6-1 16,-1 5 0-16,8-2 0 16,9-2 0-16,2-3 0 15,5 1-1-15,-3 4 0 16,-2 7 0-16,-7 1-1 0,3 10 1 15,3-1 0-15,11 2-1 16,8 3 0-16,-4-1 1 16,-7 3 0-16,-3 2 0 15,-1 5 1-15,-3 6-1 16,12 4 0-16,6 2 0 16,-2 4 0-16,-2 3 0 15,-10 0 0-15,-7 6 0 16,3 4 2-16,6-5 0 15,4 4 1-15,-5-2 0 16,-5-1-1-16,-7 9 0 16,-2-5 0-16,-1 7-1 15,2 2 0-15,4-2 0 16,-3 1 0-16,-2-1 0 16,-1 0 0-16,-4-1 1 15,-7-1 0-15,-7-1 2 16,-3-1 0-16,-3-1 1 0,1-1 0 15,-1-2 0-15,1 5-1 16,-7-3 2-16,-2 2-1 16,-5-3 2-16,-5-2 0 15,-2-1 0-15,2 1-1 16,-5 2-1-16,1 5 0 16,-7 2 0-16,-4 0-1 15,-1 0-14-15,0 0-22 0,-1-1-54 16,1 0-29-1,-1 0-72-15,-1 0-53 0,2 0 158 16</inkml:trace>
  <inkml:trace contextRef="#ctx0" brushRef="#br0" timeOffset="7871.61">8225 7941 520 0,'1'3'241'15,"9"3"-129"-15,8-1-36 16,-1 4-7-16,7 3-41 16,2 0-8-16,1 5-3 15,4 0 7-15,-6 2 15 0,-1 5 7 16,-8 3 18-16,-14-7 3 31,-2-10-11-31,0 0-7 0,-10 30-20 0,-8-3-8 16,-8 2-7-16,2-19-1 15,0-1-4-15,-2-5-3 16,3-9-46-16,0-1-45 16,3-4-143-16,-3-3 141 15</inkml:trace>
  <inkml:trace contextRef="#ctx0" brushRef="#br0" timeOffset="9398.7">5874 4225 197 0,'-7'59'117'0,"0"-17"-11"16,-2 7-13-16,4 9 0 15,-3 8 3-15,-3 12-12 16,-2 5-7-16,-1 3-35 16,2 2-22-16,1 2-14 15,1 1-2-15,1 4-2 16,-1 1 1-16,4-3-2 16,4-3 1-16,3-3 17 15,3-1 1-15,6-1 3 16,2 3-1-16,6-3-17 15,2-6 0-15,6-6-2 16,1-2 0-16,0 1 1 16,5 5 0-16,-5 0 3 15,3-3 8-15,6-5 18 16,0-8 6-16,10-9 4 16,4-1-5-16,5-9-12 15,5 2 1-15,4-6-7 16,5-1-1-16,-4-5-3 0,-3 0-7 15,4 0 1-15,-6-1-1 16,6-1-2-16,-1-1-1 16,1-2-1-16,-1-1-1 15,-7 0 0-15,3-2 1 16,0 1 4-16,5-1 5 16,8-4 3-16,-1-2 0 15,2-2 1-15,0-3 0 16,-14 3 0-16,-6-5 2 15,1 3 3-15,-3 2-3 0,6-2-3 16,4 1-4-16,-5-1-6 16,1 1-2-16,-2-4-1 15,-4 2 0-15,-5-8-2 16,-3 1 1-16,-4-4 1 16,3-2 0-16,-2-2 2 15,-3-3 2-15,-2 3 0 16,-4 0 0-16,-4 0 0 15,-4 1 0-15,-9-2-1 16,0 2 0-16,-10 1-1 16,4 1-1-16,-7 1-1 15,3-1 0-15,-1 2-2 16,-3-2-2-16,3 2-29 16,-3 2-27-16,-2-5-84 15,0 0-40-15,0 0-94 16,0 0-62-16,0 0 222 15</inkml:trace>
  <inkml:trace contextRef="#ctx0" brushRef="#br0" timeOffset="9727.45">8535 7076 400 0,'12'4'189'0,"1"-4"-97"15,0 4 4-15,6 3-26 16,0 3-20-16,-4 7-18 16,7-1-5-16,-7 2 15 15,1-1 17-15,0 2 22 16,-5 1 14-16,-8 2 2 15,-3 1-9-15,-11 5-11 16,-2 4-5-16,-4 1-18 16,-9-1-7-16,0-1-14 15,-3-5-8-15,-5-3-119 16,4 0-126-16,-3-5 140 16</inkml:trace>
  <inkml:trace contextRef="#ctx0" brushRef="#br0" timeOffset="13600.02">13483 4388 185 0,'-10'-78'105'16,"8"75"-24"-16,-2 3-11 16,-2-2-16-16,5 0-10 15,0 2-4-15,-2-1 3 16,3 0-4-16,-1 1-4 15,0 0-9-15,0 0-8 16,0 0-7-16,0 0-1 16,0 0 3-16,0 0 0 0,-5 18 3 15,2 34 1-15,5-24 1 16,-1 1-2 0,0 7-7-16,-7-1-3 0,5 8-3 15,-1 11-1-15,-5 6 0 16,2 1 0-16,-2 4-1 15,-1-4 0-15,-1 3-12 16,-4-1 49-16,0 8 6 16,-5 1 3-16,-5 2 47 15,1 5-43-15,-7-6 0 16,0 2-1-16,-1 1-30 16,0-3-7-16,-5 3-5 15,0 2-2-15,5 0-2 16,-1-2 0-16,-3-5 0 15,6-4 0-15,-1-1-32 16,-6-2 71-16,6-2 9 16,-7-3 2-16,-4-6 36 0,4-3-73 15,-5 1-6-15,-1-5-3 16,-5-2 21-16,-2 0 1 16,-1-1-1-16,1 4 3 15,-1 4-24-15,-2 4-1 16,-5-4 0-16,-4 1-1 15,-8-5 3-15,-1-2-1 16,4-4 1-16,1-5 0 16,5-4-2-16,2-2-1 0,-7 2 0 15,-74 34 6 1,64-38-6-16,8 1 0 16,3-3 1-16,13-1 2 15,1-1 9-15,-10-2 5 16,-2 1-1-16,-7-1-2 15,1 4-11-15,11-3 8 16,0-1 3-16,10-2 5 16,1 0 5-16,3-5-8 15,1 5-1-15,-4-2-1 16,-2-4-2-16,-3 3-5 16,3-2 0-16,3-3-5 15,3 1-2-15,3-2 2 16,2-3 1-16,1 2 2 15,7-1 4-15,5-1 3 16,0 0 0-16,0-3 0 16,-1 2 1-16,0-4-3 0,3 0-1 15,3-3 2-15,-1 0-3 16,0-3 0-16,-3 2-3 16,1-2-4-16,1 3-1 15,0 3-4-15,-1-3 1 16,6 7-2-16,-1-5 0 15,4-2 3-15,4 4 2 16,-4-7 5-16,0-2 1 16,0 0 1-16,-2 0-3 0,3 3-5 15,-2-1-1-15,3 1-1 16,-4-1-1-16,8 1-1 16,-3-2 0-16,3 2 0 15,0 0-1-15,1 0 1 16,-2 2-1-16,-3-1 1 15,9 1-1-15,-2 0 0 16,4 0-1-16,1 0-1 16,-1 0 1-16,0-1-1 15,0 0 0-15,0-1 1 16,0 1 0-16,-1 0 2 16,2 0 0-16,-2 1 1 15,1 0-1-15,0 0-1 16,0-1 0-16,0 0 0 15,0 1-2-15,0 0-5 16,0 0-14-16,0 0-35 16,-2 0-29-16,3 0-93 0,-3-1-48 15,2 0-109-15,0 0-93 16,0 0 280-16</inkml:trace>
  <inkml:trace contextRef="#ctx0" brushRef="#br0" timeOffset="14095.27">9967 7528 259 0,'38'-17'161'0,"-50"17"-2"15,-4 0-17-15,0 0-24 16,-3 0-7-16,-4 1-17 16,-2 0-11-16,-2 2-15 15,0 3-3-15,-3-1-9 16,4 1-7-16,-2-2-12 15,3 0-6-15,6 0-5 16,0 0 1-16,7 0 2 0,-8-4-2 16,5 2-4-16,-1 0-5 15,0-3-10-15,6 4-1 16,4 1-4-16,-2 0-1 16,7 1-6-16,-3 1-6 15,4-1-5-15,8 4 0 16,6 2 1-16,2-1 4 15,1 1 5-15,-1 1 3 16,-1-2 4-16,1 1 1 16,4 1-9-16,-2-2-23 0,-4-3-92 15,-1-1-92-15,-7-3 129 16</inkml:trace>
  <inkml:trace contextRef="#ctx0" brushRef="#br0" timeOffset="26988.33">6532 4972 273 0,'-2'-71'152'16,"0"71"-29"-16,6 1-5 16,0 0 9-16,-4-1-38 0,-1 0-30 15,-2 0-43-15,3 0-11 16,-10 26-3-16,-7 33-1 16,11-18 0-16,-1 5 0 15,-5 9 0-15,1 4 0 16,-1 6-1-16,-5 4 1 15,4 3-1-15,-1 4 2 16,-2 4 4-16,-1 0 1 16,-2 3 2-16,4 3 0 0,-2-6-4 15,3-2 0-15,7-4-2 16,-4-2 1-16,4-2-7 16,3 1 35-16,2-3 9 15,2-4 2-15,3-2 10 16,0-3-36-16,-1-11-8 15,1 1-1-15,0-5-4 16,0-3-1-16,5-3-2 16,0-4 0-16,0-1-1 15,2 0-3-15,1-4 45 16,0 3 4-16,2-5 1 16,3 1 4-16,-1-3-46 15,7 0-2-15,0-4-1 16,0 1 2-16,0-3 26 15,-2 0 2-15,7 0-1 16,-6-3-1-16,8 4-27 16,-2 0-1-16,3-1-1 0,4 1 0 15,0-1 2-15,-1-3 0 16,2-1 2-16,2 0 5 16,0-3 7-16,-1 1 0 15,-1 1 1-15,-3-1-4 16,-5 4-8-16,1 1 0 15,-4-3-2-15,0 2 1 16,5-5 0-16,-3-1 0 0,-2-2 3 16,3-3-1-1,-6-1 2-15,0-1-1 0,-3-2 0 16,-2 1-1-16,-1 2-1 16,-3-2-3-16,-1 1 0 15,-1 1 1-15,-3-1 0 16,-4-3 1-16,6 2 1 15,0-2 0-15,1 0 1 16,3-1 0-16,-5 0-1 16,0 0-1-16,-1-2-42 15,0-1-47-15,0-1-114 16,2 0-56-16,-1-3-96 16,3 4 204-16</inkml:trace>
  <inkml:trace contextRef="#ctx0" brushRef="#br0" timeOffset="27363.56">7506 7311 99 0,'40'-43'81'16,"-50"49"28"-16,4 3 11 15,-1-2 5-15,1-3-25 16,2 4-33-16,4 0-3 0,5 3 9 16,0 2 3-16,11 3-5 15,-5 0-13-15,4 3-27 16,5 1-5-16,-4-2-5 16,11 0-7-16,-4 1-6 15,-2-2-3-15,-1 0 59 16,-9 2 8-16,-5-2 26 15,-2 4 13-15,-11-4-44 16,-3 5-2-16,-10-3-17 16,-7 1-9-16,0 1-12 15,-5-6-6-15,7 2-12 16,0-3 12-16,-4 2-152 16,0 0 101-16</inkml:trace>
  <inkml:trace contextRef="#ctx0" brushRef="#br0" timeOffset="31296.43">7693 4932 288 0,'-16'33'110'0,"-5"3"-66"16,-5 7-42-16,-7 5 26 15,-10 2 31-15,0 12 50 16,-4 1 16-16,-11 6-5 15,0 3-27-15,-12 4-50 16,-2-1-16-16,-6 5-19 16,-7 1-2-16,-15 7 32 15,-14-2 15-15,-14 1 22 16,-2 4 4-16,-20 4-27 16,0 12-12-16,-4 4-17 15,-3-6 16-15,9-7 3 0,9-11-1 16,9-9-6-16,7-2-20 15,12-9-8-15,2-3-2 16,10-9 3-16,7-7 0 16,23-13 21-16,8-4 11 15,8-12 13-15,8-3 4 16,10-10-19-16,4 0-10 16,11-4-15-16,0 0-4 0,4-2-6 15,3 0-3-15,0 0-30 16,4 0-35-16,2-1-85 15,0-2-67-15,2-6 132 16</inkml:trace>
  <inkml:trace contextRef="#ctx0" brushRef="#br0" timeOffset="31806.62">4542 5303 870 0,'-5'-23'298'0,"6"2"-269"15,10 12-52-15,2-2-4 16,8 8-6-16,4 4 6 16,10 10 5-16,7 6 2 15,17 11 2-15,1 3-3 16,15 15-1-16,3 3-1 16,1 10-2-16,17 11 1 15,12 10 34-15,8 9 7 0,19 11 11 16,3-2 3-16,10 3-26 15,12-2-1-15,5 4 0 16,0-1 2-16,4 0 17 16,-2 0 2-16,-3-3 1 15,-7-1 49-15,-1 0 18 16,-4-4-1-16,-13-5-2 16,-4-7-49-16,-20-10-37 15,-11-3 1-15,-24-6 1 16,-8-6 1-16,-19-4 2 15,-13-9 3-15,-13-14-97 16,-4-1 67-16</inkml:trace>
  <inkml:trace contextRef="#ctx0" brushRef="#br0" timeOffset="42568.22">919 4682 391 0,'-71'-56'238'0,"68"56"-73"16,4 2-14-16,7 6-65 15,-1 3 0-15,6 13 34 16,0 6-1-16,2 3-28 16,1 2-20-16,2 0-21 15,1-2-33-15,8-3-13 0,-2 1-1 16,1 1 1-16,1-3 1 16,-7 2 2-16,3 3 0 15,-7-2 4 1,-2 2 1-16,-3 0 3 0,0-4-9 15,-4-3-87-15,1-6-64 16,5-6-182-16,-10-5 191 16</inkml:trace>
  <inkml:trace contextRef="#ctx0" brushRef="#br0" timeOffset="42806.47">1139 4839 539 0,'-1'-10'295'0,"-2"3"-79"16,0 3-27-16,-5 4-88 15,0 8-44-15,-4 10-37 16,-9 4-10-16,2 13 0 16,-4 6 0-16,-4 2-6 15,9 5-1-15,-2-5-1 16,4-2 0-16,5-6-33 15,1-8-32-15,9-5-134 16,2-5-133-16,3-12 207 16</inkml:trace>
  <inkml:trace contextRef="#ctx0" brushRef="#br0" timeOffset="44022.36">1260 5177 259 0,'2'108'141'0,"-8"-82"-49"16,4 1-10-16,-2-5-66 16,5-1-5-16,-2-4-7 0,0-2-1 15,1-2-12-15,1-3-82 16,3-6 66-16</inkml:trace>
  <inkml:trace contextRef="#ctx0" brushRef="#br0" timeOffset="44443.56">1211 4283 631 0,'-23'-1'309'0,"15"6"-151"16,-9 4-13-16,5 7-31 15,3 5-42-15,1 2-16 16,1 0-16-16,8-4-31 16,4-2-6-16,-1-8-6 15,5-7 1-15,-3-3 6 16,2-5 9-16,1-4 14 16,-3 0 4-16,-7-6 1 0,1 2-2 15,-2 4-8-15,-5-4-4 16,7 7-13-16,-5 3-24 15,1 3-39-15,-1 4-25 16,10 11-80-16,1 1-36 16,4 4 124-16</inkml:trace>
  <inkml:trace contextRef="#ctx0" brushRef="#br0" timeOffset="44865.53">1583 5020 606 0,'-48'-5'310'0,"43"8"-131"0,4-3-22 16,6 4-84-16,-5-4-24 15,0 0-11-15,3 0-6 16,12 2-16-16,31 7-6 16,-32-9-4-16,4 2 0 15,-3-2 3-15,2-2 1 16,-9 0-101-16,0-6-111 16,0 0 127-16</inkml:trace>
  <inkml:trace contextRef="#ctx0" brushRef="#br0" timeOffset="45067.53">1640 4959 677 0,'-41'-62'353'0,"42"64"-101"16,0-1-35-16,3-1-84 16,-4 0-47-16,0 0-58 15,0-1-26-15,0 0-9 16,0 0 2-16,8-1 3 15,12 0 2-15,23-4-56 16,-28 4-60-16,2 4-230 16,7 1 217-16</inkml:trace>
  <inkml:trace contextRef="#ctx0" brushRef="#br0" timeOffset="45412.54">1998 4942 595 0,'-9'-55'256'0,"10"55"-137"16,2 0-26-16,7 4 10 16,3 1-24-16,5 2-12 15,4 3-35-15,0-1-24 16,-3-3 0-16,7 2 1 16,0 2 0-16,-5 0 0 15,1 3 17-15,-3-1-100 16,-3-1-55-16,5 5-148 15,2 1 141-15</inkml:trace>
  <inkml:trace contextRef="#ctx0" brushRef="#br0" timeOffset="45756.96">2327 4776 351 0,'0'0'241'0,"0"-1"-10"15,4 0-148-15,-4 1 4 0,0 0-60 16,0 0 13-16,16 24 5 15,28 29-4-15,-27-19-7 16,-1 0-13-16,-1 1-12 16,5 4-3-16,-2-4-1 15,4 3 0-15,-2-2 3 16,-3-7 3-16,1-4 0 16,-3-5 5-16,1-14-131 15,1-3 89-15</inkml:trace>
  <inkml:trace contextRef="#ctx0" brushRef="#br0" timeOffset="45972.76">2752 4810 778 0,'-5'6'336'0,"-8"2"-188"16,-15 8-102-16,-1 4 0 15,-8 11-38-15,-7 6 1 16,-3 3-1-16,-3 1-2 16,5-1-4-16,6 1-8 15,7-5-78-15,5-1-67 16,6-6 91-16</inkml:trace>
  <inkml:trace contextRef="#ctx0" brushRef="#br0" timeOffset="46243.02">2737 5108 439 0,'3'10'245'16,"6"1"-100"-16,-5 5 6 16,-6 4-55-16,4 5-55 15,-5 3-18-15,3-4-17 16,1-1-1-16,0-3-36 16,-3-2-43-16,2 5 47 15</inkml:trace>
  <inkml:trace contextRef="#ctx0" brushRef="#br0" timeOffset="46859.37">867 6047 1253 0,'10'16'66'16,"5"9"-21"-16,11 18 28 0,-4 5-16 15,2 4-38-15,0-3-6 16,-1 0 0-16,-1-2 0 16,1-1 1-16,-10-4-3 15,1-3-29-15,1-7-87 16,-8-6-102-16,2-6 121 16</inkml:trace>
  <inkml:trace contextRef="#ctx0" brushRef="#br0" timeOffset="47069.13">1144 6065 677 0,'-12'-8'386'0,"1"12"-71"16,-4 9-140-16,-3 12-82 15,-6 5-44-15,-9 10-23 16,0-1-4-16,-1-1-17 0,8-1-3 15,8-4-23-15,2-2-26 16,7 2-106-16,1-4-110 16,8 2 164-16</inkml:trace>
  <inkml:trace contextRef="#ctx0" brushRef="#br0" timeOffset="47469.27">1175 6406 439 0,'74'11'259'0,"-68"-11"-47"16,2 0-6-16,3 2-87 16,-2 2-34-16,-5 4-37 15,-2 2-21-15,-2 9-7 16,-6 1 3-16,-5 5 3 16,-5 5 0-16,1 1-5 15,0-1-4-15,6-2-14 0,3-1-3 16,6-5-7-16,5-3-2 15,7-8 0-15,7-5 0 16,3-9 6-16,4-9 3 16,-1-10-4-16,-3-3-24 15,0-9-126-15,-5 2 106 16</inkml:trace>
  <inkml:trace contextRef="#ctx0" brushRef="#br0" timeOffset="47850.02">1115 5823 687 0,'-12'15'333'0,"-3"-1"-136"16,2 2-22-16,8 3-55 15,4-1-42-15,1-6-39 16,4-3-27-16,1-3-16 16,-2-5 1-16,12-3 3 15,-8-5 3-15,2-8 9 16,0-2 3-16,-8 4 7 0,4 0 3 15,-7 2 3-15,1 8-6 16,0 1-22-16,-5 4-30 16,6-2-61-16,-1 0-31 15,1 2-99-15,1 11-73 16,5 6 190-16</inkml:trace>
  <inkml:trace contextRef="#ctx0" brushRef="#br0" timeOffset="48239.34">1578 6322 816 0,'0'1'342'16,"2"3"-222"-16,5-1-9 15,2 3-78-15,1-2-11 16,2-1-10-16,4 0-6 16,-1-4 0-16,4-2 1 15,1 0 4-15,-6 1-15 16,2-3-104-16,-1 0-97 16,-4-6 120-16</inkml:trace>
  <inkml:trace contextRef="#ctx0" brushRef="#br0" timeOffset="48428.11">1652 6221 1343 0,'5'1'19'0,"-6"-1"-4"16,4 0 14-16,-3 0-20 15,0-1-4-15,4 0-5 16,8 0 2-16,1 0-30 15,34-1-40-15,-24 4-205 16,5 0 180-16</inkml:trace>
  <inkml:trace contextRef="#ctx0" brushRef="#br0" timeOffset="48687.13">1986 6263 533 0,'95'52'288'16,"-89"-53"18"-16,3-1-248 16,5-3-27-16,0 0-8 15,2-1-18-15,5 2-2 16,-3 0-3-16,-4 1 0 15,0 3-43-15,-1 1-42 0,8 4-159 16,2 0 151-16</inkml:trace>
  <inkml:trace contextRef="#ctx0" brushRef="#br0" timeOffset="50025.48">2707 6497 486 0,'45'28'292'16,"-46"-33"-62"-16,2-3-28 15,-2-1-53-15,1 1-58 16,2 0-35-16,-2 2-40 15,6 0-5-15,-4-3-11 16,9 5-1-16,1 0 6 16,-2 0 3-16,-1 5 5 15,-7-1 4-15,-8 2 0 16,5 5-1-16,-4 4 2 16,-6 1-2-16,7 5-7 15,-5-1 12-15,4 1-82 16,3-3-63-16,-5-10 80 15</inkml:trace>
  <inkml:trace contextRef="#ctx0" brushRef="#br0" timeOffset="55261.52">2528 6145 511 0,'-9'-91'263'0,"23"88"-62"16,2-1-30-16,9 8-64 16,0 2-9-16,7 3-44 15,-6 3-13-15,-1 4-25 0,2 3-7 16,-10 3 0 0,-1 5 21-16,-8 3 9 0,-8 4 4 15,-2 8 1-15,1 1-20 16,-11 0-6-16,-4-4-2 15,0-9 0-15,-6-3 1 16,2-11 5-16,-1-4 3 16,-4-5 3-16,2 0-3 15,0-8-10-15,4-3-5 16,0-6-7-16,5-4 0 16,10 5-4-16,0 2-5 0,5 4-6 15,-1 0-4-15,5 2-2 16,-5 1 4-16,0 0 0 15,6 1 2-15,14 3 5 16,26 9 1-16,-22-6 6 16,2 3 1-16,-6-3 1 15,9 3 1-15,-10 0 1 16,3-2 1-16,-7 2 2 16,-5 0 36-16,3-1-159 15,-5-1-94-15,1-6 136 16</inkml:trace>
  <inkml:trace contextRef="#ctx0" brushRef="#br0" timeOffset="55575.15">2855 6331 459 0,'25'-59'257'15,"-14"71"-45"-15,6 1-13 0,1 5-63 16,1 2-20-16,6 2-43 16,-1 1-27-16,2 2-26 15,0-1-7-15,0-2-3 16,-1 2 0-16,-1-2 1 15,4 2-1-15,-9-4-39 16,-2-2-49-16,-8-6-128 16,-6-4-97-16,3-9 182 15</inkml:trace>
  <inkml:trace contextRef="#ctx0" brushRef="#br0" timeOffset="55771.45">3233 6233 689 0,'2'-9'364'0,"-2"8"-129"16,-4 3-22-16,-3 15-97 16,1 6-39-16,-12 7-14 15,3 9-5-15,-8 2-14 16,-4-2-5-16,7-1-20 0,-3-6-7 16,7-6-40-16,0-1-29 15,7-4-73-15,4-4-65 16,4 1 124-16</inkml:trace>
  <inkml:trace contextRef="#ctx0" brushRef="#br0" timeOffset="56080.68">3335 6508 487 0,'11'-3'241'0,"0"7"-98"16,-6-5-22-16,1 4-9 15,-3 1-32-15,-4 1 5 16,-1 6 1-16,-2 4-11 16,-1 1-14-16,2 4-36 15,-2 0-11-15,8-2-8 16,2 1-3-16,0-6-2 15,6-2 1-15,1-2 1 16,3-1 1-16,2 1-28 16,3 1-36-16,-3-2-192 15,-1 1 166-15</inkml:trace>
  <inkml:trace contextRef="#ctx0" brushRef="#br0" timeOffset="61082.22">3711 14425 338 0,'-36'-33'183'16,"32"31"-29"-16,-6-1-27 16,-1 0-19-16,5 1-6 15,-2-5-13-15,0-1 7 16,4-1 8-16,-3 1-3 0,1 3 11 15,4 0-6-15,-1 4-29 16,3 0-18-16,0 1-50 16,0 0-16-16,0 0-13 15,4 6 2-15,5 20 15 16,37 33 2-16,-20-18 1 16,-2-2 1-16,8 9 2 15,-4 1-1-15,-6 0 0 16,3 8 0-16,0 1-1 15,-1 5 1-15,6 6-1 16,2-3 0-16,-2-4 0 16,8-2-1-16,-2-7 0 15,2-2 0-15,-2 1 3 16,0-4-1-16,-2 1 1 16,-3 2 1-16,-4-7-1 15,-6-5 0-15,-2-3 1 16,2-4 0-16,-7-8 0 0,-3-2 1 15,-1-8 3-15,-10-5 1 16,0 0-24-16,1-6-38 16,-2-3-153-16,3-3-213 15,-3 2 265-15</inkml:trace>
  <inkml:trace contextRef="#ctx0" brushRef="#br0" timeOffset="61473.35">4274 14583 625 0,'4'-1'268'0,"-13"-1"-121"16,0 2-63-16,3 5 11 16,-10 2-15-16,5 12-3 15,-5 4 18-15,-6 10 12 16,-2 5 0-16,-5 12-21 16,-1 12-18-16,-9 9-29 15,1 4-13-15,-5 0-15 16,8-4-3-16,0-4-3 15,1-3 0-15,9 1-1 0,-1-8 1 16,2-7 0-16,2-8-12 16,-3-18-62-16,4-9-51 15,11-12-241-15,2-5 231 16</inkml:trace>
  <inkml:trace contextRef="#ctx0" brushRef="#br0" timeOffset="62003.47">4067 14069 349 0,'-6'-2'221'16,"-5"-4"-48"-16,2 8-16 15,0 3-15-15,3 7-48 0,2 4-15 16,4 10-28-16,0 2-4 16,6 4-13-16,3-3-7 15,3-7-10-15,3-4-10 16,6-13-1-16,0-3 2 16,2-11 29-16,-1 0 21 15,-6-12 21-15,2-2 4 16,-8 0-18-16,-4-7-15 0,-5 8-9 15,-5 4 0-15,-5 1-1 16,-3 3-5-16,-3 3-15 16,-2 0-7-16,3 1-13 15,3 6-6-15,4 2-31 16,4 2-45-16,4 5-120 16,1 6-83-16,8 8 167 15</inkml:trace>
  <inkml:trace contextRef="#ctx0" brushRef="#br0" timeOffset="62619.05">5223 15105 529 0,'-59'-13'231'0,"63"14"-106"15,1-1-45-15,11 1-8 16,-4-1-11-16,5 2-1 15,5-1-1-15,3-1-8 0,1-4-5 16,2 1-18-16,-3 0-10 16,1 2-10-16,3 2 1 15,-10-1 0-15,0 0 2 16,-2-2-65-16,-4 0-65 16,1-3 74-16</inkml:trace>
  <inkml:trace contextRef="#ctx0" brushRef="#br0" timeOffset="62872.4">5209 14906 911 0,'-7'-5'401'0,"4"2"-219"16,3-1-31-16,2 0-81 15,-2 3-37-15,0 0-39 16,15-6-2-16,41-12 4 16,-27 10 1-16,4 1 3 15,3-2 0-15,1 5 12 16,1 0-44-16,8 3-139 16,1 4-259-16,8 6 263 15</inkml:trace>
  <inkml:trace contextRef="#ctx0" brushRef="#br0" timeOffset="63463.92">7085 13588 592 0,'-18'8'213'0,"-6"0"-170"15,6 11-40-15,-11 7-6 16,-9 12-1-16,0 22 6 0,-12 10 14 15,-6 30 30-15,-2 10 17 16,-11 26 15 0,1 21-4-16,6 25 1 0,-1 18 0 15,14 8-9-15,3-2-5 16,11-2-30-16,11-10-16 16,14-1-12-16,8-7 5 15,10-21 16-15,8-11 7 16,9-23 5-16,9-15-6 15,1-22-19-15,5-6-7 16,9-29-5-16,-1-10-1 0,12-23-7 16,2-10-34-16,5-16-155 15,7-8 136-15</inkml:trace>
  <inkml:trace contextRef="#ctx0" brushRef="#br0" timeOffset="64650.41">7349 14178 584 0,'-3'-3'313'16,"-1"1"-75"-16,0 0-27 16,3 2-56-16,0-1-31 15,1-1-51-15,0 2-22 16,0 0-34-16,0 0-2 15,0 0 4-15,10 4 0 16,7 1-2-16,28 9-6 16,-24-11-7-16,0-1 0 0,4-2-1 15,-5 0 0-15,3 0-1 16,-5 2 0-16,-4 1 0 16,4 1 0-16,-1 3 14 15,-4-1-63-15,0 4-196 16,0-3 173-16</inkml:trace>
  <inkml:trace contextRef="#ctx0" brushRef="#br0" timeOffset="65273.89">7961 14056 457 0,'-3'8'248'0,"-1"3"-35"16,1-3-16-1,3 0-50-15,-3-4-22 0,4-2-53 16,1-2-27-16,-2-1-23 16,0 0-3-16,0 0-5 15,0 0-1-15,13-18-6 16,35-27-1-16,-33 21 5 15,1 0 1-15,-6 2 3 16,-1 1-2-16,2 4-2 16,0 1 0-16,-10 3-2 15,6 1 0-15,-4 6-1 16,-1 4-2-16,5 3-5 16,-5 1-7-16,-2-1-1 15,0 0 7-15,0 18 15 16,0 42 12-16,-8-20 14 15,-1 6 0-15,1 7 2 16,3 6-2-16,-2 6-10 16,-3 1-9-16,-8-1-12 0,1-3-4 15,6-7-3-15,3-6-1 16,9-6-1-16,-1-8-1 16,1-9-1-16,-1-5-17 15,4-6-69-15,-3 1-54 16,2-3 81-16</inkml:trace>
  <inkml:trace contextRef="#ctx0" brushRef="#br0" timeOffset="65959.21">9297 13998 346 0,'-16'0'219'16,"2"3"-14"-16,-2 6-62 15,2 3-66-15,0 5-30 16,3 7-26-16,0 5-8 16,0 7-4-16,0 1-3 0,1 12-2 15,4 8-2-15,2 5 1 16,4 4 3-16,9-9 7 16,0-6-1-16,2-13 1 15,6-5-4-15,6-8-5 16,5-6-1-16,10-10 2 15,1-9 16-15,4-13 21 16,3-6 6-16,2-14 28 16,1-5 0-16,-6-13-5 15,2 0-2-15,-14-3-18 16,-6 2-11-16,-13 4 1 16,-5 1 2-16,-7 7 2 15,-11-6 0-15,-4 2-10 16,-8-1-9-16,-5 2-14 15,5 7-6-15,-1 9-6 16,2 7-9-16,-2 10-69 0,0 8-48 16,-4 10-108-16,-2 7-90 15,-2 11 209-15</inkml:trace>
  <inkml:trace contextRef="#ctx0" brushRef="#br0" timeOffset="66721.14">7496 15627 563 0,'-16'-77'297'16,"3"77"-95"-16,-2 3-38 15,-3 3-73-15,0 4-30 16,0 4-24-16,0 5-5 16,1 4-15-16,1 6-5 15,2 4-13-15,3 1-4 0,2 9-4 16,5 3-1-16,12 12 0 16,-1 4 2-16,15 3 0 15,2-3 0-15,9-11-1 16,2-10-1-16,3-14 0 15,2-11 0-15,-6-12 5 16,2-4 3-16,6-15 8 16,1-7 5-16,5-23 24 15,4-6 5-15,-12-19 4 16,0-4 1-16,-7 6-21 16,-7 3-2-16,-6 9 2 15,-14-1 5-15,-12-1 19 16,-13 0 5-16,-9 6-1 15,0 12-1-15,0 17-20 16,2 11-11-16,-4 12-20 16,0 4-16-16,1 12-61 15,-3 3-39-15,1 6-205 16,6 1 206-16</inkml:trace>
  <inkml:trace contextRef="#ctx0" brushRef="#br0" timeOffset="67396.42">8875 15881 691 0,'-77'-35'369'0,"74"32"-110"15,1 2-50-15,2 1-118 16,0 0-43-16,0 0-38 15,0 0 10-15,2 0 23 16,14 5 2-16,31 10-8 16,-24-10-10-16,-1-5-14 15,3 0-6-15,-2 1-2 16,0-2-1-16,-2 1 2 16,-3 0 0-16,-2-5-46 15,-3 5-65-15,0-1-248 16,-2-1 225-16</inkml:trace>
  <inkml:trace contextRef="#ctx0" brushRef="#br0" timeOffset="68175.16">9319 15658 482 0,'14'-6'281'16,"-1"1"-52"-16,4 1-94 15,4 0-35-15,1 4-45 16,2 1-18-16,6 2-18 15,-3 1-5-15,0 1-5 16,1 5 2-16,-8 3 29 16,1 7 5-16,-6 0 7 15,-5-1 1-15,-6 4-23 16,-5-2-2-16,-8 5-3 0,-2 6 0 16,-7 1-6-16,-3 4-2 15,-4-6-4-15,-1-5-8 16,-2-4-10-16,-2-7-9 15,1-4-16-15,1-2 3 16,3-7 6-16,3-1 6 16,6-3 10-16,0-3 1 15,3-6-6-15,6 0-1 16,1-3-4-16,5-2-1 0,6 2 3 16,2 2 3-16,-3 1 3 15,6 3 0-15,0 5-2 16,1 1 0-16,8 2 2 15,1 3 6-15,5 5 12 16,5 1 6-16,1 4 7 16,0 1 0-16,0 2-4 15,0 3-3-15,-4 2-5 16,-3 2-2-16,-2-2-6 16,3-4 0-16,-3-5-2 15,7 1 0-15,-6-9 3 16,-1-3-24-16,7-2-54 15,0-8-40-15,14-9-124 16,0-1 148-16</inkml:trace>
  <inkml:trace contextRef="#ctx0" brushRef="#br0" timeOffset="68706.32">10360 13634 425 0,'13'1'148'0,"10"8"-111"15,0 6 0-15,3 12 2 16,6 12-6-16,-9 9-11 15,3 8 31-15,0 14 56 16,-3 10 24-16,0 10 21 16,-7 9-26-16,-12 22-39 15,-6 4-19-15,-11 25-22 16,-7 10 4-16,-10 13-2 16,0 3-2-16,-6 7-12 0,1-5-11 15,-1-15-13-15,-3-2-3 16,9-12-1-16,-9-11 1 15,0-13 1-15,4-11 0 16,-12-20-53-16,2-11-44 16,-6-20-138-16,3-12 133 15</inkml:trace>
  <inkml:trace contextRef="#ctx0" brushRef="#br0" timeOffset="74107.2">11015 14547 654 0,'-33'-48'316'0,"30"49"-83"16,0 1-95-16,3 4-61 15,0-6-21-15,0 0-36 16,0 0 2-16,10 14 24 16,37 33 15-16,-25-24 20 15,3 1 4-15,4 5 0 16,0 0-9-16,2 10-23 16,-2 7-8-16,3 9-20 15,-1 2-9-15,-4 3-8 16,-2-7-2-16,-2-6-3 15,-1 0 0-15,2-6 1 0,4-3-1 16,-8-8 0-16,1-2 1 16,-5-6-26-16,-4-3-43 15,-8-9-168-15,-1-6-164 16,1-9 241-16</inkml:trace>
  <inkml:trace contextRef="#ctx0" brushRef="#br0" timeOffset="74337.64">11474 14650 761 0,'0'-9'385'0,"2"8"-88"16,0 4-25-16,-7 2-61 16,4-5-32-16,-3 9-70 15,-9 19-23-15,-26 55-22 16,15-23-9-16,-9 12-17 15,-5 8-5-15,-6 5-10 16,-6 2-4-16,-9-1-4 16,-3 1-30-16,1 4-115 15,3 1 92-15</inkml:trace>
  <inkml:trace contextRef="#ctx0" brushRef="#br0" timeOffset="77471.08">15608 15097 373 0,'-9'-5'219'15,"2"-1"-24"-15,-3 2-25 16,-1-3-37-16,2-1-15 0,3 3-2 16,2 1 9-1,3 2 22-15,-2-2 5 0,2 3-28 16,1 1-28-16,0 0-52 16,0 0-21-16,3 1-13 15,15 6 5-15,31 12-1 16,-33-12-1-16,9-4-7 15,-2 1 0-15,0-4-1 16,6-4 0-16,2 0-14 16,-1-3-27-16,1 1-118 15,-5-2-112-15,0-4 161 16</inkml:trace>
  <inkml:trace contextRef="#ctx0" brushRef="#br0" timeOffset="77733.45">16119 14844 758 0,'13'-3'374'16,"-10"6"-109"-16,-1 4-32 15,6 13-54-15,-7 6-38 16,-1 13-67-16,-4 9-20 15,-9 1-29-15,8 0-6 16,0-3-11-16,3-10-2 0,1-3-24 16,2-2-43-16,6-3-101 15,-2 0-56-15,11-6-141 16,1 0 216-16</inkml:trace>
  <inkml:trace contextRef="#ctx0" brushRef="#br0" timeOffset="78180.36">17173 15052 592 0,'-6'-5'302'16,"-10"5"-83"-16,-1 4-97 15,-3 16-73-15,0 9-22 16,-1 10-13-16,4 8 18 15,5 4 25-15,4 1 7 16,10-1-10-16,6-3-19 16,8-13-20-16,0-12-1 0,7-15 10 15,3-12 5-15,1-15 14 16,5-6 2-16,-6-15-9 16,-3-2-4-16,-3-1-14 15,-6 0-7-15,-12 8-6 16,-2 0-22-16,-8 5-77 15,-3 4-48-15,-6 9-290 16,-6 5 280-16</inkml:trace>
  <inkml:trace contextRef="#ctx0" brushRef="#br0" timeOffset="78739.52">15750 16246 672 0,'-29'-72'340'15,"7"74"-134"-15,10 9-83 16,-3 3-27-16,1 9-48 16,5 6-16-16,8 14-2 15,-2 2-1-15,8 9-12 16,5 0 0-16,3-3-4 16,5-6-6-16,5-13-5 15,3-6-2-15,2-18 2 16,2-4 4-16,3-15 11 15,-5-11 9-15,-7-11 14 16,-1-4 4-16,-11-7 3 16,-5 5-4-16,-9-3-13 15,-7 1-5-15,-5 4-48 0,0-1-58 16,2 5-154-16,4 9-163 16,4 6 244-16</inkml:trace>
  <inkml:trace contextRef="#ctx0" brushRef="#br0" timeOffset="79133.57">16726 16347 930 0,'-13'-27'394'0,"16"30"-203"16,3 3-56-16,7-1-49 15,1 2-8-15,-1 1-32 16,4-1-14-16,1-1-16 0,1-2-38 16,7-2-108-16,5 3-81 15,-2-9 112-15</inkml:trace>
  <inkml:trace contextRef="#ctx0" brushRef="#br0" timeOffset="79564.67">17070 16196 961 0,'9'-66'434'15,"10"61"-249"-15,0 2-61 16,1 0-22-16,-4 7-75 16,-2 4-17-16,1 8-3 15,-3 3-1-15,-9 3 0 16,0 0 0-16,-8-3 0 15,0 3 1-15,-1-5 0 16,2 0-2-16,1 0-2 16,2-5-2-16,2-4-1 15,2 0 1-15,-1-1 5 16,4-2 3-16,1 4 5 0,-3-3-2 16,3-3-2-16,-3 1-1 15,6-1-3-15,1 0 0 16,-1 0-24-16,3-2-27 15,-5-3-54-15,-2-3-37 16,4 0-98-16,2-3-80 16,10-6 201-16</inkml:trace>
  <inkml:trace contextRef="#ctx0" brushRef="#br0" timeOffset="79925.25">17805 14708 559 0,'42'-15'274'0,"-4"14"-61"15,-7 6-38-15,-2 18 1 16,-3 11-32-16,-7 26-62 16,1 13-8-16,-12 30-18 15,-1 6 6-15,-14 18 14 0,-5 11 3 16,-13 8-6-16,-4 7-8 16,-5 10-20-16,-4-2-3 15,1-13-13-15,-5-6-9 16,-10-17-6-16,-4-6-3 15,-16-9-122-15,-9-7-97 16,-12-3 127-16</inkml:trace>
  <inkml:trace contextRef="#ctx0" brushRef="#br0" timeOffset="80356.02">15422 14510 713 0,'-65'78'311'16,"39"-15"-164"-16,2 10-24 15,2 30-10-15,1 14-10 16,5 31 1-1,0 18 0-15,4 21-28 0,-1 9-17 16,10 16-32-16,6-4-13 16,8-5-8-16,8-5-1 15,13-14-56-15,0-9-56 0,17-14 68 16</inkml:trace>
  <inkml:trace contextRef="#ctx0" brushRef="#br0" timeOffset="80904.41">18443 14554 621 0,'-2'-7'329'16,"-1"7"-95"-16,-8 13-112 16,-3 8-29-16,-8 19-31 15,-1 13-13-15,-8 31 23 16,-1 18 9-16,-13 35-17 15,-7 22-11-15,-5 34-24 16,-1 8-10-16,6 25-12 16,6-7-2-16,13-11 0 15,6-3-1-15,16-39 0 16,8-17 0-16,11-35-2 16,5-22 2-16,10-32-74 15,4-12-34-15,8-30-72 16,5-13-62-16,5-28 162 15</inkml:trace>
  <inkml:trace contextRef="#ctx0" brushRef="#br0" timeOffset="81274.7">18541 14873 759 0,'-8'-4'361'0,"6"5"-139"16,2 5-71-16,1 1-36 15,8 9-16-15,2 8-13 16,4 8 7-16,6 10-31 16,1 7-17-16,2 4-28 15,-1 1-6-15,0-5-5 16,-1-2-2-16,2 2 3 16,-1-4-27-16,1 1-80 15,-7-4-77-15,9-16-245 16,-11-6 265-16</inkml:trace>
  <inkml:trace contextRef="#ctx0" brushRef="#br0" timeOffset="81456.22">18927 14956 934 0,'-10'5'430'15,"3"13"-159"-15,-9 5-99 16,-9 13-81-16,-2 4-27 15,-6 5-53-15,4 1-7 16,2-4-16-16,3-4-20 16,10-5-92-16,2-3-98 15,7 4 138-15</inkml:trace>
  <inkml:trace contextRef="#ctx0" brushRef="#br0" timeOffset="81668.46">19074 15262 616 0,'-2'13'294'0,"-5"18"-78"15,-4 6-76-15,-2 13-52 16,-6 4-23-16,-1-3-122 15,-1 0-137-15,10-7 128 16</inkml:trace>
  <inkml:trace contextRef="#ctx0" brushRef="#br0" timeOffset="82053.87">18351 16294 717 0,'20'-35'324'0,"-8"53"-94"16,2 0-59-16,2 17-21 16,4 8 0-16,-1 8-59 15,-2 8-20-15,-4 5-38 16,0-5-15-16,0-10-37 15,2-8-56-15,0-15-200 16,1-4 179-16</inkml:trace>
  <inkml:trace contextRef="#ctx0" brushRef="#br0" timeOffset="82263.25">18629 16315 1015 0,'-3'6'476'16,"-10"5"-203"-16,-1 7-106 16,-6 11-97-16,-3 8-35 15,-2 12-33-15,1 0 0 16,1 1-4-16,1-3 5 16,8-6-79-16,4-3-52 0,3-6-225 15,6 1 210-15</inkml:trace>
  <inkml:trace contextRef="#ctx0" brushRef="#br0" timeOffset="82777.1">18601 16627 505 0,'74'-28'309'16,"-71"28"-28"-16,-3-1-98 16,3 8-104-16,1 0-30 15,5 2-10-15,0 2 4 16,1 1 19-16,-2 1 5 16,2-4-11-16,-2 0-5 0,-3 4 14 15,-2-5-48 1,-2 2-3-16,2-3-5 15,-2 1-4-15,4 2-2 16,-2-3-2-16,-1 1 2 16,3 2 2-16,-2-7 0 15,2 3 0-15,0-4 0 16,0-2-2-16,-3 0-3 16,-2-1-1-16,0 0-29 15,0 0-27-15,0 0-103 16,1-1-127-16,1 0 182 15</inkml:trace>
  <inkml:trace contextRef="#ctx0" brushRef="#br0" timeOffset="83225.17">19447 14463 607 0,'16'-2'279'0,"2"12"-101"15,2 12-24-15,6 17-21 16,1 12-18-16,-1 22-16 16,-5 8-1-16,-6 27 22 15,-5 15 6-15,-9 16-4 16,-1 16-11-16,-13 15-46 15,-6-1-13-15,-9 3-27 16,-10 1-9-16,2-20-2 16,-2-9-1-16,0-3-2 15,-4-17 3-15,-17-15-102 16,-7-3 380-16,-5-29-242 0</inkml:trace>
  <inkml:trace contextRef="#ctx0" brushRef="#br0" timeOffset="83888.29">19985 16102 810 0,'6'0'369'0,"-3"4"-161"16,8-1-23-16,5 0-17 15,4 5-13-15,7 0-28 16,4 1-22-16,0-1-48 16,-2-2-23-16,4-3-26 15,0-3-3-15,1 0-18 16,-5 0-28-16,3 0-113 16,-5 0-70-16,-4-6-162 15,0-1 223-15</inkml:trace>
  <inkml:trace contextRef="#ctx0" brushRef="#br0" timeOffset="84084.09">20098 15846 1076 0,'1'0'451'0,"8"1"-230"16,8 1-107-16,3 2-20 15,9-2-32-15,1-1-32 16,5 5-24-16,0 0 26 16,2 4-121-16,1 4-82 15,-2 2 113-15</inkml:trace>
  <inkml:trace contextRef="#ctx0" brushRef="#br0" timeOffset="84741.43">21188 15036 383 0,'-6'-15'306'16,"-1"3"13"-16,3 6-52 15,-4 6-23-15,-4 2-86 16,-5 7-37-16,-5 13-45 16,-1 9-11-16,-5 20 13 15,9 12 4-15,-4 22 2 16,-1 6-9-16,-7 38-30 16,-3 9-12-16,-2 12-20 15,0 28-6-15,9-3-3 16,0 5-2-16,5 7 1 15,5-24-1-15,6-14 1 16,3-6 0-16,12-24-3 16,5-7 0-16,12-28 0 15,4-14-21-15,4-24-54 16,4-12-37-16,4-13-110 16,-3-15-67-16,2-8 185 15</inkml:trace>
  <inkml:trace contextRef="#ctx0" brushRef="#br0" timeOffset="85836.54">21564 15459 432 0,'-3'0'307'0,"4"3"-11"15,-8-3-102-15,6 0-28 16,0-1-42-16,0-1 2 16,0 1 6-16,0 0-7 15,0 0-21-15,0 0-16 0,0 0-38 16,1 0-8-16,0 0-3 15,0 1-3-15,0 0 2 16,8 1-1-16,10 2-3 16,31 9 1-16,-16-10-5 15,4 5-4-15,4-3-12 16,-3 1-3-16,-1 0-4 16,-2-2 0-16,-7 5-1 15,-4-1 0-15,-7-3 1 16,-2 2 0-16,-8-6 2 15,-1 1-3-15,-6-2-34 16,0-1-29-16,0 1-78 16,0 0-47-16,0 0-103 15,0 0-123-15,0-2 267 16</inkml:trace>
  <inkml:trace contextRef="#ctx0" brushRef="#br0" timeOffset="86316.43">22278 15288 595 0,'-12'-69'267'0,"17"71"-109"15,0 2 3-15,6 6-11 16,2 1-7-16,4 10-20 16,0 2-19-16,2 7-30 15,1 4-13-15,2 4-32 16,2 1-7-16,6 5-10 16,-5-2-3-16,0 0-3 15,-2-2-1-15,-3-9 1 16,-1-2 0-16,-7-7-1 15,-3-4 2-15,-4-5-25 0,-3-6-48 16,-1-7-124-16,0-3-151 16,-2 2 208-16</inkml:trace>
  <inkml:trace contextRef="#ctx0" brushRef="#br0" timeOffset="86553.13">22592 15393 727 0,'0'-9'366'0,"5"9"-124"16,-3 2-49-16,-6 7-76 16,-9 4-29-16,-8 11-11 15,-3 5 8-15,-6 9 11 16,1 2-13-16,-2 2-34 16,-1-5-16-16,5-5-25 15,0-1-4-15,6-9-22 16,5 1-23-16,2-8-74 15,5-6-52-15,4-1-212 16,1 0 240-16</inkml:trace>
  <inkml:trace contextRef="#ctx0" brushRef="#br0" timeOffset="86842.99">22867 15595 1234 0,'6'17'540'16,"-9"11"-336"-16,0 5-9 15,-9 4-119-15,-1-2-43 0,0-3-26 16,0-5-4 0,4-1-27-16,3-1-32 0,-1 1-97 15,-1 0-65-15,6 1 131 16</inkml:trace>
  <inkml:trace contextRef="#ctx0" brushRef="#br0" timeOffset="87962.39">21495 16694 724 0,'-42'37'373'0,"39"-36"-114"16,4-1-34-16,-1 2-69 0,0-2-36 15,0 0-27-15,0 0-6 16,0 0-1-16,7 0 0 16,14 1-18-16,29 4-16 15,-26-2-29-15,0 1-9 16,0-2-9-16,-1 2-1 15,0-2-2-15,-2-1 1 0,-1 0 0 16,-3-1-1 0,2-1-57-16,-2-5-61 0,-4 2-165 15,1-2 167-15</inkml:trace>
  <inkml:trace contextRef="#ctx0" brushRef="#br0" timeOffset="88578.13">22093 16512 753 0,'14'-11'378'15,"3"2"-141"-15,-2 2-19 16,10 9-80-16,-2 1-27 16,6 7-22-16,1 5-22 15,-4 6-32-15,-4 4-5 16,-1 7-10-16,-4 0 0 0,-11 1 1 15,-2 1 0-15,-11-4-7 16,-3 4-1-16,-11-4-2 16,-2-4 0-16,-5 0-11 15,-8-7-12-15,4-4-46 16,-2 0-24-16,0-7-3 16,5-4 9-16,-2-6 41 15,7-5 24-15,7-1 16 16,10 0 1-16,9-2 8 15,2 0 5-15,10-2 16 16,-1 1 11-16,1 1 12 16,2-1-3-16,0 4-17 15,4 4-10-15,-5 3-14 16,0 3-1-16,4 3 0 16,-4 4-2-16,9 6-2 15,0 0-1-15,-1 5-1 16,-1-8 0-16,1 0-4 15,0 2-1-15,-1-3-2 0,1 3 1 16,-1-5-54 0,1-5-57-16,1-1-253 0,1-4 231 15</inkml:trace>
  <inkml:trace contextRef="#ctx0" brushRef="#br0" timeOffset="88912.33">22633 16505 1060 0,'2'0'440'0,"4"6"-291"15,-3 1-26-15,-1 9-28 16,5 7-27-16,1 6 4 16,3 4 15-16,4 8-11 15,2-3-7-15,2 0-25 16,3-1-16-16,-1-6-21 16,-2-2-2-16,2-3-5 15,-3-2-4-15,-2-7-66 16,0 4-45-16,-4-4-98 0,-2-4-91 15,-2 1 196 1</inkml:trace>
  <inkml:trace contextRef="#ctx0" brushRef="#br0" timeOffset="89142.73">22960 16560 1113 0,'-5'11'430'16,"-5"12"-325"-16,-9 5-27 16,-7 16 23-16,-6 3-22 15,-7 5 10-15,3-2 5 16,0-3-35-16,3-4-14 16,8-8-69-16,5-3-67 15,5-10-187-15,2-5-273 16,11 0 348-16</inkml:trace>
  <inkml:trace contextRef="#ctx0" brushRef="#br0" timeOffset="89789.32">22947 16856 651 0,'107'-5'357'16,"-89"5"-54"-16,0 1-66 16,2 5-74-16,-3-4-50 15,-3 1-73-15,-2 3-15 0,-7 2-2 16,-5-2 3-16,-7 8 2 16,0-1 0-16,-2 2-8 15,-4 3-5-15,4-4-4 16,-7 1-2-16,8-4-5 15,-1-3-1-15,4-2 4 16,6 0 4-16,2 0 9 16,0 0 5-16,5 2 3 15,-1-2-2-15,1 0-7 16,5 0-4-16,-1 3-9 16,-2-2-4-16,1 0-4 15,1-1-18-15,3-6-53 16,1 2-44-16,1-6-131 15,-3-5-146-15,-2-3 254 16</inkml:trace>
  <inkml:trace contextRef="#ctx0" brushRef="#br0" timeOffset="90248.55">23667 15337 601 0,'14'10'227'0,"-5"12"-136"16,-2 6-56-16,2 17 30 15,1 10 21-15,-1 19 34 16,-4 3 18-16,-5 14 16 16,-3 9-4-16,-10 21-29 15,-6 10-18-15,-11 13-21 16,-9 7-11-16,-11 2-18 15,-6-3-6-15,-8-9-25 16,2-7-6-16,3-17-4 16,4-10-1-16,5-19-3 0,5-17-3 15,-7-28-42-15,-2-10-52 16,-1-18-161-16,-7-7 156 16</inkml:trace>
  <inkml:trace contextRef="#ctx0" brushRef="#br0" timeOffset="91836.95">2090 14996 885 0,'-32'-49'409'0,"29"50"-188"16,-4-1-37-16,7 0-73 16,-1 0-47-16,1 0-36 15,0 0-1-15,1 2 13 16,17 9 9-16,29 25-5 16,-21-28-8-16,-1-1-20 15,4-2-6-15,3-1-5 16,-5-1-1-16,8-3 1 15,-5-1 1-15,0-1 1 16,-1 0 0-16,-7 2-31 16,-4 0-35-16,1 1-109 15,0 2-89-15,2-6 157 0</inkml:trace>
  <inkml:trace contextRef="#ctx0" brushRef="#br0" timeOffset="92118.91">2193 14735 857 0,'5'-2'422'16,"-6"-2"-171"-16,4 1-152 15,4 3-26-15,3 4-66 16,4-1-4-16,10 3 2 16,9-3-2-16,13-3 0 15,-7-1 1 1,-19 0 0-16,1 1 0 0,62-9-42 16,2-2-51-16,-9 8 57 15</inkml:trace>
  <inkml:trace contextRef="#ctx0" brushRef="#br0" timeOffset="92706.61">550 13672 615 0,'-14'17'348'15,"-2"9"-84"-15,-12 17-107 16,0 12 24-16,-6 21-32 15,-4 7 2-15,1 20-23 16,3 15-26-16,5 17-42 16,2 10-17-16,14 17-19 15,2 2-11-15,8 3-8 0,3 5-2 16,7 5 0-16,3-3-1 16,9-5 0-16,3-6 1 15,12-13-2-15,2-11 0 16,7-16-1-16,5-11 0 15,-4-25-1-15,-2-8 0 16,0-15-26-16,-1-9-40 16,-2-17-156-16,4-8-113 15,-2-24 200-15</inkml:trace>
  <inkml:trace contextRef="#ctx0" brushRef="#br0" timeOffset="93154.3">1585 13761 566 0,'28'-12'264'0,"-9"13"-135"0,-2 9-22 16,11 23-15-16,-10 8-24 16,9 25-3-16,2 8 2 15,3 11 12-15,9 11-4 16,-5 18 43-16,-5 14 13 15,-4 21 6-15,-6 9 6 16,-13 18-45-16,-3 4-17 16,-17 18-34-16,-5-3-12 15,-5-16-11-15,-1-7-6 0,8-28-10 16,-1-13-2-16,1-25-16 16,-1-15-31-16,-4-30-127 15,-2-14-86-15,4-21-255 16,0-10 305-16</inkml:trace>
  <inkml:trace contextRef="#ctx0" brushRef="#br0" timeOffset="93755.96">726 14175 501 0,'-84'-83'330'16,"77"77"-51"-16,7 4-31 16,-2 0-18-16,6 4-113 15,-4-2-30-15,0 0-53 16,0 0-8-16,21 22 36 15,31 28 4-15,-23-18-5 16,3 6-8-16,-3 5-27 16,2 3-10-16,-3 1-7 15,-2-2-1-15,3-2 0 16,-3 0 1-16,-2-11-40 16,-3-2-50-16,0-4-124 0,-4-3-117 15,-3-3 196-15</inkml:trace>
  <inkml:trace contextRef="#ctx0" brushRef="#br0" timeOffset="94021.3">1009 14223 807 0,'0'-3'428'0,"-10"5"-74"15,-1 8-154-15,0 7-44 16,-3 3-52-16,-3 10-49 16,3 1 4-16,-3 5-15 15,-1 1-10-15,3-1-18 16,-3-1-7-16,3-7-6 16,1 1-3-16,2-5-50 15,2-3-60-15,8-2-186 16,3 6 182-16</inkml:trace>
  <inkml:trace contextRef="#ctx0" brushRef="#br0" timeOffset="94411.24">1147 14483 643 0,'48'-12'437'0,"-51"16"56"16,-3 3-212-16,6 8-105 15,-5 6-51-15,-1 6-67 16,3 2-16-16,-4-3-24 16,7-2-8-16,4-2-8 15,-5-6-2-15,2 0-21 16,1-7-41-16,-5-4-145 15,10 5 135-15</inkml:trace>
  <inkml:trace contextRef="#ctx0" brushRef="#br0" timeOffset="94983.21">991 13757 933 0,'0'5'414'0,"-1"7"-231"15,-2 5 2-15,3 9-75 16,0 2-20-16,4 1-28 16,2-7-22-16,4-8-28 15,-3-7-9-15,6-10 11 16,0-5 9-16,0-10 16 16,0-1 5-16,0-1-8 0,-2 1-5 15,-9 4-3-15,2 4 4 16,-10 5 14-16,2 3 0 15,-6 5-11-15,-6 1-9 16,0 4-23-16,-3 2-3 16,5 0-3-16,2-2-11 15,3-3-46-15,5-3-59 16,4-1-174-16,2 2 185 0</inkml:trace>
  <inkml:trace contextRef="#ctx0" brushRef="#br0" timeOffset="95705.24">813 15728 846 0,'-11'0'390'0,"2"1"-192"16,1-2-6-16,2 0-39 16,-1 1-16-16,4-1-16 15,1 1-22-15,2 0-53 16,0 0-23-16,2 3-24 16,9 18 0-16,40 37 3 0,-28-25-1 15,4 9 2-15,-2 5 0 16,-6 6 2-1,-2 1 2-15,-3-4 0 0,1-4 9 16,-2-10-68-16,-2-8-39 16,1-7-78-16,0-3-87 15,1-5 172-15</inkml:trace>
  <inkml:trace contextRef="#ctx0" brushRef="#br0" timeOffset="95962.61">1053 15808 1123 0,'-3'7'486'0,"-5"14"-290"15,-4 2-27-15,-4 18-64 16,1 7-53-16,-7 8-36 15,-1-2-6-15,2-5-6 16,3-6-16-16,3-10-82 16,2-1-42-16,7-11-124 15,2-4-264-15,6-2 362 16</inkml:trace>
  <inkml:trace contextRef="#ctx0" brushRef="#br0" timeOffset="96603.13">1236 16182 559 0,'-3'0'348'16,"3"0"-72"-16,-1 0-97 0,0 0-50 16,0 0-45-16,1 0 4 15,0 0 12-15,1 0-5 16,10 2-32-16,2 2-17 15,26 14-19-15,-31-8-3 16,-2 8-2-16,-4-2-1 16,-4 4-6-16,-1 3-3 15,-3-5-3-15,3 5-1 16,-1-6-1-16,1-6-3 16,3-4-4-16,1 2-5 0,7-1-3 15,2 1 0-15,2 0 2 16,1-3 1-16,2-4 1 15,-2-1 0-15,7-4 3 16,0-4 1-16,1-3 2 16,-3 0 2-16,-1-3-37 15,-3 0-37-15,-9 2-128 16,1-5 122-16</inkml:trace>
  <inkml:trace contextRef="#ctx0" brushRef="#br0" timeOffset="97116.16">1064 15537 721 0,'-30'-79'404'0,"21"79"-111"15,1 3-56-15,3 4-118 16,4 3-60-16,2 5-43 16,4 2-3-16,5 0 13 15,0-4 8-15,3-5 8 16,3-6 2-16,-4-7-6 16,6-5-4-16,-4-9 4 15,-5-1-1-15,1-5-4 16,-5 0 0-16,0 6-7 15,-4 1 23-15,-4 11 8 16,-1 3-3-16,-3 5-7 16,3 5-29-16,1-1-21 15,-1 3-6-15,2 1-4 16,-1 3 2-16,-1 3-45 16,7 4-63-16,0 7 78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07:08:55.5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4133 2341 412 0,'0'-2'251'16,"0"2"-53"-16,2 1-87 16,-2-1-29-16,0 0-38 15,0 0 8-15,7 12 8 16,0 8 3-16,39 32-1 16,-26-20-4-16,6 2-4 15,3 5-6-15,-3 6-16 16,6 2-7-16,4 4-15 15,1 0-4-15,5-1-2 16,0-1-1-16,-2 2 1 16,1-1 0-16,-1 2 2 15,-3-4 1-15,1-2 2 0,-2 3 1 16,-7-11 4-16,0-3 1 16,-6-7 10-16,-4-8-21 15,-5-9-74-15,-3 2-59 16,-3-12-201-16,-8 0 205 15</inkml:trace>
  <inkml:trace contextRef="#ctx0" brushRef="#br0" timeOffset="315.68">4801 2577 633 0,'-11'-15'332'0,"2"11"-90"16,-3-2-27-16,1 12-85 16,-1 2-17-16,-9 7-22 15,-5 9-8-15,-9 8-11 16,-5 7-8-16,-7 8-24 15,-3-2-9-15,-1 6-15 16,-3-4-5-16,15 1-5 16,-6 1 4-16,7-2-67 15,2-2-57-15,-6-4-252 16,9-3 227-16</inkml:trace>
  <inkml:trace contextRef="#ctx0" brushRef="#br0" timeOffset="2904.79">5033 3303 275 0,'-7'67'180'0,"10"-80"-28"16,4-3-27-16,0-3-12 16,0-2-34-16,4 4-10 15,-5-5-14-15,3 5-5 0,-3-2-7 16,-1-2-2-16,-2 7-3 15,4-1-5-15,-3 4-8 16,0 6-3-16,-2 3-8 16,-1 0-3-16,-1 2 15 15,0 0 6-15,-1 11 15 16,-4 17 7-16,-6 32-14 16,4-21-6-16,1-2-15 15,0 0-4-15,2 1-5 16,1-5-1-16,1-2-1 15,1-2-38-15,0-2-122 16,1-2-143-16,5-3 173 16</inkml:trace>
  <inkml:trace contextRef="#ctx0" brushRef="#br0" timeOffset="3427.56">4742 2071 637 0,'-1'0'290'0,"-6"13"-164"15,-6 11 0-15,2 25-54 16,19-36-36-16,8-3-20 16,2-5-4-16,7-11 22 15,5-3 4-15,-2-11 5 16,-5-7 0-16,-4-1-12 16,-3-2 3-16,-11 6 10 15,-4 4 3-15,-6 4-4 0,-8 4-8 16,-1 4-20-16,3 4-8 15,-5 3-10-15,6 0-5 16,2 2-19-16,6 4-39 16,5 8-90-16,4 2-61 15,6 8 125-15</inkml:trace>
  <inkml:trace contextRef="#ctx0" brushRef="#br0" timeOffset="3925.63">6359 3022 703 0,'-2'-1'314'16,"3"1"-148"-16,7 3-1 16,7 1-22-16,5 1-17 15,6 1-36-15,3-2-27 16,1 2-42-16,-1-2-9 15,1 2-3-15,-2-3 0 0,2 0-3 16,6 0-25-16,-1-2-92 16,-1 3-67-16,-5-2 99 15</inkml:trace>
  <inkml:trace contextRef="#ctx0" brushRef="#br0" timeOffset="4157.53">6535 2842 856 0,'-7'-8'423'16,"7"1"-221"-16,-3 2-58 16,8 3-37-16,10 1-100 15,2 1-14-15,10 0-3 16,4 4 3-16,11 4 4 15,1-1 1-15,14 5-34 0,6-4-39 16,7-1-161-16,4-1 150 16</inkml:trace>
  <inkml:trace contextRef="#ctx0" brushRef="#br0" timeOffset="5404.19">8379 2943 347 0,'-62'-32'235'16,"57"26"18"-16,4 3-11 15,2 0-37-15,0-1-39 0,-1 3-37 16,0 1-24-16,10 0-14 16,13 0 1-16,37 9-28 15,-24-4-8-15,12 2-26 16,2 4-13-16,0-1-11 16,-3-2-1-16,-1 1 0 15,1-2 1-15,5-2 2 16,2 0 0-16,0-4-2 15,-4 0-17-15,-1-2-106 16,-2 0-80-16,-5-3 115 16</inkml:trace>
  <inkml:trace contextRef="#ctx0" brushRef="#br0" timeOffset="5720.67">9189 2710 653 0,'6'-2'306'16,"8"13"-106"-16,-10-1-49 16,10 8-26-16,3 2-32 15,3 7-42-15,9 6-12 16,6 9-10-16,3 6-9 0,2 6-13 15,1 5-2-15,3 4 2 16,-3 0 1-16,2-3 2 16,-1-4 0-16,-7-10 0 15,-4-2 1-15,-6-5-39 16,-2-3-50-16,1-7-136 16,8-6-135-16,0-13 214 15</inkml:trace>
  <inkml:trace contextRef="#ctx0" brushRef="#br0" timeOffset="5939.97">9826 2895 1035 0,'-19'1'433'15,"-2"8"-291"-15,-9 11-48 16,-1 10 2-16,-12 15-62 15,-14 4-11-15,-6 9-14 0,3 2-2 16,0-8-4-16,9-2-5 16,10-9-82-16,1-8-58 15,20-3-266-15,7-5 254 16</inkml:trace>
  <inkml:trace contextRef="#ctx0" brushRef="#br0" timeOffset="6289.5">10317 2998 481 0,'45'-27'278'16,"-50"27"-42"-16,5 4-95 15,0 1 6-15,0-5-21 16,0 0-11-16,13 6-26 16,14-2-12-16,29 35-43 15,-26-33-14-15,2-1-8 16,0-2-2-16,3 0-1 15,-1-3-1-15,2-1-28 16,2-2-40-16,-7-7-139 0,1-2-142 16,-6-5 208-16</inkml:trace>
  <inkml:trace contextRef="#ctx0" brushRef="#br0" timeOffset="6486.86">10778 2808 658 0,'-46'-6'319'0,"28"37"-110"16,-2 3-30-16,0 4-53 15,1 5-47-15,3 2-59 16,3-4-10-16,3 0-11 16,2 0-41-16,5-4-126 15,2-2-88-15,4-5 142 16</inkml:trace>
  <inkml:trace contextRef="#ctx0" brushRef="#br0" timeOffset="6979.77">11341 2792 742 0,'-5'4'295'0,"-2"-1"-199"16,3-1-7-16,0 1 6 16,-4 2-31-16,4-1-16 15,6 3-20-15,2 0-4 16,16 4 1-16,-2-5-4 15,4-3-14-15,2-3-1 16,4-5 0-16,12 1 5 16,8 0 13-16,5 2 3 15,-3-7 2-15,-3 1-5 0,-7 3-12 16,-4 2-3-16,-13 6-3 16,0 4-1-16,-13 8-2 15,-4 0 1-15,-4 10 8 16,-5 6 4-16,-15 8 5 15,-2 5 0-15,-7 10-3 16,-5 3 4-16,-4 2 6 16,-2-1 0-16,-5 0-3 15,2-2-7-15,3-4-9 16,7 2-2-16,6-9-43 16,9-2-51-16,6-5-168 15,6-5-204-15,7-18 289 16</inkml:trace>
  <inkml:trace contextRef="#ctx0" brushRef="#br0" timeOffset="7227.99">11298 3366 999 0,'-10'-24'356'16,"31"33"-287"-16,3 0 25 15,12-5 29-15,8-1-27 16,19-1-48-16,9-1-19 0,8-2-18 16,3-2-4-16,-4-2-1 15,-6 0-1 1,1 6-2-16,-1 3-15 0,-8-2-63 16,-1 3-49-16,-23-3-209 15,-12 5 211-15</inkml:trace>
  <inkml:trace contextRef="#ctx0" brushRef="#br0" timeOffset="7871.32">4372 4821 587 0,'-6'-12'292'0,"-5"1"-129"16,9 7-19-16,10 4-57 15,2 4-45-15,15 13-14 16,6 6 14-16,-2 10 7 0,8 10-3 16,-3 10-17-16,-2 8-13 15,1 13-11-15,1 2 0 16,-1 2 2-16,0-3 3 16,2-8 8-16,-4-9 1 15,7-5-46-15,-7-6-48 16,-2-9-179-16,-2-1 158 15</inkml:trace>
  <inkml:trace contextRef="#ctx0" brushRef="#br0" timeOffset="8090.37">4967 5039 1160 0,'-16'22'442'0,"-7"19"-340"16,-3 5 7-16,-11 13-45 16,-4 3-16-16,2 2-25 15,-6-3-10-15,3-6-11 16,7-2-31-16,8 1-118 16,4-1-85-16,11-4 131 15</inkml:trace>
  <inkml:trace contextRef="#ctx0" brushRef="#br0" timeOffset="8570.45">5092 5625 678 0,'91'-24'313'0,"-86"26"-113"15,0 1-61-15,3 4 23 16,-4 3-36-16,2 4-41 15,-2 1-28-15,-2 5-38 16,-1-1-6-16,-4 6-3 16,-3 3 1-16,-4 3 0 15,0 2-1-15,-3-3-1 16,3-3-2-16,3-4-5 16,1-1-2-16,12-5-7 15,-1 1-1-15,8-7 0 16,4 0 3-16,5-5 5 15,3-3 3-15,5-6 7 16,0-7 2-16,-5-7-2 0,3-4-3 16,-4-5-20-16,-2-3-30 15,-2 3-83 1,-5 0-75-16,-3 1 121 0</inkml:trace>
  <inkml:trace contextRef="#ctx0" brushRef="#br0" timeOffset="9053.04">4827 4428 671 0,'-8'19'282'0,"-2"15"-160"15,5 4-6-15,8-3-10 16,0-3-41-16,14-9-39 16,2-6-13-16,5-10 11 15,4-9 15-15,-10-12 15 0,7-6 2 16,-6-2-4-16,-8 1-11 16,-1 6-1-16,-8 3 2 15,-11 2-1-15,-3 1-4 16,-3 5-19-16,-2-1-10 15,8 8-13-15,5 1-5 16,-1 1-7-16,1 4-11 16,2 3-62-16,0 3-54 15,9 4 88-15</inkml:trace>
  <inkml:trace contextRef="#ctx0" brushRef="#br0" timeOffset="9532.62">6981 5531 772 0,'-5'0'325'0,"5"-2"-193"0,7 3-45 16,7 4-16-16,5 1 11 16,1 4 1-16,-1-2-25 15,3 3-13-15,4-5-28 16,6 3-4-16,2-6-19 15,1-2-40-15,3-1-116 16,-4-4-98-16,-1-4 152 16</inkml:trace>
  <inkml:trace contextRef="#ctx0" brushRef="#br0" timeOffset="9739.87">7151 5364 908 0,'-20'5'378'0,"17"-3"-208"16,-1-5-24-16,4 2-22 15,0 0-46-15,0-1-63 0,2 1-13 16,24 1-3-16,34 4 0 16,-22-2-22-16,6 1-43 15,10 0-122-15,2 4-83 16,7 4 158-16</inkml:trace>
  <inkml:trace contextRef="#ctx0" brushRef="#br0" timeOffset="11444.83">8573 5147 248 0,'96'-33'192'0,"-96"24"47"16,2 3-17-16,-3-1-41 15,2 2-18-15,-1 0-39 16,0 2-18-16,0 2-21 15,0-1-7-15,-1 1-9 16,0 0-5-16,0 0-15 16,0 0-11-16,-6 0-19 15,-11 3-8-15,-26 21-7 16,22-3-2-16,-10 8-2 16,-4 7 0-16,-8 10-5 0,1 10-1 15,-1 12 0-15,3 2-1 16,5 14 4-16,3-3 0 15,9-2 1-15,6-2-1 16,13-15-3-16,7-6 3 16,13-18 3-16,4-9 3 15,10-13 9-15,4-5 0 16,8-11 25-16,-3-12 11 0,-2-12 9 16,-3-7 4-16,-10-3-20 15,-4-2-7-15,-14-3-7 16,-5-3-2-16,-15 2-7 15,-5 7-3-15,-7 7-18 16,-1 8-20-16,-1 7-48 16,2 3-29-16,0 7-62 15,1-2-38-15,7 5-136 16,1 0 210-16</inkml:trace>
  <inkml:trace contextRef="#ctx0" brushRef="#br0" timeOffset="13070.09">10006 3395 428 0,'0'-3'273'0,"0"-1"-40"16,-6 3-36-16,6 0-28 15,-1 0-54-15,0 0-28 16,0 1-41-16,0 0-16 15,0 0-12-15,-2 12 2 16,-2 12 8-16,-6 34 3 16,2-21 2-16,-4 2 0 15,-1 4-9-15,-1 1-5 16,2-8-4-16,3-3 0 16,4-13 7-16,5-4 7 0,-1-10 11 15,2-1 16-15,0-5 22 16,0-1 0-16,0 0-4 15,1-10-17-15,1-19-29 16,8-40-9-16,-4 25-10 16,1-3-4-16,5 3-3 15,4 6-1-15,-1 6 0 16,-3 6 1-16,-4 7 0 16,-3 6 0-16,-2 7 2 15,-3 6-5-15,2 10-9 16,-4 2-3-16,-5 14-5 15,0 4 4-15,0 6 10 16,1 6 1-16,3 5 3 16,-3 0 3-16,4 9-48 15,0-1-44-15,0-2-139 16,3 2-159-16,-2-3 246 16</inkml:trace>
  <inkml:trace contextRef="#ctx0" brushRef="#br0" timeOffset="13926.72">9178 5244 461 0,'0'-9'279'0,"4"3"6"15,-4 1-116-15,3 5-55 16,-2 5-43-16,-1-5-40 16,1 4 2-16,9 25 6 15,13 34-1-15,-11-20-14 16,4 4-10-16,8 9-8 16,1 1-2-16,4 5-1 0,-4 4 0 15,2-2 4-15,1-3 1 16,-2-9 3-16,5-4 2 15,-3-10 0-15,0-6 0 16,-4-11-27-16,-5-4-19 16,-2-10-59-16,-2-1-65 15,-3-8 102-15</inkml:trace>
  <inkml:trace contextRef="#ctx0" brushRef="#br0" timeOffset="14147.37">9705 5377 719 0,'3'-7'355'0,"-14"6"-135"15,2 7-72-15,-10 11-70 16,-8-1-28-16,-7 15-15 16,-8 0 1-16,-2 10 0 15,3 5-13-15,7 2-15 16,3 1-3-16,6-2-19 15,0-2-50-15,8-4-237 16,5 4 206-16</inkml:trace>
  <inkml:trace contextRef="#ctx0" brushRef="#br0" timeOffset="14741.75">9845 5968 727 0,'5'-45'380'0,"8"35"-118"16,7 6-28-16,-1 0-107 15,1 6-37-15,-4 4-47 16,-2 2-23-16,-5 5-17 16,-1 0-1-16,-6 6 1 15,-1 3 0-15,-4 1 6 16,-4 0 1-16,-3 0 1 16,0-2-1-16,3-2-2 15,-1 1-1-15,6-7-6 16,0-2-2-16,4 0-7 15,4 0 0-15,4-5 2 16,0 3 2-16,2-3 3 16,2-2 1-16,6 3 0 15,-1-5 2-15,3 2 0 16,-1-4 0-16,-2 1 0 16,1 1-2-16,1-4-54 15,2 2-46-15,0-3-155 0,2-3 155 16</inkml:trace>
  <inkml:trace contextRef="#ctx0" brushRef="#br0" timeOffset="15207.71">10752 5643 782 0,'-11'-10'422'15,"7"3"-156"-15,3 2-43 16,-1 1-30-16,8 4-90 16,-6 0-27-16,0 0-31 0,5 2-5 15,15 1-18-15,31 8-8 16,-26-6-8-16,1-3-1 15,7 3-1-15,3-3-1 16,1-1 0-16,8 2 0 16,-3-3 0-16,0 0-2 15,0 3-41-15,4-5-47 16,-5 2-141-16,2-2-99 16,3-2 198-16</inkml:trace>
  <inkml:trace contextRef="#ctx0" brushRef="#br0" timeOffset="16126.79">11990 5465 304 0,'-89'-88'201'15,"86"83"1"-15,1 0-25 16,-1-1-44-16,1 3-19 16,-2-4-11-16,1 3-2 15,-3 0-1-15,0-1 1 16,0 2-12-16,5 1-9 0,2 3-7 15,-1-1-7-15,0 0-8 16,0 0 1-16,0 0-6 16,0 0-3-16,0-1-2 15,-1 0 0-15,0 0-7 16,0 1-5-16,1 0-14 16,0 0-8-16,0 0-13 15,0 0-2-15,0 0-1 16,0 0 0-16,0 0 2 15,0 0 1-15,6 0 2 16,11 0 0-16,28 2-2 16,-24-2 0-16,-5 0-1 15,4 0-1-15,1 1 1 16,1 1 0-16,1 0 0 16,0 7 0-16,-5-1 0 15,0 0 0-15,-7 4-1 0,-6-3-1 16,-5 2 4-16,-4 0 3 15,-10 3 5-15,-4 2 2 16,-5 1-1-16,0-3-3 16,1 1-4-16,3-1-1 15,5 1-6-15,3 2-2 16,7 1-4-16,3 1-2 16,5-1-2-16,3 0 1 15,7 2 5-15,4-2 1 16,1 1 5-16,1 1 1 0,-3-4 0 15,-7 4 1-15,-3 2 3 16,-3 0 0-16,-9 6 4 16,-6-3 2-16,-9 2 4 15,-6 0 4-15,-2-4 12 16,-8-3 2-16,6-4 2 16,-6-6-1-16,-6-8-61 15,5-2-50-15,-9-12-122 16,2-2-106-16,-1 4 191 15</inkml:trace>
  <inkml:trace contextRef="#ctx0" brushRef="#br0" timeOffset="18561.41">3940 9045 405 0,'0'-5'238'16,"4"4"-38"-16,-4 1-75 15,0 0-11-15,0 0-24 16,0 0-9-16,4 7-15 15,1 9-5-15,39 35-14 16,-23-21-4-16,3-1-12 16,5 3-11-16,6 13-10 15,3-1-5-15,7 14-1 16,1 8 1-16,1 4-1 16,-4 1-1-16,-8-2 1 15,-1-4-1-15,-6-9 2 16,3-1 1-16,1-7 3 15,-4-1 0-15,-5-4 2 0,-2-4 2 16,-5-1 2-16,-4-7 2 16,-1-7-27-16,-4-10-68 15,-3-9-273-15,0-5 234 16</inkml:trace>
  <inkml:trace contextRef="#ctx0" brushRef="#br0" timeOffset="18836.99">4577 9328 915 0,'-5'-1'375'0,"-2"8"-246"16,-4 6-23-16,-11 17-43 15,-2 9 2-15,-10 14 15 16,-8 6-2-16,1 11-6 15,-2-2-14-15,0-5-26 16,8-4-10-16,-1-8-13 16,6-2-4-16,4-7-23 15,4-5-16-15,9-10-35 16,3-5-32-16,6-12-123 16,4-5-91-16,3-12 193 15</inkml:trace>
  <inkml:trace contextRef="#ctx0" brushRef="#br0" timeOffset="19257.61">4597 8798 745 0,'-7'2'343'0,"-2"3"-163"16,3 8-16-16,3 6-81 16,2-4-19-16,5-1-36 15,5-3-14-15,4-9-9 16,3-3 2-16,2-4 6 15,1-2 28-15,-6-6 18 16,1 2 4-16,-6-4 7 16,-4 0-21-16,-4 0-16 15,0 0-2-15,-6 1-7 16,-2 0-5-16,-1 5-12 16,3-2-7-16,2 3-35 15,-1 4-24-15,4 4-69 16,2 4-35-16,4 7-109 15,4 6 164-15</inkml:trace>
  <inkml:trace contextRef="#ctx0" brushRef="#br0" timeOffset="19710.9">5965 9850 604 0,'-33'-28'246'0,"41"29"-91"15,5 3-32-15,5 1 42 16,-4 0-16-16,9-1-61 0,-4 4-28 16,2-3-39-16,1-2-4 15,0 1-2-15,3-5-17 16,2-1-63-16,-1 2-58 16,-3-3 69-16</inkml:trace>
  <inkml:trace contextRef="#ctx0" brushRef="#br0" timeOffset="19933.66">5988 9661 617 0,'1'1'381'15,"6"-3"-28"-15,2-2-232 16,0-2-23-16,6 1-81 15,-1 2-13-15,7 2-4 16,5 2 0-16,5 4-26 16,5 3-28-16,4 1-108 15,0-4-101-15,8 3 162 16</inkml:trace>
  <inkml:trace contextRef="#ctx0" brushRef="#br0" timeOffset="20389.86">7833 8449 635 0,'-38'22'282'0,"-10"21"-115"16,-7 9-30-16,-3 26-26 15,-4 15-35-15,-13 40-56 16,2 12-16-16,-14 34 25 15,4 8 6-15,15-2 19 16,11 3 2-16,23-12-27 16,16-10-7-16,16-8 13 15,-4-9-1-15,14-15-1 16,8-3 2-16,11-22-31 16,15-8-3-16,6-19-1 15,0-12-2-15,11-13 0 16,5-9 3-16,6-14-61 15,-5-8-63-15,7-16 78 16</inkml:trace>
  <inkml:trace contextRef="#ctx0" brushRef="#br0" timeOffset="21133.24">7995 9011 413 0,'-51'-53'223'0,"46"52"-46"16,3 0-17-16,2 1-33 15,-1 0-8-15,0 0-31 16,1 0-13-16,0 0-4 15,0 0 7-15,0 0 33 16,0 0 7-16,7 5-18 16,8 3-17-16,30 17-43 15,-25-14-17-15,4 0-18 16,-1-1-2-16,-5 2 0 16,4-2 1-16,-9-1 1 15,6 2 3-15,-4-1-1 16,6 1-25-16,-1 0-108 15,-3-4-80-15,11-1 115 16</inkml:trace>
  <inkml:trace contextRef="#ctx0" brushRef="#br0" timeOffset="21698.71">8642 9044 695 0,'-5'5'393'16,"4"4"-104"-16,-1-7-101 15,2-1-29-15,3-2-64 16,-3 0-19-16,0 0-17 16,-1 0-11-16,1-1-25 15,1-17-11-15,14-26-8 16,-4 25 0-16,0-6 8 15,0 1 1-15,1-2 2 16,2-2 0-16,-4 6-6 0,7 3-2 16,-8 5-1-16,-1 5 1 15,-6 5 1-15,-2 3 2 16,-2 3-7-16,1-1-3 16,1 0-4-16,-1 11-3 15,-2 17 5-15,-5 41 4 16,-4-20 5-16,6 5-1 15,-1 3-1-15,3 1-2 16,-2-8 2-16,-3-1-1 0,3-5 6 16,-11-6-20-16,12 1-64 15,0-2-53-15,1-5-176 16,3-1 189-16</inkml:trace>
  <inkml:trace contextRef="#ctx0" brushRef="#br0" timeOffset="22343.14">9886 9026 412 0,'-51'5'228'0,"33"35"-40"16,4 4-40-16,3 1-48 15,6 2-14-15,7-3-23 16,9-1-8-16,6-2-20 15,4-3-9-15,6-4-10 16,3-3 0-16,6-9 1 16,8-6 0-16,8-8 1 15,0-8 8-15,2-11 35 16,-3-8 16-16,-9-9 16 16,1-2-5-16,-6-7-26 15,-6-3-12-15,0-5-14 16,-8-8-2-16,-11-5 0 15,-4 0-2-15,-13-3-4 16,-8 3-4-16,-6 7-12 0,-2 8-5 16,1 12-14-16,-8 1-12 15,-5 8-43-15,0 3-18 16,-10 3-40-16,6 8-26 16,-8 8-166-16,-4 6 206 15</inkml:trace>
  <inkml:trace contextRef="#ctx0" brushRef="#br0" timeOffset="23075.01">8328 10183 422 0,'-7'-14'275'15,"-3"-2"0"-15,-2 0-21 16,-2 2-45-16,-3 2-36 15,-2 5-61-15,2 2-24 16,-6 5-41-16,9 5-20 16,-3 7-17-16,-3 4-5 15,5 12-12-15,-3 2-5 16,-4 13-4-16,4 6-2 0,8 10 3 16,1 5 2-16,9 2 5 15,2 0 1-15,5-5-1 16,10-8 2-16,0-11-3 15,4-8-2-15,2-15-1 16,2-3-1-16,11-15 9 16,6-8 4-16,8-16 16 15,-2-11 14-15,1-16 13 16,0-5 4-16,-11-10-1 16,0 1-10-16,-13 4-8 15,-5 2-5-15,-17 2-4 16,-6 3-3-16,-7 4-8 15,-8 2-7-15,1 13-19 16,-9 3-16-16,0 13-29 16,-6 5-11-16,-3 9-27 15,1 5-26-15,3 7-72 0,4 1-102 16,12 6 191-16</inkml:trace>
  <inkml:trace contextRef="#ctx0" brushRef="#br0" timeOffset="23828.83">10183 10130 536 0,'6'-4'332'16,"-11"-4"36"-16,0 1-194 15,0-1-58-15,-3-2-11 16,-1 2-18-16,-6 2-6 15,-2 3 1-15,-5 3-7 16,-5 4-15-16,2 3-9 16,-4 8-23-16,1 3-11 15,-2 7-15-15,0 2-3 0,-1 8-6 16,-1 2-2 0,5 7-3-16,2 6 0 0,7 5 2 15,5 1 2-15,5 2 1 16,-1-4-1-16,6-4-4 15,8-3-1-15,7-11-4 16,5-5 0-16,8-10 2 16,4-4 1-16,6-9 6 15,2-5 3-15,-1-11 7 16,0-6 5-16,-4-7 4 16,-1-5 1-16,-4-5 1 15,-4-3 0-15,-8-3 1 16,-6 0 1-16,-10 1 3 15,-10 2 1-15,-12 1-10 16,-4 7-9-16,-2 8-24 16,-1 3-15-16,-1 9-27 15,5 5-12-15,-4 1-31 0,8 3-24 16,11 4-143-16,1-5 178 16</inkml:trace>
  <inkml:trace contextRef="#ctx0" brushRef="#br0" timeOffset="24375.12">11092 8336 696 0,'7'19'229'0,"4"12"-232"0,3 8-1 15,6 19 3-15,-2 6-2 16,6 11 20-16,-1 3 20 16,-3 13 48-16,1 10 12 15,-9 18 34-15,-9 7 2 16,-13 14 2-16,-11 8 12 15,-15 8-39-15,-1 12-17 16,-7 3-45-16,-3-2-22 16,-5-9-12-16,1-3-3 15,-6-9 0-15,7-8 1 16,-6-8 2-16,-5 1-1 0,-1-17 0 16,-9-7-5-16,11-15-37 15,3-14-29-15,17-24-133 16,7-11-136-16,13-26 209 15</inkml:trace>
  <inkml:trace contextRef="#ctx0" brushRef="#br0" timeOffset="24943.62">12281 8612 626 0,'-14'-14'249'0,"-3"1"-161"0,-6 3-54 15,-2 8-6 1,-7 6-16-16,-3 9-3 0,-6 18 28 16,-3 4 30-16,-2 15 47 15,2 10 12-15,0 11-15 16,6 11-27-16,-1 16-48 15,-3 6-14-15,2 6-17 16,-6 5-3-16,5 5 28 16,2 6 9-16,7 0 3 15,6 2 3-15,6-3-27 16,7 0-8-16,8-3-4 16,0-7-3-16,7-14-2 15,4 3 1-15,4-3-1 16,2-4 0-16,3-10-1 15,0-15 0-15,11-7 1 16,1-6 2-16,5-5 4 16,2 1-15-16,-4-14-57 0,3-5-41 15,-3-12-119 1,3-6-109-16,-6-21 216 0</inkml:trace>
  <inkml:trace contextRef="#ctx0" brushRef="#br0" timeOffset="25455.13">12572 8733 664 0,'-4'-1'297'16,"4"4"-91"-16,0-2-137 15,0-1-10-15,0 0-9 16,0 0-10-16,5 10-6 16,-4 9 15-16,44 36 10 15,-26-26-7-15,0 4-11 16,3 3-15-16,-2 0-17 16,3 4-4-16,0 3-4 0,1 1 0 15,4-2 0-15,-1-2 0 16,-2-2 2-16,0-1-1 15,-6-6 1-15,-1-1 0 16,-4-3 3-16,3 0 3 16,-1-2 5-16,-2-1 1 15,-8-9-20-15,-4-2-36 16,-4-6-113-16,-4-5-86 16,10-3 141-16</inkml:trace>
  <inkml:trace contextRef="#ctx0" brushRef="#br0" timeOffset="25725.9">13052 8927 703 0,'1'-19'342'0,"2"6"-41"16,-3 4-89-16,-6 5-56 15,-6 5-15-15,-5 10-82 16,-2 8-38-16,-2 11-1 15,-6 5 4-15,-1 9 4 16,2 1-1-16,-4-1-15 16,5-5-5-16,1-5-5 15,0-5-1-15,5 1-19 16,1 2-24-16,4 2-71 16,2 2-55-16,4-3-134 0,5-2-169 15,6 1 306-15</inkml:trace>
  <inkml:trace contextRef="#ctx0" brushRef="#br0" timeOffset="25997.56">13396 9285 716 0,'8'16'300'0,"-12"8"-133"15,-4 2-42-15,-3 12-8 16,-9 1-31-16,-4 2-62 16,0 1-10-16,2-1-6 15,3-3 7-15,6-2-85 16,4-1-71-16,2-2 89 15</inkml:trace>
  <inkml:trace contextRef="#ctx0" brushRef="#br0" timeOffset="26537.82">12154 10501 852 0,'3'-7'316'0,"-1"4"-243"16,0 3-27-16,11 6-11 16,2 11-5-16,8 10 21 15,3 5 4-15,4 10 14 16,0 2-1-16,3 5-33 0,-3-2-3 16,-7-2-16-1,2 0-4-15,-7-8-1 0,1-1-3 16,4 1 0-16,-2-2 1 15,5 2 2-15,-1 0-10 16,-4-6-70-16,-1-8-76 16,-3-10 87-16</inkml:trace>
  <inkml:trace contextRef="#ctx0" brushRef="#br0" timeOffset="26791.67">12690 10600 941 0,'-9'4'363'0,"-5"8"-241"15,-5 6-37-15,-10 11-7 16,-1 3-4-16,-2 11-9 16,-2 3 1-16,3 1-20 15,-2 2-7-15,4-2-20 16,5-3-7-16,4-7-48 15,1 2-30-15,5-9-81 16,6-1-70-16,5-5-216 16,3-3 276-16</inkml:trace>
  <inkml:trace contextRef="#ctx0" brushRef="#br0" timeOffset="27359.89">12742 10990 494 0,'61'-68'269'0,"-59"67"-74"16,2-6-26-16,3 2-42 15,1 0-20-15,10 7-10 16,-6-3-2-16,1 2-32 15,0 5-13-15,-10-6-20 16,4 6-5-16,-6 5-3 16,-1 2 0-16,-2 5 0 15,0 3-4-15,-2 0-4 16,-6 1-2-16,1-4-4 16,0-1 0-16,1-4-5 15,2 0-3-15,5-3-5 0,-1-2-2 16,5 1-3-16,0-1 1 15,9 2 0-15,0-5 2 16,0 2 4-16,1-3 2 16,-8-4 2-16,-2 6 2 15,2-3 1-15,1 1-1 16,2-1-1-16,-3-3 0 16,6-4-34-16,-5-6-38 0,7 2-123 15,8-3-82-15,-4-8 164 16</inkml:trace>
  <inkml:trace contextRef="#ctx0" brushRef="#br0" timeOffset="27841.29">13913 8413 250 0,'21'22'120'0,"-2"11"-8"16,4 16-73-16,2 10 3 16,-8 9 35-16,3 4 14 15,-4 12 15-15,-4 9 22 16,4 12 5-16,-5 5-8 16,2 8-35-16,-5 1-22 0,-8 8-34 15,-6 3-7-15,-8 6-8 16,-2 5-3-16,-7 5 48 15,3 0-2-15,-11-1 31 16,-1-1 5-16,-2-14-52 16,-1-2 0-16,0-15-28 15,0-10 0-15,5-16-30 16,-2-2-19-16,2-15-55 16,4-6-71-16,1-14 104 15</inkml:trace>
  <inkml:trace contextRef="#ctx0" brushRef="#br0" timeOffset="28472.59">14719 10333 930 0,'-53'-50'374'0,"53"47"-230"16,0-2-29-16,3 0-35 15,-6 4-16-15,3 0-27 0,0 0-6 16,0 0 4-16,9 1 6 15,14 3 0-15,31 7-5 16,-26-8-12-16,0-2-9 16,2 0-9-16,-1-1 0 15,-2 0-1-15,4 4 0 16,-4-3-26-16,-2 0-38 16,1-4-148-16,-6-6-157 15,-1-1 225-15</inkml:trace>
  <inkml:trace contextRef="#ctx0" brushRef="#br0" timeOffset="28713.46">14953 9961 684 0,'-11'15'283'16,"4"-1"-122"-16,-4 7-107 15,-1 3-2-15,-4 5-13 16,4 6-24-16,1 7-10 16,1 2 0-16,3 4-3 15,5-3 0-15,-2-2-1 16,3 0 1-16,5 0-72 16,-3 4-92-16,6-2 104 15</inkml:trace>
  <inkml:trace contextRef="#ctx0" brushRef="#br0" timeOffset="29266.7">16797 8583 134 0,'-29'15'126'0,"-7"12"49"16,2 12 6-16,-6 14-30 16,-2 7-13-16,-6 13-29 15,-4 15-14-15,-1 17-30 0,1 7-16 16,0 15-26-16,-1 5-13 15,12 9 42-15,4 6 5 16,1 11 29-16,4-1 7 16,-4 0-33-16,3 3 13 15,8-5-27-15,2-6-4 16,5-10-13-16,4-6-16 16,9-19-4-16,5-7-2 15,9-16-2-15,5-11-1 0,2-24-29 16,3-12-38-16,3-17-86 15,-5-8-85-15,6-14 144 16</inkml:trace>
  <inkml:trace contextRef="#ctx0" brushRef="#br0" timeOffset="30026.28">16931 9098 698 0,'-27'-3'272'0,"27"8"-149"0,3-2-83 16,1-2 9-16,3 1 7 15,-1-1-6-15,7 4 4 16,0-1 14-16,3 3-2 16,1-1-11-16,3-3-16 15,3 0-14-15,3-1-19 16,1-1-2-16,5 0 0 16,-2 1 0-16,3-2 2 15,0 1 3-15,-9-1 2 16,-5 0 1-16,-5 0 5 15,-4-1 0-15,-3 3 2 16,2 1 0-16,-5 1-3 16,-1-4-1-16,2 2-5 15,-4 0-2-15,-2-2-5 16,0 0-2-16,0 0 14 16,0 1 10-16,-4 13 10 15,-1 4 5-15,-14 38-3 0,-2-26-7 16,-2 8 11-16,0 7 6 15,-16 7-6-15,3 8-2 16,-2 4-19-16,-4 0-10 16,12-6-4-16,2-6-1 15,2-10-1-15,4-5 0 16,2-10 0-16,5 4-1 16,5-5-1-16,2-4-1 15,6-6-8-15,0-4-25 16,6-7-47-16,0 1-27 15,1-7-88-15,2-4-18 0,1-8-157 16,6-5 226-16</inkml:trace>
  <inkml:trace contextRef="#ctx0" brushRef="#br0" timeOffset="30342.93">16976 9488 1022 0,'-1'0'411'0,"0"0"-259"16,0 0-25-16,-2-1-41 15,3 0-28-15,0 1-36 0,0 0-9 16,10 1 0-16,7 1-4 15,33 6-8-15,-27-8-1 16,7 0 1-16,0-1-1 16,9 0-9-16,0-2-21 15,1-2-50-15,-4-1-40 16,4-2-114-16,-1 0-97 16,5 5 210-16</inkml:trace>
  <inkml:trace contextRef="#ctx0" brushRef="#br0" timeOffset="30959.19">16357 11088 604 0,'1'-1'267'0,"9"-1"-32"16,1 0-137-16,7-2-22 15,1 1 5-15,4 0-60 16,4 0-10-16,1-1-5 16,0 2-2-16,0 1-2 15,-3-2-1-15,-1 2-25 16,0-1-42-16,-4 1-188 16,0 1 168-16</inkml:trace>
  <inkml:trace contextRef="#ctx0" brushRef="#br0" timeOffset="31774.59">16897 10755 449 0,'-33'-29'222'16,"33"28"-98"-16,1-1-10 16,0 2 7-16,-1 0-13 15,0 0-3-15,0 0-11 16,0-1-9-16,0 0-19 15,0 0-8-15,6 0-7 0,3-1 0 16,3 0 4-16,26-7 6 16,-22 5 6-16,0 0-2 15,0 3-16-15,-2 0-14 16,2 1-20-16,-1 2-7 16,-1 4-3-16,0 0-2 15,-5 1 2-15,0-1 0 16,-4 2 2-16,-2 2 3 15,-3 0 4-15,-3 3 2 0,-6 1 3 16,-5 0-1-16,-1 0-3 16,1-2-3-16,3 1-8 15,2-2-3-15,4-1-7 16,0 1-4-16,5-5-5 16,4 1-1-16,3 1 4 15,1-1 3-15,4 0 6 16,-1-2 1-16,0 2 2 15,0 4 0-15,-3 0 2 16,-3 4 2-16,-5-2 2 16,0 1 0-16,-5 2 0 15,-1 4 0-15,-5 0 2 16,-3-3 2-16,0-1 4 16,-4-8 3-16,2-3 0 15,0-3-12-15,0-5-40 16,0-2-28-16,1-3-56 15,2 2-8-15,5 2-36 0,0 2-59 16,7 3 152-16</inkml:trace>
  <inkml:trace contextRef="#ctx0" brushRef="#br0" timeOffset="32253.99">18289 8604 939 0,'34'28'315'0,"1"17"-310"16,-10 6-1-1,-13-25 4-15,1 0 9 0,32 106 15 0,-6 12 14 16,-12 24 30-16,-27-31 9 16,-11 21 4-16,-11 7-6 15,-22 25-9-15,2 5 11 16,-19 2 6-16,-10 15 5 16,-16-6-14-16,-15-6-31 15,-2 14-24-15,-9-15-17 16,-22 7-97-16,-15 1 66 15</inkml:trace>
  <inkml:trace contextRef="#ctx0" brushRef="#br0" timeOffset="47872.92">4057 13961 575 0,'-3'2'324'0,"0"-5"-101"16,3 4-75-16,0-1-40 15,0 0-81-15,0 0-20 16,0 0 7-16,2 7 12 16,9 15 9-16,23 30-4 15,-9-11-10-15,1-4-5 16,6 6-7-16,1 4-2 15,0 3-1-15,10 8-2 16,-1 10 0-16,-4-1 0 0,2-2 1 16,-7-2 2-16,-7-3 1 15,5 1 2-15,-11-3 0 16,-2 2-1-16,-4-7 0 16,-4-4-1-16,1-7-1 15,-4-9-20-15,-3-12-120 16,-3-8-153-16,5-15 175 15</inkml:trace>
  <inkml:trace contextRef="#ctx0" brushRef="#br0" timeOffset="48143.29">4627 14085 775 0,'-2'2'384'0,"-8"3"-180"16,-9 16-103-1,-4 10-25-15,-12 23-39 0,0 18 14 16,-8 15 35-16,3 9-7 16,5-2-19-16,-2-2-11 15,7-2-28-15,-1-6-10 16,2-9-10-16,4-5-26 15,2-23-71-15,5-11-65 16,7-19 92-16</inkml:trace>
  <inkml:trace contextRef="#ctx0" brushRef="#br0" timeOffset="48712.96">4638 13526 703 0,'-12'5'311'15,"-1"9"-144"-15,1 8-53 16,1 11-16-16,2 1-22 0,7 0-35 16,3-1-6-16,8-8-32 15,5-4-4-15,8-12-1 16,5-9 2-16,7-19 9 16,0-7 3-16,-3-10 3 15,-5-1 22-15,-4 2 13 16,-8 6 8-16,-12 4 17 15,-8-1-15-15,-16 6-11 16,-2 1-11-16,-6 8-23 16,2 2-11-16,2 5-21 15,3 4-19-15,9 0-43 16,3-1-24-16,8 1-114 16,3 2-76-16,10 11 187 15</inkml:trace>
  <inkml:trace contextRef="#ctx0" brushRef="#br0" timeOffset="49270.44">6158 14374 398 0,'20'4'271'0,"3"1"-49"16,4 4-24-16,2 1-41 16,3 1-88-16,1-3-28 15,0 3-27-15,0 0-2 16,1-3 7-16,-1 3-36 15,-8-9-100-15,-2-2-114 0,-1 0 130 16</inkml:trace>
  <inkml:trace contextRef="#ctx0" brushRef="#br0" timeOffset="49479.99">6305 14232 620 0,'2'-7'280'0,"0"3"-81"16,2 0-133-16,8 3-40 15,8 1-4-15,11 2-22 16,-3 0 0-16,6 2 0 16,6 0 6-16,1 0-85 15,7 0-75-15,11 2 96 16</inkml:trace>
  <inkml:trace contextRef="#ctx0" brushRef="#br0" timeOffset="50828.96">7875 14320 192 0,'-26'-9'138'0,"29"10"-16"15,-1 3 7-15,8 0 6 16,5 0-26-16,1 0-14 15,8-2-39-15,2 2-21 16,4-3-26-16,2 1-2 16,8 2-1-16,-7-2 0 15,-1 0-5-15,-2 1-43 16,-5 1-191-16,7 3 162 0</inkml:trace>
  <inkml:trace contextRef="#ctx0" brushRef="#br0" timeOffset="51561.47">8898 14115 535 0,'-11'-9'264'15,"-2"-1"-100"-15,-5 2-22 16,-3 11-56-16,1 3-25 15,-5 11-36-15,0 1-13 16,0 6-15-16,3 6-4 16,2 7 0-16,2 6-1 15,6 6 1-15,2-1 1 0,-2-3 1 16,8-4-1-16,2-13-1 16,4-5-3-16,7-12 0 15,-1-9 4-15,3-10 10 16,0-14 7-16,11-14 4 15,0-7-3-15,6-13-7 16,3 2-4-16,-5 1 15 16,2 3 3-16,-1 9 3 15,-1 5 3-15,-6 5-16 16,-1 7-2-16,-4 11-5 16,-7 3-3-16,-1 10-4 15,-5 4 3-15,-4 14 4 16,-3 9 4-16,-10 21 2 15,-1 13-1-15,-10 20-3 16,-4 7 0-16,2-4-2 31,13-43 0-31,2 2-1 0,-42 127 1 0,-5 3 1 0,3-3 0 16,30-78 0-16,-3-8-1 16,16-26 2-16,2-11 1 15,7-22-6-15,7-11-1 16,7-19 4-16,5-13 3 15,9-16 7-15,-2-11 1 16,9-12-7-16,1-5-3 16,3-6 3-16,9-2-32 0,-3 1-188 15,4 1 155 1</inkml:trace>
  <inkml:trace contextRef="#ctx0" brushRef="#br0" timeOffset="52360.66">11516 14157 657 0,'-2'-9'280'16,"2"6"-144"-16,2 2-43 16,0 8-34-16,-2-7-26 15,0 1-25-15,6 23 13 16,42 40 24-16,-23-22 5 15,6 9-4-15,3 5-9 16,2 4-18-16,3 1-5 16,-2 0-7-16,7 1-1 15,-9-6-1-15,-6-4-1 0,-5-2 2 16,-6-4-1-16,4-3 2 16,1-3 1-16,-5-6-71 15,-2-5-75-15,-6-9 87 16</inkml:trace>
  <inkml:trace contextRef="#ctx0" brushRef="#br0" timeOffset="52602.43">12004 14464 1181 0,'-41'-44'419'16,"24"64"-341"-16,-5 10-74 16,-3 2-1-16,4 12 0 0,-4-1-3 15,-10 5 1-15,-3 1 1 16,-10 2-2-16,-2 2 0 16,7 1-70-16,0-1-75 15,0-4 91-15</inkml:trace>
  <inkml:trace contextRef="#ctx0" brushRef="#br0" timeOffset="53216.64">14372 14689 614 0,'-1'-6'273'0,"4"5"-154"15,2-1-35-15,-5 1-17 16,0 1-9-16,21 2 31 15,34 7 21-15,-18-3 8 16,0 3-13-16,-5-4-40 16,2 5-21-16,-5 0-32 15,5-4-6-15,0 0-3 16,-1-1 0-16,3-2-46 16,-5 2-47-16,3-1 57 15</inkml:trace>
  <inkml:trace contextRef="#ctx0" brushRef="#br0" timeOffset="53452.65">14804 14541 868 0,'-104'-17'311'15,"91"36"-235"-15,0 4-46 16,-2 6-14-16,0 9-2 16,1 3-16-16,5 2-1 15,2 4 0-15,-1-1 9 16,5-1-144-16,1 0 105 16</inkml:trace>
  <inkml:trace contextRef="#ctx0" brushRef="#br0" timeOffset="54236.56">16514 14455 571 0,'-9'-4'319'16,"-1"5"-42"-16,-2 6-74 0,-2 7-82 16,0 3-20-16,-4 12-41 15,3 3-11-15,-4 11-19 16,3 7-8-16,0 8-11 15,6 3 0-15,1 5-1 16,4 2-1-16,6-2-5 16,3-1-2-16,10-9-1 15,0-8 0-15,5-13 0 16,3-5 0-16,6-11 0 16,4-3 1-16,4-9 0 15,5-3 0-15,0-12 3 16,1-5 1-16,-3-10 3 15,-3-8 3-15,-1-10 0 16,1-8-3-16,3-11-5 16,0-4-4-16,-5-3-8 15,-3-1-4-15,-7 5-9 16,-2 4-3-16,-8 1 6 16,0 9 2-16,-6 18 13 0,-4 9 4 15,-1 20 9-15,-3 10 2 16,-6 16-3-16,3 7 0 15,-5 21 3-15,-1 11 1 16,-4 17 13-16,-9 9 13 16,2 13 4-16,-1 2-2 15,11-10-14-15,9-3-13 16,12-14-15-16,11-8-5 0,16-11 6 16,7-8-46-1,21-18-85-15,8-13-53 16,26-20 93-16</inkml:trace>
  <inkml:trace contextRef="#ctx0" brushRef="#br0" timeOffset="76378.12">18859 16015 517 0,'-7'-17'338'0,"-2"0"-2"16,6 5-132-16,-3 3-10 15,3 3-31-15,3 3-22 16,-3 1-8-16,1 1-7 0,2 1-46 16,-2 0-21-16,1 0-39 15,0 1-16-15,-3 27-10 16,-38 39-3-16,33-13 1 16,1 7 0-16,-1 2 4 15,2-3 1-15,6-9 0 16,1-12 2-16,6-13-2 15,3-2-2-15,1-14-4 16,6-3-3-16,-2-9 3 16,6-10 3-16,3-5 6 15,-4-5 3-15,8-9 3 16,-5-5-1-16,-5-2 0 16,-2-2 0-16,2 2 0 15,-5 0 0-15,-5 4 0 16,7 6-1-16,-10 10-2 15,1 6-3-15,0 12-7 16,-5 1 2-16,3 14 2 0,-1 8 4 16,-2 14 6-16,0 9 2 15,-4 6 1-15,-5-1-1 16,4-3-3-16,0-3-4 16,5-3-24-16,8-6-34 15,3-2-111-15,6-8-67 16,-1-10-155-16,1-1-117 15,11-8 330-15</inkml:trace>
  <inkml:trace contextRef="#ctx0" brushRef="#br0" timeOffset="76702.67">19384 16285 883 0,'18'-8'468'15,"-37"29"10"-15,-15 11-336 16,-5 7-11-16,-11 14-35 15,-6 4-50-15,-1 13-32 16,-5-3-4-16,4-6-6 16,5-1-1-16,12-10-13 0,2-9-21 15,11-7-87-15,-2-6-60 16,7-14-208-16,11 0 236 16</inkml:trace>
  <inkml:trace contextRef="#ctx0" brushRef="#br0" timeOffset="77388.99">19429 16733 643 0,'2'-11'322'0,"-5"3"-82"15,-2 4-20-15,-11-3-54 16,-28 7-37-16,32 23-71 15,-1 3-16-15,-1 6-23 16,0 1-2-16,1 2-5 0,3 1-6 16,6 1-3-16,3 0-2 15,3-5-1-15,4-6-3 16,1-13-3-16,2-6 0 16,9-12 9-16,0-8 7 15,3-15 10-15,0-6 2 16,-7-11-4-16,3 0-3 15,-1 4-6-15,-3 1-1 16,3 7 3-16,-6 2 10 0,-2 7 15 16,2 8 3-16,-10 6 4 15,3 9-9-15,-4 10-14 16,-2 6-5-16,2 13-10 16,-6 7-1-16,-5 11-2 15,3 7 1-15,-6 14 1 16,0 8-1-16,-7 12 0 15,2 3 1-15,-5-8-2 16,2-7 2-16,5-17-1 16,-2-8-1-16,9-15 3 15,2-10 0-15,9-14-3 16,5-8 4-16,4-15 8 16,9-2 3-16,3-16 4 15,8-3-3-15,-2-4-12 16,7-6-3-16,0 1-23 15,1 0-62-15,10-4 56 16</inkml:trace>
  <inkml:trace contextRef="#ctx0" brushRef="#br0" timeOffset="82824.69">10187 8132 374 0,'-8'82'229'16,"9"-72"-19"-16,0-4-10 15,2 1-43-15,-3-3-27 16,0-5-45-16,5 0-4 16,-5 0 14-16,0 0 7 15,0 0 10-15,0 0-12 16,4-15-46-16,19-33-13 0,-14 19-11 16,2-1-7-16,10-6-9 15,-7 0-3-15,3-5-8 16,-1 0 1-16,-3-3 0 15,2 1 0-15,4-2 0 16,2 1-1-16,0 0-1 16,-1 4 0-16,3 8 0 15,-4-2-1-15,-4 5 1 16,-1 1 0-16,-4 5 1 16,-2 4 1-16,-3 4 1 15,1 5 1-15,-3 1-4 16,1 1-1-16,-1 6-4 15,1-3-3-15,-1 5-4 16,3-2-4-16,-3 2-4 16,-3 1-1-16,0 0 3 15,0 0 5-15,0 0 7 16,0 2 3-16,6 11 2 0,-2-1-1 16,13 32 1-16,-15-32-1 15,1 6-2-15,0-2 1 16,3 5-2-16,-3 1 1 15,3 7-3-15,-4 3 2 16,1 4 0-16,0 4 1 16,-2-1 2-16,0 3 0 15,2 0 2-15,0-3 0 16,-2-9-1-16,5 0 0 16,0-5-1-16,1-1 0 15,1-4 1-15,-1-4-1 0,1-3 0 16,-1-1 2-16,3 0-1 15,-1-1 3-15,-4-2 4 16,2-2-15-16,-3-2-37 16,-3-2-23-16,6 1-64 15,-6-2-28-15,-1-2-90 16,0 0-92-16,0 0 217 16</inkml:trace>
  <inkml:trace contextRef="#ctx0" brushRef="#br0" timeOffset="83144.6">10350 7897 580 0,'1'0'271'0,"3"1"-136"15,3 2 1-15,3-3 18 16,2 1-58-16,4-1-25 16,7 3-45-16,0-1-14 15,3 4-6-15,-3-2 7 0,2-2-217 16,1 4 156-16</inkml:trace>
  <inkml:trace contextRef="#ctx0" brushRef="#br0" timeOffset="84185.82">17733 7479 479 0,'6'4'230'0,"0"4"-40"16,-6-3-55-16,2 12 28 16,-2 3-18-16,-9 3-51 15,11 6-9-15,-8-1-22 16,1 4-12-16,3 3-7 16,-9 3-8-16,6 9-9 15,-5-1-4-15,0 4 0 16,0 2 1-16,-2-2-10 15,-2 0-2-15,1-4-1 16,2-3-1-16,-5-11 1 16,2 0 1-16,0-8 0 15,0-4 1-15,4 0 0 16,2-7 1-16,-1 0 2 16,6-1 5-16,-2-2 8 15,0-1-3-15,3-5-5 16,1 2-9-16,2-2-15 0,4 2-4 15,0-2-3-15,4-3-1 16,5 0 2-16,2-4 4 16,9 0 2-16,1-2 3 15,4-3 3-15,4 0 0 16,-3-5 3-16,-6-4 3 16,-4 1 2-16,-5-2 4 0,-3 1 5 15,0-2 2 1,-7 3 7-16,-6-5 1 0,-5 1-6 15,-5 4-4-15,-1 0-26 16,-2 2-16-16,-5 8-38 16,1 3-29-16,-7 3-100 15,1 6-142-15,-4 9 213 16</inkml:trace>
  <inkml:trace contextRef="#ctx0" brushRef="#br0" timeOffset="86676.06">19440 10370 374 0,'2'-12'220'0,"3"3"-5"0,0 0-26 16,-3 4-29-16,4 0-2 15,-3 3-16-15,-2 1-18 16,-2 0-37-16,1 0-23 16,-1 1-43-16,0 0-14 15,0 0-14-15,1 9-3 16,0 15 4-16,1 32 3 0,-2-19 3 15,-4 7 1-15,0 6 1 16,2 3 1-16,-1 0 1 16,-1 0 0-16,0-4 0 15,-8-4-1-15,3-5 0 16,2-3 1-16,0-8-2 16,8 2-1-16,2-6 0 15,-2-3-1-15,0-6 0 16,2-4-1-16,-1-5-3 15,5-2 0-15,5-5 3 16,-3-3 3-16,14-6 6 16,-6-7 4-16,-5-5 2 15,5-1 1-15,-7-3-2 16,3 0 1-16,1-4-3 16,-4 3-1-16,-5 0-2 15,-1 1 0-15,-4 4 0 16,-1 4-2-16,-3 5-3 0,-3 4-12 15,-1 7-31-15,-5 1-14 16,1 7-44-16,-5 4-29 16,3 4-103-16,5 1-89 15,-2 0 198-15</inkml:trace>
  <inkml:trace contextRef="#ctx0" brushRef="#br0" timeOffset="87040.71">19945 10749 538 0,'2'2'336'16,"-9"4"15"-16,-4 11-227 15,-3 4-10-15,-12 9-14 16,-4 6-13-16,-9 13 4 16,-6 5-15-16,-5 12-35 15,1 2-8-15,-1 1-18 16,-1 0-7-16,5-6-3 15,0-2-2-15,10-10 3 16,7-3-27-16,5-7-113 0,5-4-112 16,5-4 143-16</inkml:trace>
  <inkml:trace contextRef="#ctx0" brushRef="#br0" timeOffset="87652.83">19601 11883 589 0,'4'14'235'0,"5"-9"-87"16,1-3-43-16,-4-12 40 16,3-4 4-16,1-16-45 15,1-5-2-15,5-16-38 16,6-5-22-16,8-8-24 16,-1-2-8-16,5 1-4 15,0 4-1-15,-4 2 0 16,-6 2 1-16,-1 5 13 15,0 3 3-15,-6 1 2 0,9 8-3 16,-7 5-15-16,3 6-4 16,-3 7-6-16,-1 2 1 15,-2 9-4-15,-6 5-5 16,0 8-1-16,-1 6 1 16,-8 8 7-16,-1 6 4 15,0 6 3-15,-5 8 1 16,4 9-1-16,-5 0-1 15,0 4 0-15,-1-5 0 16,4 5 1-16,-2 1 1 0,-1 1 2 16,-2 3 1-16,1-4 1 15,0-3-1-15,3-2-3 16,-3-3-1-16,5-5-1 16,6-3 0-16,1-6-1 15,4-3 0-15,-3-11-10 16,-3-1-13-16,5-5-62 15,1 0-48-15,-4-3-167 16,4-4-130-16,-3-4 270 16</inkml:trace>
  <inkml:trace contextRef="#ctx0" brushRef="#br0" timeOffset="87893.96">19833 11566 967 0,'-7'-5'403'15,"-2"5"-162"-15,6 1-122 16,8 1-54-16,3 0 2 16,10-1-48-16,2 1 0 15,5 0 4-15,3 0-8 16,2-2-29-16,6 1-31 15,6-1-109-15,5-3-147 0,10 6 188 16</inkml:trace>
  <inkml:trace contextRef="#ctx0" brushRef="#br0" timeOffset="95060.67">16657 6239 404 0,'7'4'278'0,"-5"2"-28"16,0-4-34-16,0 0-26 0,-3-2-25 16,0 0-5-16,1-2-40 15,0 1-22-15,0-1-35 16,8-18-19-16,14-36-16 15,-16 19-3-15,0-3-10 16,-3-6 1-16,6-2 6 16,3-2 4-16,1-4 2 15,1-3 2-15,5-7-7 16,-2 0-7-16,6-1-8 16,3 3-6-16,-3 8-2 15,2 6 0-15,-1 8 0 16,0 4 0-16,-2 4 0 15,-7 4-1-15,-4 5 1 16,-1 3 0-16,-4 8-2 16,1 1-1-16,-4 5-3 15,4 5-2-15,-4 0-7 16,4 1-1-16,-1 2-2 0,-1 2 2 16,0 8 4-16,0 2 3 15,0 10 3-15,-2 3 2 16,2 6 1-16,-2-1 0 15,0 8 3-15,1 1 0 16,2 8 0-16,1 2 0 16,3 3-6-16,-2-1 0 15,5-2 2-15,-3-2 1 16,-2-2 3-16,3-1 0 0,-1-8 0 16,0-2 0-16,3-3 1 15,-1-7 0-15,-1 0 1 16,3 0 1-16,-7-3 0 15,-2-1 0-15,4 0-12 16,-6-4-7-16,4-4-34 16,-1-1-32-16,-5-8-80 15,4 1-78-15,-2-8 150 16</inkml:trace>
  <inkml:trace contextRef="#ctx0" brushRef="#br0" timeOffset="95429.71">16801 5938 529 0,'-12'-16'316'0,"1"3"-84"16,4 5-35-16,4 4-18 15,6 5-76-15,-4-1-34 16,1 0-32-16,0 0-13 0,0 0-4 16,13 5 9-16,11 4-2 15,25 7 0-15,-29-13-10 16,4 0-5-16,-1-3-4 15,0 2 0-15,4-1-1 16,-4-1 3-16,-4-4-33 16,-1-1-49-16,-3-3-223 15,-1 0 194-15</inkml:trace>
  <inkml:trace contextRef="#ctx0" brushRef="#br0" timeOffset="95824.7">17187 5223 633 0,'43'-48'294'0,"-39"45"-161"15,5 4-21-15,-2-1-41 16,-3-1-46-16,5 1-21 16,-6-2-1-16,0-1-2 15,8 1 3-15,-3 1-117 16,3-1 86-16</inkml:trace>
  <inkml:trace contextRef="#ctx0" brushRef="#br0" timeOffset="96263.04">17603 5116 435 0,'0'10'254'16,"2"-4"-78"-16,0-2-3 16,-1-4-25-16,-1-1-36 15,0-1-9-15,0 1-7 16,1-2-40-16,2-13-12 0,30-31-16 16,-27 26-8-16,3 0-14 15,1-2-5-15,4 3-1 16,4 2-3-16,-2 3 3 15,-6 0 5-15,-1 8 4 16,-3 3 2-16,-6 2 4 16,4 4-5-16,-4 4 0 15,0-6 0-15,-1 0 0 16,0 24 2-16,-6 30-1 16,4-22 0-16,-5 0-3 15,-2 1-1-15,-1-9-3 16,6 7-22-16,1-4-73 15,1-4-58-15,6 4 83 16</inkml:trace>
  <inkml:trace contextRef="#ctx0" brushRef="#br0" timeOffset="97091.66">18321 4962 473 0,'-3'4'249'0,"3"5"-129"16,-5 7 8-16,6 8 4 15,-9 11-67-15,1 9-9 16,-10 10-28-16,-2 5-15 15,-4 2-8-15,2 4 0 16,3-3 0-16,-2-4 0 16,-1 0-1-16,0-3-1 15,-3-4 1-15,3 4-1 16,1-8 2-16,3-5 0 16,6-8 1-16,-1-8 0 15,3-6 0-15,2-3-1 0,3-5-2 16,3 3-1-16,1-7-2 15,0-1 0-15,4 0-2 16,1-4-2-16,6 1 0 16,1 1 0-16,3-4 4 15,4-2 1-15,1-4 4 16,8 0 2-16,1-7 3 16,2-1 4-16,-1-7 18 15,-3-4 4-15,-5-4 16 16,-2-5 1-16,-3 4-6 15,-2-3 8-15,-9-1-2 16,-1 3 0-16,-8-4-5 16,-11 6-8-16,4 8-10 15,-9 2-6-15,0 10-24 16,-1 2-40-16,-10 4-103 16,6 5-83-16,-1 0 133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07:16:43.4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14048 3566 507 0,'-3'16'102'16,"-6"-3"-2"-16,2-2 3 15,7 2 5-15,-5-2 2 16,5 0-21-16,-2 0-13 15,5-3-25-15,-1-3-11 0,1-4 15 16,2-1 19-16,-5-1 24 16,0 0 8-16,1-1-21 15,15-21-21-15,30-39-30 16,-24 26-10-16,3-5-12 16,0-1-3-16,4 0-4 15,0 0-1-15,-1 3-2 16,-3-1 1-16,1 6-2 15,-2 4 1-15,-3 10-2 16,-2 4 0-16,-11 6-6 16,0 9-8-16,-6 1-8 15,2 9-2-15,-4 10 6 16,0-1 6-16,0 16 12 16,-4 5 2-16,-1 12 3 15,-6 9 1-15,-4 11 0 16,-4 5-1-16,0 3 0 15,2-1-1-15,-2-9-1 0,4-6-1 16,1-8 3-16,-2-4-2 16,3-5 2-16,2-3-2 15,4-9 0-15,1-6-27 16,5-6-86-16,1-5-81 16,4-3 109-16</inkml:trace>
  <inkml:trace contextRef="#ctx0" brushRef="#br0" timeOffset="3722.13">17516 3847 465 0,'4'-10'185'15,"2"7"-103"-15,-3-2 8 16,-1 4 34-16,-1 1-19 15,-2 0-45-15,0 0-14 16,0 0-32-16,-6 14-7 16,-22 44 0-16,8-23 0 15,-6 11 1-15,1 8-3 0,-4 5 1 16,1-1 0-16,2-7 2 16,-2-6 2-16,13-13 5 15,1-4 3-15,4-13 12 16,2-3 7-16,1-14 5 15,-4-8-1-15,10-13-15 16,-4-12-9-16,0-12-11 16,4-1-2-16,-4 4 6 15,4 6 11-15,0 15 25 16,2 6 11-16,-3 12 4 16,-1 5-12-16,-3 5-27 15,-4 6-10-15,0 9-7 16,-3 1-1-16,1 6 2 15,4-1-3-15,-2 0 0 16,2-1 0-16,0-3 0 16,-1-2-16-16,4-3-73 15,-2-6-75-15,1-11 95 0</inkml:trace>
  <inkml:trace contextRef="#ctx0" brushRef="#br0" timeOffset="3889.13">17023 3942 417 0,'0'2'269'0,"-1"2"-49"0,-2 2-104 15,-3 0 6-15,5 5-97 16,-5-2-17-16,0 3-21 16,4 3-47-16,-7 1 42 15</inkml:trace>
  <inkml:trace contextRef="#ctx0" brushRef="#br0" timeOffset="4338.22">16905 4083 513 0,'-40'-45'217'0,"33"54"-13"0,0 3-131 15,-6 5 9-15,1 5 22 16,0 2-51-16,-2 0-5 16,1-1-11-16,3-2-14 15,-3-6-7-15,0-1 3 16,3-6 7-16,-3-3 3 15,3-7 0-15,2-7-4 16,1-6-11-16,-3-6-5 0,5 4-5 16,-3 0 0-1,3 8 4-15,5 6-1 0,-3 4-1 16,1 4 1-16,1-5 4 16,0 0 1-16,-5 16 3 15,-15 29 0-15,11-25-6 16,-1-3-1-16,3-3 0 15,0 2-2-15,0-5-1 16,0 1 2-16,-3-7-81 16,2 2-78-16,0-5 95 15</inkml:trace>
  <inkml:trace contextRef="#ctx0" brushRef="#br0" timeOffset="5117.37">16174 3940 284 0,'-1'-3'206'15,"1"-2"0"-15,-8 1-59 16,8 2-24-16,-7-3-33 16,0 4-11-16,8 0-19 15,-4 0-6-15,3 1-7 16,0-1-4-16,-1 0-2 16,0 0-4-16,0 0-2 15,0-1 0-15,0 2 5 16,-1 0 8-16,2-1 1 15,-2 1 0-15,1 0 0 16,0 0-5-16,1 0-5 16,0 0-4-16,0 0-9 15,0 0-4-15,-1-1-2 16,0 0 0-16,0 0-6 0,1 0-1 16,0 0-5-16,0 0-1 15,0 0-3-15,0 0-1 16,1 0-2-16,9-5-1 15,-4 3-2-15,5-1 0 16,24-3-1-16,-28 9-2 16,-3 5-3-16,-4 1-2 15,2 8-1-15,-4 1 2 16,-1 3 3-16,3 0 1 0,-2-2-5 16,3-1-1-16,9-5-3 15,-4 1 1-15,10-3 6 16,-3-3 4-16,0 4 4 15,-9-3 1-15,-1 4 0 16,-7 2-1-16,-8 5 1 16,0 3 0-16,-5 2-48 15,0 0-41-15,-5-4-145 16,-1-2-195-16,-5-3 277 16</inkml:trace>
  <inkml:trace contextRef="#ctx0" brushRef="#br0" timeOffset="6027.27">11682 3898 266 0,'-95'41'189'16,"90"-7"-19"-16,5 2-75 15,2-2-44-15,4-17-39 16,8 0 23-16,3-18 64 15,2-7 25-15,-1-10 20 16,-1-9-13-16,-6-10-43 16,-5-6-10-16,-6-1 5 15,-2-5 1-15,-7-5-7 16,-2-3-12-16,-7-18-29 16,-1-3-13-16,2-8-18 15,1 5-5-15,15 16 0 16,2 8-1-16,7 11 1 15,6 7 1-15,3 0 0 16,1 4 2-16,7 12 2 16,-2 1-3-16,7 13-2 15,-1 3-3-15,1 6-4 16,-1 4 1-16,-9 5 2 0,2 3 0 16,0 6 19-16,-2 2-66 15,-3 5-181-15,5 4 166 16</inkml:trace>
  <inkml:trace contextRef="#ctx0" brushRef="#br0" timeOffset="6243.18">11286 3670 1141 0,'-3'-1'0'0,"2"0"-178"16,-1 3 131-16</inkml:trace>
  <inkml:trace contextRef="#ctx0" brushRef="#br0" timeOffset="6477.12">11135 3849 513 0,'0'21'301'0,"-9"2"-68"0,-5 2 3 15,-8 2-81 1,-3 0-63-16,-6-4-59 0,2 1-6 15,-7-6-5-15,-3-1-4 16,2-6-5-16,-5-1-2 16,1-4-61-16,-2-1-73 15,-3-5-270-15,3-4 248 16</inkml:trace>
  <inkml:trace contextRef="#ctx0" brushRef="#br0" timeOffset="6746.56">10606 3772 586 0,'-15'5'250'0,"-4"6"-139"16,0 4 11-16,-4 3-11 15,0-1-18-15,4 9-34 16,2 5-18-16,5 1-23 15,2 4-11-15,10-2-9 16,5-2-4-16,9-5 0 16,5-4 1-16,1-11 7 15,7-4 5-15,5-6 14 16,0-5-32-16,1-12-134 16,-4-4 107-16</inkml:trace>
  <inkml:trace contextRef="#ctx0" brushRef="#br0" timeOffset="6963.11">10598 3812 360 0,'-57'-10'265'0,"42"32"-24"0,3 6-75 16,-1 0-7-16,0 6-89 15,2 4-19-15,1 6-17 16,0 7-5-16,-1 0-11 15,-3-4-5-15,2-2-1 16,0-8-28-16,1-7-98 16,1 0-124-16,-1-12 141 15</inkml:trace>
  <inkml:trace contextRef="#ctx0" brushRef="#br0" timeOffset="7276.46">9892 3852 484 0,'16'-2'265'15,"12"9"-93"-15,-2-3 20 16,0 5-67-16,-1-4-47 15,-2 2-40-15,-2 7-18 16,-3 0-10-16,-1 9-1 16,-6 4 0-16,-5-1 2 15,-5 7 3-15,-6-5 2 16,-8 3 4-16,3-3 0 0,-8-4 3 16,-2-2-20-16,-5-7-111 15,-2-5-196-15,-4-10 192 16</inkml:trace>
  <inkml:trace contextRef="#ctx0" brushRef="#br0" timeOffset="7453.4">9730 3718 745 0,'4'-2'376'0,"-3"0"-60"16,-3 2-181-16,1-1-69 15,0 1-29-15,0 2-82 16,0 2-68-16,1 1-221 16,1 5 216-16</inkml:trace>
  <inkml:trace contextRef="#ctx0" brushRef="#br0" timeOffset="8458.67">13006 5581 273 0,'-44'-34'168'0,"39"24"-25"16,3 2-24-16,1 1-13 16,2 2-22-16,8-1-8 15,-3 0 0-15,8 2 4 16,3 0-4-16,5 0-2 16,6 5-20-16,-3-2-11 15,1 5-15-15,-2 6-11 0,-5 4-13 16,2 2-1-16,-6 7 3 15,-5 4 0-15,-5 2 7 16,-3 7-30-16,-5 4-178 16,-7 2 143-16</inkml:trace>
  <inkml:trace contextRef="#ctx0" brushRef="#br0" timeOffset="8723.12">12993 5785 512 0,'-27'50'282'16,"27"-22"-81"-16,-1 5-82 15,-8 1-4-15,0 3-72 0,1 2-24 16,-7 3-12-16,4 3-1 15,-2 3 0-15,-1-1-1 16,2-2 12-16,-2-4-58 16,-1-11-84-16,4-2-110 15,6-11 124-15</inkml:trace>
  <inkml:trace contextRef="#ctx0" brushRef="#br0" timeOffset="9140">12661 5908 580 0,'-63'-5'221'0,"51"29"-146"16,0-4 7-16,5 1 3 15,4-7-28-15,6-5-46 16,5-3-1-16,3-12 13 16,2-8 4-16,1-18 3 15,-1-11-4-15,-1-11 5 16,1-6 10-16,-7-8 26 16,-3-5 10-16,-5-1-1 15,-3-3-10-15,-2 1-28 0,2 7-13 16,5 5-16-16,5 9-5 15,5 13-4-15,1 3-3 16,3 14-7-16,-3 3-5 16,3 9-9-16,-1 6-2 15,4 8 1-15,2 6 3 16,0 7 10-16,2 1 5 16,2 13-83-16,-3 0-86 15,-2 9 111-15</inkml:trace>
  <inkml:trace contextRef="#ctx0" brushRef="#br0" timeOffset="9528.17">12225 6092 503 0,'-41'20'178'0,"10"-11"-117"15,4-9 15-15,8-18 5 16,3-8 2-16,5-13-17 16,1-10 1-16,-1-15 36 0,2-6 19 15,-2-16 20-15,-2-5-1 16,9 2-27-16,4-1-16 15,12 8-40-15,9 3-15 16,14-2-21-16,2 5-11 16,10 5-11-16,4 10-4 15,1 16-5-15,4 7-2 16,-3 9-2-16,5 10 1 16,3 10 1-16,3 6 1 0,11 13-46 15,-1 3-50-15,1 15 68 16</inkml:trace>
  <inkml:trace contextRef="#ctx0" brushRef="#br0" timeOffset="10985.75">17217 7973 349 0,'51'-42'202'0,"-44"31"-60"15,-2-5-29-15,-4-1-11 16,3 3-17-16,-3 0 4 16,-6 3-7-16,8 2-5 15,-7 4-3-15,4 4-9 16,1 3-21-16,-1-1-15 15,0 3-31-15,-1 5-6 0,0 21 0 16,-14 34 5-16,2-16 6 16,-3 4 4-16,-7 5 8 15,1-1 0-15,-4-4 0 16,1-6 0-16,-3-14 3 16,6-6 2-16,2-11 5 15,3-5 3-15,3-10 2 16,0-3-2-16,4-10-13 15,0-6-7-15,4-8-8 16,-1-6-1-16,4-1 2 16,-2-1 11-16,5 9 19 15,3 8 11-15,-3 5 15 16,-1 8 4-16,-3 2-10 16,-1 1-11-16,-3 6-21 15,3 6-14-15,-8 5-13 16,1 1 0-16,-5 14 2 0,1-4 2 15,-3 6 3-15,3 3 1 16,-2-4 0-16,1-1 0 16,2-1-60-16,0-5-62 15,10-4-193-15,-2-8-154 16,7-9 288-16</inkml:trace>
  <inkml:trace contextRef="#ctx0" brushRef="#br0" timeOffset="11197.48">16745 8024 699 0,'15'-34'346'15,"-15"38"-34"-15,-1-2-261 16,-1 2-4-16,0-3-19 15,1 1 2-15,-2 2-146 16,1 0-138-16,-1 4 167 16</inkml:trace>
  <inkml:trace contextRef="#ctx0" brushRef="#br0" timeOffset="11614.48">16606 8013 686 0,'4'-52'288'0,"-4"58"-139"15,-9 9-101-15,3 6 13 16,-13 8-5-16,-4 3-7 0,-2 3-11 15,-4-5-12 1,4 3-15-16,4-4-1 0,2-13 0 16,0-2-3-16,5-14-13 15,0-2-4-15,-2-8-5 16,4-3 6-16,1-3 20 16,4 3 7-16,1 2 24 15,-3 2 8-15,5 8-4 16,-6 1-6-16,1 5-23 15,6 10-11-15,-12 1-3 16,4 4 2-16,-3-2 2 16,-3 0-1-16,12-1-3 15,-3-2-16-15,2-4-60 16,-1-2-64-16,-4-3 81 16</inkml:trace>
  <inkml:trace contextRef="#ctx0" brushRef="#br0" timeOffset="12408.06">15939 7928 172 0,'-18'-42'146'0,"15"42"29"16,2-1-19-16,-2-1-24 15,2 1-16-15,-2 0-16 16,3 0-2-16,-1 0-15 16,0 0-5-16,-1-1-7 15,0 1-5-15,0 0-8 16,0 0-2-16,2 0 6 0,-3 0 0 15,2 0-13-15,0 1-5 16,0-1-18-16,1 0-4 16,0 1 2-16,0 0 1 15,-1 0-2-15,0 0-4 16,0 0-10-16,1 0-3 16,0 0-6-16,0 0-1 15,1 0-3-15,1-1-1 16,1 0 2-16,2-1 0 0,1 2 0 15,2 2 0-15,5-1 2 16,25 7-1-16,-28-3 2 16,-1 0-1-16,-6 4 1 15,2 3 0-15,-9 0 1 16,0 6 1-16,1-1-1 16,-3 1-2-16,6 0-7 15,-1 0-2-15,4-2-1 16,3 1 0-16,1 0 5 15,3 3 2-15,-1-4 4 16,-1 2 0-16,-5-4 4 16,0 0 0-16,-3 3 1 15,-2-2 0-15,-6 1 0 16,-1-1-2-16,-5-1-21 16,1-1-32-16,-2-1-71 15,-3-2-48-15,-1 0-142 16,-2-3 194-16</inkml:trace>
  <inkml:trace contextRef="#ctx0" brushRef="#br0" timeOffset="13326.23">13350 7447 355 0,'19'-5'202'16,"3"-1"-47"-16,10 3 2 15,-3 3-7-15,7 1-20 16,8 6-22-16,-2 0-17 15,8 8-44-15,-3-1-21 0,-3 4-17 16,-2 4-2-16,-6 1 4 16,-3 4 3-16,-11 2 4 15,-6 1 3-15,-12 4-2 16,-6 5 1-16,-12 6 0 16,-8 5-1-16,-13 6 1 15,-3 1 0-15,-5-7-1 16,-1-4 1-16,3-15 3 15,3-9-14-15,2-11-22 16,3-8-8-16,-1-9-14 16,5-7 10-16,7-4 16 15,2-1 5-15,6-1 4 16,3 1 0-16,-1-1 0 16,2-1-1-16,8 5-3 15,-3 0-2-15,6 4-9 16,5 2-6-16,3 1-9 15,5 1-6-15,7 7 0 0,-2 7 3 16,7 6 9-16,-3 5 12 16,3 6 18-16,7-1 11 15,7 7 28-15,6-1 2 16,2-3-2-16,6 0-5 16,2-3-23-16,0 1-5 15,1-4-7-15,-2 0 0 16,-7-3-1-16,-1 0 0 15,-1 3-7-15,-4-7-48 16,7 4-168-16,-9-3-155 0,-9-5 218 16</inkml:trace>
  <inkml:trace contextRef="#ctx0" brushRef="#br0" timeOffset="14251.92">11211 7886 403 0,'7'-13'195'16,"-27"36"-83"-16,3 10-50 0,5 2-1 15,1-1-40-15,9-1-11 16,5-8-10-16,3-6 0 16,9-9 12-16,-2-7 22 15,3-8 49-15,-4-9 14 16,3-12 8-16,-9-7-4 15,0-9-25-15,3-2-3 16,-5-7 1-16,5 3-4 0,-6-3-3 16,-6 1-4-16,-4 0-14 15,-4-7-10-15,-1 0-21 16,6 2-4-16,3 6-3 16,6 7 1-16,5 10 2 15,3 4 1-15,-1 11-1 16,4 2-3-16,3 7-6 15,-3-1-4-15,8 6-5 16,-7-1-1-16,3 8 0 16,-1 3-1-16,1 7-2 15,5 6-1-15,-4 8-21 16,-4 0-47-16,-3 7-193 16,-6-1 179-16</inkml:trace>
  <inkml:trace contextRef="#ctx0" brushRef="#br0" timeOffset="14461.5">10929 7759 613 0,'-4'-1'218'0,"0"-2"-182"0,6 4-33 16,-2-1 2-16,0 1-125 16,0 1 89-16</inkml:trace>
  <inkml:trace contextRef="#ctx0" brushRef="#br0" timeOffset="14692.62">10883 7788 268 0,'-26'42'246'15,"30"-21"39"-15,-9 7-72 16,-5-1-15-16,-5 7-74 16,-2 0-36-16,1 0-33 15,-1-2-5-15,0-7-22 16,-10-5-5-16,-3-5-4 15,-1-3 4-15,-10-8-92 16,1 1-82-16,-2-4 94 0</inkml:trace>
  <inkml:trace contextRef="#ctx0" brushRef="#br0" timeOffset="15027.17">10502 7825 552 0,'-13'-2'253'0,"-7"3"-122"16,-4 1-20-16,-5 7-32 16,-1 3 4-16,7 10 23 15,-2 1 3-15,7 4-23 16,5 3-21-16,-6-2-45 15,12 4-16-15,6-1-13 16,1-6-1-16,8-5 0 16,2-2 3-16,2-9 6 15,5-1 1-15,3-5 8 16,-2-4 3-16,6-5 4 16,-4-4-30-16,-3-7-86 15,2-3-69-15,-5-5 92 16</inkml:trace>
  <inkml:trace contextRef="#ctx0" brushRef="#br0" timeOffset="15232.59">10315 7788 563 0,'-11'1'288'0,"3"2"-116"15,6 5-35-15,-9 3-19 16,12 10-56-16,-11 4-23 15,0 6-20-15,3 6-1 16,-4 1-6-16,7 0-2 0,1 2-2 16,-7-6 7-1,3-3-95-15,-3-1-55 0,-1-11 83 16</inkml:trace>
  <inkml:trace contextRef="#ctx0" brushRef="#br0" timeOffset="15588.07">9845 7954 573 0,'8'-17'311'16,"-1"1"-96"-16,4 6-100 0,-1 1-20 16,9 8-66-16,0 2-13 15,-1 2 0-15,3 5 1 16,-6 1 1-16,-1 3 1 16,-4 4-2-16,-1 0-1 15,-6 1 4-15,-3-1 1 16,-2 4 0-16,2-4 1 15,-8 1-2-15,-1-1 1 16,-6-5-58-16,-7-2-54 0,0-4-276 16,-2-4 237-16</inkml:trace>
  <inkml:trace contextRef="#ctx0" brushRef="#br0" timeOffset="15774.66">9706 7850 779 0,'-2'-9'376'0,"0"4"-148"16,-4 1-14-16,4 5-94 15,-3 0-40-15,4 8-61 16,-1-2-21-16,-2 1-38 16,1 4-35-16,-1 3-115 15,-2 5-103-15,2 8 179 16</inkml:trace>
  <inkml:trace contextRef="#ctx0" brushRef="#br0" timeOffset="20327.09">13972 9442 561 0,'73'-61'262'0,"-76"76"-96"16,-4 5-28-16,-10 12-16 0,-2 6-22 16,-8 4-39-16,1-4-15 15,7-7-21-15,3-10-7 16,7-13 23-16,1-1 7 15,2-10 9-15,-2-2-2 16,-2-6-30-16,-2-5-8 16,2-2-6-16,1-1 6 15,1 0 16-15,1 4 14 16,2 9 14-16,-1 6-5 0,1 5-24 16,-2 7-13-16,-5 0-21 15,3 3-1-15,-4 5 1 16,1-5 4-16,1-1-73 15,-1-3-40-15,-2 0-130 16,-1-4-108-16,-2 1 228 16</inkml:trace>
  <inkml:trace contextRef="#ctx0" brushRef="#br0" timeOffset="20592.15">13357 9475 660 0,'12'-14'331'0,"0"0"-98"16,7 1-55-16,4 1-54 0,2-1-26 16,-4 4-43-16,-3 3-12 15,-5 5-24-15,-3 2-10 16,-3 9-2-16,-3 1 2 15,-7 6 3-15,-6 3-16 16,-4 1-80-16,1 2-59 16,-8-1-292-16,5 1 279 15</inkml:trace>
  <inkml:trace contextRef="#ctx0" brushRef="#br0" timeOffset="20909.64">13011 9506 644 0,'-19'-71'318'16,"28"67"-155"-16,5 9-25 16,-4 4-23-16,2 7-58 15,3 5-13-15,-7 4-24 16,0 2-5-16,0 0-5 0,0 0-8 16,-3 0-52-16,-3-1-38 15,-2-8-106-15,-2 0-71 16,-1-11 168-16</inkml:trace>
  <inkml:trace contextRef="#ctx0" brushRef="#br0" timeOffset="21085.15">12987 9468 774 0,'-5'2'335'0,"1"4"-177"15,2 5-39-15,-12 7-51 16,7 3-19-16,-5 5-25 15,-5-1-8-15,7-2-49 16,-6-1-51-16,-5-5-202 16,4 2 183-16</inkml:trace>
  <inkml:trace contextRef="#ctx0" brushRef="#br0" timeOffset="21578.37">12546 9405 374 0,'4'0'214'0,"-3"2"-50"16,9 5-21-16,-4 1-5 0,2 2-13 15,4 4-16-15,-3-1-42 16,0 2-27-16,-2-3-29 15,-1 0-2-15,-2-4 1 16,-2-3 2-16,-3 2-7 16,-3-6-1-16,-5 1-1 15,-2-3 0-15,0 0 4 16,-1 1 2-16,3 2-6 16,-4 6 8-16,4-1 6 15,2 4 4-15,-5 0 7 16,3 0-6-16,-8-1-8 15,2-2 1-15,-1-3-62 16,1-1-51-16,-1-2-191 16,1 0 176-16</inkml:trace>
  <inkml:trace contextRef="#ctx0" brushRef="#br0" timeOffset="22073.05">11025 9303 326 0,'6'-6'241'16,"-1"-2"-13"-16,2-2-33 16,1 7-32-16,5-3-50 15,6 3-21-15,10 3-15 16,3 2-7-16,6 2-14 16,-2 2-7-16,-5 2-27 0,0 1-7 15,-8 7-6-15,-8 2 1 16,-4 3-12-16,-9 4-37 15,-4 5-187-15,-4 0 155 16</inkml:trace>
  <inkml:trace contextRef="#ctx0" brushRef="#br0" timeOffset="22214.44">11113 9455 799 0,'-8'2'347'0,"2"2"-212"16,-4 1-33-16,-2 4-97 16,-1 1-88-16,-1 0 54 15</inkml:trace>
  <inkml:trace contextRef="#ctx0" brushRef="#br0" timeOffset="22726.1">10584 9382 558 0,'8'-17'240'16,"4"6"-118"-16,5 3-24 16,5 4 5-16,3 1-15 0,2 9-25 15,-3-2-12-15,-3 10-24 16,-7 0-9-16,-4 3-6 15,-5 4 1-15,-11-1 0 16,1 6-1-16,-3-4-1 16,-5-5 0-16,7-3 3 15,-4-7 2-15,-2-8 4 16,7 1-2-16,0-8-9 16,-3-4-6-16,6 4-7 15,-2-2-3-15,4 4-3 16,4 3-2-16,4 0 0 15,1 1 0-15,2-2 6 16,-3 1 3-16,3 0 1 16,-3-2 1-16,-2 1-68 15,1 2-54-15,-7 0 75 16</inkml:trace>
  <inkml:trace contextRef="#ctx0" brushRef="#br0" timeOffset="23108.57">10446 9443 513 0,'-69'-94'306'16,"47"92"-79"-16,0 4-43 15,-3 5-34-15,2 2-74 16,8 2-26-16,6 3-21 16,1 2-6-16,5 4-17 15,2 1-7-15,4 0-9 16,9-2-2-16,2 2 3 15,5-3 2-15,6-5 4 16,0-6 3-16,5-7 3 16,3-1 4-16,-2-5-9 15,-3 0-29-15,-4-3-130 16,-5 5 109-16</inkml:trace>
  <inkml:trace contextRef="#ctx0" brushRef="#br0" timeOffset="23325.77">10343 9366 594 0,'-3'-1'286'0,"-5"2"-141"0,-4 3-71 16,8 6-24-16,2 11-50 15,-8 1-2-15,1 6-36 16,-8 9-47-16,-11 2 55 16</inkml:trace>
  <inkml:trace contextRef="#ctx0" brushRef="#br0" timeOffset="23728.31">10118 9353 642 0,'-5'2'265'0,"-5"3"-157"0,-1 6-11 15,-1 2-26-15,4 2-24 16,4 1-37-16,2-2-12 16,5 0-8-16,5 0 1 15,2-1 7-15,2 0 1 16,-3-3 4-16,-2 3 2 16,-1 1 26-16,-6 1 7 15,0 7 17-15,-6 0 4 16,-4 2-21-16,-4-1-6 0,-11 1-17 15,0-1-4-15,-5-4-22 16,0-3-22-16,3-9-57 16,4-6-31-16,0-7-44 15,5-2-49-15,-3-7 144 16</inkml:trace>
  <inkml:trace contextRef="#ctx0" brushRef="#br0" timeOffset="24091.88">9535 9367 462 0,'11'-4'220'16,"3"3"-80"-16,4 0-8 0,6 5-9 15,1 2-11-15,0 6-28 16,0 4-20-16,-8 3-40 15,-3 3-6-15,-4 1-4 16,-7 3 0-16,1 2-65 16,0 0-92-16,-5 2 92 15</inkml:trace>
  <inkml:trace contextRef="#ctx0" brushRef="#br0" timeOffset="24225.24">5768 9592 508 0</inkml:trace>
  <inkml:trace contextRef="#ctx0" brushRef="#br0" timeOffset="25758.17">9457 9541 585 0,'0'0'302'16,"0"0"-137"-16,1 3-51 16,-1-2-37-16,2 3-65 15,0 2-12-15,-1 3 1 16,0 2 0-16,0 5-4 16,0 29-61-16,-4-23 47 15</inkml:trace>
  <inkml:trace contextRef="#ctx0" brushRef="#br0" timeOffset="43975.66">13702 12779 91 0,'-1'0'73'0,"-2"-1"14"16,3 0-11-16,-1 0-24 15,0-1-7-15,-3 1 6 16,-2-1 12-16,1 0 14 16,-1 0 4-16,3 0-3 15,-2-1-6-15,0 1-10 16,4 1-4-16,-1 0-9 15,1 0-8-15,0 0-15 16,0 0-11-16,0 0-14 16,-2 0-1-16,3-1-1 15,-1 1 3-15,1 0 1 16,0 0 0-16,11 1 2 16,9 5 1-16,27 8 0 15,-28-3-1-15,-3 1-3 16,0 1 0-16,0 3-1 15,0 0 0-15,-2 5 1 16,-5 2 0-16,-3-1 0 16,-1 5 0-16,-4 5-45 0,-1 0-51 15,-7 5 60-15</inkml:trace>
  <inkml:trace contextRef="#ctx0" brushRef="#br0" timeOffset="44225.61">13606 13074 627 0,'-2'7'251'0,"-1"5"-157"16,-2 5-28-16,-3 10-13 15,-2 5-21-15,-1 8-25 16,-5 1-3-16,1 0-2 16,2 1-49-16,3-5-192 15,3-1 166-15</inkml:trace>
  <inkml:trace contextRef="#ctx0" brushRef="#br0" timeOffset="44703.08">13369 13069 275 0,'-10'24'151'15,"-8"26"-57"-15,15-31-17 0,1-12-30 16,0-4-30-16,3-10-1 16,2-7 2-16,0-12 5 15,5-5 0-15,-5-9 19 16,-1-3 20-16,-2-5 38 15,-4-5 15-15,-2 2-8 16,-2-1-12-16,7 7-31 16,2-1-16-16,4 6-17 15,8 5 3-15,3 4 2 16,0 7-2-16,5 6-7 16,-1-1-11-16,3 6-13 15,-6 0-4-15,3 8-6 16,-1 4 1-16,-5 1-23 15,4 5-36-15,-2 0-86 16,-1 4-52-16,7 4-144 16,-3 0 212-16</inkml:trace>
  <inkml:trace contextRef="#ctx0" brushRef="#br0" timeOffset="45152.52">13162 12961 356 0,'-6'27'146'16,"-5"5"-80"-16,-9 4-50 16,-7 0-6-16,0-3-2 15,-1-6 1-15,3-16 1 16,0-5 2-16,4-14 29 16,1-7 28-16,1-13 4 15,2-8-2-15,-2-14-15 16,2-8-15-16,3-11 34 15,12 4 16-15,5-1 16 16,6 5 0-16,6 11-26 16,1 5-12-16,3 10-26 15,3 2-15-15,7 10-17 0,-4 0-7 16,10 8-9-16,8 7-3 16,4 4-37-16,2 4-56 15,6 5-280-15,-6 4 252 16</inkml:trace>
  <inkml:trace contextRef="#ctx0" brushRef="#br0" timeOffset="50781.28">17112 14717 696 0,'18'24'326'0,"-30"-23"-130"16,0 0-43-16,-5 5-52 15,3 3-36-15,0 4-44 16,2 6-8-16,1 5-3 16,0 5 1-16,4 5 0 15,3 1 0-15,4-3-4 16,5-5-4-16,3-11-6 15,2-7-3-15,5-10 2 16,-2-4 2-16,0-19 10 16,-1-7 6-16,-3-13 4 15,-3-10 15-15,-6 3 26 16,0 2 10-16,-6-2 11 16,-3 1-14-16,-3-16-32 15,2-6-16-15,9-6-19 16,7 5-3-16,17 16 4 0,3 8 4 15,4 13 6-15,8 1 2 16,-8 5-4-16,9 6-2 16,-2 6-1-16,-8 6-3 15,13 9-2-15,-6 3-1 16,1 8 15-16,3 2-42 16,-7 3-91-16,-3 4-71 15,-1 9-192-15,-5 1-96 0,-7 11 301 16</inkml:trace>
  <inkml:trace contextRef="#ctx0" brushRef="#br0" timeOffset="51260.23">16741 14593 439 0,'32'-40'239'0,"-33"28"-30"0,-3 3 1 0,-3 6-12 0,-5 3-30 0,-3 12-63 0,1 1-13 0,-7 8-20 0,7 3-14 0,-6 1-21 0,4 3-11 0,9 7-21 0,0 5-5 0,8-4-5 15,12 2 0-15,1-5-2 16,5-11 2-16,4-4 1 16,-7-10 1-16,2-8 2 15,1-2 1-15,0-9-38 16,1-1-28-16,1-5-100 16,-6-6-96-16,-1-4 168 15</inkml:trace>
  <inkml:trace contextRef="#ctx0" brushRef="#br0" timeOffset="51448.51">16695 14475 627 0,'-9'5'315'0,"-5"3"-77"16,5 3-108-16,-7 8-72 15,2 2-3-15,5 8-19 0,-1 4-6 16,-3 5-14-16,3 3-7 15,-4-1-2-15,3 2-36 16,0 0-177-16,4-1 147 16</inkml:trace>
  <inkml:trace contextRef="#ctx0" brushRef="#br0" timeOffset="52025.78">15707 14667 1079 0,'-81'14'363'0,"72"13"-342"16,9 12-27-16,4-2 1 15,0-1 0-15,2-5-1 16,5-14-43-16,-2-6-6 16,8-16-1-16,-4-10 1 15,-3-16 36-15,6-13 5 16,-5-15 5-16,2-3 2 16,-7-6 33-16,0-2 25 15,-5-4 38-15,-1-5 13 0,-2 0 9 16,1 6-15-16,-5 13-37 15,5 7-13-15,1 14-22 16,2 6-5-16,2 9 8 16,-1 4-1-16,7 10-6 15,0 5-6-15,4 6-12 16,3 5-2-16,3 11-5 16,0 0-20-16,2 10-76 15,-4 1-76-15,2 4 104 16</inkml:trace>
  <inkml:trace contextRef="#ctx0" brushRef="#br0" timeOffset="52265.18">15476 14431 1070 0,'-30'59'428'0,"30"-56"-207"16,2 3-214-16,-1-2-46 16,-1 7-101-16,3 1-75 0,-3 4 116 15</inkml:trace>
  <inkml:trace contextRef="#ctx0" brushRef="#br0" timeOffset="52913.55">15309 14539 342 0,'25'-46'143'0,"-25"52"-74"15,-2 5-54-15,-3-1-3 16,-2 0-6-16,1 3 8 15,-1-3 24-15,3 1 16 16,2-1 8-16,-2-1-1 16,0 0 11-16,-3 1-5 15,2-2-5-15,-2 0-7 16,-2 2-34-16,4 0-11 16,-3 0-7-16,1 1-1 15,4-1 4-15,1-1 15 16,2 0 22-16,0-1 5 0,0-1-3 15,0-3-13-15,2 3-14 16,1 0-2-16,-1-2-2 16,-2 1 0-16,0-2-4 15,-1-4-2-15,0 0 0 16,-2 0 1-16,3 0 14 16,-1 0 24-16,0 0 45 15,0-2 15-15,0 1 11 16,0 0-13-16,-6 1-34 15,-5 0-16-15,-7 0-27 16,-26 5-12-16,29 2-11 16,0 3-1-16,-6 2 0 15,1 2 1-15,-4 4-3 16,-1 1 0-16,-6 1-2 16,-5 0 0-16,-8 0-37 15,0-3-40-15,0-5-93 16,0-2-86-16,1-8 159 0</inkml:trace>
  <inkml:trace contextRef="#ctx0" brushRef="#br0" timeOffset="53240.1">14711 14537 779 0,'-16'7'409'15,"-3"0"-33"-15,-7 6-295 16,-3 4-44-16,-4 10-23 16,0 1-14-16,5 6 3 15,4-1 3-15,6 1 2 16,3-5-1-16,10-4-11 15,5-3-7-15,9-8-4 16,4-2 2-16,3-8 5 16,2-1 4-16,0-6 3 15,2 0-27-15,0-3-79 16,-1-3-87-16,-2-2 113 16</inkml:trace>
  <inkml:trace contextRef="#ctx0" brushRef="#br0" timeOffset="53453.54">14596 14582 615 0,'-80'20'328'0,"67"0"-18"15,-2 2-238-15,1 2-36 16,-2 10-17-16,0 4-13 0,-2 3-4 15,1 1-1-15,1-3-50 16,0-7-80-16,3-4 84 16</inkml:trace>
  <inkml:trace contextRef="#ctx0" brushRef="#br0" timeOffset="53737.33">14064 14614 789 0,'4'-19'327'16,"6"4"-186"-16,-1 1-90 15,0-1-4-15,12 9-10 16,1 5-6-16,2 8 3 0,5 5-5 15,-9 7-8-15,-4 2-3 16,-6 7 2-16,-5 0-1 16,-7-1-2-16,-2 2 11 15,-5-5-82-15,-1-5-61 16,-3-9 74-16</inkml:trace>
  <inkml:trace contextRef="#ctx0" brushRef="#br0" timeOffset="53895.42">13947 14552 709 0,'-1'-3'369'0,"-1"2"-66"15,2 1-90-15,-1 0-102 16,1 0-27-16,-3 0-122 16,3 0-71-16,-1 0-203 15,-1 6 192-15</inkml:trace>
  <inkml:trace contextRef="#ctx0" brushRef="#br0" timeOffset="54690.04">13354 15767 795 0,'0'10'322'0,"0"-3"-207"0,3-2-28 15,-1-2 5-15,2 0-16 16,-4-5 5-16,0 1 3 16,0 0-17-16,4-6-19 15,11-23-37-15,26-36-7 16,-21 25-2-16,-3-5 6 16,-1-5 12-16,6 4 7 15,-8 2 11-15,7 4-4 16,-3 8-6-16,-9 8-6 0,-1 12-9 15,-5 4 1-15,-3 13 3 16,0 5 3-16,-1 11 9 16,0 12-1-16,-10 19 6 15,-1 8 0-15,6 13 0 16,-9 1-2-16,12-2-10 16,-10-2-4-16,-2 2-10 15,-3 1-4-15,-2-1-12 16,7-2-25-16,-3-15-86 15,2-7-54-15,1-17-246 16,0-7 264-16</inkml:trace>
  <inkml:trace contextRef="#ctx0" brushRef="#br0" timeOffset="56013.31">13233 16829 191 0,'-36'44'116'0,"30"-46"19"16,5 2 13-16,0-3 34 15,0 2-3-15,0-1-20 16,0 1-10-16,0 1-35 16,0 0-20-16,0 0-35 15,-1-1-17-15,2 0-14 16,0 0 0-16,0 0 2 16,0-3 2-16,5-13-1 15,21-26-2-15,-5 19 4 16,3 1 4-16,7-2 4 15,4-2 6-15,2 3-6 16,-1 0-6-16,-4 6-12 16,-1 4-7-16,-11 7-8 0,1 6-1 15,-1 6-2-15,-5 4 2 16,2 6 0-16,-3-1 0 16,-3 5 2-16,0 0 0 15,-6 6 1-15,1 6 1 16,-11 4-1-16,-6 2-1 15,-3 6 1-15,-1 2-1 16,-6 2-2-16,-3 0 1 0,-6-1-16 16,-5-8-16-16,-5 6-32 15,-3 0-15-15,0-3-28 16,0 1-3-16,2-12 15 16,5-6 7-16,3-10 15 15,0-11 15-15,11-7 12 16,-2-10 3-16,9-11 27 15,2-4 1-15,6-8 3 16,7 2 1-16,5-1 1 16,8 3 3-16,-3-1 6 15,-2 0 1-15,4 8 0 16,-1 2-2-16,7 11 3 16,2 4 3-16,4 7 6 15,-1 6 8-15,5 6 9 16,4 6 5-16,1 9 6 15,4 4 3-15,2 6 3 16,-3-2-6-16,5 2-11 0,-3-3-9 16,4-3-14-16,0 1 1 15,7-9 1-15,4-2-3 16,3-9-2-16,13-3 3 16,-1-6-116-16,6-8 81 15</inkml:trace>
  <inkml:trace contextRef="#ctx0" brushRef="#br0" timeOffset="113934.63">1727 10789 555 0,'-3'0'237'0,"-8"-3"-149"15,3 4-19-15,8 3-41 16,0 3-22-16,10 0-14 0,-5-2-1 16,-3 2 1-16,-1-6 2 15,9 5 3-15,1-1 0 16,9-3 0-16,0 5-1 16,2-5-1-16,12 2 0 15,1 0 0-15,8-1 2 16,9 1 3-16,5-1 0 15,8-2 1-15,-1 0 0 16,5-3-1-16,8 1 0 0,12 0 0 16,7 1-2-16,8 3-1 15,1-3 2-15,6 1 15 16,1-3 4-16,12 1 3 16,7 1-1-16,9 0-15 15,7 1-2-15,-2 2 6 16,4 3 9-16,3 2 10 15,-1 5 1-15,-1-1-8 16,1 0-10-16,1 2-11 16,-3-1-2-16,-6-2-3 15,3 4 0-15,-7 2 1 16,-1 2 2-16,2 1 2 16,-2-4 1-16,2-3 1 15,1-1 0-15,-9-1 52 16,-1 0 3-16,-9-1 12 15,-2-2 5-15,-11 0-51 16,-9 1-3-16,-9 0-13 16,-5-3-2-16,-13 2-1 0,-2 1 1 15,-13 0 1-15,-12 1 2 16,-12-2 2-16,-6-3 0 16,-8 0 0-16,-7-1-1 15,-3-3-29-15,0-1-18 16,-4-4-42-16,1-1-24 15,-7-1-49-15,-2 0-52 16,-4-7 133-16</inkml:trace>
  <inkml:trace contextRef="#ctx0" brushRef="#br0" timeOffset="114371.54">6870 10749 306 0,'2'0'162'0,"-2"0"-29"15,2 1-108-15,-2-1-43 16,0 0-2-16,9 4 12 0,18 8 1 16,38 10 3-16,-29-13 2 15,9 1 0-15,-7-3 1 16,5 3-2-16,6-1-3 16,0 0-2-16,6 2-1 15,-5 1 3-15,-4-1 3 16,-9 6 24-16,-8 1 11 15,-10 4 45-15,-10 3 26 16,-14 4 21-16,-9 4 11 16,-18 8-5-16,-5 1-10 15,-15 4-30-15,-1-1-18 0,-5-2-37 16,1-2-50-16,0-6 10 16</inkml:trace>
  <inkml:trace contextRef="#ctx0" brushRef="#br0" timeOffset="119462.89">7620 11799 431 0,'-36'0'288'0,"48"-14"-37"0,1-1-81 15,6 3-30-15,8 6-66 16,-2 0-15-16,9 6-29 16,0 5-14-16,-1 6-10 15,-4 2-2-15,-5 3 0 16,-2 7-1-16,-6 5 4 16,-8 5 3-16,-8 11 5 15,-6-2 1-15,-8 4 1 16,-3-1 0-16,-2-5 2 15,0-1 1-15,-3-12 6 16,-2-5 6-16,0-11 3 16,1-7 1-16,0-10-9 15,4-5-6-15,9-2-6 16,3-3 3-16,5 2 3 16,-1-2 1-16,4 2-5 0,1 2-9 15,3 4-10-15,3 1-6 16,-4-4-7-16,5 3-3 15,2 3-2-15,1 1-1 16,4 4-46-16,2 0-49 16,-1 4-187-16,1 0 189 15</inkml:trace>
  <inkml:trace contextRef="#ctx0" brushRef="#br0" timeOffset="119913.13">7218 11898 309 0,'-6'-6'229'16,"6"-4"52"-16,0 5-56 15,3-2-52-15,2 2-45 16,6 0-50-16,4 0-7 15,10 4-2-15,2-2-1 16,2 7-28-16,2 0-14 16,-3 5-18-16,-1 1-3 15,-5 2-1-15,-4 1 0 16,-7 9 0-16,-5 1 1 0,-7 6 2 16,-5 7 2-16,-9 2-51 15,-2 3-48-15,-3-1-179 16,-5-7 165-16</inkml:trace>
  <inkml:trace contextRef="#ctx0" brushRef="#br0" timeOffset="120310.82">6983 11943 562 0,'15'-6'295'15,"-7"-2"-86"-15,5 2-61 16,-3 1-66-16,-1 3-31 16,3 3-21-16,-1 2-6 15,3 4-7-15,-4 2 0 0,1 5-3 16,1 3-1-16,-1 4 0 16,-2 2-1-16,-2-1 1 15,-7 0 0-15,2 2 10 16,-2-2-33-16,-7-2-129 15,4-2-160-15,-7-3 174 16</inkml:trace>
  <inkml:trace contextRef="#ctx0" brushRef="#br0" timeOffset="120549.11">7000 11886 775 0,'0'1'333'0,"-7"1"-206"15,7 5-23-15,-2 9-50 16,-1 4-17-16,-2 9 3 0,-4-1-5 16,-5 1-8-16,1-2-2 15,3-2-9-15,3 1-4 16,-1-6-63-16,0-2-60 15,1-8 69-15</inkml:trace>
  <inkml:trace contextRef="#ctx0" brushRef="#br0" timeOffset="120763.32">6810 11915 917 0,'0'1'439'0,"-3"-1"-148"16,1 0-84-16,1-1-76 16,0 0-46-16,0 0-69 15,0 0-10-15,0 1-83 16,-2 0-56-16,3 0-136 16,-8 2-141-16,-10 22 266 15</inkml:trace>
  <inkml:trace contextRef="#ctx0" brushRef="#br0" timeOffset="121447.9">6378 11892 396 0,'20'-12'273'16,"-1"4"-8"-16,7 3-132 16,-3 5-19-16,-5 1-60 15,-1 4-8-15,-4 4-20 16,0 1-13-16,-2 10-4 15,-2-7 0-15,-7 6 4 16,-1-4 3-16,1-3 7 16,-4 4 1-16,-1-4 3 15,3 2 2-15,-8-6 4 16,5-4 0-16,-6-4-17 16,-6-6-11-16,-3-8-19 15,-2-4-8-15,5-2 7 0,9 1 3 16,0-3 10-16,-1 1 2 15,6-2 12-15,-8 0 10 16,7 8 24-16,0 0 12 16,-1 7 16-16,3 2-2 15,-6 4-23-15,6 1-19 16,0 1-34-16,0 0-8 16,-1 7-2-16,-1 20 4 0,-12 35 12 15,2-21 0-15,0 3 2 16,-6-3-1-16,5 3 0 15,-2 1-3-15,4-2-94 16,1 3-80-16,-2-6 107 16</inkml:trace>
  <inkml:trace contextRef="#ctx0" brushRef="#br0" timeOffset="123879.31">2510 12473 467 0,'1'0'193'0,"-1"-5"-123"16,2-6 10-16,2-6-9 15,-2-4-1-15,0-14 15 16,3-5 6-16,-2-16 20 16,4-6-3-16,1-12-15 15,1-10-10-15,5-7-23 16,1-7-13-16,3-23-19 15,4-2-5-15,-3-19-12 16,-2 0-2-16,-2-15 4 16,1-4 1-16,-2-12 3 15,-1-11-2-15,-1 8-4 16,2-8-5-16,-4-5-2 16,0 3 0-16,1-14-1 0,-4 1-1 15,7 4 0-15,-2-8 0 16,-4 12 0-16,2 3 0 15,-2 4 0-15,-1 9 0 16,1 7-2-16,-1-1 0 16,-4 5-1-16,7 3-4 15,0 5-5-15,0 6 0 16,4 16 1-16,0 7 2 16,-3 15 7-16,0 10 0 15,-3 10 0-15,-2 4 1 0,-1 16 1 16,-3 11 0-16,-4 17-1 15,1 10 0-15,-3 10-2 16,-1 6-1-16,4 9-4 16,-3 3-5-16,0 6-17 15,0 3-5-15,-4 6-1 16,-2 8 4-16,-2 13 16 16,2 8 4-16,-6 11 4 15,-4 4 2-15,1 7 2 16,-1 4 1-16,3-2 0 15,-2 0 1-15,0-8 3 16,4-5-1-16,1-8 1 16,5-9 0-16,3-11 1 15,-1-4 1-15,2-12 2 16,1-2 2-16,4-3 5 16,3-4 1-16,-3 3-5 15,0 0-3-15,5-20-8 16,8-36-1-16,-3 19 1 0,-2-4 0 15,3-5 1-15,-4-4 0 16,1-3 0-16,-4-5 0 16,15-1-3-16,0-4-1 15,10-2-1-15,7 4 0 16,-2-4 2-16,3 3-1 16,5-1 0-16,-2 3 0 15,2 12-1-15,-3 6-1 0,-9 18-2 16,-5 9-4-16,-10 19-5 15,-4 12-1-15,-7 28 3 16,-7 10 2-16,-7 28 7 16,-6 8 2-16,-9 15 4 15,-3 4 2-15,5 1 3 16,7-4-11-16,14-19-167 16,7-8 128-16</inkml:trace>
  <inkml:trace contextRef="#ctx0" brushRef="#br0" timeOffset="125249.09">2258 5557 193 0,'-7'11'158'0,"1"1"-30"16,3 2 17-16,6 4-30 16,0-5-26-16,4 2 5 15,7-4-9-15,4-1-5 16,7-8-23-16,0-2-9 16,6-11-15-16,1-5-7 15,2-9 10-15,-1-6 1 16,-4-4-1-16,-4 0-1 0,-4 3-12 15,-4 2-2-15,-11 1 0 16,-3 4 3-16,-9 3-1 16,-5 5-2-16,-4 5-10 15,-3 6-7-15,-1 9-12 16,-3 6-4-16,3 11 6 16,-4 4 3-16,0 9 8 15,1 5 8-15,-2 7-3 16,5 6 0-16,-1 8-2 15,4 0-2-15,7-1-3 16,3-8-1-16,7-6-1 16,3-6 1-16,4-9-1 15,0-4 0-15,9-9-46 16,-1-3-68-16,2-11-171 16,5-2 173-16</inkml:trace>
  <inkml:trace contextRef="#ctx0" brushRef="#br0" timeOffset="125631.16">2280 5702 443 0,'-30'50'191'15,"10"4"-115"-15,8-3 0 16,3-18 12-16,0-6-42 0,8-18-1 15,1-9 13-15,3-17 9 16,1-13 0-16,0-22-30 16,-2-11-16-16,1-13-12 15,-2-4 14-15,-5 0 21 16,-3 0 9-16,0 2 11 16,-2 1-13-16,9 5-19 15,0 4-10-15,3 6-15 16,4 5-5-16,3 8-3 15,6 5-1-15,4 6 0 16,-1 10-2-16,-4 9-1 16,-3 3-5-16,7 15-6 15,-5 2 0-15,5 11 4 16,-1 6-3-16,3 6-133 16,0 4-199-16,3 13 221 15</inkml:trace>
  <inkml:trace contextRef="#ctx0" brushRef="#br0" timeOffset="126500.77">1882 5497 306 0,'-29'-44'197'0,"28"44"-28"16,2 2-48-16,0 3-19 16,-1-5-33-16,0 0-3 15,0 1-10-15,5 17-9 16,6 37-15-16,-8-31-10 0,-1-1-11 15,-1 1 1-15,-1-5 1 16,0 1 1-16,-4-6 3 16,-2-3-1-16,-2-3 3 15,-5-2-1-15,-3 3-3 16,-1 0-2-16,-3 7-11 16,-2 5-2-16,-1 5-2 15,-1 6-1-15,2-1 14 16,3 0 4-16,12-3 1 15,-2-4-2-15,7-8-6 16,7-6-2-16,3-8 5 16,4-6 4-16,9-8-2 15,-3-2 1-15,5-3 0 16,3 4-35-16,-10 9-291 16,-1 8 228-16</inkml:trace>
  <inkml:trace contextRef="#ctx0" brushRef="#br0" timeOffset="128307.13">2290 6538 503 0,'-29'-64'331'0,"21"62"-74"0,6 3-43 15,-4 1-65-15,6 10-89 16,1 0-22-16,-3 7-25 16,-1 1-2-16,-5-1-2 15,5 1-1-15,0-2 1 16,3 4 6-16,-2-1-135 15,-1 3-131-15,-3 1 158 16</inkml:trace>
  <inkml:trace contextRef="#ctx0" brushRef="#br0" timeOffset="128831.21">1777 6560 591 0,'9'-6'281'0,"9"0"-144"15,-2 1 12-15,7 5-58 16,2 4-33-16,-5 7-22 16,3 2-20-16,-7 5-5 15,-1-2 0-15,-7 10 5 16,-5 3 1-16,-4 8 3 15,-9 3-1-15,0-2-2 16,0-1-3-16,-4-10-9 16,3-1-3-16,-5-15-8 15,-4-5-5-15,1-8-12 16,3-7 0-16,4-2-2 16,3-6 4-16,9-3 13 15,1 1 3-15,6 0 10 16,2 3 2-16,-1 5-1 15,1 2-1-15,-3-1-6 16,2 3-2-16,-2 5-28 16,0 0-71-16,4 8 69 0</inkml:trace>
  <inkml:trace contextRef="#ctx0" brushRef="#br0" timeOffset="129131.05">1666 6536 678 0,'8'13'338'15,"-5"5"-152"-15,-1 14-49 16,0 15 16-16,-2 19-55 15,-9 11 0-15,-6 13-33 16,-6 1-15-16,3 2-20 16,3 0-7-16,-6 3-13 15,4 1-2-15,-5-9-12 16,0-4-56-16,4-10-237 16,-1 5 205-16</inkml:trace>
  <inkml:trace contextRef="#ctx0" brushRef="#br0" timeOffset="146866.66">8379 14039 688 0,'-5'69'257'16,"4"10"-177"-16,10 14-80 15,2 6 0-15,-1 11-3 16,-3 4 2-16,-7 13-2 0,0 6 1 16,-5 19 32-16,-3 2 15 15,-3 11 13-15,-1 1 4 16,0-9-29-16,1-1-13 15,1-9-11-15,0-8-2 16,4-11 1-16,-1-4 1 16,2-13 8-16,2-4-1 15,-3-12-1-15,2-9 13 16,-1-14-304-16,0-6 212 0</inkml:trace>
  <inkml:trace contextRef="#ctx0" brushRef="#br0" timeOffset="147258.04">7233 15802 580 0,'107'18'195'16,"28"0"-162"-16,16 3-9 15,26 0 2 1,9-2 3-16,15-1-7 0,5-1 21 15,-15-6 16-15,-2-2 21 16,-8 0 24-16,-7-3-13 16,3-1-13-16,-2 1-21 15,-6-5-42-15,-2 0-6 16,-5-5-1-16,-11 0-53 0,-7 0-188 16,-8-4 164-16</inkml:trace>
  <inkml:trace contextRef="#ctx0" brushRef="#br0" timeOffset="148045.13">9884 15372 813 0,'-54'-17'343'15,"51"14"-151"-15,3-3-168 16,3-3-24-16,3-10-32 16,6-4-17-16,-2-14-19 15,1-5 5-15,-10-9 38 16,-4-4 39-16,-9-8 65 16,-3-3 23-16,-4-5 25 15,-2 0-10-15,1 4-23 16,-5 0-15-16,-3-3-21 15,-4-1-13-15,-16-5-19 16,-7 0-10-16,-13 7-12 16,-11 1 0-16,-1 9 1 15,0 6 0-15,-4 6-11 16,-5 3-7-16,-16 12-9 0,-4 7 3 16,-6 15-10-16,-6 14-11 15,-6 22-7-15,-6 13-2 16,6 16 40-16,8 5 24 15,16 12 15-15,8 6 0 16,2 12-24-16,4 4-8 16,16-1-2-16,11-3 1 15,12-7 2-15,10-4 1 16,4-10 0-16,3-5 0 0,8-15-15 16,-1-6-14-16,13-16-41 15,-1-4-31-15,9-4-120 16,0-3 142-16</inkml:trace>
  <inkml:trace contextRef="#ctx0" brushRef="#br0" timeOffset="151533.54">7467 15086 80 0,'-18'67'32'0,"13"-70"17"16,-3 0 10-16,1-1 85 16,0-1 26-16,-3-3 19 15,4 5 1-15,-1 3-39 16,-1 0-32-16,3 1-60 0,-3 2-25 15,-1 0-35-15,1 3-9 16,2 4-6-16,-1 2 0 16,3 6 1-16,2 4 1 15,0 10 1-15,0 3-1 16,6 14 2-16,-1 11 1 16,5 16 2-16,4 9 4 15,4 6-1-15,4-3-1 0,10 3 0 16,-2-18-3-1,-14-37 1-15,0 1 3 16,56 115-1-16,4 1 3 0,13 0 3 16,-17-56 0-16,12-11 3 15,5-7 9-15,-4-20 38 16,-1-14 21-16,5-18 38 16,3-8 7-16,11-17-24 15,7-1-20-15,-3-14-37 16,1-6-14-16,0-9-12 15,6-10-1-15,-7-7-2 16,-7-6-1-16,-12-3-2 16,-11 2 1-16,-11 3 1 15,1 1 3-15,-14 5 2 16,-5 2 2-16,-5 2 0 16,-11 2 0-16,-7 2-10 15,-6-5-19-15,-12-1-83 0,-1-5-79 16,-15-6 109-16</inkml:trace>
  <inkml:trace contextRef="#ctx0" brushRef="#br0" timeOffset="152963.01">9542 16217 72 0,'39'77'18'15</inkml:trace>
  <inkml:trace contextRef="#ctx0" brushRef="#br0" timeOffset="153666.59">9581 16285 174 0,'0'-1'108'16,"0"0"-14"-16,0 0-48 0,0 0-19 16,0 0-19-16,0 0-4 15,0-1 0-15,0 1-2 16,1-3-2-16,1-5-5 16,2-2-20-16,0-1-24 15,9-34-24-15,-7 30 3 16,-1-1 26-16,-2-2 51 0,3 0 81 15,-2 0 20-15,1-5 16 16,-1 0-23-16,-1-1-51 16,-3-2-20-16,0 1-25 15,-5 2-10-15,-3-3-44 16,1 0-23-16,-6 3-18 16,0-3 8-16,-4 5 64 15,-2 2 45-15,-5 1 58 16,-1 7 1-16,-9 3-16 15,-3 7-17-15,-2 6-27 16,-3 0-2-16,2 4-7 16,1 0-7-16,5 4-13 15,1 3-2-15,-2-1 2 16,2 0 2-16,-13-3 3 16,1 0 1-16,-5 5 0 15,-5 4 13-15,4 0 15 0,-1-2 2 16,6-4 1-16,4-5-15 15,3-6-25-15,5-3-7 16,5-5-3-16,-3-4 1 16,3-4 11-16,-2-2 4 15,-5-8 3-15,3-4 2 16,-5-1 15-16,5 0 12 16,5 1 8-16,2-3-1 15,4-4-19-15,0-7-13 0,1-6-10 16,4 2-5-1,5-3-9-15,4 0-22 0,8-2-35 16,8 2-5-16,6-1-4 16,8 3 14-16,8-2 9 15,10-4-2-15,11 5 9 16,0 0 8-16,8 8 26 16,-9 5 11-16,-5 6 16 15,-1 9 5-15,-4 9 1 16,11 6-22-16,2 5 5 15</inkml:trace>
  <inkml:trace contextRef="#ctx0" brushRef="#br0" timeOffset="156300.24">8596 14863 232 0,'0'-34'109'16,"-5"34"-22"-16,0-4-32 16,5 4 21-16,-4-2 41 15,4 1 8-15,-1 0-10 16,0 1-20-16,0 0-50 15,0 0-22-15,0 0-23 0,0 0-6 16,0 0 0-16,-1 0 0 16,2 0 9-16,0 0 6 15,0 0 7-15,0 2 3 16,8 4-4-16,10 2-3 16,35 30-6-16,-30-32 13 15,21-1 21-15,1-4 7 16,6-6 7-16,5 1-14 15,-3-7-2-15,-8 2 0 0,-7 1 6 16,-6 2 5-16,-16 5-10 16,-3 1-3-16,-13 9 1 15,-9 3-6-15,-18 14-9 16,-8 8-4-16,-12 14 2 16,-4 7 4-16,5-1 0 15,10-3-3-15,6-8 3 16,8-5-77-16,5-4-153 15,-1-3 146-15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05:36:42.0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17615 10394 358 0,'80'-63'253'0,"-80"63"-22"0,-1-2-36 16,2 7-16-16,-1-5-37 16,0 0-18-16,0 0-30 15,0 0-22-15,0 0-37 16,0 0-10-16,0 0-6 15,2 10 7-15,2 18 21 16,-6 38 16-16,0-4 11 16,-3 9-8-16,-3 17-16 15,8 10-17-15,-16-2-17 16,-1 8-2-16,-4 2-4 16,2 1 0-16,-1-6-1 15,4-11 0-15,0-15 0 16,1-6 0-16,4-10-1 15,0-5 0-15,5-17-2 16,1-8 0-16,2-18 2 16,1-6-2-16,1-5-35 15,0-5-37-15,0 4-109 16,-2-8-104-16,1-21 174 0</inkml:trace>
  <inkml:trace contextRef="#ctx0" brushRef="#br0" timeOffset="898.25">17507 10328 237 0,'-38'-44'175'16,"27"51"-11"-16,-2 2-2 16,-2 2-26-16,3 7-10 15,-3 3 7-15,1 4-12 16,-2 0-6-16,6 0-18 16,0-6-16-16,5-3-36 15,4-5-15-15,-1-10-14 16,6 1-11-16,-3-3-2 15,-1 0 10-15,0 0 16 16,0-1 11-16,8-8 5 0,12-15 0 16,28-36-28-16,-24 23-6 15,2-9-7-15,6-3-8 16,-1-4 5-16,-1 4 1 16,1 2-1-16,-5 3 1 15,-5 12-1-15,-2 5 0 16,-8 16-2-16,1 5-6 15,-4 11-9-15,-2 4-4 16,7 18 0-16,-2 11 4 16,2 22 11-16,6 11 5 15,-8 11 27-15,1 1 9 0,-2 0 8 16,-6-3-2-16,4-11-21 16,-8-6-8-16,2-17-7 15,-2-7-1-15,2-10-3 16,8-4 0-16,0-4 0 15,-4 0 0-15,2-6 0 16,-3-3 0-16,0-4-2 16,6-1 0-16,-8-4 0 15,-2 0 0-15,-1-8 5 16,-1 5-2-16,0 0 9 16,0-1 1-16,-2-6 2 15,-3-4 0-15,-19-29 1 16,5 28-3-16,-14-2-4 15,-4-1 0-15,-13-6-5 16,-4-4 0-16,2 1-1 16,2 0-2-16,8 6 0 15,6 3 0-15,6 7 1 0,6 2 0 16,1 6 2-16,10 1-2 16,4 1-2-16,2-1-10 15,14 3-23-15,-2-2-4 16,16 2-4-16,0 2 9 15,13 0 22-15,9 1 3 16,-3-1 7-16,6 0 0 16,-4-3 2-16,1 2 0 15,2-4 1-15,-1-5 1 16,1-1-36-16,-15-2-82 0,-6 0 77 16,5 4-54-16</inkml:trace>
  <inkml:trace contextRef="#ctx0" brushRef="#br0" timeOffset="136937.28">2454 14435 270 0,'-79'-30'186'16,"74"28"20"-16,-4-7-31 16,6 7-26-16,-1-4-20 15,2 4-26-15,2 1-9 16,-2 0-15-16,1 0-10 16,0 0-24-16,0 0-14 15,0 1-24-15,0 0-7 0,1 0-7 16,0 0 1-16,0 0 6 15,0 0 3-15,12 5 6 16,7 9 3-16,26 30 1 16,-25-26 1-16,6 2 2 15,-3 1-1-15,8 8-1 16,0 0 0-16,-1 1 18 16,1-2 6-16,-1 2 14 15,-1 0 2-15,2 2-16 16,-5 2-6-16,-3-2-16 15,0-1-4-15,-3-3-6 16,-1-3-2-16,-3-2 0 16,-1 0 1-16,0-4-1 15,1-4 0-15,-2 3-1 16,-1-5 1-16,-7-3 0 16,-1 0 1-16,-1-7 3 15,-4-3 1-15,2 2-15 16,-2-2-28-16,-1-1-150 0,0 0-131 15,-2 0 190-15</inkml:trace>
  <inkml:trace contextRef="#ctx0" brushRef="#br0" timeOffset="137428.07">2925 14289 491 0,'-3'3'247'0,"-6"-6"-70"16,3 4-36-16,-4-4-16 15,-1-2-19-15,3 9-10 16,0-4 3-16,2 14-6 16,-4 0-5-16,-2 11-6 15,-2 8-3-15,-13 9-5 16,7 4-5-16,-6 3-21 0,3 1-11 15,0 0-20-15,-10-2-7 16,-3 5-6-16,-2 2 0 16,2-2-2-16,10-2-1 15,3-14-1-15,2-5 0 16,7-7-24-16,1-4-23 16,4-7-65-16,1-8-43 15,5-7-126-15,1-5-101 16,4-8 245-16</inkml:trace>
  <inkml:trace contextRef="#ctx0" brushRef="#br0" timeOffset="138072.47">2614 13988 352 0,'41'-74'246'0,"-46"70"-31"0,0 3-41 15,1 2-35-15,0 6-50 16,-5 2-4-16,2 8-10 16,5 0-1-16,2 2-14 15,2 0-18-15,3-4-23 16,2-5-10-16,-2-6-10 16,7-1-3-16,5-4 7 15,-2-1 12-15,6-6 18 16,-15-8 7-16,2-6 2 15,-2-2-5-15,-7-4-9 16,5 1 0-16,-4 2 4 16,-7 1 1-16,-7 1-3 15,1 9-5-15,-10 3 1 16,4 5-1-16,11 11-5 16,-6-2-3-16,1 9-19 15,3 3-9-15,1 8-5 0,1 0 1 16,9 2-66-16,1-1-47 15,6-6-156-15,2 0 166 16</inkml:trace>
  <inkml:trace contextRef="#ctx0" brushRef="#br0" timeOffset="-62440.04">4685 14486 236 0,'-4'-1'148'0,"-1"1"-5"0,1 2-24 15,-2 1-35-15,1-2-5 16,0 1 18-16,0-2 13 15,1 0 27-15,0 0 9 16,3-2-6-16,0 1-13 16,0 0-26-16,0 0-14 15,0 0-23-15,0 0-6 16,0 0-12-16,-2 0-6 16,-1 0-3-16,2 0-2 15,1-1-7-15,0 1-5 0,0 0-23 16,0 0-7-16,-2 1-1 15,3 0 6-15,-1 0 20 16,1 0 12-16,0 0 8 16,5 13-1-16,0-1-13 15,20 29-10-15,-10-24-9 16,-1-3-3-16,5 4-1 16,-2-1-1-16,2-2 29 15,-1 2 4-15,2 1 1 16,0 1 2-16,-3-3-27 15,3 5-3-15,-6-4-1 16,2 4 1-16,-2 0-3 16,-6-7 2-16,2 0-2 15,0-2 0-15,-2-2 2 16,3 1-1-16,0 0 2 16,-8-2 7-16,3-1-50 15,-8-4-32-15,4-1-86 0,4 0-80 16,2-7-240-16,1-3 304 15</inkml:trace>
  <inkml:trace contextRef="#ctx0" brushRef="#br0" timeOffset="-62180.7">5052 14382 740 0,'-3'3'421'16,"0"3"-107"-16,-4 5-121 16,-4 5-52-16,-6 10-58 15,0 7-10-15,-4 7-3 16,-1 0-2-16,-1 2-24 16,2-4-10-16,-1-1-23 15,-3-3-5-15,5-2 0 16,-6-2-42-16,6-1-100 15,-1 1-63-15,0 0 103 16</inkml:trace>
  <inkml:trace contextRef="#ctx0" brushRef="#br0" timeOffset="-61309.79">4665 15278 382 0,'24'-72'283'16,"-24"77"-4"-16,-1 5-60 15,-1 5-28-15,1 10-46 16,0 7-18-16,-1 7-43 16,-1 6-24-16,-1-2-34 0,1-5-12 15,4-9-11-15,0-7-4 16,6-11-9-16,-1-9-2 15,5-8 2-15,3-2 3 16,8-10 7-16,0 1 1 16,1-5 0-16,0 0-1 15,-3 2 0-15,4 3 0 16,-3 10 1-16,-6 4 1 0,3 8 3 16,-7 8 3-16,-1 11 4 15,-8 4 0-15,0 10-1 16,0 4-2-16,-8 6-4 15,8 4-1-15,-10 0-15 16,4 5-22-16,-11-1-71 16,2 1-40-16,-7 0-56 15,-8-7 2-15,-3-7 71 16,-5-9 37-16,-7-16 60 16,-3-9 22-16,9-12 22 15,7-8 26-15,13-6 48 16,7 0 7-16,6-8 12 15,5 1 0-15,9-9-11 16,4-5 1-16,11 0-25 16,6-5-18-16,6 4-18 15,6 6 1-15,-4 5-6 16,2 8-4-16,-7 9-6 16,-5 0-12-16,-3 8-4 0,-7-3-2 15,3 5-7-15,-3 0-25 16,0 3-84-16,1 4-72 15,-7-4 108-15</inkml:trace>
  <inkml:trace contextRef="#ctx0" brushRef="#br0" timeOffset="-60814.55">4401 14097 323 0,'-15'-10'224'15,"-1"6"-25"-15,-5 8-5 16,3 4-8-16,-5 7-38 16,2 8-17-16,4 6-18 15,-6 7-7-15,1 17-25 16,-3 1-12-16,0 12-10 16,1 2 1-16,-3-1 1 15,6 3-3-15,3 6-10 16,5 12-10-16,5 9-10 0,4 9-7 15,5 4-9-15,3-1-7 16,17 11-4-16,5 2 0 16,13 1-2-16,5 2 1 15,-4-15 2-15,-2-5-1 16,-5-9 3-16,-4-6-1 16,2-8-9-16,-1-10-30 15,6-18-66-15,-1-8-44 16,0-15-118-16,5-9-88 0,-3-9 227 15</inkml:trace>
  <inkml:trace contextRef="#ctx0" brushRef="#br0" timeOffset="-60408.64">5309 14094 476 0,'22'7'195'16,"-4"-1"-89"-16,-1 8-7 15,4 14 23-15,0 0 10 16,2 24-2-16,5 5 16 16,0 15 12-16,2 7-15 15,3 4-28-15,-3 1-28 16,-2 15-43-16,-5 2-14 16,-9 15-15-16,-4 6-2 15,-11 7-2-15,-3 9-3 16,-11 6 3-16,0 3 0 15,-10-14-2-15,-4-4 1 16,-7-19-57-16,-1-9-67 0,-7-20 72 16</inkml:trace>
  <inkml:trace contextRef="#ctx0" brushRef="#br0" timeOffset="-59564">4892 13585 637 0,'-2'-7'351'0,"1"1"-111"16,-5 6-50-16,-8-4-37 0,-1 4-48 15,5 7-18-15,0-1-19 16,9 8-9-16,1 4-22 16,-3 2-12-16,5 5-13 15,0-2-1-15,4 0-9 16,3-3 1-16,3-10 9 16,-1-5 3-16,8-9 11 15,-6-8-2-15,0-7-5 16,6-2-2-16,-7-1-6 15,-1-4 2-15,0 4-1 16,-8-3-1-16,-3 4 5 16,-4 6-2-16,-3-2 3 15,-2 4 1-15,4 5-9 16,1 1-2-16,-3 9-12 16,1 8-4-16,-1 5 5 15,-3 6-2-15,4 5 6 16,3-3 3-16,2-3-5 0,3-4 2 15,0-11-4-15,4-2-1 16,-2-5 8-16,2-3 1 16,-2-6 3-16,2-5 2 15,-3-1-7-15,-2-1 1 16,-1 4 0-16,-2 6-2 16,2 7-24-16,-2 3-37 15,2 14-80-15,-3 6-49 16,1 14-172-16,3 13 227 0</inkml:trace>
  <inkml:trace contextRef="#ctx0" brushRef="#br0" timeOffset="-57943.13">7029 15344 214 0,'-71'-28'144'16,"70"27"5"-16,1 2-22 0,0-3-1 16,-1 1-2-16,0 1-10 15,0-1-29-15,0 1-1 16,1 0-7-16,0 0-4 16,0 0 10-16,0 0-4 15,9 1 0-15,2 1 5 16,2 0-11-16,30 6-8 0,-30-7-22 15,7-1-15-15,3 2-14 16,0 0-6-16,6 0-4 16,-6 0 2-16,0-4-4 15,1 1 2-15,-1-1-1 16,0 2-1-16,-3 1 3 16,-2-1 20-16,-6 0-87 15,-2-3-48-15,0-4-136 16,-2 1-108-16,-4-3 230 15</inkml:trace>
  <inkml:trace contextRef="#ctx0" brushRef="#br0" timeOffset="-57498.47">6946 15039 358 0,'-6'-1'226'0,"3"0"-14"16,-2-1-34-16,5 2-71 16,-1-2-34-16,1 2-19 15,0 0 9-15,0 0 26 16,0 0 16-16,12 4 9 16,5 1-3-16,31 12-18 15,-30-9-9-15,4 1-26 16,3-1-19-16,2-4-19 15,3 0-8-15,3-3-6 16,3-1 2-16,0 0-3 16,0-5 2-16,-3 1 1 15,1-1-20-15,-1 1 125 16,-1 2-88-16</inkml:trace>
  <inkml:trace contextRef="#ctx0" brushRef="#br0" timeOffset="-53921.74">8711 14038 219 0,'0'0'152'16,"0"9"-10"-16,-5 7-35 15,-11 29-11-15,0-27 11 16,5 10 9-16,7 3 11 16,-11 4 2-16,-1 9-25 15,-3 4-14-15,-10 10-36 16,2 4-17-16,-3 8-27 16,1 4-4-16,-2 10-5 15,1 9 0-15,6 17 4 16,2 5 4-16,10 4 4 15,1 3 0-15,8 1-3 16,3 0 1-16,3 0 17 16,7-6 10-16,3-1 16 0,3 2 2 15,1-3-13-15,4-5-4 16,1-16-12-16,2-10-3 16,3-8-7-16,-4-5-5 15,-2-9-5-15,4-7 0 16,-9-17-4-16,2-4 2 15,-8-15-77-15,-5-6-76 16,3-5 93-16</inkml:trace>
  <inkml:trace contextRef="#ctx0" brushRef="#br0" timeOffset="-52471.7">9032 14247 477 0,'13'-88'272'0,"3"82"-45"15,-1 1-34-15,4 5-65 16,3 3-21-16,-5-2-37 0,-2 0-14 16,6 6-23-16,-4-4-8 15,1 7-5-15,4 1-4 16,-6 3-2-16,-1 0 5 15,-2 6 15-15,-3 5 4 16,-8 7 2-16,-1 6-5 16,-7 6-13-16,0 0-3 15,-7-5 0-15,-3 4-1 0,-2-11 2 16,-5-4 0 0,-2-4-1-16,-1-6-1 0,-14-5-14 15,-3-8-15-15,-1-6-20 16,0-3-4-16,10-5 7 15,9 4 10-15,6 0 13 16,7-1 3-16,6 2-2 16,2 0-3-16,4 1-6 15,4 1-2-15,-4 0-5 16,0 1 1-16,10-1 2 16,9-1 2-16,36-3 9 15,-24 8 9-15,0 1 11 16,4 4 8-16,-7 2 11 15,-9-2-5-15,2 7-4 16,-1 2-6-16,1 6-11 16,5 0-2-16,-6-3-2 15,1 0-1-15,5-5-1 16,-3-2 2-16,4-5-63 0,-1 0-41 16,2-6-152-16,-1-4 148 15</inkml:trace>
  <inkml:trace contextRef="#ctx0" brushRef="#br0" timeOffset="-52076.56">9618 14315 735 0,'3'1'319'0,"0"4"-150"15,3 3-53-15,7 4-38 16,-10-5 0-16,14 15-21 15,-1 2-4-15,-2 8-15 16,12 7-5-16,-13-8-8 16,3-1-4-16,-6-4-8 15,7-2-4-15,4 0-3 16,2-2 0-16,1-1-2 0,1 2 1 16,-7-5 0-16,-4 4-29 15,-2-11-105-15,-5-3-117 16,-1-14 144-16</inkml:trace>
  <inkml:trace contextRef="#ctx0" brushRef="#br0" timeOffset="-51824.64">9942 14243 724 0,'-6'10'319'0,"-5"5"-153"15,-3 5-22-15,-3 12-18 16,-6 5-17-16,-4 8-26 16,-2 2-5-16,1-1-29 15,3-2-11-15,5-7-19 16,-1-2-7-16,0-2-10 16,0-4-8-16,-4-2-38 15,7-1-39-15,-2-10-160 16,6 2 156-16</inkml:trace>
  <inkml:trace contextRef="#ctx0" brushRef="#br0" timeOffset="-51339.33">10316 14518 247 0,'40'-25'228'15,"-41"25"21"-15,6 3-36 16,-1 1-23-16,7 2-43 15,3 1-13-15,3 2-29 16,3 0-19-16,1-3-35 16,6 2-12-16,0-5-22 15,2-2-6-15,-3 2-4 0,1-3-1 16,0 0-1-16,2 2-1 16,-4-2-45-16,-2-2-76 15,2-6 77-15</inkml:trace>
  <inkml:trace contextRef="#ctx0" brushRef="#br0" timeOffset="-50579.89">11002 14402 464 0,'58'-97'255'0,"-51"90"-30"15,-1-3-46-15,4 1-65 0,5 5-11 16,4 4-31 0,4 3-3-16,4 6-6 15,-3 1-13-15,2 5-23 0,-2 1-10 16,-10 2-9-16,1-1-1 15,-10 3 2-15,-2 3 2 16,4 6 1-16,-6 2 1 16,-7 1 1-16,-2 0 0 15,-10 0 1-15,-7-7 1 16,-2 1 1-16,-4-8-1 0,-2-8-3 16,4 0-5-16,1-10-5 15,4 6-3-15,4-7-6 16,7 2 1-16,4-3-4 15,1-4-2-15,1-5-3 16,1-1-1-16,4-4 3 16,2 0 3-16,4 8 5 15,1-6 0-15,1 10 0 16,-1-1-1-16,2 0-1 16,-1 5 3-16,5 1 8 15,1 4 5-15,3 2 6 16,1 1 0-16,3 1-3 15,0 2-2-15,1 1 0 16,-1 2 1-16,0 6-3 16,-3-8 0-16,-1 0-4 15,3 0-1-15,-6-4 0 16,4 5-1-16,-5-3 0 0,-4-3-3 16,3 0-60-16,-5-5-52 15,5-2-178-15,-2-2 176 16</inkml:trace>
  <inkml:trace contextRef="#ctx0" brushRef="#br0" timeOffset="-49809.78">11545 14300 664 0,'-2'-6'327'0,"2"9"-127"16,-2 2-74-16,1-5-95 15,0 4 6-15,-2 18 18 16,-2 31 16-16,5-26 13 15,0 0-13-15,1-4-21 16,3-6-19-16,-1-6-19 16,0-6-6-16,4-3 0 15,-1-4 6-15,7-7 11 16,4-5 1-16,2-5-1 16,0-2-5-16,5 2-10 15,-1 4-1-15,-1 4-4 16,-2 4-2-16,-4 4-1 0,0 1 0 15,-5 1 1-15,0 3 2 16,2 6 2-16,-1 2 1 16,-7 3 1-16,1 0 0 15,-11 3 0-15,-2 5 1 16,-3 6-2-16,-4 5 0 16,-8 7-9-16,-7 2-12 0,-4 2-40 15,-3 1-17-15,-4 1-30 16,-2-9 5-16,-2-8 44 15,7-6 18-15,4-12 43 16,9-3 11-16,12-2 19 16,1-3 10-16,2-5 19 15,6-1-6-15,-4-11-24 16,2-2-13-16,7-3-26 16,-1-4 0-16,8 3 1 15,1-2 3-15,-2 6 2 16,6 6 0-16,0 3-2 15,8 4-2-15,8 4-2 16,-4-3 0-16,9 8 0 16,-2 0 1-16,3 2 0 15,4 4 0-15,-1-7 1 16,-1 3 0-16,3 4 0 16,-3-4 1-16,-2 5-1 0,2 0 0 15,-11-5 7-15,-2 0-41 16,2-1-97-16,-5-4-125 15,7 7 144-15</inkml:trace>
  <inkml:trace contextRef="#ctx0" brushRef="#br0" timeOffset="-48749.06">10026 15879 170 0,'19'-88'118'0,"-13"88"26"15,-1 4 9-15,1-1-2 16,0 0-2-16,-5-3-9 15,3-2-8-15,-4 1-1 16,0 1 7-16,0 0 7 16,0 0-6-16,0 0-25 15,-1 0-9-15,-2 0-28 16,3 0-4-16,-7 0 0 16,-13 0-8-16,-27-1-9 0,26 0-6 15,-1 1-14-15,1-3-10 16,-2 5-11-16,5 0 3 15,-1-2 2-15,5 0 4 16,1-2 4-16,1-3-2 16,2 5-8-16,-1-1-4 15,4-1-10-15,3 2-8 16,1 2-12-16,0 5-5 16,-1 10-1-16,2 8 5 15,1 17 8-15,-1 3 6 0,-2 5 1 16,4-2-1-16,-2-5-2 15,2-3-4-15,0-10-5 16,2-4-7-16,13-8-8 16,-2-3-2-16,8-3 2 15,-4-1 6-15,2-1 12 16,-1-1 5-16,-1-1 5 16,-6-2 2-16,-8 6 4 15,-3-2 2-15,-8 5 4 16,-3 2 0-16,-6-4 2 15,-3 4-1-15,-8-5-2 16,1-1 1-16,1 0-14 16,-8-6-19-16,0-3-98 15,-3-1-70-15,2 0-248 16,10 1 267-16</inkml:trace>
  <inkml:trace contextRef="#ctx0" brushRef="#br0" timeOffset="-48148.98">10115 15378 498 0,'21'-4'326'16,"-1"2"-22"-16,-4 4-125 15,0 5-46-15,-8 6-70 16,-1 6-28-16,-3 7-14 16,-2 0 0-16,-2-2-6 15,-5-2-2-15,2-3-3 16,-2-1-2-16,-3-5-1 0,-1-3 0 15,-4-4-12-15,2-3-2 16,2-2-6-16,5 0-9 16,5 0 1-16,1 1 1 15,-2-2 10-15,0 0 8 16,0 0 18-16,6 1 3 16,3 2-5-16,3-1 0 15,27 10-9-15,-26-10-3 16,0 1 0-16,-3-2-2 0,4 2 0 15,-3-1 23-15,5 0-96 16,4 1-42-16,-2 5-183 16,3 0 161-16</inkml:trace>
  <inkml:trace contextRef="#ctx0" brushRef="#br0" timeOffset="-47499.68">10550 15792 475 0,'-1'9'283'0,"-2"6"-9"15,3 15-135-15,1 5-38 16,5 4-28-16,9 1-26 16,-1-8-24-16,2-5-19 15,3-6 39-15,1-6 4 16,3-7 4-16,2-2 14 0,2-8-45 15,4 1-4-15,-4-2-6 16,-3 0-3-16,0 9-4 16,-2 4 5-16,-11 11 16 15,5 5 7-15,-14 9 10 16,0 0-3-16,-6 9-14 16,-9-1-5-16,-1 2-10 15,-10 5 0-15,1-1-2 16,-4 2 1-16,-17-11-5 15,-1-5-11-15,-5-15-10 16,3-5-3-16,8-8 7 16,8-4 10-16,10-3 22 15,8 0 13-15,8-3 2 16,4-4-2-16,7-4-8 16,-1-9-10-16,7 0 2 15,2-8 2-15,9-2-5 0,7 1-3 16,6 3-6-16,5 5-3 15,0 7 0-15,1 2-1 16,-4 3 1-16,-3 2 1 16,3 4 1-16,4 3-20 15,0-1-86-15,48-12-151 16</inkml:trace>
  <inkml:trace contextRef="#ctx0" brushRef="#br0" timeOffset="-46997.84">12277 13811 378 0,'38'32'215'0,"-3"9"-1"16,-1 19-149-16,1 11-24 15,-8 10 14-15,2 12 2 16,-9 22 27-16,-5 10 19 16,-3 23 6-16,-11 8-11 15,4 20 7-15,-12 3-2 16,-3 22 6-16,-5-2 25 0,-9 1-3 15,4 6-5-15,-6-15-21 16,2 4-21-16,-19-6-39 16,-15-13-14-16,-28-5-42 15,-15-8-7-15,-21-15 7 16</inkml:trace>
  <inkml:trace contextRef="#ctx0" brushRef="#br0" timeOffset="-39146.58">988 7293 280 0,'-56'-14'240'15,"54"12"38"-15,2 2-44 16,0 2-105-16,0-2-36 15,0 0-35-15,0 0-1 16,9 15 9-16,34 36-9 16,-25-19-5-16,3 3-2 15,8 5-8-15,-1-1-4 0,3 4-11 16,-4-2-9-16,-2 0-9 16,4-3-1-1,-2 2-1-15,0-5 0 0,-2 0 0 16,-5-2 2-16,-1-10 0 15,-2 1 0-15,-4-11-42 16,-4-1-56-16,-5-5-170 16,-3-7-123-16,0-12 229 15</inkml:trace>
  <inkml:trace contextRef="#ctx0" brushRef="#br0" timeOffset="-38904.84">1283 7225 534 0,'-5'-3'319'15,"2"5"-59"-15,-7 14-129 16,-1 7-25-16,-4 17-32 0,-3 8 9 16,2 7-7-16,2 5-14 15,-2-4-29-15,2-2-11 16,3-3-13-16,1-5-2 15,3-1-3-15,0-4-28 16,-3-6-73-16,-6-4-60 16,10-6 87-16</inkml:trace>
  <inkml:trace contextRef="#ctx0" brushRef="#br0" timeOffset="-38646.88">1432 7705 345 0,'6'-6'255'0,"-4"13"41"15,-2-2-79-15,0 6-44 16,-1 4-59-16,-5-1-62 15,-2 1-18-15,-2 1-21 16,2-3-5-16,-1 4-53 16,2 6-81-16,0 4 82 15</inkml:trace>
  <inkml:trace contextRef="#ctx0" brushRef="#br0" timeOffset="-37915.41">1009 8390 423 0,'-5'21'218'0,"3"9"-87"16,-3 4 15-16,4-1-64 0,3 1-28 15,1-16-32-15,10-1-19 16,3-7 8-16,-3-10 12 15,8-1 9-15,-9-10 4 16,4-2-15-16,3 3-10 16,4 2-8-16,6 6-1 15,-6 2-2-15,0 6 3 16,-11 9 4-16,-4 4 6 16,-6 7 6-16,-4 1 2 0,-3 13 0 15,-15-2-3-15,1 7-2 16,1 3 0-16,-7-7 0 15,8-1 0-15,-7-14 4 16,-4-9 2-16,-2-18-2 16,6-5-1-16,5-4 7 15,7 4 3-15,8 1-1 16,2-1-7-16,5 3-21 16,3-3-8-16,11 0-2 15,-3-1 5-15,8-2 3 16,-1-1 2-16,-3-1 2 15,4-1 1-15,-3 3-74 16,4-1-115-16,10 6 121 16</inkml:trace>
  <inkml:trace contextRef="#ctx0" brushRef="#br0" timeOffset="-37730.9">1495 8863 663 0,'1'32'315'16,"-2"11"-168"-16,-8 0-10 15,-3 6-98-15,-4 1-19 16,-6-9 2-16,3-2-55 16,2-11 27-16</inkml:trace>
  <inkml:trace contextRef="#ctx0" brushRef="#br0" timeOffset="-37259.95">942 6947 443 0,'-128'97'252'16,"90"-30"-50"-16,1 9-5 15,4 23-50-15,7 15-33 16,12 27-40-16,-1 10-12 16,13 12-24-16,2 7-6 0,12 14-11 15,10-5-7-15,9-11-8 16,4-3 0-16,9-26-1 15,1-13-1-15,4-21-2 16,4-21-21-16,5-23-61 16,3-15-51-16,1-19-257 15,1-14 254-15</inkml:trace>
  <inkml:trace contextRef="#ctx0" brushRef="#br0" timeOffset="-36966.73">1797 7213 344 0,'34'-1'171'0,"7"28"-50"0,-3 13 14 16,3 33 2-16,-4 12-1 15,-4 24-13-15,-6 13-8 16,-14 22-26-16,-5 10-9 16,-15 14-21-16,-3 5-14 15,-5-11-22-15,-2-1-8 16,-10-7-2-16,-1-13 1 16,-13-15-4-16,3-13-50 0,0-34 31 15</inkml:trace>
  <inkml:trace contextRef="#ctx0" brushRef="#br0" timeOffset="-35510.67">3679 7137 281 0,'2'-1'176'0,"5"9"-31"15,8 3 18-15,6 11-17 16,2 9-22-16,6 10-16 16,-4 8-10-16,-3 5-27 15,3 4-18-15,-5-3-18 0,1-3-13 16,1-5-12-16,-3-1-2 15,1-8-3-15,-4-8 0 16,-1-2 3-16,-1-11 1 16,-2-2-60-16,0-2-64 15,-3-13 72-15</inkml:trace>
  <inkml:trace contextRef="#ctx0" brushRef="#br0" timeOffset="-35294.1">4078 7235 738 0,'2'-5'336'0,"-8"17"-170"15,-4 10-51-15,-11 19-1 16,-5 6-34-16,-8 13-11 16,1 5 1-16,0-7-33 15,5-1-13-15,2-11-13 16,8-6-4-16,-3 0-54 15,4-6-54-15,2-5-225 16,-4-4 206-16</inkml:trace>
  <inkml:trace contextRef="#ctx0" brushRef="#br0" timeOffset="-34732">4095 7645 422 0,'74'-27'209'0,"-66"26"-78"15,1 1-21-15,0 4-70 16,1 6 0-16,-5 1 20 15,-5-1 2-15,1 13 4 16,-7-2-2-16,-2 5-34 16,1 6-7-16,-7-7-10 15,3 1-3-15,3-3-5 16,0-7-1-16,6-1-6 16,1-6-6-16,4-1-2 15,0 0-1-15,7-1 2 16,-3-3 2-16,6-2 0 15,2-1 9-15,3-1 10 0,6 0 3 16,-2-2 3-16,2-2-7 16,-12 0-6-16,7 3-1 15,-11 1 3-15,0 5 1 16,1 4-116-16,-10 0-147 16,3 8 163-16</inkml:trace>
  <inkml:trace contextRef="#ctx0" brushRef="#br0" timeOffset="-34101.68">3838 8219 524 0,'0'16'249'16,"5"9"-150"-16,-1 8 31 0,-3 4-25 15,4-4-42-15,-1 1-8 16,8-9-38-16,-1-8-10 16,8-5-3-16,-5-9 3 15,8-10 7-15,0-1 1 16,0-4-1-16,4 2-4 16,-3 6-10-16,0 3-2 15,-7 13 1-15,1 7 3 16,-12 9 7-16,-4 10 3 0,-3 4 0 15,-10 6 1-15,-9 13-2 16,-4 4-1-16,-6 7-2 16,-5-4-2-16,-1-12-5 15,3-3 0-15,-5-17 1 16,1-3 2-16,0-18-8 16,-5-11-3-16,7-10-3 15,8-8 2-15,13-6 31 16,6-1 13-16,11-4 9 15,9 0-2-15,9-3-20 16,5-3-11-16,7 1-9 16,-4 0-4-16,3 5 1 15,3 2 0-15,-2 6-33 16,10 0-50-16,2 5-130 16,-2 3-98-16,6 4 185 15</inkml:trace>
  <inkml:trace contextRef="#ctx0" brushRef="#br0" timeOffset="-33647.31">4154 8722 343 0,'49'-57'228'0,"-39"49"-17"16,3 8-72-16,-5 0-41 15,1 10-33-15,-4 9-6 16,-2 1 8-16,-3 8 0 15,-4 1-14-15,-2 3-19 16,-7 0-10-16,8-3-13 16,-2-4-2-16,3-9-8 15,4-2-4-15,3-5-10 16,4-1-1-16,6-1 1 16,3 2 3-16,3-5 4 15,4 0 2-15,-4-3 11 16,-1-1 6-16,2-1 6 15,2-1 3-15,2-3-4 0,-6 0-4 16,2-1-69-16,-7 1-79 16,0 0 84-16</inkml:trace>
  <inkml:trace contextRef="#ctx0" brushRef="#br0" timeOffset="-33207.88">3640 6733 529 0,'-19'1'227'0,"-1"16"-136"15,1 6 1-15,0 21 1 16,-1 13-13-16,-4 24 3 16,-4 17 1-16,-2 26-26 15,2 18-3-15,3 18-9 16,2 6-14-16,6 17-8 15,1-1-3-15,14 15-6 0,2-6-2 16,18-8-2-16,1-4-2 16,15-19-4-16,9-9-1 15,6-17-1-15,3-15 1 16,2-14-1-16,0-6 1 16,-3-25-31-16,-2-12-33 15,-7-25-132-15,-3-20 121 16</inkml:trace>
  <inkml:trace contextRef="#ctx0" brushRef="#br0" timeOffset="-32896.44">4485 6922 458 0,'50'-6'161'0,"3"15"-92"15,-3 15-30-15,0 29 51 16,0 12 21-16,-12 29 4 16,-10 13-1-16,-8 26-14 15,-4 11-4-15,-16 26-15 16,3 10-17-16,-6 16-26 15,-10 7-9-15,-4 1-13 16,-12 8-3-16,-9-7-3 0,-1-1-8 16,-9-3-1-16</inkml:trace>
  <inkml:trace contextRef="#ctx0" brushRef="#br0" timeOffset="-28326.41">2529 8019 220 0,'-93'-24'214'16,"76"27"18"-16,5 4-20 15,3-1-17-15,2-1-54 16,5 2-23-16,5-4-42 15,3 3-16-15,13 3-21 16,0-3-1-16,12 2-15 16,5-1-8-16,6-5-8 15,9 2-2-15,-2-6 0 0,2 2 1 16,-10-6 2-16,-6-2 1 16,-9 2 2-16,-5-4-1 15,-1 4-54-15,-3 2-68 16,-3-1 72-16</inkml:trace>
  <inkml:trace contextRef="#ctx0" brushRef="#br0" timeOffset="-28115.08">2748 7689 794 0,'-7'6'367'0,"-2"10"-189"16,-9 2-22-16,8 16-72 15,-3 5-30-15,2 10-15 16,8 4-7-16,-4-4-10 16,4 0-3-16,2-5-8 15,2-1-4-15,5 2-26 16,0 1-74-16,-8 11 64 16</inkml:trace>
  <inkml:trace contextRef="#ctx0" brushRef="#br0" timeOffset="-8864.69">8221 16480 370 0,'-4'11'188'15,"-5"14"-55"-15,-9 33-12 16,6-25-18-16,1 3-20 16,2-2-17-16,-1 1 9 15,4-1-1-15,-1-5-6 0,5-5-19 16,-4-4-9-16,1-1-13 15,-2-3-2-15,-1-1-7 16,5-1-6-16,1 0-10 16,2 5-3-16,2-4-6 15,4 0-2-15,1-4-2 16,5-3 0-16,4 3 2 16,5-1 2-16,8 1 2 15,2 0 2-15,9-1 2 16,2-2 0-16,12-1 0 15,7-2 0-15,11-1-2 16,-1-3 1-16,8 0 0 16,4 0 0-16,9 1 1 15,11 0 0-15,4 2-1 16,2-1 0-16,3-2 0 16,0 1 1-16,6-2 3 15,1 0 2-15,2 1 0 0,1 2 0 16,2 1-2-1,5 0 0-15,-2 3 0 0,5 2 0 16,-3 2 0-16,4 4-1 16,-2 4 1-16,0 2 0 15,-8 5 0-15,-2 0-1 16,-8 3 2-16,-2 1-1 16,-13-7 0-16,-4-1-1 15,-2-7-1-15,-7-7 0 16,-9-7 1-16,-10-1-4 0,-17-13 7 15,-9-5 3-15,-6-10 5 16,-2-10 7-16,-8-11-5 16,-3-5-2-16,-6-4-5 15,1 0 3-15,-2 7-86 16,-1 4-60-16,-3 9 84 16</inkml:trace>
  <inkml:trace contextRef="#ctx0" brushRef="#br0" timeOffset="-8036.88">9855 17977 536 0,'14'9'264'0,"6"-2"-88"15,8 0-40-15,1-5-56 16,-1-1-30-16,4-2-37 15,0-7 1-15,-1-12 15 16,5-7 6-16,-6-16 13 16,-1-5-1-16,-9-4-10 15,-2-4-7-15,-8 2-11 16,-3 0-3-16,-7 5 2 16,0 8 2-16,-2 8 19 15,-8 8 7-15,3 7 8 16,-5 3 0-16,1 5-15 15,3-1-9-15,-1 5-11 0,0 3-1 16,2 6-1-16,1 2-4 16,0 7-10-16,0 5-3 15,2 8-11-15,-3 10 0 16,3 11 4-16,2 4 1 16,1 10 1-16,0 4 2 15,2 10 0-15,1 2 1 16,0-4 1-16,0 1 1 15,4 3 0-15,-2 3 0 16,0 15 1-16,5-3 1 0,0-13 0 16,0-12 0-16,4-22 0 15,-3-4 0-15,-4-11 1 16,9-2 0-16,-4-8 0 16,-4-2-1-16,1-12-2 15,-6 3-2-15,-2-3-2 16,3-4-11-16,4 5-21 15,-3-6-16-15,-3 2-49 16,-2-2-46-16,0-1 96 16</inkml:trace>
  <inkml:trace contextRef="#ctx0" brushRef="#br0" timeOffset="-7786.55">9878 18413 936 0,'4'3'358'16,"7"1"-220"-16,4 1-23 16,11-6-15-16,0-2-21 15,7 2-63-15,-3-2-8 16,6-2-4-16,0-2-24 0,1-7-94 15,3 3-65 1,1 0-153-16,5-2 193 0</inkml:trace>
  <inkml:trace contextRef="#ctx0" brushRef="#br0" timeOffset="-7432.18">10594 17370 1038 0,'-9'8'412'16,"-4"14"-244"-16,0 4-58 16,0 24-35-16,1 16-10 15,4 22-38-15,0 15-8 16,7 9-9-16,-1 8-4 16,5 11-4-16,4 2-1 15,6-2-10-15,1-12-22 16,8-24-76-16,2-13-58 15,4-25 96-15</inkml:trace>
  <inkml:trace contextRef="#ctx0" brushRef="#br0" timeOffset="-6526.49">11102 17746 633 0,'-19'-82'358'16,"17"80"-86"-16,3 2-135 16,5 7-44-16,7 1-61 15,5 8-11-15,8 13 10 16,2 1-1-16,4 11-5 15,0-4-7-15,-8-5 13 16,-7 1-63-16,2-9-171 16,-5-6 149-16</inkml:trace>
  <inkml:trace contextRef="#ctx0" brushRef="#br0" timeOffset="-6342.15">11335 17718 875 0,'-6'14'408'16,"2"9"-186"-16,-9 3-65 15,-1 3-101-15,-4 3-25 16,-8 1-44-16,10-2-35 16,-4 0-99-16,0-4-113 15,6-8 160-15</inkml:trace>
  <inkml:trace contextRef="#ctx0" brushRef="#br0" timeOffset="-5877.6">11142 18149 597 0,'19'55'302'0,"-11"-39"-109"15,1-2-59-15,1-3-88 16,3-1-24-16,3-5-20 16,-2-1 0-16,2-3 0 15,-2 0 1-15,-1 1 2 16,-2 3 1-16,2 8 1 15,0 5 2-15,-6 11-2 16,-2 5-5-16,-10 2-16 16,-1 3-12-16,-3-5-18 15,1-2 3-15,-7-4 24 0,-3-9 31 16,-4-10 57-16,3 1 14 16,7-7 6-16,1 1-18 15,9 1-33-15,0-2-20 16,3-5-20-16,-1 1-5 15,0 0-5-15,0 0 6 16,14-6 4-16,28-13 0 0,-26 10 1 16,0-2 0-16,-9-2-69 15,4-2-89-15,-9-6 101 16</inkml:trace>
  <inkml:trace contextRef="#ctx0" brushRef="#br0" timeOffset="-5598.06">10874 17703 1026 0,'0'5'423'0,"-5"9"-261"15,-2 8-51-15,2 18-58 16,-1 5-9-16,3 11-10 16,0-1-1-16,8 3-10 0,4 3-10 15,4-3-11-15,2 14-3 16,8 6-34-16,0 3-59 16,8 1 62-16</inkml:trace>
  <inkml:trace contextRef="#ctx0" brushRef="#br0" timeOffset="-5341.74">11525 17593 504 0,'20'-14'299'0,"-2"28"-7"16,0 10-88-16,-3 23-74 16,-2 12-26-16,-4 21-47 15,-5 4-20-15,-4 2-13 16,-1-2-5-16,-1-4-6 16,0 0-32-16,-2-3-170 15,0-3 137-15</inkml:trace>
  <inkml:trace contextRef="#ctx0" brushRef="#br0" timeOffset="-5021.59">11974 17286 686 0,'36'-1'329'0,"-9"13"-51"16,-2 14-122-16,2 19-32 16,-8 16 3-16,-1 29-26 15,-7 13-17-15,-6 29 5 16,-3-4-16-16,-7 4-30 15,-3 4-9-15,-5-4-17 16,-5-8-6-16,-5-19-21 16,-2-13-43-16,-7-18 36 15</inkml:trace>
  <inkml:trace contextRef="#ctx0" brushRef="#br0" timeOffset="80861.3">18394 14496 237 0,'75'-34'144'16,"-75"27"4"-16,-2 3-10 15,0 2-8-15,-3-2 0 16,1 3-10 0,3 0-4-16,0 0-12 0,0 0-5 0,-4 0-20 15,-4-1-17-15,-1 1-28 16,-6 3-11-16,-33 17-8 16,31 0 2-16,-4 15 5 15,-4 2 3-15,-4 12 8 16,-1 8 3-16,-5 11 2 15,3 5 0-15,3 16-8 16,-1 6-5-16,4 8-9 16,0 6-3-16,4 11-4 15,1 8-1-15,1-1-2 16,3 6 1-16,6-3 0 16,1-4 1-16,11-7 0 15,3-8-1-15,12-16-3 16,2-5-1-16,6-7-2 0,2-2-1 15,5-8-1 1,4-6-1-16,1-14-42 0,4-1-42 16,7-13-128-16,-1-7-111 15,8-9 201-15</inkml:trace>
  <inkml:trace contextRef="#ctx0" brushRef="#br0" timeOffset="81532.51">20948 14511 429 0,'-48'32'209'0,"48"-28"-13"0,0-3-171 15,9 4-4-15,3 1 21 16,-3 2 8-16,12 7 18 16,1 6 8-16,6 11-12 15,1 5-12-15,-5 16-20 16,-1 7-6-16,-6 20 21 16,2 9 5-16,-5 10 11 15,-4 2 8-15,-3 11-15 16,-11 0-3-16,-2 11-1 15,-2 2-1-15,-13-1 2 16,3 3 0-16,-13-4 5 16,-5 1-3-16,-13-13-13 15,-8 0-7-15,-7-15-18 16,-6-1-7-16,-1-9-51 16,0-13-57-16,-1-20-198 15,5-11 185-15</inkml:trace>
  <inkml:trace contextRef="#ctx0" brushRef="#br0" timeOffset="83398.21">18662 14669 306 0,'36'-52'209'16,"-23"49"-16"-16,-3-7-63 15,6 4-23-15,4-1-32 16,-4-1 3-16,5 5-4 16,-3 2-4-16,6 1-4 15,-4 0-12-15,0 6-20 16,3 2-10-16,-7 5-14 16,6 2-2-16,-6 1 0 15,-2 2 2-15,-8 2 4 16,0 8 1-16,-6 4 3 15,0 5 0-15,-7 8 0 16,-6 1-1-16,0 6-1 0,-13-6-1 16,0 0-1-16,-2-5-1 15,-6-7-2-15,1-3-2 16,-13-9-8-16,2-5-8 16,-3-11-23-16,6-1-6 15,4-9 2-15,8 0 5 16,7-5 16-16,4-6 3 15,4-4 1-15,2-3 0 16,9-6 2-16,2 4 1 16,8-1 0-16,1 2 1 0,4 4 2 15,4 4 0-15,1 7 2 16,2 4 0-16,-1 5-1 16,-2-1 2-16,7 12 9 15,3 2 8-15,7 8 10 16,0 3 5-16,-2-3-3 15,2-3-3-15,-2-2-8 16,2 1-3-16,-6-3-5 16,-3-2-3-16,1 0-1 15,2-3-1-15,-1-2 1 16,8 4 6-16,-2-6-74 16,2-1-85-16,2-5 96 15</inkml:trace>
  <inkml:trace contextRef="#ctx0" brushRef="#br0" timeOffset="84480.32">19929 14828 428 0,'-25'-39'217'0,"25"39"-71"16,-1 0-24-16,5 1-7 15,-4-1 1-15,0 0 17 16,0 0 7-16,0 0-24 16,9 4-14-16,3 0-35 15,30 15-19-15,-31-14-28 16,0-4-7-16,0 1-6 15,1-2-1-15,-4 0-1 16,8 3-39-16,-1-1-113 16,-4 0-84-16,3-1 126 15</inkml:trace>
  <inkml:trace contextRef="#ctx0" brushRef="#br0" timeOffset="85175">20279 14751 368 0,'81'-77'274'0,"-71"76"-11"0,0-2-74 16,3-3-34-16,3 2-65 15,-4 3-22-15,6 1-20 16,1 7-11-16,0-1-14 16,-1 3-5-16,2 5-6 15,0-1 0-15,-3 8-2 16,1 0 3-16,-13 4 3 16,0 4 1-16,-10 8 0 15,-4 1-2-15,-7 3-4 16,0 0-1-16,-3-7-1 15,2-1-6-15,-11-9-24 16,-3-4-19-16,-8-8-40 16,-4-2-7-16,7-5 20 15,-3-5 20-15,10-4 39 0,6-5 14 16,10 0 9-16,6 3 0 16,4-3 0-16,6 2 0 15,4 0 3-15,2 1 3 16,8 3-3-16,1 2-2 15,5 6-7-15,3 3-1 16,-2 3 4-16,2 2 2 16,1 4 2-16,-4-1-1 15,9 0-4-15,1 0-1 0,-13-3-3 16,20 0 0-16,-5-5-2 16,0-2 0-16,14-1-44 15,-13-4-56-15,-2-4 61 16</inkml:trace>
  <inkml:trace contextRef="#ctx0" brushRef="#br0" timeOffset="87225.29">18634 15997 321 0,'0'-1'227'16,"0"0"-14"-16,0 0-38 15,0 0-12-15,0 0-35 16,0 0-10-16,0-1-26 16,0 1-13-16,0 0-25 15,0 0-9-15,-1 0-18 16,0 0-7-16,-2 0-3 15,3 0-3-15,-1 1-5 16,0 0-3-16,0 0-2 16,0 0-1-16,0 0 14 15,0 0 2-15,-8 4 1 16,1-1-1-16,0 5-13 16,-29 30-4-16,23-21-2 0,2-2 0 15,-2 7-2 1,3 0 0-16,0 0 1 0,1 0 1 15,3-1 0-15,-3-2-1 16,4 2-4-16,1 1-2 16,0 3-3-16,5 6 0 15,8 8 1-15,2 1 1 16,6 0 1-16,4 1 0 16,3-6 3-16,-1-1 0 0,4-9 1 15,-3 0 1-15,2-11-1 16,-2-5 1-16,6-9-1 15,-1-11 0-15,1-6 1 16,0-11 1-16,1-9 2 16,3-1 3-16,-14-15 4 15,4 3 4-15,-7-5 2 16,-10-3-1-16,8 1-1 16,-6-5-3-16,-9-6 0 15,0-2-1-15,-11 6-1 16,-1 8 1-16,3 23 4 15,-4 10 0-15,0 20-6 16,-2 8-13-16,-9 11-85 16,2 6-87-16,-7 8 111 15</inkml:trace>
  <inkml:trace contextRef="#ctx0" brushRef="#br0" timeOffset="88724.5">20159 16006 113 0,'81'11'94'0,"-78"-9"9"15,-3-2 3-15,6 1 1 16,-6-1 17-16,0 0 7 15,0 0-10-15,-1 0-14 16,0 0-42-16,1 0-20 16,-1 0-13-16,1 0 8 15,0 0 28-15,0 0 10 16,0 0 9-16,0 0-7 16,0 0-20-16,0 0-11 0,0 0-14 15,0 0-4-15,0 0-4 16,0 0 0-16,-1 0 2 15,1 0 1-15,0 0 2 16,-2 0 1-16,2 0 3 16,-2 0 5-16,1-1 7 15,0 0 3-15,0 1 0 16,0 0-6-16,0 0-11 16,0 0-4-16,-12 1-1 15,-5 0 2-15,-33 1 2 16,30-2 3-16,-8 0 4 15,3-1-2-15,0 1-6 16,3 0-6-16,8 0-16 16,2 1-2-16,10 1-2 15,-6 1 1-15,8-2 1 16,-6-1 0-16,5-1-3 16,5 1-3-16,-6 0-4 15,3 0-4-15,0 0 1 0,0 0 0 16,0 0 4-16,0 0 0 15,0 0 1-15,0 11 0 16,-2 6 0-16,-2 31 1 16,4-28-1-16,-7 2 0 15,7 0 0-15,0-1 0 16,-6-6 0-16,0 2 1 16,-5-3-1-16,8-2 1 15,-2-2-2-15,1-2-2 0,6 0-6 16,-2-3-1-16,10 1 0 15,-5-1 0-15,8 2 6 16,-3 0 1-16,1-1 2 16,5 1 1-16,-3 3 0 15,-3 2 2-15,-2 1 1 16,-6 2 0-16,-5-2 1 16,-2 2 2-16,0 6 1 15,-5-6 1-15,-4-2 1 16,-5-2-1-16,-7-9-10 15,0 1-11-15,-12-7-49 16,4-1-36-16,-1 0-90 16,5-4-82-16,10 9 172 15</inkml:trace>
  <inkml:trace contextRef="#ctx0" brushRef="#br0" timeOffset="89494.07">20412 15696 285 0,'-5'-42'232'15,"5"39"69"-15,1 0-57 16,2 1-79-16,-3 2-31 16,0 0-58-16,5 1-12 15,4 2-9-15,-5-2-6 16,2 3-10-16,2 12-4 16,19 28-8-16,-22-25-1 0,-5 1-4 15,-5-2-2 1,-3-3-6-16,-2 0-1 0,-3-2-15 15,-1 0-4-15,0-6-5 16,-2-5-2-16,-2-6 9 16,7-1 2-16,6 2-9 15,5 3-1-15,4 0 1 16,3-1 0-16,1 0 14 16,0-1 4-16,5 2 0 15,-2 3 0-15,3 1-3 16,4 4-1-16,-5-2-2 15,5-3 0-15,-2 2-1 16,-1 1 0-16,7 3-25 16,0-3-35-16,7-4-103 15,8-2-99-15,5-1 159 16</inkml:trace>
  <inkml:trace contextRef="#ctx0" brushRef="#br0" timeOffset="89940.68">21963 14367 1183 0,'-15'11'432'0,"-6"10"-332"15,-4 10-66-15,-4 16-16 16,-1 10-6-16,-6 21-13 15,-4 14-2-15,-2 33 0 16,-2 12 0-16,6 32 3 16,9 14 3-16,6 4 8 15,5 12 2-15,11-8 1 16,-1-14-1-16,9-9-7 16,13-9 0-16,-2-27-3 15,8-5-2-15,7-30-13 0,1-17-34 16,15-24-126-16,4-15-65 15,6-18 133-15</inkml:trace>
  <inkml:trace contextRef="#ctx0" brushRef="#br0" timeOffset="90347.6">22333 14675 762 0,'9'-2'327'0,"-2"4"-192"16,2 4-35-16,1 5-27 15,-2 6-21-15,5 11-18 16,-1 3 18-16,5 18 4 16,5 1 4-16,2 5 11 15,4-2-18-15,1-2-26 0,-1-3-10 16,-8-6-12-16,2-4 1 15,-8-7-65-15,2-2-50 16,-1-8-143 0,-7-5-201-16,-1-8 296 0</inkml:trace>
  <inkml:trace contextRef="#ctx0" brushRef="#br0" timeOffset="90557.05">22621 14808 1203 0,'-3'-4'468'0,"-7"10"-322"16,0 7-64-16,0 15-47 15,-9 7 0-15,-13 14-4 16,-6 7 4-16,-6 0 3 16,1 2-15-16,3-10-17 15,5-3 0-15,2 3-87 16,2-6-78-16,12 9 100 15</inkml:trace>
  <inkml:trace contextRef="#ctx0" brushRef="#br0" timeOffset="91290.95">22230 15938 358 0,'33'16'241'15,"-32"0"8"-15,1 12-123 16,-2 7-11-16,0 7 6 15,0 2-4-15,0-6-28 16,0-3-24-16,2-12-53 16,1-4-7-16,3-8-6 15,5-7-1-15,3-10 2 16,5-1 1-16,-4-7 6 16,4 0 0-16,-4 5-3 15,4 2-2-15,-2 8 0 16,-5 6 1-16,-4 7 4 0,-8 3 3 15,-7 12 1-15,-5 8 0 16,-9 15-4-16,-5 7-2 16,-11 3-5-16,-8-3 0 15,-1-5 0-15,1-8 0 16,2-14 1-16,0-9 1 16,7-13-1-16,0-8 0 15,11-7 1-15,11 0 5 16,13-5 18-16,9-2 16 15,11-7 30-15,9-5 17 0,3-4-2 16,-3-3-16-16,-1 0-30 16,4 5-20-16,-2 1-17 15,4 3-2-15,6 7 0 16,-4-2-1-16,5 3-15 16,1 0-27-16,-2-5-107 15,1 1-89-15,-5-3 144 16</inkml:trace>
  <inkml:trace contextRef="#ctx0" brushRef="#br0" timeOffset="91680.54">23416 14237 500 0,'28'54'230'0,"3"16"-56"16,0 11-99-16,-5 10-39 15,-3 12 1-15,-11 10-13 16,-8 19 24-16,-11 18 60 16,-13 9 19-16,-22 17 27 15,-4-7-2-15,-19 0-13 16,-2 3-2-16,-4-8-22 16,-8-2-22-16,-5 4-45 15,-12-8-49-15,-12-16-128 16,4-4-56-16,4-18 95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05:39:02.5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2421 2650 481 0,'0'-1'279'16,"-6"-2"-47"-16,-1-2-10 16,1 2-51-16,0 1-38 15,5 1-52-15,0 0-23 16,0-1-33-16,0 2-6 15,0 0-2-15,2 8 3 0,0 17-1 16,46 32-5-16,-20-15-6 16,0-3-1-16,6 11 3 15,2 1 3-15,-2 0 2 16,-3 5 2-16,2-2-1 16,0-3-2-16,2 0 0 15,0-3-1-15,-6-6-3 16,2-3 0-16,-4-3-1 15,0 1 1-15,2-4 2 16,-8 0-1-16,1-9 0 16,-6-6-4-16,-5-10-78 15,3-5-54-15,-5-9-171 16,1-6 173-16</inkml:trace>
  <inkml:trace contextRef="#ctx0" brushRef="#br0" timeOffset="283.83">2976 2834 561 0,'-8'-21'309'0,"-2"2"-110"16,-4 2-3-16,2 4 4 15,-5 8-53-15,1 5-18 16,-3 19-45-16,-4 4-20 15,-2 20-27-15,1 8-6 16,-11 16-3-16,-3 10-2 0,-5-1-6 16,-8-1-4-16,5-10-7 15,3-3-3-15,4-4-3 16,3-5-14-16,9-11-75 16,4-7-55-16,8-18-221 15,6-5 226-15</inkml:trace>
  <inkml:trace contextRef="#ctx0" brushRef="#br0" timeOffset="726.16">2834 2237 586 0,'-8'15'271'15,"-1"18"-117"-15,-9 1 10 16,12 7-34-16,6-5-26 15,8-12-47-15,7-5-24 16,2-14-8-16,-3-7 8 0,3-10 9 16,3-11 3-16,-3-11-11 15,-3-3-9-15,-5 4-2 16,-3 5 1-16,-12 10 4 16,-3 1 1-16,-8 3-9 15,-6 4-6-15,2 4-15 16,4 7-6-16,4 5-2 15,0 3 0-15,7 6-23 16,0 2-33-16,-2-2-98 16,8 9-90-16,12 4 155 15</inkml:trace>
  <inkml:trace contextRef="#ctx0" brushRef="#br0" timeOffset="1323.62">4431 3247 481 0,'1'0'265'16,"4"-1"-93"-16,5-3 0 16,11 4-30-16,2 0-43 15,2 1-21-15,5 1-37 0,2 1-7 16,4 0-17-16,2-3-3 16,3 3-4-16,0-2-2 15,0-1-1-15,-5-1-2 16,0 1 2-16,-4 3-28 15,-13-5-133-15,0 5-133 16,-12-3 169-16</inkml:trace>
  <inkml:trace contextRef="#ctx0" brushRef="#br0" timeOffset="1609.07">4648 3067 626 0,'-8'-1'393'16,"1"-2"-84"-16,2-1-84 16,6 4-41-16,1-1-114 15,-2 1-32-15,0 0-34 16,5-1-5-16,17 1-4 15,32 2 0-15,-22 0 3 16,2 1 1-16,-4-4-64 16,-1-1-54-16,0-2-157 0,1-1-137 15,14-3 260 1</inkml:trace>
  <inkml:trace contextRef="#ctx0" brushRef="#br0" timeOffset="2238.56">7120 3127 538 0,'-12'-3'252'16,"14"-2"-100"-16,-4-3 1 0,2-1-13 15,8 5-16-15,6-3-10 16,4 4-12-16,10 3-32 16,3 0-15-16,3 3-38 15,2 1-10-15,4 3-4 16,1 2-2-16,3-1 0 15,6 6 0-15,-4-6 0 16,-2-1 1-16,-1-1-17 16,-6-5-37-16,2 0-144 15,4 0-106-15,-2 2 178 16</inkml:trace>
  <inkml:trace contextRef="#ctx0" brushRef="#br0" timeOffset="2778.89">8288 2748 383 0,'-1'-13'230'0,"2"9"-24"15,0-3-51-15,3 12-47 16,1-2-39-16,3 10-26 16,4 4 5-16,6 5 9 15,2 7 0-15,5 7-9 16,0 3-5-16,2 5 0 16,6 6 2-16,-1-1 3 15,0 0-2-15,-2-1-16 16,0-2-9-16,5-2-13 15,-4-2-3-15,1 1-1 16,-2-4-1-16,-4 2 1 0,7-2 2 16,-1 0 0-1,-1 1 1-15,-6-10-1 0,-1-1 0 16,-6-14-17-16,-2-3-34 16,-1-5-146-16,-4-7-169 15,0-8 222-15</inkml:trace>
  <inkml:trace contextRef="#ctx0" brushRef="#br0" timeOffset="3079.09">9026 2746 712 0,'-7'4'284'0,"-5"7"-209"16,-6 2 2-16,-10 18 10 15,-6 2-15-15,-12 13 10 16,-2 8-2-16,-8 5-25 16,0 10-14-16,-8-2-24 15,-3-1-6-15,-9 3-5 16,-7-3-2-16,1 9-1 15,-1 1-2-15,8 1-27 16,6-1-74-16,-3-5 68 16</inkml:trace>
  <inkml:trace contextRef="#ctx0" brushRef="#br0" timeOffset="7875.86">15274 2303 232 0,'-12'-70'170'15,"10"71"-41"-15,-6 6 7 16,4 1-6-16,-4 5-68 15,4 7-17-15,0-1-18 16,-1 6-6-16,5 7-11 16,-7-4-3-16,4 10-4 15,-3 1-1-15,2 10 0 16,4 2 2-16,-5 7 0 16,3 1 2-16,-4 1 5 0,6 9 2 15,-1 5 3-15,2 8 0 16,4 10-5-16,-5-5 0 15,0 0-4-15,-6-3 1 16,2 2 4-16,-3 5 3 16,8 8 1-16,-3-2-1 15,5-4-7-15,6-2-2 16,-8-6-4-16,7 7 0 16,1-1 0-16,-6 0 0 15,0-7 1-15,3 3 0 0,-6 3 9 16,9 2 3-16,0 5 9 15,1-3 0-15,-2-9 1 16,2-3 5-16,-3-2 6 16,2 2 2-16,-2-1-1 15,-2-1-8-15,-1-10-11 16,1-4-5-16,0-7-6 16,2-4-2-16,-1-4-1 15,0-5 0-15,1-2 0 16,-3-6 1-16,-1-4 0 15,-2-3 2-15,3-6-1 16,0-2-1-16,-3-9-2 16,1-3-3-16,-1-7-41 15,-1-4-41-15,0 2-81 16,0-2-68-16,0-2 143 16</inkml:trace>
  <inkml:trace contextRef="#ctx0" brushRef="#br0" timeOffset="9006.59">12717 4480 228 0,'0'-7'77'0,"7"5"-72"16,1-2-9-16,7 2 6 16,3 6 10-16,5-4 24 15,9 5 14-15,-3 1 9 16,2-1-5-16,0 5-20 15,4 0-11-15,7-1-10 16,3-2-1-16,17 2 8 16,-4-6 10-16,18 2 5 15,-2-4 0-15,9 4-9 16,5 1-12-16,1-1-9 16,-3 3 0-16,17-5-1 15,9 4 0-15,-4-4 2 16,14-1 0-16,-6 0-2 0,-1-2 0 15,7 3-3-15,9 1-1 16,-3 1 1-16,4 3-1 16,-1 3 0-16,-1-1-1 15,4 3-1-15,3 0 0 16,1-1 0-16,5 0 0 16,0-3 1-16,-1-1 1 15,5-1 0-15,2-1 0 16,3-2 1-16,0 3 0 15,1 1 1-15,1 2 2 0,-1 5 9 16,-9-4 6-16,7 1 3 16,5-2-1-16,0-4-8 15,9 3-8-15,-47-5-2 32,-59-2-2-32,0 1 0 0,166 3 0 0,2 4 0 15,-4 0-1-15,-85-2 2 16,-2-3-1-16,-11-1 2 15,0 3 0-15,-12-4 2 16,-6 4-1-16,-14-3 1 16,-8-3 1-16,-3 8 1 15,-11-6 2-15,-11 3-29 16,-8 4-81-16,-19-8 69 16</inkml:trace>
  <inkml:trace contextRef="#ctx0" brushRef="#br0" timeOffset="11387.48">14585 1892 296 0,'-77'-20'183'16,"69"13"-4"-16,-4 0-74 16,-6 0-8-16,3 1-4 15,3 2-2-15,2 2-4 16,1-1 1-16,7 3-7 16,-3 0-8-16,2 0-13 15,1 0-9-15,1 0-24 16,0 0-11-16,1 0-15 15,2 9-3-15,7 11 10 16,20 30 5-16,-11-29 24 16,3 6 3-16,5 3-4 0,-7-3 0 15,-1 4-17-15,-2-4-1 16,-4 2-3-16,3 0-2 16,-2-1-3-16,0-4-3 15,-5-4-1-15,0-3 0 16,-1-2-2-16,6 1 2 15,-4-5-2-15,1 1 1 0,1-6 2 16,-9-1 1-16,-2-5 2 16,6 2-13-16,-7-3-61 15,0 0-41-15,0 0-130 16,-2-1-119-16,3-3 229 16</inkml:trace>
  <inkml:trace contextRef="#ctx0" brushRef="#br0" timeOffset="11671.47">14729 1932 515 0,'0'0'299'15,"-9"2"-106"-15,0 5-23 16,-8 1-45-16,3 7-51 15,0 5 1-15,-3 4-7 16,5 6-5-16,-6 4-6 0,-3-2-5 16,-2-1-19-16,-3 2-9 15,3-4-10-15,0-4-4 16,6-4-6-16,0-8 0 16,4-5-13-16,7 1-20 15,-1-5-91-15,3 0-108 16,-2-10 142-16</inkml:trace>
  <inkml:trace contextRef="#ctx0" brushRef="#br0" timeOffset="12134.87">14558 1637 369 0,'-3'8'258'15,"-3"3"-5"-15,4 3-94 0,4 6-9 16,-3-1-66 0,-2-6-26-16,6 1-29 0,1-10-4 15,4-5 23-15,9 1 9 16,-11-4 9-16,-4-7-3 16,11-1-27-16,-15-3-7 15,2-1 9-15,2 3 7 16,-11 2 13-16,1 0 0 15,-1 5-18-15,3 3-13 16,-5 2-24-16,1 1-4 0,2 8-7 16,-5 0-1-16,1 0-1 15,6 2-32-15,0 2-112 16,2-2-148-16,4 6 181 16</inkml:trace>
  <inkml:trace contextRef="#ctx0" brushRef="#br0" timeOffset="13188.76">20379 5162 304 0,'1'-3'196'0,"-1"4"-20"16,4-2-13-16,-4 1-31 15,0 0-40-15,0 0-26 16,0 0 2-16,5 6-4 16,6 11-4-16,32 29-9 15,-28-23-7-15,-1 2 0 16,2 2 0-16,9 7-7 15,-3-1-2-15,3 1-14 16,8 3-2-16,-9-4-6 16,9 3-2-16,1-2-6 0,-5-3-2 15,1-5 0-15,0 1-1 16,-1-3 1-16,-2-1 2 16,-4-1 2-16,-3-4 0 15,-8-6-3-15,-3-4-41 16,-2-8-89-16,-5-6-63 15,1-6 102-15</inkml:trace>
  <inkml:trace contextRef="#ctx0" brushRef="#br0" timeOffset="13494.3">20800 5391 572 0,'-7'-9'295'0,"4"5"-112"16,0 1 12-16,-1 3-52 15,3 0-34-15,0 0-28 16,0 0-12-16,-1 5-2 16,-10 17 0-16,-31 32 3 15,14-25 2-15,-10 7-18 16,-8-1-10-16,10 5-18 15,4-3-8-15,5-3-13 16,5 0-2-16,-8-8-16 16,-2-2-22-16,3-6-68 0,7-3-53 15,2-6-212-15,-1-5 235 16</inkml:trace>
  <inkml:trace contextRef="#ctx0" brushRef="#br0" timeOffset="16139.9">13541 2944 152 0,'-8'-27'94'15,"15"27"-1"-15,-9-2-11 0,2 1-13 16,0 1 11-16,0 0 9 16,0 0-2-16,-2 0-16 15,2 0-17-15,0 0-29 16,0 0-9-16,0 0-11 15,0 0-2-15,0 0-1 16,0 0 1-16,6 2 0 16,0 0 0-16,10 4-1 15,22 28 0-15,-27-27 2 16,0 2 0-16,0 0 0 16,4-3 0-16,2 3-3 15,0-1 0-15,2 2 0 16,3 2-1-16,-5-1 1 15,3 0 0-15,-2 1 1 16,3 5 3-16,2 7 2 16,-1-2 1-16,-2 1 0 15,0-1-2-15,3-3-3 16,-4 5-1-16,3-2 0 0,-5-4 0 16,-2 7 0-16,2-4 4 15,0 6 9-15,-1-1 3 16,3-4 3-16,-4 2-1 15,-3-9-6-15,8 5-2 16,-2-3-5-16,-4-1-2 16,9 3 0-16,-4 1-1 15,-4-1 0-15,2 4 0 16,-3-1-1-16,-1-3-1 0,4 1-1 16,5-1 0-16,3-1 0 15,0-2 0-15,4 0 1 16,1 0 1-16,-4 0 3 15,6 5 2-15,-4-2 7 16,-3 1 5-16,1 2-1 16,-3-1 0-16,4 5-7 15,-5-4-4-15,-4 3-3 16,-5-2 0-16,7 1-2 16,6 7 0-16,3-3-1 15,9 6 0-15,-4-2 0 16,0-1-1-16,3-1 0 15,-4-1 0-15,2-1-1 16,2 5 3-16,2-2 12 16,-1 4 3-16,-5 0 4 15,-6-6-2-15,4 4-11 16,0-3-2-16,6 4-1 0,3 2 1 16,2 6 5-1,1-1 2-15,-2 1 0 0,3 4-1 16,2 1-5-16,2 2-2 15,0 0-3-15,3 1 1 16,-7-2-2-16,-6-3-1 16,6 3-1-16,-1 1 0 15,12-2 0-15,2 9 0 16,4 5 2-16,-1 2-1 0,3 7 0 16,1-5 0-16,-7-4-1 15,1 2 1-15,6 4-1 16,3 4 0-16,9 9-1 15,1-3-1-15,0-3 1 16,4 4 1-16,-3-3 0 16,2 5 1-16,2 6-1 15,0 1 0-15,6 3-1 16,-11-7 1-16,0-1 1 16,4 5 2-16,-3 4-1 15,7 4 1-15,4-1 0 16,-4-7 1-16,-6-7 0 15,0 1 3-15,-7-1 14 16,-4-2 4-16,1-3 2 16,0 0-2-16,-3-14-11 15,-7-9-3-15,-9-6-1 16,-4-9 2-16,-12-7 20 16,-2 0-71-16,-6-14 35 0</inkml:trace>
  <inkml:trace contextRef="#ctx0" brushRef="#br0" timeOffset="25423.29">14445 9250 506 0,'46'-69'210'15,"-48"70"-136"-15,3 3-14 16,-1 2-24-16,0-6-17 16,0 0-9-16,1 15 5 0,7 45 5 15,-14-29-1-15,12 21-5 16,1 11-4-16,-9 7-4 16,11 11-3-16,-6 3-1 15,0-2 2-15,7 11 18 16,-2 4 13-16,2 7 13 15,0 6 1-15,-5-2-13 16,-5 1-10-16,4 7 10 16,2 6 12-16,-9-1 25 15,5 1 14-15,-3 9 6 16,-10-3-10-16,4-1-25 16,0-5-17-16,1-15-25 15,12-5-7-15,-4-6-3 16,1-2 0-16,-1-17 0 15,-8-9 0-15,8-9-2 16,-3-4 0-16,-2 0 0 16,11 4-1-16,-13-4 0 0,3-1 1 15,-4-8-1-15,0-6-1 16,6-9-2-16,2-7-7 16,8-7-41-16,0-4-38 15,-4-5-133-15,-9-6-153 16,-9-11 237-16</inkml:trace>
  <inkml:trace contextRef="#ctx0" brushRef="#br0" timeOffset="26228.04">12994 11291 595 0,'7'4'190'16,"6"3"-192"-16,2 0-6 15,9 5 15-15,2-5 3 16,9 5 2-16,2 0 2 15,7-4 0-15,6 0-2 16,6-3-9-16,7-2-2 16,9 9-2-16,1-6-1 0,12 2 1 15,6-1-1-15,13-3 4 16,6 5 6-16,0-6 8 16,3 2 1-16,8 1-1 15,5-3-6-15,11 4-9 16,1-1 1-16,8-10-1 15,1 5 0-15,12-1-1 16,4-2 0-16,4 2-1 16,6 0 1-16,8 2 0 15,3 2 1-15,-1-1-1 16,6-1 1-16,2 0 0 16,6 3 0-16,9 0 1 15,-2 2 1-15,6-2 0 16,-1-1 0-16,1-1-2 15,4 2 0-15,-2 0-1 16,-1-3 1-16,5 6-1 16,-3-2 30-16,1 4 20 0,-6 2 4 15,-2-4 3-15,0 1-27 16,-6-1-18-16,1 5-3 16,-18 3-1-16,-1-2-1 15,-12 4-5-15,1-2 16 16,-11 3 22-16,-10-4 4 15,-13 0 3-15,-10-3-15 16,-20-7-23-16,-8-3-2 16,-28-11-74-16,-10-1-156 0,-18-6 149 15</inkml:trace>
  <inkml:trace contextRef="#ctx0" brushRef="#br0" timeOffset="27205.59">13219 8584 246 0,'-31'-78'176'16,"29"75"47"-16,1 3-73 16,1-1-45-16,0 0-18 15,0 1-37-15,0 0-2 0,0 0 12 16,0 0 1-16,0 0-5 16,4 5-10-16,4 10-20 15,37 33-5-15,-24-30 6 16,1-1 6-16,3 2 8 15,-4 1 4-15,6 3-5 16,-4-2-5-16,-2 1-11 16,2-3-5-16,-5 2-7 15,5 4-4-15,-5 2-3 16,-1-1 0-16,-5-4-2 16,0 0 1-16,6-1-1 15,-10-3-1-15,0 0-10 16,-3-4-19-16,-5 0-45 15,2-3-34-15,-2-5-83 16,4-3-62-16,-4-6 160 16</inkml:trace>
  <inkml:trace contextRef="#ctx0" brushRef="#br0" timeOffset="27522.25">13479 8531 282 0,'9'4'192'0,"-5"0"54"16,-2 1-29-16,-1 9-1 15,-2-1-23-15,-1 4-54 16,-4 2-18-16,-2 5-22 15,1 0-13-15,-10 4-27 16,6 5-11-16,-6 2-22 16,-9 4-10-16,-3 3-8 15,-5 0-2-15,0 2-11 16,2 0-35-16,3-4-125 16,4 1-120-16,7-11 168 15</inkml:trace>
  <inkml:trace contextRef="#ctx0" brushRef="#br0" timeOffset="28767.08">22137 11779 555 0,'79'-66'265'0,"-72"60"-121"15,-7-4 6-15,6 8-25 16,-2-2-29-16,-1 8-14 0,-1 0 2 16,1 5-11-16,-3 2-6 15,-1 0-22-15,2 7-15 16,-6 1-21-16,0 7-2 15,0 8-3-15,-3 1 1 16,3 15-1-16,-9-7 1 16,2 7 0-16,-2 3 2 15,-1-3 2-15,8 5 1 16,0-2-1-16,0-4 0 0,-4-4-3 16,3-3-1-16,4-6 2 15,-4-5 9-15,8-5 12 16,-4-5 3-16,3-6 6 15,8 0-7-15,0-7-5 16,5 3 3-16,2-7 4 16,-3 2 0-16,8 0-5 15,-3-5-5-15,5 4-10 16,-6-7-3-16,8 2-4 16,-2-1-1-16,4-2-1 15,0 0 1-15,-2-2-1 16,4 2-1-16,-4-2 1 15,1 1-1-15,-4 4 1 16,-6-6-1-16,-4 4 3 16,-3 1-21-16,-2-6-65 15,0 2-35-15,0-1-65 16,-4-5-16-16,2 3-15 0,-4-6-25 16,-1 1 156-16</inkml:trace>
  <inkml:trace contextRef="#ctx0" brushRef="#br0" timeOffset="29225.81">22065 11921 372 0,'3'-1'276'0,"-3"1"60"15,-2 0-101-15,1 0-71 16,1 0-32-16,0 0-38 16,0 0-6-16,0 0 7 15,0 0-2-15,2 0-12 16,13 5-8-16,29 8-25 16,-29-13-11-16,5 1-17 0,4-5-7 15,12-2-8-15,0 4-3 16,4-5 0-16,0 4-2 15,-1 1 0-15,-2-5 0 16,-4 4-58-16,3 2-68 16,-9 0-379-16,-2 3 334 15</inkml:trace>
  <inkml:trace contextRef="#ctx0" brushRef="#br0" timeOffset="32111.13">14752 9151 191 0,'-25'-45'141'0,"26"47"7"16,1 1-28-16,2 1-34 15,-4-4-4-15,0 0 2 16,0 0 1-16,0 0-11 15,0 0-6-15,0 0-13 16,0 0-6-16,0 0-16 16,0 6-6-16,0 0-9 15,0 1-3-15,0 1-4 16,0 0-3-16,5 9-5 0,6 22-1 16,-6-25 0-16,-2 2 0 15,1-5 1-15,-2 3 2 16,0 2 2-16,0 3-1 15,-1 0-1-15,3 1-1 16,-4-6-2-16,0-1-1 16,3 4 0-16,-1-4 1 15,4 6 4-15,-1 0 3 16,0 1 4-16,2 1 2 16,0-4 0-16,-4 2-1 15,-1 2-1-15,0 0 2 16,-2 2 0-16,5-2 0 0,-2-3-2 15,1 1-3-15,3 1-4 16,-3-1 0-16,0 1-2 16,-2-4-1-16,-2-3-1 15,1 3 0-15,4-2-1 16,5 7 1-16,0-4 0 16,1 4 0-16,-4-7 2 15,0 3 3-15,2 0 0 16,-1 6 1-16,2 0-2 15,-3-2-1-15,4 3 0 16,1-1 0-16,-3 1 6 16,4 5 3-16,-6-3 1 15,-2-2-1-15,2 3-6 16,-2-1-3-16,4-1-1 16,-3-3-1-16,3 1-1 15,1 0-1-15,-4-8 2 0,12 9 1 16,-10-3 2-1,3 1 2-15,6 3-1 0,-9-3-1 16,3-5-3-16,0 0 0 16,-5-1-1-16,2-3 0 15,7 4 0-15,-2-1 0 16,1 1 2-16,2 0 0 16,0-2 2-16,1 2 0 0,2 1-1 15,0 0-1-15,0 0-2 16,-2-1 0-16,2-1-1 15,-1 1-1-15,0-1 1 16,5 2-1-16,1 0 0 16,6 1 0-16,-1-1 1 15,-2-2-1-15,4 3 2 16,-1-4 0-16,0 1 0 16,-2 1 0-16,-4-5 0 15,-1 4-1-15,-1 0 1 16,0-4-1-16,2 7 1 15,5-3 0-15,1 0-1 16,4 4 1-16,-1-6-1 16,-1 0 0-16,2 3 1 15,1-1-1-15,3 3 2 16,2 0 3-16,0 4 1 16,-3-4 3-16,-5-1 5 0,2 2 2 15,-7-6 3-15,5 2 0 16,1-1-3-16,0 0-3 15,1-3-3-15,1 0-3 16,1-1-3-16,2 0 0 16,3-1-3-16,1 0 0 15,4 2 0-15,0-2 0 16,-6 2-1-16,3 1 1 16,-14-3 0-16,4 3 0 15,2 1 0-15,-6-5-1 0,12 2 0 16,1 0-1-16,-1-2 1 15,5 0 0-15,-1-3 0 16,2 2 1-16,6 1 0 16,-7-1 0-16,-9-2 0 15,-1-2 1-15,-3 1 1 16,1-3 0-16,10 8 2 16,2 2-1-16,2-1 0 15,3 2-2-15,-3-8 0 16,-1 0 0-16,2 0-1 15,0 1 0-15,1 3-1 16,-5-4 1-16,-2-3-1 16,2 3 0-16,2-3 0 15,4-2 1-15,3 3 0 16,1 0-1-16,1 0 0 16,0 2-1-16,0-2 2 15,-10-3-1-15,2 1 0 16,1-1 0-16,3 2-1 0,10 1 1 15,3 0-1-15,0-2 1 16,4 1 0-16,-4-2 0 16,-10-3 1-16,-1 4-1 15,5 1 0-15,3 4-1 16,7-3 0-16,1 0 1 16,-4 0-1-16,-1-1 1 15,-7 2 0-15,1 1-1 0,-3-2 1 16,-1 1 1-1,3 1-2-15,2 1 1 0,2 0 0 16,-1-3-1-16,-2-2-28 16,-9-2-41-16,-11-1-157 15,-7-3 146-15</inkml:trace>
  <inkml:trace contextRef="#ctx0" brushRef="#br0" timeOffset="33132.87">3543 9680 196 0,'-33'-77'149'0,"25"61"28"15,3 5-13-15,-1 1-9 16,2 1-12-16,1 4-25 0,3 0-17 15,1 3-41-15,1-1-16 16,-2 2-23-16,0 0-4 16,0 1-9-16,0 0-2 15,7 2-2-15,12 8-1 16,34 28-1-16,-20-12 3 16,10 5 3-16,1 2 3 15,-4-5 9-15,9 10 0 16,-14-9-1-16,0 4-2 0,6 5-7 15,-14-1-1-15,8 4-2 16,-1-1 0-16,-7-8-1 16,3-3 0-16,-7-5 1 15,-3-9 2-15,-6-3-32 16,-2-4-73-16,-7-8 65 16</inkml:trace>
  <inkml:trace contextRef="#ctx0" brushRef="#br0" timeOffset="33421.12">4027 9713 674 0,'-7'-1'316'0,"-6"-1"-164"0,0 3-27 15,-5 5-55-15,-1 6-26 16,2 7 3-16,-1 8 15 16,-6 5-1-16,3 4-5 15,-3 9-17-15,-5 1-17 16,6 3-16-16,-4-5-3 16,-3-6-11-16,10-6-22 15,2-8-61-15,4-5-60 16,6-9 90-16</inkml:trace>
  <inkml:trace contextRef="#ctx0" brushRef="#br0" timeOffset="33792.86">4676 9482 465 0,'-10'9'223'0,"-8"5"-72"0,0 5-8 16,-4 11 16 0,-2 3-17-16,0 3-43 0,1 9-22 15,1 0-50-15,0-4-15 16,7 4-10-16,0-2-2 16,9 4-3-16,3 2 2 15,2-5-69-15,1-3-63 0,4-13 84 16</inkml:trace>
  <inkml:trace contextRef="#ctx0" brushRef="#br0" timeOffset="34188.8">5019 9504 324 0,'-2'7'181'0,"-4"11"-49"16,-1 0-32-16,-7 14-58 16,5 3-10-16,0 9 24 15,0 9 7-15,-3-1-4 16,-8 5-4-16,7 8-33 15,-7-4-13-15,3 3-7 0,5-3-1 16,2-16-1 0,4-8 0-16,7-12 0 0,-1-9-3 15,5-7-4-15,2-4-1 16,5-5 2-16,1-1 1 16,4-6 5-16,6-1 0 15,0-6 0-15,8 1 0 16,-1-7-24-16,0 2-48 15,-3-9 48-15</inkml:trace>
  <inkml:trace contextRef="#ctx0" brushRef="#br0" timeOffset="34455.35">4835 9851 625 0,'-8'-7'331'16,"8"7"-96"-16,-4 0-105 16,0-2-23-16,4 1-65 15,0 0-24-15,0 1-14 16,19 2 2-16,28 7-4 15,-28-8-19-15,0 1-84 16,-1-5-65-16,8 1 95 0</inkml:trace>
  <inkml:trace contextRef="#ctx0" brushRef="#br0" timeOffset="34723.17">5349 9516 326 0,'39'18'220'0,"-11"10"-18"16,-8 6-52-16,-1 1-47 16,-13 3-8-16,0 7 22 15,-2 1 7-15,-8 5-21 16,-2 4-26-16,-10 1-42 15,-1 2-13-15,-9-4-12 16,0-5 0-16,-3-9-121 16,-9-8-181-16,3-16 191 15</inkml:trace>
  <inkml:trace contextRef="#ctx0" brushRef="#br0" timeOffset="35123.65">6075 10036 444 0,'-25'-26'207'0,"41"30"-84"15,1 1 16-15,5 2-8 16,0-3-34-16,2 1-51 16,-3-5-17-16,2-1-23 15,-1-4-19-15,2-5-171 16,-1-2 134-16</inkml:trace>
  <inkml:trace contextRef="#ctx0" brushRef="#br0" timeOffset="35325.62">6068 9815 669 0,'-5'1'257'16,"8"1"-140"-16,7 4-45 16,-3-6-6-16,2-2-6 15,8 4-41-15,-2-3-9 16,5 5-8-16,-1-4-22 15,4 0-122-15,8 5-77 0,3 0 124 16</inkml:trace>
  <inkml:trace contextRef="#ctx0" brushRef="#br0" timeOffset="35707.61">6812 9717 897 0,'7'-61'332'16,"2"74"-261"-16,5 6-13 16,3 0-8-16,5 5-19 15,3 4-22-15,4 1-3 16,-2 2 1-16,2 4 0 16,-4 3 1-16,-4 1-1 15,3 7-1-15,-4-5 0 16,2 3 1-16,1-6-31 15,0-7-85-15,-3-2-58 16,-4-15 89-16</inkml:trace>
  <inkml:trace contextRef="#ctx0" brushRef="#br0" timeOffset="35955.99">7185 9697 661 0,'-8'7'276'0,"0"4"-125"15,-1 7-33-15,-8 9 20 16,-6 4-8-16,-2 7-34 16,-5 6-11-16,-1 1-32 15,-1 1-19-15,-3-6-23 16,0-5-37-16,4-3-78 15,3-5-43-15,10 0-125 0,10-4-104 16,4-6 247-16</inkml:trace>
  <inkml:trace contextRef="#ctx0" brushRef="#br0" timeOffset="36342.47">7539 9604 658 0,'-9'4'338'16,"-10"1"-116"-16,-4 12-66 15,2 2-21-15,-8 6-30 16,5 5-18-16,-1 2-33 16,2-3-23-16,3 4-27 15,5 3-4-15,1-4-3 16,7 2-2-16,7 1-20 0,-2-3-17 15,6 0-68 1,-2-5-49-16,3-3-109 16,3-1-119-16,-1-4 250 0</inkml:trace>
  <inkml:trace contextRef="#ctx0" brushRef="#br0" timeOffset="36706.01">7642 9907 553 0,'46'-21'245'0,"-61"53"-128"16,3 9-11-16,-3 2-11 15,6 2-12-15,10-6-21 16,2-5-16-16,10-10-36 15,-6-8-7-15,8-11-2 16,1-5 1-16,3-9 5 16,0-6 3-16,-4-8 6 15,-1-6 0-15,-5-2-1 16,1 1-1-16,-10-2 2 16,-5 1 1-16,-4 10-5 15,-9-8-8-15,-4 13-13 16,1 3-10-16,-1 2-26 15,5 5-18-15,6 4-61 16,-4-1-60-16,15 4 117 16</inkml:trace>
  <inkml:trace contextRef="#ctx0" brushRef="#br0" timeOffset="36974.33">7932 9688 691 0,'20'4'113'0,"-5"-2"-38"15,22 11 58-15,-3-3-25 0,-6 1-58 16,-1 9-13-16,-12 0-2 16,-2 3 11-16,-2 13 8 15,-2 1 0-15,-1 5-8 16,-6 5-13-16,-3-1-17 15,-6-2-1-15,-11-2-2 16,5-2-2-16,-8-7-24 16,-4-3-74-16,2-9 61 15</inkml:trace>
  <inkml:trace contextRef="#ctx0" brushRef="#br0" timeOffset="37650">8744 9817 578 0,'-82'-7'242'0,"80"24"-100"16,2 0-47-16,7 1-10 15,12-2-1-15,2-7-23 16,2-6-9-16,-1-13-2 16,0-3-9-16,6-9-10 15,-5-1 2-15,3-5-7 16,-6-3-2-16,-2-2-7 16,-3-5-2-16,-5 1 1 15,-7-2 5-15,-7 4 7 16,-7 3 0-16,-7 6-6 15,-1 10-6-15,-6 8-14 16,3 8-3-16,-2 15-2 16,2 2 0-16,2 11 3 15,-2 1 1-15,3 5 7 0,0 3 5 16,-2 1 13-16,13 5 3 16,3 4 1-16,3-2-3 15,11-3-15-15,-9-6-4 16,2-9-7-16,6 0-2 15,7-6 1-15,-1-1 0 16,8-2 1-16,-4-3 0 16,3-4-1-16,6 3 1 0,3-2-1 15,1-2-1-15,-2-3-7 16,1-5-13-16,-6-7-80 16,0 0-121-16,-2-6 141 15</inkml:trace>
  <inkml:trace contextRef="#ctx0" brushRef="#br0" timeOffset="38072.37">9070 9082 445 0,'-27'-25'321'0,"34"30"-6"16,5 1-86-16,-2-1-40 0,7 2-91 15,-6-5-36-15,9-2-44 16,0 0-7-16,-4-2-3 16,8-3-1-16,-7 0-2 15,-1-4 0-15,5 2-4 16,-1-1-30-16,0 2-126 15,6 0-134-15,-8-5 171 16</inkml:trace>
  <inkml:trace contextRef="#ctx0" brushRef="#br0" timeOffset="38558.87">9815 8611 634 0,'10'-4'238'0,"-8"-3"-165"15,-3 4-51-15,2 2 0 16,-1 1 25-16,-1 0 13 15,1 0 34-15,0 77 121 16,-2-42-117 0,-5 7-34-16,-11-1-14 0,7 12-18 15,-6 1-9-15,3 1-13 16,2 0-3-16,-3-11-3 16,5 1 0-16,-1-4-1 15,6-9-1-15,-3-6 0 16,0-9-1-16,7-6-2 15,3 4-2-15,4-10-5 16,4 2 0-16,-7-5 0 16,7 1 3-16,2 0 1 15,-1-1 0-15,10-1 0 16,-12-8-1-16,4-1 2 16,7 7 0-16,-3-7-2 15,2 3-12-15,1-2-57 16,-9-9-53-16,0 4-159 15,6-1 176-15</inkml:trace>
  <inkml:trace contextRef="#ctx0" brushRef="#br0" timeOffset="38807.21">9705 8833 850 0,'-3'-5'371'0,"3"3"-235"15,0 3-38-15,0-1-4 0,0 0-70 16,0 0-19-16,10 2 0 16,13 9 1-16,44 33-4 15,-24-31 1-15,19-2-86 16,6 0-132-16,13-2 141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05:40:00.5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2615 3408 320 0,'0'1'168'0,"5"1"-33"15,-1 0-17-15,-4-2-37 16,0 0 1-16,7 13-2 15,-2 14-9-15,43 28 3 0,-23-23 2 16,2 4-1-16,-1 3-1 16,0 7-22-16,2 0-6 15,1 7-25-15,3-1-6 16,-2 1-5-16,1 2-2 16,1-2-1-16,1 0-1 15,4 0-2-15,-1-4 1 16,-2-5 3-16,-4-2 3 0,-4-6 2 15,-5-1 3 1,-5-7 8-16,0-3-35 0,-4-8-98 16,-2-7-66-16,1-8 89 15</inkml:trace>
  <inkml:trace contextRef="#ctx0" brushRef="#br0" timeOffset="314.27">3244 3597 477 0,'0'-9'251'0,"-7"8"-73"16,-5 1-22-16,1 16-4 15,-6 4-36-15,-12 15-17 0,1 7 0 16,-10 6-21-16,-3-1 1 16,-4 5-16-16,-1 4-15 15,0 2-23-15,-2 1-11 16,11 0-7-16,-4-7-1 16,14-6-1-16,-2-7-19 15,13-12-92-15,6-6-79 16,3-9 107-16</inkml:trace>
  <inkml:trace contextRef="#ctx0" brushRef="#br0" timeOffset="727.14">2947 3271 385 0,'-9'2'260'16,"0"6"-26"-16,2 4-97 15,-1-4-10-15,4 10-59 16,5-2-8-16,3 0-19 15,4-1-15-15,5-4-12 0,-1-5-2 16,6-10 11-16,-2-5 5 16,-4-10 2-1,4-1 0-15,-10-3-11 0,2 4-4 16,-4 3-2-16,-8-2 1 16,-6 5 0-16,-1 0-5 15,-2 11-13-15,4 2-9 16,2 9-7-16,1 3-19 15,2 2-55-15,1 7-66 16,6-1 94-16</inkml:trace>
  <inkml:trace contextRef="#ctx0" brushRef="#br0" timeOffset="1246.05">4337 3857 428 0,'-20'-47'233'15,"29"53"-98"-15,1 0 30 16,9 0-14-16,4 2-51 16,3-6-17-16,4 0-47 15,0 0-14-15,2-2-11 16,-2-6-4-16,3 1 1 15,1 1 0-15,1-1-8 16,0 0-32-16,-9-7-214 16,3 1 174-16</inkml:trace>
  <inkml:trace contextRef="#ctx0" brushRef="#br0" timeOffset="1465.22">4437 3770 855 0,'-13'-5'399'15,"9"-2"-204"-15,5 6-47 16,6-6-116-16,5 5-27 16,5-1-14-16,-1-5-1 15,8 2 5-15,3-6 2 16,1 3-25-16,4 3-55 15,2-2-218-15,1-1 198 16</inkml:trace>
  <inkml:trace contextRef="#ctx0" brushRef="#br0" timeOffset="2094.94">6207 3720 908 0,'4'-45'379'16,"-31"47"-246"-16,-6 0-4 16,1 2-45-16,-1-4-33 15,0 4-11-15,4 0 0 0,4 2 7 16,9 8-1-16,-4-6-20 16,9 5-15-16,2 3-23 15,-1-5-6-15,17 7-1 16,-4-1 2-16,5-5 9 15,2 4 4-15,-7-7 6 16,4 5 2-16,-4 3 3 16,-3 1 0-16,0 5 2 15,-11-8 2-15,-1-4 2 16,-1 2 0-16,-4-7 3 16,6 2 1-16,-5-3-5 15,-1-5-3-15,1 0-38 16,3 1-31-16,6 3-82 15,4 4-61-15,6 3-181 16,8 2 239-16</inkml:trace>
  <inkml:trace contextRef="#ctx0" brushRef="#br0" timeOffset="2329.33">6440 3988 545 0,'21'30'301'0,"-13"0"-120"0,-3 10-51 16,0-3 17-16,-11-5-99 16,2-6-16-16,8-7-17 15,-1-8-2-15,2-8-38 16,-1-6-92-16,-9-20 80 15</inkml:trace>
  <inkml:trace contextRef="#ctx0" brushRef="#br0" timeOffset="2507.48">6517 3663 1033 0,'2'-5'384'16,"-12"-3"-273"-16,10 4-100 15,0-1 1-15,-1 3-5 16,1 1-2-16,-1 0-7 16,0-1-9-16,1 1-69 0,0 1-67 15,0 0 91-15</inkml:trace>
  <inkml:trace contextRef="#ctx0" brushRef="#br0" timeOffset="2935.34">6937 3761 502 0,'28'-5'249'0,"-13"4"-94"16,-2 2-55-16,-5 12-12 15,-5 5-37-15,-5 2-18 16,-7 4 8-16,3 3-4 16,-3-4-3-16,6 3-5 15,2-5-10-15,-6-6-8 16,9-2-1-16,-2-9-2 16,0-4 0-16,8-8-5 15,0-3-1-15,3-1-1 16,3 1 0-16,3 7 9 15,-7 2 2-15,2 5 4 16,0 5 1-16,-11 4-6 16,5 3-1-16,-3 6 0 15,1 2-2-15,-2 2-3 0,-2 0-1 16,3 1-1-16,7 0-1 16,0 1-24-16,5 3-30 15,-4-1-144-15,-3-1 128 16</inkml:trace>
  <inkml:trace contextRef="#ctx0" brushRef="#br0" timeOffset="3296.38">7856 3505 295 0,'-9'-16'195'15,"-7"8"-12"-15,-9 11-71 16,-5 9 31-16,-5 19-13 16,-1 6 7-16,-1 16-16 15,4 5-29-15,3 4-37 16,3 2-15-16,8 2-25 15,6 0-7-15,5-2-7 16,3 0 1-16,10-7-1 16,-22-17 2-16,34 7-2 0,-1-6-1 15,-2-5 2-15,23 4-2 16,-20-18-28-16,7-1-28 16,2-9-144-16,7 2 128 15</inkml:trace>
  <inkml:trace contextRef="#ctx0" brushRef="#br0" timeOffset="3602.39">7984 3887 674 0,'5'4'287'16,"-2"1"-136"-16,5 7-87 16,6 10 13-16,-1-1-28 15,3 4-19-15,1 3-24 16,3 3 28-16,-6 3 4 16,-4-3 1-16,0 3 8 15,-2-1-35-15,11-1-5 16,0-1 0-16,0-6-1 15,-4-4-20-15,-1-8-88 16,-3-5-84-16,-6-7 109 0</inkml:trace>
  <inkml:trace contextRef="#ctx0" brushRef="#br0" timeOffset="3845.24">8259 3816 903 0,'-6'3'319'0,"-4"9"-282"0,-7 9 6 15,-3 4 23-15,-7 16 17 16,2 6 7-16,-3 9-27 16,-6 2-20-16,2 2-23 15,0-1-9-15,4-11-33 16,4-6-26-16,6-13-81 15,4-10-71-15,12-9 126 16</inkml:trace>
  <inkml:trace contextRef="#ctx0" brushRef="#br0" timeOffset="4099.1">8471 3679 468 0,'38'9'202'0,"-5"7"-107"0,-6 13 12 15,-8 9 41-15,-4 8-18 16,-7 10 14-16,0 3-3 16,-11 10-29-16,-7 0-16 15,-2 7-47-15,-9-4-24 16,-2-7-11-16,-3-7-2 15,-4-10-5-15,0-1-44 16,-1-3 27-16</inkml:trace>
  <inkml:trace contextRef="#ctx0" brushRef="#br0" timeOffset="5584.27">14849 2249 683 0,'5'3'239'16,"0"2"-204"-16,6 7-35 0,1 9 0 16,-1 2 1-16,-3-3 0 15,-2 6 2-15,1 0 18 16,3 7 4-16,2 14 2 16,-1 8-2-16,3 17-18 15,0 8-3-15,-6 13-2 16,1 5-1-16,-4 19 1 15,-5 2 0-15,0 9 4 16,-4 2 2-16,-3 6-1 16,2 4 0-16,-5 4-3 15,7 7 12-15,-4 0 35 16,3 3 9-16,0 7 8 16,-2 0-14-16,1-4-32 0,4-2-9 15,1-8-7 1,5-5-1-16,7-5-3 0,3-4-1 15,4-3-1-15,0-4 23 16,-1-6 9-16,-2-8 1 16,-4-14 4-16,0-4-23 15,-1-12-6-15,-2-4-2 0,-1-15 1 16,2-7-1 0,-8-17 0-16,-2-6-1 0,0-11-16 15,1-5-23-15,-2-13-97 16,4 0-121-16,-12-18 158 15</inkml:trace>
  <inkml:trace contextRef="#ctx0" brushRef="#br0" timeOffset="6612.65">10091 4246 591 0,'179'-5'210'0,"-119"5"-173"16,7 9-34-16,8 2 0 16,13 6-3-16,-4-5 1 15,9 0 12-15,4 0 7 16,10-1 8-16,9 2 2 15,9-5-12-15,11 7 36 16,6-10 8-16,8 2 7 16,14-7 9-16,-1-3-40 15,21 4-11-15,2-2-9 0,7-2-9 16,4-1-2-16,-1-4-3 16,4-1-2-16,1 4 0 15,3-6-1-15,4 2 1 16,2 0 0-16,5 3-1 15,-3-1 0-15,3-1 0 16,0 5 0-16,0-1 0 16,13 4 0-16,-7-1 1 15,4 0-1-15,-5-3-1 16,-4-2 1-16,3 0-1 16,-4 1 0-16,3 1 1 15,-1 4 0-15,-3 2 0 16,5 1 0-16,-9 2 3 15,-6 1 1-15,0 1 0 16,-14 0-2-16,2 0-2 16,2-3-1-16,-10 0 0 15,6 2 27-15,-12 0 16 16,-4 6 2-16,-3-1 8 16,-8 4-23-16,-15-2-10 0,-3 1-1 15,-14-1-6-15,-10-6-2 16,-4-2-4-16,-17-3 0 15,-13-2-2-15,-10-3-25 16,-22-5-72-16,-3-4-66 16,-29 8 89-16</inkml:trace>
  <inkml:trace contextRef="#ctx0" brushRef="#br0" timeOffset="9253.64">15074 4105 297 0,'8'-4'160'0,"-8"2"-21"16,-3-2-28-16,10 4-37 16,-8 0-6-16,0 0-1 15,1 0 5-15,-2 0 11 16,0 15 2-16,-2 1-18 16,-13 31-4-16,7-20-11 15,-8 3-6-15,-7 2-13 16,-4 3-9-16,-8 0-13 15,6 0-3-15,-5 1-4 16,6 2-1-16,-1-5-1 16,3 2-1-16,5-4-1 15,3-5 0-15,10-4 0 16,4-9-3-16,6-6-5 16,3-6-3-16,4-5 6 15,-1-3 3-15,5-7 6 16,2-2 3-16,1-5-2 0,3 0-2 15,-1-1 0-15,-1 1-2 16,-2 1-32-16,0-4-34 16,0 3-74-16,5 2-50 15,2 0 115-15</inkml:trace>
  <inkml:trace contextRef="#ctx0" brushRef="#br0" timeOffset="11305.81">14927 4365 209 0,'0'-1'139'0,"0"0"32"15,0-1-1-15,0 1-24 16,0 0-26-16,0 0-62 16,2-1-19-16,3-2-9 15,1-4-1-15,2-7-6 16,28-32-4-16,-24 25-12 15,1-1 2-15,0-1 14 16,1-1 1-16,-1-4 0 16,3-2 0-16,5 1-17 15,3-5-2-15,4-2-2 16,-5-2-2-16,8-4 1 16,1 3-2-16,4 3 1 15,2-1 1-15,-3 5-2 16,-1-5 1-16,2-1-1 15,0-2 1-15,4 1 0 0,-1 0-1 16,0 2 1-16,-3 3-1 16,1-1 0-16,1 3 0 15,2-1 0-15,5-1-2 16,-3 5 2-16,4 4-1 16,3 0 1-16,-8 4 0 15,3 7-2-15,-2 1 1 0,-2 9-2 16,-1 2 1-1,-6-1 1-15,0 2-1 0,-3 2 0 16,-1 5-1-16,-1 3-1 16,-1 3 2-16,0 6 0 15,-1 3 0-15,-1 6 2 16,0-1 0-16,-1 3 0 16,-3 2 0-16,3 3-1 15,-1 1 1-15,2 5-1 16,-1 2 0-16,1 5 1 15,-4 3 0-15,-1-2-2 16,1 2 0-16,-4-1-1 16,1 5 0-16,3 3 2 15,-5 1 1-15,3 3 0 16,-9-1 0-16,0 4 0 16,8 2 2-16,-10-8-1 15,10 3 0-15,0-6-1 16,-4-5 0-16,6 4 0 0,5-2 1 15,-2 5-1-15,2-3 1 16,5 0 1-16,-4-3-1 16,1-5 1-16,2-3 0 15,3-2 0-15,-3-3-1 16,4-2 2-16,0 1 3 16,-2-1 2-16,-1 5 1 15,0 0 0-15,-2 4-2 16,-2-4-3-16,0-2 0 15,-2 1-1-15,4-7 1 0,6 0-1 16,5-1 0-16,0-12 0 16,-2 4 1-16,3-6 3 15,0 0 3-15,6 0 0 16,-3-7-1-16,0-1-2 16,0-1-2-16,-5-3-1 15,1-2 0-15,-5-6-1 16,3-2-1-16,5-2 0 15,0 3 0-15,7-4 0 16,-3-3 2-16,-1-2 1 16,2-3 2-16,-5-2-1 15,1-2 1-15,-2-8-3 16,-7-7 0-16,2-9-3 16,-1-5 1-16,6-2 0 15,7 2 0-15,-4 1-1 16,0-2 0-16,-3 1 1 15,-3 2-1-15,1 0 1 0,3 7-2 16,-2-5 0-16,-1-6-1 16,-6-8 0-16,0-2 0 15,-1-6 1-15,7 4 0 16,2 5 1-16,-1 1 0 16,-1 3-1-16,-6-2 1 15,3 0-1-15,1 0 0 16,7 3 0-16,1 0 0 0,0 4-1 15,-3-1 0-15,-3 4 1 16,1-3-1-16,-2-2 1 16,8 3 0-16,0 1 1 15,0 4-1-15,-2 7 1 16,-4 1-1-16,-2 6 0 16,2 1-1-16,2 7-1 15,-5 2 0-15,-5 5 0 16,-5 0-1-16,-5 4 0 15,8 6-1-15,-3 2 0 16,9 6 0-16,-5 3 1 16,-2-2 0-16,4 7 1 15,-6 1-1-15,4 5 1 16,0 3-1-16,-2 0 1 16,-2 4-1-16,-6 2 1 15,3 5-1-15,3 6 1 16,-3 1 0-16,-6 0-1 0,1 3 1 15,-5 4 0-15,-1 1 0 16,4 13 1-16,-1 3-1 16,-3 8 0-16,-5 3 0 15,-1 6 0-15,-7-5 0 16,4 6 2-16,7 6-1 16,-1 4 1-16,2 4 0 15,-1-1 0-15,6-1 0 16,7-4 1-16,2 2-1 15,4-2 0-15,-4-3 1 16,4-5 0-16,7-3-1 0,7-7 1 16,1-2 0-16,5-1-1 15,0-5 0-15,-2 3 0 16,0-3 0-16,0-7-28 16,0-9-45-16,6-21-135 15,5-7 131-15</inkml:trace>
  <inkml:trace contextRef="#ctx0" brushRef="#br0" timeOffset="13179.61">14923 4347 187 0,'2'-1'112'0,"-1"1"24"16,-1 0-3-16,0 0-5 16,3 8-10-16,0 6-44 15,-6 31-24-15,-14-24-12 16,-4 2 5-16,-3 4 8 15,-3 0 1-15,-2 5-10 16,-2 0-9-16,-5 0-14 0,2 7-7 16,-1 5-8-16,1 2-1 15,-6-1-2-15,-1 1 0 16,-8 2 0-16,-4 0 0 16,2 5 1-16,-6-2 0 15,0-3 1-15,1-1-1 16,1-4 0-16,2-3 0 15,6-6 1-15,-5-6 0 0,5-5 2 16,0-4 2-16,-5-12 1 16,1 0 1-16,0-6 3 15,3-7 3-15,2-8 10 16,4-7 2-16,-2-10 1 16,7-3-5-16,-5-8-13 15,7 1-5-15,2-5-6 16,-4-2-2-16,6 0-3 15,-2-1 1-15,1-2 0 16,-4-6 2-16,0-1 3 16,-3-5 2-16,0-4-2 15,4 3-1-15,-3-3-10 16,3-3-3-16,5 2-2 16,0-2 3-16,6 0 9 15,-4 2 4-15,5-2 3 16,-6 1 1-16,-1 4 1 15,0 1 0-15,-6 8-1 0,-3 0-1 16,3 1-3-16,1 2 0 16,2-2-1-16,2 2-1 15,-1 5-1-15,-1 0-3 16,1 8-1-16,-1 9-1 16,4 10-17-16,-3 6-10 15,2 8-35-15,1 7-3 16,-7 4 11-16,2 6 10 15,-2 13 24-15,-3 5 0 16,9 16 5-16,-2 9 3 0,1 12 11 16,0 7 5-16,-5 10 2 15,-4 2 1-15,-2 14 1 16,1 4 1-16,1 9 0 16,2 3-1-16,-5 2 1 15,-3 4 1-15,-8 2 2 16,-8 6 2-16,-8-4 15 15,-3-3 7-15,-6-3 12 16,-2-4 7-16,-11-7 1 16,-7-3 5-16,-8-9 11 15,-1-4 5-15,-2-3-3 16,1-6-9-16,-10-14-24 16,-2-6-13-16,0-20-58 15,3-7-60-15,1-11 62 16</inkml:trace>
  <inkml:trace contextRef="#ctx0" brushRef="#br0" timeOffset="14058.77">13933 2015 328 0,'30'-7'208'16,"-17"30"-62"-16,-5 9-20 15,3 2 5-15,-3 1-44 16,1 0-17-16,5-4 9 15,-3 0 3-15,6-3-38 16,1-3-8-16,-15-6-18 16,15 4-9-16,-4-4-5 15,2 1 0-15,6 4-1 16,-14-9 2-16,-4 0-1 16,-2-4-20-16,-2-5-110 15,4 0-81-15,0-5 118 16</inkml:trace>
  <inkml:trace contextRef="#ctx0" brushRef="#br0" timeOffset="14311.67">14233 2106 605 0,'14'-52'263'15,"-25"64"-153"-15,-5 6 15 16,-9 7-9-16,2 8-21 16,-6 3-12-16,-2 6-18 0,8 8-25 15,-14-4-5-15,15 2-14 16,-3-7-7-16,-6-12-7 16,15-4-1-16,-10-16-53 15,10-4-80-15,7-12 83 16</inkml:trace>
  <inkml:trace contextRef="#ctx0" brushRef="#br0" timeOffset="14678.01">13989 1905 653 0,'50'-42'328'15,"-48"64"-146"-15,0-1 2 16,0-3-74-16,-2-4-47 16,3-9-10-16,-1-5 15 15,2-10 6-15,3-2-2 16,-5-11-23-16,3-4-26 15,1 3-16-15,-2 1 1 16,1 6 1-16,-2 5 0 16,-11 7-11-16,3 4-9 15,-9 12-6-15,3 3-3 0,3 7-20 16,0 4-34-16,3-6-138 16,-5 2-173-16,2-5 241 15</inkml:trace>
  <inkml:trace contextRef="#ctx0" brushRef="#br0" timeOffset="15941.51">20510 4384 338 0,'-4'-5'229'0,"0"2"-29"15,2-2-46-15,-3-1-11 16,0 6-43-16,0-1-5 15,2 0-7-15,4 4-7 16,-1-3-24-16,0 0-14 16,0 0-14-16,0 0-2 0,9 2 21 15,13 3 17-15,36 8 5 16,-23-10-7-16,7-1-20 16,3 5-5-16,5-7-3 15,5-2 0-15,2-2-3 16,0-6-11-16,-1 6-13 15,-1-1-2-15,-10-1 0 16,1 6-2-16,-4-3 0 16,-3 3 1-16,-3 3-2 15,-6 0 2-15,-12 3-5 16,-5-4-4-16,-8 3-48 16,-2-5-30-16,-4 1-66 15,2 6-56-15,-1-7-121 16,0 0 202-16</inkml:trace>
  <inkml:trace contextRef="#ctx0" brushRef="#br0" timeOffset="16362.02">21633 4557 601 0,'23'7'312'0,"-23"-7"-133"15,-4 3-9-15,3 5-79 16,3 5-17-16,2 4 20 16,6 8 6-16,9 8 3 15,-2 2-9-15,8 8-32 16,2-3-16-16,-2-2-30 16,1-1-5-16,-3-7-3 15,0-2-1-15,-3-3-1 16,-3-5-2-16,1 0-15 15,-3-6-22-15,2-5-77 16,-4-6-43-16,0-9-214 16,2-6 233-16</inkml:trace>
  <inkml:trace contextRef="#ctx0" brushRef="#br0" timeOffset="16565.55">22077 4654 597 0,'4'1'354'0,"-5"5"-61"15,-7 11-164-15,-4 4 18 16,-13 8-52-16,-6 4-3 16,-8 4 6-16,-5 3-23 15,0-2-35-15,0-1-16 0,-2 1-17 16,-2-6-4-16,5 5-37 16,0-1-30-16,4 1-112 15,1 5-108-15,-7 2 179 16</inkml:trace>
  <inkml:trace contextRef="#ctx0" brushRef="#br0" timeOffset="23669.51">1852 9381 702 0,'-9'-5'348'15,"3"0"-140"1,1 3-19-16,3-1-79 0,2 3-43 16,0 0-31-16,0 0-9 15,0 0 8-15,15 6 13 16,34 39 0-16,-27-23-6 16,2 2-22-16,-1 2-8 15,4 9-6-15,-1 2-3 16,3 2 0-16,0 3 0 15,0-5 0-15,-3-1 1 16,-6-5 1-16,-3-1 1 0,-2-6 0 16,-4-1 0-16,-4-3 1 15,6 0 0-15,-9-4-27 16,0-2-35-16,1-3-115 16,-5-6-69-16,0-12 140 15</inkml:trace>
  <inkml:trace contextRef="#ctx0" brushRef="#br0" timeOffset="23951.94">2212 9469 569 0,'0'-6'359'16,"-10"2"-86"-16,6 4-57 15,-2 3-43-15,-5 4-70 0,5 4-9 16,-8 2-14 0,-4 3-11-16,5 8-21 0,-9 1-11 15,7 8-22-15,-7 0-3 16,0 1-8-16,4-1-2 16,-3-2-2-16,3-2 0 15,2 1-44-15,6 4-50 16,-3 0-190-16,0-4 180 15</inkml:trace>
  <inkml:trace contextRef="#ctx0" brushRef="#br0" timeOffset="24346.88">2834 9435 677 0,'44'-82'350'0,"-61"80"-125"0,0 6-19 16,0 9-81-16,1 5-23 15,2 12-15-15,-5 2-8 16,4 13-29-16,-9 4-13 16,3 8-25-16,4 2-6 15,-8-4-5-15,10-2-1 16,4-7 15-16,4-2-59 15,8-8-105-15,-1-4-84 16,12-4 116-16</inkml:trace>
  <inkml:trace contextRef="#ctx0" brushRef="#br0" timeOffset="24706.44">3150 9405 429 0,'0'0'291'16,"1"6"-46"-16,-7 3-95 16,-2 3-34-16,-4 8-67 15,-1 2-5-15,-2 9-13 16,2 7-11-16,1 9-13 15,-3 1-1-15,1-2-2 0,1 0-2 16,1-10-1-16,1 4 0 16,10-11-1-16,-1-7 0 15,0-1-6-15,7-9-1 16,3-3-2-16,5 0 0 16,8-9 5-16,-4 4 2 15,0-5-18-15,4 1-19 16,-3-5-79-16,1-2-76 15,0-3 122-15</inkml:trace>
  <inkml:trace contextRef="#ctx0" brushRef="#br0" timeOffset="24961.21">2961 9704 752 0,'0'0'338'16,"4"-1"-187"0,-3 1-78-16,-1 0-13 0,0-1-51 15,0 0-7-15,22-5 0 16,26-5-2-16,-23 9-12 15,-3-2-63-15,0 3 53 16</inkml:trace>
  <inkml:trace contextRef="#ctx0" brushRef="#br0" timeOffset="25229.79">3385 9311 489 0,'22'-4'260'0,"8"7"-61"16,1 7-29-16,0 8 7 15,-1 3-32-15,-4 6-19 16,-4 6-7-16,-6 9-32 16,-3 3-12-16,-9 7-25 15,-3 3-11-15,-9 2-12 16,-3-1-7-16,-8-1-7 15,-2-7-1-15,-4-4-79 16,-1-4-92-16,1-10 101 16</inkml:trace>
  <inkml:trace contextRef="#ctx0" brushRef="#br0" timeOffset="25773.66">4163 9877 490 0,'-37'-49'256'0,"47"54"-69"15,3 4-11-15,5 3-58 16,3-4-25-16,1-1-40 15,3-1-20-15,-5-6-20 16,2 0-3-16,-4-1-3 16,1 1-1-16,-1 1-1 0,0 0-18 15,-6-5-88-15,1-3-118 16,-3-5 134-16</inkml:trace>
  <inkml:trace contextRef="#ctx0" brushRef="#br0" timeOffset="26028.06">4215 9634 822 0,'-5'0'382'0,"0"-1"-182"16,2 1-25-16,3 0-98 15,0 0-32-15,0 0-38 16,0-1-7-16,6 0-2 16,11-2 1-16,29-1 1 15,-28 3-11-15,6 2-81 16,-5-1-75-16,3 3 100 16</inkml:trace>
  <inkml:trace contextRef="#ctx0" brushRef="#br0" timeOffset="26750.49">5149 9207 530 0,'-70'-26'251'0,"73"30"-98"15,2 0 2-15,6 1-12 16,4 5-6-16,5-6-24 15,3 0-28-15,5 1-40 16,0-1-19-16,-1 3-14 16,2 1-2-16,-10 1 9 0,-2 0 6 15,0 5 12-15,-11-1 4 16,-2 8-3-16,-1 1-3 16,-10 3-3-16,-3 3 0 15,-9 0-6-15,-10 2-4 16,-6 5-8-16,0 4-7 15,1 3-5-15,4 4-2 16,5-4-2-16,4 1-2 16,7-3 0-16,4-3 1 15,4-7 1-15,1-2 1 0,5-4-3 16,0-7-1-16,5 1 1 16,3-3-1-16,0-3 4 15,3 1 2-15,-2-3 1 16,-1-1 1-16,1-2-1 15,0-1-2-15,-2-2-35 16,1 3-32-16,-2 2-97 16,-2-2-77-16,3 6 151 15</inkml:trace>
  <inkml:trace contextRef="#ctx0" brushRef="#br0" timeOffset="27136.03">5105 10282 912 0,'-36'45'405'16,"29"-33"-229"-16,-1 7-34 16,0 7-65-16,3 1-19 0,4 3-9 15,2-2 2-15,4-3-16 16,4-6-5-16,4-10-7 16,1-4-3-16,4-18-7 15,3-2 1-15,4-18 2 16,-1-7 0-16,1 5-2 15,-4-5-2-15,-9 13 3 16,-6 3 4-16,-6 13-17 16,-8 4-14-16,-11 17-72 15,-2 13-59-15,-12 14 88 16</inkml:trace>
  <inkml:trace contextRef="#ctx0" brushRef="#br0" timeOffset="51346.3">15513 4271 223 0,'27'24'135'0,"-27"-27"-15"16,1 1 3-16,-1-1-11 16,0 2-3-16,-1 0 2 15,1 0-10-15,0 0-14 16,0 0-7-16,0-1-13 16,0 1-4-16,0 0-8 15,0 0-5-15,0 0-9 16,-1 0-5-16,0 0-5 15,0 0-4-15,0 0-7 16,0 0-4-16,0-1-10 16,0 1-3-16,-5 0-2 0,-6 1-1 15,0 4-1-15,-27 16-2 16,30-4-2-16,3-2-1 16,3-1 3-16,4 2 2 15,4-6 3-15,1 2 5 16,5-5 8-16,0-4 5 15,3-2 8-15,2-6 1 16,3 1-5-16,3-1-2 0,-2-5-6 16,0 2-1-16,-4-6 6 15,-3 1 6-15,-5 2 10 16,1-3 3-16,2 5 4 16,-8-5 4-16,-3-3 3 15,-2 2-1-15,-12-3-9 16,7 7-10-16,1 8-17 15,-4 0-7-15,2 3-9 16,-4 3-4-16,-4 4-3 16,1 5 1-16,-6 3 2 15,-1 0 1-15,5 6 3 16,-2-1 0-16,7-1-1 16,1-1 0-16,8-5-2 15,2-5 0-15,5 0 1 16,5 2 1-16,6-4 3 15,3-1 1-15,4-4 2 16,3-5 1-16,-3-4 0 16,2-1 1-16,-6-2 0 0,0-1 1 15,1-3 5-15,-10-2 3 16,1 2 5-16,-4-3 0 16,-8 7-4-16,-2 3-5 15,-3 4-12-15,0 5-2 16,-2 1-5-16,4 5 0 15,-3 4 0-15,-2-2-1 16,-5 5 1-16,2 0 1 16,0 2 4-16,3 2 2 0,7-4-1 15,-2-3 0-15,5-4-1 16,1-5 1-16,15 1 2 16,-3-3 1-16,9-5 3 15,0 0 0-15,-8-10 2 16,3-1 0-16,-4-2 0 15,-6 1 3-15,-1-1 5 16,-2 7-1-16,-3 1-5 16,-2 2-7-16,-2 8-19 15,-9 2-3-15,1 11 1 16,-1 6 3-16,-9 6 10 16,4 3 2-16,-1-3 3 15,-1-2 0-15,14-3 0 16,-1-7 6-16,6 0-60 15,2-3-59-15,2-8-217 16,2 2 203-16</inkml:trace>
  <inkml:trace contextRef="#ctx0" brushRef="#br0" timeOffset="52731.92">15630 4225 125 0,'-1'3'98'15,"-1"3"6"-15,0-1-16 16,-2-1-22-16,1 1-13 15,1-2 0-15,0-1 1 16,0-1-12-16,2-1-6 0,-2 0 0 16,1 0 5-16,0 1 13 15,0 1 3-15,0 0-14 16,0 1-10-16,0-2-17 16,-1 1-2-16,-1-1 5 15,3 0 6-15,-1-1 15 16,0 0 3-16,0 0 13 15,0 0 4-15,0 0 3 16,0 0 4-16,0 1-6 16,0 0-8-16,-1 4-16 15,2-5-9-15,0 2-4 16,0-1 3-16,0-1 17 16,0 0 6-16,0 0-1 15,0 1 2-15,10 4-4 16,3-3 0-16,27 27 7 15,-29-28 0-15,-1-3 1 16,5 0-2-16,5-1-10 16,7 2-7-16,4 1-13 0,-2 1-5 15,7 2-8 1,-5 1-3-16,5 4-2 0,-2-5 0 16,-2 3 1-16,0-2 1 15,-7 2-2-15,-2-1 2 16,-8 0-1-16,1-2-1 15,-5-3 1-15,2 2 1 16,2-1 0-16,-5 1 4 16,3-2 2-16,-6-1 0 15,-7 1 0-15,7-1-2 0,-7 2 1 16,1 1 3-16,4-2 1 16,-6-1 1-16,0 0-6 15,-2 0-3-15,3 0-8 16,-1 0 1-16,0 0-47 15,0 0-34-15,-1 0-108 16,-9-2-75-16,-1 1 166 16</inkml:trace>
  <inkml:trace contextRef="#ctx0" brushRef="#br0" timeOffset="53311.8">16075 4229 409 0,'-2'-72'227'15,"-5"71"-49"-15,-2-1-12 16,-2 4-52-16,1 0-4 16,-1 2-1-16,3-1-1 15,0 2-10-15,0-1-7 16,6 1-18-16,0 0-13 0,2-1-19 16,0 1-8-16,2-1-14 15,1 3-4-15,8 2 0 16,-1-3 4-16,5 2 9 15,3-1 2-15,1-1 3 16,-3 0-3-16,2 2-7 16,2 0-1-16,-3-2-6 15,4 4-2-15,-4-4-2 16,-6-2-1-16,1 4 0 16,-3-1 1-16,-6 2 0 15,-1 0 0-15,2 0 6 16,-4-1 7-16,-1 2 13 15,-4 3 6-15,-5-1 3 16,-3 1-2-16,-10 2-11 16,-4-2-5-16,-10 1-11 15,-2-1-5-15,3-3-7 16,3 0-3-16,11-4-2 0,5-3-24 16,5-3-65-16,5 0-56 15,3 0-194-15,3 1 213 16</inkml:trace>
  <inkml:trace contextRef="#ctx0" brushRef="#br0" timeOffset="54551.83">18218 4358 448 0,'68'-60'228'0,"-73"56"-52"16,0 1-18-16,2 0-31 15,3 1-16-15,-2 2-43 16,1 0-17-16,0 0-26 15,0 0-7-15,0 0-6 16,0 0-1-16,0 0 10 16,-1 1 1-16,-4 4 17 15,-1 4 7-15,4-3 9 16,1-1 16-16,2-2 1 16,0-3 0-16,11 5-3 15,6-5-16-15,28-14-17 16,-28-4-6-16,-2 1-13 15,-1 0-2-15,-5 3 6 16,-7 1 3-16,0 4-1 16,-2 2-3-16,-2 3-13 15,-2 1-9-15,-4 4-13 16,1 5-1-16,-8 4 3 0,3 5 3 16,-4 3 8-16,-4-3 2 15,3 2-1-15,1-3 0 16,9-6-1-16,4-1-2 15,5 0 2-15,1-4 1 16,2 0 3-16,1-3 5 16,-2-7 1-16,3 3 1 15,-1-4-8-15,1 1-20 16,-1 2-77-16,-2-2-46 0,-3 5-122 16,-3-1-118-16,-1 2 250 15</inkml:trace>
  <inkml:trace contextRef="#ctx0" brushRef="#br0" timeOffset="55042.24">18252 4271 660 0,'0'-2'347'0,"0"1"-110"16,0 0-28-16,0 0-77 15,0 0-18-15,0 0-8 0,0 0-4 16,0 0-17-16,-2 0-9 16,2 0-20-1,-8-3-9-15,-21-2-15 0,-30 0-6 16,14 10-4-16,-4 2-4 15,-7 3-5-15,-2 2-1 16,5-3-7-16,1-5 0 16,-1-2-1-16,6 1 0 15,-3-2 1-15,3 0 0 16,6 2 1-16,5-2 0 16,8-1 0-16,4-2 0 0,8-4 0 15,2-1-1-15,6 0-1 16,4 2-1-16,1 2-2 15,-2-1-2-15,2 2-4 16,-1 0-2-16,1 2-18 16,1 1-7-16,1 0-28 15,0 0-23-15,0-1-48 16,0 1-38-16,0-1-134 16,0 0-176-16,0 0 311 15</inkml:trace>
  <inkml:trace contextRef="#ctx0" brushRef="#br0" timeOffset="55413.25">17477 4165 324 0,'50'-72'258'0,"-44"67"1"16,-1 7-61-16,1 1-16 15,-4-1-68-15,-2 7 7 16,0-6 1-16,-6 1-3 16,-6 2-3-16,-6 2-21 15,-11 3-42-15,-5 4-17 16,-1 3-15-16,-1 4-9 16,5 0-10-16,3-3-1 0,12 5-4 15,4-5-2-15,4 0-3 16,6-3 0-16,0-3-1 15,4 2 1-15,11 1 4 16,5 1 2-16,7-5 6 16,5 0 2-16,4-2 0 15,1-2 0-15,2 0-2 16,5-2 17-16,-1 2-129 16,2 1 86-16</inkml:trace>
  <inkml:trace contextRef="#ctx0" brushRef="#br0" timeOffset="87505.16">10786 9815 532 0,'-8'-53'289'15,"7"52"-86"-15,1-1-73 16,1 2-24-16,-2 0-41 15,0 0-8-15,1 0 0 16,0 0 3-16,0 0-4 16,0 0-4-16,4 10-8 0,2 2-6 15,14 25-10-15,-5-18-6 16,-5-2-6-16,5 1-3 16,2 9-5-16,2 0-2 15,3 6-2-15,2 4 0 16,2 4 6-16,-1-3 2 15,1 4 3-15,0-2-1 16,-1 0-4-16,2-1-1 16,1-3-3-16,0-2-1 0,-4-4 1 15,1-2-1 1,1-1 1-16,-2-2 0 0,-1-2 0 16,-4-2 0-16,-5-1 0 15,-2 0 1-15,-1-2 2 16,-3-2 2-16,-1-4 1 15,0-2 1-15,-2-1-35 16,-5-6-26-16,-4-3-75 16,4-1-63-16,-1 0-200 15,0 0 245-15</inkml:trace>
  <inkml:trace contextRef="#ctx0" brushRef="#br0" timeOffset="87856.23">11294 9915 533 0,'0'-14'298'16,"-7"2"-49"-16,4 4-29 15,2 8-65-15,-5-1-43 16,1 7-61-16,-6 3-12 15,-6 7-5-15,2 9 4 16,-6 9 15-16,-1 4 4 16,-6 8 10-16,-2 3 1 0,-6 2-6 15,0 2-6-15,0-6-20 16,2-6-11-16,3-6-13 16,4-6-4-16,7-8-1 15,-1-3-1-15,11-7-4 16,0-4-7-16,5-3-51 15,3-1-40-15,-2-6-145 16,4 1-147-16,0 1 247 16</inkml:trace>
  <inkml:trace contextRef="#ctx0" brushRef="#br0" timeOffset="88323.35">10984 9358 552 0,'-9'0'266'16,"1"1"-92"-16,3 5-14 16,-1 2-28-16,3 4-14 0,3 4-25 15,0 0-8-15,1-4-30 16,6-2-17-16,1-7-26 16,-1-4-5-16,6-9 5 15,-1-6 5-15,2-5 7 16,0 0 0-16,-6-2-4 15,-3 5-5-15,-4 3 34 16,-2 2 16-16,-5 9 7 16,0 3 1-16,-4 1-46 15,1 6-20-15,0 1-12 16,1-2 0-16,1 3 1 16,2-1-1-16,0 1-17 15,3 3-32-15,0 4-90 16,1 0-75-16,2 5 130 15</inkml:trace>
  <inkml:trace contextRef="#ctx0" brushRef="#br0" timeOffset="88871.25">12219 10299 723 0,'-2'-4'345'0,"3"2"-149"0,4 1-40 15,-5 1-46-15,0 0-15 16,15 2-2-16,5 4-2 16,32 10-33-16,-30-11-19 15,2-3-27-15,-3-6-5 16,3 2-2-16,-1 2 0 15,-2-3 0-15,1 3 15 16,-6-4-78-16,-1-1-56 16,-4-2-206-16,1 0 183 0</inkml:trace>
  <inkml:trace contextRef="#ctx0" brushRef="#br0" timeOffset="89101.34">12353 10127 615 0,'-9'0'405'15,"-3"0"1"-15,4 0-148 16,6 0-32-16,1-2-84 16,5 2-47-16,-4-2-75 15,0 1-18-15,0 0-14 16,0 0-9-16,0 0-82 15,15-1-49-15,5-1-144 16,26-6-169-16,-18 7 309 16</inkml:trace>
  <inkml:trace contextRef="#ctx0" brushRef="#br0" timeOffset="89902.25">13327 9833 581 0,'47'86'300'16,"-36"-82"-85"-16,7-4-73 15,4 2-15-15,1-6-22 16,6-4-25-16,1-8-7 16,-1-6 3-16,8-9-34 15,1-3-12-15,6-8-11 16,-1-8-3-16,1-7-4 15,-3-5 0-15,-5-2 0 16,-7 1 2-16,-7 7 2 0,-4 7 2 16,-9 9 1-16,-7 3 0 15,-3 6 1-15,-5 2-1 16,-4 4-3-16,-1 4-2 16,3 4 0-16,-2 9 1 15,0 2 1-15,1 3-3 16,-2 3-11-16,0 2-7 15,0 8-10-15,-1 4-2 16,1 9 2-16,0 0 1 16,1 8 6-16,0 3 1 0,-3 9 4 15,0 6 1-15,-2 11 0 16,1 6 2 0,-3 5-1-16,1 3 1 0,1-2 0 15,-2 2-1-15,4 2 0 16,4 0 1-16,2 5 0 15,3-3 0-15,2-12 2 16,2-3 1-16,2-15 1 16,4-3 0-16,4-4 0 15,-1-7 0-15,0 0-1 16,-1-6 0-16,0-4 0 16,0 0 1-16,0-3-2 15,1 1 2-15,-4-1-1 16,1 2 1-16,-4-2-1 15,0-2 0-15,0 0-1 16,-2-3-2-16,0-2-12 16,0-4-12-16,-2 0-46 15,-1 0-26-15,-3-2-83 0,1-4-125 16,-2-5 202 0</inkml:trace>
  <inkml:trace contextRef="#ctx0" brushRef="#br0" timeOffset="90185.88">13391 10288 808 0,'22'-28'341'16,"-10"33"-201"-16,-4 0-67 16,7 1-8-16,-1-1-39 15,1 2-15-15,5-3-8 16,0 0-2-16,-1-4 0 16,4 0-13-16,7-1-143 15,-2-6-160-15,10-4 194 16</inkml:trace>
  <inkml:trace contextRef="#ctx0" brushRef="#br0" timeOffset="90686.54">14894 9305 362 0,'-21'0'271'16,"1"5"10"-16,-6 4-113 15,2 2-28-15,-1 1-75 16,-1-1-26-16,-3 4-22 16,3 5 3-16,-1 7 13 15,3 7 6-15,4 9-2 16,-3 4-9-16,4 7-17 16,-7 2-3-16,6 7 0 15,3 1 3-15,2 9 2 16,10 5-1-16,-6 3 2 15,8 0-2-15,5-8-4 16,2-8 0-16,9-11-6 16,1-5-2-16,3-4 1 15,-4-2-1-15,5 0 0 0,-1 2 0 16,-2-3 0-16,4-2-3 16,6-9-44-16,-3-2-41 15,10-10-188-15,2-6 176 16</inkml:trace>
  <inkml:trace contextRef="#ctx0" brushRef="#br0" timeOffset="91098.06">15065 9987 440 0,'0'-7'320'16,"-3"3"25"-16,6 5-155 15,-6-1-30-15,3 0-61 16,0 0-27-16,5 14-11 15,8 14-6-15,20 39-18 16,-16-26-4-16,2 9-8 16,4-3-1-16,6 2-9 15,3 1-7-15,0-3-5 0,6-1 0 16,-3-1-2-16,2-5-1 16,0-1 0-16,3-8-1 15,-3-4 1-15,-2-3 0 16,-3-7 3-16,-6-1-16 15,-9-8-74-15,3 2-73 16,-10-9 93-16</inkml:trace>
  <inkml:trace contextRef="#ctx0" brushRef="#br0" timeOffset="91421.14">15552 10082 866 0,'1'-2'348'0,"-7"6"-191"16,-2 4-78-16,-5 8-28 16,-3 4 0-16,-6 12 5 15,-4-1 16-15,-3 10 34 16,-4 4 1-16,-3-1-25 15,-6 4-20-15,0 0-33 16,-2 4-13-16,3 2-11 16,6-2-2-16,3-6-1 15,3-6-6-15,5-8-34 16,1-7-28-16,7-6-71 0,-1-7-42 16,6-9-142-16,3 0 200 15</inkml:trace>
  <inkml:trace contextRef="#ctx0" brushRef="#br0" timeOffset="91768.78">16112 9310 454 0,'40'34'270'15,"-4"11"8"-15,-4 21-196 16,-9 8-14-16,1 11-32 16,-6 3-3-16,-6 5 32 15,-3 7 20-15,-9 11 36 16,-10 2 9-16,-13 4-9 15,1 0-14-15,-8-7-34 16,0 4-19-16,-10-9-28 16,-7-3-3-16,-19-14-3 15,-9-1-6-15,-16-1-156 16,-17-2 107-16</inkml:trace>
  <inkml:trace contextRef="#ctx0" brushRef="#br0" timeOffset="96038.93">9527 12561 51 0,'-81'1'23'0,"78"8"10"16,1-5 23-16,-2 1 44 15,4 4 16-15,0 0 12 16,0 3-7-16,13 5-16 16,-7-2-15-16,6 1-32 15,1-2-12-15,3 1-15 16,7-2 3-16,7-2 11 15,5 0 0-15,1-6-6 16,1-4-7-16,-6-3 3 16,1-6 2-16,-2-8 11 15,-3 0 8-15,2-6 2 16,-5-2 2-16,-5-5-10 16,1 0-10-16,-6-1-18 15,-2 0-7-15,-2 0-3 16,-2-3-1-16,-6 0 2 0,-2-3 1 15,-5 4 2-15,-4 1 0 16,-7 0-2-16,2 4 0 16,0 5-3-16,0 2 0 15,3 7 2-15,2 4-1 16,0 4-3-16,2 0-5 16,-2 5-9-16,-2 1-5 15,-1 7-5-15,7 4 0 0,-3 10 2 16,2 0 2-1,3 8 3-15,-3 4-1 0,3 7 2 16,2 4 0-16,-2 10 4 16,-4 3 0-16,2 12 3 15,-3 2 1-15,-2 11 1 16,1-1 3-16,0-2 4 16,-1 1 3-16,1-8 5 15,5-1 0-15,0-1 4 16,0-6 0-16,1-7-3 15,-2-7-1-15,-3-14-7 16,5-5-3-16,1-11-2 16,1-5 0-16,3-6-3 15,2-2-1-15,-1-4-32 16,-2-4-35-16,0-1-94 16,-2 0-109-16,0 0 170 15</inkml:trace>
  <inkml:trace contextRef="#ctx0" brushRef="#br0" timeOffset="96296.24">9411 13114 465 0,'3'-2'248'0,"1"2"-41"0,10 6-79 15,0 0 2-15,7 1-22 16,2 1-26-16,1-1-38 16,5-1-14-16,1 0-19 15,4 1-3-15,2-3 0 16,0-2-2-16,-5-3-27 16,1-6-83-16,10-3 71 15</inkml:trace>
  <inkml:trace contextRef="#ctx0" brushRef="#br0" timeOffset="96753.67">11050 11705 754 0,'-22'19'308'0,"-8"14"-172"16,-2 9-8-16,-4 17-9 15,1 8-20-15,4 20-47 16,3 14-19-16,5 21-25 16,-4 5-3-16,0 8 1 15,5 1 2-15,7-5 1 16,5-3-1-16,12-12-2 15,-2-6-1-15,11-11-2 16,1-3-1-16,1-16 1 16,7-6-21-16,0-16-150 15,-2-9 121-15</inkml:trace>
  <inkml:trace contextRef="#ctx0" brushRef="#br0" timeOffset="99354.22">11390 12624 244 0,'-44'-47'185'0,"39"46"1"16,3 3-18-16,-1 1-17 16,3-3-25-16,0 0-13 15,0 0-34-15,-1 0-13 16,1-1-19-16,-1-1-10 16,1 2-9-16,0 0-6 15,0 0 1-15,4 8 3 16,4 10 3-16,21 31-3 15,-17-23-10-15,6 5-5 0,4 4-7 16,1 1-1-16,3 0-1 16,0 1 0-16,1 0 0 15,-1 1 1-15,-3-4 1 16,2-5 0-16,-5 1 1 16,0-5 0-16,0-2 2 15,-6-1 1-15,-3-7 0 16,-4-4 4-16,-3-4-48 15,-1-2-33-15,-3-5-79 16,0-5-89-16,-4-5 155 16</inkml:trace>
  <inkml:trace contextRef="#ctx0" brushRef="#br0" timeOffset="99683.85">11680 12574 610 0,'-3'1'266'16,"-2"7"-119"-16,-3 4-24 16,-3 11 6-16,-3 4 1 15,-5 7-9-15,-2 0-5 16,-3 1-23-16,-2 0-8 0,-4 0-16 15,-4 2-15 1,0 1-21-16,-1-4-11 0,3-3-12 16,0-4-3-16,5-4-4 15,2 3-1-15,1-6-3 16,2-2-4-16,-1-8-33 16,5-2-26-16,3-7-99 15,5-1-75-15,6-6 149 16</inkml:trace>
  <inkml:trace contextRef="#ctx0" brushRef="#br0" timeOffset="100343.02">12288 12874 302 0,'-71'-27'210'0,"71"28"10"16,1 1-18-16,-3-2-51 15,1 0-11-15,1 0-33 16,0 0-19-16,0 0-26 15,0 0-9-15,1 0-4 16,15 7-3-16,38 12-11 0,-28-11-4 16,2 1-5-16,0-1-3 15,-3 3-8-15,-1-3-2 16,1 0-4-16,-7-1 0 16,3-4-2-16,-3 0 0 15,-1-2 0-15,5-1-5 16,-9-7-60-16,2 1-54 15,-3-3-170-15,-2-2 170 16</inkml:trace>
  <inkml:trace contextRef="#ctx0" brushRef="#br0" timeOffset="100498.6">12507 12692 553 0,'-8'-5'305'15,"-17"45"-734"32,18-17 214-47</inkml:trace>
  <inkml:trace contextRef="#ctx0" brushRef="#br0" timeOffset="100585.88">12451 12782 818 0,'-13'34'690'0,"2"-2"-453"16,3 3-220-16,1-9-9 15,1-4-4-15,2-4-6 16,1-4-28-16,0-3-87 15,2 0-92-15,5-1 123 16</inkml:trace>
  <inkml:trace contextRef="#ctx0" brushRef="#br0" timeOffset="101332.35">12880 12564 574 0,'-5'18'272'16,"-4"0"-118"-16,3 6-42 15,-3 1-11-15,5-6-35 16,2-1-19-16,4-7-16 16,7-1-5-16,3-3-5 15,6-2 1-15,-1-9-2 16,3-1 2-16,2-5 3 15,0 1-2-15,3 5-8 16,7 4-6-16,-3 4-5 16,0 3 1-16,-4 8 0 0,-7 0 1 15,-4 10 0-15,-1 3 2 16,-7 6 4-16,-3 4 2 16,-10 7 3-16,-3 1 0 15,-12 5 0-15,-1-2-3 16,-3 1-4-16,-11-2-2 15,2-2-4-15,-4-3 0 16,-10-11 1-16,6-6-1 16,-3-13-6-16,0-2-2 0,15-11 1 15,2-2 2-15,18-5 14 16,1-2 8-16,7 0 6 16,3-2 2-16,3-3 6 15,3-3 1-15,7-1-4 16,0 0-3-16,10 1-14 15,1-1-7-15,10 9-6 16,-3-2-2-16,-2 7 0 16,3 3 0-16,-9-2 0 15,7 4 0-15,3 4 3 16,-5-2 1-16,2 5 1 16,-5-4 0-16,-4 0-11 15,-1 1-26-15,-3-4-90 16,3-1-78-16,-5-8 118 15</inkml:trace>
  <inkml:trace contextRef="#ctx0" brushRef="#br0" timeOffset="101651.49">13490 11952 497 0,'25'9'192'0,"-9"2"-118"0,5 16-64 15,0 8 10-15,-2 19 62 16,0 6 27-16,-5 18 38 16,0 8 0-16,-8 14-40 15,-1 8-23-15,-5 11-36 16,-3 3-11-16,-9 1-22 15,-1-3-4-15,-5-1 0 16,-3-5 1-16,-2-9 3 16,-3-7 8-16,-6-22 7 15,-1-9 0-15,-13-14-14 16,-4-8-71-16,-12-12 38 16</inkml:trace>
  <inkml:trace contextRef="#ctx0" brushRef="#br0" timeOffset="102147.68">14388 12960 687 0,'28'32'278'0,"-12"-27"-134"15,5 4-17-15,3-1-3 16,1 4-31-16,0-7-72 16,0-3-15-16,-5-5-20 0,0-9-21 15,2-2-81 1,0 0-49-16,1-1 100 0</inkml:trace>
  <inkml:trace contextRef="#ctx0" brushRef="#br0" timeOffset="102343.62">14497 12778 1014 0,'-35'-29'360'0,"41"28"-310"15,6 1-20-15,1 0-5 16,3-2-17-16,2-1-81 15,1-1-61-15,2 3 81 16</inkml:trace>
  <inkml:trace contextRef="#ctx0" brushRef="#br0" timeOffset="102866.27">15553 12720 544 0,'32'29'259'0,"5"0"-110"16,-4-8-48-16,-4-8-17 15,7-13-35-15,-2-8-19 16,-1-15 16-16,1-9 8 15,-7-14 1-15,-6-5-7 16,-3-11-22-16,0-1-10 16,-8-7-9-16,-2 0-1 15,-3 1-2-15,-4 2 2 16,-5 7 5-16,-3 7 4 16,-6 14 6-16,-1 8 5 0,0 11 3 15,-1 8-6-15,0 9-8 16,1 3-10-16,-1 18-10 15,-2 6 0-15,-2 21 0 16,1 7-1-16,-3 18 3 16,2 11 2-16,1 7 4 15,2 3 3-15,5 5 0 16,0 1-2-16,11 3-1 16,3 1-2-16,-3-10 2 15,5-6 1-15,-5-10 0 16,0-7 1-16,2-6 0 15,3-6 1-15,0-12-2 16,6 14-38 0,-10-41-52-16,3-9 54 15</inkml:trace>
  <inkml:trace contextRef="#ctx0" brushRef="#br0" timeOffset="103087.34">15416 13090 1028 0,'13'2'381'15,"1"-1"-228"-15,7 3-66 0,5 0 3 16,5 2 7 0,1 2-45-16,1-1-24 0,-2-2-14 15,-4-4-6-15,2-2-67 16,0-1-61-16,9-7-196 15,1 0 192-15</inkml:trace>
  <inkml:trace contextRef="#ctx0" brushRef="#br0" timeOffset="103392.14">16714 12015 726 0,'4'3'324'16,"-11"9"-127"-16,-11 23-153 15,-8 12-24-15,-17 22 38 0,0 11 7 16,-7 7 14 0,3 5 9-16,3 6-46 0,7 2-6 15,10 3-13-15,5-3-4 16,12-10-8-16,7-8-2 15,9-11-8-15,4-5-1 16,10-8-4-16,2-5-17 16,3-13-62-16,4-5-41 15,4-11-139-15,3-3-101 16,3-8 233-16</inkml:trace>
  <inkml:trace contextRef="#ctx0" brushRef="#br0" timeOffset="103677.72">16801 12910 719 0,'88'-58'355'16,"-70"67"-94"-16,8 5-139 15,-2 8-12-15,2 4-45 16,4 5-26-16,-4 5-29 16,4 0-3-16,-4 5-1 15,-2 0-2-15,-1 2 3 16,0-1 1-16,0-5-56 16,-5-5-43-16,-1-11-119 0,-5-6-109 15,-2-13 203-15</inkml:trace>
  <inkml:trace contextRef="#ctx0" brushRef="#br0" timeOffset="103886.17">17194 12796 876 0,'-1'18'400'0,"-12"7"-150"15,-9 5-133-15,-10 13-70 16,-2 2-5-16,-6 2-17 15,-1-2-14-15,6-5-7 16,-3-4-3-16,5-2-26 16,1-1-50-16,7-3-165 15,2-2-135-15,10-5 222 16</inkml:trace>
  <inkml:trace contextRef="#ctx0" brushRef="#br0" timeOffset="104294.23">17659 12985 675 0,'70'36'320'0,"-59"-33"-78"15,7 6-72-15,-1-1-33 16,1-2-31-16,-1-1-68 16,-1-3-20-16,3 1-12 15,1-3-2-15,-5 1-31 16,0-1-31-16,-7 0-113 16,-3-4-138-16,9-1 196 15</inkml:trace>
  <inkml:trace contextRef="#ctx0" brushRef="#br0" timeOffset="104516.68">17933 12947 924 0,'-17'-2'421'16,"-12"1"-157"-16,22 4-170 15,0-4-69-15,0-1-6 16,-4 2-11-16,7 1-11 15,0 4-3-15,2 7-1 16,-2 2-1-16,-3 7 0 16,4 4-13-16,0-1-24 15,-4 2-119-15,2-1-131 16,-2 1 183-16</inkml:trace>
  <inkml:trace contextRef="#ctx0" brushRef="#br0" timeOffset="105102.25">17234 11936 459 0,'18'5'244'15,"3"5"-29"-15,14 13-145 16,2-1-6-16,11 14 3 16,-4 10-4-16,-4 15 39 15,-6 11 19-15,-13 16-1 16,-8 3 0-16,-17 16-41 16,-8 8-19-16,-14 16-29 15,-6-3-9-15,-4-8-8 16,0-1-1-16,-2-20 6 15,-1-4-37-15,-2-15-144 16,-6-11-190-16,-3-19 209 16</inkml:trace>
  <inkml:trace contextRef="#ctx0" brushRef="#br0" timeOffset="105697.65">18534 12814 688 0,'66'43'317'15,"-55"-32"-110"-15,7-6-71 16,4-6-1-16,2-11-22 16,-1-10-37-16,0-15-36 15,-2-8-12-15,-6-16-16 16,1-2-4-16,-9-11-19 15,2-2-7-15,-8-5-11 16,-1-3-1-16,0 6 16 16,3 8 6-16,-1 9 10 15,-2 12 5-15,0 23 17 16,-9 2 9-16,3 24-2 16,1 4-7-16,-5 12-18 0,-2 9-10 15,0 17-2-15,-3 7 1 16,-4 19-1-16,3 8 2 15,-5 12 11-15,2 3 5 16,2 10 7-16,-1 2 1 16,4 2-8-16,1 0 0 15,3-10-5-15,2-3-1 16,4-12-3-16,-2-4-1 16,3-9-1-16,-1-6-21 0,1-15-54 15,-1-6-35-15,1-16-156 16,0-7 169-16</inkml:trace>
  <inkml:trace contextRef="#ctx0" brushRef="#br0" timeOffset="105883.58">18416 13137 806 0,'14'-10'340'0,"16"10"-157"15,2 3-53-15,4 4-40 16,-3-3-22-16,4 2-73 16,2-5-39-16,3-1-115 15,3-8-100-15,6-2 154 16</inkml:trace>
  <inkml:trace contextRef="#ctx0" brushRef="#br0" timeOffset="106183.78">19521 12080 841 0,'-5'-13'343'0,"-5"23"-212"16,-5 10-62-1,-13 22-26-15,-3 11 11 0,-12 18 16 16,2 5 7-16,3 9 10 15,-3 5-25-15,9 5-28 16,3 9-8-16,7-1-18 16,4-2-4-16,14-17-4 15,3-16-1-15,12-18-7 16,4-11-18-16,4-13-19 16,4-2-11-16,0-14-56 15,4-3-49-15,0-11 104 16</inkml:trace>
  <inkml:trace contextRef="#ctx0" brushRef="#br0" timeOffset="106753.32">19647 12685 701 0,'2'1'311'16,"-2"12"-113"-16,0 6-73 15,-3 1-17-15,-3 4-5 16,2 1-35-16,-1-6-16 16,4-6-5-16,2-3-9 15,3-10 5-15,1-1 1 0,5-11-10 16,5-1-11-16,10-6-19 15,2 2-4-15,5 5-2 16,0 2-1-16,1 7 2 16,-1 4 1-16,-7 9 2 15,-7 5 1-15,-11 11 0 16,-4 5 2-16,-6 13 2 16,-5 3 2-16,-17 9 1 15,-7-3-1-15,-15 1-2 16,-5 2-1-16,-3-6-1 15,1-1 1-15,-4-9 1 16,5-7-1-16,10-15 3 16,9-4 3-16,19-10 16 15,5-6 5-15,6-4 10 16,8-4 0-16,2-4-8 16,2-1 0-16,14-7-2 0,-3-4 4 15,13-3-8-15,2 1-5 16,3 1-13-16,0 2-5 15,-2 6-5-15,1 3-1 16,-2 3-15-16,-1 1-28 16,-3-2-92-16,-3-2-61 15,-3-2 113-15</inkml:trace>
  <inkml:trace contextRef="#ctx0" brushRef="#br0" timeOffset="107021.81">20167 12276 861 0,'24'-11'377'15,"2"5"-193"-15,4 11-110 16,-3 8-10-16,3 14 5 16,-2 8 6-16,-4 11 38 15,-5 3 24-15,-9 13-16 16,-6 5-13-16,-14 15-37 15,-3 11-23-15,-15 10-28 16,-8 1-4-16,-10 1-2 16,-7-5 0-16,-5-12 0 15,0-5-9-15,0-20-114 16,-3-11-89-16,-25-20 117 16</inkml:trace>
  <inkml:trace contextRef="#ctx0" brushRef="#br0" timeOffset="109515.71">9657 14867 180 0,'-18'1'147'0,"8"0"49"16,-2 3-15-16,3-3-30 15,9 5-33-15,0 1-64 16,6 3-13-16,8 6-17 16,6 4 6-16,7 4 31 15,4 3 0-15,1-3 2 16,1-1-7-16,-6-10-26 15,1-5-6-15,-1-10-3 16,-1-8 0-16,0-13 2 16,-3-8-1-16,-4-8-3 15,-3-6-3-15,-6-3-4 16,-6-2-3-16,1 1-2 16,-4 6 1-16,-1 5 2 15,-6 4 0-15,0 8 2 16,-1 5 1-16,-3 9 0 15,5 7-1-15,-3 4-12 0,1 1-6 16,-1 1-11-16,1 5-2 16,1 10 7-16,1 4 3 15,3 16 13-15,-2 2 4 16,1 15 8-16,-3 4 6 16,-1 10 0-16,2 4-1 15,2-4-7-15,-2 1-6 16,4-4-4-16,-1-4-1 0,1 4 1 15,-5-2 2-15,0-1 1 16,-1-3-1-16,0-9-22 16,2-3-34-16,-6-16-96 15,7 1-76-15,1-12 133 16</inkml:trace>
  <inkml:trace contextRef="#ctx0" brushRef="#br0" timeOffset="109752.09">9699 15404 752 0,'13'0'300'0,"2"2"-174"15,3 1-20-15,3 0-3 16,2 2-10-16,2-3-39 0,3-1-12 15,8 0-21-15,0-2-8 16,7-6-13-16,0-1-41 16,3-8-288-16,7 2 234 15</inkml:trace>
  <inkml:trace contextRef="#ctx0" brushRef="#br0" timeOffset="110124.61">11201 14385 1219 0,'-13'1'436'0,"-6"8"-363"16,-2 8-36-16,-1 15 3 15,-2 13 1-15,-3 14-3 16,-1 5 9-16,2 19 1 16,1 9-4-16,6 21-8 15,6 7-10-15,3 0-19 16,5-3-3-16,11-3-2 15,2-5 1-15,8-15-1 0,5-9-19 16,-1-28-96-16,4-7-83 16,5-18-291-16,0-7 303 15</inkml:trace>
  <inkml:trace contextRef="#ctx0" brushRef="#br0" timeOffset="110875.6">11854 14959 548 0,'0'-3'305'0,"-7"-1"-37"15,7 3-56-15,-11 1-63 0,0 0-12 16,-2 7-27-16,-7-1-10 16,1 8-17-16,4 3-16 15,-4 5-31-15,2 5-14 16,3 4-16-16,-1 0-4 16,4 5-3-16,1-5-1 15,5 8 0-15,0-6 1 16,5 2 3-16,4 1-1 15,2-12-1-15,4 3 0 0,3-12 0 16,2-8-1-16,1-9 6 16,1-7 3-16,-1-9 3 15,-3-7 0-15,4-2-3 16,-6-3-2-16,-1-2-5 16,0 2-1-16,-4-4 1 15,3 2-1-15,-3 0 3 16,2 1-1-16,4 5 0 15,-3 1-2-15,-5 8 0 16,0 6 0-16,-6 5-3 16,2 7-1-16,5 4 5 15,-4 8 8-15,4 12 13 16,-4 3 6-16,-1 8 5 16,4 4 1-16,-1 2-2 15,0 1-3-15,7-6-9 16,-6-5-11-16,0-9-9 15,4-7-16-15,0-4-33 0,2-1-25 16,8-3-76-16,0 0-44 16,6-6-218-16,7 1 262 15</inkml:trace>
  <inkml:trace contextRef="#ctx0" brushRef="#br0" timeOffset="111239.15">12286 14959 990 0,'0'0'424'0,"-1"3"-232"16,2 6-64-16,4 7-65 15,4 6 8-15,5 7 5 16,2 3-2-16,1 2-14 16,2-4-24-16,-1 2-27 15,2-4-5-15,-1-2-3 16,5 4 0-16,-1-1 2 15,4 0-17-15,4 1-47 0,-5-6-32 16,2-4-153-16,-5-5-143 16,-3-5 250-16</inkml:trace>
  <inkml:trace contextRef="#ctx0" brushRef="#br0" timeOffset="111450">12664 15027 900 0,'-7'0'368'16,"-5"4"-205"-16,-1 6-76 0,-4 12-48 15,-8-1 1-15,-2 11-4 16,2 6 3-16,-2 0 13 16,1 9-5-16,0-3-16 15,-1 0-10-15,-3-5-108 16,7-1-90-16,1-6 110 15</inkml:trace>
  <inkml:trace contextRef="#ctx0" brushRef="#br0" timeOffset="111835.53">13241 14624 727 0,'28'12'300'15,"4"0"-158"-15,2 9-41 16,2 13-31-16,-3 5-17 15,-1 15-38-15,-2 2 0 16,-10 9 30-16,-4 7 13 0,-7 8 13 16,-8 1-3-16,2 4-36 15,-3 5 16-15,-7 3-3 16,-3 0 1-16,-11-11 9 16,-4-11-31-16,-7-17-9 15,-1-9-15-15,0-8-138 16,-3-6-251-16,8-6 252 15</inkml:trace>
  <inkml:trace contextRef="#ctx0" brushRef="#br0" timeOffset="112398.78">14626 15380 675 0,'-2'1'330'16,"2"1"-110"-16,10 0-111 16,-10-2-36-16,2 1-16 15,6 0-6-15,9 7 24 16,6 3 15-16,9 4-14 15,0-2-14-15,1-3-34 16,3-2-13-16,-3-7-10 16,1-2 0-16,-5-6-6 0,-1-2-13 15,-6 0-75 1,-3 1-70-16,-11-5 96 0</inkml:trace>
  <inkml:trace contextRef="#ctx0" brushRef="#br0" timeOffset="112622.7">14758 15249 1204 0,'-1'3'467'0,"0"-3"-299"16,1 5-52-16,0-5-64 15,0 0-6-15,0 0-42 16,0 0-5-16,0 0-18 15,9 1-16-15,7 0-47 16,34 2-38-16,-24-3-87 16,5 1-55-16,9 2 162 15</inkml:trace>
  <inkml:trace contextRef="#ctx0" brushRef="#br0" timeOffset="113220.56">15931 15231 794 0,'-4'-8'374'16,"-9"2"-125"-16,-3 0-76 0,-5 3-83 15,2-2-26 1,-5 4-42-16,2 0-4 0,-1 2 3 16,-6 2 3-16,11 13 1 15,1 2 3-15,3 8-5 16,4 6-3-16,4 1-14 15,-2 7-6-15,6 1 0 16,1 1 0-16,4-7-3 16,1-9-2-16,6-15-1 15,7-6 2-15,-3-14 0 16,2-10 0-16,2-14-10 16,-1-5-10-16,2-8-3 15,-3 0 3-15,2 7 11 16,-5-2 9-16,1 6 7 15,2 4 2-15,-3 8 6 16,0 5 4-16,-1 13 10 16,-4 2 3-16,-4 5-2 0,-1 6 0 15,-2 4 3-15,4 4 2 16,-3 8 4-16,0 3-4 16,2 0-13-16,-1-1-7 15,3-5-10-15,2-3-16 16,1-5-56-16,-2-1-56 15,6-2-174-15,0 0-124 16,5-3 261-16</inkml:trace>
  <inkml:trace contextRef="#ctx0" brushRef="#br0" timeOffset="113804.99">16539 14989 533 0,'10'27'337'15,"2"-2"-26"-15,3-8-108 16,3-8-41-16,2-12-46 15,-2-7-28-15,4-15-31 16,-1-11-9-16,-1-13-25 16,-3-3-9-16,4-8-7 0,-3 0-2 15,0 1-3-15,8-5 0 16,-8 1-1-16,2-1 2 16,-2-5 0-16,-8 6 1 15,-1 6 4-15,-5 5 0 16,-4 15 6-16,-2 6 1 15,-7 15 1-15,2 5 0 16,3 9-4-16,-7-5-6 16,8 7-11-16,-4 3-5 15,-4 8-5-15,15 15 2 0,-11 8 4 16,3 7 2-16,-2 16 3 16,-6 2 1-16,8 16 1 15,-4 0 0-15,-1 4 1 16,4 5 1-16,-2 3-1 15,1 9 1-15,-2 6 0 16,-1 2 0-16,3-3 2 16,-3-9 1-16,9-8-1 15,-2-7 1-15,4-9-3 16,-3-12 2-16,0-10-42 16,4-7-31-16,3-11-105 15,4-5-80-15,3-14 160 16</inkml:trace>
  <inkml:trace contextRef="#ctx0" brushRef="#br0" timeOffset="114055.04">16501 15316 899 0,'0'-3'454'0,"1"2"-44"15,3-3-361-15,-4 3-38 16,0 1-4-16,6 0 1 16,10 5-4-16,29 11-1 15,-21-10-3-15,0-4-2 0,-2-4-17 16,9 0-16-16,0-3-68 16,5 1-57-16,14 0-216 15,-3-6 238 1</inkml:trace>
  <inkml:trace contextRef="#ctx0" brushRef="#br0" timeOffset="114404.62">17494 14440 934 0,'13'0'379'0,"-47"32"-221"0,0 2-24 15,-3 11 11-15,0 1-11 16,4 9-29-16,3 6-5 16,9 12-43-16,5 7-18 15,3 13-24-15,7 2-9 16,5-4-5-16,4-4-1 15,11-11 0-15,-3-3 0 16,7-9-16-16,1-7-6 16,5-9-29-16,3-9-24 15,6-13-36-15,1-3-23 0,1-12-31 16,-1-3-28-16,-1-14 129 16</inkml:trace>
  <inkml:trace contextRef="#ctx0" brushRef="#br0" timeOffset="114707.39">17712 14926 1013 0,'13'9'398'0,"-3"10"-237"16,3 6-69-16,4 12-21 16,-2-2 11-16,6 9-16 15,0-3 7-15,-4-1-4 0,4 1-18 16,2-4-19-16,-3-6-15 16,7-5-25-16,0-5-26 15,-5-3-69-15,2-2-51 16,-2-1-90-16,-6-10-35 15,-4-9 175-15</inkml:trace>
  <inkml:trace contextRef="#ctx0" brushRef="#br0" timeOffset="114958.19">18027 14893 1006 0,'-17'10'417'16,"-6"4"-209"-16,-2 12-158 16,-5 5-23-16,-3 13 10 15,6 2-1-15,2 2 0 16,2-2 5-16,4-2-16 16,-3-2-3-16,4-3-13 15,1-5-17-15,-1-9-79 16,10 2-52-16,-2-11-218 15,5-3 223-15</inkml:trace>
  <inkml:trace contextRef="#ctx0" brushRef="#br0" timeOffset="115233.01">18287 14652 715 0,'36'9'357'0,"-10"7"-100"15,-7 17-99-15,-8 12 12 16,-7 20 6-16,-1 15-10 0,-9 18-3 16,-5 3-16-16,-2 9-45 15,-11 0-23-15,-4-1-42 16,0-1-12-16,-12-14-33 15,-2-15-29-15,-7-12-105 16,-9-10-80-16,-7-4 132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05:46:16.0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1021 1612 345 0,'6'56'214'0,"-13"-58"-15"15,1-3-80-15,5 2-19 16,-1-4-12-16,2 1 0 15,0 1-7-15,0 0-3 0,0 2-14 16,-1 1-6-16,1 1-12 16,0 0-4-16,0 0-8 15,0 0-4-15,0 0-6 16,2-7 1-16,3-2 0 16,0-3 1-16,25-26 3 15,-22 28-3-15,5-3-3 16,1 0-1-16,-2 3-2 15,1 0 0-15,-1 2-4 16,0-1-3-16,4 3-8 16,13 0-2-16,1 2-3 15,1 3-1-15,2 2-1 16,-6 1 1-16,3 5 0 16,-1 3 0-16,1 3 1 15,-1 1-1-15,-2 6 0 16,0 1 1-16,1 2 0 15,0 1 1-15,1-1 0 0,-4-5 1 16,3 1-1-16,-4-2 1 16,4-4 0-16,0 4 0 15,3-7 0-15,4-7 0 16,6-4 1-16,1-6 0 16,4-1 0-16,-1 1 0 15,-7 1 1-15,1 1 0 16,-9 1 1-16,2-4-2 15,-9 4-30-15,-1-1-27 0,-10 2-92 16,-5 4-62-16,-1 2-167 16,-6-1 228-16</inkml:trace>
  <inkml:trace contextRef="#ctx0" brushRef="#br0" timeOffset="605.49">1601 1638 278 0,'30'-31'203'0,"-30"29"17"16,-1 0-41-1,-6 1-38-15,6 1-19 0,0 0-13 16,-7 1-3-16,-6 2-20 16,-31 17-10-16,21-6-16 15,2 4-7-15,-4 6-15 16,1 3-8-16,0 14-12 15,-3 0-6-15,5 13-2 16,3-1 1-16,10 0-1 16,4-1 0-16,6-11-6 15,3-2-2-15,6-10-3 16,2-5 0-16,9-4 2 16,1-3 2-16,5-8 1 15,1 1 0-15,-3-2 0 16,3-5 2-16,1 3-9 15,-2-1-24-15,-3-5-95 16,6 5-72-16,-9-7 112 16</inkml:trace>
  <inkml:trace contextRef="#ctx0" brushRef="#br0" timeOffset="1493.34">2520 1656 222 0,'-2'-6'210'15,"0"4"32"-15,1-2-33 16,-1 3-38-16,2-1-56 15,-2 2-23-15,1 0-34 16,0 0-5-16,1 0-11 16,0 2-10-16,2 12-10 15,2 1-5-15,14 31 1 16,-6-27 3-16,5 5-1 16,-1 1-1-16,2 3-8 15,0 4-3-15,3 1-1 16,1 0 0-16,1-1 1 15,-1-1 0-15,-5 0-2 16,0-1-1-16,-4-1 1 16,10 4-1-16,-3-3-1 0,-2-2 0 15,3 1-2-15,-5-5 1 16,2 0 0-16,2-5 1 16,1 2 2-16,-4 1 1 15,2-2 0-15,-4 0 1 16,-3-3 0-16,0-2 3 15,-5-4-55-15,-1-2-45 16,-3-4-116-16,1-5-84 16,0-6 182-16</inkml:trace>
  <inkml:trace contextRef="#ctx0" brushRef="#br0" timeOffset="1847.53">2982 1681 558 0,'-2'-9'300'0,"-2"5"-107"15,-2 2-25-15,-4 9-73 16,-2 5-28-16,-3 6 6 15,-5 8 3-15,-4 11-2 16,-8 7 0-16,-1 11-18 16,2-2-11-16,0 6-19 0,1-4-6 15,0-1-9-15,-4-6-2 16,-6-7-2-16,3-3-1 16,-2-4 1-16,2 0-1 15,5-2-5-15,6-6-17 16,6-12-63-16,2-4-46 15,11-10-172-15,1-7 186 16</inkml:trace>
  <inkml:trace contextRef="#ctx0" brushRef="#br0" timeOffset="2448.06">2772 1258 364 0,'4'0'208'16,"-2"5"-10"-16,-9 2-30 15,6 9-32-15,-7 2-1 16,3 7-19-16,0 3-9 0,5-5-22 16,3-4-19-1,2-5-32-15,0-5-9 0,-2-5 12 16,0-2 7-16,4-4 20 16,1-4 8-16,1-1-19 15,-1-5-5-15,-7-4-15 16,5 0-7-16,-2-2-5 15,-2 1 0-15,-2 0-3 16,-1 2-1-16,-8 2-4 16,4 7-4-16,-2 6-9 15,-4-2-1-15,6 5-8 16,5-1-2-16,-7 2 0 16,7 5-9-16,-6-1-47 15,1 2-47-15,4 2-191 16,-7-1 193-16</inkml:trace>
  <inkml:trace contextRef="#ctx0" brushRef="#br0" timeOffset="3172.17">3636 1996 292 0,'-73'12'229'16,"73"-11"26"-16,-3-1-26 15,7 0-82-15,-4 0-33 0,0 0-35 16,0 0-4-16,0 0-3 16,9 4-3-16,1 0-11 15,36 16-2-15,-28-18-9 16,3 0-8-16,-1-1-12 15,3-1-8-15,4 2-12 16,-6-2-1-16,-2 1 0 16,-5-1 0-1,-10-1 1-15,10 1 1 0,-9 1-28 16,5-1-38-16,1 0-125 16,-7-1-90-16,4-3 163 15</inkml:trace>
  <inkml:trace contextRef="#ctx0" brushRef="#br0" timeOffset="3497.3">3602 1810 502 0,'-6'-4'334'0,"3"1"-50"16,1 2-67-16,2 1-62 15,0 0-75-15,0 0-22 16,0 0-25-16,0 0-5 0,0 0-12 16,12 6-7-16,4 2-7 15,30 10 0-15,-30-13 0 16,4-2 0-16,0 2 3 15,-1 1-1-15,3-5-23 16,-5 1-47-16,-4-2-218 16,-7 1 190-16</inkml:trace>
  <inkml:trace contextRef="#ctx0" brushRef="#br0" timeOffset="4283.42">4310 1960 296 0,'-8'-3'211'16,"9"1"35"-16,-3 1-27 15,4-1-46-15,-2 1-19 16,-1 0-46-16,0 0-22 16,1 1-31-16,0 0-12 15,0 0-15-15,0 0-3 16,11 2-7-16,0 1-3 0,-6-2-3 16,39 14 1-16,-33-8 0 15,7 0 1-15,4 2-3 16,-2 1-1-16,4 1-3 15,-5-4-1-15,1 1-1 16,0-4 1-16,-3 0 3 16,-1 0 1-16,-3-1-12 15,0 1-31-15,-4-1-109 16,0-1-85-16,-5-4 132 16</inkml:trace>
  <inkml:trace contextRef="#ctx0" brushRef="#br0" timeOffset="5534.08">4960 1811 355 0,'-54'-84'186'16,"50"79"-24"-16,1 3-17 16,-1 2-32-16,3-1-19 0,1 1-29 15,0 0-8-15,0 0-2 16,0 0 1-16,6 16-8 15,9 33-8-15,-6-20-5 16,1 5-3-16,0 4-9 16,6 2-4-16,0 6-7 15,4-1-2-15,-3 1-4 16,-1-2 1-16,-2-7 0 16,-1-1 2-16,4-3 2 15,-2-1 1-15,-1-4 0 16,-1 3 0-16,0-7-3 15,-3 0-1-15,-2-3 0 16,3-4 0-16,-3-1 1 16,-2-4 1-16,3-6-28 15,-8-5-37-15,-1-3-119 16,-2-7-171-16,0-4 219 0</inkml:trace>
  <inkml:trace contextRef="#ctx0" brushRef="#br0" timeOffset="5849.93">5247 1831 588 0,'0'-5'311'0,"0"5"-140"0,-5 3-18 15,5-3-23-15,-1 0-31 16,-2 14 12-16,-19 11 1 15,-31 29-6-15,18-22-11 16,-1 6-13-16,-2 0-28 16,5 4-14-16,-1-5-25 15,4-4-3-15,7-2-5 16,-9-5 0-16,7-4-1 16,-7-2 0-16,-3-3-6 15,4-2-13-15,0-5-53 16,8-3-38-16,6-6-135 15,4-1-85-15,6 3 203 16</inkml:trace>
  <inkml:trace contextRef="#ctx0" brushRef="#br0" timeOffset="6664.15">5576 2079 417 0,'-27'-30'227'0,"24"30"-31"16,-4 0-21-16,5 1-27 15,1-2-17-15,0 0-38 16,1 0-21-16,0 1-27 16,0 0-9-16,0 0-6 15,0 0 2-15,13 5 5 16,2 3 3-16,29 16-4 16,-25-19-3-16,0 4-5 15,2-6-6-15,1 3-5 16,0-2-2-16,0-2-6 15,0 5-2-15,-6-4-1 16,-1-2 1-16,3 5 0 16,-3-3 0-16,0-2-3 15,-4 2-14-15,-6-4-75 16,0-1-66-16,0-2-214 16,0 2 226-16</inkml:trace>
  <inkml:trace contextRef="#ctx0" brushRef="#br0" timeOffset="6908.24">5808 2012 660 0,'-27'-73'339'15,"24"75"-111"-15,-4 5-55 0,-2 3-75 16,-4 4-23-16,1 6-30 15,-3 5-5-15,0 1-24 16,3-1-7-16,3-3-5 16,4-5-2-16,5-1 4 15,-2-6-34-15,4 3-104 16,-2-1-100-16,3 0 130 16</inkml:trace>
  <inkml:trace contextRef="#ctx0" brushRef="#br0" timeOffset="7732.72">6309 1799 481 0,'0'-9'263'0,"-2"4"-62"16,1 5-20-16,1 0-59 16,-1 0-29-16,-2 0-40 15,3 0-11-15,-1 0-9 16,-3 5 0-16,-9 18-4 16,-9 27-6-16,11-21-15 15,0 5-5-15,2 6-2 16,-1 1 6-16,3 3 6 15,0 1 0-15,3-4-1 16,-1-3-5-16,5 0 1 16,4-8 1-16,2-3 2 15,5-1-1-15,1-7-4 16,1-6-1-16,7-2 0 16,-1-3 0-16,3-7 5 0,3 1 17 15,0-10 16-15,1-5 5 16,3-8 0-16,1-3-16 15,-1-3-15-15,-4-5-3 16,-3-3-6-16,0-2-2 16,3 0-1-16,2-1-1 15,0 0 1-15,-3 2-1 16,-7-1 1-16,0 5 0 0,-6 10 1 16,-5 6 3-16,-5 8 7 15,-1 4 1-15,-2 4-4 16,-1-2-8-16,2 2-16 15,0 0-4-15,0 2-3 16,-7 23 2-16,-11 40 7 16,6-21 1-16,-3 5 10 15,0 6 4-15,6 0 5 16,4 2 1-16,6-2-5 16,1-9-2-16,6-6-4 15,5-6 0-15,10-6 1 16,4-3 2-16,6-8-1 15,-1-3-8-15,9-9-93 16,5-3-107-16,2-11 127 16</inkml:trace>
  <inkml:trace contextRef="#ctx0" brushRef="#br0" timeOffset="15402.57">18635 1179 465 0,'13'-96'244'16,"-21"92"-45"-16,2 4-15 0,-1 0-20 15,4 4-15-15,2-4-31 16,0-1-9-16,1 1-35 16,0-1-19-16,0 0-22 15,0 1-13-15,0 0-5 16,11 5 1-16,3 8 3 15,27 38 3-15,-25-22 0 16,1 4 1-16,5 1-11 16,2 3-4-16,-1 2-3 15,9 1-1-15,-3 0-1 16,-5-3 1-16,4-5 0 16,-5-3 0-16,-5-3 0 15,7-3 1-15,-8 0 1 16,3-2 1-16,2-4 2 15,-9-1 0-15,4-6 1 16,-7-4 0-16,-4-3-16 16,3-3-24-16,-8-5-73 15,1-5-46-15,1-5-130 16,-1-9-170-16,3-14 297 16</inkml:trace>
  <inkml:trace contextRef="#ctx0" brushRef="#br0" timeOffset="15643.31">19087 1157 382 0,'-9'-17'233'15,"-3"10"-27"-15,1 2-3 0,1 13-45 16,-6 2-28-16,0 17-39 16,-7 6 7-16,-6 8-5 15,2 6-12-15,-5 1-20 16,8 2-14-16,-1-6-26 15,4-4-8-15,2-9-5 16,0-4-2-16,7-6-20 16,-4-5-35-16,3-5-114 15,4-7-89-15,6-10 149 16</inkml:trace>
  <inkml:trace contextRef="#ctx0" brushRef="#br0" timeOffset="16079.16">18992 832 356 0,'-19'3'294'0,"5"10"-11"15,5-4-72-15,-3 0-13 16,4 2-105-16,8 1-23 0,0-2-15 16,2-1-10-16,10-2-10 15,-9-5 0-15,5-7 1 16,9-3 1-16,-3-7-2 15,5 0-6-15,-5 1-10 16,-9-3-2-16,-5 3-3 16,1 3-3-16,-7 1-7 15,-4 8-4-15,7 4-8 16,-8 1-2-16,8 7 0 16,0 0 1-16,-2-2-31 15,4 4-30-15,0-5-100 16,4 3-104-16,1 5 174 15</inkml:trace>
  <inkml:trace contextRef="#ctx0" brushRef="#br0" timeOffset="16559.39">19640 1401 1594 0,'11'2'6'15,"-4"-2"-1"-15,10 1 5 16,0-1-1-16,0-1-1 0,2-4-9 16,-2 1-77-16,1-5-77 15,-8 3 93-15</inkml:trace>
  <inkml:trace contextRef="#ctx0" brushRef="#br0" timeOffset="16798.08">19611 1212 639 0,'-3'0'368'16,"3"0"-124"-16,6-1-31 15,-6 1-41-15,0-1-88 16,10 0-19-16,5 0-41 16,27 0-14-16,-27 5-6 15,-1-1-1-15,-3 2-7 16,0-1-19-16,-1-4-84 16,0 0-75-16,1-1 109 15</inkml:trace>
  <inkml:trace contextRef="#ctx0" brushRef="#br0" timeOffset="17609.59">20364 1300 298 0,'-58'-2'160'15,"59"2"-22"-15,-1 0-11 16,1 0 8-16,-1-2-1 0,0 2 6 16,0-1 0-16,0 1-24 15,0 0-14-15,0 0-24 16,0 0-8-16,8 0 11 15,5 1 6-15,8 1-4 16,28 1-8-16,-27-4-30 16,-2 0-16-16,-8 1-18 15,5 0-3-15,1 2-3 16,-8 1 0-16,9 0-1 16,-12 1-1-16,-7-1 1 15,7 0 0-15,-7-2-2 16,10 2-14-16,-1-6-45 15,5-2-29-15,-5-4-114 16,-1-3-90-16,0 3 186 16</inkml:trace>
  <inkml:trace contextRef="#ctx0" brushRef="#br0" timeOffset="22014.47">21109 1062 186 0,'-23'-62'140'15,"26"51"26"-15,-3-1-9 16,0 0-1-16,-5 3-13 16,5 2-10-16,4 3-2 15,-6 0-17-15,3-1-11 16,-2 5-27-16,-1-1-17 0,2 1-30 15,0 0-7-15,0 0 4 16,0 0 6-16,0 9 8 16,-2 12 0-16,-10 30-4 15,10-27 1-15,-8-1-1 16,8-1-2-16,2 4-8 16,-3-4-9-16,7-2-7 15,-6-6-1-15,2-8 0 16,0 1 0-16,-4-2-4 15,1-1-2-15,1-1-3 16,4-3-19-16,-2-1-53 16,0 0-48-16,0 0-112 15,0 0-65-15,0 0 184 16</inkml:trace>
  <inkml:trace contextRef="#ctx0" brushRef="#br0" timeOffset="22466.04">20974 1279 261 0,'-82'84'248'16,"74"-80"4"-16,1-4-18 15,4-4-34-15,0 6-52 16,2-4-8-16,1 2-21 16,0 0-18-16,0-1-41 15,0 0-17-15,0 1-25 16,0 0-7-16,0 0-1 16,3 1-1-16,16 8 4 15,26 13 3-15,-22-19 0 16,3 4 1-16,-3-6-3 15,3 1 0-15,0 0 0 16,-7 0 0-16,5-2-4 16,-3 0-1-16,-1 0-2 15,2 1 0-15,-7 3 0 16,-2-2 0-16,-4 2 2 16,-2-3 0-16,-1-3-27 15,-2-1-28-15,1-1-72 16,-1-4-54-16,0 5-120 0,-2-2-102 15,2 2 249-15</inkml:trace>
  <inkml:trace contextRef="#ctx0" brushRef="#br0" timeOffset="23060.32">20864 1647 260 0,'-6'2'184'0,"3"1"28"15,3-5-33-15,-3-2-22 16,3 3-17-16,-1 0-23 15,1 0-11-15,0-1-19 0,0 1-10 16,0-2-15-16,5-9-1 16,0 1-3-16,30-26-4 15,-21 24-9-15,4 4-9 16,0 6-19-16,1-1-9 16,2 8-7-16,-5 0 1 15,5 3 4-15,-4 6 1 16,-1 0 2-16,3 2-2 15,-1-5-1-15,2 0 1 16,-4 0 0-16,-3-3 1 0,-4 2 0 16,0-6-1-16,1 2 2 15,0 0-21-15,-2 1-32 16,0 1-21-16,-1-7-68 16,1-2-25-16,-3 2-188 15,-1-1 223-15</inkml:trace>
  <inkml:trace contextRef="#ctx0" brushRef="#br0" timeOffset="23440.03">21204 1661 342 0,'-7'-5'214'0,"-4"-1"-7"15,-28-11-37-15,15 17-43 16,-1 0-2-16,11 7-10 0,-11 4-6 16,10 0-23-16,3 5-13 15,-3-1-19-15,0-2-8 16,5 2-15-16,0 4-7 16,3 1-9-16,3 2-7 15,2 2-7-15,6-5-1 16,-1 2 3-16,7 0 5 15,-2-3 7-15,7 0 3 16,-2-4-2-16,5-3-3 0,8-3-3 16,1-7-1-16,14-6 1 15,3-6 0-15,3-2-2 16,-2 0 4-16,-6 4-60 16,-3 1-49-16,-5 4-128 15,-7-1-150-15,-9 5 240 16</inkml:trace>
  <inkml:trace contextRef="#ctx0" brushRef="#br0" timeOffset="24337.02">21620 1301 295 0,'-11'-75'215'0,"10"74"8"16,1-1-10-16,-1 7-63 16,1-5-23-16,0 0-29 15,0 5-10-15,5 13-22 16,15 27-6-16,-7-22-14 15,-2 5-9-15,2 0-15 16,-3 3-7-16,6 3-5 16,-2-3-1-16,-1-5-1 15,3 1-2-15,-4-6 1 16,2-5 0-16,-4 1 0 16,3-6 0-16,-4-2 0 15,2-1-11-15,-2 0-65 16,-2-4-46-16,-4-4-209 15,-1-3 203-15</inkml:trace>
  <inkml:trace contextRef="#ctx0" brushRef="#br0" timeOffset="24592.52">21866 1272 590 0,'-2'-4'319'15,"-1"2"-98"-15,-4 2-32 0,-1 4-98 16,-5 6-23-16,-7 6-13 16,-2 4 2-16,-7 5-9 15,-5 3-11-15,4 1-18 16,-2 0-7-16,6-1-7 16,4-3-2-16,0-2-3 15,9 2 1-15,-4-9-70 16,6 1-61-16,6-3-277 15,-4-10 255-15</inkml:trace>
  <inkml:trace contextRef="#ctx0" brushRef="#br0" timeOffset="25229.27">22350 1414 333 0,'-81'-29'224'0,"89"27"-3"0,0 2 3 16,1 2-32-16,1 1-30 16,6 4-38-16,0 0-19 15,3-1-43-15,3 2-16 16,-3 0-22-16,4-3-8 16,0-1-8-16,-4 0 0 15,-2-2 0-15,-3 2 5 16,-2-2-42-16,0-2-36 15,-6-4-135-15,-5-4-147 16,-1-4 220-16</inkml:trace>
  <inkml:trace contextRef="#ctx0" brushRef="#br0" timeOffset="25433.16">22469 1254 358 0,'-4'0'242'0,"-2"9"-11"15,-2-1-10-15,4 4-71 16,-4 5-43-16,1 2-54 16,-1-2-17-16,3 4-18 15,4 2-9-15,0-1-6 16,2 5 0-16,-1-5-19 16,-3 2-37-16,2-4-150 15,0-2 134-15</inkml:trace>
  <inkml:trace contextRef="#ctx0" brushRef="#br0" timeOffset="26305.21">22956 972 265 0,'47'-40'188'15,"-47"46"1"-15,1-4-48 16,-1 5-17-16,0 0-29 16,0 3-14-16,0 4-16 15,-1 1-9-15,-1 6-4 16,-1-5-3-16,0 3-8 15,0 4-6-15,0-9-15 16,1 8-6-16,0 0-8 16,2-2 0-16,0 6-2 0,0-7 1 15,0-8 1-15,0 0 1 16,0-7 0-16,0 1-24 16,-2 2-132-16,2-7-119 15,2 3 157-15</inkml:trace>
  <inkml:trace contextRef="#ctx0" brushRef="#br0" timeOffset="26905.78">22876 1429 367 0,'-83'69'218'15,"85"-69"-9"-15,-1 4-37 16,8 3-27-16,2-5-2 16,2 5-18-16,2-3-13 0,3 0-39 15,0-1-14-15,3 2-25 16,1-5-7-16,2 1-10 16,1 2-4-16,2 1-5 15,1 0-2-15,-4 2-1 16,1-1-1-16,-2-6 1 15,-5 1 1-15,-2-3 1 16,-4-2 0-16,-3 3-16 16,3-1-26-16,-10-3-67 15,-3 4-49-15,2 2-124 16,-1-1-96-16,0 1 236 16</inkml:trace>
  <inkml:trace contextRef="#ctx0" brushRef="#br0" timeOffset="27443.17">22797 1766 377 0,'-4'-1'244'0,"4"-1"-5"16,0 1-27-16,0 0-51 15,0 0-24-15,0 0-33 16,0 0-14-16,0-1-24 16,4-5-10-16,7 0-12 15,26-27-5-15,-25 34-19 16,4 1-7-16,1 3-10 15,4 4-2-15,1-1 2 16,0 2 0-16,0-2 1 16,-1 1-1-16,-2 0 1 0,1-3 0 15,-5 0 1-15,3-3-5 16,-7 2-41-16,-1-2-31 16,1-2-121-16,-1 0-68 15,-5-6-144-15,-2-1 234 16</inkml:trace>
  <inkml:trace contextRef="#ctx0" brushRef="#br0" timeOffset="27687.02">23114 1759 338 0,'-1'0'202'0,"-4"0"-19"15,-13 1-3-15,-34 6-30 16,26 0-6-16,-1 6-12 16,1 0-18-16,1 6-17 15,3-5-11-15,8 1-24 16,1-1-13-16,8 0-28 15,4-2-12-15,5 1-11 16,1 2-2-16,4 0 1 16,2-1 0-16,3-3 2 15,3-4 1-15,3-1 1 16,3-2 2-16,3-4-3 16,2-2-24-16,0-6-89 15,2-1-67-15,1-7 103 16</inkml:trace>
  <inkml:trace contextRef="#ctx0" brushRef="#br0" timeOffset="28369.22">23578 1347 343 0,'-1'0'193'0,"-5"3"-39"16,4-1-36-16,1-2-37 16,0 0 0-16,0 0-2 15,0 0-7-15,-7 22-17 16,-11 32-1-16,11-26 7 16,-1 3 5-16,1 1 8 15,3-4 0-15,4 2-13 16,1-3-9-16,5-7-24 15,4 3-10-15,3-14-5 16,3 1 0-16,5-6 4 16,-2-6 0-16,3 2 3 15,-1-8-1-15,-2-6-1 16,7 1-2-16,-2-11-4 0,-1 2-2 16,-1-5-4-16,-8-4-1 15,1 0-3-15,1-1 0 16,-7 4 1-16,-4 5-1 15,-4 9 0-15,0 4-1 16,0 10-6-16,4 1-4 16,-4 8-4-16,-1 3 0 15,-3 8 6-15,1 7 5 0,-1 6 5 16,2 4 3-16,-1 0 0 16,4 1 0-16,10-6 0 15,-4 0 0-15,13-8 0 16,-3-2 0-16,5-1-1 15,1-5 2-15,1 2-71 16,1-4-98-16,1-3 105 16</inkml:trace>
  <inkml:trace contextRef="#ctx0" brushRef="#br0" timeOffset="38585.71">7878 15438 313 0,'1'-4'93'0,"0"2"-4"0,-1 1-4 16,0 1-18-16,0-1-12 15,-1 0-27-15,0 0-9 16,0 0 10-16,0-1 15 16,0 1 33-16,0 0 11 15,0 0-19-15,0 0-17 16,-1 0-37-16,2 0-15 16,-2 0-2-16,1 1-1 15,0 0 3-15,1 0 4 0,2 15 9 16,9 31 2-16,-7-20 0 15,-1 3-1-15,1 2-8 16,2 0-3-16,-3 0-1 16,1-1-1-16,-1-3 0 15,1 1 1-15,-4-2 0 16,0-1 1-16,1 2 1 16,-3-1-1-16,2 2-1 15,1-3 0-15,1-3 0 16,4-5-1-16,-4-6 2 15,0-2 1-15,-2-6 9 16,0 0 9-16,1-3 33 16,-1 0 12-16,0-2 4 15,-1 1-5-15,0 0-30 16,-4-14-10-16,-8-30-13 16,10 21-3-16,-2 3-9 15,1-2-2-15,-2-3-6 16,0-1-1-16,1-6 2 0,1-1 2 15,0 2 3-15,2 5 1 16,1 0 2-16,1 1-1 16,1 1 0-16,-1 0 0 15,4 2 0-15,-2 1 1 16,1 2 1-16,-2 4 1 16,-1 2 3-16,-1 5 1 15,1 1 2-15,0 2 2 16,-3 2-5-16,3 3 0 0,0 1-9 15,0 0-8-15,0 0-3 16,2 24-2-16,1 43 6 16,-1-25 4-16,1 2 6 15,1 1 2-15,-2-4 4 16,-1-9 1-16,-2-7 0 16,-1-9 0-16,-2-8 2 15,2 6-22-15,0-10-115 16,1 2-157-16,-2-17 174 15</inkml:trace>
  <inkml:trace contextRef="#ctx0" brushRef="#br0" timeOffset="41061.26">7723 16777 121 0,'-4'0'100'0,"1"-1"18"16,3 2-17-16,-1-1-36 15,0 0-14-15,1 0-10 16,0 0 0-16,0 0 5 16,0 0 4-16,0 0 7 15,0 0 2-15,-1 0-2 0,0 0-2 16,1 0-4-16,0 0 2 15,0 0 3-15,0-1 1 16,0 0-10-16,0-1-8 16,0 1-15-16,0 0-4 15,7-9-1-15,3-6 0 16,29-33 1-16,-29 27 0 16,0-2-7-16,3 1-2 15,0-5-3-15,1 2-1 16,-3-2 0-16,-3-1 0 15,2 3 0-15,-1-3-1 0,0 6 1 16,2 4 0-16,-4 3 1 16,-2 4 0-16,-1-2 2 15,-3 2 1-15,3 2 2 16,-2 1 2-16,-2 2-1 16,0 2-1-16,0 2-6 15,0-2-2-15,0 5-1 16,0 0 1-16,0-1 3 15,0 1 4-15,0 0 4 16,0 0-1-16,0 0-2 16,-1 0-4-16,1 0-6 15,-1 0-3-15,1 0 0 16,0 0-3-16,0 0 0 16,0 12 0-16,0 3 1 15,0 25 0-15,-4-20 0 16,2 1 2-16,0 7 0 0,0 2 1 15,0 3 1-15,0 3-2 16,-1 0 0-16,1 0-1 16,1 3 0-16,2-6 0 15,-1 0 1-15,1-2 0 16,0-4 1-16,-1 1 1 16,1-2 1-16,1-4-2 15,0 1 0-15,0-3 0 16,-2-2-1-16,2 4 1 0,-1-3-1 15,-1 4 1-15,0-2 1 16,0 3 0-16,-1-6 1 16,2 1 0-16,0 1 0 15,1-3-1-15,2 1 0 16,-3-1-1-16,1-3 1 16,-2 1-1-16,2-3 0 15,-1-2 2-15,-1-4 0 16,3 0 0-16,-3-2 1 15,2-2 0-15,-1-1-2 16,-1-1 0-16,0 0 0 16,0 0 1-16,0 0 2 15,0 0 1-15,-1 0 5 16,-1 0 1-16,2 0 4 16,-2-1 4-16,1 1 3 15,0-1-1-15,0 0 0 16,0 1-6-16,0-1-4 31,0 0-2-31,-8 0-3 0,-10-2-2 0,-30-4-2 0,27 0-2 16,5 3-1-16,-1-3 0 15,2 4-1-15,0-2 0 16,-1-1 1-16,-7-1 0 16,-1 1 1-16,5 2-1 15,0-1-1-15,12 4 1 16,2 1 0-16,-8-1 0 15,7-1 0-15,-7 0 0 16,9-2 0-16,0 2 0 16,2 1 0-16,3 0 0 0,-1 1 0 15,0-1-1-15,-2 0-2 16,3 0 0-16,-1 0-6 16,0 1-2-16,0 0-6 15,0 0-2-15,0 0 2 16,1 0 3-16,0 0 4 15,0 0 3-15,1 0 2 16,11 5 0-16,2 3 2 16,30 18 1-16,-23-21 1 15,-5 2-1-15,13-3 2 16,-4-1-1-16,2 1 0 16,7 1 1-16,-3-1 6 15,3-1 2-15,5-1 6 16,-4-2 3-16,9 0 1 15,-1-1 0-15,-6 0-5 0,2 1-2 16,-10-2-8-16,-7 0 0 16,-1 1-3-16,-6-1 1 15,-2 2-10-15,2 4-14 16,-8-2-54-16,-6 0-28 16,1-1-66-16,-2-1-71 15,0-1 162-15</inkml:trace>
  <inkml:trace contextRef="#ctx0" brushRef="#br0" timeOffset="44594.21">8249 15913 363 0,'-47'-28'151'0,"49"29"-85"16,1 3-39-16,-3-5-19 15,0 1-5-15,-1-1-4 16,-1-1 1-16,2 1 16 16,-2 1 16-16,1 0 17 0,0 0 0 15,0 0-14-15,1 0-16 16,0 0-18-16,0 0-1 16,0 0 2-16,1 0 0 15,7 0 2-15,6 3 4 16,27 5 9-16,-26-2 5 15,1-1 7-15,1 3-1 16,3-1-2-16,-1-2 4 16,5-2 3-16,0-2 2 0,3 0-6 15,4 5-6-15,2-3-8 16,3 3-3-16,-2-1-2 16,-2-3 2-16,0 4 8 15,-3-2 1-15,1-2 1 16,-1 0-1-16,1-1-13 15,2 0-3-15,0 3-1 16,-1-2-1-16,-2 0 0 16,-4 2 19-16,2-3 25 15,3 1 10-15,3 0 16 16,2-2-13-16,1 0-20 16,2-1-5-16,-7-3-4 15,2 4-1-15,-10 0-4 16,-4 0-5-16,0 2-8 15,0 1-3-15,-11 1-1 16,8-2-1-16,-9 0 1 0,-7-1 0 16,4-1 0-1,-5 2 0-15,0-2 1 0,-1 0-2 16,2 0-3-16,0 0-2 16,0 0-4-16,0 0-15 15,0 0-40-15,0 0-33 16,0 0-79-16,0-1-59 15,-2 0 144-15</inkml:trace>
  <inkml:trace contextRef="#ctx0" brushRef="#br0" timeOffset="45192.76">9317 15786 449 0,'-1'0'252'0,"0"0"-41"0,0 0-150 16,0 0-83-16,0 0-4 16,-1 0 12-16,2 5 4 15,3 5 14-15,4 7 10 16,26 22 13-16,-17-26 3 15,0 0-5-15,-4-1-9 16,5 4-10-16,-1-3-3 16,1 4 0-16,-1-5 2 0,-6 1 1 15,0 1 3-15,-5-2 12 16,3 1 4-16,-3-2 15 16,-2 1 9-16,-3-7 13 15,0 2 11-15,-3-4 19 16,-1 3 5-16,-7-1-1 15,0 1-6-15,-6 3-23 16,-2-3-7-16,-4-2-19 16,-4 0-9-16,-8-4-14 15,-2-2-11-15,2 2-31 16,1 3-16-16,8-2-26 16,2 3-13-16,3-3-42 15,0 0-39-15,-1 0 102 16</inkml:trace>
  <inkml:trace contextRef="#ctx0" brushRef="#br0" timeOffset="46029.54">8370 15855 522 0,'-1'-1'207'15,"1"1"-129"-15,2 3-60 16,-2-4-29-16,0 1 2 15,-1 0 4-15,0 0 4 16,0 0 21-16,0 0 18 16,-14-1 27-16,0-1 5 15,-28-5-11-15,26 7-17 16,-1 5-36-16,0 1-10 0,-4 5-8 16,-7-9 3-16,5 6 9 15,-2-1 4-15,6 4 5 16,9 2-1-16,-9-2 0 15,7-1 0-15,1 0 1 16,-6-3 2-16,9-1 0 16,1 2-3-16,-1-3-8 15,7 3-7-15,0-2-14 16,1-1-3-16,9 3 1 16,-1-1 5-16,13 5 10 15,3 0 3-15,-3 4 2 16,4-1 0-16,-6-3 1 15,3 2 1-15,4-2 1 16,1 1 0-16,6-1 1 16,-6-2-1-16,0 0-25 15,-6-2-21-15,-4-1-177 16,-2-3 150-16</inkml:trace>
  <inkml:trace contextRef="#ctx0" brushRef="#br0" timeOffset="47360.39">8774 16361 595 0,'28'88'231'15,"-29"-85"-152"-15,0-2-43 16,3 2-28-16,-2-3 2 16,0-1 20-16,0 0 15 15,0 0 33-15,0 0 12 16,0-4-11-16,6-7-10 0,-2-3-34 16,9-31-12-16,-8 26-16 15,-2-3-5-15,4 4-2 16,-4-4 1-16,0 7-1 15,2 1 0-15,-3-1 2 16,2 8-1-16,-2-2 1 16,0 1 0-16,0 5 2 15,-2 0 0-15,2 1 0 16,-2 3 0-16,0 0 0 16,0-1 3-16,0 1 14 15,0 0 3-15,0 0 1 16,0 0-3-16,0 0-16 15,-1 0-2-15,0 0 2 16,1 0 1-16,-2 0-1 16,2 8-1-16,0 0-6 15,-2 2-1-15,1 7-4 16,-1 24 0-16,1-13 0 0,0 1-1 16,1 4 3-16,-1 3 0 15,1 0 4-15,2 3 0 16,0 0-1-16,2-2 1 15,-2-3 0-15,-1-1 0 16,0-2 1-16,1-2 2 16,1-1 2-16,-2-4 0 15,3-3 0-15,-5-8 1 16,1-1-2-16,2-2 0 0,-1-2 1 16,1-2-1-16,-2 0 3 15,0-2-1-15,-2 0 2 16,2 3 3-16,0-3 7 15,-1-1 3-15,-4-5 11 16,5 2 6-16,-1-1 5 16,0 0 0-16,0 0-9 15,-2 0-8-15,-9 0-15 16,-1 0-4-16,-27-1-4 16,23 0 2-16,0 3 2 15,-2-4-1-15,-1 1 2 16,2 2-3-16,5-1-2 15,5 1 0-15,1 0-2 16,-1-1-1-16,0-3 0 16,-1 4-3-16,-2 0 0 15,6 3-2-15,-1-1-1 0,6-1 0 16,-5-1 3 0,3 1 1-16,1-1 0 0,0 0-3 15,0 0-9-15,0-1-4 16,1 0-2-16,0 0 1 15,0 1 8-15,0 0 4 16,3 0 4-16,13 2-1 16,30 3 4-16,-23-5 3 15,9 0 4-15,3-1 5 16,8 2 1-16,-5-4-4 0,5 2-3 16,-2 2-4-16,-2 1-2 15,-2 2 0-15,-5 1 9 16,-3-1-39-16,-5 2-119 15,-6 4-154-15,-14 6 175 16</inkml:trace>
  <inkml:trace contextRef="#ctx0" brushRef="#br0" timeOffset="52954.94">6825 14082 119 0,'43'-53'78'16,"-46"51"-1"-16,2 0-50 16,2 3-16-16,-1-1-9 15,-1-1 13-15,0 0 29 16,0 0 9-16,1 1 9 15,0 0-6-15,0 0-14 16,0 0 0-16,0 0 7 16,0-1 4-16,0 0 7 15,0 1 6-15,0 0 6 16,0 0-10-16,0 0-12 16,0 0-5-16,0 0-19 15,0 0 2-15,0 0 8 0,0 0-5 16,0 0 8-16,0 0 8 15,0 14-5-15,0 4-3 16,-2 34-13-16,1-28-8 16,0 1-13-16,-2 1-2 15,3-3-1-15,0 6 0 16,4-2 0-16,-2 6 0 16,0 7 5-16,-2-5 4 15,-2 6 9-15,1 0 5 0,-4-1 2 16,5 2-1-16,0-3-8 15,0-6-6-15,0-5-7 16,0-4-1-16,3-7-1 16,-1 1 0-16,-1-5 1 15,0 1 0-15,0-4 0 16,1 1 1-16,-1-1 2 16,1 2 1-16,-2 0 0 15,0 2-1-15,2-2-2 16,-2 0-1-16,0-2 0 15,0-5 0-15,-2 4 2 16,2-3 0-16,0-2-2 16,-2-1 1-16,2-3-2 15,-1-1 2-15,0 0 0 16,0 0 0-16,0 0-2 16,0 1-2-16,1 0-1 15,0 0-1-15,0 0 0 16,0 0 0-16,0 0-1 0,0 0 1 15,-1 0-7-15,1 0-2 16,-1 0-5-16,0 0-1 16,-2-1 4-16,3 0 4 15,-1 0 5-15,0 0 0 16,-2-10 3-16,-1-6 2 16,-13-24 0-16,6 25 0 15,1 7-5-15,-1 0-2 16,5-1 0-16,-2 0-1 15,2-1 5-15,0 2 1 0,-1 2 0 16,4 1 0-16,0 1 0 16,1 0 1-16,0 4 3 15,-3-3 4-15,3 3 3 16,1 1 0-16,0 0-6 16,0 0-3-16,0 0-6 15,-1 0-3-15,2 0-1 16,-2 0-3-16,1 0-4 15,0 0 2-15,1 0 3 16,1 5 2-16,2 9 7 16,1 0-1-16,17 29 1 15,-14-22 0-15,2-2 0 16,0 0 1-16,-3-1 1 16,4 1 0-16,-1-3 1 15,1 0-1-15,0 1 1 16,-1-6 1-16,-2-4 5 15,1-4 3-15,-2-4 7 16,3-2 5-16,4-1 1 0,-4-1 0 16,5-4-3-16,3 0-5 15,-3-4-5-15,4-1-2 16,-8-6-4-16,3-1-2 16,-7-4 6-16,1 4-42 15,-2 2-109-15,-8-2-138 16,-2 7 160-16</inkml:trace>
  <inkml:trace contextRef="#ctx0" brushRef="#br0" timeOffset="54347.02">6756 14137 71 0,'-5'66'45'0,"10"-61"-9"15,0 1-10-15,-2-2-10 16,0-2 40-16,1-1 24 16,-4-2 47-16,0 0 17 15,0 0-13-15,0 0-7 16,0 1-19-16,0-1-8 15,0-1-26-15,0 1-14 16,1-4-29-16,1-13-9 16,8-20-8-16,-3 29 0 0,-1-19 8 15,-3 9-10 1,1 5 1-16,-3 0 3 16,0-1-2-16,3 2-3 15,-4-2-2-15,4 3-5 16,-2 0-1-16,2 6-1 15,0 1 0-15,-2 4-2 16,-1 1-1-16,-1 0 1 16,0 0 0-16,0 0 3 15,0 0 0-15,2 5 0 16,4 8 0-16,-1 2 1 16,15 27 0-16,-16-26 1 15,2 2 2-15,2 3 1 16,-3-6 0-16,1 6-1 15,2-3-1-15,-6-5-1 16,3 3 0-16,1-2 0 0,0-1 0 16,2-1 0-16,3 3-1 15,-9-8 1-15,3-5 0 16,-2 3 0-16,-2-5 2 16,5 0 1-16,-5 1 3 15,-1-2 11-15,0 0 7 16,0 0 13-16,0 0 5 15,-1 0-7-15,0 0-5 16,0 0-13-16,-2 0-5 16,3-1-6-16,-4 0 0 0,-7-3 4 15,2 2 5-15,-26-12 4 16,21 8 2-16,1 6-5 16,-3-3-3-16,1 3-3 15,1 1-1-15,2-1-1 16,1-4-2-16,-1 2-3 15,2 3-2-15,0-1-2 16,4 2 0-16,0-1-2 16,2-2-2-16,0 0-4 15,4 1-5-15,-2 0-11 16,2 1-2-16,0 0 0 16,0 0 3-16,9-1 7 15,9 1 1-15,28 4-38 16,-26 1-32-16,-1 0-115 15,0 6-104-15,4 4 191 0</inkml:trace>
  <inkml:trace contextRef="#ctx0" brushRef="#br0" timeOffset="57328.69">9734 14019 143 0,'27'27'124'16,"-30"-27"4"-16,9 1-51 16,-6-1-5-16,0 0-27 0,0 0 1 15,0 0-4-15,0 0-7 16,0 0-23-16,0 0-12 16,0 0-51-16,0 0-28 15,9 0-90-15,-9-1 98 16</inkml:trace>
  <inkml:trace contextRef="#ctx0" brushRef="#br0" timeOffset="57562.72">9977 14107 570 0,'6'10'238'0,"-2"-2"-143"16,1-5-28-16,0 0-21 15,-2-5-22-15,3-1-18 16,-2 2 0-16,1-4 0 16,0-1 0-16,-2 0-1 15,3 4-2-15,-1 3-24 16,0 1-14-16,2-2-57 16,1 0-43-16,0-5-101 15,-3 0 142-15</inkml:trace>
  <inkml:trace contextRef="#ctx0" brushRef="#br0" timeOffset="57753.21">10099 14087 314 0,'34'-1'169'0,"-29"1"-19"16,4 0-17-16,-2 0-24 0,0-3-14 16,3 3-41-16,-3 0-19 15,-1-1-26-15,2 0-3 16,-4 1-5-16,-4-2-8 15,3 2-46-15,-6 0-28 16,3 0-78-16,-1 0-42 16,0 0 128-16</inkml:trace>
  <inkml:trace contextRef="#ctx0" brushRef="#br0" timeOffset="60008.81">9794 14041 92 0,'-9'0'64'16,"8"3"18"-16,-9-6-31 15,10 3-14-15,0 0-11 16,0-1-23-16,-1 0-3 15,-1 0 27-15,2 0 23 16,-2 0 34-16,1 0 5 16,0 0-27-16,0 0-23 15,0 0-37-15,0-1-8 16,1 2-3-16,0 0 1 0,0 0 7 16,0 0 2-16,0 0 4 15,0 0 3-15,0 0 1 16,12 4 0-16,0-2-4 15,35 10-2-15,-32-13 0 16,-2-1-2-16,2-2 0 16,0 2-1-16,-1 2 0 15,4-2 0-15,-1 3 0 16,2 1 0-16,0 2 0 16,-1 2 2-16,2-1 3 15,-2-2 3-15,3-2 0 16,-1-1 0-16,0 2-4 15,-2-2-2-15,5 4 0 16,-2-2-1-16,1-1 0 16,-3 4 0-16,-1-7 2 15,6 3 1-15,-5-1 0 16,-2-1 1-16,-7 0-2 0,-3-2-1 16,6 3-1-16,6 1-1 15,1 0-1-15,3 1 1 16,-2 1 0-16,-2-2 0 15,3 3 1-15,-2 0-1 16,-4-3 0-16,3-1 0 16,-2 1 0-16,2-1 0 15,1 1-1-15,1 0 1 16,4 3 1-16,-4-4-1 0,-3 1 2 31,-9-1-1-31,-1 1 0 0,26 4 1 0,-2 0 0 16,3 2 0-16,-12-1 0 15,-5-1-1-15,-5-4 1 16,-7-1 0-16,3 0 2 16,4 0 0-16,-4-3 5 15,3 0 7-15,-4-3 6 16,-6 1 1-16,1 4 0 16,-1 1-4-16,-2 0 25 15,-1-1 5-15,0 0 1 16,0 0-2-16,0-1-30 15,0 1-7-15,0 0 1 16,-5-3 5-16,-13-4 10 16,-25-27 4-16,27 31-6 15,-10-2-9-15,1 5-26 0,-6 0-23 16,-10 1-10-16,5-1 2 16,-2 1 17-16,-1-1 18 15,0 1 9-15,-4-3 1 16,2-3-3-16,1 3 0 15,3 0-1-15,2 1-2 16,-2 4-10-16,1 2-23 16,-7 1-49-16,-4 2-7 15,0-4 12-15,4 1 24 16,5-1 49-16,2 1 8 0,6 1-2 16,3-1-1-16,2-1-7 15,2-1-6-15,6 4-13 16,3-3-8-16,8 1 1 15,3-2 6-15,5-3 7 16,0 1 0-16,-1-1 2 16,0-1 0-16,0 1 7 15,1 0 5-15,20-4 3 16,28-3 0-16,-19 5 1 16,1 2-1-16,-2-3 2 15,6 1 0-15,0 4 0 16,0-3 1-16,6 2 0 15,-2 0-1-15,1 0 2 16,2 2-1-16,-3-2 0 16,-3-4 1-16,6 4-1 15,2 0 1-15,6 1 0 16,2 1 2-16,0 4 15 0,-1-3 4 16,2 1 2-16,-4 2 2 15,-4-3-13-15,-6-2-1 16,-5 1-2-16,2 1-3 15,-1-2-1-15,5 1 0 16,2 0 22-16,-1 2 3 16,-4-4 20-16,-1 0 7 15,-3-5-12-15,-4-1-1 0,-2 0-19 16,4 4-9-16,-6-5-8 16,-2 3-1-16,-7 3 2 15,-5-6 2-15,-7 4 27 16,0-2 9-16,-4-1 9 15,3 3 1-15,-5-5-25 16,-7-1-10-16,-9-1-9 16,-8-2-2-16,-1 7 0 15,-8-1 0-15,-2 6-4 16,-4 4-4-16,-11-2-9 16,2 2-9-16,-10-3-12 15,3 2-2-15,6 5 3 16,-7-1 8-16,-1-1 30 15,-7-1 12-15,-6-2 14 16,2-1 0-16,5 3-17 16,3 0-9-16,7 2-16 15,6 1-15-15,5-3-11 16,0-1 1-16,2-4 11 0,2-3 15 16,4-2 19-16,1-1 6 15,5-1 5-15,2 1 0 16,3-1-9-16,7-2-12 15,3 2-7-15,6 2-6 16,3 0-9-16,5 2 0 16,2 0-7-16,-1 2-1 15,0 0 2-15,0 0-4 16,0 0 2-16,11-2 1 0,6-1 4 16,32-2 6-16,-22 10 3 15,5 3 0-15,3-2-1 16,7 5 1-16,6-4-30 15,-9-5-2-15,11 3-1 16,-2-2 2-16,-1-2 34 16,12 8 3-16,1-5 4 15,3 3 1-15,6 4 0 16,-5-6-1-16,7 6 0 16,-11-5-1-16,2 0 0 15,5-1 1-15,-1-3 0 16,9 4 2-16,0-2 2 15,-4-1-16-15,-7 0 52 16,-6 1 6-16,-6-3 4 16,-4 4 16-16,-1 0-53 15,-3-5-6-15,-7 2-5 16,-2-3 0-16,-5 0-1 0,1 2 2 16,-8-2 0-16,-4 0-1 15,-5 0 2-15,-3 0 1 16,-4 1 2-16,-2 0 1 15,-2-1 5-15,-2 0 2 16,-2 0-23-16,-2 1-25 16,3 0-157-16,-1 0 126 15</inkml:trace>
  <inkml:trace contextRef="#ctx0" brushRef="#br0" timeOffset="64906.49">9753 7408 64 0,'-1'-1'67'0,"0"0"9"15,0 0 6-15,-1-1-6 0,2 2-25 16,0 0-10-16,0 0-15 16,0 0-4-16,0 0 1 15,0 0 7-15,0 0 8 16,0 0 4-16,0 0 0 16,3 2-8-16,0-1-12 15,8 1 0-15,-7-2 8 16,-4-1 1-16,5 0-2 15,-5 0-6-15,4 1-16 16,-1-2-4-16,1 2-3 16,-1-1 0-16,5 1 0 15,-3 0 0-15,4 0 2 16,1 0 9-16,1-1 5 16,26-4 1-16,-28 3 0 15,0 0-7-15,-1-1-6 16,4 2-1-16,-1-3 1 0,0 0 4 15,1 2 14 1,-2 0 8-16,0 3 4 0,-1-1-2 16,-2 0-12-16,1-2-4 15,3 1-1-15,-2-4-1 16,-2 1 3-16,3 2 0 16,-1-7 4-16,1 0 0 15,1 4 0-15,0-2-2 16,-4 2-9-16,3 0-2 0,-2 0-6 15,0 2-2-15,-4-1 0 16,4 2 0-16,0 1 0 16,2 0 0-16,3 1 0 15,0-1 1-15,0-2 1 16,-3-1 3-16,-1 0 9 16,-1 0 1-16,5 4 0 15,-1-3-2-15,-3 1-10 16,8 2-2-16,-8 0-1 15,2 0-1-15,2 0 0 16,-5 2 1-16,-4-2 0 16,-3 0 0-16,7 3 0 15,-1-1 0-15,4 0 0 16,-1 0 0-16,3 1 0 16,-6-1 0-16,5 0 1 15,4 1-1-15,-5-3 0 16,4 2 1-16,3-2 0 0,-2 0 0 15,4-2 0-15,-1-2-1 16,-2 0 1 0,-8 3-1-1,-1 0 0-15,26-4 0 0,2 4-2 0,-1 2 1 16,-15 0-1-16,1 2 0 16,2 3 2-16,0-2 0 15,-1 5 0-15,-4-4 1 16,-5-3 0-16,2 1 0 15,-2-3 1-15,7 3 2 0,-2 0 4 16,-1-1 0-16,0 1 0 16,-4-3-1-16,-3 0-5 15,-1-3-1-15,6 3 0 16,-4 0 0-16,8-1 0 16,0 2 0-16,-5-4 0 15,4 3 0-15,0 1 0 16,1-1-1-16,0 1 0 15,0 1 0-15,-3-4 1 16,2 3-1-16,-4-3 1 16,0 0 0-16,3 2 0 15,-4-4 1-15,1 4-1 16,1 0 0-16,-3-2-1 16,3 2 0-16,-3 0 0 15,-4 2 0-15,2-2 0 16,2 1 0-16,0 1 1 0,-3-3 0 15,5 2 1-15,-5 1-1 16,3-1 0-16,-2 1 1 16,-7-2-2-16,4 0 1 15,-5-1 1-15,-2 1 0 16,0 0 1-16,0-1-1 16,0 0-1-16,0 0 0 15,9 0 0-15,5 0-1 16,21 0 2-16,-26-3 0 0,-3-1 1 15,7 3 0-15,2-3-1 16,3 4 0-16,1 1-1 16,-2-2 0-16,0 0 0 15,-2-1 1-15,3-1-1 16,-2 3 0-16,3-1 0 16,-3-1 1-16,0-2 0 15,1 1 0-15,2 1 1 16,-2 0-1-16,0 2 1 15,-2 0 0-15,0 0 0 16,1 1 1-16,-2-2-2 16,0 1 0-16,3 2 0 15,-7-1 1-15,7 2-1 16,-4-1-1-16,-2-1 1 16,2 0-2-16,-5 1 1 15,5 2 0-15,-4-3 1 0,-3 0 0 16,3 0 0-1,-3-3 0-15,-3 3-1 0,9 0 1 16,-3 0-1-16,-2-2 0 16,7 1 0-16,-8-1 0 15,4-1-1-15,3 2 0 16,-2 1-1-16,4 0 0 16,-1 2 1-16,0-2-1 15,1 0 1-15,2 2 0 16,2-1 1-16,0 1 0 0,-2-1 0 15,4-1 0-15,-2 1 0 16,-2-1-1-16,3 1 1 16,-1 3 0-16,1-2 1 15,2 1-1-15,-2-2 0 16,1 0 0-16,3 1 0 16,1 1-1-16,5-1 1 15,-5-1-1-15,-6 0 0 16,0-1 1-16,-10 0-1 15,9 2 1-15,-3-1 1 32,-9 1-1-32,2-1 1 0,15 2 0 0,8-2 0 15,-7-1-1-15,-10 0 0 16,5 0 0-16,-2 1 1 16,-1-1-1-16,3 1 0 15,-1 0 0-15,-1-2 1 16,-2 1-1-16,4 0 0 15,-2-2 0-15,-2 2 1 0,2-2 0 16,-1-1 0-16,0 0 1 16,2 0 0-16,-2 0 0 15,2 0 0-15,1-2 2 16,-2 2 1-16,-5-2 2 16,-1 2 2-16,-3-1 1 15,0-1-2 1,-3 3 0-16,-1 1-3 15,18-5-2-15,-5-1-1 0,0 0 0 0,-2 6-2 16,-6-2 0-16,3 3 0 16,-1 0 0-16,-7 2 0 15,8 2 1-15,-6-2-1 16,7 3 0-16,-5-3 0 16,0 3-1-16,3-2 1 15,-1 1-1-15,1 0 0 16,-3-1 1-16,3 1-1 15,-4 0 1-15,6-1 0 16,2 0 1-16,-2-2-1 16,2 2 0-16,4 0 0 15,-4-3 0-15,0 0-1 16,0 1 1-16,-2-1 0 16,2 0-1-16,-2 1 1 15,-1 0 0-15,1 2 0 16,-5-2-1-16,-1 1 0 0,-1-2 0 15,-1 0-3-15,-2 1-1 16,1 1 15-16,-4-2-40 16,0 0-43-16,0 0-29 15,0 0-92-15,0 0-20 16,0 0 137-16</inkml:trace>
  <inkml:trace contextRef="#ctx0" brushRef="#br0" timeOffset="70908.72">10971 1623 134 0,'0'-10'59'0,"2"-2"-12"15,1 3-41-15,-6-3-1 16,-3 0 5-16,-1 0 4 16,-4 0 3-16,-5 0 32 15,4-1 16-15,-9 3 23 16,4 0 3-16,-5 5-29 16,2-2-22-16,3 7-33 15,-14-2-7-15,0 1-2 16,-7 1 0-16,-3 2 11 15,-3-1 3-15,-8 2 0 16,-5 6-1-16,-11 5-21 16,-3 7-21-16,-5 3-52 15,-5 2-14-15,-7 2 13 0,-2 4 19 16,4 3 53-16,2-2 13 16,9 5-5-16,15-1-4 15,-4 6-1-15,2 4 1 16,6 2 2-16,-7 3 1 15,8-1 3-15,2-4 2 16,10-1 10-16,8 1 2 16,11-5 2-16,10 5 0 15,13 0-6-15,1-1-1 16,16 10-3-16,-3 0-3 0,6 2 0 16,3 1 0-16,5 0 0 15,7-1 0-15,14-8 1 16,8-1-2-16,13-8 0 15,7-4 1-15,1-4 1 16,2-1 2-16,8-10 3 16,3-5 0-16,7-5 1 15,0-7-2-15,3-14 3 16,0-7 6-16,5-17 5 16,0-10 1-16,-7-8 6 15,-7-12 10-15,-10-14 24 16,-8-5 19-16,-12-15 27 15,-7-2-3-15,-16-1-14 16,-8 1-10-16,-15 5-31 16,-8 0-13-16,-13 7-33 15,-10 2-19-15,-12 14-35 16,-5 9-38-16,-17 7 58 0</inkml:trace>
  <inkml:trace contextRef="#ctx0" brushRef="#br0" timeOffset="91131.48">7395 7320 580 0,'-3'-2'103'0,"1"-1"-10"16,1 2-12-16,0 0-5 15,-1-1-9-15,2 1-6 16,-2 0-12-16,1 0-4 15,0 0-11-15,-2-6-4 16,-3-2-8-16,3 3 0 0,0 1 3 16,2 1 8-16,0 3 16 15,-1-3 2-15,-1 0 0 16,0-2-9-16,0-1-18 16,-1 3-7-16,4 3-7 15,-1-2-1-15,0 1 1 16,0-1 2-16,0-2 7 15,0 4 8-15,0 0 2 16,0 0-2-16,0-1-13 16,-1 1-11-16,2 0-8 15,-2 1 1-15,2 0-1 16,0 9 1-16,4 15 5 16,2 34 6-16,-4-17 10 15,-2-3 2-15,-2 11 1 16,0-3-4-16,-4-1-4 15,0 0-2-15,3-2-3 0,-3-4-2 16,2-2-1-16,2-2-1 16,2-2 2-16,0 1 0 15,0-1 0-15,1-2-5 16,-6-8 30-16,5 1 3 16,-3-7 4-16,1-1 8 15,2-5-29-15,-3-4-3 16,3-4-2-16,2-1-1 15,-2 1-2-15,-1-3-1 16,1 0-3-16,0 0-2 0,0 0 0 16,0 0 0-16,0 8 0 15,0 4-1-15,0 0 1 16,1 27-2-16,-6-29 2 16,4-1 0-16,-1-5 4 15,1 3 1-15,-1-5 4 16,0 2 2-16,0-1-1 15,0-5-3-15,1 1-68 16,0 0-43-16,0 0-117 16,0 0-74-16,0 0 187 15</inkml:trace>
  <inkml:trace contextRef="#ctx0" brushRef="#br0" timeOffset="91583.34">7212 8007 330 0,'-43'-29'255'15,"40"27"49"-15,0 0-51 16,2 2-66-16,0 0-44 16,0 0-73-16,1 0-24 0,0 0-36 15,0 0-9-15,4 14-2 16,3 4 0-16,11 28 2 16,-11-24 2-16,1-1 0 15,-2-1 1-15,1-3-1 16,-2-3 1-16,1-7 8 15,-3-2 3-15,1-2 18 16,0-3 8-16,-4-1 27 16,0 0 7-16,0 0-9 15,0 0-8-15,0 0-33 16,0 0-11-16,4-7-9 16,1-3-4-16,2-1-32 15,26-26-36-15,-21 27-93 16,1 0-76-16,1-1 144 15</inkml:trace>
  <inkml:trace contextRef="#ctx0" brushRef="#br0" timeOffset="92452.67">7242 7382 319 0,'-59'-13'237'0,"60"23"-9"16,0-1-50-16,1-1-30 15,-1-4-57-15,0 1-16 0,5-2-3 16,-3-3-6-16,1-1 6 16,4-3 2-16,-1-7-21 15,1-1-6-15,2-8-15 16,1-1-9-16,1-4-7 16,4 1-1-16,-3 1-2 15,0-2-2-15,-2 2-3 16,1-2 0-16,-2 2-3 15,1-2 0-15,-1 1-1 16,-1 4 0-16,-1 6-1 16,-1 2 1-16,-2 8-2 15,-4 1 0-15,-1 2-2 16,0 1-2-16,0 0 0 16,0 0-2-16,0 3-1 15,5 16 1-15,6 35 2 16,-7-27 1-16,-3 8 5 15,-1-1 0-15,0 0 2 16,0-1-1-16,0 0-2 16,0-2 0-16,2-1-2 15,-1-1 0-15,6-2 1 0,-5-3-1 16,3-4 1-16,-5-6 1 16,0-4-22-16,3-2-32 15,-4-5-93-15,3 3-75 16,-1-3 132-16</inkml:trace>
  <inkml:trace contextRef="#ctx0" brushRef="#br0" timeOffset="96760.05">8165 8529 133 0,'-82'6'113'0,"72"-10"49"16,3 1-13-16,3 4-24 16,4-1-8-16,-6-1-22 15,-2 0-5-15,6-2-3 16,-16-3-4-16,10 3-14 16,1 0-9-16,-4-3-8 15,9 2-1-15,-1 0 0 16,-2 2 2-16,4-1-7 15,0 3-8-15,0 0-27 16,1 0-12-16,0 0-15 16,0 0-2-16,0 0 6 15,8 1 4-15,9 1 7 0,29 9 4 16,-30-10 9 0,7 4 5-16,0-5 11 0,0-4 0 15,7 0-3-15,2 0-3 16,5-1-13-16,2 4-2 15,3 0-3-15,1-1-1 16,3 0 1-16,-1-1-2 16,5 1 1-16,-5-2 0 15,-3 0 10-15,-9-4 20 16,8 1 5-16,-2 1 0 0,3 4-8 16,8 4-19-16,-10-2-4 15,1 1 0-15,-2 0-2 16,-2-2-1-16,4 1-1 15,-3-1 0-15,0-1-1 16,4 0 1-16,-8 4 1 16,-3-2 0-16,-1 0 0 15,-5-2-1-15,5 2 1 16,0 2-1-16,1-2 2 16,-4 0-1-16,0 0 0 15,-2 0 0-15,-1 1 0 16,0 1 1-16,-5 0-1 15,0 1 0-15,0 3 0 16,-2-2-1-16,4 2 0 16,-2 0 0-16,-3 0 0 15,1 0 1-15,-3 0-1 0,1-1 0 16,0 2 0 0,-1-1 1-16,5 4 0 0,-10-2 2 15,0-3 2-15,-4 2 0 16,-7-6 4-16,4 0 1 15,0-1-12-15,-2-1-18 16,0 0-65-16,0 0-60 16,0 0-147-16,0 0 178 15</inkml:trace>
  <inkml:trace contextRef="#ctx0" brushRef="#br0" timeOffset="97184.28">9665 8434 393 0,'-9'-56'224'0,"13"56"-36"15,-5 1 5-15,1-1-31 16,0 0-31-16,0 0-46 15,0 0-19-15,0 0-35 16,0 2-7-16,2 12-14 16,2 1-6-16,18 27-5 15,-7-27-1-15,0-1 2 16,0-3 0-16,-1-1 0 0,-6-4 2 16,4 1 0-16,-3 1 3 15,2 0 3-15,-1 3 2 16,-7-1 32-16,-1-3 16 15,-7-3 35-15,0 2 11 16,-5-1-7-16,-2 5-10 16,-7-4-35-16,-2 1-15 15,-4-6-38-15,2 0-20 16,5 1-54-16,-3-2-38 0,6 0-119 16,-4-2-247-16,-8-9 319 15</inkml:trace>
  <inkml:trace contextRef="#ctx0" brushRef="#br0" timeOffset="97860.26">8264 8440 515 0,'-69'-36'259'0,"64"31"-87"16,3-3-12-16,0 0-39 15,0 1-5-15,-1 1 2 16,-4 2 2-16,1 2-18 16,-1 1-17-16,-2 1-34 15,0 1-18-15,-3 4-15 16,3 2-6-16,-5 3-7 15,1 2-3-15,-6 5-4 16,2 4-2-16,-3 6 0 16,1 0 1-16,4 0 0 15,4-2 0-15,10-5-5 16,1-1-5-16,8-5-6 16,1-1-1-16,1-3 2 0,8-1 7 15,1-1 7-15,-5-6 3 16,8 3-13-16,-8-3-39 15,0-1-129-15,10 6-133 16,-3 1 189-16</inkml:trace>
  <inkml:trace contextRef="#ctx0" brushRef="#br0" timeOffset="99280.49">8760 8948 413 0,'10'78'236'0,"-10"-77"-31"15,0-1-9-15,0-3-15 0,0 2-17 16,0 0-31-16,0 0-14 15,1-7-43-15,5-13-22 16,16-29-27-16,-10 20-8 16,0 2-3-16,3-3 1 15,-5 2 1-15,7 5 0 16,-7 2-2-16,-1-1-2 16,-1 6-2-16,-3-2-2 0,0 8-1 15,-3 4 2 1,1 3 17-16,-3 3 4 0,0-6 3 15,0 3 0-15,-3-3-17 16,3 4-6-16,-1 7-10 16,1 5-5-16,-1 2-5 15,-2 1 0-15,1 2 2 16,-2 4 1-16,1 2 1 16,1 2 1-16,0 8 1 15,-3-2 1-15,3 11 1 16,-1 0 0-16,2 1 0 15,1 1 0-15,-1 1-1 16,1-2 1-16,-3-4 0 16,3 1 0-16,0-10 1 15,4 0 0-15,-1-3 0 16,-3-2 0-16,2-4-1 16,-1-2 0-16,-1-6 0 15,1-4 0-15,-1-4 1 16,0 1 0-16,0-3 2 0,0 0 0 15,0 0 2-15,-1 0 1 16,0 0 0-16,0-1-1 16,0 0-1-16,0 0-1 15,0 0 1-15,-4 0 0 16,-9-3 0-16,1 1 0 16,-31-8 1-16,32 9 2 15,6 1 1 1,0 1 2-16,-20-1 1 0,0 1-1 0,4 5-3 15,6-2-1-15,9 4-3 16,0-3-1-16,-5-4 2 16,10 4 1-16,0-4-3 15,-5 0-6-15,7 0-19 16,0 0-6-16,0 0 2 16,11 3 8-16,11 3 18 15,23 9 4-15,-19-5 2 16,-2-3-2-16,-1-2 0 15,0-3 0-15,1 2 0 16,0-2 0-16,-6-1-26 16,4 4-28-16,-6-2-75 15,2 6-53-15,0 3-212 16,-7-2 250-16</inkml:trace>
  <inkml:trace contextRef="#ctx0" brushRef="#br0" timeOffset="104877.7">9870 7114 260 0,'0'-1'179'16,"0"0"-8"-16,-1 0-45 15,0 0-16-15,0 0-8 16,0 0 0-16,-2-3 8 16,1 0-3-16,1 3-11 15,0-1-4-15,-1-1-16 16,-7-2-6-16,-3-3-8 16,-28-22-8-16,28 29-7 15,-1-3 0-15,-5 6-15 16,8 1-4-16,-14-2-11 15,2 3-5-15,7 1-5 0,-6 0-1 16,8 4-2-16,-8 1 0 16,-3 2-3-16,-4 0-1 15,5 4-1-15,4 2-2 16,1-1 0-16,4 2 0 16,-1 1-2-16,4-2-1 15,3 4-2-15,1 2-1 16,9-1 3-16,-4 6 0 15,2 1 2-15,2 0-1 16,-2 1-1-16,4-5-1 0,6-1-2 16,1-1 0-16,8 0 0 15,0-3-2-15,8-1 3 16,-1-5-1-16,3 2 1 16,3-7 2-16,-5 1 1 15,7 3 1-15,-6-10 0 16,2 4-1-16,3-7 1 15,0-5 0-15,2-3 4 16,-1-4 0-16,-2-6 1 16,-4-2 16-16,-5-9 10 15,-1-1 4-15,-3-6 13 16,-6-5-8-16,-3-2 7 16,-9-6 2-16,-12-4-5 15,-1 3-5-15,-9 4-12 16,-5-1-8-16,0 14-8 15,-3 4-3-15,2 10-40 16,1 16-29-16,-7 1-73 0,0 6-74 16,0 13 136-1</inkml:trace>
  <inkml:trace contextRef="#ctx0" brushRef="#br0" timeOffset="127826.6">1407 4255 363 0,'0'-1'108'16,"-3"-3"-25"-16,2 3-4 16,0 0 5-16,0-1-1 15,0 1 3-15,0 0-2 16,0 0-12-16,-7-1-10 16,-2 0-15-16,-1 0-3 15,-29 3-8-15,24 2-5 16,-5 9-10-16,-5 6-8 15,-2 6-9-15,1 12-4 16,-1 8-3-16,3 7-2 0,3 14-2 16,-8 4 1-16,11 18 0 15,-3 3 0-15,2 2 3 16,16 1-1-16,3-18 2 16,6-11 1-16,10-17-1 15,0-16 2-15,8-19 2 16,1-10 15-16,4-14 23 15,-5-10 5-15,-5-12 9 16,-3-2-7-16,-10-4-5 16,-3-3 0-16,-11 1-1 15,-10 0-3-15,-6 1-17 16,4 9-11-16,-4 10-26 16,7 8-24-16,0 14-52 15,-7 1-37-15,3 9-212 16,-2 4 225-16</inkml:trace>
  <inkml:trace contextRef="#ctx0" brushRef="#br0" timeOffset="133878.33">1756 4344 102 0,'14'-23'94'15,"-20"36"19"-15,2 10-1 16,1 11-9-16,-3 3-18 16,6 10-17-16,0 0-12 15,4-1-31-15,3 0-8 16,1-8-13-16,3-6 0 16,2-10 3-16,-2-7 1 0,7-14 4 15,0-5 1-15,5-11 2 16,1-10-1-16,2-12-5 15,3-7-4-15,-4-5-6 16,-1-1 0-16,-5 9 0 16,-4 7 2-16,-2 14 2 15,-3 7-1-15,-7 11 1 16,-1 6 7-16,-9 15 8 16,-1 12 13-16,-2 18 19 15,-4 4 0-15,-3 17-2 16,-2 5-10-16,0 4-20 15,2-6-5-15,3-6-6 16,4-4-1-16,3-6-15 16,4 2-56-16,4-9 45 15</inkml:trace>
  <inkml:trace contextRef="#ctx0" brushRef="#br0" timeOffset="134309.72">2669 4479 411 0,'36'38'214'0,"-45"5"-66"15,-8 6-5-15,5 21-32 16,-12 4-11-16,0 5-21 16,1 1-25-16,1-4-37 15,1-3-8-15,4-5-2 16,3-4-2-16,5-15-38 16,2-6-49-16,1-20-232 0,6-9 205 15</inkml:trace>
  <inkml:trace contextRef="#ctx0" brushRef="#br0" timeOffset="134505.13">2441 4469 930 0,'-10'-18'432'0,"5"14"-231"15,-2 2-16-15,1 1-97 16,1 3-56-16,1 3-37 15,2 3-7-15,2 1-50 16,0 1-43-16,2-1-153 16,2 5 156-16</inkml:trace>
  <inkml:trace contextRef="#ctx0" brushRef="#br0" timeOffset="134643.76">2640 5004 843 0,'13'37'291'16,"3"2"-265"-16,1-6-71 16,-4-6-37-16,-3-5-86 15,-4-6-60-15,-2-7 146 0</inkml:trace>
  <inkml:trace contextRef="#ctx0" brushRef="#br0" timeOffset="138331.18">1330 6147 109 0,'-32'28'87'0,"29"-29"38"16,0 0-18-16,1 3-4 15,1-2-12-15,0 0-7 16,0 0 3-16,0 0 17 0,0 0 13 15,0 0 12-15,0 0 1 16,0 0-14-16,-2 0-16 16,3 0-37-16,-1 0-19 15,0-1-23-15,0 0-7 16,0 0-8-16,0-1-2 16,0-1-2-16,3-10 1 15,1-1-1-15,19-25 1 16,-7 32 10-16,-1-4 3 0,5 4 2 15,2-4 6-15,7 3-7 16,2 4-2-16,4 1-3 16,4 10-5-16,-2 0-3 15,-4 2-2-15,-4 4 3 16,-4 0-1-16,-3 0-1 16,-3 2 2-16,2-1-3 15,-9-3 2-15,5 1 0 16,3 1-1-16,0-3 2 15,4 0-2-15,-3 0 1 16,1-4 2-16,-5-3-1 16,2 3 1-16,-4-4 2 15,3-2-1-15,-4 1 3 16,-3-1-15-16,-5-2-57 16,-1 0-42-16,-3-1-80 15,-1 1-27-15,0 1-68 16,0 0-66-16,0 0 228 0</inkml:trace>
  <inkml:trace contextRef="#ctx0" brushRef="#br0" timeOffset="138646.27">1716 6134 505 0,'-13'-2'259'0,"5"8"-71"16,-9 3-41-16,-3 10-41 15,-2 7-3-15,-7 13-4 16,0 4-3-16,1 9-26 16,2 0-15-16,7-2-31 15,7-4-12-15,10-5-10 16,5-5-2-16,11-3 0 15,4-2-3-15,9-8-1 16,6 1 0-16,4-7 0 16,-1-4-7-16,6-5-74 15,0-4-57-15,7-5 84 16</inkml:trace>
  <inkml:trace contextRef="#ctx0" brushRef="#br0" timeOffset="140566.97">487 8110 220 0,'18'95'189'16,"-18"-88"13"-16,2-3-19 15,1 1-22-15,-3-1-27 16,0-4 3-16,0 0-28 15,0 0-6-15,0 0 7 0,0 0-2 16,0-1-8-16,0-1-12 16,0 1-37-16,0 0-15 15,0 0-15-15,6-14-1 16,18-33-4-16,-19 28-3 16,0-5-8-16,6-1-3 15,-4-7-1-15,5 2 0 16,-1 3 1-16,-7 0 0 15,8 10 1-15,-9-1-1 16,3 7 0-16,-2 6-1 0,-5 5-3 16,4 2-5-16,-3 6-2 15,0 1 0-15,0 8 3 16,0 5 2-16,-2 11 2 16,0 4-1-16,-4 9 1 15,-3 2 2-15,4 7 0 16,2 2 0-16,-1 5 1 15,-2 0 2-15,1 3-1 16,-7-4 0-16,0-7 0 16,1-6 0-16,4-11-1 15,2-5 1-15,2-11-1 16,3-5 0-16,0-10-37 16,4-4-36-16,-3-2-137 15,-1-1-96-15,0 1 187 16</inkml:trace>
  <inkml:trace contextRef="#ctx0" brushRef="#br0" timeOffset="140940.16">795 8424 881 0,'59'-50'398'0,"-59"52"-223"16,3-1-36-16,-3 1-70 15,0-2-31-15,0 0-9 16,0 0-13-16,10 2-13 16,5 3 0-16,30 11-1 15,-26-12 0-15,0 3 2 16,2-2 0-16,-1 0-57 16,4 0-56-16,-4 0-201 15,-1-3 190-15</inkml:trace>
  <inkml:trace contextRef="#ctx0" brushRef="#br0" timeOffset="141648.44">1407 8314 235 0,'-2'-74'192'0,"1"83"62"16,4 0-61-16,4 4 6 15,3 3-33-15,6 1-35 16,-3-3-26-16,7-7-50 16,0-4-15-16,5-8-20 15,4-2 8-15,0-8 10 16,5 0 8-16,-10-5 11 15,6-2-9-15,-13-2-8 16,-5 0-8-16,0-1-10 0,-14 0 2 16,4 6 6-16,-4 2 0 15,-10 1-6-15,3 3-5 16,-8 6-15-16,3 4-4 16,-3 6-8-16,0 0-3 15,0 8-2-15,-3-1 0 16,4 12 2-16,-5 2 3 15,-2 4 2-15,5 7 0 0,-4 1 1 16,4 8 0-16,2 5 0 16,2 3 1-16,4-2 0 15,5-4-1-15,5-6-1 16,5-8-1-16,5-10 0 16,1 0-1-16,5-5 3 15,3-4 1-15,5-3 3 16,4-6 2-16,-1-4 3 15,-1-4 1-15,-2-4-1 16,1 1 0-16,-1-1-39 16,2-3-48-16,0-6-137 15,-3-6-222-15,8-7 284 16</inkml:trace>
  <inkml:trace contextRef="#ctx0" brushRef="#br0" timeOffset="142039.85">1785 7806 403 0,'1'1'318'15,"4"1"23"-15,0 2-161 16,2-1-13-16,3 2-101 15,1-1-21-15,1-2-25 16,4-1-6-16,4 0-4 16,1 2-2-16,0-3-3 15,-2 0 29-15,2 0-134 16,1 1-72-16,2 1 110 16</inkml:trace>
  <inkml:trace contextRef="#ctx0" brushRef="#br0" timeOffset="142588.24">2161 7715 599 0,'20'-14'336'0,"-28"30"-84"16,9 3-23-16,-9-10-110 15,12 4-30-15,-4-8-1 16,0-8 9-16,5-2 8 16,-1-8-5-16,5-7-39 15,-8 0-25-15,6-4-24 16,-4 0-2-16,7 3-9 16,1 2-1-16,7 2 0 15,-4 2-1-15,-3 4-2 16,0 3-2-16,-10 7-4 15,3 0 4-15,-7 10 5 16,3 9 3 0,0-9 17-16,0 1 2 0,-11 40 9 0,-6 10 1 15,11 7-11-15,-11-23-5 16,9-1-9-16,1-4-6 16,-1-4 3-16,3-2-2 15,4-4-50-15,1-3-55 16,-2-4-189-16,4-3 180 15</inkml:trace>
  <inkml:trace contextRef="#ctx0" brushRef="#br0" timeOffset="161096.4">6081 7733 100 0,'-1'-1'72'0,"0"0"2"0,0 0-11 16,0 0-18-1,0 0-8-15,0-1-11 0,-1 1-4 16,2 0-20-16,-2 0-27 15,1 0 17-15</inkml:trace>
  <inkml:trace contextRef="#ctx0" brushRef="#br0" timeOffset="162425.73">6060 7628 147 0,'0'-1'102'0,"0"0"2"16,0 0-7-16,0 0-4 16,0-1-5-16,0 1-8 0,0 0-13 15,0 0-1-15,0 0-4 16,0 0 1-16,0 0 8 15,0 0 2-15,0 0 9 16,0 0-1-16,0-1-16 31,-1 1-10-31,0 0-13 0,0 0-2 0,0 0 1 16,-10-3 0-16,10 3-4 16,-2 0-7-16,-2-2-13 15,3 2-6-15,-8-2-8 16,4 0-1-16,2 2 0 15,4-1-1-15,-1 2 1 16,0 0-1-16,-2-1-6 16,2 1-5-16,0 0 0 15,0 0 1-15,0 0 9 16,0 0 4-16,-1-1 5 0,2 0 1 16,0 1 0-1,7 0 1-15,9 0-4 0,26 1-1 16,-30-3-4-16,2 1-1 15,2 1 0-15,0 2 0 16,-1 1 0-16,-3 2 1 16,-3-4-1-16,-1 2 1 15,-5-3 1-15,0 4 1 16,1-3 5-16,-4-1 4 16,0-1 45-16,-1-1 6 0,-2 1 2 15,3 0-2-15,-1 0-44 16,-1 0-7-16,-15-4-6 15,-27-6-1-15,24 3-2 16,4 8 0-16,-6-2 0 16,1-3 0-16,3 2-1 15,-1-7-1-15,8 7-1 16,-4-4 1-16,5 1-2 16,1 1 1-16,3 3-1 15,3 1-3-15,-2 1-5 16,5-1-8-16,0 1-10 15,0 0 1-15,0 0 4 16,0 0 7-16,1 0 10 16,14 4 0-16,31 8 2 15,-24-9-1-15,2 0 1 16,-3-5 0-16,5 2 2 16,2 1 0-16,-1-1 0 0,1 1 1 15,-5 1 0-15,-2-5-1 16,-2 0 2-16,-2-3-1 15,-4 2 3-15,-1 3 0 16,-6 1 7-16,-3-3 6 16,-3-1 7-16,-1 3 0 15,0 0-4-15,0 0-5 16,-14-8-8-16,-35-18-2 16,24 20-2-16,3 3 0 15,-1 0-3-15,0 4-1 0,3 0-3 16,1 1 0-16,7 1 0 15,2 0 0-15,5 2-2 16,4 1-4-16,4-1-11 16,-2-3-4-16,0-1 0 15,0 0 1-15,21 4-37 16,42 3-60-16,-19-7-265 16,4-3 250-16</inkml:trace>
  <inkml:trace contextRef="#ctx0" brushRef="#br0" timeOffset="165847.46">6173 7521 105 0,'-35'-25'79'0,"37"29"2"16,0-3-18-16,1 0-11 15,-3-1 3-15,0 0 13 16,0 0 3-16,0 0-11 16,0-1-6-16,0 0-10 15,0 1-4-15,0 0-4 16,4 1 0-16,4 0 1 0,2 1 1 15,-2 0-7-15,5 2-6 16,28 10-7-16,-26-10 0 16,4-2 1-16,1 3 1 15,-3-1 2-15,-2-4-1 16,5 5-2-16,0-2-1 16,1-3-2-16,1 3 0 15,-3-1-3-15,3 1-1 16,-4-3 0-16,1 2-2 0,2-1 0 15,-3-1-2-15,4 5-2 16,-2-5 0-16,1 0 1 16,2 2 2-16,-2-4 1 15,3 4 0-15,-2-2 0 16,0 3 0-16,2-1 2 16,-1-2 1-16,1-3-1 15,0-2-2-15,1 2-3 16,-3 1-1-16,0 0 2 15,2-1 0-15,-5 0 0 16,2 1 0-16,2 1-1 16,-7 0 2-16,6 0 0 15,-2-4 1-15,-3 2-1 16,4-1 3-16,-1 4 7 16,-9-3 1-16,6 1 0 15,-4-1-4-15,2 0-8 16,3 3-4-16,-3 0-1 15,1 0-1-15,-1-2 0 0,5 2 1 16,1 0-1-16,0 0 1 16,-2-2-2-16,1 1 0 15,1 2 0-15,0 1 0 16,3 8 0-16,-3-6 0 16,3 2 1-16,-1-3-1 15,1-4 2-15,1 2 2 16,-3-1 1-16,1 0 1 0,-6 2-1 15,6 0-2-15,-2-2-3 16,0 2 1-16,2 0-1 16,-4-2 1-16,2 1 1 15,-4-3 0-15,3-1 3 16,-1 3-1-16,6 2 2 16,-2 1-1-16,0 4 0 15,0-6 1-15,-3-2-1 16,1 0 0-16,2-4-2 15,-3 3 0-15,2 0-2 16,0 2 1-16,-3 0-2 16,3 3 1-16,1-1 0 15,-1 0 0-15,-3-1 1 16,-2-1 1-16,3 1-1 16,-6-1 1-16,4 2 0 15,-1 0 0-15,-8 0 0 16,4 2-1-16,1-3 1 15,-2-1 0-15,5 0-1 0,-2-3 0 16,3 3 1-16,-1 0 0 16,2 0 6-16,-1 0 2 15,1 0 3-15,-2-3-2 16,3 3-5-16,1-1-2 16,-2-3-3-16,3 3-2 15,-2 1 0-15,3 0 0 16,0 4-1-16,0-2 1 0,-2-2-1 15,-1 0 1 1,1-1 0-16,-2 1 0 0,4 3 0 16,-4 0 0-16,-2 0 0 15,-7-3 0-15,3 0 0 16,2 1 0-16,-2-2 0 16,0 1 0-16,0 1 0 15,2 2 0-15,-2 1-1 16,0 0 0-16,-6-1 1 15,-1-3 0-15,1 3 2 16,1 2-1-16,-2-1 2 16,-2 0 0-16,-2-2 3 15,-2-2 1-15,0-1 4 16,0 1 3-16,-1 0 10 16,0-1 2-16,0-1-2 15,0 1-5-15,0 0-20 16,0 0-28-16,0 0-93 15,1 0-86-15,0 0 123 16</inkml:trace>
  <inkml:trace contextRef="#ctx0" brushRef="#br0" timeOffset="168213.68">8821 7533 123 0,'-28'-31'101'0,"25"28"43"0,3 3-10 16,0 0-20-16,0 0-15 16,0 0-41-16,-1 0-16 15,0 0-2-15,0 0 8 16,0 0 8-16,0 0 1 15,0 0-18-15,1 0-9 0,-1 0-10 16,1 0-5-16,-1 0-4 16,-1 6-1-16,-3 8-5 15,-7 28-1-15,11-24-4 16,1-1 1-16,1-4-1 16,-5 2 0-16,6 2 0 15,-6-2 0-15,4 12 2 16,-2 0 3-16,-3 7 9 15,-1 3 0-15,-4 2 1 16,0 0-2-16,-3-3-9 16,3 1-1-16,5-5-2 15,2-1-1-15,3-2 0 16,0 0 0-16,-2-1 1 16,5 4 0-16,-5-5 1 15,2 1-1-15,2-5 0 16,-5-1 0-16,2 0-1 15,-3-4 1-15,2-1 0 0,1-4 0 16,0-7 1-16,1 2 0 16,1-5 4-16,-1 2 2 15,1-2 17-15,-2-3 6 16,0 0 4-16,0 0 2 16,0 0-6-16,0 0-7 15,0-1-10-15,-2 0-8 16,3 0-9-16,-1-2 0 15,-1-6 3-15,1-2 2 16,-1-6-1-16,2-29 0 0,3 21-1 16,-2-5-3-16,-1-5-1 15,1 1 1-15,-1-5-1 16,4-1 2-16,1 0 1 16,3 0 1-16,-2 3 2 15,-5 5 1-15,6 1 1 16,-7 2 0-16,0 0 2 15,0 0 0-15,-4-1 0 16,0 1 0-16,4 5 3 16,1 3 1-16,-2 3 3 15,1 2 1-15,-4 1 4 16,-1 2 3-16,8 5 5 16,-6 0 0-16,7 2-7 15,-5 1-3-15,0 0-9 16,5 5-3-16,-1 0-3 15,-3 0 2-15,0 0 0 16,0 0 1-16,-1 0-3 0,0 0-2 16,0 0-3-16,0 0 0 15,0 0 0-15,0 17 2 16,1 33-2-16,-1-25 1 16,-1 8 0-16,0 3 1 15,2 7 1-15,4 0 1 16,-3 5-1-16,-1 0 0 15,-6 5 1-15,-4 0-1 16,0 4 1-16,4-3 1 0,2-3-1 16,-4 1 1-16,5-6-1 15,1 5 0-15,-1-6 0 16,2-1 0-16,-1-9 1 16,4-2-1-16,-1-9 1 15,-1-6 0-15,1-4 1 16,-1-6 0-16,2-4 0 15,2-1 3-15,-1-3 7 16,-4-1 2-16,0 0 0 16,0 0-2-16,-3-18-7 15,-2-30-2-15,9 22-1 16,-4-2 0-16,5-5-1 16,-4-4-1-16,3-2 0 15,-1-5 0-15,3 5-1 16,1-3 1-16,-4-1 1 15,-1 3 1-15,-1-3 0 0,1 3 0 16,-1-6 0-16,3 0-1 16,-3-3-1-16,4 1 0 15,0 6 1-15,2 3-1 16,-10 4 1-16,3 7 0 16,-2 5 0-16,-1 1-1 15,9 10 0-15,-10-4 0 16,0 4 0-16,3 1-1 15,1 5-1-15,2 3-1 16,4 3-2-16,-5 1-5 0,0 0-6 16,-2 0 0-1,1 0 1-15,0 0 3 0,1 0 7 16,2 14 0-16,2 11 0 16,7 31 0-16,-14-20-1 15,9 7-1-15,-5 8-12 16,-5 4-6-16,-4 6-8 15,-5 0-2-15,11 1 11 16,-7-6 7-16,5-7 10 16,2 2 4-16,2-5 2 15,0-1 0-15,4-4 1 16,-6 0-1-16,-3-7 1 16,10 0 1-16,-5-7 0 15,7-6 0-15,-8-9 1 16,1-7 4-16,2-7 3 15,-4-9 2-15,5-11 4 16,-8-5-3-16,-2-15-4 16,-3-2 1-16,9-10-1 0,-4-4 1 15,1-9 0-15,6-2-3 16,-6 0-6-16,8-1-2 16,3 8-1-16,0 8-1 15,3 6-32-15,0 5-48 16,-8 4-164-16,1 7 158 15</inkml:trace>
  <inkml:trace contextRef="#ctx0" brushRef="#br0" timeOffset="176681.26">637 11568 507 0,'-48'50'271'0,"48"-54"-69"16,0 3-23-16,0-5-56 15,0 5-20-15,-2 0-21 16,1 0-7-16,0 0-6 16,0-1 0-16,1-9 2 15,0 0-5-15,0 0-14 16,5-28-10-16,0 31-22 15,-1-2-8-15,6 0-9 16,2-1 0-16,0-1 3 16,7 1-2-16,-5 0 1 15,4 4-3-15,5 4-5 16,-3-1 1-16,13 4-1 16,-2 0 0-16,4 0 3 15,2 2-1-15,1 2 2 16,2 4 0-16,4 2-1 0,-3 0 2 15,2 2-1-15,-7-1 0 16,-6-5 2-16,-2 3-1 16,-8 0 1-16,7 1-21 15,-3 4-45-15,2-1-31 16,-1-1-85-16,-7-3-28 16,2-1-155-16,-4-4 226 15</inkml:trace>
  <inkml:trace contextRef="#ctx0" brushRef="#br0" timeOffset="177180.43">1162 11492 272 0,'-12'-15'206'0,"2"4"20"0,-7-2-5 15,-4 7-51-15,5 3-11 16,-7 3-22-16,0 9-26 16,-3 9-33-16,-2 9-14 15,-5 14-15-15,0 6-5 16,-2 16-19-16,-1 5-6 16,3 1-12-16,2-1-4 15,8-5-2-15,6-7 0 16,11-7-3-16,6-3-1 0,6-13-5 15,7-3-4-15,7-12 2 16,3-5 0-16,9-8 6 16,3-4 3-16,3-6 2 15,4-2-14-15,-2 0-26 16,-1 1-26-16,0-2-108 16,-3 5-102-16,-4 2 174 15</inkml:trace>
  <inkml:trace contextRef="#ctx0" brushRef="#br0" timeOffset="178081.67">1898 11845 498 0,'-24'-24'205'0,"27"29"-127"16,5 2-34-16,0 2-13 15,-1-3-18-15,7 1-9 16,1-3 4-16,3 3 12 16,5-1 2-16,0-3 1 15,-2 3-4-15,1-6-12 16,0 0-2-16,0 0-1 16,-1-2 0-16,-2-2 0 15,-1 0 0-15,-6 2 2 0,2 0-31 16,-3-3 20-1</inkml:trace>
  <inkml:trace contextRef="#ctx0" brushRef="#br0" timeOffset="178367.9">1904 11639 637 0,'-3'-3'286'0,"3"3"-155"15,4 1-61-15,-4-1-40 16,0 0-2-16,5 1 12 16,14 4 0-16,35 8-12 15,-31-10-15-15,2-2-5 16,-2-2-1-16,0 1-1 15,-4 0 6-15,1-3-108 16,0 1-122-16,0-5 140 16</inkml:trace>
  <inkml:trace contextRef="#ctx0" brushRef="#br0" timeOffset="179495.3">2696 11598 404 0,'44'-77'263'0,"-49"67"-8"15,-4 2-22-15,2 3-83 16,-1-1-28-16,-7 0-28 16,3-3-3-16,-6 3 8 15,1 2-1-15,4 4-28 16,0 4-21-16,2 5-36 15,-5 0-11-15,0 6-10 0,0 5-4 16,3 7-4-16,0 6 2 16,3 9 2-16,1 2 1 15,5 5 4-15,4-2 0 16,5-4 2-16,5-6 2 16,4-9-4-16,6-2 2 15,4-9 0-15,3-1-1 16,3-13 4-16,-2-3 1 15,1-9 2-15,-3-8 4 16,1-3 7-16,-2-5 4 0,-4-8 5 16,-4-6 0-16,-5-3 1 15,-2-5-3-15,-7-5-1 16,-4 4 1-16,-7 0-6 16,-5 5 0-16,-2 16-2 15,1 4-4-15,-2 14-15 16,3 3-19-16,-2 7-73 15,1 4-54-15,-2 5-174 16,4 3 202-16</inkml:trace>
  <inkml:trace contextRef="#ctx0" brushRef="#br0" timeOffset="180017.73">3040 11898 552 0,'31'-25'283'0,"-36"31"-117"16,1 5-47-16,-1 4-87 15,1 4-25-15,2 1 3 16,0-4 3-16,2-4-1 15,1-5 0-15,2-5-3 16,5-2 2-16,2-8 8 16,0-4 1-16,2-9-3 15,1 0-3-15,-4-2-6 16,-2 5 0-16,-2 5 0 16,-3 4 4-16,-1 7 33 15,-1 0 4-15,-5 7 3 16,2-5 3-16,3 0-27 15,-3 9-3-15,-12 5-2 0,-26 30-8 16,31-32-9-16,3-2-22 16,4-4-72-16,-1-5-73 15,5 0 95-15</inkml:trace>
  <inkml:trace contextRef="#ctx0" brushRef="#br0" timeOffset="181028.24">3759 11385 258 0,'77'-27'211'0,"-79"24"23"15,1 3-36-15,3 3-12 0,-2-3-19 16,-1 0-8-16,1 0-28 16,-1 0-4-16,0 0-5 15,0 0 1-15,-7 1-4 16,-8 1-5-16,-32 1-11 16,21-6-12-16,-9-5-33 15,5 0-14-15,-5 1-30 16,3-2-9-16,10 2-3 15,0 4-2-15,7 3 0 16,2 0 3-16,4 0-2 16,4 0 1-16,1 0-2 15,5 0-3-15,0-1-1 16,-1 1-5-16,1-1-2 16,0 1-2-16,0 0-2 15,0 0 4-15,0 0 3 16,-1 0 3-16,1 2 4 15,-1 11-3-15,0-2 1 0,1 36 2 16,-5-26 0 0,2 1 2-16,-5 9 1 0,-3-6-1 15,2 9 3 1,-4 0-3-16,3 0 2 0,-3-1 0 16,0-6-3-16,3-3 2 15,0-4-2-15,4-4 0 16,8-2-1-16,3-3-4 15,4-1-3-15,-1-2-1 16,0-4-5-16,6 3 4 0,5-3 1 16,-2 1 1-1,5-1 6-15,0 1-1 0,-1 4 3 16,3-1 3-16,-6 1-3 16,0 1 2-16,-8-1 4 15,-2 3 3-15,-11 2 10 16,-4-1 0-16,-13 7 3 15,-9 2-2-15,-10 4-7 16,2-9-1 0,18-8-7-16,2 0-5 0,-63 22-45 15,-6 2-70-15,-7 9 75 16</inkml:trace>
  <inkml:trace contextRef="#ctx0" brushRef="#br0" timeOffset="-211435.49">430 14647 805 0,'5'9'155'0,"4"-3"-42"15,-2 2-13-15,8 2-4 16,1 1 7-16,2-2-2 16,2-2-3-16,-6-7-16 15,2 2-18-15,0-4-28 16,1-2-8-16,7-1-1 16,-4-4-1-16,-4-7 6 15,5 2 10-15,-9-6 2 16,1 1 0-16,-1-3-4 15,-3 4-9-15,-3-5-7 0,-1 1-1 16,-3 1-4-16,-4-5-1 16,-3 4-2-16,-4 3 0 15,0 1-1-15,1 2-2 16,-3 7-3-16,-2-1-2 16,1 8-6-16,3 2-1 15,-3 3-4-15,5 4-1 16,-10 5-1-16,-6 5-1 15,1 5 1-15,4 5 0 0,-2 1 1 16,1 3-1-16,-4 0 0 16,-3 4 0-16,3 7-2 15,0 0-1-15,8 10 0 16,1 4 0-16,8 0 0 16,3-4 1-16,3-7 0 15,9-5-1-15,6-7-2 16,5-5 1-16,10-5 8 15,1-3 4-15,-3-10 8 16,3-2 3-16,-6-5-4 16,-5-2-3-16,-1-1-3 15,1-3-1-15,-1-2-15 16,1-4-10-16,3-1-67 16,-1-2-49-16,-2-4-170 15,3-3 188-15</inkml:trace>
  <inkml:trace contextRef="#ctx0" brushRef="#br0" timeOffset="-210706.72">900 14006 398 0,'-2'-1'229'0,"1"0"-41"15,0 0-21-15,0 0-32 16,0 0-1-16,0 0 3 16,1 0-3-16,0 0-31 15,1-1-16-15,13 1-27 16,4 1-18-16,29 3-16 15,-31-3-10-15,4 2-9 16,-5-2-2-16,2 1-2 16,-4 1 0-16,3 1 1 15,2 4-11-15,-5-3-168 16,5-2-182-16,-12-6 220 16</inkml:trace>
  <inkml:trace contextRef="#ctx0" brushRef="#br0" timeOffset="-209682.75">1651 13759 337 0,'-4'-3'243'15,"-2"-1"0"-15,6 1-85 16,3 1-26-16,-5-4-30 15,1 5-2-15,0 0 20 16,0 0 5-16,-8-2-21 16,-10-4-19-16,-25-2-41 0,21 11-12 15,0 6-16-15,6 7-3 16,-2 1-8-16,2 6-5 16,4 0-5-16,1 1-4 15,2 4-1-15,5 2 0 16,5 0 0-16,-1-1 0 15,6-5 0-15,2-2 1 16,3-9 3-16,2-1 1 16,1-8 2-16,4-3 2 15,-3-6 5-15,2-2 5 0,0-2 4 16,-2-8 0-16,1-4-1 16,-5-5-2-16,3-2-3 15,1 1-1-15,-6-2-3 16,3 5 0-16,-3 1-1 15,-2 2-1-15,0 6 2 16,-1-1 1-16,0 10 2 16,-2 1-1-16,-3 6 1 15,2 0-1-15,-2 0-5 16,0 0-2-16,0 0 2 16,0 0 1-16,0 4 6 15,-1 16 1-15,-6 35-3 16,-1-21-2-16,-1 9 0 15,6 4-2-15,-13 2 0 16,6-1 0-16,-7 5-1 16,-2 0-1-16,3 10 0 15,-1 2 0-15,1-3 1 0,2-7 0 16,4-14 1-16,2-9 1 16,4-17 1-16,3-2 1 15,0-13-4-15,2 1 0 16,1-6 5-16,-2 4 11 15,0 0 16-15,7-13 2 16,20-39-7-16,-12 26-9 16,1-8-13-16,1 0-3 0,6-2 1 15,0 7-35-15,-8 2-56 16,1 6-30-16,-11 1-93 16,4 3-34-16,1 6 160 15</inkml:trace>
  <inkml:trace contextRef="#ctx0" brushRef="#br0" timeOffset="-209072.22">2009 13511 271 0,'81'-25'247'0,"-80"29"13"16,2 3-63-16,0 3-41 15,-4 4-61-15,1 4-15 0,-3 0-23 16,0 1-8-16,1 5-27 16,-6 1-11-16,2 9-6 15,0 6 0-15,-3 5-1 16,2 3 0-16,-6 0-1 15,8-16-1 1,2-17 1-16,-1 1 0 0,-3 38 1 16,-1-5 1-16,4-13 3 15,4-19 1-15,0-8-2 16,3-1-1-16,0-2-6 16,2-3 22-16,3 2 14 15,0-1 17-15,2-2 21 16,-1-1-17-16,3-3-11 15,1 0-14-15,2-3-19 16,1-2-4-16,-1 2-4 16,-1 2 0-16,-1 1-1 0,1 2 0 15,-9-4 0-15,7-3 15 16,-7 0-98-16,-4 2-59 16,3-1 86-16</inkml:trace>
  <inkml:trace contextRef="#ctx0" brushRef="#br0" timeOffset="-208787.98">1843 13687 641 0,'9'4'323'0,"5"3"-124"16,2-2-11-16,0 3-105 16,5-3-31-16,3 2-40 15,2-1-5-15,8 1-34 16,1-1-54-16,4 1 53 15</inkml:trace>
  <inkml:trace contextRef="#ctx0" brushRef="#br0" timeOffset="-207527.34">2492 14781 220 0,'-76'27'209'15,"76"-28"29"-15,2 3-16 16,3 0-23-16,-5-2-43 16,0 0-25-16,0 0-32 15,14 5-12-15,6-1-29 16,28 7-11-16,-25-11-21 0,-2 1-10 16,-1-2-7-16,1-3-1 15,0-5-35-15,-4-2-30 16,-3 0-122-16,1-2-135 15,-7 1 198-15</inkml:trace>
  <inkml:trace contextRef="#ctx0" brushRef="#br0" timeOffset="-207299.94">2569 14631 622 0,'-46'-51'391'16,"42"52"-55"-16,1-1-127 16,0-1-44-16,3 0-99 15,0 0-29-15,0 0-36 16,0 0-7-16,0 0-2 16,9-3-12-16,12-1-115 15,28-4-79-15,-20 9 125 16</inkml:trace>
  <inkml:trace contextRef="#ctx0" brushRef="#br0" timeOffset="-206607.05">2864 14689 511 0,'21'18'294'0,"6"-4"-49"16,2 2 1-16,-3-12-65 15,4-2-44-15,2-5-62 16,2-11-28-16,-1-5-27 15,-3-3-1-15,-5-4 9 16,-2 0 4-16,-6-4-2 16,-5-4-1-16,3-4-13 15,-8-4-3-15,-2 2 2 16,-5 1 4-16,-11 7 6 16,-5 2 1-16,-1 10-6 15,-7 5-3-15,2 12-1 16,1 4-2-16,0 12-3 15,4 7-1-15,-4 6-11 16,0 6-3-16,-2 5-3 16,1 7 1-16,5 2-1 15,1 2-1-15,6 0 1 16,5-2-1-16,5 0 0 0,5 0 0 16,5-8 0-16,7-4 0 15,2-10 2-15,4-3 2 16,3-8 3-16,-3-5 0 15,1-5 3-15,-1-5 0 16,-1-8-25-16,0 1-26 16,1-7-119-16,-5 0-96 15,2-7 162-15</inkml:trace>
  <inkml:trace contextRef="#ctx0" brushRef="#br0" timeOffset="-206265.43">3331 13885 626 0,'-36'-63'358'0,"42"75"-44"0,-3-1-98 16,1-3-79-16,1 1-55 16,0-4-61-16,8 0-15 15,-3-1-5-15,7-4-1 16,7-4 25-16,-3 0-67 15,7 1-152-15,-3 1 142 16</inkml:trace>
  <inkml:trace contextRef="#ctx0" brushRef="#br0" timeOffset="-205547.27">3739 13700 810 0,'-1'-2'410'0,"-6"0"-125"15,7 1-53-15,0 0-84 16,0 0-35-16,0 0-53 15,0 0-18-15,0-7-31 16,0-8-4-16,7-31-5 16,-5 25-2-16,5-3 2 15,0 3-2-15,3 1-1 16,1 2 1-16,-3 4 0 0,-2-2 0 16,-1 7 1-16,-3 2 0 15,2 8 6-15,-2 0-2 16,2 1 4-16,-5-1-1 15,-2 0-7-15,3 0 0 16,-2 6-5-16,2 14-2 16,0 34 1-16,2-25 0 15,-2 9 5-15,-1 1 0 16,2 11 0-16,6 5 2 0,-5 0-1 16,-1-4-1-16,4-10 1 15,-7-6-1-15,5-7 2 16,0-4 1-16,-1-9-1 15,-1-3 5-15,-5-8 13 16,-1 1 6-16,-5-4 17 16,2-1-1-16,-10 0-7 15,-7-5-4-15,-5 3-21 16,-4-1-3-16,7 4-10 16,8 2-7-16,10 0-3 15,2 0-7-15,7-1-3 16,5 1 3-16,4 2 4 15,6-2 8-15,7-1 9 16</inkml:trace>
  <inkml:trace contextRef="#ctx0" brushRef="#br0" timeOffset="-199612.79">576 17075 270 0,'-2'6'209'0,"3"2"37"15,-2-3-41-15,0 3-43 16,3 1-26-16,4-2-20 15,2 8-2-15,2 0-13 16,1 4-5-16,5-2-25 16,3-3-21-16,4-8-27 15,5-3-5-15,1-7 6 16,-1-8 3-16,4-6 11 16,-3-7 3-16,1-10-8 15,-3-8-1-15,-4-5-6 16,-1-1-4-16,-9 4-3 15,-2 5 0-15,-10 10 2 16,-2 1 1-16,-8 6 0 0,-3 3 2 16,-7 1-4-16,0 2-3 15,-2 9-3-15,-2 1-7 16,3 7-7-16,-2 7-5 16,3 8-6-16,-1 6 0 15,0 8 1-15,0 5 2 16,4 7 4-16,2 5-1 15,-1 5 1-15,5 3-1 16,3 4-2-16,5 4 0 0,2 1-2 16,1-4 0-16,4-4 1 15,3-10-1-15,12-8 0 16,-3-3 1-16,10-10-1 16,-1-2 4-16,0-8 1 15,0-10 1-15,3 0 4 16,-2-5-1-16,4-5 1 15,1 1 1-15,-4-8-22 16,2 0-20-16,-2-3-97 16,-6 0-75-16,0-6 131 15</inkml:trace>
  <inkml:trace contextRef="#ctx0" brushRef="#br0" timeOffset="-199150.44">1193 16285 704 0,'-56'-6'380'0,"56"6"-87"16,-1 0-87-16,0 0-94 16,1 0-27-16,0 0-31 15,0 0-4-15,3 0-5 16,8-2-17-16,-1 1-16 16,6 0-4-16,28 1-1 15,-30 0-2-15,5-2-68 16,-6-1-60-16,1-4-364 15,4-2 317-15</inkml:trace>
  <inkml:trace contextRef="#ctx0" brushRef="#br0" timeOffset="-198473.77">1519 15626 342 0,'84'-63'196'0,"-80"65"-30"15,-6-1-15-15,3 3-33 16,-1-4-2-16,0 0-5 15,0 0-2-15,0 8-27 0,0 5-21 16,0 3-31-16,0 32-10 16,-3-23-14-16,-1-1 0 15,-2 3-3-15,1 3-1 16,-1 2 1-16,0 7-1 16,0-1-1-16,-1-2 1 15,-2-7-2-15,5-3 1 16,2-9-1-16,2-3 0 15,3-6 0-15,-1-2 13 16,2-4 24-16,0-2 15 0,-4 0 17 16,0 0-6-16,1-1-21 15,14 0-12-15,26-5-14 16,-29 1-6-16,-2-1-2 16,-1 3-1-16,1 0-5 15,3 0 1-15,-3 1-1 16,1-1-2-16,-4-1 3 15,3 1-3-15,-2-2 10 16,2 2-48-16,1 0-66 16,-2-1-40-16,-2-1-124 15,-1-3-87-15,-1-1 234 16</inkml:trace>
  <inkml:trace contextRef="#ctx0" brushRef="#br0" timeOffset="-198067.92">1513 15706 546 0,'-69'-18'377'15,"69"19"17"-15,0 0-209 16,2-1-37-16,-2 0-63 16,0 0-11-16,0 0-11 15,12 4-2-15,6-1-8 16,27 1-10-16,-23-5-19 15,0-1-10-15,0-1-10 16,3 3 1-16,-4-2-3 16,-3-3 0-16,-1 5 3 15,0-1-2-15,2-2 1 16,1 5-43-16,-3-3-99 16,0 2-63-16,-2-1 105 15</inkml:trace>
  <inkml:trace contextRef="#ctx0" brushRef="#br0" timeOffset="-197444.8">1536 16096 461 0,'-29'83'296'15,"28"-83"-25"-15,1 2-101 16,0-2-45-16,0 0-56 16,0 0-24-16,0 0 9 0,0 0 9 15,0 0 7 1,10 0 5-16,10 1-7 0,34 2-4 16,-32-6 8-16,2 1-1 15,2-2-19-15,-7-1-10 16,2 5-23-16,3-2-7 15,-1 1-7-15,-3 1-1 16,6 1 1-16,-4 0-1 0,-2-1 1 16,-2 0 1-16,-2 0-2 15,-2-1-10-15,-4-2-90 16,-4-1-61-16,2-2-316 16,-3 1 299-16</inkml:trace>
  <inkml:trace contextRef="#ctx0" brushRef="#br0" timeOffset="-196688.66">1643 16372 522 0,'-7'27'278'0,"3"-29"-64"16,1 1-23-16,-3-2-35 16,5 2-15-16,1 0-23 15,0 0-13-15,0 0-32 16,0 0-12-16,0-3-21 15,1-4-10-15,2 2-11 16,0 1-7-16,1-4 5 16,7 2 5-16,13-40 5 0,-12 39 3 15,0 3 1-15,1 3-2 16,13 12-3-16,-13-7-1 16,0 3-11-16,1 2-2 15,-1-1-3-15,-3-1-2 16,5 0-2-16,-5-1-1 15,1 0-1-15,2 2-1 16,-3-2 0-16,0 1 0 16,-1 0 1-16,-3 0-2 0,-1-3 5 15,0 0-39-15,0-1-58 16,-2-2-46-16,0 3-136 16,-3-3-79-16,0 0 223 15</inkml:trace>
  <inkml:trace contextRef="#ctx0" brushRef="#br0" timeOffset="-196328.62">1850 16376 526 0,'-72'-27'303'15,"56"30"-58"-15,3 7-71 16,-2-2-21-16,5 5-21 0,-3 2-4 16,-1 2-26-1,-2 4-20-15,4 5-21 0,2 5-11 16,4 1-18-16,0 0-8 16,3 0-16-16,3-2-6 15,2-4-6-15,9-2-2 16,-1-4-2-16,4-5 0 15,2-2 1-15,-5-3 1 16,4-4 3-16,0 1 0 16,5-3-2-16,2-2-36 0,-1-2-73 15,-3-5-65-15,5-4-182 16,-1-2 228-16</inkml:trace>
  <inkml:trace contextRef="#ctx0" brushRef="#br0" timeOffset="-195741.87">2509 17112 847 0,'-70'-28'375'0,"72"31"-185"16,5 0-35-16,3-1-68 15,3 2-30-15,6 0-43 16,-2-3-9-16,5 2-2 15,-2-3-1-15,-2 0 0 16,3-1-27-16,0-3-112 16,4 0-86-16,-9-2 125 15</inkml:trace>
  <inkml:trace contextRef="#ctx0" brushRef="#br0" timeOffset="-195512.27">2587 17030 949 0,'-41'-41'407'0,"37"35"-240"16,1 1-51-16,0-2-77 16,3 1-27-16,4-2-21 15,2 1-4-15,7 3-22 16,0-2-32-16,2 3-151 15,3-1 144-15</inkml:trace>
  <inkml:trace contextRef="#ctx0" brushRef="#br0" timeOffset="-194895.15">2972 17032 418 0,'34'46'295'0,"-26"-37"-17"16,8 0-33-16,5 2-29 16,-1-4-68-16,0 0-39 15,-1-6-53-15,2-5-18 16,2-5-22-16,-2-6-4 0,-7-7-3 16,0 3 0-16,-1-6 1 15,-4-2 0-15,1 2 2 16,-3 0 0-16,-7 4 2 15,0 4 3-15,-9 3 5 16,2 3 1-16,-9 6-3 16,-8 1-4-16,1 4-14 15,-3 4-2-15,3 10 1 16,3 4 1-16,2 11 2 16,2 9-1-16,4 3-5 15,-1 6-2-15,3 5 0 16,-1-3-2-16,7 4-2 15,8-6 1-15,5-5 8 16,6-4 4-16,3-9 6 16,-2-2 1-16,3-8-7 15,2-2-2-15,4-7-2 16,-1 3-1-16,3-7 0 0,-2 1 1 16,1-8-1-16,-1-2 1 15,-6-2-23-15,3-3-10 16,1-2-71-16,3-3-54 15,-1-6 101-15</inkml:trace>
  <inkml:trace contextRef="#ctx0" brushRef="#br0" timeOffset="-194496.94">3318 16456 362 0,'-48'-6'272'0,"53"4"68"0,0 3-57 16,0 3-64-16,0-4-46 15,6 2-85-15,-7-2-41 16,8 0-40-16,2 1-3 15,0-1 3-15,8 0-47 16,-4-2-108-16,6 2-112 16,-1-4 144-16</inkml:trace>
  <inkml:trace contextRef="#ctx0" brushRef="#br0" timeOffset="-193685.12">3721 16266 603 0,'4'7'351'16,"2"0"-80"-16,-3-6-65 15,2 3-39-15,-1-6-39 16,-3-4-9-16,4 2-30 16,-5-4-15-16,1-6-32 15,3-1-16-15,2-6-17 16,5-3-3-16,-8 1-2 16,1 1-2-16,2-4 0 0,-1 1-1 15,1-1 2-15,0 1 0 16,-1 7 2-16,-3 3 2 15,0 7 2-15,-2 2 0 16,-3 5 5-16,-3-1 6 16,5 2-1-16,0 0-2 15,1 0-6-15,0 0-6 16,1 9-3-16,1 14-1 0,5 36-1 16,-8-29 1-16,1 4-1 15,-1-1 0-15,2 0 1 16,1 0-1-16,3-2 1 15,-3-1-1-15,-4-4 0 16,5 2 0-16,-6-3 0 16,8 1 0-16,-3-2 0 15,-1-1 0-15,5-5 0 16,-5-3 0-16,1 1 3 16,-1-5-1-16,0-2 3 15,-2-1 0-15,1-4 4 16,-4 0 3-16,-2-4 1 15,2 3 2-15,-7-4 0 16,-1 1-1-16,-2 0 0 16,-1 0-1-16,-3-1-3 15,8 1-2-15,-4 0-3 16,0 0 1-16,9 1 2 0,-7-2 1 16,8-1 1-16,4 1-3 15,-2-1-6-15,2 1-3 16,0 1-7-16,0 0-4 15,0 0 0-15,16 0 1 16,35 4 16-16,-29-2 5 16,3-1 2-16,-2 2 3 15,-1-1-13-15,1-1-1 0,14 1 0 16,2 0-17-16,10 0-75 16,6-1-2-16,-7 0 44 15</inkml:trace>
  <inkml:trace contextRef="#ctx0" brushRef="#br0" timeOffset="-183681.18">18492 2915 297 0,'5'-13'231'0,"0"4"26"0,2 2-48 15,-4 2-15-15,0 1-62 16,-1 1-41-16,-1 3-3 16,-1 0-38-16,-1 0-1 15,-1 0-10-15,0 9-6 16,-4 16-3-16,-15 32-8 15,7-17-12-15,-2 4-4 16,-1 3-3-16,5 1-1 16,-1-6-1-16,2 0 0 0,2-6 0 15,-2-2 1-15,3-1-1 16,0-3-1-16,5-4 0 16,7-3-3-16,0-11-2 31,-2-6 1-31,1 1 2 0,12 16 1 0,-1-5 2 15,3-2 2-15,-1-9 0 16,-5-2 1-16,4-4-1 16,-2-1 0-16,5 0 2 15,1-2 0-15,-1-5-19 16,0 3-26-16,-2-7-85 16,-3-2-74-16,0-2 121 15</inkml:trace>
  <inkml:trace contextRef="#ctx0" brushRef="#br0" timeOffset="-183346.85">18296 3067 308 0,'-10'1'271'16,"0"-1"2"-16,7 2-60 16,-3-2-37-16,9 3-72 15,-3-3-18-15,0 0-13 16,13 3-1-16,3 0-37 15,20 8-14-15,-26-10-13 16,4 0-2-16,6-2 1 16,1-1 2-16,12 0-75 15,-2-6-70-15,2 3 85 16</inkml:trace>
  <inkml:trace contextRef="#ctx0" brushRef="#br0" timeOffset="-183015.73">18688 3100 607 0,'102'54'335'0,"-89"-50"-121"15,-6-2 3-15,5 2-126 16,-4-4-38-16,8 3-29 16,4-3-10-16,-7 0-6 15,5 1-3-15,-7-3-30 16,-8-3-38-16,11 3-137 15,-3-1-179-15,0-3 239 16</inkml:trace>
  <inkml:trace contextRef="#ctx0" brushRef="#br0" timeOffset="-182820.74">18911 3108 554 0,'-52'-26'282'0,"56"32"-108"15,-8-3-17-15,8 4 26 16,3 2-55-16,-3-6-34 16,3 1-22-16,2-3-51 15,-1-2-8-15,5-2-4 0,-9-5-5 16,8 0-112-16,-3 1-92 16,-2-3 121-16</inkml:trace>
  <inkml:trace contextRef="#ctx0" brushRef="#br0" timeOffset="-182330.34">19554 2654 351 0,'1'4'272'16,"0"0"-5"-16,1 3-17 15,0 1-47-15,0 4-46 16,1 5-18-16,-3 2-41 16,-4-1-10-16,-2 1-10 0,1 0-8 15,1 0-20-15,0-3-14 16,1-1-21-16,-2-2-4 15,3-6-4-15,-3 3-1 16,5-3-4-16,0 1-1 16,0-3-4-16,0-3-29 15,-1-2-89-15,1-1-52 16,0 0-155-16,0 0 195 0</inkml:trace>
  <inkml:trace contextRef="#ctx0" brushRef="#br0" timeOffset="-181818.07">19296 3055 440 0,'-3'1'266'16,"3"1"-31"-16,0-2-8 15,0 0-86-15,0 0-15 16,0 0-23-16,0 0-4 16,0 0-13-16,7 1-13 15,6 3-30-15,0-1-8 16,34 9-3-16,-25-8 0 0,2 1 1 16,2 0-4-16,5 0-11 15,3 0-3-15,4 0-3 16,6-1 2-16,-2 3 0 15,-5-3-1-15,-3-1-4 16,-4 0-2-16,-3 0-2 16,-3-3 2-16,-6 2-2 15,1-1 0-15,-10-2-1 16,-1 2-35-16,-6 0-97 16,-1 0-63-16,-2 2 102 15</inkml:trace>
  <inkml:trace contextRef="#ctx0" brushRef="#br0" timeOffset="-181015.09">19690 3206 294 0,'-29'23'231'0,"26"-25"9"15,-1 0-18-15,-2-3-67 16,-1 5-25-16,-4 0-15 16,-2 3-24-16,-6 4-28 15,-4 1-17-15,-2 11-19 16,1-2-3-16,0 5-5 16,3 2-4-16,1 5-5 15,3 2-4-15,7 5-7 16,-1-2-1-16,7-7-3 15,2-4-2-15,2-11-3 16,4-6 1-16,-1 2 7 16,7-8 10-16,-1-6 29 15,0 0 9-15,5-15 3 16,0 1-5-16,6-6-20 0,6-1-7 16,0-5-7-16,1 2-2 15,-2 5-3-15,-2 2-1 16,-2 9-1-16,-5 0 1 15,-3 3-2-15,-2 6 0 16,-3-1-2-16,-4 5-1 16,0 3-3-16,-2 2 0 15,-2-4 4-15,-1 6 0 16,-1 22 3-16,-8 34 0 0,-6-16 1 16,0 2 0-16,-14 11-1 15,4 1 0-15,-7 1 0 16,0 3-1-16,9-9 0 15,-3-5 0-15,13-10-1 16,-2-12 1-16,12-7-3 16,2-7-2-16,4-11 1 15,5-2 8-15,2-13 23 16,9-3 7-16,8-8 9 16,4-4-5-16,3-4-19 15,2 0-3-15,-3-2-12 16,6 1-3-16,-4-1-34 15,-2-1-52-15,-5 4 54 16</inkml:trace>
  <inkml:trace contextRef="#ctx0" brushRef="#br0" timeOffset="61756.19">13822 13988 180 0,'-1'0'125'0,"0"0"9"15,0 0-16-15,0 0-29 16,0 0-9-16,0 0-18 16,-2 0-10-16,3 0-20 15,-1 0-9-15,0 0-13 16,0 0-3-16,0 0-1 15,0 0-2-15,0 0 2 16,0 0 3-16,0 0 3 16,1 0 7-16,0 0 15 15,0 0 4-15,0 0 5 16,0 0-2-16,0 0-9 16,0 0-4-16,1 0-5 15,4 3-4-15,3 0-7 0,-3-1-2 16,3 1 0-16,0-1 1 15,-2-1 5-15,4 0 2 16,-2-1 2-16,-1 0-1 16,4 0-4-16,0 0-3 15,30 3 0-15,-30-2 5 16,0 2 3-16,-4-2 2 16,6 2-3-16,-3-2-4 15,5-1-5-15,-1-1-2 0,-7 0-2 16,-2-1 0-1,0 2-3-15,3 0 0 0,-1 1 0 16,5 0-2-16,-1 0 2 16,-6 0 2-16,4 3 12 15,1 1 7-15,-3-1 9 16,8 0 2-16,-5-3-7 16,-2 0-5-16,0 0-9 15,-4-1-5-15,6 2-3 16,-1-2-2-16,1 0 0 15,4 2-1-15,-5-2-1 16,1 3 0-16,0 2 0 16,0-3 0-16,3-2-1 15,-4 1 1-15,1-2-1 16,2 1 2-16,1 3 4 16,-1-3 1-16,3 1 2 15,-2-1 0-15,1 0-3 16,-1 2-2-16,0 0-2 15,-1 2 0-15,0-2-2 0,-2-3 1 16,3-2 0-16,-1-1 0 16,1-3 0-16,7 6 1 15,-3 0 1-15,-6 1 1 16,5-1 2-16,-6 0-1 16,2 1 1-16,1 0-1 15,3 0 0-15,-1 1-1 16,-4-1 1-16,5-1-1 15,-8 1-1-15,3-2-1 0,-3 2-1 16,5 0 0-16,1 0 0 16,1 5 0-16,5-3 0 15,-9-2-1-15,1 1 1 16,1-3 0-16,1 1-1 16,3 0 1-16,-1 2-1 15,3 1 0-15,-2-1 0 16,1 5 1-16,0-7 0 15,2 1-1-15,-1 0 2 16,-1-3 1-16,0 6 0 16,-4-3 2-16,1 0 17 15,0 0 3-15,1-3 5 16,-1 3-1-16,-3 0-16 16,4 3-4-16,-5-1-5 15,1-2-1-15,4 2-2 16,-5-2 0-16,3-1 0 15,2-1-1-15,-2 1 1 16,4-2-1-16,-2 4-1 16,-3-1 1-16,0-1 0 0,5 1 0 15,-4 0 0-15,1 0-1 16,0 0 2-16,1-2-1 16,4 2 0-16,0-1 0 15,1 3-1-15,-1-1 0 16,3-2 0-16,-1 1 0 15,4-1 0-15,0-3 1 0,5 2-1 16,1-1 0-16,-5 0 1 16,1 2-1-16,-6-2 1 15,-2-1 0-15,-2 2-1 16,0 1 0-16,-2-1 1 16,6 3 0-16,-4 0 0 15,-5-1-1-15,3 0 1 16,-6 0-1-16,3-1 1 15,4 3-1-15,2 0 1 16,-3-2-1-16,1 0 1 16,-3 0 0-16,1 2 0 15,-4-1 1-15,-4 1 0 16,-2-1 0-16,-2 0 1 16,2 1 0-16,-5-2 1 15,0 0 0-15,0 0 1 16,0 0-2-16,0 0 2 15,0 0 0-15,0 0 5 0,0 0 1 16,0 0-44-16,0-1-81 16,0 0 74-16</inkml:trace>
  <inkml:trace contextRef="#ctx0" brushRef="#br0" timeOffset="66556.82">13671 8051 25 0,'0'0'24'16,"0"0"10"-16,0 0 0 15,0 0 1-15,0 0 8 16,2 0 17-16,4 0 8 15,-1-2 10-15,-1 1-2 16,3-1-15-16,-4 0-5 16,5-1-8-16,-3 1-6 0,0-2-8 15,-2 1-4-15,-1 1-9 16,5-8 0-16,-1-2 10 16,27-26 7-16,-25 27 9 15,-3 0 1-15,0 2-5 16,4 1-6-16,-2-3-8 15,1-1-2-15,2 0-6 16,-1 0-3-16,2 1-7 16,-2-1-2-16,5 1-4 15,-5-2-1-15,6 1-2 16,-1 2 0-16,-3-1 0 16,1 2 0-16,-2 1 0 15,2-1 1-15,-4 2 4 16,-2-5 1-16,3 4 2 15,-3-2 0-15,1 1-2 16,5 3-3-16,-6-3-3 0,1 1 1 16,3 2-2-16,-6-5 1 15,4 7 1-15,1-1 4 16,-1-4 4-16,2 4 2 16,-2-2 0-16,-6-2-2 15,4 4-4-15,-6-5-1 16,10 3-4-16,-4-2 0 15,1 3-1-15,6 3 0 16,-6-3 0-16,7 6 0 16,-8-3-1-16,1-3 1 0,1 2 0 15,-3-3 0-15,3-1 0 16,2 0-1-16,3 0 2 16,-3-2-1-16,0 7 0 15,-1-6 0-15,-1 4 0 16,-2-2 0-16,3 1 0 15,1 1-1-15,-2-3 1 16,1 1-1-16,0-1 1 16,1 0-1-16,2-1 1 15,3 0 0-15,-2-1 0 16,1 1 1-16,-2 1-1 16,-1 0-1-16,0 1 1 15,-3 0 0-15,4 2 0 16,-2-2 1-16,-1 1 0 15,4 0 0-15,-2-3 0 16,-2 4 0-16,3-2-1 16,-2 3 0-16,2-2-1 0,0 0 0 15,-2-1 0-15,-1 0 0 16,-1 1 0-16,7 3 0 16,-4-1 0-16,4 3 0 15,-2-2 0-15,-5-2 0 16,3 1 0-16,-2 0 0 15,5 2-1-15,0 0 0 16,1 1 1-16,-2 1 0 0,-1-1 0 16,-4 1 0-16,6 0 0 15,0 0 1-15,1 0 0 16,3 0-1-16,-3-1 1 16,-1-2 0-16,-1 3 0 15,0-1 1-15,0 1 1 16,1 0 0-16,-4 0-1 15,1-1 1-15,0-2-2 16,1 3 2-16,0-1-1 16,6 1 1-16,-4-2 0 15,0 0 1-15,1-2 1 16,-1 1 0-16,0 0 4 16,0 0 0-16,0 3 1 15,-4-1-1-15,3-1-3 16,-4-1-1-16,5 1 0 15,-1 0 0-15,-1 1 1 16,-1-3 1-16,-4 0-2 16,1 0 0-16,3 1-2 15,-1 0-1-15,-3 2 1 0,6 1 0 16,-5 1 2-16,2-1 0 16,4 0 1-16,-5 0-1 15,-2-4-1-15,5 3 0 16,-3-1 0-16,0 0 0 15,7 2-1-15,-6-3-1 16,0 3 0-16,6 3 0 16,-3 0 0-16,2 1-1 15,0-2 1-15,1 2 0 16,-2-2-1-16,0-2 1 0,4 2-1 16,-4-2 0-16,2 3-1 15,2 2 1-15,-3 1-1 16,4 0 1-16,1-3 0 15,-2-1-1-15,1 0 0 16,-3 2 1-16,-1-1-1 16,1-1 1-16,1 3 0 15,3-1 0-15,-2 1 0 16,-4 2 0-16,-5 0-1 16,1-3 0-16,2-2 0 15,3 1 1-15,5 1 0 16,-2 1 0-16,2 2 1 15,-1-3 2-15,4-2 4 16,0-1 3-16,3-2 2 16,-1 1 0-16,-1-2-2 15,1 1-3-15,-3-4-2 0,2 3 0 16,-1 0-2-16,5-2-1 16,-1 4 0-16,2-2-1 15,-1-2-1-15,1 4 0 16,-4-1 0-16,-5-1 0 15,-2 2 0-15,0-1 0 16,0-1 1-16,3 1 0 16,-6-3 0-16,2 0 0 15,1 3-1-15,-1-2 0 0,4 2 1 16,-3 2-1-16,-5-1 0 16,4 0 1-16,-4 0 0 15,1 0-1-15,-1 0 2 16,-1 0-2-16,0-1 1 15,-1-2-1-15,0 1 0 16,-1 0 1-16,1 0 1 16,-2 0 0-16,1-1 0 15,1 0 0-15,-7 3 0 16,1-1 1-16,-1 1-60 16,-4 0-108-16,0 0 109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05:49:52.0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2811 3572 601 0,'23'45'230'16,"-19"-46"-164"-16,-2-1-45 15,5-1 0-15,-7 2-9 16,0 0-3-16,0 0 37 15,0 0 3-15,0 0-4 16,0 1 6-16,0 0-32 16,10 9-2-16,13 19 7 15,34 43-5-15,-16-26 1 16,7 4 3-16,9 3 9 0,9 4 3 16,-4 4-2-16,-4 4-7 15,1 0-12-15,-5 0-5 16,2-3-4-16,6-6 0 15,-5-6 3-15,-2-3 1 16,-7-2 5-16,-5 1 1 16,-10-8 2-16,-13 0 8 15,-2-12-121-15,-5-6-105 16,-11-14 125-16</inkml:trace>
  <inkml:trace contextRef="#ctx0" brushRef="#br0" timeOffset="278.76">3582 3773 879 0,'-1'-6'388'0,"-10"10"-221"15,-9 9-47-15,-11 17-41 16,-7 13-20-16,-14 26 0 15,0 11 1-15,4 18-14 16,-1 5-14-16,5-7-14 16,1-1-4-16,-1-13-8 15,3-3 0-15,3-10-2 16,4-9-12-16,5-18-59 16,6-13-52-16,8-21-279 0,3-12 260 15</inkml:trace>
  <inkml:trace contextRef="#ctx0" brushRef="#br0" timeOffset="632.82">3318 3296 397 0,'-30'9'231'0,"7"25"41"16,0 6-121-16,1 13 24 15,3 0-37-15,8-2-69 16,7-4-19-16,8-20-35 16,7-6-2-16,4-19 7 15,5-7 8-15,-4-14 16 16,-3-6 1-16,0-5-3 15,-9-1-5-15,-1 4-11 16,-3 5-1-16,-2 8-15 16,-4 3-20-16,-1 7-38 15,1 6-28-15,1 6-104 16,3 4-65-16,9 4 152 0</inkml:trace>
  <inkml:trace contextRef="#ctx0" brushRef="#br0" timeOffset="1003.25">4506 4255 723 0,'-16'-2'333'0,"16"1"-188"16,1 2-44-16,18 5-34 15,6-2-24-15,8-2 6 16,5-4-1-16,3-1-27 16,1-2-5-16,9 1-1 15,-4-3-8-15,-8-10-102 16,0-1-101-16,-8-6 119 16</inkml:trace>
  <inkml:trace contextRef="#ctx0" brushRef="#br0" timeOffset="1167.82">4637 3985 719 0,'-1'2'296'0,"5"-1"-194"16,9 3 3-16,11 0 6 0,5-3-43 16,3-1-23-16,5-3-107 15,1-2-61-15,5 0 74 16</inkml:trace>
  <inkml:trace contextRef="#ctx0" brushRef="#br0" timeOffset="1868.43">5794 4072 719 0,'-1'3'342'0,"0"-3"-165"15,0 2-56-15,1 1-12 16,4 3-40-16,15 0-5 15,37 27-29-15,-24-30-13 16,-1 2-14-16,2-5 2 16,1-2 2-16,2-2-55 15,6-7-267-15,-1 0 222 16</inkml:trace>
  <inkml:trace contextRef="#ctx0" brushRef="#br0" timeOffset="2416.92">6672 3860 507 0,'-13'-8'268'15,"-7"2"-135"-15,-7 14 25 16,-1 11-27-16,-2 11-32 15,0 5 3-15,1 12-31 16,2 1-20-16,8 3-26 16,10 0-6-16,6-14-16 15,4-4-3-15,10-17 6 16,0-6 8-16,13-16 16 0,1-15 5 16,11-18 1-16,9-9-6 15,-6-19-9-15,2 2-4 16,-2 5-4-16,-13 3-4 15,3 16-3-15,-6 6-1 16,-8 15-5-16,-2 7-2 16,-10 20-5-16,-4 7 0 15,-10 19 3-15,-5 12 6 16,-10 28 10-16,-4 11 3 16,-5 24 0-16,-5 3-1 0,5 3-6 15,6 2-4-15,7 0 0 16,7-2-2-16,4-19 0 15,3-16 3-15,5-35 5 16,4-15 5-16,9-22 28 16,5-12 19-16,11-24 5 15,7-13-1-15,5-31-28 16,7-4-20-16,2-10-12 16,-1 1-19-16,2 10-91 15,-4 2-76-15,-2 0 105 16</inkml:trace>
  <inkml:trace contextRef="#ctx0" brushRef="#br0" timeOffset="2626.91">7244 3672 759 0,'23'32'299'15,"4"1"-218"-15,4 15 9 16,0 6 13-16,6 10-26 0,-3 7-12 15,1 3-34-15,-1 1-12 16,-9-7-7-16,3-5-2 16,-1-8 13-16,0-6-45 15,6-6-167-15,-4-8-188 16,-5-16 216-16</inkml:trace>
  <inkml:trace contextRef="#ctx0" brushRef="#br0" timeOffset="2815.4">7716 3818 963 0,'-22'6'348'0,"-5"19"-256"16,-5 7-67-16,-11 13 25 16,1 9 1-16,-9 2-8 15,-2 6-11-15,-3-1-40 16,1-5-46-16,10-5-223 15,10-6 190-15</inkml:trace>
  <inkml:trace contextRef="#ctx0" brushRef="#br0" timeOffset="3099.63">8293 4011 660 0,'7'4'264'16,"7"6"-154"-16,1 1-32 15,5 1 37-15,5-1-23 16,3-3-34-16,1 2-6 0,-4-3-33 15,2 1-5-15,-8-1-12 16,7-6-35-16,-1-5-184 16,-3-5 151-16</inkml:trace>
  <inkml:trace contextRef="#ctx0" brushRef="#br0" timeOffset="3269.69">8499 3853 823 0,'-12'24'315'0,"-8"14"-226"16,-3 0-14-16,2 9-5 15,-2 0-22-15,8-4-27 16,2-5-11-16,5-6-50 16,4-4-79-16,8-2 78 15</inkml:trace>
  <inkml:trace contextRef="#ctx0" brushRef="#br0" timeOffset="3764.45">9254 3796 754 0,'-11'12'290'0,"-5"16"-206"16,-3 9 12-16,-7 18 15 15,2 3-8-15,-6 19-1 16,0 1-12-16,8-1-32 16,6-4-14-16,16-24-34 15,4-12-5-15,12-19 2 16,3-6 4-16,6-17 12 15,7-7 2-15,2-24 1 16,8-12-3-16,9-25-12 16,2-11-3-16,8-7-6 15,-2 4-2-15,-3 15 1 16,-8 13 0-16,-16 27-4 16,-6 14-7-16,-19 24-4 0,-6 16 2 15,-6 29 13-15,-13 15 17 16,-7 33 24-16,-3 11 11 15,2 3-4-15,8-1-9 16,22-11-22-16,15-9-12 16,27-11-6-16,13-10-1 15,16-30-18-15,20-11-38 16,24-23-141-16,12-8-186 16,19-18 239-16</inkml:trace>
  <inkml:trace contextRef="#ctx0" brushRef="#br0" timeOffset="6851.06">1674 7099 413 0,'-4'-4'249'0,"4"4"-34"16,-1-1-107-16,0 1-11 15,0 0-47-15,0 0 1 16,0 3 15-16,-1 12 14 16,-10 38 4-16,8-24-12 15,2 11-20-15,2 1-6 16,4 2-6-16,3 0-4 15,-1-8-13-15,9 1-9 16,-5-14-7-16,-2-7 0 0,2-6 1 16,3-7 1-16,35-12 36 15,-18-10 1 1,-1-7 4-16,1-12 1 16,1-3-14-16,-7-7-12 15,1-2-3-15,-6 1-6 16,-3 1-1-16,-3 12-2 15,-5 6 2-15,-8 16 7 16,-3 4 12-16,-2 11-10 16,-3 5-6-16,-2 14-13 15,-1 5-14-15,-3 14 4 16,2 7 4-16,5 10 1 16,2 6 1-16,5 0-1 15,1 4 0-15,9-3 0 16,0-4-1-16,6-4 1 15,5-6 0-15,4-4-1 0,3-1-20 16,2-9-111-16,-5-12-98 31,-12-11 135-31</inkml:trace>
  <inkml:trace contextRef="#ctx0" brushRef="#br0" timeOffset="7566.97">2884 6956 611 0,'-1'2'201'16,"-2"11"-200"-16,2 4-16 0,1 18-3 16,0 11 17-16,4 21 32 15,1 9 25-15,0 32 27 16,-1 13 3-16,1 13-15 16,0 16-19-16,2 5-13 15,0 1-5-15,-2 15 18 16,1-2 9-16,-1-4 6 15,-1 0-1-15,3-9-24 16,2-2-7-16,-1-10-15 16,1-6-5-16,0-9-4 15,-1-9-3-15,2-12-2 16,-1-13-1-16,-1-19-2 16,-1-13 0-16,-2-11 1 15,2-9-1-15,-4-17-2 16,2-8-38-16,-4-11-122 15,-1-7-119-15,-5-7 161 16</inkml:trace>
  <inkml:trace contextRef="#ctx0" brushRef="#br0" timeOffset="8056.72">1969 9276 956 0,'0'-14'370'0,"4"5"-248"15,6 3-115-15,16 8-35 16,10 4 4-16,12 7 9 15,7 4 8-15,14 1-1 16,5 0 3-16,29-1 0 16,12-1 1-16,20-4 3 15,14-2-2-15,15-2-1 16,4-6 0-16,25 1 14 16,11-3 4-16,1-6 10 15,25 4 3-15,-1-2-10 16,1 0-2-16,13 1-7 15,-11 3-2-15,5 3-3 16,-1 2 0-16,-1 1-1 0,-7 0-1 16,-5-1 1-16,-7 2 1 15,-11-3 1-15,-4 3 1 16,-19-4 0-16,-7 0 1 16,-16 0 4-16,-7-1 1 15,-19-2-4-15,-8-1-61 16,-10-3-260-16,-8-3 219 15</inkml:trace>
  <inkml:trace contextRef="#ctx0" brushRef="#br0" timeOffset="11002.42">2795 9208 299 0,'-1'-1'143'0,"0"0"-37"16,0 0 20-16,0 0 10 15,-2 0-11-15,3-1-29 16,-1 2-10-16,0 0-10 15,0 0-4-15,1 0 0 16,0 0-4-16,0 0-14 16,0 0-6-16,6 3-9 0,6 0 3 15,6 1 1-15,33 6 1 16,-20-10-8-16,4 1-8 16,10-3-11-16,2-3-4 15,10 2 5-15,4-2 3 16,-1 4 4-16,3 0-1 15,7-3-11-15,8 3-4 16,11-2-6-16,5 2 0 16,-2-1-1-16,-7 1-1 15,0 3 1-15,-4 2 0 0,1 2 0 16,2 1 1 0,-4 2-1-16,-11 0 0 0,-9 2 0 15,-7-2 1-15,-4-4 2 16,3 1 0-16,-6-2 0 15,0 1 1-15,-9 2 0 16,-7-3 2-16,-7 2 2 16,-5-6-24-16,-6 1 83 15,-1-1 5-15,-6-1 6 16,0 3 42-16,-5-6-63 16,1 1 2-16,-2 2 0 15,0 0-13-15,1 0-22 16,0 1-7-16,0 0-11 15,0-1-5-15,0 0-2 16,0 0-1-16,0 0 0 16,0 0 0-16,0 0 2 15,0 0 0-15,0-1 1 16,2-11 0-16,2-12-2 16,5-33 0-16,-5 16-1 0,-1-9-1 15,-2-20 0-15,3-6-1 16,2-4 1-16,-1-1 1 15,4 0-1-15,-5-1 1 16,1-7 0-16,-1-2 1 16,4 9 0-16,-3 1 0 15,1 10-1-15,0 3 1 0,-1-1 0 16,0 6 0-16,-2-4-1 16,1 3 2-16,-3 9-1 15,-2 0 1-15,-3 16-1 16,-1-1-1-16,-3 9 0 15,6 4 1-15,1 7-1 16,1 7-1-16,4 7 0 16,-4 0 1-16,2 4 0 15,-2 2-1-15,0 1-2 16,0 0-2-16,-2 0-7 16,1 0-3-16,1 0 1 15,0 0 1-15,0 0 7 16,0 0 3-16,10 2 1 15,6 1-1-15,27 5 0 16,-25-6 0-16,0 1-1 16,5 2 1-16,6 0 0 15,0-1 0-15,15 1-1 0,3 5 1 16,10-4-1-16,8 1 0 16,9 4 2-16,0-5 0 15,4-1 1-15,6 2 0 16,-10-4 0-1,-36-2 0-15,0 0 0 0,120 3 0 16,13 3 1-16,11-3-1 16,-49-3 0-16,3 0 0 15,15-1 0-15,-1-2 0 0,3 2 1 16,5-3 0-16,-2 3 0 16,1 1 0-16,-5-2 0 15,0 3 1-15,0 1 0 16,-11-5-1-16,2 4 1 15,-4 2-1-15,-9-1 0 16,4 3 0-16,-11-1 0 16,-2-2 0-16,-5 1 0 15,2 0 0-15,-16 1 1 16,-5-2-1-16,-13 1 1 16,-7-1 0-16,-2-1 0 15,-3 0 0-15,-8 1 0 16,-7 2 1-16,-12-3-1 15,-6 4 1-15,-15-6 1 16,-5 0 0-16,-9-1-8 16,-6-3-15-16,2 4-35 15,-4-2-31-15,-3 1-104 0,0 0-99 16,-2-9 183-16</inkml:trace>
  <inkml:trace contextRef="#ctx0" brushRef="#br0" timeOffset="12409.29">2543 7461 335 0,'-76'90'166'0,"78"-73"-38"15,3-2 23-15,4-5-2 16,-2-2-7-16,3-1-40 15,1-8-22-15,1-7-3 16,1-4-8-16,2-12-8 16,1-2-6-16,3-7-41 15,0-1-4-15,-1 0-4 16,0 4 1-16,-9 2-3 16,4 3 2-16,-7 6-1 15,-2 7 0-15,3 5 0 16,-3 5-2-16,-4 2-6 15,0-3-7-15,-1 3-4 16,0 0 0-16,1 0 2 16,1 15 6-16,2 8 3 15,4 30 0-15,-6-19 2 0,1 0 0 16,-3 7 2-16,-2-2 0 16,-3-4 2-16,2 2-1 15,0-3 0-15,-3 1 0 16,7-3 2-16,-3-3 1 15,-1-6 2-15,6-7 2 16,-11-4 7-16,1-2 5 16,2-7 9-16,-4 2 3 15,1-4 8-15,-5-2 2 16,-4-2-5-16,-1-1-4 16,-2-2-12-16,2 0-10 0,3 2 4 15,3 0 2-15,3 3 2 16,4 3-1-16,6 3-19 15,2 0-5-15,11 2-9 16,1-1 1-16,5-1 8 16,8 0 1-16,7 3 1 15,1-2 2-15,3 6-1 16,-1 3 1-16,-8 1-62 16,0 5-57-16,7 3-337 15,4 3 298-15</inkml:trace>
  <inkml:trace contextRef="#ctx0" brushRef="#br0" timeOffset="13196.16">1586 7065 243 0,'27'-43'181'0,"-28"58"17"16,-1 0-31-16,2 11-69 15,0-2-32-15,6 5-42 16,-2-3-9-16,2 1 3 15,2 3-62-15,0 6 37 16</inkml:trace>
  <inkml:trace contextRef="#ctx0" brushRef="#br0" timeOffset="14437.5">2943 11273 359 0,'-6'-3'219'0,"4"3"-58"16,2 5-85-16,0 11-25 15,1 12-35-15,5 12 9 16,3 23 25-16,1 8-2 16,3 26-11-16,-3 12-6 15,3 18-16-15,2 18-5 0,-2 22-7 16,1 7-4-16,-1 26 40 15,-2 11 18-15,-4 7 37 16,-2 10 17-16,-1-8-33 16,-1-10-11-16,1-5-22 15,-1-19-9-15,-1-15-6 16,-2-4-6-16,-5-29-13 16,0-5-1-16,-3-24 0 15,-1-15 0-15,-3-22-62 16,-3-11-42-16,-4-18-149 15,1-13 143-15</inkml:trace>
  <inkml:trace contextRef="#ctx0" brushRef="#br0" timeOffset="14924.42">1882 13673 821 0,'7'-17'291'0,"14"5"-233"16,9 2-72-16,19 6-3 15,9 5 4-15,15 10 1 16,5 1-1-16,20 5 7 15,9 3 0-15,21 2 2 16,13 6 2-16,20 2-1 16,8-2 0-16,24 0-3 15,12-3-1-15,16-4 41 16,6-5 7-16,19 0 19 16,6-4 44-16,15 1-28 15,8 1 6-15,5-1-3 16,5 1-40-16,-6-5-11 15,1 2-8-15,-3-4-12 16,0-3-1-16,-3 4-2 16,-6-4 0-16,-13 1-2 15,-13 2 0-15,-13 3 0 16,-10-1 0-16,-13 1 3 16,-15-4-1-16,-30-2 3 0,-12 2-5 15,-33-5-131-15,-11 1-165 16,-26-9 185-16</inkml:trace>
  <inkml:trace contextRef="#ctx0" brushRef="#br0" timeOffset="16199.64">3089 13456 222 0,'-33'-9'123'16,"35"12"-15"-16,2-1-14 15,0 0-1-15,-4-2 5 16,0 0-3-16,0 0-14 0,17 8-33 15,29 18-13-15,-24-16-22 16,-1-4-6-16,6 6-6 16,0-3-1-16,3 0 0 15,3 0 0-15,0 2 0 16,-3-4 12-16,8 1 18 16,0-1 2-16,5-3 5 15,5 3-10-15,0-2-16 16,1-1-3-16,3 2-3 15,-1 3-2-15,-4-2-1 16,4 4 0-16,-10-3 0 16,-1-2 1-16,-6 0 1 31,-17-2 1-31,1-1 3 0,49 8-1 0,4 0 0 16,-2 2 0-16,-25-4-3 15,-1 0 1-15,-4 0 1 16,-2-1-22-16,1 1 65 0,-6-7 3 15,1-5 1-15,-3 2 23 16,-3-6-67-16,2 4-2 16,-1 5-2-16,-2 0-1 15,-5 1 0-15,-2 2 0 16,-3-5 2-16,-4 0 0 16,1 0 1-16,-2 0 1 0,-1 0-1 15,-4 0 0 1,-1-3-6-16,-3 3-19 0,-2-4-101 15,-1 3-120-15,0 1 148 16</inkml:trace>
  <inkml:trace contextRef="#ctx0" brushRef="#br0" timeOffset="18159.79">4656 13673 224 0,'0'0'128'0,"0"0"-31"16,0 0-11-16,0 0-42 16,0 0-20-16,0 0-8 15,0-1 9-15,0 0 11 16,0 0 1-16,0 0-11 15,3-12-10-15,1 1 8 16,19-33 12-16,-11 32 21 16,-1-5 5-16,0 0-10 15,3 1-11-15,-2-3-21 16,3 1-4-16,2-2-9 16,2 0-4-16,-2-3-2 15,6 0 0-15,-1-5 1 16,2-1 1-16,-1-1 3 0,-3-2 1 15,4 5 1 1,-3-4 1-16,7 4 9 0,2 0 3 16,-2 1 1-16,3 5-2 15,-1 0-9-15,1 4-4 16,4 0-4-16,0 1 1 16,4-5-3-16,0-2 0 15,1-2-1-15,-2 0-1 16,3 6 0-16,1 1-2 0,-1 0 2 15,3 2 0 1,5-1 0-16,-1 0 0 0,6 1 0 16,1 2 1-16,4-3 0 15,6 2 0-15,-7 0-1 16,-4-1 0-16,3 2-1 16,-1 0 0-16,6 1 0 15,7-1 0-15,4 0 2 16,-4-3-1-16,4 0 2 15,0 4 0-15,-1 0 0 16,2 3-1-16,7 2 0 16,1-1 0-16,2-2 0 15,6 2 0-15,-5-1 2 16,3-1 1-16,7 4 0 16,2-1 1-16,1 2-3 15,1 2 1-15,0 2 1 16,4-2 2-16,10 3 1 0,-1 2 0 15,-7 0-2 1,1 8 0-16,-1 3-2 0,5-3 0 16,-4 7-2-16,-3-2 25 15,-7 1 13-15,0 2 3 16,3 1 4-16,2-3-14 16,-8 0 3-16,-5-1 2 15,-7 1 2-15,-4-2-5 16,3 2-8-16,0-4-3 15,-7 2-5-15,-7-1-4 0,-16-5-8 16,-8 4-1-16,-7-2 0 16,1-3 0-16,-4-1 0 15,1-1 0-15,-10-3 1 16,-2 0 7-16,-6-1-75 16,-5-3-46-16,-7-1-188 15,-3 0 173-15</inkml:trace>
  <inkml:trace contextRef="#ctx0" brushRef="#br0" timeOffset="19230.56">2788 12012 204 0,'-14'-8'135'0,"9"1"14"16,5 5-33-16,0 0-2 16,0-1-37-16,0 3-16 15,0 0-1-15,0 0 7 16,0 0 14-16,26 10 0 0,31 33-6 15,-18-25-6-15,3 1 0 16,6-6-7-16,4-1 4 16,7-4-1-16,3-4-1 15,-2-1 0-15,1-4-6 16,5-2-9-16,3 3-9 16,7-1-15-16,-2-2-7 15,2-2-11-15,-4-4-2 16,-7 4-2-16,-10 3 1 0,-12 0-1 15,-5 3-1-15,-3 3 1 16,0 2-1-16,-10-1-47 16,-2 4-79-16,-13-7 81 15</inkml:trace>
  <inkml:trace contextRef="#ctx0" brushRef="#br0" timeOffset="20731.74">1541 11602 216 0,'43'-36'153'0,"-41"39"31"15,-2 2 2-15,2 3-17 16,0 2-13-16,1 2-34 16,-1 1-16-16,1-5-38 15,-3-3-18-15,0 0-33 16,1-5 0-16,-1-2 26 15,0 1 6-15,6-13 4 16,-4-15-5-16,40-45-32 16,-23 27-6-16,2-5 4 15,0-2 6-15,6-4 2 16,0-6 0-16,3 4-7 16,-1 3-8-16,-4 9-2 15,-5 11 0-15,-6 13 2 16,-7 8 1-16,-2 15 1 15,-3 6 4-15,-1 14 3 16,-1 7 1-16,-2 11 0 16,-2 4-5-16,-3 6 0 0,0 4 11 15,0 1 12-15,2 2 2 16,-5-4-1-16,0-1-10 16,-3-5-13-16,0-3-3 15,3-2-3-15,0-1-3 16,-3-9 0-16,5-4 0 15,-4-8 0-15,6 1 0 16,0-3-2-16,3-3-10 16,6 3-92-16,-6-7-65 0,2-4 97 15</inkml:trace>
  <inkml:trace contextRef="#ctx0" brushRef="#br0" timeOffset="21177.46">2192 11638 616 0,'0'0'309'16,"-5"3"-104"-16,2 5-65 16,-2 7-5-16,-9 2-14 15,-4 9 13-15,-9 2 5 16,-9 6-16-16,1 2-15 15,-2-1-34-15,-5 5-17 16,6-4-34-16,-1-2-11 16,3 2-8-16,1-4-1 15,4 2-1-15,2 2 0 0,9-4-1 16,5-2-1-16,2-9-4 16,1-4-21-16,3-7-86 15,-3-5-65-15,10-2-287 16,5-3 292-16</inkml:trace>
  <inkml:trace contextRef="#ctx0" brushRef="#br0" timeOffset="22031.41">2209 11946 448 0,'-2'-10'251'0,"-3"3"-41"16,-4-2-58-16,0 7-28 15,-2 3-28-15,-1 7-6 16,0 8-8-16,-9 2-19 16,1 2-14-16,3 7-36 15,0 1-12-15,9 9-6 16,-3 1-2-16,6-1-2 16,3-3 1-16,6-7 0 15,1-5 0-15,5-9 2 16,0-6 2-16,0-7 7 15,6-3 5-15,-2-9 18 16,4-1 11-16,-4-13 4 0,-2-1-2 16,1-7-15-1,-2-3-10-15,4 3-8 0,3 3-3 16,-6 2 0-16,0 3-1 16,-1 8 1-16,-7 0-1 15,0 12-4-15,2 1-3 16,-4 5-2-16,4 9 2 15,-1 9 3-15,-6 0 3 16,0 15 2-16,-1 5-1 16,-7 13 1-16,0 9 0 0,-9 13 0 15,3 6 0-15,1 0-1 16,0 2 1-16,3-5 1 16,-4-8 0-16,0-7 2 15,-1-3 0-15,6-18 4 16,5-9-1-16,-1-16-4 15,6-8 0-15,7-9 11 16,0-10 24-16,9-14 29 16,4-12 2-16,-2-20-13 15,1-1-23-15,8-9-26 16,3 3-2-16,4-1-28 16,2 1-72-16,-1 1-352 15,-2 2 304-15</inkml:trace>
  <inkml:trace contextRef="#ctx0" brushRef="#br0" timeOffset="30151.79">4696 13707 164 0,'0'0'107'0,"0"0"6"16,0 0-16-16,-1 0-12 16,0 0 2-16,0 0-3 15,0 0-9-15,-2 0-15 16,3-1-13-16,-1 0-22 0,0 0-9 15,0 0-14-15,-2-7-3 16,1-10-3-16,3-33 3 16,3 28 0-16,6 1 1 15,-4-6-1-15,2-2 1 16,3-8 0-16,1-2-1 16,3-2 1-16,3-7-1 15,-4-4 0-15,3-4 1 16,-2 0 0-16,-1 9 1 0,0 4 1 15,-4 5 0-15,3 4 0 16,-5-5-1-16,6 4 0 16,-7-4 0-16,3-4 0 15,0 1-1-15,1-3-1 16,5 0 1-16,-1 1-1 16,2 2 1-16,-2 1-1 15,-1 4 0-15,4 7-1 16,0 4-1-16,0 7-2 15,1 1-1-15,3 4-2 16,1 5 0-16,0 4 2 16,3 1 1-16,0 6 2 15,-3 0 2-15,0 2 1 16,-4 1 2-16,-5-2-22 16,0 4-63-16,-6-3 57 15</inkml:trace>
  <inkml:trace contextRef="#ctx0" brushRef="#br0" timeOffset="31333.22">4848 13636 189 0,'-75'33'147'16,"75"-34"25"-16,-2 1-13 16,2-1-56-16,0 0-24 15,0 0-42-15,0 0-16 16,0 0-18-16,0-1-6 15,0 1-3-15,0 0 4 0,0 0 12 16,2-4 9-16,0-5 19 16,11 2 3-16,25-31 3 15,-22 28-3-15,2-3-15 16,3-1-6-16,11 0-12 16,1-4-3-16,4 1-3 15,3-4-1-15,6-4-1 16,5 1-1-16,6 1 13 15,1-1 4-15,2 5 7 16,0 5 1-16,-2 3-15 16,3 3-2-16,-1 6-4 15,0-1-1-15,4 7 2 16,-1 2 0-16,-1 6-1 16,0 3 0-16,-5-1-1 15,-6 1 0-15,-8-3 1 16,-5-1 1-16,-6-3 3 0,1 1 2 15,-5-2-68 1,-3-1-249-16,-2-2 214 0</inkml:trace>
  <inkml:trace contextRef="#ctx0" brushRef="#br0" timeOffset="36172.12">15589 4416 438 0,'0'0'258'15,"-2"-1"-80"-15,2 0-21 16,4-8 1-16,3-13-38 16,36-29-4-16,-22 25-13 15,-6 0-16-15,8 7-29 16,7 4-12-16,5 9-25 15,8 6-6-15,6 3-2 16,1 3-1-16,7 2 1 16,-2-3-2-16,-6 2-6 15,2-2 0-15,-15-5-2 16,-3 3 0-16,-4-2 0 0,-5 3 11 16,-4 1-71-16,-3 0-42 15,-1 4-104-15,-7-2-79 16,4 4 184-16</inkml:trace>
  <inkml:trace contextRef="#ctx0" brushRef="#br0" timeOffset="36483.03">16282 4313 345 0,'-94'-1'218'0,"64"7"-9"16,-5 2-13-16,-7 10-2 15,-1 5-39-15,-6 6-44 16,2 7-3-16,2 1-15 16,2 3-13-16,6 7-17 15,3-1-13-15,15 5-34 16,3 0-11-16,11-4-9 16,6-3-6-16,7-9-3 15,5-6 0-15,13-9 2 16,5-1 1-16,3-11 3 15,8-1 3-15,4-7-23 16,0-6-26-16,7-3-69 16,-5-2-48-16,3-8-129 15,2 2 184-15</inkml:trace>
  <inkml:trace contextRef="#ctx0" brushRef="#br0" timeOffset="36782.79">16703 4476 529 0,'-6'0'267'0,"0"5"-96"16,4 0-6-16,3 11-40 15,2 1 0-15,7 7-7 16,5 3-9-16,6 3-24 15,-2 3-23-15,0 0-26 16,1 1-14-16,8-4-16 16,3-2-1-16,5-4-2 15,-6-3 0-15,-1-4-1 16,-1 0-24-16,1-7-77 16,-1-6-58-16,-2-8-189 15,2-4 213-15</inkml:trace>
  <inkml:trace contextRef="#ctx0" brushRef="#br0" timeOffset="36978.51">17118 4475 657 0,'-10'-3'259'0,"-10"19"-82"0,-6 9-62 16,-5 11 31-16,-4 9 10 15,-6 8-55-15,1 4-16 16,0 1-32-16,5-2-13 15,5-12-19-15,5-7 0 16,10-8-82-16,3-10-45 16,8-8-175-16,1-4 162 15</inkml:trace>
  <inkml:trace contextRef="#ctx0" brushRef="#br0" timeOffset="37315.51">17079 4243 639 0,'-7'-14'326'0,"-3"5"-123"16,0 8-36-16,-3 11-46 16,0 2-41-16,-2 10-19 15,3 0 2-15,5-2-11 16,4-4-15-16,4-7-20 15,2-6-3-15,4-7 3 16,-1-6 2-16,3-6 5 16,-1 1 0-16,-2-1-6 15,-4 0 3-15,-4 3 2 16,-4 2-2-16,-4 7-12 0,-1 2-13 16,2 4-23-16,6 3-9 15,4 4-5-15,6-1 0 16,5 4-65-16,3 1-69 15,5 4 109-15</inkml:trace>
  <inkml:trace contextRef="#ctx0" brushRef="#br0" timeOffset="37657.6">17759 4878 592 0,'-3'-2'276'0,"-1"-1"-105"15,4 2 14-15,0 0-39 16,0 1-30-16,0 0-31 15,0 0-15-15,0 0-4 16,7 1-9-16,4 1-34 16,0 0-7-16,28 5-7 15,-29-7-1-15,3-4-3 16,1 0-12-16,4-6-57 0,0-1-50 16,-1-1-131-16,-1 0-75 15,4 1 197-15</inkml:trace>
  <inkml:trace contextRef="#ctx0" brushRef="#br0" timeOffset="37960.21">17909 4729 633 0,'-93'-93'301'0,"92"90"-73"16,-5 3-53-16,8 3-35 15,-2-3-39-15,0 0-57 16,0 0-14-16,0 0-2 16,0 0-2-16,10 0-18 15,2 0-5-15,0 0-2 16,34 4 0-16,-35-4-42 15,-1-3-39-15,3 4-101 16,-2-2-114-16,6 2 188 16</inkml:trace>
  <inkml:trace contextRef="#ctx0" brushRef="#br0" timeOffset="38343.93">18531 4813 440 0,'-62'15'274'16,"54"-26"-24"-16,2 1-77 15,0 1 3-15,9 5-69 16,6 2-26-16,7 2-33 16,8 2-7-16,-1-1-8 15,1 1-10-15,-1 0-13 16,3-2-3-16,-1 0-2 15,2-1-1-15,-1-1-48 16,6 1-43-16,-8-8-150 16,6 7 144-16</inkml:trace>
  <inkml:trace contextRef="#ctx0" brushRef="#br0" timeOffset="38604.74">18989 4610 600 0,'18'7'280'15,"3"4"-169"-15,4 4 30 16,-2 10-10-16,2 4-34 16,-2 10 14-16,-4-1-22 0,-4 1-38 15,-3-3-8-15,0-17-27 31,-6-9-5-31,1 0-6 0,16 25 0 0,2-7-30 16,-1-5-34-16,-13-17-124 16,-2-5-119-16,1-6 187 15</inkml:trace>
  <inkml:trace contextRef="#ctx0" brushRef="#br0" timeOffset="38816.18">19407 4587 730 0,'2'-2'296'0,"-7"9"-119"16,-5 6-99-16,-10 7 32 15,-6 8 4-15,-12 5-36 16,-1 1-4-16,-6 5-36 16,-3-2-16-16,4-2-16 0,5-3-4 15,8-8-21-15,4-3-26 16,9-5-94-16,2 0-74 15,6-5 130-15</inkml:trace>
  <inkml:trace contextRef="#ctx0" brushRef="#br0" timeOffset="39173.22">19680 4779 680 0,'111'40'277'0,"-89"-41"-131"16,2 1-68-16,-1 2 16 15,-1 0-28-15,-8 0-48 16,6 2-1-16,-4-4-9 16,0 0-1-16,-2-1 0 0,-3-4-5 15,-2 2-73-15,-3-2-62 16,2-2 80-16</inkml:trace>
  <inkml:trace contextRef="#ctx0" brushRef="#br0" timeOffset="39383.66">19988 4670 764 0,'-23'-27'319'16,"18"48"-190"-16,-7 7-58 15,-8 3 18-15,5 4-32 16,3-2-14-16,1-5-15 16,1-4-15-16,2-3-11 15,-1-1-16-15,2-7-90 16,5 4-65-16,-2-3 98 16</inkml:trace>
  <inkml:trace contextRef="#ctx0" brushRef="#br0" timeOffset="39872.94">20295 4762 267 0,'19'-23'164'15,"-4"7"-9"-15,-4-2-9 16,-6 8 40-16,0 6-41 15,-8 6-24-15,0 11-20 16,-3 13-30-16,-2 5-9 16,-2 12-2-16,-2 0 12 15,1 3 0-15,2 0-5 16,6-5-23-16,3-2-17 0,3-11-18 16,5-7-2-16,2-11-1 15,2-10 6-15,7-11 5 16,5-7 0-16,6-12-3 15,-5-8-14-15,-2-6-17 16,-6-6-6-16,-6 4-5 16,3 7 8-16,-4 17 4 15,2 11-1-15,-10 11 5 16,3 13 2-16,-9 11 10 16,-2 6 13-16,1 14 15 15,-1 3 5-15,0 2 13 16,4 0-5-16,1-1-14 15,1-9-6-15,12 6-17 16,1-5-2-16,17-3-2 16,-3-2-2-16,10-17-29 15,8-5-51-15,-5-10-183 16,17-3 173-16</inkml:trace>
  <inkml:trace contextRef="#ctx0" brushRef="#br0" timeOffset="41273.64">14637 9584 532 0,'-16'-11'266'0,"7"0"-61"16,-2 2-23-16,5 1-32 15,3 5-16-15,1-3-47 16,2 5-24-16,0 1-48 15,0 0-14-15,0 0-15 16,5 4 0-16,24 14 14 16,39 32 0-16,-14-22-1 15,9-4 0-15,10-6 0 16,4-3 0-16,0-11 0 16,8-1 1-16,6-6 1 15,6-5 0-15,18-3 1 0,-9-4 0 16,1 0 0-16,-2 1 0 15,-10-1 0-15,4 0 1 16,-11-2 14-16,-7-2 1 16,-19-5 4-16,-3-2 0 15,-14-6-6-15,-3-1 2 16,-2-3 25-16,-9-1 7 16,-8-3 5-16,0 2 0 15,-13-5 2-15,-1-2 1 0,-5-3-3 16,-6-10-3-1,-1-10-29-15,-2-4-9 0,-5-9-7 16,-2 1-2-16,0 0-1 16,0-1-2-16,3 0-1 15,1 4 0-15,-1 8 2 16,2 8 1-16,-3 15 3 16,-1-2 1-16,-2 11-1 15,-4-2-1-15,4 2-4 16,2 7-1-16,2 0-2 15,9 7-2-15,0 3-1 16,0 3-3-16,0 6-9 16,3 1-8-16,2 9-6 15,3 1-1-15,9 4 8 16,3 3 7-16,11-3 9 16,3 3 3-16,8 2 2 15,9-1-1-15,11 3 2 0,2 0 0 16,1-2-2-16,11 3 2 15,6-2 0-15,12-1 0 16,19 2 1-16,0-3 1 16,15-2 1-16,3 0 0 15,16-1-1-15,3 0 0 16,14 1 1-16,6 0-1 16,4 3 1-16,7-5-1 15,-2 5 0-15,1-2 0 16,2 0 0-16,5 5 1 0,-8 2-1 15,-1 1 2-15,-5 2-1 16,-9 0 0-16,-8-2 0 16,-4 2 0-16,-17 0-1 15,-12 1 0-15,-11-2 0 16,-13 0-1-16,-16-1-36 16,-5-4-63-16,-20 1 65 15</inkml:trace>
  <inkml:trace contextRef="#ctx0" brushRef="#br0" timeOffset="43435.58">14513 14063 149 0,'-61'6'65'16,"59"-10"-19"-16,-5 2-52 15,1-3 6-15,1 0 39 16,2 4 30-16,1-2 42 15,2 3 13-15,0 0-15 0,0-1-19 16,0 0-38-16,-3 0-20 16,3 0 7-16,0 0 8 15,0 1 13-15,0 0 0 16,0 0-28-16,0-2-9 16,0 1-11-16,0 0 0 15,5 0 3-15,8-1-1 16,7 1-6-16,24-2-3 15,-24 3-5-15,2 4-2 16,3-3 23-16,0 3 3 0,3 1 4 16,6-2 4-16,6 7-21 15,10-3-1-15,3-2 2 16,2-2-2-16,5-5-2 16,3 0-1-16,-5-7-3 15,1 4 14-15,-1-4 17 16,-2-1 3-16,2 4 5 15,-4-2-12-15,0 0-18 16,-2 1 0-16,0 1-4 16,-1-1-2-16,-9 1-1 15,-3 0-2-15,-5 0 0 16,-1 3-1-16,0 0 1 16,5 3 0-16,-8 3 0 15,-2-2 1-15,-4 4 2 16,-2 2 1-16,-5-4 1 15,2 7 1-15,-2-1-2 0,-3-4-1 16,0 3-1-16,-5-5 3 16,-3-3 5-16,-3 3 4 15,-2-2 8-15,-1-1 5 16,0 0 2-16,-1-1-4 16,0 0-36-16,0 0-26 15,0 0-62-15,0 0-36 16,0 0-78-16,-1-4-67 15,-2 0 176-15</inkml:trace>
  <inkml:trace contextRef="#ctx0" brushRef="#br0" timeOffset="44850.9">15952 13946 251 0,'4'0'150'0,"4"1"-18"16,2 3-29-16,2 2-23 16,27 21-21-16,-23-18-26 15,4 3-3-15,-2-8 7 16,1-1 6-16,-2-3 2 16,-3-2-2-16,1-4-24 15,-1 4-7-15,1 2-5 16,-5-2-3-16,3 2-1 15,-3-2 1-15,-3 0-1 16,1 2 2-16,-3 0-1 16,0 3 0-16,-2-2 3 15,-3-1 1-15,0 0-2 16,-2 0-2-16,1 0-4 16,1 0-2-16,-1 0-14 15,0 0-28-15,0-1-86 16,0 0-27-16,0-1 14 0,0 1 35 15,0 0 115-15,-2 1 44 16,3 0 31-16,-1-1 2 16,0 0 0-16,0 0 0 15,0 0-9-15,0 0-4 16,0 0-18-16,0 0-12 16,0 0-18-16,-1-1-7 15,2-4-2-15,0-6 0 16,0 1 7-16,18-31 0 15,-5 25 0-15,0-2 0 0,4-5-6 16,-1 1-2-16,4-3-6 16,1-3-2-16,1 0 11 15,1-2 4-15,1 4 5 16,3 5 10-16,-4-7 2 16,2 3 1-16,3-2-2 15,-4-9-9-15,6 5-15 16,-2-3-5-16,0-4-4 15,1 4 0-15,-3 0-1 16,-1 1-1-16,-2 1 0 16,0-1 1-16,4 5 3 15,4-5 1-15,2 0 1 16,1 0 1-16,2 2-3 16,1 4-2-16,4-2-1 15,4 5-1-15,1-3 0 16,1-1-1-16,-3 0 0 15,0-3-1-15,-4 2-1 0,3-2 1 16,10 6-1-16,1-1 1 16,5-1-1-16,6 4 0 15,1-1 0-15,6 3-1 16,4 3 2-16,-5-2 0 16,5 1-1-16,1 0 1 15,5 3-1-15,4 0 1 16,2 4-1-16,-7 1 0 15,2 0 1-15,5 6-1 16,2-2 2-16,10 2 0 0,-4 0 0 16,3 1 0-16,5 0 0 15,0 1-1-15,10 5 1 16,-6-7-1-16,1 5 1 16,1-2 0-16,7 3 0 15,3 2 1-15,-4-1 1 16,0 5-1-16,-5-6 1 15,1 3-1-15,5 3 0 16,-10-4 0-16,6 1 0 16,-1 1 1-16,-2-4 2 15,2 2 3-15,-15 2 12 16,-8-2 3-16,-14 3 3 16,-7 2 1-16,-5 0-8 15,-3 0-2-15,-12-2-5 16,-2-3-2-16,-7 2 1 0,-10-6 0 15,-9-4-5-15,-4 2-29 16,-16-12-118-16,-3 3-141 16,-9-6 172-16</inkml:trace>
  <inkml:trace contextRef="#ctx0" brushRef="#br0" timeOffset="46686.2">16140 13972 176 0,'-19'38'127'0,"17"-38"12"0,-3 0-35 16,10 1-44 0,-5-1-9-16,0 0-5 0,0 0 4 15,0 0 26-15,0 0 14 16,0 0 28-16,0 0 7 16,0 0-21-16,0-1-24 15,0 0-50-15,0-1-14 16,2-11-10-16,0-7-2 15,0-34 3-15,0 26 0 16,0-1 5-16,-2-1 6 16,6 1 4-16,-6 0 2 0,0 0-5 15,0-1-4-15,-1 3-6 16,0-4-3-16,-3-1-3 16,4 0 0-16,-1-8-3 15,0 1 0-15,6-1 1 16,-5-1 1-16,5 3 1 15,3 1 0-15,-9-1 1 16,2 1-1-16,-1-1 0 16,-7 4 0-16,6-4-2 15,-2 3 0-15,-2 1-1 16,9-2-2-16,-1 5 0 16,7 0 0-16,-4-4-3 15,3 2 1-15,2-1 1 16,-8 1 0-16,4 4 2 15,1 1 0-15,-3 3 1 16,9 1-1-16,1 3-1 16,-3 1-2-16,0 0 0 0,1 2-1 15,4-2 3-15,4 5 1 16,3-2 1-16,-2 4-1 16,0 0-2-16,0 1 0 15,2 3-1-15,0 1 0 16,6 3-1-16,-2 1 0 15,5 1 0-15,-1-1 2 16,1-1 1-16,-2-1 1 0,-2 1 2 16,3 0 3-16,-4 3 4 15,2-3 1-15,10 4-2 16,-8-6-2-16,5 5-5 16,0 2 0-16,-2 1 0 15,5 1 0-15,-2-1 0 16,4 1 0-16,-2 1 1 15,3-1 2-15,-5-1 0 16,-1 3 2-16,-6 0-1 16,-2 1-1-16,-2 6 2 15,-1-3-1-15,3 2 0 16,-1-3 1-16,2-1-2 16,-4-3 1-16,3-3-1 15,-2-1 0-15,-1-7 13 16,0 4-40-16,-3-4-204 15,-5-3 168-15</inkml:trace>
  <inkml:trace contextRef="#ctx0" brushRef="#br0" timeOffset="48036.64">16382 13954 146 0,'-1'-1'93'16,"0"0"-5"-1,1 0-43-15,0-1-38 0,0 1-4 16,0 0-3-16,5-3 0 16,8-5 7-16,28-15 18 15,-20 17 28-15,2-2 12 16,7-1 11-16,4-5-7 15,1-1-16-15,0-4-6 16,7-3-17-16,-1-1-2 16,2-2-6-16,6 2 0 0,-1-5 9 15,10 3 2-15,4 1 7 16,0-4-2-16,4 1-13 16,-1 0-7-16,-6-3-13 15,0-2-1-15,2-1 0 16,1 0-2-16,13-2 0 15,1 2-4-15,4-2 2 16,-2 1 0-16,-2 1 1 16,0 0 3-16,-1 1-3 15,1-3 1-15,7 2 1 16,-1 1-1-16,-3-1 1 16,-1 3 9-16,-2 0 9 15,-1-2 0-15,5 1 1 16,0 3-12-16,0-1-8 15,-5 2-1-15,-10 2 0 16,10 2 0-16,-3 1-1 16,3 0 0-16,8 3 2 15,-6-3-2-15,-5 0 1 0,-1 2 0 16,2 1-1-16,3 3 1 16,7 0-1-16,10 0 1 15,-1 2 0-15,-5-2 0 16,6 2 0-16,-5 4-1 15,9 1 0-15,5 4 0 16,-9 4 0-16,-5-1 0 16,10 7 0-16,-10 5 0 15,12 6 1-15,6 9-1 0,-14 1 1 16,4 4-1 0,-12 1 0-16,-5 1 10 0,3-1-124 15,0-3 89-15</inkml:trace>
  <inkml:trace contextRef="#ctx0" brushRef="#br0" timeOffset="78788.41">16466 5795 528 0,'5'9'135'16,"4"3"-35"-16,26 28-11 16,-25-23-6-16,2 1-5 0,1 3-9 15,1 2-5 1,4 3-23-16,0 2-11 0,2 1-13 15,0 1-6-15,-3-1-7 16,-2 1-1-16,1 5 0 16,1 0-1-16,-4-2 1 15,7 1 0-15,-10-5 3 16,-1-5 0-16,3-2 1 16,-8-9-19-16,5-8-89 15,1-2-75-15,-6-11 101 16</inkml:trace>
  <inkml:trace contextRef="#ctx0" brushRef="#br0" timeOffset="79045.25">16803 5938 401 0,'-6'8'275'0,"0"0"-22"15,-8 10-96-15,1 6 12 16,-10 6-67-16,-2 3-21 16,1 7-15-16,-6-1-14 15,2-1-28-15,-2-2-6 16,1-9-10-16,8 0-2 16,7-8-23-16,2-2-28 15,4-8-107-15,2-1-107 0,1-7 160 16</inkml:trace>
  <inkml:trace contextRef="#ctx0" brushRef="#br0" timeOffset="79374.84">16731 5544 619 0,'-10'0'298'0,"1"8"-149"15,0 4-4-15,7 5-38 16,-4-1-37-16,8-1-24 16,4-3-7-16,2-8-23 15,2-3 3-15,-3-5 4 16,2-7 1-16,-8-2-1 0,8 1-5 15,-7 0-6-15,-2 0 0 16,-1 4-25-16,-9-4-17 16,0 2-48-16,2 6-29 15,-4-2-74-15,6 5-61 16,3 6 156-16</inkml:trace>
  <inkml:trace contextRef="#ctx0" brushRef="#br0" timeOffset="79820.64">17289 6149 389 0,'-66'-4'211'15,"73"10"-81"-15,6-2-8 16,7 4-53-16,-6-7-36 16,3 3-20-16,-7 0-2 0,3-3-6 15,0 2-2-15,2-1-1 16,1-2-2-16,5-2-135 15,-3-1 101-15</inkml:trace>
  <inkml:trace contextRef="#ctx0" brushRef="#br0" timeOffset="80013.89">17367 6111 642 0,'-60'-76'377'15,"52"70"-107"-15,13 7-74 16,0-4-30-16,-1 3-109 16,5 1-27-16,-5-2-29 15,3 1-3-15,8 2-40 16,3-1-50-16,2 1-183 16,1 3 174-16</inkml:trace>
  <inkml:trace contextRef="#ctx0" brushRef="#br0" timeOffset="80305.12">17883 6080 767 0,'0'0'332'16,"0"0"-175"-16,0 0 25 0,6 0-45 15,2 1-16-15,5 0-47 16,26 2-29-16,-26-4-34 16,2 1-4-16,0-2-1 15,1 0-33-15,1-1-117 16,-1 0-84-16,3 3 126 15</inkml:trace>
  <inkml:trace contextRef="#ctx0" brushRef="#br0" timeOffset="80681.55">18626 5605 909 0,'-3'-1'361'0,"1"1"-281"16,1 1-2-16,1-1-20 15,-1 0-22-15,-2 18 2 16,-7 33-2-16,0-23-16 16,1 4-10-16,2 1-7 15,-2 1-1-15,5-2 1 16,2-2-1-16,0-4-1 16,2-3 1-16,3 1-39 15,1-6-40-15,2-4-155 16,0-1-172-16,0-8 254 15</inkml:trace>
  <inkml:trace contextRef="#ctx0" brushRef="#br0" timeOffset="80994.71">18530 6003 524 0,'-114'28'273'16,"98"-25"-86"-16,3-3-7 16,10 1-21-16,3 1-38 15,2-1-23-15,-2-1-2 16,0 0-25-16,5 0-4 16,10 3-23-16,34 9-21 0,-30-7-17 15,-1-1-2-15,8 4-2 16,-4-4 0-16,-1 0 0 15,2 4 0-15,-1-2 1 16,1-1-16-16,0-3-59 16,-3 0-36-16,-4 0-107 15,-7-2-108-15,-4 4 213 16</inkml:trace>
  <inkml:trace contextRef="#ctx0" brushRef="#br0" timeOffset="81400.62">18371 6261 397 0,'-3'4'219'0,"3"0"-21"16,0-3-83-16,-1-1 23 16,1 0 6-16,0-1-11 15,0 0-32-15,0 0-20 16,1 0-49-16,4-2-11 15,7 0-17-15,6-1-4 16,25-4-3-16,-18 8-1 0,2 5 1 16,-3-2 1-16,1 3 2 15,-2 1 0-15,-6-2-61 16,-2 0-40-16,-7-6-105 16,-3 1-125-16,-3-2 218 15</inkml:trace>
  <inkml:trace contextRef="#ctx0" brushRef="#br0" timeOffset="81672.47">18606 6268 629 0,'-3'0'308'0,"-4"0"-132"16,-1 0 4-16,-3 2-76 16,-3 2-8-16,-29 21-10 15,25-12-1-15,-5 2-19 16,5 3-17-16,-3-1-28 15,1 2-9-15,13-1-10 0,0-2-4 16,9 1-6-16,0-5-2 16,2-1-1-16,2-2 1 15,10-3 3-15,4 6 0 16,10-3-4-16,-1 1-10 16,0-6-47-16,3-5-36 15,-2 0-134-15,3-2-134 16,0-9 238-16</inkml:trace>
  <inkml:trace contextRef="#ctx0" brushRef="#br0" timeOffset="81970.19">18893 6067 911 0,'0'2'328'15,"1"1"-237"-15,5 2-63 16,-2 1 22-16,6 5 31 16,9 4 2-16,-5 6-26 15,8 2-9-15,-6 0-27 16,-5-3-8-16,2 2-3 15,4-4-1-15,0 1-24 0,2-3-35 16,-3-6-140-16,2-3-164 16,2-7 220-16</inkml:trace>
  <inkml:trace contextRef="#ctx0" brushRef="#br0" timeOffset="82147.25">19228 6088 607 0,'3'-8'333'15,"-11"8"23"-15,-4 2-226 0,-9 11-48 16,-4 4-18-16,-6 10-39 16,-3 1-1-16,2 2 0 15,-1 0-4-15,6-2-47 16,5-2-40-16,6-1-142 16,-1-4 132-16</inkml:trace>
  <inkml:trace contextRef="#ctx0" brushRef="#br0" timeOffset="82520.92">19552 6237 611 0,'7'3'295'0,"9"10"-154"16,27 25 6-16,-26-32-54 16,1 5-44-16,3-6-23 15,0 2-9-15,-5-3-8 16,2-5-44-16,-4-2-138 16,1-4 122-16</inkml:trace>
  <inkml:trace contextRef="#ctx0" brushRef="#br0" timeOffset="82690.48">19831 6124 777 0,'-5'10'282'0,"-11"14"-168"16,0 6-70-16,-5 1 9 15,-2 3 4-15,3-5-35 16,1-2-11-16,7-6-60 0,6 0-66 15,1-2 73-15</inkml:trace>
  <inkml:trace contextRef="#ctx0" brushRef="#br0" timeOffset="84835.54">20367 5896 374 0,'56'-32'212'16,"-53"29"-44"-16,-3-2-43 15,-3 3 25-15,2 1-22 16,0 0-10-16,0 1-43 16,0 0-24-16,1 0-29 15,-1 0-6-15,-1 0-7 16,2 16-1-16,-13 28-1 16,11-22 5-16,-6 1 5 15,5-2-1-15,6-1 0 16,1-2-7-16,-1-5-3 15,0-3-1-15,6 0 3 16,-1-4 1-16,6-2 5 0,-2-4 2 16,4-9-1-16,3-1-2 15,-6-13-5-15,9 6-2 16,-9-6-2-16,3-1 1 16,1 8-1-16,-9-4 0 15,-3 7 2-15,-4 5 1 16,-4 1 8-16,4 6-4 15,-2 7-4-15,-3 4-3 16,-6 5 0-16,0 1 5 0,2 8 4 16,2 0 3-16,4 4-4 15,-5-3-2-15,2-6-1 16,2 0-3-16,7-4-2 16,1 0 0-16,-1-3 2 15,1-4-2-15,3-1-2 16,2-2-8-16,7-2-41 15,2 0-37-15,1-1-121 16,0-2-75-16,-5 0 171 16</inkml:trace>
  <inkml:trace contextRef="#ctx0" brushRef="#br0" timeOffset="85241.45">20360 6230 682 0,'-4'2'302'16,"4"2"-174"-16,4 0 15 0,-4-4 28 16,0 0-28-16,0 0-8 15,0 0-19-15,10 4-47 16,3 0-22-16,28 18-27 16,-23-12-9-16,-7-4-8 15,6 4 0-15,-2-3 0 16,-2 1 0-16,4 0 0 15,-3-1 0-15,1-3-26 16,-3 1-27-16,-1-5-67 16,-2 0-52-16,0 0-84 15,-3 0-71-15,-4 1 207 16</inkml:trace>
  <inkml:trace contextRef="#ctx0" brushRef="#br0" timeOffset="85763.51">20319 6501 195 0,'-2'0'183'15,"2"3"16"-15,0-2 19 16,0-1-17-16,0 0-11 15,0 0-17-15,0 0-13 16,0-1-21-16,0 0-52 16,0 0-19-16,0 0-42 15,0 0-10-15,7-3-6 16,7-2-2-16,27-3-7 16,-27 15-2-16,5-3-3 15,-2 3 3-15,-1 2 2 16,1-3 1-16,-2 4 2 15,-1-3 0-15,-1-3 0 16,-1 5 0-16,-6-6 11 0,0 0-34 16,-3 1-68-16,0-4-41 15,-3-1-81-15,0 1-22 16,0 0-77-16,0 0 192 16</inkml:trace>
  <inkml:trace contextRef="#ctx0" brushRef="#br0" timeOffset="85970.46">20531 6531 403 0,'0'-1'245'15,"-2"1"-22"-15,-4 0-27 16,-13 1-42-16,-23 7-16 0,19-4-14 16,2 4-5-16,0 5-29 15,0 0-8-15,1 6-18 16,4 1-12-16,5 0-20 16,4-3-11-16,7-2-21 15,6-1-3-15,8 1-5 16,1-1 2-16,7 2 2 15,1-6-8-15,5-3-44 16,-1 1-40-16,1-5-155 16,-2-3 158-16</inkml:trace>
  <inkml:trace contextRef="#ctx0" brushRef="#br0" timeOffset="88206.74">21000 5830 314 0,'-1'-10'218'16,"1"-1"-57"-16,0-2 46 16,0 1-18-16,-1 0-43 15,-5-1-13-15,-7 0-19 16,-2-3-7-16,-3 1-29 16,-1-2-13-16,0 0-26 15,-2 1-9-15,-4 1 1 16,-1 2-2-16,-6 3 1 15,-5 2-3-15,-3 2-6 16,-6 6 1-16,-6 2-5 16,3 9-3-16,3 1-5 0,4 0-6 15,2 5-3-15,-3-2-2 16,-9 10-2-16,3 0 2 16,-3 8-2-16,2 4 1 15,2 5 2-15,3 5-3 16,6 6 1-16,1 3 1 15,10 8-4-15,2 4 2 16,6 11-2-16,0 4 1 16,7 4 1-16,11 2-3 15,5 2 2-15,6 1-2 16,9 7 1-16,0-1 1 0,18-5-1 16,7-8-2-16,15-22 2 15,10-10-2-15,13-19 2 16,7-11 4-16,4-21 0 15,5-10 2-15,6-22 4 16,4-8-1-16,1-14 7 16,-13-15 0-16,-10-23 2 15,-4-14 2-15,-5-13-1 16,-2-9 5-16,-17-13 2 16,-14-3 1-16,-28 2 2 15,-7 5-1-15,-23 27 7 16,-11 12 1-16,-20 20-20 15,-8 12-19-15,-17 17-77 16,-9 9-78-16,-23 25 102 16</inkml:trace>
  <inkml:trace contextRef="#ctx0" brushRef="#br0" timeOffset="104423.69">22678 9841 1144 0,'-9'17'203'16,"-19"52"-48"-16,15-21-33 15,0 4-46-15,3-3-17 16,5-4-32-16,1 0-7 16,4-13-9-16,2-8-5 0,5-11-2 15,-1-5-2-15,11-7 5 16,1-2 4-16,2-12 4 15,6-8 1-15,2-13-1 16,1-1-1-16,3-3 1 16,-8-7-1-16,-7 6 1 15,-2 4 0-15,-8 8-5 16,2 10 0-16,-7 8-4 16,-1 6-3-16,-2 12 2 15,-1 9 1-15,-4 19 17 16,-7 6 10-16,-1 14 9 15,-2 2 2-15,-1-3-15 16,6 2-9-16,6-14-10 16,4-7-5-16,6-12-5 15,4-10-1-15,15-7-3 16,0-4 2-16,11-5 1 16,6-2-25-16,4-5-74 0,4 4-43 15,-1-4-109-15,-1-3-121 16,-4 3 251-16</inkml:trace>
  <inkml:trace contextRef="#ctx0" brushRef="#br0" timeOffset="104765.66">22557 10595 765 0,'0'1'381'16,"-1"-1"-172"-16,7 2-23 15,-6-2-38-15,0 0-25 16,23 3 0-16,30 8-45 15,-25-10-20-15,5 0-31 16,6-4-10-16,8-2-10 16,2 3-2-16,-3-4 0 15,-1 6-23-15,-2-4-57 16,0 4-43-16,-5 1-139 16,-1 4 160-16</inkml:trace>
  <inkml:trace contextRef="#ctx0" brushRef="#br0" timeOffset="105422.07">22735 10883 643 0,'-84'29'317'0,"90"-31"-102"16,2-1-37-16,-3 3-46 15,1-1-27-15,0-1-34 16,14 2-4-16,4 1-20 16,2-1-11-16,4 0-16 15,-4 6-11-15,0-2-5 0,3 6-1 16,-5-2 14-16,-2-5-44 15,-1 0-69-15,-4-2-35 16,-2 0-107-16,-2-1 7 16,-11-4 13-16,0 1 26 15,-3-5 106-15,-6 0 73 16,-5-3 123-16,-3 1 39 16,-7 4 39-16,3 6-7 15,-1 11-24-15,-6 0-7 16,2 8-18-16,-5 0-17 0,4 9-24 15,5 1-16-15,7-3-33 16,-4-3-11-16,14-5-25 16,1 0-7-16,-2-5-10 15,14-2 0-15,7-5 1 16,7 1 2-16,11-3-18 16,1 2-31-16,2-4-96 15,2 0-72-15,5 0 134 16</inkml:trace>
  <inkml:trace contextRef="#ctx0" brushRef="#br0" timeOffset="106059.37">21668 11322 384 0,'-25'2'218'0,"11"-2"-19"16,4 2-16-16,8 2-40 15,-1-1-15-15,3 6-13 16,-6-1-5-16,6 1 1 16,15 3-3-16,-1-1-19 15,13 2-15-15,10-1-20 16,1 2-1-16,24-3-9 16,8 0-7-16,2-1-12 31,-36-5-9-31,1 1 4 0,123 10 11 0,23 1 17 0,10 0 5 15,-29-15-10-15,7-2-10 16,3 0-17-16,2-2-5 16,-13 2-4-16,-11 6-2 15,-13 1-2-15,-8 3 0 16,-16 3-1-16,-7 0 0 16,-23 5 0-16,-13 1 2 15,-29-1-41-15,-10-3-66 0,-19-5-184 16,-6-3-243-16,-21-5 329 15</inkml:trace>
  <inkml:trace contextRef="#ctx0" brushRef="#br0" timeOffset="106644.7">22925 11820 801 0,'37'-43'436'16,"-39"45"-123"-16,1 6-93 15,-1 3-49-15,-1 7-76 16,-6 3-37-16,-1 0-34 16,0 1-6-16,-1-2-13 15,6-3-4-15,-1-2-46 16,2 3-44-16,4-1-137 16,1 4-194-16,1 9 269 15</inkml:trace>
  <inkml:trace contextRef="#ctx0" brushRef="#br0" timeOffset="106931.44">22728 12214 807 0,'0'2'392'0,"8"2"-165"0,4 0-55 16,3 0-20-16,6-1-63 15,1 4-34-15,3-3-33 16,-1-2-6-16,4 3-11 16,-1-5 0-16,2 1 7 15,-1-1-39-15,3-2-107 16,-1 0-79-16,1-2 111 15</inkml:trace>
  <inkml:trace contextRef="#ctx0" brushRef="#br0" timeOffset="107530.1">22775 12483 800 0,'0'2'383'0,"6"-2"-142"15,-1 1-24-15,-5-1-67 16,0 0-32-16,19 2-57 16,30 2-20-16,-26 0-31 15,1-3-3-15,5 3-5 16,3 0 0-16,4 0-1 15,-3 2 0-15,-4-3-17 16,-4-3-26-16,-7-4-64 16,-5 1-42-16,-7-1-34 15,-1 1 7-15,-5-2 56 16,-6-4 43-16,-10-1 79 16,-5 0 27-16,-2 8 64 15,-4 1 24-15,-1 10 29 16,3 5 20-16,-7 7-12 15,4 3-11-15,3 1-33 0,-1 1-24 16,12-3-40-16,2-2-15 16,9-4-27-16,3-1-7 15,10-3-9-15,6 2-2 16,10-3-32-16,3 0-40 16,7-6-116-16,4-2-100 15,10 1 183-15</inkml:trace>
  <inkml:trace contextRef="#ctx0" brushRef="#br0" timeOffset="108305.3">24395 11748 741 0,'-3'4'358'0,"0"-2"-143"0,2-1-33 16,-1 3-51-16,0 1-44 15,1 1-45-15,2 2-16 16,2-1-22-16,4-2-1 16,9 4 3-16,28 5-28 15,-28-24-67-15,3-5-52 16,2-6-232-16,0-5 242 0</inkml:trace>
  <inkml:trace contextRef="#ctx0" brushRef="#br0" timeOffset="108506.64">24445 11494 727 0,'-6'7'334'0,"5"-3"-107"16,4 4-93-16,4-4-30 15,0-1-30-15,6-2-49 16,-3-1-15-16,5-3-7 16,2 5-2-16,5 0-44 15,3 1-29-15,0 3-81 16,-1-2-90-16,1 0 159 16</inkml:trace>
  <inkml:trace contextRef="#ctx0" brushRef="#br0" timeOffset="108939.69">24811 11433 551 0,'2'1'308'0,"-2"4"-54"15,-1 5-124-15,0 5 3 16,-6 9-28-16,0 8 7 0,-3 11 25 15,4 9 10-15,-3 5-22 16,5-1-26-16,-2-10-59 16,1-8-23-16,12-13-16 15,-5-12-1-15,9-6-1 16,1-7-1-16,2-12 1 16,4-5 0-16,7-13-3 15,-2-6 1-15,4-10 2 16,3-2 1-16,-5 7 3 15,2 7 0-15,-10 13 0 16,-3 11 0-16,-12 11 1 16,-2 8 2-16,-8 16 1 15,-3 6 5-15,-5 15 23 16,-1 2 11-16,5 6 4 16,0-7-3-16,12-5-24 15,4-6-13-15,6-10-9 16,10 0 5-16,3-12-74 15,1-10-54-15,10-8 77 0</inkml:trace>
  <inkml:trace contextRef="#ctx0" brushRef="#br0" timeOffset="132769.35">4832 13687 429 0,'0'0'43'0,"0"0"-24"16,-1-1-3-16,0-1 10 16,-2 2 4-16,3 0 16 15,-1 0 2-15,0 0-12 16,0 0-3-16,0 0-12 15,0 0-8-15,0 0-3 16,1 0 0-16,0 0 21 16,0 0 30-16,-1 0 48 15,0 0 16-15,-1 0-9 16,2 0-27-16,0 0-52 16,0 0-18-16,0 0-15 15,0 0-2-15,0-1 1 16,0 0 1-16,0 0 3 15,0 0 1-15,0-3 7 0,4-5 2 16,0 0-1-16,-2 4-1 16,6-7-5-16,17-27 0 15,-16 32 0-15,0-2 0 16,-2 0-3-16,6 1-2 16,-12 1-3-16,6 2 0 15,8 3-1-15,-9-3 0 16,6-1 1-16,-3-1 0 0,-5-1 3 15,4-1 5-15,1 2 8 16,-3-1 2-16,2 2 3 16,-1 1-4-16,2 4-8 15,0-2-1-15,0 0-7 16,1 4 0-16,-1 1-3 16,1 1 1-16,-1-2 0 15,0 1 0-15,-1-1 0 16,-1 0 0-16,2 0 0 15,1-1 0-15,-3-4 2 16,1 1 0-16,-2-2 2 16,-4 3 2-16,-1 1 4 15,-1 1 2-15,0-1-8 16,0 0-29-16,0 0-140 16,-1 0-145-16,0 1 186 15</inkml:trace>
  <inkml:trace contextRef="#ctx0" brushRef="#br0" timeOffset="134220.13">4895 13653 305 0,'-48'-3'178'16,"47"3"-16"-16,-3-1-95 16,6 4-26-16,-2-3-15 15,0 0-1-15,0-2 16 16,0 1 9-16,0 0 16 16,2 0 5-16,2-1-15 15,5 0-12-15,0 0-19 16,0-1-9-16,6 1-11 15,18-8-1-15,-17 9 0 16,1-4 0-16,-1-2-2 16,9 5 1-16,-6-9 1 15,2 0-1-15,2 0 1 16,3 4 1-16,1-9 14 16,5 6 12-16,-1-3 7 15,0-4 3-15,2 2-11 16,3 2-11-16,0-4-8 15,-5-2-2-15,8 3-4 0,-9-3 0 16,3 4-2-16,1 3 0 16,-4-1-2-16,9 2 1 15,0 2-1-15,2 0 1 16,-3 4-1-16,1-3 0 16,-1 0 0-16,5 4 0 15,-2-6 0-15,2 2 0 16,-1 1-1-16,-4-3 1 0,-1 2 10 15,1 1 2-15,2-3 3 16,-1 1 0-16,7-1-9 16,0 0-2-16,9 3-2 15,1-4-2-15,4 3 0 16,1 3 0-16,-9-2 0 16,-3 3-1-16,2 1 0 15,-2 3-1-15,8 1 2 16,9 4 2-16,-2-5 1 15,1 1-1-15,-4 0-1 16,-3 0-1-16,-3-1 0 16,5 0 0-16,5 1-1 15,-1-1 1-15,4-1 0 16,0 1 1-16,-3 0 7 16,-1 2 0-16,1 10 2 15,-10-6-2-15,5 2-5 16,-2 0-1-16,2-4-1 0,8 0 0 15,0 0-1-15,2-1 2 16,0-2-2-16,-10 3 1 16,9 1-1-16,-3 0 0 15,4-1-1-15,8 1 1 16,-4-1-1-16,-1 1 1 16,-2 3-1-16,1 2 1 15,0 2 1-15,6-2 0 16,3 6 1-16,-3 0 0 15,-6 0-2-15,3 4 0 0,-3-5 1 16,2 2-1-16,10-2 0 16,-1-2 0-16,2-3 0 15,-4 1 7-15,-9-5 19 16,0 4 1-16,-6-3 2 16,-3-4-5-16,5 1-17 15,-1-1 0-15,-7-3 2 16,-3 1 0-16,-9 0 1 15,-9-4-1-15,-10 0 3 16,-8-2-33-16,-6-4-184 16,-4-5 148-16</inkml:trace>
  <inkml:trace contextRef="#ctx0" brushRef="#br0" timeOffset="136401.57">4789 13642 113 0,'28'6'79'0,"-36"-16"8"16,7 4-18-16,-3-7-1 15,7-2 12-15,0 3 24 16,-1-5 11-16,1 3-6 16,-1-2-16-16,1-1-34 15,-2-3-13-15,3-3-17 16,-3-4-4-16,8-3-3 15,2-4 2-15,3-6 12 16,6-5 9-16,-5-9 13 16,-5 1 1-16,6 0-7 15,-6-2-5-15,3 2-13 16,6-3-6-16,-8-3-9 16,5-2-1-16,-3-3 1 15,0 0-1-15,-1-5-2 16,0 6-3-16,1 0-8 15,0 0 0-15,1 0-2 16,-2-7 0-16,5-5 0 16,-1-4-1-16,1-9 0 0,1 5 0 15,1-3 1-15,-2 2 3 16,6 7 5-16,-2-3 1 16,-1 2 1-16,-4 0-4 15,0 15-4-15,-4 0-2 16,-1 10-1-16,1 1 0 15,1-5-1-15,7 2-1 16,-7-1 0-16,3 4 1 0,-6 1-1 16,0 8 0-16,3 9 1 15,1-1-1-15,3 12 0 16,-4-3 0-16,1 5-1 16,-2 1 0-16,2 0 0 15,4 1 0-15,1 1-1 16,-3 2 0-16,6 1 0 15,-4 2 0-15,5 0 0 16,4 0 0-16,-2 4-1 16,5 2 1-16,1 3 0 15,3 0-1-15,3 3 2 16,2-3 0-16,3-1 1 16,-3 2 0-16,-3-5 1 15,-1 2-1-15,2-1 0 16,9 0 0-16,9 4 0 15,1-1-1-15,3 1 0 16,-4-2-1-16,6 2 0 16,3 2 1-16,-9-3 1 0,10 0 0 15,-4-1 0-15,0-1 1 16,8 1-1-16,-5 2-1 16,3 3 1-16,0-1 0 15,-9 2 0-15,4 1 0 16,-5-1 0-16,-1 0 1 15,1 0-1-15,-6 3 1 16,2 3-1-16,-3 0 0 0,2 2 0 16,-7-2 1-16,-5-1 0 15,-6-1 0-15,-6-2 0 16,0 1 0-16,-7 0-32 16,5 0-52-16,-1 3 55 15</inkml:trace>
  <inkml:trace contextRef="#ctx0" brushRef="#br0" timeOffset="151742.76">18403 5304 299 0,'-1'-2'144'0,"-1"1"-27"16,2 1-15-16,0 0-11 15,0 0 9-15,0 0 9 16,0 0-3-16,-2 11-18 16,1 12-20-16,-2 37-36 15,1-24-8-15,-3 10 23 16,-2-1 0-16,4 14-1 16,-10 0 0-16,0 18-32 15,-4 3-5-15,-4 9-2 16,4 9 0-16,-8 0-2 15,0 7 1-15,-3-8 1 16,-2-6-1-16,4-15-1 16,2-12 1-16,4-11 0 0,1-7 0 15,6-9-1-15,1-4 0 16,7-10-1-16,2-4-2 16,4-7-5-16,3-3-3 15,-1-5-1-15,2 1 1 16,1 1 6-16,3-1 0 15,3 3-1-15,1 1-2 16,5 4-6-16,5 2-2 16,8 3 0-16,9 0 3 0,5-1 6 15,-4-2 2-15,9 1 2 16,1-2 2-16,0-3 0 16,4 1-1-16,-9-2 0 15,-1 1-2-15,-8 3 1 16,-1-7 0-16,-6 4 2 15,-4-2 0-15,-8 2 3 16,0 3 1-16,-11-8 5 16,-4-5-10-16,-6-5 57 15,-1-7 11-15,-6-6 1 16,-2-5 13-16,-2-23-57 16,-3-11-12-16,3-20-8 15,4-10-6-15,5-2-2 16,2 3 1-16,12 8-1 15,1-2 0-15,9 1 1 16,2-2-2-16,2-1-1 16,0 2 0-16,0 6 0 0,-6-2 1 15,-1 12-1-15,0 1 1 16,-7 16-1-16,8 9 0 16,-4 12-3-16,3 8-1 15,2 1 0-15,-7 5 0 16,0 0 3-16,-5 3 1 15,-4 1 2-15,0 4 1 16,-4 2 5-16,0-1 2 16,2 2 5-16,-2-1 7 15,1 0 22-15,0 0 13 0,-12-5 24 16,-9-1 8-16,-34-39-9 16,24 29-14-16,-7 1-21 15,-1 2-15-15,-4 5-14 16,-2-1-3-16,-1 1-12 15,0 2 0-15,4-1-9 16,1 5-17-16,6-1-40 16,4-2-53-16,12 4-90 15,3 1-83-15,17 3 181 16</inkml:trace>
  <inkml:trace contextRef="#ctx0" brushRef="#br0" timeOffset="214306.67">16047 1779 752 0,'-5'-3'188'0,"-1"1"-22"16,3-1-16-16,-2 3-34 16,2-3-14-16,2 3-43 15,1 0-26-15,0 0-31 16,0 0-9-16,0 0 1 16,0 0 8-16,0 2 4 15,1 6 1-15,8 4 1 16,34 32 1-16,-27-21 3 15,1 5 0-15,0 3 1 16,0 7 2-16,4 5-1 16,-3-1-1-16,-3 3-4 15,4-2-2-15,-6-6-1 0,6 3-1 16,2-4 1-16,-5 1 2 16,4 1-1-16,0 1 1 15,0-1-1-15,3 1-2 16,-2-4 1-16,0 1-2 15,0-2 0-15,0 1-1 16,-2-3-1-16,-1-1 2 16,-3-4-1-16,-3-3 1 0,0 1 4 15,-3-7 0-15,-2-5 1 16,-2-4 0-16,-4-6 1 16,2 1 2-16,-3-6-30 15,0 1-33-15,0 0-121 16,-1 0-157-16,0 0 210 15</inkml:trace>
  <inkml:trace contextRef="#ctx0" brushRef="#br0" timeOffset="214649.26">16655 1917 310 0,'-6'9'208'0,"-7"12"5"0,-5 1-7 16,-4 8 15-16,0 7-47 16,-7 6-46-16,-2 3-5 15,-4 7-42-15,-4 2-15 16,-4 4-17-16,0 8-11 15,-4 1-13-15,4 2-5 16,9-8-11-16,6-4-3 16,4-16 1-16,2-9-1 15,1-14 1-15,5-5-6 0,7-7-67 16,1-3-51-16,9 1-223 16,-2-5 212-16</inkml:trace>
  <inkml:trace contextRef="#ctx0" brushRef="#br0" timeOffset="-214154.34">16894 2630 244 0,'61'1'168'0,"-60"-3"27"16,-1 1 13-16,0 0 0 15,0 0-7-15,-1 0-22 16,0 0-23-16,0 0-29 16,-2-1-15-16,-12 1-28 15,-1 1-13-15,-32 8-33 16,29 0-12-16,0 4-17 16,0 3-6-16,5 3-3 15,-2 0 0-15,6 1-4 16,0 3 0-16,7-5-2 15,2 2-2-15,2-2 4 16,7-1 0-16,-5-5 3 16,7 3 1-16,-2-4 1 0,-3 2 2 15,-5-1 3-15,-5-4 0 16,-2 1 6-16,-2-1 0 16,-1-2 3-16,1 1 2 15,-8-6-6-15,2-5 0 16,5 2-32-16,-1-4-24 15,7 6-51-15,-2 0-45 16,7 2-55-16,-1-1-44 16,0 0 151-16</inkml:trace>
  <inkml:trace contextRef="#ctx0" brushRef="#br0" timeOffset="-213575.39">17255 2741 351 0,'20'-82'245'16,"-29"78"16"-16,-6 1-5 15,-1 3-83-15,-1 0-22 16,-8 3-43-16,-5 5-18 16,2 7-15-16,-1 3-12 15,11 3-26-15,7-2-12 0,9 0-21 16,6-1-4-16,8-1-4 16,3 4 3-16,5-5 1 15,0 2 0-15,-3-3 2 16,-3 1 0-16,-5 1 3 15,-3 2 3-15,-6-2 2 16,-4 2 6-16,-7-4 21 16,-3 2 4-16,-9-3 11 15,-3-4-1-15,-6-5-19 16,-1-5-7-16,5-2-23 16,3-1-22-16,6 3-68 15,4 3-51-15,3 2-211 16,2 0 223-16</inkml:trace>
  <inkml:trace contextRef="#ctx0" brushRef="#br0" timeOffset="-210926.41">18176 2469 259 0,'-8'1'194'15,"2"0"11"-15,2 1 11 16,2 1-58-16,1-4-31 0,1 1-34 16,0 0-7-16,0 0-13 15,0 0 2-15,3 0 0 16,12 3-13-16,32 10-14 15,-24-7-12-15,3 2-17 16,-8-1-6-16,-3 2-8 16,1-3 1-16,-2 2-5 15,5 0 1-15,1-3 1 16,3 3 0-16,-7-6 2 16,0 1 2-16,0-2 0 15,-5-1 2-15,3 0-34 16,-2-2-40-16,-2-4-144 15,1-4-161-15,-2-7 232 16</inkml:trace>
  <inkml:trace contextRef="#ctx0" brushRef="#br0" timeOffset="-210611.24">18260 2294 345 0,'0'0'262'0,"-1"-1"-52"16,7 4-54-16,-6-3-2 0,0 0-68 16,0 0 6-16,0 0 19 15,0 0-27-15,11 5-32 16,5 1-15-16,31 17-28 15,-30-17-2-15,-2-4-1 16,4 2 2-16,7-2-1 16,4-3 1-16,8-2-5 15,0-5-30-15,-2-3-102 16,4-1-91-16,-3 0 127 16</inkml:trace>
  <inkml:trace contextRef="#ctx0" brushRef="#br0" timeOffset="-209867.86">19318 2101 150 0,'5'-8'161'0,"-1"4"13"16,-3 1 38-16,-1 0-47 15,-1 2-25-15,0 0-18 0,0-1-53 16,0 2-17-16,-4 2-26 15,-7 4 1-15,-3 8 17 16,-31 37 5-16,24-18 8 16,-1 4-3-16,-3 9-12 15,2 7-5-15,2 3-15 16,0 1-7-16,10 0-10 16,2-5-2-16,9-6 1 15,3-5-3-15,8-12 2 16,6-5-1-16,9-8 4 15,4-6 4-15,6-6 6 16,5-5 6-16,2-12 4 16,6-4-2-16,-2-7-2 15,-4-9-6-15,0-8-3 16,-3-5 0-16,3-7-4 16,5 0 0-16,-2-3-2 15,-4 4-1-15,-5 6 0 0,-5 5-2 16,-6 12 2-16,-5 3 0 15,-8 8 4-15,-7 4 3 16,-5 6 2-16,0 1-3 16,-5 7-17-16,-3 2-7 15,-3 12-9-15,-4 6 4 16,-6 14 13-16,-4 9 6 16,-8 15 6-16,1 7 0 15,2 11 0-15,4 2-2 0,13-8-3 16,9-6 7-16,16-17 6 15,7-3 1-15,8-13 2 16,3 0-8-16,10-9-2 16,7-7-1-16,7-3 15 15,5-7-41-15,-5-3-169 16,1 0 138-16</inkml:trace>
  <inkml:trace contextRef="#ctx0" brushRef="#br0" timeOffset="-208097.32">5172 1819 101 0,'-15'-12'109'15,"2"0"23"-15,2 0 0 16,0 1-13-16,3-1-17 16,4 0-8-16,-1 3 2 15,0 0 5-15,2 3 5 16,-2 1-3-16,2 2-29 16,1 2-22-16,0 1-46 0,2 0-16 15,0 0-15-15,0 3 6 16,7 18 13-16,21 26 7 15,-7-23 7-15,-1 3 0 16,3 5 7-16,5 4 0 16,0 6 1-16,5 6-1 15,0 1-4-15,3 5-2 16,-3 1-1-16,0 3-2 16,-4 6-2-16,2 0 0 15,4-3-1-15,2-4 0 16,4-6 1-16,-4-1 0 0,-4-4 3 15,-3-4-2-15,-5-6 2 16,-1-3 1-16,-2-7 0 16,-5 0 2-16,-3-6 0 15,1-3-1-15,-7-2 4 16,-1-8-11-16,-4-1-83 16,-2-7-94-16,-4-13 105 15</inkml:trace>
  <inkml:trace contextRef="#ctx0" brushRef="#br0" timeOffset="-207812.08">5745 1845 624 0,'-4'6'273'15,"-11"11"-149"-15,-2 13 16 16,-11 16-5-16,-3 9-26 16,-10 17-22-16,3 0-17 15,-10 7-24-15,5 2-13 16,8 5-20-16,-2 2-5 16,8-9-4-16,0-7 1 15,-1-20 0-15,3-8 0 16,9-13-56-16,3-7-66 0,8-5 74 15</inkml:trace>
  <inkml:trace contextRef="#ctx0" brushRef="#br0" timeOffset="-207246.97">6173 2621 337 0,'57'-21'206'15,"-70"25"-15"-15,-2 3 12 16,-5-2-2-16,-1 3-29 15,-2 0-42-15,-1 2-29 0,3 1-54 16,1 0-17-16,5 0-18 16,3 0-7-16,6 2-6 15,1 0-3-15,5 7-5 16,-1-6 0-16,4 2 2 16,4-1 1-16,-1-4 5 15,3 5 1-15,-8-4 3 16,3 5 2-16,-4 3 1 15,0-5 3-15,-1 0 4 16,-5-5 6-16,-4-7 9 16,-3 0-18-16,1-6-75 15,2-1-69-15,3 0-209 16,2 0 211-16</inkml:trace>
  <inkml:trace contextRef="#ctx0" brushRef="#br0" timeOffset="-206820.78">6505 2655 691 0,'-6'-34'305'0,"-8"40"-171"16,0 2-54-16,4 9-16 15,-2 0-20-15,3 0 1 16,7 5 0-16,2 2-23 15,6 2-6-15,3 1-5 16,-1 1-4-16,3-1-2 16,-3 1 0-16,-4 0 3 15,2-1 2-15,-12-7 10 16,2 1 6-16,-5-9 10 16,-9-3-1-16,-3-4-5 15,-9-3-2-15,-7-5-107 16,2-2-144-16,0-7 144 0</inkml:trace>
  <inkml:trace contextRef="#ctx0" brushRef="#br0" timeOffset="-206312.31">7255 2594 479 0,'-4'-4'226'15,"1"0"-117"-15,6 4-38 0,-3 0 17 16,0 0-8-16,0 0 3 16,16 8 3-16,31 14-16 15,-21-15-38-15,2 1-13 16,2-8-8-16,0 1 0 16,0-1-1-16,-2-5 1 15,-5 1-1-15,-2-4-16 16,-5-3-78-16,0 4-71 15,-5 0 89-15</inkml:trace>
  <inkml:trace contextRef="#ctx0" brushRef="#br0" timeOffset="-206085.67">7326 2439 756 0,'-7'-6'301'0,"3"5"-172"15,4 0-59-15,2-1-3 16,-2 1-27-16,0 0-41 16,2-1-3-16,14 2-1 15,30 3 1-15,-24 1 2 16,-1 0 2-16,3 1 2 16,0-1 11-16,-3-3-145 15,6 1-181-15,-1-4 204 16</inkml:trace>
  <inkml:trace contextRef="#ctx0" brushRef="#br0" timeOffset="-205393.39">8207 1595 418 0,'0'-16'213'0,"-5"3"-55"16,-1 4 21-16,-3 8-36 15,-1 1-29-15,1 8-52 16,-3 0-25-16,1 11-16 15,5 6-2-15,-4 10-4 16,2 7 1-16,2 8 2 16,-7 2-1-16,7 2-1 15,5 2-4-15,3-6-8 16,5-1 3-16,4-13 7 16,1-2 1-16,5-9 4 15,6-5-3-15,7-6-4 16,5-6 2-16,5-10 2 15,1-8 3-15,3-11 6 16,-4-9 2-16,-1-12 1 0,-2-7-1 16,-8-7-7-16,4 2-3 15,-8-3-5-15,1 3-1 16,-10 4-3-16,-4 1-2 16,0 15-1-16,-9 5-2 15,3 13 2-15,-2 7 0 16,-4 5-2-16,3 5-6 0,-8 4-7 15,-3 5-2-15,7 8 0 16,-6 2 6-16,5 10 5 16,2 6 2-16,-7 4 11 15,5 3 4-15,-5 1 1 16,0 1-3-16,4 2-9 16,0-3-2-16,5 0-2 15,5-4-1-15,0-5 0 16,2-2 0-16,4-6 0 15,1-7 0-15,1-2 1 16,-2-6 6-16,5-3-78 16,2-4-53-16,0-7 77 15</inkml:trace>
  <inkml:trace contextRef="#ctx0" brushRef="#br0" timeOffset="-204991.07">9241 1890 813 0,'-2'1'345'15,"-1"3"-205"-15,-5 2 4 0,-4 6 6 16,-11 4-4 0,-3 7 3-16,-6 4-16 0,-13 7-42 15,2 1-17-15,-12 4-24 16,1 2-11-16,2-2-19 16,2-2-9-16,7-1-7 15,2 1 0-15,9-7-3 16,3 2 0-16,6-4 1 15,2-2-2-15,3-6 0 16,3-3 0-16,6-8-25 16,3-1-24-16,1-4-69 15,2 0-37-15,-1-1-97 16,4 3-93-16,0 1 228 16</inkml:trace>
  <inkml:trace contextRef="#ctx0" brushRef="#br0" timeOffset="-204104.41">9319 2294 286 0,'59'-15'163'0,"-67"11"-1"16,-3 3-15-16,-9-1 37 15,-2 2-20-15,-1 2-15 16,-1 3-17-16,5 2-38 16,0 5-13-16,-1 3-30 15,0-1-19-15,-2 0-4 16,5 4-1-16,0-1-9 16,7 4-1-16,3-2-18 15,-1-4-6-15,8-4-2 16,1-2-1-16,4-4 4 15,1 0 3-15,4-4 5 0,-2-1 5 16,6-6 5 0,1-2 2-16,-4-5 3 0,3-1-2 15,-5-7-3-15,5-2-3 16,-1 1-5-16,-3-3 0 16,0 8-2-16,-1 1-1 15,-3 8 2-15,1 1-1 16,-1 3 0-16,-3 3-2 15,-2 1-5-15,-1 0 0 16,0 0-2-16,0 0 1 16,0 0 4-16,2 13 1 0,-2 13 1 15,-5 32 2-15,-2-19 0 16,-2 6 1-16,-1 7-3 16,1 4 1-16,-8 1 0 15,7 1 0-15,-5 1 0 16,-7-2 1-16,3 4-1 15,-4-4 2-15,-4 2-2 16,8-4 0-16,-2-9 1 16,1 1-1-16,7-18 0 15,1-3 1-15,9-10-2 16,3-4 1-16,4-6 0 16,3-6 4-16,3-7 8 15,3-7 1-15,6-7 25 16,3 0 2-16,5-11 9 15,-2 0 2-15,0-2-23 16,4-4-7-16,-6 3-12 16,8 2-4-16,1 4-2 0,-4 6-1 15,0 2-3-15,-3 5 2 16,-9 4-27-16,1 1-50 16,-5 11 51-16</inkml:trace>
  <inkml:trace contextRef="#ctx0" brushRef="#br0" timeOffset="-116975.4">10667 16210 350 0,'-15'-86'193'15,"2"78"1"-15,-1 3-25 16,-1 3-32-16,2 1-17 15,-3 0-47-15,3 1-5 16,3 0 16-16,3 1 10 0,2 2 15 16,-1-2 0-1,4 0-22-15,-1-1-24 0,3 0-48 16,0 0-17-16,0 0-18 16,21 6-1-16,43 6 7 15,-18-8 3-15,8 3 5 16,2-1 3-16,7 3 3 15,3 0 1-15,6-2 1 16,3-3 1-16,2-2 0 16,1-1 0-16,-14-1-1 15,-1 3 0-15,-11 1 0 16,-3 1 0-16,2-1 0 16,-1 2 0-16,-5-2 1 15,-6 1-1-15,-5-1 1 16,-6-2 2-16,-5 0 0 15,-3-2 1-15,-9-1 1 16,-3-1 1-16,-4-1 3 16,-1-3 0-16,-3-1 1 15,4-1-2-15,-8-5-3 0,2-4 1 16,-1-6 1-16,-2-1 1 16,0-7 7-16,-3-6 1 15,3-10 1-15,-2-5 1 16,0-8-11-16,0-4-5 15,-5-8-4-15,-2-4-2 16,2-4 1-16,0-3 3 16,4 6 12-16,6 6 3 0,0 9 3 15,1 5 0-15,-2 2-12 16,1 2-3-16,2 1-4 16,1 1 0-16,3 1-1 15,0 3 0-15,-2 3 0 16,4 7 0-16,-1 8-1 15,-2 2 1-15,4 12-2 16,-1 0 0-16,-3 5 0 16,0 0-1-16,-1 7-1 15,0 0-1-15,4 2 0 16,-6 1 1-16,0 0 0 16,3 0 1-16,18 3 2 15,31-2 0-15,-23-5 0 16,4-3 0-16,1-8-1 15,3 6 0-15,3-8 0 16,10 2 0-16,7 0 0 16,3-6 0-16,8 3 1 0,-1 0-1 15,-2-2 2 1,-2 0 0-16,-5 2 0 0,-3 0 0 16,-5 6 1-16,4 4-1 15,-10 6-1-15,-2 2-1 16,-7 7-1-16,-4 4-1 15,-2 4 1-15,0 0 0 16,-4 3 1-16,-3-1 0 16,-7 1 1-16,2 1-1 15,-10 0 1-15,4 6-1 16,-6 1 1-16,-3 1-1 0,-2 3 0 16,-1 2 0-16,-1 7 0 15,0 2 2-15,-3 10 0 16,-3 1 2-16,3 10 1 15,-6 0-2-15,3 3-2 16,-3 0-3-16,0 6 1 16,-2 4-2-16,0 3 3 15,-1 2 1-15,-4-7 0 16,2-5 0-16,2-4 2 16,-4-3 1-16,4-3-1 15,3 1 1-15,-3-8-1 16,2 0-1-16,2-5 1 15,-1-6-1-15,6-5 0 16,0-3 0-16,5-10 0 16,0-3-1-16,3-9-2 15,5-1-1-15,2-2-1 0,4-3 0 16,7 1 10-16,2-2 5 16,9-4 3-16,6 2 2 15,4-1-9-15,6 1-2 16,4 3-4-16,3-4 0 15,12 1 0-15,1 2 0 16,11-1 0-16,-2 1 0 16,-2-1 1-16,-5 2 0 15,-6 0 18-15,-1 6-40 0,-7 1-94 16,-2 1-95-16,-8 5 110 16</inkml:trace>
  <inkml:trace contextRef="#ctx0" brushRef="#br0" timeOffset="-111123.57">11780 16150 165 0,'14'41'104'0,"-11"-40"2"16,-3 0-7-16,3-1-19 15,-3 0-10-15,0 0-19 16,0 0-9-16,-3 0-6 15,3 0 0-15,-1 0 1 16,0 0-2-16,0 0-10 16,0 0-6-16,0 0-12 15,0 0-5-15,0 0-2 16,0 0-1-16,-1 0 1 16,2 0 1-16,0 0 1 15,0 0 1-15,0 0 7 16,0 0 4-16,0 0 10 15,0 0 3-15,0 0 4 16,0 0-1-16,0 0-6 16,0 0-4-16,0 0-9 15,0 0-3-15,0 0-2 16,0 0-1-16,0 0 1 0,0-1 2 16,0 0 1-16,0 0-1 15,0 0-2-15,0 0-1 16,0 0-2-16,0-1-1 15,0 1-1-15,0 0 1 16,0 0 0-16,0 0 8 16,2 0 19-16,-1 0 4 15,-1 0 2-15,3-1-6 16,-1-1-19-16,-2 2-4 0,0 0-2 16,1 0-2-1,-1 0 0-15,7-4 0 0,-3 0-1 16,-1 3 0-16,3-4 1 15,-6 5 13-15,1 0 15 16,2-1 2-16,-3-1 3 16,10 0-14-16,-9-1-13 15,1 1-3-15,5-3-3 16,-6 3 0-16,0-3-1 16,5-1 0-16,-2-1 0 15,3-1 0-15,28-28 2 16,-33 28 2-16,7 2 3 15,0 0 1-15,-3 3-1 16,3 0-2-16,-7 0-2 16,0 0-1-16,6-1-1 15,-3 0 0-15,7-1-1 16,-6-1 1-16,4 0 0 0,-5 0-1 16,2-1 1-16,5 3 0 15,-7-4 0-15,4 2-1 16,0 3 1-16,-4-4 0 15,6 4 37-15,-2-4 4 16,-3-1 3-16,3 2 0 16,0-2-36-16,2 4-3 15,0-3-3-15,0 0-1 16,-1-4 1-16,0 1 0 0,-2 2 2 16,0-1 0-16,1 1 1 15,-1 1 0-15,1-1-2 16,2 3-1-16,-4-2 0 15,-1-2-1-15,1 3-2 16,-1 2 1-16,2 0-2 16,0-1 0-16,1 2 0 15,-3-3 0-15,3 4 0 16,2 2 0-16,-1-3 0 16,1-1-1-16,1 2 1 15,0-3 0-15,2 3 0 16,0 0 0-16,-4-3 0 15,2 1 0-15,-2-2 1 16,2 1-1-16,7 1 0 16,-2 1 0-16,-4-4 0 15,0 1 1-15,-3-3-1 16,-2 1 0-16,4 4 0 0,-2-2 0 16,2 1 1-16,1 0-1 15,0-2 1-15,3 2-1 16,0-1 0-16,1 3 0 15,0-1 0-15,2 0 1 16,-4 1 0-16,1-1 1 16,1 2 2-16,-5 1 1 15,-1-4-1-15,2 4 0 16,-3-3-2-16,3 1-1 16,2 0 1-16,1-2-1 15,1 3 0-15,-2-1 0 0,3 0-1 16,-2 1 0-16,-4-3 1 15,1 0 0-15,-3 2 2 16,-3 2 0-16,-1 2 2 16,0-2-18-16,-3 2 59 15,-2-1 3-15,-2 0 3 16,0 1 19-16,0 0-56 16,0 0 0-16,1 0 13 15,0 0 5-15,0 0 5 16,0 0-1-16,-1 0-14 15,0-1-7-15,0 0-8 16,1 1-3-16,0 0-4 16,0 0 1-16,0 0-2 15,0 0 1-15,0 0 1 16,0 0 1-16,0 0 0 16,0 0 1-16,0 0-1 15,-1 0-2-15,-1-1 0 16,2 0-1-16,-2 0 0 0,1 0 0 15,0 0 0-15,1-1 0 16,0 2 0-16,0 0-1 16,0 0-3-16,0-1 0 15,0 0 1-15,0 1 0 16,0 0 3-16,0 0 1 16,0 0 1-16,0 0-1 15,0 0 0-15,0 0-1 16,0 0-1-16,0 0-2 0,-1 0 1 15,0 0 0-15,1 0 1 16,0 0 1-16,0 0 0 16,0 0-1-16,0-1 0 15,0 0-1-15,0 1 0 16,0 0 0-16,0 0 1 16,0 0 1-16,0 0 1 15,0 0 2-15,0 0-2 16,0 0 0-16,0 0-2 15,-1 0-3-15,0 0-6 16,1 0-4-16,0 0-1 16,0 0 1-16,0 0 7 15,0 0 3-15,0 0 3 16,0 0 0-16,0 0 1 16,0 0 0-16,0 0 0 15,0 0 0-15,0 0 1 16,0 0 0-16,0 0 1 0,0 0-1 15,0 0 0-15,0 0 1 16,0 0 0-16,0 0 0 16,0 0 0-16,0 0-1 15,0 0-1-15,0 0 1 16,0 0-1-16,0 0 1 16,0 0-1-16,0 0-1 15,0 0 1-15,0 0 0 16,0 0 0-16,0 0 1 0,0 0 0 15,0 0 0-15,0 0-1 16,0 0 1-16,0 0-1 16,0 0 0-16,0 0 1 15,0 0 0-15,0 0 0 16,0 0-1-16,0 0 1 16,0 0-1-16,0 0-1 15,0 0 0-15,0 0-1 16,0 0-1-16,0 0 0 15,0 0 1-15,0 0 1 16,0 0 1-16,0 0 0 16,0 0-1-16,0 0 0 15,0 0 0-15,0 0 0 16,0 0 0-16,3 6-1 16,-2-4 1-16,3 3-1 15,0 2 0-15,0 0 0 0,3 3 0 16,22 32 0-16,-25-30 1 15,1 2-1-15,1 0 1 16,-1 0-1-16,5 0-1 16,-1-2 2-16,2 3 0 15,-3 2 0-15,-3 0 1 16,1 0-1-16,6 0 1 16,-1 0-1-16,5-2 0 0,-3 0 0 15,0-4 0-15,0 0 0 16,1 1 1-16,8 1 0 15,-3 4-1-15,3-1 1 16,-2 3 0-16,-1-1 0 16,-1-1 1-16,0 1-1 15,2-1 1-15,-1-4-1 16,0 1 0-16,2-1 0 16,0 0 0-16,0 3 0 15,2 1 0-15,0 2 1 16,-5-3 0-16,3 1-1 15,0-2 0-15,3-2 0 16,-2 0 1-16,1-3 0 16,-1-2 0-16,-5-2 11 15,2-1 1-15,3-1 1 16,0 0 0-16,5-3-10 16,2 4-2-16,-2-2 1 0,-1 1-1 15,-4 0-1 1,3 0 2-16,-2 3-1 0,0 1 0 15,3-2 0-15,-6 0-1 16,0 1 0-16,-2-2 0 16,-3-1 1-16,0 3 0 15,-2-3 1-15,-3 0 0 16,0 2 1-16,-2-2 1 16,-3 1-1-16,4 0 1 15,-5 2-1-15,9 2-1 16,-9-5 0-16,-2 0-2 0,0 0 1 15,-3-1 1-15,1-3 15 16,0 0 5-16,0 0 3 16,0 0 0-16,0 0-14 15,0 0-5-15,0 0-3 16,0 0-1-16,0 0 0 16,0 0-1-16,0 0 0 15,0 0 0-15,0 0 0 16,0 0 0-16,0 0 0 15,0 0-2-15,0 0-2 16,0 0-2-16,0 0-11 16,0 0-21-16,0 0-110 15,0 0-131-15,-1-1 172 16</inkml:trace>
  <inkml:trace contextRef="#ctx0" brushRef="#br0" timeOffset="-106073.17">11792 16089 61 0,'0'0'55'0,"0"0"7"0,0 0-10 16,0 0-8-16,0 0-3 15,0 0 13-15,0 0 8 16,0-1 2-16,0 0-1 16,0 0-7-16,0 0-4 15,0 0-7-15,0 0 0 16,0-5 0-16,1-4-1 15,-1 1-1-15,1 0-3 0,5-31-5 16,-9 28-4-16,0-1-5 16,-4-1 0-16,7-2 1 15,-6 3 2-15,4 1-4 16,4 5-2-16,-4-6-6 16,0 0-1-16,2-1 1 15,-5-2 0-15,4 3-2 16,1-2-3-16,0 3-6 15,0-2-1-15,0 3-1 16,0 1 1-16,-2-2-1 16,2 2 1-16,-3-3-1 15,3 0 0-15,-2-3-2 16,2 1 0-16,2-1-1 16,-2-2 0-16,3 3-1 15,-2-6 0-15,1 3 1 16,5 0 1-16,1-4 1 15,-2-1 0-15,-2-1 2 0,1 0 1 16,-5 2 8-16,2 1 3 16,-1-1 1-16,-1 3-1 15,0-4-8-15,0 2-3 16,2-1-3-16,1-2-1 16,1 0 3-16,-1 4 2 15,-1 0 11-15,-2 0 4 16,4 1 4-16,-3-3-1 15,4 6-9-15,-5 0-2 0,-1 3-3 16,-1-1-1-16,-1-1-1 16,3-3-1-16,0 1-2 15,1 1 1-15,-1-2 6 16,3 0 0-16,1 1-1 16,-4-4-2-16,-1 0-5 15,-3 1-2-15,4 3 0 16,0 3 0-16,2 2-1 15,0 1 1-15,-2-3-1 16,-1 1-1-16,2 0-1 16,2 0 0-16,-5-2 1 15,8-1-1-15,-7 2 0 16,6 3 0-16,5 5 0 16,-2-1-1-16,3 3-1 15,-8-3 1-15,2 3 0 16,0 3 1-16,-1 0 1 15,-3-4 1-15,2 3 0 0,-3 1 0 16,0 0-1-16,0 0 1 16,0 0 1-16,0-1 0 15,0 1-1-15,0 0 1 16,0 0 0-16,0 0-1 16,0 0-1-16,0 0-1 15,0 0 1-15,0 0-1 16,1-3 0-16,1 0 0 15,0-1 1-15,0 0 0 0,-1 1 0 16,1-1-1-16,-2 4 0 16,0-1 0-16,0 0 0 15,0 1 0-15,6-4 1 16,-6 4-1-16,2-1 0 16,3-2 0-16,-5 3 0 15,2-1 0-15,-2 0 1 16,0 1 0-16,2-1-1 15,-2 0 1-15,0 1-1 16,0 0-1-16,0 0 0 16,1 0 0-16,2-2 0 15,-3 2 0-15,0 0 1 16,5-1 0-16,-5 1 0 16,5-1 1-16,2 0 0 15,-4 0 1-15,-1 1 0 16,0 0 0-16,-2 0 0 15,0 0-1-15,0 0-1 0,0 0 0 16,1 0 0-16,-1 0 1 16,0 1 1-16,0 0 0 15,0-1 0-15,0 0 1 16,0-1 3-16,3 1 1 16,-3 0 4-16,0 0 1 15,0 0 0-15,0 1-2 16,0 0-4-16,0 0-3 15,0 0-3-15,0 0 0 16,0 0-24-16,0 0 54 0,0 0 12 16,0 0 4-16,0 0 27 15,0 0-56-15,0 0-14 16,0 0-3-16,0-1-7 16,0 0 0-16,0 0 2 15,0 0 1-15,0 0 3 16,0-1 0-16,0 2 1 15,0 0 0-15,0 0 0 16,0-1 1-16,0 0 1 16,0 1-1-16,0 0 1 15,0 0 0-15,0 0 0 16,0-1 1-16,0 0-1 16,0 0-1-16,0 0-1 15,0 1 0-15,0 0-3 16,0 0-2-16,0 0-3 15,0 0 0-15,0 0 0 16,0 0 2-16,0 0 3 0,0 0-1 16,0 0 1-16,0 0 1 15,5 1 1-15,0-1 0 16,1 0 1-16,3 1 0 16,-4 0 0-16,-2-1 1 15,3 1-1-15,-4-1 0 16,0 0 0-16,2 0 0 0,2 1-1 15,0 0 1-15,0-1-1 16,2 0 0-16,-2-1 1 16,1 0 0-16,1 1-1 15,-3 0 0-15,4 0 0 16,0 0 0-16,1 0-1 16,27-1 1-16,-26-3-1 15,2 6 0-15,0-2 0 16,1-1 1-16,2-1 1 15,-2 0 0-15,0 2-1 16,0 0 0-16,2 0 0 16,-2 1 0-16,-1-5 1 15,5 4-1-15,-4-1 1 16,8 1-1-16,-4 4 1 16,0-4 0-16,-3 1 0 15,-6-4-1-15,6 3 1 16,-5 0 0-16,7 0 0 15,-3 0 0-15,0-2 0 16,-1 1-1-16,0-2 1 16,5 2 0-16,-4 2 0 0,-2-1 0 15,4 3 0-15,-1-3 0 16,-2-4 1-16,5 5 0 16,-1-2-1-16,-1 0 0 15,6 1 0-15,-3-5 0 16,1 0 0-16,-2 0 0 15,2 0 0-15,1 3 0 16,1-4 0-16,-1 1 0 16,-1-1 2-16,-1-4-1 0,-2 6 0 15,2 0 1-15,-4-4-1 16,3 4 0-16,-7-4 0 16,0 4 0-16,-5-1-1 15,5 2 1-15,1 1 1 16,-4-5 0-16,0 5 1 15,-8-2 1-15,1 0 1 16,3 4 1-16,-4-1 3 16,0 0 2-16,0 1 3 15,0 0-1-15,0 0-2 16,0-1-3-16,0 0-4 16,0 0-1-16,-1 0-3 15,0 0-1-15,0 0-1 16,0-1-2-16,0 1-16 15,0 0-5-15,-2 0-25 16,3 0-28-16,-1 0-40 16,0 0-9-16,0 0 14 0,0 0 28 15,0 0 56-15,0 0 14 16,0-1 15-16,0 1 0 16,-1 0 1-16,2 0-5 15,-2 0-50-15,1 0-29 16,0 0-37-16,0 0 1 15,0 0 48-15,0 0 29 0,0 1 38 16,0 0 3-16,0 0 1 16,-2 0 1-1,3 0-6-15,-1 0-1 0,0 1 0 16,0 3 1-16,0-3 6 16,0 0 0-16,1 3 1 15,0-4 0-15,0 1 3 16,0 2 2-16,0-3 5 15,-1 0 10-15,0 0 19 16,1 1 8-16,-1-1 0 16,-1 0-9-16,2 0-21 15,0 0-5-15,0 2 0 16,0-1 1-16,0 4 14 16,0-1 8-16,0 0 5 15,2 5 4-15,0-2-6 16,-1 0-10-16,0 1-9 15,-1 0-4-15,1 3-6 16,1-1-2-16,9 30 1 16,-15-32-1-16,8 4 3 0,-5 2 6 15,1-3 6-15,2 3 2 16,0 4 5-16,-2-2 1 16,0 7-2-16,4 0 1 15,-5-3-7-15,7 5-4 16,-2-1-8-16,3 2-1 15,-7-1-3-15,-3 0-1 16,5-2-1-16,-8 1-1 0,10 3-1 16,-5-2-1-16,-5 2-2 15,10-3 0-15,-5-1-1 16,5 1 0-16,2-1 1 16,-2-2 0-16,2 3 0 15,3-1 2-15,-9 0-1 16,0 2 0-16,-3 3 0 15,1 2 0-15,3 5-1 16,4 2 1-16,-4 1-1 16,0 1 1-16,-1-2-1 15,-1 1 0-15,1-1 0 16,0-5-1-16,1 4 1 16,-1-3-1-16,3 0 1 15,-3 0-1-15,-3-1 1 16,3-3-1-16,8 3 1 15,-7-1-1-15,5 2 1 16,-5-1 0-16,-2 0 1 0,3 0 0 16,-9-6 2-16,11 4 0 15,-11-8 25-15,3-1 3 16,5-4 4-16,-5-5 2 16,7 2-19-16,-2-2-2 15,-1-2 2-15,2 0 1 16,0-2-3-16,3-4 0 15,-3 2-1-15,-2-1-2 16,4-1-4-16,-4 5-1 0,4-3-7 16,1-2-1-16,-2 0 1 15,5 0 0-15,-1-1 6 16,1 0 2-16,4 2 3 16,-6-2 0-16,4-1-3 15,-1-2-1-15,-2-2-2 16,7 1 0-16,-3 1-2 15,1 0 0-15,0-1-1 16,-1 1-1-16,0 2 1 16,-2-1-2-16,0 2 1 15,1-2 0-15,-3-1-1 16,2 2 0-16,1 0 0 16,-3 1 0-16,1-2 0 15,2 1-11-15,-5-2 46 16,3 1 2-16,2 1 0 15,-2-1 13-15,1-1-48 16,5 0-1-16,-5 2 0 0,4 0-2 16,-3 1 1-16,-2 1 0 15,0-2 0-15,-1 4 0 16,4-2 1-16,-4 0-16 16,-5 0-64-16,-2-4-63 15,-3-1 81-15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06:05:04.3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3967 2203 606 0,'-5'-6'319'0,"1"-5"-83"16,2-4-27-16,2-4-61 15,0-1-15-15,5-2-26 16,-3 0-9-16,9 2-32 16,1 0-19-16,7-1-28 15,7 1-11-15,5 7-9 16,7 2-1-16,7 10-3 16,5 4 1-16,4 9 0 15,0 3 1-15,2 3 2 16,1 0 1-16,7 2 1 15,4-1 1-15,4-5-1 16,5 3 1-16,-3-10 0 0,-8 4-1 16,0 3 1-16,-7-2 0 15,-3-1-27-15,4-2-48 16,-10-8-137-16,1-1-113 16,-11-2 192-16</inkml:trace>
  <inkml:trace contextRef="#ctx0" brushRef="#br0" timeOffset="372.93">4813 2082 408 0,'-39'15'235'0,"-17"9"-19"15,-3 6-13-15,-3 16-3 16,-2 3-24-16,4 15-28 16,5 10-21-16,7 0-42 15,9 1-20-15,8-6-37 16,4-8-13-16,18-8-14 15,1-4-3-15,18-10-6 16,6-6-2-16,12-5 0 0,10-5 2 16,9-10 5-16,10-1 2 15,2-7 1-15,11-3 18 16,12-4-94-16,5-4-65 16,5-9 91-16</inkml:trace>
  <inkml:trace contextRef="#ctx0" brushRef="#br0" timeOffset="839.08">6014 2240 454 0,'-10'-16'273'0,"3"7"-6"15,5 2-74-15,2 5-71 16,3 4-46-16,13 14-51 0,6 5 9 16,2 12 15-16,4 6-1 15,3 6-18-15,9 10-9 16,5 3-13-16,2-1-2 16,7 3-3-16,-4-6 0 15,7-1 0-15,-8-4 0 16,-7-7 1-16,0-4 0 15,-3-4 3-15,5 4 0 0,0-12 2 16,-4-1 0 0,-6-13-45-16,-3-9-75 0,-5-8 72 15</inkml:trace>
  <inkml:trace contextRef="#ctx0" brushRef="#br0" timeOffset="1093.57">6820 2381 788 0,'-13'-18'404'0,"-5"11"-132"15,-2 3-27-15,-3 10-110 16,-7 8-32-16,-6 18-47 16,-2 10-10-16,-4 18-4 15,1 6-9-15,1 0-11 16,-1 0-7-16,-2-4-9 15,0-3-2-15,7 1-4 16,2-2-1-16,7-6-52 16,4-3-39-16,2-13-120 15,7-9-119-15,6-19 211 0</inkml:trace>
  <inkml:trace contextRef="#ctx0" brushRef="#br0" timeOffset="1493.85">6517 1706 709 0,'-21'1'310'0,"-7"20"-169"16,0 12-9-16,-1 15-14 15,5 8-19-15,8 0-30 16,12-5-16-16,12-13-38 16,1-15-13-16,12-13-1 15,8-11 5-15,-1-16 9 16,5-4 4-16,-2-13 2 15,-9-4-2-15,-3 0-1 16,-2 1 1-16,-14 5 7 16,-3 5 3-16,-6 3-21 15,-8 4-23-15,5 8-55 0,-1 8-38 16,2 7-126-16,0 6 152 16</inkml:trace>
  <inkml:trace contextRef="#ctx0" brushRef="#br0" timeOffset="1975.72">7834 2560 871 0,'6'-6'344'16,"5"4"-249"-16,5 4 5 15,8 1-35-15,5 3-18 16,4 2-20-16,4-1-10 15,0-1-9-15,-2-2-2 16,-1-4-1-16,2 0 0 16,4-7-6-16,0-1-45 0,4-6-163 15,-8-2 143-15</inkml:trace>
  <inkml:trace contextRef="#ctx0" brushRef="#br0" timeOffset="2190.69">8087 2339 807 0,'-11'-4'384'0,"6"2"-163"16,4 0-48-16,3-1-74 16,-2 2-57-16,0 0-56 15,3 0-7-15,17-3 5 16,30 4 3-16,-18 9-14 15,4 2-41-15,9 1-125 16,3-1-94-16,13 2 166 16</inkml:trace>
  <inkml:trace contextRef="#ctx0" brushRef="#br0" timeOffset="2610.94">9503 2500 851 0,'-15'-4'409'0,"7"-1"-172"16,2 2-37-16,8 4-94 15,5 1-50-15,7 3-52 16,5-1-1-16,13 2 0 15,-2-2 0-15,7 0-3 16,8 2 1-16,-3-4-1 16,10 4 0-16,3 0 0 0,-1-2 20 15,13 1-119-15,0-4-90 16,5-1 123-16</inkml:trace>
  <inkml:trace contextRef="#ctx0" brushRef="#br0" timeOffset="3024.11">10799 2211 668 0,'1'3'312'15,"-2"2"-141"-15,3 5-52 16,11 10 10-16,4 8-43 16,10 8-17-16,5 4-26 15,8 7-9-15,9 9-14 16,5 0-10-16,7 5-5 16,4 1 0-16,4-3-2 15,-1-1-1-15,-1-1 0 16,-3-3 0-16,-2 1 1 15,-6-1 0-15,3-6 1 16,-8-4 1-16,-5-9 0 16</inkml:trace>
  <inkml:trace contextRef="#ctx0" brushRef="#br0" timeOffset="3219.78">11795 2397 822 0,'-17'-19'356'0,"-10"8"-201"0,1 7-2 16,-8 5-22-16,-2 11-35 16,-8 12-19-16,-2 11-9 15,-11 17-9-15,4 8 1 16,-8 11-10-16,-9 0-9 15,-211 186-177 32,0-2-13-47,256-240 149 0</inkml:trace>
  <inkml:trace contextRef="#ctx0" brushRef="#br0" timeOffset="3715.8">12870 2580 407 0,'4'2'242'0,"0"-1"69"15,2-1-141-15,-2 0 5 16,4 1 3-16,17 3-50 0,34 6-18 16,-29-4-43-16,8-2-24 15,1-1-29-15,0 0-5 16,3-3-5-16,-1 2-1 15,-2 2-1-15,0 1-2 16,-2 1-33-16,-4-1-27 16,-4-4-99-16,-5-4-120 15,-3-3 180-15</inkml:trace>
  <inkml:trace contextRef="#ctx0" brushRef="#br0" timeOffset="3951.03">13260 2337 577 0,'-7'11'312'16,"-9"3"-116"-16,0 13-27 16,-1 4 6-16,-4 13-60 15,0 4-23-15,2 2-35 16,1 1-25-16,7-12-26 15,1-5-3-15,9-3-40 16,2-2-47-16,4-4-206 16,8 3 187-16</inkml:trace>
  <inkml:trace contextRef="#ctx0" brushRef="#br0" timeOffset="4587.62">14441 2239 396 0,'1'-22'246'0,"-12"11"37"16,-1 8-108-16,-6 6-37 16,-2 4-33-16,-5 15-55 15,-2 5 3-15,1 23 13 16,2 11-5-16,2 12-16 16,0 8-11-16,2 5-22 15,5-4-4-15,7-6-4 16,6-2 0-16,12-10 0 15,4-2-1-15,10-13-1 16,2-5-1-16,10-19-1 16,3-6 2-16,10-19 6 15,4-11 4-15,-1-21 0 0,2-13-4 16,-7-22-16-16,5-5-7 16,-2-17-44-16,2-7-27 15,-2-10-8-15,-5-2 1 16,-2 16 46-16,-5 14 34 15,-8 34 29-15,-3 12 13 16,-18 21 20-16,-5 10 10 16,-10 16-1-16,-5 13-8 15,-9 26-4-15,0 14-9 16,-6 20 23-16,-1 6 8 0,10 9-2 16,0 3-2-16,14-1-29 15,3-2-14-15,20-9-14 16,9-8-5-16,20-18-2 15,6-12-2-15,11-20 0 16,3-11 11-16,9-12-90 16,4-11-56-16,7-4 86 15</inkml:trace>
  <inkml:trace contextRef="#ctx0" brushRef="#br0" timeOffset="8081.25">5107 4972 279 0,'-6'-5'180'0,"1"-3"9"0,1 3-12 15,4 3-18-15,0-1-12 16,0 2-22-16,-1 0-14 15,0 0-39-15,0 0-18 16,0 1-27-16,1 0-9 16,0 0-6-16,1 14-3 15,1 3-9-15,12 32-2 16,0-17-4-16,1-2-1 16,7 8 1-16,3-1 1 0,5 3 1 15,-2 2 2-15,2 1 13 16,-2 1 4-16,1-2 4 15,-2 2 1-15,-1 1-9 16,1-5-3-16,-10 2-3 16,5 1 1-16,-2 1-1 15,-1 2 0-15,8-4 2 16,-4-1 0-16,-5-4 2 16,-1-3 2-16,-4-3 0 15,-4-3 2-15,-2-4-1 16,-1-3-1-16,-1-5-1 15,-2-4 0-15,-3-8-45 16,4 5-28-16,-5-11-98 16,-2-1-151-16,-1-6 208 15</inkml:trace>
  <inkml:trace contextRef="#ctx0" brushRef="#br0" timeOffset="8405.9">5569 5191 635 0,'-7'-2'326'16,"-2"4"-125"-16,-4 6-16 0,-3 10-46 15,-4 4-37-15,-2 6-13 16,-1 3-16-16,-3 8-22 15,3 4-10-15,-9 4-15 16,-5 5-5-16,-8 1-8 16,-5 0-2-16,0 1-4 15,3-2 0-15,6-4-2 16,2-4 0-16,15-11 2 16,2-6-36-16,6-13-78 15,8-3-56-15,6-11-190 16,4-6 221-16</inkml:trace>
  <inkml:trace contextRef="#ctx0" brushRef="#br0" timeOffset="8850.89">5421 4687 383 0,'-7'-1'231'15,"3"6"-24"-15,-9 6-17 0,1 11-41 16,2 3-23-16,2 2-27 15,11 2-24-15,5-7-31 16,2-2-10-16,-5-12-16 16,1-2-6-16,-2-6 24 15,3-5 7-15,3-4 8 16,-8-9 2-16,4-3-24 16,-6-3-5-16,-3 3-6 15,6 7 1-15,-9 3 0 16,6 2-3-16,-6 6-9 15,-4 1-6-15,7 4-12 16,-2 2-4-16,4 5 1 16,5 0-5-16,-9 0-86 15,6 7-81-15,2 2 113 16</inkml:trace>
  <inkml:trace contextRef="#ctx0" brushRef="#br0" timeOffset="9400.91">6458 5654 282 0,'-5'-2'194'0,"9"5"22"15,1-1-29-15,-5-2-50 16,0 0-3-16,4 1-21 0,13 9-9 15,32 17-25-15,-28-18-16 16,6-1-28-16,1-2-12 16,-2-1-13-16,4-2-4 15,3-2-1-15,-4-1-1 16,0-3 0-16,-3 0 0 16,-2 1 3-16,-1-4-13 15,-4-2-123-15,-5-6-126 0,-1-3 153 16</inkml:trace>
  <inkml:trace contextRef="#ctx0" brushRef="#br0" timeOffset="9653.31">6646 5464 598 0,'-2'-2'337'15,"3"1"-104"-15,-1-1-57 16,0 2-43-16,0-1-72 16,0-1-20-16,10 2-30 15,4 0-7-15,37 2-3 16,-27 1-1-16,6-1 1 16,6 0 1-16,6-5-34 15,7 2-38-15,5 0-141 16,0-1 132-16</inkml:trace>
  <inkml:trace contextRef="#ctx0" brushRef="#br0" timeOffset="10233.89">7695 5454 252 0,'-6'-4'168'16,"7"3"24"-16,0 1-21 16,4 1-11-16,-5-1-24 15,0 0-24-15,13 2-17 16,6 4-3-16,28 6-7 16,-18-7-27-16,0 3-3 15,8-3-18-15,-4-4-7 0,3 2-10 16,3 0-5-16,-4-1-7 15,1 6-2 1,-9-1 1-16,-1-2 0 0,-6 1 3 16,-5-2 0-16,0 1-47 15,0-4-54-15,-8 0 57 16</inkml:trace>
  <inkml:trace contextRef="#ctx0" brushRef="#br0" timeOffset="11021.79">9371 4414 299 0,'-5'0'201'0,"4"4"-8"16,-2 0-31-16,0 3-6 16,-4 4-13-16,1 4-9 15,1 9-11-15,-1 0-19 16,0 7-34-16,0 3-14 0,-3 4-28 15,0 2-6-15,1 0-5 16,2-1-3-16,0-1-7 16,6 0-1-16,-1-10-2 15,1 0-1-15,1-5 1 16,1-4-2-16,3 0-51 16,0-4-42-16,3-5-150 15,0 0-193-15,-1 0 281 16</inkml:trace>
  <inkml:trace contextRef="#ctx0" brushRef="#br0" timeOffset="11450.2">8934 5252 431 0,'-1'5'247'16,"8"-4"-24"-16,6-1-20 15,1 0-35-15,5-2-37 16,7-1-35-16,2 1-21 0,7 1-20 15,2 1-8 1,-4 2-28-16,-3 0-7 0,-6 0-7 16,0 4-1-16,7-3-2 15,6 2 0-15,5-1 0 16,1-4 0-16,-2-1 2 16,-2-4 0-16,-5-1 2 15,0 1 0-15,-4 3-15 16,-7 1-33-16,-5 5-63 15,-7 0-37-15,-2 5-97 16,-5 3-42-16,-6 3 180 16</inkml:trace>
  <inkml:trace contextRef="#ctx0" brushRef="#br0" timeOffset="11968.97">9026 5726 285 0,'-4'0'186'0,"4"-3"25"16,-2-3-19-16,2 5-39 15,0 0-15-15,0-2-42 16,2-14-14-16,17-31-4 16,-5 29 5-16,8 2-7 15,-2 3-9-15,1 3-24 16,0 3-17-16,-5 6-15 16,-1 1-2-16,-3 8-3 15,4 2-1-15,4 5-1 16,-2 4 0-16,6-1 0 15,-5 1 0-15,-1-2 0 16,5 3 0-16,5 0 22 0,-4-3-60 16,1-1-70-16,0-3-81 15,-5-8 86-15</inkml:trace>
  <inkml:trace contextRef="#ctx0" brushRef="#br0" timeOffset="12317.5">9463 5698 270 0,'-17'-47'244'15,"-2"57"31"-15,-7-1-69 16,0 3-25-16,-7 1-45 16,1 4-16-16,-4 9-25 15,7 1-11-15,6 6-29 16,0-1-13-16,4-1-12 15,2 0-6-15,5-1-17 16,8-1-4-16,8-1-8 16,-1-7-4-16,10 0-2 15,-1 1 1-15,6-3 2 16,7 3 1-16,-1-6 3 16,4-3 0-16,10 0 2 15,0-1 1-15,5-6 1 16,-1 0 21-16,2-9-84 15,-1-3-54-15,6-1-202 16,-2-4 177-16</inkml:trace>
  <inkml:trace contextRef="#ctx0" brushRef="#br0" timeOffset="12893.82">10209 5072 335 0,'-8'-10'214'0,"9"7"1"16,-2-1-23-16,6 5-31 0,-5-1-33 16,0 0-58-16,7 10-9 15,8 13-30-15,22 32 25 16,-19-18-3-16,3 0-1 16,2 9-3-16,7-2-37 15,3 0-4-15,-2 0-1 16,5-2-2-16,-2-1 0 15,1-3 1-15,0-2 0 0,-5-4 1 16,1-1 1 0,-3-5 0-16,-2-3 0 0,0-5 1 15,-5-8 0-15,-8-6 0 16,1-3-16-16,-12-6-59 16,1 0-43-16,-2-8-175 15,-1-1 179-15</inkml:trace>
  <inkml:trace contextRef="#ctx0" brushRef="#br0" timeOffset="13140.05">10714 5138 599 0,'0'-1'307'0,"-10"7"-63"16,1 10-80-16,-11 9-18 15,-5 4-20-15,-6 14-25 16,-6 3-9-16,-6 8-28 0,-1 4-14 16,-4-2-26-16,-2-4-7 15,6 0-6-15,-1-7-3 16,12-6 3-16,4-6-35 16,6-9-93-16,9-4-75 15,-4-9 103-15</inkml:trace>
  <inkml:trace contextRef="#ctx0" brushRef="#br0" timeOffset="13687.82">11651 5453 269 0,'-12'-1'225'15,"7"2"40"-15,3-1-14 16,4 1-64-16,-2-2-53 15,0 1-52-15,0 0-26 0,2 0 16 16,19 5-5 0,34 11-20-16,-24-6 4 0,4-5-42 15,2 0-3-15,-6-5 0 16,1 3 0-16,-6-5-1 16,-3-1 0-16,7 1-2 15,-7-2 1-15,-2 1 1 16,0-1-13-16,-9 1-72 15,0-2-50-15,-4-1-181 16,-4-6 190-16</inkml:trace>
  <inkml:trace contextRef="#ctx0" brushRef="#br0" timeOffset="13889.75">11919 5274 424 0,'-8'15'275'15,"3"1"-18"-15,-7 3-123 16,1 4-4-16,0 0-52 16,5 5-13-16,2 3-17 0,1-1-12 15,0-3-22-15,-3-3-6 16,7 1-4-16,-2-3 10 16,-2 0-105-16,5-2-88 15,-3-2 114-15</inkml:trace>
  <inkml:trace contextRef="#ctx0" brushRef="#br0" timeOffset="15149.79">12971 4641 343 0,'-3'-22'209'0,"3"6"-30"15,2 4-16-15,-2 7-28 16,2 2-21-16,-2 5-31 16,-1-2-11-16,0 0-28 15,-3 10-1-15,-13 18 0 16,-25 40-3-16,33-20-24 15,2-13-9 1,4-17-6-16,1 0-1 0,-4 54 1 16,9-2 0-16,-1-12-1 15,9-29 0-15,2-9-2 16,-3-8 0-16,7-7 18 16,-4-2 10-16,4-9 17 15,4-5 8-15,-2-8-8 16,8-4-7-16,-1-10-13 15,0-3-6-15,5-3-6 16,-4 0-2-16,3-3-2 16,-3-3-1-16,-5 2-2 15,-2 2 0-15,-8 13-1 0,-3 6 1 16,-7 13 4-16,-2 4-4 16,-5 11-9-16,0 5-4 15,-4 14-8-15,-2 5 2 16,0 8 9-16,0 0 2 15,0 4 3-15,6 3 0 16,-2-7 1-16,6 4 0 16,3-5 0-16,1-6 1 0,10-1-1 15,-3-7 0-15,4-6 0 16,5 0 0-16,-1-6-1 16,6-2-1-16,2 1-91 15,1-6-65-15,0-3 95 16</inkml:trace>
  <inkml:trace contextRef="#ctx0" brushRef="#br0" timeOffset="15549.09">12747 5362 627 0,'-8'4'290'15,"8"-1"-142"-15,7-1-1 16,8 2-26-16,8 2-8 16,11 0-5-16,-1-1-32 15,4 0-41-15,0 2-14 0,-2-1-14 16,7 2-2-16,3-1-1 16,-3-3-1-16,6-1 0 15,-4 2 0-15,2-1-1 16,2 7-27-16,-6-4-164 15,-5-1 135-15</inkml:trace>
  <inkml:trace contextRef="#ctx0" brushRef="#br0" timeOffset="16184.89">12784 5863 380 0,'-34'37'245'0,"29"-39"-7"15,1-2-32-15,1 0-56 16,2 0-19-16,1-3-28 16,0-2-4-16,4-4-29 15,0-3-13-15,4 2-17 16,1-3-7-16,4 6-11 15,6 2-9-15,2 4-13 16,4 4-4-16,9 1-2 16,-9 2 2-16,6 6 1 15,-3 0 2-15,-9 3 1 16,7 4 0-16,1 1 0 0,2-2 2 16,1 2 0-16,-1-4 0 15,-7-1 1-15,1 0-1 16,-5-6-36-16,-1 4-50 15,-4-8-145-15,-1 2-95 16,0 4 192-16</inkml:trace>
  <inkml:trace contextRef="#ctx0" brushRef="#br0" timeOffset="16485.33">13194 5875 589 0,'-122'-28'287'0,"85"44"-100"16,4 1 0-16,-1 11-37 16,-2 1-19-16,1 11-42 15,-10 0-1-15,4 7-26 16,5 2-21-16,12-1-25 15,7 2-12-15,12-6-10 16,10-2-4-16,13-8-2 16,11-4 1-16,12-5 4 15,0-4 2-15,3 0-49 16,-2-3-69-16,9 2 80 0</inkml:trace>
  <inkml:trace contextRef="#ctx0" brushRef="#br0" timeOffset="18869.34">1703 9706 348 0,'-1'-1'227'0,"-2"0"-30"16,-1-1-32-16,4 2-84 15,0 0-27-15,0 0-15 16,7 15 3-16,18 28 3 15,-15-22-14-15,7-1-16 16,0 5-1-16,7 6-3 16,3 2-2-16,-1 12 0 15,4 4 1-15,2 7 4 16,2 3-1-16,3 2 0 16,2-1-6-16,7 2-4 0,-4-3 0 15,-3-4-2-15,0 1 2 16,-7-7 0-16,2-1 0 15,1-3 1-15,0-4 1 16,-3-9 1-16,-5-4 1 16,-2-8 3-16,-4-6 0 15,-2-6 6-15,-11-2-2 16,-2-6-80-16,-4-1-62 0,-10-10 75 16</inkml:trace>
  <inkml:trace contextRef="#ctx0" brushRef="#br0" timeOffset="19268.28">2323 9733 1378 0,'-15'18'50'16,"4"1"-9"-16,-12 23 61 16,0 7 0-16,1 9-4 0,-2 4-10 15,-8 9-36-15,-3 0-13 16,-9 1-23-16,2-5-5 15,-1-6-3-15,-1-4-1 16,7-1-1-16,0-1-1 16,1-8-2-16,9-2 1 15,4-11-1-15,1-3-1 16,11-8-22-16,5-6-37 16,4-7-171-16,4-6-92 15,6-9 186-15</inkml:trace>
  <inkml:trace contextRef="#ctx0" brushRef="#br0" timeOffset="19741.57">3248 9609 562 0,'0'-8'268'15,"-12"0"-122"-15,-2 6-20 16,2 4-8-16,0 6-38 16,-5 3 9-16,-4 3 6 15,-6 9 14-15,-3 1-2 16,-1 14-34-16,2 3-13 16,-4 8-31-16,4 7-9 0,5 11-11 15,1 2-4-15,10 4-6 16,1 1-1-16,9-13 1 15,3-6 0-15,1-12 1 16,3-11 0-16,0-1 1 16,3-1-28-16,2-5-43 15,2 0-41-15,-2-6-134 16,4-3-165-16,-1-10 265 16</inkml:trace>
  <inkml:trace contextRef="#ctx0" brushRef="#br0" timeOffset="20170.89">3546 9759 301 0,'1'5'184'0,"-3"5"-44"15,-10 9-27-15,-2 3-26 16,-8 8-16-16,3 5-5 16,0 9-16-16,-2 7-10 15,0 9-12-15,-1 0-3 16,2 5-6-16,1-2-7 16,-2-2-8-16,3 0 0 0,-4-9-2 15,6 0 0-15,3-9-1 16,7-5-1-16,10-8-1 15,-6-7-1-15,9-5 1 16,-1-4 1-16,2-3 4 16,9 0-1-16,0-4 0 15,2-4-2-15,6-1 1 16,-1-1 1-16,7-1 1 16,-3-1-1-16,1-6 0 15,2-2 2-15,-4-5-27 16,1 2-36-16,-1-3-149 15,-7-1 133-15</inkml:trace>
  <inkml:trace contextRef="#ctx0" brushRef="#br0" timeOffset="20431.7">3290 10248 512 0,'-12'5'273'15,"11"-3"-63"-15,-6-4-91 16,12 4-45-16,-1-2-35 16,6 2-29-16,7 5 4 0,10-1-12 15,1 2-1-15,2 1 2 16,2-3 1-16,-1 3 5 15,3-1-26-15,5-3 15 16</inkml:trace>
  <inkml:trace contextRef="#ctx0" brushRef="#br0" timeOffset="20747.72">4073 9756 414 0,'15'12'198'0,"4"6"-59"0,0 4 1 16,0 13-7-16,-2 6-11 15,-5 9-39-15,-1 4-12 16,-7 9-11-16,-2 6-13 15,-5 6-10-15,-5-1-5 16,-3 2-19-16,-4-2-1 16,-7-1 1-16,-2 4 2 15,-7-8 3-15,-4-5-1 16,-1-16-81-16,-1-8-148 16,8-15 139-16</inkml:trace>
  <inkml:trace contextRef="#ctx0" brushRef="#br0" timeOffset="21401.64">5045 10315 552 0,'-6'1'311'0,"6"2"-46"15,-3-5-63-15,3 2-78 16,0 0-40-16,0 0-44 15,0 0-10-15,3 0 4 16,10 5-2-16,4 1-13 16,29 12-7-16,-24-14-7 15,4-3-3-15,0-2 0 16,2 0 0-16,2-1 0 16,-3-1-1-16,0-2-41 15,0-3-44-15,-3 3-198 0,-3-4 180 16</inkml:trace>
  <inkml:trace contextRef="#ctx0" brushRef="#br0" timeOffset="21628.03">5089 10131 615 0,'10'-5'291'0,"10"0"-151"16,3 0 9-16,7 0-89 16,4 2-29-16,2 0-28 15,6 2-1-15,1 1 0 16,0 1 2-16,-1 2-104 16,0 0 76-16</inkml:trace>
  <inkml:trace contextRef="#ctx0" brushRef="#br0" timeOffset="23299.06">6173 9915 308 0,'-74'-91'205'0,"71"89"16"16,-4-2-19-16,6 6-31 15,-4-2-29-15,3-1-50 16,2 1-23-16,0 0-42 16,0 0-13-16,0 0-14 15,5 9 0-15,-1 10 2 16,39 33 3-16,-21-19 11 16,3 5 5-16,2 2 5 15,3 3-27-15,2 2 68 16,1 1-3-16,3 4 0 15,-5-8 28-15,-3 0-79 16,-10-5-2-16,2-1-4 16,-2 1 0-16,0-4-2 15,8 6-1-15,-7-9 0 16,-3 1 0-16,-5-7 1 16,-7-3 0-16,3-4 1 15,-7-5 0-15,0-5-19 16,4-4-29-16,-11-6-94 0,7-1-117 15,-2-7 158-15</inkml:trace>
  <inkml:trace contextRef="#ctx0" brushRef="#br0" timeOffset="23687">6590 9832 710 0,'-2'2'358'0,"-3"8"-130"15,-5 2 8-15,-5 11-82 16,-5 4-27-16,1 8-37 16,-4 2 2-16,-13-1-9 15,4 9-17-15,-12 0-26 16,-2 1-16-16,8-1-16 16,-3-1-2-16,-1-1-4 15,0 1-1-15,3 4-1 16,2-3-32-16,2-3-67 0,7-3-42 15,10-7-144-15,6-6-100 16,12-8 249-16</inkml:trace>
  <inkml:trace contextRef="#ctx0" brushRef="#br0" timeOffset="24183.75">7037 9844 493 0,'-2'-11'244'0,"-6"1"-71"16,-3 1-10-16,8 5-20 15,-8 3 5-15,0 6-17 16,-2 5-17-16,-9 12-22 15,-2 5-6-15,-4 11-10 16,-1 8-9-16,2 7-25 0,-1 6-17 16,12-1-16-16,-4 3-4 15,4-5-5-15,5-5 0 16,0-4-3-16,9-10-1 16,7-7 7-16,4 0-39 15,4-9-35-15,1 0-16 16,3-5-37-16,-2-5 19 15,0-4-50-15,2-5-73 0,2-5 147 16</inkml:trace>
  <inkml:trace contextRef="#ctx0" brushRef="#br0" timeOffset="24647.45">7179 10217 560 0,'23'-77'309'16,"-29"71"-81"-16,-2 6-93 15,4 0-29-15,-1 9-54 16,-4 3-20-16,2 6-15 15,-3 0-10-15,6 9-7 0,2-2-1 16,3 3-1-16,2 1-3 16,6-8-1-16,3-1-1 15,5-8 3-15,6-2 4 16,0-5 12-16,4-5 6 16,-3-7 9-16,-2-3 2 15,-3-6 4-15,-2-4 11 16,-6 3 9-16,-6-4 2 15,-6-4-3-15,-3 2-11 16,-8-2-16-16,-4 2-7 16,2 5-10-16,-2 1-2 0,0 6-5 15,6 2-1-15,-3 4-27 16,3 1-23-16,0 2-78 16,1 3-64-16,5 3-232 15,-4-1 268-15</inkml:trace>
  <inkml:trace contextRef="#ctx0" brushRef="#br0" timeOffset="24987.52">7520 9860 436 0,'21'-2'188'16,"-10"6"-83"-16,2 3-12 15,1 5 16-15,-2 5 3 16,-1 6 0-16,1 6 0 16,2 10 4-16,-6 0-9 15,-3 10-12-15,-4 2-2 16,-12 4-18-16,-1 1-8 15,0-4-19-15,-8-4-9 0,2-4-13 16,-5-4-5 0,-6-8-6-16,2-3 2 0,-2-11-83 15,4-2-63-15,8-4-327 16,3-4 287-16</inkml:trace>
  <inkml:trace contextRef="#ctx0" brushRef="#br0" timeOffset="26294.07">8267 10029 280 0,'-88'7'198'0,"81"0"9"15,7 4-37-15,2 1-44 16,1 6-13-16,7-2 2 16,7 2 8-16,4 1-7 15,1-8-10-15,3-4-23 16,1-2-22-16,-2-7-29 16,-1-1-6-16,2-7 10 15,0-4 0-15,0-7-2 16,3-3 0-16,0-2-21 15,-2 0-3-15,1-5-1 0,-6-1-1 16,-5-1 3 0,-6 2 2-16,-4 2 7 0,-5 4 3 15,-2 4 4-15,0 5-2 16,-13 0-8-16,-3 3-7 16,-2 1-9-16,-6 3-5 15,5 7-6-15,0 3 0 16,-3 8-4-16,3 2 0 15,-3 9 0-15,0 3 0 16,0 9 4-16,-3 5 2 0,-1 11 1 16,2 2 1-16,1 12 0 15,2 0 1-15,2 3 1 16,4-2 0-16,7-3 1 16,2-2 0-16,10-6-1 15,4-5-1-15,3-10-4 16,6-2 3-16,7-10 10 15,0-3 4-15,5-10 3 16,-3-2-1-16,2-8-7 16,1 0 0-16,1-5 1 15,1-1-1-15,-1-5 1 16,2-2-1-16,0-5-2 16,-2-4-13-16,-3-1-17 15,4-1-15-15,-6 0-51 16,0 1-27-16,-1-2-203 15,-5 0 212-15</inkml:trace>
  <inkml:trace contextRef="#ctx0" brushRef="#br0" timeOffset="26883.07">8816 9267 382 0,'-59'-40'276'0,"63"45"7"16,-4-4-85-16,3 4-27 16,0 0-33-16,3-4-17 15,6 2-20-15,1 4-8 16,-2-5-30-16,4 1-13 15,1 0-23-15,3-2-7 16,3-1-12-16,0-1-1 0,5-2-3 16,-2 2-2-16,-1-1 1 15,0 2 0-15,-3 2 3 16,-2 1-28-16,-1 0-110 16,-3 1-93-16,-2 0 127 15</inkml:trace>
  <inkml:trace contextRef="#ctx0" brushRef="#br0" timeOffset="28758.46">9604 8641 177 0,'27'-52'133'0,"-25"51"33"16,3 1-11-16,-4-2-5 16,-1 2-13-16,0 0-9 15,0 0-3-15,0 0-15 16,0 0-10-16,0 0-23 16,0 0-16-16,0 0-22 15,0 0 1-15,0 2-9 16,-2 14 1-16,-11 35-2 15,5-25-2-15,-4 7-10 16,0 2-4-16,-2 6-7 16,-2 1-1-16,0 4-3 15,1 3 0-15,4-3-1 0,-1-6-2 16,7-8 0-16,5-6-1 16,3-11-6-16,4 0-2 15,3-7-2-15,3 1 0 16,7-2 4-16,1-3 2 15,3 1 4-15,-1-4 1 16,-6-2 3-16,4-2 1 16,-2-1 0-16,5 0 1 15,-8-6-23-15,4-2-20 0,-6-3-45 16,-2-1-23-16,6 5-34 16,-7 1-47-16,0 1 126 15</inkml:trace>
  <inkml:trace contextRef="#ctx0" brushRef="#br0" timeOffset="29083.59">9462 8783 553 0,'-8'-3'371'16,"-1"2"-9"-16,4 1-129 16,2-1-44-16,1 0-97 0,2-1-44 15,0 2-36-15,0 0-5 16,0 0 7-16,16 5 5 16,35 10-11-16,-26-7-3 15,3 0-2-15,2 0-1 16,6 1 0-16,-5-2 0 15,1 0 0-15,2 5 1 16,-10-6-53-16,3 6-54 16,0-1-189-16,-10 0 180 15</inkml:trace>
  <inkml:trace contextRef="#ctx0" brushRef="#br0" timeOffset="29676.39">10086 9056 259 0,'2'-1'187'16,"-2"1"39"-16,0 0 0 16,0 0-25-16,0 0-9 15,0 0-25-15,-1 0-25 16,0 0-40-16,0 0-21 16,0 0-26-16,-1 0-3 0,-8 10 12 15,-5 6 10-15,-31 33 2 16,22-29 4-16,-1 6 0 15,-6-2-2-15,-4 0-8 16,2 3-12-16,-4-3-24 16,-1 4-11-16,2 1-15 15,1-4-1-15,2-2-4 16,-1-3 0-16,5-8-1 16,-1-2-2-16,6-3-13 15,6-2-21-15,7-3-66 16,5-1-49-16,3-3-130 15,5-3-81-15,5-1 226 16</inkml:trace>
  <inkml:trace contextRef="#ctx0" brushRef="#br0" timeOffset="30253.71">9899 9412 407 0,'0'0'287'15,"0"0"-10"-15,0 0-98 16,0 0-51-16,0 0-55 16,0 0-15-16,0-1-1 15,0-1-2-15,0 1-8 0,7-3-10 16,8-3-21-16,24-16-7 16,-22 16-7-16,3-1 0 15,5 2-1-15,2 0 0 16,-1 6 3-16,1 0-1 15,-6 3 2-15,0 1 0 16,-4-2-1-16,0 3 0 16,-4 3 0-16,-1 1-1 15,0-3 24-15,-5 1-53 16,6-2-77-16,-7-1-57 0,-6-1-181 16,0 0 218-16</inkml:trace>
  <inkml:trace contextRef="#ctx0" brushRef="#br0" timeOffset="30574.1">10199 9386 431 0,'-39'-29'260'0,"30"31"-15"15,-5-2-7-15,0 3-33 16,0 2-25-16,-3 2-40 15,1 5-14-15,-4 8-26 16,0 1-15-16,-3 5-31 16,4-1-10-16,5 5-27 15,-2-5-7-15,10 1-8 16,0 0-4-16,8-9-11 0,7 1-1 16,8-8 2-16,-3-1-1 15,2-3 6-15,3-2 1 16,-2 0 3-16,4-2 15 15,-1 0-51-15,0 1-29 16,-3 2-107-16,0-2-106 16,-1-2 184-16</inkml:trace>
  <inkml:trace contextRef="#ctx0" brushRef="#br0" timeOffset="42445.21">11422 10276 367 0,'-5'-1'251'16,"5"2"-26"-16,0-1-45 16,0 0-19-16,0 0-32 0,0-1-13 15,0-1-11 1,0 1-18-16,0 0-35 0,0 0-12 16,0 0-13-16,6 1 2 15,16 3 8-15,25 6 7 16,-21-5 2-16,-2-1-2 15,6-7 3-15,-3-2-4 16,5 3-10-16,1-2-5 16,-4 1-16-16,5 4-4 15,-10-2-2-15,6-1 1 0,-7 2 1 16,1-1-1-16,-4-1 2 16,-8-4 1-16,-3 3 0 15,-2-3 0-15,-5 5-18 16,5-1-20-16,0 0-53 15,-7 0-39-15,1 1-75 16,3 2-43-16,-4 0 150 16</inkml:trace>
  <inkml:trace contextRef="#ctx0" brushRef="#br0" timeOffset="42745.07">11738 9969 497 0,'-2'4'285'0,"2"4"-61"16,-1 5-69-16,2 7-15 15,1 8-20-15,-2 5-8 16,0 11 2-16,-3 1-12 15,-4 3-37-15,3 0-17 16,0-7-26-16,-1-3-9 16,2-10-6-16,2-7-2 15,2 0-32-15,0 0-45 16,4 0-117-16,0 0-90 16,-3-4 167-16</inkml:trace>
  <inkml:trace contextRef="#ctx0" brushRef="#br0" timeOffset="46300.47">12693 9863 321 0,'-2'-8'215'15,"-2"4"14"-15,-1-5-29 16,-1 5-40-16,2-3-20 16,0 0-32-16,0 6-12 15,-2-1-18-15,1 2-11 16,-1 2-26-16,1 2-8 16,0 3-17-16,-2 5-7 0,-1 8 0 15,-2 1-2-15,-2 12 1 16,0 2 0-16,0 7-4 15,1 8-4 1,2 5-2-16,2 0-1 0,0 1-3 16,4-1 6-16,2-7 0 15,1-2 0-15,5-6-2 16,2-3 0-16,5-5 0 16,4-1-1-16,1-7 4 15,3-2 2-15,2-9 4 16,-4-5 2-16,7-7 1 15,-2-3 1-15,4-6 7 16,4-5 2-16,1-8 5 16,3-4-1-16,-6-9-6 15,4 3-3-15,-7-9-3 16,1 3-1-16,-3-3-1 16,-4-4 0-16,-1-2-1 15,0-5-2-15,2-2 2 0,1-4 1 16,1 3-6-16,-2 2 1 15,-6 6-1-15,1 7-2 16,-5 13 8-16,-4 2-1 16,-4 8 1-16,-2 11 2 15,-2-2-3-15,0 5 2 16,0 6-12-16,-3-1-9 16,4-3-3-16,-2 0-4 15,-9 14 8-15,-18 45 4 0,9-13 0 16,0 2 3-16,7 16-1 15,-9-6 2-15,9 3 1 16,1 2 2-16,7-4 3 16,4-4 14-16,1-3 11 15,4-2 0-15,6-6-2 16,2-2-15-16,10-7-12 16,2-5-1-16,3-7 0 15,6-2 1-15,-2-4 0 16,3-2-21-16,3 0-144 15,-2 0-264-15,2-5 274 16</inkml:trace>
  <inkml:trace contextRef="#ctx0" brushRef="#br0" timeOffset="49536.11">14077 9414 347 0,'1'-5'134'15,"-3"-3"-39"-15,2 3 7 16,-1 0 45-16,4 4 21 16,-3 0-7-16,-1 0-5 15,0-1-31-15,0 1-22 16,0 0-42-16,0 0-12 16,-4-1-4-16,-3-2-1 15,-13-3-1-15,-33-3-3 0,29 9-15 16,-7 1-5-1,8 0-10-15,1-1-3 0,-1 0 0 16,5 1-2-16,0 1-2 16,0 1-3-16,7 1-7 15,2 2-5-15,4 5-10 16,4 0-4-16,6 6 2 16,2 3 1-16,4 9 7 15,0 8 3-15,-5 17 20 16,-4 6 6-16,-4 14 6 15,-3 2 2-15,-7 15-14 16,-4 7-5-16,-2 14 2 16,-1 7-3-16,0 0-2 15,0 4 1-15,1-3 0 16,-2-2 1-16,-2-10 3 16,-1-5 0-16,9-5-1 15,-5-11 0-15,2-5 1 16,10-7-2-16,-3-22 2 0,7-6 1 15,4-20-2-15,4-5-3 16,1-13-2-16,5-5-1 16,6-4 6-16,2-8 6 15,9-2 5-15,3-4-1 16,8-7-4-16,4-1-2 16,2-2-3-16,-2-1 8 15,1 3-51-15,-1 0-51 0,-2 5-213 16,-4 5 187-1</inkml:trace>
  <inkml:trace contextRef="#ctx0" brushRef="#br0" timeOffset="50227.54">14260 10052 287 0,'-2'102'162'15,"11"-101"60"-15,1-3-48 16,4-9 13-16,0-6-12 15,7-15-62-15,3-4-30 0,3-8-9 16,0-5-9-16,-1 1-24 16,-2 0-8-16,-1 1-19 15,2 6-6-15,-5-3-1 16,1 5-8-16,-7 7 33 16,-2 1 8-16,-3 11 16 15,-8 6 11-15,2 12-39 16,-3 2-16-16,0 10-25 15,1 7-6-15,-3 14 1 16,-2 12 9-16,2 14 9 16,-6 7 7-16,1 17 10 15,-3 8 1-15,-9 12 5 16,2-2-4-16,-4-7 2 16,-2-7 3-16,4-10-9 15,1-5-1-15,4-10-7 16,4-4-3-16,6-13 1 15,-1-8 0-15,4-12-1 0,1-7 1 16,0-9-46-16,0-3-47 16,1-4-77-16,-1-4-53 15,0 3-237-15,0 0 302 16</inkml:trace>
  <inkml:trace contextRef="#ctx0" brushRef="#br0" timeOffset="50729.45">15096 10149 751 0,'-46'-32'344'0,"42"29"-138"0,2-2-19 16,4 6-46-16,-2-1-19 15,0 0-30-15,0 0 1 16,13 1-5-16,-3 2-20 16,8 1-35-16,25 5-15 15,-28-8-10-15,6-1-2 16,0-1-2-16,-1 1 1 15,6 0-1-15,-6 0 0 16,0-2 3-16,-1-1 0 16,-3 1-36-16,-3-2-30 0,-2 2-94 15,0-1-89-15,-3 0 155 16</inkml:trace>
  <inkml:trace contextRef="#ctx0" brushRef="#br0" timeOffset="51487.44">16010 10037 638 0,'-18'-15'247'15,"14"28"-163"-15,11 8-42 16,0-2 25-16,14 0 36 16,1-2-1-16,3-8 3 15,5-2-20-15,-2-7-44 16,0-5-5-16,-9-6-4 15,4-1 0-15,-6 0-4 16,2-3 4-16,-1 1 5 16,-3-1 0-16,-5-3 1 15,-3-1-8-15,-7-2-11 16,0 0-5-16,-4-2-11 16,-6-2-9-16,-5 9-7 15,-3-3-3-15,-8 12-8 16,0 7 3-16,-2 6-1 15,-5 11 4-15,1 8 13 0,4 2 2 16,-1 8-1-16,1 1 0 16,0 6-2-16,4 4 6 15,6 7 8-15,2 1 7 16,8 2 9-16,3-2 7 16,7-6 2-16,4 0 2 15,10-4 2-15,3 0-9 16,5-9-7-16,3-4-7 15,5-11-8-15,1-4-3 0,-2-10 0 16,-3 1 1-16,-2-7 2 16,3-5 3-16,-5-1-34 15,0-5-28-15,-4-8-148 16,-2-3 127-16</inkml:trace>
  <inkml:trace contextRef="#ctx0" brushRef="#br0" timeOffset="51840.64">16483 9573 900 0,'-9'-23'352'0,"19"25"-169"15,5 1-142-15,5 0 12 16,2 0 7-16,-2-1-16 15,2-2-29-15,0 0-1 16,-4-4 2-16,2 0-33 0,-5-4-151 16,1-3-193-16,1-4 217 15</inkml:trace>
  <inkml:trace contextRef="#ctx0" brushRef="#br0" timeOffset="52338.62">17238 8608 665 0,'1'-11'245'16,"3"7"-207"-16,-4 0-3 15,-4 8 5-15,4 7-9 16,-6 4 15-16,2 8 12 16,-5 3-3-16,-4 4-8 15,-1 7-24-15,-2 2-11 16,2 10-8-16,-2 1-2 15,0 5-1-15,2-2 5 16,2-3 18-16,0-4 16 16,4-7 9-16,5-4-2 0,2-12-3 15,3-8-10-15,3-6 3 16,2-4 6-16,6-1-2 16,0-3-3-16,1-1-8 15,0 0-6-15,-2-4-9 16,-2 3-2-16,0-9-10 15,-1-3-28-15,5 0-77 16,-6-5-46-16,7-1-156 16,-7-2-68-16,-2-5 235 15</inkml:trace>
  <inkml:trace contextRef="#ctx0" brushRef="#br0" timeOffset="52563.51">17022 8962 1105 0,'-3'5'381'15,"0"-2"-343"-15,8 1 8 16,-1-3 23-16,-4-1-7 16,0 0-18-16,1 0-11 15,12 1-21-15,0-1-6 16,29 8 1-16,-25-10-46 15,3 4-106-15,3 0-68 16,8 0 109-16</inkml:trace>
  <inkml:trace contextRef="#ctx0" brushRef="#br0" timeOffset="52854.07">17647 8861 617 0,'-2'3'280'16,"-2"5"-158"-16,-4 4-23 15,-6 1 23-15,-4 8-4 16,-4 5 2-16,-8 8 20 16,-3 7-14-16,-7 6-21 15,-4 3-12-15,5-5-40 16,3-3-16-16,4-10-24 15,5-3-7-15,10-4-2 16,-1-3-1-16,10-3-30 16,1-5-28-16,0-2-86 15,7 1-61-15,-1-4-183 0,1 2 237 16</inkml:trace>
  <inkml:trace contextRef="#ctx0" brushRef="#br0" timeOffset="53566.88">17451 9289 605 0,'36'-25'279'0,"-36"25"-94"16,0 0 23-16,0-2-25 15,0 1-19-15,0-1-61 16,0 1-28-16,0 0-34 16,0 0-16-16,11-2-22 0,1-1-3 15,33-5-5-15,-18 10 1 16,0 1 2-16,2 2 0 16,0-1 2-16,-2-3 0 15,-1 1 1-15,-7-1 1 16,3 2 0-16,-2 1-13 15,-6-4-49-15,0-1-37 16,-5-6-101-16,-5-2-14 0,3-1 40 16,2-3 37-16,-8 4 105 15,-2 0 40-15,-6 3 40 16,0 7 13-16,0 2 34 16,1 6 5-16,-4 4 10 15,-8-1 9-15,-3 3-11 16,-4 1-11-16,-2 5-11 15,1 1-10-15,6 1-23 16,1 1-6-16,5-5-30 16,3-1-9-16,3-4-6 15,3-7-1-15,5 0-4 16,2-1-3-16,4-4-4 16,4 4 1-16,2-3 2 15,5 1-5-15,3 1-39 16,-4-2-16-16,6 0-53 15,-5-2-20-15,-3 1-63 16,6 0-105-16,-7 2 204 16</inkml:trace>
  <inkml:trace contextRef="#ctx0" brushRef="#br0" timeOffset="54564.6">18337 9366 600 0,'10'8'245'0,"-10"-2"-101"16,4 3-67-16,2-3 45 16,-1 0 11-16,6-3-27 15,-1-3-7-15,3-2-33 16,5-3-27-16,-1 1-17 15,7-4-5-15,-4 0-7 16,-3 0-2-16,1 1-1 16,-4 3 0-16,-5 2 0 15,-2 0 0-15,-6 4-4 16,0 3 1-16,-1 6-3 16,-2 5 0-16,-3 7 0 15,0 6-1-15,-3 13 0 16,-3 7 2-16,-2 9 0 15,3 7 1-15,-3 3-1 16,4-1-1-16,-2 11-1 16,-4 2 0-16,2 12 0 0,0 4-1 15,-1 3 1-15,6 1-1 16,1-1 1-16,-1 5-1 16,10 1 0-16,1-4 0 15,2-12 1-15,8-15 0 16,1-10 1-16,2-6 1 15,6-1 0-15,-5-2 0 16,1-9 1-16,-5-7-1 16,-4-11 3-16,-3-7 0 0,-6-10 12 15,-4-4 9-15,-10-6 60 16,-4-1 17-16,-8 0 12 16,-4-2-1-16,1 1-54 15,3 3-19-15,-3 2-25 16,-5 5-5-16,-11 2-41 15,-3 0-23-15,-19 1 157 16,6 7-101-16</inkml:trace>
  <inkml:trace contextRef="#ctx0" brushRef="#br0" timeOffset="59188.9">18912 611 181 0,'0'-1'125'16,"1"7"-8"-16,0 23-20 15,7 57-10-15,-5-33-11 16,-1 12-6-16,6 6-3 16,0 7-34-16,2 8-13 15,0 10-13-15,-2 12-3 16,-10 14-1-16,0 4-2 16,-2 10 22-16,8 8 5 0,-3 3 5 15,-2 8 1-15,-6 14-22 16,2 3-2-16,-1 6-27 15,-5 5 65-15,5-2 16 16,-3-2 7-16,0 5 33 16,5-6-65-16,-1-13-12 15,2-5 4-15,3-14 8 16,3-8 1-16,3-13-2 16,-2-15-10-16,1-27-15 15,5-8-3-15,4-21-1 16,-2-10 36-16,5-21-120 15,-6-13-45-15,4-29-178 16,4-14 145-16</inkml:trace>
  <inkml:trace contextRef="#ctx0" brushRef="#br0" timeOffset="61006.11">19707 1371 399 0,'-32'33'222'0,"29"-24"-28"16,-2 4-37-16,5 8-46 16,0 2-4-16,8 1-16 15,7-4-6-15,6-9-3 16,3-3-16-16,6-12-17 16,1-5-6-16,5-9-11 15,-1-4-4-15,-2-6-9 16,-3-8-1-16,-10 1-2 15,-2 0-3-15,-6 4 0 0,-7 8 3 16,-5 7-2-16,-7-2 1 16,-16 9-7-16,3 4-8 15,-8 5-11-15,0 9-4 16,-1 13-4-16,0 3 1 16,2 12-2-16,4 5 3 15,8 6 1-15,1 3 3 0,12-6 2 16,2-1 20-1,6-11 10-15,6-7 4 0,6-5 9 16,0-11-18-16,8 1 0 16,1-7-1-16</inkml:trace>
  <inkml:trace contextRef="#ctx0" brushRef="#br0" timeOffset="61280.38">20132 1064 611 0,'-23'-22'310'16,"32"28"-159"-16,1-6 4 15,4 1-110-15,0 0-30 16,0-1-5-16,3 2-2 16,-1-2-21-16,1 0-42 15,3 5-137-15,1-4-134 0,3 1 197 16</inkml:trace>
  <inkml:trace contextRef="#ctx0" brushRef="#br0" timeOffset="61905.75">20586 858 303 0,'30'-51'209'16,"-40"57"5"-16,-6 3-79 16,0 1-6-16,3 4-16 15,-3 2-7-15,2 8-23 16,-7 2-17-16,4 4-30 0,3-2-14 15,6-9 3-15,6-4 11 16,4-6 5-16,-3-4 6 16,12-5-2-16,-7-2-8 15,9-7-2-15,7-4-7 16,-7-4-11-16,10-4-6 16,-6-4-6-16,1 4 1 15,-5 0-2-15,0 6 0 0,-2 1-1 16,-2-4-2-16,1 11-1 15,0 0 0-15,-7 2-3 16,-3 7-5-16,0-1-7 16,0 0-1-16,-3 4 4 15,0 4 4-15,-10 23 7 16,-16 31 0-16,2-21 0 16,-2 8-1-16,3-3 1 15,-2 0 0-15,8-1 0 16,4-7 1-16,5-10 0 15,7-4 0-15,7-11 3 16,-2-6 4-16,1-7 15 16,-2 1 6-16,7-8 13 15,2 0 0-15,7-4-12 16,2-2-6-16,-2-4-13 16,-6 0-4-16,9-4-2 15,-2-1-18-15,2 1-85 16,9-2-72-16,-2 0 99 0</inkml:trace>
  <inkml:trace contextRef="#ctx0" brushRef="#br0" timeOffset="62222.59">21022 735 218 0,'-11'27'166'0,"-8"9"36"16,0 8-21-16,-3 8-33 16,4-1-22-16,2-4-49 15,1-5-29-15,9-7-36 16,0-2-6-16,6-5-1 15,1-4 3-15,8-7 8 16,1-8 5-16,8-7 6 16,4-2-1-16,-5-10-21 15,1-5-56-15,-5-8 34 16</inkml:trace>
  <inkml:trace contextRef="#ctx0" brushRef="#br0" timeOffset="62422.61">20841 910 660 0,'-8'5'341'0,"0"0"-160"15,10-2-39-15,3 0-25 16,4 0-76-16,5-2-8 16,3 2-20-16,2-1-6 15,7 5 15-15,1 1-65 0,2 6-114 16,4 2-113-16,-3 0 138 15</inkml:trace>
  <inkml:trace contextRef="#ctx0" brushRef="#br0" timeOffset="63138.37">22439 1104 283 0,'0'3'201'16,"1"6"-52"-16,-2 2 30 15,-2 7-36-15,-1 14-50 16,0 2-14-16,0 14 3 15,-1 5 0-15,-5 6-13 0,-3 1-10 16,-1 3-28-16,-1 2-9 16,-3-9-8-16,5-2-1 15,2-13-5-15,0-6 0 16,8-5-2-16,1-5 9 16,5-7-126-16,5-7-87 15,3-9 122-15</inkml:trace>
  <inkml:trace contextRef="#ctx0" brushRef="#br0" timeOffset="63438.38">22608 1486 691 0,'43'1'285'0,"-28"7"-199"16,-5 0 5-16,8-4-31 15,1-3-31-15,6 2-19 16,3-3-2-16,0 2-3 15,0 1-1-15,-1-2-49 0,-1 1-64 16,-3-2 70-16</inkml:trace>
  <inkml:trace contextRef="#ctx0" brushRef="#br0" timeOffset="63887.87">23090 1476 401 0,'64'37'219'0,"-54"-24"-61"16,0-4 17-16,0-4-44 15,1-2-31-15,-5-8-36 16,7 0-11-16,2-9-20 15,3-2-6-15,5-8-10 16,-3-3-7-16,-1 3-4 16,-9-7 0-16,-3 6-1 15,-4 4 1-15,-7 5-5 16,-2 5-4-16,-3 8-10 16,-5 3-4-16,0 11 0 15,-4 5 4-15,-4 15 6 16,4 4 7-16,1 7 13 15,-1 3 1-15,7 0 1 0,-5-3-4 16,6-6-9-16,7-5 0 16,4-5 2-16,11-1 1 15,3-10 3-15,4 1 3 16,6-6 1-16,-5-7 1 16,7-3-45-16,-2-9-65 15,1-6 63-15</inkml:trace>
  <inkml:trace contextRef="#ctx0" brushRef="#br0" timeOffset="64139.42">23515 1127 600 0,'33'-28'239'0,"-28"32"-104"16,3 1-87-16,1-5 20 15,0 3-6-15,6-1-22 16,0-2-23-16,3 0-12 16,6 5-43-16,-9-1-145 15,7 0 127-15</inkml:trace>
  <inkml:trace contextRef="#ctx0" brushRef="#br0" timeOffset="64708.54">24043 940 202 0,'11'-22'152'0,"-35"34"33"15,0 3-7-15,2 4-41 16,-1 1-18-16,6 1-54 16,4-3-19-16,6-7-29 15,5-1-8-15,2-6 0 16,4-1 15-16,3-3 21 15,0-4 4-15,8-3-1 16,-1 1-15-16,6-6-24 16,0-4-4-16,-1 2-3 15,-2-2-1-15,-3 7-2 16,-3 5-3-16,-5 5-7 16,1 2-1-16,-5 6 0 15,-3 1 2-15,-5 4 6 16,2 2 1-16,-7 3 2 15,-4 5-1-15,-8 7 2 0,-5 6 0 16,-6 5 1-16,-1 3 1 16,-2 1 1-16,4-2 0 15,10-6 1-15,1-6 0 16,17-12 5-16,-2-5 16 16,7-6 31-16,8-3 11 15,4-9 11-15,6-2-15 16,1-10-28-16,4-2-11 15,-3-3-11-15,1-3-25 0,-3-2-103 16,4-5-124 0,2 1 143-16</inkml:trace>
  <inkml:trace contextRef="#ctx0" brushRef="#br0" timeOffset="65000.83">24431 724 150 0,'0'4'114'15,"-2"5"-8"-15,-9 7 17 16,-5 10 1-16,-9 3-37 16,0 8-23-16,-2 9-16 15,-2 1-2-15,3 1-15 16,4-1-6-16,2-6-15 15,7 2-2-15,10-5 0 16,-4-6 2-16,15-8 6 0,-3-7 0 16,1-7 9-16,6-1 4 15,-1-8 0-15,6-3 0 16,1-11-21-16,0-5-54 16,-6-3 32-16</inkml:trace>
  <inkml:trace contextRef="#ctx0" brushRef="#br0" timeOffset="65162.71">24231 925 691 0,'-8'7'294'15,"3"-2"-183"-15,8 5-37 16,0 3-4-16,14 0-19 16,-3 0-4-16,1 0-15 15,0-1-13-15,4 0-14 16,6 3-76-16,5 0 54 15</inkml:trace>
  <inkml:trace contextRef="#ctx0" brushRef="#br0" timeOffset="73090.38">2039 12226 459 0,'17'-81'299'0,"-30"81"-42"15,-1 4-96-15,-1 1-28 16,-1-2-63-16,-1 3-13 16,-1 4-12-16,2 5 7 15,3 1-7-15,-2 0-4 0,5 8-4 16,-1 1-12-16,2 6-10 15,4 5-1-15,-1 5-9 16,3-2-2-16,3 4-3 16,1-2-2-16,7-2 0 15,2 4-1-15,5-3 1 16,3-3-1-16,1-8-1 16,5-4-1-16,5-8 2 15,-2-4 0-15,3-8 6 16,2 0 6-16,-6-12 10 15,3-3 4-15,-6-8 11 16,0-5 6-16,-3-10 5 16,-4-2 1-16,0-5-5 15,-4 1-6-15,-4 3-6 16,-4-2 1-16,-8-1-1 16,-6-2 0-16,2 2-4 15,-10 1-4-15,3 6-6 0,5 7-3 16,-11 4-4-16,5 9-4 15,-9 5-11-15,-3 6-12 16,-3 10-55-16,-9 2-38 16,0 11-140-16,-5 0-162 15,7 1 267-15</inkml:trace>
  <inkml:trace contextRef="#ctx0" brushRef="#br0" timeOffset="74520.5">1603 17571 284 0,'-49'45'137'0,"38"-30"-31"15,-1-1-76-15,5 0 18 16,1-5 50-16,0-2 28 0,3-2 50 15,0-2 8-15,3-1-37 16,-1-4-29-16,0 1-64 16,0-13-29-16,0-15-25 15,5-54-2-15,8 33-3 16,7 0 6-16,1 1 17 16,3 6 13-16,-4-1 11 15,2 6-3-15,1 6-10 16,-9 1-11-16,1 10-8 15,-1 2-4-15,2 8-7 16,1 3-4-16,4 11-1 16,-2 7 0-16,2 8 4 15,3 7 2-15,2 4 3 16,1 6 0-16,-1 4 0 16,-1-1 1-16,-6-4-1 15,1 0 1-15,1-1-1 16,-2-1-1-16,3 0 0 0,0 0-1 15,3-7-1-15,0-4 0 16,4-9 0-16,-5-4-1 16,0-7 1-16,-2-4 0 15,1-7 2-15,1-3 1 16,-7-10 3-16,4-6 2 16,-5-9 3-16,-2-5-1 15,1-1 0-15,-6-4-3 16,-2-2-3-16,1-2 1 0,-3-2-3 15,3 1 0-15,-1 7-1 16,2 6 1-16,-5 8 2 16,-2 8 6-16,-3 12 10 15,-4 3 0-15,-2 9-4 16,-3 2-6-16,0 11-14 16,-1 7-2-16,-7 10-1 15,4 7 3-15,-13 8 4 16,5 6 4-16,-13 1 3 15,-4-1 1-15,-6-3 1 16,-10-5-1-16,-5-5-2 16,-1 2-2-16,0-11-6 15,-1-6-5-15,5-7-15 16,2-10-24-16,4-10-55 16,6-5-11-16,13-10-71 15,7-6-67-15,17 0 173 0</inkml:trace>
  <inkml:trace contextRef="#ctx0" brushRef="#br0" timeOffset="79264.22">1686 14438 293 0,'-1'-2'140'0,"-2"-2"-45"16,0 1-37-16,2 2-12 15,1 0 19-15,0 0 41 16,0 0 7-16,-1 0-8 15,1-1-14-15,0 1-43 16,-1 0-16-16,1 0-16 16,0 0-5-16,0-2-1 15,1-7 3-15,1-3 23 0,4-30 11 16,-1 28 4-16,-2-2-4 16,4 2-22-16,-4 0-8 15,-3-1 4-15,1 2 6 16,4 2 15-16,2 2-1 15,5 4-10-15,4-3-7 16,0 5-15-16,5 1-2 0,5 3-2 16,-1 6 1-16,5 3 0 15,-3 0 2-15,0 2 6 16,-1 2 4-16,-1 3 1 16,-1 0 0-16,-1 7-7 15,2-2-3-15,-2-3-4 16,2-1-1-16,3-4-2 15,-3-4 0-15,-3-2 0 16,-3 1 0-16,-4-5 2 16,-4-1 0-16,4 0 1 15,3-4-5-15,-10 0-90 16,7-1-47-16,-7-7-111 16,-4-3-63-16,6-3-42 15,-1 1 205-15</inkml:trace>
  <inkml:trace contextRef="#ctx0" brushRef="#br0" timeOffset="79605.77">2166 14305 290 0,'-101'-26'226'0,"81"31"3"16,-4 11-28-16,-1 5-22 0,-1 9-34 15,1 5-20-15,1 10-28 16,1 7-11-16,3 1-32 16,6 4-12-16,8-5-25 15,3-6-12-15,12 0-10 16,3-6-2-16,5-5-1 15,8-2 2-15,3-16 1 16,3-9 2-16,13-7 3 16,-6-4 12-16,7 2-101 15,-3-2-122-15,6 8 138 16</inkml:trace>
  <inkml:trace contextRef="#ctx0" brushRef="#br0" timeOffset="84039.25">703 13855 445 0,'0'-3'246'0,"-1"2"-92"15,0 2-33-15,0-1-7 16,0 0-33-16,1 0-5 16,0 4 2-16,1 19-6 15,2 36-20-15,0-23-8 0,-2 1-18 16,-5-3-10-16,4 0-10 16,3 1-1-16,-1-1-2 15,2 4-13 1,0-3-107-16,-4-2-109 0,0 3 137 15</inkml:trace>
  <inkml:trace contextRef="#ctx0" brushRef="#br0" timeOffset="84340.4">534 14475 592 0,'-12'12'315'0,"6"-4"-73"15,1-1-41-15,1-2-49 16,4-2-55-16,0 0-63 16,0-3-16-16,0 0-12 15,10-1-1-15,16-2 0 16,23-6-1-16,-29 0 0 0,5 1-2 16,-8 0 2-1,4 4-2-15,-3 1 1 0,1 2 0 16,-5 1-32-16,3-1-30 15,-3-2-55-15,0 1-19 16,0 2-9-16,-5 0-9 16,-4 4-18-16,-5 1-42 15,-4 4 132-15</inkml:trace>
  <inkml:trace contextRef="#ctx0" brushRef="#br0" timeOffset="85136.19">660 14601 376 0,'-25'17'241'0,"29"-26"-10"16,-3 2-11-16,-1 3-61 15,-5-1-14-15,1 5-26 16,2-1-17-16,-2-1-31 16,4 2-14-16,-3-1-22 15,3 0-13-15,-1 1-16 0,0 0-4 16,0 0-2-16,0 0-3 15,-2 16 0-15,-36 32 0 16,33-21 0-16,2 4-1 16,-1 6-1-16,3-2-2 15,5 2 1-15,-2-3 0 16,5-4 3-16,1-2 0 0,-2-13 0 16,1-3-1-16,0-9 3 15,-1-3 1 1,6-6 2-16,-6-6 3 0,0-8 0 15,4-2 0-15,-5-5-2 16,3-2 1-16,3 0-2 16,-7-1 2-16,3 6 0 15,6 2 0-15,-9 5 0 16,1-2-1-16,-5 3 0 16,1 4 0-16,0 1 0 15,-1 7 0-15,4 3-1 16,-3 2-2-16,0-1-3 15,0 0 0-15,1 20 1 16,3 36 1-16,-10-11 1 16,2 4 0-16,-3 13 1 15,-1 4 0-15,0 0-1 16,1-1 1-16,1-8-1 16,1-7 0-16,-2-11 1 15,2-5 0-15,4-12 1 0,1-5-1 16,2-11-4-16,-2-1-1 15,7-8 2-15,-2-2 1 16,6-4 4-16,0-6 0 16,-1-5 0-16,-3 1-1 15,4-2-1-15,-3 0 0 16,3 1 3-16,5 3-52 16,-1-2-104-16,1 1-76 15,1 1 119-15</inkml:trace>
  <inkml:trace contextRef="#ctx0" brushRef="#br0" timeOffset="85619.55">1171 14580 445 0,'-50'-47'266'15,"58"50"-79"-15,-4 1-30 16,2 0-26-16,4 1-53 15,-4-1-12-15,9-2-27 16,-2-1-16-16,2-3-12 16,0-4 0-16,-3-1-2 15,1-3 0-15,-5 0-86 16,2 1-77-16,-5 2 95 16</inkml:trace>
  <inkml:trace contextRef="#ctx0" brushRef="#br0" timeOffset="85800.07">1110 14340 850 0,'-6'0'385'0,"8"1"-207"16,-2-1-52-16,0 0-103 0,0 0-23 16,0 0-14-1,0 0 5-15,4 0 9 16,18 2 4-16,29-6-88 0,-21-2-101 15,8 0 118-15</inkml:trace>
  <inkml:trace contextRef="#ctx0" brushRef="#br0" timeOffset="89942.14">15768 14505 133 0,'63'-39'94'15,"-63"39"0"-15,-2-3-10 16,2 2-34-16,-1 0-16 15,0 0-20-15,0 0-5 16,0 0-5-16,0-1-1 16,0 1 8-16,0 0 17 0,0 0 20 15,-2 0 5-15,3 0 6 16,-1 0-5-16,0 0-7 16,0 0 0-16,0 0 13 15,0-1 1-15,0 1 8 16,0 0 5-16,0 0 0 15,0 0-2-15,0 0-2 16,-1 0-4-16,1 0-8 16,0 0 3-16,0 0 7 15,0 0 5-15,-2-4 1 16,-2-1-5-16,3 2-7 16,-2 2-1-16,-4-3-4 15,-2-1-1-15,-4 1-11 16,-28-7-7-16,24 17-14 15,-1 4-7-15,4 5-9 16,-2 6-4-16,-2 3-5 0,-2 3-3 16,-2 8-2-16,-2 1 0 15,1 11-1-15,2 2 1 16,0 16-1-16,1 9-1 16,7 11 0-16,3 7-10 15,9-11-9-15,6-6 0 16,13-20 2-16,2-10 8 15,11-15 10-15,-2-10 0 0,2-16 3 16,5-7 1-16,-7-13 4 16,0-7 2-16,2-8 4 15,-8-6 1-15,-4-5 0 16,-5-1 1-16,-10-4-1 16,-6 3 1-16,-4 1-3 15,-5 19-9 1,7 12-36-16,-1 1-23 15,-22-23-23-15,5 10-15 0,-8 15-40 16,15 15-30-16,5 7 104 16</inkml:trace>
  <inkml:trace contextRef="#ctx0" brushRef="#br0" timeOffset="90942.3">16236 14575 229 0,'44'-85'156'15,"-39"81"33"-15,-5 2-14 0,-2 0-17 16,1 0 8-16,-1 2 1 16,2-1-13-16,-2 1-28 15,1 0-16-15,0 0-33 16,0 0-17-16,0 0-27 16,0 0-11-16,0 0-17 15,1 0 0-15,0 0 17 16,17 1 7-16,34 1 4 15,-27-6-2-15,0 3-13 16,0 0-8-16,-1 1-6 16,-5 3 0-16,-5 4-1 15,-1 2 1-15,-10 5 1 16,-4 1 2-16,-7 8 0 16,-5 5 0-16,-8-1-21 15,-2 3-15-15,-6 1-14 16,3-2-5-16,6 7 17 15,3 1 11-15,13 3 11 0,3 0 2 16,6-5-1-16,6-3-1 16,5-4 3-16,4-2 3 15,1-3 3-15,-3-4 2 16,-6-4 4-16,-2 1 2 16,-9 1 7-16,-4 0 5 15,-12 3 4-15,-5-5-2 16,-9-1-5-16,2 3-5 15,-4-5-13-15,-4 1-46 16,3-6-208-16,-8-2 177 0</inkml:trace>
  <inkml:trace contextRef="#ctx0" brushRef="#br0" timeOffset="91919.56">17493 14542 564 0,'5'-10'269'16,"-3"1"-112"-16,-3 3-55 15,0 1-8-15,-3 5 6 16,-2 0-9-16,1 2 18 16,-4 4-3-16,0 7-17 15,2 7-9-15,-6 9-18 16,-3 7-13-16,-9 9-25 15,-7 6-1-15,-4 12 9 16,3 8 5-16,-5 7 1 16,3-1-7-16,1-11-16 15,-8-7-6-15,9-18-6 16,2-6-2-16,3-4-13 16,5-7-16-16,7-6-50 15,5-7-36-15,9-11-124 16,5-5-75-16,9-6 195 15</inkml:trace>
  <inkml:trace contextRef="#ctx0" brushRef="#br0" timeOffset="92288.68">17144 14520 563 0,'-4'2'242'15,"2"7"-130"-15,-5 11-70 16,3 10-8-16,0 13 5 16,2 6 9-16,5 2 30 15,0-7-3-15,6-8-16 16,5-8-9-16,0-14-26 15,7-5-5-15,0-16 17 16,-7-8 9-16,1-11 4 16,-9-8-3-16,-6-1-16 15,7 2-8-15,-7 6-7 16,0 1-3-16,0 17-21 16,-5-2-22-16,1 10-62 15,-3 4-27-15,3 8-52 16,-8 5-50-16,3 7 151 15</inkml:trace>
  <inkml:trace contextRef="#ctx0" brushRef="#br0" timeOffset="92617.6">17461 15226 325 0,'-6'32'218'0,"0"10"-29"16,2-1-3-16,1-2-14 0,8-9-59 16,1-8-33-16,4-15-38 15,1-7-17-15,2-17-1 16,0-7 3-16,-2-15-3 15,-2-5-3-15,-6 4-8 16,1 0-2-16,-2 16 17 16,-4 1 5-16,-8 6 7 15,-3 7-5-15,-14 2-63 16,1 10-67-16,-8 2 56 16</inkml:trace>
  <inkml:trace contextRef="#ctx0" brushRef="#br0" timeOffset="94008.53">6796 14320 550 0,'-48'7'269'15,"45"-7"-108"-15,-3-1-34 16,2 1-45-16,3-1-16 15,0 0 6-15,0 1 13 16,0 0 8-16,-2 0-3 16,3 0-14-16,-1 0-11 15,0 0-21-15,0-1-10 0,0 0-12 16,0 0-3-16,0 0-4 16,0-1-3-16,0 1-13 15,-1 0-7-15,2 0-5 16,0 0 1-16,9-3 6 15,11-4 3-15,29-10 1 16,-27 11 1-16,0 7 0 16,-1-2 1-16,-4 2 0 15,0 5-1-15,-6 4 1 16,-1 2 2-16,-7 4 1 16,1 5 2-16,-7 4 0 15,-8 7 1-15,-7 3-22 16,-2-2-2-16,2-1-22 15,5-5-22-15,8-8 10 16,0-2-3-16,7 0 13 0,7-1 19 16,4 0 9-16,7 2 3 15,1-2 5-15,-4-4 3 16,5 2 3-16,-9-3 0 16,-3-3 9-16,-1 4 16 15,-9-3 28-15,-1 2 10 16,-8 1 5-16,-5-1-13 15,-6 3-25-15,-4 0-8 16,-4 1-11-16,-5 1-2 16,-3 1-4-16,-1 4-3 0,1-2-4 15,8 2-26-15,2-5-64 16,3 1-29-16,8-2-68 16,5-1-40-16,5-2 155 15</inkml:trace>
  <inkml:trace contextRef="#ctx0" brushRef="#br0" timeOffset="94473.77">7163 14435 194 0,'66'-27'172'0,"-62"27"9"16,7 0-9-16,2-4-30 16,3-4-30-16,-1 1-12 15,8-4-31-15,1 0-15 16,4 0-17-16,1-2-1 15,-6 4-3-15,-7-1-2 16,2 6-8-16,-3 2-6 16,-6 4 5-16,0 3 5 0,-7 6 14 15,-1 5 3-15,-1 12-7 16,-4 5-4-16,-5 7-13 16,-2 5-7-16,-4-1-4 15,0 2-1-15,-4 6 3 16,-2 2 1-16,-5 5 1 15,1 1-1-15,-2-4-4 16,1-2-4-16,4-7-49 16,0-3-47-16,4-15-122 15,1-5-90-15,8-12 187 16</inkml:trace>
  <inkml:trace contextRef="#ctx0" brushRef="#br0" timeOffset="94715.13">7143 14707 506 0,'11'-2'288'0,"5"3"-78"16,0-1-63-16,4 1-21 15,1 1-56-15,-2 1-16 16,2-1-26-16,1-2-11 15,3 0-10-15,3 0-2 16,3 0-1-16,2 4 7 16,2 0-115-16,-1 1-106 15,-4 0 132-15</inkml:trace>
  <inkml:trace contextRef="#ctx0" brushRef="#br0" timeOffset="95089.13">8030 14484 570 0,'34'-71'258'0,"-47"86"-124"16,3 5-62-16,-1 3-53 16,5 4 0-16,5-3 5 15,0-3 0-15,7-4-3 0,5-5-9 16,-1-8-5-16,3-4 2 16,-1-14 11-16,-4-2 7 15,5-5 11-15,-5-2-1 16,-5-2-7-16,3 2-9 15,-4 1-13-15,-1 6-5 16,4 10-14-16,-3 3-1 16,-4 13-85-16,4 8-132 15,-5 5 155-15</inkml:trace>
  <inkml:trace contextRef="#ctx0" brushRef="#br0" timeOffset="95484.7">8204 14854 785 0,'28'-25'349'16,"-41"31"-178"-16,2 15-110 16,-12 5-43-16,5 11-23 15,-1 1 1-15,6-1 6 0,9-4 4 16,-2-10 1-16,10-6-2 16,-3-13-2-16,2-8 1 15,4-12 3-15,-3-9 3 16,5-10 0-16,0-2-2 15,-3 2 0-15,0 5 0 16,-6 11 7-16,-1 7 6 16,-4 11-7-16,2 2-4 15,0 8-87-15,-8 2-139 0,3 1 141 16</inkml:trace>
  <inkml:trace contextRef="#ctx0" brushRef="#br0" timeOffset="95920">8456 14363 320 0,'8'-16'260'0,"-3"6"46"16,-8 10-85-16,-1 6-25 16,-12 10-57-16,-4 4-45 15,-12 16 4-15,-1 8 12 0,-15 10 17 16,1 8 4-16,-5-1-28 16,2-1-20-16,-2 0-72 15,-7 5-71-15,-5 1-192 16,-7-2 165-16</inkml:trace>
  <inkml:trace contextRef="#ctx0" brushRef="#br0" timeOffset="177355.53">15790 5827 313 0,'-17'-78'186'0,"15"77"-17"16,0 1-32-16,2 3-37 15,0-3-3-15,0 0-4 16,0 0 2-16,0 1-5 15,6 11 1-15,1 5-10 16,22 26-15-16,-17-22-26 16,2 1-1-16,3 1 3 15,0 6-1-15,3 2 8 16,-5-10-9 0,-7-10-15-16,1 0-1 0,22 31-10 15,0-1-3-15,-1-2-4 0,-13-16 0 16,-1 1 0-16,-3-7 3 15,-4-1 1-15,-1-1 2 16,-8-7-2-16,2-1 10 16,-2-2-75-16,0-1-43 15,1 0-122-15,-1-2-95 16,0-2 204-16</inkml:trace>
  <inkml:trace contextRef="#ctx0" brushRef="#br0" timeOffset="177627.23">16171 5874 552 0,'-6'-4'322'16,"-4"4"-122"-16,-6 7-31 15,-7 9-31-15,-6 8-53 16,0 6 3-16,-8 3-8 15,-1-1-15-15,3 7-32 16,1-3-11-16,6 1-13 16,4 1-5-16,3-9-3 15,6 0 8-15,3-13-59 16,4-2-45-16,6-9-149 0,1-5-122 16,7-6 230-1</inkml:trace>
  <inkml:trace contextRef="#ctx0" brushRef="#br0" timeOffset="178043.14">16087 5497 323 0,'0'-2'237'0,"-9"4"58"15,0 5-103-15,3 6-34 16,-3-1-47-16,7 0-63 16,1-3-13-16,6-2-20 15,0-6-3-15,1-1 4 16,2 1 2-16,-3-5 3 15,6 1-1-15,-5-3 0 16,-6-5 0-16,0 4 3 16,-6-2 0-16,-2 1-2 15,2-1-3-15,-5 6-8 16,3-1-2-16,-2 2-2 16,7 4-2-16,0-2-2 0,2 4-6 15,1-4-35-15,0 0-48 16,0 0-147-16,0 0 149 15</inkml:trace>
  <inkml:trace contextRef="#ctx0" brushRef="#br0" timeOffset="178495.27">16463 5992 382 0,'-37'3'260'0,"35"0"-6"16,0-5-64-16,4 6-42 16,-2-4-39-16,0 0-7 0,0 0 16 15,19 3-14-15,32 11-22 16,-26-12-43-16,-1-1-16 15,-4 4-12-15,-1-5-3 16,0 4-3-16,3 3 1 16,-6-9-2-16,0 2-1 15,1-2-35-15,-7-1-35 16,7 4-101-16,-8 0-78 16,-5-4 152-16</inkml:trace>
  <inkml:trace contextRef="#ctx0" brushRef="#br0" timeOffset="178744.37">16538 5789 565 0,'-2'0'385'16,"-4"-1"22"-16,6 1-249 15,0 0 2-15,0 0-99 16,0 0-32-16,0 0-12 15,1 0-7-15,15 7-8 16,28 15-2-16,-19-14 0 16,-2 1-20-16,-3-3-62 15,8 0-46-15,-3-2-122 16,9-1-106-16,7-3 228 16</inkml:trace>
  <inkml:trace contextRef="#ctx0" brushRef="#br0" timeOffset="179144.3">17241 5748 453 0,'-12'-1'252'0,"-8"6"-67"15,-4 3-5-15,-8 11-29 16,0 7-35-16,-7 9-4 16,5 7-2-16,5 4-30 15,2 2-14-15,18-6-42 16,6 1-19-16,15-8-15 16,8-5-1-16,13-14 2 15,6-9 5-15,8-17 7 16,5-7 4-16,-4-10 5 15,-1-6 3-15,-5-3 2 16,-2-6 11-16,-4-2 12 16,-9 0 5-16,-13-5 8 15,-12-1-9-15,-12 3-29 16,-10 4-39-16,-7 16-91 16,-2 12-54-16,-7 9-124 15,5 6 178-15</inkml:trace>
  <inkml:trace contextRef="#ctx0" brushRef="#br0" timeOffset="182662.56">15918 6879 202 0,'-3'-1'126'15,"-3"0"3"-15,2 0-7 16,1 0-12-16,-3-1-3 0,2 0-9 16,-1 0-9-16,0 0-13 15,0 0-8-15,0-2-24 16,-3 0-4-16,6 2-11 16,-4 0-3-16,2-5 5 15,2 2 2-15,-3 2 5 16,0-2 6-16,4 4 12 15,0 0 7-15,0 0 0 16,0 0-10-16,0-1-23 16,0 1-11-16,0 0-16 15,-1 0-3-15,2 0 0 16,-2 1 1-16,2 0 7 16,2 13 3-16,6 12 8 15,17 32 4-15,-5-23 4 16,-1 1-2-16,3 0-7 15,-1-1-4-15,0 0-8 0,1-2-1 16,0 0-1-16,-1-2 1 16,3-3-1-16,-3 0 0 15,-4-5 1-15,0-1 1 16,-5-7 1-16,-6-3 0 16,1-3 0-16,-5-6-4 15,-5-2-72-15,3-5-59 16,0 4-230-16,0-2 219 15</inkml:trace>
  <inkml:trace contextRef="#ctx0" brushRef="#br0" timeOffset="182933.75">16172 6855 550 0,'-2'0'316'0,"-3"5"1"15,1 6-153-15,-2 7-33 16,-4 1-13-16,-12 6-30 16,0 2-6-16,-4 2-25 15,-1-6-14 1,17-12-18-16,-3 1-3 0,-35 33-11 16,-4-1-3-16,0-1-4 15,23-17-2-15,3-4-2 16,2-3-17-16,9-6-68 15,2-2-46-15,6-6-158 16,8 4 176-16</inkml:trace>
  <inkml:trace contextRef="#ctx0" brushRef="#br0" timeOffset="183427.43">16403 7092 406 0,'24'-24'238'0,"-26"24"-51"15,0 3-14-15,3-2-51 16,-1-1-23-16,0 0-17 15,0 0-2-15,0 0-23 0,8 2-14 16,5 3-19-16,31 18-9 16,-28-17-9-16,1 1-2 15,-1-4-1-15,0 1-1 16,2 1 1-16,-1-3 0 16,1 0-1-16,-2 0 1 15,-3-5-20-15,4 0-25 16,-8-1-105-16,-2-5-101 15,-7 1 152-15</inkml:trace>
  <inkml:trace contextRef="#ctx0" brushRef="#br0" timeOffset="183678.3">16508 6889 585 0,'0'0'337'16,"1"0"-88"-16,3-1-101 15,-4 1-6-15,0 0-96 16,0 0-22-16,6 1-19 16,11 3-3-16,28 10-1 15,-27-10 0-15,6-1 0 16,0-3-19-16,1 1-110 15,2-1-91-15,-8-2 128 16</inkml:trace>
  <inkml:trace contextRef="#ctx0" brushRef="#br0" timeOffset="184254.98">17093 6773 368 0,'-8'3'246'16,"1"1"-8"-16,-9 6-101 16,-1 1 31-16,-1 11-30 15,1 2-2-15,-2 11-16 16,1 1-16-16,1 2-37 15,4-2-16-15,8-7-29 16,5 2-12-16,6-8-12 16,6 1 0-16,2-5-3 15,4-6 1-15,7-6 2 16,0-5 1-16,5-8 7 16,4-1 3-16,1-6 4 15,-5-6-1-15,7-5 0 16,-7-7-1-16,-9-4-1 15,-3 1 1-15,-12 1 0 16,-1 5 0-16,0 8 3 16,4 6 1-16,-9 6 2 0,0 4 0 15,-4 7-9-15,-4 3-2 16,6 12 1-16,-3 5 3 16,2 9 13-16,-2 2 5 15,-3 2-3-15,3 3-3 16,3-3-10-16,3 3-6 15,5-8-6-15,2-2-1 16,1-5-3-16,7-3-1 16,1-5 0-16,-3-3 1 15,13-5-30-15,-8-6-20 0,14-5-76 16,2-6-56-16,1-7-286 16,5-3 307-16</inkml:trace>
  <inkml:trace contextRef="#ctx0" brushRef="#br0" timeOffset="185388.88">15681 4968 869 0,'5'-12'289'0,"-1"8"-293"16,3 4 9-16,-13 10 14 15,-1 4 3-15,1 15 7 16,-14 10-7-16,-3 16-15 16,0 20-4-16,-19 20-3 15,6 9 0-15,-7 27 0 16,-2 7 0-16,2 15 2 15,4 13-1-15,-4 5 4 16,-2-3 9-16,6-2 7 0,-1-5 1 16,8-12-1-16,5-6-8 15,7-17-9-15,11-10 0 16,5-17-4-16,6-5 0 16,9-16-3-16,-4-11 0 15,14-15-3-15,5-9-1 16,17-11 0-16,16-6 0 15,27-6 2-15,12-2 2 16,16-1 1-16,13 5 1 16,15 0 0-16,5 1-1 0,17 0 2 15,4-6-1-15,9 4 0 16,8 0 1-16,8 5 0 16,-2 3 1-16,-7 3 0 15,-9-2-6-15,-21-10 61 16,-13-6 21-16,-24-10 16 15,-15-5 12-15,-20-9-50 16,-10-6 4-16,-26-13 39 16,-11-6 26-16,-24-17 25 15,-7-13-15-15,-19-25-52 16,-11-13-31-16,-7-35-41 16,-2-13-8-16,8-16-6 15,11-7-1-15,8 9 2 16,6 12 2-16,5 7 0 15,10 6-1-15,4 2-3 16,7 3-2-16,11-3-28 0,-1-3-17 16,4 8-12-1,-7-6 4-15,-8 10 30 0,-3 4 20 16,-6 11 12-16,5 15 1 16,-14 19 2-16,-10 18 2 15,-26 17-2-15,-23 7-7 16,-49 17-12-16,-14 8-6 15,-42 19 0-15,-16 12 9 16,8 5 8-16,-17-1 4 16,-12-3-45-16,6-3-4 0,-31 2 1 15,2 1-1 1,-2 0 45-16,-10 3-40 0,19-2-152 16,2 3-61-16,26 1 135 15</inkml:trace>
  <inkml:trace contextRef="#ctx0" brushRef="#br0" timeOffset="-163288.39">18698 12886 675 0,'7'14'96'0,"5"0"6"16,3-4-7-16,6 7 4 16,1-6 14-16,4 1-2 15,-1-2-8-15,0-9-23 16,1 1-15-16,-5-10-22 16,-3-5-3-16,1-4-6 15,-1-8-2-15,-1-8-11 16,3 0-5-16,-2-5-3 15,-4-2 1-15,-9 5 1 16,-1 3 1-16,-11 5 6 16,-5 5 3-16,-4 7 14 15,-1 5 0-15,-4 8-5 0,2 4-3 16,-3 11-19-16,4 6-6 16,-11 8-5-16,1 5-1 15,-8 15-1-15,-6 4 1 16,6 12 1-16,0-1-1 15,6 2 0-15,4-3-1 16,10 0-2-16,5-2 3 16,12-4 2-16,2-8 0 15,10-12 1-15,3-2-3 0,7-11 1 16,7-1 3-16,4-9 6 16,3-1 1-16,-3-9-1 15,-8-2-2-15,3-2-2 16,-12-6-2-16,4-1-12 15,3 0-22-15,-7-9-76 16,5 3-50-16,0-7-125 16,-1 1-179-16,0-2 304 15</inkml:trace>
  <inkml:trace contextRef="#ctx0" brushRef="#br0" timeOffset="-162691.75">19100 12264 324 0,'-2'1'219'0,"-1"-2"9"16,3 1-31-16,-1 0-44 15,1 0-2-15,0 0 15 16,0 0 2-16,0 0 0 15,0 0-14-15,0 0-49 16,3 2-23-16,9 5-42 16,1 0-9-16,30 10-12 15,-26-16-5-15,3 0-6 0,-1-1-2 16,-2 0-2-16,-4 0 1 16,0-2 0-16,-6 2 0 15,1-1-25-15,-2 0-28 16,0 0-67-16,-2-1-45 15,-4-4-163-15,0-3 204 16</inkml:trace>
  <inkml:trace contextRef="#ctx0" brushRef="#br0" timeOffset="-161817.29">19773 11578 229 0,'-2'-8'196'0,"-2"2"46"15,-1 1-20-15,-2 3-59 16,2-1-34-16,-3-1-53 16,-3 3-17-16,-1 0-19 15,2 2-1-15,-5 7-3 16,-2 3-5-16,2 7-3 15,-3 1-3-15,-2 6-3 16,-1 6-3-16,-1 4-13 16,-1 4-4-16,8 1-2 15,6-4-1-15,6-7-4 16,7-2 0-16,9-7 9 0,-2-1 6 16,12-9 15-16,0 0 5 15,2-12 11-15,-1-2 5 16,7-4 10-16,-1-9 8 15,-2-1-5-15,0-5-5 16,-9-9-18-16,0 2-10 16,-11-6-8-16,2-1 0 15,-7 4 1-15,-3 0 0 0,-5 9-3 16,-6 3-1-16,0 9-8 16,-2 5-6-16,-1 7-15 15,1 3-13-15,-5 6-44 16,3 2-27-16,3 5-111 15,1 1-92-15,4 6 190 16</inkml:trace>
  <inkml:trace contextRef="#ctx0" brushRef="#br0" timeOffset="-161337.37">19925 11744 365 0,'61'19'250'16,"-63"-14"8"-16,-1 2-61 15,-4 6-77-15,5 3-6 16,-5 5-18-16,6-1-13 16,0-3-32-16,6 1-20 0,-1-7-20 15,-4-2-5 1,6-7 19-16,-6-3 8 0,10-5 7 16,-2-2 4-16,-1-2-16 15,-7-2-1-15,-3 1 17 16,2 3 8-16,0 4 6 15,0 1-5-15,-6 4-25 16,5 5-12-16,1 2-12 16,4 3-2-16,-5-1 0 15,-1-2 0-15,-2 1-3 16,-3-6 0-16,8 0-54 16,-1 1-27-16,-2-4-41 15,0 0-23-15,3 0-55 16,0-1-149-16,0 0 236 15</inkml:trace>
  <inkml:trace contextRef="#ctx0" brushRef="#br0" timeOffset="-160766.87">20165 11651 411 0,'76'-81'194'16,"-78"82"-22"-16,-1 7-60 16,0 0 45-16,-1-1 11 0,2-1-17 15,1-1-7-15,1-3-28 16,0-2-28-16,0 0-16 15,0-1-10-15,0 0-20 16,0 0-1-16,2-5-9 16,6-10-4-16,22-27-3 15,-20 25 0-15,2 6-8 16,-3-5-4-16,-1-1-2 16,-2 4-2-16,2-2 1 15,-1 6-1-15,-3 1 3 16,-1 2 2-16,-3 2 5 15,1 2-1-15,-1 4-8 16,-1-1-4-16,0 0-9 16,0 0-4-16,0 0 0 15,-1 8 1-15,-2 14 5 16,-6 36 5-16,2-22 8 0,0 4 4 16,-2 5-4-16,0 1-2 15,-5-1-4 1,2 1 0-16,-2-4-1 0,4-1 0 15,1-9-2-15,2-2 0 16,4-14-1-16,1-7 2 16,1-6-30-16,0-3-28 15,2 2-87-15,0-3-58 16,0 0 123-16</inkml:trace>
  <inkml:trace contextRef="#ctx0" brushRef="#br0" timeOffset="-159955.02">19675 12058 261 0,'-39'5'184'0,"47"-14"10"15,-1-2-24-15,2 4-38 16,2 3-10-16,5 7-15 16,4 1-15-16,5 3-21 15,0-2 0-15,7 2-3 16,2 3 0-16,6-3 6 16,0 2 5-16,-4-7 19 0,0-1 9 15,-1 0-5-15,4-1-11 16,3 1-30-16,-1-2-17 15,-4-6-25-15,0 2-5 16,-5-3-5-16,-2 3-2 16,-6 3-1-16,-5-2-1 15,-8 3 0-15,0 1 0 16,-5 2-1-16,-2-1 2 16,-3-1 2-16,-2-1-8 0,0 0-43 15,0 0-44-15,0 0-130 16,0 0-99-16,0-2 195 15</inkml:trace>
  <inkml:trace contextRef="#ctx0" brushRef="#br0" timeOffset="-159309.58">19778 12246 316 0,'6'23'187'0,"-10"-29"-9"15,-3 1-9-15,2 2-6 16,-1 2-10-16,-4 4-23 15,1 1-8-15,0 5-49 16,-3 3-14-16,-1 5-26 16,1 7-8-16,-4 6-8 15,0 4 0-15,3 4-5 16,2-2-5-16,7-3-7 16,2-8-1-16,7-3-4 15,6-5 1-15,3-9 7 16,8 1 9-16,3-12 17 15,3-5 12-15,1-7 11 16,-2-3-2-16,-3-7-12 16,-4-1-8-16,-4-4-15 15,-3 1 0-15,-6 1 5 16,-7 1 1-16,-9 1 2 0,-5-1-2 16,-6 9-6-1,2 4-6-15,2 10-14 0,-2 4-5 16,2 5-10-16,1 2-22 15,0 3-59-15,6 4-45 16,1 5 84-16</inkml:trace>
  <inkml:trace contextRef="#ctx0" brushRef="#br0" timeOffset="-158880.35">19965 12499 505 0,'-6'-2'245'0,"-2"1"-81"16,4 2-63-16,-1 2-24 15,3 0 1-15,1-3 13 16,0 0 11-16,0 0-5 15,0 1-26-15,0 3-37 16,1-1-13-16,0-3-7 16,0 0 7-16,0 0 5 15,0 0 3-15,0 0-3 16,0 0-7-16,0-2-8 16,0 1-2-16,0 0 1 0,0 0 6 15,0 0 12-15,0 0 1 16,0 0-3-16,0 1-5 15,0 0-12-15,0 0-2 16,-1 0-4-16,-1 2-4 16,0 4-34-16,1-5-33 15,0 1-64-15,0-1-47 16,0-1-153-16,2 4 212 16</inkml:trace>
  <inkml:trace contextRef="#ctx0" brushRef="#br0" timeOffset="-158200.87">20377 12184 449 0,'13'-3'223'0,"-10"2"-72"16,4 1-76-16,-5 0-11 16,-2-1-4-16,0 1 13 0,0 0 23 15,0 0 41-15,0 0-6 16,0 0 1-16,0 0-8 15,0 0-20-15,-1 0 0 16,0 0 10-16,0 0-3 16,-3 0-16-16,-11 1-13 15,1-1-35-15,-30 1-17 16,28-3-16-16,3 2-4 16,-1 0-2-16,3 0 0 15,-1 2-5-15,2-2 1 0,4 2 1 16,2-1-1-16,4-1-3 15,0 0-3-15,-1 0-7 16,0 0-1-16,0 0 3 16,-2 0 2-16,2 19 4 15,-5 26 0-15,1-24 1 16,0-1 0-16,-1-1 0 16,5 2 0-16,-1-4-1 15,2 1-2-15,2-1-1 16,3-4 0-16,1 1-1 15,3-6 2-15,1 0 1 16,0 3 1-16,-3-1 1 16,2 2 1-16,-2-2 0 15,-3-4 1-15,-3 3 3 16,-1 0 2-16,-10-1 3 16,-3 1 1-16,-3 2 1 0,-6-3-1 15,-2 1-6 1,-5-3-24-16,-5-3-131 0,-1-1-57 15,3 5 113-15</inkml:trace>
  <inkml:trace contextRef="#ctx0" brushRef="#br0" timeOffset="-153819.4">17160 12157 347 0,'-1'0'235'0,"0"0"22"15,0 0-85-15,-2 0-11 16,-2 22-3-16,-5 35-19 0,13-18 3 15,-1-2 4 1,3 12-10-16,4-1-7 0,-9 2-30 16,2 10-18-16,-8 5-39 15,0 5-10-15,-4 7-16 16,-5-6-3-16,3-5-4 16,-1-7-2-16,3-8-3 15,4-7-1-15,4-8-28 16,0-5-33-16,3-7-109 15,3 0-78-15,4-11 148 16</inkml:trace>
  <inkml:trace contextRef="#ctx0" brushRef="#br0" timeOffset="-153592.89">17546 12701 696 0,'11'-1'373'0,"1"3"-102"15,1 1-96-15,2 0-36 16,8 0-69-16,1-3-34 16,8-1-25-16,2 0-1 15,2-3-35-15,1 2-87 16,6 1 77-16</inkml:trace>
  <inkml:trace contextRef="#ctx0" brushRef="#br0" timeOffset="166061.84">7682 12128 695 0,'-1'17'293'0,"-1"31"-141"15,2-29-29-15,0-5-34 16,-1-5-22-16,-4-7-37 16,11-2 22-16,-1-8 34 15,4-4 5-15,3-9-5 16,-3-5-29-16,7-7-29 16,0-3-1-16,1-2 0 15,0-4-1-15,-2 2-6 16,-3-1-5-16,1 3-6 15,-2 3-2-15,-3 0 0 16,-2 4 0-16,-4 9 9 16,-2 5 11-16,-2 8 11 0,2 4 2 15,2 4-9-15,-2 1-15 16,0 0-32-16,0 0-11 16,0 0-4-16,0 13 3 15,3 16 16-15,2 37 7 16,-5-18 2-16,0 4 2 15,-2 15 1-15,-2 8 1 16,-1 8 1-16,0 4 0 0,-2-6 1 16,2-4-1-16,0-13-1 15,3-4 1-15,3-10-1 16,2-3 1-16,3-8-1 16,-3-10 0-16,-2-11 3 15,-1-8 1-15,0-6 15 16,0-3 25-16,-3-2 12 15,2 0 1-15,0 0-11 16,-20-8-25-16,-40-22-15 16,26 14-3-16,4 2-2 15,1 1-1-15,10 8 1 16,2 0 2-16,0 3 3 16,7 2 2-16,3 1 6 15,-2 1 1-15,9 3-3 16,0-1-2-16,-1-3-11 15,2 0-10-15,0-1-15 16,0 1-3-16,0 0 1 16,7 1 7-16,19 3 17 0,33 7 3 15,-17-4 6-15,4 0 1 16,8-2-3-16,0-2 0 16,4-1-1-16,-7-5 0 15,3 4 1-15,-3 0 0 16,-5 2-1-16,-1 6-31 15,-3 4-149-15,-5 0-154 16,1 7 197-16</inkml:trace>
  <inkml:trace contextRef="#ctx0" brushRef="#br0" timeOffset="167727.24">7384 16994 536 0,'45'-23'268'16,"-48"16"-92"-16,-2-3-51 15,-3 0-22-15,2 6-18 16,-3-3-14-16,1 5 13 16,-1 2 4-16,-1-1 4 15,-2 1 1-15,-2-2-12 16,-1 2-6-16,-2 3-14 15,0 5-8-15,-1 6-18 16,2 1-9-16,-2 7-17 16,-1 3-6-16,3 12-3 15,-1 1-2-15,-2 9 0 16,9 7-1-16,-7 3 0 0,6 3-2 16,1 7-3-16,3 3 0 15,9 6-2-15,3 5 1 16,17 5 0-16,-4-7 1 15,13-7-1-15,6-11 0 16,6-20 1-16,3-5 1 16,5-23 2-16,5-6 0 15,-4-17-3-15,-1-15 0 0,-8-21 0 16,-3-16 3-16,-1-23 6 16,-7-6 5-16,-4-9 10 15,-8 8 4-15,-16 7 7 16,-7 2 9-16,-21-1-4 15,-8 0-4-15,-5 10-5 16,-4 10-14-16,5 29-28 16,0 17-21-16,-10 25-88 15,-3 14-80-15,-9 21 132 16</inkml:trace>
  <inkml:trace contextRef="#ctx0" brushRef="#br0" timeOffset="168773.15">14972 11843 885 0,'-13'-4'380'0,"-6"7"-179"16,1 3-55-16,-4 9-62 15,-2 11-20-15,-5 11-52 16,1 6-6-16,3 23-3 16,0 10-3-16,10 19-3 0,3 8-2 15,12-3 0 1,6-8-2-16,17-17 9 0,2-13 6 16,12-28 6-16,6-13 3 15,6-33 0-15,9-12 5 16,-3-28 24-16,2-11 11 15,-6-14 12-15,-5-11-3 16,-3-9-16-16,-8-4-2 16,-17 10 1-16,-10 8 6 15,-26 20 12-15,-10 13-7 16,-16 17-41-16,-1 17-27 0,-13 30-99 16,-11 20-54-16,-20 35-165 15,-10 16 200-15</inkml:trace>
  <inkml:trace contextRef="#ctx0" brushRef="#br0" timeOffset="169961.36">15309 17113 898 0,'5'10'364'16,"1"-5"-208"-16,1-4-61 15,-4-12-35-15,0-7 4 16,1-18-21-16,1-2-7 15,4-13-7-15,2 2-4 16,0-2 1-16,2-1-1 16,1 4-11-16,-2-2-2 15,1 8-6-15,-2 2 11 16,-3 8 16-16,-3 5 4 0,2 10 8 16,-4 3-4-16,-3 12-1 15,1 4-4-15,-1 15-12 16,0 2-7-16,2 19-19 15,-2 6-2-15,3 8 1 16,1 13 0-16,-1 6 2 16,3 3 0-16,4 13-2 15,-4-1 0-15,5 7 0 16,1 0 1-16,-3-8 2 16,0-1 3-16,-1-8 3 15,-1-2 6-15,-4-3 7 16,2-5 1-16,-6-11 0 15,-3-8-5-15,0-13-6 16,-2-8-2-16,1-3 3 16,-4-5 2-16,2-7 11 15,-4-5 8-15,-5-8 19 16,1-2 1-16,-8-4-2 0,-2 0-3 16,-12-6-16-16,-4-2-4 15,-2 1-7-15,2 4-2 16,11 10 0-16,3 0 1 15,9 4 3-15,5 1-3 16,-3-3-5-16,7 2-2 16,1-1-1-16,1 3-5 15,7-4-10-15,4 2-7 16,6-1-5-16,8 0 1 16,18 2 11-16,0 1 7 0,15-3 13 15,5 0 2-15,7-4-2 16,9 0-4-16,0 1-10 15,-7-3-2-15,0 2-50 16,0 4-32-16,3 4-140 16,9 10 135-16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06:17:28.8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18410 2603 455 0,'-5'-6'267'16,"6"0"-60"-16,2-4-16 15,2-5-70-15,-2-3-24 16,3-2-17-16,3 0-7 16,3-5-16-16,11 4-6 15,8-2-8-15,2 0-5 0,7 2-13 16,0 0-2 0,0 9-8-16,2 4-8 0,2 13-6 15,4 8-2-15,-9 8-2 16,-1 4 2-16,-3 4 1 15,-7 3 1-15,6 1 1 16,6-1 0-16,2-7 1 16,5 0 0-16,-1-10 2 15,-6-4 0-15,-3-2 0 16,-5-4-12-16,-6-5-70 16,-1 3-47-16,-9-6-137 15,0-2 155-15</inkml:trace>
  <inkml:trace contextRef="#ctx0" brushRef="#br0" timeOffset="319.87">19279 2558 283 0,'-70'-58'270'0,"43"70"23"16,-6 3-71-16,-5 7-9 15,-3 7-79-15,-1 4-18 16,0 2-39-16,1 1-27 16,0-1-29-16,2 2-7 15,4 9-10-15,4 2-4 16,6 6-3-16,1 2-1 16,8 1-2-16,7-2 0 0,11 0-2 15,8-9 0-15,10-8 0 16,8-6 2-16,4-12 6 15,5-4 0-15,9-6 6 16,2-10-16-16,11-1-70 16,0-3-58-16,10-10 79 15</inkml:trace>
  <inkml:trace contextRef="#ctx0" brushRef="#br0" timeOffset="786.62">20036 3036 501 0,'0'0'250'15,"3"3"-118"-15,15-1 2 16,3-1 23-16,8 3-40 16,2 0-8-16,7-1-44 15,1 1-17-15,4-3-26 16,0 2-9-16,-1-1-6 16,-5-1-1-16,2 1-2 15,-3-2-2-15,-11-2-64 16,5-1-50-16,-7-2-145 15,-5-1-104-15,1-1 226 16</inkml:trace>
  <inkml:trace contextRef="#ctx0" brushRef="#br0" timeOffset="1051.85">20380 2800 496 0,'-13'8'277'0,"-3"0"-83"15,6-2-53-15,6 0 9 16,4 0-60-16,4-1-10 16,10 4-27-16,1-1-6 15,5-4-16-15,-2-1-12 0,-3-3-9 16,8 0-3-16,-4-1-33 15,3-1-42-15,6-5-161 16,-5-4 147-16</inkml:trace>
  <inkml:trace contextRef="#ctx0" brushRef="#br0" timeOffset="1732">21030 2759 336 0,'8'15'188'0,"-4"-4"23"15,0-4-84-15,8-3 64 0,-12-9-14 16,7-2-46-1,-4-8-8-15,5-8-59 0,10-5-29 16,-2-8-20-16,2-2-2 16,0-2 8-16,1 3 6 15,-1-3 9-15,2 7 3 16,-5 4 0-16,-5 4 3 16,-4 9 7-16,-1 4 2 15,-4 7-10-15,0 4-13 0,0 3-30 16,-1-2-9-16,-1 0-7 15,-1 14 1-15,-3 15 10 16,-10 40 1-16,4-23 3 16,0 7 0-16,-2 2 1 15,0 2 1-15,1 3 1 16,-3-5 0-16,4 2 0 16,4 0 1-16,1-8 0 15,1-1-1-15,-4-2 2 16,-6-8 0-16,4-3 0 15,1-4 2-15,5-12 3 16,3-2 3-16,-6-6 9 16,-4-11 4-16,-11-1 5 15,0-4 0-15,-7-7-3 16,1 5-5-16,4-3-9 16,-4 4-4-16,7 2-9 15,6 3 1-15,5 6 0 0,3 4-1 16,7-1 0-16,2 5-5 15,12-2-2-15,5 1 0 16,14 3 5-16,5-2 2 16,7 0 3-16,2 2 1 15,-2-2 1-15,-3-1-1 16,8 2-27-16,2-5-63 16,11 7 60-16</inkml:trace>
  <inkml:trace contextRef="#ctx0" brushRef="#br0" timeOffset="80264.92">17070 9768 331 0,'0'1'65'16,"-1"-1"-24"-16,0 2-9 15,0 1-15-15,0-3 0 0,1 7 8 16,0-5 2-16,0 1 20 15,0 0 14-15,0-1 23 16,0-1 7-16,0 0-8 16,0 0-12-16,0-1-19 15,0 0-3-15,0 0 3 16,0 0-2-16,0 1-12 16,0 0-8-16,0-1-11 15,0 0-4-15,0 0 2 16,0 0 2-16,0 0 4 15,0 0 3-15,0 0-1 16,0 0-3-16,0 0-8 16,0-1-4-16,0 0-2 15,0 0 3-15,0 0 5 16,1-3 2-16,3-8-4 16,0 5-4-16,0-4-5 0,15-28-2 15,-14 27 0-15,0-1 0 16,0-1-2-16,3 2 1 15,-2-5 2-15,4 5 4 16,-5-1 8-16,2 1 1 16,-3 2 3-16,1-1-5 15,2 2-7-15,-2-3-2 16,5 1-4-16,-5-3-1 16,4 0-1-16,3 1 0 15,-1-1 0-15,0 0-5 0,-5-1 34 16,3 2 2-16,-6 0 4 15,6 1 9-15,-6 2-33 16,4-1-3-16,-1 2-2 16,-3 0-2-16,2-2-4 15,3 2 0-15,-4-1-1 16,3 1-1-16,-1 3 2 16,1 0 1-16,3 1 2 15,0-2 1-15,-1 4-1 16,-4-4 2-16,-1 3-3 15,3-2-1-15,2 1-1 16,-1 2 0-16,8 2-4 16,-9 0 1-16,10 3-1 15,-5-2 1-15,-2 0 2 16,3 0 1-16,-3 0 0 16,1 0 0-16,2 2 1 15,-3-3-1-15,-2 1 1 0,2 2 0 16,-3-1-1-16,-1 1 0 15,3-2-1-15,-2 2 0 16,0 0 0-16,2 2 0 16,0 1 0-16,1-1 1 15,-2 0-1-15,2 2 1 16,-1-1 0-16,0-1 0 16,0 2 0-16,-2-3 0 15,1 3 0-15,0 1 2 16,-3 2 1-16,3 5 0 0,-2 1 0 15,5-1-1-15,-2-1-1 16,-2 2-1-16,2 2 0 16,-3-4 1-16,1 5 0 15,3 1 1-15,-6 0 2 16,1 1 5-16,3-1 15 16,-6-4 1-16,5 0 0 15,-3-2-6-15,2 1-15 16,1-1-2-16,3-2 0 15,-4 0 0-15,-3-3 1 16,0 5 1-16,-4-2 4 16,3 5 1-16,3-1 1 15,-9-8-1-15,4 4-3 16,-1-3-2-16,-5-2-1 16,6 6-3-16,-4-3-35 15,3-1-44-15,0-1-126 16,2 0-199-16,-2 3 259 0</inkml:trace>
  <inkml:trace contextRef="#ctx0" brushRef="#br0" timeOffset="-11313.84">8863 11253 328 0,'-2'-3'209'0,"0"1"-31"15,-5 2-67-15,2 2-35 16,0 1-48-16,-2 0-13 16,4-2 1-16,0-1 2 0,2 0 1 15,-2 0 0-15,3 0-13 16,0 0-3-16,0 0-3 16,0 0 0-16,0 0 6 15,3 7 3-15,0 8 5 16,9 30 1-16,-11-26 8 15,0 6 15-15,2 7 5 16,-3 3 4-16,0 7-7 16,3 6-17-16,-2 4-9 15,0 4-5-15,1 6-7 16,-2-4 2-16,0-3 0 16,-3-1 0-16,-2 0 0 15,0 0-1-15,1 6-1 16,2-2-1-16,2 1 0 15,2-5 0-15,0-5-1 16,0-5 1-16,2-8 0 16,2 1 0-16,-2-8 1 15,1 0-1-15,-2-6 2 0,-2-2 0 16,1-2 1-16,-2-2 0 16,-1 0 2-16,0-2 0 15,0-3 0-15,-4-8 0 16,4 3 9-16,1-3 2 15,-1-4 7-15,1 2 6 16,0-2 6-16,0 0 1 16,0 0 8-16,0 0-3 0,-1 0-13 15,1 0-5-15,0 0-17 16,0 0-9-16,0 0-8 16,0 0-1-16,0 0-4 15,0 0 1-15,2 0 2 16,10 5 0-16,5 0 2 15,30 8 2-15,-23-7 1 16,1-1 2-16,6 1 3 16,0-2 1-16,7 2 0 15,-10-6 1-15,-3-4 1 16,2 3 0-16,-15-3 3 16,0 2 0-16,0 2 4 15,-3 4 5-15,-7-4 49 16,3 1 27-16,-7-1 12 15,1-1-3-15,0 0-51 16,0 0-27-16,0 0-19 16,-3-4-1-16,0-6 0 0,1 1-1 15,-7-34-1-15,4 30 1 16,10-4 1-16,-4-2 0 16,-4-5 1-16,-2-11 0 15,-14-8-1-15,9-2-1 16,5-9 1-16,7 3-2 15,4-11 1-15,-1 1 1 16,-4-4-4-16,-4 1 2 16,3 7 2-16,-7 0 0 0,11-2 1 15,-6-2 1-15,2-2 0 16,1 2 0-16,-4 5 0 16,4 9-2-16,1 11 1 15,2 2-1-15,-2 7 0 16,-2 1 1-16,-3-2 3 15,2 5 0-15,3 4-2 16,2 0-1-16,-3 2-3 16,-1 3 2-16,4 4 2 15,-2 1-1-15,2 5 7 16,-6 0 8-16,-7 3 26 16,-3 2 16-16,-6 1 10 15,-2 3-3-15,-11-2-19 16,0 0-14-16,5 0-14 15,-8-4-9-15,0-8-31 16,5 9-39-16,1-1-135 16,7 5 127-16</inkml:trace>
  <inkml:trace contextRef="#ctx0" brushRef="#br0" timeOffset="-7883.45">8880 10671 239 0,'-37'28'186'0,"40"-25"-6"16,5-1-34-16,2 1-5 15,2 0-31-15,2 1-7 0,-2 0-9 16,3-2-17-16,3 0-33 15,2 2-14-15,4 1-16 16,-4 0-2-16,-3-1-1 16,-4-3 2-16,-1-1 0 15,0 1 0-15,-3 2-13 16,-3-3-59-16,1-1-231 16,1-3 199-16</inkml:trace>
  <inkml:trace contextRef="#ctx0" brushRef="#br0" timeOffset="-7581.27">9101 10676 227 0,'32'-24'199'15,"-26"30"21"-15,6 4-69 0,1 1-22 16,0 1-73-16,3 2-27 15,-4-2-22-15,1-1-2 16,-5-1-1-16,4-3 43 16,-7-1 24-16,0 2 5 15,1-1 18-15,-6-2-36 16,-4 2-4-16,-2-5 1 16,-4 0-11-16,1 2-4 15,-4-4-21-15,2 0-14 16,-5-2-60-16,-1-4-43 0,4 2-124 15,1-2-138-15,3 3 233 16</inkml:trace>
  <inkml:trace contextRef="#ctx0" brushRef="#br0" timeOffset="-7181.34">8868 10533 342 0,'-7'-1'225'0,"0"2"-5"15,-1 2-119-15,0 4-7 16,-5 2-15-16,-1-1-5 16,-2 3 4-16,-5-2-8 15,4 5-36-15,7 2-10 16,1-1-23-16,7-1-5 16,5-4-7-16,-4-1-1 0,11 1 3 15,1 0 2-15,4-1 4 16,0-2 2-16,-2-2 1 15,2-2 3-15,0-3 0 16,4 0-46-16,0-4-190 16,3 2 163-16</inkml:trace>
  <inkml:trace contextRef="#ctx0" brushRef="#br0" timeOffset="-6291.34">9065 10098 262 0,'0'-36'217'16,"-1"40"28"-16,0 0-51 16,0-3-21-16,0-1-31 15,1 0-18-15,0 0-25 16,0 0-14-16,0-1-29 16,0 0-9-16,0-3-26 15,3-13-8-15,10-31-7 16,-9 27 1-16,5 1-5 15,-3 0-2-15,-1 1 2 16,4-1-2-16,-6 5-1 16,8 5 3-16,-1 3-3 15,-3 3 2-15,-3 0 0 16,-4-2-2-16,-2 4 3 16,2 1-3-16,0 1-1 0,0 0 0 15,0 0-5-15,0 0 3 16,-1 0 0-16,0 13 0 15,1 7 3-15,4 32 0 16,-5-23 1-16,-1 3 1 16,-6 2-3-16,3 1 0 15,2 2 2-15,-2-3-4 16,4-3 4-16,0 0 0 16,1-5-1-16,-1-1 1 0,1-3 2 15,1-3-1-15,-2-4 1 16,2-4 2-16,-1-5 1 15,-2-2 3-15,1-4 9 16,-2 0 1-16,3-1 2 16,-1 0-1-16,-7 0-5 15,-13-5-1-15,-23-8-1 16,29 8-2-16,5 0 9 16,4 5 2-16,3 1 4 15,0-1-1-15,3 1-20 16,0-1-7-16,0 0-14 15,0 1-4-15,6 0 7 16,10 1 4-16,33 6 7 16,-26-4 32-16,-2 10-134 15,1 5-124-15,-2 19 153 16</inkml:trace>
  <inkml:trace contextRef="#ctx0" brushRef="#br0" timeOffset="-944.4">22047 11093 341 0,'18'-6'182'16,"-14"3"-1"-16,5 1-73 0,-6 0-32 16,-6 1-14-16,2 1-47 15,-1-1-15-15,2 0-9 16,-2 1-6-16,-4 1 1 16,-14 5 6-16,-27 20 8 15,21-6 0-15,2 12 2 16,-1 4 0-16,-3 7-2 15,2 0 0-15,-2 9-1 16,0-2-1-16,-3 5 0 16,-3 4 0-16,0 1 1 15,4 7 1-15,-3 5 3 16,4 2 9-16,12 0 5 16,-1 3 1-16,10-3-2 15,-2 5-8-15,-1 3-5 16,2-3-2-16,7-1 1 15,2-6-1-15,9-11 3 16,-5-6-2-16,5-11-1 0,2-6 16 16,0-13 5-16,7-3 4 15,0-13 15-15,4-4-12 16,1-7 7-16,0-8-1 16,4-4-12-16,0-8-3 15,6-3-14-15,2-2-4 16,2-9-2-16,2-2-2 15,-2-5 2-15,-3-8 0 0,0 4 9 16,-1-7 3-16,-4-9 0 16,3-2 0-16,-5-10-8 15,-4 1-1-15,0 4-3 16,-3-2 0-16,3 3 0 16,5 4 0-16,-8 4-1 15,1 2-3-15,-9 5-33 16,-5 1-17-16,-5 2-32 15,-2 2-16-15,-12 1-11 16,-5-1-71-16,-11-2 126 16</inkml:trace>
  <inkml:trace contextRef="#ctx0" brushRef="#br0" timeOffset="4869.19">9039 11489 138 0,'0'-1'82'15,"0"0"-5"-15,0 0-9 16,0 0-11-16,0-1-3 16,0 1-9-16,0 0-9 15,0 0-15-15,0 0-2 16,0 0 15-16,0 0 11 16,0 1 19-16,0 0 2 0,0 0-12 15,0 0-3-15,0 0-13 16,0 0-5-16,0 0-9 15,0 0-6-15,0 0-11 16,0 0 1-16,0 0-1 16,0 0 0-16,0 0-1 15,0 0-1-15,0 0-5 16,0 0 0-16,0 0-4 16,0 0 1-16,0 0 1 15,0 0 0-15,0 4 2 16,0 4-1-16,0-2 0 15,-1-1 1-15,0 3 0 16,0-4 0-16,0 0 1 16,-2 2 1-16,3-2 1 15,-2 2 0-15,0 1-2 16,0 2-1-16,-2 1-1 0,-5 27-1 16,8-28-1-16,-2 1 0 15,3 0 0-15,3 2 0 16,-2-3 2-16,3 1-1 15,-3-1 2-15,-1-5 0 16,0 6 1-16,-1-1-1 16,0 1 0-16,1 0 0 15,0-3 0-15,1 1 0 16,0-1 0-16,-1-1 0 16,1-1-1-16,0-1 0 0,5 4 0 15,-1-2 1-15,-1 0-1 16,0 0 0-16,-3-1 0 15,4-2 0-15,-1 0 1 16,-1-3 1-16,-3 0 6 16,0-1 6-16,0 0 14 15,0 1 8-15,0-1 2 16,0 0-4-16,0 0-14 16,0 0-7-16,1-4-7 15,1-8 0-15,-2 2-1 16,5-27 0-16,-4 25-2 15,-1 2-2-15,-2-3 0 16,-2-3 0-16,3 4 0 16,0 0 1-16,0 3 0 15,0 1 0-15,1 3 0 16,1-2 0-16,1 1-1 16,-2-1 1-16,0 1-1 0,-1-5 1 15,-1 6 0-15,0-1 1 16,0-2 1-16,0 7 0 15,0-3 1-15,-2 0 0 16,3 5-2-16,-2-2-1 16,0 1-1-16,3 1 0 15,0-1-3-15,-1 0-2 16,0 1-23-16,0 0-41 16,0 0-179-16,0 0 165 15</inkml:trace>
  <inkml:trace contextRef="#ctx0" brushRef="#br0" timeOffset="12767.22">22023 11660 37 0,'66'5'30'15,"-66"-5"31"-15,-4-2 28 16,2 1 46-16,1 0 1 16,0 0-14-16,0 0-16 15,0 0-36-15,0-1-14 16,0 1-19-16,-1 0-6 15,2 0-7-15,-2 0 3 16,1 1 9-16,0 0 6 16,0 0 13-16,0 0 1 0,0 0-9 15,0 0-6-15,-5 9-10 16,0 3 2-16,-10 25 7 16,11-28 2-16,3-7 7 15,2 1 8-15,-3-3 13 16,3-1 7-16,0 0-10 15,0 0-14-15,0 0-32 16,4-10-10-16,1-8-7 16,7-28 1-16,-14 29 1 15,2-2 2-15,-1 1-1 16,0 2 1-16,7 4-3 16,-3 0 0-16,0 5-3 15,1-1 0-15,-4 0 0 16,0 3 0-16,4-1 0 15,-8 4-1-15,4 3-3 16,0 0 0-16,0 0-1 16,0 0 2-16,0 3 1 0,4 16 1 15,5 36-1-15,-5-28 1 16,1 0 3-16,-6-1 0 16,0-6 1-16,1-2 0 15,-3-5-1-15,3-3 1 16,1-6 1-16,-2 0 2 15,5-3 9-15,-4-2 11 16,0-1 12-16,0 1 0 16,0 0-7-16,1-8-10 15,3-7-14-15,8-30-2 0,-17 26-5 16,1 3 0 0,3 0-1-16,2 3-1 0,8 3 0 15,-2 1 0-15,-6 5-4 16,4 5-3-16,-2 2-3 15,-4-2 1-15,1 0 1 16,0 0 5-16,3 17 3 16,8 35 1-16,-21-27 2 15,-1 5-1-15,1-2 0 16,2 1-1-16,1-4-1 16,-1-5-1-16,6-1-20 15,-3-3-37-15,3 0-154 16,-2-3 140-16</inkml:trace>
  <inkml:trace contextRef="#ctx0" brushRef="#br0" timeOffset="32854.64">1909 6348 540 0,'1'-9'290'16,"5"-7"-65"-16,2-2 3 16,9-3-54-16,2-2-15 15,1 2-45-15,2 4-27 0,1 4-28 16,4 4-8-16,4 9-10 15,-1 1-2-15,-3 4-14 16,3 0-11-16,-6 1-7 16,3 0-2-16,4 0 0 15,-3 0 0-15,1-3-2 16,-4-3 1-16,-3 0-77 16,-3-2-50-16,-3 0-108 15,-2-2-67-15,-4 0-37 16,-4 0 25-16,-9 2 97 15,-4 0 91-15,-16 1 210 16,-7 1 75-16,-8 4 90 16,-2 7 2-16,4 13-60 15,-1 5-27-15,5 9-44 16,0 0-14-16,2-1-24 16,6 2-21-16,7-7-38 15,5 0-13-15,12-3-18 0,7-6-2 16,8 0 0-16,3 0 0 15,5-5 1-15,1 4 1 16,2-4 0-16,6-1 0 16,-2-4-39-16,10 2-32 15,8-3-85-15,0-4-59 16,12-1-132-16,1-8 214 16</inkml:trace>
  <inkml:trace contextRef="#ctx0" brushRef="#br0" timeOffset="33102.01">2862 6666 497 0,'26'-6'234'0,"-24"11"-92"16,5 0 2-16,4-3-47 15,4 2 1-15,9-4-33 16,-2-2-14-16,9-2-29 16,-2-4-10-16,2 0-3 15,4 0 0-15,-8-4-10 16,3 1-44-16,-6-6 32 16</inkml:trace>
  <inkml:trace contextRef="#ctx0" brushRef="#br0" timeOffset="33306.57">3125 6516 607 0,'-95'-12'311'0,"92"16"-120"16,4 0-116-16,6-1-18 15,7-4-61-15,6 1 0 16,8-4 3-16,6-1 0 15,3 0-17-15,-4-5-52 0,5 2-182 16,0 1 167-16</inkml:trace>
  <inkml:trace contextRef="#ctx0" brushRef="#br0" timeOffset="33560.05">3802 6107 845 0,'-1'8'337'0,"-4"11"-243"15,-1 12 10-15,-8 12-39 16,1 6-5-16,-3 5-9 16,-2-3-13-16,10-1-22 15,2 0-8-15,2-4-8 16,4-1-1-16,3-6 0 0,3-1-30 15,3 3-47 1,3-4-47-16,8-3-200 0,-9-2 215 16</inkml:trace>
  <inkml:trace contextRef="#ctx0" brushRef="#br0" timeOffset="33966.48">4107 6454 583 0,'-13'25'202'0,"-1"12"-176"16,1-3 15-16,9 6 13 15,4 0 6-15,13-5-7 16,8 4-12-16,11-10-24 15,5-7-4-15,7-13-10 16,0-8 34-16,4-15 21 16,-8-10 23-16,-4-11 22 15,4-5-30-15,-11-2-12 16,5-2-21-16,-11-3-8 16,-8 0 2-16,-18-9 5 15,-12-2 1-15,-5 8 0 16,-3 7 16-16,2 24 6 0,4 11-8 15,-8 20-23-15,4 6-26 16,-3 11-35-16,-6 1-26 16,7 3-59-16,-3 0-57 15,6-4-234-15,8 3 263 16</inkml:trace>
  <inkml:trace contextRef="#ctx0" brushRef="#br0" timeOffset="34332.02">4735 6683 410 0,'11'46'250'0,"14"-5"-60"16,2-8-52-16,10-17-102 15,1-8-19-15,1-21 33 16,-1-11 33-16,-2-17 55 16,1-10 12-16,-1-6-22 15,-5-4-25-15,-7-3-42 16,-6 2 5-16,-17 3 8 15,-4 1 0-15,-15 11-8 0,-6 4-21 16,-5 21-73-16,-8 9-50 16,-4 24-144-16,-9 11-174 15,-21 21 254-15</inkml:trace>
  <inkml:trace contextRef="#ctx0" brushRef="#br0" timeOffset="44034.59">2398 14705 30 0,'96'-82'32'0,"-86"65"14"15,-1 1-1-15,-1-3-11 16,2-3-8-16,4 3-12 16,4 0-6-16,1-4-4 0,4 1-1 15,-2-4-1-15,-2-2 1 16,4 0 1-16,-8-4 1 15,8 3 2-15,1 1 2 16,-4-2-1-16,8 2-1 16,-8 0-3-16,2-2-1 15,1 0-1-15,-2 0-1 16,3-4 1-16,-2-1-1 16,3 3 12-16,-1-3 9 0,1 3 12 15,2-1 4-15,-1-2-4 16,0 1-7-16,3 3-12 15,-5-3-4-15,2 6-6 16,-1 2-3-16,-1 0-1 16,1 4 0-16,-2-3-1 15,3 2 1-15,-2-2-1 16,2-4 1-16,0 2 1 16,-5-5 0-16,2 2 6 15,1 1 3-15,3-2 4 16,2 3 0-16,4 0-4 15,-4-2-4-15,1 1-2 16,0 3-1-16,-4 0 1 16,3 2-1-16,4 1 1 15,-4-2 0-15,6 4-2 16,1-2 0-16,-9-1-2 0,9 3 1 16,-6-5-1-16,0-3 0 15,-1 3 0-15,2-3 0 16,0 6 0-16,-1 3 0 15,4-3 2-15,-2 0-1 16,1 1 0-16,0 0 1 16,1 4-1-16,-1 2 2 15,-1-6 9-15,-3 0 6 0,2 0 6 16,-9-2 1-16,5 6-7 16,0-1-5-16,3 4-7 15,-1-2-1-15,4 1-2 16,2 1-1-16,-1-3 0 15,4 4-1-15,4-6 0 16,0-1-2-16,1 1 1 16,2 0 0-16,-2 4-1 15,-6-1 1-15,-3 3-1 16,-5-4 1-16,0 3 0 16,4 2 0-16,0-1 0 15,6 2 0-15,1-2 0 16,-2 0-1-16,0-1 0 15,3-1 1-15,0 4 0 16,1 0 0-16,-1 3 2 16,-4 1 0-16,2-4-1 15,-4 0-1-15,5-1 0 16,1 3 0-16,1 0-1 0,5 2 1 16,-3 1 0-16,1 2 0 15,0-2-1-15,0 1 1 16,5-3-1-16,-3 2 0 15,-2 1 1-15,-6-3-1 16,4 4 1-16,-5-5 0 16,5 2-1-16,2 4 1 15,-1-1-1-15,4 4 0 16,1 0 0-16,0-1 0 0,0 1 1 16,-3 1-1-1,1 1 0-15,-11 1 0 0,3 3 0 16,4 0 0-16,-1-1 0 15,8 3 1-15,-5-3-1 16,0 0 1-16,3 1-1 16,0 1 1-16,4 0-1 15,-6 0 0-15,-4 2 1 16,1 1-1-16,-6 0 1 16,2-1 0-16,-3-1 0 15,0 1-1-15,5 3 2 16,-8 1-1-16,11 1 0 15,-3 0 0-15,2 0-1 16,6 1 0-16,-7-1 0 16,2 2 0-16,-11-1 0 15,2-1 1-15,1 0-1 16,-1 0 0-16,10-3 0 16,-1 0 0-16,-1-1 0 0,-1 4 0 15,4-2 0-15,0 0 0 16,2 1 0-16,-5-2 0 15,2 1 1-15,-4 1 0 16,-3 1 0-16,2-2 0 16,-1 1-1-16,4-1 1 15,2 2-1-15,1-1 0 16,0 1 0-16,2 1 0 16,-1-5 1-16,-2 3-1 15,-2-5 1-15,3 2 0 0,-7-2-1 16,-2-1 0-16,2 4 0 15,-1-5 1-15,4 1-1 16,2 3 0-16,-2-5 0 16,1 4 1-16,0-4-1 15,-1 3 1-15,-4-3 0 16,4 2 0-16,-8 1-1 16,1-1 1-16,-4-1 0 15,-2-1 0-15,5-1 1 16,1 0-1-16,3-2 1 15,-1-1 0-15,-1-1 0 16,-1 0 2-16,0-3 23 16,2 1 1-16,-1 0 3 15,1-5 2-15,-1 2-19 16,-2-2 0-16,-3 0-4 16,-1 0-1-16,1 0-5 15,4 0-1-15,5-1-2 0,2 2 0 16,1-6 0-16,0 1-1 15,1 0 1-15,-1 0 0 16,0-1 0-16,1 4-1 16,-6-2 1-16,1 0-1 15,-7 1 0-15,0-4 1 16,0-1 0-16,2 2 0 16,8 1 0-16,-1 3 0 0,3-5-1 15,0 1 1-15,-2 2 0 16,1-2 0-16,0 8-1 15,-6-4 1-15,-2-2-1 16,-3 0 1-16,-3-1 0 16,-1-1 0-16,4-2 0 15,-2 1 0-15,5 2-1 16,6 0 0-16,-6 3-1 16,1 2-1-16,0-1-2 15,2 0-2-15,3 1-11 16,3 0-32-16,4-1-141 15,5 1 129-15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06:41:35.4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2212 3508 155 0,'-3'2'97'0,"4"-2"-2"16,-2 2-10-16,1-2-5 16,0 0 0-16,0 0 1 15,0 0-4-15,0 0-5 16,0 0-4-16,0 0-5 16,0 0-4-16,0 0-8 15,0 0-5-15,7 3-9 16,-3 1-6-16,8 2-11 15,29 29-4-15,-27-30-4 16,7 3-2-16,1 0-1 16,0-1-1-16,10 1-1 15,0 0-1-15,5-1 4 16,4 1 1-16,3 0 1 16,0-2-2-16,4 2-3 15,-1 1-1-15,1-3 2 0,1 4 1 16,-1-2 2-16,4-3-1 15,2 1-4-15,5-1-2 16,6-2-1-16,2 2-1 16,4 0-2-16,3-2 1 15,-2 1-1-15,1-3 0 16,5 2 1-16,5 4 0 16,3-5 1-16,-3 0-1 15,2 0-1-15,-4 1 0 0,0 0 0 16,9 0 0-16,1 0 0 15,-1-3-1-15,2 0 1 16,-2 0 1-16,0-2 1 16,6 1 0-16,-1-2-1 15,-3 1 0-15,-2 4-1 16,-6 0 1-16,-2 5-1 16,0 3 2-16,-4-6 0 15,-5 0 0-15,-7 3 1 16,-4-3 0-16,-13 1 1 15,-3 1 1-15,-8-3 1 16,-5 1 1-16,-2 0 0 16,-6-2 1-16,-8-2-1 15,1-1-18-15,-7-2-94 16,-1 1-85-16,-6-3 111 16</inkml:trace>
  <inkml:trace contextRef="#ctx0" brushRef="#br0" timeOffset="3085.49">5689 3617 251 0,'-93'-53'161'15,"84"54"-2"-15,-2 2-1 16,1 0-32-16,0 0-14 0,-1 2-19 15,6-2-10-15,3-1-23 16,0 0-12-16,2-2-27 16,0 0-11-16,0 0-8 15,0 0-1-15,5 3-2 16,14-1 0-16,36 36-1 16,-27-25-1-16,7 2 1 15,4 1 1-15,-2 0-1 16,4 1 0-16,1-7 2 15,1 3 0-15,-7 0 0 16,-6-5 2-16,-12 4 9 16,-6-1 5-16,-4 3 13 15,-6 2 14-15,-5 4 26 16,-11-3 11-16,-11 1 19 16,-5-2-2-16,-14-2-28 15,3 2-14-15,-3-6-34 16,0 2-12-16,5-3-9 15,2 0-9-15,11-3-58 0,3-2-42 16,11-3-140-16,5-1-116 16,6 1 232-16</inkml:trace>
  <inkml:trace contextRef="#ctx0" brushRef="#br0" timeOffset="3941.03">6839 3879 118 0,'-15'-15'63'0,"-3"-1"-15"16,-1 2-10-16,3 5 1 15,-4-1 8-15,6 1 3 16,1 4 7-16,0-1 3 0,2 3 5 15,0 0 6-15,1-1 9 16,1 0 0-16,7 3-6 16,-1-1-14-16,3 0-34 15,0 2-9-15,0 0-12 16,0 0 2-16,12 3 6 16,10 2-1-16,30 6 1 15,-19-2 0-15,6-1-1 16,0-2-1-16,15 5-4 15,-3-1 1-15,2-1 1 16,9 4 2-16,3-1 4 16,-2 3 0-16,25-4 2 15,0-2 2-15,6-3 4 16,12-4 3-16,-11 0 3 16,11 0 1-16,8-1-9 15,-5 3-4-15,6-1-8 16,-8 0-4-16,-1 0-1 15,5 1-1-15,-5 1 1 0,-2 2-2 16,-9-3 1-16,-2 4 2 16,0-8 0-16,-1 0 2 15,-11-1 0-15,-6-3 0 16,-13 1-1-16,-4 3 0 16,-4-2 0-16,-8 0 1 15,-7 1 2-15,-6-3 1 16,-12 4-13-16,-2 0-32 0,-14 1-80 15,-5-2-103 1,-14-1 133-16</inkml:trace>
  <inkml:trace contextRef="#ctx0" brushRef="#br0" timeOffset="4649.97">7061 3611 140 0,'4'-2'156'15,"-3"-1"12"-15,-1 1-5 16,-1 1-13-16,-2 0-68 15,3 1-17-15,-14-2-5 16,-9 2-5-16,-36 0-6 16,24 0-9-16,-8 2-19 15,2 1-5-15,-5 4-8 16,-1 2-2-16,-4 5-5 16,2 4-1-16,1 3-1 15,7 3-1-15,4 3-1 16,2 3 0-16,4-3-1 0,1 3-2 15,12-2-1-15,7 2-1 16,15-3 0-16,10-2 8 16,10-1 7-16,4-5 3 15,8 0 1-15,10-4-5 16,5-3-4-16,1-2 0 16,8 0-2-16,-6 1-37 15,0 6 27-15</inkml:trace>
  <inkml:trace contextRef="#ctx0" brushRef="#br0" timeOffset="10819.05">6198 3419 289 0,'-27'27'169'0,"27"-28"-10"16,0 0-21 0,1 1-28-16,-1-1-12 0,0 0-19 0,0 0-10 15,1-9-12-15,1-9-1 16,7-31-11-16,-3 27-3 15,2-7 6-15,-1-3-3 16,-1-5-2-16,1-10-3 16,0-3-18-16,-2-2-4 15,1-6-7-15,1-2-2 16,-2-3-4-16,4 1 0 0,-2-2-3 16,0 0 0-16,1-5 0 15,0-4-1-15,0-4 0 16,3-1-1-16,-2 3 1 15,4 2 0-15,-1 6 1 16,0 3-1-16,-3 2 0 16,1 3 0-16,-2-3 0 15,-7 1 0-15,3 7 0 16,-4 4 1-16,6 8-1 16,-2 6 1-16,0 3 0 15,-3 10 0-15,-2 5 0 16,1 5-1-16,-5 3 1 15,3-1 1-15,0 7 1 16,-1 2 0-16,1 5-4 16,0-2-3-16,1 0-5 15,0 0 0-15,-8 18 2 16,-18 29 3-16,12-23 1 16,-4 1 0-16,-2 10 0 0,1 3 0 15,-2 1 2-15,3 3 0 16,2-7 2-16,0-1 1 15,3-11 1-15,-1-5 1 16,6-10 3-16,2-4-1 16,3-10-5-16,3-4-2 15,1-12-8-15,4-7-1 16,6-7 3-16,2-6 1 0,6-1 2 16,-2 1 0-16,4-3 2 15,-1 2-1-15,7 1 1 16,-1-1 1-16,1 5-2 15,0 2 1-15,-4 3-1 16,0 2 0-16,-7 12-3 16,1 5-3-16,-7 11-2 15,-3 10-4-15,3 12 0 16,-5 9 1-16,0 16 3 16,5 5 4-16,-4 8 6 15,2 4 0-15,8 4 2 16,-10-3-6-16,3 4-50 15,-2-4-31-15,-6-6-166 16,1-1 158-16</inkml:trace>
  <inkml:trace contextRef="#ctx0" brushRef="#br0" timeOffset="12319.16">6132 4347 284 0,'-29'-75'149'0,"31"72"-36"16,-1 1-7-16,-1 1-13 16,-1 0-9-16,0 0-9 0,1 0-6 15,0 0-11-15,0 1-8 16,0 0-17-16,0 0-11 15,-1 0-12-15,1 0-1 16,0 0 1-16,0 0 1 16,1 15 0-16,4 33-2 15,-9-18 1-15,2 5 0 16,-1 14-2-16,1 4 1 0,0 12-3 16,-2 2-1-16,2 10 8 15,2 2 4-15,0 1 2 16,0 2 0-16,-2 1-10 15,1 6-3-15,0 3-2 16,-4-3 0-16,6 1 2 16,-4-3 0-16,2-1 2 15,0 4 4-15,-3-6 5 16,4-4-1-16,0-8 0 16,0-10-5-16,3-7-5 15,-3-5-1-15,1-5 1 16,-1-7 1-16,0-8 0 15,0-6 2-15,-2-10 2 16,0-3 12-16,2-5 33 16,-4-6 12-16,1-5 2 15,-5-4-14-15,-2-7-36 16,2-5-14-16,-7-9-8 0,7-1 0 16,-9-7 2-16,4 3 1 15,2 3 2-15,-6-3 0 16,2 7 0-16,-2 1 0 15,4 0-3-15,-4 3 0 16,4-2-1-16,2 0-1 16,0 3 0-16,6 1 1 15,5 7 1-15,-3 2 0 16,-1 7-3-16,2 5-5 16,-6 10-9-16,9 11-1 0,4 15 1 15,1 6 5-15,3 6 6 16,-3 3 2-16,4 5 0 15,4 3 2-15,-5 5 0 16,16-3 1-16,-7-7-1 16,-5-8 0-16,10-15-2 15,-15-6 0-15,12-14 2 16,2-8-1-16,3-9 3 16,4-13-1-16,1-14 1 15,-1-6 0-15,1-13 0 16,3 0 1-16,2-2-6 15,3 0-52-15,1-1-228 16,2 3 198-16</inkml:trace>
  <inkml:trace contextRef="#ctx0" brushRef="#br0" timeOffset="16981.96">8939 4561 209 0,'74'-8'147'15,"-78"8"19"-15,0-1-24 16,-2-2-31-16,1 1-18 15,-3 2-24-15,1 0-7 0,-10 0-7 16,2 0 0-16,-4 0-1 16,-2 0-2-16,1-2-4 15,-4 1-2-15,-6-1-10 16,2 2-4-16,-4 0-10 16,-2-3-2-16,0 2-4 15,-3-3-2-15,-8 0-6 16,2 3-1-16,-6-1-2 15,-6 1-2-15,0 5-2 16,-8-3 0-16,0 5-1 16,4 1 0-16,4 1 0 15,-4 5 0-15,-1 0 0 16,-3 4 0-16,-3-1 0 16,3 3 0-16,8 0 1 15,-1 1-1-15,3 0 1 16,11 2 0-16,1 1 0 0,6 0 0 15,-3 0-1-15,-1-1 1 16,0 0-1-16,4 1 0 16,6 4 0-1,2 2 0-15,6 0 0 0,-2 4 0 16,7 5 0-16,-2-1 1 16,2 9 0-16,0 4 0 15,-4 2-1-15,2 6 1 16,-3 2-1-16,6 2 3 0,-5-4 4 15,2 4 1 1,1 0 2-16,0-1-1 0,5 5 0 16,0-3 3-16,1 2 2 15,-2-6 1-15,-2-3-3 16,2-3-3-16,1-5-3 16,9 4 0-16,1-2 0 15,-6-5 1-15,5 0 1 16,-10-5 1-16,1-8 0 15,6 0-1-15,-1-6 0 16,7 2 1-16,-6-10 9 16,-2-1 3-16,3-6 1 15,-4-7 1-15,1 2 3 16,5-4 7-16,-4-1 8 16,1-1 2-16,-3-6-8 15,-2-1-7-15,-2-6-13 16,-2-3-6-16,-2-2-7 0,0-4-2 15,0-7 0-15,3 0 0 16,0-4-1-16,1 0 0 16,-4 0-1-16,7 3 0 15,0 1 1-15,-3 2 0 16,6 2 1-16,-1-2-1 16,2 9 0-16,1-1-2 15,3 11 1-15,-2 1-2 16,4 6-8-16,0 5-5 0,0 9-5 15,5 13 0-15,-1 18 8 16,-1 8 6-16,1 16 5 16,-3 3 1-16,5 4 0 15,0-4 1-15,3-6 0 16,5-8-1-16,3-15 0 16,1-7 0-16,6-15 1 15,1-6 0-15,1-11-2 16,-1-5-2-16,0-19 1 15,1-3 0-15,3-10 4 16,-2 2 0-16,-1-4-23 16,-5-2-33-16,-5-1-122 15,-2-6-128-15,4 5 190 16</inkml:trace>
  <inkml:trace contextRef="#ctx0" brushRef="#br0" timeOffset="18506.65">3189 4564 142 0,'23'-30'122'0,"-5"23"28"16,-3-1-10-16,4 0-54 15,4 0-16-15,7 2-26 16,4 2-11-16,2-1-9 15,3 0-3-15,3 4-8 16,4 1-2-16,8 1-3 16,1 4 0-16,6 4-2 15,-2-2 2-15,-3-1 8 16,-2 0 2-16,0-1 2 16,7 2-3-16,7 2-8 15,4-4-3-15,-1 2-3 16,1 1-2-16,-6 1 1 15,1 2 0-15,-5-1-1 16,0 4 1-16,-1 0-1 0,-2 2 0 16,1 5 0-16,0-1 0 15,-12 3 1-15,-1 4 0 16,-10 1 1-16,-3 2 0 16,-1 2 3-16,-13-4 0 15,3 2 1-15,-6 0 1 16,-1 2-2-16,5 2 0 15,-6 5-1-15,1 2-2 16,0 2 1-16,-2 5-2 0,-1 3 2 16,-1 5 2-16,-4 4 1 15,-1-1 1-15,-4-2 0 16,-1 1-1-16,1 0-1 16,-1-2-1-16,-2 1-1 15,3 0-1-15,-2-5 1 16,-1-2-2-16,6-1 2 15,-6-6 0-15,2-4 1 16,0-4 1-16,-2-11 0 16,1 1-1-16,-1-10 2 15,3-1 1-15,-3-4 20 16,3-7 16-16,-6-2 46 16,0-3 16-16,2 1-3 15,0 0-13-15,0 0-45 16,0 0-18-16,-7-2-18 15,-5-5-5-15,-27-25-4 16,30 19-2-16,-1-6-1 16,2 3 1-16,0-1 1 0,-1-1 1 15,0 3 2-15,2-2-1 16,0-1 0-16,1 2-1 16,4 4 0-16,-1 2 1 15,-4 4-1-15,5 2 2 16,1 3 0-16,-5 1-2 15,7 5-7-15,-3 5-6 16,3 11-4-16,2 5-2 16,1 9 8-16,-1 3 5 0,1 4 3 15,-1-1 4-15,0 5 0 16,2 1 1-16,0-2-1 16,1-5 1-16,3-6 0 15,-5-8 1-15,0-9 0 16,4-3 0-16,-2-13 11 15,5-9 4-15,6-13 2 16,0-3-2-16,4-9-10 16,-2 0-4-16,3-3-4 15,3 1 0-15,0 0-5 16,6 0-34-16,0 4-148 16,-3-7 130-16</inkml:trace>
  <inkml:trace contextRef="#ctx0" brushRef="#br0" timeOffset="19963.22">9094 3324 256 0,'29'87'179'0,"-41"-83"16"16,-6 2 0-16,-5-5-46 16,-2 0-22-16,-11-1-34 15,5 0-8-15,-10 2-18 16,-6-2-9-16,-3-2-22 15,-1-1-8-15,2-5-9 16,0-2-1-16,-9-2-5 16,-5 2-1-16,-9 0-3 15,-6 3-3-15,-1-3-3 16,-2-1-1-16,10 1 1 16,0-1-1-16,6-3 3 15,3 1 1-15,-7-3 9 16,3-4 4-16,2-4 2 15,2-2 1-15,12-6-1 16,3 4-1-16,4 0 0 0,4-3-2 16,-7 5-6-16,4-4-4 15,5 2-4-15,2-1-3 16,9-4-1-16,5-1 0 16,7-1 0-16,1-2 1 15,5 1 1-15,0 0 0 16,6-1 1-16,2-2-1 15,4-3 0-15,-3-4 0 16,6-3-1-16,-1-1 0 16,-1 0 0-16,4 0-1 0,0 2 0 15,-2 1 0-15,5 2-2 16,1 3 1-16,3-1-1 16,1 1-1-16,1-3 1 15,0 2 1-15,-1 4 1 16,-1 2 0-16,-7 5 1 15,0 3 2-15,-8 4 2 16,-1 4 0-16,0 8-1 16,-3-1-1-16,3 8-1 15,-2 0 0-15,-1 3-3 16,-1 3-6-16,-3 0-5 16,0 6-3-16,-1 1 1 15,-2 5 3-15,-5 5 4 16,-6 2 3-16,-2 8 0 15,-2 2 1-15,-5 5 2 16,-1-1 1-16,1 0 0 0,-2-4 0 16,8-3 2-16,4-3 1 15,4-11 0-15,0-9 2 16,12-2-1-16,3-2-4 16,5-10-6-16,7-1-5 15,2-19-4-15,9-6 3 16,6-13 4-16,6-1 3 15,5 0 4-15,-2-4 0 16,5 6 1-16,2 0 0 16,-9 6 0-16,-5 7 0 0,-1 6 2 15,-3 6 3-15,-8 8 1 16,-5 5-1-16,-7 11-6 16,-12 3-1-16,2 15 0 15,4 8 1-15,-8 10 5 16,2 3 0-16,6 1-2 15,-9-4-23-15,6-2-76 16,0-1-42-16,-4-3-131 16,3 0 161-16</inkml:trace>
  <inkml:trace contextRef="#ctx0" brushRef="#br0" timeOffset="21349.88">3140 3023 214 0,'16'7'122'0,"27"28"-23"15,-24-28-15-15,2 1-7 16,2-2-9-16,3 4-9 15,9 3-24-15,0 1-9 16,10 2-16-16,7 0-4 16,2-9-4-16,6 4-1 0,8 1 1 15,1-1-1-15,4 1 0 16,1-2 0-16,3-8 0 16,1 3 18-16,7-2 17 15,0-2 2-15,-2 0 2 16,-4-4-16-16,-2-5-13 15,-3 1 11-15,1-8 26 16,1 1 6-16,1-8 9 16,-2-5-9-16,-6-6-26 15,-1-4-6-15,-1-3-8 16,-2-2-1-16,2-3 2 16,-4 0 2-16,-1-2 2 15,-3 1 1-15,-6 2-4 16,-4-3-1-16,-10-1-2 15,-5 0-1-15,-5-6-1 16,-4-2-1-16,4-1-2 16,-2-1-2-16,0 1-1 0,1 2-1 15,-6 3 0 1,0 2-1-16,-1-1 1 0,-1 1-1 16,-4-1 1-16,0 0 1 15,-2 2-2-15,0-2 0 16,-1 3-1-16,-1 3-1 15,-2 7 1-15,5 2-1 16,-7 3 1-16,-3 2 2 16,1 8 1-16,-10 7 2 15,3 0 2-15,1 6 0 0,-5-1-3 16,1 0-2-16,2 5-2 16,0 6 1-16,0 0-1 15,1 0-4-15,0 0-7 16,0 0-2-16,0 0 0 15,-2 1 5-15,-10 22 5 16,-30 29 1-16,23-27-1 16,-4 3 0-16,-6 3 2 15,-2 1 0-15,1 0 3 16,-1-5-1-16,5-5 0 16,0-5 0-16,10-9 2 15,2-4 0-15,5-7-2 16,3-2-3-16,6-12-8 15,2-4-3-15,14-7-2 16,7-3 3-16,4-5 3 16,3 0 1-16,3-2 2 0,-1-2 0 15,5 5 2-15,5 3-1 16,-1 5 0-16,-4 2 1 16,-3 10 2-16,-6 4 1 15,-11 10 1-15,5 6-1 16,-8 14-4-16,-6 5-2 15,3 11 3-15,-6 3 1 16,-6 8 5-16,0 2 2 16,4 5 4-16,-2 4-38 15,4 2 23-15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34156-F5AF-4923-BE9D-6E89D6B8160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D2D51-27F9-4BD3-A071-2A3F5178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4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0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1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5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0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1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3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r" rtl="1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1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r" rtl="1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8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E264-47CA-4114-BDC0-208FBE692DC7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ustomXml" Target="../ink/ink8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dirty="0"/>
              <a:t>מדעי הרפואה:</a:t>
            </a:r>
            <a:br>
              <a:rPr lang="he-IL" dirty="0"/>
            </a:br>
            <a:r>
              <a:rPr lang="he-IL" dirty="0"/>
              <a:t>ניתוח אותות ומערכות ב</a:t>
            </a:r>
            <a:br>
              <a:rPr lang="he-IL" dirty="0"/>
            </a:br>
            <a:r>
              <a:rPr lang="he-IL" dirty="0"/>
              <a:t>274166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he-IL" dirty="0"/>
          </a:p>
          <a:p>
            <a:endParaRPr lang="he-IL" dirty="0"/>
          </a:p>
          <a:p>
            <a:r>
              <a:rPr lang="he-IL" dirty="0"/>
              <a:t>מערכות דינמיות – הרצאה             מס' 3</a:t>
            </a:r>
          </a:p>
          <a:p>
            <a:r>
              <a:rPr lang="he-IL" dirty="0"/>
              <a:t>1/4/2020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207984"/>
            <a:ext cx="64008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7EE10AD-6403-40E3-AB77-A0AE671BFE76}"/>
              </a:ext>
            </a:extLst>
          </p:cNvPr>
          <p:cNvSpPr txBox="1">
            <a:spLocks/>
          </p:cNvSpPr>
          <p:nvPr/>
        </p:nvSpPr>
        <p:spPr>
          <a:xfrm rot="10800000">
            <a:off x="2267744" y="4561503"/>
            <a:ext cx="1984176" cy="685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הפוכה</a:t>
            </a:r>
          </a:p>
        </p:txBody>
      </p:sp>
    </p:spTree>
    <p:extLst>
      <p:ext uri="{BB962C8B-B14F-4D97-AF65-F5344CB8AC3E}">
        <p14:creationId xmlns:p14="http://schemas.microsoft.com/office/powerpoint/2010/main" val="2817722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CB7E38-F046-4FBC-9905-63D4CE7410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11087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CB7E38-F046-4FBC-9905-63D4CE7410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110872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DE908B1-704B-41A2-81FE-62C5CCAB5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387550"/>
            <a:ext cx="6384251" cy="49757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AA3FD8-2888-4D53-9BC8-03C9F19A8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843" y="484377"/>
            <a:ext cx="8230313" cy="58892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024D6CC-7182-425F-8B1E-8B9E0E1D9192}"/>
                  </a:ext>
                </a:extLst>
              </p14:cNvPr>
              <p14:cNvContentPartPr/>
              <p14:nvPr/>
            </p14:nvContentPartPr>
            <p14:xfrm>
              <a:off x="134640" y="290160"/>
              <a:ext cx="8488800" cy="6015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024D6CC-7182-425F-8B1E-8B9E0E1D919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280" y="280800"/>
                <a:ext cx="8507520" cy="603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6638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B0EFF-C327-4320-BEF3-9A352FC42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9C011-F7D7-4C74-9AB7-AAEB9C645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2150789-11BE-4867-B888-840016570BE7}"/>
                  </a:ext>
                </a:extLst>
              </p14:cNvPr>
              <p14:cNvContentPartPr/>
              <p14:nvPr/>
            </p14:nvContentPartPr>
            <p14:xfrm>
              <a:off x="554760" y="560160"/>
              <a:ext cx="8463600" cy="5316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2150789-11BE-4867-B888-840016570B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5400" y="550800"/>
                <a:ext cx="8482320" cy="533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8705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8C8F6-62CE-459C-BB6F-BBF0F6BE8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F5A37-3CC6-476C-9F5C-C25E3DE1E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4CDDBCB-AC92-4AD3-BBDF-9AE9C7ABDE64}"/>
                  </a:ext>
                </a:extLst>
              </p14:cNvPr>
              <p14:cNvContentPartPr/>
              <p14:nvPr/>
            </p14:nvContentPartPr>
            <p14:xfrm>
              <a:off x="182520" y="219600"/>
              <a:ext cx="8613000" cy="6259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4CDDBCB-AC92-4AD3-BBDF-9AE9C7ABDE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160" y="210240"/>
                <a:ext cx="8631720" cy="627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7508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62639-130A-4AF8-B347-022EAC497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שאלת הבנה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8E4966-164C-4A53-9BF8-CF38A6C3C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700808"/>
            <a:ext cx="2900384" cy="9382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059388-52F7-42F2-B307-436A4B67A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8" y="3230069"/>
            <a:ext cx="4240733" cy="27603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6714B8-EDB9-4060-A584-2A192E207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033" y="3079367"/>
            <a:ext cx="4953967" cy="290105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25B2CB1-73E5-408F-9013-FFB1BFD252D5}"/>
                  </a:ext>
                </a:extLst>
              </p14:cNvPr>
              <p14:cNvContentPartPr/>
              <p14:nvPr/>
            </p14:nvContentPartPr>
            <p14:xfrm>
              <a:off x="687240" y="847440"/>
              <a:ext cx="7341120" cy="4446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25B2CB1-73E5-408F-9013-FFB1BFD252D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7880" y="838080"/>
                <a:ext cx="7359840" cy="446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5697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043E-C38B-4462-93B6-163A811BF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B714E-E3FF-46CD-830E-7A234D5C2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77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B2113-7336-45CC-8514-2D2DCFD43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D099C-6699-45E6-8519-91F1C0F0B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37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E01A7-CD79-45DB-A454-3A52D2636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5CB24-F31C-4D6E-BA4D-1C3AA0FA7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43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E79EE-8733-4AB3-AF86-774B987E7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0FC55-284D-4E0C-B838-25A61A326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64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C7D9-800F-4809-A659-B0C123C1C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8572B-6E1C-4A87-BBC9-4AF5A8693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79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6015-478D-40C6-831A-704CB6A6D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D8CB3-17C3-4602-9C55-B2488468D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05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866"/>
            <a:ext cx="8229600" cy="1143000"/>
          </a:xfrm>
        </p:spPr>
        <p:txBody>
          <a:bodyPr/>
          <a:lstStyle/>
          <a:p>
            <a:r>
              <a:rPr lang="he-IL" dirty="0"/>
              <a:t>נושאים שנלמדו בבית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351AA42-FFFB-4A40-9656-29ADD75C1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9828" y="3212976"/>
            <a:ext cx="4978372" cy="380331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98CEA5-FB6B-458F-9C42-115B8C2DC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20688"/>
            <a:ext cx="4835237" cy="39756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9224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843B7-5CE5-4E22-AB06-9A16E85F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3DC5D-4394-48BF-9B9E-07183F335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0BD73D9-6DB9-47A5-BC78-F3A80BE59707}"/>
                  </a:ext>
                </a:extLst>
              </p14:cNvPr>
              <p14:cNvContentPartPr/>
              <p14:nvPr/>
            </p14:nvContentPartPr>
            <p14:xfrm>
              <a:off x="795240" y="498240"/>
              <a:ext cx="2634120" cy="1899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0BD73D9-6DB9-47A5-BC78-F3A80BE597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5880" y="488880"/>
                <a:ext cx="2652840" cy="191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5488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6B144-63EF-4981-9789-7BC2D254F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E47D9-FD85-45C1-9CA6-39F248CB5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72889BF-A941-4CBE-A3E8-D6FA23EC9C16}"/>
                  </a:ext>
                </a:extLst>
              </p14:cNvPr>
              <p14:cNvContentPartPr/>
              <p14:nvPr/>
            </p14:nvContentPartPr>
            <p14:xfrm>
              <a:off x="3269520" y="2083320"/>
              <a:ext cx="2365200" cy="1180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72889BF-A941-4CBE-A3E8-D6FA23EC9C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60160" y="2073960"/>
                <a:ext cx="2383920" cy="119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5976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E409E3-951C-458F-987B-9917D11A4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60648"/>
            <a:ext cx="3171848" cy="240031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3FDDA9C-F13B-4283-885F-38165DC0BEBD}"/>
                  </a:ext>
                </a:extLst>
              </p14:cNvPr>
              <p14:cNvContentPartPr/>
              <p14:nvPr/>
            </p14:nvContentPartPr>
            <p14:xfrm>
              <a:off x="222480" y="407880"/>
              <a:ext cx="8859600" cy="5692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3FDDA9C-F13B-4283-885F-38165DC0BE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120" y="398520"/>
                <a:ext cx="8878320" cy="571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1668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19979-1571-43C2-9673-AB3AE83BD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12907-6803-4789-8530-7BD7BFFD6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9100223-3668-4942-8ADF-14021C79CCFD}"/>
                  </a:ext>
                </a:extLst>
              </p14:cNvPr>
              <p14:cNvContentPartPr/>
              <p14:nvPr/>
            </p14:nvContentPartPr>
            <p14:xfrm>
              <a:off x="9360" y="449640"/>
              <a:ext cx="7973280" cy="5707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9100223-3668-4942-8ADF-14021C79CC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440280"/>
                <a:ext cx="7992000" cy="572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8555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026CD-2E98-4AB0-9C5E-1B0AD6D4A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5104C-5648-4BD0-BE33-D6E547D30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9F6EE5B-A6B0-4C0D-B44A-C71BA7BE8F4B}"/>
                  </a:ext>
                </a:extLst>
              </p14:cNvPr>
              <p14:cNvContentPartPr/>
              <p14:nvPr/>
            </p14:nvContentPartPr>
            <p14:xfrm>
              <a:off x="1057320" y="448920"/>
              <a:ext cx="7637040" cy="5950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9F6EE5B-A6B0-4C0D-B44A-C71BA7BE8F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7960" y="439560"/>
                <a:ext cx="7655760" cy="596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5894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EF4D3-01B1-4336-93BF-4F8D6F5E6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F5D63-A29D-44D9-8E2D-92FAFDFB1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A74A854-3A7A-4ECF-ADA3-816F6698D796}"/>
                  </a:ext>
                </a:extLst>
              </p14:cNvPr>
              <p14:cNvContentPartPr/>
              <p14:nvPr/>
            </p14:nvContentPartPr>
            <p14:xfrm>
              <a:off x="684360" y="885960"/>
              <a:ext cx="6220080" cy="4752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A74A854-3A7A-4ECF-ADA3-816F6698D7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5000" y="876600"/>
                <a:ext cx="6238800" cy="477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9777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58224-FA8D-4E06-9D94-C10EDE0B2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מרחב הפאזה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CB65DF-026F-407C-8579-06A2A9090E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e-IL" dirty="0"/>
                  <a:t>מסלולים לא חותכים</a:t>
                </a:r>
              </a:p>
              <a:p>
                <a:r>
                  <a:rPr lang="he-IL" dirty="0"/>
                  <a:t>מהם הצירים</a:t>
                </a:r>
              </a:p>
              <a:p>
                <a:r>
                  <a:rPr lang="he-IL" dirty="0"/>
                  <a:t>איך מציירים את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he-IL" dirty="0"/>
                  <a:t> 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CB65DF-026F-407C-8579-06A2A9090E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52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671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4A7A2-9628-4C56-9D78-F1B04A01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119EA-5600-44A7-B0CF-72B0E898A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39473EA-D08F-4EBE-AE34-9C5CD1A6FA17}"/>
                  </a:ext>
                </a:extLst>
              </p14:cNvPr>
              <p14:cNvContentPartPr/>
              <p14:nvPr/>
            </p14:nvContentPartPr>
            <p14:xfrm>
              <a:off x="443880" y="293040"/>
              <a:ext cx="7742880" cy="5968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39473EA-D08F-4EBE-AE34-9C5CD1A6FA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4520" y="283680"/>
                <a:ext cx="7761600" cy="598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3672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8EE61-5B7D-4AEB-A4B4-C30249F53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182A7-07D7-4CBB-AD81-C2F43ED3C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67548A-7374-45B8-9F8F-6505AAA181E1}"/>
                  </a:ext>
                </a:extLst>
              </p14:cNvPr>
              <p14:cNvContentPartPr/>
              <p14:nvPr/>
            </p14:nvContentPartPr>
            <p14:xfrm>
              <a:off x="85680" y="1369440"/>
              <a:ext cx="8457480" cy="4911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67548A-7374-45B8-9F8F-6505AAA181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320" y="1360080"/>
                <a:ext cx="8476200" cy="493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7795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2FB18-A223-49E6-A2D5-D5BE18547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12E7D-2152-40E3-AF58-F99B9C8CE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EF7C5AD-3568-48F3-94AF-BFA7D4109224}"/>
                  </a:ext>
                </a:extLst>
              </p14:cNvPr>
              <p14:cNvContentPartPr/>
              <p14:nvPr/>
            </p14:nvContentPartPr>
            <p14:xfrm>
              <a:off x="1418400" y="712440"/>
              <a:ext cx="5828760" cy="5594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EF7C5AD-3568-48F3-94AF-BFA7D41092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9040" y="703080"/>
                <a:ext cx="5847480" cy="561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3807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נושאים שנלמדו בבית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A501E1-75A9-4143-90F0-8443DE90D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09" y="527052"/>
            <a:ext cx="8461981" cy="580389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3106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C43A-E9EC-4216-811C-6EB13F16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0B159-96F7-46AA-9512-3EFAAF8A9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1EF6B0C-0CBE-4C4E-9D59-0776972A541C}"/>
                  </a:ext>
                </a:extLst>
              </p14:cNvPr>
              <p14:cNvContentPartPr/>
              <p14:nvPr/>
            </p14:nvContentPartPr>
            <p14:xfrm>
              <a:off x="534240" y="1108080"/>
              <a:ext cx="5807520" cy="5129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1EF6B0C-0CBE-4C4E-9D59-0776972A541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4880" y="1098720"/>
                <a:ext cx="5826240" cy="514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753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E53AB-79CB-4702-A46E-A064C71E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4A802-8B7D-4EFC-BC8A-FEBC069C5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E657C-A1E0-4147-95F7-B5166440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B72A1-6FB7-4BEE-9D8E-4157643DC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632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D6E8-4E47-4463-B6EF-1C259C23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9B78E-73A5-4450-833B-08A48ACE5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20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C5AEF-AEB3-4EB3-98A6-C5E91D060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4E2A2-01FA-4FA9-9F05-B92CFA414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804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5146C-C1FB-44DD-84E9-AC4F6F95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0AC44-5344-4E0D-BD41-3EDC21323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371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EFE3B-7AA3-4013-8920-B21DD78A1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40506-FDC1-4D7E-95CC-D4E417B77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659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0AD9D-E4DB-4B43-AB39-EE03D40AD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E076A-8393-4352-B3CC-BB3068BA1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7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4EAC-2842-44D4-83EB-9F84101F8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5B4F6-82ED-4776-9E0D-7400D3013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96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68887-76D9-46D4-878F-0F119385F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855D0-6562-4EFA-A12A-C029F110F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02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07599-4D10-47D4-A8BB-1378975CC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A0350-46E7-4B81-A132-AA251E60C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48D90C9-DD9E-486A-A8B2-FAA9A91253C8}"/>
                  </a:ext>
                </a:extLst>
              </p14:cNvPr>
              <p14:cNvContentPartPr/>
              <p14:nvPr/>
            </p14:nvContentPartPr>
            <p14:xfrm>
              <a:off x="1202040" y="2322360"/>
              <a:ext cx="2098440" cy="2475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48D90C9-DD9E-486A-A8B2-FAA9A91253C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2680" y="2313000"/>
                <a:ext cx="2117160" cy="249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766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813D0-ECEB-4497-8111-11AD158B8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שאלות הבנה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6B35F3-37E2-4A8C-A956-A0BD6270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772816"/>
            <a:ext cx="4346510" cy="29721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E7BC68C-BD84-484D-96B2-3FC7FE306357}"/>
                  </a:ext>
                </a:extLst>
              </p14:cNvPr>
              <p14:cNvContentPartPr/>
              <p14:nvPr/>
            </p14:nvContentPartPr>
            <p14:xfrm>
              <a:off x="233640" y="2423880"/>
              <a:ext cx="8252280" cy="4318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E7BC68C-BD84-484D-96B2-3FC7FE30635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280" y="2414520"/>
                <a:ext cx="8271000" cy="433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88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EA761-BE30-436A-AD7B-79F5A27A0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90B1D-F61D-4650-8E83-E358C3E27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6FDD238-653C-461B-85B5-E36AE412D2B7}"/>
                  </a:ext>
                </a:extLst>
              </p14:cNvPr>
              <p14:cNvContentPartPr/>
              <p14:nvPr/>
            </p14:nvContentPartPr>
            <p14:xfrm>
              <a:off x="860760" y="588960"/>
              <a:ext cx="7251840" cy="3924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6FDD238-653C-461B-85B5-E36AE412D2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1400" y="579600"/>
                <a:ext cx="7270560" cy="394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9800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766E9-6BF6-42A1-84C3-301045A4E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148FB-9D5D-4550-AB7A-283D02822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46A4A74-29A0-43A0-8ED3-A96E4D1298DE}"/>
                  </a:ext>
                </a:extLst>
              </p14:cNvPr>
              <p14:cNvContentPartPr/>
              <p14:nvPr/>
            </p14:nvContentPartPr>
            <p14:xfrm>
              <a:off x="658800" y="644040"/>
              <a:ext cx="7290720" cy="5075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46A4A74-29A0-43A0-8ED3-A96E4D1298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9440" y="634680"/>
                <a:ext cx="7309440" cy="509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9809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50880</TotalTime>
  <Words>52</Words>
  <Application>Microsoft Office PowerPoint</Application>
  <PresentationFormat>On-screen Show (4:3)</PresentationFormat>
  <Paragraphs>15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Cambria Math</vt:lpstr>
      <vt:lpstr>Office Theme</vt:lpstr>
      <vt:lpstr>מדעי הרפואה: ניתוח אותות ומערכות ב 274166</vt:lpstr>
      <vt:lpstr>נושאים שנלמדו בבית</vt:lpstr>
      <vt:lpstr>נושאים שנלמדו בבית</vt:lpstr>
      <vt:lpstr>PowerPoint Presentation</vt:lpstr>
      <vt:lpstr>PowerPoint Presentation</vt:lpstr>
      <vt:lpstr>PowerPoint Presentation</vt:lpstr>
      <vt:lpstr>שאלות הבנה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שאלת הבנה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מרחב הפאזה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Omri Barak</dc:creator>
  <cp:lastModifiedBy>Omri Barak</cp:lastModifiedBy>
  <cp:revision>252</cp:revision>
  <dcterms:created xsi:type="dcterms:W3CDTF">2014-08-09T08:29:52Z</dcterms:created>
  <dcterms:modified xsi:type="dcterms:W3CDTF">2020-04-01T07:21:00Z</dcterms:modified>
</cp:coreProperties>
</file>