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435" r:id="rId3"/>
    <p:sldId id="460" r:id="rId4"/>
    <p:sldId id="474" r:id="rId5"/>
    <p:sldId id="489" r:id="rId6"/>
    <p:sldId id="490" r:id="rId7"/>
    <p:sldId id="476" r:id="rId8"/>
    <p:sldId id="491" r:id="rId9"/>
    <p:sldId id="492" r:id="rId10"/>
    <p:sldId id="493" r:id="rId11"/>
    <p:sldId id="494" r:id="rId12"/>
    <p:sldId id="495" r:id="rId13"/>
    <p:sldId id="496" r:id="rId14"/>
    <p:sldId id="497" r:id="rId15"/>
    <p:sldId id="498" r:id="rId16"/>
    <p:sldId id="499" r:id="rId17"/>
    <p:sldId id="478" r:id="rId18"/>
    <p:sldId id="479" r:id="rId19"/>
    <p:sldId id="500" r:id="rId20"/>
    <p:sldId id="501" r:id="rId21"/>
    <p:sldId id="480" r:id="rId22"/>
    <p:sldId id="503" r:id="rId23"/>
    <p:sldId id="505" r:id="rId24"/>
    <p:sldId id="483" r:id="rId25"/>
    <p:sldId id="484" r:id="rId26"/>
    <p:sldId id="485" r:id="rId27"/>
    <p:sldId id="486" r:id="rId28"/>
    <p:sldId id="487" r:id="rId29"/>
    <p:sldId id="488" r:id="rId30"/>
    <p:sldId id="506" r:id="rId31"/>
    <p:sldId id="507" r:id="rId32"/>
    <p:sldId id="50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04D"/>
    <a:srgbClr val="FFFF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97" autoAdjust="0"/>
    <p:restoredTop sz="94660"/>
  </p:normalViewPr>
  <p:slideViewPr>
    <p:cSldViewPr>
      <p:cViewPr varScale="1">
        <p:scale>
          <a:sx n="63" d="100"/>
          <a:sy n="63" d="100"/>
        </p:scale>
        <p:origin x="1371" y="3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2T05:32:19.5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6816 1258 287 0,'1'60'175'0,"-6"-56"4"16,-1-2-4-16,1 1-15 0,0 0-11 16,-1-1-31-16,3-1-12 15,0-1-19-15,2 0-12 16,1 0-19-16,-1 0-10 16,1 0-11-16,0 0-2 15,0 0 6-15,0 0 2 16,3 2 0-16,14 7-3 15,30 8-6-15,-24-14 0 0,5 3 0 16,3-6-2-16,5 0-7 16,-10 0-7-16,4-3-9 15,-1 0-1-15,-8 2 6 16,12-1 3-16,-2-1 3 16,-6 4-2-16,2-1-9 15,-4 0-3-15,-4 3-4 16,-2-3 0-16,-3 5 0 15,-5 1-1-15,-5 4 1 16,-1 0 1-16,-1 1 3 16,-1 1 0-16,-1 2 1 15,-2 1 2-15,-4 8 9 16,-6-1 4-16,-8 7 6 16,-4 0-1-16,-6 5-8 15,-3 4-3-15,3-2-5 16,-3 3-1-16,-1 2-3 15,6 3-1-15,-9 11-1 16,3 1-1-16,-2 0 0 0,-2-6 1 16,8-4 0-16,3-6 0 15,4-10 1-15,3 0-2 16,8-11 2-16,2-1-2 16,7-1 0-16,1-3-1 15,-4-5-2-15,6-1-22 16,0-3-35-16,4-2-27 15,1 1-74-15,1 1-39 16,-1-6-195-16,5-2 249 16</inkml:trace>
  <inkml:trace contextRef="#ctx0" brushRef="#br0" timeOffset="380.98">6743 1775 364 0,'-11'-9'253'0,"1"5"9"16,3 2-12-16,4 1-51 16,1 1-49-16,2 0-44 0,0 0-4 15,0 0-14-15,14 3-1 16,10 5-22-16,31 11-26 16,-21-10-28-16,2 1-3 15,8-2-5-15,-5-1 2 16,1-1 1-16,-2-2 1 15,-3-3-11-15,8-1-26 16,-2 1-102-16,2 0-82 0,-10 3 126 16</inkml:trace>
  <inkml:trace contextRef="#ctx0" brushRef="#br0" timeOffset="1445.15">4391 1749 379 0,'0'1'204'15,"-2"0"-43"-15,4 3-9 16,-4-4-14-16,1 0-4 16,0 0-7-16,0 0-5 15,0-1-22-15,0 1-10 16,0 0-14-16,0 0-9 15,0 0-7-15,-2 0-9 16,3 0-17-16,-1 0 0 16,1 0-6-16,0 0 0 15,0 0 0-15,12 1-6 0,5 0-9 16,24 7-3-16,-24-8-4 16,-6 1-1-16,-5 2-2 15,-4 1 0-15,-4 1-1 16,-3 4 2-16,-14 6 2 15,1 4-1-15,-4 5-4 16,0-1-10-16,4-2-6 16,5 2-1-16,8-3-7 15,5-2 6-15,11 2 0 16,-3-5 1-16,12 0 8 16,5 1 3-16,4-2 4 15,4 4 0-15,-8-4 1 16,-8 1 0-16,-6 2 2 15,-5-1 3-15,-7 9 5 16,-4-2 1-16,-4-1 3 16,-4-1-1-16,-1-9 0 15,1 0 1-15,-3-2-2 0,0-3-3 16,1 0-42-16,1 2-39 16,2-5-121-16,1 1-111 15,4 1 191-15</inkml:trace>
  <inkml:trace contextRef="#ctx0" brushRef="#br0" timeOffset="1681.52">4113 1831 927 0,'0'-3'420'16,"0"3"-246"-16,-3 1-74 16,2-1-53-16,0 0-57 15,0 0 1-15,-3 5-9 16,-2 10-57-16,-8 37-273 16,11-26 241-16</inkml:trace>
  <inkml:trace contextRef="#ctx0" brushRef="#br0" timeOffset="2041.89">3777 1917 767 0,'38'-31'359'15,"-40"49"-168"-15,-5 5 34 0,-5 8-41 16,-3 6-34-16,-11 3-48 16,-6 0-26-16,-5-1-33 15,-7 2-13-15,0-8-12 16,-2 0-3-16,0-3-4 15,-2-4 0-15,2-3-1 16,5-2 1-16,5-10-32 16,-2-3-34-16,7-7-90 15,3-4-58-15,-1-6-186 16,3-5 243-16</inkml:trace>
  <inkml:trace contextRef="#ctx0" brushRef="#br0" timeOffset="2507.61">3249 1891 507 0,'10'0'309'16,"-20"6"-43"-16,2 6-83 15,-4 12-39-15,-9 5-44 0,-1 8-13 16,-4 1-16-16,-5-3-28 16,-2-3-12-16,3-7-14 15,3-6-2-15,4-5 4 16,4-6 1-16,5-7-12 15,2-3-11-15,2-7-18 16,3-4-4-16,2 1 5 16,2 1 10-16,0 1 10 15,1 5 4-15,-3 2 14 16,1 3 5-16,-5 10 11 16,-4 3 3-16,-4 6-7 15,-4 2-2-15,2 0-10 16,-1 2-3-16,4-7-4 15,0 1 0-15,-3-5-26 16,2-6-52-16,-1-2-268 16,3-3 227-16</inkml:trace>
  <inkml:trace contextRef="#ctx0" brushRef="#br0" timeOffset="2693.11">2693 1957 809 0,'-4'-5'397'0,"-5"5"-199"15,0 2-64-15,-2 0-73 0,-2-1-69 16,2 0-19-16,-2 0-120 16,2 0-165-16,-3 1 200 15</inkml:trace>
  <inkml:trace contextRef="#ctx0" brushRef="#br0" timeOffset="2957.18">2467 1909 829 0,'-63'-28'336'0,"53"46"-236"16,-2 5-10-16,-8 14-25 0,-2 6-23 15,1 5-7-15,-1-1-14 16,1-3-13-16,6 0 3 16,-3-8-54-16,2-5-38 15,7 2-178-15,-4-3 157 16</inkml:trace>
  <inkml:trace contextRef="#ctx0" brushRef="#br0" timeOffset="3323.21">1828 2109 688 0,'-5'15'311'0,"-3"38"-182"15,11-19-6-15,-3-4-83 0,-1-2-20 16,4-1-9-16,-1-10-11 16,2-5-147-16,-1-4-155 15,3-8 186-15</inkml:trace>
  <inkml:trace contextRef="#ctx0" brushRef="#br0" timeOffset="3510.69">1802 2175 686 0,'-24'6'365'0,"-3"4"-100"16,-2 9-20-16,-1 2-49 16,-7-2-49-16,-9 8-56 15,-6-1-30-15,-16 2-40 16,-1 2-8-16,-3-3-7 15,-1-2 5-15,9 3-85 16,-3-1-72-16,3 1-261 16,-2 1 245-16</inkml:trace>
  <inkml:trace contextRef="#ctx0" brushRef="#br0" timeOffset="22260.86">3695 5836 254 0,'-28'-27'174'16,"30"26"-15"-16,4 0-9 15,3-2-8-15,4-1-10 16,3 2-3-16,-3-2-11 16,4 3-6-16,4 1-17 15,-2-1-10-15,4 2-19 0,0 2-9 16,-5 3-13-1,4 2-8-15,2 2-6 16,-3 5-4-16,-1 1-3 0,-5 3 3 16,-7 5 3-16,-5 1 2 15,-3 4 0-15,-2-1-5 16,-9 1-5-16,-1 1-5 16,-9 0-2-16,-1 4 0 15,-7-1-2-15,-1-1-1 16,-6-3-2-16,-9-3-3 15,-2-6-12-15,-6 0-8 16,5-9-18-16,4-2-6 16,6-7 1-16,2-7 1 0,6-2 7 15,4-4 5-15,5-2 1 16,8 5 0-16,8-5 3 16,1 2 0-16,11-1 2 15,2-3 2-15,4 3 3 16,4 0 1-16,4 4 2 15,2 4 4-15,1 4 9 16,0 2 5-16,4 7 9 16,-2 3 2-16,1 6 0 15,2 3-2-15,-2 4-2 16,3 0-2-16,-1-1-3 16,0-2-2-16,-4-5-4 15,5 0-1-15,-10-4 1 16,0-2 1-16,0-1 0 15,-8-1-8-15,3 1-44 16,2-4-43-16,-6 0-144 16,1-5-138-16,-1-4 233 0</inkml:trace>
  <inkml:trace contextRef="#ctx0" brushRef="#br0" timeOffset="23060.15">4397 5870 353 0,'3'0'215'15,"-5"0"-66"-15,0 7 28 16,1-7-30-16,0 0-18 15,-2 17 2-15,-6 40-28 16,0-28-7-16,-2 6-7 0,-1-1-9 16,-6-1-23-16,4 3-12 15,-1-4-22-15,-4-2-7 16,5-6-5-16,0-3-1 16,-1-2-3-16,2-4 0 15,3 0 0-15,2-1-2 16,2-6 2-16,2 1 9 15,1-6 26-15,-2-2 8 16,3-1 7-16,1-1-6 0,0 0-27 16,0 0-10-16,0 0-14 15,1 0-9-15,0 1-12 16,0 0-2-16,0 0 3 16,0 0 4-16,0 0 11 15,0-1 2-15,6 0 0 16,4 0 1-16,9-1 1 15,27-8 1-15,-24-2 2 16,-4-3 3-16,7-2 2 16,-2-2 1-16,6 0 2 15,4-4 2-15,-5-8 3 16,2-1-2-16,1 1-2 16,-2 1-2-16,2 0 0 15,-4 2 2-15,-9-3 6 16,-6-2 3-16,-10 5 8 15,-8 0 3-15,-10 7-1 16,-7 4-1-16,-9 3-12 0,-8 3-6 16,-3 5-16-16,5 4-25 15,2 2-53-15,-1 0-41 16,8 1-127-16,-3 0-98 16,3 2 220-16</inkml:trace>
  <inkml:trace contextRef="#ctx0" brushRef="#br0" timeOffset="24091.04">3926 4907 372 0,'-92'47'246'16,"86"-33"-2"-16,0-1-5 15,2-1-70-15,4-8-15 16,1-1-20-16,-1-4-7 16,0 0-9-16,0 0-20 15,1-5-44-15,7-14-20 16,21-35-28-16,-9 21-5 15,4-6 0-15,1-3-1 0,6-1 0 16,-2 1 1 0,1 3 1-16,-3 6-1 0,-7 7 2 15,-3 4-1-15,-7 9 1 16,-3 4-1-16,-3 7-3 16,-4 2-4-16,-3 7-2 15,-1 3-1-15,-4 12 4 16,-1 7 3-16,-4 11 2 15,-1 5 1-15,-7 5 3 16,-1 1-1-16,-2 0 1 16,2 3 0-16,1-4-2 15,1-3 0-15,2-2-1 16,8-3 0-16,4-5-22 16,-2-5-25-16,5-5-68 15,-2-9-54-15,-1-10-134 16,8-3-149-16,1-12 289 15</inkml:trace>
  <inkml:trace contextRef="#ctx0" brushRef="#br0" timeOffset="24910.47">4444 4568 289 0,'56'-30'210'0,"-59"30"-15"16,3 1 20-16,-6 5-62 16,5 6-35-16,-4 7-20 15,-5 3-22-15,-1 9-16 16,-6 1 2-16,0 4-15 15,1 4-3-15,0-2-22 16,3 1-8-16,-4-2-3 0,0-3-1 16,3 1-1-16,-7-3-2 15,10 2-2-15,-4 0-1 16,-1-5-3-16,1 2 1 16,3-4-1-16,6-4 1 15,1-8 0-15,5-4 0 16,0-6 0-16,-1-4 0 15,3 1-2-15,-2-2-3 16,0 0-8-16,-1 0-2 0,0 0 1 16,1-1 3-16,0 0 7 15,0 0-1-15,0 0 2 16,0 1-1-16,8 0 1 16,-3-1 0-16,4 0 0 15,-4-1 0-15,6-1 0 16,7-1 1-16,23-10 4 15,-19 4 4-15,-2-6 9 16,3-2 6-16,4-6 7 16,6 1 1-16,3-6-2 15,0 0-1-15,0-5 9 16,2-2 7-16,-4-3 13 16,-2-2 0-16,-7-1-7 15,-7-6-6-15,-5-4-10 16,-9-1-2-16,-13-2-5 15,-7 0 1-15,-13 12 1 16,-3 12-3-16,-4 12-13 0,-4 11-21 16,-4 13-82-16,-9-1-45 15,7 14-328-15,7 4 307 16</inkml:trace>
  <inkml:trace contextRef="#ctx0" brushRef="#br0" timeOffset="26079.87">7688 5002 436 0,'-103'82'254'0,"94"-42"-71"16,1-3 0-16,3-9-91 15,7-8-47-15,10-13-5 16,6-14 18-16,12-17 25 15,4-9 9-15,3-17-32 16,1-4-19-16,-7-5-15 16,-2-1 13-16,-13-1 42 15,-4-1 14-15,-8-4-4 16,-8-6-20-16,0-5-47 16,0 3-15-16,1 10 12 15,3 10 12-15,6 19 16 16,-2 3 7-16,6 12-5 15,-4 6-9-15,0 5-15 16,4 5-8-16,-6 2-15 0,9 3-5 16,3 7-3-16,0 5 0 15,2 1 4-15,-2 2-15 16,0 1-45-16,-2-2-38 16,-2 5-105-16,-3 2-53 15,-5 3-190-15,-7 1 275 16</inkml:trace>
  <inkml:trace contextRef="#ctx0" brushRef="#br0" timeOffset="26321.23">7520 4772 756 0,'1'11'397'16,"-2"-5"-100"-16,-3 1-208 15,-1 1 8-15,2-4-72 16,1 2-12-16,1-5 1 16,1-1-41-16,0 0-305 15,-1 0 243-15</inkml:trace>
  <inkml:trace contextRef="#ctx0" brushRef="#br0" timeOffset="26579.53">7405 4832 838 0,'-68'98'395'15,"58"-73"-192"-15,0 3-44 16,-5 0-54-16,-2 0-48 0,-6-3 0 16,1-3 4-1,-2-2 2-15,-4-4-10 0,4 0-39 16,0-3-28-16,0-8-66 16,0-1-39-16,1-4-106 15,-1 0-80-15,3 0 198 16</inkml:trace>
  <inkml:trace contextRef="#ctx0" brushRef="#br0" timeOffset="26910.65">7032 4812 730 0,'-29'2'353'0,"-4"11"-149"15,-2 5-3-15,4 10-63 0,1-3-21 16,7 5-24-16,8 1-26 16,5-4-33-16,8 1-10 15,5-3-18-15,5-7-5 16,7-5-2-16,5-5 0 15,7-8 0-15,-1-4 0 16,6-6-14-16,0-4-20 16,-3-7-58-16,4-5-51 0,-3-3-147 15,-9-4-134-15,-4-6 267 16</inkml:trace>
  <inkml:trace contextRef="#ctx0" brushRef="#br0" timeOffset="27108.05">6979 4618 485 0,'-14'6'272'0,"-1"8"-50"16,0 3-15-16,-1 10-27 15,1 2-36-15,0 4-49 16,1 4-22-16,0 0-35 16,-2-2-16-16,2 0-15 15,-1-5-2-15,3-3-29 16,1 0-43-16,2-1-118 15,-1 1-79-15,5-4 155 16</inkml:trace>
  <inkml:trace contextRef="#ctx0" brushRef="#br0" timeOffset="27416.51">6447 4740 685 0,'19'-2'323'0,"-2"-3"-119"16,5 5-72-16,-5 2 35 15,4 7-37-15,-2 5-24 16,-1 1-17-16,0 7-44 15,0 0-14-15,-8 0-15 16,-5 0-1-16,-5-1-3 16,-5 0-22-16,-1-1-69 15,-1-1-59-15,-3-8-254 16,-9-4 253-16</inkml:trace>
  <inkml:trace contextRef="#ctx0" brushRef="#br0" timeOffset="27558.13">6356 4677 636 0,'0'7'228'0,"-4"1"-194"16,-2 0-27-16,1 6-35 0,2 2-57 16,0 3 55-16</inkml:trace>
  <inkml:trace contextRef="#ctx0" brushRef="#br0" timeOffset="28876.52">7496 6193 571 0,'-21'91'244'0,"3"-73"-126"16,0 2 15-16,2 3 13 16,4 0-15-16,1 2-33 15,6-2-18-15,5-7-39 0,-1-5-21 16,8-11-15-16,-3-6 3 16,5-12 4-16,3-5 1 15,0-13-2-15,0-5-4 16,1-5-3-16,-3-2 1 15,-3-1 7-15,-2 1 5 16,-6-3 5-16,-3 1 4 16,-2 1 1-16,2 2 5 15,4 6 15-15,3 8 5 0,4 10 15 16,0 9 0-16,2 9-15 16,-2 0-8-16,-1 7-28 15,0 2-10-15,0 2-8 16,9 6-1-16,-6 1-24 15,3 1-33-15,0 3-111 16,-8-1-91-16,5 1 158 16</inkml:trace>
  <inkml:trace contextRef="#ctx0" brushRef="#br0" timeOffset="29086.22">7250 6087 760 0,'-7'6'289'0,"-2"-3"-193"16,6 1-85-16,-3 1-2 15,3-4-5-15,2 0-29 16,0-1 19-16</inkml:trace>
  <inkml:trace contextRef="#ctx0" brushRef="#br0" timeOffset="29342.54">7179 6133 696 0,'-29'37'370'0,"20"-22"-113"16,-2 2-19-16,-7 3-101 16,-3 2-49-16,-3 1-52 15,-1 1-12-15,3-2-6 16,-5-1-3-16,0-5-18 16,-2-4-20-16,-2-6-57 15,0-3-31-15,2-4-71 16,-2-1-67-16,5 0 165 15</inkml:trace>
  <inkml:trace contextRef="#ctx0" brushRef="#br0" timeOffset="29642.73">6884 6126 490 0,'-16'-3'261'16,"-15"8"-15"-16,-2 3-73 16,-3 11 42-16,1 0-41 0,3 4-55 15,3-1-22-15,6 3-47 16,4 1-19-16,8-2-21 16,5 2-5-16,12-4-6 15,3-2-1-15,8-2-3 16,3-4-1-16,6-7-2 15,6-2-20-15,3-8-58 16,3-5-39-16,2-6-87 16,-3-5-54-16,-2-3 172 15</inkml:trace>
  <inkml:trace contextRef="#ctx0" brushRef="#br0" timeOffset="29863.14">6804 6108 579 0,'-17'9'350'16,"-1"6"-83"-16,-1 4-72 15,4 4-11-15,-2 4-86 0,-1 0-20 16,3 4-42-16,-3-2-20 16,7-3-10-16,-1-1-3 15,1-5-5-15,1-1-28 16,0-2-83-16,3-1-54 15,2-1-197-15,-1-3 226 16</inkml:trace>
  <inkml:trace contextRef="#ctx0" brushRef="#br0" timeOffset="30137.41">6405 6128 703 0,'12'-12'346'0,"1"7"-160"16,5 2 4-16,0 7-72 15,-3 3-24-15,1 2-11 16,-5 2-17-16,-4 4-26 15,0 1-9-15,-7 3-14 16,-4-3-6-16,2-2-107 16,-5-2-125-16,1-5 139 15</inkml:trace>
  <inkml:trace contextRef="#ctx0" brushRef="#br0" timeOffset="30300.98">6228 6018 670 0,'-1'-1'369'16,"-5"3"27"-16,1-2-298 0,4 0-46 15,0 0-53-15,0 0-124 16,-7 1-77-16,0 2 125 16</inkml:trace>
  <inkml:trace contextRef="#ctx0" brushRef="#br0" timeOffset="35924.19">6512 8081 361 0,'-69'98'237'0,"56"-63"-19"16,4-9-44-16,9-7-85 0,0-8-33 16,7-9 12-16,1-6 18 15,-1-9 10-15,3-7-7 16,-4-18-50-16,3 0-23 15,-1-7-10-15,-3 0 12 16,-3 1 27-16,-3-5 11 16,-5-5 4-16,-7 0-9 15,3-8-32-15,3 9-1 16,5 6 10-16,6 6 8 0,6 17 20 16,0 1-7-16,2 6-13 15,-2 2-13-15,5 9-21 16,4 2-5-16,2 8-6 15,4 3 1-15,-2 2-7 16,1 0-5-16,5 3-31 16,-3 1-24-16,3 1-56 15,-4-2-41-15,-6 0-117 16,-2 5-106-16,-8 1 251 16</inkml:trace>
  <inkml:trace contextRef="#ctx0" brushRef="#br0" timeOffset="36402.92">6253 7931 446 0,'22'-32'297'16,"-33"32"-37"-16,-3 7-75 16,-4 2-27-16,0 8-41 15,-1 4-12-15,-1 5-12 16,3 5-10-16,1-1-18 16,2-1-5-16,7-3-16 15,1-3-10-15,8-1-17 16,5-4-4-16,4-7-9 15,1-5-3-15,4-3 0 16,4-1 1-16,0-1-31 16,-2-3-30-16,2-7-94 15,-4-2-79-15,0 0 144 16</inkml:trace>
  <inkml:trace contextRef="#ctx0" brushRef="#br0" timeOffset="36613.36">6140 7879 700 0,'-14'15'330'0,"-1"7"-176"16,0 5-39-16,-2 4-17 16,2 3-59-16,3-2-11 15,3-4-18-15,8 1-4 0,1-5-30 16,-1-1-32-16,1 0-107 15,-7-6-111-15,7-2 171 16</inkml:trace>
  <inkml:trace contextRef="#ctx0" brushRef="#br0" timeOffset="37124.73">5292 8294 391 0,'7'0'238'16,"-1"1"3"-16,3-1-70 16,6-1-26-16,-2-5-42 15,7-8-50-15,1-2-7 16,-4-12-11-16,1-4-8 16,-6-8-12-16,-4-7-6 0,2-5-5 15,7-5-1-15,-2-3 0 16,2 2 2-16,-7-2 2 15,-10 1 17-15,-3 3 24 16,-7 1 6-16,0 14 15 16,3 4-4-16,4 12-12 15,1 4-3-15,2 8-12 16,4 3-7-16,-3 6-15 16,5 2-7-16,8 5-14 15,-4 6-5-15,6 3-2 16,-2 2 5-16,0 3-26 15,5 1-19-15,-5 2-68 16,4 4-55-16,-10 1 113 16</inkml:trace>
  <inkml:trace contextRef="#ctx0" brushRef="#br0" timeOffset="37494.26">5186 7891 767 0,'-22'-9'401'0,"21"11"-89"16,-3 0-166-16,-1 4-60 15,-4 5-51-15,5 0-34 16,-3 1 6-16,5-1-54 15,-4-5-48-15,1 4-178 16,-1 1 165-16</inkml:trace>
  <inkml:trace contextRef="#ctx0" brushRef="#br0" timeOffset="37764.12">5040 7952 634 0,'-83'-27'373'15,"79"27"-4"-15,5 4-215 16,-1 8-30-16,-1 2-49 16,-8 4-33-16,-4 5 3 15,0 1-8-15,-5-1-1 0,-2 4-7 16,-4-8-4-16,-12-3-25 15,0 0-34-15,-4-10-91 16,1 4-51-16,6-4-156 16,-2-4 201-16</inkml:trace>
  <inkml:trace contextRef="#ctx0" brushRef="#br0" timeOffset="38083.24">4582 7960 468 0,'12'-63'319'0,"-33"70"-19"16,-2 11-125-16,-1 0-1 15,1 8-62-15,3-2-15 16,7 3-31-16,5 1-22 16,8-6-26-16,6 0-4 15,5-8-9-15,3-2-3 16,7-5-2-16,-3-4-6 16,2-3-31-16,0-7-25 15,-1-7-113-15,2-7-119 0,0-7 187 16</inkml:trace>
  <inkml:trace contextRef="#ctx0" brushRef="#br0" timeOffset="38309.64">4493 7830 618 0,'-14'21'343'16,"1"1"-73"-16,2 7-125 15,1-1-3-15,8 4-73 16,1 1-21-16,1-3-35 16,0-2-6-16,0 0-2 15,0 2 0-15,-3-7-71 16,1 2-47-16,2-5-112 16,0-5-103-16,0-2 213 0</inkml:trace>
  <inkml:trace contextRef="#ctx0" brushRef="#br0" timeOffset="38618.81">4162 8072 750 0,'-17'-75'351'0,"31"66"-174"16,6 1-5-16,-1 5-87 15,3 4-20-15,-1 3-20 16,-2 4-10-16,-2 5-12 16,-7 1-2-16,0 8-3 15,-5-3-2-15,-5 3-10 16,-1-1-14-16,-10-7-44 15,2 1-40-15,-1-2-209 16,-4-1 201-16</inkml:trace>
  <inkml:trace contextRef="#ctx0" brushRef="#br0" timeOffset="38797.89">4044 7879 916 0,'-2'0'400'16,"1"0"-186"-16,-2 2-103 16,2-2-30-16,0 0-68 15,0 0-130-15,0 0-69 16,-3 0-249-16,-6 0 273 16</inkml:trace>
  <inkml:trace contextRef="#ctx0" brushRef="#br0" timeOffset="39667.56">1481 7793 360 0,'-55'91'249'0,"55"-84"-6"15,1-1-45-15,2-4-38 16,0 1-35-16,-3-3-20 15,0-1-3-15,0-1-32 16,5-1-20-16,14-22-26 16,28-29-8-16,-23 23-9 15,5-2-2-15,0 0-1 16,-2 2-1-16,0 2-2 16,-5-1 2-16,-6 6-2 15,1-1 2-15,-9 5 1 0,4 8 1 16,-3 1 0-16,-9 6 11 15,1 4 8-15,-4 6-1 16,-5 9 0-16,4 6-10 16,-5 8-3-16,-3 1 5 15,1 8 6-15,-2 5 0 16,1 8-1-16,-6 3 0 16,-1 4 2-16,1 1-1 0,-6 0-3 15,3-1-4 1,4-5-7-16,-5-4-2 0,7-7-1 15,2-4 0-15,3-7 0 16,2 0-1-16,-1-4-30 16,3-2-34-16,1-5-82 15,1-3-65-15,0-7-258 16,3-2 302-16</inkml:trace>
  <inkml:trace contextRef="#ctx0" brushRef="#br0" timeOffset="40312.94">1960 7694 498 0,'-3'0'317'0,"-2"1"-71"15,-7 11-63-15,0 6-23 16,-4 9-63-16,2 5-4 16,-6 6-27-16,2 4-17 15,-4 9-22-15,-1-1-9 0,0 6-11 16,1-1-2-16,2-6-1 15,1 1 0-15,6-3-2 16,0-3 1-16,3-1-2 16,-3-1 1-16,6-11-1 15,0 3 0-15,2-13-1 16,6-2 0-16,0-8 0 16,-3-7-4-16,5-4-5 15,-3 0-1-15,0-1 2 16,0 0 1-16,0 0 5 15,6-1-1-15,14-6-3 16,24-15 1-16,-11 9 2 16,3-3 0-16,4-2 2 15,-7-4 2-15,12-8 4 16,-1-5 3-16,4-5 1 16,7-4 1-16,-15-2 0 15,-4-2-1-15,-16-4 2 0,2 3 1 16,-11-5 4-16,-1 3 8 15,-7-3 17-15,-9 1 4 16,-7 2 11-16,-6 5 4 16,-2 12 1-16,-5 5-3 15,-4 13-20-15,-5 8-18 16,-12 13-66-16,0 8-48 16,-7 17-184-16,-1 1 176 0</inkml:trace>
  <inkml:trace contextRef="#ctx0" brushRef="#br0" timeOffset="44419.25">5926 9915 308 0,'-16'-1'190'0,"1"34"12"16,1 0-76-16,1 0 1 16,6-11-29-16,4-6-28 15,2-9-29-15,1-6 23 16,6-10 29-16,0-6 5 0,-2-16-16 15,2-6-35-15,-1-6-17 16,6-2 18-16,-6-1 35 16,3 2 14-16,-8-2 7 15,-4 0-17-15,-2-2-32 16,2 2-17-16,8 6-24 16,-5-3-1-16,10 15 4 15,0-1 6-15,-6 7-1 16,9 13-6-16,-2 3-16 15,-4 6-8-15,4 6-7 16,3 2-11-16,0 9-24 16,4 0-18-16,4 8-52 15,3 0-42-15,2 3-119 16,3-2-107-16,-9-4 240 16</inkml:trace>
  <inkml:trace contextRef="#ctx0" brushRef="#br0" timeOffset="44898.97">5603 9759 337 0,'-1'-1'289'15,"-12"-6"32"-15,-33 1-104 16,29 17-55-16,3 5-82 16,2 1-27-16,2 4-24 15,0 1-4-15,10 0-6 16,2-2-4-16,10-1-8 0,1-3-2 15,2-7-1-15,6-1 0 16,-2-9-13-16,6 0-26 16,0-8-107-16,-2-5-167 15,-5 0 196-15</inkml:trace>
  <inkml:trace contextRef="#ctx0" brushRef="#br0" timeOffset="45078.02">5620 9765 542 0,'-104'-8'306'16,"85"31"-74"-16,9 3-96 15,-8-2-27-15,5-1-68 16,3-3-20-16,1-5-34 16,5-1-37-16,2 2-181 15,-7-3 158-15</inkml:trace>
  <inkml:trace contextRef="#ctx0" brushRef="#br0" timeOffset="45499.88">4822 9899 459 0,'-22'28'216'16,"9"7"-7"-16,0-4-88 15,10-7-1-15,3-3-13 16,6-16-43-16,4-6 17 16,6-16 18-16,2-11 1 15,-1-14-18-15,-1-5-34 16,-2-5-32-16,1 2-4 0,-6-4-3 15,4-2 0-15,-13-8-1 16,1-4 3-16,-2 1-4 16,-1 1 0-16,7 15-5 15,5 6-1-15,-1 11 5 16,1 10 4-16,-3 6 5 16,-2 6-4-16,4 8-10 15,-6 0-4-15,8 8-9 16,3 5 1-16,0 5-25 15,7 4-33-15,-8 3-107 16,-5 2-96-16,-5 7 167 16</inkml:trace>
  <inkml:trace contextRef="#ctx0" brushRef="#br0" timeOffset="45735.6">4539 9669 1130 0,'-2'1'461'0,"-3"0"-291"15,-1 1-121-15,5-2-14 16,0 0-50-16,0 0-38 0,0 0-151 15,0 0 135-15</inkml:trace>
  <inkml:trace contextRef="#ctx0" brushRef="#br0" timeOffset="46331.78">4331 9667 623 0,'11'41'317'0,"-10"-20"-123"16,2 4-6-16,-3-4-86 15,1 2-42-15,-9-5-38 16,1-3-3-16,1-1 0 15,-5-3 1-15,2-2-4 16,-7-4-2-16,-4 3-6 16,-1 0-2-16,-6 1-3 15,2 0 1-15,-5 1-1 16,-1-2-1-16,4 0-21 16,1-3-30-16,3-4-103 15,3-1-96-15,7-2 151 16</inkml:trace>
  <inkml:trace contextRef="#ctx0" brushRef="#br0" timeOffset="46641.76">4094 9737 623 0,'13'-63'358'0,"-33"69"-82"0,-8 2-112 16,1 5-14-16,-1 2-58 15,3 2-18-15,5 3-26 16,4 1-14-16,9 4-29 16,1-2-4-16,11 0-5 15,4-4-2-15,3-6 3 16,10 2 0-16,-3-15 3 15,6 1 5-15,3-4-47 16,-1-10-41-16,3 0-143 16,-4-8-173-16,-2-5 256 15</inkml:trace>
  <inkml:trace contextRef="#ctx0" brushRef="#br0" timeOffset="46851.72">4004 9638 616 0,'-18'20'350'0,"5"-6"-37"0,2 9-108 15,5 6-33-15,0 0-49 16,-5 1-54-16,0-1-16 16,-3-4-28-16,-2-4-11 15,4 0-7-15,7 0-37 16,3-1-95-16,2-1-67 15,3 1 103-15</inkml:trace>
  <inkml:trace contextRef="#ctx0" brushRef="#br0" timeOffset="47106.56">3686 9705 803 0,'27'-9'364'0,"1"7"-201"16,-5 0-23-16,-5 9-70 16,-2 5-36-16,-12 3-20 15,-1 4-1-15,-3-2-4 16,0 4 0-16,-3-5-64 15,2 1-58-15,-6-6 69 16</inkml:trace>
  <inkml:trace contextRef="#ctx0" brushRef="#br0" timeOffset="47284.59">3606 9601 822 0,'-8'4'379'0,"-1"1"-196"16,-3 4-100-16,-1-1-29 0,2 2-77 16,-2-2-28-16,3 0-83 15,3-1-75-15,-4 3 130 16</inkml:trace>
  <inkml:trace contextRef="#ctx0" brushRef="#br0" timeOffset="48200.28">1018 9498 539 0,'-10'-34'320'16,"6"29"-109"-16,1-4 10 15,6 4-35-15,3 0-59 16,4 1-7-16,6 3-32 15,-2-2-18-15,9 2-23 16,-2 1-11-16,4 5-22 0,1 4-5 16,-6 1-5-16,-1 4 0 15,-1 1 1-15,-4 1 2 16,-9 7 3-16,0 4 0 16,-10 5 1-16,-1 5-1 15,-12 2-10-15,-4-1-21 16,-7-1-48-16,-6-5-18 15,-1-8-7-15,4-1 11 0,-3-13 26 16,5-5 11 0,6-5 11-16,1-4 8 0,11-4 23 15,6 0 5-15,7-4 4 16,4-1 2-16,8 0 7 16,1 2 7-16,5-1 13 15,1 3 1-15,2 6-6 16,2 0-4-16,-2 8 0 15,0 1 2-15,-3 3 13 16,1 2 1-16,-1 1-13 16,3 1-6-16,-5 0-14 15,-1 1-2-15,0 0 1 16,-2-2 0-16,1 1 0 16,3-3-26-16,-5 5-90 15,-2-1-101-15,-1 0 123 16</inkml:trace>
  <inkml:trace contextRef="#ctx0" brushRef="#br0" timeOffset="48725.56">1672 9562 640 0,'3'-7'394'0,"-6"2"-109"0,3 4-39 16,-3 1-69-16,2 0-94 15,0 0-25-15,0 3-41 16,-6 19-7-16,-9 34-3 16,8-27 3-16,-1 5 2 15,-1 0 2-15,-3-1-5 16,-3 0-2-16,0-3-1 15,2 0-1-15,1 1-1 16,3-4 0-16,1-2-3 16,3-2-1-16,5-6-4 15,-1-5-3-15,3-5-14 16,0-1-7-16,6-2-8 16,3 2-3-16,8-3 14 15,4-2 5-15,3-5 9 16,1-6 3-16,3-7 2 15,6-2 0-15,3-9 4 16,8-3 2-16,-4-5 2 0,-3 0 3 16,-3-2 6-16,-3 0 9 15,-7-4 10-15,-8 0 3 16,-10 5 21-16,-8 1-2 16,-16 0-5-16,-4 1-6 15,-11 2-49-15,-2 4-25 16,4 13-58-16,-1 7-73 15,6 15 108-15</inkml:trace>
  <inkml:trace contextRef="#ctx0" brushRef="#br0" timeOffset="50855.8">5593 11163 483 0,'-1'-1'268'15,"0"-1"-53"-15,-1 1-32 0,2 0-53 16,0 0-15-16,0 0-16 16,0 0-6-16,9-3-13 15,9-1-11-15,30 1-18 16,-27 5-3-16,2 3 4 15,3 3 5-15,2 2 1 16,1 2-7-16,-3-1-21 16,-2 1-10-16,-5 3-12 15,0 0 0-15,-11 1 0 16,-5-1 1-16,-1 4 0 16,-7-1 1-16,1 6-4 15,-2 2-3-15,-8 0-41 16,0 0-31-16,-1-4-98 15,-1-5-73-15,3-6 151 16</inkml:trace>
  <inkml:trace contextRef="#ctx0" brushRef="#br0" timeOffset="51022.35">5744 11395 514 0,'-45'-27'354'0,"44"27"15"15,-3 3-219-15,1 2-47 16,2-5-71-16,0 0-16 16,0 0-60-16,0 0-52 15,0 0 60-15</inkml:trace>
  <inkml:trace contextRef="#ctx0" brushRef="#br0" timeOffset="51635.03">5154 11094 625 0,'12'-8'312'15,"5"2"-119"-15,1 3-25 0,8 8-65 16,-1 2-1-16,1 9-12 16,2 2-11-16,-10 6-31 15,-1 4-17-15,-11 3-12 16,-6 2-2-16,-9 2-6 15,-5 1-3-15,-5-1-29 16,-5 2-20-16,-6-9-35 16,-2-6-7-16,1-5 11 15,0-7 8-15,8-10 31 16,4 0 13-16,9-10 26 16,4 2 14-16,6 2 2 15,1-3-3-15,7 4-13 16,-1-3-5-16,6-1-3 15,5 0-2-15,1-2-22 16,-2-1-27-16,2 2-90 16,-2 0-90-16,-3 3 142 0</inkml:trace>
  <inkml:trace contextRef="#ctx0" brushRef="#br0" timeOffset="52006.48">4845 11114 853 0,'0'-11'405'16,"0"-1"-197"-16,2 5-40 16,0 2-25-16,8 4-49 15,4 3-18-15,4 6-24 16,-2 2-12-16,0 5-15 16,-9 3-3-16,5 5-8 15,0 1-3-15,-3 1-1 16,3 1-1-16,-11-3-5 15,0 4-25-15,-2-4-84 16,-4-1-60-16,-2-1-193 16,-5-3 220-16</inkml:trace>
  <inkml:trace contextRef="#ctx0" brushRef="#br0" timeOffset="52892.74">4430 11040 303 0,'-6'-3'213'0,"2"0"5"16,0 1-18-16,-1 3-53 16,2-1-14-16,2 0-11 15,0 0-6-15,0 0-2 0,0 0-3 16,-2 0-8-16,3 0-10 16,-1 0-29-16,0 0-16 15,0-1-25-15,0 1-7 16,0 0-6-16,0 0 6 15,0 0 9-15,0 0 2 16,-1-1-2-16,2 0-6 16,-2 1-10-16,1 0-5 0,0 0-2 15,0 0-1-15,1 0 2 16,0 0 3-16,0 0-1 16,0 0 6-16,0 0 2 15,0 0 0-15,0 0 1 16,1 0-3-16,6 0-6 15,-4-1-2-15,0 0-2 16,11 0-1-16,-4 0 1 16,32-3 0-16,-32 2 0 15,-5 3 1-15,-3 2 2 16,-7 1 1-16,-5 10-5 16,-3 5-1-16,-9 6-19 15,3 5-4-15,3-3 1 16,2-4 1-16,5-3 6 15,5-6-3-15,3-4-4 16,9-3 1-16,13-3 9 16,0-3 8-16,6 1 9 15,-4-1 1-15,-6 1 2 0,-3 5 3 16,-9 0 6-16,-5 4 3 16,-3 4 2-16,-4 0-2 15,-1 4-9-15,-3-2-2 16,-1 2-5-16,-1-3 0 15,-2-3-18-15,7 3-21 16,-7-9-78-16,2 2-59 16,8 0-194-16,-9-8 228 0</inkml:trace>
  <inkml:trace contextRef="#ctx0" brushRef="#br0" timeOffset="53152.74">4223 11257 611 0,'-19'-52'376'16,"27"56"-64"-16,2 1-128 15,-4 4-19-15,0 4-100 16,-2-1-25-16,-4-2-22 16,5-1-23-16,-5-7-122 0,1-2-122 15,-1-2 146-15</inkml:trace>
  <inkml:trace contextRef="#ctx0" brushRef="#br0" timeOffset="53331.26">4234 11247 610 0,'-1'-1'350'16,"-4"1"-62"-16,-15 4-16 16,-39 43-94-16,28-26-47 15,-9 1-65-15,-4-6-30 0,-4-2-22 16,1-3-14-16,5-10-80 16,-2 1-68-16,6-5-177 15,5-7-150-15,-9-3 298 16</inkml:trace>
  <inkml:trace contextRef="#ctx0" brushRef="#br0" timeOffset="53716.23">3022 11148 539 0,'16'-30'319'0,"9"30"-76"0,3 3-68 16,3 5-48-16,2 4-66 16,-5 1-18-16,-4 4-25 15,-8-2-10-15,3 2-171 16,-5-2 123-16</inkml:trace>
  <inkml:trace contextRef="#ctx0" brushRef="#br0" timeOffset="53913.74">3083 11393 840 0,'-3'16'353'0,"-7"3"-209"16,-7 4-71-16,2 4-44 16,0 5-28-16,-1-5-86 0,4-1-42 15,1-5-152-15,1-1 161 16</inkml:trace>
  <inkml:trace contextRef="#ctx0" brushRef="#br0" timeOffset="54501.76">2587 11073 590 0,'13'-6'283'0,"2"5"-92"16,2 5-70-16,7 8 6 15,-2 3-17-15,-9 8-12 0,1 4-18 16,-2 0-37-16,-3 0-12 16,2-1-14-16,-8-4-1 15,-5-8-4-15,2-2 0 16,0-5-11-16,0-6-2 15,-2-1-4-15,1-1-1 16,0 0 9-16,-1 0 1 16,2 0 7-16,-7-2 8 15,-7 1 16-15,-24 4 13 0,29 6 13 16,4 1-6-16,5 1-13 16,-5-4-12-16,4-1-15 15,-7-5-3-15,5 1-5 16,2 1-2-16,-4 2-72 15,4-4-41-15,0 0-128 16,0 0-90-16,-1 4 211 16</inkml:trace>
  <inkml:trace contextRef="#ctx0" brushRef="#br0" timeOffset="54786.52">2520 11033 1059 0,'1'-2'474'15,"-3"2"-257"-15,0 3-45 16,1-3-81-16,-2 4-45 15,-6 24-32-15,-15 40-2 16,6-27-3-16,0-3-3 16,-1-2-56-16,1-3-44 15,4-2-122-15,1-1-86 0,2-6 190 16</inkml:trace>
  <inkml:trace contextRef="#ctx0" brushRef="#br0" timeOffset="55172.48">2373 11168 665 0,'-11'-11'328'0,"-1"10"-161"16,-5 1-11-16,-1 7-90 16,1 8-27-16,-3 8-13 0,0 3-4 15,10 8-12-15,0 1-2 16,4-1 14-16,3 0 12 16,-1-7 28-16,0-5 9 15,4-11-10-15,0-4-7 16,2-7-17-16,6 0 5 15,-4-10 6-15,3-5-3 16,1-9-14-16,-4-7-13 16,4-3-26-16,-1-1-18 15,-5-8-71-15,-4 6-58 16,-4 0-155-16,-2 4 187 16</inkml:trace>
  <inkml:trace contextRef="#ctx0" brushRef="#br0" timeOffset="55330.06">2222 11079 834 0,'-30'-28'462'15,"27"37"-150"-15,-2-1-121 16,-3 2-48-16,2-1-98 16,-3-2-20-16,2-1-67 15,-4 0-93-15,-2 2 88 16</inkml:trace>
  <inkml:trace contextRef="#ctx0" brushRef="#br0" timeOffset="55945.64">1539 11101 647 0,'0'0'347'0,"-7"2"-117"16,-1 3-43-16,-7 4-72 16,0 3-35-16,-3 6-4 15,-1 3-6-15,1-1-20 16,4-1-11-16,5-6-24 0,5-5-10 16,4-3-6-16,2-3-2 15,5 0 1-15,0 2 3 16,4 4 2-16,1 2 0 15,-1 2 0-15,-2 1 0 16,-1 4 6-16,-5-1 3 16,-4 3 6-16,-1-2 2 15,-8 1 2-15,1-4 0 0,-4-3-6 16,-4 2-25 0,3-5-132-16,-4-1-111 0,-1 1 146 15</inkml:trace>
  <inkml:trace contextRef="#ctx0" brushRef="#br0" timeOffset="56333.08">1319 11270 672 0,'-31'-37'355'15,"28"50"-132"-15,-3 9-63 16,-1 1-17-16,-3 2-66 16,-4-5-16-16,-1-5-25 15,3-3-4-15,4-10-7 16,1 6-1-16,5-7-4 0,-4-4-10 16,2-4-15-16,-2-3-5 15,3-1 0-15,3 3 5 16,0-2 8-16,1 2 3 15,-3 5 6-15,-2 1 6 16,-2 3 4-16,5-1 0 16,0 0-9-16,0 0-6 15,-1 4-4-15,-5 8 0 16,1 0 3-16,-16 28 0 0,11-35-1 16,2 2-1-16,0 0-113 15,0-5-109-15,0 7 136 16</inkml:trace>
  <inkml:trace contextRef="#ctx0" brushRef="#br0" timeOffset="56587.19">995 11206 893 0,'3'6'434'0,"-7"-1"-142"15,-1 7-82-15,-1 8-21 16,-3 9-47-16,-2 8-42 16,-3 1-10-16,-3 9-27 15,0 1-14-15,-5 12-23 16,2 3-8-16,1 5-12 0,1 2-1 16,0-2-58-1,3 0-49-15,-6 6-136 0,1 7-166 16,2 11 259-16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2T06:56:13.1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10812 4707 166 0,'14'76'63'16,"-17"-52"-38"-16,3 8-24 15,-8 1 1-15,4 4 27 16,1 2 21-16,-6 3 30 15,5 5 7-15,-2 3-21 16,-1 3-20-16,1 6-29 16,2 5-8-16,4 7-7 15,-1 2-2-15,-1 9 2 0,-1 4 7 16,0 12 12-16,3 7 3 16,1 10 2-1,0 4-8-15,-4 7-12 0,4 3-2 16,6 9-3-16,2 6-1 15,5 11 0-15,-7 0-1 16,3 4 1-16,-2 4-1 16,10 4 1-16,2 2 1 15,-6 10 15-15,0 4 15 16,-2 4 9-16,-4 9 3 0,-2 2-14 16,0 4-15-16,-7 8-7 15,1-3-3-15,0 5-3 16,-1-2 2-16,0-3-1 15,-2 5 0-15,2-2 2 16,1-6-2-16,-4 8-1 16,5 3-1-16,-4 9 1 15,0 6 0-15,3-4 2 16,0-5 0-16,4-11-1 16,-1-1 1-16,5-14-3 15,4-2 1-15,-1-3 1 16,1-9-1-16,2-6 20 15,-3-3 9-15,2-12 14 16,0-4 8-16,-3-14-4 16,1 4-5-16,-3-14-9 15,-1-4-8-15,3-7-13 16,0-17-6-16,1-18-4 0,-2-4-3 16,1-18-49-16,-3-10-66 15,0-13 74-15</inkml:trace>
  <inkml:trace contextRef="#ctx0" brushRef="#br0" timeOffset="1838.47">2833 9556 428 0,'43'77'175'0,"-23"-75"-124"15,2 2-4-15,6 2-22 16,0 3-16-16,4-1-7 15,0-2-1-15,2-2 0 16,-1-3 0-16,3 3-1 16,7 0 0-16,-2-2 1 15,-1 0-1-15,12 0 0 16,1-2 0-16,9 1-1 16,13-1 0-16,5 0 1 0,-2 0 0 15,9-3 0-15,1 5 0 16,2-2 0-16,8 0-1 15,6 1 2-15,-3-5 2 16,8 0 1-16,0-3 2 16,13 5-1-16,11 1-1 15,-5-4 3-15,5 4-1 16,-3-5 0-16,2 2-2 16,6 0-1-16,2 2-2 0,9-1 2 15,-2-1 0-15,10-2 0 16,2-1 1-16,1-1 0 15,8-2 0-15,3 0 6 16,5 0 0-16,4-1 1 16,0-1-2-16,3 1-3 15,-1 1-2-15,6 2 0 16,0 3-1-16,4-1 0 16,10-2 0-16,-3 1-1 15,6-2 0-15,0 0-2 16,-4-1 1-16,10 0-1 15,-5 0 0-15,9 4 1 16,0-3 1-16,-1 1-1 16,10 3 1-16,-6-5-1 15,-2 2 1-15,3 2 0 16,-1-1 0-16,7 6 5 16,-6-2 4-16,2 3 3 0,1 0 0 15,1 2-6-15,4 1-4 16,3-3-2-16,-1-1-1 15,2-2 1-15,4 2-1 16,-5-4-1-16,4 5 0 16,-2-1 0-16,-5 0 0 15,-1 3 0-15,-6-4 0 16,3 3 0-16,2 1 0 16,-6 2 1-16,7 1 0 15,-13 0-1-15,-11 0-1 0,8-2 0 16,0 0-1-16,2-1 2 15,1-2-1-15,-4 1 0 16,-7 1 1-16,-8-2 0 16,-7 2 0-16,6 0 1 15,2-1-1-15,3 2 1 16,10-3-1-16,-20-5 0 16,-4 3 0-16,-13-2 1 15,4 3-1-15,-5-3 2 16,1 1-1-16,-9 1 0 15,-8-1 0-15,-9 1 0 16,-8 0 1-16,-10-1 0 16,-5 0 1-16,-13-2-3 15,-6-1 0-15,-7 2-41 16,-7 3-112-16,-15 2 105 16</inkml:trace>
  <inkml:trace contextRef="#ctx0" brushRef="#br0" timeOffset="11786.13">10541 6239 250 0,'-29'-66'170'16,"29"58"-6"-16,0 0-36 0,0 4-15 15,0-4-15-15,-1-1-2 16,1 3-1-16,1-2 2 16,0 4 3-16,0 2-8 15,0 1-28-15,-1-1-14 16,0 1-32-16,0 1-10 15,0 0 5-15,0 0 3 16,0 0 3-16,1 15 1 0,12 11-13 16,32 36-3-16,-27-18-1 15,0 6 0-15,0 6 0 16,-1 2 1-16,3-2-1 16,-2-1 1-16,-2-2 0 15,-1-2 1-15,0-5 18 16,-7-8 8-16,5-13 19 15,-7-8 10-15,3-13 8 16,2-4 18-16,5-5 25 16,-7-17 2-16,1-14-4 15,-3-7-23-15,0-12-43 16,13 8-12-16,-8-3-22 16,5 5-2-16,-1 2-3 15,1 4 2-15,3 3-43 16,-5 0-35-16,-1 5-94 15,-1-1-49-15,-5 12-117 16,4 4 200-16</inkml:trace>
  <inkml:trace contextRef="#ctx0" brushRef="#br0" timeOffset="13697.92">10678 11826 195 0,'-3'10'165'16,"2"-3"41"-16,1-1-31 15,1 0-39-15,-2-1-15 16,1-2-4-16,0-3-6 0,0 0-18 16,0 0-8-16,0 0-21 15,0 0-4-15,0 0 9 16,7-1 0-16,2-2 0 16,5-6-7-16,28-32-20 15,-31 11-8-15,7-9-15 16,-2-6-6-16,1-5-6 15,1-1-2-15,0 3-1 16,-6 3 0-16,5 12 4 16,-3 2 2-16,-3 13 5 15,-1 4 0-15,-8 4-2 16,4 8 2-16,-6 0-7 16,1 2 0-16,-1 0 8 15,1 7-2-15,4 21 8 16,11 45-2-16,-14-27-9 15,0 0-1-15,-2-4-2 16,0 2-12-16,3-10-41 0,0-1-32 16,0-9-96-16,0-6-85 15,2-10 165-15</inkml:trace>
  <inkml:trace contextRef="#ctx0" brushRef="#br0" timeOffset="15101.4">5874 9441 329 0,'-51'-28'193'15,"43"28"-27"-15,5 0-51 16,-6-4-18-16,5 2-11 16,0 0-2-16,1 2-6 15,3 0 0-15,-1 0-4 16,0 0-9-16,1 0-23 16,0-1-13-16,0 1-21 15,0 0-5-15,-1-1-7 16,0 1-3-16,1 0 0 15,0 0-1-15,0 0 2 0,0 0 3 16,0 0 3-16,7 1 0 16,8 1 1-16,25 8 0 15,-26-4-1-15,4-1 0 16,-2-1 0 0,3 2 1-16,-3-1 2 0,3 3-1 15,0 1 1-15,-3 0-2 16,-2 0 1-16,-3-1-1 15,2 2 1-15,-2-2 1 16,1 0-1-16,4 2 1 0,-11-3 1 16,2 1-1-16,-6-3 30 15,-5-1 17-15,2 4 26 16,-5-2 18-16,-4 5 5 16,-5 3-3-16,-7 1-2 15,-1 5-6-15,-7 0-24 16,-5 2-14-16,-7 1-25 15,0 0-10-15,-2-1-11 16,2 2-2-16,10-4-2 16,-2 2-1-16,8-3-2 15,4-1-19-15,4 0-77 16,3-6-75-16,9 2-300 16,0-1 303-16</inkml:trace>
  <inkml:trace contextRef="#ctx0" brushRef="#br0" timeOffset="16498.06">18894 9235 339 0,'82'-16'191'15,"-77"13"-25"-15,0 3-16 0,3 0-37 16,-1 1-14-16,-4-1-20 16,-3-5-8-16,3 6-9 15,-3-2-6-15,-1 0-11 16,1 1-1-16,0 0 12 15,-1 0 10-15,0 0 22 16,0 0 9-16,0 0-3 16,-8 5-10-16,-14-2-26 15,-25 39-15-15,17-33-13 16,-1 6-3-16,-9-2-3 16,-11 1-4-16,-5 5-10 15,-6-5-4-15,-4 0-1 16,1 0-1-16,6-4 4 15,7 1 7-15,12 1 5 16,0-3-1-16,12 2-2 16,-5-3-6-16,4-1-4 0,5 1 0 15,3-3 2 1,5 1 2-16,6-3-3 0,4-1-3 16,7 4-10-16,5-1-5 15,5 4 1-15,7 4 4 16,6 3 9-16,4 0 4 15,6 0 0-15,-4 0 1 16,2-2-3-16,2-1-2 16,-3 0-1-16,7 0 1 15,0-1-2-15,4 2 1 0,-2-1-2 16,-4 2 1-16,-2-1-40 16,-3 2-53-16,-3 0-281 15,-3-2 246-15</inkml:trace>
  <inkml:trace contextRef="#ctx0" brushRef="#br0" timeOffset="24720.15">20537 10075 293 0,'-43'12'188'0,"38"-11"-10"15,-1 3-30-15,-5-4-7 0,4 3 4 16,4-2 0-16,-2 1-12 15,6 2-4-15,-1-4-21 16,0 0-11-16,0 0-20 16,0 0-9-16,0 0-14 15,0 0-3-15,0 0-8 16,0 0 3-16,0 0 5 16,0 0 0-16,0 0 3 15,11 5-4-15,-5-2-7 16,4 4-4-16,36 16-13 15,-32-21-4-15,12 0-8 16,2 0-3-16,1-2 1 16,10 4 3-16,-4-3 2 15,0-1 0-15,-1 0 0 16,-3 1-2-16,-4-1-3 16,-2 2-2-16,-7 0-2 15,-4 0-2-15,-5 3-1 16,-1-1 0-16,-7-2 0 0,1 1-1 15,-2-2-15-15,-1-1-15 16,1 0-45-16,-1-1-32 16,0 0-83-16,0-1-55 15,-1 1-156-15,2 0 240 16</inkml:trace>
  <inkml:trace contextRef="#ctx0" brushRef="#br0" timeOffset="25834.94">21313 10096 591 0,'34'39'335'0,"-40"-33"-25"0,1-2-115 15,1-4-35-15,2 0-23 16,4-2-23-16,-2 1-5 16,0 0-13-16,0 0-18 15,9-17-17-15,20-25-4 16,-17 23-7-16,-2-2-2 16,5 2-15-16,-7-4-8 15,3-2-12-15,-1 2-5 0,7-3-4 16,0 3 0-1,-2 0-2-15,1-1 1 0,-10 2-2 16,0 1 6-16,-2 9 15 16,1 2 7-16,-1 5 16 15,-1 4 1-15,-1 1-13 16,-2 6-8-16,-1-5-16 16,0 0-6-16,0 0-3 15,0 0 0-15,-6 21 0 16,-8 28 0-16,6-21 0 15,-2 6-1-15,0 9 0 16,-2 1 0-16,-4 6-1 16,-1-2 1-16,1-1-1 15,2 2 0-15,6-7 1 16,2-5 0-16,5-4-1 16,0-2 1-16,3-5 0 15,1 4 0-15,1-4 0 16,-1-1-2-16,3-2-2 0,-4-4-1 15,2 0 1-15,-2-4 2 16,0-4 2-16,0 1 1 16,4-6 0-16,-3 0 0 15,1-2 0-15,-2 0 0 16,-1-4 2-16,-1 0 2 16,0-2 2-16,0 1 0 15,0 0-1-15,0 0-1 0,-10-1-1 16,-2 1-1-16,-30-5 0 15,27 5 0-15,-3-2 0 16,1 0 0-16,-2 2 0 16,1 0 0-16,2 1-1 15,1 1 0-15,2 0 0 16,3-1 0-16,3 0-1 16,2-1 2-16,5 0 0 15,-4-1-1-15,5 1-2 16,0 1-2-16,0 0-1 15,0 0-1-15,0 0 1 16,0 0 1-16,9 1 1 16,7 5 0-16,32 13 2 15,-25-10 0-15,4-2 6 16,6 3 1-16,4-6 2 16,5 3 1-16,-1-5-4 0,0-3-1 15,-4 1-2 1,-4-4-1-16,-5 2-1 0,-1 1-1 15,-2 1 1-15,-3 0-1 16,1 4 0-16,-1 0-7 16,-5 1-42-16,-3-2-32 15,-7-2-103-15,-5-1-83 16,-2 2 169-16</inkml:trace>
  <inkml:trace contextRef="#ctx0" brushRef="#br0" timeOffset="28456.22">19091 10094 415 0,'0'-6'234'16,"0"-1"-67"-16,6 2-22 15,1-1-10-15,5-2-1 16,2 0 0-16,2-3-6 15,2 1-4-15,0 2-26 16,-1 0-10-16,2 3-21 16,-4-1-16-16,-3 3-24 15,1 1-8-15,0 2-14 16,-1 3-2-16,0 0-1 16,1 3-1-16,-5 1 0 15,0 2-1-15,-6 4 1 0,-2 4 9 16,-3 7 14-1,-1 5 6-15,-2 4 9 0,-4 2-5 16,-2-1-1-16,-1 1 3 16,-1 1 3-16,1 0 4 15,-1-1-3-15,-2-4-4 16,3 1-10-16,0-2-6 16,5-3-11-16,2-1-4 15,2-5-3-15,3-2-1 16,1-5-1-16,2-1 0 15,-1-2 0-15,1-3 2 0,-2 2-5 16,0-2-19-16,0-1-63 16,0-1-47-16,1-4-133 15,-1-5-112-15,0 2 241 16</inkml:trace>
  <inkml:trace contextRef="#ctx0" brushRef="#br0" timeOffset="28834.18">19218 10373 396 0,'0'0'286'0,"-5"8"75"0,-3-2-120 16,-6 10-33-16,-3-1-30 15,-5-1-45-15,-1 6-17 16,1-5-24-16,0-1-17 16,1-1-30-16,2-3-13 15,-1-1-21-15,2 3-5 16,5-2-6-16,0 1-2 0,0-1-6 15,3 0-10-15,-5-1-46 16,6 2-30-16,2-3-83 16,-3-1-47-16,9-2-121 15,-2-2-71-15,7-7 263 16</inkml:trace>
  <inkml:trace contextRef="#ctx0" brushRef="#br0" timeOffset="29445.55">19619 10422 500 0,'9'-28'330'16,"-14"27"-42"-16,-1-1-73 16,2-1-32-16,-1 0-45 15,5-2-11-15,0 5-18 16,0 0-13-16,0-1-29 15,0 1-14-15,0 0-19 16,0 0-2-16,0 0 12 16,0 0 3-16,10 3-3 15,1 0-7-15,29 11-22 16,-27-15-6-16,1 1-3 16,1-2-3-16,2 2 0 15,-3 2-1-15,0-4-1 16,1 4 1-16,-2-4-7 0,-1-1-9 15,-1 3-37-15,-1-1-33 16,-3-1-94-16,-1 2-51 16,-2 0-88-16,-4-7-50 15,0 3 241-15</inkml:trace>
  <inkml:trace contextRef="#ctx0" brushRef="#br0" timeOffset="29741.19">19665 10210 721 0,'-1'2'352'0,"2"3"-129"15,-1-2-30-15,0-3-27 16,0 0 2-16,0 0-14 15,5 1-21-15,12 3-42 16,26 9-25-16,-28-13-20 16,4 0-7-16,-2-1-25 15,3-1-6-15,1 0-7 16,-3 0-17-16,-2-2-66 16,0 0-48-16,-5-1-172 15,2 1 187-15</inkml:trace>
  <inkml:trace contextRef="#ctx0" brushRef="#br0" timeOffset="30921.62">11284 4026 414 0,'-40'-30'211'0,"40"25"-64"16,4 1 21-16,2 2-27 16,3 0-7-16,4 0-9 15,4 2-14-15,-5 2-24 16,4 0-13-16,1 2-30 15,-4 1-10-15,2 0-17 16,-1 3-3-16,0 2-5 0,-1-2-3 16,4 5-1-16,-3-2-1 15,-1 11 0-15,-1 3-1 16,-2 4 5-16,-1 9 5 16,-5 1 7-16,0 1 3 15,-4 2 1-15,-4-2-5 16,2-4 3-16,-3 2 6 15,-4 2 3-15,1 2 1 16,2 2-7-16,-1 0-10 16,4-3-6-16,1-2-1 0,-2-3 0 15,4-2-1-15,0-7 1 16,-2-5 0-16,3-5-2 16,0-5 0-16,-1-5-2 15,5-4 0-15,-4-4-12 16,-1-1-14-16,0 1-49 15,0 0-33-15,0-1-118 16,0-6-100-16,2-16 205 16</inkml:trace>
  <inkml:trace contextRef="#ctx0" brushRef="#br0" timeOffset="31217.83">11410 4389 482 0,'-1'-2'263'15,"-7"2"-30"-15,1 2-50 16,3 7-17-16,-6-1-16 16,6 7-34-16,-5 2-6 15,-7 7-20-15,8 6-11 16,-15 3-25-16,-1 1-11 15,1-2-25-15,-10 0-8 16,10-7-7-16,2-1-1 0,7-7-9 16,4-4-25-16,5-5-79 15,-1-2-60-15,6 1-229 16,0-4 251-16</inkml:trace>
  <inkml:trace contextRef="#ctx0" brushRef="#br0" timeOffset="31705.52">11889 4430 258 0,'-60'-46'211'0,"61"43"24"16,4 1-32-16,3 1-54 16,-1 2-21-16,8 3-3 15,-2 0 2-15,4 1-23 16,6-1-21-16,-7-1-44 15,4 0-16-15,0 0-16 16,-3-3-1-16,2-3-37 16,0 0-45-16,-2-1-113 15,-2-1-107-15,-1 4 182 16</inkml:trace>
  <inkml:trace contextRef="#ctx0" brushRef="#br0" timeOffset="31987.03">11899 4245 528 0,'-2'0'382'0,"-4"-2"30"16,3 1-210-16,2 0-28 15,0 0-91-15,1 1-33 16,0 0-19-16,0 0-6 0,0 0-14 16,10 3-2-16,6 2-5 15,26 7-1-15,-26-10-16 16,5 0-26-16,-4 6-107 16,0-7-113-16,-3 4 160 15</inkml:trace>
  <inkml:trace contextRef="#ctx0" brushRef="#br0" timeOffset="32455.95">12531 4275 612 0,'5'26'337'15,"-8"-26"-128"-15,10 1 12 16,-1 2-4-16,7 2-58 16,-3-2-18-16,1-3-52 15,1 1-23-15,1-1-34 16,3 0-13-16,-2-1-10 15,-1 1-1-15,-1-2-4 16,0 2 3-16,-3 0-48 16,-2-4-39-16,-2-1-113 15,1 4-85-15,1-2 175 16</inkml:trace>
  <inkml:trace contextRef="#ctx0" brushRef="#br0" timeOffset="35117.83">13289 3709 314 0,'1'-10'186'16,"2"1"4"-16,2 2-25 15,-3 1-23-15,0 2-12 0,-1 1-44 16,-2 3-18-16,1 0-8 16,0 0 1-16,0 0 23 15,1 11 2-15,2 11-15 16,2 30-6-16,-5-25-26 15,-2-3-6-15,-2 1-15 16,2-2-5-16,0-4-6 16,2 2-2-16,0-8-1 15,1 0-2-15,0-5-17 16,0 1-28-16,1-2-85 16,2-1-56-16,0-2-147 15,0-1 200-15</inkml:trace>
  <inkml:trace contextRef="#ctx0" brushRef="#br0" timeOffset="35508.15">13237 4026 369 0,'-97'53'270'0,"92"-53"13"15,5-3-116-15,0 4-4 0,0-1-21 16,0 0-5-16,0 0-3 16,0 0-12-16,13 4-43 15,2 1-19-15,31 4-25 16,-30-8-11-16,5 2-13 15,0-3-4-15,2 2-4 16,3-1 1-16,2 0-2 16,-2 0 0-16,4 1 1 15,-3 1-1-15,-8-2 1 16,-1 0-2-16,-6-1-30 16,-6-5-30-16,1 3-96 15,3-1-61-15,-10 2-168 16,0 1 232-16</inkml:trace>
  <inkml:trace contextRef="#ctx0" brushRef="#br0" timeOffset="35903.08">13277 4253 358 0,'-70'3'288'16,"71"-8"0"-16,0 2-75 15,0 0-23-15,-1 3-70 16,0 0-16-16,0 0-10 15,0 0-5-15,0 11-27 16,0 6-11-16,1 28-15 16,-3-21-6-16,-1 1-9 15,-2-1-4-15,2 2-9 16,0-1-2-16,-1 0-1 16,2-4-2-16,-2-2-19 15,2 1-29-15,0-7-81 16,0-1-53-16,4-2-134 15,1-4-100-15,2-1 265 16</inkml:trace>
  <inkml:trace contextRef="#ctx0" brushRef="#br0" timeOffset="36367.85">13407 4383 476 0,'-1'8'270'16,"-2"1"-72"-16,-3 2-47 16,3 6-2-16,-4 2-16 15,4 5 0-15,1-1-34 16,2-3-27-16,3-7-46 15,-1-4-15-15,11-6 0 16,0-2 6-16,-1-7 7 16,3 1 1-16,0-5-8 15,-5-2-4-15,2 2-2 16,1-2-1-16,-6 2 2 16,1 3 1-16,-4-5 4 15,-6-2 0-15,-3 1-3 16,1 0-3-16,0 2-6 15,0 2-1-15,0 4-4 16,2 1-4-16,-7 4-20 16,1 1-12-16,-5 4-18 15,-4 2-10-15,0-2-20 0,3 2-6 16,5-1-33-16,4 3-31 16,4 3-74-16,-4 0-31 15,4-1 156-15</inkml:trace>
  <inkml:trace contextRef="#ctx0" brushRef="#br0" timeOffset="36817.57">13652 4438 276 0,'59'-46'196'0,"-64"47"11"15,-3 0-2-15,1 3-60 16,2 2-19-16,-1 1-34 16,1 5-7-16,3 6-9 15,-2 2 1-15,-2 4 2 16,5 1-10-16,1-3-27 15,5-1-15-15,9-4-19 16,-1-8 0-16,4-4 6 16,8-3 4-16,-4-5 3 15,5-5 0-15,-1-2-5 0,-1-4-2 16,-9-3 0 0,-7 9 1-16,0 0 3 15,19-25 3-15,-8-2 11 0,-6 3 0 16,-19 14-2-16,-7-3-6 15,-8 3-21-15,-2 1-19 16,-6 9-49-16,2 4-45 16,0 13-116-1,14-5-159-15,1 0 248 0</inkml:trace>
  <inkml:trace contextRef="#ctx0" brushRef="#br0" timeOffset="40838.51">18404 5875 118 0,'-36'13'85'0,"37"-16"37"15,7 4 3-15,0-1 11 0,-1 0 8 16,7 1-17-16,-7-3-13 15,1-2-17-15,-2-3-8 16,-1 0-13-16,-4-2-3 16,5 3-3-16,-3-2-1 15,-2 0 0-15,2 0 2 16,-3 0-4-16,0 1-1 0,-4 1 2 16,1 3-2-16,-3-1-2 15,0 1-2-15,-8 0-15 16,7 2-7-16,-2 1-18 15,-5 2-10-15,6 5-9 16,-7 2-3-16,1 10-4 16,4 3 1-16,2 8 1 15,-8 4 0-15,4-5-1 16,4 5 1-16,-3-10-2 16,11 1 0-16,5-4 2 15,-1-4 0-15,7-3 2 16,6-2 2-16,-1-6 2 15,1-3 0-15,2-5 4 16,-3-3 1-16,4-4 3 16,2-4 0-16,-2-1 1 15,-2-3-2-15,0-1 1 16,-7 0-1-16,-4-2 1 16,0 3 2-16,-9-4 2 0,-4 1 0 15,-6 2-1-15,-3-4-1 16,-3 8-3-16,3 0-2 15,-1 7-4-15,0 2-1 16,4 5-3-16,-3 3-1 16,-3-1-2-16,8 5-3 15,-4 4-4-15,5 5 0 16,1 7-1-16,-4-1 0 16,2 0 3-16,2 1 0 0,7-3 0 15,2 1 0-15,5-3 1 16,-1-4 0-16,5 0 3 15,1 0 1-15,10-3 1 16,-5-4 2-16,5-5 2 16,2-2 2-16,-3-8 3 15,7 1 1-15,-1-6 0 16,1-6-1-16,-4-1 0 16,-4 3 0-16,-6-1 3 15,-7 4 1-15,-6-1 4 16,-2-1-1-16,-7 2-1 15,-2 0-3-15,-3 8-9 16,-2 4-2-16,-4 4-6 16,-4 4-1-16,-4 5 1 15,3 5 0-15,5 5 2 16,2 4 1-16,2 0-1 0,1-4 1 16,2 0-2-16,5-5 0 15,6-4-1-15,2 1-2 16,3-5 3-16,6-1 1 15,3-4 4-15,1-1 1 16,4-4 2-16,-5-6 1 16,4 1-1-16,-1-4 0 15,-2-3-1-15,1 2 0 16,-5-4-1-16,-1 2 1 0,-2 1 1 16,-1 0 0-16,-6 2 3 15,-1 1-1-15,-2 4-2 16,-3 3-2-16,3 3-7 15,-4-1-2-15,2 8-5 16,-4-1-1-16,-1 5 4 16,6 8 2-16,-5-4 5 15,4 3 1-15,0-5 0 16,2-4 0-16,4-1-2 16,1-2 1-16,7-3 3 15,-3-1 1-15,2-6 3 16,-1-3 0-16,4-5-1 15,0-1-1-15,3-2-1 16,0-5 0-16,-4 5 0 16,-2-3 2-16,-6 3 2 15,-2-2 0-15,-9 1-6 16,1 4-4-16,-3 3-3 0,-4 0-2 16,-1 8 1-16,-2-2-1 15,2 9-1-15,4 7-1 16,0 0 0-16,0 7 0 15,4-5 1-15,1-1-1 16,9 4 0-16,5-6 0 16,4 1-7-16,0-3-28 15,3-6-94-15,4 4-96 16,8 2 141-16</inkml:trace>
  <inkml:trace contextRef="#ctx0" brushRef="#br0" timeOffset="77923.28">18331 5961 131 0,'-3'0'98'0,"0"-1"33"15,2 0-3-15,-1 1-1 16,1-1-9-16,-2 0-33 16,-1 0-19-16,-1 0-30 15,1 1-10-15,2 0-6 16,0 0 2-16,1 0 7 16,-1 0 5-16,0-1 1 15,-4 0-4-15,3 1-9 16,-3 0-5-16,1 0-4 15,0 0 1-15,-3 1 5 16,0 0 6-16,-1 0 9 16,-2 1 3-16,-29 7-2 15,24-7-5-15,-1-2-9 16,-1 0-5-16,-4 1-3 16,3 0 2-16,-4 1 0 0,-1-4-1 15,2 1-2-15,-2-7-3 16,-1 3-3-16,-1-3 2 15,-2 1 5-15,3 4 1 16,-4-2 1-16,6 4-1 16,1 0-2-16,-1-3-1 15,2 1-1-15,-2 3 0 16,-3-3-3-16,0 1-2 0,-3-3 3 16,0 1 5-16,-4-6 8 15,2 6 1-15,-1 0-2 16,6 1-6-1,13 1-8-15,1 1-1 0,-38 1-2 16,-7-5 0-16,2 2-1 16,21 3 0-16,3-2-1 15,5 1 1-15,-6-2 0 16,-3-1 0-16,-7 1 1 16,0 0-2-16,0 3 2 15,1-6 0-15,-4 1 3 16,2 1 1-16,-6-1 0 15,2 0 0-15,7 1-3 16,2 0 0-16,6-3-2 16,0 3-1-16,-4 1 1 15,-2-3-1-15,0 2 1 16,-5 0 1-16,-3 0 5 0,5 3 2 16,-9-1 2-16,2-1-1 15,-1 1-5-15,0-2-2 16,9 1-2-16,-2 1 0 15,1-4 0-15,-2 4 0 16,-5 0-1-16,-3-2 1 16,5 4-1-16,-4-1 0 15,4 1 0-15,-2-1-1 16,3 1 1-16,2 0 1 0,-3 1 0 16,5 3 0-1,-7-4 1-15,-6 2 0 0,1 0 0 16,-3-2-1-16,-4 2-1 15,0 0 1-15,2 2 0 16,4 0 1-16,8-2 1 16,-2 4-2-16,-6-3 1 15,-5 1-2-15,-5 2 0 16,0-2 0-16,3 3-1 16,-2-3 0-16,12-3 1 15,0 1-1-15,1 0 1 16,3 1 0-16,-6-1 0 15,1 2 0-15,-3 0 0 16,1-1-1-16,1 0 1 16,-1 1 0-16,7-3 1 15,3 0-1-15,6 0 0 16,4-1 0-16,0-1 0 16,0 0 0-16,-4 0 0 0,-4-2-1 15,4 4 1-15,-5-1 1 16,1 2-1-16,0 0 1 15,-1-1 1-15,4-1-1 16,-2 2 6-16,3-1 3 16,4-1 2-16,5 3 1 15,0 1-3-15,-1-2-2 16,-1 4-1-16,-5-1 0 0,-3-1-2 16,-2 1 1-16,-2-4-2 15,-5 3-1-15,1 3 0 16,-2-2-1-16,5 3 2 15,2-3-1-15,5-1 2 16,-3 3 0-16,3-3-2 16,-1 3 1-16,-7-1-2 15,4-2-1-15,-5 5 0 16,3-4-1-16,-3 2 1 16,-2 2-1-16,5-3 0 15,-1 3 0-15,8 3 1 16,-8-3-1-16,-5-2 0 15,0 4 0-15,-6-1 0 16,4 1-1-16,0 2 1 16,-2-1 0-16,-2 0-1 15,4 4 1-15,4-3 0 0,1 1-1 16,8 3 0 0,-4-5 0-16,-2 4 0 0,-1 2 0 15,-3-2 0-15,0 3 0 16,2 0 0-16,2 2 0 15,3 1 0-15,1 2 0 16,4-3 0-16,3 1-1 16,7 0-1-16,3 0 0 15,3-1 1-15,-2 2 0 16,3 2 1-16,-1 0 0 16,-4-2 0-16,3 0-1 0,1 0-2 15,-2-1 0-15,7 5-1 16,0-1 0-16,3 2 0 15,3 2 0-15,0-1 2 16,2 3-1-16,-3 0 3 16,-1 2 0-16,-4 1-1 15,5 0 0-15,4 3 0 16,-3-3-1-16,4-1 1 16,-4 0 0-16,1 0-1 15,5 2 0-15,0 2 1 16,-2 1 0-16,0 1 1 15,-2-2 0-15,2 4 0 16,-1-2 1-16,2-1-1 16,-2 1 0-16,3-3-1 15,0-1 0-15,1-2 0 16,2 0 1-16,0-2-1 0,-1-2 1 16,1 1 0-16,-1 0 0 15,-2 2 1-15,3 3-1 16,-1 2 0-16,1 0 0 15,0 0 0-15,-2-1 1 16,-1 2-1-16,2-4 0 16,1-3 1-16,1 3-1 15,3-4 0-15,-3 1 0 16,3 1 0-16,-3-5 0 16,0 3 1-16,0-4-1 0,0 6 1 15,1 0-1-15,-2 1 0 16,2 2 0-16,0 1 0 15,-2 3 0-15,4 0-1 16,-1 2 1-16,3-3 0 16,-2-2 0-16,-3-5 1 15,0-2 0-15,0-3-1 16,0 1 1-16,3-1 0 16,-1-4-1-16,1 0 0 15,2 0-1-15,-3-2 1 16,4 3 0-16,-2-1 0 15,0 0 1-15,-2-1 1 16,-3-3-1-16,-3 0 1 16,3 0 0-16,-4-2 0 15,4 2 0-15,-3-4-1 16,0-3 1-16,-1 0-1 0,1-3 1 16,0 2-1-16,0-1 1 15,0-2-1-15,0 2-1 16,1-5 1-16,0 1 0 15,-1-1 2-15,2-4 1 16,1 3 2-16,-1-4 2 16,0 0 2-16,0 0-2 15,0-1-1-15,0 0-3 16,0 0-4-16,0 0 0 0,0 0-2 16,-2 0-1-16,3-1 0 15,-6-11 0-15,-2-4 2 16,-9-28 0-16,12 25 1 15,0-1 1-15,0 4 0 16,2 0-1-16,-1 4 0 16,1 1 0-16,1 5 0 15,1-1 1-15,0 4 1 16,1 0 0-16,-1 2 0 16,0 2-2-16,0 0-5 15,0 0-3-15,0 0-1 16,1 0 1-16,0 7 3 15,1 12 2-15,3 36 1 16,-8-26-1-16,4 1 1 16,-2-2 1-16,2-5 1 15,2-4 0-15,-2-3 0 16,5-3-2-16,4-3-4 16,-1-3-2-16,5-2-3 0,-1-5 2 15,2-6 2-15,4-1 3 16,0-10 4-16,6 4 0 15,0-9-47-15,-2-3-51 16,-1-2-229-16,-5-4 208 16</inkml:trace>
  <inkml:trace contextRef="#ctx0" brushRef="#br0" timeOffset="-131833.54">13221 7638 424 0,'23'-31'265'16,"-30"30"-16"-16,-1 0-58 15,-1 5-79-15,-2 0-25 16,0 1-17-16,2 3 2 16,-2-3-1-16,1 3-8 15,5 6-23-15,-2-1-11 16,3 4-16-16,3 1-4 16,1-4-1-16,4 3 5 0,6-3 22 15,2-2 9-15,2-4 18 16,6-5 6-16,1-4-3 15,2-1-6-15,-2-5-13 16,-2 0-9-16,-1-7-10 16,0 0-4-16,-3-3-4 15,1-4-2-15,-3 3-5 16,-2-2 2-16,-5-1 2 16,-6 0 20-16,-2 1 18 15,-6 3 4-15,-2 5 6 16,-2 4-20-16,-4 4-22 15,-1 4-7-15,-1 3-14 16,-1 2-4-16,1 7-4 16,1 1 0-16,5 3 0 15,1 4 0-15,2-4 1 16,5 4 2-16,-1-4 0 16,4-3-1-16,7-3 0 15,2 1-1-15,6-3 1 0,1-1 0 16,5 0 2-16,3-7 2 15,1-3 1-15,2-6 3 16,-1-7 3-16,-2 0-1 16,-2-1 2-16,1-2 0 15,-13 3 2-15,-2-7 3 16,-3 4 4-16,-12 3 0 16,-1 4-2-16,-1 8-7 15,-7 3-8-15,4 1-4 0,-5 7-5 16,0 4 2-16,-1 5 1 15,-3 2 1-15,5 6 1 16,-2-3 1-16,7 3-1 16,3-1 2-16,7-4-2 15,3 1 0-15,6-8 1 16,3-1 0-16,4-9 3 16,2-7 1-16,4-9 0 15,1-4 2-15,0-4 1 16,-1-1 0-16,-4 1 3 15,-6-2 2-15,-4 2 5 16,-10 0 2-16,-5 5 0 16,1 5-3-16,-4 5-8 15,2 6-5-15,-2 6-5 16,-1 7 1-16,-2 4 2 16,3 6 1-16,-1 0 2 0,2-4 0 15,3 1-6-15,1-4-42 16,7-2-77-16,4 2-52 15,5 2-153-15,-1 3 206 16</inkml:trace>
  <inkml:trace contextRef="#ctx0" brushRef="#br0" timeOffset="-130078.15">13291 7903 473 0,'0'0'310'16,"0"0"-31"-16,0 0-115 16,0 0-37-16,0 0-81 0,0 0-28 15,0 4-16-15,0-1-3 16,1 3-5-16,0-1-28 15,0 1-120-15,0 1-94 16,2 0 142-16</inkml:trace>
  <inkml:trace contextRef="#ctx0" brushRef="#br0" timeOffset="-129223.79">13292 7978 372 0,'2'30'149'0,"-1"-26"-96"16,3-2-28-16,-4 2-22 15,0-4-1-15,0 0-2 16,0 1 0-16,0 17 0 16,3 25-1-16,-3-25 1 15,1 0 0-15,1-1 11 16,1 1 16-16,-3 0 37 16,3 2 12-16,-2-2-1 15,0 0-15-15,1 2-38 16,-2-2-11-16,2-2-9 15,-1 4-2-15,3 1-7 16,-3 0-8-16,1 4-2 16,-2-2 0-16,0 3 7 15,0 2 8-15,1-2 4 16,0 1 1-16,3-6 3 16,1 0 2-16,-2-5 7 15,-1 3 5-15,3 2 24 16,-3 1 12-16,-2 1 7 0,0 0 0 15,-1-3-19-15,-2 1-13 16,3 3-15-16,0-2-5 16,-3-2-8-16,2-1 0 15,-1-2-1-15,0-1-1 16,2 7-1-16,0-1 1 16,0 2-1-16,0 2 1 15,0-3 1-15,-2-3 0 0,3 1-1 16,-1-3 1-16,0 0-1 15,1 0 0-15,0-3 0 16,1-1-1-16,-1-5 1 16,-1 1-1-16,-1-6 0 15,1 2 1-15,0 2 0 16,1-2 0 0,-1-3 0-16,1 2 0 0,-1 9 1 15,4-1-1-15,-4-1 1 16,0-3-1-16,-1-5-1 15,-2 2 1-15,3-1 0 16,-1 0-1-16,2-3-1 16,-1-2-2-16,0 0-2 15,0 0-3-15,0 0 1 16,0 0 0-16,0 0 4 16,0 0 3-16,0 0 7 15,0 0 2-15,0 0 2 16,0 0-3-16,0 0-8 0,0-1-5 15,-1 0-3-15,0 0 2 16,1-8 3-16,0-5 3 16,-1-36-31-16,-1 25-19 15,-1-11-21-15,-2-11-2 16,1-10 35-16,-2-5 18 16,3-3 22-16,-1 3 1 15,5 14-2-15,1 8-2 16,2 11-116-16,2 5-90 0,-5-4 126 15</inkml:trace>
  <inkml:trace contextRef="#ctx0" brushRef="#br0" timeOffset="-128458.77">13225 7990 292 0,'-65'56'218'15,"59"-38"-10"-15,2-13-37 16,2 1-13-16,-1-6-21 16,2-4-2-16,1 4-11 15,0-1-12-15,0 0-26 16,0 0-19-16,0 0-20 16,0 0-10-16,5-8-24 15,-3-7-6-15,38-32-4 0,-27 25-1 16,2 0 0-16,-3 4 0 15,1 4-2 1,-1 5 0-16,-1 3 0 0,1 3-1 16,-5 4 4-16,0 0 4 15,-5 7 8-15,4 5 2 16,-1 8-2-16,2 4-3 16,-2 0-7-16,0-2-1 15,-1-1-3-15,2-3-5 16,0-3-52-16,2 4-40 0,1-3-141 15,-1 2-153-15,-2 4 250 16</inkml:trace>
  <inkml:trace contextRef="#ctx0" brushRef="#br0" timeOffset="-127861.14">13318 9142 261 0,'-2'-10'140'0,"-1"-1"-11"16,1 2 0-16,1 5 29 15,-1 0 4-15,0 5-31 16,1-1-18-16,0 0-46 16,0 0-28-16,0 11-19 15,1 14-2-15,0 34-9 16,-2-30-1-16,2 0-3 15,1-1 3-15,2-10 20 16,4 3 5-16,0-11 26 16,4-7 12-16,5-5 7 15,0-7 1-15,0-10-20 16,4-5-11-16,-3-9-29 16,-1-3-9-16,2 1-51 15,-1-2-58-15,1 1-162 16,-3-2 159-16</inkml:trace>
  <inkml:trace contextRef="#ctx0" brushRef="#br0" timeOffset="-127123.74">12966 7590 350 0,'0'-5'249'16,"-2"2"47"-16,0 1-54 16,2 2-42-16,-2 0-25 15,1 0-37-15,-9 1-18 16,-8 3-22-16,-33 8-12 0,18-4-13 15,-4-2-8-15,-11 2-13 16,-8-1-3-16,-9-2-13 16,1 6-2-16,-10 0-3 15,1-1-3-15,-7-1-11 16,-3-4-5-16,0-2-7 16,-1 0-1-16,13-4-1 15,-3-3 1-15,15-2-1 16,1-1 1-16,2-1-1 15,5-1 0-15,7 6 0 16,4-3-2-16,16 5 0 16,4 1-2-16,11-4-9 15,4 4-5-15,4-3-30 16,3 2-23-16,-2 1-47 16,0 0-33-16,0 0-111 15,13 2-90-15,5 4 221 16</inkml:trace>
  <inkml:trace contextRef="#ctx0" brushRef="#br0" timeOffset="-126628.47">12651 7429 359 0,'23'-31'260'15,"-23"19"-36"-15,0 1-17 16,2 5-21-16,3 2-80 15,1 3-24-15,4 2-33 16,4 1-6-16,4 7 20 16,4 0 10-16,3 3 3 15,0 1-13-15,0 1-23 16,1 5-7-16,-6-2-10 16,-1 3-1-16,-4-5-4 15,-5 0-3-15,-2-2-4 16,-2-2-1-16,-3 0 0 0,-3-1-1 15,0-3 3-15,-1 4 1 16,-5 4-3-16,0 2-2 16,-2 5-4-16,-6-4-1 15,0-3-6-15,2 1-10 16,0-7-24-16,3 0-17 16,-1-5-64-16,-4-4-65 15,-5-7 118-15</inkml:trace>
  <inkml:trace contextRef="#ctx0" brushRef="#br0" timeOffset="-126103.06">11426 7551 352 0,'11'-2'217'16,"-2"2"-23"-16,-4 0-33 15,-5 0 4-15,-2 2 4 16,1-2 2-16,0 0-16 0,-11 5-64 15,-11 6-14-15,-32 23-9 16,27-14-4-16,0 3-21 16,0-1-10-16,7 2-20 15,3 1-8-15,11 1-10 16,7 1-4-16,7-5-2 16,10-1 0-16,5-5-1 15,4-4 2-15,10-3-38 16,3-1-57-16,11-1 70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2T06:57:56.49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86">
        <inkml:traceFormat>
          <inkml:channel name="X" type="integer" max="2560" units="cm"/>
          <inkml:channel name="Y" type="integer" max="1440" units="cm"/>
          <inkml:channel name="T" type="integer" max="2.14748E9" units="dev"/>
        </inkml:traceFormat>
        <inkml:channelProperties>
          <inkml:channelProperty channel="X" name="resolution" value="82.84789" units="1/cm"/>
          <inkml:channelProperty channel="Y" name="resolution" value="82.75862" units="1/cm"/>
          <inkml:channelProperty channel="T" name="resolution" value="1" units="1/dev"/>
        </inkml:channelProperties>
      </inkml:inkSource>
      <inkml:timestamp xml:id="ts1" timeString="2020-04-22T06:59:08.425"/>
    </inkml:context>
  </inkml:definitions>
  <inkml:trace contextRef="#ctx0" brushRef="#br0">1935 3312 388 0,'-11'-8'277'0,"8"8"58"16,2 3-115-16,-1-1-84 15,1-2-40-15,0 0-58 16,1 3-8-16,2 20 7 15,10 30 4-15,0-18-6 16,3 3-5-16,9 11-1 16,3 2-2-16,4 7-5 15,4 2-1-15,1 4-12 16,0-2-3-16,-5-2-1 16,2 2 0-16,-3-8 0 15,1 5 0-15,2-5-1 16,1 0 1-16,4 1-1 15,-7-9-1-15,-1-6 2 16,-4-4 1-16,-3-6 3 0,2 2 2 16,-7-9-6-16,-1-1-22 15,-1-6-68-15,-3-7-41 16,-3-8-151-16,-3-4 172 16</inkml:trace>
  <inkml:trace contextRef="#ctx0" brushRef="#br0" timeOffset="320.68">2505 3353 594 0,'-9'-9'356'15,"-1"7"-68"-15,-5 12-97 16,-3 11-26-16,-7 20-56 16,-5 10-17-16,-6 19-24 15,-1 6-12-15,-2 11-23 16,-6 4-7-16,0 1-12 16,2-1-2-16,-5-2-2 15,3-1-1-15,-2-8-1 16,-1-9-2-16,7-12-31 15,6-3-35-15,9-12-122 0,4-7-112 16,11-11 182-16</inkml:trace>
  <inkml:trace contextRef="#ctx0" brushRef="#br0" timeOffset="815.39">3438 3225 475 0,'38'-67'278'0,"-46"66"-35"15,1 1-35-15,-5 3-46 16,-4 3-31-16,-4 8-26 0,-6 3 0 15,1 12-7-15,-6 6-5 16,0 5-22-16,0 11-18 16,-4 11-27-16,3 9-9 15,-4 13-12-15,0-2-2 16,8-6-2-16,0-4 0 16,11-10 0-16,3-6 0 15,1-2-17-15,7-3-20 16,2-6-50-16,2-5-38 15,7-9-116-15,1-2-136 0,2-13 242 16</inkml:trace>
  <inkml:trace contextRef="#ctx0" brushRef="#br0" timeOffset="1295.08">3661 3438 441 0,'-4'3'238'16,"-1"2"-79"-16,-7 10-43 0,-1 6-20 15,-4 11-32-15,-2 2-4 16,-2 11-5-16,-1 2-3 16,-4 3-15-16,-1 4-11 15,-1-4-17-15,2 0-4 16,3 0-3-16,-2-3 0 16,6-3-1-16,3 0 0 15,6-8-1-15,3-5 0 16,7-5-1-16,-2-2 0 0,4-9 3 15,8-1 6 1,1-3 11-16,4-4 4 0,4-4 2 16,-1-1-3-16,4-3-8 15,1-4-3-15,0 0-4 16,-1-2-2-16,-2-3-2 16,2 2-1-16,-5-3-5 15,0 2-28-15,-1-3-107 16,-6-2-110-16,5-1 148 15</inkml:trace>
  <inkml:trace contextRef="#ctx0" brushRef="#br0" timeOffset="1547.17">3406 3850 488 0,'-22'-8'339'0,"2"7"8"15,8-3-120-15,6 4-15 16,-2 0-72-16,8-1-42 16,6 4-60-16,-2-3-25 15,8 2-18-15,2 1 2 16,-1-3 3-16,8 2 0 16,4-1 0-16,-2 0-16 15,9 4-70-15,-2-5-54 16,4 0-277-16,0-4 270 0</inkml:trace>
  <inkml:trace contextRef="#ctx0" brushRef="#br0" timeOffset="1835.1">4166 3291 435 0,'35'12'225'0,"2"12"-69"15,-1 5-4-15,-4 19-12 16,-6 2-26-16,-8 19-1 16,-4 2-5-16,-12 5-18 15,-5 7-9-15,-6-7-37 16,-3 4-12-16,-4-5-15 15,2-3-3-15,-7-9-2 0,-1-8-2 16,2-11-26-16,3-7-61 16,-2-15 52-16</inkml:trace>
  <inkml:trace contextRef="#ctx0" brushRef="#br0" timeOffset="2406.87">5489 3889 518 0,'-10'-9'266'15,"8"2"-71"-15,2 4-13 16,1 0-60-16,-1 1-26 15,0 1-22-15,0 1-8 16,12 1 2-16,5 3-5 0,28 11-29 16,-27-6-13-16,5-2-14 15,1 1-1-15,4-4-2 16,4 0 0-16,-2-2-9 16,-4-1-15-16,-4-3-70 15,-1 1-82-15,-8-3 107 16</inkml:trace>
  <inkml:trace contextRef="#ctx0" brushRef="#br0" timeOffset="2676.05">5572 3661 786 0,'-15'3'379'0,"10"-4"-141"16,2 1-31-16,4 2-63 0,-1-2-45 16,0 0-55-16,0 0-12 15,2 0-8-15,15 1-7 16,32-4-9-16,-25-4-2 16,6 0-3-16,2 0 0 15,4 4-30-15,1-2-29 16,2 3-99-16,-1 2-86 15,-5 0 149-15</inkml:trace>
  <inkml:trace contextRef="#ctx0" brushRef="#br0" timeOffset="9104.12">7276 3687 230 0,'4'-7'142'0,"2"0"-8"15,-1-1-2-15,-2-3-8 16,3 1-5-16,1 1 4 15,-1-1 6-15,1 5 17 16,-2 0 13-16,-3 2 16 16,-3 0-4-16,-4 2-20 0,4 0-20 15,0 0-41-15,-1 0-12 16,-13-1-24-16,-32-2-10 16,22 8-12-16,0 1-6 15,-4 5-10-15,3 3-3 16,-4 7-6-16,2 1-4 15,-5 5-4-15,-1 8-2 16,-4 4-3-16,2 4 1 16,3 2 1-16,0-6 0 15,10-3-2-15,4-4-2 0,15-4 0 16,5-1 1-16,12-3 3 16,4 0 4-16,6-3-1 15,3-1 0-15,2-4 1 16,6-1 0-16,-4-5 2 15,3-3 0-15,-6-4-20 16,2-4-34-16,-4-4-102 16,4-2-75-16,3-2-179 15,1 1 245-15</inkml:trace>
  <inkml:trace contextRef="#ctx0" brushRef="#br0" timeOffset="9455.65">7541 4156 806 0,'0'3'402'16,"2"7"-142"-16,-2 5-3 0,-7 7-85 16,-6 2-43-16,0 6-67 15,1-1-20-15,4 1-24 16,0-2-9-16,1-7-28 15,4-1-30-15,1-5-96 16,5-1-81-16,5 4 137 16</inkml:trace>
  <inkml:trace contextRef="#ctx0" brushRef="#br0" timeOffset="11163.24">8489 3726 353 0,'-26'39'199'0,"34"-29"-22"0,0-1-7 16,10 1-15-16,2 0-10 15,-1-4-24-15,4 1-14 16,-1-2-33-16,2-3-16 16,3 0-23-16,-2-2-6 15,2-3-7-15,0-4-1 16,-2-6 14-16,-6 1 4 0,4-1 3 16,-6-4 2-16,-5 1-16 15,1-4-2-15,-9-3 0 16,-3 1 1-16,-4-1 1 15,-2 3-1-15,-10-1-3 16,-4 1 2-16,-1 8-2 16,-3 1-2-16,-2 11-7 15,-2 6-8-15,0 12-7 16,-5 6-2-16,-1 9 0 16,1 4 0-16,-3 2 1 15,0 0-2-15,6 7-3 16,2-2-1-16,5 6-1 15,6 3 1-15,8-1 2 16,2 2 3-16,12-6 2 16,7-2 3-16,5-12 1 15,9-3-1-15,6-9-2 16,-2-8-1-16,8-4 2 0,-2-4 2 16,2-6-17-16,3-2-37 15,3-9-122-15,1-6-145 16,3-13 195-16</inkml:trace>
  <inkml:trace contextRef="#ctx0" brushRef="#br0" timeOffset="11852.75">9348 2741 322 0,'-70'-34'209'16,"72"33"-6"-16,3-4-6 16,1 1-48-16,3 4-17 15,1-3-28-15,8 5-16 16,-3 0-22-16,5 0-7 0,0 6-16 16,-5-3-10-16,3 2-16 15,-1 2 2-15,-4-2 7 16,3 1 3-16,-3 10 4 15,-2 0-4-15,-1 4-5 16,0 2-1-16,-5 0-5 16,-1 3 0-16,-3-2 3 15,-1 3 1-15,-3 1 0 16,-4-1-1-16,2 3-9 16,0-5-2-16,2-1-5 15,1-4-3-15,4-2-2 16,2-2 0-16,2-5-1 15,2 0 1-15,-4-3 0 16,3-2 1-16,-5-4-8 16,1 0-28-16,-1-4-72 15,-2 0-68-15,0 0 103 16</inkml:trace>
  <inkml:trace contextRef="#ctx0" brushRef="#br0" timeOffset="12079.14">9452 2986 533 0,'-11'-1'333'0,"-3"0"-55"16,-4 6-65-16,0 5-30 0,-4 8-53 16,-4 1-23-16,3 4-43 15,3 2-21-15,2-1-29 16,4-2-6-16,1-5-7 15,5-3 2-15,-2-2-73 16,1-1-84-16,8-1 99 16</inkml:trace>
  <inkml:trace contextRef="#ctx0" brushRef="#br0" timeOffset="12319.5">9641 3127 710 0,'0'12'364'0,"-6"7"-139"0,-4 3-51 15,-1 0-99-15,-3-2-36 16,3-3-23-16,2-4-8 15,0-2-73-15,3 4-81 16,1-2 94-16</inkml:trace>
  <inkml:trace contextRef="#ctx0" brushRef="#br0" timeOffset="12883.99">10515 2517 587 0,'-1'-4'285'16,"-3"4"-96"-16,1 3-33 15,2-3-30-15,0 0-44 16,-7 21-50-16,-20 34 2 16,12-18-2-16,-3 1-4 15,-3 10-6-15,-2 2-8 16,-7 5-9-16,3 4-1 16,3 0-3-16,-1-1 0 0,16-5-1 15,-3-6-1-15,11-10-2 16,4-4-2-16,2-15-3 15,6-2-1-15,2-7 1 16,2-3 3-16,1-2 6 16,3-4 3-16,-2-8 1 15,4-1-1-15,1-9-31 16,-5-1-40-16,1-3-191 16,-3-3 169-16</inkml:trace>
  <inkml:trace contextRef="#ctx0" brushRef="#br0" timeOffset="13115.37">10187 2883 777 0,'-11'5'363'0,"9"-1"-182"0,2-2-14 16,6 0-65-16,-6-3-33 15,0 0-26-15,16-2-19 16,39-8-18-16,-30 7-2 16,9-1 8-16,-1 0-38 15,8 4-80-15,5 1-58 16,-2 4 82-16</inkml:trace>
  <inkml:trace contextRef="#ctx0" brushRef="#br0" timeOffset="13814.23">11172 3625 605 0,'0'-26'292'15,"0"3"-111"-15,0 5 0 16,-2 7-11-16,2 5-37 16,0 5-52-16,0 4-17 15,0-3-31-15,2 11-9 0,1 18-1 16,14 48-3-16,-12-25-8 15,0 2-1-15,-3 7-4 16,-1 4 0-16,-3 5 1 16,-3 4 0-16,2-3 3 15,-4-4-1-15,1-15 0 16,2-9-1-16,0-16-2 16,3-2 6-16,2-15 3 15,4-3 4-15,1-7 10 16,2-8 6-16,10-8 8 15,2-9-2-15,6-16-10 16,5-9-12-16,-2-18-11 16,-2-4 0-16,-2 2-2 15,0 2 0-15,-3 16-1 16,1 3 0-16,-2 10-2 16,-3 2 0-16,-2 1-3 15,-5 3-1-15,1 4-20 0,-2 6-23 16,-1 11-73-16,0 6-66 15,-5 10-139-15,0 5 193 16</inkml:trace>
  <inkml:trace contextRef="#ctx0" brushRef="#br0" timeOffset="14093.49">11622 4417 1080 0,'4'20'405'0,"-6"14"-236"16,-1 4-97-16,-8 3-7 15,-1-1-1-15,-1-4-49 16,2-2-41-16,1-4-90 16,1-3-80-16,6-4 108 15</inkml:trace>
  <inkml:trace contextRef="#ctx0" brushRef="#br0" timeOffset="14675.46">13279 4104 539 0,'-26'-59'262'16,"33"64"-59"-16,5 2-29 16,7 5 40-16,3-3-37 15,6-3-66-15,4 2-26 16,-1-7-51-16,3 1-14 16,-3-3-10-16,2-5-1 15,3-1-23-15,-9-4-29 0,2-1-88 16,-4 1-100-16,-2-2 144 15</inkml:trace>
  <inkml:trace contextRef="#ctx0" brushRef="#br0" timeOffset="14865.95">13600 3891 552 0,'-25'5'275'0,"13"16"47"16,-5 1-204-16,5 4 12 15,-1 6 10-15,-1-4-67 16,-1 1-24-16,2 1-37 16,8-2-20-16,-4 1-71 15,3-3-52-15,3-2-213 16,-2 0 216-16</inkml:trace>
  <inkml:trace contextRef="#ctx0" brushRef="#br0" timeOffset="15394.77">14763 3872 542 0,'31'-51'260'0,"-60"48"-83"16,-5 7-13-16,-5 3 42 15,-2 2-22-15,-2 11-29 16,6 2-17-16,-5 12-45 16,-4 4-18-16,0 10-20 15,-2 2-5-15,8 7-14 0,7-2-1 16,13-6-6-16,7-3-8 15,13-7-15-15,7-3-6 16,13-10-8-16,3-3 0 16,10-3 0-16,5-3 2 15,3 2-8-15,0-4-20 16,2-4-55-16,1-2-37 16,-3-9-102-16,-2 1-71 15,3-3 193-15</inkml:trace>
  <inkml:trace contextRef="#ctx0" brushRef="#br0" timeOffset="15814.2">14850 4468 823 0,'91'-12'364'0,"-70"6"-203"16,3 5-37-16,-5 2-20 15,-1 6-44-15,-7 1-15 16,-4 1 7-16,-7 7 5 0,-5 1-9 15,-2 5-15-15,-2 1-10 16,0-2-13-16,3-2-4 16,1-3-6-16,4-2-2 15,2 1-5-15,5-1 0 16,5 0-1-16,3-2 1 16,1-3 2-16,5-2 1 15,1-5 2-15,1 1-1 16,3-7-30-16,0-1-22 0,5-3-84 15,1-3-69-15,7-3 132 16</inkml:trace>
  <inkml:trace contextRef="#ctx0" brushRef="#br0" timeOffset="16445.07">16303 4002 767 0,'-31'6'284'16,"42"19"-160"-16,1-3-83 15,6-7 27-15,5-4 13 0,12-11-25 16,1-1-4-16,3-13-19 15,-1-6-9-15,-3-8-8 16,-1-5-3-16,-4 0-4 16,-3-3-1-16,-8 2-1 15,-5 2 1-15,-12 3 7 16,-4 2 15-16,-10 9 26 16,-5 4 3-16,-8 9-7 15,-3 6-19-15,-5 10-28 16,-6 8-5-16,-3 8 8 15,-2 8 4-15,-2 12 22 16,8 8 15-16,-1 15 19 16,6 3 7-16,1 6-9 15,8-7-13-15,16-3-27 16,5-9-10-16,11-9-13 16,-1-3-4-16,11-12-4 15,3-2-3-15,17-4-12 0,3-7-19 16,7-10-53-1,5-3-45-15,4-12-149 16,4-5-86-16,1-7 229 0</inkml:trace>
  <inkml:trace contextRef="#ctx0" brushRef="#br0" timeOffset="17505.68">17292 3035 429 0,'10'-28'223'15,"-8"2"-82"-15,4-1 17 16,-4 7 5-16,1 4-25 16,-1 4-29-16,2 2-17 15,0 3-52-15,-2 0-12 16,9 6-10-16,0 1-3 0,9 11-6 15,0 2-1-15,3 5 9 16,1 3 10-16,-2 6 13 16,-5-1-1-16,-5 4 7 15,-5 0 5-15,-7 3 16 16,-4 1 6-16,-9 2-9 16,1 5-12-16,-5-1-25 15,4 1-9-15,-3-3-11 16,6-3-2-16,2-2-2 15,2-1-1-15,4-5-1 16,0-4 1-16,2-6-1 16,1-5-18-16,0-7-57 15,1-3-34-15,-1-4-89 16,-1 1-59-16,0 0-197 16,7-18 284-16</inkml:trace>
  <inkml:trace contextRef="#ctx0" brushRef="#br0" timeOffset="17686.73">17447 3236 792 0,'-11'4'351'16,"-8"4"-210"-16,-2 8-8 15,-5 11-22-15,-4-6-30 16,4 13-14-16,-1-4-7 16,7-2-40-16,-2 2-9 15,7-6-20-15,4-2-23 16,-1-6-64-16,5-4-48 15,3-2-174-15,2 0 201 0</inkml:trace>
  <inkml:trace contextRef="#ctx0" brushRef="#br0" timeOffset="18044.78">17569 3437 391 0,'16'2'290'15,"0"4"-52"-15,-6 4-15 16,-6 3-25-16,-4 1-77 16,-4 1-3-16,-8 3-25 15,0 2-20-15,-2-1-25 16,0 1-16-16,6 0-24 0,2-3-4 15,5-1-5 1,1-3-2-16,5-3-2 0,0-2 0 16,5-1 1-16,3 1 1 15,0-5 1-15,2-1 0 16,0-2-7-16,3 0-14 16,3-2-29-16,-2-2-21 15,5-2-60-15,-3-3-36 16,2 2-151-16,-1-1 198 15</inkml:trace>
  <inkml:trace contextRef="#ctx0" brushRef="#br0" timeOffset="18742.5">18377 2671 457 0,'10'-16'204'16,"1"8"-64"-16,-4-1-6 0,-4 1 34 15,-3 5-33-15,0 3-52 16,1 5-7-16,-1-5-24 16,-1 0-12-16,-5 23-17 15,-17 30-6-15,4-17-7 16,0 9 0-16,-7 9-3 16,0 6-2-16,-7 7 0 15,-3-2 0-15,3-1 0 16,-1-2-1-16,7-11 0 15,0-1 0-15,11-11-1 16,4-5 0-16,4-3 0 16,6-9 0-16,5-2 1 15,5-4 1-15,2-3 0 16,2 0 1-16,2-4 0 16,-2 0-2-16,3-3-1 15,1-2 0-15,-1-1 0 16,2-1 1-16,2-3 0 0,1-2 0 15,3-4-1 1,-2 2 1-16,0-4 0 0,-4-3-1 16,-5 0-12-16,-1-1-28 15,-4-2-96-15,0 0-87 16,-1-6 132-16</inkml:trace>
  <inkml:trace contextRef="#ctx0" brushRef="#br0" timeOffset="18965.9">18109 2830 887 0,'-7'-10'359'0,"3"7"-154"16,4 2-141-16,5 4 12 15,-5-3 11-15,2 0-31 16,23 7-1-16,39 18-18 15,-26-11-20-15,6 1-4 16,-2-3-31-16,8-1-64 16,3 0-51-16,8 2 68 15</inkml:trace>
  <inkml:trace contextRef="#ctx0" brushRef="#br0" timeOffset="21221.07">18950 3587 560 0,'-5'-8'364'16,"3"-1"-84"-16,-4 4-26 16,6 2-52-16,2-1-77 15,-2 3-20-15,0 1-47 16,0 0-19-16,0 0-21 15,0 4-4-15,1 24 2 16,7 49 2-16,-3-19-1 16,-2 7-2-16,-3 8-5 15,1 6-4-15,-2 3-1 16,1 5 1-16,-5-12 0 16,-2-6 0-16,7-8 0 15,2-10 0-15,7-8-1 16,-1-8 10-16,1-17 12 15,-2-4 9-15,3-10 12 16,2-6 2-16,3-17 10 0,6-4-6 16,4-15-9-16,4-10-9 15,1-14-21-15,3-8-3 16,6-10-4-16,2 1-2 16,-1 9-2-16,1 8-3 15,-8 12 1-15,-4 8-1 16,-8 6 0-16,3 2 0 15,-7 7 2-15,-5 3-18 16,3 8-56-16,-11 4-32 0,3 4-107 16,1 5-64-16,-1 7 177 15</inkml:trace>
  <inkml:trace contextRef="#ctx0" brushRef="#br0" timeOffset="21943.8">19568 4538 374 0,'-72'-5'219'0,"74"4"-40"15,-2 3-26-15,0-2-63 16,0 0-17-16,0-1 0 15,0 0 2-15,0 0 17 16,0 0 15-16,0 0 6 16,10-1-8-16,5 1-30 15,30 4-20-15,-30 5-28 16,0 5-9-16,-5-1 7 16,-3 1 4-16,-5 3 5 15,-3-1 1-15,-7 4-11 16,-2 2-3-16,-9-1-7 15,-2 4-5-15,0-8-4 16,4 3-1-16,3-4-3 0,6 1-1 16,3-1-5-16,3-3-5 15,4 1-3-15,7-1-1 16,11 1 5-16,2-2 5 16,9-2 4-16,-2-3 1 15,2-2 2-15,-2 1-1 16,-3-1-12-16,0 4-25 15,-7 2-99-15,0 5-99 16,-8 4 142-16</inkml:trace>
  <inkml:trace contextRef="#ctx0" brushRef="#br0" timeOffset="28495.83">1381 6051 479 0,'-1'-1'297'15,"-2"-1"-66"-15,2 2-40 16,0 0-38-16,0 0-55 16,-2 0-10-16,3 5-12 15,0 11 0-15,3 34-6 16,-3-22-9-16,1 6-29 15,-1 3-10-15,0 1-14 16,0 0-2-16,0-2-3 16,1 4 1-16,2-4 0 15,-1-2-21-15,1 0-119 16,1-4-101-16,-4-1 138 16</inkml:trace>
  <inkml:trace contextRef="#ctx0" brushRef="#br0" timeOffset="28941.64">1346 7188 587 0,'-5'63'309'0,"0"-46"-24"15,0 1-151-15,2 12-24 16,-3 6-39-16,3 6-35 16,1 2 2-16,0 2 3 0,0-2 1 15,2-2-21-15,0-6-8 16,4-2-61-16,1 3-68 15,-2-5-244-15,6 2 227 16</inkml:trace>
  <inkml:trace contextRef="#ctx0" brushRef="#br0" timeOffset="29394.42">1140 5879 509 0,'-21'-6'258'0,"-2"14"-73"15,0 13-28-15,-9 14-30 16,1 9-15-16,-5 16-32 16,1 7-10-16,2 17-23 0,4 14-7 15,9 10-10-15,2 7-7 16,10 15-16-16,3 5-3 15,3 2 29-15,3 4 9 16,3-5 4-16,3-9 1 16,4-10-29-16,2-12-7 15,7-16-5-15,0-5-24 16,6-6-64-16,1-4-49 16,7-11-130-16,4-7-83 15,3-16 217-15</inkml:trace>
  <inkml:trace contextRef="#ctx0" brushRef="#br0" timeOffset="29769.42">-2152 6014 153 0</inkml:trace>
  <inkml:trace contextRef="#ctx0" brushRef="#br0" timeOffset="30489.23">2001 5677 610 0,'7'-14'243'0,"1"16"-170"16,3 7-27-16,4 26-37 16,0 8-7-16,8 30 1 15,-2 9 9-15,4 9 12 16,3 14 11-16,-12 4 18 16,1 8-2-16,-11 1-4 0,-10 2 18 15,3 4 17-15,-8 0 9 16,-9 3 8-16,-2-2-23 15,-13-20-31-15,-1 2-15 16,6-13-16-16,1-4-4 16,6-9-61-16,-1-15-33 15,1-11-86-15,3-9-76 0,3-8 161 16</inkml:trace>
  <inkml:trace contextRef="#ctx0" brushRef="#br0" timeOffset="31089.88">3020 6931 485 0,'7'5'274'16,"5"2"-79"-16,2-2-23 15,3-1 1-15,2-4-88 16,1 2-40-16,3-2-36 15,-1-1-3-15,0 0-2 16,0-3-15-16,-1-4-65 16,-1-2-52-16,-4-3 73 15</inkml:trace>
  <inkml:trace contextRef="#ctx0" brushRef="#br0" timeOffset="31314.29">3096 6721 830 0,'-7'-3'390'16,"7"0"-178"-16,-2-3-41 15,8-1-73-15,0 2-31 16,9-5-29-16,1 2-12 16,5-1-21-16,3-2-3 15,3 6-53-15,3 0-35 0,4 2-69 16,4 3-36-16,9-1-53 15,4 3-39-15,3 3 186 16</inkml:trace>
  <inkml:trace contextRef="#ctx0" brushRef="#br0" timeOffset="31733.67">3970 6583 677 0,'-9'-7'293'15,"10"5"-139"-15,5 6-49 16,6 7-1-16,3 5 3 16,4 17 3-16,-2 8-16 0,0 7-34 15,-3 8-11-15,0 3-19 16,3-1-7-16,-3-2-9 15,2-3-3-15,-3-11-3 16,0-4-2-16,-4-7 1 16,-2-6-34-16,0-1-82 15,-1-4-59-15,-4-9 89 16</inkml:trace>
  <inkml:trace contextRef="#ctx0" brushRef="#br0" timeOffset="31977.3">4176 6662 532 0,'2'-15'349'0,"-6"11"36"16,-5 8-188-16,-3 13-94 15,-9 6-33-15,-4 16-26 0,-5 3 7 16,-3 8 1-16,4 2-7 15,0-4-26-15,5-3-9 16,8-9-52-16,0-6-50 16,10-1-130-16,3-1-100 15,7-5 197-15</inkml:trace>
  <inkml:trace contextRef="#ctx0" brushRef="#br0" timeOffset="32380.22">4845 6549 347 0,'-5'-4'243'0,"-10"6"44"16,1 1-79-16,-9 7 1 16,-3 3-22-16,-4 5-27 15,0 5-11-15,1 6-51 0,-1 4-23 16,2 5-34-16,2-3-16 15,3 7-17-15,3 0-4 16,5-3-3-16,4 6-1 16,1-10 0-16,6-3-23 15,6-5-53-15,-2-5-36 16,8-3-99-16,-1-3-42 16,6 2 161-16</inkml:trace>
  <inkml:trace contextRef="#ctx0" brushRef="#br0" timeOffset="32718.83">4857 6869 575 0,'0'8'260'0,"1"9"-127"16,-3 2-10-16,-4 4-16 15,0 0 1-15,2 3 21 16,2 0-2-16,8 1-29 16,0-8-18-16,3-9-46 15,2-5-13-15,2-8-8 16,6 0 3-16,-4-10 3 16,2 0 1-16,-5-9-3 0,-1 1-3 15,-3 1-1 1,-2 0-1-16,-6-3 2 15,0 1-1-15,-4 1-30 0,0 0-29 16,1 6-72-16,-7 2-43 16,7 0-118-16,0 3 172 15</inkml:trace>
  <inkml:trace contextRef="#ctx0" brushRef="#br0" timeOffset="32993.69">5064 6581 699 0,'15'7'297'0,"5"4"-169"16,4 2 3-16,-2 9 16 16,1 2-30-16,-3 13-32 15,-3 1-20-15,-5 8-28 16,-6 4-8-16,-5 0-6 15,-3 2-2-15,-3-4-9 16,1-2-2-16,-3-9-4 16,-3 0 0-16,0-5-29 15,0-7-25-15,-3-2-102 16,4-6-90-16,5-3 150 16</inkml:trace>
  <inkml:trace contextRef="#ctx0" brushRef="#br0" timeOffset="33505.85">6171 6993 271 0,'-10'-2'233'0,"6"3"76"15,2 0-72-15,2 0-87 0,0-1-35 16,0 0-52-16,6 0 1 15,21 3-2-15,26 3-13 16,-22-6-24-16,-1 1-14 16,0 1-6-16,1 2 9 15,-4 0-75-15,-3-4-42 16,-3-4-122-16,-3 0-121 16,-2-2 228-16</inkml:trace>
  <inkml:trace contextRef="#ctx0" brushRef="#br0" timeOffset="33744.21">6161 6833 830 0,'-6'-14'418'16,"3"-2"-165"-16,9 3-73 15,-1 0-34-15,5 3-76 16,3 1-26-16,-2 1-36 15,3 1-7-15,6 3-6 16,3-4-1-16,9 6-13 16,3-1-17-16,0 3-32 15,2 1-22-15,-2 3-80 16,0-2-59-16,1 0 145 16</inkml:trace>
  <inkml:trace contextRef="#ctx0" brushRef="#br0" timeOffset="34309.69">7647 6855 431 0,'70'-74'284'16,"-74"58"-36"-16,-5 4-78 16,-3 0-12-16,-7 1-25 15,4 5-4-15,-12 2 3 16,1 2-9-16,0 11-36 16,-7 3-15-16,4 11-26 15,-6 2 0-15,-8 7-6 0,5 3-3 16,2 9-8-16,5 4-11 15,6 1-12-15,4-4-3 16,10-7-3-16,5-5 0 16,12-6-1-16,5 2 0 15,10-8 0-15,5-3 1 16,9-6 0-16,3-3 0 16,8-3 2-16,0-2 16 15,-4-3-71-15,4-1-45 0,-3-5-92 16,-1-2-69-16,2-6-128 15,-4 3 241-15</inkml:trace>
  <inkml:trace contextRef="#ctx0" brushRef="#br0" timeOffset="34779.62">7853 7228 530 0,'40'44'297'0,"-43"-37"-4"16,0-2-79-16,0-1-3 15,-1-2-21-15,4 0-32 0,-1-3-26 16,1 0-43-16,0-1-24 15,1-10-45-15,7-11-13 16,11-34-7-16,-6 28-1 16,6 2-1-16,1-3 0 15,-2 5 1-15,2 4 1 16,-6 5 0-16,-1 8-1 16,-3 7 1-16,-5 0 0 15,1 8 8-15,-4 1 4 0,-2 6 4 16,0 3 0-1,-6 2-4-15,1 7-1 0,-4 0-2 16,0 3-1-16,1 3-2 16,-1 0 0-16,2 3-4 15,-3 0 0-15,6-1-1 16,-2 0-1-16,3-7-32 16,3-2-33-16,6-6-106 15,0-5-73-15,3-6 148 16</inkml:trace>
  <inkml:trace contextRef="#ctx0" brushRef="#br0" timeOffset="36505.99">9031 6555 355 0,'1'-10'242'0,"2"6"7"16,-1 2-27-16,0 5-42 16,-2-3-36-16,0 0-53 15,2 15-13-15,7 43-40 16,-5-25-10-16,2 14 8 16,-2 7-1-16,2 8 2 15,-3 7-7-15,4 2-22 16,-2 1-2-16,0-8 18 15,5-4 11-15,-4-8 5 16,0-6 3-16,1-8-16 16,0-7-16-16,3-17 46 15,0-6 19-15,1-8 32 16,-1-9 23-16,-3-15-35 16,1-10-19-16,3-21-33 15,1-1-18-15,11-5-16 16,0-4-3-16,7-2-2 0,-1 0-3 15,-2 1-1-15,-1 6 0 16,-5 9-1-16,1 9 4 16,-8 10-36-16,-2 5-22 15,-3 12-58-15,-3 3-43 16,0 10-81-16,-4 0-68 16,0 16 194-16</inkml:trace>
  <inkml:trace contextRef="#ctx0" brushRef="#br0" timeOffset="36779.26">9444 7262 1009 0,'1'18'416'0,"-2"7"-260"16,-4 4-4-16,-7 4-56 15,-3 2-23-15,4-15-40 32,8-10-10-32,-1 0-12 0,-16 24-11 0,8-5-106 15,1-8-91-15,10-14 119 16</inkml:trace>
  <inkml:trace contextRef="#ctx0" brushRef="#br0" timeOffset="37286.69">10490 6925 680 0,'-6'-34'278'15,"15"37"-106"1,2-1-51-16,-1 5 32 0,9 0-14 16,5 0-57-16,1 0-27 15,9-2-28-15,-6 0-11 16,0-4-8-16,1-1-1 16,-3-1-2-16,-5 0-36 15,-4-2-107-15,-4-1-88 16,-3 1 126-16</inkml:trace>
  <inkml:trace contextRef="#ctx0" brushRef="#br0" timeOffset="37496.65">10720 6849 999 0,'-59'-39'361'16,"58"45"-267"-16,-1 2-45 15,2 4 3-15,0 1-2 16,-4 0-12-16,1 4-32 16,-3-2-2-16,3 4-4 15,1-2-11-15,1 5-79 16,3 5-60-16,0-8 88 16</inkml:trace>
  <inkml:trace contextRef="#ctx0" brushRef="#br0" timeOffset="37935.83">11657 6767 527 0,'-14'-5'266'0,"-7"5"-87"16,-3 4 2-16,-10 7-3 16,-3 3-6-16,-5 10-6 15,1 4-14-15,4 5-48 16,1 3-23-16,6 0-34 15,5 0-13-15,6-4-16 16,5-2-1-16,14-2-4 16,-3-6-3-16,8-6-6 15,7 2-3-15,3-5-1 16,7-1 1-16,3 0-1 16,0-7 0-16,6 0-54 15,0 0-37-15,4 0-94 16,2 2-53-16,0 1-185 15,2-2 265-15</inkml:trace>
  <inkml:trace contextRef="#ctx0" brushRef="#br0" timeOffset="38376.39">11881 7241 775 0,'30'-49'346'0,"-19"39"-183"16,6 3-16-16,-2 2-30 15,-1 4-24-15,1 5-23 16,-8 3-5-16,0 9-18 16,-4 3-5-16,-10 5-8 15,-3 5-5-15,2 3-15 16,-7 4-5-16,6-4-4 16,1 1-1-16,-3-9-4 15,9-1-2-15,0-4-2 16,5-3-2-16,10 0 3 15,5 2 1-15,0-6 2 0,1-1-1 16,-2-3 0-16,0-5-1 16,5 1-34-16,-2-4-23 15,5-4-72-15,-2-5-47 16,3 0-166-16,2-2 216 16</inkml:trace>
  <inkml:trace contextRef="#ctx0" brushRef="#br0" timeOffset="38961.15">12876 6608 970 0,'0'2'333'16,"-1"3"-281"-16,-4 10-49 15,-1 7 9-15,-5 13 30 16,-1 9 4-16,1 12 11 0,3 6 4 16,-3 8-12-16,5-1-5 15,-1-1-16-15,1-1-10 16,1-7-8-16,4 2-1 16,0-8-2-16,3-3 0 15,4-11 2-15,0-9 1 16,5-12 29-16,-1-6 7 15,-2-13 37-15,3-6 9 16,0-15-16-16,0-8-5 0,5-17-34 16,0-8-11-1,7-7-11-15,2-4-4 0,-7 1-4 16,1-2-2-16,-3 2-4 16,3 4 0-16,4 4-2 15,4 6-2-15,2 4-2 16,-3 3-1-16,0 13-24 15,-4 2-26-15,-5 14-65 16,-3 4-47-16,-5 8-165 16,-1 4 211-16</inkml:trace>
  <inkml:trace contextRef="#ctx0" brushRef="#br0" timeOffset="39581.32">13234 7364 578 0,'-25'60'266'0,"33"-66"-61"15,5 2-74-15,2 4 20 16,6 4-10-16,0 5-46 16,-5 0-12-16,-2 7-31 15,-5 1-20-15,-7 4-17 16,1 3-1-16,-10-2-2 15,1 2-1-15,-2-5 0 0,-3-3-2 16,6-2-1 0,-3-3-2-16,5-3-3 0,2-2-1 15,2 1-2-15,3-2 0 16,1 4 0-16,4 0 0 16,2-1 0-16,2-3 2 15,3-3 3-15,1-1 2 16,2-1-1-16,1 0-4 15,-2-3-45-15,5 2-37 16,-5-1-116-16,5 1-140 0,0-3 217 16</inkml:trace>
  <inkml:trace contextRef="#ctx0" brushRef="#br0" timeOffset="40178.73">14379 7336 587 0,'-59'-33'299'16,"69"33"-126"-16,3 2-37 16,6 1 17-16,3 0-52 15,2 0-16-15,0-1-30 16,1-2-18-16,3 0-24 16,-7 0-5-16,0-2-1 15,2-3 3-15,-11-4-59 16,4 0-46-16,-10-6-149 15,-1 0 142-15</inkml:trace>
  <inkml:trace contextRef="#ctx0" brushRef="#br0" timeOffset="40393.16">14432 7016 796 0,'-4'0'364'0,"-1"-4"-108"15,4 3-146-15,1 1-2 16,0-1-26-16,0 0-28 0,2-1-45 16,17-5-7-16,31-2-5 15,-27 6-2-15,-1 2-3 16,0 3 18-16,-1 0-104 16,1 3-59-16,6 2 99 15</inkml:trace>
  <inkml:trace contextRef="#ctx0" brushRef="#br0" timeOffset="41712.69">15725 7019 287 0,'8'-5'174'15,"-4"2"-1"-15,-4 0 0 16,4 0 18-16,-4 2-18 15,0 0-24-15,0 0-17 16,0-1-23-16,-1 1-3 0,-2 0-8 16,3 0-6-1,-5-4-20-15,-13-1-14 0,-25-21-11 16,27 30-5-16,-4 6-7 16,1 3 0-16,-5 0 3 15,2 2 2-15,-2 3-2 16,1-1-4-16,3 7-17 15,0-2-7-15,6 0-7 16,3-2 0-16,6-3-2 16,1-1-1-16,9-2 0 15,3 2-2-15,8-1-1 16,1-2 2-16,10 0 1 16,-3 0 0-16,-1-2 1 15,4-1-1-15,-11-2 1 16,9 0-1-16,-6-5-29 15,-3-2-20-15,9 2-67 16,-9-2-49-16,4 1-100 16,-1 1-53-16,-4-2 199 0</inkml:trace>
  <inkml:trace contextRef="#ctx0" brushRef="#br0" timeOffset="41983.47">15849 7296 780 0,'82'30'372'0,"-82"-24"-149"15,0 6 2-15,-1 7-91 16,-1 2-21-16,-6 4-49 15,2 0-13-15,-2-3-19 16,2 1-10-16,2-8-8 16,1-2-35-16,3-5-121 15,2-6-92-15,6-5 128 16</inkml:trace>
  <inkml:trace contextRef="#ctx0" brushRef="#br0" timeOffset="42597.07">16841 6282 655 0,'-95'-11'257'0,"70"62"-119"15,-1 7-27-15,-11 11 19 16,3 7 0-16,4 16-39 15,-2 10-10-15,2 17 14 16,5 2-11-16,7 0-7 16,2 3-6-16,4-6-31 15,6 0-10-15,4-14-18 16,2-14-4-16,13-6-3 0,2-3-1 16,5-4-1-16,6-1-1 15,5-15-2-15,2-7 0 16,7-17 0-16,-4-6 0 15,-2-10 1-15,0-5 1 16,-1-9-50-16,2-4-39 16,2-6-99-16,-3-7-80 0,-2-11 168 15</inkml:trace>
  <inkml:trace contextRef="#ctx0" brushRef="#br0" timeOffset="43167.35">17378 6339 288 0,'27'-26'229'0,"-27"35"59"15,-4 3-68-15,-1 7-9 16,-3 2-29-16,-1 8-26 15,3-1-5-15,0 6-31 16,6 2-17-16,-1-6-36 16,-2 3-19-16,0-8-27 15,-3-1-8-15,2 1-4 16,1-2-1-16,4-3-2 16,0 1 0-16,-3-5-32 15,2-2-52-15,-1-2-165 16,1-3-209-16,8-1 282 15</inkml:trace>
  <inkml:trace contextRef="#ctx0" brushRef="#br0" timeOffset="43752.76">17342 7432 534 0,'-7'-17'264'0,"2"2"-63"16,-3 2-33-16,0 4 8 15,1 3-26-15,-6 6-44 16,-1 5-14-16,-1 5-31 15,-2 10-15-15,3 8-21 16,0 5-7-16,2 8-8 16,0-1 2-16,8-3 0 15,2-2 0-15,7-8 0 0,8-4-3 16,0-9 4-16,4-5 3 16,3-8 15-16,-2-4 5 15,0-6 6-15,3-1 0 16,-9-7-8-16,5 1-6 15,-8-3-7-15,-3-1-2 16,-2-2-11-16,-8-7-9 16,-8 1-26-16,-5-4-19 15,2 5-48-15,4 4-26 0,7 4-54 16,2 1-56-16,-2 1 151 16</inkml:trace>
  <inkml:trace contextRef="#ctx0" brushRef="#br0" timeOffset="44211.72">17878 6221 376 0,'12'27'248'0,"-2"9"-75"15,3 20 7-15,0 7-27 16,0 6-53-16,2 6-4 15,-11 12-15-15,-4 9 7 16,-4 15-13-16,-6-1-9 16,-8-3 2-16,2-2-5 0,-6-7-14 15,0 1-7-15,3-12-15 16,0-5-9-16,2-15-5 16,4-4-1-16,-6-10 0 15,2-1-2-15,-6-9-1 16,-6-3-2-16,3-5 0 15,1-3-13-15,8-4-87 16,1 0-57-16,4-3-256 16,1 0 252-16</inkml:trace>
  <inkml:trace contextRef="#ctx0" brushRef="#br0" timeOffset="44768.04">18354 7043 476 0,'0'1'300'15,"2"0"-92"-15,11 2 5 16,1 1-13-16,1-2-59 15,5 1-8-15,4 3-26 16,3-3-25-16,6 3-39 16,0 0-14-16,-5-3-19 0,-2 1-5 15,-2-4-1-15,-1 2-23 16,-7-1-59-16,1 0-39 16,-6-1-132-16,-5-10 155 15</inkml:trace>
  <inkml:trace contextRef="#ctx0" brushRef="#br0" timeOffset="44983.47">18569 6882 689 0,'-5'13'297'0,"0"3"-113"16,0 2-71-16,-2 5 11 15,2 2-37-15,-3-2-54 16,4-1-6-16,-1-2-6 15,5 1-5-15,0-4-10 16,0 2-2-16,5 1-10 16,-3-5-36-16,2 9-138 15,0-1-189-15,2 7 228 16</inkml:trace>
  <inkml:trace contextRef="#ctx0" brushRef="#br0" timeOffset="45536.31">19407 6949 695 0,'2'-8'329'15,"-4"2"-181"-15,-1 2-32 16,-2 2 20-16,-9 2-49 15,1 1-3-15,-9 3 12 16,-4 5-3-16,-4 8-22 16,-4 2-7-16,-5 8-18 15,0-1-6-15,3 4-10 16,4 5-7-16,7-1-13 16,4 2-5-16,8-3-2 15,3-4 2-15,10-1 3 16,6-3 2-16,8-3 2 15,5 5 0-15,3-4-1 16,0-2-1-16,5-1-1 16,-2-8-1-16,0-8-1 15,5 3 0-15,-6-7-30 16,2-3-30-16,-1-1-63 16,2-4-38-16,-4 1-32 0,4 2-1 15,-6 2-26-15,-5 0-60 16,6 3 185-16</inkml:trace>
  <inkml:trace contextRef="#ctx0" brushRef="#br0" timeOffset="45967.69">19479 7397 383 0,'0'0'262'0,"0"0"68"16,0 0-133-16,0 0-20 15,0 0-25-15,0-1-50 16,0 0-19-16,0 0-35 16,0 1-18-16,2 0-23 15,3 1-2-15,-3 0 0 16,-1 6 2-16,6 7 2 15,8 27 0-15,-26-27-2 16,10 3-1-16,-7-2-2 16,-4-2-2-16,10 0-2 15,-5-2-1-15,7 4-2 16,5 1 1-16,5 0-1 16,-6-5 2-16,8-2 1 0,2-3 0 15,-4-6 3-15,9 0-2 16,2 1 0-16,-1-2-1 15,3-3-13-15,3 2-15 16,-7-9-53-16,4 2-42 16,-2 3-185-16,-1-6 198 15</inkml:trace>
  <inkml:trace contextRef="#ctx0" brushRef="#br0" timeOffset="46432.98">20205 6322 801 0,'-23'16'293'0,"-8"12"-230"16,-7 6 16-16,-2 16 34 0,0 1-17 16,6 17-21-16,6 11 2 15,-4 15 14-15,2 14 11 16,-2 6 2-16,0 1-11 15,6 4-31-15,-1-7-24 16,10 0-20-16,4-7-5 16,8-23-8-16,6-5-1 15,10-12-2-15,1-2-2 16,11 2 1-16,-1-7-1 0,6-8 0 16,-2-6-2-16,-2-19-11 15,4-3-20-15,0-10-89 16,7-9-62-16,3-6-250 15,4-10 270-15</inkml:trace>
  <inkml:trace contextRef="#ctx0" brushRef="#br0" timeOffset="47011.61">20906 6541 490 0,'-6'-9'217'15,"-15"7"9"-15,0 2-128 16,-3 1 12-16,-1 6 17 0,-2 0-49 16,0 5-5-16,-1 7-18 15,-2 1-15-15,1 17-24 16,-2 1-3-16,2 14 4 15,3 8-2-15,15 5-1 16,2-5-1-16,9-11-1 16,10-12 1-16,7-19 27 15,13-5 9-15,12-15 10 16,1-5 2-16,3-16-11 16,0-2-4-16,-1-10-8 15,-2-3-3-15,-4-5-12 16,-6-1-3-16,-10 0 0 15,-1 1 0-15,-21 6-1 16,3 4-4-16,-8 12-15 16,-3 7-10-16,4 8-22 15,-10 3-18-15,-10 3-29 16,0 4-9-16,-6 5-74 16,2 5-79-16,6 8 159 0</inkml:trace>
  <inkml:trace contextRef="#ctx0" brushRef="#br0" timeOffset="47473.37">20640 7454 857 0,'5'-2'378'0,"5"-9"-168"15,25-22-60-15,-27 35 23 16,-2 6-51-16,0 11-55 16,-2 5-1-16,0 11 1 15,-3 4-2-15,-3 6 2 0,-2 1-10 16,1 3-29 0,-1-1-9-16,-1-2-10 0,1-2-3 15,2-2-2-15,-2-5 0 16,4-4 0-16,0-5-1 15,0-8-22-15,0-6-27 16,0-6-78-16,0-4-42 16,3-5-68-16,2-4-45 15,3-13 186-15</inkml:trace>
  <inkml:trace contextRef="#ctx0" brushRef="#br0" timeOffset="47888.87">21476 6398 527 0,'14'2'236'16,"-3"3"-103"-16,-3 9-71 15,5 8 15-15,3 12-15 16,-3 4 3-16,-1 14 25 16,1 8-4-16,-4 14-5 0,1 11-13 15,-7 10 14-15,-3 2 3 16,-4 3 12-16,-7 3 3 15,-6 10-44-15,-4 4-4 16,-15-4-14-16,-1-1-5 16,-7-8-7-16,-4-3-4 15,2 0-9-15,0-6-3 16,-2-17 18-16,2-6-52 16,-1-13-189-16,-1-1 158 0</inkml:trace>
  <inkml:trace contextRef="#ctx0" brushRef="#br0" timeOffset="61327.51">3971 9254 534 0,'-3'19'297'0,"-2"-5"-66"16,5 3-18-16,-2-7-54 15,2-1-20-15,-2-5-19 16,2-4-12-16,0-1-16 16,0 1 2-16,0-1 9 15,0 0-1-15,0 0-20 16,4-11-19-16,3-9-36 16,13-28-11-16,-11 25-9 15,1-3-3-15,3-3-2 16,2-1-1-16,-1-3 0 15,-1 1 0-15,0 3-1 16,-1-4 1-16,2 1 1 16,-1-1-1-16,-3 1 1 0,0 10-1 15,-1 7-1-15,-2 4 0 16,-3 11-6-16,-2-1-1 16,-1 11-1-16,-2 5 1 15,0 7 4-15,-2 7 1 16,-5 6 1-16,1 4 0 15,-6 5 1-15,0 4 0 16,0 4 0-16,-3 1 0 16,2-2 0-16,1 3 2 15,-2 5 1-15,7 5 0 0,-6 7-1 16,2-1-1-16,1-4-1 16,0-6 1-16,6-5-2 15,0-5 3-15,3-9-51 16,1 1-20-16,0-6-56 15,0-6-42-15,2 1-97 16,1-10-178-16,4-7 290 16</inkml:trace>
  <inkml:trace contextRef="#ctx0" brushRef="#br0" timeOffset="62016.58">5270 9577 403 0,'-2'-41'236'0,"-1"33"-23"15,6 1-16-15,-2 6-36 0,-1 1-15 16,0 0-52-16,0 0-25 16,0 0-26-16,0 0 7 15,6 2 38-15,10 4 14 16,27 8-11-16,-26-11-20 15,-4-5-38-15,2 2-14 16,-1 0-12-16,2 1-2 16,-1 4-2-16,-3-3 0 15,3 2 0-15,-1 2 1 0,1-2-24 16,2-1-29-16,0 2-103 16,-6-5-102-16,-3-3 157 15</inkml:trace>
  <inkml:trace contextRef="#ctx0" brushRef="#br0" timeOffset="62392.57">5399 9245 644 0,'0'-1'395'0,"0"-1"-86"16,4 1-93-16,-4 1-43 15,0 0-84-15,0 0-27 16,0 0-29-16,7 2-13 15,8 1-16-15,28 6-2 16,-19-8-1-16,4 1 0 16,9 1 1-16,0-1-1 0,1-2 8 15,1 0-26 1,1 0-56-16,-2-1-36 0,5 1-121 16,-2-1-73-16,-5-4 194 15</inkml:trace>
  <inkml:trace contextRef="#ctx0" brushRef="#br0" timeOffset="63352.86">7335 9063 539 0,'-1'-5'290'16,"-6"-3"-68"-16,0 1-17 0,-2-1-47 15,-1 0-13-15,-3 5-12 16,-2-1-12-16,-8 4-20 16,-5 4-9-16,-5 4-24 15,0 3-10-15,1 6-21 16,-2 3-10-16,4 11-15 15,-1 1-4-15,-7 1 4 16,-1 1 3-16,-3 0 0 16,4 0-1-16,11 2-6 15,1 0 3-15,11-5 3 16,4-1 1-16,11-5 0 16,4-1-7-16,11-3-8 15,0-2-2-15,3-1-1 16,5-1-1-16,2-2 4 15,4-3 0-15,3-4-4 16,-10-4-19-16,3-3-71 16,-3-1-50-16,0-2-130 0,8 2-63 15,0-3 212-15</inkml:trace>
  <inkml:trace contextRef="#ctx0" brushRef="#br0" timeOffset="63981.69">7435 9706 491 0,'-4'7'354'16,"3"-3"17"-16,1 3-171 15,-1-6-39-15,6 1-69 16,-3-3-4-16,-2 0-5 16,0 0-5-16,1-3-12 15,4-11-22-15,37-26-25 0,-29 22-3 16,-5 2-5-16,0 0-4 16,-4 1-2-16,2 2-2 15,1 3-1-15,4 0 0 16,-6 4-1-16,2-2 2 15,1 4 7-15,-8 1 5 16,3 4 16-16,-1 4 5 16,-3-4 1-16,0 0-3 0,0 2-12 15,-5 15-6-15,-9 34-7 16,5-24-1-16,-1 2-1 16,-1 2 0-16,6 1 1 15,-4-2 0-15,4 1-3 16,-4-4-1-16,5 0-2 15,0-3-1-15,2 0-1 16,0 4-17-16,1-7-66 16,-3 0-42-16,5-6-133 15,-1-8-131-15,2-4 253 16</inkml:trace>
  <inkml:trace contextRef="#ctx0" brushRef="#br0" timeOffset="64517.78">8514 9276 517 0,'4'-3'314'16,"2"3"-58"-16,2 1-57 15,0-1-12-15,8 6-46 16,-2-1-22-16,4-1-43 15,-1 0-22-15,4 0-35 16,1-1-8-16,2-1-4 16,7 3 0-16,0-4-2 15,5-1 1-15,-1 0 0 16,-2 0 2-16,-4 0-36 16,-4 0-41-16,-3 1-247 0,-6-2 210 15</inkml:trace>
  <inkml:trace contextRef="#ctx0" brushRef="#br0" timeOffset="64781.08">8811 9164 827 0,'-5'2'405'0,"1"2"-162"16,1 0-64-16,-4 8-85 15,1 3-33-15,-5 3-26 16,1 5-6-16,4 3-7 16,-6 0-8-16,8 4-9 15,0 0-3-15,-3-7-4 16,5 2 18-16,2-1-93 16,0-1-46-16,2 1-124 15,0 4-138-15,1 3 258 16</inkml:trace>
  <inkml:trace contextRef="#ctx0" brushRef="#br0" timeOffset="65302.04">9374 9236 640 0,'-16'7'313'0,"-4"5"-104"16,0 6-95-16,-2 7-58 15,-1 2-22-15,4 11 3 16,-3 4 14-16,3 13 31 16,5 5 2-16,2 2-13 15,1 0-14-15,7-15-30 16,0-4-10-16,10-14-17 16,5-6-3-16,3-6-2 15,5-6 3-15,7-11 5 16,4-7 6-16,12-11 4 15,4-7 3-15,2-14 19 16,-1-4 7-16,-5-7 7 16,-2-4-1-16,-7 3-18 15,-9-2-8-15,-9 4-5 16,-13 2 0-16,-9 9-6 16,-6 10 0-16,-5 10-6 0,-7 11-8 15,-9 6-9-15,-1 1-11 16,-6 6-80-16,-2 1-76 15,-2 7 111-15</inkml:trace>
  <inkml:trace contextRef="#ctx0" brushRef="#br0" timeOffset="66384.72">3878 11072 440 0,'-11'15'293'0,"7"-1"-28"16,0-2-50-16,-1-1-37 16,5-5-47-16,-2-3-18 15,4 4-14-15,5-7 13 0,-2-3 6 16,6-3-3-16,3-13-24 16,0 0-23-16,11-9-38 15,-6-3-12-15,4-4-10 16,4-1-2-16,-4 2-2 15,2 4-1-15,-2 5-1 16,-3 5 0-16,-5 6 2 16,-2 0 3-16,-9 6 10 15,-2 3 10-15,0 4 7 16,-2 3-3-16,0-2-13 16,0 0-12-16,-2 8-7 15,-1 16 2-15,-7 43 6 16,0-24 2-16,-1 22 1 15,-1 9-2-15,-4 7-3 16,-2-4 0-16,1-8-1 16,-1-8-2-16,5-10-13 15,2-2-14-15,2-7-40 16,5-8-25-16,3-7-68 0,2-6-47 16,3-8 131-16</inkml:trace>
  <inkml:trace contextRef="#ctx0" brushRef="#br0" timeOffset="66952.2">5407 11073 493 0,'-11'6'308'0,"2"-1"-43"16,5-3-72-16,4 0-43 15,3 0-42-15,-3-2-12 16,0 0 5-16,7 3 7 0,19 3-14 16,29 7-18-16,-29-9-37 15,4-1-14-15,-3-3-13 16,3 3 9-16,-5-5-56 15,0 0-43-15,-4-3-113 16,-6-1-119-16,0-1 198 16</inkml:trace>
  <inkml:trace contextRef="#ctx0" brushRef="#br0" timeOffset="67208.52">5523 10955 846 0,'-5'-9'426'15,"1"1"-162"-15,4 3-57 0,-4-8-36 16,12 9-60 0,4 0-30-16,4 2-41 0,2 1-13 15,2-4-15-15,0 3-5 16,5 0-3-16,2 1-5 15,5 0-44-15,2-2-27 16,1 3-97-16,-1-1-66 16,-1 2 149-16</inkml:trace>
  <inkml:trace contextRef="#ctx0" brushRef="#br0" timeOffset="68019.3">7202 10904 429 0,'18'-75'322'0,"-29"68"8"0,1 3-87 16,-3-5-36 0,1 7-70-16,0 2-26 15,-3 1-38-15,3 6-7 0,-7 2-17 16,5 3-8-16,-4 1-14 15,-4 1-7-15,14 3-10 16,-3 2-7-16,1 3-3 16,4 5-2-16,0 7 0 15,-5 3 0-15,7 7 0 16,1 4-1-16,-2-2-3 16,-1 0 1-16,7 1-4 15,6-8 1-15,3-8 0 16,1-2 0-16,-3-10 2 15,-1-1 1-15,6 0-1 16,4-4-2-16,0-4-1 16,6-3-1-16,1-8 3 15,0-4 2-15,4-6 4 16,-3-3 3-16,0-11 5 16,0-3 5-16,-3-7 5 15,-2-6 5-15,0-7 6 0,-3 1 2 16,-5-3 3-16,-5-5-3 15,-8 7-7-15,-6 0-2 16,-5 7 1-16,-3 13 2 16,-4 6 0-16,-1 6 0 15,-4 5-12-15,2 1-7 16,-2 6-41-16,1 2-32 16,-2 3-101-16,2 7-98 15,3 2 170-15</inkml:trace>
  <inkml:trace contextRef="#ctx0" brushRef="#br0" timeOffset="68559.27">8145 10984 736 0,'-89'-80'375'0,"89"78"-134"16,1 0-54-16,-5-1-34 0,4 1-38 15,0 1-21-15,0 1-17 16,3 0-5-16,14 4-14 16,32 10-8-16,-26-9-21 15,-1-4-8-15,15 3-12 16,-7-5-1-16,0-3-2 16,6 4 1-16,-14-1 0 15,3-2 8-15,-4 1-57 16,-3 1-50-16,-2-4-127 15,-4 5-94-15,-5-4 192 16</inkml:trace>
  <inkml:trace contextRef="#ctx0" brushRef="#br0" timeOffset="68799.62">8374 10840 778 0,'-43'-87'426'0,"40"84"-116"15,3 4-88-15,-1 2-46 16,0-3-81-16,0 0-33 16,0 0-32-16,-2 7-7 15,-7 16-6-15,-11 28-3 16,13-23-9-16,2-2-2 16,0-1-3-16,4-1-3 0,1-2-53 15,-1 1-47-15,1-1-131 16,-1 5-127-1,0 2 227-15</inkml:trace>
  <inkml:trace contextRef="#ctx0" brushRef="#br0" timeOffset="69399.02">9201 10812 512 0,'47'-36'328'0,"-57"32"36"16,-3-1-154-1,-4 6-51-15,-5 3-29 0,0 4-22 16,-6 4-6-16,-3 4 8 16,-3 2-15-16,-5 3-38 15,1 2-12-15,3 6-25 16,0-1-5-16,8 5-5 16,4 1 0-16,6-1-7 15,6 2 1-15,8-8 1 16,5 1-1-16,10-4-4 15,2 0-2-15,6-2-5 16,3-3 0-16,8-4 2 16,0-3 2-16,10-4 3 15,-3-2 2-15,1-4-9 16,-4-2-18-16,-5-2-53 16,-3 1-29-16,-1 0-83 0,0 0-68 15,3-3 168-15</inkml:trace>
  <inkml:trace contextRef="#ctx0" brushRef="#br0" timeOffset="70024.92">9547 11225 504 0,'-26'28'263'0,"20"-28"-68"16,1-1 11-16,5 0-38 16,0 0-15-16,0 0-5 0,0 0-10 15,0 0-18-15,6-1-6 16,11 1-36-16,27 6-17 15,-27 6-19-15,0 0-12 16,-9 1-13-16,2 1-2 16,-6-3-3-16,-2 4 2 15,-2 1-2-15,-5-3 1 16,-2 1-1-16,-8 0-1 16,-1 2-3-16,-1 1-1 15,-1 3-3-15,0-3-2 0,12-3-4 16,-1 0-1-16,7-4-3 15,3 0 0-15,3-2 2 16,6 0 0-16,3-4 1 16,5 2 1-16,4 0 0 15,1-3-1-15,6 1 10 16,1-1-26-16,-1 1-49 16,5 0-46-16,1-3-185 15,8 4 196-15</inkml:trace>
  <inkml:trace contextRef="#ctx1" brushRef="#br0">15836 7977 0,'-27'13'0</inkml:trace>
  <inkml:trace contextRef="#ctx0" brushRef="#br0" timeOffset="86574.55">2994 13660 384 0,'-3'-2'210'0,"3"0"-48"15,-1 2-18-15,0 0-55 16,0 0-27-16,0 0-10 16,1 0 7-16,0 0 26 15,1 13-1-15,1 4-20 16,10 30-13-16,0-23-26 16,3 2-6-16,6 9-10 15,1-1-5 1,-11-18-3-16,0 2 1 0,30 53-2 15,5 9 0-15,2 7 1 0,-19-28-2 16,4 6 33-16,-3-2 5 16,-1-2 4-16,2-4 4 15,1-6-31-15,-2 0-5 16,1-12-3-16,-1 1-1 16,-2-5 1-16,-2 0 0 0,-2-2 0 15,0-1 0-15,-5-3 1 16,-2-4-1-16,-3 0-14 15,-5-5-48-15,-1-5-181 16,-6-6 160-16</inkml:trace>
  <inkml:trace contextRef="#ctx0" brushRef="#br0" timeOffset="86924.12">3627 13762 475 0,'-11'-22'286'0,"4"9"-33"15,-1 8-34-15,-1 6-77 0,0 4-37 16,-4 13-33-16,-2 5-6 15,-6 17 16-15,-3 7 3 16,-2 12 6-16,-4 2-4 16,-4 2-21-16,0 3-12 15,0 5-25-15,-1 7-8 16,3 2-11-16,-1 1-4 16,2-8-3-16,3-8-1 15,3-7-44-15,2-7-33 0,8-6-114 16,5-1-100-16,10-6 183 15</inkml:trace>
  <inkml:trace contextRef="#ctx0" brushRef="#br0" timeOffset="87403.79">4888 13608 838 0,'-13'-7'359'16,"-4"9"-211"-16,-1 8-29 15,-1 9-32-15,-6 6-4 0,-6 10 8 16,-3 7 7-16,-3 11-19 15,2 6-18-15,1 9-29 16,0 2-15-16,1 2-11 16,2-2-4-16,6 2 0 15,4 1-2-15,5-1 0 16,7-3-1-16,4-16-9 16,1-7-26-16,11-11-104 15,1-7-87-15,8-10 133 16</inkml:trace>
  <inkml:trace contextRef="#ctx0" brushRef="#br0" timeOffset="87809.51">5471 13771 403 0,'-1'-6'233'15,"-8"15"-36"-15,2 9-45 16,-9 9-61-16,1 10-8 16,-7 8-9-16,1 2 3 15,-2 7-23-15,3-4-7 0,-6 1-17 16,7 5-4-16,-2-1 0 15,1 6-3-15,1-2-5 16,2-3-8-16,5-6-7 16,4-8-2-16,8-10-4 15,4-6-4-15,8-10-1 16,2-3-2-16,8-7 6 16,3-1 3-16,2-3 6 15,2-3 2-15,-6-6 0 16,1-5 1-16,-6-6-72 15,-2-1-63-15,-2-1 80 16</inkml:trace>
  <inkml:trace contextRef="#ctx0" brushRef="#br0" timeOffset="88088.76">5132 14121 997 0,'-18'-10'455'15,"6"2"-208"-15,2-1-53 16,7-1-77-16,2 6-35 16,4 2-50-16,5-3-17 0,8 8-20 15,3-5-4-15,8 4 2 16,6 6 3-16,5-2 5 15,3 2-26-15,3 1-81 16,0-2-58-16,3 3-165 16,4 3 200-16</inkml:trace>
  <inkml:trace contextRef="#ctx0" brushRef="#br0" timeOffset="88425.86">6459 13526 529 0,'26'16'224'16,"-2"4"-78"-16,-3 7-5 15,1 14-12-15,-2 4-25 16,-9 13-40-16,0 2-5 16,-9 13 29-16,-2 3 9 15,-8 1-28-15,-5-1-9 16,2-3-33-16,-4 0-6 16,-3-8-4-16,-4-1 0 0,-7-14 12 15,-2-5-40-15,-1-10-147 16,4-5-240-16,3-13 241 15</inkml:trace>
  <inkml:trace contextRef="#ctx0" brushRef="#br0" timeOffset="88961.74">7748 13991 521 0,'3'2'254'0,"11"5"-76"16,4 2-3-16,0 0-28 15,2 2-29-15,2-3-59 16,1-3-16-16,4-3-26 15,2-1-4-15,1-6-40 16,2 2-45-16,-4-8-189 16,-4-1 167-16</inkml:trace>
  <inkml:trace contextRef="#ctx0" brushRef="#br0" timeOffset="89206.85">7851 13829 824 0,'-4'1'424'0,"4"0"-87"16,3-1-186-16,-3-1-33 15,0 0-50-15,0 0-24 16,0 0-40-16,10-4-2 0,10-2-4 15,26-10-16-15,-18 16-112 16,2 3-80-16,3 2 123 16</inkml:trace>
  <inkml:trace contextRef="#ctx0" brushRef="#br0" timeOffset="90211.09">9474 14103 335 0,'-4'4'213'16,"3"4"-5"-16,1-2-110 16,7 0-24-16,3 4-29 15,6 1-6-15,5 3 31 16,5-1 24-16,6-2 36 16,1-2 6-16,3 1-13 15,0-5-14-15,-2-4-40 16,4-2-17-16,4-8-20 0,-2 1-8 15,8-10-6-15,-5-3-1 16,0-4 0-16,0-2-1 16,-11-2 1-16,-6 1 1 15,-9 0 2-15,-4 2 3 16,-5 1 2-16,-6 4 1 16,-6-3 0-16,-2 1-4 15,-12 0-8-15,-5 0-7 16,-8 2-7-16,-6 3-1 15,-6 4-4-15,-3 2 0 0,4 11-1 16,0 3 0-16,0 9 0 16,4 6 6-16,-3 7 14 15,0 2 6-15,4 5 4 16,1 1-4-16,3 5-8 16,3 1-4-16,3 3-3 15,4 4 0-15,6 2-4 16,3 3-1-16,10 6 0 15,1 0-1-15,10 1 0 16,3-5-1-16,6-6-1 16,7-5 0-16,7-8 1 15,8-2 2-15,6-7 2 16,1 1 2-16,1-6 0 16,-3-2 0-16,-1-5-2 15,4-4-1-15,6-3 1 16,-2-4 0-16,11-2-27 15,-1-5-19-15,-3-3-53 0,3-1-40 16,-13-3-90-16,-6-5-95 16,0-2 205-16</inkml:trace>
  <inkml:trace contextRef="#ctx0" brushRef="#br0" timeOffset="91930.52">10746 13292 370 0,'-75'-29'214'15,"69"28"-8"-15,5-1-28 16,-1-1-20-16,1 2-6 16,0 0-26-16,-1 0-14 15,2 0-24-15,-2 0-16 16,1 0-26-16,0 1-13 0,1 0-24 15,0 0-4-15,0 0 2 16,0 0 9-16,0 0 23 16,1 0 6-16,15 2 3 15,25 5-5-15,-22-6-6 16,0 0-2-16,-1 0-2 16,1 0 0-16,-4 1-12 15,5-1-6-15,-4 0 14 16,0 0 6-16,2-1 4 15,-3 0-1-15,3 0-17 16,-3-1-10-16,-3-2-2 16,-3 2-2-16,-2 0-1 15,-4 0 0-15,0 0-1 16,-3 0 1-16,-1-1 0 16,1 1-2-16,0 0-1 15,0 1 4-15,0 0-49 16,0 0-35-16,0 0-129 15,0 0-113-15,0 0 202 0</inkml:trace>
  <inkml:trace contextRef="#ctx0" brushRef="#br0" timeOffset="92666.3">11670 12829 373 0,'2'-24'276'0,"1"8"34"16,0-1-59-16,0 7-86 15,1 7-37-15,-3-2-52 0,2 2-11 16,-3 2-11-16,0 0-11 16,0 0-19-16,0 1-4 15,0 0-9-15,0 1 2 16,0 27 5-16,-3 31-1 16,-6-21-6-16,-1 5-3 15,-3 7-4-15,-6-1-1 16,0 6 0-16,-3-1 0 15,-1-4 0-15,2 0 0 16,1-1 0-16,2-3 0 0,3-1-2 16,2-5 0-16,5-10 0 15,4-3-1-15,2-9 0 16,2-2 0-16,4-4-1 16,0-6-1-16,1-3 2 15,5-2 0-15,1-1 1 16,2 3 1-16,2-2 1 15,1-1-1-15,-1 1 0 16,0 4-1-16,0-5 0 16,1 0 1-16,4 0 0 15,0-7-1-15,3 4 2 16,-4 0-1-16,-1-2 2 16,-4 1 2-16,-5 0-35 15,2-3-43-15,-5-2-142 16,3-1-128-16,-1-4 210 15</inkml:trace>
  <inkml:trace contextRef="#ctx0" brushRef="#br0" timeOffset="92965.5">11446 13016 802 0,'-2'-1'407'15,"-4"-1"-170"-15,11 8-109 16,-2-5-34-16,10 5-34 16,9-1 7-16,3 0 22 15,5 3-4-15,2-4-40 16,0 4-19-16,4-6-18 15,2-2-2-15,3 0-2 16,2 0 28-16,-4 0-116 16,7 3-85-16,5 4 113 15</inkml:trace>
  <inkml:trace contextRef="#ctx0" brushRef="#br0" timeOffset="94990.98">12834 13003 462 0,'66'-40'265'16,"-70"37"-20"-16,4 6-10 15,-3-3-26-15,3 0-16 16,0 0-38-16,0 0-27 16,-2 0-40-16,1 0-15 0,0 0-25 15,-13 6-11-15,-28 24-16 16,25-13-7-16,-8 5-8 16,-4 5-2-16,-7 14-2 15,0 10 1-15,-7 15-2 16,1 11 1-16,1 3-2 15,0 3 0-15,8 5 0 16,5 9 0-16,2 12 0 16,5 3 0-16,-1 2-1 15,0-4 0-15,14 0 0 16,-5-1 0-16,17-4 0 16,0-8 0-16,5-21 1 15,5-11-1-15,4-12-1 16,0 0-1-16,0-8 0 15,0-3 0-15,3-4 0 16,5-5 0-16,3-8-13 0,1-1-24 16,2-11-70-16,0-3-42 15,-2-5-109-15,0-4-153 16,-3-6 277-16</inkml:trace>
  <inkml:trace contextRef="#ctx0" brushRef="#br0" timeOffset="96142.46">13341 13237 343 0,'0'9'246'0,"-2"0"-15"16,1 1-16 0,-6 28-13-16,3-31-20 0,2 3-13 15,0-3-46-15,3 0-23 16,0-8-30-16,1 1-4 16,-2-1-3-16,0 0-3 15,0 0-21-15,7-13-12 16,-1-9-18-16,39-28-3 15,-27 24-5-15,-1-3 0 16,3 4 0-16,-9 8 1 16,-6 10 1-1,2-1 0-15,15-22 1 0,-5 3-1 0,-7 1 2 16,-7 8-1-16,-3 3 0 16,3 2-1-16,0 6 2 15,-1 6 0-15,0-1 3 16,-3 3 0-16,1 0-2 15,0 0-3-15,-1 0-5 16,0 0-2-16,0 0 1 16,0 0 2-16,-1 19 3 15,-3 28 4-15,1-29 5 16,-4 6 3-16,3 7 3 16,-3 2-1-16,-3 7-1 15,3 3-3-15,-8 0-5 16,11 5-2-16,-2-2-4 15,-2-3 0-15,6-4-1 0,-3-3-2 16,2-6 1-16,2-1-2 16,0-2 1-1,0-3-2-15,4 4-25 0,-4-4-28 16,4 3-68-16,-3-2-51 16,-3-4-157-16,4 2 209 15</inkml:trace>
  <inkml:trace contextRef="#ctx0" brushRef="#br0" timeOffset="96771.77">13285 14266 684 0,'53'-50'334'16,"-62"51"-124"-16,-2 1-50 16,-2 4-69-16,1 3-20 15,-3 4-17-15,1 7 3 16,3 10-8-16,2 3-8 15,1 9-23-15,2 4-12 16,3 2-8-16,-1 3-1 16,8-9 0-16,4-2 0 0,9-12 0 15,1-5 1-15,7-9 1 16,2-5 1-16,3-12 4 16,3-8 2-16,-2-8 3 15,-1-5 5-15,-5-3 5 16,-10-4 2-16,-6-5 2 15,-5 0-2-15,-8-1 1 16,-2 2 2-16,-5 1-2 16,-1 3-5-16,-10 6-23 15,-4 3-18-15,0 8-38 16,-3 0-24-16,7 6-60 16,6 2-29-16,2 4-196 15,4 5 237-15</inkml:trace>
  <inkml:trace contextRef="#ctx0" brushRef="#br0" timeOffset="97287.13">14129 12736 748 0,'7'1'250'0,"10"8"-236"15,0 0-4-15,2 19 5 16,5 7 18-16,0 13 24 16,1 13 25-16,0 2 18 15,-4 8-10-15,-6 17-28 16,-5 8-25-16,-8 13 8 15,-6 0 16-15,-9 3 31 16,-3 2 10-16,-12 2-15 16,-5 2-16-16,-9-2-18 15,-4-1-4-15,-3 3-9 0,6-1-6 16,-2-10-19-16,5-3-8 16,-2-20-17-16,-4-4-32 15,-1-8-126-15,-4-6-99 16,2-8 158-16</inkml:trace>
  <inkml:trace contextRef="#ctx0" brushRef="#br0" timeOffset="98448.79">15898 13980 455 0,'-57'13'323'0,"74"-14"9"0,12-1-115 15,3 1-37-15,3 0-63 16,3 1-34-16,0 0-44 16,-2-1-12-16,0-3-18 15,-1 0-2-15,-7-6 0 16,-2-1-5-16,-10-3-61 15,2 0-58-15,4 1-261 16,-4-3 241-16</inkml:trace>
  <inkml:trace contextRef="#ctx0" brushRef="#br0" timeOffset="98664.69">16175 13719 780 0,'-4'19'385'16,"3"6"-151"-16,0 10-72 15,-9 6-26-15,-3 5-61 0,0 0-33 16,-7-2-19-16,9-2-3 16,2-3-13-16,2-5-3 15,0-2-75-15,1 1-69 16,0 0 87-16</inkml:trace>
  <inkml:trace contextRef="#ctx0" brushRef="#br0" timeOffset="100463.91">17367 14033 406 0,'-13'7'213'0,"-1"1"-31"16,9 2-33-16,3 0-47 15,2 1-5-15,10 3-17 16,2 0 10-16,9-1 34 15,3 1 6-15,5-5-6 16,2 2-13-16,1-5-36 16,-2-5-20-16,2-2-28 15,-1-10-7-15,2-2-4 16,-3-5 5-16,-1-5 10 16,-2 1 1-16,-5-3 2 15,-5 1-7-15,-4 2-3 0,-10 1 0 16,-3 0 5-16,0-1-1 15,-7-1-5-15,0 0-3 16,-8 2-12-16,-8-1-5 16,0 9-7-16,0 5-5 15,-5 11-5-15,2 8 1 16,-7 13 1-16,-5 5 3 0,-3 8 4 16,-2 7 1-16,-3-1 0 15,5 8-2-15,9 5-2 16,1 2-1-16,6 10 1 15,6 0 2-15,2 1 2 16,7-2 0-16,8-10 6 16,4-5 3-16,9-12 2 15,2-6 0-15,5-5-2 16,1-4 0-16,1-10 2 16,5 1-1-16,11-9 0 15,0-3-4-15,7-8 1 16,2-2-1-16,-2-9-13 15,2 1-18-15,-2-1-43 16,-1 1-32-16,-5-4-132 16,-5 0-105-16,0-7 214 15</inkml:trace>
  <inkml:trace contextRef="#ctx0" brushRef="#br0" timeOffset="100944.4">18158 13329 586 0,'-32'-58'277'0,"32"58"-110"16,1 0-31-16,4 0-14 16,-5 0 7-16,0 0 28 15,13 2 3-15,7 1-12 0,29 4-26 16,-30-7-59 0,3 0-20-16,0-2-34 0,-1-2-4 15,-6-6-3-15,6 1 0 16,-1 1-38-16,5 0-33 15,3 4-115-15,-5-3-96 16,3 2 176-16</inkml:trace>
  <inkml:trace contextRef="#ctx0" brushRef="#br0" timeOffset="101375.77">19264 12228 826 0,'0'8'336'0,"0"5"-190"15,0 9-68-15,0 4 0 16,-4 9 2-16,2 0-23 15,-6 1-10-15,-1-2 5 16,4-2-35-16,-3-7-7 16,7-3-6-16,-1-1 18 15,1-1-94-15,1 0-53 0,2 2-149 16,0-1 142 0</inkml:trace>
  <inkml:trace contextRef="#ctx0" brushRef="#br0" timeOffset="101797.63">18953 12843 908 0,'-7'0'352'0,"7"0"-249"0,1 0-10 16,-1 0 4-16,0 0 10 15,1 0-1-15,17 3 11 16,33 3-41-16,-26-6-26 15,1 0-27-15,2-2-11 16,0-1-9-16,4 1-1 16,-1-1-1-16,2 1 0 15,-3 0 0-15,3 2-1 0,-2 1 1 16,-3-1-1-16,-6 0 0 16,-4-2 8-16,-2 1-52 15,-5 1-34-15,-3 0-97 16,-5 1-107-16,-6-1 184 15</inkml:trace>
  <inkml:trace contextRef="#ctx0" brushRef="#br0" timeOffset="102143.26">18901 13023 507 0,'10'7'272'0,"-6"-2"-44"0,1-1-11 15,-8 4-36-15,-3-1-26 16,2 5-66-16,-1 2-21 15,4 5-43-15,-3 1-10 16,1 6-7-16,-1-1-3 16,0 2-3-16,4 1-1 15,-1 0-1-15,1 2 0 16,0-2 0-16,-1-2-21 0,-6-2-117 16,4-1-86-1,3-5 129-15</inkml:trace>
  <inkml:trace contextRef="#ctx0" brushRef="#br0" timeOffset="102548.6">19151 13164 437 0,'-11'7'211'0,"-2"9"-64"16,-2 5-65-16,0 4-16 15,3 3 11-15,4 1 9 16,3 0 7-16,8-2 2 0,0-3-23 16,8-9-27-16,1-6-10 15,4-5-23-15,-1-6-2 16,5-3 3-16,-3-6 4 15,-4-4 1-15,4 3 3 16,-6-5-1-16,0 4-2 16,-8-1-11-16,-1-4 24 15,-6 2-4-15,-3-3-6 0,1 2 0 16,-2 3-42-16,2 3-68 16,-4 4-37-16,1 6-69 15,-1 1-25-15,0 5-30 16,1 2-42-16,4 4 195 15</inkml:trace>
  <inkml:trace contextRef="#ctx0" brushRef="#br0" timeOffset="102908.65">19445 13209 403 0,'0'10'187'0,"-8"5"-89"16,6 5-3-16,0 10 9 0,-2 2 18 16,3 1 48-16,-3 1 20 15,8-4-48-15,1-9-30 16,-4-10-69-16,3-4-20 15,-5-7-1-15,1-4 5 16,4-8 5-16,-1-6-3 16,4-4-11-16,3-1-7 15,-7-1-5-15,-2 2 1 16,-3 2 0-16,-5 3-5 16,7 6-21-16,0 1-25 0,-4 1-78 15,-1-1-64-15,1-1 115 16</inkml:trace>
  <inkml:trace contextRef="#ctx0" brushRef="#br0" timeOffset="103538.71">20008 12488 652 0,'6'-3'294'0,"0"6"-138"16,4 2-59-16,-10 5-39 15,-1 4-19-15,-6 5-13 16,-5 0-5-16,8 14-2 16,-6-1-5-16,2 13-1 15,-4 1 1-15,-7 10 0 16,0 5 1-16,4 0-8 16,-1 2-2-16,1-13-2 15,4 0 0-15,2-11-2 16,4-2-1-16,6-4 0 15,2-7 1-15,6-6-1 16,-1-6 13-16,6-6 27 16,2-2 6-16,-2-7 6 15,6-3-11-15,-4-6-26 16,-1-4-6-16,7-1-25 0,-6-4-12 16,5 1-39-1,3 2-44-15,-2-4-111 16,0 2-166-16,0-6 246 0</inkml:trace>
  <inkml:trace contextRef="#ctx0" brushRef="#br0" timeOffset="103789.26">19863 12857 1045 0,'-5'5'393'15,"7"2"-249"-15,8-5-53 16,0 0 14-16,6 1 19 16,1-2-34-16,0-2-36 15,4-1-14-15,1-6-33 16,3 1-4-16,3 0-13 16,2 2-29-16,3 1-73 15,0 2-41-15,4 3-156 16,1 5 192-16</inkml:trace>
  <inkml:trace contextRef="#ctx0" brushRef="#br0" timeOffset="104449">20966 13518 909 0,'-34'13'346'0,"-6"5"-208"15,-4-1-41-15,2 11 18 0,1 3 12 16,0 7-32-16,7 9-2 15,5 8-25-15,0 9-16 16,2 8-16-16,3 4-9 16,3 4-17-16,5 3-3 15,6 11-5-15,-2 2 0 16,8 6 0-16,2-9-1 16,4-12 0-16,11-7 0 15,-3-13-1-15,7-1-3 0,1-6-23 16,2-5-22-16,9-4-73 15,-2-3-58-15,7-12-180 16,2-5 223-16</inkml:trace>
  <inkml:trace contextRef="#ctx0" brushRef="#br0" timeOffset="104919.04">21601 13619 807 0,'-20'23'369'0,"-8"2"-196"16,4 14-68-16,4 7-21 16,2 12-31-16,6 4-2 15,6-5 14-15,1-7-4 16,13-14-17-16,1-9-10 16,9-13-12-16,6-7-3 0,-1-12-4 15,1-5 6-15,0-12 7 16,2-3 1-16,-3-9 2 15,7-4-7-15,-3-4-8 16,-3-2-3-16,-5 1-1 16,-9 3 2-16,-12 3 2 15,-8 1 0-15,-9 7-8 16,-2 7-7-16,-3 9-15 16,3 10-27-16,-5 9-48 15,2 4-23-15,1 8-69 16,-5 4-72-16,4 9 170 15</inkml:trace>
  <inkml:trace contextRef="#ctx0" brushRef="#br0" timeOffset="105353.79">21571 14382 1031 0,'1'1'479'16,"1"3"-166"-16,-1 5-208 15,-1 2-19-15,-2 15-31 16,-5 4-8-16,3 13 5 16,0 6 11-16,-3 2 2 15,3 4-6-15,-7-3-24 16,7 2-13-16,-1-3-18 15,3-1-4-15,-1-5-13 16,-1-4-24-16,8-4-52 16,1-5-34-16,5-6-90 15,-2-8-36-15,-2-9 158 16</inkml:trace>
  <inkml:trace contextRef="#ctx0" brushRef="#br0" timeOffset="105829.47">22141 13421 545 0,'11'-7'317'0,"-4"1"-3"16,-1 1-139-16,11 5-63 15,-1 7-32-15,2 8-34 16,-1 4-10-16,1 14 19 15,4 6 7-15,-1 8-3 16,-2 10-4-16,-8 11-25 16,-5 2-18-16,-11 28 30 15,-8 7 9-15,-5 7 14 16,-5 14 17-16,-5-2-36 16,4 4-9-16,-1-5-16 15,-2-3-6-15,4-10-7 0,-4-3 0 16,-8-5-3-16,2-10-3 15,-8-11-35-15,-3-9-54 16,-2-7-213-16,-3 0 194 16</inkml:trace>
  <inkml:trace contextRef="#ctx0" brushRef="#br0" timeOffset="120963.5">4371 16341 441 0,'-6'-4'304'16,"0"0"-16"-16,-1 4-57 15,7 0-39-15,3 7-77 16,4 3-33-16,-1 4-31 16,7 7-3-16,5 12-3 15,4 5-4-15,8 14-20 16,-2 4-6-16,1 3-7 16,5 2-3-16,1-2-1 15,4-1-1-15,1-2 1 16,-1 0-1-16,-2 2 1 15,-1-4 1-15,-3-6-19 16,-7-4-41-16,-3-10-118 16,-7-3-94-16,-1-11 156 15</inkml:trace>
  <inkml:trace contextRef="#ctx0" brushRef="#br0" timeOffset="121213.86">4867 16539 461 0,'0'-20'353'15,"-9"9"83"-15,-9 7-118 16,0 11-128-16,-7 9-49 0,-8 21-84 16,-4 6-23-16,-8 13-11 15,2 4-2-15,0-2-3 16,4 3-3-16,2 1-8 15,2 1 4-15,4-1-75 16,7-1-59-16,6-5-174 16,-1-8 171-16</inkml:trace>
  <inkml:trace contextRef="#ctx0" brushRef="#br0" timeOffset="121623.13">5698 16200 942 0,'-17'11'412'15,"-6"7"-208"-15,0 5-30 0,-6 12-32 16,-1 4-26-16,5 15-44 16,-2 9-12-16,5 10-33 15,-1 3-8-15,9-5-10 16,5-4-4-16,5-14-5 15,6-2-2-15,5-9-16 16,2-4-10-16,10-8-20 16,-2-1-9-16,3-7-15 15,4-5-14-15,-1-1-87 16,2-3-120-16,5-2 187 16</inkml:trace>
  <inkml:trace contextRef="#ctx0" brushRef="#br0" timeOffset="121895.05">6193 16476 675 0,'9'-16'366'16,"-7"13"-36"-16,-1 6-54 15,-3 15-77-15,-5 10-36 16,-7 12-94-16,-1 3-19 16,0 6-25-16,0-4-9 15,3-2-11-15,4 2-2 16,0-4-16-16,3 0-32 16,2 2-124-16,0 2-102 0,4 1 161 15</inkml:trace>
  <inkml:trace contextRef="#ctx0" brushRef="#br0" timeOffset="122233.14">6451 16753 300 0,'0'13'87'16,"0"-1"-24"-16,0 15 65 16,2 9-12-16,3 5 2 15,3 0 11-15,-5 2 5 16,6-4 0-16,2-11-47 0,-6-7-32 16,8-15-37-16,-5-6-12 15,1-13-1-15,-2-5 3 16,-3-10 6-16,-1-2 0 15,-5 1-3-15,-2 5 0 16,4 4-1-16,-1 3 1 16,-3 4 3-16,2-1-36 15,-1 0-182-15,-2 3 147 16</inkml:trace>
  <inkml:trace contextRef="#ctx0" brushRef="#br0" timeOffset="122554.3">6861 16939 550 0,'24'23'274'0,"-1"2"-74"16,-3 0-23-16,-4-4-51 15,-2-4-31-15,-3-7-62 16,0-5-17-16,-5-11 17 16,0-3 17-16,0-7 19 15,2-4 4-15,2-4-28 16,-4-3-17-16,-5-6-17 16,0 5-1-16,-4 2-1 15,-2 3 1-15,5 11-1 0,-4 0-35 16,0 8-126-16,-1-2-124 15,-10-10 160-15</inkml:trace>
  <inkml:trace contextRef="#ctx0" brushRef="#br0" timeOffset="122803.62">7160 16351 555 0,'22'-4'357'0,"8"17"63"15,1 8-177-15,-3 12-51 16,-3 10-23-16,-10 14-65 16,-4 3-32-16,-6 8-41 15,-2 1-12-15,-7-8-9 16,1 3-2-16,-5-3-5 16,-3 1-9-16,1 1-15 15,0-5-13-15,-3-8-50 16,0-9-30-16,0-13-125 15,2-3 148-15</inkml:trace>
  <inkml:trace contextRef="#ctx0" brushRef="#br0" timeOffset="123390.27">8894 17052 722 0,'0'-5'360'0,"4"1"-129"15,5 4-95-15,7 2-25 16,8 7-22-16,3 1-8 16,3 4-17-16,-2 1-11 15,6-3-33-15,-3-1-10 16,0-8-36-16,-4-3-62 16,-4-4-351-16,0-7 300 15</inkml:trace>
  <inkml:trace contextRef="#ctx0" brushRef="#br0" timeOffset="123605.21">9064 16781 1166 0,'-6'0'476'0,"3"1"-284"16,7 0-66-16,-4-2-69 15,0 0-19-15,0 0-38 16,11-1-4-16,13 0-31 16,31-5-35-16,-25 6-131 15,2 1-160-15,16 0 228 16</inkml:trace>
  <inkml:trace contextRef="#ctx0" brushRef="#br0" timeOffset="125434.74">11919 16673 327 0,'-19'93'205'0,"40"-84"8"15,-7-1-18-15,5-5-38 16,2 2-23-16,-3-4-47 16,9-1-8-16,2-4 7 15,-1-3 4-15,-2-4-4 16,-3-3-13-16,-3 0-31 16,-3-5-8-16,-1-1-3 15,-3 1 0-15,-5 2-5 0,-3 0-2 16,-5 0 3-16,-3 3 15 15,-6 1 16-15,-1 0 9 16,-11 5 8-16,-1 2-12 16,-4 3-14-16,0 4-9 15,3 6-18-15,1 0-6 16,0 8-8-16,-1 1-3 16,0 5-2-16,0 3 2 15,3 3 1-15,5 0 1 0,2 1-1 16,2 3-3-16,6 0-3 15,1-1-4-15,7-2 0 16,3-2-1-16,5-6 1 16,-4-3-1-16,5-5 0 15,2-1 0-15,2 1 0 16,8-1 0-16,2-2 0 16,3 0 0-16,-2-3-2 15,2-1-4-15,-1-2-27 16,-3-1-26-16,0-2-85 15,2 0-85-15,-3-3 148 16</inkml:trace>
  <inkml:trace contextRef="#ctx0" brushRef="#br0" timeOffset="125961.34">12519 16335 694 0,'-24'-58'350'0,"28"60"-97"16,3 2-32-16,0 1-54 16,8-2-35-16,-3-1-63 15,1-1-24-15,1-3-29 0,-2 2-6 16,1 0-5-16,3 0-3 15,-3 1-2-15,0 0-28 16,0 0-122-16,-4 0-97 16,0 2 142-16</inkml:trace>
  <inkml:trace contextRef="#ctx0" brushRef="#br0" timeOffset="126321.33">12959 16142 681 0,'-3'14'334'0,"-1"0"-112"15,-2-2-64-15,6 7-66 16,-2 0-6-16,-5 2-18 16,2 4-11-16,-4-4-25 15,7 2-13-15,-1-4-13 16,3 2-1-16,5-4-54 0,-3-3-42 15,2 0-111-15,-7-2-109 16,3 2 197-16</inkml:trace>
  <inkml:trace contextRef="#ctx0" brushRef="#br0" timeOffset="126829.48">13141 16252 625 0,'17'-46'374'15,"-27"53"-49"-15,0 2-138 16,1 3-53-16,0 1-65 16,3 2-26-16,1 5-22 15,4 1-1-15,1-1-4 16,6 3-3-16,0-3-6 16,2 0-2-16,4 2-5 15,-1-6-1-15,1-3-3 16,1-2-4-16,2-4-5 0,4-3-4 15,-4-5-3-15,3-2 3 16,-4-6 6-16,-4-1 4 16,1-4 2-16,-6 0-2 15,-2-3-5-15,-2-1-8 16,-3-2-4-16,-4 1 3 16,-2 2 7-16,1 3 7 15,0 6 5-15,3-3 0 0,1 2-2 16,3 4 2-1,0-1-7-15,0 4-32 0,0 2-130 16,0 0-108-16,-2-1 163 16</inkml:trace>
  <inkml:trace contextRef="#ctx0" brushRef="#br0" timeOffset="127265.49">13426 16285 788 0,'1'12'403'0,"1"0"-119"16,-3-2-126-16,4 6-47 16,-3-6-60-16,0 3-32 15,2-2-19-15,2 3-2 16,5-7-5-16,-3-1-2 16,9-2-4-16,-3-4 3 15,-1-2 1-15,6 0 3 16,-6-4 5-16,-4-1 1 15,2-3 1-15,-5-2 17 0,-7-5 20 16,3 3 15-16,-4-7 20 16,-2 4-7-16,3 1-18 15,-6 0-15-15,2 5-34 16,-3 1-30-16,-1 4-106 16,0 2-94-16,6 6 140 15</inkml:trace>
  <inkml:trace contextRef="#ctx0" brushRef="#br0" timeOffset="128926.7">12172 18074 290 0,'-83'5'206'0,"76"-1"25"15,0-1-34-15,4 1-40 16,0-1-18-16,3 1-41 16,0-4-13-16,0 0-36 15,1 11-13-15,19 9-8 16,30 25-1-16,-24-30-4 0,3-3-4 15,-1-7-8-15,4-4-4 16,-8-7-2-16,1-2-1 16,-5-7 4-16,-7-1 3 15,3-6 7-15,-6 1 2 16,-3-4 9-16,-1 1 8 16,-9 3 15-16,1 4 4 15,-6 2 3-15,-5 2 2 16,1 2 4-16,-6-1 1 15,-2 3-2-15,0 3-7 0,3 4-12 16,2 2-5-16,2 5-9 16,3 2-6-16,-3 0-12 15,-2 6-5-15,0 5-6 16,-2 3-1-16,3 9-1 16,3 7 0-16,2 5-2 15,3 2 0-15,5 0 0 16,1-4-1-16,5-3 1 15,2-6 0-15,3-2 0 16,1-3-1-16,2-4 0 16,1 1 0-16,4-6-1 15,-1-3 0-15,2-6-1 16,-1 3-2-16,-1-5-9 16,4 0-12-16,-1-1-29 15,1-1-21-15,2-6-54 16,-8 0-37-16,2 5-177 15,-3-7 220-15</inkml:trace>
  <inkml:trace contextRef="#ctx0" brushRef="#br0" timeOffset="129420.65">12651 17816 573 0,'-29'-33'327'0,"26"33"-38"15,4 0-41-15,0-1-75 0,-1 0-24 16,0 1-41-16,0 0-5 16,0 0 0-16,2 0-11 15,9 0-30-15,-1 0-18 16,0-1-33-16,28-6-6 16,-23 6-5-16,1 0-17 15,1 1-59-15,1 0-51 16,-1 0-171-16,0-3 185 15</inkml:trace>
  <inkml:trace contextRef="#ctx0" brushRef="#br0" timeOffset="130161.11">13121 17617 680 0,'4'15'344'0,"0"25"-93"16,-5-34-40-16,2-3-57 16,1-2-20-16,-2-2-17 15,0 0-3-15,0 0-14 16,0 0-12-16,8-21-42 15,13-28-19-15,-13 19-23 16,2 0-2-16,0 4-1 16,1 1-1-16,-3 4 1 15,4 8-1-15,-4 4 2 16,-2 1 1-16,-2 9 2 16,-4-3 1-16,-1-1 2 15,0 4 1-15,0 0 0 16,0 0-2-16,1 4 0 15,-1 11 3-15,-6 38 10 16,1-22 6-16,-2 10 8 0,1 3-2 16,-2-2-10-1,2-3-7-15,2-8-11 0,1 0-3 16,-1-5-9-16,-1 0-15 16,6-1-53-16,-2-6-33 15,2 0-85-15,0-5-58 16,-1-1 163-16</inkml:trace>
  <inkml:trace contextRef="#ctx0" brushRef="#br0" timeOffset="130926.82">11700 15938 610 0,'-19'28'329'16,"-6"5"-73"-16,-2 13-50 15,-3 4-30-15,-5 5-17 16,1 6-21-16,-2 5-15 16,-2 9-2-16,7 17-28 15,6 9-20-15,1 10-37 16,13 6-12-16,-1 10-16 15,-1 16-5-15,12 8 0 16,-3 4-2-16,8 5 1 16,1-9-1-16,10-6 1 0,0-11-1 15,9-21 0-15,0-1-1 16,3-7 0-16,6-2 0 16,3-12-9-16,6-15-15 15,4-22-45-15,3-8-29 16,8-1-94-16,2-6-57 15,3-3 158-15</inkml:trace>
  <inkml:trace contextRef="#ctx0" brushRef="#br0" timeOffset="131600.99">14084 15866 753 0,'3'-1'322'16,"-1"1"-143"-16,0-1-93 16,-2 1-30-16,0 0-16 15,-2 0-13-15,2 0 13 16,0 0 10-16,12 26 29 15,21 37-1-15,-11-5-7 16,0 8 0-16,0 14 1 16,-1 12 4-16,-3 16 8 15,-6 10 4-15,-5 12-4 16,-7 2-7-16,-11 7-20 16,-5 2-13-16,-15 2-22 15,-1 9-6-15,-5 6-5 16,-8 4-2-16,-9-1 4 15,-6-1 6-15,-12-1 1 16,-6-3-2-16,-3-13-29 0,-3-9-34 16,-2-26-82-16,3-15-102 15,-7-16 146-15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2T07:06:02.9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7290 4338 660 0,'-61'65'241'16,"-6"8"-192"-16,6 10-33 15,-2 14-12-15,-2 5-2 0,-4 4-1 16,-5 8 0-16,-2 7 5 15,1 9 14-15,7 15 24 16,6 11 10-16,5 17 6 16,1 6-13-16,0 22-24 15,0 4 13-15,6 16 9 16,10 5 10-16,17 2 5 16,5 8-22-16,21-9-19 15,6 4-11-15,15-1-7 16,8-4 1-16,8 3 0 15,4-12-1-15,8 2 0 16,0-10 0-16,3-16-1 16,6-2 0-16,8-26-52 15,9-14-37-15,22-29-175 16,2-19 164-16</inkml:trace>
  <inkml:trace contextRef="#ctx0" brushRef="#br0" timeOffset="600.39">12968 4515 597 0,'43'52'268'0,"-4"21"-62"16,8 7-201-16,4 13-4 15,0 4 1-15,-6 13 0 0,-2 9 0 16,-6 15 0-16,-1 9-1 15,-5 17 1-15,-12 2 1 16,-6 15 2-16,-6 11 3 16,-12 1 11-16,-3 10 1 15,-16 13 0-15,-7-4 8 16,-10 14 12-16,-10 2 2 16,-13 3 11-16,-11 1-5 15,0-5-18-15,2-2-3 0,0-11-11 16,-3-3-5-16,-16-7-5 15,-5-10 7-15,-2-13-49 16,-2-12-22-16,1-30-205 16,-10-13 166-16</inkml:trace>
  <inkml:trace contextRef="#ctx0" brushRef="#br0" timeOffset="1986.47">7916 5325 319 0,'0'15'128'0,"0"-6"-38"16,0-3-1-16,3-6 49 16,1-6 10-16,3-8-23 15,2-9-14-15,6-10-37 16,3-7-10-16,10-10-19 16,-2-6-10-16,8-5-16 15,-1 2-7-15,-1-3-7 16,1 0-3-16,3 3 0 15,2 2 9-15,0 9 23 16,-3 7 9-16,-14 15 15 16,-6 9-6-16,-12 16-25 15,-3 6-9-15,-10 20-15 16,-3 11-4-16,-6 18-2 16,-1 7-1-16,3 15 0 15,-3 4 1-15,1 14 3 16,2 5 0-16,2 5 2 15,2 0 0-15,-2 3 0 0,5-1-1 16,4 7 2-16,-4-4-20 16,10-5-121-16,0-2-197 15,5-15 212-15</inkml:trace>
  <inkml:trace contextRef="#ctx0" brushRef="#br0" timeOffset="2977.34">10466 7845 567 0,'0'-15'230'0,"8"-1"-129"15,1 1 15-15,3-7 23 16,5 2-6-16,1 0-19 15,8 4-10-15,7 5-24 16,5 1-15-16,8 1-23 16,-1 2-9-16,2 6-18 15,-1 4-6-15,-3 12-6 16,0 6-3-16,-4 11 0 16,-2 7 1-16,-8 16 3 15,-7 4 3-15,-11 10 2 16,-10 2-2-16,-9 3-3 15,-10 2 0-15,-14 2-4 0,-5 1-1 16,-8-5-9 0,-2-4-6-16,-4-12-20 0,-7-6-11 15,-8-19-13-15,-1-8 0 16,3-20 3-16,4-8-6 16,13-17 6-16,10 0 12 15,11-2 45-15,10 2 22 16,12 7 21-16,4 1-6 15,17 3-22-15,6 0-2 0,16 1 12 16,3-1 4-16,7 4 10 16,4 4 8-16,9 8 0 15,-1 4 2-15,0 9 6 16,-3-1 2-16,-2 6 3 16,1 4-4-16,6 0-16 15,0 0-12-15,5-4-18 16,0-6-4-16,-4-8-2 15,-8-3-8-15,-4-13-45 16,-3-5-49-16,-4-15-156 16,5-7-227-16,-7-16 309 15</inkml:trace>
  <inkml:trace contextRef="#ctx0" brushRef="#br0" timeOffset="3587.14">10854 5104 774 0,'-30'24'251'0,"0"19"-262"16,-2 2 1-16,-9 14 8 15,5 7 0-15,1 13 0 16,7 13-1-16,10 12 12 16,6 4 10-16,15-4 7 15,14-8 2-15,19-18 18 16,10-10 8-16,13-27 16 15,6-9 6-15,10-25 2 0,1-16 0 16,7-21 21 0,-1-14 5-16,-11-15-9 0,-2-10-8 15,-18-11-29-15,-10-7-1 16,-18-12 7-16,-8 4 2 16,-16-5-8-16,-8 5-10 15,-7 13-36-15,-6 5-19 16,-15 24-26-16,-10 9-23 15,-23 19-61-15,-13 8-39 16,-8 14-158-16,-1 7 196 0</inkml:trace>
  <inkml:trace contextRef="#ctx0" brushRef="#br0" timeOffset="4261.47">8514 7667 1126 0,'-48'-6'401'15,"26"6"-328"-15,-4 5-75 16,-5 6-5-16,-2 6-1 16,-4 4 0-16,-1 10 16 15,3 7 2-15,-2 15-1 16,1 9-1-16,9 10-13 15,8 6-2-15,9 8 0 16,9 1 0-16,7 9 7 16,5-5 3-16,20-9 3 15,3-12 1-15,17-20-3 16,5-13-1-16,11-19 2 16,5-15-1-16,0-20 4 15,4-14 6-15,-19-29 19 16,-1-8 10-16,-16-21 4 15,-8-3 7-15,-11 1 14 16,-15-4 1-16,-19-6 7 0,-9 0-10 16,-9 0-30-16,-2 12-9 15,4 28-47-15,-3 15-35 16,-10 25-131-16,-10 11 117 16</inkml:trace>
  <inkml:trace contextRef="#ctx0" brushRef="#br0" timeOffset="5941.68">6071 12188 739 0,'-3'-5'365'0,"0"-4"-138"16,2-2-75-16,2-4-21 16,-1-2-28-16,6 0-8 15,1-4-6-15,5 6-5 16,4-2-25-16,4 1-16 15,5 3-23-15,2 2-8 0,6 3-10 16,5 0-4-16,8 8-4 16,2-3-1-16,-4 10 2 15,3 7 0-15,-11 2 3 16,-2 0 3-16,2 3 3 16,-6-1 0-16,3 3-25 15,-2-1-39-15,-2-1-91 16,-2-2-62-16,-2-3-184 15,-2-2 247-15</inkml:trace>
  <inkml:trace contextRef="#ctx0" brushRef="#br0" timeOffset="6302.73">6573 12111 857 0,'-24'-3'383'16,"-6"10"-154"-16,0 10-45 15,-3 12-32-15,-7 3-17 16,1 11-48-16,0-2-20 16,9 5-34-16,6-2-17 15,7-3-23-15,11 5-6 16,8-1-7-16,9 5-3 15,14 7 2-15,1-6 0 0,8-3 4 16,6 1 2-16,0-12-3 16,7-1-8-16,5-9-18 15,3-6-10-15,8-8-47 16,5-4-12-16,9-7-35 16,3-3-24-16,3-8-27 15,-2-3-14-15,4 3-94 16,2-4 190-16</inkml:trace>
  <inkml:trace contextRef="#ctx0" brushRef="#br0" timeOffset="6696.64">8405 12590 584 0,'-18'-5'358'0,"1"1"-31"15,7 1-102-15,2-1-28 16,7 4-62-16,2 1-44 0,5 1-67 16,-6-2-14-16,0 0-10 15,14 0 5-15,14 3 9 16,28 6-4-16,-20-3-8 16,2 2 0-16,-8-6-15 15,8-2-23-15,-8-7-67 16,-1 1-52-16,-2-9-106 15,-2 0-54-15,0 1 196 16</inkml:trace>
  <inkml:trace contextRef="#ctx0" brushRef="#br0" timeOffset="6947.52">8541 12330 1288 0,'0'0'477'0,"5"5"-368"0,-1 0-38 15,6 0-51-15,6 3 0 16,-4-5-17-16,10 2-5 16,-3-1 0-16,4 0 1 15,6 2-41-15,-6-5-30 16,9 0-88-16,6-3-59 15,12-4-179-15,10 0 248 16</inkml:trace>
  <inkml:trace contextRef="#ctx0" brushRef="#br0" timeOffset="7672.11">9819 12006 579 0,'-22'-12'267'0,"3"4"-111"15,-1 5-27-15,5-2-25 0,7 5 4 16,-2-1 9-16,3 0 8 16,-5-1 13-16,-6-5 1 15,11 5-3-15,1-1-18 16,6 3-55-16,9 3-28 15,-4-5-38-15,8 4-8 16,4 0 8-16,-1-3 5 16,6 4 6-16,5-3-1 0,3 5 0 15,3 2-2-15,0 1-1 16,-6-1 1-16,-8-1 2 16,-5 1 2-16,-7 6 4 15,-4 3 1-15,-7 4 1 16,-6 6-2-16,-12-1-5 15,-1 2-2-15,-3-3-14 16,-4 0-3-16,8-3-4 16,3 1-1-16,9 1 4 15,5 0-2-15,7 4-4 16,11 2-1-16,10-3 1 16,3-6 4-16,12-3 7 15,0 0 6-15,3-2 9 16,-1 3 4-16,-6-2 3 15,-5 4-2-15,-12-5 9 16,-7 5 10-16,-9 1 20 16,-5 2 6-16,-18 1 7 0,-2 1-4 15,-12-2-9-15,-9-8-4 16,-4-2-16-16,-5-5-7 16,0-7-34-16,9 0-29 15,9 4-84-15,-7-1-60 16,-5 11 111-16</inkml:trace>
  <inkml:trace contextRef="#ctx0" brushRef="#br0" timeOffset="9591.53">13760 13169 549 0,'-1'4'229'0,"-1"-1"-107"15,5 1-22-15,-3-4 34 16,0-1 22-16,0-1 11 16,0 1 6-16,2-11-40 15,10-13-27-15,31-38-51 16,-27 19-18-16,3-11-27 16,0-7-5-16,11-10-7 15,-3-1-2-15,3-6-1 16,2-1 3-16,-4 4 6 15,4-2 0-15,-4-1 0 16,8 4-2-16,-6 1 0 16,0 6 1-16,-5 11-3 0,-6 9 1 15,-5 7-1 1,-2 7 1-16,-6 12 1 0,0-2 0 16,-2 13 6-16,-4 0 4 15,0 6 4-15,0 5-7 16,2 7-14-16,0-1-7 15,2 10-6-15,-1 8 6 16,-1-1 7-16,3 5 1 16,-1 7 0-16,1 3-1 0,2 14 1 15,0 5 1-15,0 6-2 16,1 0 2-16,6 3 1 16,-1 2 0-16,5 1 2 15,-2 1 1-15,2 4 1 16,2 3 0-16,5-2-2 15,0 1 0-15,0-8-1 16,-1-5 1-16,-3-9 0 16,4-6 5-16,-5-6 10 15,-2-4 2-15,-4-9 5 16,-5-2-4-16,-1-11-5 16,-2-5 3-16,-4-6 32 15,-5-5 26-15,-3-7 23 16,-3-2 3-16,-7-7-21 15,-3-3-19-15,-11 0-16 16,-8-1-1-16,-10 2-12 16,-9 3-6-16,-6 7-12 15,-6 3-4-15,-1 5-3 0,4-1-2 16,8-1-1-16,5-1-1 16,5-2-3-16,-2 1-5 15,2-3-23-15,-2 3-13 16,13-1-34-16,5 3-20 15,14-2-45-15,7 3-29 16,12-4-129-16,4-4-91 16,18 2 248-16</inkml:trace>
  <inkml:trace contextRef="#ctx0" brushRef="#br0" timeOffset="10082.21">15374 12826 1061 0,'-40'-30'429'16,"38"26"-258"-16,2 0-46 16,2 3-44-16,-2-1-11 15,0 1-39-15,3 0-8 0,14-1-11 16,28 0-12-16,-23 3-32 16,3 0-17-16,5-3-39 15,0-1-27-15,8-4-18 16,-7-4 4-16,-1-1 7 15,-6 0-7-15,-8 0-119 16,-1 0 165-16</inkml:trace>
  <inkml:trace contextRef="#ctx0" brushRef="#br0" timeOffset="10327.37">15324 12558 880 0,'-20'4'425'0,"8"-3"-93"16,3-1-182-16,9 1-55 15,0-2-11-15,3-1-33 0,-3 1-32 16,0 0-26-16,10-3 0 16,11-1-29-16,29-4-29 15,-21 9-66-15,1 7-32 16,6-6-30-16,2 2 14 15,-2-3 15-15,4-1-35 16,-4 0 142-16</inkml:trace>
  <inkml:trace contextRef="#ctx0" brushRef="#br0" timeOffset="11048.12">16422 12151 1018 0,'24'-17'408'0,"6"0"-255"16,1 7-43-16,5 5-42 15,3 4-8-15,-9 9-28 0,3 2-5 16,-13 9-1-16,-3 6-16 16,-6 9-6-16,-5 7-1 15,-1 6 1-15,-6 0 2 16,-1 5 6-16,-1 0 3 15,-8 0 2-15,-2 1 3 16,-8 1 2-16,-12-4-2 16,-10 0 3-16,-6-3 0 15,-10-10 7-15,1-2-2 16,-1-11-2-16,2-8-8 0,6-9-17 16,5-7-1-16,15-4-4 15,3-4 0-15,8-1-4 16,5 1-1-16,5-2-3 15,4-1 3-15,8-3 0 16,2-2 1-16,5 1 2 16,0-2-1-16,4 7 3 15,0 1 1-15,7 5 1 16,-3 2 0-16,1 5 8 16,3 3 5-16,3 7 7 15,4 1 6-15,3 5 12 16,2 3 2-16,1-4-1 15,3 4-4-15,7-5-11 16,-3-2 0-16,5-1-2 16,0-3 0-16,-2-1-9 15,-1-1-4-15,-10-3-3 16,-3 0-2-16,-7 0-7 0,-1-2-19 16,-4-3-51-16,3-1-35 15,4-3-129-15,0-3-103 16,2-4 218-16</inkml:trace>
  <inkml:trace contextRef="#ctx0" brushRef="#br0" timeOffset="11462.55">17508 12526 1246 0,'-1'-2'470'0,"3"2"-324"16,2-2-37-16,-4 0-30 15,0 2 3-15,8 0-35 0,7 0-10 16,31 2-18-16,-29-1-11 16,3 0-9-16,2 2-2 15,-2-2-2-15,10 3-7 16,-4 0-27-16,4-2-26 15,-4-2-71-15,-3-1-48 16,3 1-212-16,-4 0 253 16</inkml:trace>
  <inkml:trace contextRef="#ctx0" brushRef="#br0" timeOffset="11962.63">18339 12320 850 0,'-1'-3'337'0,"-5"6"-217"16,-10 5-28-16,-4 7-19 15,2 9 6-15,-7 7-11 16,1 4 1-16,-1 14 4 0,-3 6-4 16,4 15-8-16,1 2-5 15,13 3-32-15,5-7-2 16,19-12-49-16,12-5-5 15,11-20 3-15,8-13-12 16,5-16 57-16,3-8 16 16,13-19 26-16,5-7 11 15,4-19 17-15,1-3 11 16,-13-11 8-16,-12-4-5 0,-12 4-23 16,-13 3-17-16,-21 2-22 15,-7 1-10-15,-29 1-29 16,-11 3-20-16,-27 18-55 15,-14 16-37-15,-16 26-62 16,-9 18 118-16,-25 23 15 16</inkml:trace>
  <inkml:trace contextRef="#ctx0" brushRef="#br0" timeOffset="18961.03">11875 4910 633 0,'23'-4'230'0,"-35"12"-172"15,-5 3-46-15,-1 6-5 16,-3-1 1-16,-4 3 7 15,2 1 7-15,-9 0 18 16,-4 2 7-16,-6 12 6 16,-3 1-1-16,-14 16-2 15,0 4-4-15,-4 8-7 16,-4 7-4-16,-2-7-10 16,-4 3-2-16,-12-2-5 15,-2 2-3-15,-2 2-4 16,3 0 1-16,1 3 4 0,0-4 2 15,-4 0 24-15,-1 1 8 16,4-7 3-16,9-1-1 16,19-3-26-16,9-2-8 15,7-3-12-15,2-4-1 16,4-7-1-16,-4-7 0 16,14-3-1-16,4-3-1 15,1-11 1-15,8-1 1 16,3-10 0-16,4-2-6 0,4-2-67 15,2-4-47-15,7-8-207 16,3-3 200-16</inkml:trace>
  <inkml:trace contextRef="#ctx0" brushRef="#br0" timeOffset="19564.89">10237 4864 809 0,'-7'-60'260'16,"9"62"-269"-16,-2 1-6 15,0 5 5-15,2 2 8 16,1 6 2-16,2 6-1 0,4 2 0 15,1 3 0-15,7 4 1 16,-2 1 1-16,11 10 3 16,6 4-1-16,2 5 9 15,5 5 4-15,5 6 6 16,3 2 6-16,6 3 7 16,4 2-1-16,3-3 18 15,3 3-1-15,-5 0-14 16,5 0-5-16,5 6 6 15,-3-1 3-15,9-4 10 16,-2-2 4-16,-12-6-23 16,3-4-3-16,-9 4-7 15,-8-2-4-15,0-1-5 16,-5-5-4-16,-5-7-3 16,-5-8 0-16,-5-9 1 15,-5-5-1-15,-8-10 2 16,-1 1 0-16,-6-11-28 0,0 2-69 15,-3-5 61-15</inkml:trace>
  <inkml:trace contextRef="#ctx0" brushRef="#br0" timeOffset="20979.61">12307 5576 405 0,'-15'32'226'16,"19"-27"-88"-16,-2 2-19 15,4 4-14-15,3-8-19 16,-2 0 3-16,10 2 7 16,2-5 3-16,-2 0-17 15,9-4-11-15,-6-1-18 16,0-5-11-16,8 2-24 0,-3 3-5 15,3 0-7-15,4 4-2 16,0-2 1-16,-5 0 2 16,0 3 3-16,1 0 0 15,-7 3-2-15,-2 0-3 16,-7-1-4-16,0 1 0 16,-4 1-1-16,-4 3 0 15,1 0-1-15,-3 1 6 16,-1 4 13-16,-1-1 7 0,-3 5 9 15,-6 0-2 1,-1 7-10-16,-3 1-6 0,-2 3-2 16,-1 7 2-16,-4 1 2 15,-2 6 0-15,-2 1-4 16,-2-1-4-16,3-1 7 16,0-3 5-16,0 4 6 15,0-1 2-15,-6-2-5 16,3 1-5-16,8 1-7 15,-3-1-1-15,14-2-5 16,-4-5-1-16,-1-10-1 16,2-4-1-16,7-5-2 15,5 3 0-15,-7-6 0 16,8 3 1-16,-3-4 0 16,-7-5 0-16,7 5 0 15,-1-5 0-15,-4-2-1 16,4 2-1-16,-2-8 1 15,3 4-20-15,-1-2-35 0,0 1-25 16,1 0-81-16,0 0-48 16,0 0-248-16,0 0 290 15</inkml:trace>
  <inkml:trace contextRef="#ctx0" brushRef="#br0" timeOffset="21385.53">12287 6144 465 0,'-26'-67'256'0,"29"63"-45"15,4 2-28-15,0-4-30 16,3 4-38-16,3 3-36 16,6 4-3-16,1 3 1 15,1 2 11-15,8-2 7 0,-3 0-8 16,6-1-19-16,1 1-16 15,1-4-22-15,1-4-10 16,4-1-10-16,2 1-3 16,-3-1-2-16,-3 1-1 15,-8 4 4-15,-4-1-29 16,-11 8-163-16,-3 6 133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2T07:02:47.5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658 3179 301 0,'3'7'189'0,"9"-7"0"16,-10-8 12-16,8-10-19 15,3-8-15-15,1-10-20 16,8-1-8-16,-1-11-18 15,0-1-11-15,1-6-36 0,-2-1-15 16,3-4-28-16,4 1-11 16,-1-4-10-16,-1-1-3 15,-2-3-1-15,-2 2 0 16,-3 3 0-16,1 4-1 16,-6 13 1-16,1 7 0 15,-7 7-1-15,-7 6 3 16,2 6 6-16,-2 5 1 15,0 11-1-15,5 1-9 16,-5 4-30-16,0-2-9 16,-1 0-4-16,1 13 4 0,0 16 24 15,2 43 5-15,-2-22 2 16,-5 4-1-16,5 9 2 16,-4-1-1-16,7 1-1 15,-3 0 1-15,6-2 0 16,0-1 2-16,-2-4 1 15,2-3 0-15,-5-6 3 16,4-1 0-16,2-6 1 16,0 2 1-16,-4-8 2 15,-1-3 0-15,1-6 0 16,-1-8 8-16,6-2-41 16,-3-3-29-16,-4-7-78 15,3-2-58-15,0-3-104 16,-5-1 178-16</inkml:trace>
  <inkml:trace contextRef="#ctx0" brushRef="#br0" timeOffset="276.77">841 2816 493 0,'3'0'339'16,"-3"0"8"-16,1-1-187 15,-1 0-33-15,0 0-73 16,0 0-21-16,3 0-16 16,16 0-8-16,30 0-6 15,-25 3 0-15,-1-2 3 16,1 0-32-16,0 0-126 15,2-4-129-15,3-4 163 16</inkml:trace>
  <inkml:trace contextRef="#ctx0" brushRef="#br0" timeOffset="809.85">1474 2504 585 0,'0'-5'341'0,"0"3"-107"16,0 1-76-16,0 1-46 0,0 0-72 16,0 4-10-16,0 24 8 15,2 37-1-15,-7-20-12 16,3 3-7-16,1 8-10 16,-1-4-2-16,-1 2-1 15,3-1 0-15,0-5 0 16,3-4 0-16,1-9 1 15,-2-6 0-15,2-9-1 16,0-4 0-16,0-8 30 16,4-4 17-16,1-11 31 15,2-5 8-15,4-13-24 16,5-8-15-16,0-8-29 16,-1-5-7-16,2 1-6 15,-2 3-1-15,-2 3-3 16,6 4 0-16,-11 1-4 15,3 0 1-15,0 7-13 16,-10-3-23-16,9 13-84 16,-8-2-66-16,-1 3-250 0,5 7 272 15</inkml:trace>
  <inkml:trace contextRef="#ctx0" brushRef="#br0" timeOffset="1379.92">1782 3190 414 0,'-2'1'266'0,"1"-3"-4"15,1 2-46-15,0-1-59 16,0-1-37-16,0 1-49 15,0 0-16-15,2-10-21 16,2-3-4-16,15-32 0 0,-10 30 0 16,2-3-6-16,-3 4-7 15,2 3-9-15,-1 2-4 16,-2 5-4-16,-1 2-1 16,0 2-6-16,-1 1-2 15,-4 1 1-15,-1-1 3 16,0 0 7-16,0 7 4 15,0 14 7-15,-2 30 0 16,-6-28-2-16,4 3-1 16,-3-2-6-16,3 0-1 0,4-3-3 15,-1-2 1-15,1 1 0 16,0-5 1-16,1 4 0 16,1-4-22-16,0-2-74 15,1-1-59-15,-2-5-285 16,2 1 284-16</inkml:trace>
  <inkml:trace contextRef="#ctx0" brushRef="#br0" timeOffset="2297.62">2903 3041 409 0,'-48'-74'229'0,"47"72"-37"16,3 1-33-16,-2-1-54 16,0 2-26-16,0 0-24 15,0 0-3-15,1 0-4 16,12 2-4-16,3 1-19 16,26 10-13-16,-26-10-8 15,0 0-1-15,-2-3 1 16,-1-1 0-16,0-1 0 15,-1-3 0-15,-2 4-37 16,1-1-46-16,-7-2-243 16,-1 0 213-16</inkml:trace>
  <inkml:trace contextRef="#ctx0" brushRef="#br0" timeOffset="2509.06">2864 2777 553 0,'1'-7'284'0,"6"3"-81"15,1 2-31-15,10-1-72 16,2 0-33-16,5 2-48 16,0-1-10-16,6 3-5 15,-1-1-1-15,3-2-33 16,0 2-58-16,-9 7 58 15</inkml:trace>
  <inkml:trace contextRef="#ctx0" brushRef="#br0" timeOffset="5925.72">4232 2238 194 0,'61'-101'155'16,"-63"87"16"-16,0 1-42 16,-3 0-16-16,4 2-22 15,0-2-2-15,-2 2-1 0,-2 1 2 16,5 0 0-16,-2 3-4 16,2 2-5-16,-1 0-5 15,-9 5-24-15,3 2-15 16,-10 9-24-16,0 10 6 15,-6 20 8-15,-7 7 11 16,-8 26 8-16,-1 10-15 16,-3 19-9-16,2 9-7 0,6 5-12 15,3 3-2-15,8-2-1 16,7 1 15-16,5-2 9 16,9-4 2-16,4-7 3 15,2-4-16-15,12-4-8 16,-2-6-1-16,14-14-2 15,2-6 0-15,4-14 0 16,4-3-11-16,3-6-155 16,1 0 121-16</inkml:trace>
  <inkml:trace contextRef="#ctx0" brushRef="#br0" timeOffset="13402.38">4429 2353 606 0,'-6'-1'366'15,"0"-1"-95"-15,7 1-57 16,0 0-44-16,-1 0-83 16,0 0-25-16,0-1-21 15,5 1-6-15,11 1-13 16,27 7-4-16,-30-5-12 16,-1-1-1-16,1 0-3 15,4 4 1-15,4-2-1 16,1 0 1-16,1-2-49 15,0-1-64-15,1-4 71 16</inkml:trace>
  <inkml:trace contextRef="#ctx0" brushRef="#br0" timeOffset="13679.15">4921 2170 573 0,'59'0'298'16,"-66"23"-108"-16,-1 6-21 15,2 4-81-15,-4-2-39 0,9 4-33 16,-1-2-9-16,2-3-3 15,2-2 0-15,0-1-34 16,1-1-47-16,1 2-260 16,-1 1 225-16</inkml:trace>
  <inkml:trace contextRef="#ctx0" brushRef="#br0" timeOffset="14777.97">4833 3218 225 0,'20'-56'148'0,"-33"56"15"16,6 2-17-16,0 2-36 15,-2 2-6-15,0 5-22 16,-2 1-11-16,-5 5-3 16,0-3-3-16,-3 5-15 15,5 2-9-15,0 5-22 16,2 4-10-16,2 6-9 16,-1 3 0-16,5 0-2 0,2 2-1 15,5-8-2-15,4-4-1 16,9-6 3-16,0-6 3 15,8-7 8-15,0-8 4 16,6-10 33-16,3-5 4 16,-3-11 4-16,1-4-1 15,-9-7-26-15,-1-3-3 16,-3 0-5-16,-3-2-1 16,-6 5 0-16,-5 0-1 0,-10 0-1 15,-5 2-4 1,-6 6-22-16,3 9-30 0,-6 9-98 15,-6 5-131-15,-10 14 170 16</inkml:trace>
  <inkml:trace contextRef="#ctx0" brushRef="#br0" timeOffset="16329.98">5441 1899 259 0,'-8'-6'149'0,"6"4"-15"16,-4 1-30-16,6 1-46 15,0 0-14-15,0 0 0 16,0 0 8-16,11 19 36 15,29 41 7-15,-26-13-26 16,3 2-10-16,4 11-31 16,2 6-15-16,-3 9-7 15,0 8-1-15,-6 13 9 16,-2 8 11-16,-7 2 7 16,-1 3 2-16,-10-2-3 15,-2-2 0-15,-7 4 5 16,-1-4 2-16,-5-4-3 15,-5-7-8-15,5-2-11 16,-5-6-2-16,6-9-2 0,4-8 0 16,-6-20-28-16,2-8-39 15,0-18-121-15,-1-8-119 16,5-5 181-16</inkml:trace>
  <inkml:trace contextRef="#ctx0" brushRef="#br0" timeOffset="16824.95">6088 2894 273 0,'-29'-71'198'16,"29"71"0"-16,1 1-40 15,6 1-74-15,-7-2-8 16,0 0 6-16,1 0 2 0,14 4-20 15,31 5-11-15,-24-4-26 16,0-3-10-16,1-2-4 16,-4-1-1-16,2-5-37 15,0-2-51-15,-5-4 49 16</inkml:trace>
  <inkml:trace contextRef="#ctx0" brushRef="#br0" timeOffset="17096.23">6071 2596 549 0,'-2'2'292'16,"2"-2"-70"-16,4 0-101 15,-4 0-36-15,0-1-35 0,6 0-11 16,14 0-30-16,28-3-3 16,-26 1-2-16,2-1 0 15,3 2 0-15,0-2 0 16,0 0-68-16,1 3-64 16,-2-3 80-16</inkml:trace>
  <inkml:trace contextRef="#ctx0" brushRef="#br0" timeOffset="17516.16">6783 2525 596 0,'27'67'259'16,"-24"-65"-105"-16,3 2-22 15,2 1-21-15,2-3-19 16,1 2-47-16,2-1-19 16,2-4-14-16,3 1-2 15,2-2-3-15,-2-1 2 16,0 2-121-16,0-1-103 15,0 0 134-15</inkml:trace>
  <inkml:trace contextRef="#ctx0" brushRef="#br0" timeOffset="17993.31">7320 2220 248 0,'11'-11'168'16,"0"4"-61"-16,-7 7 28 15,-2 3-15-15,0 18-56 16,-2 7 5-16,0 12-13 0,0 9-4 15,-4 5-3-15,3 2-12 16,0 4-21-16,1 0-3 16,0-4 1-16,1-3 0 15,0-12 2-15,3-3-1 16,3-10 15-16,-3-8 3 16,5-7 6-16,-1-10 13 15,4-9 24-15,3-9 13 16,4-8 8-16,6-6-11 0,-2-12-42 15,4 0-16-15,-3-9-16 16,-2-1-3-16,2 5-3 16,-3-3-2-16,4 6-1 15,-2 5-1-15,-1 3-1 16,0 4-1-16,-8 4-6 16,2 5-39-16,-3 6-126 15,-1 4-94-15,2 12 150 16</inkml:trace>
  <inkml:trace contextRef="#ctx0" brushRef="#br0" timeOffset="18459.07">7695 2937 598 0,'-4'1'278'0,"3"-1"-137"16,-3-3 4-1,4 2-29-15,0-1-38 0,2-11-31 16,4-10-14-16,15-29-20 16,-10 25-4-16,0 2-5 15,-2 3-2-15,-2 7-1 16,1 3 0-16,-4 9-5 16,1 3 1-16,-2 2 12 15,-3-2 5-15,-1 2 17 16,-1 23 2-16,-8 40-7 15,-1-25-5-15,-1 6-8 16,1 0-2-16,-1-1-5 16,0-5-1-16,5-1-3 15,3-4-14-15,4-6-74 16,3-4-62-16,3-11 86 16</inkml:trace>
  <inkml:trace contextRef="#ctx0" brushRef="#br0" timeOffset="19008.98">8690 2687 292 0,'-17'-2'163'0,"2"-5"56"16,8 5-93-16,0-1 53 16,-8-3 7-16,19 5-57 15,-8-4-33-15,7 5-64 16,-3 0-24-16,0 0-8 0,0 0 2 15,14 1-1-15,5 2-1 16,37 6 0-16,-25-6 0 16,-1 0 0-16,1 1 2 15,1-1 0-15,-1 2 1 16,-2-4 1-16,2-1-1 16,-5-3 0-16,2-1 2 15,-3-1-68-15,-3-3-66 16,-4-3-193-16,-3 0 192 0</inkml:trace>
  <inkml:trace contextRef="#ctx0" brushRef="#br0" timeOffset="19334.03">8650 2466 505 0,'-3'5'250'0,"3"-2"-86"16,0 1-27-16,1 1-29 16,-1-5-7-16,0 0-13 15,1 0-4-15,19 10-30 16,30 12-19-16,-25-16-20 0,-2-4-6 15,12-2-1 1,-1 1-1-16,1-2 1 0,-2-2-1 16,-3-1-27-16,-4-1-30 15,0-1-133-15,0-1-137 16,0-9 200-16</inkml:trace>
  <inkml:trace contextRef="#ctx0" brushRef="#br0" timeOffset="19779.86">9090 2239 553 0,'3'7'220'0,"-7"1"-86"15,2 0-40-15,2 0 24 16,2-1-3-16,6 0-46 16,2 2-21-16,3-2-31 15,1 0-5-15,4 0-6 16,-3 0-3-16,5 2-2 16,-2 1-1-16,3 1 0 15,2-1-1-15,6 0 1 16,1-3 0-16,3 3 2 15,0 2 0-15,-6 3 2 16,0 0 1-16,-9 3 21 0,-2 1 4 16,-8 4 18-16,-4 3 5 15,-8 4-9-15,-6 1 1 16,-13 4-11-16,-4 4 0 16,-9-3-6-16,-5 0-4 15,2-12-7-15,6-2-7 16,7-4-27-16,5-3-27 15,8 0-84-15,-7-7-62 16,11 1 115-16</inkml:trace>
  <inkml:trace contextRef="#ctx0" brushRef="#br0" timeOffset="20424.37">10203 2280 436 0,'9'-18'217'16,"1"7"15"-16,5-1-125 15,1 7-6-15,-4 2-13 16,-5 1-61 0,-1 1-15-16,15 1-7 0,-4 5 4 0,-3 7 9 15,-10 0 0-15,6 8-1 16,-3-2-3-16,-2 2-6 16,-4 3-2-16,-1 3-1 15,0 5 2-15,-2 4 15 16,2 4 4-16,-3 2 13 15,-5-1 5-15,5 1-6 16,-6-4-1-16,3-1-9 16,2-4-6-16,2-4-8 15,6-2-3-15,1-10-3 16,0-2-1-16,0-2-3 16,-2-4 0-16,7-4 2 15,-2 0 2-15,5-4 6 16,-1-5 2-16,0 0-2 15,3-3-1-15,-2 2-36 16,3-2-27-16,-4-5-89 0,-1-3-81 16,-1-8 139-16</inkml:trace>
  <inkml:trace contextRef="#ctx0" brushRef="#br0" timeOffset="20668.18">10439 2458 467 0,'-18'-7'262'16,"-2"3"-50"-16,-4 7-24 0,1 9-60 16,-2 4-29-16,2 8-33 15,1 0-6-15,-2 4-10 16,1 2-6-16,0-2-14 16,1-4-11-16,-1-3-13 15,5-4-2-15,4 1-1 16,0-2-2-16,5-4-33 15,0 2-35-15,3-4-131 16,3-1-134-16,6 2 208 16</inkml:trace>
  <inkml:trace contextRef="#ctx0" brushRef="#br0" timeOffset="20966.82">10678 2816 694 0,'-10'26'302'0,"-4"3"-209"0,-5 4-15 16,2-2 14-16,2-7-70 16,1-2-10-16,8-7-9 15,-1-3 26-15,7-2-166 16,4-4-160-16,2-4 196 16</inkml:trace>
  <inkml:trace contextRef="#ctx0" brushRef="#br0" timeOffset="21402.65">10994 2657 650 0,'-6'0'290'0,"2"-2"-149"16,2 2-11-16,-1 0-48 15,3 0-33-15,0 0-36 16,0 0-8-16,10 2 0 16,9-1 2-16,30 1 1 15,-28-4-2-15,2-4 0 16,0 1-21-16,-1-5-94 15,-1 0-96-15,0-4 120 16</inkml:trace>
  <inkml:trace contextRef="#ctx0" brushRef="#br0" timeOffset="21621.06">11047 2489 676 0,'0'7'268'16,"3"-1"-172"-16,2 3-29 0,0-4 8 15,6 0-30-15,-2-4-25 16,7 1-13-16,2-1-1 16,-3 0 10-16,8 0-57 15,17 3-195 1</inkml:trace>
  <inkml:trace contextRef="#ctx0" brushRef="#br0" timeOffset="21906.46">11499 2545 736 0,'62'62'298'0,"-60"-58"-143"16,3 0-49-16,-1-2 7 16,1-2-30-16,5 0-58 15,1-2-9-15,4-4-8 16,6 0 15-16,1-3-87 15,1 0-56-15,-1 4-177 16,0-4 164-16</inkml:trace>
  <inkml:trace contextRef="#ctx0" brushRef="#br0" timeOffset="22205.01">12136 2233 711 0,'3'4'280'0,"0"18"-156"15,-1 5 30-15,-8 15 40 16,-5 11-15-16,-9 18-28 15,-2 6-17-15,-8 10-31 16,-1-2-21-16,0-7-47 16,7-2-18-16,8-11 12 15,0 2-63-15,12-1 38 16,0-4-5-16</inkml:trace>
  <inkml:trace contextRef="#ctx0" brushRef="#br0" timeOffset="38673.68">1139 5640 526 0,'0'5'281'16,"6"-5"-60"-16,-2-1 1 0,4-10-56 15,-3-6-20-15,-2-10-25 16,6-5-17-16,2-4-15 16,7-2-5-16,3-4-25 15,-2-2-9-15,5 1-17 16,1-1-7-16,0-4-11 16,0 0-2-16,-4-2-4 15,0-1 0-15,-4 6-1 16,-1 1 0-16,0 10 0 15,-4 3 0-15,-6 9 0 16,-1 4 0-16,-4 2-2 16,-1 8-2-16,1 3-3 15,-1 4-2-15,0 1-8 16,0 0-3-16,-1 0-3 16,1 0 3-16,0 0 4 15,1 10 3-15,3 14 2 0,6 28 1 16,-6-19-1-1,3 4 1-15,0 3 0 0,-1 8 0 16,6 4 0-16,-4-3-1 16,4 5-2-16,2-2-9 15,4-5-11-15,4 1 1 16,-1-4 2-16,-2-4 8 16,-2-4 13-16,-7-3 1 15,-3-10 0-15,2-3 2 16,-7-9 0-16,7-3 1 0,-6-6 19 15,-2-2 6 1,-2-4 6-16,0 3 4 0,0 0-14 16,-11-6-3-16,-18-8-3 15,-40-27-3-15,26 39-6 16,12 5-2 0,15-1-5-16,1 2 0 0,-43 14-2 15,0 0 0-15,3-2-1 16,26-7-1-16,4-6 2 15,7-1-19-15,5-1-52 16,9 0-47-16,7-5-195 16,1 1 202-16</inkml:trace>
  <inkml:trace contextRef="#ctx0" brushRef="#br0" timeOffset="39206.25">2143 5594 476 0,'39'-60'248'0,"-36"74"-58"16,-6 1 9-16,6 5-50 15,-3 3-17-15,-11 2-52 16,3 4-25-16,-11 1-29 0,-1 0-9 16,-5 0-7-16,-3-5 1 15,3-3-92-15,-1-8-113 16,7-5 125-16</inkml:trace>
  <inkml:trace contextRef="#ctx0" brushRef="#br0" timeOffset="39909.61">2926 5209 145 0,'-27'-59'133'16,"21"63"47"-16,2 0 1 15,1-4-27-15,3-2-11 16,0 1-7-16,0 0-16 15,0 0-14-15,0 0-4 0,0-1-24 16,7-12-10-16,23-30-18 16,-15 26-8-16,6-2-12 15,-2 2-7-15,3-1-3 16,-2 5-2-16,0 3-5 16,-2 5-2-16,-2 6-8 15,-1 0-2-15,0 11 2 16,0 0 0-16,-1 6 0 15,-2 2-1-15,4-1 1 16,-2 2-1-16,-3-5-1 16,2 2 1-16,-2-3-1 15,1-2 0-15,2 2-1 16,-2-1 1-16,2 1 0 16,4-2 1-16,-3-3 0 15,7-1-1-15,-2-7-10 16,-5 0-13-16,7-2-38 15,-6-2-33-15,0 1-108 0,-2-3-85 16,-6 3 178-16</inkml:trace>
  <inkml:trace contextRef="#ctx0" brushRef="#br0" timeOffset="40280.76">3374 5167 325 0,'-63'-31'226'0,"53"28"10"15,-1 6-20-15,-4 3-60 16,4 4-23-16,-6 9-25 15,2 3-9-15,3 7-16 16,-1 6-13-16,0 1-27 16,3 6-11-16,0-4-19 15,2-2-4-15,7-2-5 16,2-8-4-16,6-5-2 16,3-5-3-16,2-4-2 15,9-3 2-15,0-5 2 16,7 1 3-16,11-1-18 15,-3-1-37-15,4-1-176 16,-2 1 155-16</inkml:trace>
  <inkml:trace contextRef="#ctx0" brushRef="#br0" timeOffset="47121.63">17141 5071 221 0,'-38'12'170'16,"36"-13"15"-16,1 1-29 16,1-1-17-16,-2 1-9 15,2-1-7-15,0 0-19 16,0 0-7-16,0-1-16 16,0 1-11-16,0 0-14 15,0 0-5-15,0 0 4 16,0 0-1-16,3-8-7 15,-2-3-6-15,11-1-21 16,28-29-1-16,-22 28-1 16,-3 2 1-16,3-1 5 15,-1-2-3-15,3 2-5 16,1 1 0-16,0 7-8 0,-1 0-5 16,-2 5-6-16,0 3-2 15,5 1-1-15,-6 5 2 16,-1-1 2-16,2-3 2 15,-6 3 1-15,4 0 0 16,1 1 0-16,-2 1 0 16,1 0 1-16,-2-1 0 15,-1-3-1-15,3 1 1 16,-3 1 1-16,3-6-14 16,-3 4-46-16,-1-3-37 0,-7-6-113 15,3 1-72-15,-3-2 174 16</inkml:trace>
  <inkml:trace contextRef="#ctx0" brushRef="#br0" timeOffset="47461.72">17545 4983 279 0,'-74'-17'222'16,"53"21"1"-16,-6 8-32 16,-4 6-11-16,-1 6-41 15,-4 3-13-15,6 6-33 16,1 1-22-16,4 1-35 0,8 2-12 16,1 0-21-16,6 0-5 15,10-3-2-15,1-3-2 16,12-3 2-16,2-3 0 15,-1-3 4-15,2-3 2 16,-1-5 2-16,2-1 0 16,6-9 7-16,2-2-27 15,6-2-69-15,1-4-59 16,6-2-178-16,1-5 201 16</inkml:trace>
  <inkml:trace contextRef="#ctx0" brushRef="#br0" timeOffset="48007.1">18176 5340 341 0,'2'-1'233'16,"1"0"-49"-16,3 0 16 15,2 1-18-15,1 0-53 16,1 1-18-16,32 10-50 16,-25-5-20-16,1-3-27 15,-3 0-6-15,4-2-4 16,-5 0 1-16,1-2-2 16,3 1 1-16,-3-1-21 15,3-4-26-15,0 1-95 16,-3-3-77-16,-3-3 131 15</inkml:trace>
  <inkml:trace contextRef="#ctx0" brushRef="#br0" timeOffset="48273.4">18336 5144 530 0,'3'0'320'0,"3"0"-98"15,0-1-17-15,7 0-49 0,5-3-78 16,4 1-18 0,1-1-39-16,1 3-11 0,-1 1-6 15,-5 0 2-15,3 1-63 16,-3 1-49-16,-1 1-146 15,1 2 146-15</inkml:trace>
  <inkml:trace contextRef="#ctx0" brushRef="#br0" timeOffset="49502.71">19236 5262 352 0,'-39'-11'197'0,"37"12"-33"15,4 2 9-15,1 1-18 16,-3-4 3-16,0 0 5 15,0 0-22-15,12 8-43 16,3 1-20-16,28 13-40 16,-26-18-14-16,0 0-11 15,-2 0-2-15,-1-2-4 16,1 0-1-16,-5-2 1 16,2 1 4-16,-3-2-45 15,-1-3-41-15,-3-5-189 16,-1 0 165-16</inkml:trace>
  <inkml:trace contextRef="#ctx0" brushRef="#br0" timeOffset="50091.68">19554 5218 473 0,'25'34'262'0,"-25"-30"-65"15,0 3 15-15,0-6-54 16,0-1-11-16,0-1-27 15,0 0-28-15,0-1-50 16,6-10-17-16,4-14-18 16,36-28-2-16,-26 26 4 15,-4-3 2-15,6 3 0 16,-3 1 1-16,-2 2-6 16,3 4 0-16,-7 2-2 15,-3 2 0-15,-2 4-2 16,-2 7 0-16,-2 4 2 15,-2 0-1-15,-1 5-8 16,-1-3-4-16,0 0-3 16,0 0-1-16,-1 0 8 15,-3 17 3-15,-10 40 5 16,7-21 4-16,-8 10 5 0,3 6 1 16,-5 4-1-16,-2 2-2 15,2 0-3-15,-1-7-2 16,6-7-1-16,2-4 0 15,3-8-1-15,2-1 1 16,2-6-1-16,0-3 1 16,3-3 1-16,1-5-2 15,1-2 7-15,1-2-24 0,-2-6-87 16,1 0-80-16,2-4 101 16</inkml:trace>
  <inkml:trace contextRef="#ctx0" brushRef="#br0" timeOffset="50808.6">20412 5298 230 0,'-22'-11'208'16,"28"12"4"-16,-1 2 27 15,6-3-32-15,0 1-36 16,2 6-15-16,0-4-55 16,3 5-27-16,-3-3-34 0,0 0-11 15,2-3-18-15,0 0-2 16,4-1-2-16,3 2-1 15,0-2 0-15,-1 1 10 16,-8-2-75-16,-4-5-46 16,-1 1-156-16,-4-2 145 15</inkml:trace>
  <inkml:trace contextRef="#ctx0" brushRef="#br0" timeOffset="51021.34">20602 5229 426 0,'-38'-19'231'0,"28"36"-71"16,3 1 1-16,0 7-80 16,1 3-21-16,3-1-28 15,-2-4-17-15,1 0-12 16,0-3 4-16,-1-1-118 15,4 2 85-15</inkml:trace>
  <inkml:trace contextRef="#ctx0" brushRef="#br0" timeOffset="51622.26">21254 4970 252 0,'-25'5'155'0,"-6"10"43"16,7 10-61-16,-6 7 23 0,-1 8-28 15,6 20-47-15,-9 1-15 16,5 16-24-16,4 1-13 16,-4 2-20-16,4-1-4 15,0-12 0-15,4-4 0 16,8-7-2-16,5-7-1 16,6-11-18-16,6-2-19 15,10-12-69-15,8-4-72 0,9-11 107 16</inkml:trace>
  <inkml:trace contextRef="#ctx0" brushRef="#br0" timeOffset="51993.7">21227 5465 542 0,'-18'-53'291'16,"22"55"-84"-16,1 0 7 16,4 2-69-16,2-4-47 15,3 1-56-15,1 4-21 16,-2-6-11-16,5 1 9 16,3-5-79-16,4 1-54 0,7-7-181 15,-1-2 168-15</inkml:trace>
  <inkml:trace contextRef="#ctx0" brushRef="#br0" timeOffset="52370.69">21946 4919 250 0,'-6'6'166'0,"0"13"-10"0,-5-1 31 15,0 5-28-15,1 4-26 16,-8-3-42-16,6 10-29 16,-4-6-38-16,1 0-10 15,3-2-7-15,-2-6-1 16,6-3-4-16,3 5 0 16,3-4-24-16,2-2-47 0,2-5-213 15,2-4 189-15</inkml:trace>
  <inkml:trace contextRef="#ctx0" brushRef="#br0" timeOffset="52718.76">21532 5389 371 0,'9'11'240'16,"-3"-7"8"-16,5 5-120 16,2-2 23-16,0-4-31 0,2 0-17 15,5-2-26-15,4-2-18 16,11 3-27-16,1-2-7 15,0 0-12-15,1 1-4 16,-8-3-5-16,3 1-1 16,-5-1-1-16,0 3 1 15,-6 0-45-15,-2-1-32 16,-9 2-86-16,-4-4-99 16,-3 1 169-16</inkml:trace>
  <inkml:trace contextRef="#ctx0" brushRef="#br0" timeOffset="53064.26">21674 5533 631 0,'-47'-2'249'0,"44"12"-187"16,-1 2-2-16,-2 6 41 16,0 3-23-16,-4 3 4 15,3 2-9-15,2 1-39 0,-4-3-8 16,0-3-17-16,-1-6-4 15,-1 0-5-15,2 0-6 16,8 1-55-16,6 2-29 16,0-5-75-16,-1 2-55 15,4-7 146-15</inkml:trace>
  <inkml:trace contextRef="#ctx0" brushRef="#br0" timeOffset="53472.92">21722 5730 337 0,'0'-1'157'0,"0"1"-66"15,-2 5 20-15,-5 9-17 16,-13 27-4-16,20-29-17 16,4-2-16-16,1-3-13 15,2-2-2-15,4-3-5 16,2 1 0-16,8-3-4 16,-1 0-8-16,1-5-6 15,0-2-3-15,0-4-5 0,0-2-2 16,-3-1 0-16,-2 0 0 15,-6 0 2 1,-3 2 3-16,-7-1 2 0,-1 0-2 16,-7-2-8-16,-3 2-7 15,-2 4-36-15,0 4-39 16,1 5-96-16,2-1-60 16,-1 4 138-16</inkml:trace>
  <inkml:trace contextRef="#ctx0" brushRef="#br0" timeOffset="53793.06">22015 5772 208 0,'5'22'192'16,"-2"3"-17"-16,-3-2 54 15,6 1-51-15,-2-6-73 16,1-6-29-16,4-7 3 16,-4-3 16-16,3-2 19 15,0-4 6-15,-7-5-55 16,1-4-23-16,-3-2-24 16,1-4-3-16,2 5-5 15,-2-3-2-15,7 4-7 0,-7-1-4 16,0-2-20-16,0 1-22 15,-6-2-51-15,6 3-38 16,4-3-125-16,1 0 163 16</inkml:trace>
  <inkml:trace contextRef="#ctx0" brushRef="#br0" timeOffset="54084.29">22567 4907 715 0,'21'14'267'16,"1"12"-218"-16,-10 10-7 15,-2 9 28-15,-8 11 22 16,-5 4 11-16,-8 13-1 15,-4 2-21-15,-14 5-36 16,-5-2-12-16,-7 0-16 16,-5 0-6-16,-7 4-4 15,1 2-2-15,-6-2-12 16,-1-1-42-16,1-5 34 16</inkml:trace>
  <inkml:trace contextRef="#ctx0" brushRef="#br0" timeOffset="123793.22">13927 4183 247 0,'75'-44'167'16,"-76"33"-13"-16,-5-2-16 15,7 2-5-15,-2-1-18 16,-2-2-12-16,-3 0-16 16,-4-3-8-16,0 3-16 15,-3 2-8-15,-5 1-5 16,-3 3-3-16,-9 2-7 16,-3 1-2-16,-5 5-12 15,-2 3-5-15,-7 3-6 16,-1 4-3-16,-1 4 1 15,1 4 1-15,5 0 2 16,2 4 1-16,-6 2-5 16,-1 0-5-16,-4 9-4 15,-3-1-2-15,6 10-1 0,1 0-2 16,1 1-3-16,4 4 0 16,14 2-2-16,0 6 0 15,9 10 0-15,4 6-1 16,2 2 1-16,4 2 0 15,12-4 1-15,6-6-1 16,10-6 0-16,5-3-1 16,9-7 0-16,5-4-2 15,8-11 0-15,9-4 1 0,4-9 4 16,6-7 2-16,7-8 3 16,-6-7 1-16,1-14 2 15,1-1 0-15,-5-8 2 16,6-6 1-16,0-5 1 15,-4-3-1-15,0-10 1 16,-5 0 0-16,-12-6 2 16,-3-5 0-16,-13-7 2 15,-3-5 1-15,-11-3 4 16,-1-1 1-16,-8 1 0 16,-8 7 0-16,-4-2-4 15,-9 4 13-15,-6 7 11 16,-4-3 4-16,-7 16 3 15,-2 2-8-15,-3 10-10 16,-7 4-3-16,-9 7-4 16,-6 3-5-16,-12 6-7 15,-2 1-3-15,3 8-3 0,0-1-1 16,14 10-1-16,-2 4-5 16,-2 4-2-16,1 7-1 15,-6 8-3-15,1 8 1 16,3 9-1-16,2 9 0 15,9 10-2-15,4 4 0 16,7 10 1-16,9 3 1 16,3 5-1-16,8 4-1 0,10 0 2 15,4-2 0-15,7-13 7 16,9-4 0-16,3-8-1 16,0-7-2-16,16-5-2 15,-2-5 0-15,23-10 1 16,4-3 1-16,7-17 2 15,4-4 1-15,9-15 1 16,-3-9 1-16,5-14 2 16,2-9 0-16,-3-18 3 15,5-4 2-15,-4-10 4 16,-3-5 1-16,-12-4 1 16,-5-7-1-16,-10-6 0 15,-6-3 0-15,-8 5 2 16,-5 1 0-16,-16 7 4 15,-5 3 1-15,-14 8 4 16,-7 4 3-16,-14 10 7 16,2 8-2-16,-15 7-8 0,1 7-6 15,-14 11-11-15,-7 2-3 16,-8 13-1-16,-8-2-1 16,-2 8-2-16,-2 1-2 15,9 5-4-15,6 6-3 16,1 6-4-16,4 5 0 15,3 19-1-15,-10 3 1 16,2 15 3-16,-2 8 0 16,-1 10 4-16,15 8 0 15,17 13 1-15,7 4 0 0,18 2-1 16,13-3 0-16,9-12-1 16,12-13-2-16,22-12-3 15,9-11-1-15,27-19 3 16,11-11 5-16,14-25 7 15,6-17-51-15,12-22-216 16,-36-6 188 0</inkml:trace>
  <inkml:trace contextRef="#ctx0" brushRef="#br0" timeOffset="-184002.16">9855 10808 478 0,'-7'-5'250'16,"3"1"-57"-16,-2 1-24 15,1 1-34-15,2 2-7 16,0 3-16-16,3-3-12 15,0 0-25-15,-1 0-11 16,0 0-18-16,0 0-6 16,0 0-8-16,1 0 0 0,0 0-5 15,0 0 5-15,0 0 14 16,0 0 0-16,0 0-1 16,12 5-6-16,8 1-18 15,32 9-6-15,-23-8-5 16,0-2-2-16,1 4-3 15,1-6-1-15,-3-1 0 16,-2 1-2-16,-1 0 2 16,-2-1-2-16,-5 0 2 15,1 3-1-15,-4-3 1 16,-2-1 0-16,-2 2 0 16,-2-2 7-16,-5 2-94 15,1-2-85-15,-3-2 106 16</inkml:trace>
  <inkml:trace contextRef="#ctx0" brushRef="#br0" timeOffset="-182910.69">10502 10745 595 0,'35'57'309'0,"-31"-59"-79"15,2-2-15-15,0-8-45 16,5 1-36-16,0-6-50 15,3-5-3-15,-1-2-15 16,1 0-6-16,0-3-8 16,1 1-8-16,4 0-7 0,-4-1-3 15,5 0-9-15,-6-2-2 16,2 1-6-16,-3-3-3 16,-5 7 12-16,5 3 4 15,-10 8 9-15,3 6 4 16,-6 4-9-16,-5 1-4 15,5 2-14-15,-1 0-9 16,1 0-17-16,0 0-3 16,0 0-1-16,0 0 4 15,-1 18 6-15,-5 32 1 0,2-17 1 16,-5 3 1-16,-1 4 1 16,-2 4 0-16,0 2 1 15,4-4-1-15,-2-1 2 16,3 0-2-16,3-4 1 15,-3-1-1-15,5-4 0 16,0-5 0-16,-3-3 0 16,4 4 0-16,-1-2 1 15,0-2 0-15,2-2 0 16,-1-4 0-16,1-5-1 16,1-2 0-16,-2-8-1 15,1 1 0-15,1-2 1 16,-2-2-1-16,1 0 2 15,0 0 2-15,0 0 4 16,0 0 4-16,0 0 7 16,-1 0 1-16,-1 0-1 15,2-2-3-15,-2 1-4 16,0 0-1-16,-14-4 2 0,-29-13-2 16,23 15-3-16,0 2-3 15,-1 2-4-15,1 0-2 16,2 5-1-16,5-2 1 15,2 1 2-15,3 0-1 16,5-2 0-16,0-1-1 16,3-2-4-16,0 0-3 15,2 0-6-15,0 0 0 16,0 0 2-16,0 0 3 0,13 8 6 16,9 3 2-16,31 13 2 15,-25-15 2-15,3-2-1 16,-1-2 0-16,4 0-1 15,4 1 0-15,-2-2 0 16,-1 0-2-16,-4 4 1 16,1-2 1-16,0 1-33 15,3 4-45-15,4 0-163 16,-1-2-278-16,2-3 334 16</inkml:trace>
  <inkml:trace contextRef="#ctx0" brushRef="#br0" timeOffset="-181903.78">15864 10351 361 0,'-1'-1'250'0,"0"0"18"15,0 0-62-15,0 0-44 16,0 0-10-16,0 0 7 0,0 0 2 16,1-1-6-16,0 2-19 15,3 0-45-15,12 3-22 16,26 2-42-16,-25-5-10 15,-2-2-10-15,2 1-1 16,-1 0-1-16,0-1-2 16,-2 0 0-16,0 1 0 15,-2 1-25-15,-5-1-36 16,1-2-116-16,-2-1-78 0,0-3 148 16</inkml:trace>
  <inkml:trace contextRef="#ctx0" brushRef="#br0" timeOffset="-181586.59">16351 9884 628 0,'1'3'316'0,"0"0"-110"15,-1 3-3-15,-1-6-54 0,0 0-28 16,-2 15-41-16,-5 34-23 16,2-28-34-16,1 0-8 15,-2-3-7-15,4-1-4 16,1-1 5-16,-2 1-50 15,4 6-113-15,0 0-127 16,0 3 156-16</inkml:trace>
  <inkml:trace contextRef="#ctx0" brushRef="#br0" timeOffset="-181204.1">16289 10227 423 0,'-32'90'282'0,"29"-88"15"15,6 0-69-15,-3-2-62 16,0-2-24-16,0 2-19 16,0 0-6-16,0 0-17 15,10 2-17-15,9-1-38 0,25 1-15 16,-21-3-19-16,-6-6-3 16,7 7-3-16,2-1-1 15,-3-3-1-15,1-1-1 16,-5-2 1-16,-1 1-9 15,-8 4-89-15,-4 2-61 16,-7 2-277-16,-4 4 269 16</inkml:trace>
  <inkml:trace contextRef="#ctx0" brushRef="#br0" timeOffset="-180829.11">16320 10421 726 0,'-48'2'346'0,"40"0"-109"16,6 3-61-16,-3 7-65 15,-5 3-19-15,10 7-51 16,-5 3-14-16,-1 2-11 0,2 1-8 16,1 3-6-16,0-2 0 15,-3 1-1-15,4 0-1 16,-7-6-34-16,6 1-33 15,3-3-79-15,0-3-48 16,7-1-143-16,-7-8 210 16</inkml:trace>
  <inkml:trace contextRef="#ctx0" brushRef="#br0" timeOffset="-180359.96">16457 10498 418 0,'-2'-2'243'16,"-2"5"-36"-16,-2 5-103 15,-2 3-21-15,-1 7-14 16,-2 5 1-16,-1 6 1 15,1 5-3-15,2 0 4 16,1-5 1-16,7-4-26 16,1-2-14-16,4-10-25 15,4 1-4-15,4-7 0 0,1-5 3 16,4 1 2-16,-1-4 3 16,5-5 5-16,1-2 8 15,-2-5 36-15,1-1 11 16,-8-3 10-16,-4 0 9 15,-2 0-19-15,-2-1-7 16,-5 3-12-16,1 1-16 16,-5 0-20-16,-2 5-5 15,-1 2-9-15,0 1-6 16,-2 4-13-16,2 0-12 0,1 3-35 16,-1 2-24-16,-2 4-55 15,0 1-22-15,-1 2-52 16,2 4-39-16,3 0 169 15</inkml:trace>
  <inkml:trace contextRef="#ctx0" brushRef="#br0" timeOffset="-179968.49">16727 10521 411 0,'-9'4'198'16,"5"5"-75"-16,-5 4-46 0,4 4-6 16,-3 5-2-16,-2 5 5 15,0 6 28-15,1 1 3 16,4-1-11-16,4-3-20 15,3-8-44-15,-2-7-14 16,13-6-9-16,-3-4 2 16,5-7 11-16,4-1 10 15,-4-6 9-15,2-2 1 0,-1-3-1 16,0-3-5-16,-3-4-7 16,-4-2-3-16,-5 1 9 15,-4 0 2-15,-5-3-3 16,-2 3-4-16,2 1-49 15,-5 5-50-15,0 6 45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2T07:04:38.98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3">
        <inkml:traceFormat>
          <inkml:channel name="X" type="integer" max="12368" units="cm"/>
          <inkml:channel name="Y" type="integer" max="6956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0-04-22T07:07:14.512"/>
    </inkml:context>
  </inkml:definitions>
  <inkml:trace contextRef="#ctx0" brushRef="#br0">3043 10107 425 0,'9'93'148'0,"31"-93"-135"16,6 0-6-16,4 2-1 15,1-2-3-15,9 5-2 16,4-1 2-16,11 2 23 16,7 0 6-16,8 2 13 15,-2-3-2-15,10 2-20 16,0 2-9-16,16-2-10 15,8 4 0-15,10-2 4 16,13 1 7-16,13-1 5 16,-1 4-1-16,6 3-3 15,8 1-6-15,-1 2-7 16,14 1 1-16,14 0-2 0,-5-2 1 16,12 1 4-16,0-2 12 15,0 1 3-15,20-1 2 16,9 0-5-16,4 0-12 15,19-1-3-15,-5-3-2 16,6-2-1-16,7-1-1 16,9 0 0-16,4-2 0 15,7 7 1-15,5-2 0 16,7 4-1-16,3 1 0 16,15 1 3-16,3 0-2 15,6 0 2-15,2 1-4 0,1 0 1 16,1 4-1-16,4 5 1 15,3-1 3-15,2-2 3 16,5-3 5-16,4-1 5 16,-1-3 1-16,0-3-5 15,1 3-5-15,-8-5-5 16,1 2-1-16,-8 1-1 16,-5-4 3-16,-1 0 2 15,-10 1-1-15,-10-4 1 16,-4 4-1-16,-20-2-2 15,-7 1 3-15,-18-2 1 16,-14-1-1-16,-14-3-1 16,-12 0 0-16,-29-5-1 15,-10-1-1-15,-26-3-121 16,-21-5 89-16</inkml:trace>
  <inkml:trace contextRef="#ctx0" brushRef="#br0" timeOffset="1115.57">11588 3365 947 0,'-10'-15'310'16,"5"0"-278"-16,2 10-57 15,-1 2 4-15,0 4 14 16,-4 1 0-16,-1 1 0 16,1 5 3-16,-2 2 4 15,-3 3-1-15,-2 9-5 16,-1 4-2-16,2 12-5 15,3 6 1-15,2 18 1 16,-2 5 2-16,1 14 3 16,-2 8 1-16,-1 10 1 15,3 8-1-15,-4 17 1 16,3 6-1-16,4 20 2 16,-3 11 1-16,2 10 2 15,-2 8 0-15,-4 19-3 0,2-1 0 16,0 26-1-16,-7 8 0 15,2 17 3-15,-4 4-1 16,-10 17-1-16,3 8 0 16,-5 9-3-16,0 9 1 15,2 3 4-15,2 8 1 16,0 4 1-16,3 5 1 16,-3 5-2-16,1 4-2 0,-6 4 0 15,-1 5 0-15,0 5-1 16,-7-1 2-16,4 13-13 15,-6-3-24-15,-6 1-52 16,3 6-27-16,-5-5-20 16,4-1 16-16,0-4 56 15,2-8 26-15,7-11 38 16,3-12 7-16,5 2 13 16,1 2 28-16,2-5 42 15,0 6 19-15,5-22 3 16,-1 0-27-16,6-16-44 15,-4-2-20-15,5-12-47 16,3-12-15-16,0-15-10 16,5-16-1-16,0-6-21 15,4-23-68-15,5-9 95 16</inkml:trace>
  <inkml:trace contextRef="#ctx0" brushRef="#br0" timeOffset="154908.64">18729 10890 246 0,'15'5'178'16,"-2"-3"28"-16,2 0-10 16,-5-2-28-16,-5-4-8 0,4 8-15 15,-6-3-9-15,1 3-14 16,0 5-5-16,-6-8-20 16,0 1-8-16,2-1-8 15,-2-2-6-15,1 1 3 16,0 0 6-16,0 0-7 15,-12 5-3-15,-13 3-13 16,-36 12-11-16,17-7-16 16,-1 6-7-16,-13-6-12 15,2 1-4-15,5-3-4 16,-1-3 0-16,8 2-2 16,4-2 2-16,-8 2 2 15,-1-1 2-15,3 0 3 16,-1 0-1-16,7-3-1 15,6 4-3-15,7-2-3 16,4-1-1-16,5 0-3 16,7-2-2-16,3 1-7 0,4 2-2 15,5 4-3-15,3 2 1 16,4 4 4-16,4 3 2 16,6 2 4-16,3 0 0 15,8 1 1-15,3-2 2 16,9-3-2-16,2 1 0 15,6-5 1-15,0 5-1 16,1-2 1-16,-4 1 0 16,2 2 0-16,0-7 0 15,-2 0-1-15,2 0 0 0,-9-1-2 16,-2 5-16-16,-6 1-79 16,-5-1-80-16,-11-9 106 15</inkml:trace>
  <inkml:trace contextRef="#ctx1" brushRef="#br0">7917 11691 0,'0'0'15</inkml:trace>
  <inkml:trace contextRef="#ctx0" brushRef="#br0" timeOffset="156493.95">3926 9909 544 0,'-70'26'295'0,"67"-26"-102"16,-3 3-12-16,1 2-69 16,-3 4-28-16,-1-3-12 15,3 0-4-15,4-1-19 16,0-1-9-16,2 1-19 16,0 0-10-16,-3 1-9 15,3 1-1-15,5 1 0 16,-1 4 2-16,4 1-2 15,-1 3 0-15,1 3-2 16,1-2-1-16,4 1-3 16,1-1 1-16,7-2 0 15,4 2 1-15,7-1 2 16,2-1 1-16,-1 0 0 0,1-1 0 16,0-2 0-16,-1 1 0 15,0 1 1-15,1 1-1 16,-6 0 2-16,0-1 0 15,-8 1 1-15,-7-3 1 16,0 1 1-16,-4-2 2 16,-3-2 28-16,1 0 20 15,-7 1 53-15,-4 1 27 16,-7-1 12-16,-4 2-6 16,-14-2-38-16,-1-1-22 0,-7 5-29 15,0 0-9-15,-4 1-11 16,0 1-5-16,1-1-12 15,1-3-6-15,6-2-9 16,6-4-15-16,3-4-49 16,6-1-38-16,11 1-105 15,-3-1-85-15,12 4 184 16</inkml:trace>
  <inkml:trace contextRef="#ctx0" brushRef="#br0" timeOffset="157844.34">19458 11765 409 0,'-1'0'244'16,"0"-1"13"-16,0 0-55 15,0 0-44-15,0-1-7 0,0 1-29 16,0 0-7-16,0 0-5 16,1 0-12-16,0 0-30 15,0 0-16-15,8-3-30 16,2-1-7-16,0 2-9 15,31-3-3-15,-31 10-2 16,0 1-1-16,3 5 0 16,-3 3 0-16,3 2 3 15,-4 3 0-15,-3 3 2 16,-1 3 0-16,-4 2 5 16,-1 2 9-16,-3-3 3 15,-2 2 0-15,-2 3-2 16,-2 0-8-16,-1 5-4 15,-4 3-1-15,5 1-2 16,-1 4-1-16,1 2-3 16,4-2 9-16,1-4 5 15,4-1 0-15,3-9 3 16,3-5-11-16,-1-8-5 0,4-2-2 16,0-6 0-16,0 0-1 15,1-3 0-15,-2-2-2 16,2 0-9-16,-5-3-18 15,-1-5-72-15,2-2-50 16,-3-3-107-16,1-5-90 16,2-3 227-16</inkml:trace>
  <inkml:trace contextRef="#ctx0" brushRef="#br0" timeOffset="158168.47">19608 12122 463 0,'-14'-5'273'0,"2"5"-13"16,-2 0-22-16,0 3-39 16,2 2-21-16,-6 4-42 15,0 1-12-15,-5 4-18 16,2 2-5-16,-2 4-16 15,-1 0-14-15,-7 3-25 16,0 0-13-16,-2-3-20 16,5 1-6-16,3-6-5 15,2-3-2-15,6-1-4 16,1-3-7-16,8 1-52 16,3-1-41-16,5-1-116 0,1 1-74 15,3-5-167-15,5 1 276 16</inkml:trace>
  <inkml:trace contextRef="#ctx0" brushRef="#br0" timeOffset="158777.67">20041 12250 225 0,'-45'-20'120'15,"41"17"4"-15,-2 1-7 16,2 1 14-16,0 1 7 16,4 0-9-16,0 0-4 15,0 0-5-15,0 0-2 0,0 0 0 16,0 0-8-16,0 0-11 16,0 0-2-16,3 5-13 15,-2-3-8-15,3 3-27 16,4-3-14-16,2 0-24 15,1 2-5-15,30 25-4 16,-28-26-1-16,7-3-1 16,-1 1 0-16,1-1 0 15,-1-1 1-15,-2 0-46 16,-3-3-34-16,-2 0-105 16,-1 1-82-16,-5-1 169 15</inkml:trace>
  <inkml:trace contextRef="#ctx0" brushRef="#br0" timeOffset="159180.01">20090 12001 592 0,'-8'3'317'0,"4"-1"-61"16,3-1-28-16,1-1-57 15,0 0-24-15,0-1-52 16,0 0-11-16,0 0-21 15,0 1-6-15,0 0-10 16,3 0-12-16,7 1-19 16,0 0-7-16,5 1-7 15,27 3-1-15,-22-3-1 16,0 2-2-16,-2-4-1 16,5 2 12-16,-3 2-71 15,1-1-41-15,-1 1-132 16,-1 0-106-16,0 1 220 15</inkml:trace>
  <inkml:trace contextRef="#ctx0" brushRef="#br0" timeOffset="159660.74">20650 12114 390 0,'0'0'287'15,"0"0"26"-15,0 0-123 16,5 1-17-16,3 6-18 15,3-3-15-15,29 30-38 16,-27-31-22-16,3 1-52 16,1-1-15-16,1-2-9 15,0 0-2-15,2-1-2 16,-2 0-1-16,-1 0-51 16,1 2-40-16,-1-2-100 0,-1 1-152 15,-5-1 225-15</inkml:trace>
  <inkml:trace contextRef="#ctx0" brushRef="#br0" timeOffset="160648.91">21032 12135 569 0,'73'-23'322'15,"-69"26"-75"-15,-7 1-102 16,6-1-39-16,-3-3-22 15,0-1 3-15,0 0 14 16,3-2 5-16,12-5-27 16,29-37-21-16,-25 22-25 15,2 2-6-15,5 1-8 16,-3-2 4-16,1 4 6 16,-3-9 3-16,-4 9-2 0,0 1-3 15,-5 3-7-15,-1 5 1 16,-5 0 8-16,-2 0 2 15,-1 4 9-15,-2 1 2 16,-1 1-4-16,0 2 0 16,-1 0-12-16,1 1-7 15,-1 0-16-15,-1 0-6 16,2 0-5-16,-2 3 0 16,-3 17 2-16,-13 29 3 15,5-21 0-15,-1 2 2 0,0 6 0 16,1 6 1-16,0 7-1 15,0 1 1-15,3 3-1 16,3 1 0-16,-2-7 0 16,2-1 1-16,2-6 0 15,0-3 0-15,1-5-2 16,4-1 0-16,-2-8-1 16,4 1-1-16,-1-6 1 15,3 2 1-15,0-5 0 16,-1-5 2-16,3 0 0 15,-4-3 1-15,1-1 0 16,-2 0 2-16,-1-4 0 16,3-1 2-16,-6-2 7 15,3 0 1-15,0 0 2 16,-1 0-2-16,0 0-4 16,0 0-1-16,0-1 0 15,-7-1 0-15,-5-1 2 0,-25-8 0 16,22 12 2-16,-5-1 3 15,4 1 2-15,-1-3-2 16,3-1-3-16,5 0-5 16,-5-2-4-16,5 4 1 15,4 0 2-15,5 3 0 16,3 2-3-16,-3-3-2 16,0 0-3-16,1 0-3 0,0 0 1 15,0 0 0-15,0 0 0 16,19 5 3-16,36 25 2 15,-20-23 1-15,-3-4 2 16,2 1 0-16,2 2-4 16,-1-1 0-16,0 2-1 15,-2 0-3-15,0 2-21 16,-4 3-32-16,1 5-105 16,-5 2-24-16,-4 4 103 15</inkml:trace>
  <inkml:trace contextRef="#ctx0" brushRef="#br0" timeOffset="174523.15">17135 10141 284 0,'47'-66'228'0,"-47"54"41"16,-1 6-38-16,-7-3-66 16,0 1-34-16,-3 4-44 0,6 1-15 15,-3 1-20-15,1 4-9 16,1 3-13-16,-1 4-8 16,1 6-12-16,3 5-6 15,-1 3-5-15,4-1 0 16,0-3 1-16,5-2 0 15,3-8 0-15,2-3 5 16,7-3 13-16,-3-5 16 16,1-4 16-16,2-5-2 0,-5-9-9 15,2-4-14 1,-8-1-11-16,3 1-1 0,-4 5 16 16,-1 4 9-16,0 3 14 15,-8 4 8-15,-2 7-12 16,-6 3-11-16,1 10-16 15,-4 2-10-15,3 4-4 16,-2-1 0-16,1-2-1 16,2-3-1-16,5-6-2 15,4-1-1-15,2-5-38 16,0 0-48-16,0-1-125 16,0-1-88-16,0 2 177 15</inkml:trace>
  <inkml:trace contextRef="#ctx0" brushRef="#br0" timeOffset="177899.43">17171 10199 233 0,'46'40'123'0,"-48"-40"-13"16,-1-1-26-16,3-1-20 15,0 1-9-15,0 0-31 16,0 0-9-16,0 0-11 16,0 0-3-16,0 0-1 15,0 0 0-15,0-1-4 16,0 1-2-16,0 0 1 16,0 0 1-16,0 0 4 15,0 0 2-15,0 0 10 16,0 0 2-16,0 0 3 15,0 0 0-15,7-4-4 16,3 0 3-16,-4 0 7 16,-1 2 10-16,-1 0 21 15,-3 2 10-15,0 0 19 16,1 0-1-16,-2-3-18 0,0 2-13 16,2-1-27-16,0-2-10 15,0 1-7-15,2-3 2 16,-1 3 10-16,-2 1 3 15,0-1 8-15,-1 3 0 16,0 0-3-16,0-1-1 16,0 1-5-16,0 0-2 0,0 0-8 15,1-2-4 1,-1 1-3-16,0 1-1 0,0 0-2 16,0 0 0-16,0 0-1 15,0 0-1-15,0 0-3 16,7-5 0-16,-7 5 0 15,0 0 1-15,0 0 2 16,3-1 1-16,-3 1 3 16,5-4 1-16,-5 4 0 15,0 0 0-15,0 0-1 16,0 0 0-16,0 0 1 16,0 0 1-16,0 0 3 15,0 0 4-15,0 0 4 16,0-1 1-16,0 1 1 15,0 0-2-15,0 0-3 16,0 0 0-16,0 0 2 16,0 0 1-16,0 0 2 15,-1 0 0-15,0 0-1 16,0 0-1-16,0-1 2 0,0 1 0 16,0 0-1-16,-1 0-1 15,-5 0-6-15,-3 1-1 16,-1 0-1-16,-27 6-1 15,27-4 1-15,-6-2 1 16,4 0 1-16,-1 0 1 16,0 0 0-16,5 3 0 15,-2-3 0-15,-3 0 1 16,-3 1-1-16,2 1 1 0,-3-1-4 16,-1 3-3-16,0-1 1 15,2 1 1-15,-3 0 5 16,0 0 3-16,1-1 1 15,-4 1-2-15,1 0-5 16,-5 0-2-16,3 0-5 16,-3-3 0-16,-1 2 0 15,10 0-1-15,-5 1 0 16,8 2 2-16,-4-1 5 16,-7-1 1-16,2 4 6 15,-4-3 0-15,-5 3-5 16,0-2 0-16,-5-1-6 15,-1 2-2-15,1-3 0 16,1 2-1-16,-1 3 0 16,3-3 0-16,1 2 0 15,-5-1 0-15,6 0 0 16,0-1 0-16,-1 3 1 0,1 0-1 16,-5-1 1-16,-2 2-1 15,-2-6 1-15,3 5 0 16,-1-1 1-16,-2-3 0 15,3 5 0-15,-4-7-1 16,0 2-1-16,5 0 0 16,-6-1-1-16,9 3 1 15,6 4 1-15,-5-3-1 16,0 1 1-16,-5-3 0 16,-8 0 0-16,-2 0-1 0,1-1 0 15,-4 2 0-15,2-2 0 16,4 0-1-16,3 2 1 15,3-3 0-15,6 2-1 16,-7-1 0-16,-4 4 0 16,-3-2 1-16,-9 2-1 15,4 1 1-15,-2-7 0 16,3 6-1-16,3-3 1 16,1-2-1-16,8 3 0 15,-1-4 0-15,-3 3 0 16,-4 1 0-16,-8 0 0 15,-4 1 0-15,-2-2 1 16,3 0-1-16,8-1 0 16,2-1 0-16,5 0 0 15,5 0 1-15,-1-1-1 16,-4-2 0-16,-2 1 1 0,-8 2-1 16,-1-2 1-16,-1 4-1 15,-1-3 0-15,2 0 0 16,4 2-1-16,-2-5 0 15,7 7 1-15,-2-5-1 16,-6 2 0-16,-1 3 0 16,-7-1 0-16,0 4 0 15,0-4 1-15,3 1 0 0,3-1 0 16,9-2 0-16,3 2 1 16,-2-2 0-16,-3 0-1 15,-8-3 0-15,-1 1 0 16,-1 3 1-16,-1-1-1 15,3 0 0-15,10 0 0 16,-5-4 0-16,9 0 0 16,-3 1 1-16,-11-1 0 15,5 0 0-15,-2 2-1 16,-5 0 0-16,5 0 0 16,-2-1 1-16,2 0-1 15,8 0 1-15,1 0-1 16,5 3 1-16,-7-4 0 15,1 2-1-15,-5-1 1 16,-1 1-1-16,3 4 0 16,-5-4 1-16,4 4-1 15,0-2 1-15,8-1-1 16,-1-2 0-16,0-1 1 0,-1 0-1 16,-5 1 0-16,1 2 1 15,-3 3 0-15,0-1-1 16,-2-2 1-16,3 3-1 15,0-2 0-15,-1 0 0 16,3 1 1-16,2-3 0 16,-7 0-1-16,0 2 1 15,-9 0 0-15,-7 3 0 0,2 4 0 16,-3-2 2 0,5 2 0-16,0-1 1 0,-5-1-1 15,2 7 0-15,-15-4 0 16,-2 1 0-16,-2 3 0 15,-2-4 0-15,0 2 0 16,-4 5 0-16,-11 0 3 16,-5 3 1-16,6 1 9 15,-2-3-1-15,2 4 0 16,-9 1 1-16,-8 3-8 16,4-3-1-16,-12 2-2 15,5 0-1-15,-8 1-2 16,-1 5 0-16,-1-2-1 15,-6 0-1-15,-5-5 0 16,2 3 0-16,1 0 1 16,-4-3-1-16,7 5 1 15,-9-3-1-15,-5 7 1 16,0 5-1-16,1-2 1 16,-9 3 0-16,7 0-1 0,2 3 1 15,-9-1 0-15,-1-3 0 16,3 1-1-16,5-3 1 15,-2-2-1-15,-1 2-1 16,3-7 0-16,-8 4 1 16,-9 4 0-16,8-3 0 15,-4 7 0-15,-1 0 0 0,11 1 0 16,3-1 0-16,-5-1 0 16,-2 0 0-16,7-6 0 15,-1 0 0-15,4 0-1 16,1 1 1-16,5 1-1 15,-3 0 0-15,0 3 1 16,6-3-2-16,4 0-6 16,5 2-2-16,11-6-14 15,1-3-7-15,6-2-21 16,12-4-20-16,7-2-45 16,6-2-37-16,3 0 97 15</inkml:trace>
  <inkml:trace contextRef="#ctx0" brushRef="#br0" timeOffset="180144.6">17098 10074 525 0,'-2'0'48'0,"1"-1"7"16,0-2 37-16,0 2-41 16,0 0-15-16,0-1-27 0,0 1-2 15,0 0 7-15,0 0 5 16,-2 0 10-16,3 0 5 15,0 0 0-15,0 0-3 16,0 0-10-16,0 1-7 16,0 0-8-16,0 0 0 15,0 0 6-15,0 0 2 16,0 0 7-16,0 0 2 16,5 0-3-16,1 0 2 0,3 0 5 15,0 0 0-15,4-1-4 16,29 0-4-16,-29-1-10 15,3 0 0 1,-2-1 5-16,6-1 1 0,-1-3 2 16,4-1-2-16,7 1-7 15,-2-4 0-15,11 0 0 16,4-1 0-16,5-1 3 16,5-1 1-16,4 1 0 15,2-1 0-15,1 1-1 16,-3-3-3-16,1-1-3 15,0-2-2-15,8-1-1 16,4 0-1-16,9-2 0 16,2 1 0-16,-5 3-1 15,1-2 0-15,-3-1 0 16,6-1 0-16,8-2 0 16,3-2 0-16,2-2 0 0,0 0 0 15,3-5 0-15,-2 0 0 16,8-3 1-16,5-2-1 15,-8 1 0-15,5-2 1 16,1 5-1-16,0-4 2 16,9 1 0-16,-7 0-1 15,0-7 1-15,0 0 1 16,2-5 0-16,0-1 0 16,-3 0-1-16,1-1-1 15,1 0 0-15,6 1-1 0,3 3 0 16,-5 0 0-16,4 2 1 15,-1-1 1-15,4-1 1 16,2 0 0-16,-8-3 0 16,2 2 0-16,-6 2-1 15,7 6-1-15,-8 4-1 16,-9-1 0-16,-7 7 1 16,-8 1-1-16,-3 2 1 15,4 3 0-15,-12 2 0 16,-3 3 0-16,-11 3 0 15,-3 0 1-15,-3 4-1 16,-1-3 1-16,2 1-2 16,-8 0 1-16,-4 3-1 15,-3 0-2-15,-12 3-25 16,-4 2-25-16,-12 0-85 16,-3 3-86-16,-14 3 140 0</inkml:trace>
  <inkml:trace contextRef="#ctx0" brushRef="#br0" timeOffset="182274.98">21904 7346 474 0,'47'-33'256'0,"-28"25"-82"16,2 1-33-16,-3 1-54 0,-1 0-7 15,-1 3 3-15,1 1 7 16,-1 1-18-16,-1 0-7 15,-5 2-10-15,-2 3-6 16,2 6-6-16,-4 2-1 16,-2 3 2-16,-3 2 2 15,-9 4-4-15,1-1-2 16,0 7-6-16,-4 1-3 16,0 1-7-16,1 2-3 15,-3 0-6-15,9 2-2 0,-4 1-3 16,1 0-2-16,-2-1-4 15,4-1-2-15,-3-2-1 16,1-5-1-16,6-3-2 16,-2-4-2-16,4-3-23 15,3-2-13-15,0-4-27 16,-1-3-22-16,4-5-50 16,-4-1-60-16,1-4 126 15</inkml:trace>
  <inkml:trace contextRef="#ctx0" brushRef="#br0" timeOffset="182530.94">22048 7534 513 0,'-6'3'236'0,"-9"6"-115"0,1 1 7 15,-7 6-2-15,-2 3-18 16,-7 4-10-16,-4 1-14 16,-7 4-39-16,1 3-13 15,-1 0-21-15,4 0-7 16,6-1-8-16,-3-7-20 0,13-2-56 16,1-5-56-1,8-5 81-15</inkml:trace>
  <inkml:trace contextRef="#ctx0" brushRef="#br0" timeOffset="183072.03">22333 7690 390 0,'-1'-30'241'15,"4"30"-17"-15,4 0-57 16,-2 1-16-16,6 2-11 16,-1-3-19-16,3 2-39 15,6-1-20-15,-2 1-36 16,0-2-9-16,-1 3-10 16,-3 0-2-16,-1-2-3 15,0-3-8-15,-4 0-66 16,1-2-41-16,-3-1-122 15,0 2-121-15,-3-5 233 16</inkml:trace>
  <inkml:trace contextRef="#ctx0" brushRef="#br0" timeOffset="183325.35">22447 7592 731 0,'-54'-25'362'16,"54"22"-157"-16,3 0-16 15,1 0-54-15,-4 3-42 16,0-1-31-16,0 0-17 16,2 0-34-16,7-2-8 15,2 0-8-15,1 0 8 16,27-6-74-16,-25 6-41 0,-2 2-97 15,-1-3-66-15,0 0 180 16</inkml:trace>
  <inkml:trace contextRef="#ctx0" brushRef="#br0" timeOffset="183905.46">22822 7467 294 0,'-41'-3'204'0,"41"4"-7"0,2-1-72 16,-1 0-18-16,-1-1-7 15,0 0 10-15,0 1 23 16,0 0 5-16,0 0 3 16,0 0-2-16,0 0-12 15,10 3-15-15,7 3-38 16,29 11-20-16,-31-17-29 15,1-2-6-15,-1-2-4 16,0 1-2-16,0 0-5 16,-2-1-3-16,-4 1-1 15,-4 3-22-15,-3-1-44 16,-2 0-34-16,0 0-109 16,0 0-56-16,0 0-191 15,0 0 274-15</inkml:trace>
  <inkml:trace contextRef="#ctx0" brushRef="#br0" timeOffset="184345.29">23390 6798 320 0,'5'-3'234'15,"0"-3"-13"-15,-3 8-27 16,-1 3-31-16,-1 5-27 16,-3 5-5-16,-2 6-29 15,0 2-19-15,-3 4-35 16,1-2-17-16,1-1-19 16,0 0-1-16,1-2-1 15,-2-3-2-15,2-4-3 0,-2 3-1 16,3-5-3-16,2 2-1 15,3-1-22-15,0-3-34 16,1-4-133-16,1 0-157 16,6 2 215-16</inkml:trace>
  <inkml:trace contextRef="#ctx0" brushRef="#br0" timeOffset="184791.62">23720 7108 402 0,'-1'-4'236'0,"0"4"-63"16,-6-1 9-16,7 1-62 16,-2 0-10-16,1 0 7 15,-1 0-15-15,-19 7-18 16,-30 12-10-16,20-4-17 16,-2-2 0-16,-4 5-11 15,-4 5-11-15,0-4-17 0,0 4-6 16,3-2-6-16,2-1-3 15,4 2-1-15,6-4 0 16,6 3-2-16,6-1 0 16,2-3-3-16,1 2-3 15,2-8-13-15,3-2-14 16,6-4-35-16,-2-3-18 16,2 0-47-16,0-2-17 15,0 0-116-15,0 0 167 16</inkml:trace>
  <inkml:trace contextRef="#ctx0" brushRef="#br0" timeOffset="185215.63">23392 7377 425 0,'81'-10'228'15,"-81"16"-69"-15,-2 1-4 16,-6 10-74-16,0-1-5 16,-3 5-10-16,0 2-13 15,4 1-18-15,-1 0-8 16,0-2-16-16,4 0-2 16,-2-3-6-16,2-1 0 15,2-2-2-15,-1-4 1 0,-1-2-3 16,3-2-2-16,-1 0-30 15,2-2-18-15,2 4-92 16,-1-6-63-16,4 1 129 16</inkml:trace>
  <inkml:trace contextRef="#ctx0" brushRef="#br0" timeOffset="185721.29">23541 7567 303 0,'75'-28'174'0,"-81"29"-14"15,3 8-36-15,-3 2-39 0,-3 0-4 16,3 3-4-16,-4-3 1 16,4 3 1-16,2 0-11 15,4 1-26-15,1-4-13 16,3-1-21-16,7-2-2 16,1-4 6-16,7-1 2 15,0-4 2-15,-1-2 1 16,2-6-7-16,-2-2 0 0,-4-1 5 15,2 0 0-15,-6-5 11 16,-4 0 3-16,-1-2-2 16,-2 1 0-16,-6 2-10 15,1 4-2-15,-6 5-2 16,-2-4-3-16,2 7-5 16,0 1-5-16,-5 3-12 15,-2 1-4-15,0 0-10 16,0 3-9-16,7-2-28 15,1 2-11-15,3 0-35 16,2-2-39-16,-5 0-109 16,7-2 161-16</inkml:trace>
  <inkml:trace contextRef="#ctx0" brushRef="#br0" timeOffset="186140.16">23813 7504 230 0,'31'40'139'0,"-42"-26"-16"15,-4 0 25-15,8 9-7 16,-5-3-1-16,7 2 3 16,0-5-11-16,2-2-37 15,3-1-20-15,7-5-43 16,3-1-11-16,5-6 7 16,7-1 7-16,-4-5 8 15,4-1-1-15,0-4-16 16,-4-2-5-16,-3-1-3 15,-1 0 3-15,-6-2 10 16,-3-1 4-16,-4 3 6 16,-3-4-4-16,-4 2-19 15,-3 0-16-15,-7 2-51 16,-1 5-41-16,-8 0-168 16,-6 0 167-16</inkml:trace>
  <inkml:trace contextRef="#ctx0" brushRef="#br0" timeOffset="196759.02">12808 9033 296 0,'18'-86'191'15,"-22"81"-9"-15,-1 1-38 16,2 0-12-16,-2 2-23 16,3 1-12-16,1 1-24 15,0-1-1-15,0 1-3 16,0 0-10-16,-1 0-21 16,2 0-12-16,-2 0-18 15,0 5-3-15,-7 15 0 16,-27 29 0-16,32-25-3 15,3-1-1-15,2-3 1 16,3-3 0-16,6-5 5 16,2 1 4-16,2-5 6 15,5-1 2-15,-2-7 4 16,0-1 3-16,-1-8 10 16,2 0 2-16,-3-3 0 0,-2-4-3 15,-3-5-11-15,1-2-4 16,-6-3-5-16,-3 0-2 15,-2 0-3-15,-5 6 4 16,5 4 18-16,-6 2 6 16,4 6 7-16,-6-1-3 15,-9 4-21-15,4 4-8 0,-3 5-13 16,4 5-3-16,0 2 1 16,0 0-3-16,2 4-1 15,2 2 3-15,3 1-4 16,1 2 2-16,4 0 1 15,0-1-4-15,4-2 3 16,1-2-1-16,7-4 1 16,-2-2 5-16,5-2-2 15,0-4 3-15,-2-1 2 16,-1-3-1-16,0 0 4 16,2 1-2-16,-7-6 4 15,-6 1 1-15,3-6-3 16,-5-1 3-16,1 0-1 15,6 0-1-15,-11-2 4 16,-2-3-2-16,1 5-3 16,-3 2 0-16,-1 5-7 15,4 4-2-15,-8 5-3 16,3-1-3-16,-4 7 4 0,1 2-1 16,2 3-2-16,1 4 0 15,2 1-1-15,1 1-1 16,3-2 4-16,4 1 0 15,7-3 0-15,0-3 0 16,6-3 1-16,1-7 2 16,-3-4 2-16,6-1 1 15,-4-8 3-15,5 2 1 16,-5-10 1-16,-1 0 0 0,-4-2 1 16,-5 0 0-16,1 5 4 15,-1 2 0-15,-5 6-1 16,0 0 0-16,-1 6-8 15,0 2-3-15,2 7-4 16,-3 3-1-16,-2 9 4 16,-8-2 1-16,2 5 1 15,0-1-8-15,-2-3-84 16,7 3-83-16,-2 2 108 16</inkml:trace>
  <inkml:trace contextRef="#ctx0" brushRef="#br0" timeOffset="214702.32">12886 8922 513 0,'0'0'253'0,"0"0"-98"16,-1 0-31-16,0 0-42 16,0 0-14-16,-2 0-8 15,-1 1 0-15,-5 3-12 16,-1-3-4-16,0 14-12 15,-26 32-5-15,29-24-13 16,2 2-8-16,4 2-4 16,1-1-2-16,8-1-2 15,0-3 0-15,2-7 1 16,7-2 2-16,-5-9 8 16,2-4 1-16,-2-7 5 15,-3-1 5-15,6-5 13 16,-7-2 4-16,0 1 9 15,-3-3-4-15,-5 2-6 16,-2-3-1-16,-6 3 6 16,1-1 3-16,-5 5 2 0,7 4-2 15,-2 5-14-15,-2 2-7 16,5 5-14-16,-2 4-6 16,6 7-5-16,1 0-2 15,-2 3 2-15,0-2 1 16,0-4-1-16,5 4 1 15,3-7-86-15,0 0-79 16,2-6 104-16</inkml:trace>
  <inkml:trace contextRef="#ctx0" brushRef="#br0" timeOffset="-151558.53">8328 10536 95 0,'23'6'54'16,"-1"-3"-8"-16,0 0-27 15,3 2 1-15,1-4 25 16,1 2 6-16,0 0 12 16,2 0-2-16,-5 0-24 15,0 1-8-15,-3 2-14 16,-4-2-7-16,1 3-5 16,0-4 1-16,0 1 10 15,4 1 6-15,2-3 11 16,-1 0 2-16,1-3-6 15,-1 1-6-15,-1 3-11 16,3-1-3-16,2 2-3 16,4-3-1-16,3-4 4 15,-3 0 10-15,4-1 11 0,-1 2 5 16,1-4 0-16,2 0-10 16,-5 2-11-16,-3 0-4 15,0 4-3-15,-2 1-1 16,1 2 1-16,4 2-2 15,0-1-2-15,-1-1 1 16,1 3-1-16,-2-5 0 16,-1-1 1-16,1 0 1 15,9-2 17-15,-6 1 9 16,11-1 12-16,-3-1 1 0,-3 0-14 16,-1 0-9-16,-3 0-13 15,0 0-1-15,1 1-3 16,7 2 0-16,1 0 0 15,1 0-1-15,2 0 1 16,0 0-1-16,0 0 0 16,-2 2-1-16,0 1 1 15,-2 1 0-15,-4-2 0 16,-4 0 1-16,2-1 1 16,-3-1-1-16,2-1 2 15,2 1 0-15,0 0 1 16,-2 2 0-16,-2 1-1 15,-1-3 0-15,-2 1-3 16,-3-1 0-16,-2 0-1 16,-4 5 0-16,-7-1 0 15,-2 2-2-15,-6 0 1 16,-2-4 0-16,-1 1-2 0,-1-2-2 16,-2-1-10-16,0 0-18 15,0 0-19-15,0 0-7 16,0 0-63-16,0 0-69 15,0 0 126-15</inkml:trace>
  <inkml:trace contextRef="#ctx0" brushRef="#br0" timeOffset="-149447.8">10734 10621 238 0,'69'-14'144'16,"-69"7"-30"-16,-3-1-54 16,-4 2-17-16,1 0-17 15,0 3 6-15,1-1 17 0,-3 4 7 16,0 3 7-16,-2 3-3 16,0 6-8-16,-7 4-7 15,0 0-22-15,1 4-9 16,1 1-12-16,6-1 1 15,6-2 7-15,2-1 3 16,7-2 5-16,3-7 5 16,4 1 3-16,1-3 4 15,0-9 4-15,4 2-3 16,3-7-7-16,2-3-2 0,-3-3-8 16,-2 0-2-16,-2-2 0 15,-2 1 11-15,-2 0 24 16,-5 0 17-16,-7 0 24 15,-7-1-10-15,-2 0-25 16,-1 1-19-16,-3 4-30 16,3 0-4-16,-3 6-8 15,-2 3-4-15,6 4-6 16,-5 6-4-16,5 6 2 16,1 6 3-16,-2 6 5 15,-3-1 5-15,3 4 4 16,0-3 1-16,4-3 2 15,4 0 2-15,3-10 3 16,5-1 4-16,2-5 10 16,5-5 6-16,0-2 6 15,1-4 1-15,1-7-8 16,1-2-2-16,-8-5 3 0,4 0 10 16,-4-1 18-16,-4-1 5 15,-3-3-1-15,-3-2-10 16,-4 4-18-16,-3 2-9 15,-2 4-14-15,1 5-5 16,-3 0-1-16,-4 2 0 16,0 3 0-16,-2 2 1 15,-4 3-2-15,5 0-3 16,-1 0-4-16,3 2-2 0,6 4-8 16,4-1-2-16,3 3 1 15,2-2 2-15,2 3 9 16,2 0 3-16,5-1 5 15,2-1 2-15,4-1 2 16,0 0 2-16,3-5 0 16,2 2 0-16,-2-6 2 15,-1-2 0-15,3-1 3 16,-9 0 1-16,-4-1 3 16,1 2 3-16,-7-2 3 15,2 0 0-15,-2-3-5 16,-3-1-3-16,1-2-4 15,-5-2-3-15,3 7-6 16,3-2-3-16,-6 6-10 16,0 1-5-16,-2 2-7 15,0 5-2-15,-4 4 3 16,4 3 4-16,-3 6 6 16,-3 0 5-16,3 4 3 0,2 0 0 15,2 2 2-15,4-1-1 16,6 1 1-16,5 2 0 15,3-3 2-15,-1-5 2 16,2-3 4-16,3-6 4 16,3-2 3-16,6 0 1 15,3-5 1-15,-6-2-2 16,-4-5 1-16,-2-2 1 16,-1-3 2-16,0 1 3 0,-3-5 4 15,0-2-1 1,-5-2-2-16,-2-2-2 0,-1-3-4 15,-5 0-1-15,2 3-2 16,-5 2-2-16,-8 4-6 16,1 5-4-16,3 5-10 15,-2 0-7-15,5 8-9 16,-1 4 0-16,-9 4 5 16,-1 4 3-16,7 9 9 15,0 0 2-15,2 6 4 16,5 0 0-16,1-2 2 15,-1-2 1-15,6-3 0 16,3-1 1-16,1-6 1 16,6-3 1-16,3-6 6 15,0-2 1-15,-1-6 5 16,0-4 2-16,-2-3 5 16,5-2 1-16,-3-5 2 0,1-1-1 15,-5-8-5-15,-7-2-2 16,0-4-5-16,-2-1-1 15,-3-3-3-15,-4 4 0 16,-4 5-6-16,3 3-3 16,-8 13-10-16,5 2-7 15,-3 7-8-15,-3 7-4 16,4 5 3-16,0 9 5 16,-3 3 8-16,2 4 5 0,4 7 5 15,2 0 2-15,7-2 2 16,2-3 0-16,2-5 1 15,-1-6 1-15,7-1 1 16,1-3 2-16,4-7 3 16,6-1 3-16,2-7 3 15,0-3 0-15,2-6 2 16,-3 0-1-16,-1-4 4 16,-4-1 2-16,-5-2 2 15,-3-1 1-15,-9-3-4 16,0-1-3-16,-14-1-7 15,1-1-4-15,-6 3-7 16,-2 1-4-16,7 9-14 16,0 6-6-16,1 10-5 15,0 6-1-15,4 14 10 16,-5 2 6-16,1 7 9 16,5 0 4-16,-1-2 2 0,2-1 2 15,5-10 0-15,2-6 1 16,0-6 2-16,3-7 2 15,3-8 9-15,3-2 1 16,12-7-5-16,-1-6-3 16,11-2-7-16,-3-9-3 15,-6-7 3-15,-1-2 3 16,-7 1 4-16,-3 3 0 16,-5 10-3-16,-4 9-6 0,-5 10-20 15,-7 7-8-15,-12 12-7 16,-2 4 4-16,-6 14 15 15,1 4 6-15,2 4 11 16,2 1 1-16,2-9 3 16,3 1-1-16,7-10-1 15,10-2-1-15,3-7 0 16,9-2 0-16,3-3 3 16,0-4 0-16,10 5 0 15,-1-6-64-15,-2-1-241 16,4 1 212-16</inkml:trace>
  <inkml:trace contextRef="#ctx0" brushRef="#br0" timeOffset="-148301.52">12841 8981 271 0,'-47'17'149'16,"34"-2"-37"-16,-5 8-28 15,3 4-7-15,1 3-2 16,3-3-6-16,3-6-4 16,6 1 0-16,5-10 16 15,5 2 12-15,5-6 24 16,1-5 6-16,4-2-26 15,0-5-8-15,6-5-15 16,3-3-9-16,-1-6-12 16,0-3-12-16,-8-4-18 15,-6-2-3-15,-7 2-1 16,-5-1 11-16,0 5 13 16,-6 4 2-16,-4 3-6 0,0 6-15 15,-1 8-30-15,3 2-10 16,-2 8-7-16,-3 6 1 15,-2 9 12-15,1 3 6 16,3 0 5-16,1 1 2 16,7-6 0-16,0-4 0 15,3-4 1-15,3-8 2 16,3-3 9-16,1-4 6 16,7-8 8-16,6-4-1 15,5-11-7-15,0-6-7 0,-1-2-5 16,-3-7-1-16,-7 2 4 15,1 2 1-15,-11 1 6 16,-4 3 0-16,-7 5-2 16,-1 3-6-16,-8 13-15 15,1 8-3-15,-4 13-5 16,-5 8 3-16,1 11 2 16,-3 2 2-16,3 4-2 15,2 3 1-15,8-2-1 16,5 2-5-16,4 2-149 15,1 2-321-15,-2 5 322 16</inkml:trace>
  <inkml:trace contextRef="#ctx0" brushRef="#br0" timeOffset="-113922.49">13333 9089 67 0,'0'0'34'16,"0"0"-8"-16,-2 0-26 15,2 0-14-15,-2 0 9 16</inkml:trace>
  <inkml:trace contextRef="#ctx0" brushRef="#br0" timeOffset="-102826.7">13184 9044 261 0,'-3'-5'99'0,"3"4"-82"15,-2 0-28-15,1 0-10 16,0 0 1-16,0 0 20 16,0 0 14-16,0 0 10 15,0 0 1-15,1 0 1 16,0-1 0-16,0 1 3 15,0 0 1-15,0 0 5 16,0 0 6-16,0 0 11 16,0 0 4-16,0 0-2 15,0 0-8-15,4-2-12 16,7 0 0-16,-1 1 4 16,28-6 6-16,-26 12 7 15,-2-1-1-15,3 0-10 16,4 0-10-16,-2 2-15 15,5-1-6-15,-2 1-5 0,1-1 0 16,2-2 3-16,2 0 1 16,-1 2 4-16,2 1 0 15,-1 1-1-15,0 1-2 16,-1 1-4-16,-2-2-1 16,7 4-2-16,-3-2 0 15,8 2 1-15,-1 0 5 16,2-4 13-16,1 4 3 0,0-3 1 15,1-1-7-15,-2-1-12 16,1 0-2-16,0 1-2 16,1-2 0-16,-2 4 1 15,-1-3 0-15,-5 1 1 16,-2-2 0-16,-1-1 1 16,4 1-2-16,3 1 0 15,1 1 0-15,4-3-2 16,0 1 0-16,0-3 0 15,4 3 1-15,-1 1 1 16,2-4 0-16,2 4 1 16,-4 1 0-16,-3-3-1 15,-2 4 1-15,-5-3-2 16,1 0 1-16,0-1 0 16,6-2 0-16,3 1 1 15,1-2 1-15,5 0 2 16,-6 5 0-16,3-3 3 0,1 5 7 15,-5-1 11-15,1-2 1 16,-4 1 1-16,-5-2-7 16,-1 1-11-16,-2 0-3 15,-1-2-4-15,1 0-1 16,5 0-1-16,0 0 0 16,5 2-1-16,-2-2 0 15,-2 1-1-15,0 3 0 16,2-3-1-16,-1 2 1 0,5-1 0 15,1-2 0-15,-6-1 0 16,4 2 0-16,-3 2 0 16,-2-2-1-16,-4 0 1 15,1-1 0-15,3-2 0 16,1 1-1-16,8 3 2 16,0-2-1-16,-2 0 0 15,1 1 0-15,-3-2-1 16,4 1 1-16,-4 1 0 15,0-2 0-15,-1 1-1 16,-6 1 1-16,-4 1 0 16,-3-2 2-16,-3 0 4 15,6 1 0-15,4 2-1 16,0 0 0-16,0 2-4 16,-4-4 1-16,-4-1-1 15,2 4 0-15,0-3-1 16,-1 0 1-16,3 3-1 15,-3-5 0-15,-1 2 0 0,3 2 1 16,-6-3 2-16,3 2 0 16,-1 1 1-16,-4-3 0 15,-3 1-2-15,1-1-1 16,-2 0-1-16,3 2 0 16,2-2-1-16,0 1 2 15,4 0-1-15,0 1 0 0,3 1 0 16,0 0-1-16,1 0 0 15,4 2 0-15,0 1 0 16,-2 0 0-16,4 3 0 16,-1-4 0-16,1 1 1 15,3 1 0-15,-1-1-1 16,-4 0 0-16,-3 0 0 16,2 0 0-16,-10-1 1 15,9 1-1-15,-5 0 0 16,3-1 0-16,1-1 1 15,-2 2-1-15,5-4 1 16,-5-1-1-16,5 2 1 16,-4-4-1-16,-2 1 1 15,0-1 0-15,-3 0 0 16,0 1 0-16,-1 2-1 16,-5-3 0-16,2 1 1 15,0 2 0-15,-4 0 0 16,-1-1 1-16,-4 0 0 0,-4-3 0 15,0 0 0-15,1 2 1 16,-2-2 0-16,0 0 0 16,-3 0 3-16,-1-1 1 15,0 0 13-15,0 0 4 16,0 1 0-16,-1 0-1 16,0 0-11-16,1 0-5 15,0 0-1-15,0 0 1 16,0 0 6-16,0 0 3 0,-3-1 0 15,3 1-1-15,0 0-7 16,0 0-3-16,0 0-3 16,0 0-1-16,0 0-1 15,0 0 1-15,0-1 0 16,0 1 1-16,0 0-1 16,0 0 0-16,0 0 0 15,0 0 0-15,0 0-1 16,0 0-1-16,-1 0 0 15,0 0-1-15,0 0 1 16,0 0 1-16,0 0-1 16,0 0 1-16,0 0 0 15,-4 1 0-15,-6 3 1 16,3 1-1-16,-31 20 1 16,26-19-1-16,4-1 1 15,-3-1 1-15,1-2-1 16,3 1 1-16,-3-2 0 0,0-1 1 15,-2 1-1-15,0-1 0 16,0 1-2-16,0 0 0 16,0 3 0-16,-1 2-1 15,-1-4 1-15,-2 2 0 16,2 0 0-16,-2 0 0 16,4 4 0-16,-4-3 0 15,-3-1-1-15,4 0 0 16,-5-3 0-16,9 4 0 0,-8 1 1 15,5-1 0-15,3 4 0 16,-7-7 0-16,9 4 0 16,-9-6-1-16,0 3-2 15,-1 3-3-15,-6-1 0 16,2 6 2-16,-9 0 0 16,1 3 2-16,0-4 2 15,-3 4-1-15,1 1 1 16,1-7 0-16,0 8 1 15,0-7 0-15,2 0 0 16,1 1 0-16,3 1-1 16,2 0 1-16,2-1-1 15,3 0 1-15,-2-4 0 16,1 2 0-16,-6 0-1 16,1 0 0-16,-8-1 0 15,-2-1-1-15,-4 1 1 16,-2 0 0-16,0 1 0 0,1 0 0 15,1 2 0-15,3 0-1 16,2 0 1-16,-3 1 0 16,8 1 1-16,-1-4 0 15,0 3 1-15,-5-1-1 16,-1-2 1-16,-4 1-1 16,-5-4 1-16,3 2 0 15,-1-1-1-15,0 1 1 16,1 0 0-16,2 1-1 0,-1-1 0 15,6 0 0-15,2 0-1 16,4-3 1-16,-4 0 0 16,-1 0-1-16,-5-1 1 15,-1 1-1-15,2 0 0 16,-4-1 2-16,6 4-1 16,-2 0 1-16,-3 0-1 15,4 0 0-15,1-1-1 16,4-1 0-16,2-1 1 15,7 2 0-15,0-2 0 16,-1 2 0-16,-2-1 0 16,-5-2 0-16,-5 1-1 15,-1 1 1-15,1 0-1 16,-1 1 0-16,1 0 0 16,1-1 1-16,-1-2-1 15,4 0 1-15,2-2-1 16,-7 0 1-16,9 4-1 0,-3-6 0 15,5 4 0-15,2-3 0 16,-4 1 0-16,-3 1 0 16,-3-2 0-16,-1 2 1 15,-1-2 1-15,-4 4 0 16,1-1-1-16,-2-2 0 16,-2 2-1-16,3 0 0 15,2-3 0-15,2 2 0 0,6-3 2 16,-5-3 1-16,3 2 4 15,-4 0 2-15,-4 2 0 16,1 1 0-16,-5 0-5 16,-1-1-2-16,0 0 0 15,4 2-1-15,0 2 2 16,1-1 0-16,3-3 2 16,2 0 1-16,3-2 0 15,5 2-1-15,-3 1-3 16,1 2 1-16,-3 0-1 15,-3 0 1-15,-3-3-1 16,-1 5 1-16,0-3-1 16,2 3-1-16,-1-1 0 15,2-2-1-15,1 2 1 16,4-2 0-16,-1 0 1 16,2-2-2-16,1 2 0 15,-5 1 0-15,0 1 0 16,-3 0 0-16,-3 3 0 0,2-2 1 15,1 3-1-15,-2-2 0 16,-2-2 1-16,3-2 0 16,2-1 1-16,3 0 1 15,2-1-3-15,0 0 12 16,4 0 8-16,-7 0 1 16,5 2 5-16,-4-1-13 15,-2 2-8-15,3 2-1 16,-2-5-2-16,1 1 0 0,6 1 1 15,0-3-1-15,0 1 1 16,0 1 1-16,0 1 9 16,-1 2 2-16,0-2 1 15,1 2-1-15,2-2-8 16,6 2-3-16,1-1-2 16,5 0 1-16,1-2 1 15,-3 1 0-15,8-2 1 16,-4 2-1-16,0-1-3 15,-3 0-1-15,-2 3-3 16,-1 0 1-16,-1 1 1 16,-2-2 1-16,2 4 0 15,3-4-1-15,4 2 1 16,2-1 1-16,2-4 1 16,-1 1 1-16,4-2-1 15,2 1 0-15,-3-1 0 16,2 1 0-16,3 0-1 0,0 0-1 15,-2-1 0-15,3 0 0 16,-1 1-13-16,0-1-9 16,0-1-5-16,1 1-1 15,0 0 9-15,2-14 8 16,45-28 3-16,-24 25 0 16,6-1 2-16,-1 5 1 15,0-4 3-15,-5 1 1 16,-5 1 1-16,-1 2 2 0,-7 7 2 15,-3 1-1-15,-2 3-2 16,0 3-9-16,-8-5-12 16,4 6-3-16,-2-1 0 15,0 0 7-15,0 0 8 16,-14 8 1-16,-37 24 3 16,18-15 0-16,-7 6 2 15,-5 5 1-15,-4 5 1 16,0 1 1-16,6-5 0 15,5 1-1-15,11-5-1 16,10-2-1-16,10-6 3 16,8 0 0-16,18-7 5 15,10-4 3-15,22-9 1 16,14-6 0-16,19-9-3 16,3-2-4-16,1 1 1 15,-5 2-32-15,-15 8-248 16,-7 2 201-16</inkml:trace>
  <inkml:trace contextRef="#ctx0" brushRef="#br0" timeOffset="-53808.64">2300 5569 218 0,'-67'41'92'0,"69"-48"-40"15,8 2-42-15,3-4-8 16,-2-1-1-16,1-2 0 15,-5 1 3-15,2-2 15 16,4 2 9-16,4 0 14 16,0-1 4-16,9 4 1 0,0-5-4 15,9 0-3-15,3-4-3 16,11-3-8-16,2-3 9 16,14-3 12-16,-3-3 3 15,10-7-1-15,9-2-6 16,11-8 0-16,14-5-3 15,7-8-3-15,7-1-9 16,16-7-17-16,8 0-1 16,10-8 18-16,0-7 9 0,15-9 11 15,-4-3 4-15,19 1-12 16,10-3-6-16,-6 0-13 16,6 0-7-16,4-10-7 15,-4 0-4-15,11 4-1 16,0 1 3-16,-3-1 3 15,4 0 0-15,-13-2-1 16,-1 2-2-16,-5 18-4 16,-15-1 1-16,-64 33-1 31,-53 26-1-31,0-1 1 0,144-69 0 0,-36 8 2 16,-8 16 1-16,-90 48 7 15,-9 3-39-15,-19 9-77 16,-14 1-46-16,-11 7-137 15,-12 4 176-15</inkml:trace>
  <inkml:trace contextRef="#ctx0" brushRef="#br0" timeOffset="-52858.59">2291 3906 338 0,'3'3'111'0,"10"2"-115"16,0 0 4-16,12 3 2 16,-3 0 0-16,11 2 0 15,3 2-2-15,9 3 0 16,6 1-2-16,12 0 2 16,7-1-1-16,11-2 1 15,7 1 6-15,14 1 44 16,10 2 3-16,8 1 14 15,12 1 3-15,18 1-29 16,5 3 0-16,11-1-13 16,2 3-7-16,-1-2-14 15,4-6-4-15,15 0 78 16,3-3 0-16,-1-1 2 0,2-1 1 16,-11-1-78-16,2 2 1 15,4-4-1-15,-7 1 0 16,-1 1 2-16,-59-6-1 31,-60-2 2-31,4 0 2 0,151 9 1 0,-8 1-1 16,-22-1-1-16,-84-1 1 15,-17 2-34-15,-13-1-27 0,-21 1-119 16,-7-1-127-16,-11 3 188 16</inkml:trace>
  <inkml:trace contextRef="#ctx0" brushRef="#br0" timeOffset="-48162.31">5510 3043 128 0,'-31'30'93'0,"30"-28"6"16,-3-2-17-16,8 0-7 16,-4 0-26-16,0 0-14 15,0-1-26-15,0 0-8 16,0 1 2-16,0 0 14 15,0 0 33-15,0 0 14 16,0 0 18-16,0 0-7 16,0 0-17-16,0 0-6 15,0 0-3-15,0 0-3 0,0 0-14 16,0 0-12 0,0 0-19-16,0 0-5 0,0 0-4 15,0 0 0-15,1 0 6 16,4 4 2-16,3 0 8 15,0-3 4-15,4 7 4 16,25 28 0-16,-24-25-4 16,-3-3-3-16,1 1-1 15,-2 2 0-15,-2-4-2 16,3 3 0-16,-3-2 0 16,-1-1 0-16,2 5-1 15,-1 2 1-15,0 2 0 16,-1 0 1-16,-1 1 15 15,-2-2 8-15,-3 1 8 16,0-3 5-16,0 2-4 16,-3-3-6-16,-2 1-4 15,0 1-2-15,-1-5-7 16,2-4-2 0,1 0-3-16,-11 16-2 0,0-1-3 15,-4 0-1-15,3-2 13 0,-3 1 3 16,0 0 3-16,-3 3 0 15,1 0-15-15,3 0-2 16,1 2-4-16,3-1-1 16,1-4 1-16,2-1 2 15,-3 0 10-15,1-3 3 16,-3 2 3-16,-4-4 1 16,4 2-5-16,-3 0 0 0,2 1-5 15,-1 0-1 1,1-1-8-16,-1 0-2 0,0-1-1 15,4 2-1-15,-3-1 0 16,3-1-1-16,0-1-1 16,3-1 1-16,3 2-1 15,-1-2 0-15,1-1 2 16,2-1 2-16,-4-1 14 16,4 0 6-16,2-1 3 15,-5 0 1-15,2-3-12 16,2-1-2-16,0-1-1 15,-1-1-2-15,2 0 0 16,2-2-3-16,0 0-1 16,0 0-1-16,0 0-1 15,0 0 0-15,-1 0-2 16,2 0-2-16,-2-1-3 16,1 0-12-16,0 0-27 15,0 0-12-15,0-8-23 0,1-5 0 16,3-30 3-16,0 31 9 15,1 1 23-15,-3 1 12 16,-1 2 23-16,1 1 3 16,1-1 2-16,0 0 1 15,2 1 0-15,-1-1 2 16,0 1 2-16,2 0 1 16,-4 3 3-16,-1 1 1 15,-1 2 2-15,1 2-1 0,-2 0-8 16,2 0-2-16,-2 0-2 15,-4 12-1-15,-7 12 4 16,-16 31 2-16,13-22-2 16,0-3 0-16,6 0-1 15,0-1 0-15,7-8 0 16,2-4 0-16,2-3 0 16,5-5 1-16,3-1 1 15,3-2 3-15,3-11 5 16,2-2 1-16,2-10 3 15,1-3-1-15,2-1-47 16,1-3-70-16,0 3 67 16</inkml:trace>
  <inkml:trace contextRef="#ctx0" brushRef="#br0" timeOffset="-46451.64">5089 3061 254 0,'-1'-2'122'0,"0"1"-28"15,0 0-12-15,0 0-8 0,0 0-12 16,-1 0-19-16,2 0 0 15,-2 1 18-15,1 0 7 16,0 0 4-16,-8 3 2 16,-3 3-9-16,-26 18-4 15,25-13-7-15,-1 1-6 16,-3 1-10-16,-5 1-5 16,-1 5-8-16,-1 2-4 0,0 2-6 15,-1 5-3-15,-8-1-4 16,-4 0 0-16,-5 2 0 15,-3-2-1-15,4 3 0 16,0 3-1-16,2-2 9 16,-1 2 4-16,9-4 3 15,-3 5 0-15,2 1-10 16,7-1-6-16,1-1-3 16,8-5-2-16,5 0-2 15,-2-3-1-15,7-2-2 16,-2 2 1-16,0-3 3 15,4-2 5-15,1 1 4 16,-3-6 2-16,3 0-3 16,1 4 0-16,2-3-1 15,2 4 0-15,7 1 2 16,-2-2-2-16,-1 2-2 16,-5-1-2-16,3-1-1 0,-1-2 1 15,3-2 0-15,4 0 2 16,-1-8 2-16,-1 2 2 15,-1 0 1-15,-1-1 0 16,3 1-2-16,-1-1-2 16,0-1-2-16,3-3 0 15,-3-1 1-15,1 2 0 16,1-2 2-16,-4-1 1 16,-2-1 4-16,2-2-25 0,1-3-105 15,-3-6-106-15,6-2 129 16</inkml:trace>
  <inkml:trace contextRef="#ctx0" brushRef="#br0" timeOffset="-46096.58">4524 4023 270 0,'13'-65'220'0,"-14"65"20"16,1 4-61-16,0 1-91 15,0-5-21-15,0 0-7 16,0 0-10-16,7 12-10 16,-1-1-14-16,20 26-14 0,-17-24-3 15,-5-7 27-15,0 4 5 16,-2 2 20-16,-4-3 8 15,-1 3-12-15,-5-1 2 16,-5 1-13-16,-1-2-3 16,-5 1-15-16,-1-2-8 15,3 0-8-15,-2 0-5 16,3-2-21-16,3-3-49 0,3-4-202 16,1 0 179-16</inkml:trace>
  <inkml:trace contextRef="#ctx0" brushRef="#br0" timeOffset="-45162.08">5136 3165 381 0,'-3'-5'235'15,"2"2"-32"-15,-1 3-83 16,0 0-35-16,2 0-52 15,-2 0-14-15,1 0-3 16,-4 15 6-16,-12 37 6 16,6-24 3-16,1 7 5 15,-6 2-3-15,2 6-6 16,-2 1-5-16,2 0-15 16,2 3-2-16,-3 0 17 15,5-1 1-15,0 1 2 16,2-1 0-16,4-3-18 15,-5-6-2-15,6-4-2 16,-2-5 0-16,-3-3 1 16,7 0 0-16,-5-6 0 15,5 0 2-15,2-4 2 16,-2-2 6-16,2-2 9 16,-2-3 4-16,-4-4 8 15,4-3 13-15,-5 1 12 0,3-2 2 16,2-2-4-16,0 1-15 15,0 0-17-15,0 0-6 16,-2 0-9-16,2-3-3 16,-6-14-4-16,-8-30-2 15,18 28 0-15,-3-5-1 16,-3 1-1-16,1 4 1 0,-2 3-1 16,1 6 0-1,7 4 0-15,-3 5 0 0,-2 2-3 16,3 2-6-16,-3-2-20 15,0 0-4-15,0 0-1 16,1 11 5-16,2 18 22 16,-3 27 3-16,-4-23 3 15,1 5 0-15,-2-7 1 16,10 1 0-16,7-9 0 16,-7-4 1-16,4-12 9 15,0-3 5-15,0-6 9 16,7-8 1-16,1-8-6 15,5-5-4-15,3-4-19 16,5-1-48-16,4 2 36 16</inkml:trace>
  <inkml:trace contextRef="#ctx0" brushRef="#br0" timeOffset="190373.33">13303 7754 612 0,'12'39'340'0,"-38"-19"-111"0,-13 14-32 16,-3 10-9-16,-6 14-56 15,2 6-23-15,4 4-40 16,8 2-21-16,14 0-33 16,1 2-7-16,3-5-6 15,10 0-1-15,4-5-1 16,3-10 0-16,15-11-1 15,-5-7-3-15,16-13-2 16,4-5-14-16,13-10-49 16,5-5-44-16,-12-15-125 31,-17 8-120-31,0-1 227 0</inkml:trace>
  <inkml:trace contextRef="#ctx0" brushRef="#br0" timeOffset="190674.06">13592 8078 503 0,'-28'-26'360'0,"24"43"26"16,-2 9-173-16,-1 6-36 0,1 7-82 16,-2 2-30-16,8-1-36 15,-4 1-8-15,0 0-9 16,3-7-5-16,-1-5 6 16,2-1-52-16,-2-7-109 15,2 4-89-15,0-5 124 16</inkml:trace>
  <inkml:trace contextRef="#ctx0" brushRef="#br0" timeOffset="190915.41">13940 8434 464 0,'-7'27'270'16,"-13"13"-65"-16,-1 0-34 15,-5 1-86-15,0-3-40 16,-2-6-29-16,2-4-28 16,4-4-125-16,2-8-132 15,10-4 161-15</inkml:trace>
  <inkml:trace contextRef="#ctx0" brushRef="#br0" timeOffset="191209.39">14213 8081 619 0,'-2'13'318'16,"-4"9"-123"-16,-4 12-47 16,0 8-18-16,-6 8-66 15,-4 3-24-15,6 4-25 16,5-4-4-16,2-4 4 15,5-2-58-15,2-9-215 16,-1-6 184-16</inkml:trace>
  <inkml:trace contextRef="#ctx0" brushRef="#br0" timeOffset="191468.68">14512 7837 771 0,'31'8'320'0,"-3"20"-201"15,-5 8 12-15,-9 19 4 16,-1 7-14-16,-10 9-14 16,-6 4-14-16,-7 7-40 15,-9 1-14-15,-1 5-17 16,-3-3-10-16,-10-7-36 15,0-4-31-15,-20-12-80 16,-3 2-110-16,-11-5 158 16</inkml:trace>
  <inkml:trace contextRef="#ctx0" brushRef="#br0" timeOffset="192338.15">14045 3670 342 0,'0'-5'212'0,"3"-2"1"16,-2 2-18-16,3 4-29 15,-2-4-50-15,-2 9-72 16,-1-4-17-16,1 0-13 15,6 23 13-15,17 39 19 16,-2-22 1-16,1 0-10 16,-3 4-8-16,6 4-12 15,3-2-5-15,0 4-7 16,2 1-1-16,-4-3 0 16,2 3 0-16,-5-5 3 15,0-3 0-15,-6-8 4 16,-4-7 1-16,-3-8-13 15,-1 0-29-15,-4-9-87 0,1 1-69 16,-4-8 108 0</inkml:trace>
  <inkml:trace contextRef="#ctx0" brushRef="#br0" timeOffset="192572.53">14514 3798 577 0,'6'-16'336'15,"-6"9"-47"-15,0 5-23 16,-6 7-66-16,-8 7-50 0,-9 12-54 16,-9 4-13-16,-15 12-21 15,2 4-12-15,0 1-24 16,1-1-10-16,8-1-11 16,3-2-3-16,7-2-25 15,0-4-28-15,10-2-82 16,1-2-59-16,3-8-198 15,12 2 243-15</inkml:trace>
  <inkml:trace contextRef="#ctx0" brushRef="#br0" timeOffset="192903.64">15045 3589 581 0,'-15'16'283'16,"-12"8"-84"-16,-5 7-16 15,-4 9-21-15,1 7-50 16,-6 8-73-16,4 5-12 15,5 10-14-15,-3 1-5 16,15 6-6-16,2-5 0 16,8-10 0-16,7-2 20 0,1-16-69 15,4-1-29-15,6-2-56 16,0-8-46-16,10-5-41 16,1-4 137-16</inkml:trace>
  <inkml:trace contextRef="#ctx0" brushRef="#br0" timeOffset="193310.55">15234 3990 141 0,'-17'-9'123'15,"3"36"49"-15,8 0 0 16,-8 3-13 0,12-2-26-16,4-3-54 0,-3-4-16 15,9-6-16-15,-5-2-4 16,8-8 34-16,8-5 5 15,0-10 7-15,2-6 4 16,1-8-33-16,-3 0-9 16,-6-2-22-16,-1 4-4 0,-8 4 0 15,-3 0 0-15,-3 6-3 16,-2 1-3-16,-4 5-10 16,-1 2-7-16,-1 0-62 15,0 2-48-15,0 2-168 16,3 1 167-16</inkml:trace>
  <inkml:trace contextRef="#ctx0" brushRef="#br0" timeOffset="193645.66">15594 3677 481 0,'14'-8'264'0,"3"6"-93"15,-4 11-32-15,4 7-10 16,-4 15-35-16,-2 3-5 15,-6 7-33-15,-5 3-12 16,-3 7-21-16,-1 0-2 16,-2 7-5-16,-7-3-1 15,-3 2 7-15,-1-3-41 0,-3-6-122 16,-3-5-144-16,0-6 163 16</inkml:trace>
  <inkml:trace contextRef="#ctx0" brushRef="#br0" timeOffset="193947.14">16341 4147 744 0,'18'6'295'16,"5"0"-223"-16,4-3-11 16,-6-2 3-16,-1-2-40 15,-1-2-13-15,-4-3 4 16,0 2-129-16,-6 0-200 15,-4-3 207-15</inkml:trace>
  <inkml:trace contextRef="#ctx0" brushRef="#br0" timeOffset="194148.59">16293 3943 772 0,'-6'2'318'15,"3"1"-214"-15,4-3-11 16,-1 0 10-16,0-2-49 16,9 1-24-16,13-2-18 15,30-1-5-15,-28-1-48 16,1 3-48-16,8-4-132 16,0-3 133-16</inkml:trace>
  <inkml:trace contextRef="#ctx0" brushRef="#br0" timeOffset="194381">17198 3304 553 0,'20'-5'279'0,"-11"3"-70"16,-4 10-109-16,1 2 22 15,-15 13-35-15,3 4-19 16,-1 8-31-16,-3 2-20 16,1 0-13-16,-3 4 0 15,-1 3-32-15,-5 1-70 0,3 4 66 16</inkml:trace>
  <inkml:trace contextRef="#ctx0" brushRef="#br0" timeOffset="194589.94">17015 4022 699 0,'1'25'341'16,"-1"9"-103"-16,-1 13-106 15,-4 2 11-15,-4 5-63 16,-1-6-43-16,5-6-23 15,4-8-6-15,2-6-60 16,2 0-79-16,4-5 84 16</inkml:trace>
  <inkml:trace contextRef="#ctx0" brushRef="#br0" timeOffset="194919.07">17140 3200 918 0,'-6'6'326'0,"-17"15"-245"15,-4 10-5-15,-7 26 38 16,-5 13-21-16,-4 30-50 16,-2 14-6-16,1 13-20 15,2 5-6-15,9-1-7 16,13-4-1-16,16-16-3 16,2-9-1-16,24-19-66 15,2-11-72-15,13-16 89 16</inkml:trace>
  <inkml:trace contextRef="#ctx0" brushRef="#br0" timeOffset="195160.42">17757 3107 787 0,'29'19'258'15,"-14"19"-205"-15,-6 13-3 16,-4 26 42-16,-2 16 27 16,-12 29-35-16,-2 11-12 15,-12 14-31-15,-7 6-23 0,-9-3-9 16,-3-6 2-16,-3-1-1 16,-2-4-46-16,-6-2 28 15</inkml:trace>
  <inkml:trace contextRef="#ctx0" brushRef="#br0" timeOffset="211438.9">12941 8935 181 0,'27'5'160'16,"-37"-3"19"-16,9-2-45 15,0 2-23-15,-6 0-44 16,6-2-18-16,0 0-21 16,0 0 6-16,0 0 23 15,0-1 10-15,0 0 11 16,-3 0-11-16,0 0-28 16,-5 0-10-16,-1 1-8 15,0 1 5-15,-36 8 8 16,28-4 0-16,-4 0-5 15,-6 0-7-15,-3 2-13 16,-2-3-3-16,-3 4-2 16,-3-1-2-16,-4 2 0 0,0 2 0 15,-1 0 1-15,-2 0 5 16,1 1 4-16,-7 1 2 16,-8 2-2-16,-4 5-3 15,-8 2-5-15,-5-3-1 16,2 4-2-16,0-1 0 15,-4-1 0-15,1 6-1 16,-18-4 1-16,22-4 0 16,37-9-1-16,-1 0 0 15,-118 31 0-15,-6 1 0 0,0 5 0 16,43-14 0-16,7 5 0 16,-5-3 0-16,-4 2 0 15,-2 3 2-15,6-1-1 16,-3-1 1-16,-3 0 0 15,-1 1-1-15,-6-3 0 16,1 2 0-16,-6 5-1 16,-4 1-1-16,-1 4 0 15,-4 2-1-15,-1 2 0 16,0 0 1-16,-3 0 1 16,5 2 1-16,-4-3 1 15,7 0 1-15,-7 0 0 16,-4 0 1-16,5 5-2 15,-6-1-1-15,-1 2-1 16,3-2 0-16,9-5 0 0,2 0 1 16,-3-4 1-16,0-1 1 15,1-2 0-15,-4-9-1 16,3 5 15-16,-3-1 4 16,4 4 2-16,0 3 5 15,-1-4-15-15,1 0-3 16,1-4 0-16,1 2-1 15,6-6-1-15,1 0-1 16,1-2-3-16,-4-4-1 16,9 7 1-16,-1-5 2 0,4 1 1 15,7 3 0-15,10-5-2 16,1 1-3-16,5 1-3 16,3-3-3-16,19-5-5 15,8-4-16-15,12-2-54 16,5-4-74-16,4-1 95 15</inkml:trace>
  <inkml:trace contextRef="#ctx0" brushRef="#br0" timeOffset="212278.35">12762 8953 339 0,'65'-43'208'0,"-45"27"8"15,0-4-73-15,4-2-42 16,-1 0-19-16,8-2-36 16,3-1-8-16,17-2 9 15,14-3-3-15,15-3-8 16,10-3-4-16,5-7-23 15,1-4-6-15,17-1-3 16,10 1 0-16,8-3 0 16,7-1-1-16,2 1 1 15,2 4 1-15,-4 4 1 16,-3 6 4-16,-9 8-88 16,-10 1-85-16,-15 9 106 15</inkml:trace>
  <inkml:trace contextRef="#ctx0" brushRef="#br0" timeOffset="-214731.24">10780 10686 91 0,'68'6'74'16,"-68"-6"10"-16,1 0-9 15,1 1-2-15,-2-1 2 16,-1-1 0-16,0 1-5 16,0-1-5-16,0 0-8 15,1 1-3-15,0-2-10 16,0 2-5-16,0 0-12 16,0 0 3-16,0 0 7 15,0 0 12-15,0 0 37 16,0 0 11-16,0 0 18 15,0 0 2-15,-1 0-26 0,1 0-19 16,0-1-34-16,0 0-13 16,0 0-13-16,0 0-1 15,-1 1-1-15,0 0 1 16,-2-1-2-16,3 1 0 16,-1 0 2-16,0 0 4 15,0 0 2-15,0 0 4 16,0-1 6-16,0 0 0 15,0 1 7-15,-2-1 0 16,-4 1-1-16,-4-2-1 16,-4-2-4-16,-29-3-3 0,24 2-1 15,-2 5 0-15,-4-3-3 16,1 0-1-16,-5-1-5 16,1 1-4-16,-7-1-5 15,-3 1-2-15,-4 0-1 16,-2 0 0-16,-1-3 0 15,3 1 5-15,2-4 7 16,2 2 2-16,-3 1 2 16,-3-2-4-16,-12 3-6 15,-4-3-2-15,-5-1-2 16,1 0-2-16,2-1 0 16,5 1-1-16,2 1 1 15,-2 0-1-15,-1 0 2 16,-11-2-1-16,-3 3 1 15,-2 2-1-15,1 0-1 16,6 2 0-16,4-4 1 0,2 1 0 16,-4 2 1-16,-5-1-1 15,-3 5 1-15,-1-1-2 16,4 0-2-16,8 1 1 16,4 0-1-16,3 0 1 15,4 0 0-15,-5 0 0 16,2-1 1-16,0-2-1 15,4 3 0-15,0-3-1 16,6 3 0-16,4 1 0 16,5 0-2-16,5 0 2 0,6 1 0 15,8-1 0-15,-2 1 0 16,1-2 0-16,-1-1 0 16,-3 2 1-16,4-1-1 15,3 0 1-15,3 3-1 16,0-3 1-16,-1 0 0 15,4 1 1-15,0-1 1 16,2-1 0-16,2-1 0 16,3 1 0-16,0 1-2 15,1 0-1-15,1-1-4 16,0 0-4-16,0 0-4 16,0 1-2-16,-1 0 4 15,1 0 3-15,0 0 8 16,0 0 3-16,0 0 4 15,0 0 0-15,-1 0 1 16,-1 0-1-16,2 0-2 16,0 0-2-16,0 0-4 0,0 0-1 15,0 0-3-15,0 0 1 16,0 0-42-16,0 0-19 16,0 0-46-16,0 0-26 15,0 0-17-15,0-1-8 16,0 0-11-16,0 0 1 15,0 0 20-15,0 0 14 16,0 0 45-16,0-1 20 16,0 1 41-16,0 0 15 0,0 0-10 15,0 0-46-15,3-1-98 16,0-6 103-16</inkml:trace>
  <inkml:trace contextRef="#ctx0" brushRef="#br0" timeOffset="-213826.92">7926 10421 194 0,'0'-1'100'0,"0"0"-16"15,0 0-9-15,0 0 2 16,0 0 1-16,0 0-18 16,0 0-13-16,0 0-32 15,0-2-8-15,0 2-4 16,0-1 2-16,0 1 3 16,0 0 3-16,-1 0 9 15,0 0 4-15,0 0 9 16,0-1 6-16,-3 1 7 15,-5 0 5-15,1 1 2 16,2 0-4-16,1 0-14 16,1 0-9-16,1 0-11 0,0 0-2 15,2 0-9-15,0 0-4 16,0 0-6-16,0 0-1 16,0 0 1-16,0 0 3 15,0 0 0-15,1 0 2 16,0 0 3-16,0 0 2 15,3 2 6-15,10 3 4 16,4-3 0-16,28 0 1 16,-22-7-6-16,0-1-3 15,0-1-2-15,8-2 1 0,1-3 11 16,0 0 5-16,11-1 7 16,-1-4 1-16,11 1-10 15,5-3-4-15,4-3-2 16,4-2-2-16,3-2-1 15,3 0-1-15,0-3-5 16,2-2-1-16,5-4-2 16,6 1 0-16,6-3-1 15,3 7 0-15,0-4 0 16,-2 1 0-16,2 4 0 16,5 1 2-16,1 2 0 15,-7 1 1-15,0 2 0 16,3 0 1-16,4-1 0 15,8-2-1-15,-6-2 0 16,-1-5 0-16,6-2 2 16,1-2-2-16,4-6 1 0,-1 1-1 15,-5 2-2-15,-4 1 1 16,-3 4-1-16,5 2-1 16,-8 3 2-16,-2 1-2 15,-2 6 0-15,-7 0 1 16,2 4 0-16,-1-3 0 15,-4 1 1-15,-3 5-1 16,-10 0 1-16,4 5-2 16,-3 0 0-16,-1-2 1 0,4 2-1 15,-5 1 2-15,-7 4-2 16,-9 0 1-16,-11 5-1 16,0-1 1-16,-13 2 0 15,5 0 1-15,-1 1-1 16,-3-1 1-16,2 1-1 15,-2 0 0-15,-3 5 1 16,-4-4 0-16,-5 2 1 16,1 2-1-16,-6-5 1 15,1 3 1-15,-3-2 0 16,-5-4 2-16,1 3-1 16,-3 0-16-16,-3-1-65 15,0 0-65-15,0-1 82 16</inkml:trace>
  <inkml:trace contextRef="#ctx0" brushRef="#br0" timeOffset="-212178.12">10482 10609 354 0,'-38'-8'219'0,"0"-1"-10"16,-4 0-25-16,4 3-64 16,-4 0-30-16,-6-2-47 15,2-1-8-15,-12-2 1 16,0 0 10-16,-11 0 9 15,-2-2 1-15,2 3-5 16,3 0-7-16,-3 0-19 16,-2 3-7-16,-16 0-15 0,-7 6-4 15,-2 0-5-15,-1-1-1 16,3-1-2-16,-2 2 1 16,-3 2 3-16,-3 4 1 15,13 0 4-15,-1-4 2 16,4 2 1-16,7-2 1 15,-5-1-1-15,5 1 1 16,10-2-2-16,5-2-1 16,9 0 0-16,9 0 0 15,12-1-1-15,4 1 0 0,7-1-1 16,4 2-2-16,-1-4 0 16,5 1-1-16,4 4-1 15,-1-3-1-15,7 4-4 16,3 0-3-16,-1 0-25 15,3-1-25-15,0 0-19 16,0 1 1-16,0 0 24 16,0 0 26-16,0 0 20 15,0 0-6-15,0 0-13 16,0 0 0-16,0 0 4 16,0 0 8-16,0 0 12 15,0 0 1-15,0 0 2 16,0 0 2-16,4-1 3 15,1 0 2-15,6-3 0 16,-3-1 0-16,34-13-3 16,-28 10-2-16,3-2-1 15,1-4-1-15,9 0-2 0,3-3 0 16,13-1 0-16,8 1-2 16,11-5 3-16,7-2 0 15,11-3-1-15,4-5 1 16,9-3-1-16,8 1-1 15,6-4 0-15,9-1 1 16,1 1-2-16,2-2 1 16,7 2 3-16,4 1 1 0,6-1 2 15,2 1 1-15,3-4 2 16,-1 1-1-16,8-4 1 16,3 0 1-16,4-1-2 15,-2-2 1-15,1 1-1 16,-3 0 0-16,-3 3-2 15,-5 4 1-15,-8-1 36 16,-1 4 3-16,-9 0 14 16,-2-2 3-16,-14 4-33 15,-9-3-5-15,-10 4-8 16,-9 3-3-16,-1 1-1 16,-6 5 1-16,-19 6-2 15,-7 5-1-15,-17 5 0 16,-8 3-1-16,-1 4 1 15,-6 0 0-15,-4 4-1 16,-4 1 1-16,-3 0-1 16,1 1 1-16,-6-3 2 0,2 2 2 15,2-3 2-15,-4-1-2 16,0 0 0-16,0-1 0 16,0 1 2-16,-1 0 0 15,0 0 0-15,-1 0-6 16,2 0-59-16,0 0-49 15,-2 0 61-15</inkml:trace>
  <inkml:trace contextRef="#ctx0" brushRef="#br0" timeOffset="-209190.84">10817 10704 226 0,'0'0'164'15,"0"0"-4"-15,0 0-44 16,0 0-23-16,0 0-31 16,0 0-13-16,0 0-6 15,0 0 0-15,0 0 5 16,0 0 6-16,0 0-6 15,0 0-6-15,0-1-17 16,0 0-9-16,0-1-9 16,0 1-2-16,0 0-3 15,0 0 0-15,0 0-2 16,0 0-2-16,0 0-6 0,0 0-1 16,0 0-5-16,0 0 2 15,0 0 4-15,0-1 3 16,0 1 6-16,0 0 2 15,0 0 1-15,0 0-1 16,0 0-3-16,0 0 0 16,0 0-3-16,0 0-1 15,0 1 3-15,0 0 1 16,0 0 7-16,0 0 11 0,0 0 12 16,0 0 3-16,0 0 2 15,0 0-7-15,-1 0-12 16,0-1-4-16,-1 0-7 15,-16-1-2-15,-34 1 0 16,21 1 0-16,-5 3 0 16,-7-3 1-16,-5-3 1 15,-2 2 0-15,-11-4-1 16,-2-2-1-16,-3 1-2 16,-1-2-1-16,-2 1 0 15,-10 1-4-15,-8-5-13 16,-5-1-6-16,6-4-18 15,-2-2-1-15,-6 0 8 16,-1 1 6-16,-13 1 19 16,3 2 6-16,11 0 3 15,-1-2 0-15,2 4 0 16,-1 0 0-16,-5 4-5 0,8 3-2 16,10-1 0-16,5 2 1 15,12-1 6-15,-2 1 3 16,5 3 4-16,3-2 9 15,9 3 17-15,9 2 6 16,8-1 20-16,6 0 3 16,9 2-10-16,1-1-4 15,7 0-21-15,-1 0-12 16,6-1-11-16,0 0-3 0,-2-1-2 16,6 0-3-16,0 0-2 15,-1 0-1-15,0 0 1 16,0 0 1-16,0 0 4 15,0 0 1-15,1 0 1 16,0 0 1-16,0 0 0 16,0 0 3-16,-1 0 1 15,0 0 12-15,1 0 8 16,0 0 1-16,0 0 0 16,0 0-12-16,0 0-11 15,0 0-6-15,0 0-10 16,0 0-4-16,0 0 2 15,0 0 2-15,0 0 9 16,-2 0 3-16,2 0 8 16,0 0 4-16,0 0-12 15,-2 0-10-15,1 0-21 0,0 0-15 16,0 0-11 0,0 0-6-16,0 0-19 0,0 0-12 15,0 0-36-15,0 0-35 16,-2 0 106-16</inkml:trace>
  <inkml:trace contextRef="#ctx0" brushRef="#br0" timeOffset="-207614.62">9767 9806 171 0,'200'-64'102'0,"-2"0"-12"16,4-5-21-16,-11-2-26 0,1 4 7 15,-11 5 26-15,-6 9 11 16,-20 10 4-16,-14 4-14 15,-17 10-37-15,-14 4-17 16,-14 4-12-16,-21 5 1 16,-21 5-3-16,-17 3 0 15,-11 7 1-15,-6 1-2 16,-8 3 1-16,-2 1 0 16,-7-1-1-16,-2 1 0 15,-1-4-1-15,0 0-1 0,0 0-1 16,0 0 0-16,0-1-2 15,4 0-1-15,15-4-2 16,38-14-1-16,-22 7-2 16,5-2 1-16,4 0-1 15,2-1 2-15,5 3-2 16,2-3 2-16,-3 3 0 16,-2-1 0-16,-1 0 1 15,0 3-1-15,6-1 1 16,-2 3 3-16,-5 3 5 15,-3 1 2-15,-10 7 0 16,-6 0-2-16,-3 5-3 16,-7-3 0-16,-5-2 1 15,3 3-1-15,-5-5 0 16,2 4-1-16,-1-2 0 0,-8-2 5 16,2 1 25-16,-3-3 8 15,-3 1 47-15,1-1 17 16,-1 0-7-16,0-1-6 15,-1 1-47-15,2 0-24 16,-2 0-22-16,1 0-8 16,0 0-28-16,0 0-21 15,-4-4-69-15,-6 0-44 16,-5 2 106-16</inkml:trace>
  <inkml:trace contextRef="#ctx0" brushRef="#br0" timeOffset="-204930.5">10787 10648 62 0,'44'31'62'0,"-42"-30"31"16,-4 2 5-16,-2-2 21 15,4-1 2-15,-1 0 11 16,0 0-2-16,0 0-9 15,0 0-8-15,0 0-37 16,0 0-11-16,-2 0-32 16,3 0-5-16,-1 0 12 15,0-1 9-15,0 0 9 16,0 0-4-16,-11-4-13 16,-1-1-9-16,-29-15-15 15,30 14-3-15,-10 0-9 0,-6-1 0 16,-12 3 0-16,-1-1 2 15,-10 2 0-15,0 1 0 16,-9 0-2-16,-3 1-4 16,-2-1-9-16,-3-2-10 15,-6-1-9-15,-3-1 1 16,-9 2 4-16,-2-5 8 16,7 5 10-16,-4-3-1 15,-4 3 2-15,0 4 0 0,-18 0 1 16,3 2 0-16,9-1 2 15,1-2-1-15,3 0 0 16,-1 1-1-16,-8-3 2 16,7-1 1-16,10 0 3 15,5-4 0-15,3-1 1 16,2 5 0-16,-2-3-1 16,5 2 0-16,15 2 2 15,5-4 0-15,15 1 3 16,2-5 1-16,8 2 1 15,-2-3 1-15,9 3 5 16,3 2 3-16,-1 1 3 16,7 2-1-16,1 1-9 15,-2 0-4-15,5 2-6 16,-1 0-1-16,-2 0-2 16,1 1 0-16,0-2-5 15,1 3-2-15,6 0-6 0,0-2-3 16,0 2-2-16,0 0-1 15,0 0 6-15,0 0 3 16,0 0 8-16,0 0 2 16,0-1 5-16,-1 1 0 15,0 0-9-15,1 0-2 16,0 0-2-16,0 0-1 16,0 0 6-16,0 0-13 0,0 0-40 15,-1-1-35-15,0 0-99 16,0 0-59-16,0 0 154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2T07:12:22.5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10281 3194 443 0,'-1'28'137'16,"4"4"-140"-16,-2 8-12 16,-1 4 4-16,4 11 12 15,-4 2 3-15,4 11 1 16,-8 3 0-16,2 12 0 16,1 3-1-16,0 10-3 0,0 6-1 15,-2 19 0-15,-1 7-2 16,-1 15 1-16,-2 14 0 15,-2 9 1-15,4 10 0 16,-4 12 1-16,2 1 0 16,1 19 0-16,-4 8 2 15,1 2 10-15,3 25 10 16,-3 9 15-16,-2 4 8 16,2 19 2-16,-4-10-7 0,7 1-14 15,-2 2-9-15,3 0-12 16,-1 0 0-16,-2-3 29 15,4-2 15-15,-5-4 44 16,3-4 19-16,-2-14-11 16,2-10-9-16,1-15-37 15,2-13-20-15,4-12-17 16,3-7-7-16,4-23-9 16,1-9-2-16,-3-25-6 15,2-11-11-15,-3-15-63 16,-2-12-82-16,-6-21 102 15</inkml:trace>
  <inkml:trace contextRef="#ctx0" brushRef="#br0" timeOffset="2133.57">5535 7604 372 0,'48'-9'145'16,"13"6"-99"-16,6-2-2 0,7 2-3 15,0 3-17-15,0-2-19 16,6 1-1-16,7 0-2 15,6 0 0-15,13 3-1 16,2 2-1-16,10-1 1 16,6 2-1-16,11 0 1 15,3-4-1-15,13 4 1 16,7-2 0-16,7 5-1 16,13 6 0-16,8 2 0 15,5 6 0-15,16 0-1 16,4-4 0-16,11 1 1 15,7-3 0-15,6 3 0 16,14 2 1-16,8-1 0 16,5 2 0-16,5-2 2 15,10-1 0-15,10 1 0 16,2-1 3-16,17-3 5 16,-4 2 2-16,12-2-1 0,0-3-3 15,-3-1-6-15,5 0-2 16,-1-2 0-16,3 4 0 15,3 1 0-15,-7 1 0 16,-19 3-16-16,6 1 60 16,-17 0 32-16,-3 0 20 15,-8-2 50-15,-18 0-50 16,-17 2-16-16,-9-7-18 16,-27 0-34-16,-18-3-10 0,-28-1-16 15,-17-3-3-15,-25-7-54 16,-14-1-66-16,-35-12 77 15</inkml:trace>
  <inkml:trace contextRef="#ctx0" brushRef="#br0" timeOffset="3271.05">12542 5070 695 0,'-46'-91'272'0,"33"99"-160"16,1 8-43-16,-2 14 7 15,6 6 16-15,-1 3 2 16,1 2-9-16,8-8-28 16,0-8-11-16,7-13-16 15,7-9-8-15,5-14-5 0,5-9-2 16,0-11-4-16,2-5-2 15,-6-6-2-15,-4 3 1 16,-8 4 1-16,-2 3-2 16,-10 10 32-16,-3 3 4 15,-9 10-3-15,-2 5-1 16,-4 11-27-16,4 13-1 16,-3 10 4-16,3 3 1 15,5 2-8-15,-2-9-23 0,6-5-61 16,6-1-40-16,3-8-117 15,2-2-81-15,9-2 201 16</inkml:trace>
  <inkml:trace contextRef="#ctx0" brushRef="#br0" timeOffset="4047.54">9948 5935 213 0,'-6'-14'141'16,"1"2"-7"-16,-1-5-48 15,3 3-2-15,0-1 9 16,0-1 8-16,3 2 19 16,0 1 4-16,0 5 10 15,0 1 2-15,0 4-20 0,1 3-30 16,0 13-41-16,4 7-19 15,2 20-17-15,-2 11 2 16,5 8-6-16,0 6-2 16,2 4-1-16,5-7 1 15,1-6 0-15,5-8-1 16,5-19 15-16,0-9 15 16,-1-20 36-16,6-7 12 15,3-24-6-15,-2-10-11 16,4-16-34-16,1-8-11 0,-3 1-13 15,4-2-21-15,3 7-65 16,1 1-42-16,2 3-185 16,0 5 195-16</inkml:trace>
  <inkml:trace contextRef="#ctx0" brushRef="#br0" timeOffset="4981.92">15217 7873 647 0,'65'-27'286'0,"-71"31"-142"16,-9-2-24-16,-10 7-22 15,-9 3-7-15,-3 3-9 16,0 7-2-16,-7 2-14 16,1 2-15-16,-11 5-22 15,1 2-9-15,-4 1-16 16,4 0-3-16,8 0-2 15,4 0-3-15,18-3 4 16,10-1-3-16,15-3 0 16,13-2 1-16,17 1-1 15,3-2 3-15,14-2 5 16,4-1 2-16,5-1-46 16,-4 2-41-16,-8 4-124 15,0 1-139-15,-4 7 219 16</inkml:trace>
  <inkml:trace contextRef="#ctx0" brushRef="#br0" timeOffset="10070.5">12510 5083 105 0,'1'0'58'0,"3"0"-10"15,-4 0-22-15,0-1-10 16,0 0 7-16,0 0 16 16,0 0 1-16,0 0-1 15,0-1-4-15,0 1-4 16,0 0 3-16,0 1-1 15,0 0-4-15,0 0-15 16,0 0-5-16,0 0 0 16,0 0 7-16,0 0 10 15,0 0 6-15,0 0 13 16,0 0 4-16,0 0 11 16,-2 0 3-16,2 0-9 15,-2 0-8-15,1 0-11 16,0 0-2-16,0 0 5 15,0 0 3-15,0 0 1 0,0 0-1 16,0 0-2-16,0 0-2 16,-3 0 0-16,-1 0 0 15,-3 0-2-15,-1-1-4 16,4 0-9-16,1 0-6 16,-7-2-9-16,-1-1-1 15,-33-9-2-15,28 8 2 16,3 3 1-16,0-1 1 15,-1 1 4-15,-3 1 1 16,-7-1 0-16,-1 2-1 0,-2-2-4 16,1-1-2-16,0-1-1 15,4 0 0-15,1 2-1 16,-3-3 0-16,1 1-1 16,0 2 0-16,-1-2 7 15,0 4 2-15,0 0 5 16,-1-4 3-16,1 1-2 15,3-2 1-15,0-2-1 16,7 3 2-16,0 0 9 16,-2 1-1-16,-4-1-3 15,-2 2-5-15,-2-1-14 16,-4-1-4-16,1 5 0 16,0-2-2-16,-4 2 1 15,4 3 0-15,6-3-1 31,11 0 1-31,0 0 0 0,-30 3 0 0,2-2 1 0,-1 0 0 16,19-1-1-16,-4 1 1 16,6-2 0-16,2 0-1 15,-1-1 0-15,3 3-1 16,-2 2 0-16,-3-1 0 16,5 0 0-16,-5-1 0 15,5 1 0-15,3 1-1 16,-3-2 1-16,2 0 0 15,-2 2-1-15,0-1 0 0,2 4 1 16,1-4 0-16,0 0-1 16,3 2 1-16,0-3 0 15,2 2 0-15,0-4 1 16,-1 0 0-16,3 1 0 16,-1-1 0-16,2 7 0 15,-2-6-1-15,0 1 0 16,-2-1-1-16,4 1 0 15,-4 2 1-15,-1-1 0 16,3 1 1-16,-5-2 0 16,2 3 0-16,1-2 0 15,0 0 0-15,-3 1-1 16,2-2 0-16,-3 1 0 16,-1 2-1-16,1-3 0 15,1 2-2-15,1 4 0 16,3-1-3-16,1 4-1 15,-4 0 0-15,0 0 1 16,-5-2 1-16,8 5 1 0,-3 3 1 16,-2 0 1-16,6 5-1 15,-5-3 1-15,4-2-1 16,4 3 0-16,-3 0-1 16,2-1 0-16,-2 5 0 15,1 4 1-15,-3 0 0 16,-5 3 1-16,3 4 1 15,-3 0 1-15,0 2 0 16,8 8-2-16,-5-4 0 16,3 3-1-16,5-3-1 0,-3 2 2 15,0 2 1-15,-3 1 7 16,2 3 1-16,-5-1 1 16,1 3 1-16,-4 0-5 15,0 2-1-15,0 0-1 16,-3 0 0-16,4 2-1 15,-1-3 0-15,2-5-1 16,5 5 0-16,-2-10 0 16,-1 1 1-16,4 1 0 15,-4-9 0-15,0 3 0 16,3 1 1-16,0-2-1 16,-1 1-1-16,3 3 0 15,2-1 0-15,-1 0 0 16,2 0 0-16,2-6 0 0,-7-2 1 15,7-4 0 1,-3-4 0-16,-2-1 1 0,0-2 1 16,-2-4-1-16,-1-1 2 15,-1 2-1-15,1-1-1 16,4 3 0-16,0-1-1 16,-1-2 0-16,2-2-1 15,-1-1 0-15,-2 2 1 16,2 0 0-16,-2 1-1 15,2-3 2-15,-2 3 0 0,2 3 0 16,-1-3 1-16,-4 1-1 16,1 0-1-16,1-3 1 15,-3 4-2-15,7-3 0 16,-2 2-1-16,2-1 0 16,-2-2 0-16,2 5 0 15,1-2-1-15,1-5 1 16,1-1 0-16,2-3 1 15,-2 0 0-15,0 1 1 16,3-1 1-16,-3-2 1 16,-3-3 1-16,3 0 2 15,-2-4 3-15,2 0 8 16,0 0 6-16,-1-1 7 16,0 0-2-16,-1 0-11 15,2-2-6-15,-6-14-11 16,-11-31 0-16,20 28 0 15,0-3 0-15,-3-1 0 0,0-1-1 16,3-3 0-16,-4 0 1 16,0-1 0-16,1-2 0 15,-3 7 1-15,3 1 1 16,-1 6 1-16,1 6 2 16,1 2-1-16,-2 3 0 15,0 5-3-15,-3 0-3 16,3 1-8-16,0 0-3 0,0 0-3 15,0 0 0 1,0 17 5-16,-1 30 3 0,2-21 3 16,-4 2 1-16,2 5 1 15,0 2 1-15,3 0 0 16,5 0 1-16,-1-7 0 16,2-5-1-16,0-6 1 15,-1-5 3-15,7-4 7 16,5 1 3-16,2-9 10 15,4-4 0-15,7-10-3 16,0-7-3-16,4-5-8 16,2-1-13-16,-2-5-85 15,2 2-64-15,-2 1 90 16</inkml:trace>
  <inkml:trace contextRef="#ctx0" brushRef="#br0" timeOffset="12413.04">7584 5018 180 0,'4'-29'133'15,"-4"29"17"-15,0-2-12 16,0 3-37-16,0-2-15 16,0 1-21-16,0 0-5 0,0 0-9 15,0 0-1-15,0 0 6 16,0 0 11-16,8 1 11 16,5 1-7-16,3-1-20 15,32-2-14-15,-21-2-12 16,7 3 1-1,-3-2 2-15,5 0 0 0,4 2-8 16,-2-5-8-16,6 3-8 16,1 1-1-16,4 1-1 15,-6 0-1-15,0 0-1 16,-1-1 0-16,1-2 0 16,6 3 0-16,3 3 3 15,-1-3 1-15,0-2 1 16,2 2 1-16,1-2-2 15,1 2 0-15,-4 2-2 16,-3-2 0-16,3-1-1 16,3 4 1-16,2-3-1 0,5 0 0 15,-5 0 1-15,0-4-1 16,0 5 1-16,-8 2 0 16,-2 2 0-16,-2-1 1 15,-6 1-1-15,3 2 1 16,-4 0 0-16,-2-3-2 15,-2 5 1-15,-1 0-1 16,-7 1-1-16,4 3 0 0,-5-2 0 16,2 2 0-1,0-1 1-15,-2 0 1 0,1 0-1 16,-4-1 1-16,-1-1-2 16,-1 1 1-16,-2 1-1 15,0 0 0-15,-2 3 0 16,-2 2 0-16,-3 2 0 15,2 1 0-15,-1 5 0 16,-1-3 1-16,-2 2 2 16,-4 2-1-16,1-3 0 15,4 1 1-15,-2 1-1 16,0-5-1-16,4 3 0 16,-4-2 0-16,-1 5-1 15,5 3 0-15,-7 6 2 16,-4 2 0-16,-4 5 4 15,-1 4 0-15,-7 3 1 16,6 2-1-16,-1 1-1 16,1-4 1-16,5-2 1 0,-2 0 0 15,-4-6-1-15,-3 1-1 16,0 1 0-16,-5 2 1 16,3 2-2-16,-4 0 0 15,3 0-2-15,2 0-1 16,1 0 0-16,-1-2 0 15,-1-4 0-15,0 3 0 16,0-4 0-16,3 1-1 16,0 1 1-16,1-1 0 0,-1 1 0 15,0 5-12-15,4 0 37 16,-3-2 3-16,3-1 1 16,5-4 13-16,-2-5-38 15,2 0-2-15,1-2 1 16,0-4-2-16,2 0 1 15,1-3-1-15,-3-3 0 16,0-1-1-16,1-1 0 16,3 2 1-16,-4-1-1 15,3 0 1-15,-2-1 0 16,-2-1 0-16,3 4 0 16,-3-2 1-16,-3 7 0 15,1-3-1-15,-3-2 0 16,2 1-1-16,-1-8 2 15,2 3 1-15,0-5 0 16,-3-2 0-16,3 1-1 16,1-1-1-16,-2 0-1 0,-1-1 0 15,1-2-1-15,0 0 0 16,2 0 0-16,1 0 0 16,0 3 1-16,2-3 0 15,-3-1 7-15,-1-5 4 16,-3-2 11-16,0-1 6 15,4-1 5-15,0 0 1 16,0 0-10-16,-7-1-4 16,-9-21-10-16,-26-32-6 0,27 19-5 15,2-1 0-15,4 1-2 16,3-2 1-16,-1 7 1 16,5 3 0-16,-1 4 0 15,1 4 0-15,1 5-2 16,0 1 0-16,1 7-2 15,-1 1-6-15,2 8-16 16,0 8-3-16,0 15 1 16,4 7 6-16,1 18 16 15,-1 4 2-15,2 3 2 16,1 1-1-16,4-21 7 16,6-4 3-16,8-14 10 15,4-2 5-15,7-7 0 16,4-7-1-16,4-11-7 15,3-9-4-15,2-13-32 16,-2-4-45-16,6-9-245 16,3 1 209-16</inkml:trace>
  <inkml:trace contextRef="#ctx0" brushRef="#br0" timeOffset="17555.05">7803 4862 264 0,'-9'-11'153'0,"-1"5"-12"16,-1 1-10-16,1 5-32 15,-4 0-14-15,-3 1-32 16,0 7-15-16,-7-2-13 16,5 10 0-16,-2 2 3 15,2 4 2-15,9 11-8 16,-7-2-5-16,8 8-9 16,-5 2-2-16,6 1-2 15,7 2 0-15,6-4-2 16,12-5 2-16,3-12 15 15,13-8 8-15,7-16 10 16,-1-7 5-16,6-14 8 16,-2-7-1-16,-4-9-5 15,0-1-4-15,-11-8-19 16,-2 3-2-16,-12 1 4 0,-3 3 9 16,-13 4 13-16,-10 2 2 15,-13 6-13-15,-8 8-18 16,-3 19-25-16,-4 6-10 15,-3 19-2-15,3 5 1 16,4 7 5-16,4 3 4 16,15 5-40-16,-4 1-94 0,14 5 98 15</inkml:trace>
  <inkml:trace contextRef="#ctx0" brushRef="#br0" timeOffset="19969.59">10200 12727 670 0,'-26'-16'272'16,"21"14"-162"-16,2 1-70 16,2 1-38-16,1 0-3 0,0 0-6 15,0 0-4-15,0 0 2 16,-1 0 2-16,-2 0 6 15,3 0 1-15,-1 1-1 16,0 5-2-16,0 2 0 16,0 1-1-16,1 4 1 15,2 30 2-15,-1-28 0 16,-2 0 1-16,0 2-1 16,0-3-9-16,2-3 7 15</inkml:trace>
  <inkml:trace contextRef="#ctx0" brushRef="#br0" timeOffset="21586.86">6132 15279 342 0,'14'13'144'15,"1"1"-68"-15,21 10-57 0,11 6-13 16,7-4-2-16,-1-1-2 16,3-1-1-16,3 0-1 0,1 1-3 15,12 3 29-15,5 2 5 16,20 0 4-16,7 3 5 15,1-8-29-15,8 2 0 16,5-7-3-16,2-5 0 16,10-1-1-16,10-2-2 15,10-3-2-15,6 0-2 16,12-4 1-16,4-2 0 16,11-5-1-16,8 0-1 0,12-2 0 15,7 1-1-15,5 3 9 16,4-1 0-16,5-1 1 15,6 3-1-15,-2-4-1 16,14 1 13-16,0-1 5 16,5-1 6-16,5 2 7 15,-9 1-9-15,1 1-2 16,-14 0-4-16,8 1-11 16,-3 2-2-16,-5-4-3 15,7 0 2-15,-12 2 0 16,-4-2 2-16,-16 0 1 15,8-6-1-15,-22-4-3 16,-6 0-2-16,-8 1-1 16,-25 2-4-16,-21 0 27 15,-14 0 3-15,-21-2 2 16,-10 1 4-16,-22 0-246 16,-13-4 157-16</inkml:trace>
  <inkml:trace contextRef="#ctx0" brushRef="#br0" timeOffset="23946.98">13254 12128 101 0,'82'-42'59'0,"-81"41"3"16,0 0 2-16,1 1 20 15,-2 0 4-15,0 0 6 16,0 0-4-16,0 0-24 16,0 0-10-16,0 0-13 15,-1 0 0-15,0 0 3 16,0 8 2-16,0 5-1 15,-7 26-9-15,-2-22-13 16,-2 1-7-16,-8 8-9 16,-2 4-1-16,-9 7 3 15,-3 4 3-15,-9 9 0 16,-3 3 2-16,-5 8 3 16,5 4 3-16,-9 8 6 15,-5 5 4-15,-7 12 10 16,-15 4 1-16,-3 7-4 0,-2 0-6 15,-2 6-20-15,-3 5-6 16,-10 7-4-16,-9 6 0 16,-5-6 1-16,-5 15 1 15,0 4 5-15,-5 9 0 16,-7 16 6-16,6-11 1 16,-4 8-3-16,-5 0-1 15,-3 2-6-15,0-1-3 16,-7 4 0-16,3-4 0 0,3 0-1 15,-3-2 22-15,3-4 15 16,0 1 6-16,6-9 3 16,-3 0-21-16,0-1-17 15,0-1-4-15,4-6-2 16,2-2-2-16,4-5 0 16,2-5-1-16,1-4 0 15,5-6-1-15,10-11 0 16,10-5 0-16,-8-6 0 15,9-2 1-15,9-7 0 16,6-6 3-16,12-11 15 16,0-3 9-16,1-3 14 15,2 2 3-15,6 0-13 16,6-5-8-16,10-10-16 16,2-7-4-16,12-5-3 15,4-8-1-15,8-6 0 0,2 0-1 16,5-9 0-16,-2-9 3 15,5 1 2-15,3-6 0 16,4-1-21-16,2 4-28 16,5-5-63-16,-4 1-29 15,0-1-61-15,0 1-89 16,0-1 195-16</inkml:trace>
  <inkml:trace contextRef="#ctx0" brushRef="#br0" timeOffset="25581.56">11859 12910 337 0,'18'-36'210'0,"-22"31"-16"16,-5-1-96-16,-1 1-21 15,8 2-23-15,-3 1-8 16,-1 6-13-16,0 1-2 0,-4 3 24 15,3 5 19-15,1 1 36 16,0 3 6-16,2 1-20 16,-5-3-18-16,6 2-33 15,3 0-15-15,0-6-16 16,4 1-2-16,3-2-3 16,-3-4-1-16,9-1-2 15,2 1 4-15,0-6 6 16,3-2 4-16,-8-7 7 15,3-2 2-15,3-2 3 16,-5-7 1-16,1-4-3 16,-6-4-4-16,-6-3-4 15,-2-1 1-15,-2 3 3 16,-2 1 3-16,-2 8 0 16,-6 3-4-16,3 9-15 15,-6 6-10-15,-1 5-12 16,4 9-3-16,-8 9 1 0,8 4 4 15,1 10 5-15,0-4 1 16,4-4 3-16,4-3 1 16,5-10-3-16,6-5-1 15,4-1 0-15,-1-7 1 16,4-2 4-16,-2-5 4 16,1-8 3-16,5-1 1 15,-6-4 1-15,-1 1-1 0,-1 5-1 16,-4 3-2-16,-4 3-6 15,-1 6-1-15,3 1-7 16,-6 0 0-16,3 0 4 16,0 0 1-16,-1 0 5 15,0 0-16-15,0 0-128 16,0 1-117-16,0-1 154 16</inkml:trace>
  <inkml:trace contextRef="#ctx0" brushRef="#br0" timeOffset="26691.57">8153 12633 446 0,'-1'0'206'0,"0"0"-80"15,0 0-14-15,-5 6-15 16,0 5-11-16,-1-2-29 16,-29 29-12-16,34-30-14 15,-2 1-7-15,0 5-5 16,4-1 8-16,2 3 4 16,5 4-1-16,3-1-2 15,4 0-8-15,-2-7-10 0,1-4-2 16,2-7 3-16,0-3 15 15,3-6 10-15,-2-6 5 16,-2-6 2-16,4-2-11 16,-11-3-6-16,4 2-1 15,-10 0 3-15,-5 3 13 16,-4 5 27-16,-4 2 12 16,-4 5 14-16,-3 4-14 15,3 6-31-15,-4 2-14 16,2 9-17-16,3 1-1 0,-7 5-4 15,10 4 1-15,-2-3-7 16,1 0-4-16,4-6-8 16,2-2 7-16,7 1-105 15,6 1-75-15,9 8 114 16</inkml:trace>
  <inkml:trace contextRef="#ctx0" brushRef="#br0" timeOffset="30978">12013 12874 301 0,'-48'-27'164'0,"43"25"-33"16,-2-1-86-16,4 0-27 16,0 0-10-16,3-1 9 15,-1 3 22-15,0 0 8 16,0 0 11-16,0 1-7 15,0 0-9-15,0 0-4 16,0-1-8-16,1 1-5 0,0 0-8 16,0-1 3-16,0 1 21 15,0 0 7-15,0 0 10 16,0 0-6-16,0 0-18 16,3 0-7-16,12 0-10 15,27 1-1-15,-26 0-4 16,4 1-2-16,-2-1-2 15,1 2-2-15,-2 0 1 16,-2-1 0-16,1 1 2 16,-6 1 1-16,3 0 1 15,-5-2-1-15,-2-1 1 16,-3 4 1-16,-1-2 25 16,-2-3 11-16,0 0 20 15,0 0 8-15,-1 0-11 16,0 0-4-16,0 1-11 15,-3 6-7-15,-2-1-12 16,0 4-7-16,-34 27-12 0,27-27-5 16,-3 3-7-16,1 2-2 15,0 1-3-15,-1 3-1 16,-1 4 2-16,1-1 0 16,0 6 2-16,-1-2 1 15,6 4 1-15,-8 2 0 16,2-1 0-16,0 6 1 15,-5-2-1-15,10 2 1 0,-5-1-1 16,-1 0 1-16,-2 0-2 16,0-1-2-16,-2 0 1 15,-1-2 0-15,2 3 2 16,0-2 0-16,0 3 0 16,4 2 1-16,-6-2 1 15,2 5-1-15,-3-1 1 16,-1-1 0-16,2 0 0 15,-4-2 0-15,0 1-1 16,1 2 1-16,-3-2 0 16,-1-4 0-16,-1 1-1 15,0 0 0-15,0 1-1 16,-1 5 0-16,-2 3 0 16,-4 2 0-16,0 1 1 15,3 1 0-15,-3-5-1 16,3 1 1-16,0 0 0 15,1-6-1-15,0 4 0 0,-1-6 0 16,2-1 0-16,4 3 0 16,1-2 1-16,2 1 0 15,-2 0 1-15,1 0 0 16,-4-1-1-16,2 2 0 16,-3 0 0-16,-3-4-1 15,6 0 1-15,-2-3 0 16,5-6 2-16,1 1 0 15,3-6 1-15,0-2 0 0,2-3 0 16,-1 2-1-16,5-3 0 16,0-3-1-1,0 1-2-15,2-5 0 0,5 3 0 16,-1-1-1-16,6-2 0 16,-3-1 0-16,2-6 2 15,1 0 0-15,3-5-1 16,1 3 0-16,0 0-6 15,0-5-1-15,5-16 2 16,11-29 1-16,-7 23 0 16,0 1 1-16,5 3-1 15,-3-1 1-15,1 6 3 16,-2 5 0-16,-6 5-4 16,-3 7 0-16,-1 9 0 15,-1 10 0-15,-4 7 3 16,-1 2-1-16,-3 13 1 15,1 0 0-15,1-2 2 16,2 0-1-16,5-6 1 0,0-7-1 16,0-6-4-16,5-5-3 15,6-16-2-15,6-6-1 16,11-13 2-16,3-6 23 16,4-12-104-16,3-3-87 15,8-11 116-15</inkml:trace>
  <inkml:trace contextRef="#ctx0" brushRef="#br0" timeOffset="33317.65">8407 12699 201 0,'-7'2'142'15,"3"-2"15"-15,1 0 0 16,3 1-33-16,-1-1-28 0,0 0-48 16,0 0-18-16,1 0-20 15,0 0-3-15,0 0 0 16,2 1 0-16,13 8-3 16,30 15-2-16,-20-15-1 15,4 0-1-15,2-4 0 16,10 1 0-16,-4-2 0 15,4-2 0-15,7 3 6 16,0-4 5-16,9-1 5 16,1 3 5-16,7 2-5 15,2 5-3-15,4 5-7 16,1-1-4-16,-1 0-2 16,5-2-1-16,4-1 1 15,4 0 0-15,9 2 0 16,-6 2-11-16,0 1 41 15,0 0 6-15,-3-6 10 16,5 0 17-16,0-2-33 16,-2-1-5-16,-6-2-7 0,-1 0-5 15,-4-2-7-15,1-3-2 16,6 3 1-16,-3-2-1 16,-9-4 1-16,2 5 2 15,-9-4-1-15,4-1 1 16,5-2 0-16,-3-3 0 15,-1-1 0-15,1 0-1 16,-13 1 12-16,0 3 7 16,-11 0 2-16,-7 3-1 0,8 2-14 15,-5-1-7-15,4 1-3 16,-3 0 0-16,-3-2 2 16,-1 2-1-16,-4 0 2 15,1 0 1-15,-6-2 2 16,-4-1 3-16,-5-1 2 15,0-2 0-15,-1 2 1 16,-5-1-2-16,3 2-2 16,-9 0 0-16,0 1-2 15,-1 1 0-15,-4 3-3 16,2-1-1-16,1 1-2 16,-1-2 0-16,0-1 1 15,-2 1 1-15,-4 0 2 16,0 0 2-16,0 0 5 15,0 0 1-15,0 0-2 16,0 0-3-16,0 0-4 16,0 0-3-16,0 0-1 15,0 0 0-15,0 0-1 0,1 0 0 16,4 4 0-16,-2-3-2 16,2 0-1-16,3 4 0 15,-2-1 1-15,4 0-1 16,27 27 2-16,-27-29 1 15,1 5 0-15,-3 0 0 16,-2-1 1-16,-1 0 1 16,-1-2 6-16,-1 0 6 0,-1 2 9 15,0 0 5-15,-2 4 4 16,-2 2-4-16,-6 3-1 16,1 1-3-16,-9 3-7 15,1-1-3-15,-6 7-3 16,-6 2-3-16,3 11-1 15,-3 1 0-15,-6 9-2 16,-3 2-1-16,-11 1-2 16,-8 5 0-16,-3 1-2 15,-2 1 1-15,-4 0-1 16,9 1 0-16,3 5 0 16,-1-2 1-16,6 7-1 15,-6-3 0-15,-4-5 1 16,1-2 0-16,-4-3 0 15,5-3-1-15,-2-6 0 16,-1-1 1-16,7-2 0 16,7 1 0-16,2 0 0 0,3 3-1 15,-7-1-2-15,-4 0-5 16,0 0-24-16,3-1-5 16,3-4 1-16,1-2 5 15,6-6 24-15,4-1 7 16,4-1 3-16,3-4 0 15,0-1 2-15,2 0-1 16,-1-4 0-16,4 4-2 16,-2-2-1-16,4 3-1 0,0-1-1 15,-4 2 1-15,4-1-1 16,-4-2 1-16,3 4 1 16,-1-4 1-16,2-1 5 15,3-1 2-15,-1-6 3 16,2-2-1-16,3-6 8 15,0 1 0-15,0-1-1 16,2 1 0-16,-2 8-15 16,-1-2-2-16,2 5-2 15,-2-1 1-15,3-5 0 16,0 2 1-16,0-6 0 16,3 0 10-16,0-7 17 15,1-3 4-15,3-4 0 16,0-5-13-16,3-11-24 15,4-5-6-15,6-11-5 16,2-5 3-16,8-3 4 0,-2-1 1 16,-1 2 4-1,0 6 1-15,-4 5 2 0,-2 6 1 16,-1 11-1-16,-2 5 0 16,-8 9-3-16,-3 5-4 15,-3 14 1-15,-1 7 1 16,-6 11 5-16,7 3 1 15,-6-1 2-15,1-4-1 16,4-8-2-16,6-3-5 16,5-9-10-16,5-7-6 0,13-4-7 15,3-8-19-15,15-12 32 16</inkml:trace>
  <inkml:trace contextRef="#ctx0" brushRef="#br0" timeOffset="35855.05">16943 5322 242 0,'0'-1'225'0,"0"0"-20"15,0-1-9-15,0 1-28 16,0 0-86-16,0 0-13 16,-1 1 8-16,0 0-4 15,-1 13-14-15,0 10-5 16,6 23-25-16,5-30-7 15,7-10 11-15,10-2-1 16,8-12 8-16,5-3 3 16,9-9-13-16,-4-5-4 0,-11-3-5 15,0-4-1-15,-13 4 0 16,-8 1 3-16,-1 11 10 16,-10 2 4-16,-7 10-10 15,-7 5-8-15,-12 13-16 16,-3 11-3-16,-13 6 14 15,4 8 4-15,0-4 3 16,2-5-5-16,14-3-10 16,8-12-4-16,12-10-2 15,7-5 0-15,17-12 2 16,10-3 4-16,8-12 2 16,0-4 0-16,-1-4-2 15,-14 0 0-15,-4 9 2 16,-8 4 1-16,-12 9 4 15,3 6-2-15,-10 8-9 16,4 9-2-16,-3 7-7 16,-7 4 1-16,-3 0 5 15,1-1 1-15,5-6-2 0,7-2-2 16,7-4 8-16,-1-9-37 16,9-4-102-16,-1-2-96 15,5-9 126-15</inkml:trace>
  <inkml:trace contextRef="#ctx0" brushRef="#br0" timeOffset="37446.08">17139 5254 98 0,'25'5'80'0,"-25"-6"8"16,-1 0 1-16,1 0 5 15,0 1-3-15,0-1 18 16,-1 1 7-16,0-1-12 16,0 0-14-16,0 1-35 15,0 0-17-15,-6 0-21 16,-13 0-2-16,-34 0-2 15,25 0-1-15,-3 1 7 16,-4 3 2-16,-5-2 1 16,-3 3 2-16,-9 1-8 15,1 1-3-15,-3 3-2 0,-5 0-4 16,-6 0-2-16,-7 0-1 16,-14-2-2-16,-3 1 1 15,2 3 0-15,-8 0 1 16,-3 6 0-16,-6-6 0 15,-8 2 1-15,0-2-1 16,-2-3-1-16,-3 4 1 16,-6-2-1-16,-1-3 0 15,4-2 0-15,-2-1 8 16,-1 0 3-16,0 2 2 0,3 1 2 16,-3-2-7-16,-1-2-1 15,5-3-2-15,-2 1-3 16,8-3 1-16,-4-1-1 15,-1-5 0-15,-3-7 11 16,7 4 4-16,5-6 4 16,0 2 2-16,-5 7-8 15,1-2-4-15,6-3-2 16,1-2-3-16,-2-2-5 16,-1 0 0-16,4 4-4 15,4 1 0-15,-5 0 0 16,9 3 0-16,-8 0 1 15,2 0 4-15,19 2 3 16,3-5 1-16,9-2 1 16,-1-1-2-16,1 2-2 15,0 0-2-15,8 1-3 0,5-1 0 16,7 0-1-16,7 0 0 16,11 0 0-16,2 6 1 15,8-1 4-15,1 4 2 16,0 4-1-16,4 3-5 15,6 11-14-15,2 2-6 16,6 12-4-16,-1-1 3 16,0 12 8-16,1 5 1 15,-1 8 3-15,2 8 0 0,-3 10 15 16,2 3 3-16,-3 11 6 16,2 8 3-16,-2 1-11 15,-2 2-1-15,-1 1-2 16,-3-2-2-16,0 3 0 15,-1 2 1-15,2-8 5 16,1-7 2-16,-1-3 1 16,3-3-1-16,-6-4-5 15,5 1 0-15,-2-10-1 16,-3-4 2-16,1-10 0 16,3-7 1-16,-2-13 2 15,6-3 0-15,-2-17 13 16,0-7 16-16,6-12-6 15,-3-14-5-15,4-15-16 16,1-10-18-16,3-16 3 16,-4-3 3-16,1-1 1 15,-7 4 2-15,0 12 1 0,4 13-1 16,-2 17 2 0,3 9-1-16,3 14-14 0,-2 8-8 15,7 16-4-15,-4 6-1 16,-4 16 15-16,1 3 8 15,1-2 5-15,3-2 1 16,10-7-3-16,4-5-3 16,8-11-5-16,10-3-1 15,8-14-81-15,9-8-93 16,15-18 114-16</inkml:trace>
  <inkml:trace contextRef="#ctx0" brushRef="#br0" timeOffset="38534.85">16881 13125 369 0,'-21'-73'204'15,"15"62"-66"-15,1-1-37 16,-1 4 9-16,2-2 19 15,0 2 16-15,-1 5 22 16,-6 0-13-16,2 3-50 16,-4 5-21-16,6 6-42 15,-2 6-15-15,5 8-18 0,1-1-1 16,3 0-2-16,3-3-1 16,2-8-3-16,4-3-4 15,2-10 1-15,5-4 3 16,4-11 9-16,-2-5 2 15,3-5 3-15,-4-1 0 16,-9-2 1-16,-4 1 3 16,-8 8 9-16,-4-1 1 15,-7 12 1-15,-5 4-7 16,-3 9-10-16,-3 8-2 0,0 4-1 16,10 5 4-16,2-4-2 15,4 2-3-15,5-5-9 16,4-2-5-16,1-3-7 15,3-3-38-15,5-4-132 16,0-3-118-16,16-5 174 16</inkml:trace>
  <inkml:trace contextRef="#ctx0" brushRef="#br0" timeOffset="40110.54">16709 13033 192 0,'62'-21'156'16,"-63"21"20"-16,1 2 3 16,-3-2 11-16,2 0-2 15,-1 0-18-15,2-1-62 16,-2 0-27-16,1 0-20 16,-10-2 6-16,-12-2 15 15,-30-5-2-15,15 8-21 16,-2-3-12-16,-11 3-28 15,-2 2-7-15,-13 1-9 16,1 3-3-16,-6-2 0 16,-1-2 1-16,-7 1 2 15,-5-1 0-15,-8-3 2 0,1-1-1 16,1-5-1-16,8-1 1 16,-3-1-1-16,-2-1-1 15,-7 2 0-15,-6 1 0 16,7-1-7-16,3 3-5 15,-4-4-10-15,-5 0-4 16,-6 3 3-16,-6-1 3 16,13 0 10-16,1-2 4 15,10-1 5-15,-9 0 2 0,2-2 0 16,6-3-1-16,2-2-1 16,12 1 1-16,9 0-1 15,1 3 0-15,2 2-1 16,4-2 0-16,0-2 2 15,5 2-1-15,10-1 2 16,5 2 1-16,12 3 8 16,-4 1 3-16,14 2 1 15,-1-1-2-15,3 6-11 16,2-1-3-16,0 3-4 16,2 1-3-16,4 0-8 15,6 0-7-15,0 6-2 16,3-2 2-16,-3-4 12 15,0 0 6-15,0 0 7 16,0 0 5-16,1 3 5 16,1 3 2-16,-2-3 1 15,0-1-1-15,0 0-3 0,0 0-2 16,0 1-1-16,0 0-2 16,-1 3-2-16,-1 0 0 15,-1 5 0-15,-3 0 3 16,-22 34 5-16,8-26 1 15,-6 5 2-15,-3 5-4 16,-9 7-7-16,-3 4-1 16,-5 4-4-16,-6 1 0 15,-1 6 0-15,1 2-1 16,0 1 1-16,1 8 0 0,-7 3 0 16,-6 6 1-16,-8 11 0 15,-2-4 0-15,3 2-1 16,6 2 0-16,1 5 0 15,3 5 0-15,-5 0 1 16,-3-2 0-16,1-7 0 16,0-4 0-16,4-1 1 15,0-2-1-15,4 0 0 16,5-1 0-16,2-4 1 16,-2 2-1-16,-4-4 1 15,-6 1 0-15,3 2-1 16,3-3-1-16,8-1 0 15,7-5 1-15,6-9-1 16,4-5 2-16,6-9 1 16,-2-4 0-16,-4-3 3 15,5-3 1-15,-4-4 4 16,3-4 1-16,6-5 7 0,-1-5 2 16,6-8-2-16,0-1-1 15,3-11-10-15,4-1-5 16,3-4-4-16,2-4-3 15,4-3-1-15,0-2 0 16,3-9-1-16,0 1-1 16,3-6-1-16,0-4 2 15,4 5 2-15,-1 0 2 16,-2 4 2-16,3 9 1 0,-5 6 7 16,-2 3 4-16,-5 13-3 15,-5 3-5-15,-2 17-12 16,-3 8-5-16,-3 15 0 15,1 6 5-15,-3 5 6 16,4 5 0-16,6-4-1 16,8-3-1-16,7-8-3 15,2-10-3-15,13-10-4 16,0-7-2-16,13-9 1 16,3-2 2-16,10-7 3 15,4-2-40-15,4-5 37 16</inkml:trace>
  <inkml:trace contextRef="#ctx0" brushRef="#br0" timeOffset="90361.34">2010 2293 243 0,'-1'1'136'0,"0"11"7"16,-1 6-9-16,0 12 6 15,0 9-26-15,0 13-56 16,0 8-21-16,-3 12-20 15,3 5-3-15,0 12 0 16,0 4 1-16,2 10 16 16,0 5 6-16,0 4 8 15,0 4 1-15,-1 10 0 16,-2 4 0-16,0 6-5 16,0 0-2-16,0 0-16 15,-1-4 4-15,2-5 9 16,-1-5 1-16,2-8-2 0,-3-6-11 15,0-3-14-15,1-1-3 16,-5-18-1-16,3-6-1 16,0-14-1-16,3-9-2 15,3-7 0-15,0-9-1 16,4-12-3-16,-3-7-18 16,3-9-80-16,0-3-40 15,-3-9-164-15,4-2 183 16</inkml:trace>
  <inkml:trace contextRef="#ctx0" brushRef="#br0" timeOffset="91096.3">847 4283 727 0,'-8'0'266'0,"5"-3"-216"16,3 5-44-16,2-2-2 16,-2 0-8-16,0 0 2 15,7 0 12-15,12 0 7 0,35 5 13 16,-24 4 3-16,3-8-6 15,3 0-6-15,7 3-12 16,3-4-3-16,11 8-4 16,7 0 2-1,11-3 10-15,3-3 6 0,13 1 8 16,0-2 0-16,6 0-9 16,5-1-5-16,8-1-6 15,7 1-3-15,5-6 8 16,8 2 11-16,6-5 20 15,9-2 3-15,6 2-4 16,1 3-9-16,4-4-6 16,-7 0 0-16,12-1-2 15,5 2-2-15,2-1-14 16,5 2-2-16,-3-1-1 16,-5 1-1-16,6 3 0 15,-5-4-1-15,5 4 1 16,-7-3-2-16,-1 3-1 0,-4 4 1 15,-14 1 4-15,-2 1 4 16,-9 2 1-16,-5-1 1 16,-8 0-4-16,-13 0-3 15,-10 0 1-15,-16-3 0 16,-16 0-8-16,-4-1-39 16,-26-1-171-16,-10 3 145 15</inkml:trace>
  <inkml:trace contextRef="#ctx0" brushRef="#br0" timeOffset="92131.71">767 1922 346 0,'0'2'198'16,"1"1"-50"-16,2 4-12 16,1 0-14-16,2 8-40 0,3-1-23 15,2 3-15-15,1 6-1 16,4 2 8-16,2 0-1 15,3 8-9-15,-2-3-7 16,0 4-18-16,-2 0-6 16,0 0-3-16,1-1-1 15,-3-1-2-15,1-1 0 16,1-3 1-16,-3-2-1 16,0-4-1-16,-3-3 0 15,-1-4 5-15,-1-5-47 16,-8-5-140-16,3-1-89 0,-4-8 142 15</inkml:trace>
  <inkml:trace contextRef="#ctx0" brushRef="#br0" timeOffset="92523.71">1087 2031 396 0,'45'-71'268'0,"-49"70"29"15,4 1-76-15,-9 5-57 16,-1 2-31-16,-6 7-49 0,-4 4-2 15,1 7-9-15,-1 2-10 16,0 4-9-16,0-3-9 16,-2 3-20-16,-2-1-4 15,1 0-13-15,-2 6-3 16,-1 1-2-16,2 0 0 16,-1-2-2-16,4-2 1 15,5-5-2-15,0-4-2 16,10-1-45-16,-2-3-45 0,8-7-121 15,1 0-159-15,7-7 237 16</inkml:trace>
  <inkml:trace contextRef="#ctx0" brushRef="#br0" timeOffset="93101.68">1208 2444 387 0,'5'54'231'15,"-7"-48"-30"-15,2 0-32 16,0-4-54-16,-2-2-6 16,2-1 5-16,0 0-1 15,0 0-23-15,0-2-22 16,6-13-45-16,16-28-10 15,-13 25-8-15,0 1-2 16,1-3 0-16,1 2-2 0,2 0 1 16,0-1-2-16,0 6 1 15,-5-4-1-15,1 7 1 16,-3 5-1-16,-1 0-2 16,0 6-4-16,-5 3-3 15,0 2 1-15,0-5 3 16,0 2 5-16,-2 23 6 15,-6 31 6-15,0-23 13 16,-1 3 3-16,-3 3 0 16,3-1-6-16,3-2-13 15,-1-4-4-15,6-1-4 16,-6-6 0-16,6-3-56 16,0 1-55-16,0-7-263 15,3 0 240-15</inkml:trace>
  <inkml:trace contextRef="#ctx0" brushRef="#br0" timeOffset="94561.54">6447 4195 352 0,'6'-12'227'0,"-2"3"-7"16,0 3-14-16,3 5-54 15,-7-2-32-15,1 6-52 16,-2-3-18-16,0 0-24 16,0 0-2-16,-2 0 2 15,2 16 0-15,-4 38 0 16,-5-27-3-16,1 11-6 15,-7 1-2-15,1 4-9 0,2 5 0 16,-6 1-3-16,0 3 0 16,1 5-1-16,-1 0 1 15,2-4-2-15,4-3 1 16,1-8-1-16,5-1 0 16,0-8 0-16,3-3 0 15,2-6 1-15,2-7 0 16,7-1 6-16,-2-5 7 15,0-3 8-15,0-3 0 0,4-2 2 16,0 0-3-16,4-3 0 16,1 2-2-16,2-5-4 15,0-1-5-15,-1 1-5 16,4-4-1-16,-2 2-1 16,-2 1 0-16,3 1-1 15,-2 2 0-15,-9-1 0 16,3-3-1-16,-5 1 0 15,2-3 0-15,2 3-2 16,-1-3-8-16,-1 2-37 16,-2-3-22-16,5 3-81 15,-7 0-55-15,-1-2 129 16</inkml:trace>
  <inkml:trace contextRef="#ctx0" brushRef="#br0" timeOffset="94992.25">6319 4404 347 0,'-7'-9'240'0,"1"3"-9"0,-1 1-49 15,2 0-27-15,-2 3-35 16,-1-4-18-16,4 4-24 16,-2 1-9-16,6-1-11 15,0 2-8-15,0 0-12 16,0 0 2-16,0 0 20 15,6 2 23-15,18 6 24 16,31 9-4-16,-25-11-33 16,6-1-24-16,-5-4-30 15,4 1-5-15,-7-3-5 16,1 1-1-16,6 4 0 16,-2-4-1-16,9 6 4 15,-8-3-15-15,-3 1-104 16,0 5 82-16</inkml:trace>
  <inkml:trace contextRef="#ctx0" brushRef="#br0" timeOffset="97658.24">1964 3580 168 0,'-46'12'129'16,"40"-7"8"-16,1 2 5 0,2 5-35 16,-3-1-16-16,4 6-12 15,1 1-9-15,2-1-1 16,1 0 1-16,4-3 0 16,0-2-4-16,2-9 9 15,5-1 10-15,1-5 10 16,3-5 4-16,0-4-16 15,1-1-16-15,-3-6-27 16,2-1-11-16,-3 0-15 16,-1 2-2-16,-4-1 2 15,-4 1 4-15,-5 5 16 16,-8-1 4-16,0 4 7 16,-4 1-1-16,-1 2-14 15,0 2-5-15,-2 5-15 16,3 5-5-16,-2 4-6 15,-1 0-2-15,1 9-3 16,-1 1 0-16,3 6 0 16,4 0-1-16,-2 2 3 0,7-4 1 15,2-6-1-15,1-2 1 16,4-8 2-16,9-3 1 16,4-7 5-16,4-5 3 15,-3-6 0-15,3-3 0 16,-2 0-1-16,-5 0-1 15,-1 3 0-15,-1 0 0 16,-6 0 4-16,-5-1 2 16,-5 5 2-16,-6 0-2 0,-3 4-8 15,-1 4-4-15,-1 7-8 16,2 4 0-16,0 10 0 16,2 3 1-16,1 1 2 15,2 1 0-15,4-6 1 16,0 0-5-16,4-5-58 15,4-2-47-15,2-3-105 16,4-5-95-16,1-2 200 16</inkml:trace>
  <inkml:trace contextRef="#ctx0" brushRef="#br0" timeOffset="98858">1335 3511 272 0,'-29'-23'173'0,"24"26"-10"15,2 2-2-15,3 3-24 16,0-5-10-16,1 1 1 0,0 0-11 16,-1-4-19-1,0 0 2-15,0-1-8 0,0 0-6 16,0 0-17-16,0 0-19 16,9-2-30-16,3-12-7 15,28-31-5-15,-30 22-1 16,3 0-2-16,2 0-1 15,-1 0-1-15,0 2 0 16,-1 4 0-16,-3 1-1 16,-2 3 2-16,-3 5-2 0,-1 2 2 15,-2 4 2-15,-3-1 1 16,0-5 0-16,2 9-3 16,-1-7-3-16,0 9-11 15,0-2-3-15,-1 0 0 16,0 4 3-16,-2 14 8 15,0 29 2-15,-4-21 0 16,1-2 1-16,-3 6 0 16,1 3 0-16,-5 1 0 15,6 1 0-15,1 0-1 16,1 0 0-16,0-2 1 16,0 2-1-16,0-6 2 15,-2 0-1-15,4-7 0 16,0 1 1-16,1-9-1 15,2 1 1-15,0-4-1 16,1-4 0-16,0-1 3 0,-1-4 1 16,0 1 6-16,0-3 2 15,0-1 29-15,0 0 1 16,-1 0-4-16,0 0-1 16,0 0-29-16,0 0-2 15,0-1-2-15,-2 0 0 16,-6-2-3-16,-2-3 1 15,-26-16-1-15,25 20 0 16,-3 1 0-16,0 1 1 16,2-3-1-16,1 2-1 0,-2 0 1 15,5-4-1-15,1 4 1 16,-2-1 1-16,10 1 0 16,-4 2 1-16,4-1-6 15,-1 0-6-15,1 1-11 16,0 0-1-16,0 0 4 15,5 2 6-15,14 5 10 16,30 9 2-16,-23-11 2 16,3 0-1-16,7-5-2 15,1 1 1-15,3 0 0 16,-3 0 0-16,0 5 1 16,-1-3 6-16,-7 3-122 15,-1 4-101-15,-10 8 132 16</inkml:trace>
  <inkml:trace contextRef="#ctx0" brushRef="#br0" timeOffset="101524.35">5923 4182 336 0,'-4'-5'240'0,"2"1"-8"16,-2 2-61-16,-1-1-22 15,-1-1-37-15,1 3-13 16,0-1 1-16,0 0-5 15,5 1-8-15,-1 0-9 16,0 0-24-16,0-1-13 16,0 2-23-16,0 0-7 0,0 0-10 15,-1 0 0-15,-9 13 0 16,-26 30 0-16,28-25 1 16,2-1 0-16,4-1-2 15,2-6 1-15,2-4-1 16,4 2 1-16,4-4 3 15,1 1 1-15,4-2 4 16,0-3 10-16,5-7 7 16,-2-1 1-16,1-7-1 15,1-2-9-15,-3-2-8 16,0-3 7-16,-6 3 11 16,2-4 4-16,-6 5 11 15,-2 3-2-15,0 2 3 16,-9-3 0-16,-4 4-3 15,7 3-5-15,-5 3-16 16,0 3-6-16,-4 6-13 16,-2 1-2-16,1 6-4 0,0 1 2 15,2 4-1 1,-2 1 1-16,-7 0 2 0,5 3-1 16,2-3 0-16,3 2 1 15,9-4-4-15,1 0 0 16,6-5 1-16,-2-1 0 15,4-4 4-15,0-2 1 16,0-3 3-16,8 0 0 16,-2-2 2-16,2-3 0 15,2 1 0-15,-9-5 1 0,-2 0-1 16,2 1 1-16,-10 2 2 16,2-1 2-16,-2 0 2 15,-10-4 0-15,5-3 0 16,-5 1-4-16,0 0-4 15,2 7-3-15,-2 5-5 16,0 3-2-16,1 5-2 16,-4 2-1-16,1 4 2 15,0 2 2-15,0 2 3 16,6 0 1-16,3-5 1 16,1-2-2-16,6-5-1 15,-1-1-1-15,10-2-2 16,3 1-4-16,-1-5-63 15,6 2-55-15,-2 0-220 16,-5 2 217-16</inkml:trace>
  <inkml:trace contextRef="#ctx0" brushRef="#br0" timeOffset="103449.92">5998 4254 97 0,'-24'-27'84'16,"15"26"-2"-16,-4-3-2 16,9 5-7-16,-8-7-28 15,-1-4-7-15,4 1-14 16,-7-5 6-16,5 4 36 15,1 3 17-15,-3-1 26 16,5 2 4-16,-1 3-14 16,-3-1-9-16,1 4-19 15,0 0-11-15,3 1-18 0,3 0-13 16,4 0-16-16,2 1 0 16,-1-2 10-16,0 0 12 15,8 3 15-15,10 3-2 16,33 6-17-16,-26-11-11 15,1 1-11-15,1-2 3 16,4 0 5-16,1-2 2 16,8-1 0-16,7 2-3 15,-1 1-6-15,1 2-4 16,-3 3-1-16,-4 0 0 0,-3 1 2 16,-8-2 0-16,-1-3 3 15,-6 1 0-15,-8-2 2 16,-4-1 1-16,-8 0 9 15,-2-1 1-15,-10-3-4 16,0 0-5-16,-5-4-41 16,-8-2-38-16,-5 0-84 15,-4 1-51-15,-5 2-126 16,-5 0 197-16</inkml:trace>
  <inkml:trace contextRef="#ctx0" brushRef="#br0" timeOffset="104023.96">5628 4087 329 0,'-21'-1'231'15,"7"-3"-21"-15,10 4-86 0,4 6-43 16,10 0-44-16,7 5 5 16,9 0 31-16,6 1 20 15,11 1 9-15,2 2-15 16,6 0-28-16,-2-4-17 15,4 0-13-15,-3-2 7 16,-3-4 5-16,6 3 0 16,-4-2-11-16,2 2-12 15,1 1-11-15,0 1-1 0,-4-2 1 16,-4-3-1-16,-7-3 2 16,-8-2 1-16,-9-6 2 15,-4 2 1-15,-5-5 2 16,-5 2-2-16,-7-3-10 15,-2 1-12-15,-13-2-46 16,-4-1-20-16,-6-3-26 16,-10-3-2-16,-6-2 3 15,-5-3 6-15,-2 4 22 16,1 0 15-16,-2 2 35 16,6 5 15-16,5 5 13 15,5 3 2-15,9 4 19 16,1 1 16-16,9-1 18 15,5 2 5-15,8-1-18 16,4 2-17-16,8 4-18 16,7-1 2-16,11 6 7 15,9-1 2-15,14 3 0 0,3-1-5 16,12-2-4-16,-1-2-2 16,7-3-2-16,-6-2-1 15,1 1-3-15,-2 0 0 16,-2 2 2-16,-5 2-26 15,-8 1-100-15,-9 1-105 16,-17 7 130-16</inkml:trace>
  <inkml:trace contextRef="#ctx0" brushRef="#br0" timeOffset="107439.82">1912 3609 177 0,'-6'88'127'16,"11"-85"-2"-16,1-3 7 16,6-2 5-16,1-1-11 15,3-5-7-15,0-4-19 16,-2-3-18-16,-1-7-25 15,0 1-17-15,6-5-26 16,-3-2-5-16,6 0-1 16,2-5-1-16,-3 0-1 15,3 0-2-15,1-3-1 16,2 2-1-16,4-1 0 16,-9-5 0-16,4 0 0 15,-1-4-1-15,-1-4 1 16,10 4 0-16,-6-3 0 15,5 1-1-15,-4-2 1 16,0 0-1-16,-2-2 1 16,1-1-1-16,3 3 1 15,-2-2-1-15,6 1 0 16,1-3 1-16,-5-1 0 0,2-1 1 16,-5-2 3-16,-5 1-1 15,6 6 0-15,-5-1-1 16,-6 2-1-16,4 4 0 15,-5 0-1-15,1 2 0 16,2 1-1-16,2 0 0 16,1-3 0-16,-2 1-1 15,3-2 0-15,-2-1 0 16,1 5 0-16,0-1 0 0,-4 8 1 16,0 4-1-16,0 2 0 15,-4 3 0-15,1 2-1 16,4 1 0-16,-6 3 1 15,-2 3 0-15,-2 2 0 16,0 2 1-16,0 2-1 16,-5 2-2-16,3 3-1 15,-9 4-2-15,1 1-4 16,8 0 0-16,-3 0-1 16,3 3-1-16,-5 5 2 15,4 3-1-15,-3 4 3 16,-2-1 0-16,4 4 3 15,-6 0 0-15,3 5 2 16,3 4-1-16,-2 2 0 16,2 2 1-16,-2 5 0 15,0-1 0-15,1 8 0 16,-5 2 1-16,-2 3-1 16,4 3 2-16,-2-2-1 0,0 5 1 15,3 0 0-15,-6-4 0 16,9 5 0-16,-2-4 0 15,4 1 0-15,1 2 0 16,-3-3 1-16,5-1-1 16,1 1 1-16,4-2-1 15,0 1 1-15,-3-5-1 16,1-1 1-16,-4-3-1 16,1-3 1-16,5 5-1 15,-1-3 2-15,0 1 1 0,-1-3 1 16,1-1 0-16,0-3 0 15,1-1-2-15,1 0 0 16,-1-2 0-16,3 1-1 16,-2 0 1-16,2-1-1 15,-2 2 0-15,-1-6 0 16,1-1 1-16,3 1-1 16,0-3 1-16,0 2-1 15,1 1 0-15,-8-2 1 16,6 1-1-16,0-3 2 15,-3 1 1-15,6-5 2 16,-10 0 1-16,5-2 2 16,-2-5 1-16,4 3-1 15,5 0-1-15,0-2-4 16,0 4 0-16,0-2-2 0,0-2-1 16,-1 4 0-1,1-4 1-15,1 2-1 0,-2-1 0 16,5 0 0-16,-2-5 0 15,-1-3 0-15,4 3 0 16,-5-3 2-16,-1 3 9 16,0 0 9-16,1-1 1 15,-4-1 1-15,-2-3-10 16,3 3-7-16,1-2-2 16,4-2-1-16,3 0-1 0,-1-1 0 15,1 1-1-15,1 2 0 16,4 1 0-16,0 1-1 15,1-3 0-15,0-2 0 16,0 4 0-16,-2-2 0 16,-1 3 0-16,-1 2 1 15,-4-4-1-15,-5 1 1 16,6 1-1-16,-4 2 0 16,7 0 0-16,2 0 0 15,-7-3 0-15,4 0 21 16,-3-2 5-16,3-2 5 15,0-1 2-15,1 1-19 16,0 1-3-16,-1 1-5 16,-2 2 0-16,0-1-3 15,-3 2 0-15,-3-3-1 16,1 1 1-16,-4 1-2 0,2 0 1 16,-3 1-1-16,3-1 0 15,-5-3 2-15,2 0 2 16,4 3 3-16,-1-1 1 15,1 1 1-15,0 0-1 16,-2-3-1-16,3 0-2 16,3 0 0-16,-6-4 0 15,8 1-1-15,-1-4-1 16,-2 1-1-16,2 2-1 16,-1 0 0-16,1 2 0 15,-3 2 0-15,1 1 0 0,-2-2-1 16,2-1 1-16,2-1 0 15,-3 0 1-15,1 0 1 16,-1 0 0-16,3-1 1 16,1-2 0-16,-2-2-1 15,4 3 0-15,-3 1-1 16,1 0 0-16,0 2 1 16,-3-1-1-16,-2 0 0 15,3 1 0-15,-7-2 1 16,-1 1-1-16,-2 0 1 15,-1-2 0-15,-2 2 0 16,1 0 1-16,-2 0 0 16,-3 1 0-16,-3-3 0 15,-1 2 1-15,-5-1 3 16,0 1 3-16,0 0 6 16,0 0 17-16,0-2 10 15,0 1-3-15,0 0-6 0,0 0-19 16,0 0-13-16,0 0-1 15,0 0-2-15,0 1 0 16,-3-1-1-16,3 0-16 16,-1 0-55-16,0-1-44 15,0 1-165-15,0 0 176 16</inkml:trace>
  <inkml:trace contextRef="#ctx0" brushRef="#br0" timeOffset="178252.51">11967 17843 289 0,'-11'77'168'0,"7"-77"-19"16,-3 0-32-16,6-4-59 15,0 0-23-15,-1-1-30 16,2 4-5-16,-1 0 15 16,0 0 21-16,-1-8 35 15,-3-2 18-15,3 8 22 0,1 1-6 16,-4 0-31-16,0 0-21 15,-5 2-41 1,-1 4-12-16,-22 36-4 0,26-15 0 16,9 0 2-16,1-2 1 15,3-9 1-15,2 0 0 16,4-6 2-16,3-2 2 16,2-9 1-16,-1-4 1 15,3-7-3-15,0-4 0 16,-5 1 2-16,-3-1 6 15,-10 1 22-15,-6 0 14 0,-13 7 29 16,0 2 0-16,-3 7-7 16,-2 3-13-16,5 6-30 15,-2 5-8-15,8 4-18 16,2-1-2-16,3 0-7 16,1-9-23-16,3 0-85 15,2-3-54-15,4-1-133 16,3 2-63-16,2-2 235 15</inkml:trace>
  <inkml:trace contextRef="#ctx0" brushRef="#br0" timeOffset="179926.63">11873 17968 322 0,'87'20'152'16,"-80"-18"-59"-16,-4-1-67 16,4 0-11-16,1 1-15 15,-6 2-1-15,2-4 3 16,-2 0 4-16,-2 0 39 15,0-1 28-15,0 1 49 16,-1 0 16-16,0-2-10 16,0 1-17-16,-3 0-37 15,-9-2-18-15,-4-1-32 16,-31-8-20-16,24 3-33 16,-7-3-15-16,-7 1-11 15,-4 2 4-15,-9 3 21 16,-6 6 14-16,-7-3 22 0,0 2 5 15,-4 1 3 1,9 4-2-16,-4-1-6 0,-4 0-3 16,0 3-1-16,-11 0-1 15,0-6 7-15,8 0 3 16,2-1 13-16,5-3 11 16,1 4 10-16,-7 2 3 15,-7-1-5-15,-3-1-8 16,0 0-14-16,6-2-5 15,10-2-7-15,7 2-2 0,-1-6-3 16,6-2 0-16,13 3 8 31,19 4 4-31,0 1 7 0,-57-15 2 0,4 4-3 16,1 0-4-16,25-1-7 16,0 4-2-16,8 1-7 15,1-3 0-15,1 5 1 16,0-4 1-16,-4 3 7 15,2 0 4-15,-2 0 7 16,9 3 3-16,-1 2-1 16,2-1-4-16,5 2-8 15,-1 0-3-15,0-5-8 16,-1 2-1-16,3-2-6 16,-1 2 0-16,5 1 2 15,2-2 1-15,4 3 4 16,-1-1 2-16,-1 0 0 15,-1 1 1-15,2 3 0 0,2-1 0 16,-1 1-1-16,-1 0 0 16,5 0 1-16,4-1 1 15,4 0 8-15,4-1 0 16,-2 1-7-16,0 0-4 16,0 0-8-16,0 0-3 15,0-2 4-15,6-11 1 16,0-2-3-16,21-28 0 0,-10 22 0 15,2-1 1 1,2-2 3-16,0-2 0 0,1 2 1 16,1-4 0-16,8-2 0 15,-1-3 0-15,10-5-1 16,0 2 0-16,3-4-1 16,2-1-2-16,3-4-3 15,0-2-5-15,-3-3-3 16,2 0 1-16,-4-1 4 15,3 2 4-15,0 0 5 16,4 2 1-16,1 3 1 16,1-5 1-16,1 2 0 15,-3-2 1-15,-2 0 0 16,-4 1 0-16,-7 1 0 16,-1 2 0-16,-5 8-1 15,-2 3 1-15,-1 3 0 16,-1 0-12-16,1-2-8 15,-3 2-3-15,-5 6-4 0,-3 2 13 16,-9 8 11-16,-4 4 4 16,-4 2 6-16,-2 3-4 15,-4 2-13-15,-1-4-21 16,-3 4-18-16,-3 1-3 16,1 2 7-16,-7 2 18 15,0 1 17-15,-5 3 5 16,-2 7 4-16,2 2 4 15,1 5 3-15,4 2 3 0,-3-1 2 16,1-1-2-16,2-1-4 16,-4-2-1-16,1-2-4 15,6 3 0-15,1 0 5 16,4-3 2-16,6-3 3 16,1-7-2-16,3-3-5 15,1 1-4-15,0-2-3 16,0 0 0-16,22-12-3 15,36-45 1-15,-21 19-3 16,8-3-1-16,5-1 2 16,4 2 2-16,4 4 4 15,-8 2 2-15,0 7 0 16,-8 1 0-16,-9 13 0 16,-4 6-2-16,-15 10-2 15,-4 7 1-15,-13 12 9 16,-7 15 6-16,-16 20 11 15,0 8 1-15,-13 8-7 0,-1-7-6 16,6-2-42-16,-4-3-68 16,11 2-279-16,-2 0 250 15</inkml:trace>
  <inkml:trace contextRef="#ctx0" brushRef="#br0" timeOffset="181989.69">5673 17211 461 0,'36'45'166'0,"-23"-41"-129"15,1 1-8-15,5-3-5 16,5-1-7-16,2 1-16 16,0-4-1-16,7 4 2 15,-2 1-1-15,0 0 2 16,-2 3 15-16,0-1 15 15,4 3 6-15,6 2 7 16,7 2-13-16,1-5-13 16,11 3-7-16,2-3-8 15,5-1-1-15,7 2-3 16,-6-3-1-16,-4 0 1 16,1 1-1-16,-3 0 1 15,5-1-1-15,6 2 2 16,2-1-1-16,3 0 1 15,-7 0 0-15,-5 0 1 0,0-2 0 16,-6 0-1-16,5-1 1 16,1 2-1-16,-3 1 0 15,-2-2 1-15,-2-3 0 16,-10-1 0-16,-2-4 1 16,2 2-1-16,2-5 0 15,2 0 29-15,-2-2 8 16,-4-9 15-16,-3 3 11 15,-3-3-10-15,-3 1 1 0,2 0-4 16,-8-6-7-16,2-4-17 16,-5-2-6-16,-1-7-11 15,-2 4-3-15,-7-6-3 16,4 0 0-16,-1-1-1 16,3 0 0-16,2 4 0 15,-1 1 1-15,1 5 8 16,0-2 1-16,3 2 0 15,1 2-2-15,3-6-10 16,2-1-1-16,2-1-2 16,1-5 1-16,1 3 0 15,-7 2 0-15,0-4 0 16,2 4-1-16,-9 5 2 16,5-4-2-16,-1 7 1 15,-5-3 0-15,5 5 0 16,-1 2 0-16,-4 2-1 15,1 3 1-15,-4-5 0 0,1 2-1 16,0 1 1-16,0 2 1 16,-6 1 1-16,1-1 1 15,-5 1 1-15,-5-2 1 16,2 6-1-16,-3 2-1 16,-4 2 2-16,4 1 1 15,-5 3 5-15,0-2 1 16,-1 3-1-16,-3 1-1 15,-2-1 0-15,-2 2-1 16,-4 2-2-16,-4 0-3 0,-6 5-5 16,-3 1 0-16,-4 5 5 15,4 3 3-15,-3-1 2 16,-1 2 0-16,2-3-4 16,-1-2-2-16,10-1 1 15,2 0 1-15,4-3 3 16,7-2 0-16,-8-5 2 15,5-2 1-15,5 1 2 16,-8-4 0-16,10 4-5 16,-7-3-2-16,1 1-6 15,7 2-1-15,-5-4-6 16,0 4-5-16,0 1-5 16,6 0-1-16,-1 0 1 15,0 0 2-15,0 0 1 16,0 0-1-16,6-5 3 15,5-1 1-15,2-6 3 0,28-27 2 16,-21 27 1-16,3 1 1 16,5-2 1-16,4-3-1 15,2 3 0-15,-1 0-2 16,-3 3-5-16,-4 2-2 16,-2 6-4-16,-2 0 2 15,-4 5 2-15,-1 6 1 16,-7 3 0-16,1 4 1 15,-5 3 6-15,-4 0 4 16,-2 5 13-16,0 2 8 0,-5 1 16 16,0 3 8-16,-5 0 2 15,0 0 0-15,-2 1-12 16,-1 0-9-16,3-2-18 16,0-4-27-16,3-3-115 15,1 0-95-15,0 5 135 16</inkml:trace>
  <inkml:trace contextRef="#ctx0" brushRef="#br0" timeOffset="189107.44">6708 10446 109 0,'-42'-28'62'15,"44"29"-3"-15,-2-3 2 16,0 3 10-16,-1-1 1 0,0 0-7 16,0 0-11-16,0 0-27 15,-1 14-11-15,-1 5-11 16,-4 24-2-16,8-28-1 15,2-2-2-15,3-6 0 16,8-1 0-16,10-10 1 16,7-7 1-16,5-14-1 15,2-2-1-15,-1-1 0 16,-6 4 0-16,-7 3 7 16,-7 0 21-16,-11 9 33 15,-6-3 10-15,-13 10-5 16,-5 5-20-16,-9 0-34 15,-5 9-7-15,-5 3 7 16,-1 4 2-16,1 5 4 16,4 4-3-16,5 2-3 15,5 4 0-15,11 0 2 16,2 1 1-16,6-6-3 0,1-2-1 16,4-4-5-16,4-3-3 15,10-3-2-15,3-3 1 16,1-9 1-16,-3-2 1 15,-2-2 2-15,-3-4 2 16,-2 2 2-16,-2 0 3 16,-3-2 0-16,0 0-1 15,0-3-3-15,-2 1-2 16,0 2-6-16,-1 1-2 0,0 4-10 16,2 1 1-16,-3-1 0 15,0 1 2-15,0 0 7 16,16 5 0-16,35 20 0 15,-24-20 1-15,8 2 0 16,4-3 0-16,4 3 0 16,4 1 0-16,6 4 0 15,6 1 0-15,9-2 0 16,-3-7 0 0,-33-2 0-16,1 0 0 0,105 4 0 15,6-4 0-15,11-3 0 16,-50-2 0-16,3-2 0 15,-1 3 0-15,0 2 0 16,-3 0 0-16,2 2 0 16,-4-3 0-16,-17-6 2 15,-5-1 0-15,-10-8 2 16,-7-1-2-16,-6-6-1 0,-3-5-1 16,1-6-2-16,-3-4-2 15,-2-5 0-15,-7 3 0 16,-11-4 4-16,-1 1 0 15,-10 0 5-15,-1-8-2 16,-9-7-9-16,-2-2-7 16,-3-11-10-16,-2-3-10 15,9-4-21-15,-8-7-6 16,4-7-7-16,0-3 8 0,-1-6 38 16,3-1 15-16,-2 11 24 15,0 6 5-15,-2 7-6 16,-5 3-5-16,1 0-8 15,1 4-2-15,-3 4-2 16,5 5-2-16,0 5-2 16,-1 4-1-16,1 6 1 15,0 2 2-15,-3 7 2 16,-2 2 3-16,-2 9 24 16,-1 7 18-16,-4 9 6 15,1 5-7-15,-8 12-29 16,2 6-17-16,-9 13-9 15,-2 5 4-15,1 10 6 16,-3 3 0-16,3 1 2 16,-2 1 1-16,6-7 1 15,-4-2 0-15,12-18 1 16,5-10-2 0,-1 1-14-16,-5 19-19 0,10-19-43 0,6-10-40 15,21-32 70-15</inkml:trace>
  <inkml:trace contextRef="#ctx0" brushRef="#br0" timeOffset="189224.73">9444 8575 414 0,'49'-27'191'16,"1"19"-77"-16,-3 8-34 15,-11 19-36-15,-3 8-11 0,-15 11-22 16,-2 5-3-16,-7 15 0 16,-4 5-68-16,-4 10 45 15</inkml:trace>
  <inkml:trace contextRef="#ctx0" brushRef="#br0" timeOffset="191280.58">15176 11065 459 0,'14'-51'162'0,"-11"45"-128"16,5 3-32-16,-5-1 1 15,0 4 14-15,4 1 29 16,-6-1 12-16,-1 0 16 16,0-1-5-16,0-1-17 15,0 2-12-15,0 0-5 16,-1 0-3-16,0-1-7 16,-5 0 2-16,-17 1-4 15,-27 4 1-15,15 5-3 16,-11-3-3-16,-17 3-11 15,-8 2-3-15,-15-5-4 16,1 3 0-16,1 0 0 16,-8-6 0-16,-11 1 1 15,-10 1 1-15,-12 1-2 16,0 2 2-16,-5 1-1 16,1-2 1-16,-4 0-1 0,1-2 0 15,6-1 1-15,-2-2 2 16,-2-1 9-16,11-1 1 15,-5-2 0-15,6-4-1 16,-1 0-1-16,-2-4 4 16,16-3 9-16,1-3 1 15,4-4-8-15,-4-1-5 16,0-5-5-16,11 0 0 0,7-4 2 16,4-1 3-16,2-4-2 15,-5-6-1-15,4 2-2 16,1-8-2-16,8-8-5 15,4 2 0-15,0-9-2 16,2 1-3-16,-5-3-5 16,1-2-4-16,7-8 1 15,1-4 1-15,16-10 1 16,-2-4 7-16,10-1 3 16,2-3 2-16,4 4 1 15,6 1-2-15,-1-8-15 16,1 0-3-16,2 6-9 15,3-1-1-15,4 8-16 16,4 2 8-16,3-3 12 16,0 6 5-16,1 5 31 15,5 7-1-15,-3 16 5 16,4 3-1-16,0 10-7 0,1 5-7 16,2 3-15-16,2 6-4 15,2 6 1-15,-2 3 4 16,-1 6 14-16,-1 2 8 15,0 7-5-15,-2 2-8 16,2 7-10-16,-1 8-3 16,-4 9 6-16,1 6 8 15,-5 9 2-15,-1 1 0 16,-3 5 1-16,-1 2 0 16,-4 5 2-16,-1 2 0 15,-1-3 0-15,1-2 0 0,5-12-1 16,3-7 0-16,9-15-3 15,-1-6-8-15,6-11-5 16,4-12-19-16,8-19-83 16,8-11-29-16,4-16-22 15,6-6 22-15,-2 1 118 16,0 3 59-16,2 8 85 16,0 7 21-16,-3 15-3 15,3 7-16-15,-6 16-56 16,-1 10-24-16,-11 22-33 31,-9-11-6-31,2 1-27 0,16 49-68 0,2 32 66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2T07:17:39.4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3415 8509 366 0,'47'-5'128'0,"10"1"-121"16,1 4-2-16,9-2-3 15,3 2-2-15,-2-2 20 0,-2-3 27 16,7 0 45-16,1 0 12 16,16 3-6-16,3 0-25 15,0-1-44-15,6-1-13 16,7 0-11-16,10-2-3 16,13 3-2-16,0 0 1 15,8 1 0-15,-2 0 0 16,7 4 0-16,5 3 1 15,11-1 2-15,-1 6 1 0,7-3 6 16,2 0 0-16,6 2 0 16,1 0-2-16,13 1-6 15,1 2-1-15,2 1-1 16,6-2 0-16,-3 1 0 16,4-1 1-16,9-4 1 15,1 2 2-15,11-2 2 16,-4-3 0-16,10 3-3 15,2-3 0-15,5 0-4 16,2 1 0-16,4 0 0 16,-3 0 1-16,4 1 1 15,2 2-1-15,7-1-1 16,1 0-2-16,1 2 0 16,1 1 1-16,3 4 1 15,1-2-2-15,6 0 2 16,-5 2-1-16,-1 1 1 15,-3 2 0-15,7 3 2 0,-12-3 1 16,6-3 1-16,-6-2 0 16,-6-2-3-16,10 3-1 15,-22-1 1-15,18-4 0 16,-10 0 3-16,-2 1 1 16,10-3-1-16,-13 2-1 15,0-3 1-15,0 1-1 16,-3-3-2-16,-5-1 5 15,-3 1 14-15,-7-1 5 0,-6-1 4 16,0 0 11-16,-12-1-1 16,0 0 2-16,-6 0-1 15,-10 0-14-15,-4 1-14 16,-7 0-6-16,-16 0-1 16,-12-1-1-16,-12-1 0 15,-11-1 0-15,-13-1 3 16,-3 2 1-16,-27-3 0 15,-9 1-6-15,-20-1-69 16,-13-3-82-16,-4 2 93 16</inkml:trace>
  <inkml:trace contextRef="#ctx0" brushRef="#br0" timeOffset="3070.81">20187 7837 99 0,'59'-45'89'0,"-65"44"19"0,-1 0-7 15,-4 1-15-15,2 3-11 16,-7 1-5-16,-1-3 0 16,-2 1-6-16,-4-2-3 15,0 0-9-15,0 4-9 16,-4 1-22-16,0-1-6 16,-3-1-9-16,4-1-3 15,-4 2 3-15,-7 0 4 16,-6 3 10-16,-9-1 6 15,-18 4 8-15,-4 0 0 0,-13 4-6 16,2 3-5-16,2-3-10 16,-1 3-4-16,-8-2-4 15,-10-1-1-15,-6-3 1 16,-2 0 1-16,1 0 0 16,-19 0 0-16,-4 7-2 15,-5-2-2-15,-17 1 0 16,8 3-1-16,-1-5 0 15,-7 5 1-15,-3-3 7 16,2-1 5-16,-6 2 8 16,-3 1 5-16,2 0 4 15,6 0 0-15,-17 1 0 16,2 0-4-16,9-1-7 16,-12 1-3-16,-1 2-5 15,11 1-1-15,-9 0-2 16,-11 4 0-16,16-1 4 15,-13 0 1-15,-10 1 0 0,21-3-1 16,-12 3-6-16,-5-4-2 16,12 3-3-16,-16-4-1 15,-7 2 1-15,12 3-2 16,-17 1 2-16,3-2-1 16,11-1 1-16,-11-3 0 15,13-1-1-15,0 3 0 16,-18 2 1-16,16 5-1 15,-16 2 3-15,-7-3 2 16,15 3-2-16,-17-1 1 0,9-5-3 16,3 7 0-16,-11 0-1 15,10-2 13-15,-14 3 7 16,7-7 4-16,7-1 14 16,-13-1-6-16,21-5-4 15,-8 4 0-15,-4-1-12 16,9-1-4-16,-21 1-3 15,10-1-1-15,-1-2 14 16,-6 3 5-16,20 0 6 16,-13 0 3-16,10 1-13 15,-4 0-4-15,-20 2-1 16,18 2 0-16,-22 2-2 16,8 1-2-16,57-7-9 31,81-12-3-31,0 0-4 0,-262 42-2 0,15 0 0 15,-10 3-1-15,110-13 2 16,13 2 1-16,-12 7 1 16,17-2 0-16,3 4 0 0,-7 0 0 15,27-4-19-15,-6 0-6 16,15-4-18-16,15-5-17 16,-6-4-62-16,7 3-56 15,16-1 109-15</inkml:trace>
  <inkml:trace contextRef="#ctx0" brushRef="#br0" timeOffset="6395.13">12730 8773 212 0,'31'-26'105'0,"-31"25"-29"16,0 2-17-16,0 1 19 16,0-3 47-16,0 0 24 15,0 0 11-15,0 0-9 16,0 0-23-16,-1 0-15 16,0 0-29-16,0-1-15 15,-2-3-23-15,1 1-4 16,-1-2-5-16,-1 1 5 15,-2 2 3-15,-2 0-2 16,1-2-12-16,1 1-8 16,2 2-13-16,1 1-5 0,-2 0-6 15,1 0-3-15,1 1 0 16,-2 2 0-16,1 1 4 16,2 7 0-16,-5-1 0 15,3-2 0-15,-13 25 2 16,25-25 3-16,0-5 3 15,3 1 1-15,4-3 0 16,0-4-1-16,2-4 1 16,-1 1 1-16,-3-4 2 15,-2 2 0-15,-1-1 0 16,-3-2 1-16,-4-2 2 16,0 0-1-16,-4-5 0 15,-1-1-1-15,-8-2 0 16,-2 2-1-16,-4 1-1 15,-5 4-4-15,1 9-5 16,-1 4-3-16,-2 8-7 16,0 2-3-16,-1 6-2 0,1 0-1 15,6 4 0-15,1 3 1 16,9 3 2-16,0 6 3 16,6-3 3-16,1 2 2 15,5-4 1-15,1-6 0 16,4-2 2-16,3-3 0 15,0-4 1-15,5-3 2 16,-1-6 5-16,0-2 4 0,-2-4 5 16,0-5 1-16,-1-1-1 15,0-1 0-15,-3-4 9 16,-4 3 4-16,-3-5 4 16,-2 0 1-16,-4-2-8 15,-3-2-6-15,-5 1-8 16,4 4-3-16,-3 8-7 15,3-2-1-15,3 8-2 16,-3-1-2-16,0 2-9 16,0 3-3-16,-5 4-4 15,-1 3-1-15,0 4 3 16,-1 6 4-16,6 2 3 16,1-1 3-16,5 1 3 15,1-5 1-15,1-4 1 16,6-3 1-16,-1-5 1 15,2-3 2-15,4-4 3 16,1-4 0-16,3-9 0 16,2 0-1-16,0-6-2 0,-4-1 0 15,-1 3 1-15,-6 1 1 16,-5 0 3-16,-2 1 1 16,-3 3 0-16,-2 2-1 15,-1 6-11-15,-1 7-7 16,-3 10-8-16,-1 8-1 15,1 11 5-15,-5 1 6 16,3 2 4-16,2-6 2 0,3-2-83 16,2-2-83-1,5 2 105-15</inkml:trace>
  <inkml:trace contextRef="#ctx0" brushRef="#br0" timeOffset="9780.93">12713 12518 656 0,'75'-49'237'0,"-75"54"-187"16,4 4-40-16,0 7-11 15,-3 2-1-15,3 8-1 16,-4 1-1-16,0 8 2 16,0 5 1-16,0 7 1 15,0 8 0-15,0 13 0 16,0 3 0-16,0 15 0 16,0 1 0-16,-4 11 1 15,0 10 1-15,-8 11 18 16,1 8 2-16,-4 8 4 15,2 6 0-15,1 5-15 16,1 2-2-16,2 8-3 16,-1-4-1-16,1-2 9 15,-1 0 13-15,-1-3 39 0,-3 0 13 16,1-6 15-16,-2-2-8 16,2-8-33-16,6-6-14 15,4-10-24-15,1-7-6 16,1-12-5-16,-1-4-1 15,-3-2 0-15,-2 1 0 16,-2-8-1-16,-1-4 0 16,0-17 3-16,3-6-38 0,1-17-148 15,3-5 128-15</inkml:trace>
  <inkml:trace contextRef="#ctx0" brushRef="#br0" timeOffset="10626.25">8645 14359 608 0,'66'5'224'0,"12"-1"-149"16,11 0-18-16,11-1-10 16,0 1-8-16,9-3-35 15,1-2-2-15,13 0 0 16,3-2-1-16,4 2-1 15,6 1 0-15,10 1 0 16,3 2 0-16,9 1 0 16,11 0 0-16,3 1 0 15,10 1 0-15,14 2 0 16,-2-1 0-16,9 3 0 0,3-1-1 16,3 4 1-16,11 3 1 15,3-3 9-15,1 3 9 16,4-3 7-16,-3-1 0 15,4 2-8-15,0-3-8 16,2 1-7-16,-5-3-1 16,-64-6-1-1,-81-2 0-15,0 1 1 0,240 3 0 0,-18-5 10 16,-2-2 5 0,-111-3 5-16,-13-2 2 0,-7-2-7 15,-14-2-6-15,-14-1-5 16,-9 1-1-16,-19-1-17 15,-6 3-34-15,-25-4-105 16,-8-1-132-16,-14 4 174 16</inkml:trace>
  <inkml:trace contextRef="#ctx0" brushRef="#br0" timeOffset="12292.44">12769 14403 225 0,'0'0'121'0,"0"0"18"15,0 0-38-15,0-1-6 16,0 0 14-16,0-1-10 15,0 1 0-15,-1 0 7 16,-2 0-11-16,3 0-23 16,-1 1-14-16,-1 0-30 15,-9 3-9-15,0 3-13 16,-28 29-3-16,27-16-1 16,0 0-1-16,0 4 8 15,-2 0 1-15,4 1 0 16,1-2 0-16,5 1-6 15,4 0 1-15,2-1 5 16,3-1 2-16,5-2 1 16,-1-5 6-16,4-4 1 15,0-2 3-15,0-8 7 16,5-1-4-16,-3-11-3 0,1-1-2 16,2-1-6-16,-5-4 0 15,0-1 1-15,-4 0 7 16,-7-2 18-16,0 0 8 15,-6 4 10-15,-3-4-4 16,0 1-18-16,-6 2-8 16,0 3-11-16,0 6-5 15,-3 4-7-15,-3 5-2 16,3 6-10-16,-4 0-2 16,3 6-1-16,0 5-1 0,-1-1 0 15,6 2-1-15,3 0-1 16,2-2-1-16,8-2 3 15,-1-4 1-15,8-6 2 16,5-2 1-16,5-10 4 16,7-6 1-16,1-12 1 15,-1-5 1-15,0-4 0 16,-5-2 1-16,-4 5 3 16,-3 3 3-16,-11 6 14 15,-2 5 3-15,-8 9 8 16,-3 4 0-16,-5 10-16 15,-3 9-7-15,0 7-8 16,-3 3-3-16,8-2-1 31,6-11 0-31,1-1-12 0,-20 30-50 0,7-5-127 16,5-3-113-16,18-19 173 16</inkml:trace>
  <inkml:trace contextRef="#ctx0" brushRef="#br0" timeOffset="16689.59">12984 13291 142 0,'0'6'104'0,"5"-1"13"15,-3 2-28-15,1-4 6 16,-5-1 20-16,1-3 30 16,1 0 1-16,0 0-37 15,0 0-38-15,0-9-49 16,-1-6 5-16,-13-30 28 16,9 30 14-16,0 8 32 15,-1-1-2-15,2 4-13 0,-3 5-15 16,5 4-41-16,-10 3-13 15,11 10-23-15,-2-1-1 16,-3 2 2-16,7-1 1 16,3-7-4-16,-4-2-1 15,11-7 4-15,-3-7 4 16,1-6 7-16,4-2 4 16,-7-2 1-16,1 1 0 15,-7 6 3-15,-1 0-3 16,-1 8-6-16,-3 4-4 0,1 7-7 15,3 5-1-15,-3 3-1 16,4 0 1-16,-3-2-2 16,1 2-2-16,5-6-41 15,-3-2-25-15,6-4-52 16,2-6-53-16,1 1-92 16,0-3-72-16,0 0 212 15</inkml:trace>
  <inkml:trace contextRef="#ctx0" brushRef="#br0" timeOffset="25550.15">13005 13212 105 0,'0'-1'74'0,"0"0"11"16,0 0-12-16,-1 0-23 0,0 0-10 15,0 0-21-15,0 0-6 16,1 0-7-16,0 0-3 16,0 0-2-16,0-1 1 15,0 1-1-15,0 0 0 16,-1 0 15-16,1 0 15 15,-1 0 12-15,1 0 5 16,0 0-10-16,0 0-15 0,0 0-8 16,0-1-5-16,0 1 5 15,0 1 4-15,0-1 23 16,0 1 13-16,0 0 10 16,0 0 2-16,0 0-18 15,-1 0-14-15,0 0-18 16,-1 7-7-16,0 1-5 15,-1 0-1-15,0 2-2 16,-9 30 0-16,12-27-1 16,4 2 0-16,-6 0-1 15,2 3 0-15,-1 3 1 16,-5 1-1-16,6-1 2 16,-1 2-2-16,-2 2 18 15,2 1 6-15,0 5 10 16,-3-2 3-16,-1 0-13 15,-1-1-5-15,-4-2-7 16,1 2-2-16,2 1-2 16,-2-1 1-16,-2 1 22 0,3 3 11 15,-2 1 13-15,2-1 2 16,-2-3-21-16,-2 0-10 16,1-4-12-16,0 1-4 15,4-4-4-15,-2-1-1 16,-2-3 0-16,1 2 0 15,0 1-1-15,-2-3 0 16,2 3 0-16,-1-3 0 16,4-1-1-16,1 0 0 0,1-4 1 15,2-3 0-15,1-6 20 16,1 1 8-16,0-9 17 16,0 4 3-16,0-1-18 15,0 0-9-15,0 0-18 16,0-12-3-16,1 0-1 15,0-30 0-15,1 28 0 16,0-4 0-16,-1 5 4 16,0 3 3-16,0 5 10 15,0 5 4-15,-2 1-3 16,1 0-6-16,-2 0-14 16,3 1-3-16,-1 23-1 15,-4 33 2-15,3-26 1 16,2-4 2-16,-4-4-1 15,7-3-1-15,1-8 3 16,-2-1-1-16,4-5 0 0,1-3 1 16,2-7-1-16,3-3 0 15,2-8-1-15,2-5-39 16,5-6-163-16,-2-6 140 16</inkml:trace>
  <inkml:trace contextRef="#ctx0" brushRef="#br0" timeOffset="46825.86">12764 7027 168 0,'-5'123'108'0,"10"-101"1"16,2-1-22-16,4-6-28 0,1-5-1 15,0-6 17-15,1-1 13 16,1-5 24-16,-5-4-6 16,-1-4-32-16,-6-3-7 15,-4-3-14-15,4 4-2 16,-4 0 2-16,-1 0-3 15,-1 6-8-15,-5-1-3 16,4 1-7-16,0 4-6 16,-3 1-13-16,0 3-6 0,1 1-8 15,-1 5-6-15,0 4 0 16,4-1 1-16,1 4 1 16,-1-3 3-16,5-2 0 15,-1-4-1-15,3-3 3 16,2-1 4-16,-1-7 7 15,5-3 1-15,2-8-2 16,2-4-3-16,0 5-3 16,-2-1 0-16,-3 6 1 15,-3 0 3-15,-1 1 5 16,-2 2 5-16,-8 0 4 16,0 3-1-16,-3 3-6 15,-1 1-6-15,2 5-8 16,-2 0-3-16,4 5-3 15,-1 1-1-15,3 2 2 16,3 1 1-16,-1-3 1 16,2 0 0-16,0-8 0 0,2-1 2 15,3 0 6-15,-5-4 4 16,0 1 1-16,0 0-1 16,6-10-3-16,4-6-2 15,23-28 0-15,-28 26 2 16,-3 7 4-16,-2 2 1 15,-4 5-2-15,0 6-6 16,-11 4-9-16,7 6 4 0,-4 12 9 16,-4 0 6-1,2 6 5-15,1-1-7 0,3-3-10 16,6 0-2-16,2-8 2 16,6 0-60-16,5-7-279 15,1 1 240-15</inkml:trace>
  <inkml:trace contextRef="#ctx0" brushRef="#br0" timeOffset="48453.54">13025 13258 165 0,'-35'-49'96'0,"35"56"-10"15,4 0-11-15,-3 0 7 16,6 0-5-16,1-5 24 16,-6-3 7-16,6-7-6 0,1-2-12 15,-2-4-44 1,0-1-18-16,-3-2-16 0,-4 3 12 16,-4 4 35-16,4 1 20 15,-4 6 20-15,-1 2-14 16,0 0-39-16,1 3-21 15,2 5-24-15,0 0-1 16,1 2 5-16,-5-1 4 16,4 0 2-16,-3-4 1 0,0-2-4 15,6 0-1-15,-2-3-6 16,0 0-2-16,1 1-46 16,-1 0-39-16,0 0-157 15,1 0 152-15</inkml:trace>
  <inkml:trace contextRef="#ctx0" brushRef="#br0" timeOffset="49026.04">12995 13181 260 0,'-1'-4'200'0,"0"2"52"16,0 0-37-16,0 1-50 15,0 0-31-15,0 0-66 16,0 0-28-16,0 0-13 16,-2 1 6-16,2 28 21 15,-3 39 5-15,1-17-13 0,-8 7-7 16,5 10-14-16,-5 2-5 16,-4 1-6-16,-2 3-2 15,-4 0-2-15,-2 1-2 16,-2 1-1-16,-1-6-1 15,0-6 0-15,-1-5-1 16,1-9 1-16,1 0-1 16,2-9-1-16,3-1 1 15,5-8-2-15,4-3 1 0,4-10-1 16,2-7 1-16,3-7 0 16,1-5 4-16,2-8 1 15,2-9 0-15,4-9 0 16,0-4-3-16,0-5-4 15,0-4 1-15,-2 4 3 16,-1-1 1-16,-4 5 1 16,0 9-3-16,0 11 19 15,2 7 3-15,-2 7-3 16,0 3-1-16,0-5-22 16,0 7-5-16,0 21 2 15,3 34 1-15,1-25 1 16,3-4-1-16,2-2 0 15,2-3 1-15,2-13-1 16,1-3 1-16,6-14 0 16,1-8 11-16,7-8-113 15,0-6-124-15,4-10 146 0</inkml:trace>
  <inkml:trace contextRef="#ctx0" brushRef="#br0" timeOffset="50673.61">12841 7159 282 0,'-14'-37'169'16,"9"49"-22"-16,0-1-11 15,4 1-50-15,-1-3-30 0,2-3-12 16,2-3 18-16,1-5 41 16,-3 1 7-16,0 0-20 15,0 0-29-15,3-6-26 16,1-2 8-16,-2 0 8 15,-1 2 1-15,-1 6-24 16,-1-2-18-16,0 2-15 16,0 0-4-16,-6 0-3 15,-4 3 1-15,4 1-73 16,2 1-62-16,-5 10 91 16</inkml:trace>
  <inkml:trace contextRef="#ctx0" brushRef="#br0" timeOffset="54289.38">12726 7049 140 0,'0'0'82'15,"0"0"-12"-15,0 0-9 16,0 0-15-16,0 0-11 16,0 0-14-16,0-1-4 15,0-1-1-15,1 1 4 16,5 0 2-16,0 0-1 16,0 0-8-16,1 0-6 0,0 0-4 15,-1 1 2-15,4 0 5 16,-1 0 1-16,1 0 5 15,29 0 0-15,-25 1-3 16,-1 0-2-16,6 0-4 16,-3 2-3-16,1-3-2 15,4 2-1-15,-6-2 0 16,5-2 0-16,1 5 4 16,1-3 1-16,7 2 1 15,2 1-1-15,4 1-2 16,0 2 0-16,1-1 5 15,4 1 2-15,0-4 2 16,2 5-2-16,0-2-5 16,1 1-1-16,3 2-3 15,-5-4 1-15,3-2 3 16,-1 4 9-16,0-4 11 16,6 4 1-16,3 0 1 0,0-3-6 15,3 0-7-15,1-2 0 16,-1 3-1-16,-3-4 0 15,0 0-3-15,-1 1-3 16,5-2-4-16,0-1-2 16,6 0-1-16,3-2 0 15,2 3-1-15,-1-1 1 16,-2 0-1-16,0 2 1 16,-4-1 1-16,4 2-1 0,8-4 1 15,-1-1-1-15,5 2-1 16,-6-6 1-16,1 9-1 15,2-1 0-15,-5-3 0 16,8 1 0-16,4-4 0 16,-1 3 1-16,2 3 0 15,-4-2 0-15,-2 1 0 16,2-1 0-16,1-1-1 16,4 1 0-16,-1 0 1 15,-1 2-1-15,-6 0 1 16,0 4-1-16,-4-2 0 15,0-2 1-15,4 1 0 16,-1-2 1-16,1 4 0 16,0-2 0-16,-8 0 0 15,2 1-1-15,-2 1-1 16,-3-1 0-16,8 3 0 16,-2-2 0-16,2-1 0 0,-2 2 0 15,-8-2 0-15,-2 2 0 16,-1-4 0-16,6 2 1 15,-1 0-1-15,3 0 0 16,-4 0 1-16,-6-1 0 16,2 2 0-16,-9 0 0 15,6 3-1-15,1-5 1 16,0-1 0-16,7-1 0 16,3-3-1-16,4 4 1 0,-6-2-1 15,-3 4 0-15,0 1 0 16,-1 0 0-16,3-1 0 15,-1-2 0-15,5-2 1 16,0 1 1-16,0 3-2 16,-3 3 2-16,-8-1 0 15,2-1 1-15,-5-2-1 16,-1 2 1-16,3 0-1 16,-1 0-1-16,-2 0 2 15,3 1-1-15,-2 0 1 16,-1 1-1-16,-7 4 0 15,0-1-1-15,3 3 0 16,-3-2 0-16,7-1 0 16,-2 4 0-16,-3-2 0 15,0 1 0-15,-1 0 0 16,0-2 1-16,-7-2 1 16,3-1 0-16,-9-2 0 0,-6-1 1 15,4-2 0-15,-6 0 0 16,4 0-2-16,3 1 0 15,-1 0-2-15,0 1 0 16,-1 0 0-16,-1 1 0 16,3 3 0-16,-1-4-5 15,-2-2-103-15,0-1-122 16,-6-5 145-16</inkml:trace>
  <inkml:trace contextRef="#ctx0" brushRef="#br0" timeOffset="56583.22">20395 7405 57 0,'-8'28'49'0,"6"-25"9"0,0-2 1 16,-3-1-11-1,4 0-8-15,0 0-13 0,0 0-8 16,0 0-11-16,-16 4-3 15,-30 5-4-15,25-5 1 16,-5-1-2-16,-1 3 1 16,-3-1 1-16,-4-1 1 15,2 6 9-15,0-1 10 16,0 2 21-16,-2 1 1 0,1-1 2 16,-2-1-5-1,1 3-13-15,-3-3 2 0,-5 0-6 16,-2 0-4-16,-8-4-9 15,4 3-3-15,-3 0-6 16,-1-4 1-16,3-3 6 16,-4 3 7-16,9-3 9 15,3 6 0-15,-8-2-6 16,3 1-7-16,-9 1-11 16,-6-2 0-16,1 0-1 15,-3 2 0-15,5-2 2 16,-1-5 3-16,8 2 19 15,-1-1 3-15,-7-2 2 16,0 3-4-16,-8 1-17 16,-2 1-4-16,-3 2-3 15,7-1 0-15,4 0-1 16,-3-3 1-16,2 4 0 0,-5-2 1 16,-13 3 2-1,1 1 6-15,-1-2 11 0,5 1 6 16,6 2 6-16,-3-1-1 15,-6 1-5-15,-7 3-6 16,-8 0-10-16,12 2-4 16,3-3-4-16,-2-1-1 15,0-2 1-15,-7 1 5 16,-3 2 10-16,4-3 3 16,7 2 7-16,4 3-3 0,-2-5-10 15,-2 6-3 1,-6-1-6-16,1-2-1 0,7 1 0 15,6-3-2-15,1-1 1 16,-1 1-2-16,-11-1 1 16,-1 2 5-16,-6 0 5 15,7 2 0-15,6 2 0 16,-2-1-5-16,-1 0-5 16,-5 0-1-16,-7 1 0 15,11-1 0-15,6-2-1 16,4-4 1-16,3-2 0 15,-2 1-1-15,-1 4 0 16,-4-1-1-16,5 2 0 16,2 0 0-16,9-4 0 15,2 1 0-15,-3-1 0 16,0-1 1-16,-6 1 0 16,0 1 0-16,2 1-1 0,4 0 0 15,3-2-1-15,10 2 1 16,2-2 0-16,2 0 0 15,-6-3 2-15,-2-1 0 16,1 2 0-16,0-1 1 16,8-1 0-16,-3 1 0 15,4 1 1-15,-1-2 1 16,5 0 0-16,3 1-1 0,5-4-2 16,8 4-1-16,-3-1 1 15,-1-2-1-15,-1 0 3 16,-6-2 2-16,5 2 1 15,3 0 1-15,0 2-2 16,-1 0-2-16,2-1-2 16,1 1-1-16,0-1 0 15,2 0-1-15,1 0 0 16,1 3 0-16,4-2 0 16,0 1 0-16,2-3 1 15,-1-2 0-15,2 1 0 16,1-1 1-16,3-1-2 15,3 1 0-15,2-5-9 16,2 0-2-16,5-4-3 16,1-1 1-16,2 1 6 15,2-2 2-15,-4 0 5 16,-3 0 1-16,-3 3 4 16,0 3 0-16,-2 5-5 0,0 1-5 15,0-1-8-15,2 0-1 16,-6 2 3-16,-17 19 5 15,-31 34 6-15,25-25 3 16,-2 1 3-16,3-3-1 16,5-3-2-16,6 1-3 15,13-9-9-15,3-4-4 16,3-5-3-16,3-5 1 0,8-2 10 16,1-1 4-1,10 0-34-15,0-2-79 16,-3 2 77-16</inkml:trace>
  <inkml:trace contextRef="#ctx0" brushRef="#br0" timeOffset="65095.86">7494 9447 261 0,'-34'0'132'16,"-7"1"-41"-16,2 4-38 15,2 1-27-15,-2 0 4 0,4 1 25 16,1-1 9-16,3 1 15 15,0 0 4-15,6-4-8 16,1 1 0-16,5 2-17 16,4-5-14-16,0 1-24 15,2-2-10-15,6 0-7 16,-5 1-1-16,1 0-2 16,1 3 0-16,-4-3 0 15,-1 2 13-15,10 2 42 16,-9-1 22-16,5 0 39 15,8 3 1-15,0-5-17 16,1 1-6-16,-1-3-12 16,-1-1-7-16,2 0-20 15,-2 0-13-15,1 0-24 16,1 0 0-16,0 1 11 16,0 0 11-16,0-2 23 15,0 1 5-15,0 0-1 16,3 0-5-16,12-3-21 0,1-3-9 15,27-11-17-15,-27 10-5 16,3-2-6-16,2 4-2 16,7-2-1-16,8 0-1 15,12-1 10-15,1-5 6 16,9-4 11-16,5-3 4 16,9-3-6-16,-5-1-5 15,-2-1-10-15,3 3-2 0,0 1-5 16,7 5 0-16,8 2-3 15,-1 0 0-15,-7 4 0 16,1 3 0-16,-1 3 0 16,-1-1 0-16,8 0 1 15,1 2 1-15,-5-3-2 16,-5 2 1-16,-8 0 0 16,-3 0-1-16,-2 2 1 15,6-1 0-15,0-2 0 16,2 1 0-16,-4-4 1 15,-2-1-1-15,-8 1 0 16,-3 0 1-16,-3 6 1 16,1-3 0-16,3 1-1 15,1 1 0-15,0-2 0 16,-1 0-1-16,-1 2 1 16,-3-2-1-16,-5 1 1 15,-5 2-1-15,-5-1 1 0,-9 4 0 16,-1 0 1-16,-11 1-1 15,-2 2 1-15,2-2-1 16,-9 1 0-16,8 3 0 16,-5-2-3-16,-5-1-1 15,3-1-24-15,-2 1-19 16,-2-2-51-16,-1-1-30 16,0 0-59-16,0 0-39 0,1 0-66 15,0 0-26-15,0 0-52 16,0-1 217-16</inkml:trace>
  <inkml:trace contextRef="#ctx0" brushRef="#br0" timeOffset="65622.24">9732 8907 541 0,'-4'-6'303'16,"3"1"-59"-16,-1 1-71 15,4-2-19-15,-10-1-6 16,5 5-3-16,-6 1-15 16,1 3-2-16,3 4-14 15,-4-3-15-15,8 2-27 16,-4-3-19-16,7 0-41 16,-2-2-11-16,0 0-5 15,0 0-2-15,0 0 4 0,4 2 1 16,15 8 0-16,32 15 1 15,-17-22 4-15,8 1 3 16,13-4 3-16,3-2 1 16,7-1 2-16,5 1-2 15,-3-2 2-15,-4-1 0 16,-3 5-2-16,-10-3-1 16,-7 5-3-16,-9 2 0 15,-17 1 4-15,-1 6 6 0,-20 3 13 16,-5 4 13-16,-17 4 8 15,-7 3 1-15,-3 5-8 16,-7 3-8-16,-7 6 0 16,-7-5 3-16,-12 1-1 15,-3-1-4-15,2-6-15 16,5 1-9-16,15-9-5 16,8-1-2-16,16-6-9 15,6-7-9-15,13-3-30 16,0-4-22-16,7-1-70 15,2 2-65-15,-2 0-108 16,0 0 181-16</inkml:trace>
  <inkml:trace contextRef="#ctx0" brushRef="#br0" timeOffset="66900.76">19070 7907 191 0,'19'-12'156'16,"1"1"13"-16,-2-1-47 15,-1 1-4-15,2 0-2 16,-2 1 2-16,3 0-6 15,0 2-14-15,-3 0-21 16,1 3-2-16,-4 1 6 16,-2 0-1-16,-4 2-11 15,-1 2-9-15,-3-2-20 16,-2 3-3-16,3 0 3 16,-5-2 6-16,0 1 7 15,0 0 12-15,-1 0 17 0,0 0 10 16,0 0 8-16,-6 1-9 15,-21 6-17-15,-29 31-13 16,11-29-16-16,-6 1-9 16,-11 3-12-16,-3 2-7 15,-4 5-9-15,-5 3-2 16,-18 6 2-16,-12 2 1 16,-12 0 2-16,1-1 2 15,-4 2-3-15,-1 1-1 0,-3-6-2 16,0 2 0-16,12-6-2 15,3-2 0-15,2 4 0 16,2 1-1-16,11 0 4 16,9-2 1-16,6-3 3 15,4 2 0-15,1-2-1 16,2-2-2-16,8-2-2 16,4-3 6-16,9-3 3 15,5 1 2-15,5-1 0 16,6-3-6-16,0 0-5 15,2 1-1-15,-3-4-1 16,-5 1-2-16,4-3 0 16,2 1-1-16,10 1-1 15,4-2-1-15,8 1-1 16,2-2-2-16,7 0-3 16,-1-1 1-16,3-1 1 0,2 0 2 15,-1-1-9 1,1 0-6-16,0 0-18 0,0 0-14 15,0 0-31-15,0 0-25 16,0 0-65-16,1-3-44 16,8-13-115-16,18-30-107 15,-9 25 280-15</inkml:trace>
  <inkml:trace contextRef="#ctx0" brushRef="#br0" timeOffset="67382.02">16923 8030 389 0,'4'-1'239'0,"0"0"-15"16,2 2-34-16,-6-1-50 15,0 0-18-15,-2 0-13 16,1 0 1-16,0 0-4 15,-18 7-12-15,-39 35-26 16,22-28 1-16,-3 3-9 16,-3 0-2-16,-8 3-5 15,-3 2-9-15,-7-3-11 16,-11 6-8-16,-4-5-9 16,2 2-3-16,11 2-5 15,10-7-3-15,22 1-3 16,5-1 6-16,8-6 14 15,6-1 2-15,9-2 1 0,3-1-5 16,15 1-11-16,5-2-1 16,11-4 3-16,11-1-1 15,6-2-2-15,8-1 1 16,11 0-3-16,2 2 0 16,0 0-1-16,-1 1-2 15,-9 0-1-15,-1-2 1 16,3 1-1-16,0 0 0 0,-3 1-11 15,-4 2-37-15,-14 1-98 16,-10 1-84-16,-12 5 131 16</inkml:trace>
  <inkml:trace contextRef="#ctx0" brushRef="#br0" timeOffset="68297">19152 8951 213 0,'1'0'161'16,"1"0"24"-16,-2 0 4 16,0-1 6-16,-1-1-17 15,0 1-26-15,0 0-45 0,-14-2-3 16,-39-9 0-1,23 10 2-15,-6 0 9 0,-6-2-3 16,-9 3-26-16,-9-2-15 16,-21 1-14-1,-7 2-8-15,-20-1 1 0,1 2 6 16,1-1 2-16,3 0 4 16,-3 0 1-16,-5 0-7 15,6-1-14-15,1 0-6 16,11-4-10-16,1 1-2 15,-4 0 0-15,10 0 0 0,12-1-4 16,13-2 2-16,13-1 0 16,9 1 0-16,6 0-3 15,-1 1-2-15,6 2-9 16,-1 2-3-16,3 0-5 16,4 2 0-16,3 1-3 15,1-1-3-15,11 3-3 16,1 1-2-16,5-2-8 15,2-2-7-15,1 3-18 16,-1-3-13-16,0-1-43 16,0 0-19-16,0 0-48 15,0 0-40-15,0 0-98 16,6-4-90-16,12 3 249 16</inkml:trace>
  <inkml:trace contextRef="#ctx0" brushRef="#br0" timeOffset="68772.49">17495 8667 470 0,'2'0'248'16,"-2"6"-52"-16,-2-3-27 15,1-3-37-15,0 0-19 0,0 0-26 16,-14 5 1-1,-11 4-10-15,-32 5 1 0,19-10 0 16,-5 3 0-16,-8 5 6 16,-3 1-1-16,-20 7-21 15,-5 1-12-15,-10 2-20 16,6 1-9-16,13-1-6 16,9-2-3-16,16 2 6 15,4-1 7-15,11-4 17 16,3 1 5-16,15-2-17 15,4-1-8-15,15 4-21 16,7-1-4-16,8 0 1 16,8 2 1-16,7-3 2 15,3 2 0-15,11 3-1 16,3-2 0-16,11 2-1 16,5-1-2-16,10 3 2 15,2-1-2-15,-8-2 1 16,-2-4 1-16,-3-8 0 15,-6-2-1-15,0-4-18 0,-10 0-35 16,-16-5-81-16,-13 2-59 16,-18-4-86-16,-12-1 163 15</inkml:trace>
  <inkml:trace contextRef="#ctx0" brushRef="#br0" timeOffset="69838.56">7118 8492 656 0,'-7'-5'338'0,"-1"2"-102"0,-1 0-29 16,6 2-61-16,-5 0-19 16,4-1-27-16,2 2-13 15,0 0-37-15,2 0-20 16,0 0-28-16,0 0-3 16,13 5-1-16,5 4 2 15,39 19 8-15,-20-12 13 16,11-5 18-16,1-4 10 15,13-4 16-15,6-1-7 0,5-2-2 16,5 0-7-16,5-6-16 16,4-2-5-16,8 1-14 15,1 0-5-15,-6 6-5 16,-3 1 0-16,-6 3-1 16,0 1 0-16,0-2 1 15,1 3 0-15,-9 0 0 16,-1 1 1-16,-16-1-1 15,0-2 1-15,-4-3 2 16,-3-2 0-16,-2-3 0 16,-5-1 0-16,-6 0-1 15,-7 1 1-15,-6 2 0 16,-5-4 0-16,-6 2-18 16,-1 1-18-16,-2-2-51 15,1 1-45-15,-6-1-172 16,-3-3 191-16</inkml:trace>
  <inkml:trace contextRef="#ctx0" brushRef="#br0" timeOffset="70257.76">8740 8383 660 0,'0'-3'315'0,"0"0"-151"16,0-2-40-16,0 5-83 15,0 0-25-15,9 2-10 16,9 4 2-16,36 18 3 16,-28-13 4-16,9 8 10 15,5-2 4-15,7 3 6 16,6 1-5-16,5 0-10 15,1 1-5-15,-5 2 16 16,0 0 15-16,-5 2 9 16,-5 1 3-16,-10 1-18 15,-8-3-10-15,-12 3 26 16,-11-2 18-16,-13 0 25 16,-6 6 7-16,-22-4-28 15,-2 5-17-15,-3 1-29 16,-6-6-8-16,-3-1-38 0,-5-5-51 15,3-3-80-15,5-3-48 16,22-2-296-16,15-3 329 16</inkml:trace>
  <inkml:trace contextRef="#ctx0" brushRef="#br0" timeOffset="71598.15">13079 7056 283 0,'-17'-7'228'0,"-2"-3"45"16,0 0-47-16,-5-1-45 16,2-2-28-16,6 3-24 15,3 2-9-15,-1 2-18 16,-3 0-15-16,-1 2-24 15,-4 2-7-15,-1 1-23 16,2 2-11-16,3 5-20 16,0 4-6-16,4 8-10 15,-1 5-2-15,1 3 0 16,1 2 2-16,12 3 5 16,2-5 5-16,15-2 4 15,4-5 5-15,13-6 3 16,8-4 15-16,9-10 15 0,6-8 8 15,4-8 16-15,4-4-11 16,-3-3-9-16,-2 0-8 16,-8-2-12-16,-10-2 0 15,-12 1 8-15,-15-2 7 16,-17 1 2-16,-10 6-5 16,-16 2-15-16,-5 6-10 15,-12 9-10-15,-5 4-3 16,-5 10-1-16,2 0-1 15,7 9 2-15,11 4 0 0,2 0 1 16,3 3-2-16,6-3 0 16,-1-2-1-16,11 1-2 15,4-3-1-15,12 3-3 16,3-2 1-16,16-2 5 16,-1-1 4-16,7-8 3 15,1 0 4-15,-5-7-1 16,5-3 1-16,6-3 0 15,1-7 0-15,3-3 1 16,4-4 2-16,-9-4 2 16,-5-2 0-16,-12-4 4 15,-4-2 2-15,-14-3 5 16,-8-1-1-16,-15-1-8 16,-4 4-6-16,-6 9-13 15,-2 6-5-15,7 16-4 16,-2 6-2-16,1 16 0 15,-1 4-1-15,-5 8 3 0,3 3 2 16,6 4 4-16,6 2 2 16,10-8 0-16,8 1 0 15,16-13 3-15,6-5 2 16,10-4 5-16,7-8 4 16,2-5 2-16,-1-6-1 15,6-11-2-15,-3-6-1 16,6-5-1-16,1 0 0 0,-6 0 4 15,-8-2 2-15,-18-5 10 16,-10 0 3-16,-18-2-3 16,-7 6-5-16,-12 15-13 15,-1 6-6-15,-3 17-6 16,0 7-2-16,0 9 1 16,1 4 1-16,2 6 2 15,0-2 27-15,9 4-101 16,3 3-249-16,-2 8 236 15</inkml:trace>
  <inkml:trace contextRef="#ctx0" brushRef="#br0" timeOffset="79880.09">12651 8581 450 0,'61'-28'249'0,"-70"12"-28"16,-1 0-57-16,-4 4-35 15,-6 7-20-15,-1 5-32 16,2 9-5-16,-4 8-16 16,0 5-17-16,0 9-25 15,3 3-9-15,0 9-7 16,6 3-2-16,3 5 1 15,-1-2-1-15,12-5-1 16,2-2-1-16,7-11-1 16,12-6 0-16,3-9 9 15,3-7 6-15,14-13 26 16,-4-3 9-16,5-17 5 0,1-4-1 16,-1-8-9-16,-2-2 1 15,-7-1 11-15,-5 0 7 16,-11-2 10-16,-5 2-1 15,-10 1 1-15,-2 0-3 16,-13 7-10-16,-4 0-9 16,-9 8-23-16,-4 6-8 15,1 10-11-15,-2 6-3 0,-2 11-6 16,-5 6-4-16,-2 9-3 16,3 8 1-16,2 0 2 15,5 1 2-15,12 2 1 16,0-3-2-16,15 2-3 15,6-2 0-15,7-7 1 16,4-5 0-16,9-8 3 16,1-2 1-16,12-9 4 15,-3-2 2-15,3-11 2 16,-3-4 4-16,0-10 1 16,-1 0 0-16,-5-7 1 15,-4-2 1-15,-11-4 3 16,1-1 3-16,-15-4 6 15,-4 2 1-15,-9 10-4 16,-8 1-6-16,-5 16-16 16,-3 7-7-16,-8 12-9 0,-3 11 0 15,0 13 0-15,-4 11 2 16,6 4 4-16,7 8 2 16,7 0 3-16,6-2 3 15,15-1-1-15,-2-5 1 16,14-12-5-16,3-6-1 15,11-17 0-15,2-10 1 16,12-18 8-16,4-7 2 16,2-14 3-16,-1-1-11 15,-6-6-7-15,-3-1 2 0,-15 7 5 16,-7 4 17-16,-15 12 10 16,-9 11-2-16,-15 18-11 15,-8 14-6-15,-11 25-4 16,-5 7-3-16,-4 19 3 15,-2 3-10-15,4 10-77 16,-1 2 153-16,3-4-67 16</inkml:trace>
  <inkml:trace contextRef="#ctx0" brushRef="#br0" timeOffset="84554.57">12554 7248 206 0,'-13'-46'104'0,"18"46"-24"16,-2 1-12-16,-3-1-12 15,0-1-3-15,0 1 7 16,0-1 4-16,0 1 9 15,0-1 5-15,0 0-4 16,0 0-4-16,0-1-2 16,0 1-3-16,0 0-2 15,0 0-2-15,0 0-6 16,0 0-4-16,0 0-11 16,0 0-7-16,0 0-4 15,-3 0 0-15,3-1 0 16,-1 1-1-16,-14-2-3 15,-31-3-4-15,23 7-5 16,-1 3-2-16,-4 1-6 16,-1 4 0-16,-11 1-3 15,-1-2-2-15,-10 3-1 16,-4-1-1-16,-1 3 1 0,-3 0 0 16,3 1-1-16,3 3 0 15,7 0 0-15,-1 3-1 16,-9 1 0-16,-4-2 0 15,-9 4 0-15,-3 0 0 16,3 0 0-16,2 1 0 16,7 2 0-16,1-1 0 15,3-1 0-15,-8 2 0 16,-5 0 0-16,-3 0 0 16,-1-1 1-16,3 3 0 0,10 1 0 15,-5 0-1-15,-1 2 0 16,-4-3-1-16,-9 1 0 15,5 2 1-15,2 4 0 16,1-3 0-16,11 1 1 16,0 0-1-16,3-2 0 15,0 1 0-15,-3 4 0 16,2-1 0-16,-1-4 0 16,1 4 0-16,8-5 1 15,4 0-1-15,9-1 0 16,5 1 0-16,1-1 2 15,5 0 0-15,2-1 1 16,2-4 2-16,9-3 2 16,-3-2 3-16,7-5-1 15,4 1-2-15,5-5-3 16,3-1-4-16,2-2 0 16,6-3 0-16,3 0 2 0,2-2 1 15,-1 1 1-15,2-2-1 16,1-1 0-16,2-1-1 15,7 0 0-15,-5-1 0 16,7 1-1-16,-2 0 0 16,5 2 0-16,4 0-1 15,2-1 0-15,3 3 3 16,1-3 10-16,4 1 3 16,-2-3 4-16,2-1 1 0,-5 0-7 15,-3-5-1-15,10 6-3 16,-4-2-2-16,8 1-2 15,1-1-1-15,-2 0 0 16,0 3 0-16,-3 1-2 16,-1 0 0-16,-1 0-1 15,0 1 0-15,2-1-1 16,-4 1 0-16,6-1 13 16,-2-1 17-16,1-2 7 15,0 0 2-15,3-1-12 16,-1 1-14-16,-1 1-8 15,-3-2-1-15,-8 3-1 16,0 1 0-16,-10 2-2 16,3 1 0-16,-6 1 0 15,-2-3 0-15,2 1 0 16,-4 0 0-16,6 1 1 0,-1-2 0 16,-3 1 0-16,-1 0 1 15,-3-2 0-15,1 0 1 16,-3 0 0-16,1-2-1 15,-2 0 0-15,-2 1-1 16,-7 1 0-16,3 0 1 16,-4 1-2-16,-4-1 1 15,-1 0-20-15,-2-1-20 16,0 0-76-16,0-1-64 16,0 1 109-16</inkml:trace>
  <inkml:trace contextRef="#ctx0" brushRef="#br0" timeOffset="85020.33">11658 8355 385 0,'-61'-93'194'0,"47"91"-13"15,2-2-124-15,3 3-26 16,-1 1 17-16,1 3 31 16,3 1 14-16,0-2 19 15,3 2-11-15,3 2-47 16,0-3-19-16,0-3-25 0,0 0-5 16,0 0-3-16,4 7 0 15,16 4 1-15,28 26 2 16,-21-24 8-16,3-3 2 15,8 1 6-15,1 3 8 16,10-4 4-16,-1 2 3 16,3-4 9-16,-5 0 1 15,-9-1 1-15,-1 0-1 16,-11 4-13-16,-2-3-9 16,-12 8-2-16,-10-1 21 0,-17 1 26 15,-9 6 8-15,-7 2 6 16,-11 2-24-16,-2-1-28 15,-5-1-15-15,-13-2-64 16,7 0-40-16,-3-4-110 16,6 2-109-16,12-7 197 15</inkml:trace>
  <inkml:trace contextRef="#ctx0" brushRef="#br0" timeOffset="86535.01">13331 7142 165 0,'-74'-24'107'0,"72"29"3"16,1 2-7-16,1-2-21 15,5 1 1-15,3-1 5 16,2 2-3-16,6 1-15 0,1-2-15 16,6 4-33-16,3-4-9 15,10 2-8-15,2 3 7 16,6-3 24-16,8 0 10 15,8-3 17-15,8 0-3 16,19-2-9-16,5 2-10 16,5-1-10-16,-4-2-4 15,7 3-6-15,1-1 1 16,10-2 1-16,4 2-4 0,-3-2-5 16,0 0-2-16,1 4-2 15,2-3-1-15,-4 0 2 16,3-1 3-16,-2-1 5 15,0 2 1-15,4-1-1 16,-10-1-2-16,1 1-2 16,-7 2 0-16,0-1-3 15,0-1 1-15,-12 0-5 16,-4-2 0-16,-7 1 0 16,-1-1-2-16,-2 2 0 15,2 3-2-15,-10 0-1 16,-6 4 0-16,-8 0-1 15,-13 3 0-15,-9 3 1 16,-3-1-1-16,-9 4 1 16,3-3 1-16,-9-3 2 15,-6-2 2-15,-6 3-2 16,0 0 0-16,-10 4 5 16,-1 1 0-16,-7 3 4 0,-11-2 1 15,-7 5-3-15,-3 0-1 16,-13 2 1-16,-4 1 8 15,-10-2 6-15,-1-1 3 16,-3-1 0-16,12 1-10 16,5-2-7-16,1-1-5 15,7-3-2-15,-2-2 1 16,5-2 0-16,2-3 0 0,5 1-2 16,3-1-1-16,3-1-2 15,2 1-1-15,4-3 0 16,4 0 0-16,3-3-1 15,5 0-3-15,7-5-26 16,2-1-29-16,2 0-62 16,0-1-48-16,0 1-105 15,0 0-41-15,0 0 194 16</inkml:trace>
  <inkml:trace contextRef="#ctx0" brushRef="#br0" timeOffset="86820.3">15837 7834 323 0,'73'-67'188'16,"-68"66"-21"-16,-5-1-58 16,0 1-25-16,-1 1-22 15,0 0-1-15,-2 0-5 16,-11 2 6-16,-37 13-2 0,23 2-11 16,-6 7-31-16,1 3-9 15,1 4-4-15,4-2-3 16,12-6-2-16,5-3-2 15,10-8 3-15,10-2 8 16,15-6 11-16,3-5 1 16,21-8-3-16,0-5-7 15,8-6-7-15,3 1-2 16,-2-4-1-16,-1 1-5 0,-11 3-94 16,-10-1-141-16,-12 8 154 15</inkml:trace>
  <inkml:trace contextRef="#ctx0" brushRef="#br0" timeOffset="87931.21">13098 7280 341 0,'0'-15'237'16,"0"4"-14"-16,1 4-60 15,-2 1-22-15,-1 6-67 16,0 0-23-16,1 0-30 0,1 0-9 16,0 0 1-16,0 19 1 15,-4 37-4-15,-1-23-4 16,1 6-3-16,-4 5-1 15,4 6-2-15,-4 0 0 16,1 1 13-16,1-1 16 16,-4 1 10-16,3 1 4 15,-3-1-7-15,-3 1-14 16,5 1-6-16,-3-3-3 16,-2-7-3-16,3-4-1 15,3-8-3-15,4-6 1 0,3-5-3 16,1-4-1-16,2-5 2 15,-3-4-1-15,5-2 5 16,-5 0 3-16,-5-5 10 16,6 0 14-16,-2-1 9 15,1-1-1-15,0 1-4 16,-1 0-12-16,0 0-8 16,0-1 0-16,1-9-2 15,-1-5 0-15,-1-30-5 16,3 26-2-16,0-4-4 15,-1 3-2-15,0-2 0 16,-6-1-2-16,-1 6-1 16,1 2 0-16,1 6 3 15,0 5-1-15,0 4-3 16,0 3-4-16,-8 8-8 16,1 7-2-16,-4 9 3 0,-2 3 3 15,4 0 1-15,2-2 1 16,8-6-1-16,4-2 0 15,6-7 1-15,1-5 2 16,7-5 1-16,2-3 0 16,1-5-1-16,12 1 0 15,-1-5-1-15,4 1-19 16,13 2-138-16,3 2-157 16,9 0 194-16</inkml:trace>
  <inkml:trace contextRef="#ctx0" brushRef="#br0" timeOffset="93646.51">3706 8101 721 0,'-10'1'408'16,"4"3"-142"-16,4-1-48 0,2-1-49 15,0 0-71-15,0-2-6 16,0 0 1-16,3 0 9 16,17 4-3-16,25 7-11 15,-22-7-30-15,-1-2-16 16,-1 2-26-16,3 2-6 16,0-2-3-16,-3-2 0 15,9 1 0-15,-3-4-1 16,5 1 0-16,0 0-1 15,-7-2 2-15,-3 3 0 0,-4-3-24 16,0-1-41-16,-4 0-124 16,1-5-90-16,-3-1 160 15</inkml:trace>
  <inkml:trace contextRef="#ctx0" brushRef="#br0" timeOffset="94257.18">4382 7933 504 0,'0'-1'282'16,"0"0"-22"-16,0 0-37 16,0 0-11-16,0 0-13 15,6-8-31-15,1-3-31 0,31-35-37 16,-24 27-17-1,2-8-29-15,4-2-10 0,5-3-24 16,-1 1-9-16,3 4-6 16,-6-1-1-16,0 7 16 15,-5 2 5-15,-3 4 4 16,-2 5 1-16,-3 3-16 16,-1 4-7-16,-5 1-7 15,2 5-4-15,-1 0-9 16,-3-2-2-16,0 0 2 15,0 0 3-15,7 17 7 16,8 32 1-16,-15-17 2 16,0 0 0-16,-5 10 11 15,0 3 6-15,-3 9 6 16,-2 4 1-16,-1 3-9 16,0-3-6-16,2-6-5 15,4-6-1-15,5-8-2 16,4 0-1-16,6-9-27 0,2 3-32 15,3-4-87-15,2-3-62 16,-1-8-336-16,2 2 357 16</inkml:trace>
  <inkml:trace contextRef="#ctx0" brushRef="#br0" timeOffset="95143.09">3841 10535 721 0,'-31'28'346'16,"31"-28"-151"-16,5 0-38 15,-5 1-90-15,0-1-22 16,0 0-7-16,0 0 6 16,3 1 3-16,9 3-6 15,2 2-18-15,28 6-9 16,-18-13 2-16,-6-3 1 0,7 1 3 15,-8-3 1-15,3 0-38 16,2-1-68-16,-3-3-366 16,4-2 306-16</inkml:trace>
  <inkml:trace contextRef="#ctx0" brushRef="#br0" timeOffset="95428.33">4382 10183 419 0,'1'-3'260'0,"-1"4"5"16,1 6-52-16,-2-7-54 15,1 3-16-15,-1 18-37 0,1 32-23 16,-5-30-32-16,1 2-16 16,2-3-27-16,-7-6-3 15,9-3-32-15,-2 2-50 16,-3-2-221-16,10 3 197 16</inkml:trace>
  <inkml:trace contextRef="#ctx0" brushRef="#br0" timeOffset="95788.18">4149 10710 849 0,'0'-1'376'0,"6"-1"-185"15,2 1-17-15,3 0-55 16,2 0-27-16,2 1-47 16,3-2-15-16,3-1-21 15,2 3-3-15,0-3-3 16,-3 1 0-16,3-2 0 0,-2-1 0 15,-4-2 0-15,6 3 0 16,0-1-1-16,-5 0-15 16,2 4-64-16,-4-1-52 15,-9 2-215-15,1 1 219 16</inkml:trace>
  <inkml:trace contextRef="#ctx0" brushRef="#br0" timeOffset="96119.29">4192 10809 754 0,'-58'-29'400'0,"54"27"-87"16,0 1-86-16,1 2-86 15,2-1-48-15,0 0-60 16,1 8-18-16,-1 12-2 16,1 31-1-16,1-27-2 15,-1-2-2-15,0 1-3 16,0-3-6-16,0 1-82 0,0 3-62 15,5 0-159-15,0 0 174 16</inkml:trace>
  <inkml:trace contextRef="#ctx0" brushRef="#br0" timeOffset="96527.2">4348 10915 278 0,'33'-24'182'0,"-39"47"23"15,6 3-26-15,1 4-36 16,5-2-12-16,-2-2-48 15,-1-3-20-15,3-13-37 16,-4-1-12-16,9-5-8 16,0-6 0-16,2-4 18 15,7-2 6-15,-7-8 1 16,2-2 0-16,-2-3-15 16,-5-2-5-16,-3 4 2 15,0 3 4-15,-7 2 2 16,-3 1 2-16,-2 5-5 0,-7-6-4 15,0 5-14-15,5 4-18 16,-6-3-62-16,9 6-40 16,4 1-111-16,-1 1-130 15,3 0 237-15</inkml:trace>
  <inkml:trace contextRef="#ctx0" brushRef="#br0" timeOffset="96845.34">4647 10898 497 0,'2'12'286'0,"0"5"-14"15,1 5-15-15,1-1-67 16,1-4-44-16,2-5-90 15,-1-6-33-15,4-7-14 16,2-2 15-16,1-10 26 16,1 3 4-16,-4-1 0 15,-3-4-9-15,-4 7-19 16,-3-1-3-16,-3 0-1 16,1 3-2-16,-4 2-7 15,1 1-20-15,-3 1-87 16,-5-2-69-16,1 2 94 15</inkml:trace>
  <inkml:trace contextRef="#ctx0" brushRef="#br0" timeOffset="155113.58">3151 2085 130 0,'-6'-8'121'0,"0"-3"15"15,4 1-9-15,-2 1-14 0,3 0-22 16,2 6-7-16,1 3-33 16,1 1-3-16,-3-1 8 15,0 0-3-15,11 26 8 16,13 37-1-16,-12-19-8 15,2 11-4-15,1 8-10 16,4 2-9-16,-4 11-19 16,6-5-3-16,-2-4-2 15,-3-2-1-15,8-14 0 16,-2-2-1-16,2-12 1 16,0-1 1-16,-2-3 5 15,-2-4 2-15,-5-5 5 16,2-5-5-16,-4-3-123 15,-4-7-153-15,1-9 165 16</inkml:trace>
  <inkml:trace contextRef="#ctx0" brushRef="#br0" timeOffset="155375.16">3517 2212 525 0,'-6'-15'287'16,"-1"14"-96"-16,-3-1-22 16,-8 12-57-16,-2 12-33 15,-9 11-10-15,-4 8-4 16,-2 8-22-16,0-3-9 0,6 5-18 16,1 1-6-16,5-1-4 15,1 1 0-15,-1-6-2 16,2-3 0-16,-2-1-47 15,-1-3-42-15,5 0-139 16,0-2 135-16</inkml:trace>
  <inkml:trace contextRef="#ctx0" brushRef="#br0" timeOffset="155814.98">4120 2091 578 0,'-31'65'240'15,"0"-31"-165"-15,-5 11 14 16,0 3 15-16,1 9-25 15,4 3-6-15,5 4-43 16,7-5-16-16,3-5-12 16,2-2 1-16,7-7-1 15,4-2 1-15,3-4-1 16,5-2-22-16,3 0-80 16,7 2-54-16,6-4 85 15</inkml:trace>
  <inkml:trace contextRef="#ctx0" brushRef="#br0" timeOffset="156169.59">4408 2708 377 0,'21'25'166'16,"-31"9"-66"-16,7 7 7 16,9-2-34-16,1-2-10 15,10-6-38-15,3-9-10 16,4-15 0-16,2-4 2 0,4-14 39 16,1-6 17-16,-3-11 10 15,0-1 3-15,-10-5-37 16,-3-2-17-16,-7-1-9 15,-6-1-1-15,-8 1 8 16,-6 4 0-16,-5 7-9 16,-1 6-6-16,-3 5-47 15,-1 3-42-15,1 4-132 16,1 0 128-16</inkml:trace>
  <inkml:trace contextRef="#ctx0" brushRef="#br0" timeOffset="156447.86">4967 2277 334 0,'30'5'174'16,"5"14"-37"-16,-2 5-3 15,-7 10-26-15,-3 2-28 16,-11 11-17-16,-4 4 0 16,-9 6-2-16,-7 4-1 15,-5 0-26-15,-3-2-9 16,-1-3-6-16,2-4-3 16,2-9 0-16,1-5-43 0,3-14 22 15</inkml:trace>
  <inkml:trace contextRef="#ctx0" brushRef="#br0" timeOffset="156893.33">5976 2601 618 0,'6'0'221'0,"11"0"-200"15,7-1 5-15,3 4-6 16,2-1-11-16,2 6-5 15,1 2 2-15,-2-5 1 16,2 5-11-16,-2-5-203 16,-1 0 154-16</inkml:trace>
  <inkml:trace contextRef="#ctx0" brushRef="#br0" timeOffset="157085.81">6113 2427 656 0,'-2'0'240'15,"4"1"-162"-15,9 1-48 16,4 0-4-16,7-1 6 16,3 2-13-16,4 0-10 0,0-1-16 15,6 4-233-15,-1-2 177 16</inkml:trace>
  <inkml:trace contextRef="#ctx0" brushRef="#br0" timeOffset="157495.71">7824 2306 438 0,'-23'-1'242'16,"-7"2"-62"-16,-14 9-25 15,-1 4 6-15,0 10-12 16,3 4-6-16,-3 12-34 16,-6 5-21-16,-1 3-39 15,3 5-19-15,14-7-22 16,12-3-7-16,15-8-9 0,8-3-2 16,12-4-2-16,7-4 1 15,12-3 5-15,3-7 4 16,7-8-22-16,5-1-40 15,2-7-137-15,8-4-160 16,8-3 223-16</inkml:trace>
  <inkml:trace contextRef="#ctx0" brushRef="#br0" timeOffset="157885.67">8034 2731 351 0,'19'100'187'0,"-24"-88"-28"16,5 0 13-16,-1-4-18 16,-1-3-15-16,0-4-34 15,2-2-11-15,0 0-19 16,0 0-16-16,3-9-30 15,0-10-12-15,45-31-13 16,-30 27-2-16,-1 5-2 16,-4 1 1-16,-3 11-1 15,-1 0 0-15,0 9 15 16,-4 5 11-16,-2 6 24 0,-3 5 5 16,-10 10-8-16,-5 4-9 15,4 7-21-15,1 1-4 16,2 0-6-16,2 0-2 15,1-2-3-15,3 0 1 16,2-7-87-16,7-2-73 16,-3-11 97-16</inkml:trace>
  <inkml:trace contextRef="#ctx0" brushRef="#br0" timeOffset="158829.98">8927 2186 269 0,'3'-1'141'15,"2"8"-7"-15,-2 2-7 16,-1 15-19-16,3 8 2 15,-4 12-32-15,1 10-17 16,-3 13-10-16,0 4-8 16,1 7-13-16,-1-5-4 15,4-6-17-15,2-9-2 16,0-11-2-16,3-3-1 0,-1-15-1 16,2-3-26-16,-1-14 83 15,-2-7 33-15,5-13 56 16,-1-12 47-16,5-17-66 15,5-9-29-15,6-13-54 16,5-8-21-16,3-9-17 16,-1-3-4-16,0-2-2 15,-1 7-1-15,-1 13-1 16,0 6 1-16,-4 15-2 16,-6 3 7-16,0 10-80 15,-5 4-67-15,-7 6 88 16</inkml:trace>
  <inkml:trace contextRef="#ctx0" brushRef="#br0" timeOffset="159101.26">9450 2838 532 0,'1'35'345'0,"-5"9"-18"16,-3 5-145-16,-4 1-23 0,-2 0-89 16,2-4-36-16,2-7-23 15,1-5-1-15,5-7-102 16,1-1-152-16,5-4 159 15</inkml:trace>
  <inkml:trace contextRef="#ctx0" brushRef="#br0" timeOffset="159596.96">10573 2563 472 0,'13'7'246'0,"8"3"-62"16,7 4 7-16,5-1-35 15,6 1-30-15,-6 1-59 16,-1-1-20-16,-4-2-32 16,-1-1-3-16,-3-6 2 15,5 0 1-15,-3-5-73 16,-3-2-85-16,2 1 90 15</inkml:trace>
  <inkml:trace contextRef="#ctx0" brushRef="#br0" timeOffset="159805.42">10913 2603 568 0,'-74'22'291'15,"66"-13"-99"-15,-1-2-28 16,5 4-63-16,2 2-48 16,1 2-47-16,1 0-5 15,-12 0-2-15,4-2-1 16,5 0-58-16,-1 1-75 0,8 0 86 16</inkml:trace>
  <inkml:trace contextRef="#ctx0" brushRef="#br0" timeOffset="160213.48">11906 2279 268 0,'16'-24'139'0,"-11"7"21"15,-4 5 9-15,-17 0 21 16,0 7-22-16,-9 9-58 16,-7 6-13-16,-2 12 0 0,-7 5-3 15,-2 11-27-15,-2 10-9 16,5 11-16-16,5 3-12 15,7 7-11-15,8-1-3 16,8-4-12-16,7-6-2 16,7-10-2-16,5-6-1 15,10-9-2-15,2-2-2 16,10-9 3-16,7-6 2 16,7-5-23-16,6-1-43 0,0-10-74 15,4-2-84-15,-5-11 133 16</inkml:trace>
  <inkml:trace contextRef="#ctx0" brushRef="#br0" timeOffset="160631.46">12156 2813 546 0,'10'-3'247'16,"8"1"-117"-16,27 3 8 15,-26 5-14-15,1 4-36 16,-4 3-39-16,-3 0 8 15,-10 4 1-15,-3-1 3 16,-8 2-4-16,-3-2-17 16,4 3-18-16,-1-5-9 15,7-2-11-15,0 0-4 16,4-1-7-16,3 0 0 16,2 2 2-16,5-3 1 0,4-1 2 15,-1-4 1-15,4-3 2 16,1-2 1-16,0-3-21 15,4-1-24-15,2-6-107 16,4-2-108-16,2-5 163 16</inkml:trace>
  <inkml:trace contextRef="#ctx0" brushRef="#br0" timeOffset="161090.75">13072 2228 437 0,'7'-3'234'0,"1"3"-30"15,-6 10-91-15,0 5 7 16,-4 14-15-16,-2 8-21 16,0 16-27-16,-4 5-3 15,1 8-24-15,-3 2-8 16,-1-2-5-16,-1-4 1 16,1-12 16-16,4-8 7 0,8-15 4 15,4-7 1-15,7-11-3 16,1-8 13-16,2-13 14 15,5-11 2-15,7-15-11 16,2-14-19-16,8-15-22 16,3-7-5-16,6-5-12 15,2 5-3-15,-2 13-3 16,-3 8-3-16,-1 11 0 16,-3 4 18-16,-6 10-98 15,0 2-43-15,-8 11-146 16,-2 3 140-16</inkml:trace>
  <inkml:trace contextRef="#ctx0" brushRef="#br0" timeOffset="161500.66">13421 2825 655 0,'-6'8'277'16,"4"-1"-170"-16,2-3-8 15,6 1 18-15,1 1-21 16,4 0-14-16,1 0-21 16,-2 1-3-16,7 2-8 15,-10-2-7-15,6 3-3 16,3 1-8-16,-5-2-18 16,9 2-3-16,-6-3-4 15,0 0-2-15,-2 0-1 16,4 3 0-16,-3 0 0 15,-1 4-3-15,0 0-106 16,1 1-104-16,3 2 129 16</inkml:trace>
  <inkml:trace contextRef="#ctx0" brushRef="#br0" timeOffset="162936.2">13410 3013 325 0,'21'3'219'0,"-21"1"-8"16,-5-5-36-16,4 1-66 15,1 0-20-15,-2-1-10 16,2 0 3-16,0 0-1 16,0 0-5-16,0-1-3 15,0 1-4-15,0 0-9 16,0 0 0-16,0 0 2 16,0 0-3-16,10-6-11 15,3-1-8-15,31-16-22 16,-25 18-8-16,2 4-5 15,-3 1-1-15,8 2 0 16,-4 4 1-16,-6 2 1 16,6 4 2-16,-14 3 9 15,1 3 4-15,-10 1 14 16,-7 1 4-16,-6 3-4 16,-5-1-2-16,-2 4-14 0,-3 0-5 15,-2-1-1-15,-1-2 0 16,-2-10 5-16,2-2 0 15,0-10 0-15,-1-4-2 16,7-3-10-16,3-3-4 16,7 2-7-16,5 2-7 15,6 0-17-15,1 5-3 16,6 0 0-16,5 1 4 16,6 6 16-16,0-4 4 15,7 6 3-15,0 5 1 0,1-1 2 16,0 4 1-16,-3 4 2 15,8-2 1-15,1 5 1 16,5 0 0-16,7-2-1 16,-4 0 0-16,10-5-1 15,1-1 1-15,7-3 0 16,2 0-21-16,6-2-146 16,4-2 119-16</inkml:trace>
  <inkml:trace contextRef="#ctx0" brushRef="#br0" timeOffset="191462.44">2829 15376 637 0,'-37'-1'364'0,"10"1"5"15,15 2-269-15,1-1-22 16,9 3-45-16,3-3-28 16,6 4-21-16,-3 0-3 15,5 1-3-15,1 1 4 16,6-2 6-16,12 1 1 16,12-2 3-16,7-1 0 15,16 4 0-15,9-2 1 0,8 0 0 16,6-1 2-16,12 1 5 15,6 0 2-15,21 1 3 16,4-1-1-16,7 0 3 16,2 1 3-16,7-2 6 15,0-1 7-15,10 0 12 16,11-1 5-16,-2 0 0 16,7 0-3-16,6-1-17 15,-8 2-5-15,5 0-6 16,0-2-1-16,-6-2 25 15,6 5 14-15,-2-5 7 16,2 2 2-16,-5 2-26 16,-14-10-14-16,-6 1-9 15,-10-1-2-15,-19 0 0 16,1 4-2-16,-28 0 1 16,-6-1 0-16,-14 4-40 15,-11 0-59-15,-15 4-236 0,-17-1 213 16</inkml:trace>
  <inkml:trace contextRef="#ctx0" brushRef="#br0" timeOffset="192680.63">6997 14197 411 0,'50'-15'200'0,"-62"32"-36"15,-7-3-89-15,-8 9-9 16,-2 4 25-16,-14 4 26 16,-3 7 3-16,-9 2 0 15,-11 5-18-15,-9 4-31 16,-1 6-14-16,-14 7-26 16,-5 3-12-16,-17 11-15 15,-12 5-2-15,-7 12 0 16,-6 5 0-16,-4 2 2 15,-1-2 0-15,-5 3 1 16,-3 0-3-16,6 3 17 16,-3-3 14-16,-4-8 28 15,1 3 14-15,4-5-2 16,1 5-9-16,5-1-21 16,5-9-12-16,6-9-13 0,7-9-7 15,8-5 5-15,5-2 9 16,7 0 14-16,0-1 9 15,15-12-2-15,11-4-8 16,21-10-13-16,2-9-9 16,15-4-13-16,2-9-7 15,3-7-28-15,10-1-22 16,6-7-72-16,5 3-62 16,7-1 118-16</inkml:trace>
  <inkml:trace contextRef="#ctx0" brushRef="#br0" timeOffset="194151.86">5191 14407 594 0,'-30'-51'318'0,"19"55"-93"16,3 2-104-16,0 1-38 16,2 10-57-16,0 0-16 15,5 6-8-15,2 2-2 16,7-3 2-16,0-3 5 16,4-6 12-16,5-2 7 0,-2-8 17 15,3 3 4-15,1-6 1 16,0-3 4-16,-4-3 0 15,1-4-1-15,-7-7-6 16,1-1-2-16,-1-1-1 16,-3-2 12-16,-5 1 29 15,-7 3 6-15,-4 2-6 16,0 5-13-16,-3 7-32 16,0 3-15-16,-2 8-15 15,0 6-5-15,2 4-8 16,3 2-2-16,6 1-1 15,3-5 1-15,3-6-3 16,4-3-2-16,6-7 1 16,1-6 1-16,8-11 5 15,4-9 1-15,7-10 4 16,-4-5 0-16,-4 3 4 16,-1 6 2-16,-15 12 4 0,-1 8 7 15,-7 10 4-15,-5 4-3 16,-7 16-7-16,-4 7-6 15,-5 11-6-15,-2 3 1 16,11 1-2-16,1-7-2 16,11-8-136-16,1-3-139 15,7-8 176-15</inkml:trace>
  <inkml:trace contextRef="#ctx0" brushRef="#br0" timeOffset="197632.05">6146 13554 219 0,'0'-1'133'0,"0"0"14"15,0 0 0-15,0 0-16 0,0 0-18 16,0 0-52-16,0-1-28 15,0 1-29-15,0 0-2 16,0 0 0-16,0 0 0 16,0 0 1-16,0 0-1 15,0 0-1-15,0 1 0 16,0 0 0-16,0 0 0 16,0 0-1-16,0 0 0 15,0 0 1-15,0 0 0 16,0 0 2-16,0 4 0 0,0-3 3 15,-1 0 2-15,0 0 6 16,-1 2 4-16,0 0 9 16,-1 3 2-16,0-1-2 15,1-3-2-15,-1-1-9 16,2 1-4-16,-1 1-4 16,-3 1 0-16,-2 0 0 15,-1 1 0-15,0-1 0 16,0 3 0-16,-27 29 4 15,30-30 1-15,0 5 1 16,-3-2 2-16,3 2-3 16,-4-1-2-16,5 1-3 15,-3-4-2-15,-3 3-3 16,4 0 0-16,-2 0 5 16,3 4 4-16,-2-2 6 15,0 3 2-15,-3 1-4 0,0-2-4 16,0 2-6-1,-3-1-1-15,-3-6-3 0,1 2 1 16,5-5 8-16,0 3 4 16,3 1 3-16,-1-3 1 15,-5 5-9-15,-3-3-4 16,2 2-3-16,-3 0 0 16,0 1 0-16,3-2 1 15,-2 1 1-15,-2-2-2 16,2-3 0-16,-2 4-1 0,1-2-1 15,0 3 0-15,0 1 0 16,-3 0 0-16,0-1-1 16,2 2 1-16,-2 3-1 15,0-2 1-15,2 2 1 16,-3-2 2-16,3-3 1 16,0 6 0-16,2-2-1 15,0 1 0-15,-1 2 9 16,1-4 5-16,-3 4 6 15,4 0 4-15,-6 1-8 16,1 2-4-16,-7-3-7 16,-2 1-4-16,3 2-3 15,-2-1-1-15,4 2-1 16,-1 1 0-16,2 1 1 16,-2 1-1-16,0 1 1 15,2 0 0-15,-4 0 0 16,3 3 0-16,2-1-1 0,-1 0 0 15,-1 1 0-15,2 0 1 16,0 1 0-16,-3-1 0 16,4 0 1-16,-3-3 6 15,-5-1 7-15,4 2 3 16,-3 2 3-16,-3 0-6 16,2-4-5-16,-5 2-2 15,2 0-5-15,2 2 0 16,0 0-1-16,2 0 1 15,-4-6 7-15,0 0 5 0,1 1 4 16,-4-5 0-16,4 5-6 16,-5 1-4-16,5 0-5 15,-3 4-1-15,-8 1-1 16,2 3-1-16,-13 1-1 16,1 4 0-16,-2 1 1 15,-1-1-1-15,1 1 0 16,5 0 0-16,0 2-1 15,-1 4 1-15,-5-2-1 16,-8-1 1-16,-5 5 0 16,3-1 0-16,-2 8 0 15,3 2 0-15,8-1-1 16,-4 0-1-16,7 0-1 16,-2-3 2-16,-2-1-1 15,3-2 2-15,1 0 0 16,-1 0 0-16,5-2 2 15,3 0-1-15,6 0 1 0,4 0 1 16,4-4 5-16,5-1 5 16,-2-7 10-16,6 1 5 15,-3-7 1-15,3-2-3 16,0-7-9-16,-1-1-3 16,7-7-3-16,-2 2-2 15,10-3-4-15,-2-4 0 16,7-3-5-16,1-1-1 0,-1-3-2 15,4 3-23-15,0-3-89 16,0 0-74-16,0 0 108 16</inkml:trace>
  <inkml:trace contextRef="#ctx0" brushRef="#br0" timeOffset="199486.56">3533 14449 161 0,'0'-60'86'0,"22"62"-17"16,4 2-6-16,2 3 6 0,7-2 23 15,1 1 6-15,3-1-9 16,6 2-9-16,-4 0-32 16,0 0-17-16,2 1-16 15,3-2-5-15,5 1-6 16,10-1-1-16,8 3 2 16,1-1 5-16,-1-2 24 15,1 1 6-15,2-2 7 16,1 3 0-16,12-3-15 15,6 2-3-15,5 0-4 16,-4-3-3-16,0 4-3 16,-2-5-1-16,4-2-4 15,7 1-1-15,4-2-4 16,3 0-1-16,7-3-1 16,1-1-1-16,14-2 0 15,-6 2 0-15,10 0 0 0,5 2-3 16,-3 0-2-1,7-1 2-15,-5 2 11 0,0 0 6 16,-1 4 3-16,-5 1 1 16,-3 3-13-16,-7-1-2 15,-3 0-4-15,-5 0 0 16,-14 3 0-16,-2 1-1 16,-13 2 0-16,-2-1 1 15,-8 0 0-15,-11 0 1 16,-14-6-21-16,-8 3-47 15,-9 1-229-15,-5 0 198 0</inkml:trace>
  <inkml:trace contextRef="#ctx0" brushRef="#br0" timeOffset="202122.92">5178 13403 326 0,'-1'-1'210'0,"-3"1"-29"16,-10 2-56-16,-32 50-28 16,22-22-42-16,-4 2-8 15,-10 6 4-15,-2 2 4 16,-13 8 6-16,-4 9-1 15,-17 11-29-15,-9 7-11 0,-13 9-13 16,-4 2-3-16,2 6-1 16,1 5 0-16,-10 13 14 15,-6 5 12-15,-7 10 16 16,-1 2 3-16,-12 12-9 16,-5 3-12-16,-3 5-14 15,0 5-4-15,8 0-5 16,6-5-1-16,11-1 5 15,5-6 8-15,1-12 16 16,10-2 15-16,-9-9 17 16,-1-3-2-16,19-7-7 15,2-4-12-15,12-11-21 16,6-11-8-16,2-15-9 16,5-10-3-16,16-12-5 15,4-7-6-15,15-12-40 16,6-4-23-16,7-12-48 15,10-3-38-15,7-9-71 16,4-5-64-16,10-7 182 0</inkml:trace>
  <inkml:trace contextRef="#ctx0" brushRef="#br0" timeOffset="202980.01">4792 13047 619 0,'-24'8'250'16,"-6"4"-146"-16,-16 9-77 16,-7 4 8-16,-13 13 22 15,-5 7 9-15,-7 11 32 16,-8 4 14-16,-19 13-10 16,-10 10-3-16,-14 10-17 15,-7 13-18-15,-15 17-27 16,-7 0-12-16,-13 17-16 15,-3 6-2-15,5 3-3 16,7 3-1-16,-10 6-1 0,5-6 1 16,9-8 0-16,-1-4 0 15,16-8 0-15,7-6-1 16,16-2-1-16,-2-5 0 16,15-11-2-16,-7 1 0 15,-3-3-35-15,15-4-36 16,12-13-97-16,16-13-76 15,11-19 149-15</inkml:trace>
  <inkml:trace contextRef="#ctx0" brushRef="#br0" timeOffset="204802.45">2983 13412 85 0,'12'0'68'0,"8"0"11"16,3 2-17-16,11 5-20 16,4 0 0-16,8 4-5 15,4 2 4-15,4-1 13 16,4 4-7-16,14-3-6 16,6 0-6-16,23 0-23 15,4-1-4-15,9 0-7 16,5 1 1-16,10-1 5 0,4-4 16 15,12 5 23-15,4-2 5 16,11-1 14 0,1 5-9-16,7 0-19 0,5 1-4 15,-2 4-20-15,-1-2-4 16,14 3-7-16,-1-2 0 16,5-1 0-16,12-3 0 15,-14-5 25-15,3-1 5 16,-3-7 4-16,-1 2 0 15,1-5-23-15,-3-3-4 16,-6 1-4-16,-9-1 0 0,-7 1-1 16,-9 3 1-16,-13 5 4 15,-6 3 0-15,-16 4-38 16,-8 1-71-16,-18 6 66 16</inkml:trace>
  <inkml:trace contextRef="#ctx0" brushRef="#br0" timeOffset="206393.21">5283 14306 400 0,'-13'-8'275'15,"3"1"-20"-15,-4 0-63 16,0 4-36-16,1 2-61 15,1 3-24-15,-1 5-32 16,1 3-9-16,-2 5-17 16,0 1-6-16,2 6-6 15,1 5-1-15,1 3-3 16,4 3 0-16,6-1-3 16,3-3 0-16,7-6-3 15,3-3 0-15,6-8 3 16,3-2 3-16,3-8 10 15,0-6 9-15,2-6 23 16,0-3 9-16,-5-10 1 0,3-1-6 16,-5-10-19-1,-5-3-9-15,-4 2-2 0,-2 0 4 16,-11 4 17-16,-5 5 6 16,-6 3 4-16,-9 5-3 15,-5 9-22-15,-3 5-11 16,-5 16-13-16,-2 4-4 15,6 16 3-15,0 1 1 16,4 3 2-16,6-4 2 16,8-8 0-16,7-4-2 0,6-16-10 15,4-1-1-15,4-11-1 16,3-10 1-16,3-7 8 16,-1-5 3-16,-3 0 0 15,-3 0 3-15,-7 8 4 16,-3 5 1-16,-1 8-10 15,-1 9-17-15,-2 10-30 16,-2 5-25-16,2 8-94 16,2 2-80-16,6 2 157 15</inkml:trace>
  <inkml:trace contextRef="#ctx0" brushRef="#br0" timeOffset="209755.34">5191 15666 47 0,'23'-67'21'0,"-25"65"-8"16,-1-1-15-16,-1-1 1 16</inkml:trace>
  <inkml:trace contextRef="#ctx0" brushRef="#br0" timeOffset="210938.63">5194 15573 228 0,'-2'-3'115'0,"0"0"-45"16,1 1-26-16,-4-4-33 15,2 1-4-15,2 2 23 16,-3-2 10-16,1 3 4 16,1-3-3-16,-1 1-26 15,2 3-9-15,0 0-3 0,0 0-1 16,-1 0 11-16,-1-4 8 16,2 4 23-16,0 0 8 15,0 0-5-15,0 0-11 16,0 0-25-16,0 0-11 15,0 0-11-15,-2-1-2 16,3 1 1-16,-1 0 1 16,0 0 6-16,0 0 3 0,0 0 1 15,1 0 0-15,0 0-1 16,0 0 1-16,0 0-3 16,0 0-1-16,0-1 1 15,0 1-1-15,0 0 1 16,0 0-1-16,0 0-21 15,0 0-9-15,0 0-3 16,0 0 3-16,0 0 23 16,0 0 9-16,0-1 3 15,0 1 1-15,0 0 15 16,0 0 14-16,0 0 23 16,0 0 7-16,0 0 2 15,0 1-5-15,0 0-3 16,0-1-3-16,0 0-7 15,0 0-9-15,0 0-17 16,0 1-5-16,0 0-11 16,0 0-3-16,0 0-3 15,0 0 0-15,0 0 3 0,0 0 1 16,1 0 3-16,2 0 0 16,1 0 0-16,0 1 1 15,1 0-2-15,-4-1 1 16,2 0-2-16,1 1 0 15,-3-1 0-15,4 1 1 16,-2 0 5-16,-2-1 1 16,1 1 7-16,-2-1 10 0,1 0 31 15,-1 0 16-15,0 0 20 16,0 0-2-16,0 0-18 16,0 0-11-16,0 0-14 15,0 0-1-15,0 0-7 16,0-1-6-16,-1 0-11 15,0 0-5-15,0 0-10 16,0 0-1-16,-10-4-1 16,0 1 0-16,-32-15 0 15,28 14 2-15,-3-2 7 16,-2 1 4-16,-3 0 5 16,-3 1 1-16,0 0-6 15,-1 1-2-15,-4 1-7 16,-6-1-2-16,-10 2-3 15,-4 1-1-15,-9-1-1 16,1 0 1-16,0-6-1 16,-1-2 1-16,0-5 4 15,4 0 8-15,4 1 7 0,5 0 1 16,1 5-1-16,-4 0-8 16,-5 0-3-16,-4 3 0 15,5 3-3-15,1 0-2 16,5 1-3-16,6-6-1 15,2-2-1-15,7 1 0 16,14 4 0-16,1 3-1 16,5 0 0-16,2 2-1 0,3-4-2 15,2 4-1-15,7 2-6 16,0-1-5-16,-1-1-4 16,0 0 2-16,0 0 7 15,0 0 6-15,0 0 4 16,0 0 0-16,0 0 0 15,0 0 0-15,0 0 1 16,0 0 0-16,0 0-1 16,0 0-4-16,0 0-26 15,0 0-21-15,0 0-66 16,0 0-47-16,0 0-102 16,0 0-89-16,0 0 227 15</inkml:trace>
  <inkml:trace contextRef="#ctx0" brushRef="#br0" timeOffset="211999.59">3806 15327 315 0,'0'0'164'0,"0"0"-48"15,0 0-31-15,0 0-48 0,0 0-11 16,0 0 2-16,0 0 4 16,0 0 14-16,0 0 7 15,0 0 4-15,0 0-1 16,0 0-6-16,0 0-8 15,0 0-17-15,0 0-7 16,0 0-14-16,0 0-1 16,0 0-2-16,0 0 2 15,0 0 12-15,0 0 8 16,0 0 16-16,0 0 4 0,0 0-6 16,0 0-5-16,0 0-18 15,0 0-5-15,0 0 3 16,0 0 1-16,0 0 7 15,6 0 10-15,4-2 12 16,1-5 5-16,42-33 8 16,-22 14 1-16,14-6-2 15,7-6-4-15,10-11-10 16,8-8-10-16,9-13-14 16,1-4-4-16,6-2-2 15,-2 4 0-15,-1 10-1 16,2 6 2-16,-8 12-2 15,-7 3 0-15,-12 12-1 16,-13 5-1-16,-12 4 1 16,-5 3 0-16,-7 3-3 15,2 4 1-15,-3 2-1 16,0 2-1-16,-3 1 0 16,-3-1 0-16,2 5-1 0,-4-1 2 15,-1 2 0-15,-1-1 0 16,-5-1 2-16,0 2-1 15,-1-1 2-15,-4 1 1 16,0-2 1-16,0 1 0 16,0 0 20-16,0 0 1 15,0 0-1-15,0 0 0 16,0 1-23-16,0 0-3 0,0-1-3 16,0 0-1-16,0 0-1 15,0 0 0-15,0-1 0 16,0 1 0-16,0 0 3 15,0 0-29-15,1 1-96 16,1 0 87-16</inkml:trace>
  <inkml:trace contextRef="#ctx0" brushRef="#br0" timeOffset="-206714.93">5457 2805 1089 0,'23'-54'331'0,"7"-13"-452"16,-5-9-57-16,-7-10 80 15,-7 2 40-15,-14 2 111 16,-5 8 77-16,-4 0-8 16,1-2-39-16,-14-5-34 15,-4-6-16-15,-9 5-20 16,-13 2-5-16,-5 10-2 16,-10 2-3-16,-18 6 0 15,-1 1 4-15,-11-1-3 16,-1 11 1-16,-18 5-4 15,-14 6-1-15,-8 21-3 0,-14 0-2 16,-11 20 1-16,2 10-1 16,-23 17 3-16,-1 11 0 15,16 16 2-15,0 6 0 16,15 12 0-16,5 4-1 16,13 25-2-16,3 10-2 15,13 18-3-15,13 12 2 16,14 18-2-16,19 7-2 0,39 14-1 15,20 7-4-15,36-6 4 16,24-1 3-16,38-12 6 16,15-8 2-16,34-29 4 15,16-16-1-15,21-39 0 16,18-26 1-16,27-32 2 16,4-23 0-16,16-27 4 15,-3-15-1-15,-15-30-2 16,0-7 10-16,-29-35-50 15,-11-13-22-15,-26-25-22 16,-22-17-13-16,-29 3 46 16,-18 1 20-16,-27 9-31 15,-16 19-34-15,-16 32 55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2T07:19:50.0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8544 2560 390 0,'8'7'184'0,"-7"-1"-33"16,-7 2-136-16,5 8-21 16,-4 4 6-16,-8 5 1 15,-1 8 2-15,-8 0 7 16,-5 3 3-16,-7 8 2 15,-5 4-1-15,-9 16-7 16,-8 5-3-16,-6 20-3 16,-3 7 0-16,-15 14 0 15,-7 12-1-15,-27 17 0 16,-5 12 0-16,-10 17 0 16,-4 10 0-16,-16 8 0 15,-2 10 0-15,-19 21 0 16,38-46 15-1,66-86 12-15,2 1 4 0,-197 269 5 16,5 2-16-16,8 2-11 16,84-122-3-16,13-7-4 0,0 2 1 15,5-16-1-15,8-4 0 16,14-16 1-16,4-14 0 16,14-14 1-16,6-11-1 15,2-20 0-15,2-10-2 16,12-25-47-16,12-13-53 15,13-23 62-15</inkml:trace>
  <inkml:trace contextRef="#ctx0" brushRef="#br0" timeOffset="659.58">3110 4720 221 0,'107'20'92'0,"9"6"-58"16,18 3-2-16,9 3 3 0,11 1 4 16,4 0-2-16,6 6 24 15,7 1 6-15,15 3-14 16,9 1-2-16,14-4-28 15,13 1-10-15,5 2-4 16,25 2-4-16,21 5-2 16,5 0-1-16,33 3 0 15,-8 2-1-15,11 3-13 16,5 1 49-16,1 3 6 16,2 3 3-16,7-3 38 15,5 1-42-15,-6-9-2 16,-2-3 0-16,-16-7-22 15,-11-4-10-15,-14-6-2 16,-16-4-1-16,-31-6-27 16,-16-5-45-16,-39-2 44 15</inkml:trace>
  <inkml:trace contextRef="#ctx0" brushRef="#br0" timeOffset="1670.31">7565 3343 88 0,'-6'17'69'15,"-4"-5"-9"-15,2 5 41 16,1 0 28-16,2-2 0 16,5 1 5-16,-2-4 1 15,3-3-15-15,0-2-32 16,-1-3-18-16,3-2-30 16,4-1 0-16,4-5 17 15,1-4 7-15,8-8-8 16,3-5-10-16,13-10-22 15,5 0-9-15,11-4-8 16,0 1-2-16,7 1-3 16,3 2-2-16,-1 6 0 15,-4-1 0-15,-7 11 0 0,-13-1-1 16,-12 15 7-16,-4 11 9 16,-19 18 26-16,1 17 6 15,-17 18 0-15,-6 10-6 16,-12 13-22-16,-2 6-6 15,1-2-6-15,10-6-3 16,10-15-4-16,8-8 1 16,16-11-120-16,4-4-91 15,19-10 130-15</inkml:trace>
  <inkml:trace contextRef="#ctx0" brushRef="#br0" timeOffset="2479.69">9778 5656 228 0,'-7'10'175'0,"-8"3"11"0,-3-2 9 16,-11 0-31-16,-6-1-14 16,-13-6-21-16,-1 2-17 15,-7-4-47-15,1-1-24 16,3 0-22-16,4-1-1 15,6 5 5-15,0 2 0 16,11 8-6-16,6 5-7 16,10 2-17-16,8 4-7 15,8 4-5-15,7 0 1 0,14 6 5 16,9-1 5-16,13-1 4 16,9-1 2-16,11-4-70 15,1 0-69-15,2 3 88 16</inkml:trace>
  <inkml:trace contextRef="#ctx0" brushRef="#br0" timeOffset="3390.22">3945 4515 193 0,'-17'-4'155'16,"5"4"42"-16,5 0-33 0,5 0-33 15,-5 0-39-15,10 6-59 16,-3 3-16-16,0 4-20 16,9 7-5-16,2 4 1 15,4 7 1-15,10 3 2 16,4 2 1-16,7 1 1 15,6-6 1-15,7 6 0 16,0-9 2-16,-1-2 2 16,0-1-1-16,-11-5 2 15,-3 5 24-15,-11 2 12 16,-10-1 29-16,-10 0 33 16,-18 0-5-16,-12 5 3 15,-8 2-26-15,-28-2-30 16,1 0-20-16,-11-2-37 15,3-5-48-15,19 3-218 16,7 3 188-16</inkml:trace>
  <inkml:trace contextRef="#ctx0" brushRef="#br0" timeOffset="4829.22">5022 6660 203 0,'9'-9'109'15,"-4"8"-16"-15,0 8 18 16,-5 19 3-16,-2 7-6 16,-6 21-14-16,-3 9-9 15,0 15-38-15,-6 4-7 0,-1 9-22 16,2 0-10-16,2-4-4 16,6 0-1-16,7-18 28 15,6-9 8-15,3-23 22 16,5-11 22-16,7-19 0 15,5-8 2-15,14-22-10 16,11-10-20-16,10-22-26 16,4-6-10-16,5-8-9 15,-2 0-3-15,0 8-46 16,0 2-49-16,-3 10-143 16,-2 6 139-16</inkml:trace>
  <inkml:trace contextRef="#ctx0" brushRef="#br0" timeOffset="6109.77">10536 5451 224 0,'-2'27'137'0,"-41"26"16"15,30-28-54-15,7-3-29 16,5-4-18-16,9-8 2 16,3-6 19-16,6-9 36 15,6-6 8-15,7-6-32 16,-1-2-20-16,-3-3-33 16,-4 5-9-16,-8-1 25 15,-5 3 17-15,-8 8 23 16,-4-2 11-16,-10 5-30 15,0 1-18-15,-7 3-27 16,-3 3-13-16,0 0-6 16,4 4-2-16,2 1-3 15,7-4-2-15,4 4-2 16,2-6-4-16,4 0-6 0,5 0 0 16,-5-2-18-16,0 0-11 15,10 0-74-15,5 0-59 16,30-1 109-16</inkml:trace>
  <inkml:trace contextRef="#ctx0" brushRef="#br0" timeOffset="8630.27">6486 5329 178 0,'-1'0'174'0,"0"0"27"15,0 0-23-15,0 0-10 16,0 0-33-16,0 0-16 15,-1 0-36-15,-5 2-20 16,-1-1-34-16,1 1-11 16,-1 1-11-16,0 1-2 15,7 9-5-15,-27 33 0 16,28-28-2-16,3-1 0 16,3 0 4-16,1-7 6 0,0-2 18 15,7 0 6-15,-1-7 8 16,0 2 0-16,7-6-4 15,-5-2-2-15,2 1-3 16,-6-7-4-16,2 4-5 16,-2-6 0-16,-6 0-1 15,-1 1 1-15,-7-6 0 16,-4 2 11-16,1 3 9 16,6 3 1-16,-9-1-1 15,3 5-13-15,-3 2-16 16,-5 3-7-16,4 7-10 15,-4 5-2-15,-4 0-1 16,5 3 1-16,3-1 2 16,-1-3-1-16,3 5 0 15,1-3-2-15,3-1 0 16,0 2-1-16,3-3 0 0,0-1 1 16,1-2 3-16,2 2 1 15,11-3 4-15,5 2 3 16,-8-8 4-16,4 0 2 15,-1-3 1-15,-7-5 1 16,9 3-1-16,-7-4-1 16,0 0 2-16,-1-2 0 15,1-1 2-15,-3-1 2 16,-6-2 2-16,1 0 1 16,-6-1-3-16,-5-1-3 0,2 1-6 15,-5 1-3-15,-1 6-3 16,5 5-1-16,1 3-4 15,4 4-3-15,-1 1-4 16,-1 2-2-16,-4 5-1 16,-2-3 0-16,3 6 1 15,0 2 1-15,9 3 3 16,-2-2 0-16,3 0 2 16,6-2 1-16,-2-5 2 15,7 1 2-15,0-5 2 16,-1 0 4-16,2-6 1 15,-4 1 2-15,8-2 2 16,-2-5 0-16,-4 0 0 16,2-3 0-16,-2-4 0 15,-5-3 0-15,3 0 1 16,-1 0 2-16,-12-1 1 16,5 3 1-16,-4 1-5 0,-3 1-3 15,4 3-7-15,-5 2-3 16,-1 7-6-16,-1 1-1 15,2 10-2-15,-5 1-2 16,1 5 4-16,-1 4 1 16,-2 1 2-16,9 2 2 15,0-5-1-15,5-3 1 16,0-11 2-16,2-1 1 16,9-1 4-16,0-6 4 0,8-2 3 15,-1-4 0-15,-3-7 0 16,-2 0-2-16,-4-6 0 15,0 1-1-15,-2 0 2 16,-3 3 2-16,-3 3 0 16,-1 4-1-16,-7 2-7 15,1 4-2-15,-3 5-7 16,-4 1-2-16,1 10 2 16,-2 2-1-16,7 2 0 15,-2 2-21-15,4-8-72 16,0-5-46-16,7 4-137 15,1-4-145-15,2 9 282 16</inkml:trace>
  <inkml:trace contextRef="#ctx0" brushRef="#br0" timeOffset="10305.81">6743 5248 139 0,'0'0'112'16,"0"0"-3"-16,0 0-28 15,0 0-2-15,0 0-30 16,0 0-5-16,0 0 10 16,2 2 4-16,4 0 0 15,3 0-6-15,-1-2-17 16,2 0-7-16,-6-1-15 16,1-1-3-16,-5 1 32 0,0-1 12 15,0 1 4-15,0 0-3 16,0 0-37-16,0 0-15 15,0 0-7-15,0 0 0 16,0 1 1-16,0 0-2 16,0 0-8-16,0 0-48 15,0 0-157-15,0 4 147 16</inkml:trace>
  <inkml:trace contextRef="#ctx0" brushRef="#br0" timeOffset="11872.77">6855 5235 235 0,'6'17'148'16,"4"-29"-2"-16,3-1-45 15,2-4-5-15,4-3 5 16,3-3-8-16,3-6-11 16,-1-6-6-16,6-6-21 15,5 0-10-15,13-10-15 16,6-3-11-16,13-13-14 15,4-7-1-15,8-10-2 16,6-5 1-16,-4-2-1 16,5 2 1-16,-4-7-1 15,6 2 1-15,6-5 0 16,-5-4 0-16,-1 6 0 16,-5-2 0-16,1-2 0 0,-1-1 0 15,4-3-1-15,-4 5 2 16,-9 12 1-16,-5-2 14 15,-7 7 8-15,0-1 1 16,-4 2 0-16,-1 6-12 16,-8 10-8-16,-3 2-1 15,-6 7-3-15,-2 4 1 16,-6-1-1-16,-6 4 0 16,-7 4 0-16,-5 0-1 0,3 7-1 15,-4 3-1-15,2 6-1 16,0 3 0-16,-6 3 0 15,3 3 0-15,-3 2 0 16,1 6 0-16,-4 6 0 16,1 4 0-16,-4 4-4 15,-3-1-6-15,-3 0-7 16,2 0 1-16,0 0 5 16,-1 0 6-16,0 2 7 15,-19 19 1-15,-27 36-2 16,19-27 0-16,-14 9 0 15,-2 1 0-15,-5 5 0 16,3 1 0-16,7-6-1 16,6-5 1-16,10-9 2 15,7-7 1-15,9-8 4 16,5-11 3-16,13-13-2 16,7-10-2-16,16-16-5 15,5-3-2-15,7-11 0 0,4-1 0 16,-3-1 1-16,3 5-1 15,-10 6-1-15,-6 6 8 16,2 10 11-16,-4 3 5 16,3 13 5-16,-3 5-11 15,-10 8-17-15,-3 9-4 16,-14 10-2-16,-4 6 4 0,-13 10 8 16,-2 7 1-16,-5 9 0 15,2 7 17 1,3 5-112-16,2 1-109 0,6 6 129 15</inkml:trace>
  <inkml:trace contextRef="#ctx0" brushRef="#br0" timeOffset="-130428.3">2400 10580 375 0,'-67'-2'251'0,"41"-6"6"16,0-1-26-16,9 3-41 15,1 0-12-15,3 3 0 16,8 2-16-16,3 1-26 16,-3-1-27-16,5 1-55 15,0 0-24-15,0 0-31 16,0 0-4-16,0 0-3 16,4 0 4-16,19 0 3 15,31-2-1-15,-16-6 0 16,1 1 0-16,1-1 3 15,-2-1 2-15,-2 0 3 16,0-1 4-16,-3-2-69 16,4 4-42-16,2 3-117 15,-2 3-68-15,-2 4-43 0,-10 0-36 16,-3 1 243-16</inkml:trace>
  <inkml:trace contextRef="#ctx0" brushRef="#br0" timeOffset="-130182.45">2884 10199 725 0,'6'9'324'16,"2"-4"-92"-16,-6 15-187 15,-1 7 7-15,-3 17-3 16,-6 5-4-16,0 7-21 15,2 6-3-15,-5 1-8 16,0 3-5-16,7 1 0 16,-4-6-1-16,9-6-29 15,0-2-43-15,1 0-149 16,2-2 136-16</inkml:trace>
  <inkml:trace contextRef="#ctx0" brushRef="#br0" timeOffset="-129073.15">6082 10049 67 0,'7'0'59'16,"-2"0"3"-16,-3 0 14 0,1 2 28 15,-3-2 28-15,-1 0 71 16,-1 0 27-16,2 0 13 16,-2 0-12-16,1 1-49 15,-2 6-31-15,-14-5-42 16,-22 25-2-16,19-31 1 15,2 0-1-15,1-4-13 16,-3-1-11-16,-1-2-19 16,-2 2-9-16,-11 1-21 15,-1 0-10-15,-3 5-14 16,1-3-3-16,9 3-2 16,1 1-2-16,5-4 1 15,0 0 4-15,8 0 5 16,-2 0 1-16,5 1-2 15,2 4-4-15,2 1-5 16,0 0-3-16,3 6-2 16,-5 1-3-16,0 7 0 0,-5 2 0 15,0 6 2-15,-1 2 1 16,-3 8 0-16,3 2 4 16,-6-3-2-16,6 3 1 15,5-7 0-15,-2-5-3 16,6-9 2-16,-2 0-2 15,8-1-9-15,10 1-3 16,13 7-4-16,-1-7 0 16,7-1 8-16,7 5-1 15,-5-3 5-15,0 3 1 0,-6 3 1 16,-4 1 4-16,-11 6 3 16,-3 7 1-16,-16 4 5 15,-9 3 2-15,-12 0 0 16,-11-2 1-16,-1-6-3 15,4-2-2-15,0-7 2 16,-1-5-8-16,-5-6-65 16,-9-8-65-16,4-1-210 15,1 0 209-15</inkml:trace>
  <inkml:trace contextRef="#ctx0" brushRef="#br0" timeOffset="-128259.81">4687 12163 646 0,'-26'-27'309'0,"28"28"-100"16,1-1-39-16,6 1-51 16,2 1-16-16,5-2-40 15,2 4-29-15,2-2-22 16,1-1-3-16,4 1-1 16,0-2 16-16,4-2-71 15,-1-1-49-15,-3-1-174 16,1 2 152-16</inkml:trace>
  <inkml:trace contextRef="#ctx0" brushRef="#br0" timeOffset="-127926.71">5265 11805 685 0,'3'5'384'15,"0"1"-96"-15,-4 6-76 16,-4-2-33-16,0 6-84 15,-6-2-34-15,3-1-48 16,3-1-5-16,1-5-48 16,4 3-32-16,0-4-86 15,0 4-55-15,3 5-97 16,1 0-80-16,-2 10 251 16</inkml:trace>
  <inkml:trace contextRef="#ctx0" brushRef="#br0" timeOffset="-127582.1">4957 12295 651 0,'-13'-1'364'0,"6"1"-76"16,6-1-167-16,11 3-37 16,1-1-61-16,-1 1-14 15,13 0 2-15,-9-1 12 16,10 2 5-16,5-1 1 0,2-2-4 16,-1 0-11-16,2 0-8 15,6-2 0-15,-2-3-3 16,4 0 0-16,0-1 2 15,-7-1-1-15,-2 1 3 16,-2 1-4-16,-13-2-91 16,1 3-86-16,-9 0 106 15</inkml:trace>
  <inkml:trace contextRef="#ctx0" brushRef="#br0" timeOffset="-127256.46">5180 12409 803 0,'-45'26'395'0,"43"-25"-177"15,-1 6-96-15,-2-3-36 16,-2 9-72-16,-2 3-11 16,1 5 16-16,-1 8 5 15,4 4 6-15,0 0-3 0,-2-3-16 16,4 1-3 0,-3-6-61-16,3-2-35 0,6 0-73 15,-3-6-51-15,6-4-111 16,1-6 204-16</inkml:trace>
  <inkml:trace contextRef="#ctx0" brushRef="#br0" timeOffset="-126895.41">5314 12518 700 0,'-5'12'275'0,"-1"10"-161"16,-2 1 7-16,6 6 0 0,1-2-14 16,5-2-51-16,5-2-21 15,3-5-31-15,4-6-4 16,0-12-2-16,2-1 1 15,-1-12 7-15,-6-3 8 16,6 0 9-16,-8-5 3 16,-4 2-1-16,6 4 0 15,-15-5-7-15,1 4-4 16,-3 1-5-16,-2 0-5 0,3 7-43 16,2 0-56-16,5 6-192 15,-5-3 182-15</inkml:trace>
  <inkml:trace contextRef="#ctx0" brushRef="#br0" timeOffset="-126592.15">5449 12557 321 0,'76'111'240'0,"-75"-82"64"15,6 2-36-15,-2-6-82 16,4-4-42-16,4-5-96 16,2-10-29-16,5-7 10 15,3-9 15-15,0-15 36 16,1-9 10-16,0-5-14 0,-1-5-17 16,-3-1-25-16,-4 6-7 15,-8-2 2-15,-5 11-4 16,-7 2-10-16,-5 3-8 15,-4 10-60-15,-4-5-44 16,-10 7-216-16,-2 3 201 16</inkml:trace>
  <inkml:trace contextRef="#ctx0" brushRef="#br0" timeOffset="-125980.78">2884 12119 514 0,'-18'21'248'15,"-3"8"-108"-15,-4 14-63 16,6 7-16-16,2 9-34 15,7 2-5-15,12-7 49 16,0-9 14-16,5-14 8 16,3-11 2-16,5-10-45 15,5-6-13-15,6-15 1 16,6-6 13-16,2-15 6 16,-2-8 1-16,-3-6 0 15,-6-3-15-15,-9-1-4 16,-5 9 1-16,-14 5-19 15,-4 3-41-15,-12 5-264 16,-5 2 201-16</inkml:trace>
  <inkml:trace contextRef="#ctx0" brushRef="#br0" timeOffset="-125479.91">1960 9579 534 0,'-40'9'183'16,"-3"8"-164"-16,-2 14-11 16,-4 11 20-16,1 20 44 15,2 7 19-15,-1 22 27 16,1 10-1-16,2 20-25 15,1 15-15-15,10 26-35 16,8 14-15-16,8 22 10 16,4 13 28-16,12 7 0 15,1 5 5-15,12 1-4 16,5 1-25-16,10-9 2 16,12-10-5-16,10-10-22 0,0-13-6 15,10-16-6-15,-3-3 0 16,11-17 2-16,9-13-20 15,18-23-123-15,8-16-142 16,26-35 169-16</inkml:trace>
  <inkml:trace contextRef="#ctx0" brushRef="#br0" timeOffset="-125012.34">6732 9591 767 0,'0'34'260'0,"7"10"-241"0,3 3-16 16,13 23 6-16,2 9 3 15,8 18 8-15,7 15 22 16,-2 12 26-16,0 9 8 15,-14 16 17-15,-2 8-12 16,-17 20 2-16,-3 15 2 16,-15 8-16-16,-11 2-13 15,-8 8-30-15,-13-11-10 16,5-1-5-16,-3-2-2 16,-8-25 0-16,-1-1-1 0,-8-23-67 15,3-11-91-15,-3-24 97 16</inkml:trace>
  <inkml:trace contextRef="#ctx0" brushRef="#br0" timeOffset="-124537.08">7977 9354 1001 0,'-29'26'332'16,"-16"25"-319"-16,-3 21 1 16,-14 27 4-16,-3 16 1 15,3 28-24-15,-5 9 33 16,6 25 27-16,0 11 16 0,-2 13 28 16,8 9-31-16,5 9-9 15,6 0-3-15,10 6 16 16,5-10 5-16,13-10-12 15,9-8-13-15,14-28-32 16,12-12-10-16,11-26-9 16,10-17 0-16,10-18-1 15,5-11-1-15,3-25-13 16,1-14-18-16,5-21-77 16,-2-13-60-16,4-22 101 15</inkml:trace>
  <inkml:trace contextRef="#ctx0" brushRef="#br0" timeOffset="-124076.31">8731 9791 748 0,'0'-2'313'0,"0"1"-154"16,0 0-15-16,0 1 5 16,0 0-17-16,0 29-33 15,-6 42-2-15,-8-13-5 16,-2 7-14-16,6 4-29 15,3 0-20-15,3-6-21 16,4-1-21-16,-3-4-68 16,3-1-68-16,-1 10-214 15,2 1 228-15</inkml:trace>
  <inkml:trace contextRef="#ctx0" brushRef="#br0" timeOffset="-123730.72">8644 11492 1392 0,'-6'26'48'0,"4"16"-1"16,-6 31 51-16,-4 13-20 15,2 5-16-15,-6-5-20 16,-3 2-20-16,5-1-28 15,-1-4-59-15,7-1-211 16,6-8 187-16</inkml:trace>
  <inkml:trace contextRef="#ctx0" brushRef="#br0" timeOffset="-123306.53">9565 9246 1042 0,'43'4'346'0,"6"15"-347"15,-6 16-2-15,1 34 5 16,-8 18 2-16,-4 32 0 16,0 16 1-16,-9 31 21 15,-4 11 6-15,-2 23 27 16,-7 15 21-16,-11 0 5 15,-7 8 1-15,-15-3-20 16,-1-1-20-16,-12-1-17 16,1-8 1-16,-11-2-1 15,-13-3-1-15,-14-14 17 16,-13 1-68-16,-17-4 23 0</inkml:trace>
  <inkml:trace contextRef="#ctx0" brushRef="#br0" timeOffset="-119845.72">10686 11398 381 0,'-1'-1'274'0,"0"0"-18"15,0 0-53 1,-1 0-25-16,2 0-48 0,-2-1-14 15,1 1-28-15,0 0-19 16,0 0-19-16,1 0-4 16,0 0 13-16,0 1 1 15,15 2-14-15,28 6-9 16,-25-3-28-16,0-1-2 16,3-3-1-16,0 1-2 15,4-6-2-15,2 0 1 0,-4 1 1 16,7-1-10-16,-11 2-63 15,-4-2-57-15,-5-2-131 16,-2 0-73-16,-4-3 202 16</inkml:trace>
  <inkml:trace contextRef="#ctx0" brushRef="#br0" timeOffset="-119636.28">10955 11326 142 0,'-50'-91'122'0,"30"72"63"15,-2 2 14-15,7 4 29 16,1 2-4-16,2 2-21 15,7 2-14-15,-1 6-33 16,3 1-24-16,-2 0-53 16,6 0-20-16,-1-1-39 15,0 0-9-15,20-1-8 16,31-5-2-16,-20 5 0 16,7-7 1-16,3 5 4 15,4-2-25-15,6 2-88 0,2 1-76 16,4-3 102-16</inkml:trace>
  <inkml:trace contextRef="#ctx0" brushRef="#br0" timeOffset="-119070.79">12595 9400 709 0,'-29'0'259'16,"-1"4"-190"-16,-6 14-22 16,1 8-1-16,-11 18-7 15,-3 10-19-15,-7 21-18 0,-4 7-2 16,-5 22 0-16,6 14-2 15,-1 20 0 1,4 14 7-16,8 19 41 0,2 7 27 16,4 8 48-16,7 6 10 15,7 0-20-15,4 1-22 16,14 0-42-16,7-5-17 16,10-15-16-16,5-10-1 15,7-12-1-15,2-8 1 0,-2-13 1 16,3-3-2-16,6-24-1 15,3-7-3-15,8-16-3 16,7-13 0-16,2-16-45 16,-1-11-62-16,0-22-287 15,-6-7 255-15</inkml:trace>
  <inkml:trace contextRef="#ctx0" brushRef="#br0" timeOffset="-116521.29">13460 9512 306 0,'29'-52'197'16,"-32"50"12"-16,3 1-15 16,0-2-36-16,0 2-12 0,0 0-28 15,0 0-8-15,0 0-19 16,0 0-7-16,0 0-28 15,0 0-16-15,0 1-16 16,0 0-9-16,-1 0-6 16,0 0 1-16,1 12 0 15,-2 6 5-15,-6 35 8 16,-5-25 5-16,1 9 2 16,3 2-3-16,-10 0-7 15,2 3-3-15,-6-4-5 16,-1 1-5-16,2 0-2 15,0-2-2-15,2 1-1 16,-1-2 0-16,8-6 0 16,1 1-1-16,5-6-1 15,4-5-1-15,6-4-2 16,2 0-1-16,7-4 18 16,-1-2 5-16,6-4 8 0,-2-4 4 15,1 0-5-15,6-2-2 16,1-2-3-16,3 1-3 15,2-5-9-15,-3-1-2 16,1 0-3-16,2-5-1 16,6 3 0-16,1-1 1 15,-2-1-1-15,3 4-1 16,-8 4 0-16,-4 2 15 16,-4 4-94-16,-3-1-72 15,-4 4-330-15,-3 3 291 0</inkml:trace>
  <inkml:trace contextRef="#ctx0" brushRef="#br0" timeOffset="-116066">13848 9515 491 0,'0'-5'319'16,"0"5"-33"-16,-4 5-128 16,-2 0-44-16,-1 6-64 15,0 2-14-15,1 1-1 0,0 2 1 16,1 7 6-16,3 4 7 15,-4 9 12-15,2 8 5 16,-3 4-10-16,-7 3 1 16,-3 9 8-16,-2 2 1 15,-3 6-1-15,2 4-13 16,5-3-27-16,1-4-6 16,5-5 6-16,2-6 0 15,3-10-3-15,2-1-2 0,-1-3-13 16,3 1-1-16,0-4 0 15,2-3-1-15,1-13 0 16,-3-2-2-16,4-7-41 16,-3-5-45-16,2-4-114 15,0-1-85-15,-3-2 172 16</inkml:trace>
  <inkml:trace contextRef="#ctx0" brushRef="#br0" timeOffset="-115183.55">12805 12168 559 0,'-32'-79'294'0,"32"79"-40"15,1-1-20-15,0 1-48 32,-1 0-26-32,0 0-69 0,0 0-9 0,0 0-10 15,1 0-5-15,11 0-14 16,6 1-19-16,29 0-24 15,-30-3-4-15,6 1-2 16,-3-2-1-16,-2-3 11 16,0 3-39-16,-1 1-88 15,0-1-75-15,4 2-330 16,1 2 337-16</inkml:trace>
  <inkml:trace contextRef="#ctx0" brushRef="#br0" timeOffset="-114832.17">13482 11480 689 0,'3'-3'338'0,"2"3"-118"16,-3 2-32-16,-2-2-58 16,0 0-22-16,-2 12-42 15,-1 10-14-15,-5 31-26 16,3-28-11-16,3-2-11 15,-1 1-2-15,3 1-21 16,0 1-45-16,-2 2-105 16,0-1-70-16,2-3 137 15</inkml:trace>
  <inkml:trace contextRef="#ctx0" brushRef="#br0" timeOffset="-114449.2">13339 12010 573 0,'-12'55'322'0,"13"-55"-43"16,-1 0-50-16,3 0-81 16,-3 0-27-16,0-1-48 15,0 1-14-15,7 0-14 16,9-1-14-16,30-4-20 16,-23 4-5-16,-2-2-3 15,1 4-2-15,-2 2 0 16,-1-3 0-16,5 5 0 15,-2-5 0-15,-2 2 6 16,0 1-39-16,-6-2-87 16,-3 0-46-16,1 5-156 15,-5-4 196-15</inkml:trace>
  <inkml:trace contextRef="#ctx0" brushRef="#br0" timeOffset="-114080.67">13322 12229 584 0,'-27'31'359'15,"27"-30"-24"-15,0 7-180 16,-2 0-48-16,0 7-56 16,-1 4-8-16,0 2-19 15,-1 1-1-15,1 0-6 16,0 2-7-16,-1-2-7 15,3 0-1-15,-1 1-1 16,3-1-40-16,2 0-95 16,1 1-70-16,0-6 109 15</inkml:trace>
  <inkml:trace contextRef="#ctx0" brushRef="#br0" timeOffset="-113709.65">13441 12437 385 0,'61'-46'199'15,"-62"63"-50"-15,-3 0-18 16,4 5-18-16,8 0-8 15,-6-3-19-15,3 1-15 0,7-4-35 16,-6-6-13-16,2-3-4 16,9-2 8-16,-3-6 28 15,5-2 10-15,-5-8-7 16,-2-1-7-16,-5-3-23 16,-3 0-9-16,-3 0-2 15,-2 0-1-15,-5 5-2 16,-3-3-4-16,4 3-15 15,-4 4-25-15,1 0-91 16,2 4-54-16,-3 1-86 16,3-1-67-16,4 3 216 15</inkml:trace>
  <inkml:trace contextRef="#ctx0" brushRef="#br0" timeOffset="-113359.55">13790 12446 278 0,'10'15'171'16,"-1"5"2"-16,-2-1 18 15,0 0-42-15,2-1-23 0,-1-9-36 16,0-4-3-16,2-5 29 16,-2-4 18-16,1-9-7 15,-3-2-21-15,-1-5-55 16,-1-2-19-16,-4 3-16 16,-2-1-4-16,-5 2-20 15,-3-2-18-15,2 6-48 16,-3-3-46-16,-1 3-143 15,2 2 168-15</inkml:trace>
  <inkml:trace contextRef="#ctx0" brushRef="#br0" timeOffset="-112854.74">15056 9058 553 0,'20'72'189'0,"0"19"-157"15,-6 10 1-15,-5 19 14 16,0 14 30-16,-6 19 22 16,-3 9 9-16,0 15 5 15,-3 1-22-15,-15 19-31 16,-1 4-9-16,-13 9-13 16,-9 10-6-16,-13 4-7 15,-5 7-6-15,-11-5-3 16,-4 1 16-16,0-8 3 0,1-10 1 15,-16 5 13-15,-9-6-72 16,-22 3 21-16</inkml:trace>
  <inkml:trace contextRef="#ctx0" brushRef="#br0" timeOffset="-94531.58">14519 3237 490 0,'-3'-1'272'0,"3"1"-45"16,0 0-2-16,8 16-23 16,11 32-34-16,-4-16-58 15,6 6-24-15,2 10-37 16,0-2-12-16,6 5-11 0,4 2-2 16,9 2 0-16,2 1 4 15,-2-2 1-15,2 2 0 16,-2 0-9-16,-1 1-6 15,-6 4-1-15,1 5 0 16,-9-6-1-16,0 1 1 16,-8-12-4-16,2-7 0 15,-10-12-1-15,5-4-1 16,-5-10-25-16,-1 0-38 0,-1-8-129 16,-6-8-86-16,0-2 159 15</inkml:trace>
  <inkml:trace contextRef="#ctx0" brushRef="#br0" timeOffset="-94236.33">15235 3443 1908 0,'-12'19'68'16,"-1"0"-21"-16,-19 26 39 16,5 10-8-16,-9 10-34 15,6 7-11-15,-12 1-12 0,-5 3-6 16,-11-2-7 0,-2 7-3-16,4-2-1 0,5-6-1 15,3-14-3-15,10-10-30 16,7-17-80-16,5-5-64 15,17-8-170-15,1-11 210 16</inkml:trace>
  <inkml:trace contextRef="#ctx0" brushRef="#br0" timeOffset="-93809.46">15195 2711 822 0,'-19'1'364'0,"2"6"-186"16,3 6-25-16,3 3-21 16,2 9-53-16,10 7-56 15,7 0 0-15,6-2-4 16,4-9-5-16,3-16 10 0,4-4 5 16,2-14 5-1,2-5 0-15,-4-6-6 0,-3 1-4 16,-13-2-2-16,-1 7 1 15,-11 2 1-15,-6 0-2 16,-10 5-9-16,-4-6-9 16,2 9-23-16,-1 0-16 15,4 7-64-15,2 6-71 16,5 6 108-16</inkml:trace>
  <inkml:trace contextRef="#ctx0" brushRef="#br0" timeOffset="-93313.97">16192 4048 404 0,'-40'0'240'16,"50"8"20"-16,-2 1-96 15,10 4 51-15,5 0-49 0,3 1-69 16,12 0-12-16,3-5-55 15,2 1-14-15,5-2-8 16,-2-3-2-16,0-2 14 16,0-3-42-16,-6-1-90 15,2-2-61-15,-14-2 84 16</inkml:trace>
  <inkml:trace contextRef="#ctx0" brushRef="#br0" timeOffset="-93089.69">16356 3868 819 0,'-20'-3'449'16,"5"-3"-149"-16,6 3-78 16,9 3-18-16,6-3-124 15,2 3-38-15,5-1-43 0,0 1-3 16,5 1-1-16,4 3-1 15,2 1-46-15,5 0-41 16,5-1-133-16,3 2-119 16,9-1 216-16</inkml:trace>
  <inkml:trace contextRef="#ctx0" brushRef="#br0" timeOffset="-92490.59">17054 4409 618 0,'5'31'318'0,"-2"-9"-137"16,5-9 32-16,1-17-27 15,2-8-40-15,7-25-27 16,2-8-38-16,5-17-57 15,6-9-8-15,2-11 2 16,1-5 4-16,1-4 3 16,-1 0 1-16,6 1-5 15,3-3-6-15,4-5-5 16,-2-6-1-16,0 10-4 16,0 8-2-16,-4 13-1 15,0 13 1-15,-14 8 0 0,-5 7 2 16,-10 14 9-16,-4 9 5 15,-3 13-1-15,-3 5-7 16,2 5-31-16,-2 6-8 16,0 8-3-16,4 8 6 15,0 12 19-15,0 7 3 16,-1 7 1-16,0 4 0 16,1 8-1-16,-3 5 1 0,3 11 0 15,1 3 1-15,0 0 1 16,4 0 0-16,1-6 1 15,-1-4 0-15,3-3 0 16,4 1-1-16,-1 4 0 16,2-3 1-16,2-3 0 15,0 1 1-15,-3-18 0 16,3-4 1-16,-7-12 0 16,2-7 1-16,-3-5 0 15,-3-4-13-15,-3-10-55 16,-1-2-45-16,-3-1-102 15,-3-7-71-15,-4-2 178 16</inkml:trace>
  <inkml:trace contextRef="#ctx0" brushRef="#br0" timeOffset="-92190.4">17392 3879 990 0,'-8'-2'452'16,"8"1"-283"-16,2-3 3 16,7 4-95-16,3 0-54 15,5 2-16-15,5 7 0 0,-3 0-5 16,8-1-1-16,2 1 0 15,1-6-1-15,6 2 0 16,0 1 0-16,8 2-63 16,-4 1-42-16,4 3-99 15,2-4-79-15,6-2 183 16</inkml:trace>
  <inkml:trace contextRef="#ctx0" brushRef="#br0" timeOffset="-91820.39">18698 3480 691 0,'11'22'337'16,"7"10"-171"-16,-1 3 36 15,6 6-76-15,0 7-28 16,0 2-20-16,5 2-29 16,-10-4-33-16,4 1-5 0,7 3-3 15,-5-3-1-15,8 3-1 16,-2-2-1-1,-2-3 0-15,3-5-1 0,-2-6 0 16,-2-2 0-16,-4-12-41 16,0-3-61-16,-4-11-165 15,0-4 162-15</inkml:trace>
  <inkml:trace contextRef="#ctx0" brushRef="#br0" timeOffset="-91565.07">19352 3652 610 0,'4'-13'395'15,"-2"3"-118"-15,0 10 9 16,-2 3-31-16,-6 8-137 16,-6 3-32-16,-11 13-34 0,-5 1-4 15,-13 10-9-15,-4 8-10 16,-9 8-13-16,-6 8-4 15,-3 16-3-15,-2 4-3 16,4 6-1-16,-5-2-3 16,-4 0 4-16,-6 1-55 15,-13 9-85-15,-3 2 90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2T07:23:06.33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6">
        <inkml:traceFormat>
          <inkml:channel name="X" type="integer" max="12368" units="cm"/>
          <inkml:channel name="Y" type="integer" max="6956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0-04-22T07:23:10.425"/>
    </inkml:context>
  </inkml:definitions>
  <inkml:trace contextRef="#ctx0" brushRef="#br0">9603 3515 558 0,'-43'-25'186'0,"32"53"-180"16,-3 14-10-16,-1 9 5 15,-1 11 12-15,0 1 4 0,8 11 5 16,1-1-3-16,3 11-11 15,4 9-3-15,-4 11-4 16,2 9-1-16,-1 12 0 16,-3 10-1-16,2 18-1 15,-4 7-1-15,0 16 0 16,-2 8 3-16,0 12 0 16,1 13 0-16,-3 16-1 15,0 7-3-15,0 10 0 16,1 10 1-16,-1 8 2 15,-1 6 3-15,0 10 5 16,-1 0 3-16,-2 4 8 16,-1-1 3-16,11-9-1 15,-1 0-3-15,6-12 6 16,6-5-3-16,-3-7 0 16,4-8-3-16,2-5-11 15,-4-9-1-15,-1-12 33 0,0-10 3 16,2-24 5-16,3-8 3 15,-1-24-32-15,1-9-3 16,-6-26-8-16,-2-14-20 16,-1-29-120-16,-3-13 95 15</inkml:trace>
  <inkml:trace contextRef="#ctx0" brushRef="#br0" timeOffset="809.14">4223 7792 1049 0,'-41'-36'382'15,"6"6"-279"-15,8 2-79 16,10 8-8-16,3 7-4 16,12 8-37-16,2-1-12 15,16 0-8-15,11 1 1 16,15 2 22-16,9 5 6 16,10 4 5-16,8-4 1 0,15 0-1 15,11 1 1 1,25 3-1-16,6 1 1 0,13 1-1 15,10-5 2-15,14-2 2 16,18 3-1-16,23-4 1 16,4 0 1-16,16-4-5 15,5 1 2-15,14 3 1 16,7 0 4-16,16 3 10 16,4 1 4-16,8 0-4 15,12 0-5-15,6 7-4 16,10-1-3-16,7 1 2 15,5 1 1-15,6-2 4 16,9 0-1-16,5-2 2 16,3-4 0-16,1 0-1 15,-1 1 0-15,1-2 2 16,-1 1 2-16,-7 0-6 16,2-1 4-16,1 0 0 15,-6-2-1-15,-1 2 2 0,-10-3-3 16,-17-4-1-16,-6 3 0 15,-21 0 3-15,-13 1-3 16,-17 7 6-16,-17-2 0 16,-26 5 0-16,-9 2 0 15,-31 0-2-15,-16 5-1 16,-23 0 4-16,-21-1 0 16,-20-1-27-16,-7-4-41 15,-23-5-213-15,-2-4 184 0</inkml:trace>
  <inkml:trace contextRef="#ctx0" brushRef="#br0" timeOffset="2625.4">16525 7415 651 0,'-7'14'317'0,"1"-1"-129"15,1 1-53-15,3 0 3 0,1-3-49 16,4 0-20-16,7-1-12 16,3 4-3-16,8 0-18 15,2 3-10-15,3 1-18 16,2-1-4-16,-1 2-2 16,6 2-2-16,3-3 0 15,1 1-1-15,8-3 0 16,3-2 1-16,4 4-1 15,0-4 1-15,0 3 1 16,-5 1 2-16,-10 1 0 16,-5 1 1-16,-18 2 13 15,-8 1 11-15,-22 8 18 16,-11 3 8-16,-20 5 9 16,-11 5 0-16,-16-1-2 15,9 0-6-15,3-3-20 16,4-5-13-16,12-2-22 0,-2-3-20 15,7-7-67-15,3-2-34 16,19-1-108-16,4-6-61 16,21 4-119-16,11-2 239 15</inkml:trace>
  <inkml:trace contextRef="#ctx0" brushRef="#br0" timeOffset="3066.66">17738 7894 1064 0,'-10'-4'410'0,"0"0"-292"15,3 0-16-15,3 4-15 16,0 0-30-16,5 4-47 16,-1-4-6-16,0 0-4 15,3 9 0-15,10 16 6 16,14 34 1-16,-10-22-6 0,4 2-2 15,3-1 0-15,1 2 0 16,4 0 0-16,-4-3 1 16,7 2 0-16,-3-2 1 15,5 2 0-15,0 0 0 16,-4-4-16-16,-1-1-22 16,1-5-44-16,-5 0-26 15,-3-6-65-15,-3-4-37 16,-6-8 134-16</inkml:trace>
  <inkml:trace contextRef="#ctx0" brushRef="#br0" timeOffset="3324.96">18254 8171 660 0,'0'-11'339'16,"-4"7"-72"-16,1 1-130 15,-4-3-9-15,-10 6-35 16,-7-1-26-16,-7 8-14 16,-2 7 11-16,-5 6-5 15,-1 7-5-15,-1 0-15 16,5 2-11-16,5-5-20 16,3-1-8-16,7-1-25 15,2-2-19-15,7 2-61 16,0-4-53-16,8 0 99 15</inkml:trace>
  <inkml:trace contextRef="#ctx0" brushRef="#br0" timeOffset="3525.43">18515 8240 731 0,'3'31'268'0,"-9"14"-188"16,-6 2-43 0,7-24 22-16,-1 1 16 15,-29 78-11-15,-5 0-9 0,0 1-220 16,15-46 123-16</inkml:trace>
  <inkml:trace contextRef="#ctx1" brushRef="#br0">12172 5559 0,'0'0'15,"0"0"1</inkml:trace>
  <inkml:trace contextRef="#ctx0" brushRef="#br0" timeOffset="4479.42">8985 3803 480 0,'16'7'247'0,"-1"-6"-80"0,4-1-33 16,7-10-55-16,1-4-17 16,11-19-20-16,1-11-7 15,4-15-9-15,0-12-4 16,6-4-2-16,-1-2 1 16,1 5 1-16,-1 9 1 15,-5-3 2-15,-4 5 0 16,-5 2-6-16,-4 2 4 15,-6 18 3-15,-4 10 5 0,-12 16 3 16,1 8-7-16,-8 8-3 16,0 16-4-16,-1 19-7 15,-6 10 3-15,4 25-7 16,-7-2-2-16,2 8-2 16,7 3-1-16,-2-2-2 15,8 0-1-15,1-5-22 16,8-3-27-16,5-15-51 15,4-2-32-15,3-11-96 16,-6-7-107-16,2-5 218 16</inkml:trace>
  <inkml:trace contextRef="#ctx0" brushRef="#br0" timeOffset="4986.74">7982 1947 256 0,'-12'-12'189'16,"6"2"6"-16,3 6-64 15,2 3-27-15,2 8-55 16,8 7-27-16,3 11-11 15,8 5 10-15,8 11 12 16,2 3 11-16,7 6 18 16,4 2 5-16,-1 1-1 15,7 4-11-15,0 2-16 16,2 4-9-16,-2-2-12 16,0 0-5-16,-6-9-3 15,4-7-1-15,-6-4 0 16,-3-8-2-16,-3-2-7 0,-6-3-24 15,-6-9-64-15,-6-1-45 16,-12-10-125-16,-3-6 156 16</inkml:trace>
  <inkml:trace contextRef="#ctx0" brushRef="#br0" timeOffset="5226.09">8628 2167 565 0,'-9'-15'343'16,"7"2"-79"0,-9 10-64-16,-2 7-27 0,-7 8-85 15,-7 9-28-15,-9 9-20 16,-5 7-3-16,-7 18-12 16,-5 4-5-16,-1 8-12 15,5 4-4-15,5-9-4 16,8-3-12-16,11-9-67 15,0-6-50-15,12-6-163 16,3-2 177-16</inkml:trace>
  <inkml:trace contextRef="#ctx0" brushRef="#br0" timeOffset="5817.51">8669 2571 201 0,'81'10'153'0,"-67"-6"21"15,6 3 2-15,-3 1-48 16,-1-3-9-16,-1 4-26 16,-5 1 0-16,-5 1-8 15,-4 0-5-15,-6 3-4 16,-8-2-18-16,-5 3-23 15,1 4-10-15,2-1-16 16,2 1-6-16,6-3-7 16,2 0-3-16,7-2-4 0,2 1-1 15,10 0 4 1,3-1 0-16,7-1 4 0,3-1 1 16,1 0 1-16,5-1-6 15,0 2-80-15,3 0-85 16,0 5 107-16</inkml:trace>
  <inkml:trace contextRef="#ctx0" brushRef="#br0" timeOffset="10922.35">4464 10046 319 0,'-35'19'178'16,"49"-28"-21"-16,-1-2-25 16,1-3-48-16,2-2-18 15,7-6-38-15,4-2-12 16,5-4-8-16,0-1-1 15,5-4 0-15,3 3 0 16,8-3 1-16,4-2 0 16,6 0 9-16,0-5 7 0,3-4 7 15,2-2 0-15,4-6-10 16,9-1-6-16,11-1-9 16,0 3-2-16,5 2 1 15,2-1 1-15,0-1 0 16,4-4-1-16,6-3 0 15,0-3-2-15,8-4-1 16,3-2 0-16,8-1-1 16,5 5 0-16,-2 0 0 15,3 5 0-15,3-3 0 16,0 0 1-16,3-3 37 16,-2-3 7-16,2 0 3 15,-1 0-2-15,8 3-36 16,2-1-8-16,3-1-1 15,4-4-1-15,2-8 1 16,3 0-1-16,2-5 1 16,2 5 0-16,4 0-2 15,0 3 1-15,7-7-1 0,1-2 1 16,-2-5 1-16,6-2-1 16,1 3 2-16,2-2 0 15,6 2 34-15,-7-7 6 16,1-4 3-16,4 4-1 15,-3 0-33-15,6 6-5 16,2-2-4-16,-2-4 1 16,-4 1 0-16,-1-4-2 15,9 9-1-15,-11-3 1 0,12-5-2 16,3 1 1-16,-3-6 1 16,14 8-1-16,-7 1 0 15,4-1-1-15,1 2 26 16,-1-5 11-16,4 0 3 15,-1 5 1-15,-2 1-24 16,3-3-12-16,-7-5-2 16,0 1 0-16,-2 4 0 15,-7 2-1-15,1 8 0 16,-7-2 0-16,-10-4 0 16,2 4 1-16,-7 5-1 15,-4 5 0-15,-9 8-1 16,-10 4 2-16,-6 0-1 15,-8 4 0-15,-19 2 1 16,-4 1 0-16,-14 6-1 16,-8 4 2-16,0 7-1 15,-11 4 1-15,-15 4 0 0,-8 7 0 16,-19 7 1-16,-7 0-2 16,-1 12 2-16,-15-7-2 15,1 11 1-15,-1 1 0 16,-8 1 0-16,5 4 2 15,-10-7 1-15,-1 2 0 16,4-1-2-16,-2 0-3 16,0 1-6-16,1 0-9 0,-1 0-28 15,0 0-17-15,0 0-60 16,0 0-44-16,0-5-115 16,1-3-102-16,1-2 240 15</inkml:trace>
  <inkml:trace contextRef="#ctx0" brushRef="#br0" timeOffset="12032.21">16091 4037 90 0,'-21'-65'48'15,"32"45"9"-15,2 2 10 16,-3-5 34-16,2 6 16 16,-2 0 30-16,6-1 7 0,-6 3-6 15,3 0-6-15,2 0-21 16,-9-4-16-16,6 7-19 16,-1-3-9-16,-4 1-13 15,-2 4 1-15,0 1 15 16,-2 1 6-16,-5 5 8 15,1 2 1-15,1 2-24 16,-1-1-12-16,0 0-27 16,-2 0-17-16,3 0-11 15,-1 0-4-15,-17 13 0 16,-32 40 0-16,13-20-2 16,-9 6 1-16,-17 10 0 15,-10 7-1-15,-11 10-1 16,1 6 0-16,1 5 0 15,-3-2 3-15,-3-1 0 16,0-5 0-16,7-6 2 16,10-1-1-16,17-8 0 0,11-5 1 15,17-10-2-15,6-4-1 16,16-11-4-16,4-4 4 16,18-7 10-16,9-3 9 15,20-8 13-15,9-2 0 16,14-9-8-16,6-7-7 15,4-6-9-15,-3-1-2 16,-9-4-2-16,1 5 0 16,-8 1-3-16,2 4-17 15,-9 8-62-15,-7-1-45 0,-21 7-166 16,-11 5-146-16,-19 9 277 16</inkml:trace>
  <inkml:trace contextRef="#ctx0" brushRef="#br0" timeOffset="13096.42">5918 8781 540 0,'-8'0'255'0,"1"-1"-92"15,7 3-18-15,0-2-24 16,-6 0-6-16,6-1-18 16,-1 1-9-16,0-1-22 15,0 0-14-15,0 1-22 16,0-1-8-16,1 0-14 15,0-1-4-15,0 1-6 16,3 0-1-16,18-2 0 16,29-7 1-16,-26-1 5 15,6 0 7-15,4-6 10 16,8 0 2-16,9-1-1 16,6-3-5-16,3-1-7 15,-1 3-2-15,0-1-3 16,-5 1 0-16,-10 5 1 15,-10-2 1-15,-12 12 12 16,-7 2 2-16,-9 9 7 16,-2 8 3-16,-10 9-3 0,-6 3 1 15,-9 14 9 1,-6 4 10-16,-15 10 17 0,-4 10 6 16,-14 2-7-16,2 2-15 15,3-5-24-15,6-3-10 16,11-14-48-16,3-8-48 15,13-7-128-15,5-5-115 16,17 2 200-16</inkml:trace>
  <inkml:trace contextRef="#ctx0" brushRef="#br0" timeOffset="14262.83">18329 2740 214 0,'6'-8'186'0,"-5"3"44"15,0 1-12-15,-3 0-47 16,2 3-17-16,0 0-38 16,0 1-17-16,0 0-16 15,0 0-8-15,0 0 2 16,5 17-3-16,9 38-27 15,-8-25-14-15,-5 12-22 16,5 8-5-16,-5 6-3 16,-5 10-1-16,1 3 1 15,0 3 0-15,2-4-1 16,-4-3 1-16,3-3-1 16,-2-3 0-16,-2-3 1 0,10 0-1 15,-2-11 2-15,-2-5-1 16,6-13-3-16,2-10 29 15,7-9 42-15,4-8 13 16,3-15 31-16,2-10-16 16,8-20-23-16,2-10-7 15,2-12-18-15,0-4-10 16,0-1-18-16,1-1-6 16,2 5 0-16,-5 3-2 0,-4 3 0 15,1 4 0-15,-7 8-10 16,1 7-1-16,-7 5-3 15,-2 4-1-15,-5 7-17 16,-6 3-16-16,1 8-47 16,2 9-39-16,-2 3-108 15,7 4-64-15,2 11 179 16</inkml:trace>
  <inkml:trace contextRef="#ctx0" brushRef="#br0" timeOffset="15177.99">18787 3773 291 0,'2'0'173'15,"-2"-2"2"-15,1-2-21 16,-1 3-15-16,0 0-4 15,0 0-18-15,0-1-4 16,15-3-10-16,-2 1-15 16,34-7-8-16,-32 10-9 15,4 6-21-15,-2 1-8 0,-5 7-28 16,6 2-7 0,-14 3-1-16,6 2 0 0,-13 2 1 15,-3 3 0-15,-2 4-1 16,-7 2-1-16,-2 4-2 15,-7 1-4-15,-6-3-16 16,-5-2-13-16,-2-7-19 16,0-7-1-16,0-8-9 15,7-6 10-15,8-4 22 16,8-1 6-16,7-2 21 16,5 2-1-16,8 0-8 15,3 1 1-15,9 1 9 16,3 1 14-16,7 4 16 15,4 2 4-15,5 5 7 16,-2 0-2-16,0 3-8 16,0 3-6-16,3-2-15 15,4 2-4-15,8-1-4 16,0 1 0-16,8 2 0 16,0 3-6-16,3-3-86 0,5 2-108 15,3-5 123-15</inkml:trace>
  <inkml:trace contextRef="#ctx0" brushRef="#br0" timeOffset="20509.46">10722 4563 396 0,'26'-87'217'0,"-29"82"-38"16,2 2-27-16,-6-3-41 15,5 4-17-15,-2 2-18 16,0-3-4-16,2 3-1 16,1 0-4-16,0 0-12 15,0-1-5-15,-7 1-8 16,-4 0-5-16,-3 1-12 16,-24 10-5-16,22-1-12 15,-2-1-4-15,-1 7-3 0,0 0-1 16,1 2-1-16,3 0-1 15,8 2-1-15,1 0-3 16,5-6-3-16,0 3-1 16,4 0 1-16,4-4 1 15,5 5 4-15,2-6 2 16,7 0 6-16,-1-3 7 16,6 0 6-16,-2-1 2 15,0-5 0-15,0-2 0 0,-2-4 8 16,-2-1 3-16,-1-7 3 15,0 0-2-15,-5-5-6 16,0-2-1-16,-7 2 5 16,-2 0 2-16,-4 1 3 15,6 4 1-15,-3-4-3 16,-4 3-3-16,-1-2-6 16,-4 0-3-16,-1 1-7 15,-2 0-1-15,0 6-5 16,-3 1-3-16,2 3-3 15,-1 3-2-15,4 0-4 16,-4 3 0-16,-2 0 2 16,2 2 0-16,-6 0 1 15,6 0-3-15,0 4-7 16,3 1-2-16,2 2-3 16,1 3 1-16,3 2 5 15,2-3 2-15,4 2 3 0,-1 0 2 16,3-3 3-16,1 2-1 15,3-5 2-15,1-1 0 16,2-4 0-16,-3-2 1 16,3 0 3-16,4 0 0 15,-1-4 3-15,2-4 1 16,-1-3 2-16,-6-5 1 16,1-4 1-16,-1 1-1 15,-9-3-1-15,3-2 0 16,-4 0-1-16,1-2 1 0,0 2-2 15,-3 1 0-15,-3 3-1 16,-5 4-1-16,-3 7-6 16,5 2-1-16,-5 6-7 15,3 2-2-15,1 1 1 16,-6 4 1-16,5 3-1 16,-2 4-1-16,-1 4 0 15,1 0 1-15,0 1 2 16,1-1 2-16,5-2 0 15,1 2 1-15,4-3 0 16,4 0 0-16,2-4 2 16,2-2 0-16,3-3 2 15,0-4 0-15,3 0 3 16,0-1 1-16,-3-3 3 16,1-2 1-16,-4-4 1 0,-2-5 0 15,1-2-3 1,-1-3 1-16,-1-1-1 0,3-2 1 15,-8-5 3-15,-3 2 0 16,-7 0-1-16,-3 2-2 16,3 6-6-16,-4 5-2 15,3 6-6-15,-2 3-1 16,-3 4-2-16,0 4-1 16,0 6 0-16,2 1 2 15,-2 4 2-15,2-2 3 0,3-2 2 16,1-1-1-16,7-6-2 15,3-3 1-15,7-8 0 16,3 0 0-16,8-10 2 16,3-2-1-16,4-5 1 15,-2-3 1-15,-3 1 1 16,-3-1 1-16,-8 7 5 16,0 1 2-16,-7 10 3 15,-2 4-1-15,-4 2-9 16,1-1-4-16,3 0-4 15,-1 0 0-15,-5 18 4 16,-38 26 2-16,33-26-18 16,5-3-47-16,2-2-137 15,1-2-105-15,4 1 177 16</inkml:trace>
  <inkml:trace contextRef="#ctx0" brushRef="#br0" timeOffset="25751.31">10812 4597 120 0,'-35'-29'53'0,"37"29"-9"15,0 0-8-15,-2 0 0 16,-1 0 10-16,0-1 10 16,0 1 7-16,0 0 7 15,0 0-10-15,0 0-20 16,-2 0-5-16,3 0-3 16,-1 0 1-16,0 0-8 15,0 0-7-15,0 0-9 16,0 0-2-16,0 0 0 15,0 0 2-15,0 0 1 16,0 0 0-16,0 0-2 16,1 0-1-16,0 0-2 15,0 0-1-15,0 1 5 16,0 1 17-16,2 1 6 16,4 1 1-16,2 3-4 15,2-2-19-15,23 27-5 16,-31-30-2-16,-1 0 1 0,3 3-2 15,-4-5 2-15,0 0-1 16,3 1-1-16,7 4 1 16,3 0 0-16,28 13 1 15,-27-12 2-15,2-5 12 16,0 3 11-16,2-2 1 16,-1 0-1-16,3 0-11 15,-1-2-12-15,-2 0-1 16,2-4 0-16,-2 4 0 0,3 0 17 15,2 0 2-15,0 2 2 16,-2 0 1-16,2 0-15 16,-2 0-3-16,0-1-2 15,2 1-1-15,-1-2-2 16,-1 0 0-16,1 1-2 16,-8-3 1-16,4 1-1 15,0 2-1-15,1-1 0 16,-1 2 1-16,2 2 0 15,-3-3 1-15,1 1 0 16,6 0-1-16,-2-1 0 16,2 0-1-16,5 1 0 15,-3-1 0-15,4 0 0 16,-2 0 0-16,1 0 0 16,3 0 0-16,1 2 0 15,-3-2 0-15,2 2 0 16,-1 0 0-16,-3-1-1 0,3 4 1 15,-5-3-1-15,-1 1 0 16,1-3 0-16,-5 0 0 16,7 3 0-16,2-1 1 15,-3 0-1-15,6 2 1 16,-6-2 0-16,1-1 0 16,0-2 0-16,0 1 0 15,-2 0-1-15,1 4 1 16,1-1-1-16,-3 0 1 0,-1 0-1 15,2-2 0-15,-2 0 0 16,-1-1 0-16,3 2 0 16,-3 1 1-16,-3-1-1 15,-1 1 0-15,-1 1 0 16,1 0 1-16,3 1-1 16,-1 1 0-16,0-1 0 15,-2-2 0-15,4 3 0 16,0-4 1-16,0 0-1 15,1 2 1-15,-1-3 0 16,3 2-1-16,-2 3 0 16,2 1 0-16,-1-1 0 15,-1 2 0-15,2-1 0 16,-2-2 0-16,4 1 0 16,-8-1 0-16,3 0 1 15,-5-1-1-15,-4 3 0 16,2-3 0-16,-3 4 0 0,1-2 0 15,-2 0 1-15,4 0-1 16,-6 2 0-16,6 1 0 16,-3-3 0-16,-6 3 1 15,4-1 0-15,-2-4-1 16,4 4 1-16,-5-4 0 16,2 0-1-16,-3 1 1 15,-4-4 0-15,0 4 1 16,-1-1 0-16,-1 0 2 0,0 2 2 15,-2-3-1-15,0 3-1 16,1 1 0-16,-6 1-1 16,-1 0 1-16,3 2 3 15,-3 0 2-15,1 0 2 16,2 2 0-16,-9-1-2 16,0 1-2-16,-2 0-3 15,0-1-1-15,7 1-1 16,-3-1 0-16,1 2-1 15,0 0 0-15,-1-2-1 16,-1 0 1-16,3-1 0 16,-3-2 1-16,-2 0 0 15,7 4 0-15,-3-1 1 16,-2-1 0-16,-1-3 0 16,-4 4 0-16,3-2-1 15,1 3 0-15,0-2 0 16,-1-1-1-16,-2-1 0 15,-2 1 1-15,3 3-1 0,-2-2 1 16,-3 2-1-16,3-2 1 16,-4 1 0-16,1 0-1 15,1 0 1-15,1 1-1 16,0-1-1-16,-2 0 0 16,0 1 1-16,0 2-1 15,1 0 1-15,-3 0-1 16,6 3 0-16,-6-1 0 15,2 1-1-15,-2 2 1 0,-6-3 0 16,2 1 0-16,-4 1 1 16,1 3 0-16,3 3-1 15,-3-2 1-15,2-1-1 16,-2-3 0-16,1-2 0 16,2 0 1-16,1-1 0 15,-3-4-1-15,2 3 1 16,2 0 0-16,-2-2-1 15,5 5 2-15,-2-3-1 16,-1 1 0-16,1 0-1 16,-5-3 1-16,1 2-1 15,-6-5 0-15,2 4 1 16,2 3-1-16,-7-5 1 16,5 4 0-16,-3-3 0 15,0 0 0-15,3 3-1 16,-1-3 0-16,-1 1 1 0,-4-4-1 15,11 2 1-15,-5-1 0 16,3 0-1-16,-4 3 1 16,-4 0-1-16,-2 2 1 15,-1 1-1-15,-1 0 1 16,-2 0 0-16,3 2-1 16,2-3 1-16,2 1-1 15,4-2 0-15,-2-2 0 16,0 0 0-16,1 0 0 15,2-1 0-15,2 2 0 0,2 0 0 16,-3 2 0-16,-3 1 1 16,1 0-1-16,0-4 0 15,0 0 0-15,1 2 0 16,0-3 0-16,3 5 0 16,-2 0 0-16,1-2 1 15,-1 0 0-15,-4 1 0 16,4-1 0-16,1 3-1 15,1 0 0-15,3 2 0 16,0 1 0-16,-2 1 0 16,-4-3 0-16,0 1 1 15,-1-2-1-15,1 0 1 16,2 4-1-16,-2 1 0 16,3-1 1-16,1 0-1 15,3-1 1-15,3-3 1 16,-1 2 0-16,3-4 1 0,0 1 0 15,4 0 3 1,-3-4 1-16,2 3 4 0,1-3 4 16,0-2 2-16,4 1 1 15,7-3-3-15,-4-4-1 16,4-3 4-16,-3 2 4 16,4-4 6-1,2 0 3-15,0 0-3 0,0 0-4 16,0 0-5-16,-2-1-4 15,3-1-6-15,-1 1-3 0,0 0-4 16,0 0-2-16,-3-10 0 16,-1-4 0-16,-2-33-1 15,9 27 1-15,5 0 0 16,-4-2-1-16,4-5-2 16,1-3-1-16,0-4 0 15,7-1 0-15,0 0 2 16,4 0 1-16,-4 2 1 15,-3 4 0-15,-3 5 1 16,-3 2 0-16,0 10 0 16,-5-2 0-16,0 6 0 15,-1 3 0-15,0 0-7 16,-2 8-5-16,0 4-8 16,-6 3 0-16,-3 10 5 15,4 5 5-15,-11 9 6 16,0 5 1-16,-3 8 1 0,-4 0 1 15,-5 4 0-15,8 3 0 16,-1-3 0-16,-2-4 0 16,7-5 1-16,2-7-1 15,6-8-1-15,7-4-3 16,6-10-3-16,5-5 0 16,6-7 6-16,5-6 8 15,10-7 10-15,5-1 0 16,10-13-3-16,5-2-4 15,10-6-5-15,-2-2-2 0,1 0-3 16,-3 3-22-16,-11 8-104 16,-8 4-99-16,-14 12 132 15</inkml:trace>
  <inkml:trace contextRef="#ctx0" brushRef="#br0" timeOffset="36513.53">5124 12950 454 0,'4'5'229'0,"-2"0"-14"16,1 4-149-16,0 11-35 0,-1 10-4 16,-2 10-27-16,-1 7-6 15,-3 12 1-15,-4 4 3 16,1 21 8-16,0 10 5 15,-1 8 11-15,2 10 5 16,-2 5 0-16,3 8-2 16,0 9 4-16,0 7 14 15,-1 5 32-15,0-5 14 16,-2 0-1-16,4-5-13 16,0-6-30-16,3 3-12 0,-1-8-12 15,-3 0-1-15,-1-4-3 16,-3-5-2-16,-1-5-5 15,-5-9-2-15,1-12-4 16,1-7 0-16,-1-14-2 16,1-3-2-16,0-17-60 15,1-9-63-15,-2-22 77 16</inkml:trace>
  <inkml:trace contextRef="#ctx0" brushRef="#br0" timeOffset="37054.42">3999 15131 904 0,'-7'-6'327'0,"7"5"-236"16,12 0-101-16,8 0-8 16,18 7 9-16,5-2 2 15,20 11 3-15,2 1 2 16,8 8 0-16,14 3 0 0,12-1 0 16,19 5 0-1,20-5 0-15,4-5 1 0,19 1 1 16,4-2-1-16,18 2 1 15,16 5 1-15,14 0 6 16,11 4 3-16,16 1 2 16,3 2-1-16,13 3-5 15,6 1-4-15,16 1-2 16,3-3 0-16,10-3 7 16,6-3 11-16,-1-3 9 15,9-2 3-15,4-1-2 16,3 0-9-16,12 7-7 15,-7 0-2-15,3 3-5 16,-11 2-1-16,-7-3-2 16,-1 2 0-16,-13-3 1 15,0-2-1-15,-29-7 2 16,-9-1 0-16,-25-7 0 16,-22-2 2-16,-26-5 4 0,-23-7-41 15,-36-7 25-15</inkml:trace>
  <inkml:trace contextRef="#ctx0" brushRef="#br0" timeOffset="37944.74">3857 12465 591 0,'-59'26'284'0,"59"-28"-91"16,-1-2-65-16,2 4-36 15,-1 0-21-15,0 0-38 16,0 0-14-16,0 0-16 16,0 0-3-16,0 0 5 15,0 3 6-15,1 14 5 16,43 33-1-16,-30-23 10 15,5 2 1-15,2 5 5 16,-2 1 5-16,8 3-7 16,-4 1-5-16,0 0-9 15,-3 0-4-15,-2-1-6 16,-1-3-1-16,-1-4 2 0,-4-3-1 16,-1-4 0-16,-1-1-20 15,0-5-124-15,-1-1-93 16,-3-7 134-16</inkml:trace>
  <inkml:trace contextRef="#ctx0" brushRef="#br0" timeOffset="38184.87">4134 12651 585 0,'-3'-6'362'15,"-4"4"18"-15,-1 6-258 16,-8 7-30-16,-2 15-56 16,-4 2-22-16,-7 15-1 15,0 2 4-15,-4 7 2 16,0-3-1-16,10 0-10 16,9-1-23-16,-1-14-114 15,10 1-86-15,0-14 125 16</inkml:trace>
  <inkml:trace contextRef="#ctx0" brushRef="#br0" timeOffset="38405.62">4397 12822 881 0,'-2'39'340'0,"-2"5"-220"15,-13 9-98-15,5 7-7 16,-3-8-168-16,-4 1 113 0</inkml:trace>
  <inkml:trace contextRef="#ctx0" brushRef="#br0" timeOffset="39490.24">13851 16295 162 0,'2'-9'143'0,"-2"5"59"16,-1-5-14-16,0 2-7 15,-2 5-4-15,2-1-19 16,1 3-9-16,-1 0-26 15,1 0-17-15,0 0-33 16,0 0-15-16,0 0-18 16,-1 0-8-16,0 2-2 15,-7 18-2-15,-17 41-7 16,8-21-1-16,-2 10-7 16,-3 6-2-16,3 5-4 15,-1 2-2-15,1-5-2 16,2-8-2-16,1-7 0 15,5-5-1-15,2-11 0 16,9 4 0-16,0-7 0 16,5-1-1-16,6 1 0 15,0-5 2-15,5-5 6 16,1-1 2-16,5-6 4 16,1-5 1-16,2-1-2 0,1-3 1 15,-4-6-3-15,0 3-3 16,-3-8-4-16,-3 3-9 15,1-2-29-15,-1-1-19 16,-5-4-80-16,0 1-61 16,-9-8 124-16</inkml:trace>
  <inkml:trace contextRef="#ctx0" brushRef="#br0" timeOffset="39669.6">13719 16546 848 0,'-13'0'451'15,"2"0"-135"-15,7 2-133 16,1 0-57-16,6 2-70 16,-3-4-21-16,0 0-11 15,13 5 4-15,13 0-6 16,32 0-36-16,-17-15-103 16,5-2-86-16,11-5 113 15</inkml:trace>
  <inkml:trace contextRef="#ctx0" brushRef="#br0" timeOffset="48736.66">5502 14121 201 0,'-10'-15'183'15,"0"6"47"-15,-2-1-18 16,8 6-41-16,-3 2-17 16,3 2-18-16,1 4-11 15,-3-1-29-15,-2-3-13 16,0 0-30-16,-4-1-13 15,0-2-25-15,6 4-11 16,6 5-11-16,-4 1-3 16,3 12 0-16,-3 2 3 0,-2 3 3 15,9 2 1-15,6-2-2 16,-4-1 1-16,5-7-2 16,1-3-1-16,-2-7 2 15,8-4 0-15,-11 0 6 16,0-4 5-16,-6-3 21 15,-5-2 9-15,4-4 13 16,-6 2 2-16,0-3-6 16,-1 0-4-16,4 3 3 15,-6 2 6-15,0 4 7 16,-1 3-4-16,1 0-19 16,2 2-14-16,4 1-20 15,4 0-5-15,-1 0-8 16,1-4-1-16,-1 0 3 15,0 0 2-15,0-1-41 16,-1 1-59-16,2 0-195 16,-2 0 190-16</inkml:trace>
  <inkml:trace contextRef="#ctx0" brushRef="#br0" timeOffset="51441.75">5347 14122 171 0,'0'3'108'0,"2"2"-20"15,1 1-30-15,1-1-46 16,3 1-32-16,-6-4-21 16,2-1 3-16,-2 0 19 15,1-1 40-15,0 2 82 16,1 0 25-16,-1-1 14 16,1 2-19-16,-3-3-59 15,0 0-25-15,0 0-21 16,0 0 1-16,10 5 9 15,-5-4 6-15,-2-1 7 16,2-1 0-16,1-1-6 0,-1-3-5 16,1 1-9-16,-1-7-5 15,-1-5-5-15,28-27 0 16,-19 28-1-16,-4-5-2 16,1-1-4-16,-2-1-1 15,-2-3-2-15,7-1 0 16,2-3 0-16,2 0 1 15,0-3-1-15,-1 0 1 16,-2 2 0-16,4-2 0 0,-3-2-1 16,2 2 1-16,0 0-1 15,-2 1 0-15,2 1-1 16,-2-5 0-16,1 4 1 16,0 2 0-16,-3-2 0 15,-2 2 0-15,2-3-1 16,0-2 0-16,2-3 0 15,2 0 0-15,-3-2 0 16,2 3 1-16,1 1-1 16,-6-1 0-16,4 5 0 15,-5-2 0-15,1 1 0 16,1 3 1-16,-3-3-1 16,5 3 1-16,-9 0 0 15,3 3-1-15,-1 3 1 16,-5 0 0-16,5 3-1 15,-3-1-1-15,-2-3 0 16,4 1-2-16,4-2 1 16,-4 2-1-16,2-1 1 0,2 0 1 15,-5 1 1-15,2 0 1 16,0 2 0-16,0 1 0 16,-1 2 1-16,-2-1-1 15,2 4-1-15,-1-2 0 16,4 0-3-16,0-4-3 15,-1-1 0-15,4 1 1 0,-1-3 2 16,0 1 3-16,3 0 2 16,-4 0 0-16,-1 2 0 15,0 3 0-15,-5 1-1 16,3 2 0-16,-1 0-2 16,0-2-1-16,2 0-1 15,-1-1 0-15,1 0 2 16,0 2-1-16,2 4 0 15,1 4 0-15,0 3-3 16,-3 3-1-16,-5 2-6 16,-1 0 0-16,2 2-1 15,-4-2 2-15,0 0 4 16,0 0 0-16,0 0 0 16,5 10 2-16,3 3 2 15,16 31 1-15,-20-25 3 16,2 1 2-16,-2 1 0 15,0 1 0-15,0-1-3 16,1 0 0-16,4 4 0 0,-2-3-1 16,1 3 0-16,5 2 1 15,-6 0 0-15,3 2 0 16,-4 4 0-16,1-1 0 16,1 6 0-16,-4 2 0 15,5 0 0-15,1 2 0 16,-2-2 1-16,-2 2-1 15,5-1 0-15,-9-1 1 16,5-1-1-16,0-1 1 16,-7-1 0-16,9-2 0 0,0-2-1 15,-1 2 1-15,2-1-1 16,-5 0 0-16,0 2 0 16,3 1 1-16,-3 0 0 15,1 1 0-15,4 0-1 16,-4-4 0-16,5-4 0 15,1-1 0-15,-5-4 0 16,6-1 1-16,-1 0-1 16,0 0 1-16,0 1-1 15,-2 0 1-15,1 1-1 16,-1-1 0-16,1 2 0 16,0 3 1-16,1-2-1 15,2 2 1-15,-1 0 0 16,3-1 0-16,-4-2 1 15,1 2 0-15,0-4 0 16,-3 3 1-16,3 0-1 0,-5-2 1 16,-1 4 1-16,2-5-1 15,-1 2-1-15,0 1 0 16,3-4 1-16,1 3 0 16,-2-4 1-16,1 1-1 15,-1 4-1-15,-1-1 0 16,3 6-1-16,-3-1 0 15,-1-3 0-15,1 2 0 16,-2-3 0-16,0 2-1 16,2-1 0-16,1-1 0 0,-3-1 1 15,0 0 1-15,1-1 0 16,0 3 2-16,-1 2-1 16,2 0 0-16,-2 3-1 15,0 0-1-15,2 0-1 16,-2-1 0-16,3-1 0 15,3 0 0-15,0-4 22 16,0 3 6-16,0 2 7 16,-3-1 0-16,0 1-19 15,-1-6-7-15,-1-1-6 16,4-1-1-16,0-2-2 16,5-4-1-16,0-4-2 15,-1 4 1-15,1-6 1 16,2 1 0-16,-3-1 1 15,3-4 2-15,-1-1 2 16,3 4 2-16,0-2 4 0,0 0-1 16,-3 0 0-16,2-4-1 15,-2 1-4-15,0-2-2 16,-5 2 0-16,5-1 0 16,-3 2-1-16,-2-5 1 15,0 3-1-15,0-1 1 16,1 3 1-16,0 2-1 15,1 0 1-15,-4-2-2 16,0 2 0-16,-1 2-1 16,4-1 0-16,5 1 1 0,-4-2-1 15,5 0 0-15,-3-2 18 16,0-1 2-16,2 2 2 16,-2 0 2-16,2 0-17 15,-1 1-3-15,2 1-2 16,-1 1-1-16,0 3 0 15,2-3 0-15,2 1 0 16,0 1 0-16,1-3-1 16,0 0 0-16,1-4 0 15,-2-2 0-15,3 2 1 16,-2-2 0-16,-1 5 0 16,-4 0 0-16,-2 3 0 15,-1-2 0-15,6-2-1 16,2 1 1-16,2-5-1 15,2 3 0-15,-1-2 0 16,2-2 0-16,1 0 0 16,-1 2 0-16,3 0 0 0,-3 2 0 15,4 0 0-15,0-3 0 16,3 0 0-16,-2 5 0 16,2-8 0-16,-3 7-1 15,-1-3 0-15,0-4 1 16,-2 1 0-16,2-1 0 15,3 1 0-15,1 1 0 16,2 1 0-16,1 0 0 0,-1-1 0 16,0 1 0-16,1 2 0 15,-2 1 1-15,-1-2 0 16,4 4-1-16,-6-7 0 16,2 2 0-16,4 0-1 15,1-3 0-15,6 5 1 16,0-5 0-16,-2-1 0 15,-1 4 1-15,0-3 0 16,-1 2 0-16,1 0-1 16,-3-4 1-16,-6 1-1 15,0 2 1-15,-1-1 0 16,-3 0 0-16,2 2 0 16,-5-2 1-16,-5 1 0 15,-3 0 0-15,-4 2 1 16,0 0 1-16,-6-2 0 15,-1 1-1-15,-6-4 2 16,-1 0 1-16,-2 0 3 0,0 0 5 16,0 0 6-16,-1 0 0 15,0 0-6-15,0-1-4 16,0 1-8-16,0-1-2 16,0-1-22-16,-5 1-19 15,0 0-117-15,2 0-171 16,3 0 214-16</inkml:trace>
  <inkml:trace contextRef="#ctx0" brushRef="#br0" timeOffset="52731.82">5074 16496 310 0,'0'0'171'0,"1"6"-39"16,1 6-17-16,-2 10-30 15,-1-2-5-15,-1 11 0 16,0-1 4-16,2 6-15 16,1 6-18-16,1 0-27 0,0 8-7 15,-2 7-4-15,0 7 1 16,-2 14 3-16,-4 9 11 16,2 10 16-16,-5-8 4 15,-1 12 13-15,3-1-3 16,-2 1-10-16,-1 6-6 15,3-12-20-15,-1-2-8 16,2-12-3-16,2 3 8 16,1-5 6-16,1-1 3 0,-3 0 3 15,-4-6-7-15,3-5-8 16,0-14-3-16,2-12-8 16,6-8-4-16,-3-12-1 15,-2 1-2-15,-2-5-2 16,2 3-1-16,2 1-14 15,-1-5-20-15,3-1-87 16,2-2-85-16,0-7 129 16</inkml:trace>
  <inkml:trace contextRef="#ctx0" brushRef="#br0" timeOffset="53657.86">4085 17682 742 0,'-60'-39'268'0,"71"36"-231"0,1 2-4 16,7-2-4-16,8 0-19 16,3-1-19-16,2-3-2 15,11 5 1-15,2 0 1 16,4 2 9-16,7 4 1 15,3 2 3-15,1 0 0 16,11-1-1-16,6-2 0 16,14-3-2-16,3-1 0 0,5 0 0 15,-2-2 0-15,4 1 1 16,6 2-1-16,5 0 12 16,7 1 5-16,4 4 6 15,4-3 1-15,9-2-9 16,-3-1-3-16,14-6-8 15,1 1-2-15,9-3-2 16,0 2-1-16,11-3 21 16,-5 1 13-16,9 1 19 15,12 1 9-15,-4 1-13 16,-3-2-10-16,16-3-19 16,-5-5-7-16,7 0-10 15,14 2-1-15,-13 1 0 16,1 3 0-16,-9 1 3 15,-6 2 2-15,-7 2 1 16,-7 2-1-16,-13 3-3 16,-7-2 0-16,-8 0 1 15,-8 0 0-15,-17-3-9 0,-13 4-44 16,-29-1-171-16,-11 1 150 16</inkml:trace>
  <inkml:trace contextRef="#ctx0" brushRef="#br0" timeOffset="54468.86">4208 16243 367 0,'-54'-70'226'0,"52"63"-4"15,1 1-73-15,3 1-61 16,0 0-21-16,6 5-27 15,4 7-2-15,0 2 7 16,4 6 9-16,2 6 18 16,-2 0-1-16,3 3-11 0,-2 0-13 15,-1-2-25-15,1-1-8 16,0 4-9-16,-1-1-1 16,0 3 0-16,3 4 1 15,-6 2-1-15,-1 0-7 16,-2-2-82-16,-1-1-42 15,2-6-160-15,-1-2 168 16</inkml:trace>
  <inkml:trace contextRef="#ctx0" brushRef="#br0" timeOffset="54724.99">4421 16149 579 0,'-13'1'324'0,"10"3"-39"15,-6 1-90-15,-10 4-79 16,10 5-25-16,-8 10-37 16,-3 6-4-16,3 8-2 15,-6 3-13-15,1-1-20 16,3-2-7-16,3 3-92 15,5-2-57-15,6-2-206 16,5-2 204-16</inkml:trace>
  <inkml:trace contextRef="#ctx0" brushRef="#br0" timeOffset="55281.78">4558 16518 385 0,'27'-60'234'0,"-27"54"-9"15,3 0-32-15,6 1-57 16,-3-3-21-16,4 2-39 15,2 1-16-15,0 9-20 16,3 6-8-16,-4 6-9 16,-4 3-2-16,-6 5-2 0,-2-1 0 15,-4 6-5-15,0-3-2 16,-3-4-1-16,-1 0-1 16,-3-8-1-16,0-1-2 15,4-4-3-15,0-2-3 16,7-5-6-16,0 0-4 15,4 1-3-15,-3-3 0 16,0 0 3-16,4 0 3 16,14 1 3-16,28-1 0 15,-24-3 0-15,2-4-1 0,1 2-68 16,3 0-81-16,4-1 98 16</inkml:trace>
  <inkml:trace contextRef="#ctx0" brushRef="#br0" timeOffset="55975.07">5668 16416 454 0,'-65'-8'237'0,"66"32"-65"15,2 5-30-15,2 6-65 16,2-3-27-16,1-3-37 16,2-7-10-16,5-10-2 15,-1-5 1-15,5-11 7 16,0-7 6-16,2-11 5 15,1-3 3-15,-5-4 25 16,-2 5 15-16,-9 5 44 16,-6 2 20-16,-4 11 4 0,-5 0-9 15,1 7-39-15,-2 5-26 16,-2 6-33-16,-6 2-9 16,5 7-6-16,-2 1 0 15,6-3-6-15,3-4-2 16,2-3-62-16,1-5-53 15,3-6-149-15,2 2-103 16,6-6 226-16</inkml:trace>
  <inkml:trace contextRef="#ctx0" brushRef="#br0" timeOffset="57097.1">5576 16468 216 0,'-3'-7'132'0,"-1"-1"13"16,1 3-5-16,1 2 1 15,-1-3 8-15,3 5-13 16,0 1-19-16,0 0-49 16,0 0-25-16,0 0-33 15,0 0-7-15,0 0-3 16,0 0 0-16,2 10 3 16,3 2 5-16,12 31 12 15,-10-27 2-15,-2 3 2 16,3 2-5-16,-1 2-10 15,-1-1-2-15,5 2-2 16,-3 0 0-16,4-2-4 16,0 0 20-16,-1 0 16 0,1 0 2 15,1-2 4-15,1 1-19 16,1-3-19-16,3-3-3 16,3 1-3-16,1 0-1 15,4-2-1-15,2 5 1 16,8-4 0-16,-4 1 1 15,0 2 2-15,-4-5 2 16,1 2 9-16,3 4 2 16,4 0 3-16,4 2-2 15,0 1-6-15,-3-1-3 0,4 0-3 16,0 1 1-16,3-1-2 16,2 1-1-16,2-1-1 15,-4-1 22-15,0 0 14 16,0-1 1-16,-2-2 6 15,3 3-21-15,3-4-12 16,0-1-1-16,2 1-4 16,1-4-1-16,6 0-2 15,0 0-1-15,-2-5 0 16,0 1 0-16,-4 1 0 16,1-3 1-16,2 2-1 15,3 0 0-15,3-3 2 16,4 2 1-16,-1-5 1 15,0 0 0-15,-1 1 0 16,-3 0-2-16,6 3-1 16,-1 1 0-16,7-3-2 15,2 2 0-15,3-4 0 0,-3-2 0 16,-2 1 0-16,2-2 0 16,-4 1 0-16,7 0 1 15,4 2 1-15,-2 3-1 16,0-2 1-16,-5 5 4 15,-7-1-95-15,2 2 35 16,-2 3 19-16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2T05:36:55.5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2492 4321 215 0,'5'8'146'0,"-3"-7"0"15,3 9-23-15,-3-9-37 16,1-1 10-16,3-5 11 15,-6 4 0-15,2-5 0 16,8-16-8-16,17-36-6 16,-15 24 0-16,4-8-21 15,1-4-14-15,4-4-21 16,3-1-8-16,-7-2-10 16,1 3-1-16,-1 2-5 15,-7-1-3-15,8-1-4 16,-4-6 0-16,-1-4-3 15,1-1 0-15,3 1-1 16,2 4 0-16,-3 7-1 16,0 3 1-16,-2 5-1 15,-4 6-1-15,3 6 1 0,2 3 0 16,-4 4-1-16,0 0 0 16,-3 5 0-16,-2 4 0 15,2 4-2-15,-4 2-2 16,1 1-4-16,1 4-2 15,-5 4-2-15,3 2 1 16,-4-4 4-16,0 0 1 16,0 3 4-16,2 14 0 0,4 29 0 15,-7-24 0-15,-1-1-2 16,1 3-1-16,-1 4-2 16,2 2 0-16,0 9-2 15,0 4 1-15,0 10 1 16,2 5 1-16,-1 7 3 15,-1 1 0-15,0-2 1 16,1-3 0-16,3-5 2 16,3-7-1-16,1-3 3 15,-1-2 2-15,1-3 0 16,0-2 1-16,1-2-2 16,1-7 1-16,-1-2-2 15,2-3 1-15,-2-3 1 16,-1 0 1-16,-1-5 0 15,-1 0 1-15,-2-5-1 16,0-1 0-16,-2-2 0 16,1-1 1-16,-2 0-2 15,2 1-1-15,-1-2-1 0,2 0 0 16,0-1-31-16,-4-2-25 16,0 1-84-16,0-1-53 15,-4-2-190-15,4-2 237 16</inkml:trace>
  <inkml:trace contextRef="#ctx0" brushRef="#br0" timeOffset="484.7">2695 3965 185 0,'1'0'167'16,"-1"-3"53"-16,3 3-23 15,-3-1-43-15,0 0-15 16,0-1-18-16,0 2-10 15,0 0-20-15,0 0-11 16,7 3-28-16,6 1-14 16,33 12-23-16,-27-13-5 0,4-3-6 15,4 0-1-15,6 1 0 16,0 2-1-16,-2 5-12 16,-2 0-92-16,-5 11 74 15</inkml:trace>
  <inkml:trace contextRef="#ctx0" brushRef="#br0" timeOffset="2914.4">3640 3819 279 0,'0'0'154'0,"2"5"-27"15,0-5-9-15,-2 0-28 16,0-1-16-16,0 0-21 16,0 1-4-16,0 0 3 15,0 0 1-15,0 0-6 16,0 0-6-16,0 0-21 16,0 8-8-16,0 6-6 15,5 30-2-15,-4-21 2 16,0 4 0-16,0 7 1 15,2 0-1-15,-2 3-2 16,1 1 0-16,1-2-2 16,-1 1 0-16,3-3 1 15,-1-1-1-15,-3-2 1 0,5-1 0 16,-3-7 2-16,-2-2-1 16,0-4 2-16,-1-6-2 15,-2-1 0-15,4 2 1 16,2-6-1-16,-4 2 2 15,4-2 2-15,-2-6 2 16,1 2 5-16,-2-6 7 16,-1 4 11-16,0-1 3 15,0 0-3-15,0 0-7 16,6-3-5-16,-1-2 0 0,2 2 2 16,2-4-1-16,22-32 6 15,-17 29 5-15,-2-5 14 16,-2-7 16-16,8 1 6 15,-11-7 1-15,6-2-4 16,2-1-12-16,-3-5-12 16,8 2-6-16,0-3-9 15,-4-4 0-15,4 5-3 16,-6 0-3-16,1 6-4 16,2 5-5-16,-5 7-7 15,1 1 0-15,-3 3-3 16,-2 1 0-16,0 5-14 15,0 2-35-15,-2 6-122 16,1 2-100-16,0 2 158 16</inkml:trace>
  <inkml:trace contextRef="#ctx0" brushRef="#br0" timeOffset="4935.3">5263 4121 100 0,'-1'-2'95'0,"0"1"36"16,0 0-6-16,0 0-17 16,0 0-8-16,0 0-12 15,-1 0-4-15,2 0-8 16,-2 0-6-16,1 0-11 16,1 0-10-16,0-1-14 15,0 2-4-15,0 0 7 16,7 0 7-16,6 3 11 15,6 0 0-15,24 6-12 16,-27-7-9-16,4-1-13 16,-6 1-6-16,3 0-9 15,2 3-2-15,-4 1-1 16,3 2-1-16,-3 1 0 16,-3 1 1-16,-1-6-1 0,0 1 0 15,1-4 3-15,3 1 2 16,-1-2 4-16,2-2 0 15,-3 0 3-15,-1 0 0 16,-4-3-77-16,-1-3-58 16,-3-2-214-16,-1-3 199 15</inkml:trace>
  <inkml:trace contextRef="#ctx0" brushRef="#br0" timeOffset="5465.93">5177 3905 242 0,'1'0'174'0,"3"2"20"16,3-1 2-16,-1 2-53 16,3 1-19-16,4-1-38 15,2 1-19-15,8 0-20 16,2-2-8-16,6 1-14 15,1-1-5-15,3-1-9 16,5 0-3-16,0-2-4 16,5-1-1-16,2 0 4 15,0 2 2-15,-5 2 18 16,-8 1-72-16,-8 7 39 16</inkml:trace>
  <inkml:trace contextRef="#ctx0" brushRef="#br0" timeOffset="11716.08">6855 3906 158 0,'-4'-47'152'0,"6"40"41"16,-2 1 0-16,0-1-28 16,0 5-20-16,1-5-19 15,-1 1-7-15,-2 4-18 16,0-2-14-16,2 4-23 16,-1-1-8-16,1 0-20 15,0 1-7-15,-1 0-11 16,0 0-8-16,0 0-5 15,0 0 2-15,-2 5 8 16,-4 12 4-16,-15 33 5 16,9-24 0-16,0 4-1 15,3 3-3-15,0 0-8 16,3 3-3-16,2-1-5 16,1-1-1-16,4-4-3 0,0-2 1 15,7-5-1-15,1-3-1 16,6-6 1-16,2-1 1 15,6-5 3-15,2-2 1 16,5 1 2-16,-1-10-1 16,7-4-1-16,-2-8-1 15,2-7 1-15,1 1-1 16,-3-7 2-16,4-1 0 16,1-3 1-16,-5-5 0 0,-1-1 3 15,-1 0 1-15,-11-1 3 16,-3 7 2-16,-6 1 1 15,-3 4-1-15,-8 9-1 16,2 1-2-16,-1 11-7 16,-2 6-4-16,-1 3-14 15,1-3-2-15,0 0-1 16,-9 21 4-16,-18 40 7 16,14-21 2-16,0 9 1 15,4 7-1-15,5 4 1 16,0-3 1-16,7-5 1 15,5-2 3-15,7-11 1 16,6-1 0-16,12-7-4 16,4-7-1-16,13-2-1 15,8-3 0-15,6-7-29 16,3-5-73-16,11-2 70 16</inkml:trace>
  <inkml:trace contextRef="#ctx0" brushRef="#br0" timeOffset="15043.34">1828 5183 406 0,'-73'-2'245'15,"76"-8"-27"-15,-1 0-12 16,2 7-83-16,4 1-15 15,3 1-24-15,0 2-9 0,7 2-4 16,-3-1-3-16,5 5-12 16,1 4-6-16,-2 7-14 15,2-1-7-15,-2 6-7 16,-2-1-2-16,-3-3 2 16,-2 6 2-16,-6-1 1 15,-4-1-1-15,-6 6-3 16,-6-4-1-16,-7-3-3 15,1 3 0-15,-7-6-2 16,3-1-1-16,-4-5-1 16,-2-5-2-16,1-5-12 15,-2-4-8-15,1-8-15 16,2 3-5-16,3-5 7 16,4-1 4-16,4 3 8 15,8 5 1-15,3 0-2 16,-2 0-2-16,9 4-6 15,-2-4-1-15,5 4 1 0,5 0 3 16,-2 0 12-16,6 0 6 16,-3-1 10-16,9 5 1 15,1 4-2-15,-7 3-2 16,9 0-3-16,-10-2-1 16,1-3 0-16,-2-2-1 15,-2 6 0-15,-1-3-1 16,3 0 0-16,1 4-12 15,0-6-53-15,-1 3-50 0,0 0-190 16,-2-2 192-16</inkml:trace>
  <inkml:trace contextRef="#ctx0" brushRef="#br0" timeOffset="15428.3">2095 5335 549 0,'61'-56'297'16,"-59"59"-92"-16,2 7 2 15,-4 2-73-15,3 4-24 16,9 7-26-16,-6-3-23 16,6 1-28-16,1 0-10 15,-9-6-12-15,11 2-2 16,-4-4-3-16,2 1-1 15,-1-6-41-15,-1 1-44 0,2-3-145 16,-6-4-184-16,6-1 261 16</inkml:trace>
  <inkml:trace contextRef="#ctx0" brushRef="#br0" timeOffset="15618.79">2347 5348 546 0,'-3'-34'336'0,"-9"46"-70"16,-5 3-22-16,-4 1-103 15,1-5-55-15,-1 4-41 16,6 3-19-16,2-1-18 16,-2 1-4-16,-6 0-63 15,7-5-75-15,1-1 85 16</inkml:trace>
  <inkml:trace contextRef="#ctx0" brushRef="#br0" timeOffset="16443.66">2486 5258 324 0,'9'-8'219'0,"1"-1"17"16,1 3-27-16,1 5-68 0,2 0-13 15,6 5-20-15,0 5-4 16,1 1-8-16,4 2-2 16,-6 2-27-16,2 2-12 15,-7-1-23-15,-3 1-7 16,2 4-8-16,-5-6-1 16,1 5 0-16,-8-4 0 15,-7 0 1-15,0 4-1 16,-10 0 0-16,1 0 0 15,-5-5-1-15,-1-4-2 0,-1-3 0 16,-4-1-2-16,7-4-10 16,-5-2-8-16,1-7-16 15,4 0-7-15,2-3-2 16,0 3 2-16,6 1 4 16,1 0 0-16,6 4-1 15,4-5 2-15,5 3 4 16,-1-4 5-16,2-1 6 15,3 3 1-15,3-2 2 16,3 6-1-16,2-1 0 16,-3 3 1-16,2 3 7 15,1 2 4-15,2 3 6 16,2 3 2-16,6 2 0 16,-7-2-1-16,1 1-2 15,2 2-1-15,-8-7-3 16,0 4-1-16,3 2-1 0,-3-4-1 15,3 4 0-15,3-3 0 16,0-3-7 0,4-2-40-16,5-3-155 0,1-2-206 15,4-5 248-15</inkml:trace>
  <inkml:trace contextRef="#ctx0" brushRef="#br0" timeOffset="17514.84">4038 4657 306 0,'-2'-5'241'0,"1"2"38"16,-2 3-42-16,2 0-96 15,1 0-33-15,0 0-33 16,1 20-4-16,6 35 4 16,-2-26-4-16,2 3-24 15,2 2-14-15,-3-8-18 16,3 1-6-16,2-5-2 16,-1-4 0-16,3 5 7 15,-4-3-33-15,3 3-100 16,0-2-94-16,-5-2 117 15</inkml:trace>
  <inkml:trace contextRef="#ctx0" brushRef="#br0" timeOffset="18809.89">4030 5406 387 0,'-44'-17'203'16,"44"14"-39"-16,0-2-14 16,0 3-5-16,0 2-13 15,0-1-18-15,0 0-16 16,0-1-20-16,0 1-10 15,0 0-18-15,0 0-10 16,13-3-16-16,4 2-8 0,30 4-7 16,-26 2 0-16,1 4 2 15,-2 2-1-15,-1 3 13 16,-5 4 9-16,-1 3 7 16,-7-2 3-16,-5 2-7 15,-4 2-7-15,-7 2-7 16,-2 6-3-16,-6-3-3 15,0-2-2-15,-4-2 1 16,-2-6-1-16,-4-5 0 16,4-3-7-16,-4-7-19 15,-1 1-13-15,6-5-26 16,0-1-1-16,7-6 8 16,2-2 7-16,5 0 18 15,5 1 4-15,0 0 2 16,5 4 0-16,-1 0 0 15,5 1 0-15,0 3-1 16,0-3 1-16,1 2 6 0,4 0 7 16,8-1 10-16,-1 4 4 15,5 1 4-15,0 3-2 16,-1 5-4-16,-1 0-2 16,-1 3-2-16,-2 3-1 15,-3-1 1-15,0-2 0 16,-3 0-1-16,3-1 1 15,-1-2-25-15,-2-1-29 16,0 0-77-16,-2 1-53 0,-5-3-152 16,5-2 203-16</inkml:trace>
  <inkml:trace contextRef="#ctx0" brushRef="#br0" timeOffset="19168.93">4316 5512 255 0,'1'-1'205'0,"0"1"56"0,-2 4-27 16,1-4-55-16,0 0-12 15,0 0-38-15,1 3-18 16,5 11-42-16,0 1-17 16,18 30-29-16,-14-27-11 15,0-4-8-15,-6-1-3 16,11-1 1-16,-7-1 4 15,3 0-79-15,1-2-63 16,-4-6-178-16,2-2 179 0</inkml:trace>
  <inkml:trace contextRef="#ctx0" brushRef="#br0" timeOffset="19368.41">4460 5621 320 0,'13'-91'241'0,"-22"91"9"16,0 3-27-16,-7 3-79 16,1 2-36-16,-4 4-41 15,1 2-13-15,4 0-31 16,2-3-12-16,6-1-27 16,-6-4-33-16,9 1-104 15,-2 0-110-15,-1 0 161 16</inkml:trace>
  <inkml:trace contextRef="#ctx0" brushRef="#br0" timeOffset="19818.5">4600 5631 560 0,'39'0'329'16,"-19"0"-82"-16,0 1 9 16,-22-1-97-16,0-4-44 0,2-3-43 15,4-3-30-15,1-5-29 16,5-2-7-16,5-5-7 15,3-1-1-15,5-1-1 16,1 0 1-16,0 7 2 16,-2 1-1-16,-4 9 4 15,-6-1 1-15,1 6 1 16,-9 2 3-16,-1 3 8 16,-1 7 7-16,-6 1 18 15,1 2 2-15,-5 11 2 16,-2-1-2-16,-1 8-17 15,0 1-5-15,-1 1-12 0,-1 3-4 16,1 0-17-16,-1-1-28 16,3 1-88-16,1-2-70 15,6-2 117-15</inkml:trace>
  <inkml:trace contextRef="#ctx0" brushRef="#br0" timeOffset="21029.61">7320 5437 469 0,'-57'0'253'15,"62"-6"-61"-15,1-1-11 0,4 1-44 16,3-3-5 0,7 4-16-16,3 4-9 0,7 1-27 15,2 7-15-15,-5 4-24 16,2 0-11-16,-6 5-14 16,-6-2-4-16,-6 2 2 15,-2 5 0-15,-9 4 3 16,-5 4 1-16,-8 3-1 15,-4-1-2-15,-6-1-22 16,-2-3-12-16,-3-7-18 16,3-6-15-16,1-7-12 15,4-4 0-15,4-8 6 16,1-4 14-16,2-5 27 16,4-5 9-16,0 1 10 15,7 1 2-15,4 4 7 16,3 1 5-16,5 2 10 15,-1-1 5-15,4 0 13 16,4 4 0-16,2 7 3 16,0 3-1-16,3 8-2 0,-4 0 2 15,2 1-11-15,0 2-5 16,-5 2-14-16,2 2-5 16,-2-1-5-16,0 2-1 15,-3-6 7-15,2 1-29 16,-4-2-71-16,3-2-55 15,-4 0-226-15,5-3 236 16</inkml:trace>
  <inkml:trace contextRef="#ctx0" brushRef="#br0" timeOffset="21336.22">7726 5509 443 0,'3'1'302'16,"3"7"-47"-16,1 1-29 15,6 4-47-15,3 3-51 16,-3-1-16-16,4 6-47 15,-1-1-18-15,-1-3-29 16,4 1-8-16,-4-6-1 16,2 1 7-16,-2-1-72 15,-3-3-39-15,-1-4-129 0,-1 1-109 16,-4-8 217-16</inkml:trace>
  <inkml:trace contextRef="#ctx0" brushRef="#br0" timeOffset="21562.62">7939 5644 462 0,'2'-91'295'0,"-11"89"-9"15,0 2-25-15,-2 2-49 16,-2 1-40-16,-6 3-53 16,1 5-29-16,-1 2-48 15,0 0-14-15,4 0-17 16,3-2-5-16,1 0-9 15,3 0-1-15,3 2-48 16,0-1-42-16,2 2-103 16,3-4-72-16,0 1 166 15</inkml:trace>
  <inkml:trace contextRef="#ctx0" brushRef="#br0" timeOffset="21983.49">8125 5615 535 0,'7'7'291'15,"-7"-8"-80"-15,1-3 2 16,5-2-50-16,-1-6-31 15,3-5-37-15,2-3-22 16,1-2-35-16,-3 0-9 16,2 1-12-16,6 5-5 0,-3-1-2 15,1 6 4 1,0 6 12-16,-4 3 3 0,-4 2 4 16,-1 1 4-16,-4 3 8 15,-1 0 7-15,-3 8 10 16,1 6-5-16,-7 9-9 15,-1 6-5-15,-5 11-13 16,-3 4-4-16,2 5-11 16,-4-1-6-16,7 2-5 15,1-3-2-15,-2-2 1 16,7-1-27-16,-3-4-94 16,1-1-72-16,4 2 106 15</inkml:trace>
  <inkml:trace contextRef="#ctx0" brushRef="#br0" timeOffset="31821.65">10476 4361 284 0,'0'-1'175'0,"0"0"11"16,0 0-20-16,2-1-11 15,3-2-11-15,0 1-28 16,-1 1-11-16,1 0-20 16,1 0-5-16,3 1-6 0,1 0-3 15,3 0-5 1,28 1-2-16,-24 0-6 0,0 2-4 15,1 0-5-15,-1 0-4 16,2-2-7-16,1-1-2 16,0 1-9-16,-3 1-4 15,2 2-7-15,-3 3-5 16,-4-3-8-16,-3-1-1 16,3 3 0-16,-8-3 0 0,-2 2 0 15,8 1 1-15,-10-4 2 16,5-1 0-16,-2-1-8 15,-4 0-12-15,1-1-46 16,0 1-34-16,0 0-82 16,0 0-52-16,0 0-106 15,0 0 199-15</inkml:trace>
  <inkml:trace contextRef="#ctx0" brushRef="#br0" timeOffset="32397.16">10462 4214 333 0,'-5'-1'198'0,"1"2"6"16,-1 2-31-16,6 1-44 15,-1-4-21-15,0 0-29 16,0 0-9-16,0 0-4 16,0 0 0-16,3 0-10 15,12 6-2-15,28 12-2 16,-27-13-2-16,4-1-7 15,2 2-2-15,5-3 1 16,0-1-3-16,5 0-9 16,-3 0-7-16,-3 2-14 15,0-1-3-15,-2 3-2 16,-5-3 0-16,-2 1-1 16,-4 1 1-16,-3-5 3 15,1 1-6-15,-5-4-46 0,4 2-44 16,-7-1-141-16,0 0-101 15,0 2 204-15</inkml:trace>
  <inkml:trace contextRef="#ctx0" brushRef="#br0" timeOffset="34798.62">12969 3888 219 0,'1'-5'144'0,"0"1"-11"0,5 1-7 16,-3 2-35-16,-3 0-15 15,0 0-13-15,0 0-6 16,0 0-10-16,0 1-3 16,0 0 3-16,0 0-1 15,0 0-5-15,4 11-6 16,3 4-6-16,8 30 4 16,-17-26 2-16,1 5-1 15,1 2-8-15,-4 1-6 0,4 10-1 16,-6-3 1-16,2 2 4 15,-2 4-2-15,1 0-4 16,4 2-2-16,-4-3-10 16,5-1-1-16,3-1-3 15,-3-4 0-15,2 2 1 16,-2-1 0-16,-1-3 1 16,1-1 1-16,0-7 1 15,-4-3 0-15,3-4-2 16,1-4-2-16,1 1 0 15,2-4-2-15,0-4 3 16,-1 2 3-16,2-7 10 16,0-3 7-16,-4-2 10 15,1-4 0-15,2-1-7 16,6-1-7-16,1-4-10 16,-3-3-2-16,2-1-2 15,-3-4 1-15,4 0-2 16,-1-3 2-16,2-2 2 15,1 1 2-15,4-9 3 0,2 0 2 16,1-9-1-16,3-2-1 16,0-1-3-16,1-3-2 15,-1 5 3-15,2-2 0 16,-1 3-1-16,0 2-1 0,0 5-4 16,-2 1-2-1,-4 6-1-15,-1-1 1 16,-3 5-1-16,-3 1-1 0,1 9-6 15,-6-1-26-15,-6 6-78 16,-1 7-63-16,-2 2 100 16</inkml:trace>
  <inkml:trace contextRef="#ctx0" brushRef="#br0" timeOffset="35787.93">12090 4137 360 0,'-61'-30'207'16,"68"28"-9"-16,0 1-16 16,4-3-23-16,0 2-21 15,1-1-44-15,3-3-21 16,0 5-21-16,2 1-5 16,0 1-9-16,1 3-2 15,-2-3-13-15,3 0-7 0,-4 4-9 16,-3 0-1-16,-1 4 0 15,-2 0 0-15,-6 2 3 16,-1 2 0-16,-2 0 0 16,-1 2-2-16,-2 2-1 15,1 1-2-15,0 6-1 16,-4 1 0-16,1-4-2 16,-2 2 1-16,-2-2 0 15,2 2 1-15,-3 5 0 16,-1-2-1-16,0 1 1 15,3-2-1-15,2-2-2 16,2-1 0-16,4-4 0 16,-1-1 1-16,2-2 0 15,-1-2 2-15,0-2 0 16,2-4 0-16,-2-1-1 16,3-3-2-16,0 0-6 15,-2 0-7-15,-1-3-15 16,0 0-12-16,0 0-41 0,0 0-23 15,0-2-93-15,0 1-73 16,0 0 172-16</inkml:trace>
  <inkml:trace contextRef="#ctx0" brushRef="#br0" timeOffset="36199.29">12189 4311 219 0,'0'-3'198'16,"3"2"29"-16,-6 1-40 15,2-1-29-15,0 1-17 16,0 0-6-16,0 0-5 16,-10 11-5-16,-35 32-31 15,23-25-18-15,-4 3-25 16,-1 1-10-16,1-1-15 15,-3 4-8-15,5-1-10 16,1 1-3-16,0-1 2 16,3 1-26-16,-3-2-94 15,2-5-96-15,-3-1 119 16</inkml:trace>
  <inkml:trace contextRef="#ctx0" brushRef="#br0" timeOffset="82692.56">3022 8268 847 0,'-32'27'359'0,"31"-27"-220"16,1 0-8-16,-2-4-23 15,2 3-26-15,0 0-2 16,0 0-3-16,0 0-12 0,5-2-4 15,10-6-22-15,34-14-14 16,-24 18-18-16,2 0-4 16,3-1 3-16,3 2 3 15,-3 1 10-15,-2-4 4 16,-2 7-2-16,-1 3-3 16,-10 2-10-16,1 6-2 15,-9 4-1-15,1 5 1 16,-3 11 2-16,-3 4 0 0,-2 9-1 15,-6 6 1-15,-4 7 1 16,1 3-1-16,1 0 0 16,-7-4 0-16,8-6-5 15,-2-4 1-15,5-4-2 16,1-1 0-16,5-2 1 16,1-4-2-16,-2-7 2 15,6-1-1-15,-3-7 1 16,0-2 0-16,1-3-3 15,0-6-17-15,-5-3-54 16,2-4-42-16,5-2-87 16,-7-1-41-16,0 0-156 15,0-2 249-15</inkml:trace>
  <inkml:trace contextRef="#ctx0" brushRef="#br0" timeOffset="82922.95">3279 8636 825 0,'-8'0'475'0,"-5"3"-103"15,-3 4-150-15,-9 4-22 16,-16 8-83-16,-4 1-21 16,-13 10-37-16,2 4-17 15,-3 3-24-15,0 3-8 16,7-3-15-16,2-1-19 0,5-1-43 15,8 1-29-15,-6-3-100 16,3 2-98-16,7-4 189 16</inkml:trace>
  <inkml:trace contextRef="#ctx0" brushRef="#br0" timeOffset="83548.92">4189 8870 783 0,'-32'-29'331'0,"43"31"-221"16,2-2 2-16,4 3-60 16,-3-1-26-16,5-1-15 15,1 0-5-15,1-1-1 16,1-3-1-16,0-3 1 0,0-2-4 15,-2 0-63-15,-5-1-57 16,-2-2-243-16,-5-1 227 16</inkml:trace>
  <inkml:trace contextRef="#ctx0" brushRef="#br0" timeOffset="83729.42">4143 8651 857 0,'-17'-3'395'15,"4"3"-205"-15,11-3-53 16,2 4-33-16,5-4-66 16,-5 2-22-16,3-1-47 15,22-9-23-15,36-9-63 16,-22 13-47-16,4 4-121 16,-1 0 172-16</inkml:trace>
  <inkml:trace contextRef="#ctx0" brushRef="#br0" timeOffset="84833.68">5921 8271 306 0,'-34'-29'213'0,"33"27"34"15,-5-1-20-15,3-1-38 0,3 3-18 16,-2-2-42-16,1 2-20 16,1 0-41-16,0 0-16 15,0 0-31-15,8-8-9 16,15-1-10-16,28-27-3 16,-16 29-1-16,-3 0-2 15,8 3 0-15,1 3 2 16,2 3 0-16,3 1 0 15,-7 5 1-15,1-3 0 16,-10 5 1-16,1-4-18 0,-10 4-35 16,-4 1-22-16,-6 1-79 15,-4 5-35-15,-2 3 119 16</inkml:trace>
  <inkml:trace contextRef="#ctx0" brushRef="#br0" timeOffset="85103.95">6341 8250 591 0,'-70'4'303'0,"43"2"-81"16,-3 1-80-16,-4 4-39 16,-4 4-37-16,-1 3-14 15,2 5 8-15,3-1 8 16,6 4-6-16,3 0-27 15,9-1-18-15,5 0-24 16,5-3-6-16,10-4-9 0,2-1-1 16,12-3 4-16,5 0 7 15,7-2-32-15,7-2-36 16,5-3-124-16,3-7-134 16,7-5 213-16</inkml:trace>
  <inkml:trace contextRef="#ctx0" brushRef="#br0" timeOffset="86103.68">7189 8256 269 0,'6'3'176'0,"6"0"8"15,0 3-14-15,8 2-16 16,-2-2-1-16,5-6-24 15,1 2-21-15,5 0-51 16,-3-1-24-16,-3 1-21 16,1 0-2-16,-2-2-22 15,1-3-18-15,-2-2-41 16,-3-2-23-16,-8-3-71 16,-1-1-60-16,-3 0 145 15</inkml:trace>
  <inkml:trace contextRef="#ctx0" brushRef="#br0" timeOffset="86239.32">7485 8208 324 0,'-35'-16'190'16,"23"30"-12"-16,2 6-37 15,-3 3-56-15,-2-1-26 16,1 5-48-16,0-3-13 16,3 0-63-16,0 1-43 15,1-4 63-15</inkml:trace>
  <inkml:trace contextRef="#ctx0" brushRef="#br0" timeOffset="86459.75">7106 8577 951 0,'5'8'334'0,"7"1"-303"15,3-3 6-15,7 1-4 16,4-1-10-16,6-8-15 16,2 2 0-16,5-3-38 15,2-3-32-15,4 5-184 16,-1-2 160-16</inkml:trace>
  <inkml:trace contextRef="#ctx0" brushRef="#br0" timeOffset="87643.54">7979 8405 589 0,'5'-73'257'0,"-7"89"-111"16,-4 5-77-16,5 18-28 15,0 3-2-15,1 12 10 16,2-3 0-16,2-2-1 15,-2-8-8-15,4-12-31 16,1-7-3-16,3-9-1 16,1-9 6-16,3-6 12 15,3-8 5-15,-3-15 3 16,6-5-6-16,-4-15-13 16,2-2-4-16,-4-13-3 15,-1-5-1-15,-10-6-5 16,2 0-4-16,-3 1-3 15,-2 5 1-15,8 17 5 0,0 6 3 16,9 14 2-16,0 3 0 16,3 7-3-16,1 4-1 15,6 7-2-15,3 2-1 16,5 3 0-16,4 2 0 16,7 2 1-16,8 3 0 15,12-5 1-15,5 3 0 16,12-4 0-16,7-3 0 15,18 1 0-15,5-6-1 16,17 1 1-16,5-3 1 0,14-7 0 16,7 2 0-16,1-6 1 15,7 0 0-15,-1 1 2 16,0-2 0-16,12 1 0 16,-8-2 1-16,2-4-1 15,-4-1 0-15,-7 2-1 16,-6-1-1-16,-4 9 1 15,-5 0 0-15,-15 3 0 16,-7 5 1-16,-26 3-2 16,-7 6 0-16,-27 7-2 15,-8 7-2-15,-19 10 3 16,-9 2 1-16,-18 11 17 16,-10 7 6-16,-5 7 1 15,-10 3 0-15,4-3-31 16,1-2-51-16,5-7-236 15,5-2 200-15</inkml:trace>
  <inkml:trace contextRef="#ctx0" brushRef="#br0" timeOffset="89950.27">8882 8484 58 0,'-17'20'67'0,"15"-29"13"0,2 1 30 16,0 3 5-16,0 1-14 16,-2 0-13-16,2 3-44 15,0 0-13-15,0 0 7 16,-2 0 13-16,1 0 18 15,0 0-2-15,0-7-17 16,0 3-11-16,-1-1-18 16,0 0-4-16,-1 1 10 15,2 2 6-15,0 1 7 16,0 0 4-16,0-1 6 16,0 2 4-16,0 0 3 15,0-1-1-15,0 0-13 16,1-2-3-16,5 1 5 15,18 1 5-15,34-29 1 16,-25 28-7-16,-6 0-20 31,-13 2-10-31,0 0-10 0,39-2-3 0,-4 2 0 0,1 2 5 16,-32 4-46-16,3-1-35 16,-7 3-101-16,-7-1-54 15,3 0-35-15,-8-1 16 16,-3-3 76-16,-5-2 49 15,-4 0 99-15,4 2 53 16,-8 0 112-16,1-1 50 16,-5 5 64-16,-9 1-7 15,-3 7-54-15,1 6-40 0,-1 5-59 16,1 4-11-16,2 1-3 16,1-3-6-16,7 0-22 15,3-2-17-15,14-5-33 16,2-3-4-16,5-4-9 15,6-3-2-15,11-5 4 16,4-2-4-16,13-6-35 16,3-5-31-16,2-5-115 15,3-5-63-15,-1-8 157 16</inkml:trace>
  <inkml:trace contextRef="#ctx0" brushRef="#br0" timeOffset="90280.7">9388 8189 680 0,'-4'-63'360'0,"9"58"-67"15,6-1-194-15,-2 3-3 16,1 1-64-16,0 2-21 15,-5 1-3-15,2 0 6 16,-5 5 9-16,-2 1 2 0,-4 5 2 16,-3 2-6-16,-3 1-6 15,2-2-3-15,3 1-10 16,3 0-2-16,4-2-4 16,3-2-1-16,3-1 0 15,5 1 1-15,2-4-12 16,0 3-27-16,6-2-78 15,-1-5-59-15,10 2 106 16</inkml:trace>
  <inkml:trace contextRef="#ctx0" brushRef="#br0" timeOffset="90505.6">9826 8334 550 0,'52'43'293'15,"-44"-38"-88"-15,8 1-104 0,1-5-6 16,6-1-46-16,2-2-8 16,3-3-9-16,0 0-41 15,1-1-94-15,1 3-53 16,-4 3 81-16</inkml:trace>
  <inkml:trace contextRef="#ctx0" brushRef="#br0" timeOffset="90925.48">10393 8090 1029 0,'2'0'343'0,"-4"8"-334"0,-5 5-9 15,-2 14 17-15,0 5 14 16,1 5 12-16,1-1 2 16,-1-2-9-16,4-3-15 15,5-3-16-15,7-4-3 16,2-7-4-16,3-6-1 15,3-9-21-15,2-5-29 16,6-6-127-16,-1-4-120 0,-3-6 184 16</inkml:trace>
  <inkml:trace contextRef="#ctx0" brushRef="#br0" timeOffset="91105">10512 8295 369 0,'41'-53'219'0,"-48"76"-20"16,0 1-33-16,-4 7-37 15,-1 3-10-15,-2 3-34 16,0-1-10-16,2-2-32 16,4-1-25-16,4-3-14 15,-1-3 4-15,3-4-55 16,1-2-41-16,1-8-68 16,2 0-44-16,0-6 127 15</inkml:trace>
  <inkml:trace contextRef="#ctx0" brushRef="#br0" timeOffset="91534.57">10498 8630 264 0,'45'9'210'0,"-42"-9"26"16,-4 0-11-16,2-3-11 16,-1 2-48-16,0 0-33 15,7-23-73-15,20-38-19 16,-8 15-20-16,7-7-8 15,3-2-8-15,4-1 0 16,-2 6 5-16,-2-1 2 0,-5 5-2 16,-5 4 0-1,-5 5-7-15,0 7-2 0,-7 10-1 16,1 4-2-16,0 14-7 16,-8 3 1-16,8 14-1 15,-3 6 2-15,-5 10 5 16,0 8 0-16,-2 5 0 15,4 2 1-15,4 7 1 16,1 2 0-16,-2-3 1 16,0 2 1-16,-5-9 0 15,0-2 1-15,-5-6 1 16,1-4 0-16,-3-6 6 16,0-5 4-16,0-6 8 15,-5-4 4-15,-5-3-2 16,-3-5 5-16,-3-3-77 15,1-2-64-15,-4-2-270 16,7 3 236-16</inkml:trace>
  <inkml:trace contextRef="#ctx0" brushRef="#br0" timeOffset="94886.18">5181 8088 537 0,'32'-85'215'0,"-30"77"-116"16,-2 6 12-16,0 4-15 16,-2 1-23-16,1-3-46 15,0 7-13-15,-3 21-1 16,-1 34 1-16,3-27-5 16,-2 2-2-16,2-5-66 15,-1 1-71-15,-2-6-165 16,1-3 172-16</inkml:trace>
  <inkml:trace contextRef="#ctx0" brushRef="#br0" timeOffset="95076.67">5000 8447 392 0,'-16'4'234'16,"8"1"-14"-16,4-3-25 15,2-4-68-15,6 0-20 16,-4 0-54-16,0 1-14 15,19-5-13-15,28-10-14 16,-22 9-46-16,-3-1-39 16,1-2-104-16,-2-1-53 15,-2 6-46-15,4 2 153 0</inkml:trace>
  <inkml:trace contextRef="#ctx0" brushRef="#br0" timeOffset="95465.66">4815 8681 468 0,'10'2'232'0,"0"-2"-8"15,1-3-130-15,1 3-29 16,2 2-10-16,-1 1-49 16,1 3-4-16,-1 4 0 15,-4-2 2-15,-6 7 5 16,-2-3 1-16,-1 2 4 0,-7-1 0 16,7-2 0-16,-1 0-1 15,1-2-7-15,4 2-2 16,-4-1 9-16,8 2 4 15,-1 1 5-15,-1-1 2 16,4 0-11-16,-3-3-2 16,3-4-1-16,3-1-2 15,1-5-40-15,5-5-44 0,8-7-137 16,3-3 131-16</inkml:trace>
  <inkml:trace contextRef="#ctx0" brushRef="#br0" timeOffset="95725.35">5712 7695 902 0,'-10'-6'312'0,"-16"24"-284"16,-5 10-29-16,-8 26-6 15,-6 15 15-15,4 20 17 16,5 13 13-16,7 19 7 16,-2 8-11-16,8 19-10 15,10 4-9-15,4 4-9 16,16-3 0-16,20-18-24 0,6-13-71 16,44-14 62-16</inkml:trace>
  <inkml:trace contextRef="#ctx0" brushRef="#br0" timeOffset="96325.11">13335 7249 553 0,'28'62'215'16,"7"16"-140"-16,-2 20-4 15,-10 5 8-15,-16 14 10 16,-12 9-11-16,-20 16-13 15,-6 8-4-15,-20 22-23 16,-10 2-10-16,-23 5-2 16,-11 3-5-16,-7-7-25 15,-12-9-63-15,-18-2 44 16</inkml:trace>
  <inkml:trace contextRef="#ctx0" brushRef="#br0" timeOffset="179475.16">837 10003 232 0,'17'3'107'0,"1"-1"-67"15,10 6-13-15,2-2-1 16,4-1-25-16,2 3 0 0,-1-7-1 16,6 0 1-16,2-2 9 15,7-1 0-15,13-2 1 16,4-1-1-16,18-2-7 15,-1 1-1-15,8-2 25 16,5 4 4-16,1-2 16 16,11 0 2-16,13 0-20 15,2-3-6-15,18 2-13 16,0-2-5-16,9-3-3 16,7 1 0-16,7-1-1 15,1-1-1-15,9-1 0 16,2-4 0-16,7 4 0 15,2-3 0-15,11 3 1 16,-1 2 0-16,5-2-2 16,7 7-2-16,-5 0-2 15,5 2 1-15,4 5 1 0,2-1 3 16,9 1 4-16,0 0-2 16,6-1 0-16,-1-3-1 15,1 3-1-15,1 2 0 16,2-1 1-16,-1 0 0 15,3 0-1-15,5 0 2 16,2-1-2-16,6-1 0 16,2-2 0-16,-1 0-1 15,6-1 1-15,1 5 0 16,5-2 0-16,5-3 3 0,0 0 1 16,4 0 1-16,-2-4-1 15,1 6-2-15,-1-6-2 16,2-2-1-16,0 0 2 15,1-3 0-15,2 3 4 16,-4-3-4-16,4 2 0 16,-3 0 1-16,-4 1-2 15,2-2-1-15,-4 0 1 16,-19 1 0-16,19 0 0 16,-11 4 22-16,9 0 8 15,17 2-1-15,-24 4 2 16,10-2-21-16,-13 2-5 15,-3-3 10-15,0-3 35 16,-11-2 13-16,2 0 16 16,-11-2-5-16,-7 1-34 15,1 1-10-15,-11-4-19 16,-2 2-3-16,-15 1-32 0,-7 1-68 16,-10 2 62-16</inkml:trace>
  <inkml:trace contextRef="#ctx0" brushRef="#br0" timeOffset="183141.52">2131 10971 452 0,'-5'-4'258'16,"-3"-4"-48"-16,10 7-24 16,1-1-55-16,-2 1-19 15,-1 1-23-15,-1 0-15 16,-2 0-36-16,3 0-20 16,-1 0-24-16,1 0-3 0,0 0 2 15,0 0 6-15,0 0 15 16,8 10 4-16,8 6 7 15,26 29 2-15,-23-26-1 16,-7 0-3-16,4 2-6 16,0 2-4-16,0-2-4 15,4 2-2-15,-2 2-1 16,3-2-1-16,-1 0-2 16,-1-1 1-16,-2-1-1 15,-1-4 1-15,-3 1 1 16,0 0 0-16,-4-4 0 15,2 3 0-15,-2-2 0 16,0-2 1-16,-3-1 0 16,2 2 0-16,1-1 0 15,-1-4 0-15,2-1-2 16,-1-3 0-16,-2-3-1 16,-2 1 1-16,0 2 6 0,0 4-24 15,-2-5-73-15,-1 3-51 16,-2-6-239-16,0-2 242 15</inkml:trace>
  <inkml:trace contextRef="#ctx0" brushRef="#br0" timeOffset="183506.54">2536 10929 613 0,'-6'-2'317'0,"-1"5"-106"15,-1 2-24-15,-8 4-60 16,2 5-10-16,-6 9-1 15,-1 4-3-15,-5 5-26 16,-2 3-15-16,-9 1-32 16,3 5-13-16,-1 1-16 15,1 1-4-15,5-2-3 16,2-4-1-16,-1-2 0 16,5-2-12-16,5-7-38 15,-3-2-28-15,7-9-96 0,5-3-76 16,7-5 157-16</inkml:trace>
  <inkml:trace contextRef="#ctx0" brushRef="#br0" timeOffset="183987.94">3160 10753 480 0,'-8'4'276'0,"-3"5"-41"16,-2 2-42-16,-5 4-37 0,-1 3-25 15,-6 6-14-15,0 0-9 16,1 10-26-16,-2-1-18 15,4 4-34-15,4 0-12 16,2 0-15-16,5 3-3 16,2-4-2-16,3 4-1 15,4-3-20-15,-2-1-18 16,4-2-61-16,3-1-41 16,2-6-124-16,4 1-113 0,1-8 244 15</inkml:trace>
  <inkml:trace contextRef="#ctx0" brushRef="#br0" timeOffset="184481.64">3532 10674 352 0,'-2'8'198'0,"-5"6"-40"16,-2 6-11-16,-3 6-38 15,-2 4-13-15,-2 8-25 0,-1-1-9 16,-2 6-22-16,-1-3-14 15,0 2-12-15,-1 3-5 16,4-2-2-16,-3-1-1 16,0-3-2-16,5-2 0 15,2-3-1-15,5-2-1 16,4-8 1-16,1-7-1 16,0-4-4-16,6-3-1 0,-1-1-3 15,3 3-1-15,0-4 5 16,3 2 2-16,3-4 4 15,1 0 2-15,8 0 3 16,-4-4-1-16,4 2 2 16,6-4-2-16,-1-8-1 15,0 0 2-15,-1-2-35 16,-2-2-30-16,-6 1-101 16,2 2-94-16,-6-6 158 15</inkml:trace>
  <inkml:trace contextRef="#ctx0" brushRef="#br0" timeOffset="184796.8">3303 11074 632 0,'-11'-7'331'16,"4"0"-104"-16,4 2-32 15,1 1-74-15,0 0-37 16,1 4-52-16,1-2-22 16,0 1-28-16,0 1-3 0,10 0 11 15,9 1 7-15,36 3 7 16,-26-3-5-16,2 0-75 15,1-2-50-15,1 0-112 16,0-1-104-16,-2-4 223 16</inkml:trace>
  <inkml:trace contextRef="#ctx0" brushRef="#br0" timeOffset="185157.35">4044 10739 323 0,'17'6'208'0,"2"3"-47"16,4 11-50-16,-3 3-33 16,-2 8-27-16,-3 2 6 15,-5 9 18-15,-4 7 9 16,-6 4-14-16,-6 4-9 16,-6 3-22-16,-2-4-13 0,-6-5-7 15,-3-1 0-15,-3-9 0 16,-2-2 0-16,-1-10-64 15,-1-6-180-15,4-11 154 16</inkml:trace>
  <inkml:trace contextRef="#ctx0" brushRef="#br0" timeOffset="185738.08">5342 11178 433 0,'-5'-3'271'0,"-2"2"-24"15,6 1-33-15,2-2-98 16,-1 1-42-16,0 0-43 15,0 0-3-15,17-1 13 16,24-3-2-16,-21 5-9 16,-7-2-10-16,2 1-12 15,9 1-2-15,-6 0 1 16,7 0-9-16,-2 0-72 16,-2 3-56-16,3-5-222 15,-4 4 218-15</inkml:trace>
  <inkml:trace contextRef="#ctx0" brushRef="#br0" timeOffset="186012.34">5380 10956 603 0,'0'-10'308'0,"4"0"-111"16,-2 2-33-16,2 4-81 15,5 4-40-15,2 0-40 16,-1 0-4-16,5 1-2 16,2 0 2-16,1 1 1 15,4 3-14-15,3 0-127 16,5-2-121-16,5 3 157 15</inkml:trace>
  <inkml:trace contextRef="#ctx0" brushRef="#br0" timeOffset="186611.47">6651 10880 514 0,'-7'-1'250'0,"6"-1"-89"16,-1-1-40-16,2 3-77 16,0 0-18-16,0 0-18 15,0 0 14-15,1 2 42 16,12 12 0-16,35 37-10 16,-27-28-11-16,0 8-25 0,1 4-5 15,0-2-7-15,-1 3-1 16,1 1-1-16,1-2-1 15,0 3 0-15,-1 1 1 16,-3-5 1-16,-1-4 0 16,-4-4 4-16,-5-6 0 15,4-3 1-15,-3-2 1 16,0 0-28-16,0-3-31 16,-7-6-111-16,0-4-121 0,-3-5 175 15</inkml:trace>
  <inkml:trace contextRef="#ctx0" brushRef="#br0" timeOffset="186896.71">7014 10930 657 0,'0'-4'307'0,"-13"5"-121"15,2 4-62-15,-6 7-42 16,-5 3-13-16,-5 9-8 16,-3 3 9-16,-1 7 13 15,-4-1-13-15,2 0-23 16,2 3-14-16,-2-1-22 16,4 0-6-16,6-4 7 15,1-5-36-15,8-4-71 0,1-3-51 16,5 0-145-16,2 1-52 15,3 0 215-15</inkml:trace>
  <inkml:trace contextRef="#ctx0" brushRef="#br0" timeOffset="187338.53">7672 10744 489 0,'-4'-2'323'16,"-5"0"9"-16,-1 1-196 15,-3 1-29-15,-1 3-29 16,4 5 0-16,-10 4 0 16,3 4-8-16,-2 11-25 15,-3 0-11-15,-1 10-26 16,-2 3-6-16,-3 1-2 15,1 2-3-15,9-3 1 0,4 1 0 16,5-8-1-16,3-4-1 16,6 0-32-16,0-3-32 15,7 0-97-15,2 0-65 16,5-5 140-16</inkml:trace>
  <inkml:trace contextRef="#ctx0" brushRef="#br0" timeOffset="187798.34">8068 11037 373 0,'-23'8'209'16,"2"8"-54"-16,-4 5-37 15,-6 3-15-15,5 9-31 16,2 0-12-16,5 6-14 16,5-4-13-16,9-8-13 15,5-3-7-15,11-7-2 16,4-6 4-16,4-4 10 0,5-7 4 15,8-7-1-15,2-3-4 16,4-11-3-16,2-3 0 16,-4-10-2-16,1-4 1 15,-9-1 1-15,-5 1 1 16,-8 6 6-16,-6 3 4 16,-13 2 3-16,-4 3-2 15,-11 1-9-15,4 5-8 16,3 8-17-16,-3 4-9 15,12 9-35-15,-9-1-28 0,4 8-106 16,5-1-90-16,-1 3 167 16</inkml:trace>
  <inkml:trace contextRef="#ctx0" brushRef="#br0" timeOffset="188203.95">8356 10768 533 0,'100'-72'239'0,"-73"72"-139"15,3 10-48-15,-2 0-3 16,-2 11-31-16,-2 5 0 16,-4 8 24-16,-2 5 15 15,-5 1 42-15,-5 5 10 16,-11 4-16-16,3 5-19 0,-11 1-41 15,-9 0-10-15,2-2-5 16,-13-8 0-16,-2-10 1 16,1-4 0-16,-4-12-49 15,3-4-73-15,0-10 67 16</inkml:trace>
  <inkml:trace contextRef="#ctx0" brushRef="#br0" timeOffset="189256.17">9631 10983 219 0,'-25'-21'150'16,"32"28"9"-16,5-2 0 15,4 2-30-15,3-3-20 0,7-2-13 16,-1-3-6-16,-1-6-1 15,2-1 2-15,-6-4-18 16,0 1-12-16,-1-4-22 16,-1 2-10-16,0-1-6 15,-2 0-1-15,-4 0 2 16,-3-4 0-16,-9 1 3 16,-3-5 0-16,-5 2 0 15,-5 2-4-15,-1 3-9 16,-1 6-4-16,0 4-10 15,-2 4-1-15,-3 5-7 16,0 4-2-16,-2 7 9 16,1 3 3-16,-2 2 11 15,2 2 5-15,-4 1 2 16,0 3-1-16,7 3 1 16,0 3-1-16,6 2-6 15,2 2-2-15,6 3-5 16,1-2-1-16,3 2-2 0,3 2-2 15,6-5-1-15,5 1 0 16,5-4-2-16,-1-7 0 16,9-3 1-16,-4-4-1 15,4-5 2-15,0 1-1 16,-4-5 1-16,2 0 0 16,1-7-27-16,1 2-38 15,2-3-118-15,4-2-87 16,2-2 160-16</inkml:trace>
  <inkml:trace contextRef="#ctx0" brushRef="#br0" timeOffset="194353.35">10219 10388 473 0,'0'0'245'16,"-1"0"-73"-16,0 0-30 15,0 0-42-15,0 0-15 0,0 0 11 16,0 0 5-16,1 0 14 16,0 0 4-16,0 0-25 15,3 0-18-15,10 4-34 16,0-2-9-16,28 3-12 16,-30-6 0-16,1 1-3 15,2 0-5-15,3 1-5 16,-7 2-1-16,-1-3-2 15,-2 2-1-15,-2-2 2 16,2 1-1-16,-4 1 1 16,-1-2 2-16,-2 0-8 15,0-1-23-15,0 0-81 16,0 0-52-16,0 0-137 16,0 0-94-16,9-5 249 15</inkml:trace>
  <inkml:trace contextRef="#ctx0" brushRef="#br0" timeOffset="196014.61">10711 10253 151 0,'35'-4'125'0,"-35"3"13"15,0 1 13-15,0 0 12 16,0 0 2-16,0 0-15 15,-1 0-35-15,0 0-21 16,0 0-21-16,0-1 0 16,0 0 0-16,0 0-6 0,-7 1-14 15,-6 1-5-15,-33 8-18 16,31-2-4-16,0 7-15 16,-2 0-6-16,1 0-5 15,-2 3-2-15,0-2-4 16,2 1-1-16,5 4-2 15,4 0-1-15,5 3 0 16,3-1 1-16,0-2 1 16,1-2 0-16,6-9-1 15,-3-1 2-15,5-2 1 16,2-2 3-16,-3 0 3 16,7-6 3-16,-2-5 4 15,1-5 2-15,3-2-2 16,-2-4-1-16,1-1-1 15,0-2 0-15,-1-1 0 16,-3-1 0-16,0 4 0 16,-1 3-1-16,-3 2 0 0,-1 0-1 15,-7 4 1-15,0 3 1 16,0 2 1-16,0 5 0 16,3 0-3-16,-3 0-3 15,-3-1-5-15,3 1-4 16,0 0-2-16,0 0 1 15,0 0 5-15,-1 0 3 16,0 0 4-16,-1 8 1 16,-1 10 7-16,-8 25 0 0,3-25-1 15,-1 3-1-15,-2 4-7 16,-1 6-1-16,-2 6-1 16,0 2 0-16,-4 3 1 15,3-3 0-15,1 0 2 16,-3 1-1-16,3-5 0 15,2-1 0-15,-1-1 1 16,2-4-1-16,2-1 0 16,1-4 0-16,2-7-1 15,4 0 1-15,2-10 0 16,1-1 2-16,0-3 3 16,0-3 4-16,-1-1 11 15,0 0 1-15,0 0-1 16,2-6-3-16,5-5-11 15,-2-3-3-15,41-30-3 16,-25 25-1-16,0-1 0 16,0 0 1-16,-1-2 1 0,0 0 0 15,0 2 2-15,-4 1 0 16,-5 4-1-16,-1 0 1 16,-5 4-1-16,1 4-2 15,-5 1-41-15,2 1-48 16,-3 5-187-16,0 0 174 15</inkml:trace>
  <inkml:trace contextRef="#ctx0" brushRef="#br0" timeOffset="196979.74">11348 9994 215 0,'0'0'130'0,"3"1"-17"15,-9 1-34-15,5-2-7 16,0 0 0-16,-6 15 12 0,-10 36 11 16,8-21-7-16,-2 2 6 15,-4 5 6-15,-3-1-12 16,-1 1-27-16,-4 1-15 16,-3-4-27-16,6 5-4 15,-1-4-5-15,1 1-2 16,4 4-4-16,0-5-1 15,5 2-1-15,0-6 0 16,5 0-2-16,-3-4 0 16,4-4-2-16,1 0 13 0,4-8 14 15,4-1 7-15,1-4 10 16,2-3-12-16,-3-2-8 16,3-1-4-16,1-3-5 15,2-2-2-15,3-1-2 16,2-4-2-16,-1 2-2 15,1 0-2-15,3-1-1 16,-1-1 0-16,-2 0 1 16,1 1 0-16,-2-3 1 15,-5 3-7-15,0-1-52 16,-2 0-40-16,0 0-95 16,2 0-66-16,-3-10 162 15</inkml:trace>
  <inkml:trace contextRef="#ctx0" brushRef="#br0" timeOffset="197340.77">11149 10209 547 0,'-24'-38'318'16,"27"40"-94"-16,3-2-42 15,2 2-27-15,6 3-49 16,2-2-16-16,5-1-25 15,5 0-22-15,2-2-28 16,5-1-6-16,-5 1-5 16,-2 0-1-16,-3 2 0 15,-6 2 0-15,3 1-67 16,0 0-100-16,1 0 107 16</inkml:trace>
  <inkml:trace contextRef="#ctx0" brushRef="#br0" timeOffset="200645.55">15398 10607 382 0,'28'-65'237'0,"-24"57"7"0,1 0-28 16,4 2-36-16,0-1-26 15,3 3-51-15,0 2-18 16,-2 2-26-16,3 0-7 15,-1 3-11-15,-1-3-4 16,2 1-17-16,-1 2-6 16,-2 0-7-16,2 0 0 15,0 0 1-15,1 0 0 16,4 3 0-16,-7-1-2 0,3 2-1 16,0 1 0-16,-5-2 5 15,4 4 5-15,-5 1 6 16,-5-1 4-16,2 3 1 15,-1 1-1-15,-3 0 4 16,-1 4 2-16,-1 2-4 16,-1 0-3-16,3 7-12 15,0-2-4-15,-1 2-5 16,1 3 1-16,-2-1 1 16,-2 2 0-16,1 3 3 15,-4-3 0-15,4 0 0 16,-1 0-1-16,-1 0-3 15,0 1-2-15,-1-3 0 16,3 2 0-16,-4 1 0 16,6-1 1-16,-1 0-1 15,-4-4 0-15,6-6 0 16,-5-4-1-16,5-4-3 0,1-2-3 16,-1-7 0-16,5 1-21 15,-5-3-29-15,0-2-29 16,5 1-100-16,-8-2-42 15,3-1 138-15</inkml:trace>
  <inkml:trace contextRef="#ctx0" brushRef="#br0" timeOffset="201046.06">15649 10909 474 0,'-4'-5'257'0,"-2"3"-47"15,0 2-25-15,3 1-31 16,-5 1-5-16,6 8-10 15,-8 2-4-15,-7 5-13 16,-2 4-14-16,-7 6-32 16,-2 1-15-16,-3 5-20 15,-4-1-7-15,-6 3 2 0,0 1 0 16,-3 1-5-16,4-1-6 16,3-8-10-16,2-3-5 15,10-9-8-15,4-4-11 16,10-5-35-16,3-4-27 15,8-1-94-15,-2-2-23 16,7-1-124-16,-5 0 185 16</inkml:trace>
  <inkml:trace contextRef="#ctx0" brushRef="#br0" timeOffset="201740.85">16416 11029 314 0,'-41'2'205'0,"41"-2"14"16,0-1-31-16,0 2-44 16,0-1-14-16,0 0-22 15,0 0-6-15,0 0-12 16,0 0-15-16,0 0-31 16,6 1-12-16,3 0-20 15,2 0-1-15,-1-1-4 16,32 4-1-16,-24-8-2 15,0 1-1-15,2 0-1 16,-1-1 1-16,-2 1 1 16,-3 0 0-16,-2 1 1 15,-1-1-1-15,-4 1 16 16,1 1-44-16,-1 1-54 0,-3-1-40 16,-1-2-164-16,-2-1-79 15,1-4 227-15</inkml:trace>
  <inkml:trace contextRef="#ctx0" brushRef="#br0" timeOffset="202130.81">16390 10823 501 0,'-4'0'274'0,"0"-1"-47"16,2 0-23-16,2 1-61 15,0 0-23-15,0 0-16 16,0 0-6-16,0 0 4 15,0 0-10-15,11-1-43 16,1 0-16-16,30-4-22 16,-28 4-4-16,3-2-4 15,-1 0-1-15,-1 2-2 16,3 1 0-16,0 3 1 0,1 1-30 16,-4 1-70-16,2-4-52 15,-5 0-157-15,0 2-144 16,-2 3 292-16</inkml:trace>
  <inkml:trace contextRef="#ctx0" brushRef="#br0" timeOffset="202771.35">17278 10907 509 0,'-71'-19'250'15,"69"19"-87"-15,2 0-23 16,1 1-35-16,-1-1 9 0,0 0 19 16,0 0 10-16,0 0-6 15,0 0-22-15,11 1-44 16,4 1-19-16,26 5-27 15,-29-7-9-15,-1 1-10 16,-3-1-3-16,11 2 5 16,4 1 4-16,0-3 1 15,2 1 1-15,-2-2-4 16,-6 2-2-16,-3 2-1 16,-3-3 1-16,-5-2 9 15,-1-2-25-15,-5 2-77 16,1-1-61-16,-2 2-217 15,0-1 227-15</inkml:trace>
  <inkml:trace contextRef="#ctx0" brushRef="#br0" timeOffset="203857.52">18006 10728 561 0,'70'-19'279'0,"-73"17"-77"16,-2 1-14-16,-5 0-26 15,1 1-2-15,-3-1-19 16,-2 0-6-16,-3 1-38 0,-1 0-22 16,-2 4-38-16,0 3-15 15,1 4-16-15,-1 2-5 16,2 5-2-16,6 1-2 15,1 5-2-15,-1-2-2 16,9 1-1-16,-3-1-1 16,6-7 0-16,6 4-3 15,-4-13-3-15,3 1 1 16,5-3 6-16,3-4 5 0,2-3 8 16,3-2 4-16,-1-5 1 15,-2-5 1-15,4-3-4 16,1 1 1-16,-2-4-1 15,2-1-2-15,-2 0 1 16,-3-3-1-16,0 2 0 16,3 0 0-16,-2 3-2 15,2 2 0-15,-6 3 2 16,-1 3 1-16,-6 4 6 16,-2 1 1-16,1 3 0 15,-3 2 1-15,-1 1-6 16,0 1-1-16,-1 0 2 15,-1 0-1-15,0 11 1 16,-3 8-1-16,-16 33-3 16,6-23 0-16,-4 2-2 15,-1 6 0-15,0 2-1 16,-3-2 0-16,2 7-1 0,0-5-1 16,0 4 0-1,0 2 0-15,2 2 0 0,0 3 0 16,1-1 0-16,1-6 0 15,2-8 0-15,-1-1 1 16,8-4 0-16,1-4 1 16,3-5 0-16,0-7 0 15,0-7 2-15,5 2 0 16,0-8 11-16,3-1 2 16,2-6 12-16,-4-4 4 31,-1 5-8-31,0 1-1 0,16-19-11 0,2-6-2 0,11-6-2 15,3 5 1-15,0-3-3 16,1 0-1-16,-4 0-3 16,-1 3-1-16,-4 7 0 15,-2 1-1-15,-4 5 5 16,-4 2-39-16,-2 6-111 16,-5 3-84-16,-6 13 122 15</inkml:trace>
  <inkml:trace contextRef="#ctx0" brushRef="#br0" timeOffset="214477.99">7628 12931 261 0,'58'35'194'16,"-58"-37"29"-16,-2 1-31 15,5 3-34-15,-3-2-15 16,0 0-7-16,0 0 4 15,0 0 1-15,0 0-2 0,0 0-23 16,-1 0-24-16,-1-1-40 16,1 0-9-16,0 0 2 15,0 0 5-15,0 0 7 16,0-1-2-16,0 1-12 16,0 0-3-16,0 0-10 15,-4-1-3-15,-7-5-8 16,1 3-5-16,-25-10-6 15,25 12-1-15,0 2-2 16,-1-2 0-16,-9 2-3 16,3 0 0-16,2 4-2 15,3 1 0-15,-1 0-2 16,0 1 1-16,-5-1-1 16,-2 0 1-16,3 4 0 15,-1 1 0-15,-2 1 1 16,2 4-1-16,-2-1 0 15,-1-1 1-15,3 3-1 0,0-3 0 16,3 1-2 0,1-1 0-16,1 1-2 0,2 1 1 15,1 1-1-15,1 3 0 16,0 0 1-16,0 2 1 16,0-1 1-16,0 0 2 15,6-2-1-15,-4-2-1 16,10-4 1-16,-2-3 0 15,0-1 0-15,7 1 0 16,-4 0-4-16,4-1 0 0,5 1-1 16,0-2 0-16,3 0 2 15,2 1 1-15,-1 1 1 16,1 0 1-16,0-2 1 16,2 0 0-16,0-2 0 15,1 1 0-15,2-4-1 16,3 2 0-16,-1-3-1 15,5 1-1-15,1-2 2 16,-3-2 0-16,2 0 1 16,-1 1 0-16,-5 0 1 15,0 1 1-15,-11 0-21 16,4 2-31-16,-9 3-110 16,2-1-91-16,1 0 150 15</inkml:trace>
  <inkml:trace contextRef="#ctx0" brushRef="#br0" timeOffset="-213802.43">8368 13114 314 0,'2'-29'191'0,"10"32"-15"16,1 0-13-16,6 1-29 15,-2 0-21-15,3-4-11 0,0 1-16 16,1-5-11-16,-3-1 3 16,3-1-17-16,-2-1-6 15,-2-1-12-15,2 0-8 16,-5-2-6-16,-1-1-1 16,-3-3-1-16,-4 2-1 15,-2 1 12-15,-2-1 6 16,-1 3 2-16,-2-4-1 15,-1 5-14-15,-4-2-3 0,0 2-3 16,1 3 2-16,-6-2 0 16,4 4-3-16,-11 0-5 15,-2 1-6-15,2 4-10 16,-4 2-1-16,4 6-3 16,1 4-2-16,-1-2-1 15,1 3-2-15,-3 1 0 16,3-3-1-16,1 7-5 15,2 0 0-15,4 3 1 16,0 1 0-16,8 2 5 16,-1-4 0-16,5 2 0 15,2-1 2-15,5 2 4 16,3-1 2-16,3-2 7 16,4-1 0-16,2-5-1 15,1 3-1-15,0-6-3 16,4 3-2-16,-2-3 0 15,-1-2-1-15,-3-2-1 16,-4-3 10-16,3-5-50 0,1 1-30 16,-1-3-75-16,4-4-71 15,-3-8 141-15</inkml:trace>
  <inkml:trace contextRef="#ctx0" brushRef="#br0" timeOffset="-212947.06">9123 12454 266 0,'0'-1'195'16,"0"-1"6"-16,3 0-88 15,5-3-20-15,5-3-14 16,25-11 6-16,-28 18 10 15,0 1-14-15,-2 1-24 16,2 4-16-16,1-1-23 16,-2-2-4-16,-2 4 7 15,1-1 11-15,0 3 14 16,-5 0 8-16,1 4 5 16,-7 0-9-16,-3 1-11 15,2 3-6-15,-6 2-10 16,10 1-1-16,-3 2 1 15,-3 0 1-15,4 2 4 16,-9-3 2-16,8-1 0 16,0 1-2-16,-1-1-8 0,1 1-6 15,0-3-6-15,-1-3-3 16,0-4-4-16,2 1-1 16,-2-1-3-16,6 1 0 15,-3-4 2-15,-1-1 0 16,3 0 1-16,0-2-2 15,1 0-49-15,2 0-34 16,-1-4-115-16,-3 0-80 16,0-1 176-16</inkml:trace>
  <inkml:trace contextRef="#ctx0" brushRef="#br0" timeOffset="-212621.93">9212 12607 549 0,'-3'-1'331'0,"-1"2"-37"16,1 0-48-16,2-1-81 15,0 0-28-15,0 0-36 16,-6 4-13-16,-4 2-30 16,-1 8-14-16,-31 24-23 0,26-26-8 15,3 3-11-15,-5-2-2 16,5 3-17-16,1 1-21 16,-1-4-69-16,4-4-47 15,3 3-158-15,2-4 192 16</inkml:trace>
  <inkml:trace contextRef="#ctx0" brushRef="#br0" timeOffset="-211955.66">9635 12356 317 0,'4'-4'216'15,"5"0"23"-15,-3 2-39 16,-2 1-46-16,0 1-18 16,-2 0-26-16,-2 0-8 15,0 0-14-15,0 0-5 16,-1 0-16-16,0 8-7 15,1 8-12-15,-5 29-8 16,-5-24-11-16,2 6-5 16,-7 1-11-16,-1 1-4 0,0 2-5 15,-3-1 0-15,3 1-2 16,-2 4-1-16,6-3 0 16,1 0 0-16,5-5-1 15,-1-5-1-15,6-2-1 16,-1-6-2-16,2-2-1 15,3-3 0-15,2-5 1 16,2 1 2-16,3-3 2 16,0 0 0-16,3 0 1 15,1 0 0-15,-1-3 0 16,1-2 1-16,1 1 0 16,-2-3 0-16,3 1-1 15,-1-1 0-15,-2-4-15 16,1 3-19-16,-3-1-61 15,1-1-39-15,-5 1-126 16,-4-2-79-16,-2-2 213 16</inkml:trace>
  <inkml:trace contextRef="#ctx0" brushRef="#br0" timeOffset="-211656.34">9497 12511 452 0,'-10'-2'305'16,"-1"-2"-17"-16,5 2-81 15,6 0-42-15,4 0-45 16,-4 2-15-16,0-2-29 15,6 2-8-15,12 0-30 16,31 4-17-16,-27-3-15 16,4-1-3-16,5 1 0 15,-3-1-12-15,5-1-98 16,-1 3-136-16,4 2 153 16</inkml:trace>
  <inkml:trace contextRef="#ctx0" brushRef="#br0" timeOffset="-201933.56">15658 14993 77 0,'-46'31'27'15,"44"-42"-23"1,4 1 6-16,-2 0 54 0,0 0 28 15,5 0 31-15,-5-2-1 16,1 2-53-16,-1-1-29 16,-2-1-83-16,-8 1 32 15</inkml:trace>
  <inkml:trace contextRef="#ctx0" brushRef="#br0" timeOffset="-201494.01">15580 14874 540 0,'-6'-28'273'16,"11"28"-101"-16,5 0-29 16,-2 0-10-16,1-2-15 15,1 0-10-15,-1-1 1 16,1 1-7-16,4 2-18 16,-2-2-12-16,6 2-27 15,-6-1-14-15,6 1-15 16,2 1-5-16,1 0-6 15,8 2 0-15,-5 0-1 16,0 1 3-16,-4 3 15 16,-5-3 7-16,-2 6 8 15,-5 0-2-15,-4 2-11 16,-1 4-6-16,-8 5-7 16,1 3 0-16,-6 9-1 0,0 2 1 15,-1 2 2-15,-4 1 0 16,1 0-3-16,-3-3-3 15,2 3-4-15,2 3-2 16,1-1 0-16,3 3 0 16,4-1-1-16,1-4 0 15,4-6 0-15,0-6-1 16,-2-10-5-16,2-1-9 16,0-5-50-16,0-3-41 0,4 0-118 15,-2-6-97 1,-2-3 202-16</inkml:trace>
  <inkml:trace contextRef="#ctx0" brushRef="#br0" timeOffset="-201205.55">15787 15219 662 0,'-39'-46'372'15,"26"55"-56"-15,-4 2-134 16,-1 1-42-16,-5 5-40 0,2 0-22 16,0 4-31-1,2 1-6-15,0 2-19 0,-2-2-9 16,1 1-35-16,-3 3-43 15,3-4-129-15,2 2-114 16,6 3 186-16</inkml:trace>
  <inkml:trace contextRef="#ctx0" brushRef="#br0" timeOffset="-200833.54">15908 15440 589 0,'81'-30'418'0,"-82"35"54"16,0 2-182-16,-3 5-125 0,-3 5-51 16,0 5-57-16,-3 1-28 15,-1-5-20-15,6 2-4 16,1-8-13-16,4 0-35 15,1-4-133-15,1-2-96 16,7 4 157-16</inkml:trace>
  <inkml:trace contextRef="#ctx0" brushRef="#br0" timeOffset="-200089.21">17689 14880 775 0,'17'-12'372'16,"-5"4"-142"-16,4 4-65 16,-3 1-78-16,-1 3-22 15,1 2-27-15,1 5-5 16,1 1 7-16,-1 1-6 0,-5 3-7 15,4-2-5-15,-3 2-12 16,4-2-2-16,-1 3 2 16,-4 3 2-16,-1 4 15 15,1 3 10-15,-3 1 15 16,-1 5 5-16,-3-2-1 16,-2 2-6-16,1-1-11 15,-1 1-3-15,-2-1-5 16,1 2-4-16,1-4-5 15,-1-2-4-15,1-1-8 16,-1-1-3-16,-1-1-4 16,1-2 0-16,-2-1-3 15,3-3-1-15,3 0-3 16,0 1-1-16,-1-1-10 16,0-1-7-16,-1-4-22 15,-5 1-16-15,2-3-40 0,-3-3-37 16,2-2-79-16,3-2-49 15,2-2-119-15,-2-1 231 16</inkml:trace>
  <inkml:trace contextRef="#ctx0" brushRef="#br0" timeOffset="-199810.95">17995 15162 471 0,'-5'-19'288'0,"-10"30"-6"15,-4 2-84-15,-3 6-57 16,-1 6-11-16,-4 1-15 16,-2 4-11-16,4-1-10 15,-2 1-20-15,3-1-35 16,1 0-13-16,0-2-26 15,5-2-23-15,3-5-43 16,-2-5-27-16,14 1-95 16,1-2-59-16,6-2 156 15</inkml:trace>
  <inkml:trace contextRef="#ctx0" brushRef="#br0" timeOffset="-199213.51">18264 15370 706 0,'80'-29'355'0,"-76"29"-102"15,5 2-37-15,-4-1-67 16,3 5-37-16,-5 2-59 16,-3-1-19-16,2 11-18 15,-4 0 0-15,-2 8 0 0,2 1 1 16,-9 0-1-16,3 3 0 15,1-6-6-15,-2 1-4 16,9-5-5-16,0-4-3 16,2-4 0-16,8-1 2 15,3-3 2-15,2-4 2 16,6-1 0-16,1-3-4 16,7-3-2-16,3 2-2 15,7-1-11-15,1-1-10 16,-2-3-27-16,6 1-25 0,-1 0-104 15,1 1-126-15,-5 3 196 16</inkml:trace>
  <inkml:trace contextRef="#ctx0" brushRef="#br0" timeOffset="-197149.11">5795 15775 384 0,'74'-6'256'16,"-74"6"-25"-16,-1-1-65 16,0 0-16-16,1 1-36 15,0 0-11-15,0-1-2 16,0 0-3-16,0 0 12 0,0 0 7 15,0 1-1-15,-3 0-11 16,3-1-26-16,-1 0-12 16,0-1-12-16,0 1-4 15,-8 0-5-15,-5 0-1 16,-30 1-7-16,25 1-4 16,-7 9-9-16,0 3-4 15,-3 3-12-15,-2 2-2 0,-1 2-3 16,0 4-1-16,7 2-3 15,-2 4 0-15,6-1 0 16,1-1 0-16,2-3 0 16,2-2-1-16,5 3-1 15,4 1-1-15,6 0-3 16,7-1 0-16,-4-5 1 16,11 0 0-16,-3-6 5 15,3 3 1-15,10-1 4 16,-5-3 0-16,8 2-2 15,-4-4-2-15,0-1-1 16,2 1-1-16,-1-7-5 16,3 2-6-16,0-7-36 15,1-3-23-15,-1-4-71 16,2 5-52-16,-3 1-134 16,-3-1 200-16</inkml:trace>
  <inkml:trace contextRef="#ctx0" brushRef="#br0" timeOffset="-196527.26">6037 16293 407 0,'0'-1'242'15,"0"0"-11"-15,0-1-15 16,0 1-18-16,0 0-8 16,0 0-6-16,0 1-12 15,0 0-19-15,0 2-12 16,7 20-29-16,-5 29-10 0,-3-28-37 15,-7-4-16-15,5-1-29 16,-1-4-10-16,-4-5-6 16,5 0-6-16,1-4-35 15,3 2-39-15,-2 3-146 16,3-1-183-16,6 7 256 16</inkml:trace>
  <inkml:trace contextRef="#ctx0" brushRef="#br0" timeOffset="-195297.55">6787 15985 264 0,'-2'8'229'0,"4"-1"68"15,3 0-41-15,4-2-73 16,9-1-37-16,23 20-60 16,-24-32-24-16,2-6-8 15,-1-3 9-15,0-6 18 16,-3-4 6-16,3-1-14 15,-6-6-15-15,-1 3-25 16,-6 1-12-16,0 4-9 0,1 4-2 16,-4 0 12-16,0 3 9 15,-2 4 10-15,-5 0 4 16,-5 9-10-16,-2-1-8 16,-11-1-12-16,-3 5-4 15,1 1-5-15,2 3-3 16,1 7-2-16,0 0-1 15,0 8-1-15,1 1-1 16,2 9-1-16,1 7-1 0,4 8 1 16,1 6-1-16,3 2 1 15,2 0-1-15,6-5 1 16,2-1 1-16,5-7-1 16,3-4 0-16,3-4-2 15,2-6-1-15,5-2-2 16,5-3-2-16,4-3-5 15,2 0-3-15,1-6-7 16,4 0-5-16,2-4-28 16,4-4-21-16,-3-2-78 15,-1-1-61-15,-1-1 138 16</inkml:trace>
  <inkml:trace contextRef="#ctx0" brushRef="#br0" timeOffset="-194592.58">7367 15095 399 0,'3'2'264'0,"-2"-3"2"16,1 0-87-16,-2 0-83 15,0 0-29-15,0 0-21 0,5-2 3 16,10-1 19-16,33-3 0 16,-29 7-10-16,-2 0-8 15,4 5-18-15,-1 2-7 16,-5 4 1-16,-5 1 5 16,0 3 4-16,-2 0 2 15,-5 0-3-15,5 1-5 16,-8 0-10-16,2 0-4 15,3 5-7-15,-4 3-2 16,1 3 15-16,-2-1 9 0,0 6 8 16,0 2 2-16,0 0-13 15,0 0-10-15,-4-7-8 16,2-2-2-16,2-6-5 16,0-4-1-16,6-1-11 15,-6-4-14-15,4-1-54 16,-4-3-37-16,0-2-90 15,0-2-84-15,-1-3 187 16</inkml:trace>
  <inkml:trace contextRef="#ctx0" brushRef="#br0" timeOffset="-194357.22">7568 15283 640 0,'-1'2'349'16,"-12"11"-78"-16,2 5-63 16,-9 3-84-16,-3 4-25 15,6 7-36-15,-9-1-4 16,-1 2-20-16,-1-2-12 16,4-6-13-16,5-3-19 15,7-7-71-15,3-1-65 16,4-6-279-16,3-1 270 15</inkml:trace>
  <inkml:trace contextRef="#ctx0" brushRef="#br0" timeOffset="-194058.07">7752 15488 758 0,'66'-10'421'16,"-76"33"-86"-16,-2 7-149 15,0 1-55-15,-2 1-71 0,2-7-36 16,2-3-72-16,-1-3-37 16,6-7-153-16,5 0 146 15</inkml:trace>
  <inkml:trace contextRef="#ctx0" brushRef="#br0" timeOffset="-193623.27">8362 15110 560 0,'-2'1'342'16,"-4"4"-49"-16,-3 1-164 15,-1 7-46-15,-4 6-66 16,-1 2-7-16,-1 6 3 16,-3 4 1-16,1 9-3 15,-1 6-2-15,-1 9-7 16,4 0-2-16,8 0 0 15,2-4 0-15,6-9 0 16,2-6 0-16,1-10 4 0,3-3 3 16,6-5 1-16,0-6 0 15,4-5-5-15,4-3-3 16,-3-6-2-16,6 1-22 16,0-6-87-16,0-2-57 15,0-6-137-15,-1-4 176 16</inkml:trace>
  <inkml:trace contextRef="#ctx0" brushRef="#br0" timeOffset="-193373.93">8243 15308 782 0,'-12'-2'430'0,"7"2"-56"16,5 2-93-16,0-2-106 16,0 0-51-16,0 0-85 15,0 0-31-15,0 0-18 16,0 0-1-16,9-1-42 16,13 0-39-16,39 6-108 15,-23-3-93-15,6 4 183 16</inkml:trace>
  <inkml:trace contextRef="#ctx0" brushRef="#br0" timeOffset="-192867.29">9221 16155 438 0,'5'7'290'0,"4"-3"38"0,-1 0-126 16,7 2-56-16,-1 0-18 16,3-1-20-16,6-1-20 15,-2-1-22-15,-1-1-22 16,1 2-32-16,-2-4-8 16,-1 1-37-16,1-1-35 15,-4 0-102-15,3 0-95 16,-5-5 166-16</inkml:trace>
  <inkml:trace contextRef="#ctx0" brushRef="#br0" timeOffset="-192661.3">9395 15995 778 0,'-1'6'341'0,"0"5"-188"15,-1 7-53-15,-2 7-64 16,-2 3-20-16,0 3-13 16,0 2-2-16,1-3-31 15,2-4-59-15,0 0-263 16,3 3 234-16</inkml:trace>
  <inkml:trace contextRef="#ctx0" brushRef="#br0" timeOffset="-192048.73">10250 15880 357 0,'9'-6'240'0,"-7"4"26"16,5 0-21-16,-7 3-33 15,0-1-17-15,-3 0-39 16,3 0-7-16,-1 0-27 16,-12 2-9-16,-6 4-19 15,-33 11-12-15,26-4-23 16,-6 1-8-16,1 8-6 16,-5 1-8-16,4 3-8 15,2-1-4-15,0 3-12 16,6 4-3-16,1-2-5 15,3 3-2-15,8-5-2 0,5-1 0 16,6 1 2 0,3-4 2-16,6-2 4 0,2-1 0 15,10-2-4-15,0-1-2 16,6-4-5-16,0-1-1 16,6-3 0-16,1 2 1 15,2-2 1-15,-3-1 1 16,-1-3-1-16,-1 0 1 15,-2-3-11-15,0-3-14 16,-8-3-54-16,-3 0-40 0,4-6-88 16,-6 1-50-16,6-1-145 15,3 3 245-15</inkml:trace>
  <inkml:trace contextRef="#ctx0" brushRef="#br0" timeOffset="-191411.42">10497 16372 579 0,'41'-7'337'0,"-40"4"-47"16,0-2-93-16,0 0-40 15,-1 4-15-15,0 0-17 16,0 0-19-16,15-4-13 16,3 1-30-16,26-4-15 0,-24 8-22 15,-2 3-8-15,-2 5-8 16,-3 3-1-16,-1 4 1 16,-3 4 0-16,-6 5 2 15,-3 0 0-15,-7 4-9 16,-4-1-9-16,-6-2-10 15,-2-2 0-15,-4-6 6 16,-2-5 9-16,3-4 5 16,-2-7 1-16,10-1-2 15,6 3 1-15,4-4 2 16,9 3-2-16,-2-2 1 16,-3-1-1-16,0 0 0 15,0-1 1-15,5 1-1 16,9-1-1-16,6 0-1 15,25 0-2-15,-24 2 0 16,-1 3 0-16,3-1-3 16,-1 3-5-16,0 1-34 15,0-1-34-15,-1-2-92 0,-4-1-72 16,1 0 148-16</inkml:trace>
  <inkml:trace contextRef="#ctx0" brushRef="#br0" timeOffset="-190645.62">11531 16049 685 0,'-27'-14'311'16,"37"31"-124"-16,2-1-69 15,7-1-46-15,0-6-6 16,7-3-2-16,3-4-5 0,1-11 10 16,-2-5-2-16,-2-7-5 15,-1-4-1-15,-5-3-2 16,-1-1-12-16,-7-4-22 16,-2 1-6-16,-9 3-2 15,-4 3 3-15,-5 6 6 16,-10 2 3-16,-4 6 4 15,-5 4 5-15,-7 2-3 16,0 8-1-16,-2 7-10 16,2 6-7-16,1 12-7 15,4 3-3-15,2 11-2 16,5 2-2-16,5-4-4 16,1 4-2-16,12-5-4 15,0-2 1-15,9 0-1 16,3-7 1-16,5-2 1 15,5-4 0-15,6-3-1 16,4 3 1-16,4-10 0 16,0 2-1-16,2-6-11 0,-1-1-29 15,-1-3-73-15,0-1-39 16,-6-2-91-16,1-2-44 16,-6-2 192-16</inkml:trace>
  <inkml:trace contextRef="#ctx0" brushRef="#br0" timeOffset="-190072.35">11969 15336 563 0,'29'-90'331'16,"-25"86"-61"-16,0-2-79 0,2 1-35 15,1 0-43-15,-1 1-26 16,8 7-34-16,-1-3-19 16,5 2-24-16,1 4-3 15,-3-3-3-15,4 3 0 16,-5 4 1-16,-3-3 7 15,-2 4 20-15,-10 3 7 16,2 13 7-16,-2 2-1 16,-1 11-13-16,0 3-3 0,-7-1-6 15,2 1-3-15,-3-7-9 16,1-3-2-16,5-8-5 16,0-4-1-16,1-6-3 15,3-4-3-15,0-3-7 16,2-2-7-16,4-2-43 15,-2 1-32-15,3-5-94 16,-3 0-60-16,0-6 154 16</inkml:trace>
  <inkml:trace contextRef="#ctx0" brushRef="#br0" timeOffset="-189850.97">12146 15436 655 0,'-9'3'377'16,"-1"1"-67"-16,-3 7-139 16,-1 8-48-16,-4 4-55 0,-2 5-18 15,-3 4-4-15,-2-4-1 16,0 3-11-16,1-2-7 16,3-3-15-16,1-1-10 15,2-1-60-15,6-4-39 16,5-2-97-16,-2-5-74 15,6-5 171-15</inkml:trace>
  <inkml:trace contextRef="#ctx0" brushRef="#br0" timeOffset="-189282.33">12209 15635 286 0,'55'0'195'15,"-52"-5"43"-15,5 0-19 16,1 3 5-16,-1-4-8 16,4 3-29-16,4 3-17 15,2 2-51-15,1 4-24 16,-5 1-43-16,-2 2-18 15,-7 0-15-15,-3 1 0 16,0 2 0-16,-3 1 0 16,-4 4-5-16,-1 1-3 0,-6-1-10 15,0 1-5-15,-4-5-12 16,2 0-2-16,5-3 3 16,5-1 3-16,10 1 8 15,-1-2 1-15,3-2 0 16,0-1 1-16,-2-5 2 15,2 0 0-15,4-3-1 16,0-2 0-16,3-2-3 16,3-1-1-16,-4 0-24 15,2-1-24-15,-3-1-95 16,-3 0-87-16,3 1 145 16</inkml:trace>
  <inkml:trace contextRef="#ctx0" brushRef="#br0" timeOffset="-188817.64">12729 15312 422 0,'10'-21'216'16,"-1"3"-45"-16,-2 4-15 0,-1 5 19 16,1 6 1-16,-4 2-10 15,0 1-19-15,-2 2-37 16,-1-2-26-16,0 0-32 16,-1 1-10-16,-1 19-20 15,-6 30-4-15,3-16-6 16,-2-1-1-16,1 6-4 15,0 6-1-15,-1-2 0 16,-3-2-1-16,3-3 0 16,-2-6-2-16,7-6 0 15,2-1-2-15,1-8-1 16,4-2 0-16,1-4 0 16,2-6 3-16,2 2 3 15,1-5 1-15,1-2 0 16,2 3-2-16,-2-5-4 15,2 0-1-15,-1-5-25 16,0-4-30-16,1-2-90 16,-5-1-88-16,-2-7 144 0</inkml:trace>
  <inkml:trace contextRef="#ctx0" brushRef="#br0" timeOffset="-188604.35">12697 15337 948 0,'-13'-3'447'16,"8"4"-176"-16,0-2-57 15,5 1-101-15,5 6-33 0,-1-3-36 16,6 3-2-16,3 0-3 16,4 3-7-16,10 1-34 15,1-1-37-15,8 3-120 16,4-1-102-16,1 3 151 15</inkml:trace>
  <inkml:trace contextRef="#ctx0" brushRef="#br0" timeOffset="-180480.29">2626 13413 690 0,'-76'-8'405'16,"68"7"-98"-16,6-1-90 16,0 2-40-16,0 1-91 0,2-1-37 15,0 0-37-15,0 0-12 16,4 4-8-16,-2 0 6 31,-1-2 2-31,28 26 0 0,37 39 0 0,-26-26 0 16,6 2 0-16,-21-16 1 15,4 2 0-15,-6 1 1 16,-4-2 3-16,2 4 2 16,-6-1 1-16,3-1 2 0,-4-4-26 15,-2-5-25-15,-2-5-83 16,-1-6-58-16,-2-2 111 15</inkml:trace>
  <inkml:trace contextRef="#ctx0" brushRef="#br0" timeOffset="-180208.02">2935 13474 865 0,'-9'-3'417'0,"-2"0"-174"16,-1 0-52-16,0 5-82 15,-4 2-28-15,-2 9-26 16,2 1-5-16,-4 8-19 16,3 2-9-16,-5 4-10 0,1 3-5 15,1 2-4-15,2 1-16 16,-1-2-60-16,5 5-37 15,2-1-118-15,-1-2-95 16,7 2 210-16</inkml:trace>
  <inkml:trace contextRef="#ctx0" brushRef="#br0" timeOffset="-179819.98">3619 13202 632 0,'-13'8'333'0,"-1"9"-75"15,-2 2-46-15,-3 3-66 16,-1 7-30-16,0 5-49 16,0 2-13-16,-1 5-26 0,-1 1-10 15,1-2-13-15,3 2-3 16,5-1-2-16,2 1 0 15,7 0-29-15,3 0-37 16,6-5-113-16,4 0-88 16,1-6 160-16</inkml:trace>
  <inkml:trace contextRef="#ctx0" brushRef="#br0" timeOffset="-179420.05">3956 13329 481 0,'-1'0'279'0,"-5"7"-62"16,1 7-44-16,-4 5-76 15,0 6-17-15,4 2 2 16,-4 1-9-16,0 5-27 16,0 0-10-16,-4 2-23 15,2 3-4-15,2 1-5 16,1 0 0-16,2-2-2 16,2-4-2-16,4-5 3 0,-1-5 1 15,13-4 1 1,1-6 0-16,-2-3-2 0,2-2-1 15,-1-7 0-15,2 2 1 16,8-8-2-16,2-3-5 16,2-6-47-16,-1-6-40 15,-1-1-141-15,-5-4 143 16</inkml:trace>
  <inkml:trace contextRef="#ctx0" brushRef="#br0" timeOffset="-179172.71">3879 13602 634 0,'-9'-3'389'16,"-2"-1"-40"-16,7 3-175 15,4-2-42-15,2 3-84 16,-2-1-26-16,0 0-24 15,1 0-4-15,17-2 1 16,28-5 1-16,-15 8-32 16,2 1-35-16,1-2-111 15,8-1-98-15,-1-6 173 16</inkml:trace>
  <inkml:trace contextRef="#ctx0" brushRef="#br0" timeOffset="-178870.52">4532 13177 607 0,'6'3'317'0,"2"2"-125"0,4 7-56 16,1 5-36-16,-3 6-45 15,1 2-10-15,-2 9 11 16,-2 0 6-16,-2 7 4 16,-1 2-2-16,-4 1-21 15,-3-2-8-15,-5 0-18 16,-1 0-9-16,-5 4-48 16,-2-3-40-16,-5 1-110 15,-1-2-76-15,1-8 165 16</inkml:trace>
  <inkml:trace contextRef="#ctx0" brushRef="#br0" timeOffset="-178367.99">5499 13505 487 0,'-4'3'247'0,"13"-1"-48"16,-1-1-47-16,10 7-9 16,2-6-33-16,2 3-55 15,3-2-20-15,-1-3-23 16,6 1-4-16,-3-2-2 16,2-2 1-16,-3-6-12 15,-1 0-34-15,-4-4-299 0,-2-2 240 16</inkml:trace>
  <inkml:trace contextRef="#ctx0" brushRef="#br0" timeOffset="-178203.04">5608 13405 535 0,'-5'14'292'15,"9"-8"59"-15,1-4-213 16,12 2-36-16,5 2-3 15,5-6-72-15,6 0-74 0,8-4-226 16,2-6 189-16</inkml:trace>
  <inkml:trace contextRef="#ctx0" brushRef="#br0" timeOffset="-176922.91">1724 14347 886 0,'25'28'320'16,"7"-23"-253"-16,7 4-59 15,3 0-1-15,12 9-4 16,0-5-1-16,13 5-1 16,1-2 1-16,-1-2 5 15,7 4 4-15,4-1 7 16,14 2 1-16,14-6-4 16,3-3-3-16,11-4-7 15,-1-1-2-15,11 0 0 16,1 0-1-16,18-1 0 15,4 0 0-15,12 0-1 16,8-1-1-16,9 1 1 16,1-1 0-16,19 0 0 15,9-2 0-15,5-2 0 16,9 0 0-16,11-5 1 16,-1 3 0-16,16 0 1 15,-1-2 4-15,7 1 0 16,0-4 1-16,8 1-2 0,3-5-1 15,3-5-2-15,5-1-1 16,5-5 0-16,2-2 0 16,4-1 0-16,-3-3 0 15,-1-4 1-15,0-2-2 16,-7-5 2-16,0 6-1 16,-5-2 2-16,2 3 2 15,-9 4 0-15,-7 1 0 16,-17 9-2-16,-18 1-1 15,-7 9-2-15,-18 4-1 0,-13 4 0 16,-3 1-22-16,-31 2-76 16,-2 0-57-16,-19-2-129 15,-3 10 167-15</inkml:trace>
  <inkml:trace contextRef="#ctx0" brushRef="#br0" timeOffset="-162290.14">12275 13060 282 0,'-36'-51'215'0,"31"45"32"16,4 6-21-16,-1-1-32 16,2 1-20-16,-1-1-32 15,0 0-19-15,0 0-49 16,0 0-19-16,-1 0-21 16,2 0-7-16,-2 0-21 15,1-1-5-15,1 2-7 16,0 0 0-16,0 0 11 15,3 4 4-15,10 17 0 16,30 22-1-16,-22-25-6 16,0 0-1-16,4-1 1 15,0 4 0-15,-2-3 1 16,-1 5 4-16,-3 1 25 16,-3 4 2-16,1 2 3 0,-1-3-4 15,-5-3-21-15,1 1-3 16,2-4-3-16,1 0-1 15,-2-5-1-15,0-2 1 16,-4-2-1-16,-2-1 2 16,-2-1-45-16,-1-3-49 15,-2-5-94-15,2-2-63 16,-7-10 149-16</inkml:trace>
  <inkml:trace contextRef="#ctx0" brushRef="#br0" timeOffset="-162010.48">12613 13079 411 0,'-2'-9'274'0,"2"5"18"16,-1 3-49-16,-4-4-72 15,1 2-29-15,-6 2-52 16,1 1-10-16,-4 4-5 15,3 5-1-15,-3 4-6 16,3 2-13-16,-7-1-26 16,4 4-12-16,-3 0-13 15,1 3-3-15,1 4 2 16,1-1-40-16,5 2-76 16,-4-1-54-16,6 4-225 15,-5-3 253-15</inkml:trace>
  <inkml:trace contextRef="#ctx0" brushRef="#br0" timeOffset="-161588.61">13016 12892 648 0,'9'-7'358'16,"-33"28"-105"-16,10 7-69 16,-4 2-22-16,-5 1-46 15,6 3-18-15,-4-2-31 16,4 1-18-16,6 1-32 0,1 0-10 16,2-2-10-16,0-1-9 15,7-6-51-15,3-2-25 16,6-7-56-16,-1 3-41 15,3-1-115-15,3 0 190 16</inkml:trace>
  <inkml:trace contextRef="#ctx0" brushRef="#br0" timeOffset="-161194.66">13272 13105 631 0,'-13'10'291'16,"0"1"-131"-16,3 9-89 15,1 0-19-15,5 8-20 16,3-2-6-16,4-1-2 16,5-4 3-16,3-7 4 15,1-3 8-15,2-9 16 16,-1-3 9-16,2-7-2 16,-2-3-7-16,0-7-14 15,-6 0-13-15,-1-7-20 0,2 0-6 16,-5 1-20-16,3 0-6 15,-4 9-14-15,-1 2-8 16,-4 4-33-16,0 4-39 16,-4 0 75-16</inkml:trace>
  <inkml:trace contextRef="#ctx0" brushRef="#br0" timeOffset="-160795.52">13619 12819 578 0,'14'8'263'0,"1"6"-107"16,-2 5-23-16,-3 8-32 16,-1 6-19-16,-5 3-31 0,0 5 6 15,-4-3 15-15,0 5-4 16,-6-2-11-16,-1 3-16 15,-1 2-25-15,-1-4-4 16,-1-3-7-16,1-5-13 16,-1-8-76-16,5-3-47 15,0-8-239-15,3-5 233 16</inkml:trace>
  <inkml:trace contextRef="#ctx0" brushRef="#br0" timeOffset="-160187.7">14391 13249 318 0,'-21'-21'234'16,"28"27"24"-16,4 1-104 15,1 0-29-15,2-1-55 16,1-2-25-16,2 3-31 15,1-4-7-15,1-3-3 16,-2 0 2-16,-4-2-67 16,-1 0-59-16,5-2 75 15</inkml:trace>
  <inkml:trace contextRef="#ctx0" brushRef="#br0" timeOffset="-159910.45">14486 13173 784 0,'-77'-62'388'16,"77"57"-150"-16,2 5-43 0,4-5-80 15,1 5-37-15,6 0-37 16,-3-1-15-16,6 1-20 15,0 1-4-15,5 0-1 16,2-1 2-16,0 4-44 16,0-3-22-16,-1 3-73 15,-1-1-54-15,2 1-190 16,4 1 241-16</inkml:trace>
  <inkml:trace contextRef="#ctx0" brushRef="#br0" timeOffset="-159159.45">15367 13027 227 0,'72'-29'152'0,"-72"29"20"15,4 0 11-15,-4 0 7 16,0 0 5-16,0 0-17 15,-1 0-14-15,0 0-33 16,-1 0-20-16,-3 0-25 16,-11 1-10-16,-32 9-22 15,28-7-7-15,-2 5-9 16,-2 6 0-16,-5-4-2 16,1 6-1-16,-3 3-3 0,5-3-5 15,2 1-7-15,3-1-4 16,14 1 6-16,-7-5 3 15,13 3 0-15,0-1-2 16,-6-3-17-16,13 4-4 16,-3 0-2-16,5 0-1 15,6 3-2-15,1-2 1 16,8 3 2-16,0-2 0 16,6 0 1-16,0-2 1 15,3-2 0-15,0-2 0 0,-1-3 0 16,-2-4 0-16,1-3 0 15,-3-2 1-15,2-4-15 16,-2-5-16-16,-4-1-44 16,2 1-33-16,-1-2-63 15,-3 3-32-15,-2 0-174 16,-8 1 237-16</inkml:trace>
  <inkml:trace contextRef="#ctx0" brushRef="#br0" timeOffset="-158600.02">15941 13173 331 0,'65'-46'219'16,"-73"54"-19"-16,2 4-33 15,0 1-13-15,3-3-33 16,-1 1-25-16,7-5-12 16,0-4-10-16,4 1-24 15,0-4-3-15,2-6-18 16,1 2-5-16,-3-9-7 15,2 1 6-15,-1 1 24 16,-3-1 14-16,-4 5 27 16,-2 1 4-16,-6 2-15 15,-3 4-12-15,-2 0-25 16,-4 2-13-16,3 1-15 0,0-2-4 16,2 0-14-16,1 0-20 15,4 0-59-15,3-1-42 16,5 1-96-16,-2-1-50 15,0 1 173-15</inkml:trace>
  <inkml:trace contextRef="#ctx0" brushRef="#br0" timeOffset="-157615.05">16389 13064 930 0,'21'53'404'0,"-28"-51"-211"16,5 1-39-16,2-6-42 15,0 2-24-15,0 0-22 16,0 0 2-16,0 0-22 16,6-13-4-16,1-2-22 0,25-31-7 15,-18 21-8-15,5 1-1 16,-1-5 1-16,-1 1-1 15,0 4-1-15,-3-1 4 16,-4 11-1-16,-1 3 2 16,-5 4-1-16,-1 4 0 15,-3 4-1-15,-3-3-3 16,3 3-4-16,0 0-4 16,0 0-2-16,0 0 2 0,0 10-1 15,2 8 1-15,1 36 1 16,-4-24 4-16,-6 3 11 15,0 3 5-15,-6-4 13 16,0 3 1-16,0-2-4 16,1 3-5-16,1 0-12 15,1-1-5-15,0-2-1 16,-3-5-1-16,8-1-1 16,0-2 1-16,2-2-1 15,0-1 0-15,1 2 0 16,-3-3 1-16,3-2 0 15,1-4 1-15,0-6 1 16,-1-5 2-16,1-1 0 16,1 3 2-16,0-6 3 15,0 0 0-15,0 0 0 16,0 0 1-16,0 0 0 16,-1 0 2-16,-1-1 8 0,2 0 1 15,-2 0 5 1,1-1 0-16,0 1-9 0,-5-1-1 15,-12-1-7-15,-26-5-2 16,28 6-3-16,0 2-1 16,3 1-2-16,3 0-2 15,2 4-2-15,-7-3-1 16,8 3 0-16,-2 1-1 16,4-1-3-16,8 2-2 15,-2-5 2-15,3 2 0 0,2 1 3 16,3 0 2-16,8 6 1 15,5-3 2-15,2-2 1 16,2 1 0-16,-3-2-1 16,4 1-1-16,-1-3 1 15,-1-3-11-15,2-3-39 16,-2-4-26-16,0 2-56 16,0-1-33-16,-5-2-45 15,-2 1-27-15,-7-5-231 16,-2 1 306-16</inkml:trace>
  <inkml:trace contextRef="#ctx0" brushRef="#br0" timeOffset="-156799.39">15366 13000 325 0,'-42'-10'188'0,"40"7"-20"16,2 6-23-16,2-4-24 16,-2 0-1-16,0 0 16 15,0 0 7-15,0 0 10 16,0 0-6-16,0 0-24 16,9-5-21-16,3-2-44 15,29-22-15-15,-21 24-28 16,-2-1-8-16,1 3-4 15,-2 2-2-15,0 1-1 16,-1 3-10-16,3 3-61 16,-2 0-41-16,2 3-134 15,-1-1-238-15,-3 7 324 16</inkml:trace>
  <inkml:trace contextRef="#ctx0" brushRef="#br0" timeOffset="-153923.59">8482 15793 123 0,'28'-43'94'0,"-27"43"18"16,-1 1-26-16,1-1 15 16,-1 0 10-16,0 0 32 15,0 0 9-15,0 0-1 16,0-1 2-16,0 1-12 15,0 0-10-15,0 0-18 16,0 0-9-16,0 0-10 16,0 0-5-16,0 0-15 15,0 0-9-15,0 0-15 16,0 0-10-16,0 0-7 16,0 0-1-16,0 0-1 15,0 0 1-15,5 8-4 16,2 9-5-16,10 33-7 0,-16-25-2 15,0 8-3-15,-1 1-1 16,0 1-3-16,0 2-2 16,-2 2-1-16,1-1-1 15,-2-1-1-15,-1-1 0 16,3-4 0-16,1-3 0 16,0-5-1-16,3-1 2 15,-2-8 1-15,0-2 0 0,3-6 1 16,-4-5 10-16,1-2 12 15,-1 0 9-15,0-1 12 16,0 0-5-16,1-7-5 16,6-13-8-16,14-29-7 15,-11 23-6-15,3-6-6 16,-3-6-2-16,3 0-3 16,-3-4-2-16,0 1 0 15,8 2-1-15,-8 3-1 16,4 2-1-16,-1 8 0 15,-3 4-1-15,-1 7-6 16,6 5-9-16,-3 5-46 16,-6-4-37-16,5 2-140 15,-7-1-97-15,2 7 208 16</inkml:trace>
  <inkml:trace contextRef="#ctx0" brushRef="#br0" timeOffset="-153289.5">8788 16312 743 0,'-5'10'370'0,"0"-3"-112"16,5-1-40-16,-1-4-41 16,2 2-18-16,1-5-32 15,-2 0-12-15,0 0-29 16,0 0-15-16,0-2-25 0,5-10-11 15,4-8-20-15,18-21-6 16,-15 30-5-16,-1-1-1 16,-1 5 0-16,-3 0-1 15,-1 4 1-15,-4 1 0 16,0 1 0-16,-2 2 4 16,0 0 5-16,0 0 3 15,0 0 0-15,0 15-1 0,-1 11-4 16,-8 31-2-1,2-20-3-15,-1-3-1 0,0 3-3 16,2 1 3-16,-1-8-62 16,3 0-31-16,2-8-89 15,-1-4-66-15,3 2 160 16</inkml:trace>
  <inkml:trace contextRef="#ctx0" brushRef="#br0" timeOffset="-152032.31">13154 15969 760 0,'18'-88'364'0,"-18"86"-128"16,0 4-42-16,0-2-69 16,0 0-21-16,0 0-37 15,0-1-9-15,0 0-4 16,0 0-1-16,0 1 0 0,0 0-3 15,0 0-15-15,0 0-6 16,5 17-14-16,9 36-6 16,-9-24-2-16,0 5 6 15,1 8 4-15,-2 0 0 16,6 0-1-16,-2 3-4 16,-4-5-5-16,3 2 0 15,-7 2-1-15,1-2-1 16,4 1-1-16,-1-4 0 15,0-10-1-15,2-2-1 0,1-15 17 16,-2-6 9-16,2-10 30 16,-1-5 15-16,-2-16-6 15,2-7-4-15,3-9-23 16,0-9-12-16,7 9-11 16,0 0-8-16,1 1-8 15,2 4-1-15,-2-13-1 16,1 1 1-16,-1-2 1 15,2-4 0-15,-2 6 1 16,-1 3-4-16,-7 9-21 16,-3 5-16-16,-4 12-54 15,1 7-31-15,4 9-114 16,-2 8-78-16,2 10 199 16</inkml:trace>
  <inkml:trace contextRef="#ctx0" brushRef="#br0" timeOffset="-151207.46">13602 16398 748 0,'-26'-43'399'0,"33"41"-93"0,-2-1-51 16,-2-1-84-16,7-1-33 15,1 2-38-15,6-1-13 16,0 3-29-16,2 2-8 16,-3 3-25-16,0 3-11 15,-4 5-6-15,-1 1-2 16,-3 4 1-16,-4 4-1 15,-4 3 0-15,-3 2 0 0,-2 5-3 16,-5-2-1-16,-6 1-1 16,1-2 0-16,-8-6-5 15,-2-1-6-15,-4-8-24 16,5-1-10-16,6-2 5 16,2-4 6-16,6-3 22 15,3-3 7-15,1-6-2 16,5 0 0-16,2-4 2 15,4 0 4-15,-1-1 6 16,2 1 4-16,7-1 3 16,-2 1 0-16,1 4 1 15,3 0-1-15,-1 8 0 16,4 4 2-16,5 5 5 16,-2 2 1-16,4 7 2 15,-2 1-2-15,4 4-8 16,1-2-3-16,0 0-5 15,4-2-21-15,3 0-63 16,5-1-73-16,11-1 89 0</inkml:trace>
  <inkml:trace contextRef="#ctx0" brushRef="#br0" timeOffset="-142236.29">1288 17905 522 0,'-10'0'263'0,"4"-3"-88"15,-2 1-29-15,0-2-50 16,0-1-11-16,0 0 1 16,-1 0 9-16,3 3 12 15,2 2-2-15,2 2-22 16,1-2-16-16,0 0-32 15,0 0-16-15,0 0-20 16,1 0-7-16,0 0 1 16,3 10 4-16,5 6 26 15,22 30 17-15,-12-29 18 16,3 0 6-16,-1 0-14 0,-3 3-13 16,4 7-19-16,-3 5-7 15,3 10-7-15,3-1-1 16,0 11-1-16,4 1 0 15,-3 1 0-15,2 2 1 16,-3-13 1-16,-2-7 0 16,-4-10 1-16,-5-4 0 15,0-5 0-15,-3 2 1 0,-4-6 0 16,-6 0-1 0,2-2-32-16,1-3-26 0,-1 2-86 15,7 0-55-15,-4-4-192 16,-1 7 240-16</inkml:trace>
  <inkml:trace contextRef="#ctx0" brushRef="#br0" timeOffset="-141826.39">1743 17901 635 0,'-2'1'410'0,"-2"3"-10"16,-5 1-209-16,5 2-32 15,-9 6-56-15,2 2-9 16,-1 6 5-16,-1 1 3 16,-5 7-18-16,-3 4-15 15,4 8-29-15,-4 6-12 0,1-3-16 16,-1 1-6-16,2-4-5 16,-1 2-1-16,5 6-18 15,2 2-15-15,-3 0-41 16,3-8-29-16,3-6-47 15,-1-7-23-15,7-10-97 16,3 1-95-16,0-8 237 16</inkml:trace>
  <inkml:trace contextRef="#ctx0" brushRef="#br0" timeOffset="-141240.36">2440 17967 337 0,'-9'-12'256'15,"3"3"13"-15,-1 3-79 16,-3-2-22-16,4 4-36 16,-1 0-10-16,-3 1-13 15,5 4-11-15,-5 4-8 16,-1 0-6-16,2 4-11 15,-1 0-7-15,0 0-23 16,-3 5-8-16,4 3-16 16,-3 5-7-16,2 6-7 15,0 5-4-15,0 9-2 16,1-1-1-16,6 1 0 0,-3-4-8 16,1-6-64-16,10-3-28 15,1-9-68-15,6-3-54 16,8-7 154-16</inkml:trace>
  <inkml:trace contextRef="#ctx0" brushRef="#br0" timeOffset="-140760.2">2898 17953 263 0,'26'-65'219'0,"-39"67"57"16,-1-1-39-16,-3 4-52 15,3 7-29-15,0 3-42 16,1 7-16-16,2 6-34 16,3 1-15-16,4 10-24 15,-1 4-7-15,5 5-4 0,6 1 0 16,4-9-4-16,4-7-2 16,7-10-6-16,-3-8 0 15,9-11 12-15,-2-7 9 16,0-12 13-16,2-9 4 15,-4-10-8-15,-1-5-5 16,-8-5-8-16,-4 2-2 16,-6 6-1-16,-3 4-1 15,-7 7-1-15,-3-2-14 0,-5-4-70 16,1 6-38-16,1-1-105 16,5 4-65-16,1 7 181 15</inkml:trace>
  <inkml:trace contextRef="#ctx0" brushRef="#br0" timeOffset="-140386.17">3347 17616 703 0,'16'-3'397'0,"1"0"-117"16,3 3-65-16,3 3-40 15,0 6-98-15,-2 4-38 16,-4 5 1-16,-4 6 5 15,-4 9 9-15,-6 2 3 16,-4 7-23-16,-6 2-7 16,-9-1-9-16,-3 4-4 0,-3-8-4 15,-3 0-1 1,1-5-23-16,-3-3-53 0,0 1-151 16,8 1-144-16,9 0 214 15</inkml:trace>
  <inkml:trace contextRef="#ctx0" brushRef="#br0" timeOffset="-139834.14">4370 17885 718 0,'-5'-4'348'0,"6"2"-144"16,-1 1-38-16,0 1-72 15,0 0-14-15,5 1-9 16,13 3-4-16,30 8-14 16,-29-12-19-16,1 0-24 15,0 0-4-15,3-1-2 16,-3 1 19-16,7 1-91 15,-4 1-47-15,-6-1-158 16,1-1 144-16</inkml:trace>
  <inkml:trace contextRef="#ctx0" brushRef="#br0" timeOffset="-139589.25">4567 17828 1022 0,'-103'-55'516'0,"94"54"-191"16,8-1-115-16,1 2-59 15,0-2-85-15,0 1-34 16,0 0-32-16,0-1-5 0,0 1 0 16,11-1-35-16,12-2-36 15,28-1-25-15,-20 7-72 16,1 2-11-16,4 4-112 15,2-1-178-15,7 2 311 16</inkml:trace>
  <inkml:trace contextRef="#ctx0" brushRef="#br0" timeOffset="-138919.54">5946 17619 427 0,'5'-2'310'15,"-6"-2"-18"-15,0-3-124 16,2-1-55-16,-5-2-85 16,7 0-7-16,-11-2 36 15,5 0 22-15,-3 1 45 16,-5 0 12-16,3 6-10 16,-9-2-12-16,1 8-34 15,-5 4-17-15,-2 8-26 16,0 4-7-16,-2 7-7 15,1 4-5-15,1 4-4 16,-2 3-3-16,4 1-2 16,2 0 0-16,3 1-3 15,4-3-3-15,4-4-2 16,6-1-1-16,4-7 2 16,3-1 3-16,8-7 4 0,2-1 2 15,2 2-3-15,3-7-3 16,2 0-4-16,0-5-1 15,5-3-1-15,2 0 1 16,2-4-27-16,0-4-25 16,-5-1-93-16,-1 0-72 15,-2-6-261-15,4 1 300 16</inkml:trace>
  <inkml:trace contextRef="#ctx0" brushRef="#br0" timeOffset="-138434.99">6148 17881 652 0,'40'70'365'15,"-40"-75"-82"-15,0 5-80 16,0-1-49-16,0 0-38 16,0 0-23-16,0 0-25 0,0-1-6 15,4-15-21-15,10-25-11 16,-6 26-15-16,-1 4-5 15,-1-2-7-15,1 2-2 16,1 5 0-16,-1 0-1 16,4 6 0-16,-6 1-1 15,0 1 1-15,-2 3 1 16,-3 3 16-16,1 2 7 16,-1 5 10-16,-3 2-1 15,-3 4-6-15,-6-2-5 0,7-6-9 31,1-5-3-31,3 0-10 0,-4 17-6 0,1-5-59 16,4 0-31-16,6-7-80 16,-2 1-69-16,5-2 162 15</inkml:trace>
  <inkml:trace contextRef="#ctx0" brushRef="#br0" timeOffset="-137705.37">6639 17530 749 0,'0'-5'351'0,"1"2"-151"16,0 2-40-16,-2 1-82 16,0 0-23-16,1 0-28 15,0 0-3-15,1 7 3 16,4 12 6-16,14 33 0 15,-11-25-2-15,-3 5-6 16,4 2-8-16,-3 0-8 16,-1 2-1-16,2 3-2 15,-2-1-1-15,-2-2 1 16,3-2 0-16,-1-7 19 16,0-7 4-16,0-7 11 0,1-5 10 15,-4-7 1-15,1-1 9 16,2-3 11-16,-5 2-2 15,0 0-9-15,7-15-11 16,21-43-16-16,-15 28-6 16,7-6-10-16,-1 1-3 15,-1-3-8-15,3-2-2 16,2 3-2-16,0-4 0 16,1 5-1-16,-6 1 1 15,-5 6-1-15,-2 9-14 0,-7 8-41 16,4 6-42-16,-1 8-102 15,-4 1-50-15,1 8-205 16,-1 3 284-16</inkml:trace>
  <inkml:trace contextRef="#ctx0" brushRef="#br0" timeOffset="-137352.64">7010 17818 751 0,'73'7'407'16,"-74"-2"-70"-16,0 3-53 16,-1 6-90-16,1 0-36 15,1 9-73-15,-3 9-23 16,-1-5-31-16,1 1-13 16,-4-6-11-16,7-8-4 0,-1-3-39 15,1-1-33-15,-2 0-105 16,0-1-82-16,6 1 159 15</inkml:trace>
  <inkml:trace contextRef="#ctx0" brushRef="#br0" timeOffset="-136803.23">8094 17681 646 0,'-23'-32'356'0,"25"35"-59"16,6-1-37-16,0 1-65 16,5 0-33-16,3 4-70 15,-4-3-29-15,-1 2-42 16,6 0-12-16,1-4-6 15,1 0 0-15,6-2-22 16,-2 0-20-16,0-1-59 16,-1 0-41-16,-7 2-182 15,-2 0 206-15</inkml:trace>
  <inkml:trace contextRef="#ctx0" brushRef="#br0" timeOffset="-136587.27">8293 17676 718 0,'-4'-4'385'15,"3"3"-67"-15,0 0-101 16,-1 0-90-16,-7 1-33 16,-1 5-52-16,-1 8-24 0,-27 37-10 15,35-29-4-15,-1-3-66 16,1-5-44-16,3-1-100 15,-5 0-73-15,7 1 180 16</inkml:trace>
  <inkml:trace contextRef="#ctx0" brushRef="#br0" timeOffset="-135915.21">8915 17680 480 0,'65'-89'360'15,"-67"66"38"-15,-4 6-149 16,-3 0-42-16,-4 7-55 16,-2 2-27-16,-5 1-26 15,-1 5 2-15,-2 2-6 16,0 8-3-16,3 1-15 15,-3 4-13-15,3 2-30 16,1-1-13-16,0 13-15 16,3-1-4-16,0 11-6 15,3 2-2-15,6 0-3 16,4 2 0-16,7-3-1 16,4-6-1-16,9-4-1 0,-1-8 0 15,6-4 1 1,5 0 2-16,4-11 3 0,5 0 2 15,0-8 4-15,1-2-9 16,-1-2-42-16,-2-1-27 16,2 2-84-16,-5-5-38 15,-1 4-103-15,-1 1-61 16,-7-1 234-16</inkml:trace>
  <inkml:trace contextRef="#ctx0" brushRef="#br0" timeOffset="-135485.22">9205 17839 1035 0,'6'0'487'0,"4"-1"-207"16,-5 0-48-16,3 0-118 16,-3-2-34-16,-1 2-57 15,3 0-10-15,-1 1-9 16,4 1-3-16,-7 0 0 16,-3 1 0-16,1 11 1 0,7 0 1 15,9 26 2-15,-16-27 1 16,-1 0-1-16,0-1-1 15,1-1-3-15,2-2-2 16,1-4-2-16,2 3 1 16,4-4 1-16,-1 1 1 15,1-4 0-15,1 2 0 16,-2-1-17-16,4-1-20 16,2 2-65-16,2 0-39 15,0-2-61-15,2 0-29 0,-3 1-93 16,-2 0 201-16</inkml:trace>
  <inkml:trace contextRef="#ctx0" brushRef="#br0" timeOffset="-134999.17">9801 17472 559 0,'0'-11'363'0,"6"9"0"15,-6 2-106-15,0 2-97 0,-3-2-53 16,3 0-56-1,-4 21-27-15,-2 44-1 0,6-21 6 16,-2 5 19-16,2 3 3 16,-1-6-6-16,4-3-5 15,1-7-22-15,-3-4-5 16,0-14-5-16,0-2-1 16,0-11 2-16,5-5 4 15,-2 0 12-15,-2-3 12 0,-2 2 19 16,0 0 4-16,3-18-5 15,39-35-13-15,-29 25-22 16,1-1-9-16,5 0-8 16,-1-2-2-16,1 1 2 15,4-1-18-15,-2 3-33 16,3 2-24-16,-1 6-56 16,-2 5-23-16,-2 11-99 15,-2 5-57-15,1 11 191 16</inkml:trace>
  <inkml:trace contextRef="#ctx0" brushRef="#br0" timeOffset="-134502.48">10174 17932 560 0,'-27'7'298'0,"27"-12"-49"16,4 3-32-16,3-7-48 16,2 4-6-16,6-2-14 15,4 3-1-15,-3 4-22 16,1 0-19-16,-9 5-48 16,1 2-23-16,-8 6-24 15,2-2-3-15,-5 3-2 16,2 0-1-16,-1 1 0 15,0 3 0-15,-2 2-1 16,-3-3-1-16,5 2-1 16,-3-4-2-16,9-1-3 15,0-3 0-15,1-5-2 16,6-2 1-16,-2-4 5 16,3 0-15-16,4-1-80 15,-2-2 451-15,17 3-297 0</inkml:trace>
  <inkml:trace contextRef="#ctx0" brushRef="#br0" timeOffset="-109104.39">16152 3889 220 0,'76'84'108'0,"-70"-51"-27"15,-2 3-10-15,1 9 43 16,6 5-7-16,-3 8 13 16,2 3 4-16,-2 7-14 15,-2 6-13-15,-2 4-38 16,3 7-15-16,-1 8-31 16,0-9-10-16,-2-10 42 0,3-9 6 15,-1-19 6-15,1-5 7 16,0-17-10-16,-1-7 17 15,1-14 65-15,1-8 11 16,0-21-22-16,3-10-22 16,6-21-72-16,-1-9-13 15,3-8-11-15,2-4-3 16,0 8-4-16,7 3-5 0,0 9-5 16,-3 6-21-16,3 14-63 15,-3 2-37-15,-3 3-136 16,0 6-147-16,-6-2 273 15</inkml:trace>
  <inkml:trace contextRef="#ctx0" brushRef="#br0" timeOffset="-108630.17">17025 4574 442 0,'-23'36'271'0,"27"-41"-80"0,6 2-48 16,7 3 7-16,4 8-72 15,5-1-14-15,7-3-16 16,1 0-21-16,5-4-17 16,1 3-1-16,-2 2-3 15,-6-5-2-15,-1-1-2 16,2 3-6-16,-5-4-51 16,3 3-38-16,-2-1-119 15,-7 0 127-15</inkml:trace>
  <inkml:trace contextRef="#ctx0" brushRef="#br0" timeOffset="-108358.35">17185 4494 528 0,'-38'-10'298'16,"50"13"-89"-16,4 0 18 16,8 0-45-16,-3-1-68 15,3-2-56-15,3-2-17 16,0-4-26-16,2-2-3 16,4-3-3-16,-3-1-2 0,3-3-35 15,-3 0-35-15,-1 1-232 16,-4 3 197-16</inkml:trace>
  <inkml:trace contextRef="#ctx0" brushRef="#br0" timeOffset="-108075.1">17508 4216 863 0,'-8'2'279'0,"-5"6"-247"16,-32 46 13-16,22-21 56 15,0 6 30-15,0 0-25 16,-3 4-4-16,2 1-41 16,0-1-24-16,-6-2-17 0,9-1-7 15,0-2-8-15,-1 0-1 16,12-3-29-16,-8-2-33 15,10 0-61-15,-3-6-41 16,3 1-159-16,2-2 207 16</inkml:trace>
  <inkml:trace contextRef="#ctx0" brushRef="#br0" timeOffset="-107565.39">18067 4414 894 0,'-27'15'308'15,"2"11"-276"-15,0 2-25 0,-1 2 22 16,5 9 35-16,1 0 10 15,10 4-2-15,10 2-16 16,11-3-33-16,9-6-2 16,8-10 5-16,6-5 7 15,9-20 38-15,4-10 9 16,5-16 1-16,0-8-4 16,-8-7-35-16,0-1-13 0,-18-4-10 15,-7-1-2-15,-11 6-5 16,-10-1-10-16,-10 4-37 15,-3-2-41-15,-9-2-104 16,-1 3-45-16,-4 5-162 16,-7 7 236-16</inkml:trace>
  <inkml:trace contextRef="#ctx0" brushRef="#br0" timeOffset="-84174.63">11459 2800 349 0,'-4'-1'242'0,"8"-4"59"15,3-3-32-15,3-8 10 16,-1-4-57-16,1-13-88 16,3-7-13-16,6-8-25 15,2-4-13-15,5-10-24 16,0 0-5-16,4-5-18 15,-1-1-10-15,7-4-12 16,0-1-5-16,1-9-3 16,-2-1-1-16,-7 2-2 15,1 3 1-15,-11 16 1 16,0 8 1-16,-3 16 10 16,-5 5 3-16,-1 8 0 15,-5 8-2-15,2 0-16 0,1 7-4 16,1 9-10-16,-3-2-3 15,0 7-2-15,-1 1 1 16,0 4 5-16,2 9 3 16,-4 3 3-16,0 1 2 15,0 7 1-15,0 1 0 16,-2 8 0-16,1 5 0 16,1 6 1-16,0 2 0 0,2 5 2 15,-2 2-1-15,0-5 1 16,0-4 1-16,2-10 0 15,2-3 0-15,2-6 0 16,1-2-1-16,1 1 0 16,5 0 1-16,0-1-1 15,-1 0 1-15,-1-2 0 16,-1-4 0-16,-1 2 1 16,-2 1-1-16,-1-3 1 15,2-3 0-15,-3-6 0 16,1-2 2-16,0-6 0 15,-4 2 1-15,2-5-12 16,-2-2-16-16,-2 1-56 16,-2-1-45-16,0-1-114 15,0 1-104-15,-1-1 217 16</inkml:trace>
  <inkml:trace contextRef="#ctx0" brushRef="#br0" timeOffset="-83887.43">11732 2250 901 0,'0'-2'393'0,"5"1"-227"16,7 3-7-16,6-1-50 15,-1 1-34-15,4 1-30 16,0-2-19-16,0 3-16 16,1 0-4-16,3 1-1 15,-2-1-1-15,3-3 21 16,1 0-50-16,6 3-106 16,2-4-104-16,6 3 120 15</inkml:trace>
  <inkml:trace contextRef="#ctx0" brushRef="#br0" timeOffset="-83573.87">12849 2605 832 0,'3'24'322'0,"-8"4"-216"0,-18 2-47 15,0 3 6-15,-10 4-19 16,-2-5-22-16,2 2-8 15,1-3 13-15,2-4-132 16,2-3-200-16,10-2 205 16</inkml:trace>
  <inkml:trace contextRef="#ctx0" brushRef="#br0" timeOffset="-83010.36">13622 1880 474 0,'26'-6'253'0,"9"3"-73"15,6 4-15-15,-1 6-15 16,-3 2-50-16,-2 6-46 15,-5 6-16-15,-6 3-21 16,-2 5-5-16,-7 3-1 16,-5 2-1-16,-3 2 0 15,-6 5 2-15,-8-1 2 16,2 4 1-16,-6 3 3 16,0-1 0-16,2 6-1 15,-3-3 2-15,3 1 8 16,3-2 3-16,5-7-3 15,3-4-2-15,2-11-10 16,5-5-4-16,-4-6-1 16,5-2 1-16,2-5 1 15,-6-5 3-15,4-4-1 16,-6-6-16-16,0-3-66 16,7-5-69-16,-4-10-211 0,5-5 218 15</inkml:trace>
  <inkml:trace contextRef="#ctx0" brushRef="#br0" timeOffset="-82784.03">14009 2169 684 0,'0'1'328'16,"-5"5"-122"-16,-6 8-42 0,-13 7 0 15,-6 4-34-15,-9 9-38 16,-5 1-16-16,-2 4-49 15,2 0-9-15,4-4-9 16,-1 0-2-16,5-3-3 16,2 0-19-16,7 0-85 15,6 1-65-15,8-6-219 16,3-4 235-16</inkml:trace>
  <inkml:trace contextRef="#ctx0" brushRef="#br0" timeOffset="-82453.4">14401 2531 811 0,'8'15'317'16,"-13"2"-123"-16,-8 2-132 16,-12 10 10-16,-1 1 21 0,-8 1-41 15,0 0-7-15,1-2-15 16,-1-3-14-16,6-2-59 15,3 1-69-15,9-1-304 16,2-1 270-16</inkml:trace>
  <inkml:trace contextRef="#ctx0" brushRef="#br0" timeOffset="-81944.31">14842 2056 580 0,'8'-14'207'16,"2"-2"-113"-16,0 6-15 16,2 4 26-16,-2 4 0 15,3 13-62-15,-4 5-9 16,-4 14-18-16,0 7 0 16,-6 11 3-16,-5 8 0 15,-4 6-8-15,-1 6-4 16,1 4-3-16,1-1-1 0,4-7 1 15,5-9 0-15,8-11 37 16,3-11 28-16,5-13 61 16,0-12 32-16,7-15 13 15,-1-12-10-15,6-19-48 16,5-6-30-16,0-19-48 16,4-2-19-16,-2 0-15 15,-1 2-3-15,3 6-3 16,5 7-1-16,6 3-1 15,-2 4-35-15,-1 1-87 16,-5-2-60-16,-9 6-236 16,-5 1 266-16</inkml:trace>
  <inkml:trace contextRef="#ctx0" brushRef="#br0" timeOffset="-51352.11">1197 561 282 0,'-4'-11'240'0,"6"-5"19"16,-6 8-46-16,1 1-16 0,-10 0-33 16,3 2-9-16,-7 5-22 15,-4-2-17-15,7 12-32 16,-12 9-17-16,4 10-14 16,-7 15-4-16,-13 15-3 15,-3 12-4-15,-9 25-15 16,3 1-8-16,6 1-13 15,1 3-16-15,9-5 43 16,8 6 2-16,8-2 0 16,8-6 14-16,12-15-47 15,3-8-1-15,8-16-2 16,5-10 1-16,10-10 0 16,6-7 2-16,3-9-11 15,8-4-22-15,2-13-77 16,2-6-66-16,4-14-193 15,-4-6 226-15</inkml:trace>
  <inkml:trace contextRef="#ctx0" brushRef="#br0" timeOffset="-50513.56">1438 808 385 0,'34'-27'222'0,"-32"26"-42"16,0 1 22-16,2-4-47 15,-4 3-18-15,0 0-19 16,0 0-14-16,0 0-15 16,11-6-10-16,5-11-25 15,30-31-11-15,-24 22-18 16,-2 2-3-16,2-2-8 15,-9-1-2-15,-1 5-6 16,0 0 1-16,-12 10-2 16,5 4-1-16,-2 9 3 15,-3-4 1-15,0 4-6 16,0 0 2-16,0 0-3 16,-3 9-1-16,3 16 20 15,-6 31 6-15,-1-18 9 16,1 2 9-16,-3 7-8 15,2-11-7-15,1 8-6 16,-1-3-9-16,7-5-6 0,-8 9 3 16,4-10-6-16,2-5 3 15,-10-3 0-15,5 0-19 16,-4-5-95-16,-1 5-69 16,6-8-286-16,-1-3 288 15</inkml:trace>
  <inkml:trace contextRef="#ctx0" brushRef="#br0" timeOffset="-49672.83">1981 1291 431 0,'0'-1'233'0,"0"0"-55"16,0 0-28-16,0 0-40 16,0 0-18-16,0-1-15 15,0 1-2-15,2-1-9 16,7 0-4-16,7-2-8 16,26-27 1-16,-20 27-1 15,0 4-1-15,1 2-1 16,2 0-9-16,-2 8-18 15,-3-1-7-15,-7 5-12 16,-1 1 0-16,-5 6 4 16,-5-1 5-16,0 4 5 15,-5 3 2-15,-5 2 0 16,0 1-2-16,-2-2-2 16,-3-5 0-16,-8-5 0 15,2 0 0-15,-5-7-4 16,0-3-3-16,4-8-5 15,1-3-2-15,6-1-4 16,5-1-1-16,6 5-5 0,0-1-6 16,6 1-9-16,-4 0-2 15,0 0 2-15,1 0 5 16,16 1 8-16,31 9 3 16,-27-3 3-16,4 0 2 15,-2 1 0-15,0 1 2 16,0 2 0-16,-1 1 1 15,1 3 1-15,-2-4 2 16,-1-1 3-16,-4-2-17 0,2-6-67 16,-3-1-52-16,-1-1-235 15,-3-9 231-15</inkml:trace>
  <inkml:trace contextRef="#ctx0" brushRef="#br0" timeOffset="-49193.72">2258 762 444 0,'-15'21'228'15,"7"10"-62"-15,-7 3-4 16,10-1-26-16,0 4-7 15,3-10-11-15,10-4-7 16,-5-8-28-16,10-2-6 0,7-13-6 16,-1-4 5-16,7-11 5 15,-6-4-8-15,0-3-24 16,-3-1-13-16,-4 1-12 16,-2-1-5-16,-5-3-1 15,-6 0-2-15,-3 0-6 16,-6-2-3-16,-7 11-28 15,-6 5-27-15,-2 7-69 16,-1 6-48-16,-3 10-211 16,6 2 242-16</inkml:trace>
  <inkml:trace contextRef="#ctx0" brushRef="#br0" timeOffset="-48735.1">1824 1379 633 0,'-69'-73'351'0,"55"72"-94"15,-3 1-37-15,5 7-97 16,-3 4-43-16,0 5-43 16,5 8-10-16,-4 10-10 15,9 0-3-15,-1 2-3 16,4-2-2-16,9-12 0 15,-5-1 2-15,8-12 7 16,1-5 3-16,3-7 4 16,7-8 0-16,0-6-3 15,3-3-1-15,-7-4-2 16,4-2 0-16,-6-3-7 16,-4 0-18-16,-2-2-62 15,-6-1-44-15,-2 3-141 16,-1 0-172-16,5 10 276 15</inkml:trace>
  <inkml:trace contextRef="#ctx0" brushRef="#br0" timeOffset="-48332.68">2811 503 451 0,'23'0'218'0,"0"6"-91"15,7 10-2-15,-2 10-9 16,3 7-10-16,-3 20 12 16,-5 3-1-16,-6 13-16 15,-7 7 3-15,-10 1-12 16,-10 0-3-16,-12 4-17 16,-4 1-17-16,-9 1-28 15,-1 4-7-15,-2-6-6 16,5-5-2-16,2-14 2 15,3-8-5-15,10-16-94 16,-7-7-101-16,3-11 114 16</inkml:trace>
  <inkml:trace contextRef="#ctx0" brushRef="#br0" timeOffset="-47747.24">5059 412 421 0,'-48'-46'237'15,"27"64"-36"-15,-2 9 1 16,0 3-23-16,0 11-40 16,-2 15-58-16,-2 8-2 15,-8 24-14-15,-3 2 3 16,-1 10 0-16,7 2-21 15,11-4-20-15,4 0-10 16,13-8-8-16,4-3-2 16,10-11 1-16,7-5 1 0,8-12-1 15,8-9 0-15,3-11-1 16,0-5-14-16,-3-11-47 16,-1-2-26-16,5-10-74 15,6-9-59-15,5-11 141 16</inkml:trace>
  <inkml:trace contextRef="#ctx0" brushRef="#br0" timeOffset="-46800.1">5344 466 240 0,'-5'-7'168'0,"3"8"15"15,4 1-23-15,-7-2-39 16,4 0-18-16,0 0-25 16,0 0-9-16,0 0-3 15,0-1 8-15,0 0 9 16,0 0 4-16,1 0-9 16,0 0-14-16,0 0-15 15,0 1-7-15,0 0-2 16,0 0-1-16,-1 0-7 15,-1 0-4-15,2 0-6 16,-2 0-2-16,2 0 0 16,0 0 0-16,0 0-4 0,0 0-1 15,0 0 5-15,0 0-1 16,0 0 1-16,0 0-1 16,0 0-4-16,0 0 1 15,0 0 0-15,0 0 0 16,7 1-4-16,2-1 0 15,4 0 7-15,32 1 1 16,-35-1-1-16,2 2-3 16,-7 3-11-16,-2 0-2 15,1-2-1-15,-8 3-1 0,3 0 0 16,-4 8 1-16,-1-1 2 16,-1 0 1-16,0 2 0 15,-3-7 1-15,5 6-3 16,5-5-2-16,-5-4-2 15,4 4-4-15,0 1-1 16,1 4 0-16,9 3 1 16,3 1 1-16,-5 3 3 15,-1-5 1-15,-7-1 1 16,1 1 1-16,3-3 1 16,-6 2 2-16,-2-1 4 15,-6-1 0-15,-4-6 0 16,3 1-1-16,-2 1-2 15,0-5 0-15,-8 0-30 16,2 1-30-16,0-1-58 16,2 5-38-16,7-7-91 15,-1 5-54-15,7 1 187 0</inkml:trace>
  <inkml:trace contextRef="#ctx0" brushRef="#br0" timeOffset="-46156.98">6001 1130 226 0,'28'-30'195'0,"-23"35"30"15,1-3-30-15,-6 4-17 16,1 0-46-16,1-6-24 15,-3 2-28-15,1-2-4 16,0 0 13-16,0 0 0 0,1 8-17 16,-3 14-7-16,-7 27-15 15,-1-24-5-15,0 4-13 16,5-4-4-16,-6 3-18 16,6-2-5-16,5 0-4 15,-3-2-2-15,6-4 5 16,-3-1 2-16,9-2 3 15,5-2 1-15,-3-3-1 16,7-2 0-16,-1-6 1 16,1-2 5-16,3-2-55 15,-1-4-45-15,1-2-157 16,-1-4-125-16,-5-5 228 16</inkml:trace>
  <inkml:trace contextRef="#ctx0" brushRef="#br0" timeOffset="-45919.62">6182 1380 521 0,'0'-53'317'0,"-4"67"-67"16,-2 3-49-16,-4 1-39 16,-3 8-64-16,-2-2-28 15,0 6-33-15,1 0-16 16,3-3-14-16,5-2-2 15,0-3-3-15,4-2-2 16,3 0-12-16,4 2-42 0,-2 0-90 16,0-4-46-16,1-4-185 15,-4-4 235-15</inkml:trace>
  <inkml:trace contextRef="#ctx0" brushRef="#br0" timeOffset="-45497.24">6188 703 362 0,'-13'11'223'0,"5"5"-55"16,-3 18-51-16,1 2-37 16,4 4-54-16,4 4-11 15,8-9 25-15,5-2 15 16,4-12 39-16,3-5 17 15,5-12-18-15,-2-6-1 16,6-13-5-16,-3-6-10 16,-1-11-10-16,-4 1-14 15,-6 0-31-15,-3-2-5 16,-10 5-8-16,-1-2-13 0,-10 4-52 16,-5 4-40-16,-6 8-135 15,-5 12-199-15,-10 15 281 16</inkml:trace>
  <inkml:trace contextRef="#ctx0" brushRef="#br0" timeOffset="-45047.99">5549 1099 437 0,'-13'15'245'15,"-8"8"-53"-15,0 2-26 16,1 14-42-16,1 3-10 16,10 1-8-16,1 6-8 0,8-5-27 15,3-2-15-15,4-10-22 16,6-11 1-16,7-12 1 16,3-8-1-16,3-12 6 15,3-6 1-15,-3-9-6 16,-1-6-5-16,-4-2-11 15,-3-1-5-15,-6 0-12 16,-2 0-22-16,-10-3-80 16,-6-3-53-16,-1 5-116 15,-3 5-120-15,2 11 255 16</inkml:trace>
  <inkml:trace contextRef="#ctx0" brushRef="#br0" timeOffset="-44681.96">6676 352 593 0,'26'9'272'0,"-1"8"-162"0,2 8 1 15,-7 10 31-15,-2 11-25 16,-5 10 3-16,-11 22 8 16,-4 11-14-16,-13 22-18 15,-6 0-14-15,-9 10-34 16,-4 0-14-16,-4 4-19 15,1 6-5-15,-5-2 13 16,1 1-17-16,-9 2-83 16,-8 6-92-16,-11-1 95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2T06:01:20.3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16162 3980 45 0,'-1'-1'51'15,"0"0"39"-15,0 0 7 16,0 0 14-16,-1-2-10 16,-2-3-20-16,3 4-12 0,0-1-20 15,-1-2-5-15,0 1-11 16,0-1 2-16,0 0 15 16,-1 1 3-16,2 3 12 15,0 0 7-15,0-1-1 16,0 1-2-16,0 0-9 15,0 0-9-15,0 0-21 16,-2 0-10-16,3 0-15 16,-1 0-3-16,0 0-4 15,0 0 2-15,0 0-1 16,0 1 1-16,1 0 0 16,0 3 0-16,2 14 7 15,8 26 5-15,-2-21 3 16,0 0 4-16,2 2-1 15,2 2 1-15,2 7 4 16,3 2 1-16,-2 5 4 0,5 2 7 16,4 2 6-16,-1 0 3 15,10 1-1-15,-2-3-7 16,2 3-1-16,-1 0-2 16,2 1-1-16,1 1 0 15,5 1-9-15,-1 2-4 16,2 1-9-16,1 2-3 15,-7-5-1-15,-1 1 1 0,-3-2-1 16,-6-2 1-16,0 2 0 16,8-2-2-16,-5 2 1 15,1-2-1-15,-1-5-1 16,-5-4 1-16,-4-10 2 16,-1-1-1-16,-6-7 3 15,-2-4 2-15,-6-6 7 16,-3-3 6-16,-1-6 1 15,0-1-22-15,-1 1-67 16,0 0-54-16,0 0-178 16,0-2-105-16,-4-13 249 15</inkml:trace>
  <inkml:trace contextRef="#ctx0" brushRef="#br0" timeOffset="392.94">16956 5118 373 0,'-32'-50'245'15,"32"61"-10"-15,0 2-24 16,4 3-79-16,-2-2-28 15,5 6-23-15,1-1-4 0,2 4-9 16,3 4-7-16,-1 4-21 16,1 0-6-16,0-1-9 15,2 1-3-15,0-5-8 16,-1 1-3-16,-2-2 0 16,-3-4 0-16,-5-4 38 15,-1-6 8-15,-6-2 24 16,-2-2 14-16,-9 1-16 15,-176-45-1137 48,190 33 529-63</inkml:trace>
  <inkml:trace contextRef="#ctx0" brushRef="#br0" timeOffset="1481.35">17411 5779 287 0,'-57'49'197'0,"37"-26"-13"16,7 5-68-16,3 3-32 0,2-2-24 16,4 2 10-16,3-4-4 15,0-1-7-15,7-3-18 16,6-3-14-16,3-6-18 16,0-5 1-16,7-5 4 15,-3-5 3-15,6-6 5 16,0-1 1-16,-6-7 7 15,-3-3 5-15,-4-6 0 16,-4-3 1-16,-6-10 2 16,-2-6-8-16,-9-15-5 15,-2-9-7-15,-1-3-13 16,4 0-1-16,6 11 3 16,2 6-7-16,8 13 8 15,3 5 6-15,4 1 10 16,0 5 12-16,6 5-5 15,-4 4-4-15,0 11-22 16,3 7-5-16,-4 9-6 0,4 9-1 16,-3 5 7-16,-4 2 1 15,-3 6 6-15,-5-1 1 16,-5 5 2-16,-3 1 1 16,-6 1 0-16,0 1 0 15,-6-5-4-15,-3-4-17 16,-5-4-48-16,-2-3-36 15,-6-3-138-15,-1-2-139 0,-1-6 238 16</inkml:trace>
  <inkml:trace contextRef="#ctx0" brushRef="#br0" timeOffset="2870.91">14674 4022 242 0,'0'-9'190'16,"0"5"34"-16,-3-3-1 15,2 5-26-15,-3 2-24 16,4-1-44-16,0 1-27 16,0 0-55-16,0 0-19 0,0 0-19 15,0 0 1-15,0 0 26 16,-1 0 7-16,-1 9 20 16,-3 10 4-16,-17 35-13 15,11-21-4-15,-9 9-20 16,-1 4-7-16,-2 5-11 15,-9-2-4-15,-1 3-2 16,-3-4-2-16,0 1 1 16,4 4-1-16,-2-3-1 15,2 2 0-15,-1-3 0 16,4-2 0-16,2-6 1 16,3-5-1-16,6-9 1 15,2-6 0-15,5-5-2 16,2-5 0-16,5-3 0 15,-2 0-1-15,2 1 2 16,-5-1 0-16,7-2 1 16,-2-1 2-16,1-3 3 15,2 1 1-15,-1-3 4 0,1 0 1 16,0 0 2-16,0 0 0 16,0-1-1-16,0 0-1 15,0 0-6-15,0 0-2 16,0 0-6-16,-5-12-2 15,2-7-2-15,-1-25-1 16,12 22 2-16,-3 0 1 16,2 5 1-16,0-5 0 0,-2 8 1 15,-2 2 1-15,-1 3 3 16,-2 7 0-16,1 2-1 16,-2 3-3-16,1-2-9 15,0 0-5-15,-4 13-2 16,-4 14 3-16,-7 35 6 15,11-21 3-15,-4-1 3 16,-1 2 1-16,3 6 0 16,-3-1 0-16,0 4 0 15,5-2-1-15,1-7 0 16,-4-6 0-16,5-11-3 16,0-4-4-16,3-12-11 15,5-5-1-15,3-7 4 16,2-3 5-16,7-10 10 15,3-3 3-15,9-6 1 16,3-5-24-16,3-3-97 16,1 5-96-16,-4 1 123 15</inkml:trace>
  <inkml:trace contextRef="#ctx0" brushRef="#br0" timeOffset="3679.75">12884 5652 373 0,'-32'-4'244'0,"29"3"-7"16,5 1-32-16,-2 0-77 15,0 0-10-15,0 0-8 16,0 0 1-16,3 0-3 15,6 2-20-15,-2 0-39 16,-2-1-17-16,6 3-21 16,4-1-4-16,28 8-2 15,-25-8 0-15,-1-2-1 0,-9 0 2 16,3 2-12-16,3-2-31 16,0 1-166-16,1-2 140 15</inkml:trace>
  <inkml:trace contextRef="#ctx0" brushRef="#br0" timeOffset="4446.63">13252 5534 500 0,'94'-80'280'0,"-83"74"-69"0,0-1-32 16,7 6-53-16,1 1-30 16,3 3-18-16,0 1-12 15,5 1-21-15,-4-3-9 16,1 11-16-16,0-1 1 15,-7 2 4-15,-3 1 0 16,-6 2 9-16,-3 5 2 0,-5 2 4 16,1 6 0-1,-10-2-5-15,-1 4-6 0,-8 1-11 16,1 0-2-16,-3-3 0 16,-1-5-1-16,1-8 0 15,-4-6-2-15,-2-9-8 16,-3-2-8-16,3-5-14 15,4 0-5-15,7-1-2 16,4 0 2-16,4 1 3 16,4-3-2-16,2 0 0 15,1 0 1-15,3-2 6 16,2 0 3-16,1 1 5 16,2 1-1-16,-2-2-2 15,7 7-1-15,1 1-2 16,3 1 0-16,2 6 1 15,-5-4 1-15,5 6 4 16,-5 4 9-16,4 7 11 16,3 1 6-16,-1-3 8 0,2-1-4 15,0-4-5-15,0-3-6 16,3 1-5-16,-1-2-1 16,3 4-1-16,2-1 3 15,-6 0-57-15,2-1-87 16,-2-6 88-16</inkml:trace>
  <inkml:trace contextRef="#ctx0" brushRef="#br0" timeOffset="12158.44">6420 12347 134 0,'-3'0'61'16,"3"0"-21"-16,-1 0-3 0,0 0 24 16,0 0 16-16,0 0 29 15,0 0 9-15,0 0 2 16,0 0 0-16,0 0-4 15,-1 0-6-15,2 0-28 16,-2 0-18-16,1 0-34 16,0 0-11-16,0 0-10 15,0 0-2-15,0 0-4 16,0 0 0-16,0 0 0 16,0 0 5-16,1 0 12 15,0 0 4-15,1 0 7 16,10 3-1-16,-3-2-2 15,3 0-1-15,30 2 3 16,-28-2 0-16,-1-1-2 16,0 2-3-16,-1-2-11 15,-2 1-4-15,8 6-3 0,-3-5-2 16,9 1 0-16,3-3 0 16,0-3 1-16,1 0-1 15,6-3 11-15,-4 2 11 16,5-5 7-16,1 5 0 15,-1-3-8-15,2 1-12 16,-2 3-5-16,0-2-1 16,-6 2-3-16,1 1 1 15,-4 1-2-15,-2-1 0 16,-1 2-1-16,-2 3 1 0,-1-3-1 16,1 0 1-16,5 0 0 15,-2 0 0-15,1-3 0 16,1 3 0-16,-3-2 0 15,1-1 0-15,-1 3 0 16,1 0 0-16,-2 0 0 16,0 0-1-16,-1-2 1 15,1-1 0-15,3 1 0 16,4 1 1-16,1 0-2 16,-1-2 1-16,1-1-1 15,-5-1 1-15,3 1 0 16,0-1 3-16,-2 3 2 15,3-1 0-15,3 3-1 16,-1 0-1-16,1 0-2 16,-1 1-1-16,-4-2 1 15,3 1-2-15,3-1 1 16,3 1-1-16,3 0 1 0,1-3-1 16,2 1 1-16,-5 0-1 15,-4-1 1-15,3-1 0 16,-4 1-1-16,5 2 0 15,4 1 0-15,-1 0 0 16,2 1-1-16,-2 1 0 16,0 2 1-16,4 1 0 15,0 2 0-15,2 0 0 16,1-5 0-16,-1-1 1 0,-5-2 0 16,3 0 0-16,1 0-1 15,2-2-6-15,4 3 28 16,-3 0 2-16,-5 3 2 15,4-1 7-15,3-1-30 16,-1 1 1-16,-5 0-2 16,1 0 0-16,-3 1 0 15,-1-1-1-15,11-1 1 16,-4-2-1-16,3 0 1 16,5-2-1-16,-3 0 0 15,4 1-1-15,3 1 1 16,-4 1 0-16,-4 1-1 15,-7 2 0-15,2 2 0 16,2 0 1-16,5 3-1 16,3-3 0-16,1 0 1 15,1 0-1-15,-2-4 2 16,0 5-1-16,-6-2 0 0,0 0 0 16,6 5-1-16,-1-2 0 15,3 0 0-15,2 1 0 16,1 2 1-16,-3-2-1 15,2 3 1-15,-4-2 1 16,-3 0-1-16,-4-1 0 16,1-3 0-16,2 1 1 15,2-2-1-15,6-3 0 16,4 4 0-16,0-3 0 16,-2 0 0-16,-3 4 0 0,-7-5 0 15,-2-1 0-15,2 1-1 16,5 0 1-16,1-1 0 15,3 2 0-15,-3-2-1 16,0 2 1-16,-6 1-1 16,-1 0 1-16,-3 0 0 15,1-2 0-15,5 2 0 16,2 1-1-16,2 0 1 16,-2-2-1-16,-1 0 0 15,0 1 0-15,-8-1 0 16,3 2 0-16,-1-2 1 15,-2-2 1-15,7 1-1 16,-3-1 1-16,0-2-1 16,3-2 1-16,-1 3-1 15,-1 0 0-15,-8 0-1 16,2-1 1-16,0 0-1 16,-7-1 2-16,13 5-2 0,-3 0 2 15,0-4-1-15,8 0 0 16,1-1 0-16,-1-1 0 15,0 2 0-15,2 2 0 16,-4-2-1-16,-5-1 1 16,2 1 0-16,-2-2-1 15,4 2 1-15,5-1 0 16,1 2-1-16,-2-3 0 0,1 1 0 16,-4 3 0-16,1-1 0 15,-8 1 1-15,7-1-1 16,1 1 1-16,2-4 0 15,10 2 0-15,-1 1 0 16,-2-3-1-16,-3 3 0 16,-3-1 0-16,0 1 0 15,0 1 1-15,5-4-1 16,5-1 0-16,5-1 2 16,-1-1-1-16,2-2 2 15,-8 0-1-15,-2 0-2 16,4 2 2-16,6-1-1 15,0 0 0-15,7 0 0 16,-7 0-1-16,-5 3 1 16,0-1-1-16,-4 3 0 15,3 0 1-15,5 0-1 0,2 2 0 16,68 0 1 0,-80 1-1-16,2 0 0 15,-1 1 1-15,3 0-1 16,8 4 0-16,-4-2 0 15,-3 1 0-15,0-1 1 16,-4-3-1-16,0 0 1 16,6 0 0-16,1 0-1 15,1 0 1-15,5 3-1 16,-10 0 0-16,-6 0 0 0,0 1 0 16,-8-1 0-16,9 2 0 15,7 0 0-15,1-1 0 16,3 4 0-16,0 0 0 15,-6-1 1-15,-4 2-1 16,3-5 0-16,1 1 1 16,9-1 0-16,7-2-1 15,-5 2 1-15,-3 1-1 16,-3 2 0-16,-3-2 1 16,4 1-1-16,4-4 2 15,3-2 0-15,-3 0-1 16,-2 0 1-16,-7-1 0 15,2 1-1-15,-4-4 1 16,-2-1 0-16,10-3 0 16,-7-2 0-16,5 1 0 15,-4-1 1-15,-12 1-1 16,-6 1 1-16,4 1-1 0,1 0 1 16,-5 0-2-16,3 2 1 15,-14 1-1-15,2 0 0 16,-4 4 1-16,-5 0 0 15,-4 4 0-15,-4 2 0 16,-11-1 1-16,-4 0 0 16,-1-1 1-16,-8-4-26 15,2 1-68-15,1-1-55 0,-4-1-364 16,0 0 342-16</inkml:trace>
  <inkml:trace contextRef="#ctx0" brushRef="#br0" timeOffset="12959.63">19876 12762 185 0,'-10'-8'150'15,"3"-3"0"-15,-2 1 21 16,4 3 11-16,0 0 3 15,1-1-2-15,0-1-18 16,-2 0-15-16,2 3-26 16,-3 0-7-16,3 3-16 15,2 1-6-15,0 1-26 16,2 1-17-16,-3 0-33 16,3 0-10-16,0 0-11 0,7 13-2 15,-4 13 4-15,42 31-1 16,-25-21-1-16,3 3 1 15,0-1 1-15,-3-3 0 16,-4-4 0-16,-4-3 2 16,1-6-1-16,1 1 1 15,1-4 0-15,-2 1 0 16,-1 0 1-16,0-5-1 16,-7 0-11-16,2-4-15 0,-7-4-64 15,1 3-51-15,0-4-113 16,-2-5-100-16,3-5 223 15</inkml:trace>
  <inkml:trace contextRef="#ctx0" brushRef="#br0" timeOffset="13197.98">20092 12748 681 0,'0'-13'358'0,"-7"5"-79"16,-1 4-61-16,3 7-94 15,-5 1-39-15,1 8-57 16,-2 1-3-16,-5 12 18 16,-4 6 2-16,1 7-6 15,0 8-7-15,-3-3-22 16,4 2-3-16,-1-5-5 16,1-3 1-16,5 0-15 15,0-3-35-15,3-2-96 0,4-4-66 16,2-8 120-16</inkml:trace>
  <inkml:trace contextRef="#ctx0" brushRef="#br0" timeOffset="13453.29">20046 13171 977 0,'61'18'402'0,"-61"8"-231"15,-6 0-19-15,-3 7-57 16,2-1-24-16,-9-2-53 16,6 1-8-16,5-6-10 15,0-2-33-15,5-1-113 16,5-1-101-16,2-8 144 15</inkml:trace>
  <inkml:trace contextRef="#ctx0" brushRef="#br0" timeOffset="14019.3">20158 12472 697 0,'-33'45'307'0,"27"-30"-159"16,2-2-22-16,3-9-54 16,-1-2-12-16,5-2-17 15,-3-1 1-15,0 0-2 16,0 0-11-16,3-15-17 16,30-32-8-16,-33 33 35 0,-3 1 17 15,-2-3 18-15,-3 6 5 16,3 3-35-16,-2-2-18 15,-1 4-19-15,3 1-3 16,0-1-23-16,3 5-31 16,1 1-98-16,4 3-39 15,-3-3-164-15,0 0 211 16</inkml:trace>
  <inkml:trace contextRef="#ctx0" brushRef="#br0" timeOffset="14498.54">20459 12895 491 0,'-60'17'284'16,"60"-18"-50"-16,-2 1-19 15,6 1-69-15,-4-1-17 16,0 0-10-16,0 0-4 16,2 0-18-16,11 0-22 0,1 0-45 15,25 6-13-15,-23-4-12 16,1-2-1-16,5 0-2 15,-2-1-5-15,7 0-69 16,1-2-46-16,0 2-181 16,-2-3 180-16</inkml:trace>
  <inkml:trace contextRef="#ctx0" brushRef="#br0" timeOffset="14769.36">20454 12741 769 0,'2'-4'388'0,"-2"3"-96"15,3-2-94-15,-3 2-76 0,0 0-32 16,0 0-50-16,0-1-24 15,0 2-15-15,1 0-2 16,3 0-4-16,9 3-8 16,3 1-64-16,32 14-52 15,-20-9-189-15,-2 2 195 16</inkml:trace>
  <inkml:trace contextRef="#ctx0" brushRef="#br0" timeOffset="15148.34">20894 12756 650 0,'65'-13'296'0,"-82"36"-129"15,-2 4-32-15,0 12-17 16,-8 5-6-16,8 7-12 16,2 3-3-16,12-6-32 15,3-5-25-15,9-7-31 16,7-9-4-16,6-4-4 16,5-12 2-16,6-8 4 0,2-4 4 15,-3-12 31-15,-4-4 10 16,-8-9 15-16,0 0 1 15,-3-2-23-15,0-1-11 16,-10-6-16-16,-5-4-7 16,-11-4-35-16,-4-2-29 15,-6 5-88-15,-4 0-64 16,-12 11 127-16</inkml:trace>
  <inkml:trace contextRef="#ctx0" brushRef="#br0" timeOffset="17552.82">12711 12277 249 0,'0'-1'187'16,"0"0"2"-16,0 0-30 15,0 0-13-15,0 0-31 16,0 0-16-16,0 0-39 16,-1 0-23-16,-2-1-28 15,3 2-8-15,0 0-5 16,0 10 0-16,6 8-1 16,14 26 0-16,-3-31 0 15,-2-4 0-15,5-5 4 0,-1-2 1 16,-4-5 7-16,-2-4 3 15,-4-4 10-15,-1-2 2 16,-6-2-2-16,0 0-1 16,-3-3-7-16,-7 0-4 15,-5 6 0-15,2 0 9 16,-4 5 12-16,1 2 8 16,1 0 13-16,-1 2-5 15,5 3-15-15,1 7-9 0,1 3-17 16,1 3-6-16,0 10-4 15,4-1 1-15,1 8 3 16,0 0 0-16,1-6 2 16,0-3 0-16,1-11-8 15,2-7-2-15,2-7 1 16,0-4 3-16,2-10 7 16,0-3 3-16,-1-10-1 15,-4 0 0-15,-2 2 1 16,-2 1 2-16,-3 10 1 15,1 6 0-15,0 7 5 16,-1 3 1-16,1 5-5 16,0 1-3-16,1 7-8 15,0 3-4-15,2 0-1 16,2 3 1-16,3-3-41 16,1-4-41-16,2 1-207 15,4-3 191-15</inkml:trace>
  <inkml:trace contextRef="#ctx0" brushRef="#br0" timeOffset="27401.31">13538 14168 377 0,'25'-43'252'0,"-23"39"17"16,2 4-68-16,5-2-59 15,4 4-22-15,2 7-45 16,3 0-11-16,-7 1-32 16,-1 2-12-16,-3 4-8 15,-1 2-2-15,-6 6-1 16,0 2-1-16,-7-2-3 16,1 2-1-16,0-4 0 15,4-2 0-15,2-8-3 16,2-5-2-16,3-4-4 15,0-1-2-15,2-2 3 0,2-1 2 16,1-4 3-16,0-4 1 16,2-3 2-16,-4-4-17 15,2-1-81-15,-1-5-61 16,-3 0 88-16</inkml:trace>
  <inkml:trace contextRef="#ctx0" brushRef="#br0" timeOffset="125937.96">683 5079 426 0,'-5'-47'249'0,"-1"39"-34"16,-3 0-5-16,7 5-36 16,-4 4-32-16,9 3-60 15,-3-4-10-15,0 0-15 16,3 19 9-16,15 41 17 16,-8-25-11-16,3 7-28 0,3 3-18 15,1 2-17-15,7 1-3 16,2-4-3-16,0 0 0 15,2-3 1-15,2-2 0 16,-3-3 1-16,-2-4 0 16,-4-4 2-16,-4 2 1 15,-2-5 2-15,-4-2 0 16,-5-6-21-16,2-2-35 16,-7-8-95-16,5-2-65 15,-2-7-199-15,3-6 250 0</inkml:trace>
  <inkml:trace contextRef="#ctx0" brushRef="#br0" timeOffset="126178.33">987 5218 734 0,'2'-2'412'15,"-3"2"-121"-15,-6 8-127 16,-6 7-26-16,-3 11-61 15,-3 4-4-15,-8 9-8 16,1 1-13-16,-6 1-28 16,1-1-10-16,5-3-8 15,0 1-1-15,4 0-11 16,1 0-18-16,8-2-76 16,-1-5-55-16,5-3-191 15,3-1 213-15</inkml:trace>
  <inkml:trace contextRef="#ctx0" brushRef="#br0" timeOffset="126768.75">983 5661 353 0,'41'-51'214'0,"-42"40"-12"15,5 1-21-15,0-2-57 16,5-1-9-16,1 4-20 16,-2 0-7-16,7 6-7 0,-2 5-7 15,2 5-21-15,-2 4-9 16,-3 9-18-16,4 2-8 15,-12 8-5-15,2-2 1 16,-4 5-1-16,-6 0-2 16,3-3-2-16,-3-1-1 15,4-11 2-15,-1-3-1 16,3-5-2-16,1-7-1 16,-5-2-8-16,0-1-2 0,4 0-1 15,0 0 1 1,0 0 4-16,12 1 1 0,8-1 1 15,28-7 1-15,-17-2 1 16,-3 0-1-16,-2-1-26 16,0 1-36-16,-6-2-122 15,-4-1-106-15,-7 0 175 16</inkml:trace>
  <inkml:trace contextRef="#ctx0" brushRef="#br0" timeOffset="127236.52">972 4737 551 0,'-7'-3'327'0,"2"3"-86"0,-2 5-75 15,0 7-47-15,0 3-61 16,5 4-8-16,2-3-11 15,1-5-6-15,7-5-5 16,0-4-1-16,5-2 7 16,1-4 6-16,-5-4 4 15,0-4 0-15,-7 0-8 16,1 3-4-16,-3 2-7 16,-4 0-5-16,-5 1-9 15,-4-1-7-15,1 0-9 16,2 4-3-16,6 3-18 15,3 2-38-15,4 4-77 16,1 0-87-16,3 8 136 16</inkml:trace>
  <inkml:trace contextRef="#ctx0" brushRef="#br0" timeOffset="127730.2">1524 5357 780 0,'-6'-7'368'0,"5"4"-184"16,3 1-28-16,9 1-85 16,3 1-7-16,5-4-3 15,6 4-1-15,0 3-24 16,1 0-15-16,0 2-14 16,-9 0-2-16,6-1-2 0,-3-2 0 15,0-1 1-15,4 2 0 16,-10-3-14-16,0 0-37 15,-6-3-147-15,-4-2-108 16,0-4 176-16</inkml:trace>
  <inkml:trace contextRef="#ctx0" brushRef="#br0" timeOffset="127939.21">1580 5219 829 0,'-3'-3'381'0,"0"-5"-178"16,2 0-33-16,8-1-69 16,-1 0-32-16,5 0-39 15,1 3-19-15,2 5-13 16,2 1-2-16,-1 7 1 16,1-1-25-16,3 5-97 15,6-1-78-15,0-2 116 16</inkml:trace>
  <inkml:trace contextRef="#ctx0" brushRef="#br0" timeOffset="128315.2">2120 5204 343 0,'3'5'214'16,"-16"0"37"-16,-3 4-133 16,-1 7 20-16,-4 2-28 15,3 8 1-15,3 6-2 16,2 4-2-16,3 2-6 16,10-2-42-16,6-6-23 0,13-6-30 15,8-6-2-15,5-7 9 16,7-3 6-16,-6-16 9 15,0-3 10-15,-1-8 11 16,-2-4 2-16,-1-5 3 16,-5-5-10-16,-11-3-12 15,-8-2-2-15,-12 0-3 16,-7 1-7-16,-10 4-58 16,-7 6-39-16,-3 12-98 15,3 11-60-15,-1 12 150 16</inkml:trace>
  <inkml:trace contextRef="#ctx0" brushRef="#br0" timeOffset="129823.63">1539 6231 562 0,'-27'-39'277'15,"27"37"-105"-15,1 2-15 16,2 3-73-16,-3-3-15 0,0 0-20 15,0 14 1-15,1 14-1 16,3 33-6-16,-4-22-14 16,0-1-6-16,0-1-10 15,-1-3-3-15,0-2-3 16,2-4 0-16,-2-6 0 16,3 5-1-16,3-7-41 15,-4-3-54-15,3-3-239 16,-1-8 214-16</inkml:trace>
  <inkml:trace contextRef="#ctx0" brushRef="#br0" timeOffset="130079.64">1718 6186 542 0,'0'0'295'0,"-2"2"-88"15,1 7-16-15,1 5-40 16,1 14-30-16,-6 7-25 16,2 10-30-16,-1 6-6 15,2-4-29-15,2 0-11 16,-1-6-10-16,-3 0-2 16,-1-4 3-16,5 0-27 15,0 0-63-15,1-5-51 16,5-5-156-16,-1-5 179 15</inkml:trace>
  <inkml:trace contextRef="#ctx0" brushRef="#br0" timeOffset="130519.45">1480 6460 595 0,'-2'-3'291'0,"-6"1"-105"16,1 0-71-16,6 5-23 15,-2-1-42-15,3-2-29 0,-1 7-9 16,1 21-13-16,8 44 1 15,-2-24 1-15,3 4 3 16,-1 6 2-16,0 4 2 16,3-5-2-16,2-3-1 15,6-13 43-15,-2-7 6 16,-1-12 19-16,-3-10 21 16,4-6-8-16,-1-9 13 15,6-10 4-15,-1-7-15 16,-5-17-32-16,5-3-19 15,-6-17-22-15,6-1-5 0,2 3-6 16,-4 1-3-16,3 10-32 16,-2 5-36-16,1 6-106 15,2 6-87-15,-2 4 160 16</inkml:trace>
  <inkml:trace contextRef="#ctx0" brushRef="#br0" timeOffset="131212.62">612 7685 1535 0,'4'9'55'0,"5"6"2"0,1 9 39 15,-1 6-40-15,3-1-18 16,3 4-27-16,1 0-3 16,4-3-3-16,-1 2-1 15,-1-2 1-15,0-1 0 16,-1 0 1-16,-2-4 0 16,-1 1 1-16,-4-2 0 15,-1-7-32-15,-2-1-44 16,-4-8-149-16,1-2-165 0,0-8 238 15</inkml:trace>
  <inkml:trace contextRef="#ctx0" brushRef="#br0" timeOffset="131479.91">914 7616 726 0,'-1'-7'372'0,"-6"8"-132"16,-1 7-92-16,-6 10-52 15,-1 7-35-15,-6 10 3 16,-1 3 12-16,-4 7-5 16,-2 2-10-16,3 2-22 15,0 1-14-15,6-7-16 16,2-5-1-16,5-9-16 15,0-4-21-15,-2-5-79 0,6 1-80 16,3-7 116-16</inkml:trace>
  <inkml:trace contextRef="#ctx0" brushRef="#br0" timeOffset="132260.82">946 8127 255 0,'108'-22'212'15,"-102"18"38"-15,4 2-62 16,0 0-40-16,6 0-26 16,-6 4-3-16,7 0 2 15,-4 2-23-15,-4 2-14 16,11 6-37-16,-5 2-14 0,1 2-18 15,-4 4-3-15,-6-4 1 16,-3-1 0-16,-5 3 4 16,-4 2 0-16,-5 3 2 15,-1 1-1-15,-4-5 0 16,3-4 0-16,-8-7-1 16,2-4-1-16,3-4-12 15,-2 0-4-15,8-3-9 16,1-3-1-16,-1 2 0 15,8-3 0-15,0 3-5 16,2 0 0-16,8 1 2 16,-6 1 4-16,6-2 5 15,3-2 1-15,-3 1 0 16,3 1-1-16,-3 1 1 16,7 4 2-16,-7-1 4 15,5 5 1-15,1 0 2 16,-3 0-1-16,1-1-4 15,3 2 1-15,-2 0-1 0,6 2 0 16,1 1-1-16,-6-4 1 16,4 2-72-16,-1-1-69 15,0-4 87-15</inkml:trace>
  <inkml:trace contextRef="#ctx0" brushRef="#br0" timeOffset="132754.82">1492 7979 365 0,'-30'-70'238'15,"37"70"-12"-15,4 0-36 16,3 1-40-16,4 4-33 16,1 0-23-16,0 2-16 15,4 0-31-15,0-2-9 16,0 0-19-16,-1-2-8 0,-8-1-5 15,1 0-1-15,-7-2 0 16,2 1 1-16,-1 0-80 16,-6-1-87-16,0-3 102 15</inkml:trace>
  <inkml:trace contextRef="#ctx0" brushRef="#br0" timeOffset="133071.6">1511 7778 570 0,'-2'-3'351'15,"5"0"-74"-15,-1 1-82 16,-2 1-50-16,0 1-63 0,0 0-17 15,0 0-17-15,3 0-6 16,10 2-19-16,-3-1-6 16,36 7-5-16,-29-6-5 15,-2-1-2-15,6 3-1 16,-7-2-1-16,-4-2-1 16,-1 0 2-16,0 0-39 15,-1-2-136-15,6 4-137 16,1 0 177-16</inkml:trace>
  <inkml:trace contextRef="#ctx0" brushRef="#br0" timeOffset="133665.51">2212 7731 666 0,'-1'-1'329'0,"0"0"-120"16,0 0-3-16,0-1-72 15,0 1-18-15,0 0-9 16,0 0-1-16,1 0 17 16,0 0-6-16,0 0-35 15,7-1-18-15,13-1-32 16,29 0-13-16,-30 1-13 15,1-1-1-15,-5 4-2 16,-2-3 0-16,-1 2 0 16,-1 3-2-16,-4-3-17 15,-3 2-28-15,-2-1-79 16,-1-2-48-16,-1 1-165 16,0-1 207-16</inkml:trace>
  <inkml:trace contextRef="#ctx0" brushRef="#br0" timeOffset="134223.94">2623 7294 236 0,'0'-8'216'15,"2"2"21"-15,1 1-36 16,-3 1-33-16,2 2-21 15,-4 1-7-15,2 0-24 16,-2-1-19-16,1 1-47 16,0 1-14-16,0 0-22 15,0 0-6-15,1 0 1 16,0 15-1-16,0 5-3 16,-7 29 0-16,7-24 2 15,-2-1 0-15,0-2 2 16,2 0 2-16,0 0-3 0,0-3-1 15,1 1-2-15,2-5-1 16,0-6-2-16,1-2 1 16,4-3 4-16,-3-1 7 15,5-3 7-15,2 4 0 16,0-3-1-16,2-1-5 16,-6 0-5-16,3-1-1 15,-9-8-2-15,3 2-1 16,5 1-16-16,-6-4-27 15,1 2-118-15,4-1-97 0,-5-2 152 16</inkml:trace>
  <inkml:trace contextRef="#ctx0" brushRef="#br0" timeOffset="134488.85">2748 7424 703 0,'10'-51'324'0,"-13"50"-149"15,1 0 5-15,4 1-81 16,-2 0-17-16,0 0-20 16,0 0-5-16,0 7-2 15,3 14 0-15,-1 33-20 16,-3-25-7-16,-1 1-8 16,-3-4-3-16,4 1-7 15,-2-4-4-15,1-6-2 0,2 0-1 16,3 1 0-16,3-5-7 15,-4 2-83 1,-1-1-63-16,-2-9-199 0,-4 2 207 16</inkml:trace>
  <inkml:trace contextRef="#ctx0" brushRef="#br0" timeOffset="134954.81">2631 7776 452 0,'-40'49'291'0,"41"-50"31"16,2 1-116-16,0 0-7 16,-3 0-33-16,0 0-26 15,0-1-35-15,0 0-37 16,0 0-16-16,3 0-28 0,11-2-6 15,29-4-3-15,-25 2 0 16,2 2 0-16,-3 0 0 16,0 2-6-16,-5 0-4 15,1 1-3-15,0 0 0 16,-3 2 0-16,9 2-1 16,-10 3-2-16,2-3-39 15,-4-1-90-15,-4 1-66 16,2-7-205-16,2 1 249 15</inkml:trace>
  <inkml:trace contextRef="#ctx0" brushRef="#br0" timeOffset="135781.79">2693 7899 361 0,'-74'58'182'15,"70"-54"-37"-15,3-1-29 16,0-2-8-16,1-1 14 0,-1 0-3 15,1 0-3 1,0 0-16-16,0 0-8 0,0 0-9 16,0 0 2-16,1 0-21 15,9 1-3-15,2 1-5 16,26 6-5-16,-23-7-3 16,0-1-7-16,-1 3-16 15,-1 0-7-15,-5 3-12 16,2 0-1-16,3-1-2 15,-2 3-1-15,-2 0 0 16,-8 0 2-16,-5 3 4 16,-1-2 2-16,-3 5 2 15,6 0 2-15,-6 0-2 16,-2-2-1-16,0-2-1 16,-3-2-1-16,-2-4-3 15,4-2-2-15,3-2-2 16,2 0-3-16,7 0-11 15,2 1-2-15,-3-1 1 0,0 0 3 16,0 0 8-16,0 0 2 16,6 1-1-16,1 1 0 15,0 0 0-15,2 3-1 16,1-4 1-16,28 38 1 16,-33-28 0-16,0-1 3 15,-5 1 5-15,-3 0 2 16,-2 1 6-16,-3 1 3 15,-4-4 0-15,-1-3 0 16,-6-2-3-16,-3-3-2 0,-2-1-5 16,-8-3-3-16,0-5-44 15,3 1-65-15,1 4-186 16,8 3 181-16</inkml:trace>
  <inkml:trace contextRef="#ctx0" brushRef="#br0" timeOffset="136474.84">3083 7509 333 0,'1'-3'254'0,"-1"2"53"16,1 1-73-16,-1 0-65 16,0 0-45-16,-1 0-65 15,1 0-16-15,0 0 3 16,0 0 4-16,2 4 15 16,7 13 2-16,31 28-6 15,-27-25-2-15,3 2-10 16,1 1-7-16,2 2-15 0,6-1-7 15,-9 3-8 1,-5-5-2-16,4 4-4 0,-7 1 1 16,7-2-2-16,-3-1 1 15,-3 0 0-15,1 0 1 16,-4-4-1-16,6-2 0 16,-4-4-1-16,-8-3 1 15,5-5-1-15,1 1-1 16,-4-7-49-16,2 1-40 15,-4-7-147-15,-1 5-82 16,0 0 192-16</inkml:trace>
  <inkml:trace contextRef="#ctx0" brushRef="#br0" timeOffset="136804.82">3395 7522 803 0,'-9'-15'335'16,"-2"4"-212"-16,7 7-37 15,-3 0-7-15,6 7-23 16,-3 0-3-16,-3 6 26 16,1 4 7-16,-5 6-4 15,0 3 1-15,1 7-15 16,-3 1-2-16,-1 0 2 15,-4 3-5-15,1 1-23 16,-4-5-9-16,0 5-16 0,7-1-4 16,-8-6-6-16,8-1-1 15,-1-4-4-15,1-7 1 16,9-1-52-16,-2-3-45 16,6-4-100-16,2 2-67 15,6-2 162-15</inkml:trace>
  <inkml:trace contextRef="#ctx0" brushRef="#br0" timeOffset="137390.26">3486 7896 590 0,'37'59'366'0,"-46"-48"-93"16,4-4-19-16,0-1-55 16,1-3-54-16,1-3-15 15,4-3-28-15,-1 2-20 16,0 0-40-16,0 0-18 16,1-19-21-16,10-26-1 15,-3 27-2-15,1-2 1 16,-2 6 0-16,0 0 0 15,-2 9-1-15,-1 2-1 16,-4 4-5-16,0 0-2 0,-2 0 0 16,1 0 1-16,0 0 5 15,1 0 2-15,-1 13 3 16,0 6 2-16,-6 40 7 16,-1-26 4-16,-4 8 20 15,-5 1 4-15,-1-8-4 16,3 1-5-16,4-7-21 15,5-2-3-15,2-2-5 16,1-3 0-16,3-5-25 16,1-5-28-16,4 2-110 15,-1-4-100-15,7 1 161 16</inkml:trace>
  <inkml:trace contextRef="#ctx0" brushRef="#br0" timeOffset="138981.17">848 10835 422 0,'-34'-76'293'0,"31"72"1"15,2 3-83-15,1 1-17 16,0 0-61-16,0 0-32 16,0 0-58-16,0 0 1 15,0 0 0-15,0 0 5 16,8 14-5-16,38 32-17 15,-23-26-16-15,3 3-3 0,1 0-4 16,1 1-1-16,2-1-1 16,1 5 0-16,-2 1 1 15,-4-2-1-15,2 3 2 16,-8-4 1-16,0-2 2 16,-2 2 0-16,-2-1 1 15,0 0 0-15,-4-3 2 16,-1-2 0-16,-8-7-90 15,1-5-61-15,0-5-109 16,-3-8 129-16</inkml:trace>
  <inkml:trace contextRef="#ctx0" brushRef="#br0" timeOffset="139235.76">1179 10857 834 0,'-7'-9'425'0,"7"10"-131"16,-1 2-40-16,-2 0-121 0,2-3-45 16,-1 0-63-16,2 2-13 15,-7 18 4-15,-4 35 10 16,3-24 9-16,-2 5-2 16,-2 5-6-16,0-3-9 15,3 1-11-15,-4-4-2 16,3-3-8-16,0-1-20 15,0-7-86-15,2-4-73 16,3-5-273-16,-1-2 285 0</inkml:trace>
  <inkml:trace contextRef="#ctx0" brushRef="#br0" timeOffset="139557.51">1424 11309 666 0,'3'0'339'0,"0"3"-95"15,-1 6 3-15,-2 6-83 16,0 3-21-16,-5 7-57 0,1-3-20 16,-2 5-20-16,1-2-17 15,4-7-19-15,-3 2-3 16,4-7-28-16,0-1-33 16,0-3-97-16,2-3-82 15,0-6 141-15</inkml:trace>
  <inkml:trace contextRef="#ctx0" brushRef="#br0" timeOffset="139990.66">1124 10564 889 0,'-5'-1'417'0,"5"1"-220"15,-3 2-34-15,2-2-115 16,1 0-29-16,0 0 3 15,0 0 20-15,0 0 10 0,2 3 0 16,-2-3-11-16,7 3-11 16,-2-2-4-16,5-3-1 15,-2-2-3-15,-4 2-3 16,3-10-2-16,10-27 3 16,-20 33 7-16,-2-1 0 15,1 4-10-15,1 1-10 16,0 1-25-16,2 1-21 15,0 0-57-15,-2 0-39 16,3 0-136-16,4 14-179 0,3 7 294 16</inkml:trace>
  <inkml:trace contextRef="#ctx0" brushRef="#br0" timeOffset="140398.57">1815 11098 743 0,'-2'0'373'16,"-2"0"-123"-16,4 0-98 15,-1 0-57-15,0 0-51 16,0 0-33-16,1 0-6 15,3 1 0-15,20 5 0 16,29-4-2-16,-28-9 1 0,2 0-2 16,-2-1 0-16,3 0-74 15,-3-1-57-15,-4-2 79 16</inkml:trace>
  <inkml:trace contextRef="#ctx0" brushRef="#br0" timeOffset="140666.15">1838 10971 980 0,'-13'-8'417'0,"4"2"-231"16,2-2-20-16,5 1-65 15,2 1-25-15,5 5-48 16,-1-2-19-16,4-1-14 15,0 3-6-15,8 1 0 16,1 0 3-16,3 0 6 16,4 5 1-16,1-7-37 0,3 2-31 15,3 0-81-15,1 0-45 16,-1-3-118 0,0-3-76-16,-6-1 251 0</inkml:trace>
  <inkml:trace contextRef="#ctx0" brushRef="#br0" timeOffset="140950.16">2152 10872 412 0,'41'-36'239'16,"-50"32"-40"-16,2 4-30 0,-1 8-70 15,1 0-25-15,1 11-29 16,2 1 9-16,1 5 39 16,1 4 11-16,5 5 11 15,0 1-8-15,4-6-40 16,6-2-19-16,-1-13-27 15,7-3-5-15,2-7 5 16,-1-5 12-16,4-7 23 16,-3-5 3-16,1-5-1 15,-4-1-11-15,-4 0-17 16,-4-1-1-16,-8 1-3 16,-2 2-8-16,-8-3-39 15,2 8-28-15,-3 3-99 16,0 3-69-16,-4 12 137 15</inkml:trace>
  <inkml:trace contextRef="#ctx0" brushRef="#br0" timeOffset="141551.13">1511 12104 675 0,'28'-39'361'0,"-32"31"-79"0,1 1-40 16,0 1-50-16,2 2-26 16,1-1-43-16,0 5-24 15,0 0-50-15,0 0-25 16,0 0-27-16,3 12-4 15,3 17 7-15,5 45 3 16,-11-32 5-16,1 1-1 16,1-7-2-16,2-4-1 15,4-7-2-15,-1-5-26 0,-1-5-55 16,-2-3-39-16,0-7-127 16,0-5-38-16,3-10 175 15</inkml:trace>
  <inkml:trace contextRef="#ctx0" brushRef="#br0" timeOffset="141782.04">1702 11932 668 0,'10'-19'354'0,"-4"11"-77"16,-4 0-16-16,-2 8-87 16,1 1-32-16,1 8-58 15,-1 3-23-15,0 12-15 16,-1 7 1-16,1 10-6 15,0 3-6-15,0 8-13 16,4-1-6-16,-2 3-5 0,0-4-26 16,1-5-81-16,-4-1-46 15,0-11-136-15,1 0-235 16,4-7 349-16</inkml:trace>
  <inkml:trace contextRef="#ctx0" brushRef="#br0" timeOffset="142196.94">1459 12352 646 0,'-1'-1'283'16,"0"0"-136"-16,0 1-115 16,1 3-1-16,7 22-27 15,21 31-2-15,-10-17 9 16,1 3 4-16,1 13 7 16,-1 4 2-16,4-6-8 15,-3 6-4-15,1-11-4 16,-1-8-2-16,-5-8 28 15,0-12 17-15,5-12 27 16,-1-9 25-16,2-17 5 16,8-10-6-16,2-26-16 15,6-10-22-15,7-13-30 0,5-1-10 16,5 3-11-16,-3 5-2 16,-4 3-2-16,-1 4-10 15,-9 11-99-15,-4 6-83 16,-4 24 109-16</inkml:trace>
  <inkml:trace contextRef="#ctx0" brushRef="#br0" timeOffset="142790.49">983 13575 662 0,'0'-13'389'0,"-6"1"-51"15,2 4-146-15,-1 4-6 16,4 4-74-16,0-1-32 16,1 1-49-16,0 0-5 0,0 0-9 15,15 8 5-15,36 31 13 16,-24-12 1-16,0 9 8 16,-2 4 0-16,-1 11-10 15,-4 1-7-15,0 6-13 16,9 1-6-16,-6-7-2 15,4 5-1-15,-5-10 1 16,-3-5 0-16,-4-4 0 16,0-5-2-16,-2-2-20 15,0 0-19-15,-5-8-86 16,-1-2-58-16,-3-12-294 16,-3-6 302-16</inkml:trace>
  <inkml:trace contextRef="#ctx0" brushRef="#br0" timeOffset="143046.51">1325 13665 1113 0,'-5'-19'486'16,"0"13"-273"-16,-1-2-31 15,-3 9-92-15,-1 11-38 16,-3 10-32-16,0 11 8 15,-3 11 17-15,1 2 2 16,-1 7-8-16,-6 3-11 16,2-4-16-16,2 0-5 0,7-6-21 15,2-5-26-15,0-3-99 16,-6-5-59-16,4-6-216 16,3 4 254-16</inkml:trace>
  <inkml:trace contextRef="#ctx0" brushRef="#br0" timeOffset="143801.49">1574 14233 496 0,'35'-103'325'0,"-31"93"3"16,4 3-51-16,-1 1-103 16,-2 5-45-16,7-1-65 15,0 2-8-15,3 1-1 16,1 2-3-16,-1 4-10 15,0 3-8-15,-1 3-21 16,0 0-3-16,-1 6 4 16,-3 0 3-16,-5 4 3 15,1 7 3-15,-12-3-5 16,0 3-2-16,-11-5-14 16,1-3-9-16,-4-5-13 15,0-5-10-15,5-6-17 16,1-5-4-16,4-4 4 15,1-1 7-15,4-2 18 16,2-2 9-16,0-2 5 0,6-1 5 16,-3 1 10-1,2 1 2-15,8 0 12 0,-4-2 1 16,5 1 2-16,2 5 4 16,-2-3 1-16,7 4 2 15,-1 1-2-15,-1-4-4 16,5 8-10-16,-4-1-6 15,-1 4-4 1,-8-2-1-16,1 1 0 0,24 9-1 16,-2 1-1-16,-3 3 0 0,-10-7-1 15,2 1-19-15,0-7-56 16,3-2-38-16,-2-2-102 16,0-6-60-16,0-2 175 15</inkml:trace>
  <inkml:trace contextRef="#ctx0" brushRef="#br0" timeOffset="144233.01">2114 13876 623 0,'1'0'336'0,"2"1"-105"16,-1-1-65-16,-2 0-26 0,0-1-27 15,0 0-6-15,17 1-35 16,29 5-28-16,-30-1-28 16,2-2-6-16,4 1-5 15,1-3 0-15,4 2-1 16,-2-2 0-16,-2-5-23 15,-2 1-34-15,-6-2-143 16,-3 1 128-16</inkml:trace>
  <inkml:trace contextRef="#ctx0" brushRef="#br0" timeOffset="144502">2193 13696 636 0,'-9'-9'342'0,"4"6"-64"0,-8 0-64 15,7 0-32-15,4 3-36 16,3-1-54-16,2 1-25 16,-3 0-41-16,0 0-11 15,0 0-6-15,8 0-6 16,11 1-2-16,23 1-1 15,-15 0 1-15,6 2 9 16,-2 0-69-16,6 2-55 16,-6 0-354-16,0 1 300 0</inkml:trace>
  <inkml:trace contextRef="#ctx0" brushRef="#br0" timeOffset="144926.07">2696 13637 776 0,'32'-17'348'0,"-44"31"-177"15,-2 5-60-15,-2 14-21 16,3 6 9-16,5 8 37 16,7 7 1-16,1-4-33 0,3-6-34 15,8-8-55-15,6-9-14 16,5-10-4-16,9-4-1 16,-4-11 14-16,3-3 12 15,5-11 14-15,0-4 4 16,-2-11-4-16,-4-6-5 15,-8-5-8-15,-5-5-1 16,-9-2-3-16,-5 0-1 16,-6 0 1-16,-6 3-2 15,-10 4-8-15,-4 4-17 0,-5 9-45 16,-5-2-40-16,1 14-83 16,0 1-31-16,2 9 125 15</inkml:trace>
  <inkml:trace contextRef="#ctx0" brushRef="#br0" timeOffset="-96232.01">7529 8151 181 0,'-1'-1'134'15,"0"0"1"-15,0 0-24 16,-2 0-6-16,3 0-26 16,-1 0-13-16,0 0-22 15,0 0-10-15,0-1-10 0,0 1-3 16,0 0-7-16,0 0-4 16,0 0-3-16,1 0-1 15,0 0 5-15,0 0 2 16,0 0 5-16,0 1 1 15,0 0 2-15,0 0 3 16,0 0 3-16,0 0-1 16,0 0-5-16,2 0-5 15,1 1-8-15,-3-1-2 16,3 1 0-16,2 1 1 0,0 1 1 16,3 2 0-16,2 0 0 15,21 20-2-15,-27-19-2 16,-1-4-2-16,-3 1 1 15,0-3 0-15,0 0 4 16,0 0 3-16,2 1 6 16,5 4 1-16,3 1-4 15,2-3-4-15,23 31-4 16,-21-26-1-16,-2-2 3 16,-1-1 3-16,0-1 5 15,0 2 2-15,0 2 2 16,1-2-1-16,1 4-2 15,-1-2-3-15,-2 0-2 16,1 1-1-16,-1-1 0 16,1 1 1-16,0 2 1 15,0-4-1-15,-4 1-1 0,5 1 0 16,-1 1-2-16,1-2 2 16,0 3 0-16,-1-1-1 15,0-1-2-15,-2 2-1 16,1-1-1-16,1 1 0 15,-1 1 1-15,-3-3 1 16,0 0 1-16,-2 0-1 16,2 0-2-16,2 0 0 15,-2 1-4-15,6-2 1 16,-3 1-2-16,1 1 0 0,1 0 1 16,-2-1-1-16,0 2 2 15,-1-2 0-15,-2 1 0 16,0 1 0-16,0-3 0 15,0 1-1-15,4-1-1 16,-3 2 0-16,1-1 0 16,5 3 1-16,-8-1 0 15,4 0-1-15,0 0 0 16,-5-5 0-16,9 4-1 16,-2 0 0-16,2 0 1 15,0-2 0-15,1 0 0 16,0 1 3-16,-3-2 13 15,3 6 6-15,-4-5 2 16,2 1-1-16,3 5-14 16,-4-5-4-16,3 3-3 15,-1-2-1-15,-2-3 1 0,4 2-1 16,-1-1 0-16,-1 0 1 16,2 1 0-16,-2 0 1 15,-1 0 1-15,1 1 2 16,-2-1 2-16,-1 1 0 15,0-4-1-15,-1 4-1 16,1-2-3-16,0 1-1 16,0 0-1-16,-2-2 0 15,-3 0 1-15,5 2-1 16,0-2 0-16,0 1 0 0,0 3 0 16,-9-6 0-16,3 2 0 15,2 2 2-15,2-3-1 16,4 3 0-16,-1 0 0 15,-4-4-1-15,-3 1 1 16,-1 0-1-16,-2 0 0 16,3 0 0-16,-1 1-1 15,4 2 0-15,3-1 1 16,-7-2-1-16,9 1 1 16,-2 0 0-16,-6 0-1 15,8 1 0-15,-7 0 1 16,-2-1 0-16,8 2 0 15,-2-1-1-15,-1 1 1 16,2 1 0-16,-4-3-1 16,1 0 1-16,4 3-1 15,-2 0 0-15,-1-2 1 16,2 6 0-16,0-6 0 16,1 3 0-16,1-3-1 0,0 1 0 15,0-1 0-15,1 1 0 16,3 5 0-16,-2-1 0 15,1-1 0-15,-3 1 0 16,1-3 0-16,1 1 1 16,3 3 0-16,-4-2-1 15,4 5 0-15,-1-4 0 16,-2 2 0-16,2 0 1 0,1-2-1 16,-4 1 0-16,1 2 0 15,0 0 0-15,-7 1 0 16,3-1 1-16,3 4 0 15,-5-4-1-15,3-1 3 16,0 1-1-16,3-4 0 16,-1 1-1-16,4 0 0 15,0 0-1-15,-4-1 0 16,3-1 1-16,-3 1-1 16,4 0 0-16,-2 0 0 15,3-2 0-15,1-3 1 16,-4 2-1-16,0-3 1 15,0 4 0-15,-1 1 0 16,0-1 0-16,-1-1 0 16,0-2 0-16,-2 3 1 15,1 3 0-15,1-2-1 16,1 0 0-16,-2-2-1 0,0-4 0 16,1 3 0-16,-1 1 0 15,2 1 1-15,-5-2 0 16,3 3 2-16,0-1 3 15,-6 0 1-15,1-1 1 16,1-3-3-16,-4 1-1 16,2-3-2-16,5 3 0 15,-7-3 0-15,3 2-1 16,-3 0 1-16,0-1-1 16,1 1 0-16,3 2-1 0,-1 1 1 15,0-2-1-15,0 1 0 16,1 0 0-16,5-3 1 15,-1 2-1-15,-1-1 1 16,-3 0 0-16,1-1-1 16,-2 3 1-16,-1 1 0 15,4-1-1-15,0 2 0 16,-1-3 0-16,2-1 0 16,0 0 0-16,0 1 0 15,1-1 0-15,-2 1 0 16,0-1 0-16,-2 1 0 15,0-1 1-15,2 1 0 16,-1-2 0-16,2 2-1 16,-1 0 0-16,-1 0 1 15,-1 1 0-15,1 2 0 16,-1-3 0-16,1 1-1 0,0 2 1 16,2 0-1-16,1-1 0 15,-1-1 0-15,0 1 0 16,2-2 0-16,-4 2 0 15,1-1 0-15,-1 1 0 16,0 0 0-16,-2-4 1 16,10 5-1-16,-6-1 0 15,-2 0 0-15,5 0 0 16,-6 1 0-16,6 2 0 16,3 1 0-16,-5-1 0 0,5 2 1 15,-2-1 0-15,-1 0 0 16,0 0-1-16,1 1 0 15,1 3 0-15,2-3 0 16,0 1 0-16,-3-3 0 16,2-1 0-16,-2 1 1 15,0-1-1-15,1 1 0 16,-1-1 1-16,3-2-1 16,-4 1 0-16,2 0 0 15,-1 2 0-15,2 0 0 16,1 0 0-16,0-1 0 15,-1 1 0-15,5 0 1 16,-9-2-1-16,-2 1 1 16,2-4-1-16,-6 1 0 15,4-1 0-15,2-1 0 16,-4 3 0-16,3 1 1 0,-1 0-1 16,0-3 0-16,1 2 1 15,0-1-1-15,0 0 0 16,0 0 0-16,0 1 0 15,3 1 0-15,-3-4 1 16,1 0-1-16,1-1 0 16,-7 1 0-16,3 0 0 15,-1 3 0-15,-1-1 1 16,1-2-1-16,-1 2 0 16,-1-4 0-16,1 1 0 0,1 0 0 15,1-4 1-15,-4 5-1 16,1-1 1-16,0 0 0 15,1 2 0-15,3-2 0 16,-3-1-1-16,1 2 1 16,1 0-1-16,0 3 0 15,0 1 0-15,-1 0 0 16,4 1 0-16,-2-2 0 16,1 0 0-16,2 1 0 15,-3 0 0-15,1-1 0 16,-4 0 0-16,7 2 0 15,-3 1 0-15,-2 2 0 16,5 1 0-16,-8-2 0 16,1 1 1-16,-1 3-1 15,-1-3 1-15,3 2 0 16,-2 0-1-16,6-1 0 0,-5-1-1 16,5 1 0-16,4-2 0 15,-5 1 1-15,4-2 0 16,0 2 0-16,-1-3 0 15,3 1 0-15,0 4 0 16,-1-7 0-16,0 5 0 16,0-2 0-16,-4-5 0 15,5 2 0-15,1 3 0 16,3-3 0-16,0 4 0 0,-3-1 0 16,0-2 0-16,0 6 0 15,0-3 0-15,-1 4 0 16,2-1 0-16,-6-6 0 15,1 4 0-15,1-1 0 16,0-4 1-16,1 5-1 16,1-1 0-16,-9-1 0 15,4 3 0-15,-1-1 0 16,3 1 1-16,-2 2 0 16,2-3 0-16,-3 1-1 15,2-1 1-15,-1 0-1 16,-1-1 0-16,-2 1 1 15,0 0-1-15,0-4 1 16,-2-1-1-16,-1 0 1 16,1 0 0-16,1 2-1 15,0-3 1-15,-3 0 0 0,2-3-1 16,0 0 0-16,0 1 0 16,-1 0 0-16,1-1 1 15,0 0-1-15,1-1 0 16,2 2 1-16,-3-2-1 15,-2 3 0-15,4-1 0 16,0 1 0-16,1-2 0 16,0 2 0-16,1 0 0 15,-3 0 0-15,1-1 1 16,5 4-1-16,-4-3 0 0,-1-1 0 16,3 3 0-16,-5-3 0 15,5 1 0-15,0 2 0 16,-10-1 0-16,11-1 0 15,-10-2 0-15,2 0 0 16,7 3 0-16,-9 0 1 16,8 0-1-16,-5 2 1 15,4 0-1-15,-1 0 0 16,-2 1 0-16,0-2 0 16,0 3 1-16,1 0-1 15,0 1 1-15,3 2 0 16,-3-2 0-16,-1 1-1 15,1-2 1-15,-1 0-1 16,2-3 0-16,0 1 2 16,0-2-24-16,1-4-102 15,-3 0-115-15,7-1 141 16</inkml:trace>
  <inkml:trace contextRef="#ctx0" brushRef="#br0" timeOffset="-92495.01">12625 12058 492 0,'-49'-30'250'0,"47"23"-68"15,2 6-29-15,-1 3-49 16,0-2-11-16,-2 0-27 15,3 0-13-15,-1-1-23 16,0 0-11-16,1 1-13 16,0 0 0-16,0 0 1 15,0 0 1-15,0 0-2 16,2 9 0-16,4 0-3 0,3 9-1 16,7 8-1-1,-8-12-2-15,-1 0-1 16,11 11 0-16,7 5 0 0,-3-4 1 15,-5-5 0-15,0-3 1 16,-3 3 0-16,4-1 0 16,-1-2 0-16,4 5 0 15,-1-3 0-15,3 2-1 16,-1-1-1-16,-5-5 1 0,7 5 1 16,-4 1 0-16,-1-1 0 15,1 0 1-15,-1-2-1 16,0-2 0-16,-3-3 1 15,3 5-1-15,-2-5 0 16,4 1 0-16,4 3 0 16,-2-2 0-16,1 5 6 15,-3 1 0-15,-2-3 0 16,-1 2 1-16,2-3-5 16,0-3 0-16,0 2-1 15,-1-4-1-15,0 0 0 16,-1 0 0-16,0-1 1 15,2 3 0-15,-5-4 1 16,-2 0-1-16,5 0 0 16,-3-1 0-16,-1 1-1 15,5 2 1-15,-8-3-1 16,-1-1 1-16,5 1 0 0,-10-1 1 16,6 0 0-16,-2 0-1 15,-1 1-1-15,5-1 0 16,-3 0 0-16,-2-1 1 15,1 1 22-15,1-1 7 16,0-4 3-16,3 2 0 16,-2 1-21-16,-3 0-6 15,-1 2-2-15,3-1-1 16,2 1 0-16,2 2 0 16,0-3-1-16,1 2-1 0,-5-2 0 15,1-1 0-15,0 0 0 16,2 2 0-16,1-2 0 15,-5-4-1 1,-5-2 1 0,2 1 0-16,17 9 0 0,-1-1 1 0,0 1-1 15,-6-1 0-15,-2 1 0 16,2 0-1-16,0-2 1 16,-1 4 0-16,-1-5 0 15,2 6 0-15,0-1-1 16,2 1 0-16,-3 1 1 15,2-3 0-15,-3 3 0 16,-2-1 1-16,1 0 0 16,-9 0 1-16,9 4 0 15,-4-1 1-15,3 1-2 16,3-2 1-16,-5 0-1 0,6-2-1 16,-2 2 0-16,1 3 0 15,8-3 0-15,-4 3 0 16,4 0 0-16,-2-2 0 15,-2 4 0-15,-1 0 0 16,-3-4 0-16,5 6 1 16,-1-6 0-16,1 1-1 15,3 0 0-15,-5-4 0 16,0 5 1-16,-3-4-2 0,2 2 1 16,3 4 0-16,0-2 0 15,-1 1-1-15,1-1 1 16,-7 0 0-16,0-2-1 15,0 1 0-15,0-1 0 16,3 1 0-16,3-3 1 16,-1 2 0-16,-5-4-1 15,4 1 1-15,-3-1-1 16,3 3 1-16,1-1-1 16,-3-1 0-16,3 1 1 15,-3-5-1-15,7 7 0 16,-2-5 0-16,1 3 0 15,0-1 0-15,-4-5 1 16,4 4 0-16,-2-2 0 16,-1 5-1-16,1-1 1 15,-4-4 0-15,2 2-1 16,0 1 1-16,-3-6-1 16,5 8 1-16,-4-5-1 0,1-2 0 15,4 7 1-15,-3-5-1 16,2 1 1-16,-6 2 0 15,-3-5-1-15,0 1 1 16,1 1-1-16,4 0 1 16,-2-1 0-16,-1-1 0 15,-1 0 0-15,-4-1 0 16,4 0-1-16,0 2 0 0,3-1 1 16,2 0 0-16,-2 0-1 15,1 2 1-15,1 1 1 16,0-1 1-16,4 2 2 15,-5-3-1-15,0 0 0 16,0-1 0-16,-2-1 11 16,2-1 3-16,1 1 0 15,-1 0 1-15,3 1-12 16,-2 1-2-16,0-3-2 16,3-1-1-16,-3 0 0 15,0-1 0-15,1 6 0 16,-3-5 0-16,-1-1 0 15,1 4 0-15,-2-5 0 16,0 5-1-16,3 0 0 16,1 0 0-16,-3-4-1 15,1 0 1-15,-2 4-1 16,-1-2 1-16,1 2 0 0,0 2 0 16,0-4 0-16,2 3-1 15,1 2 1-15,3-1-1 16,0-1 1-16,0 2 0 15,0 1 0-15,-1-2-1 16,1 1 1-16,-5 0 0 16,2-3-1-16,3 5 0 15,-1 3 0-15,2-4 1 16,-2 3-1-16,0-2 0 16,2 1 0-16,-1 1 1 15,0-1-1-15,1 1 1 0,-1 0 0 16,-3-1 0-16,-1 3 1 15,3-1-2-15,-3 1 1 16,0-2 0-16,2 0-1 16,-6-2 1-16,-1 1-1 15,5 2 0-15,-6-1 1 16,4 2-1-16,7-3 1 16,-7 0 0-16,2 0 0 15,-2-7-1-15,-3 5 1 16,1-1 0-16,7 3 0 15,1 1 0-15,-3-4-1 16,4 0 1-16,-6 0-1 16,0-2 1-16,2 3-1 15,-2 0 1-15,2 1 0 16,-2 0 0-16,1-4-1 16,4 2 1-16,1 0-1 15,0 0 1-15,0 5 0 0,-2 0-1 16,-3-2 1-16,4 1 0 15,0 2-1-15,-1 0 0 16,-1 0 1-16,1 2-1 16,-1-2 0-16,1 2 0 15,-1-1 0-15,5-3 0 16,-6 2 0-16,0-1 0 16,3 2 0-16,-3-1 0 15,5-3 1-15,6 2 0 0,-3-5-1 16,3 4 1-16,2 4-1 15,-5-4 0-15,2 2 0 16,-2-2 0-16,2-3 1 16,3 4-1-16,1 2 0 15,2 3 0-15,1 2 0 16,-3-2 0-16,-4 2 1 16,2 0-1-16,-5-2 0 15,1 2 1-15,1-1-1 16,-2 0 0-16,-3 0 0 15,3 1 1-15,6 0-1 16,0-2 0-16,4 1 0 16,1-1 0-16,-3-2 1 15,-2 1-1-15,5-2 1 16,-2 3 0-16,2-1-1 16,2 0 2-16,-2 4-2 0,-3-2 1 15,0 0 0-15,-3 0 0 16,-4 1 0-16,0 2 0 15,-2 3 0-15,2 1 0 16,-2-1-1-16,7-2 0 16,2 1 1-16,0-3-1 15,6 1 1-15,-4-1 0 16,0-2 0-16,-1 1 0 16,1-3 0-16,2 3 0 15,1-2-1-15,0-2 1 0,0 2-1 16,-5-1 0-16,3 2 0 15,-2 1 0-15,3 1 1 16,0-2 0-16,1 1 2 16,2 3 0-16,-1 3-1 15,0 1 1-15,1-2 19 16,-2 2 2-16,4 1 2 16,2-2 0-16,0 0-18 15,2 2-4-15,-8-5 0 16,-3 0 0-16,-7 1 0 15,-4-2-1-15,0-2-3 16,-2 0-15-16,-1-1-79 16,-3-4-101-16,-2-1 120 15</inkml:trace>
  <inkml:trace contextRef="#ctx0" brushRef="#br0" timeOffset="-88388.64">13874 8226 357 0,'10'81'176'0,"-16"-66"-60"16,2 3-24-16,-1-2-27 16,-1-1-7-16,4 2-3 15,-4-3 7-15,2 1 7 0,-2 4-5 16,1 1-12-16,1 2-9 15,1 1-17-15,1-1-7 16,-1-1-9-16,1 2-3 16,-1-5-5-16,2 1 0 15,1-1 1-15,-2 0 0 16,2 4 8-16,1 3 3 16,-1 0 4-16,0-2 0 0,-1 3-5 15,-6-5-2-15,5 3-5 16,-1 5 0-16,-2-3-2 15,1 0 0-15,1-1 1 16,-3 1 0-16,3 0 1 16,-1 2-1-16,-1 2-1 15,0 2 0-15,-3-3-2 16,0 1 1-16,-5-2-1 16,7 0 0-16,-3 1 1 15,-1 2 1-15,2-3 2 16,-2 2 3-16,0-2 1 15,0-1 0-15,-3 2-2 16,2 2-2-16,-4-2-1 16,-1 2-1-16,1 3-1 15,-2-1-1-15,1 0 0 16,-2 0-1-16,6-4 0 16,-2-4-1-16,5 5 1 0,4-4 0 15,-4-1-1 1,3 3 1-16,-7-3-1 0,6 3 1 15,-1 3 0-15,0-3 0 16,2 3 0-16,-1 0 0 16,0-1 0-16,-1 2 0 15,0-1 1-15,1-3 0 16,-5 0-1-16,1-1 2 16,1-4-2-16,0 3 1 0,1 2 0 15,-1-3 0-15,5 2 0 16,-4 1-1-16,0-1 1 15,2-1 1-15,-1 5 1 16,0-3 0-16,4 4 0 16,-1 4 0-16,-3-2-1 15,-1 4 0-15,-1-5 8 16,0 4 8-16,1 0 5 16,-2-1 2-16,-4 2-5 15,2 1-6-15,-2-5-6 16,0 3-3-16,-1 1-2 15,1-4 0-15,-3 6-1 16,2-1 0-16,-4-2-2 16,5 8 1-16,-3-1 0 15,0 3-1-15,-4-2 0 16,-1-4 1-16,9 1-1 16,-1-5 1-16,10-10-1 15,2-14 0 1,-1 0-1-16,-10 39 1 0,-3 0 0 0,1-1-1 15,10-12 1-15,0 1 0 16,4-1 0-16,-6 3 0 16,-2-3-1-16,2 1-7 15,-7-2 28-15,7-4 2 16,3-1 3-16,0-2 9 16,0-6-26-16,1 3-2 0,-5-6-1 15,2 2-2-15,1 4-1 16,0-3 1-16,0 2 2 15,0 0 5-15,0-1 4 16,1-1 3-16,-1 0-1 16,1-3-3-16,0-1-6 15,2-6-1-15,0-4-2 16,-2 1 3-16,0-2 9 16,0 0 1-16,1 4 1 15,1-3-3-15,0-2-10 16,-1 0-1-16,0-4-1 15,0 1-2-15,1 1 0 16,1-1-1-16,1 0 0 16,-1 0 0-16,0-2-1 15,-2 0 1-15,4-4-1 16,-1 0 0-16,0 0 0 16,0 0 0-16,1 0-1 15,0 0-1-15,-1 0-5 0,1 0-20 16,0 0-62-16,0 0-59 15,0 0-141-15,-1 0-66 16,0 0 217-16</inkml:trace>
  <inkml:trace contextRef="#ctx0" brushRef="#br0" timeOffset="-87609.43">12706 12156 56 0,'0'-1'26'0,"0"0"-1"16,0-1-25-16,0 1-7 15,0 0 5-15</inkml:trace>
  <inkml:trace contextRef="#ctx0" brushRef="#br0" timeOffset="-86640.05">12706 12136 216 0,'0'-1'159'16,"0"0"-7"-16,0 0-25 15,0 0-18-15,0 0-41 16,0-1-9-16,0 2-4 16,0 0 6-16,0 0 10 15,0 0-6-15,0 0-10 16,0 0-6-16,0 0-14 15,0 0-3-15,0 0-7 16,0 0-1-16,0 0-1 16,0 0 2-16,0 0 2 15,1 8-2-15,2 1-5 16,-2 3-2-16,0 28-9 0,-9-26-2 16,4 1-3-1,1 4 0-15,0 0-1 0,2 3 0 16,-3 1 0-16,-3 1 0 15,-1 4 3-15,1-3 2 16,-2 9 0-16,-1-4 0 16,-1 8-1-16,-1 1-1 15,-2 5 1-15,0 5 0 16,-1 5 2-16,-2 5 0 16,-2 1-1-16,2-1-2 0,-2 0-3 15,-1-2-1-15,0 5 0 16,2-1 0-16,-2 11-1 15,-3-1 0-15,0 5 1 16,-9-2-1-16,1-2 0 16,2 0 0-16,-4 1 1 15,-1 6-1-15,-1 4 2 16,0 1-1-16,-1-4-1 16,4-8 0-16,-3-5 0 15,2 2-1-15,1 3 1 16,1 7 0-16,2 3 0 15,0-1 0-15,5-25 3 32,12-28 3-32,1 1 1 0,-38 83 0 0,0-1-2 15,-5 1-2-15,19-41-1 16,-1-5 1-16,2-6 2 16,-1-10 5-16,4 3 5 15,2-1 1-15,4 2-3 0,0 5-3 16,4-4-7-16,-2 0-2 15,3-4 1-15,2-3-2 16,6-1 1-16,-1-7-1 16,2 0 10-16,-2-1 4 15,0-4 3-15,9 2 5 16,-9-3-6-16,8 3-1 16,-4 0 1-16,-3 0-2 15,8 0-3-15,-7-5-2 0,4-1-3 16,1-2-1-16,0-4-1 15,4-1-1-15,-1 2-1 16,-1-2 0-16,1 0-2 16,-2-2 1-16,1-1 0 15,-1-1 1-15,2 2 3 16,-1-2-1-16,0 0 1 16,4 2-1-16,-1-8-5 15,1 2 0-15,0-8-2 16,1 0 0-16,-1-4-78 15,1 1-71-15,2-3-300 16,-3-2 281-16</inkml:trace>
  <inkml:trace contextRef="#ctx0" brushRef="#br0" timeOffset="-85824.51">11435 16028 228 0,'-30'10'155'16,"25"-11"21"-16,2-1-17 16,4 2-29-16,-2 0-15 15,1 0-37-15,-3 0-17 16,3 0-26-16,-1 0-9 0,-8 16-8 16,-14 24-2-1,14-24 6-15,0 2 5 16,0 1 20-16,-5-2 4 0,5 5-8 15,-6-2-7-15,-6 2-23 16,5 4-5-16,-9 2-4 16,2 0-1-16,0 6 1 15,-4 0 1-15,-1 7 1 16,-2 8 0-16,0 4 0 16,2 2-1-16,2-2-3 15,-1-3-1-15,1 1 1 16,1 1-1-16,1 0 0 15,0 1-1-15,0 0 0 16,2 2-1-16,3 2-1 16,2 1-1-16,1-5-3 15,2-6-5-15,2-9-41 16,3-7-28-16,6-7-78 16,-4-5-42-16,4-3 125 15</inkml:trace>
  <inkml:trace contextRef="#ctx0" brushRef="#br0" timeOffset="-84474.69">13935 8332 262 0,'-30'44'186'15,"32"-46"0"-15,-2-4-66 16,0 0-19-16,-3-3-16 16,3 0-2-16,0-2-6 15,3 0-11-15,0-3-28 16,-1-5-11-16,2-2-16 0,3-3 0 15,3-4 5-15,0-3 3 16,3-6 0-16,2-5-3 16,5-5-8-16,-2-4-3 15,0-10-4-15,0-2 1 16,5-3-1-16,0 0 0 16,4 2 0-16,2 4 0 15,-4 1 0-15,1 2 0 16,-1-3 0-16,-2-3-1 0,3-1-2 15,3-2-1-15,1 7 0 16,2 0-1-16,-3 6-5 16,-2 4-17-16,0 4-74 15,0 7-111-15,-9 8 133 16</inkml:trace>
  <inkml:trace contextRef="#ctx0" brushRef="#br0" timeOffset="-78067.04">12592 11974 275 0,'28'39'241'15,"-28"-41"15"-15,-2-3 0 16,2 5-12-16,0 0-29 15,-3 0-12-15,3 0-43 16,0 0-33-16,0-1-64 0,-1 0-28 16,0-1-50-16,0 1-20 15,0 0-41-15,-2 0-25 16,-5-3-35-16,-1-2-26 16,0 3-169-16,-24-34 219 15</inkml:trace>
  <inkml:trace contextRef="#ctx0" brushRef="#br0" timeOffset="-77913.45">12505 11903 461 0,'-58'-41'290'0,"48"38"-36"0,2 0-114 16,3-2-48-16,-4 2-60 16,1-2-20-16,-6-2-6 15,1 0-1-15,4 2-4 16,-3-4-35-16,2-2 25 15</inkml:trace>
  <inkml:trace contextRef="#ctx0" brushRef="#br0" timeOffset="-77747.62">12287 11603 759 0,'-3'-1'339'15,"-1"2"-166"-15,-3-3-108 16,-3 2-46-16,1 0-92 16,0-4-87-16,2 0 102 0</inkml:trace>
  <inkml:trace contextRef="#ctx0" brushRef="#br0" timeOffset="-77567.02">12220 11545 612 0,'-32'-32'303'0,"25"31"-119"16,0 2-43-16,-2-1-67 16,4 0-34-16,5-5-29 15,-6-2-6-15,-2-5-7 16,-1 1-21-16,-4 1-119 16,5-4-93-16,3 1 137 15</inkml:trace>
  <inkml:trace contextRef="#ctx0" brushRef="#br0" timeOffset="-77252.57">12100 11390 306 0,'-33'-64'224'15,"27"62"-10"-15,1 2-40 16,-1 0-22-16,0-3-49 16,0-1-25-16,-3-4-37 15,4 4-19-15,-3 0-21 16,2 0-13-16,2-2-97 15,-5-3-62-15,2-2-90 0,0-1-10 16,-1 1 76-16,0 2 62 16,1-1 118-16,-2 5 61 15,4 2 96-15,0-1 31 16,3 4 29-16,0-1-17 16,0 1-67-16,1-1-31 15,0 0-59-15,0 0-27 16,-1 0-35-16,-5 0-27 15,3 0-69-15,-1 0-30 16,1-2-73-16,-5-1 136 0</inkml:trace>
  <inkml:trace contextRef="#ctx0" brushRef="#br0" timeOffset="-76952.71">11863 11186 324 0,'-37'-16'211'0,"37"16"10"16,5-2-25-16,-6-1-61 15,1 2-34-15,-1 0-61 16,0 0-35-16,0-1-45 15,-2 0-19-15,-8-4-39 16,0-1-15-16,-27-18 5 16,29 16 16-16,2 0 42 15,-2-2 23-15,2-2 22 16,-2-2 3-16,4 4 2 16,-1-1 7-16,-1 3 37 15,4 5 19-15,-4 2 21 16,0-1-3-16,0 2-35 15,0 1-20-15,-4-2-24 0,1 0-2 16,-1 0 0 0,-2 0 0-16,1-4-1 0,1 4 0 15,1-2-3-15,1-2-36 16,0 1-136-16,3-1-62 16,-1-2 127-16</inkml:trace>
  <inkml:trace contextRef="#ctx0" brushRef="#br0" timeOffset="-76815.55">11555 10964 300 0,'-7'-5'213'0,"0"1"-6"16,-2-1-87-16,-1 0-39 0,-23-15-49 16,24 16-14-16,2 5-12 15,-3-1-4-15,-2-6-1 16,5 5-1-16,0-3-77 16,-3-3-89-16,8 5 105 15</inkml:trace>
  <inkml:trace contextRef="#ctx0" brushRef="#br0" timeOffset="-76523.33">11413 10883 397 0,'-1'-1'246'0,"0"-1"-17"16,0 1-23-16,0 0-62 15,-1 0-30-15,-1-1-55 16,0-2-21-16,-5-1-29 16,2-2-8-16,3 0-5 15,-5-2-26-15,-25-28-64 16,25 28-35-16,-3-1-61 15,6 1 16-15,-1-3 66 0,1-1 35 16,3 2 68-16,-1-1 10 16,-1 2 36-16,0 5 25 15,-1-3 43-15,1 3 13 16,1 3-27-16,-2-1-25 16,1 1-47-16,3 1-14 15,0 0-9-15,0 0-4 16,-11-4-30-16,-3 0-35 15,-22-16-132-15,27 16 128 16</inkml:trace>
  <inkml:trace contextRef="#ctx0" brushRef="#br0" timeOffset="-76218.15">11175 10613 450 0,'-30'-42'264'0,"29"39"-21"15,-4-2-60-15,0 1-82 16,0 0-31-16,-3-1-50 15,-3 1-13-15,-3-2-24 16,0 0-27-16,0-3-71 16,-1 1-50-16,-1-1-91 15,4-2 0-15,-2-2 72 16,0-2 52-16,2 2 110 16,-1 1 29-16,4 2 65 15,-1 1 36-15,0 1 60 16,0 1 15-16,-2 1-37 15,0 4-33-15,-3-1-60 16,1 0-22-16,2-1-27 16,-2-3-6-16,1-3-6 0,1-2-25 15,-4-1-102-15,2 0-68 16,-3-3 115-16</inkml:trace>
  <inkml:trace contextRef="#ctx0" brushRef="#br0" timeOffset="-75797.79">10752 10289 277 0,'-35'-31'217'0,"29"27"12"15,1 2-35-15,-3 2-17 0,1-3-40 16,0 1-28-16,1-3-56 16,2-1-24-16,-2-3-31 15,0-3-15-15,-6-3-43 16,2 0-40-16,-2 1-141 16,1-1-56-16,2 5 2 15,-3-3 43-15,0 1 147 16,2 3 97-16,2 3 88 15,2 0 25-15,-1 3 66 16,3-1 5-16,-2 0 3 16,1 4-7-16,1-1-60 15,-2 1-33-15,-2-1-56 16,-1-3-21-16,-3-4-44 16,1-1-16-16,-2 0-56 15,0-2-48-15,-2 1-47 16,0-1 10-16,1 1 64 15,4 1 60-15,-2-2 133 0,3 5 44 16,-1-3 70-16,0 4 24 16,6 5-13-16,-4-5-29 15,3 1-64-15,-4-3-29 16,2 1-41-16,-3 0-11 16,-3-2-11-16,5 0-24 15,-7-5-84-15,2-3-82 16,0 2 114-16</inkml:trace>
  <inkml:trace contextRef="#ctx0" brushRef="#br0" timeOffset="-75662.12">10228 9847 360 0,'-32'-38'248'15,"30"38"-22"-15,-8-2-55 16,3 1-34-16,-2-1-72 16,1-1-28-16,3-1-32 15,-3-2-25-15,-1-4-124 16,-1-3-124-16,-3-3 162 15</inkml:trace>
  <inkml:trace contextRef="#ctx0" brushRef="#br0" timeOffset="-75516.5">10084 9700 400 0,'-33'-62'257'16,"27"62"-26"-16,-1 0-83 15,-1-1-34-15,-1 1-61 16,1-2-22-16,0-1-40 15,-2-1-42-15,-3-6-138 16,-2-3 127-16</inkml:trace>
  <inkml:trace contextRef="#ctx0" brushRef="#br0" timeOffset="-75232.87">9877 9440 313 0,'-6'-9'202'15,"0"4"-2"-15,-3 1-24 16,-1-3-76-16,0 1-34 15,1 0-59-15,-1-2-27 0,-4-2-52 16,1-1-24-16,-1-2-63 16,1 0-13-16,-2-3-9 15,2-1 24-15,1 0 71 16,-4 0 37-16,6 2 99 16,-1 1 21-16,4 1 40 15,3 1 20-15,1 4-5 16,1 1-10-16,-3-1-35 15,-2-1-25-15,-2 3-41 16,-3-2-28-16,1 1-77 16,-1 2-37-16,1-6-55 15,-2-5 97-15</inkml:trace>
  <inkml:trace contextRef="#ctx0" brushRef="#br0" timeOffset="-75067.32">9546 9090 250 0,'-36'-89'189'0,"32"84"19"16,-1 1-57-16,0 0-82 0,-5 1-34 16,2-3-62-16,3 0-15 15,-4-3-13-15,5 2 0 16,-6-2 29-16,-1-3-7 16,1-2-106-16,-1-1 101 15</inkml:trace>
  <inkml:trace contextRef="#ctx0" brushRef="#br0" timeOffset="-74885.81">9228 8647 229 0,'-7'-6'107'15,"1"1"-40"-15,2 2-150 16,-5-5 62-16</inkml:trace>
  <inkml:trace contextRef="#ctx0" brushRef="#br0" timeOffset="-74834.94">9177 8614 146 0,'-37'-9'63'0,"23"6"-37"16</inkml:trace>
  <inkml:trace contextRef="#ctx0" brushRef="#br0" timeOffset="-74551.7">9080 8574 290 0,'-60'-31'216'16,"52"27"3"-16,0 2-44 0,-2 0-29 15,0-4-64-15,2 1-28 16,-5-1-67-16,0-3-26 16,1 2-28-16,0-4-5 15,2-5 15-15,1 1 19 16,1-5 27-16,-3 2 7 15,2 0-8-15,1 3-38 0,1-2-101 16,0 1-36-16,1 0-9 16,-3-5 38-16,3 4 122 15,-1-1 63-15,-1 4 80 16,0-1 18-16,-3-1-13 16,2 1-32-16,-4-4-140 15,-1 1-56-15,5 3 63 16</inkml:trace>
  <inkml:trace contextRef="#ctx0" brushRef="#br0" timeOffset="-74415.07">8600 8017 37 0,'-14'-16'56'16,"-1"3"15"-16,0-1-2 15,-4 0-5-15,2 1-22 16,-2-4-17-16,-3 0-15 15</inkml:trace>
  <inkml:trace contextRef="#ctx0" brushRef="#br0" timeOffset="-74258.46">8308 7720 192 0,'-16'-11'140'16,"1"1"-1"-16,-2 1-31 15,2 4-56-15,1-1-26 16,3 0-22-16,-3-4-4 15,-2-4-3-15,2-3 0 0,-2-7-72 16,-1 1 56-16</inkml:trace>
  <inkml:trace contextRef="#ctx0" brushRef="#br0" timeOffset="-71955">12745 12154 526 0,'27'69'282'0,"-29"-65"-72"16,-3-1-49-16,5-1-81 16,0-2-38-16,0 0-53 15,0 0-19-15,0 0-33 0,0 0-30 16,0 0-101-16,0 0 126 16</inkml:trace>
  <inkml:trace contextRef="#ctx0" brushRef="#br0" timeOffset="-71806.39">12801 12266 267 0,'53'76'130'0,"-47"-57"-28"15,1 1-31-15,-2-1-28 16,-1 2-7-16,-2-4-24 16,0 0-4-16,-2-6-38 15,4-3 23-15</inkml:trace>
  <inkml:trace contextRef="#ctx0" brushRef="#br0" timeOffset="-71641.84">13001 12624 510 0,'6'15'191'15,"2"-1"-134"-15,-1-3-35 16,0 0-7-16,-2-2-6 15,-1-3-31-15,-1-4-101 16,-1 1 84-16</inkml:trace>
  <inkml:trace contextRef="#ctx0" brushRef="#br0" timeOffset="-71486.25">13086 12721 320 0,'82'40'141'16,"-72"-30"-68"-16,-3 2-39 15,-3-1-28-15,-2-3-3 16,2 1-1-16,-1-3-2 16,3-1-24-16,-1-2-76 15,0 1 68-15</inkml:trace>
  <inkml:trace contextRef="#ctx0" brushRef="#br0" timeOffset="-71320.67">13254 12864 385 0,'75'101'216'0,"-63"-87"-19"16,-2-5-65-16,2-4-61 16,-2 1-18-16,-1-3-37 15,2 4-12-15,-4-9-4 16,3 3-11-16,-2-3-105 16,3-1-102-16,-2 0 132 15</inkml:trace>
  <inkml:trace contextRef="#ctx0" brushRef="#br0" timeOffset="-71186.03">13469 13006 285 0,'55'29'176'16,"-43"-19"-22"-16,0 2-76 15,3-1-27-15,1-2-33 0,-4 1-8 16,-2-1-17-16,1 3-23 16,1 2-52-16,-4-7-44 15,6 4 74-15</inkml:trace>
  <inkml:trace contextRef="#ctx0" brushRef="#br0" timeOffset="-71036.43">13798 13253 67 0,'12'13'57'16,"-3"-1"1"-16,-2 0-13 16,-1 1-4-16,-2 4 8 15,0-3-1-15,-1-3-13 16,2-1-35-16,0-5-4 15</inkml:trace>
  <inkml:trace contextRef="#ctx0" brushRef="#br0" timeOffset="-70886.88">13879 13385 715 0,'36'69'280'0,"-36"-62"-191"15,2-1-46-15,3-4-92 16,-4 1-38-16,-1-3 53 16</inkml:trace>
  <inkml:trace contextRef="#ctx0" brushRef="#br0" timeOffset="-70733.28">13943 13451 308 0,'33'-1'128'15,"-26"9"-73"-15,2 2-31 16,-2-2-21-16,-1 2-13 16,-6-2-54-16,0-2-26 15,0 0 49-15</inkml:trace>
  <inkml:trace contextRef="#ctx0" brushRef="#br0" timeOffset="-70597.65">14049 13551 182 0,'81'107'72'0,"-68"-95"-44"15,0-2-24-15,0 0-4 16</inkml:trace>
  <inkml:trace contextRef="#ctx0" brushRef="#br0" timeOffset="-70291.47">14531 14094 237 0,'8'12'59'0</inkml:trace>
  <inkml:trace contextRef="#ctx0" brushRef="#br0" timeOffset="-70095.99">14685 14283 291 0,'9'19'147'16,"-5"-4"-21"-16,6 0-103 16,-6 0-29-16,5-2-39 0,3 1-23 15,-1-1-38-15,1-2 58 16</inkml:trace>
  <inkml:trace contextRef="#ctx0" brushRef="#br0" timeOffset="-69776.69">14906 14587 597 0,'7'23'286'0,"2"-2"-104"0,-1-3-109 15,2-5-41-15,-2 0-26 16,-2-2-34-16,1-3-81 16,0 0-49-16,0-7-89 15,0 1 7-15,4 0 79 16,-4-1 52-16,6 3 121 15,-3-1 39-15,-1 2 17 16,0 1 16-16,1 0 13 16,-5 1-6-16,5-1-7 15,0 3-16-15,-4 1-35 16,3 1-7-16,-1 0-3 16,-4 0-1-16,4 1-4 15,2-1-6-15,-3-2-8 16,2 1-4-16,-1-6-53 15,-2-2-104-15,4 0 104 16</inkml:trace>
  <inkml:trace contextRef="#ctx0" brushRef="#br0" timeOffset="-69477.39">15200 14846 520 0,'88'45'273'16,"-78"-24"-62"-16,0 1-36 15,-1-1-69-15,0-1-29 16,-3-5-51-16,1-2-16 15,-1-1-9-15,2-2-4 16,0-4-34-16,3 2-16 16,-3-5-68-16,5-2-28 0,-3 0-32 15,3-1 5-15,3 3 68 16,-2 1 32-16,2 4 67 16,1 2 16-16,-3 2 30 15,5 2 21-15,-3 1 17 16,1 2-2-16,0-2-28 15,0-2-20-15,-3 2-21 16,-1-3-2-16,-5 2-1 16,0-4-1-16,5-2-24 15,0 1-64-15,0-1 60 16</inkml:trace>
  <inkml:trace contextRef="#ctx0" brushRef="#br0" timeOffset="-69326.36">15868 15441 599 0,'17'29'283'16,"0"1"-105"-16,-1-5-113 0,-1-4-43 15,1 1-12-15,-1-4-40 16,-1-4-79-16,0-3-53 16,0-7 83-16</inkml:trace>
  <inkml:trace contextRef="#ctx0" brushRef="#br0" timeOffset="-69165.26">16171 15665 323 0,'10'11'204'0,"2"5"-31"15,2 0-45-15,-4-3-86 16,1 2-24-16,0-4-17 16,-1-1-3-16,-2 0-30 15,2-2-33-15,5 1-127 16,-2-2 122-16</inkml:trace>
  <inkml:trace contextRef="#ctx0" brushRef="#br0" timeOffset="-69030.63">16470 15941 330 0,'9'22'155'0,"-2"-2"-61"16,4 2-50-16,-3-4-155 15,2-3 84-15</inkml:trace>
  <inkml:trace contextRef="#ctx0" brushRef="#br0" timeOffset="-68861.08">16614 16245 679 0,'3'16'256'15,"-1"-2"-197"-15,1 3-28 16,-1-4-28-16,5-2-35 16,-2 3-103-16,3-5-70 0,-1-5 111 15</inkml:trace>
  <inkml:trace contextRef="#ctx0" brushRef="#br0" timeOffset="-68711.48">16695 16375 200 0,'102'52'111'0,"-89"-37"-15"16,-3 0-24-16,3-5-31 15,1 3-14-15,2-5-27 16,2-1-68-16,-3 0 50 16</inkml:trace>
  <inkml:trace contextRef="#ctx0" brushRef="#br0" timeOffset="-68560.88">17078 16565 605 0,'15'20'282'0,"-1"2"-131"0,0-2-58 15,-4-1-63-15,3 1-18 16,-3-1-12-16,3-3-12 16,-3-2-96-16,3-2-102 15,1-5 129-15</inkml:trace>
  <inkml:trace contextRef="#ctx0" brushRef="#br0" timeOffset="-68416.27">17379 16869 563 0,'11'28'258'0,"1"-6"-119"16,0-2-65-16,-1 2-65 15,-2-3-23-15,2 3-164 16,1-2 128-16</inkml:trace>
  <inkml:trace contextRef="#ctx0" brushRef="#br0" timeOffset="-68266.16">17631 17142 425 0,'12'18'182'15,"2"-2"-83"-15,-3 3-80 16,0 0-13-16,2 1-6 15,-2 2 0-15,2-5-99 16,-1-4 74-16</inkml:trace>
  <inkml:trace contextRef="#ctx0" brushRef="#br0" timeOffset="-68116.56">17942 17527 614 0,'14'27'220'16,"0"-2"-189"-16,4 1-14 16,0-2-159-16,4-2 107 15</inkml:trace>
  <inkml:trace contextRef="#ctx0" brushRef="#br0" timeOffset="-51364.64">15818 8861 173 0,'0'-1'136'0,"0"-1"40"16,3-5 4-16,-3 5-14 15,0-4-20-15,0 4-37 16,0 1-5-16,-3-2-21 16,3-3-12-16,-3 0-9 15,-1-1 0-15,-1 1 10 16,-7 0 8-16,-27-23-3 0,27 26-3 15,0 3-15-15,-5 0-11 16,-3 1-19-16,-3 5-11 16,4 5-14-16,-4 0-3 15,8 5-1-15,-2-3-1 16,-4 1 1-16,7 0-1 16,-3-1 0-16,1 0-1 15,5 3-3-15,1 3-1 16,1 7 0-16,-3 2 1 0,0 6 0 15,-1 0 0-15,6 0 1 16,4 2-1-16,5-3 1 16,3-6-1-16,4-4-2 15,4-2 1-15,1-7 0 16,5 0 1-16,1-5 1 16,2 1-1-16,4-6 3 15,-2 0 1-15,-4-7 3 16,-1-5 3-16,-3-3 2 15,0-8 1-15,5-1 0 16,-5-4-1-16,3-8 0 16,1 0-1-16,-5-7-1 15,-2 0 2-15,-3 1 2 16,-3 2 3-16,-7 4 4 16,-4 2 0-16,-7 4 1 15,-2 2-3-15,-1 7-4 16,-1 2 0-16,-1 6-2 0,-1 4-2 15,-1 0-2-15,5 5-3 16,4 4-4-16,-5-2-2 16,12 5-4-16,-5 0-1 15,-1 2-2-15,4 1 1 16,-7 3 3-16,1 4 1 16,3 6 2-16,0 1 2 15,-2 6 1-15,0-3-1 16,1 3-1-16,-1-1-1 0,9-2 1 15,6 0 0-15,0-6-2 16,8-6 1-16,1-3-1 16,-2-3 2-16,5-6 3 15,1 1 1-15,1-7 2 16,-3-3 2-16,3-6 3 16,-1-4 1-16,-1-2 0 15,1-5 0-15,-6-2-1 16,0-4 1-16,-4-5 1 15,-3-1 0-15,-2-1 0 16,-1 1-1-16,-6 1-2 16,-5 3 0-16,-1 8-1 15,-3 4-2-15,-1 7-3 16,2 4-2-16,-4 4-7 16,1 4-2-16,-2 2-3 15,6 10 0-15,-4 5 1 16,2-1 3-16,2 7 2 0,-2-1 1 15,9 4 3-15,-2 2-1 16,0 3 3-16,1-4 0 16,0 0 0-16,0-1-1 15,6-4-1-15,-2-4-1 16,9-7 0-16,3-3 1 16,-4-7 4-16,8-1 1 15,-4-7 5-15,0-8 2 0,4-4 0 16,-3-9-1-16,-2 0 0 15,0-3-1-15,-4 0-1 16,-3 2 2-16,-4 4 1 16,-4 2 1-16,-1 7-3 15,0 9-3-15,-5 6-9 16,3 3-7-16,-4 11-5 16,-3 0 2-16,-3 10 5 15,3 4 3-15,-2 3 5 16,-2 5 0-16,10 0 0 15,-5 0 0-15,9-5 0 16,6-2-2-16,-2-14-3 16,2 1-1-16,5-11-4 15,3-4 0-15,5-9 3 16,-1-7 1-16,4-8-3 16,-2-4 1-16,-5-6 1 15,6 2 1-15,-6 0 9 16,-8-1 3-16,-2 6 5 0,-9 0 2 15,0 9-2-15,-7 5 3 16,0 11-10-16,3 7-4 16,-4 11-4-16,9 6-6 15,1 11 4-15,-2 4 1 16,0 3 2-16,-4 0 2 16,9-4 1-16,5-4 0 15,4-10 0-15,4-6 0 16,1-10 0-16,-3-5 2 0,5-11 3 15,-3-9 1-15,7-8-2 16,3-7-2-16,1-4-4 16,0 1 2-16,-5 2 3 15,-7 3 3-15,-6 8 4 16,-3 5 1-16,-3 6-2 16,-5 7-2-16,-2 8-8 15,-6 3-4-15,-6 15-2 16,0 6-1-16,-1 9 7 15,1 3 1-15,-1-3 1 16,9-4 1-16,5-10-2 16,4-6 0-16,10-7-6 15,0-4-1-15,3-7 2 16,0-7 2-16,4-12 4 16,4-3-8-16,3-7-10 15,4 3 1-15,-14 2 2 16,-4 1 11-16,-5 11 8 0,-4 3 3 15,0 12-45-15,2 7-14 16,-5 15-17-16,-5 9-28 16,2 11-126-16,-7 4 156 15</inkml:trace>
  <inkml:trace contextRef="#ctx0" brushRef="#br0" timeOffset="-99308.22">12797 8153 298 0,'25'-64'196'0,"-31"61"-12"16,-2-1-28-16,3-2-4 0,-3 2-24 16,-1 0-12-16,1-4-29 15,1 8-10-15,-1-1-16 16,0 0-9-16,-1 7-18 15,-4-4-10-15,-2 7-12 16,0 3-3-16,-4 2-2 16,0 5-1-16,-4 2 0 15,-4 0 0-15,2 6 0 16,0-2 2-16,1 2-2 16,-1 2-1-16,6-1-2 15,-3 1-2-15,10-1-3 16,8-1-2-16,-2-6-2 15,7 3-1-15,12-4-1 16,-6-5 2-16,14-3 9 16,2-5 5-16,0-7 11 15,11-1 5-15,2-11 1 16,-1-4 1-16,0-7-2 0,-1-2 0 16,-1-1-1-16,-3-4 2 15,-1 1-2-15,-5-3 9 16,-10-1 12-16,-2 4 3 15,-4 3 4-15,-7 0-7 16,-7-6-12-16,-3 7-4 16,-8-1-8-16,3 3 0 15,3 10 1-15,-6-1 0 0,-2 7-3 16,-2 3-6 0,-2 8-12-16,-3 5-5 0,0 3-2 15,0 6-1-15,1 1 2 16,1-4 1-16,2 4-1 15,5-1-1-15,5 0-3 16,3 4-1-16,9-3-1 16,-1-3-1-16,9 1 1 15,2-5 0-15,5 0 3 16,6 0 1-16,-1-9 4 16,7 2 2-16,-1-7 3 15,5 0 2-15,-2-7 1 16,4 1 0-16,-1-7 2 15,-1-3 0-15,-5 0 0 16,-4-2 1-16,-6 1 3 16,-2-1 3-16,-8-1 3 15,-5 2 1-15,-7-4 2 0,-4 2 0 16,-5-7-5 0,-2 1-1-16,-7 2-6 0,-2 4-4 15,3 11-2-15,0 2-1 16,3 10-5-16,-2 5-3 15,-4 6-2-15,-1 6-1 16,2 8 0-16,-1 2 2 16,5 6-1-16,5-2 0 15,6 1 0-15,3 1 1 16,7-4 1-16,1 1 0 0,9-4-1 16,2-3-1-16,5-7 1 15,6-1 1-15,0-7 3 16,4-5 2-16,6-6 3 15,2-6 2-15,2-10 4 16,0 1 1-16,-7-6 2 16,-2-1 1-16,-9-1 3 15,-7-4 1-15,-3 1 4 16,-8-3 1-16,-4 1 5 16,-3-2-1-16,-9-4-3 15,-3 1-3-15,-2 7-8 16,-3 5-3-16,0 9-3 15,0 4-3-15,-2 9-3 16,-2 1-4-16,2 11-3 16,1 4-2-16,1 7 0 15,2 3 1-15,1 2 1 0,5 2 0 16,4-1 2 0,3 0 1-16,8-1-1 0,1-5 0 15,9-4 0-15,1-2 1 16,4-3 1-16,5 0 1 15,-2-5 2-15,5-5 3 16,2-6 2-16,0-6 2 16,6-7 2-16,-6-2 0 15,-1-6 1-15,-3 1 0 16,-8-3 1-16,-1 2 1 16,-8-5 2-16,-1-1 1 0,-5 0 1 15,-5-4 2-15,-10 3 0 16,-3-3-2-16,-3 7-6 15,-3 6-2-15,0 9-6 16,-4 10-4-16,2 11-7 16,-4 8-1-16,1 9 0 15,1 7 1-15,1 8 3 16,6-2 1-16,9 5 0 16,1-5 1-16,10 1 0 15,0-3-1-15,7-7 0 16,5-4-1-16,5-8 0 15,5-3 1-15,10-9 3 16,2-5 3-16,4-8 3 16,0-12 3-16,3-5 1 15,-1-4 1-15,-3-9-1 16,0 4 0-16,-9-3 1 16,-3 1 0-16,-8 1 1 0,-10-3 3 15,-6-1 4-15,-5 2 2 16,-13 1 0-16,-1 4-3 15,-10 13-11-15,-2 7-6 16,5 21-11-16,-3 7-2 16,8 13-1-16,2 5 2 15,6 5 5-15,1 2 2 16,7 1 2-16,1-1-1 0,6-4-49 16,9-3-71-16,5 1 83 15</inkml:trace>
  <inkml:trace contextRef="#ctx0" brushRef="#br0" timeOffset="-55889.33">12780 7875 211 0,'-74'56'90'16,"70"-55"-48"-16,2-1-21 15,-1 0-21-15,3 0-3 16,0 0-1-16,0 0-1 16,0 0 2-16,0 0 3 0,0 0 0 15,0 0-1-15,0 0 1 16,0 0 0-16,0 0 1 16,0 0 0-16,0 0 3 15,0 0 7-15,0 0 17 16,0 0 2-16,0 0-2 15,0 0-6-15,0 0-7 16,0 0 12-16,0 0 25 16,0 0 13-16,0 0 20 15,0 0 0-15,0 0-6 16,0 0 1-16,0 0-18 16,0 0-5-16,0 0-13 15,0 0-10-15,0 0-13 16,2 0-3-16,0-1 7 15,3-1 4-15,5-2 13 16,-2-2 3-16,3 2 0 16,30-35-3-16,-26 22-11 0,2 2-5 15,-1-4-9-15,0-2 1 16,-3-3 2-16,4 0 0 16,1 1-5-16,3-2-4 15,2 3-5-15,-2-3 0 16,-4 2 9-16,-3-4 3 15,2 3 3-15,-1 2 0 16,3-3-10-16,-4 3-3 16,2-2-1-16,1-1 0 0,1 0 3 15,4-2 1-15,0-1 0 16,-3 0-3-16,1 1-3 16,-3 2-2-16,-5 4-1 15,3 2 0-15,2 1 0 16,-1 4-1-16,1 0 1 15,-2 2-1-15,-2 3 1 16,-3 0-1-16,1 1 1 16,-4 3-1-16,-2 0 0 15,-1 1 0-15,-3 4-1 16,3 0 0-16,-4 0-3 16,0 0-1-16,0 0 3 15,0 0 3-15,0 0 6 16,0 0 1-16,-4 9 0 15,0 4-2-15,-27 31-3 16,14-23 0-16,-7 5-3 16,0 5-1-16,-3 5-1 0,-3 2-1 15,2 2-1-15,0-2 1 16,-2 0 0-16,0-1 0 16,2 2-13-16,3-2-6 15,-1-4-13-15,4 1-3 16,1 0 4-16,1-1 3 15,2-3 10-15,-2 1 5 16,-1-7 10-16,-1 0 5 16,7-3 0-16,3 0 0 15,3-6 1-15,5-1-1 0,0-8-1 16,2-3-1-16,4-1-5 16,-2-2 1-16,0 0 3 15,0-1 3-15,0 0 4 16,0 0 1-16,3-6-1 15,1-10-1-15,39-32 2 16,-29 28 2-16,-1-7 1 16,8 3 3-16,0-7 0 15,3 3-1-15,7-3 1 16,-3 1-1-16,-1-1 6 16,4-4 3-16,0 2 0 15,-2-6-1-15,8 5-9 16,-4-3-2-16,3-2-4 15,-3 0-1-15,0 0 0 16,-1 5 1-16,-3 6 0 0,-6 4 1 16,0 8 3-16,-7 1 1 15,-9 5 2-15,2 1 1 16,-9 1-1-16,0 5-1 16,1-1-2-16,-1 4-2 15,0 1-3-15,0 0-19 16,-1 0-59-16,0 0-38 15,0 0-92-15,0 0-43 16,-5 1 159-16</inkml:trace>
  <inkml:trace contextRef="#ctx0" brushRef="#br0" timeOffset="-51476.57">12630 7998 151 0,'0'25'100'16,"0"-27"-2"-16,0 0-23 16,0-1-35-16,0 1-9 15,0 1-5-15,0 0 2 16,0 0 5-16,0 0 4 0,0 0 3 16,0 0 1-16,0 0 3 15,0 0 1-15,0 0 4 16,0-2 2-16,1 0-1 15,2-2-2-15,-1 0-6 16,0 0-4-16,3-1-10 16,-4 3-4-16,4-4-8 15,1 3 0-15,0-3 10 16,1-1 4-16,-1 0 17 16,27-27 4-16,-27 30 0 15,-1-3-1-15,2 0-10 16,1 2-5-16,-3-6-9 15,3 3-5-15,-2-5-6 16,4 0-2-16,2 1-5 16,1 0-2-16,1-1-1 15,-4 1 0-15,3-3 0 16,2 6 1-16,-4-4 2 0,3 3 0 16,-3 0-1-16,-6-2 0 15,8 3-2-15,-5 1 0 16,5-1 1-16,-1 1 1 15,1 1 4-15,0 0 0 16,-5 0 0-16,2-3 0 16,3-2-4-16,1 2-1 15,-4 0-1-15,3-1 0 16,-4 2 0-16,3 0 1 0,0-1 2 16,1-1-1-16,4-1 2 15,-7-2 0-15,5 2 5 16,-5-4 1-16,5 4-1 15,0-1 0-15,-3-3-3 16,4 5-3-16,-5-1-1 16,2 1-1-16,-1 1-3 15,3 1-1-15,-2-4 1 16,0 2 0-16,0-2 0 16,-3 1 0-16,1 2 0 15,0-1-2-15,1 1 1 16,1-2-1-16,2 1 1 15,1-1 0-15,1 1-1 16,-4 0 1-16,5-2 0 16,-5-1 0-16,3 1 0 15,3-2-1-15,-4 3 0 16,3 0 0-16,-6 1-1 0,1-1 1 16,0 1-1-16,0-1 1 15,4 3-1-15,-3-1 0 16,1 1 0-16,-2-2 1 15,-1-2 0-15,2 2 1 16,1 1-1-16,0 0 0 16,-2 0 1-16,4 2 0 15,-4-2 0-15,-1-2 2 0,2 1 2 16,-2-6 6-16,0 4 4 16,1-1 0-16,-1 1-2 15,-1 0-5-15,1-1-5 16,1 1 0-16,1 0-2 15,0-1 0-15,0 1-1 16,0 2 0-16,-2 0 1 16,3-2-1-16,-1 4 0 15,-2-3 0-15,4 3 0 16,1-1 0-16,-7-3 0 16,3 1-1-16,-7 0 1 15,3-2 0-15,2 4-1 16,1 3 0-16,2-4 0 15,-6-1 0-15,4 1 1 16,-2 0-1-16,-5 3 1 16,11 1-1-16,-6-2 1 15,2 1-1-15,3 4 0 0,-5-3 0 16,2 2 0-16,-2-3 0 16,1-3 1-16,1 2-1 15,1-2 1-15,1 3 0 16,-1-3 0-16,2 0 0 15,-2 0 0-15,-3-6-1 16,3 3 1-16,0 0 0 16,-1-2 0-16,2 1 1 15,1-1 0-15,-3 1 0 16,4 1 1-16,-2-2 1 0,-2 1 8 16,2-2 2-16,-3 1 3 15,1-2-1-15,-1 2-6 16,0 1-3-16,1 0-4 15,-1 0 0-15,2-3-1 16,-1 1 0-16,0 1-1 16,0-2 0-16,-1 3-1 15,-1-2 1-15,5 2 0 16,-1-1 0-16,-5 2 0 16,4 2-1-16,-6-1 1 15,-1-3 0-15,6 2 0 16,-1 0 0-16,-4-2-1 15,6 3 1-15,-5 1 0 16,-1-1-1-16,-1-1 0 16,-2 2 1-16,4-2-1 15,0 1 0-15,6-1 0 0,-1 1 0 16,2 0 1-16,-4 0-1 16,-1 0 1-16,-3-2 0 15,1 2-1-15,2-1 1 16,-2-1-1-16,5 2 0 15,-3-2 1-15,3 0-1 16,-3 2 0-16,0-1 1 16,-2-1 0-16,0 3 2 15,-2-1-1-15,1 2 0 16,0-2 0-16,-2-1-1 0,0 1 0 16,2-2 0-16,-1-1 1 15,4 3-1-15,-1-2 0 16,-1 3 1-16,-4-2-1 15,3-2 1-15,-1 3-1 16,-1-1 1-16,0 2 0 16,0 2 1-16,-3-2-1 15,2 1 1-15,0-1-2 16,2 1 0-16,-2 1-1 16,1-1 0-16,-2 1 0 15,1 0-1-15,0 1 0 16,0 0 0-16,0 2 1 15,0-1-1-15,-1 2 1 16,1 2 0-16,1 0-1 16,-3 3 1-16,1-1 0 15,-1-1-1-15,-2 2 1 0,0 1 0 16,0 0 0-16,0 0 0 16,0 0 0-16,4-6 1 15,0 0 0-15,0 0-1 16,3 0 0-16,-6 1 0 15,2 0 0-15,1-3 0 16,1 2 0-16,0-2 0 16,31-25 0-16,-34 27 1 15,-2 0-1-15,8 2 1 0,-4-1 0 16,2 2-1-16,0-4 0 16,-6 2 1-16,-2-3 0 15,2 2 0-15,-4 3 1 16,4-1 2-16,0 2 0 15,0 2 0-15,0 0 0 16,0 0-1-16,-1 0-1 16,0 0-1-16,0 0-1 15,1 0-1-15,0 0-2 16,0 1-1-16,0 0 1 16,-1 0 0-16,0 0 0 15,-1 1 2-15,-15 11-1 16,-22 28 1-16,23-24 0 15,0-1 0-15,-1 5 1 16,-2-4 0-16,0 2 0 16,2 0 0-16,4-3 0 15,-3 4-1-15,8-4 1 0,-3-1 0 16,1-3 0-16,2-4 1 16,2 0 0-16,0 0 0 15,4-1 1-15,-3-3-1 16,2 2 0-16,-2-4 0 15,3 2 0-15,-1-3 0 16,3 0 0-16,0 0 1 16,-1 0 0-16,0 0 1 15,1 0-1-15,0 0-1 16,0-1-2-16,0 0-2 0,0 0-2 16,0-3 1-16,6-11-1 15,16-32 1-15,-6 23 0 16,3 0 1-16,0-4 0 15,2 1 0-15,3 3 1 16,-4-2 0-16,3 4 1 16,-1 2 1-16,-7 5 0 15,2-1 0-15,-11 9-1 16,1 2-3-16,-5 3-3 16,1 4 0-16,5 8 0 15,-8 1 4-15,-3 8 3 16,-3 3 1-16,-7 4 0 15,6 0 0-15,3 0 0 16,-10 2 0-16,1 0-39 16,-3 1-33-16,-2 1-90 15,6 1-75-15,0-6 149 16</inkml:trace>
  <inkml:trace contextRef="#ctx0" brushRef="#br0" timeOffset="-50889.08">14606 6558 988 0,'10'44'383'16,"-10"-50"-303"-16,-1-1-5 0,-3-4-32 15,1-2-29-15,1-6-14 16,4 4-2-16,1-5-13 15,-1 0-64-15,3 2 56 16</inkml:trace>
  <inkml:trace contextRef="#ctx0" brushRef="#br0" timeOffset="-50707.42">14679 6352 394 0,'46'-78'245'16,"-42"76"-38"-16,-3-7-98 16,2 0-48-16,-2-5-46 15,3-2-6-15,3-3-15 16,1 0-95-16,3-5 74 0</inkml:trace>
  <inkml:trace contextRef="#ctx0" brushRef="#br0" timeOffset="-50543.98">14909 5884 543 0,'7'0'305'15,"-4"-8"-96"-15,1 2-20 16,-1-1-85-16,-1-2-51 0,2-2-34 16,-4-4-9-16,4-7-109 15,-1-2-194-15,4-5 194 16</inkml:trace>
  <inkml:trace contextRef="#ctx0" brushRef="#br0" timeOffset="-50387.65">14977 5697 508 0,'45'-65'282'0,"-41"64"-104"0,0-2-8 0,-2-6-66 15,4-6-62-15,-2-4-36 16,0-4-3-16,5-2-77 15,-3 0-116-15,2 3 124 16</inkml:trace>
  <inkml:trace contextRef="#ctx0" brushRef="#br0" timeOffset="-50228.19">15107 5437 324 0,'57'-79'227'16,"-49"77"8"-16,-1 0-26 15,2-5-44-15,2-1-36 16,-5-6-46-16,1-2-23 15,1-7-32-15,-4-1-13 16,6-3-20-16,3-2-67 16,2-2-141-16,3-4-99 0,-1 4 170 15</inkml:trace>
  <inkml:trace contextRef="#ctx0" brushRef="#br0" timeOffset="-50039.67">15331 5067 373 0,'58'-78'242'0,"-49"72"-1"16,-4-1-45-16,3-3-59 15,1 0-30-15,2-5-44 16,2-4-18-16,2-4-27 16,-2-4-8-16,5-6-7 15,0 1-1-15,3-1-1 16,-4 0-1-16,-2 5-7 16,-7 1-16-16,-1 6 11 15,0 3-47-15,4 4-183 16,0 2 179-16</inkml:trace>
  <inkml:trace contextRef="#ctx0" brushRef="#br0" timeOffset="-38686.46">15649 8226 269 0,'0'-2'185'15,"0"0"-12"-15,0 1-47 16,2-3-21-16,-1 3-10 15,-1-1 4-15,3-5 1 16,-3 5 0-16,0-1-10 16,0 2-6-16,0-1-18 15,0 1-8-15,0 0-15 16,0 0-7-16,0 0-7 16,0 0-4-16,0 0-4 0,0 1-2 15,3 6-4 1,4 15-3-16,5 34 0 0,-16-30 0 15,4 8 0-15,-2-1 0 16,-2 3-2-16,3 1-1 16,-1-1-2-16,-4 0-1 15,0-4 0-15,-3-4-1 16,5-2 0-16,-3-3-1 16,0-5-1-16,4 0 0 15,-2-5 0-15,6-2 0 16,-2-4 11-16,-1-3 13 0,-1-3 24 15,3 0 9-15,0 0-2 16,0-1-8-16,0 0-23 16,0 0-6-16,0-4-9 15,-3-12-1-15,0-33-3 16,-1 24-3-16,8-5-3 16,-1-4-2-16,7-4-2 15,3-5 0-15,-4-1 0 16,-1 0 2-16,-2 3 0 15,1 4 1-15,-3 4 0 16,4 5 2-16,-8 4 1 16,2 1-1-16,-3 8 3 15,-9-3-2-15,10 12 1 16,0 3-1-16,2 4-4 16,7 6-1-16,-8 3-3 15,-1 2-1-15,0 5 3 16,4 10 1-16,-4 3 1 0,-3 5 0 15,2 13 0-15,-8 2 1 16,5 8-1 0,0 1 1-16,-6-5-1 0,4-3 0 15,5-8 1-15,-3-4-1 16,3-3 1-16,-10-4 0 16,6-1-1-16,3-1 0 15,1-7 0-15,4-3 0 0,-3-12-1 16,0-1-3-16,-3-12-2 15,5 0-1-15,-1-12 2 16,-1-2 1-16,6-7 3 16,-12-7 0-16,5 0-1 15,1-3 0-15,-2-2 0 16,2-2-2-16,8-8 2 16,-3-4 0-16,2-4 2 15,2 4 0-15,-3 1 0 16,-2 4 1-16,5 12 1 15,-1-3 1-15,-8 9 0 16,4 1 0-16,-6 5 0 16,-2 3 0-16,2 8-2 15,-1 6 1-15,3 3-2 16,0 7 0-16,0 8-4 16,-1 1 0-16,1 13 1 15,-1 9 0-15,-4 8 2 16,-1 9 1-16,0 12-2 15,2 1 0-15,3 8 1 0,1-3-1 16,-7-12 1-16,0-4 1 16,-3-15 0-16,4-2-1 15,4-9 1-15,0-4-1 16,2-12-3-16,4-6-1 16,-1-6-3-16,-1-7-1 15,-5-12 2-15,1-3 0 16,2-10 2-16,1-5 0 15,9-4 0-15,-5-10 2 16,0-12 0-16,-2-4 2 0,2-6 1 16,4 3 0-16,-5 6-1 15,3 7-18-15,-2 12-36 16,0 5-33-16,-1 9-104 16,2 6-69-16,0 14 162 15</inkml:trace>
  <inkml:trace contextRef="#ctx0" brushRef="#br0" timeOffset="-28890.87">14654 12359 300 0,'-17'28'198'0,"16"-36"-17"16,-4 2-58-16,5 0-13 0,-4-3-12 16,0 2 2-16,2 0 17 15,2 3 0-15,0 2-4 16,-3-1-8-16,2 3-30 16,0 0-17-16,0 0-29 15,0 0-7-15,0 0-4 16,0 0 0-16,-6 4 0 15,0 0-1-15,-6 0-6 16,-20 37-2-16,26-24-7 16,-2 2-3-16,2 0-4 15,2-1-1-15,4 1 2 16,1-2 0-16,6 0 0 16,0-2 1-16,1-5 1 15,5 2 1-15,-4-3 1 16,0-6 2-16,2-2 5 15,0-3 6-15,2-8 20 16,3 1 7-16,2-6 5 16,-1 0-3-16,-3-3-13 0,0-1-4 15,-6-2-5-15,-4-1 1 16,-3 0 4-16,-3-1 5 16,0 4 8-16,-5-3 2 15,-4 5 0-15,1 0-5 16,-4 7-8-16,4 2-3 15,-1 3-13-15,1 3-6 16,3 7-10-16,-3 2-7 16,5 8-2-16,-3 4 0 0,0 2 2 15,1 3 1-15,3 4 4 16,-2 0 0-16,4-2 2 16,2-2 0-16,1-6-3 15,6-2-2-15,2-5 0 16,1-2 0-16,4-6 4 15,0 0 3-15,-1-3 3 16,1-4 1-16,-1-2 3 16,0-1 1-16,5-5 2 15,-4 0 1-15,-2-3 3 16,-3-5 1-16,-3-2 2 16,-2-2 0-16,-2-3 3 15,-1 0 0-15,-3-1 2 16,-2 0 1-16,-11 3-4 15,1 0 0-15,4 5-6 16,-7 5-3-16,9 6-3 16,3 8-4-16,-8 6-5 15,1 4-4-15,2 10-4 0,-3 1-2 16,4 5 2-16,2-1 1 16,5 4 3-16,-1 0 0 15,4-2 2-15,5 0 0 16,0-4-1-16,2-3 1 15,3-5-1-15,0-2 2 16,-4-6 1-16,6 2 2 0,2-5 3 16,4-1 0-1,4-4 4-15,0-4 3 0,-3-1 5 16,-6-8 2-16,-1-2 3 16,-6-3 1-16,0-5 0 15,1-1 0-15,-5 0 1 16,-4-3 1-16,-6-1-1 15,-5 0 0-15,-2 4-7 16,1 5-2-16,1 7-6 16,0 6-4-16,-3 8-7 15,1 5-4-15,-3 10-5 16,5 7-1-16,6 7 3 16,0 1 2-16,6 4 4 15,-7-1 0-15,8 0 0 16,-4-3 2-16,5-6-2 15,7-1 0-15,-3-11 0 16,7-1-1-16,2-6 4 16,1-4 2-16,3-4 3 15,0-5 3-15,-1-5 4 16,2-4 0-16,-2-6 2 0,-2-4 1 16,-4-3-2-16,-5-1 1 15,-6-2 4-15,-5-1-1 16,-12 4-2-16,0 2-4 15,2 14-10-15,1 5-3 16,0 11-8-16,2 5-1 16,-3 11 0-16,-4 2 2 15,15 12 8-15,-3 1 3 0,2-7 2 16,8 1 0-16,-3-11-3 16,0-2-1-16,8-2-3 15,-2-3 1-15,-1-1-43 16,2-2-40-16,-5-2-144 15,8 3-150-15,1-2 242 16</inkml:trace>
  <inkml:trace contextRef="#ctx0" brushRef="#br0" timeOffset="-27220.62">14631 12376 129 0,'-26'56'72'0,"24"-55"-6"16,3 1-5-16,-1 0 13 15,-1-2 8-15,0 0 15 16,0 0 13-16,0 0 17 16,-1 0 5-16,2 0 9 15,-2 0 1-15,2 0-24 16,0 0-19-16,0 0-33 0,0 0-16 16,0-1-8-16,0 0 10 15,-1 0 16-15,1 0 6 16,-1-4 7-16,0-10-7 15,-1-34-8-15,-1 27-8 16,4-2-15-16,2-1-9 16,0-4-16-16,-3-4-4 15,-1-3-5-15,-1-3-1 16,1-2 1-16,2 3 5 0,0 2 0 16,-2 2 4-16,2 2-4 15,-1 1-6-15,2 3-1 16,1-2-4-16,-1 3 0 15,-2-1 0-15,-2 0-2 16,0 1 0-16,1 2 0 16,4-3-1-16,-3 5 0 15,4 5 1-15,0 2 0 16,-3 3-1-16,3 3 1 16,-4-1 1-16,-5 4 0 15,2 1 0-15,1 2 0 16,3 4-1-16,3 0-2 15,-4-1-1-15,0 1-2 16,0 0-1-16,0 0-4 16,-1 0-2-16,0 0-1 15,0 0 0-15,0 0 4 16,0 0 3-16,-2 11 4 0,-3 2 0 16,-13 35 2-16,8-25-1 15,1 4 1-15,4 6 0 16,-5-5-1-16,-1-1 0 15,3-4 0-15,-1-1 0 16,3-2 2-16,1-3 0 16,3-2 0-16,-5-3 0 15,5-2 0-15,3-4 0 16,-7-6-1-16,7 0 0 0,0-1 1 16,0 1 1-16,0-1 0 15,0 0 1-15,0-1-1 16,4-10-1-16,1-7-3 15,16-27-1-15,-12 17-1 16,-2 2-1-16,8-5 3 16,-3-3 0-16,3 1 1 15,0 1 1-15,-5 6-1 16,-3 3 0-16,1 11-1 16,-4 2-3-16,-1 9-5 15,4 2-2-15,-1 9 1 16,2 7 1-16,4 7 6 15,-3 5 0-15,-2 6 3 16,2 2 1-16,-6 8 13 16,4 1-30-16,-4 2-100 15,2 2-73-15,-1 2 99 0</inkml:trace>
  <inkml:trace contextRef="#ctx0" brushRef="#br0" timeOffset="-15425.94">14646 11722 266 0,'-30'75'145'0,"30"-75"-33"16,-8 1-18-16,7 3-29 15,-5-4-20-15,1 1-26 16,3 0-8-16,0-1-10 16,2 0 0-16,-1 0 0 15,0 0 0-15,0 0 1 16,0 0 3-16,-2 0 24 15,3 0 15-15,-1 0 23 16,0 0 7-16,0 0-5 16,0 0-9-16,0 0-13 15,0 0-8-15,0 0-15 16,0 0-6-16,-1-1 3 16,2 0 3-16,-2 0 7 0,1 0 2 15,-1-5-5-15,0-5 2 16,1-3 6-16,0-26 2 15,1 21-3-15,-5 0-9 16,6 0-13-16,2-2-3 16,-6-4-4-16,1-1-1 15,-2-7 25-15,2 1 4 16,0 2 6-16,2 2 3 16,0 0-20-16,-6 3-4 15,5-1-6-15,-7-4-3 16,2 2-5-16,-1-3-2 0,2 1-1 15,6 0 0-15,-1-7-1 16,0-4 0-16,0-5 0 16,-6-3 0-16,5 3-1 15,0-1 1-15,0 6 0 16,4 3 0-16,-3 0 1 16,2 6 0-16,-2-2 2 15,-2 0 2-15,3 1-1 16,-2-4 1-16,0-4-1 15,2-1-2-15,0-4-1 16,3-1-1-16,-2 1 0 16,1 0 0-16,0 2-1 15,-1 1 0-15,4 1 0 16,-4 0 0-16,3-2 1 16,7 4-1-16,-4-6 1 15,5 0-1-15,-3-5 1 0,-1 1 0 16,-2-3-1-16,-2 0 0 15,5 1 0-15,-1 0 0 16,6 4-1-16,-1-1 1 16,-3-1 0-16,6 1 0 15,-4-6 0-15,1-1 1 16,4 5-1-16,-6-4 0 16,0 5 1-16,2 1 0 15,-1-2-1-15,1 4 0 16,-2-4 0-16,1-1 0 0,2-5 1 15,-2-1-1-15,5-1 0 16,-4 1 1-16,0 4-1 16,0 3 1-16,-3 8 0 15,1-2 0-15,-4 2 0 16,1-2 0-16,-2-5 0 16,1 4 0-16,0-3 0 15,-4 5-1-15,0 1 1 16,-3-1-1-16,5 8 0 15,1 1 1-15,-2 4 0 16,0 0 0-16,0 5 0 16,-3-2-1-16,2 1 0 15,0 1 0-15,0 0 0 16,-2 2 0-16,5 3 0 16,-1 4 0-16,-1-2 0 15,-2 7-1-15,-3-1 1 0,3 0 0 16,-2 3 0-16,5-1-1 15,1 2 1-15,-7 1-1 16,3-3 0-16,-1 3-1 16,-1 2-2-16,3 0-2 15,1 3-3-15,-2-2-1 16,-1 4 2-16,-3 0 0 16,1 0 3-16,0 0 2 15,0 1-14-15,0-1-15 16,0 0-32-16,0 0-21 0,0 1-15 15,0 0 11-15,0 0 23 16,0 0 16-16,-1 0 29 16,0 0 4-16,0 0 10 15,1 0 6-15,0 0-1 16,0 0-4-16,0 0-10 16,0 0-27-16,0 0-58 15,0 0-43-15,0 0 82 16</inkml:trace>
  <inkml:trace contextRef="#ctx0" brushRef="#br0" timeOffset="-14374.42">15065 7811 225 0,'-1'1'120'16,"0"0"-27"-16,0 1-17 15,-2 1-24-15,1 1 5 16,1-3 28-16,0 1 13 16,0-2 16-16,0 0-11 15,0 0-44-15,0 0-20 16,0 0-28-16,0 0-4 0,-2 0-2 15,3 0-1-15,0-1-3 16,0 0 0-16,0 0 0 16,0 0 1-16,6-8 13 15,-3-9 19-15,29-25 11 16,-24 26 3-16,-5 0-4 16,2 1-16-16,0-2-5 15,-6 0-2-15,8 4-5 16,-3-1 0-16,0-1 2 15,4 5 0-15,-3-7 1 16,3 0-2-16,2 2-6 16,-3-5-2-16,-7 3-2 15,5 2 0-15,1 1-1 16,-3 1 1-16,4 1 0 16,-5-2 0-16,-6-3-2 15,7 2-1-15,2-1-1 0,-1-2 0 16,2-1-1-16,-1 1 1 15,-4 0-1-15,3 2 0 16,1 2 0-16,-5 1-1 16,2 1 1-16,-2 2-1 15,0 3-1-15,1 0 1 16,2 3-1-16,1 0 0 16,-4-1 1-16,3 4 0 15,-3 0 0-15,0 1 0 16,-1-1 0-16,0 1-1 0,0 0 0 15,-1 0-1-15,2 0-2 16,0 0-2-16,0 1 1 16,0 0 0-16,0 0 3 15,0 0 2-15,-5 9 2 16,-4 8 0-16,-20 30-1 16,13-26 1-16,1 0-1 15,1 0 1-15,-3 0-1 16,5-4-1-16,-1-2 0 15,2-2-1-15,-2-7-1 16,2 0-1-16,6-4-2 16,-4-6-2-16,8 0-2 15,-1-4-1-15,2-4 2 16,1-1 0-16,6-6 3 16,4-1 1-16,-1-2 1 15,2 0-1-15,0 0 1 16,-1-2 0-16,8 0 1 15,-3-5 1-15,8 0 2 0,5-2 2 16,1 1 1-16,0 3 1 16,-6 3 1-16,-2 8 1 15,-8 4 2-15,-2 5 2 16,-5 6 7-16,-4 3 8 16,-3 7 10-16,-2 2 0 15,-7 13-7-15,-3-2-7 16,-3 12-15-16,-1 2-2 0,1-1-6 15,3 2-13 1,2-5-70-16,6-2-61 0,3-3 85 16</inkml:trace>
  <inkml:trace contextRef="#ctx0" brushRef="#br0" timeOffset="17526.32">12706 6935 402 0,'30'-34'254'0,"-31"33"-19"15,0 0-20-15,-4-2-47 16,4 2-24-16,0 0-25 16,0 0-13-16,0 0-23 15,0 0-10-15,-4 0-6 16,-1-1-2-16,-5 1-13 15,1 1-3-15,-33 3-12 16,27 1-6-16,-2 3-9 16,0 0-3-16,-4 3-10 15,1 5-5-15,-2 0-2 16,0 5-2-16,3 3 0 16,-1-3-1-16,1 8-2 15,-1-3 1-15,2 3-3 16,0 1-1-16,8 0 0 15,3 0 0-15,7-1-1 16,3 1 0-16,-2-4 0 16,6 0 2-16,0 0 0 0,-2-2 1 15,9-2 0-15,2 1 0 16,-5-10 0-16,6 1 1 16,1-5 1-16,-2-5 2 15,7-1 2-15,2-2 2 16,0-4 2-16,-1-2 0 15,0-7 2-15,1-1 4 16,2-8 9-16,-3-2 4 16,4-1 2-16,-5-2-1 0,-4-3-6 15,1 2 2-15,-7-2 4 16,-1 1 4-16,-5 3-1 16,1 1-2-16,-5 1-6 15,-2 2-3-15,-1 4-1 16,-3 0 0-16,-4 3 0 15,-1 0-1-15,-1 2-3 16,-3-3-2-16,-3 1-3 16,-1 2-1-16,-1 1-2 15,-4 5-1-15,2 7-4 16,-6-2 0-16,0 6-4 16,-4 1-2-16,1 4 0 15,3 5 0-15,0 0 0 16,9 4 1-16,-4 2 0 15,1 1 1-15,-1 4-1 16,-4-2 0-16,2 1-2 16,1 1-1-16,7 3-1 0,3 0 0 15,5 0-2-15,6 2 1 16,3-4-4-16,5 1 2 16,9 0 1-16,-1-3 1 15,5-2 3-15,1-2 1 16,-2-8 1-16,0-2 0 15,1-6 2-15,-1-4 2 16,-1-5 1-16,6-4 0 16,7-11 1-16,3-1 0 0,1-5 1 15,-3 1 0-15,-5 0 1 16,-2-2 1-16,-3 2 0 16,-1-1 2-16,-6 2 2 15,0-5 1-15,-7 3 2 16,-4-4 0-16,-5 5 4 15,-5 2 2-15,-5 0-1 16,-3 4-2-16,-5-1-4 16,2 4-4-16,-4 4-2 15,1 6-3-15,1 3-1 16,-2 1-3-16,-1 5-2 16,3 3-1-16,-4 1-1 15,3 0-2-15,3 8 1 16,-3-2 1-16,4 5 1 15,3 2 0-15,-3 0 0 16,2-4 1-16,6 5 0 16,2 0 0-16,-1 1 0 15,6 0 1-15,-1-3-3 0,0 0-1 16,3 1 0-16,3 2-2 16,7-3 3-16,1 1 0 15,0-5 1-15,2 0 0 16,3-5 0-16,-5-5-1 15,10-1 3-15,1-1 1 16,-1-6 3-16,4-1 2 0,-3-5 3 16,-1-4 0-16,-3-6 2 15,-2-2 1-15,-5-12 0 16,0 1 0-16,0 0 0 16,-2 3 2-16,-4 0 1 15,-3 0 2-15,-7 0 0 16,-4-2-1-16,1 11-1 15,-3-2-1-15,-3 6-2 16,0 5-1-16,-5 2-5 16,-2 5-2-16,-2 7-6 15,-1 1-3-15,0 8-3 16,1 0-2-16,5 6 3 16,-1-1-1-16,2 5 2 15,5 3 1-15,2 6 1 16,4 2 0-16,2 0 3 15,-1 2 0-15,1-5 0 16,3 3-1-16,1-6-3 16,3-4-2-16,7-6-2 0,4-5 1 15,3-3 2-15,2-2 3 16,0-7 4-16,1 1 2 16,2-8 3-16,-1-3 1 15,0-3 2-15,-2-3 0 16,-4-5 2-16,1-5 0 15,-7-3 1-15,-1-1 1 16,-2 3 0-16,-6-3 2 16,-2 9 1-16,-6 0 0 0,-2 4-1 15,2 5-1-15,-3 8-4 16,2 3-2-16,-4 4-8 16,-1 5-4-16,-3 0-4 15,-3 3-1-15,2 7 2 16,0 3 2-16,6 4 1 15,1 0 1-15,7-1 1 16,1-5 1-16,4-5-2 16,3 1 1-16,2-9-1 15,5 1 1-15,1-6 2 16,1-2 2-16,2-4 2 16,-1-5 3-16,0-3 2 15,0-2 0-15,-5-4 2 16,-2 1-1-16,-4 1 2 15,-1-5 1-15,-3 3 2 16,-1 1 2-16,-5-3 2 16,0 6-2-16,-5 0-5 15,-2 4-1-15,0 9-7 0,0 0-3 16,-1 8-8-16,0 1-4 16,0 7-1-16,3 12 1 15,-1-3 7-15,2 5 2 16,2 0 2-16,3-8 0 15,6-1-1-15,3-8 0 16,3-5-1-16,3-2 1 16,0-10 5-16,5-3 1 0,1-12 2 15,0-5 1-15,1 2-2 16,-5-1 0-16,-5 2 2 16,-5 5 0-16,-5-2 1 15,0 7-2-15,-2 8-3 16,0 4-8-16,-2 8-5 15,-3 3 0-15,1 5-1 16,2 5 4-16,-1-2 4 16,0 2 3-16,6 0-106 15,-1-4-77-15,4 7 114 16</inkml:trace>
  <inkml:trace contextRef="#ctx0" brushRef="#br0" timeOffset="20290.89">21466 1657 285 0,'-3'-8'228'0,"-1"5"0"15,-2-3-44-15,0 2-43 16,2 4-45-16,-1-2-17 16,-1 3-18-16,-2 0-4 15,-2 0-7-15,-1-1-1 16,-2 3-6-16,-1-2-5 15,-4 7-8-15,-1 1-5 16,-1 2-7-16,-1 9-4 16,1-3-6-16,4 6-3 0,-2 3-4 15,5 1-2-15,2 3-2 16,4 0-1-16,5 0 0 16,5 2-1-16,7-5 4 15,4 0 8-15,3-6 6 16,5-6 16-16,6-4 21 15,2-4 0-15,7-6 10 16,2-4-7-16,0-4-16 16,1-4-3-16,-13-8-7 15,1 0-3-15,-10-10 7 16,-5-2 6-16,0-3 5 16,-3 2 4-16,-10 0 2 15,-3-2-4-15,-6 5-9 16,-5 4-9-16,-7 8-19 15,-4 7-9-15,-7 8-9 16,-5-2-2-16,0 5-1 16,-2 2-22-16,0 0-51 15,6 6-32-15,3 1-108 0,7 2-63 16,5 0 185-16</inkml:trace>
  <inkml:trace contextRef="#ctx0" brushRef="#br0" timeOffset="21052.68">21284 2467 368 0,'0'6'228'16,"0"-3"-7"-16,1-2 9 15,-1-1-57-15,0-1 1 16,0 0-24-16,0 0-24 16,0 0-42-16,11-10-18 15,27-32-21-15,-27 24-8 0,0-3-6 16,0 0-2-16,2-1-11 16,0 0-5-16,3 3-7 15,-3-1-1-15,1 4-1 16,-2 3-1-16,-4 0 1 15,-5 0 0-15,-3 5-1 16,0 1 0-16,1 7-3 16,-1 2-6-16,2 5-7 15,-2-6 0-15,-1 0 0 16,0 3 5-16,-2 15 2 16,-9 32 2-16,4-22 2 15,-3 6 0-15,-1 5 3 16,-5-1 6-16,-1 7 4 15,-2-2 1-15,5-4-1 16,3 0-6-16,6-17-3 31,3-11-1-31,1 1-1 0,-7 30 1 0,6-7 11 0,0-3-42 16,4-22-81-16,3-5-67 16,-2-3 89-16</inkml:trace>
  <inkml:trace contextRef="#ctx0" brushRef="#br0" timeOffset="21847.15">21308 1487 210 0,'-18'-62'141'0,"8"65"0"15,-5 3-49-15,3 2-2 0,-1 2-1 16,-1 2 1-16,1 2 13 16,-2 1 4-16,-2 5-16 15,-1 3-10-15,1 4-27 16,-1 2-9-16,1 3-13 15,0 0 0-15,3 4 3 16,1 4 0-16,0 7 2 16,-3 0 0-16,6 12-11 15,-7 3-4-15,6 3 0 16,3 5 0-16,-1-8 0 16,4-3 0-16,3-2-8 15,2 0-3-15,3-2-4 16,1 0-2-16,0-6-2 15,1-2 0-15,4-7 0 16,5-1-1-16,-4-6 1 16,3-3 0-16,-3 0 0 15,0-3 0-15,0-1 0 0,-3-1 1 16,0-5 1-16,1 0 1 16,4-2 1-16,-1-2-14 15,0-4-62-15,-2-4-46 16,-2-7-125-16,4-4-174 15,7-6 272-15</inkml:trace>
  <inkml:trace contextRef="#ctx0" brushRef="#br0" timeOffset="22328.19">21679 1353 215 0,'10'-2'150'0,"0"2"23"16,3 5-21-16,7 8-57 0,-2 5 2 16,1 11-5-16,-4 6-2 15,-3 12-1-15,0 4-8 16,-3 11-21-16,-3 6-4 15,-6 8-5-15,-6 12 14 16,-7 12 2-16,-7-4 3 16,-5-2-5-16,-2-4-22 15,-2-6-18-15,2 7-7 16,-2 2-5-16,1-3-2 0,-2-6-1 16,-4-2 1-16,-9-3-2 15,-11 2-47-15,-18 5 30 16</inkml:trace>
  <inkml:trace contextRef="#ctx0" brushRef="#br0" timeOffset="25628.86">19572 1560 329 0,'-56'-23'202'0,"50"29"-11"16,-3 6-33-16,-4-2-44 16,1-4-9-16,-2 11-22 15,6-4-11-15,0 10-10 16,0 0-5-16,-3-1 1 16,0 3 1-16,7 0-21 15,1 3-7-15,11-2-16 16,-1 0-5-16,4-6-2 15,6 0 1-15,1-8-2 16,8-4 37-16,3-7 20 16,5-2 7-16,-2-9 18 15,-2-5-33-15,-3-5-13 16,-4-4-4-16,-4-2-9 16,0 1-4-16,-8 0-1 0,-5-2-1 15,-7 3-4-15,-8-5-3 16,1 9-19-16,-2 5-18 15,0 4-51-15,-1 7-42 16,1 0-112-16,2 4-91 16,6-1 198-16</inkml:trace>
  <inkml:trace contextRef="#ctx0" brushRef="#br0" timeOffset="26335.36">20031 1556 543 0,'38'-7'303'16,"-25"1"-51"-16,3-3-50 16,0 5-71-16,4-2-20 15,1 5-33-15,-4 1-18 0,2 2-24 16,-3 2-11 0,-3 4-17-16,0 3-3 0,-9 2 1 15,0 2 0-15,-7 4 1 16,-5 3 0-16,-7 2 0 15,-6 2 0-15,-4 0 0 16,0-1 1-16,-4-3 2 16,-1-3-5-16,4-7-13 15,1-4-4-15,7-5-8 16,2-3 2-16,8-4 4 16,6 1-6-16,2 0-5 15,7 1-1-15,-1-2 4 16,2 1 8-16,2 2 7 15,2 1 2-15,9 2 5 16,-3 1 1-16,6 6 0 16,-5-1 0-16,4 2 0 15,0-3-1-15,0 1 3 16,5-1 0-16,-4-3 1 0,0 4 1 16,-4-3-34-16,-2 1-50 15,-2-3-154 1,-3-2 147-16</inkml:trace>
  <inkml:trace contextRef="#ctx0" brushRef="#br0" timeOffset="27380.89">19547 2458 302 0,'-77'41'193'0,"68"-27"-36"15,0 4 7-15,4 0-72 16,1 6-13-16,4 0-4 0,0-2-10 16,4-1-16-16,4-3-14 15,-1-5-22-15,-1-2-2 16,1-7 2-16,-4 2-5 15,2-3 57-15,-1-3 10 16,-4-7 6-16,2-4 5 16,-6-8-58-16,4 0-13 15,0-6-10-15,-4-6-2 16,3-9 0-16,-3-5 0 16,1-5-1-16,3-1-2 0,5 3 0 15,-2 3-2-15,2 7 1 16,-1 1-1-16,7 9 5 15,4 4 6-15,3 2 13 16,4 7 7-16,-7 5 2 16,-1 2-5-16,2 7-15 15,-4 2-10-15,-2 5-6 16,1 5-1-16,-7 1 4 16,-1 4 2-16,-3 4 2 15,-3-1 1-15,-1 2 1 16,-2-2 2-16,-3-2-8 15,-3-1-27-15,0-1-111 16,-1 0-83-16,-1 5 129 16</inkml:trace>
  <inkml:trace contextRef="#ctx0" brushRef="#br0" timeOffset="27894.09">20077 2190 364 0,'-2'0'204'16,"-4"-2"-44"-16,1 3-69 15,4-1-14-15,0 0-8 16,0 0-6-16,-14 21-17 15,-33 36 4-15,28-12 0 16,-1 1 5-16,1 9 11 16,2 1-10-16,11-2-9 15,2-6-8-15,10-13-9 16,2-6-1-16,0-16-13 0,5-4-2 16,-4-7 30-16,1-4 9 15,-1-6 11-15,-3-3 4 16,-5-10-27-16,2-2-9 15,-2-4-19-15,-6-1-18 16,3 3-46-16,-9 0-32 16,3 6-92-16,7 2-69 15,-2 4 154-15</inkml:trace>
  <inkml:trace contextRef="#ctx0" brushRef="#br0" timeOffset="28440.73">19376 1424 305 0,'-24'15'214'0,"-1"5"-7"16,-6 6-38-16,2 5-25 15,0 6-38-15,-4 5-10 16,1 8-33-16,-1 2-11 0,17 584 205 109,10-318-256-109,2-158 1 0,2-80 1 0,1 0 1 16,7-64 1-16,6 8 1 0,-2-6-20 16,16 16-54-16,4-6-56 0,9-12 69 15</inkml:trace>
  <inkml:trace contextRef="#ctx0" brushRef="#br0" timeOffset="28798.31">20250 1411 337 0,'16'-9'215'0,"0"5"2"16,0 4-79-16,-3 8-15 16,4 8-40-16,0 16-31 0,-5 5 3 15,6 13-3-15,-7 2-12 16,-1 5-14-16,-3 3-6 15,-7 9-6-15,0 1-1 16,-12 4-3-16,4 1 1 16,-7-9 2-16,-1-5 1 15,-3-6 1-15,-6-6 1 16,-8-3-29-16,1-2-62 16,-1-5 50-16</inkml:trace>
  <inkml:trace contextRef="#ctx0" brushRef="#br0" timeOffset="29524.18">21978 2048 366 0,'53'23'247'0,"-39"-19"-6"16,-4 0-27-16,4-1-52 16,2 2-58-16,-5-3-53 0,6 0-24 15,-7 0-16-15,-3-2-2 16,2-2-2-16,0 1-1 15,-3-1-32-15,5-4-47 16</inkml:trace>
  <inkml:trace contextRef="#ctx0" brushRef="#br0" timeOffset="29734.03">22124 1875 683 0,'-16'-43'352'16,"29"43"-142"-16,1 0 4 16,0-1-134-16,-3-5-27 15,-4 1-33-15,-1 2-8 0,5-1-8 16,2 3 0-16,0 0-51 15,-1 0-57-15,-1 1 66 16</inkml:trace>
  <inkml:trace contextRef="#ctx0" brushRef="#br0" timeOffset="32298.56">22736 1502 103 0,'-3'-1'83'16,"0"0"1"-16,3 0-9 15,-1 0-8-15,0 0-26 16,0 0-11-16,0 0-14 16,0 0-3-16,0 0-6 15,0-1-3-15,0 1-2 0,-1 0 1 16,2 0 24-1,-2 0 9-15,1 0 25 0,0 0 10 16,0 0-11-16,0 0-6 16,0 1-24-16,0-1-12 15,0-1-15-15,0 1-3 16,-2 1 0-16,3 0 0 16,-1 0 16-16,1 0 12 15,0 0 17-15,0 0 10 16,0 0 2-16,-1 0-4 0,1 0-2 15,0 0-6-15,0 0-9 16,0 0-5-16,0 0-10 16,0 0-4-16,0 0-4 15,0 0-2-15,0 0-4 16,0 0-1-16,0 0-3 16,0 0 8-16,0 0 21 15,0 0 6-15,0 0 16 16,0 0-2-16,0 0-16 15,9 3-3-15,3 1-15 16,30 10-5-16,-27-6-4 16,-2-2 2-16,0 0 3 15,2 2 1-15,1-1-1 16,-4 0-4-16,-2 5-3 16,-4-2 0-16,-2 1 1 15,0 3 0-15,-2-2 2 16,0-2-1-16,-2 3 0 0,-1-1 1 15,-2-2-1-15,-3 5 0 16,-2-6 1 0,3-5 0-16,2 2 2 15,-13 10 0-15,-7 2 1 0,2-3 0 16,2-6-2-16,-3 0-1 16,5-1-3-16,-2-2 0 15,6-1-2-15,0 1-2 16,2-3 0-16,2 2-2 15,-5-3 0-15,8-2 0 0,0-2-1 16,-1 0 0-16,10 2-1 16,-6-1-4-16,3 0-4 15,-1 0 0-15,1 0 2 16,0 0 3-16,0 0 2 16,0 0 1-16,0-2 0 15,1-1-1-15,-1 3 0 16,0-2 0-16,3-2-2 15,-3 3 0-15,2-3-2 16,-1 1-1-16,6-1 0 16,1-1 1-16,1 2-1 15,28-8 1-15,-25 15 0 16,1 4 2-16,3 1 2 16,-3-2 2-16,4 5 4 15,0 0 1-15,0 3 1 0,0 3 0 16,-2-3-1-1,4 1-1-15,-2-3 0 0,1-3-1 16,-1 1 0-16,-1-2 1 16,0-3 2-16,1-2 1 15,0-2 1-15,-1-1 16 16,1-3-111-16,-2 1-86 16,-2-1 111-16</inkml:trace>
  <inkml:trace contextRef="#ctx0" brushRef="#br0" timeOffset="33184.51">22728 2305 346 0,'0'-1'230'0,"0"0"7"16,0 0-48-16,0 0-63 15,0 0-23-15,0-1-31 16,0 1-9-16,0 0-20 16,0 0-8-16,0 0-10 15,-1 0-2-15,0 1 0 16,0 0 1-16,-6 3 0 16,-7 1-1-16,-26 37 1 15,27-23-3-15,0 4-8 16,-2 3-3-16,2 4-10 0,1 3 0 15,-8 1 0-15,6 2 2 16,5-3 1-16,-2-2 0 16,12-4-2-16,-3-8 0 15,4-2 2-15,8-6 3 16,0-5 14-16,5 3 6 16,3-7 17-16,-4-2 6 15,2 1 7-15,-1-8 1 0,-9 0-5 16,-1-3-5-16,-2-5-11 15,-4 2-3-15,-2-5-7 16,-1 4-4-16,-7-3-9 16,6-1-4-16,-2 4-22 15,-4-1-21-15,6 5-56 16,-7 0-41-16,4 5-122 16,-2 3-208-16,-1 0 305 15</inkml:trace>
  <inkml:trace contextRef="#ctx0" brushRef="#br0" timeOffset="33875.33">22605 1211 263 0,'-4'-2'213'16,"-2"2"13"-16,6 5-72 15,-10-2-36-15,1 4-50 16,-4 2-12-16,-1 1-12 16,-1 6 0-16,-1 6 2 15,2 7-2-15,-2 5-14 16,0 6-4-16,-1 10-6 16,1 4-1-16,-4 12-9 15,5 3-3-15,2 9-5 16,-1 4 6-16,2 3 23 0,3 10 6 15,-2-9 8-15,2-5 0 16,4-8-16-16,-1-8-4 16,6-3-7-16,1 2-4 15,6-5-8-15,0-6-1 16,3-2-1-16,3-6-1 16,-3-7 0-16,7-5-1 15,-2-6 1-15,3 3 0 16,-1-8 3-16,0 0 1 0,-4-6-7 15,0-5-32-15,-8-10-99 16,8-2-75-16,-4-9 117 16</inkml:trace>
  <inkml:trace contextRef="#ctx0" brushRef="#br0" timeOffset="34330.09">23079 1314 464 0,'5'1'224'15,"1"6"-103"-15,0 1 7 16,-3 11-66-16,5 6-18 16,6 12-9-16,0 9 12 15,-1 7 5-15,-5 2-2 0,-3 10-17 16,-6-2 11-16,-6 14 5 15,-2 6 2-15,-6 4 3 16,-4 4-23-16,1-6-11 16,-4-3-4-16,-7-2-4 15,3 5-2-15,-6 4 0 16,-3-2-1-16,-4-6 1 16,-4-6 6-16,-9-6-99 15,0 0-183-15,-7 2 179 16</inkml:trace>
  <inkml:trace contextRef="#ctx0" brushRef="#br0" timeOffset="49778.61">12677 6942 173 0,'4'92'137'0,"-4"-88"29"16,0 0-13-16,0-4-9 15,-1-1 6-15,0 0-4 16,0 0-22-16,1 0-38 15,0 0-7-15,0-1-6 16,0 1-5-16,0 0-9 16,0 0-9-16,0 0-13 15,0 0-2-15,0-1 3 16,3-8 4-16,0-6 8 16,14-27 7-16,-15 27-3 15,2-1-3-15,2-2 8 16,0-3-6-16,-3-5-10 15,1 1-3-15,0-9-19 16,2-2-3-16,0-4-3 16,5-5-2-16,1 4-6 15,1 0-2-15,1 6-3 0,-1 2 1 16,-2 6 0-16,0 3 1 16,-4 1 1-16,-2-1 2 15,-1 0 0-15,-2-3 0 16,-2 0 0-16,2-3-1 15,1-2-3-15,2 3-1 16,4 1-1-16,-3 3 1 16,-3 3 0-16,-3 1 0 15,-3 3 1-15,3 4 1 0,-2 1-1 16,0 2 1-16,2 4-1 16,-1-1 1-16,-1 5 1 15,2 2 1-15,-1 0 0 16,0 0 1-16,0 2-4 15,-2-1-2-15,3 0-4 16,-1 1-2-16,0 0-3 16,0 0 0-16,0 0 1 15,-1 2 2-15,-8 14 1 16,-14 31 1-16,16-23 2 16,-3 2-1-16,0 2 2 15,0 0-1-15,0-1 0 16,3-2 1-16,2-4 0 15,2-3 1-15,-1-4 0 16,2-3-1-16,2-2 0 16,-2-4 0-16,2 0 1 15,0-3 1-15,-2-1 1 16,3-1 1-16,0 0 3 0,0-1 0 16,0 1-2-16,0-1-1 15,0 0-3-15,0 0 0 16,2-5 0-16,5-14-1 15,14-30-1-15,-11 26-1 16,3 0 0-16,-1 2 2 16,-1 2-1-16,1-2 1 15,-4 4 0-15,0 0 0 0,2 8 0 16,-3 3-1-16,-3 5-4 16,4 2-1-16,-3 3-1 15,0 2-1-15,1 7 5 16,-5 2 1-16,-1 2 2 15,3 1 0-15,-6 1 0 16,3-3 1-16,0 1 1 16,0 0-23-16,0 2-88 15,-4-2-55-15,2 4 89 16</inkml:trace>
  <inkml:trace contextRef="#ctx0" brushRef="#br0" timeOffset="178570.07">7964 10900 161 0,'27'1'125'16,"-27"-5"-3"-16,-1 1-25 15,0 0-10-15,0 2-20 16,0 0-8-16,-2 0-5 15,3 0-7-15,-1-2-14 16,0 2-4-16,0 0-8 16,0-2 0-16,-2-5 13 15,1 0 6-15,-1 3 3 16,0-2 1-16,-1-1-2 16,-1 1 2-16,0-3 11 15,-19-25 4-15,16 28 2 16,-3 0-1-16,1 1-9 15,-2 1-4-15,-1 5-11 16,1-2-6-16,-2 1-11 16,2 1-4-16,1 1-12 15,0 0-2-15,1 6-1 0,0 1-2 16,-1 3-1-16,3 5 1 16,-2 0 0-16,-1-3 1 15,0 5-1-15,0-2 0 16,-2-2-1-16,4 6 1 15,-1 0 0-15,1 0 0 16,6 7-1-16,1-2-1 16,3 0-2-16,1-1 0 0,7-3-1 15,1-1 1 1,4-7 3-16,3-1 2 0,1-9 9 16,0-1 7-16,0-7 7 15,0-3 3-15,-3-6-1 16,1-2 1-16,0-6 6 15,-4-2 0-15,-1-4-1 16,-2 1-3-16,-5 1-8 16,-4 0-1-16,-1 5-2 15,-4-4 1-15,-3 4-1 16,-5-4-1-16,5 5-2 16,-7 1-2-16,2 3-2 15,1 9-1-15,-9-2 0 16,6 4-1-16,-2 3-2 15,-1-2-1-15,2 8-4 16,-1 0-2-16,3 5-4 16,-1-1-3-16,-2 0-1 15,6 3 1-15,1 6 1 0,2 1 0 16,7 4 0-16,-3-2-1 16,4-3 1-16,0 1 1 15,6-2 3-15,-2 0-1 16,4-2 2-16,1 1 0 15,-1-2 1-15,7 1 0 16,-2-6-6-16,-1-5-4 0,4-3 1 16,0-3 3-16,3-7 8 15,2 3 4 1,-1-11 2-16,-1 3 0 0,-1-3 0 16,0 2 0-16,-3 1 2 15,-2-6 2-15,-5-1 3 16,-5 0 1-16,-3-2-1 15,-3 1-1-15,-4 2-2 16,1 0 1-16,-5 3 0 16,1 2 0-16,-2 7-3 15,-4-2-2-15,2 6-3 16,-2 1-2-16,-1 2-2 16,2 3-3-16,-4 3-7 15,2 6-1-15,3 5-2 16,-3 2 3-16,6 4 2 15,3-1 1-15,1 2 0 16,1 1-1-16,6 2 0 16,0-2 1-16,3 0 3 0,2 2 0 15,4-6 3-15,-3 1 0 16,7-5-5-16,-3 0-1 16,5-5 2-16,1 1 2 15,2-4 5-15,-3-6 3 16,-2-3-1-16,2-1-1 15,0-4 1-15,-1-3 2 16,-1 0 2-16,1-8 0 16,-2-3 1-16,-1 1 1 15,-3-1 4-15,-5 1 1 0,-3 2 3 16,-2-4-1-16,-9-2-2 16,1 4-3-16,-4 1-4 15,-3 0-1-15,4 7-2 16,1-1-1-16,-2 6 1 15,3 5-1-15,-1 2-3 16,1 6-3-16,-2 2-5 16,-2 1-3-16,-3 8-2 15,1-1 3-15,2 6 2 16,6 1 2-16,1-5 1 16,1 3-1-16,7-1 0 15,-2 0 0-15,8-1 0 16,1 0 1-16,-3-6 1 15,5 4-2-15,2-5-3 16,4-4-1-16,4 1 3 0,-1-3 3 16,1-6 6-16,-1 0 1 15,-3-6 0-15,4-3 0 16,-2-3 3-16,-2-5 0 16,-1-4 2-16,-2-1 0 15,-4-3 1-15,-1-1 1 16,-7-2 1-16,0-1 0 15,-5 1 0-15,-8 0-1 16,-2-2-3-16,0 4-2 0,-1 2-2 16,3 5-1-1,-2 6-1-15,1 2 1 0,0 5-6 16,0 2-5-16,-2 8-9 16,0 3-3-16,-2 14-2 15,4 5 2-15,2 8 4 16,5 4-1-16,1 5-8 15,3 0-2-15,-1 3 1 16,0-1 4-16,4-3 14 16,0-4 5-16,11-5 2 15,5-1 0-15,3-9-2 16,3-5 1-16,0-6 1 16,1-3 2-16,-1-8 1 15,-2-1 2-15,3-7 1 16,0-6 2-16,0-2 4 15,3-5 2-15,-12-8 3 16,-3 0 0-16,-2-3 2 16,-5-3 1-16,-4 1 0 0,-5-1 0 15,-8-1-4-15,-2 4 0 16,-6 6-3-16,2 4-1 16,7 8-3-16,-8 3-2 15,1 10-8-15,1 1-5 16,-9 14-5-16,7 0-1 15,-1 8 4-15,-1 3 1 16,3 3 2-16,7 5 0 16,0-3 1-16,3 1 1 15,2-3 0-15,0-5 1 16,8-4 0-16,0-4 1 0,10-2-3 16,0-2 1-16,0-8 0 15,4-1 0-15,1-8 0 16,0-3 2-16,2-5 3 15,-1-3 2-15,-1-6 2 16,0-1 1-16,-5-3 0 16,0-3 1-16,-4 2 2 15,-4-3 0-15,-4 1 2 16,-1 3 0-16,-7-6-2 16,-1-1-1-16,0 7-3 15,-4-3-1-15,3 13-1 16,-2 5-2-16,2 5-10 15,0 10-5-15,1 12-8 16,-1 6-1-16,-3 12 8 16,-3 3 4-16,7 6-2 15,0 0-9-15,0-1-6 16,5-4 0-16,5-12 10 0,3-5 8 16,9-10 4-16,3-5-1 15,7-16-1-15,2-5 3 16,4-17 4-16,1-10 2 15,1-2 5-15,-2-3-1 16,-7 1 2-16,-5 5 3 16,-10 7 2-16,-5 7 3 15,-8 17-9-15,-5 9-10 0,-8 19-27 16,-4 10-13-16,-6 15-35 16,-3 9-50-16,-8 8 89 15</inkml:trace>
  <inkml:trace contextRef="#ctx0" brushRef="#br0" timeOffset="-103271.21">8043 10854 81 0,'-31'-78'29'16,"30"76"-21"-16,1 1-7 15,-4-6 5-15,4 6 10 16,0 0 6-16,-1 0 9 15,0 0 0-15,1 0-6 16,0 0-6-16,-1 0-11 16,0-1-4-16,0 1-4 15,0 0 0-15,0 0 0 16,1 0 0-16,0 0-1 16,0 0 0-16,0 0 1 15,0 0 1-15,0 0 4 16,0-1 3-16,0 1 2 15,0 1 0-15,0 0 0 16,0 0-3-16,0 0-2 0,0 0 0 16,0 0 1-16,1 0 0 15,2 1 0-15,-2-1 1 16,1 2 0-16,-2-2-1 16,0 0-1-16,0 0-3 15,0 0-3-15,0 0 0 16,0 0-3-16,4 2-9 15,-2-1 9-15</inkml:trace>
  <inkml:trace contextRef="#ctx0" brushRef="#br0" timeOffset="-100542.7">8013 10751 156 0,'0'0'73'0,"0"0"-31"16,0 0-16-16,0 0-19 15,0 0-6-15,0 0-4 16,0 0-1-16,0 0 2 15,0 0 2-15,0 0 3 16,0 0 18-16,0 0 25 16,0 0 9-16,0 0 5 0,0 0-12 15,0 0-24-15,0 0-8 16,1 0-7-16,-1 0-2 16,0 0-1-16,0 0 1 15,0 0 8-15,0 0 8 16,4 2 4-16,0-1 0 15,-1 0-7-15,-3-1-7 16,0 0-4-16,0 0-2 0,2 1-2 16,4 3-2-16,2 1-1 15,-1-2 1-15,-6-3 5 16,1 1 6-16,0 2 8 16,2-2 0-16,8 6-3 15,-2-1-7-15,26 18-7 16,-29-16-3-16,0-3 0 15,1 4-1-15,0-1-1 16,0 0 0-16,2-3 0 16,-2-2 0-16,2 5 4 15,0-1 2-15,3 4 2 16,3 0 0-16,-4-3-4 16,1 0-1-16,1 1-2 15,-1-1 0-15,5 2 1 16,-3 1 0-16,-2-1 12 15,6 2 8-15,-2 1 5 16,1-3 2-16,2 0-8 16,1 1-10-16,-1-4-3 0,-1 3-2 15,2 1-2-15,-2 0-1 16,2 1 0-16,3 2-1 16,2 1 0-16,2-5-1 15,-3 3-1-15,1-1 0 16,-3 0 1-16,2 3 0 15,2 1 3-15,-3-1 3 16,2 0 32-16,0-2 5 16,-1 0 1-16,3 3-3 0,-3-1-32 15,5 1-5-15,-1-3-3 16,-2 2 0-16,2-1-1 16,1-1-1-16,1 1 1 15,2-2 0-15,-4 0 3 16,1 3 1-16,-5-1 2 15,1 1-2-15,-3-1-1 16,1-2-1-16,6 4-2 16,-7-2 0-16,1-3 1 15,2 3-1-15,-7-2-1 16,5 2 1-16,1 2-1 16,-3-1 1-16,-1-3-1 15,1 0 2-15,-2 1 1 16,3-1 0-16,-2 2 1 15,-1-2 0-15,-2 2-1 16,-3 0 0-16,3-2 1 16,-1 1 2-16,-1 3 1 0,-1-1-1 15,-2 1 0-15,0 1-1 16,-3-3 1-16,5 1 0 16,-10-2 1-16,10 1-2 15,-8-1 0-15,-1-1-2 16,5 2 0-16,-4 0-1 15,6 3 1-15,-4-2-1 16,1 0-1-16,-2 0 1 0,2-2-1 16,3 1 0-16,-7-1 1 15,5-2 0-15,-1 3 2 16,-1-1 1-16,2 2 54 16,-3-1 4-16,-2-1 3 15,1 1-1-15,-2 1-54 16,2 1-3-16,0 0-4 15,1-1 0-15,-2-1-1 16,1 0 0-16,-1 1 0 16,-1 2 0-16,1-1 22 15,-2-2 3-15,-2 1 3 16,0 0 1-16,2-1-21 16,-2 2-3-16,1-1-3 15,-1-1-1-15,3 4 0 16,-3-3-1-16,0-1 1 15,0 3-2-15,-1 0 0 16,2 1 0-16,-1 3 0 16,-2-1 1-16,1 2 1 0,0-1 1 15,0 3 0-15,0-5 0 16,-1 2 0-16,0 2 0 16,-1-3 0-16,0 7-1 15,1 0 0-15,-1 0 0 16,0 3-1-16,1 0 1 15,-2-3-1-15,-1 0 0 16,3 1-2-16,-2-3 1 16,0-2-1-16,1 4 1 0,-2-5 0 15,1 3-1-15,0-1 0 16,-2-4 1-16,2 4-1 16,0-1 1-16,-2-2 1 15,1 2 0-15,-2-1 0 16,0-1-1-16,-1 1 1 15,0 2-1-15,2-8 0 32,2-8 0-32,1 1 0 0,-6 26-1 0,-2-1 1 15,0-4-1-15,5-9 1 16,-2-2-1-16,0 1 1 16,2 2-1-16,1-2 0 15,-1 1 0-15,-2-3 1 16,1 1-1-16,-4-1 0 15,5 0 0-15,2 3 0 16,-4-1 0-16,3-2 0 16,-4 2 0-16,0 0 0 0,1 2 0 15,0 4 0-15,-3-2 0 16,8 2 0-16,-5-3 1 16,2 4 1-16,-3 0 0 15,-1-2 1-15,0 4-1 16,1-2 1-16,5 0 0 15,-3 0-2-15,-1 1 1 16,3-3-2-16,2-2 0 0,-2-1 1 16,-1-1 0-16,-1 0 0 15,-3 1 1-15,4-4 1 16,-2 2 0-16,-1-1-1 16,-2-2 0-16,0 6-2 15,2-1 2-15,0 3-1 16,-3 2 0-16,-3-1-1 15,2 1 1-15,-6 5-1 16,2 0 0-16,-1 1 1 16,-4 3-1-16,0-1 0 15,4 2 0-15,2-3 0 16,-4 0 0-16,5-5 0 16,-2 2-1-16,-2 2 0 15,3-5 1-15,-6 4-1 16,3 2 0-16,-3 1 0 15,3 3 1-15,-1 3 0 16,0-5 0-16,-1-1 0 0,0 2 0 16,-3-4 1-16,3 0-1 15,2-1 1-15,-2-4-1 16,10-1 0-16,-3-2 0 16,-3 0 1-16,3-2-1 15,-6 1 0-15,2 2 0 16,1-5-1-16,-1 4 1 15,1-5 0-15,0-2 0 16,2 2 0-16,0 0 1 16,2 0-2-16,-3-2 0 0,3 0 1 15,1-2-1-15,2 1 0 16,-1-4 1-16,5 0-1 16,-2-2 0-16,1-2 0 15,1 2 0-15,-1-4 0 16,1-1 0-16,-1-1 0 15,1-3 0-15,1 2 2 16,2 0 0-16,-1-1 1 16,-1-3 1-16,3 0 0 15,0 0 1-15,-1 0-2 16,0-1-3-16,0 0-3 16,1 0-4-16,1-10-1 15,5-14 2-15,7-32 4 16,-8 27 1-16,2 0 1 15,-3-2 0-15,2 3-1 16,-2 0 1-16,3 2 0 16,-1 3 0-16,0 3 0 0,1 3 1 15,-1 4 1-15,-3 0 0 16,-2 8 6-16,0 3 0 16,-3 3 0-16,1 0-5 15,0 0-7-15,-3 7-3 16,-1 21-1-16,-41 48 5 15,23-13 3-15,1 6 1 16,0 4 5-16,3-1 0 0,5-19-1 16,1-3 0-16,9-18-4 15,2-7-1-15,4-7-3 16,2-6-3-16,5-5-8 16,3-1-51-16,7-8-238 15,5-8 211-15</inkml:trace>
  <inkml:trace contextRef="#ctx0" brushRef="#br0" timeOffset="30662.57">15357 15810 221 0,'29'-9'149'0,"-25"7"-1"15,-4-5-24-15,0 4-33 16,-1 0-10-16,0 2 3 15,0 0 1-15,0-1 9 16,0 1 1-16,0 0-11 16,0 0-8-16,-2 0-15 15,3-1-8-15,-4-7 3 16,0 1 1-16,-2 2 2 16,-28-24-1-16,21 25-5 15,-1 0 1-15,-5 0-3 16,-4-3-3-16,-1 5-11 15,1 0-10-15,2 4-14 16,3 0-3-16,-4 3-8 16,1 5-2-16,1 1-3 15,8 7-1-15,-2 6-1 0,0-1 1 16,-1 7 0-16,-8 3-1 16,7 9-1-16,1 3 1 15,0 1 3-15,2-6 1 16,6-3 1-16,2-3 0 15,9-4-1-15,2-1-2 16,6-9-1-16,4-2 0 16,0-2 2-16,8-6-1 0,-2-2 3 15,2-3 0-15,2-4 0 16,-3-5 2-16,8-3 2 16,-3-4 2-16,5-3 8 15,-1-4 2-15,-6-7 5 16,2-2-1-16,-6-6-6 15,-3 0-3-15,-3-5-3 16,-2-1-1-16,-4-1-2 16,-4 1 1-16,3 0-1 15,-5 2-1-15,-4 2 1 16,0 4-1-16,-10 3 3 16,3 3 3-16,-5 4 3 15,-3 3 1-15,4 9 2 16,-8-2-1-16,1 9-6 15,2 2-5-15,-5 4-10 16,-1 8-5-16,2 6-3 16,-5 2 3-16,9 8 3 0,-1 2 2 15,4 0 2-15,7 3-1 16,-2-1 1-16,7 2 0 16,3 2 2-16,-2 2 2 15,5-3 0-15,5-1-1 16,2-7-2-16,1-4 0 15,10-8 0-15,-1-5 1 16,4-8 3-16,5-1 2 16,-1-7 2-16,-2-4 2 15,-2-8 2-15,-3-8 7 0,-3-3 7 16,-2-1 2-16,-4-2 0 16,-6 3-4-16,-6-1-5 15,-3 0-2-15,-8 3 0 16,-6-2 0-16,-6 1 0 15,-4 1-1-15,-1 4 0 16,-2 4 1-16,0 13-5 16,1 1-4-16,-2 10-7 15,0 4-6-15,1 9-4 16,4 4 2-16,2 5 2 16,4 1 0-16,8 4 2 15,1 0-2-15,5 0 1 16,0 2 1-16,3-3 0 15,8 3 1-15,4-3 0 16,1-1-2-16,3-5 2 16,0-3 1-16,2-6 2 15,4-4 2-15,6-5 0 16,-1-3 3-16,3-7 0 0,-1-2 1 16,-5-7 2-16,-5-3 0 15,-4-8 1-15,-4-5 1 16,-2-4 0-16,-4 0-1 15,-3-2 1-15,-2 2 0 16,-10 4-1-16,-1-1 0 16,-7 4 0-16,-1 5 0 15,-1 0 0-15,0 6 1 16,-4 8-4-16,1 4-3 16,1 6-7-16,0 0-4 0,2 9-5 15,1 4 1-15,3 5 0 16,3 5 0-16,4 1 2 15,7 4 0-15,0 1 2 16,2-1 2-16,8 1 1 16,-4-2 1-16,9-4 0 15,8-2 1-15,-7-7 3 16,4-6 1-16,7-7 2 16,1-4 0-16,4-8 2 15,-2-4 0-15,1-9 2 16,-6-3 0-16,-4-6 1 15,3 0-1-15,-9-2 0 16,-3 1 0-16,-6-3 2 16,-5 2 0-16,-4 2 1 15,-7 3 0-15,-3 4-3 16,-3-1-2-16,-4 6-4 16,4 4-4-16,-4 11-8 0,3 6-4 15,2 11-9-15,0 6-1 16,1 7 4-16,-2 4 3 15,7 8 3-15,1 3-5 16,4 5-5-16,9 7 3 16,-4-3 7-16,3 0 8 15,7-9 11-15,-1-7 1 16,7-10-1-16,1-7-1 0,8-10 0 16,3-5 0-16,6-11 1 15,2-7 1-15,-3-12 0 16,-1-6 0-16,-3-7 1 15,-2-4-1-15,-7-4 1 16,1 2 1-16,-11 0 2 16,-4 8-1-16,-7 4 3 15,-5 8 1-15,-2 7 0 16,-4 6 2-16,2 11-12 16,-3 1-9-16,0 12-9 15,1 7-5-15,-3 13 8 16,1 4 5-16,1 9 8 15,1 2 1-15,5-1 1 16,2-6 1-16,7-10-2 16,4-11-2-16,2-11-5 15,3-7 0-15,4-14-2 16,5-6 1-16,1-16 2 0,1 0 2 16,-4-4 2-16,-3 3 3 15,-8 7 6-15,-5 2 2 16,-5 13 12-16,-2 5 5 15,-4 13-5-15,-1 8-3 16,-4 14-13-16,-3 7-7 16,-2 10 1-16,2 4 1 15,4 1-19-15,3-4-66 16,10-3 60-16</inkml:trace>
  <inkml:trace contextRef="#ctx0" brushRef="#br0" timeOffset="80774.46">17112 1954 367 0,'-20'4'250'0,"33"18"2"16,6 5-44-16,3 5-63 15,4-1-28-15,0 0-19 16,-1 0 3-16,4-3 6 15,-1 1-5-15,3-2-22 16,5 0-8-16,5 1-20 16,-5-2-7-16,1 3-3 15,-3 0-5-15,1 1-11 16,1-2-4-16,-1 4-9 0,-2-1-3 16,-7-7-2-16,2 4 1 15,-9-7 2-15,3-1 1 16,-3-1 5-16,-9-6 6 15,-5-7-44-15,-7-2-29 16,2-7-61-16,-3-1-65 16,2 3-110-16,0 0-57 15,-6-16 205-15</inkml:trace>
  <inkml:trace contextRef="#ctx0" brushRef="#br0" timeOffset="81036.57">17667 2071 471 0,'-7'-19'328'0,"5"10"18"16,-7-2-54-16,1 11-96 15,-2 4-43-15,-6 9-68 16,3 9-3-16,-5 6-20 16,-7 9-11-16,-11 3 0 15,5 5-11-15,-9 5-12 16,2-3-5-16,5 1-14 15,2 2 0-15,4-9 3 16,6 1-18-16,0-10-41 16,-3-9-37-16,15-4-108 15,-4-11-44-15,4-8-173 16,10-1 250-16</inkml:trace>
  <inkml:trace contextRef="#ctx0" brushRef="#br0" timeOffset="81449.5">17409 1624 1676 0,'-13'11'17'0,"10"6"-5"16,-4 18 14-16,4-7-14 15,10-1-3-15,7-6 0 16,-1-8 0-16,4-5 4 16,0-4 3-16,-5-5 9 15,0-2 5-15,-3-5 8 16,-3-3 2-16,-3 0-6 15,-3-1-4-15,-6-3 4 16,0 1-5-16,-4 3-4 16,-1 2-5-16,2 6-20 15,-1 2-1-15,1 1-8 16,3 2-1-16,-1 1-48 16,2 1-33-16,2 4-118 0,-4 2-96 15,6 6 194-15</inkml:trace>
  <inkml:trace contextRef="#ctx0" brushRef="#br0" timeOffset="81920.88">18059 2316 663 0,'0'-1'361'0,"0"0"-130"0,0 0-8 16,1 0-92-16,10-2-22 15,10 2-3-15,28 5-19 16,-26 0-38-16,2 0-16 15,-2-3-20-15,6 3-4 16,-7-3-3-16,4 1 0 16,-3 0-9-16,-6-2-21 15,1 1-69-15,-6-1-64 16,3-2-202-16,-6-1 225 0</inkml:trace>
  <inkml:trace contextRef="#ctx0" brushRef="#br0" timeOffset="82121.53">18166 2175 752 0,'-8'0'404'0,"4"1"-132"16,3-3-39-16,8-1-75 16,5 0-66-16,12-2-49 15,3-1-10-15,5 2-25 16,3 3-3-16,-7-5-2 15,5 6-8-15,1 5-96 16,-1 0-94-16,13 9 119 16</inkml:trace>
  <inkml:trace contextRef="#ctx0" brushRef="#br0" timeOffset="151520.69">9904 15620 196 0,'-41'5'130'0,"41"-5"-7"16,-4-1-22-16,1 1-12 0,2-1-20 16,0 0-10-16,0 1-12 15,-2-2 1-15,3 1 10 16,-1 0 7-16,0 0 13 16,0 0 4-16,0 0-7 15,0 0-11-15,-1-2-29 16,-3-8-12-16,2 2-16 15,0 1-3-15,-17-29 20 16,10 29 11-16,2 3 18 16,0-2 5-16,0 4-12 15,1 3-10-15,-1 0-19 16,-1 5-6-16,3 3-12 16,-1 2-2-16,-1 4-4 15,-2 2 1-15,-1 2 1 16,5 3 1-16,2 1 1 15,2-1-1-15,6 1-1 0,-3-3 0 16,2 1 2 0,0-1 1-16,3 0 0 0,0 0 1 15,1-6 0-15,1-3-1 16,2-5 2-16,0 0 1 16,7-5 4-16,0 1 1 15,2-6 2-15,1 0 0 16,-5-6 3-16,2-1 3 15,-4-7 0-15,-3 1-1 16,-3-3-1-16,-5-2-3 16,-2-3-2-16,-3-1 0 0,-3-2-1 15,-4 0 0 1,-6 5 1-16,2 0 1 0,-6 9 4 16,5 0 1-16,-6 6-1 15,-1 3-1-15,0 2-8 16,3 6-3-16,0 5-7 15,-2 4-2-15,3 6-2 16,-8 2 0-16,7 4 1 16,2 1 0-16,5 4 1 15,5-1 1-15,2 1 2 16,3-3 0-16,6 0 1 16,3 2 0-16,6-1 1 15,0-1 1-15,5-4-1 16,-1-7 2-16,0-8 1 15,7 1 1-15,-3-6 6 16,-2 2 4-16,3-3 5 16,-4-7 2-16,-2-2 1 15,2 1 0-15,-3-7 3 0,-2 3-1 16,-3-6-1-16,-2-4-4 16,-2-1-5-16,-1-7-3 15,-5-2-2-15,-2-2-1 16,-3-1 0-16,1 0 1 15,-1 5 2-15,-1 3 0 16,-4 4 3-16,-3 5-1 16,-4 5 0-16,1 1-3 0,2 4-4 15,-1 4-2-15,8 4-9 16,-3 3-3-16,1 8-7 16,2 4-3-16,-6 8 4 15,6 3 3-15,-1 5 8 16,-2 1 2-16,9-1 3 15,-3-2-1-15,4 0 1 16,4-5-2-16,2-4 0 16,4-1-1-16,4-6 0 15,-1-2 2-15,6-3 2 16,0-4 0-16,3-5 2 16,6-3 1-16,1-4 1 15,-2-5 1-15,3-5 3 16,-3-2-1-16,-4-10 3 15,-2 2 3-15,-5-5 3 16,-8 1 8-16,-3-1 6 16,-1 1 0-16,-13 1 0 15,-1 0-6-15,-8-1-9 0,-7 4-5 16,2 6-9-16,0 3-5 16,2 14-6-16,2 0-2 15,2 6-7-15,1 8-2 16,3 8-3-16,-2 6 1 15,3 9 8-15,0 4 3 16,3 5 6-16,2 2 0 16,7-2 0-16,0 3 2 15,10-7 1-15,-1-4 1 0,1-3 2 16,2-6-1-16,2-4 0 16,3-3-1-16,2-7 0 15,4 1 0-15,1-10 2 16,4-1 2-16,0-5 2 15,-4-8 1-15,-2-7 1 16,-2-3 2-16,-6-3 1 16,-1-4 2-16,-6-2 0 15,-4-2-1-15,-4-4 1 16,-4-1-1-16,-8-4 3 16,-6 1 0-16,0 6-3 15,-3 5-1-15,0 11-2 16,3 5-6-16,-5 11-10 15,1 5-10-15,1 16-12 16,-4 4 1-16,-1 16 7 16,6 4 4-16,-3 11 9 15,9-1 1-15,0 4 2 0,2-3 2 16,9-6 3-16,-2-2 2 16,9-14 1-16,-1-6-2 15,6-14-2-15,5-7 1 16,-2-15-1-16,5-8 1 15,4-13 2-15,1-5-11 16,4-5-42-16,-5-3-10 16,-8 4-39-16,-1 4-69 15,-2 12 125-15</inkml:trace>
  <inkml:trace contextRef="#ctx0" brushRef="#br0" timeOffset="176061.3">10337 8600 190 0,'-3'-1'148'0,"3"0"40"16,-1 0-22-16,-2-1-26 15,-1-3-11-15,-7-3-31 16,1 4-16-16,-27-25-25 16,27 27-7-16,-1 2-4 15,4 0 4-15,-8 1 3 16,2 2 1-16,-4 4-10 15,1-2-5-15,1 6-13 16,-5 3-4-16,0 3-6 16,1 2-3-16,1 0-6 15,0 0-2-15,6-2-1 16,0 1-1-16,5 2-1 16,2 2 0-16,2-2-1 15,3 1 1-15,4-1-2 16,2-2 0-16,6 3 0 15,-3-1 3-15,3-2 15 16,-1-2 6-16,2-5 8 0,2-3-1 16,1-3-6-16,2-4 1 15,0-7 11-15,-2 0 6 16,0-6 11-16,3-3-2 16,-5-3-13-16,-2-5-5 15,-1 0-14-15,-3-4-4 16,-5-3-3-16,2-2-3 15,-8-3-1-15,3 2-1 16,-2-2 3-16,0 5 0 16,-4 3 1-16,-4 1-1 0,3 13-4 15,-8 0-3-15,-2 6-7 16,1 4-4-16,0 3-5 16,0 5-2-16,4 7-1 15,1 5-1-15,-2 5 2 16,1 3 2-16,2 4 4 15,1 4 3-15,2-3 4 16,2 3 0-16,1-4 0 16,1-6 1-16,3 1-2 15,0-2 0-15,4-5-2 16,2 1 1-16,8-3 0 16,0-3 1-16,4-5 2 15,1-3 3-15,2-7 3 16,0-5 2-16,3-7 3 15,1-2 0-15,-4-5 0 0,-2 0 1 16,-3-1-2 0,-5 0 2-16,-1 1 0 15,-6-1 1-15,-1 2 1 0,-5-3-1 16,-9 0 2-16,3-1-2 16,-8 1-1-16,4 5-3 15,-1 3-7-15,-2 6-4 16,-1 8-7-16,-1 1-2 15,-2 8-3-15,0 5 0 16,-4 4 2-16,3 2 1 16,3 2 0-16,4 0 1 0,7 2 0 15,-1 3 1-15,5 1 2 16,2 2 0-16,3 2 2 16,0-2 0-16,12 2 0 15,-2-1 0-15,4-4 2 16,5 1 0-16,-1-12 3 15,2-2 1-15,0-10 5 16,-1-6 1-16,-5-12 4 16,3-7 0-16,-2-5 1 15,-5-5 0-15,-3-5-3 16,-5 2 1-16,-3-3 0 16,-2 0 0-16,-3 2 3 15,-3 0 0-15,-9 2 0 16,0 6-3-16,-5 12-8 15,-1 4-3-15,0 12-8 16,-2 6-3-16,-7 9 1 16,0 5 0-16,2 10-1 15,-1 0 1-15,6 4 1 0,5 2 0 16,6 0 3-16,2-2 0 16,9-1 1-16,4-5 0 15,6-7 0-15,5-2 0 16,5-12 4-16,0-2 2 15,4-8 6-15,0-6 2 16,3-10 0-16,2-2 0 16,-6-9-1-16,1-2-1 0,-5-5 0 15,-10-2 0-15,0 2 1 16,-4-1 2 0,-7 6 4-16,-4 8-1 0,3 11-3 15,-6 5-8-15,4 13-12 16,3 4-6-16,-3 10-2 15,2 3 3-15,1 6 6 16,-1 1 3-16,3-1 3 16,-1-3 2-16,5-7 2 15,0-5 0-15,1-1 0 16,1 0 2-16,-7-3-60 16,-6 1-92-16,-16 12 99 15</inkml:trace>
  <inkml:trace contextRef="#ctx0" brushRef="#br0" timeOffset="-196986.66">9781 15765 41 0,'-1'0'30'0,"0"0"10"16,1 0-4-16,0 0 16 16,0 0 10-16,0 0 18 15,0 0 7-15,0 0 7 16,0 0 2-16,0 0 1 15,0 0-6-15,0 0-11 16,0 0-8-16,0 0-21 16,-1 0-8-16,0 0-10 15,1 0 0-15,0 0 8 16,-1 0 4-16,0 0-1 16,0 0-4-16,0 0-12 15,-1 0-6-15,2 0-12 16,-2 0 1-16,1 0 12 15,0 0 8-15,0 0 14 16,0 0 6-16,0 0 0 16,1 0-3-16,0 0-11 15,0 0-5-15,-1 0-9 0,0 0-1 16,0 0 1-16,-2 0 1 16,3 0 3-16,-1 0 3 15,0 0 4-15,0 0-1 16,0 0 2-16,0 0-4 15,0 0-5-15,0 0-1 16,0 0-8-16,-1 0-2 16,2 0 4-16,-2 0 3 15,-2 1 4-15,2-1 0 0,-3 1-7 16,3 0-4-16,-4 1-2 16,-2 2-3-16,-4-1-4 15,-22 30-1-15,25-27-3 16,-1 3-1-16,2 1 0 15,-5 0-1-15,-2 2 1 16,1 2-1-16,0 1 1 16,2 3 1-16,0 5 0 15,-2-1 0-15,-1 1 0 16,0 1-2-16,-1 2 1 16,-2 1 0-16,3 1 0 15,-3-2 0-15,4-3 0 16,-3 0 1-16,2-1-1 15,0-1 0-15,-1 2-1 16,4 0-1-16,-1 1 0 16,1 2-1-16,4 3-1 15,-2-1 1-15,4 6-1 16,-1 2 0-16,0 7 1 0,1 2 0 16,-1 0 2-16,2-1-1 15,0-4 0-15,3 0 1 16,-4-5 0-16,1-2 0 15,-3-3 0-15,7 0 0 16,1 0 0-16,0 0 1 16,0-6 0-16,-10 0 0 15,9-3 0-15,-3-4 0 0,-1 0 1 16,4-2 0-16,-3-1-1 16,4 3 1-16,0-2 0 15,0-1 0-15,2-3 1 16,-9 0-1-16,7-2 2 15,-6-3-1-15,-2-2 2 16,7 0-1-16,-2-1 2 16,1 1-1-16,2-4 2 15,0 0 1-15,-3 0 0 16,3-1-1-16,0 0-2 16,-1 0-1-16,0 0-3 15,0-5-1-15,-1-7-1 16,0 1-1-16,-6-30-1 15,5 28 0-15,-2 2 2 16,4 0 0-16,0 1 1 16,1 1 1-16,2 1 0 0,-4 2 0 15,4 6-1 1,-4-5 0-16,2 6-2 0,0 0-1 16,-1 0-2-16,1 0-2 15,0 0-1-15,0 0 1 16,2 12 0-16,-1 8 1 15,7 35 3-15,-5-26-1 16,3 1 3-16,-2-3 1 16,-2-5 0-16,1-2-1 15,-3-6 1-15,4-2-2 0,2-6-2 16,-6-3 0-16,8-3 1 16,1-3 2-16,-3-5 2 15,8-2 2-15,-14-6 0 16,6-2-2-16,2-4-31 15,0-3-46-15,11-1-127 16,-3-4-110-16,2 4 188 16</inkml:trace>
  <inkml:trace contextRef="#ctx0" brushRef="#br0" timeOffset="-152553.25">12778 17399 237 0,'13'26'112'0,"-13"-27"-52"15,1-6-9-15,-5 1 18 16,2-3 5-16,-1-4 33 15,2 3 18-15,0 1 2 16,-2 0-4-16,3 1-19 16,-4-1-17-16,0 0-35 15,-1-2-11-15,1-1-20 16,-2 1 10-16,1-1 23 16,-3 0 14-16,3 1 12 15,-4 0 2-15,-3 1-3 16,1 3-9-16,-1 1-11 15,-1 1-15-15,-2 0-25 16,-3 3-6-16,-1 2-4 16,-2 5-2-16,4 3-2 0,-1 3-3 15,2 5-7-15,3 2-3 16,3 5-3-16,3 0 0 16,3 7 3-16,2-1 1 15,1 11 2-15,1 7 2 16,-1 3 1-16,1 4 1 15,2-9 0-15,1-5 0 16,10-9-2-16,1-4-2 16,2-6 0-16,4-2 0 15,-1-8 2-15,4-5 0 0,3-6 3 16,-1-3 0-16,0-8 2 16,1-2 2-16,1-6 1 15,-4-5 0-15,1-4 1 16,-4-4 1-16,-6-9 0 15,1 0 2-15,-11-6 15 16,3 2 5-16,-6 1 4 16,-4 6 3-16,-3 4-10 15,-6 3-2-15,-3 6-3 16,-4 2-1-16,-3 7 7 16,4 1 0-16,-7 5-1 15,2 4 0-15,0 3-17 16,1 5-5-16,1 5-8 15,0 2-5-15,-1 5-3 16,1 1-2-16,7 2 1 16,2 2 2-16,5-1-1 0,2 4 1 15,5 4 1-15,-1 0 1 16,7 4 2-16,2 0 0 16,4 0 0-16,5-5 1 15,5-1 1-15,1-7 1 16,1-7-1-16,3-3 2 15,0-12 1-15,3-4 0 16,4-12 2-16,-3-2 0 16,-5-5 1-16,0-1 2 0,-9 0 2 15,0 0 0-15,-5 1 3 16,-5 0 1-16,-4-1 1 16,-7 0-1-16,-4-1 2 15,-6 0 0-15,-7-1 0 16,-2 0 0-16,-3 9-1 15,-1 5-1-15,3 11-5 16,1 6-4-16,-2 11-9 16,2 8-5-16,0 8-2 15,0 7 1-15,1 1 4 16,4 5 1-16,3 1 4 16,3 0 0-16,9 2 0 15,-1-1 1-15,5 4 1 16,1 1-1-16,3-3 0 15,3-7-1-15,5-9-1 0,5-7-1 16,2-10 0-16,-1-5 0 16,4-9 2-16,1-6 2 15,1-8 2-15,5-7 2 16,-4-7 1-16,-2-1 1 16,-5-4 1-16,-3 2 1 15,-6-2 1-15,-1 0 2 16,-11 1 1-16,-4 2 1 15,-9 3 2-15,-5 0 0 16,-2 3 0-16,-3 4-2 16,1 6 0-16,2 7-3 0,1 10-6 15,2 3-4-15,-1 12-9 16,-1 2-2-16,0 7 1 16,2 6 0-16,2 0 3 15,5 4 1-15,7 2 0 16,0 1 0-16,7 5 1 15,5 0 0-15,5-1 1 16,2-3 1-16,3-10 0 16,2-8 1-16,0-11 0 15,-2-4 1-15,3-8 2 16,-3-7 1-16,-2-10 3 16,1-6 2-16,0-10 1 15,0 0 1-15,-4-4 0 16,-4 1 0-16,-7 2 0 15,-2 1 1-15,-5 3 0 0,-2 2 1 16,-7 4 3 0,0 0 1-16,0 10 2 0,-3 4-1 15,4 13-10-15,0 5-5 16,-4 15-14-16,5 5-3 16,1 11 3-16,0 7 5 15,3 6 7-15,2 6 1 16,1 5 3-16,3-2 0 15,3-9 1-15,2-6 0 0,6-15-3 16,-2-10 0-16,3-9-1 16,3-5 0-16,0-11 3 15,1-5 1-15,2-9 4 16,-1-8 0-16,-2-5 1 16,-1-1 0-16,-2-7-1 15,-5-1-1-15,-2 5-1 16,-2 0 2-16,-9 9 2 15,-1 5 3-15,-7 5 1 16,-1 5-1-16,3 12-9 16,3 3-9-16,1 12-11 15,3 8-2-15,6 13 2 16,2 3 6-16,6 7 6 16,0-3 4-16,2-11 1 15,1-8-1-15,2-16 0 16,0-6 1-16,1-16 4 15,-1-6 2-15,-4-11 3 16,0-6-1-16,-6 6 1 0,-1 3 1 16,-5 8 9-16,-2 10 8 15,-1 7 0-15,0 4-6 16,1 10-23-16,-2 3-27 16,-1 11-108-16,2 8-85 15,-3 15 137-15</inkml:trace>
  <inkml:trace contextRef="#ctx0" brushRef="#br0" timeOffset="-148636.23">2942 1866 480 0,'0'-6'265'0,"0"-2"-37"16,-1 1-29-16,-2-1-41 16,0 1-13-16,0 1-37 15,0 3-21-15,-11-6-34 16,-25-10-17-16,23 25-23 15,-1 3-3-15,-2 8-7 16,0 6-2-16,2 8-1 16,-1 5-2-16,9 8-3 15,-4 2 0-15,10 5-1 16,5-2 0-16,-1-10 0 16,6-4 0-16,6-13-2 15,0-3 3-15,15-10 5 16,7-9 9-16,10-10 17 15,4-6 4-15,10-13 10 16,-4-5-4-16,0-10-6 16,-4-8-3-16,-18-2-5 15,-4 1 0-15,-14 1 6 0,-4 3 2 16,-5 9-4-16,-10 6-5 16,-9 13-19-16,0 7-7 15,-1 13-36-15,3 3-33 16,0 12-111-16,1 3-94 15,-4 8 172-15</inkml:trace>
  <inkml:trace contextRef="#ctx0" brushRef="#br0" timeOffset="-147972.16">3560 1959 443 0,'44'-89'249'15,"-35"78"-27"-15,1 0-28 16,4 2-44-16,1 2-22 16,4 1-44-16,5 4-18 0,-1 4-26 15,-1 4-12-15,2 4-21 16,-6 3-1-16,-2 2 1 16,-5 3 0-16,-9 7 3 15,-4 3 2-15,-9 11 0 16,0 2 0-16,-9 1-1 15,-4 0-1-15,-2-5 1 16,-3-10 0-16,2-8 4 16,6-6 1-16,3-9-1 15,5-1-2-15,6-3-15 16,3 0-12-16,8 2-8 16,6-1-2-16,7 1 5 15,6-2 6-15,7 0 4 16,1 1 2-16,5-1 5 15,-2 2 2-15,4-2 3 16,-3 6 2-16,-2-1-20 16,0 1-28-16,-6 4-76 0,0 1-56 15,-6 2 105 1</inkml:trace>
  <inkml:trace contextRef="#ctx0" brushRef="#br0" timeOffset="-147061.71">2984 2957 194 0,'-70'13'177'0,"55"-3"43"15,0 3-25-15,-4 3-72 16,3 6-19-16,4 3-27 15,-3 0-12-15,7 6-4 16,2 1-12-16,3-2-17 16,6 2-1-16,4-3-17 15,2-5-2-15,6-7-3 16,0-6-2-16,4-6 2 16,-2-3 0-16,2-5 8 15,-2-3 4-15,-2-6 7 16,-5-3 3-16,-2-8-1 15,-1-4-4-15,-4-11-8 16,-3-7-4-16,-1-7-4 16,-3-8-4-16,0 2-4 15,4 3-2-15,7 4-4 0,5 9-1 16,3 3-4-16,4 2 1 16,2 1 0-16,-2 5 2 15,4 11 10-15,0 4 3 16,-4 14 0-16,-5 0-2 15,-5 3-6-15,-5 6 0 16,-6 5 3-16,-1 8 3 16,-4 10 0-16,-4-1 1 15,5 4-1-15,-4 0-1 0,-3-1-39 16,4 4-45-16,-4-1-211 16,3 0 188-16</inkml:trace>
  <inkml:trace contextRef="#ctx0" brushRef="#br0" timeOffset="-146489.24">3779 2670 329 0,'-3'-5'205'0,"-8"5"-20"15,-1 8-48-15,-2 8-58 16,-7 2-6-16,-1 9-9 16,-5 2-5-16,-4 10 2 15,-1 8-7-15,3 10-9 16,4 4 3-16,7-2-23 15,6-3-6-15,10-8-9 16,2-13-4-16,11-15-5 16,1-4 0-16,5-15 5 15,1-1 11-15,-2-8 27 16,3-3 6-16,-6-10 7 16,0-2-8-16,-5-6-20 15,-7-4-5-15,-4 0-8 16,-8-1-5-16,-8 1-61 15,-3 2-26-15,-4 8-59 16,0 0-38-16,-1 11-101 16,1 3 174-16</inkml:trace>
  <inkml:trace contextRef="#ctx0" brushRef="#br0" timeOffset="-145939.32">2828 1601 411 0,'-25'10'224'0,"-4"3"-60"16,1 7-32-16,-2 9-56 16,0 7-6-16,-6 20 5 0,1 9 1 15,-2 21-3-15,-2 8-20 16,5 15-30-16,-1 5-11 16,7 13-10-16,7 6 4 15,7 2 10-15,9 2 4 16,5-8 3-16,4-6-5 15,7-6-9-15,3-9-3 16,12-12 1-16,3-11 0 16,6-8 2-16,8-4-2 15,2-19-34-15,3-8-31 16,6-21-117-16,-5-12-151 0,15-23 210 16</inkml:trace>
  <inkml:trace contextRef="#ctx0" brushRef="#br0" timeOffset="-145571.32">3891 1842 505 0,'10'-23'264'16,"6"6"-129"-16,3 11-36 15,6 8-3-15,9 20-70 0,-1 11-7 16,2 20 31-16,-3 15-3 16,-7 12 12-16,-4 6 6 15,-9 13-23-15,-10 3-5 16,-10 11-6-16,-3 0-2 15,-6-9-7-15,1-5-3 16,-3-15-5-16,-1-1-3 16,5-7-2-16,0-4 1 0,3-9 1 15,2-14-20-15,5-15-132 16,3-3-138-16,3-10 167 16</inkml:trace>
  <inkml:trace contextRef="#ctx0" brushRef="#br0" timeOffset="-145200">4542 1824 527 0,'-7'-24'307'16,"-1"8"-89"-16,-4 15-77 0,-4 5-27 15,-4 20-58-15,1 13-15 16,-8 24 17-16,-1 11-1 16,1 22-20-16,-3 7-9 15,5 17-16-15,2 6-6 16,3-3-3-16,2-3 0 15,7-14 0-15,7-8 0 16,4-10 1-16,2-5 0 16,10-13 9-16,-1-4-32 15,7-19-66-15,-1-9-50 0,7-14-210 16,3-11 223-16</inkml:trace>
  <inkml:trace contextRef="#ctx0" brushRef="#br0" timeOffset="-144801.6">4835 1998 528 0,'-11'4'232'0,"-1"9"-132"16,1 8-15-16,0 11-24 0,-4 4-1 15,7 8 20 1,-1 5 3-16,7-3-21 0,3-4-12 16,7-9-28-16,5-10-5 15,7-14 15-15,-4-8 24 16,5-16 18-16,1-6 3 15,-2-11-11-15,3-4-25 16,-7-1-16-16,-6-3-2 16,-6 3-2-16,-3 2 1 15,-4 1-5-15,-7 6-5 0,-3 6-52 16,-4 5-26 0,2 14-102-16,-2 4-98 0,4 12 175 15</inkml:trace>
  <inkml:trace contextRef="#ctx0" brushRef="#br0" timeOffset="-144405.71">4397 2888 743 0,'4'0'370'0,"6"0"-178"16,1 1-51-16,6 1-49 15,-5-3-65-15,5 1-13 16,-2-2-7-16,0-1-1 0,3 6-2 16,2 1 14-1,2-1-93-15,-1-1-64 0,0 0-243 16,-1-2 222-16</inkml:trace>
  <inkml:trace contextRef="#ctx0" brushRef="#br0" timeOffset="-144127.52">4893 2680 657 0,'7'3'312'0,"-8"8"-134"15,2 3 5-15,-5 8-54 16,-3 2-32-16,-7 10-43 0,2 4-20 16,-2 8-18-16,-1 1-3 15,6-1-6-15,-3-2-3 16,3-6 0-16,5 4 4 15,4-7-93-15,4 2-82 16,3-10 105-16</inkml:trace>
  <inkml:trace contextRef="#ctx0" brushRef="#br0" timeOffset="-142814.78">5265 1638 291 0,'5'-9'190'16,"-1"6"-11"-16,7 2-17 15,2 8-65-15,5 6-23 16,0 11-12-16,3 4-10 16,0 14-7-16,-6 6-6 15,6 13-23-15,-3 9-5 16,-10 7-1-16,10 5-1 0,-14 5-52 16,-3 5 110-16,-3 10 8 15,-10 3 1-15,-5 3 55 16,-7-4-111-16,-5-6-6 15,-1-8-1-15,-6-7-1 16,5-10 1-16,0-12 2 16,0-11 1-16,7-19-9 15,3-2-16-15,8-14-66 16,3-7-60-16,9-3-210 16,-1-5 219-16</inkml:trace>
  <inkml:trace contextRef="#ctx0" brushRef="#br0" timeOffset="-142313.34">5593 2673 508 0,'-18'-58'253'0,"23"56"-95"15,0-2 8-15,3 2-56 16,4 2-30-16,2 2-43 15,4 3-17-15,-1 0-15 16,1-1-1-16,5-2-1 16,-2-2 1-16,2-1 1 15,-2-2 0-15,-2 1-1 0,0-1 1 16,-4-2-70-16,1 0-59 16,-6-1 76-16</inkml:trace>
  <inkml:trace contextRef="#ctx0" brushRef="#br0" timeOffset="-142072.07">5640 2379 801 0,'-2'-8'359'0,"2"0"-178"16,4 0-15-16,2 0-71 15,4 1-37-15,0 3-52 16,3-1-9-16,4 3-2 16,-1 0 1-16,5-1 8 15,2 3-46-15,4 1-90 16,-2 4-71-16,0 1 103 16</inkml:trace>
  <inkml:trace contextRef="#ctx0" brushRef="#br0" timeOffset="-141319.3">6380 1692 314 0,'-13'5'149'15,"-3"10"-53"-15,-2 2 15 16,-3 10 9-16,1 11-22 16,-7 14 11-16,1 8 6 15,-4 24-10-15,3 1 5 16,2 9-44-16,3 7-22 16,6-4-19-16,0 6-3 0,12-3-4 15,-2-8-2-15,6-8-5 16,-1-6-4-16,1-1-1 15,2-4 1-15,2-3 1 16,7-5 1-16,-3-15 0 16,4-3-1-16,5-15-3 15,-2-8-33-15,3-10-117 16,-2-8-137-16,-3-7 167 16</inkml:trace>
  <inkml:trace contextRef="#ctx0" brushRef="#br0" timeOffset="-140544.61">6552 2025 377 0,'-24'-44'192'0,"26"42"-47"0,-3-2-25 15,2 2-13-15,-2 1-3 16,0 0 5-16,0 1 1 15,0 0-11-15,1 0-9 16,0 0-16-16,0 0-8 16,0 0-13-16,0 0-8 15,0 0-17-15,0 0-8 16,10 0-3-16,3 0 2 0,25 4 6 16,-25-2 0-16,3-1-3 15,-4-1-3-15,4-1-9 16,-1-2-2-16,1 1-2 15,-1 1 0-15,-4-1-2 16,-1 2 0-16,-6 1 4 16,2-1 0-16,-4 1 5 15,-2-1 1-15,-1 0-15 16,0 0-27-16,0-1-76 16,-1 0-44-16,2 0-127 15,-2 0-100-15,1 0 243 16</inkml:trace>
  <inkml:trace contextRef="#ctx0" brushRef="#br0" timeOffset="-139724.91">6985 1902 174 0,'1'-86'137'0,"0"79"49"15,-2-1-37-15,4 0 14 16,1 0-8-16,4 1-13 16,6 3-10-16,-2 0-42 15,3 2-15-15,-5 1-22 0,7 4-10 16,-2 5-7 0,3 1-6-16,0 5-14 0,-5-1-4 15,1 3-2-15,-7 2 1 16,-5 2 2-16,-2 3 1 15,-5 2 1-15,-3 0 1 16,-8 3 0-16,1-1 0 16,-4-3 1-16,1-1 0 15,0-6 0-15,-3-4-1 16,-3-7-3-16,3-2-3 16,6-5-6-16,3 0-3 0,6-3-5 15,3 2-4-15,3 0-4 16,0 1 2-16,0 0 2 15,0 0 3-15,0-1 2 16,0 1-3-16,0 0-4 16,9 0 0-16,5 0-2 15,24 4 4-15,-20 1 3 16,-3-2 1-16,-2 0 2 16,7-1 0-16,1 0 1 15,-4 3 1-15,5 0 0 16,-4-1 1-16,-2 3 1 15,0-1 1-15,-4-3-20 16,4 3-32-16,-1-1-87 16,-2-1-61-16,1 3-196 15,-5-1 244-15</inkml:trace>
  <inkml:trace contextRef="#ctx0" brushRef="#br0" timeOffset="-139200.6">6405 2809 405 0,'-25'28'273'16,"29"-26"-38"-16,-1-2-30 15,3 0-33-15,1 3-52 16,3-3-12-16,2 0-31 16,1 1-12-16,1-4-15 0,5 3-12 15,-1 0-13-15,2 3-6 16,1-1-11-16,-3-3-2 15,3 0-3-15,0-3 0 16,1 3 2-16,0 1 1 16,-4 1 4-16,-2 2 3 15,-9-2 5-15,-2-1-43 16,-4 0-151-16,-2-1 125 16</inkml:trace>
  <inkml:trace contextRef="#ctx0" brushRef="#br0" timeOffset="-138602.21">7078 2650 286 0,'58'-23'193'0,"-64"23"15"0,5-6-17 15,-2 5-44-15,2 0-18 16,0 0-45-16,0 0-22 16,-3 1-33-16,-4 1-9 15,-3 2-3-15,0 3 1 16,-32 32-1-16,19-17-4 16,3 12-7-16,-4 4-3 0,0 3-3 15,4 6 0 1,-2 2 5-16,3-1 2 0,9-3 2 15,6-5-1-15,11-10-5 16,6-6-1-16,8-8 0 16,1-5 3-16,9-6 4 15,-4-6 3-15,-6-9 7 16,-4-2 1-16,-11-5 5 16,3 0 1-16,1-2 0 15,-3 1-1-15,-9 0-2 16,-2-2-3-16,-8 1-11 15,-4 3-8-15,3 5-15 16,-1 5-25-16,0 3-73 16,4 3-68-16,5-2 107 15</inkml:trace>
  <inkml:trace contextRef="#ctx0" brushRef="#br0" timeOffset="-138152.06">7628 1546 402 0,'13'1'195'0,"-1"15"-107"15,7 4-2-15,0 11-42 16,1 5 10-16,4 12 33 15,-4 10 8-15,-2 17 32 16,-4 9-29-16,-13 8-30 16,-4 3-5-16,-12 3-18 15,-6 0 1-15,-4 11-2 16,-3 3-2-16,3 1-21 16,-4 5-5-16,0-6-3 15,0 7-1-15,-10-5 8 16,-1-2-79-16,-17 1 47 0</inkml:trace>
  <inkml:trace contextRef="#ctx0" brushRef="#br0" timeOffset="-130338.83">12788 17458 158 0,'-84'-32'123'15,"79"22"19"-15,0 7-22 16,1-4-11-16,-2 1-32 15,1 5-23-15,-2-6-41 0,0 5-10 16,0-1-3-16,0 0 0 16,-1 0 2-16,3-1 22 15,1-1 47-15,1-2 14 16,0 1 10-16,-3 1-18 16,2-1-39-16,-3 2-14 15,-2 1-1-15,-3 3 11 16,-1 3 12-16,-3 4 3 0,5 8 7 15,1-4-14-15,1 4-21 16,6 5-7-16,-2-2-19 16,5 11-2-16,6 5-1 15,-1 1 2-15,5 7 3 16,-1-3-1-16,11-4 0 16,-1-3-1-16,8-8 0 15,2-7 0-15,1-9 3 16,4-8 1-16,3-11 5 15,0-8 2-15,1-12 3 16,0-7 1-16,-7-11-1 16,-2-6 1-16,-6 2-2 15,-6-4-1-15,-2 0 2 16,-8 1 0-16,-2-2 2 16,-5 2 2-16,-8 10 1 15,-1 7 2-15,-14 10-2 16,5 10-1-16,-16 12-8 15,-6 6-5-15,0 15-7 0,-6 5-2 16,3 13-3-16,2 7 2 16,-2 15 0-16,4 3 2 15,6 5 3-15,-1 3 2 16,13 0 0-16,0 0 1 16,7 1-2-16,14-4-1 15,3-5-2-15,8-7 0 16,10-10 0-16,-2-7 0 15,11-10 3-15,3-3 1 0,3-10 3 16,3-6 2-16,0-12 4 16,0-9 1-16,2-14 1 15,-5-5 0-15,-5-14 0 16,-5-1 0-16,-9-5-1 16,-4-1 0-16,-9 4 3 15,-3 6 2-15,-14 9 3 16,-4 5 1-16,-6 5-3 15,-7 3-2-15,-3 5-7 16,1 4-3-16,-4 13-9 16,1 3-13-16,1 18-3 15,-1 3 1-15,7 10 5 16,7 7 10-16,4-1 3 16,9 1-1-16,8-3-1 15,3-6-2-15,9-9 1 0,0-1 2 16,9-14 3-1,0-5 3-15,6-15 3 0,0-10 1 16,3-9-1-16,-2-6-1 16,2-1-47-16,1 2-79 15,-8-5 82-15</inkml:trace>
  <inkml:trace contextRef="#ctx0" brushRef="#br0" timeOffset="115390.94">17774 16342 105 0,'0'0'98'0,"5"2"40"16,-4-2-8-16,-1 0-10 16,0 0-7-16,0 0-10 15,0 0-3-15,0 0 4 16,0 0-1-16,0 0 6 15,0 0-1-15,0 0-18 16,0 0-10-16,0-1-23 16,-1 0-11-16,0 0-5 15,-1 0 2-15,1 0 4 16,0 1 4-16,0 0 3 0,-1 0-4 16,-5 1-10-16,-1 0-9 15,-3 1-15-15,3 1-7 16,-29 24-8-16,34-9-2 15,-10 0-2-15,7-2-1 16,-2 9-1-16,2-5 0 16,6 5-1-16,2 3 0 15,6-9-2-15,-5-1 1 16,3-5-2-16,6-4 1 16,3-4 2-16,3-1 1 0,5-4 4 15,-9-5 1-15,2-5 3 16,-2-2 1-16,-6-5 0 15,5-2 2-15,-5-5-1 16,5 1 0-16,-1-2 2 16,-5 0 3-16,-3 6 2 15,-7-2 3-15,-4 2 1 16,2 2-1-16,-2-1 0 16,-1-2-1-16,-2 7 2 15,-3-2 2-15,1 6 1 16,-7 1 1-16,3 2-4 15,-1 8-1-15,-1 2-1 16,4 0-2-16,-3 3-5 16,0-2-2-16,1 6-6 15,4 0-2-15,4 6-5 16,-1-3-1-16,5 2-4 0,2 5 0 16,6 0 2-16,2 3 1 15,5-1 3-15,3-1 1 16,1-5 2-16,2-1 0 15,2-4-1-15,-1-3 2 16,9-3 1-16,-5-4 1 16,-2-4 1-16,2-4 1 15,-9-9 2-15,6 2 1 16,-7-4 2-16,-1-3 1 16,-1-2 1-16,-9-1 2 0,5-1 2 15,-6 3 1-15,-6 0-1 16,-1-5 0-16,-6 2 0 15,-4-4-2-15,1 5 0 16,0 5 0-16,3 6-1 16,-4 3-1-16,4 7-2 15,0 0-3-15,-3 3-3 16,0 4-1-16,0 1-5 16,-3 2-1-16,5 7-2 15,2-2-2-15,4 3-1 16,5 5-1-16,3 1 1 15,3 3 2-15,7 1 0 16,3-3 2-16,2 1 2 16,2-1 1-16,0-1 3 15,-1-2 0-15,3-3 0 16,-1-3 0-16,3-5 1 0,-9-6 1 16,2-3 2-16,-6-8 2 15,-2-3 6-15,4 2 2 16,-10-8 4-16,4 0 0 15,-9-7-2-15,-2-6-3 16,-2-1-2-16,-1-3-2 16,-3 2-2-16,0 1 0 15,-8-1 0-15,-1 7 0 16,6 4 1-16,-3 6-2 0,5 7-1 16,-1 4-3-16,0 5-9 15,1 2-5-15,3 10-3 16,1 1 0-16,4 3 2 15,2 6 4-15,4-2 3 16,4 5 2-16,1 6 0 16,2-4 0-16,6 3 0 15,1-8 0-15,6-5-1 16,0-5 1-16,-2-10 1 16,4-3 1-16,-8-12 2 15,4-5 1-15,-1-3 2 16,-5-6 1-16,6 1 2 15,-8-2 1-15,-8 1 2 16,-2 0 1-16,-11 3 6 16,3 3 2-16,-7-1 1 15,1 4-2-15,-3 9-10 16,0 4-6-16,0 10-10 0,4 7-1 16,-3 4 0-16,-1 4 3 15,6 3 2-15,0 0 0 16,11-3-18-16,0-4-24 15,5-6-68-15,5 2-32 16,2-3-69-16,1-3-42 16,1 0 173-16</inkml:trace>
  <inkml:trace contextRef="#ctx0" brushRef="#br0" timeOffset="118270.89">17730 16326 252 0,'69'19'137'0,"-69"-18"-30"16,-3 2-46-16,-2-3-7 15,2 0 1-15,3 0 8 16,-1 0 16-16,0 0 12 15,1 0 10-15,0 0-1 16,0 0-14-16,-1 0-6 16,0 0-8-16,0 0 1 15,0 0 4-15,0 0-2 16,0-2-6-16,-1 1-6 16,0 0-11-16,0 0-2 0,-7-2-7 15,6 1-2-15,-3-2-6 16,-3 1-3-16,3 0-6 15,1-1-2-15,-1-1 2 16,0 0 0-16,-5-3-1 16,-26-15-1-16,22 18-7 15,5 2-4-15,-4-2-3 16,-1 0 0-16,2 0 8 16,-5-6 5-16,3 4 7 15,2-1 2-15,-4 0-7 16,3 3-3-16,-2-1-8 15,-4-2-4-15,1 1-2 16,0-2-1-16,0-2 0 16,-1 0 3-16,2 0 4 15,-1 0 1-15,2 1 6 16,-2-2-1-16,6-1 1 16,1 1-2-16,-2-3-5 0,4-1-4 15,-2-2-5-15,-2 1-2 16,0-3-2-16,1-1 0 15,1-1 0-15,-1-1 0 16,2 2 1-16,-1 2 0 16,-9 2 0-16,6 1 0 15,-5-2 0-15,-1-2 0 0,5 7 0 16,-4-4-1 0,3 2 1-16,-2-1 1 0,4 1 4 15,-2-1 1-15,2 0 1 16,-2 3-2-16,0-1-3 15,-2-1-1-15,3 2-1 16,-1 1-1-16,0-4 0 16,2 3 0-16,-3-2 0 15,5 3 0-15,-2 1 1 16,-2-2 0-16,8 4 0 16,-5 0 0-16,5 2-1 15,2 2 0-15,-5-2-1 16,5 0 0-16,-3-1 0 15,2 0 0-15,2 1-1 16,-3 2 0-16,7 3 1 16,1-2-2-16,1 2-2 15,0 1-1-15,0 0-8 16,0 0-5-16,0 1-3 0,0 0 1 16,0 0 7-16,0 0 5 15,0 0 5-15,3 10 0 16,5 2 1-16,18 27-1 15,-11-23 1-15,2-2 0 16,2 3 1-16,1 0 0 16,-2-1 0-16,4 2 0 15,-1 0 0-15,-1-2 1 16,1 3 0-16,1 0-1 0,2 1 1 16,3 1-1-16,-1-7 0 15,1 2 1-15,3-2 0 16,2 2 0-16,-4-1 0 15,3 3 0-15,-5 0 0 16,-4-4 0-16,0 4 1 16,-3-3 0-16,0-2-1 15,4 6 0-15,-3-6 0 16,1-2 0-16,3 2 0 16,-2-2 0-16,3 0 0 15,-3 5 0-15,1-2 0 16,0 1 1-16,-1 2-1 15,-1-5 0-15,2 2 0 16,-2-2 0-16,1 3 0 16,0 4 1-16,-3-5 0 15,-5 1-1-15,-3-3 1 16,1 0-1-16,-2-1 0 0,1 0 1 16,-8-4 1-16,3 1-1 15,-6-5 2-15,0 0-1 16,1 0 2-16,-2-3-2 15,-2 0 1-15,3 0 0 16,-1 0-2-16,0 0 3 16,0 0 0-16,-14-2 0 15,-31-7-1-15,23-1-1 16,-1-4-2-16,-5-2-3 0,-4-4 0 16,2 1 1-16,-4-4 2 15,2-4 0-15,4-2 0 16,0 0 2-16,-2-1-2 15,2 0 1-15,-7-2-1 16,9-2-1-16,-2 5 0 16,-8-4 1-16,1 4-1 15,-5 2 1-15,-1-1 1 16,2 2-1-16,3 2 0 16,0-1 0-16,5 1 0 15,1 1 0-15,1 1 0 16,1 0 0-16,4 3 0 15,2-1 0-15,5 2-1 16,0 1-1-16,1-1-1 16,6 2 0-16,0 2 1 15,0 3 1-15,4 4 1 16,-3 0-1-16,3 2 0 16,2 4-1-16,1 1-1 0,-5-1 0 15,7 2 0-15,-2-2 1 16,2-1 1-16,2 2-1 15,0 0 1-15,0-1 0 16,-2 1 0-16,1-2 1 16,0 2 0-16,0 0 0 15,1 0-1-15,0 0-1 16,-1 0-1-16,0 0-1 16,0 0-1-16,0-1-1 0,1 1 2 15,0 0 0-15,0 0 3 16,0 0-2-16,0 0-11 15,0 0-2-15,0 0-1 16,0 0 0-16,0 0 10 16,4 11 3-16,6 9 0 15,11 29 1-15,-14-25 1 16,6 5 1-16,-11-1 1 16,4-1-1-16,-1 1 1 15,-8-6 1-15,8 0-1 16,-4 0 1-16,0-6-1 15,5 1 0-15,-4-4 1 16,3-2 0-16,-2-3-1 16,-3-2 1-16,3-2-1 15,-6-1-2-15,2-5 4 16,1 2 5-16,0-1 5 0,-1 0 1 16,0 0-4-16,-1-4-3 15,-5-14-4-15,-14-32 0 16,12 22 0-16,1 1 0 15,-3-11-1-15,1 4 0 16,-2-3 0-16,2 1 0 16,4 6 0-16,-1 0 0 15,2 6 0-15,2 1 0 16,-2 3-1-16,2 1 0 0,3 1-1 16,-1-1-2-16,2 6-2 15,0 1-1-15,2 5-1 16,4 5-1-16,-4-2 1 15,4 5 0-15,1 0 1 16,1 2 2-16,10 2 1 16,-3 0 1-16,-4 5 1 15,11-2 0-15,-3 3 1 16,2-2 11-16,6 0 2 16,2 4 0-16,-1-1 0 15,5 2-11-15,-1 2-1 16,-5 0 1-16,-1 3 0 15,-4 0 1-15,-1-1 0 16,-3 0-1-16,-3-2 4 16,-2-1-34-16,-2-1 22 15</inkml:trace>
  <inkml:trace contextRef="#ctx0" brushRef="#br0" timeOffset="-187311.84">8780 8578 609 0,'-21'-1'311'0,"4"-10"-38"16,3 3-266-16,-1 2-104 15,-4 3-6-15,3 1 15 16,-7-3 25-16,7 5 134 15,2 0 30-15,3 4 26 16,2 1-6-16,3 4-70 16,0 3-27-16,6 7-26 15,3 4-2-15,7 2 4 0,5 0 1 16,0-8 3-16,0 0 0 16,-4-9 0-16,-1-8-1 15,3 0-2-15,-1-5 0 16,-1-4 1-16,-2-3 1 15,0-8 5-15,-9-4 2 16,-5 7 11 0,5 8 12-16,-1 0 9 15,-1-20 6-15,-11 5 11 0,5 6-11 0,1 20-18 16,-8 6-11-16,0 10-22 16,2 6-1-16,-5 11 8 15,13 5 5-15,-7-1 3 16,-4-3-1-16,8-7-4 15,-2-8-3-15,12-7-2 16,1-2-2-16,3-9 2 16,1-3 1-16,0-9 1 15,5-9 1-15,2-5 0 16,-3-4 1-16,-4-2 2 16,-3 5 18-16,-3 3 31 15,-2 3 12-15,1 4 14 16,-1 0-11-16,-5 8-21 15,7 4-13-15,-7 2-22 16,2 4-10-16,4 6-12 16,-7 1-3-16,6 2 5 15,0 3-1-15,0-5 2 16,1-1-1-16,11-1 1 16,-3-8 2-16,5-4 3 0,-1-6 0 15,-3-7 0-15,1-6 1 16,-4-3-5-16,-3-5 1 15,-7 2 1-15,-1 2 0 16,-4 3 7-16,5 5 0 16,-4 5-1-16,0 4-2 15,4 4 0-15,-6 2-1 16,7 3-5-16,3 1-4 0,2 8-4 16,4 2 0-16,0 3 4 15,-2 0 4-15,5-3 1 16,-4 0-1-16,9-3 1 15,-4-5 1-15,-2-3 2 16,-1-5 2-16,-6-5 5 16,1 0 3-16,-2-1 2 15,2 1 2-15,-9-3-4 16,-2 1-1-16,1 0-2 16,-5-2-1-16,2 4 0 15,-1 0 1-15,0 4 2 16,1 2 1-16,4 6-3 15,1 2-3-15,-3 5-7 16,-3 4-4-16,5 7-4 16,6 5 2-16,2-1 0 15,1-4 1-15,0-3 2 16,-1-3 0-16,2-6 2 0,7 1 2 16,0-9 0-16,-3 0 3 15,6-4 2-15,-10-4 0 16,-2-7 1-16,-1-2-1 15,0-6 1-15,1 1 0 16,-2-2 6-16,-3 3 3 16,-9 1 4-16,0 6 1 15,-3 10-4-15,-2 3-4 16,1 9-10-16,2 8-4 0,9 9-6 16,-1 3 0-16,13 4 4 15,-1 0 0-15,5-6 2 16,2-2 0-16,6-7 1 15,-1-5 1-15,-1-7 3 16,-2-2 0-16,-7-3 2 16,-4 0-5-16,-3-4-30 15,-3-1-28-15,3 3-88 16,-2 1-60-16,2 0-293 16,0 0 322-16</inkml:trace>
  <inkml:trace contextRef="#ctx0" brushRef="#br0" timeOffset="-186419.53">8483 8477 291 0,'-30'-4'81'0,"29"-3"-102"15,1-2 3-15</inkml:trace>
  <inkml:trace contextRef="#ctx0" brushRef="#br0" timeOffset="-185921.22">8451 8447 53 0,'0'-3'53'16,"0"0"30"-16,0 1 1 15,0 0-12-15,0 1-11 16,0-1-22-16,4-3-3 0,4 0 8 16,-2 2 8-16,-1 0 12 15,0 2 4-15,0 1 5 16,1 1-3-16,-1 2-7 15,0 0-8-15,1 0-18 16,5 8-10-16,27 26-3 16,-28-26 7-16,1 3 18 15,-4 0 8-15,1 7 3 16,4 0-5-16,4 2-12 16,-1 3-3-16,-1-4-6 15,3-1-5-15,1 2-8 16,0 0-3-16,8-1-4 15,-5 1-2-15,2 0 3 16,5-2-1-16,2 7-2 16,4-2-1-16,6 6-6 15,2 3-1-15,6-3-3 16,-1 0 0-16,0-2 1 0,-1-2 0 16,-1-5 3-16,1 1 0 15,4-5 7-15,5-2 1 16,4 1 3-16,0-5 0 15,5 1-6-15,0-1-2 16,-4-5-3-16,-6 0-1 16,-5-8 2-16,0-1-1 15,-5-7-1-15,7-3 1 16,1-2-44-16,-4-2-32 0,-1 1-100 16,-8 5-107-16,-9 1 179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2T05:45:32.9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4019 2413 323 0,'67'-54'182'0,"-73"44"-40"16,-3 2-4-16,-8 4 4 15,-1 0-24-15,-5 2-16 16,0 1 0-16,-1 2-26 16,-3 7-10-16,-1 7-23 15,-1 5-18-15,1 11-25 0,-3 8-5 16,-4 19-4-16,-2 12 1 16,-3 16 11-1,3 4 4-15,5 9 4 0,9-2 0 16,10 8-7-16,16-3-1 15,17-13-3-15,13-6 0 16,14-25 2-16,6-9 3 16,14-25 29-16,4-16 10 15,8-25 15-15,3-16 8 16,-7-16-16-16,1-5-4 16,-17-13-12-16,-8-7-7 0,-22-16-7 15,-5-6-3-15,-12-3-2 16,-8 2-1-16,-8 5-1 15,-11 7-5-15,-9 22-34 16,-2 11-21-16,-9 24-56 16,-5 8-22-16,-3 16-55 15,-4 3-67-15,8 13 165 16</inkml:trace>
  <inkml:trace contextRef="#ctx0" brushRef="#br0" timeOffset="973.59">6294 2658 218 0,'6'-11'144'16,"4"-2"0"-16,1-1 3 15,4 5 17-15,5 1-20 16,8 5-28-16,3-4-10 16,5 7-31-16,4 2-8 0,1 5-11 15,4 5-14-15,4 4-27 16,-3 3-7-16,-9 5-5 15,-5 2-1-15,-14 10 9 16,-8 0 5-16,-13 16 6 16,-9 5 3-16,-16 6-6 15,-10 1-2-15,-5-4-1 16,-3-2-1-16,-1-9 1 16,2-1-2-16,-15-15-1 15,-1-5-4-15,-3-11-4 16,2-7-6-16,20-9-11 15,7-2 0-15,17-8-1 16,8 3 2-16,10-1 0 16,6 2-3-16,14-1-2 15,4-3 2-15,19 3 9 16,4 1 5-16,11 6 6 16,2 4 2-16,-1 2 0 0,-1 4-4 15,-2 0-1-15,0 1 1 16,6 1 1-16,1-3 0 15,1 6-1-15,1 4 1 16,-6 3-127-16,-5 3-110 16,-9 1 144-16</inkml:trace>
  <inkml:trace contextRef="#ctx0" brushRef="#br0" timeOffset="2079.64">3974 4994 528 0,'-7'-70'287'0,"-14"70"-116"16,-1 13-45-16,-4 3-27 15,-1 11-65-15,4 9-9 16,3 8-16-16,3 12-6 16,5 11 10-16,1 3 2 15,7 0 2-15,5-8 1 16,10-15-15-16,3-9-1 0,7-20 3 16,3-7 3-16,-3-16 12 15,8-6 7-15,-1-14 6 16,-4-7 0-16,0-13-6 15,-4-8-5-15,-8-10 10 16,-6-7 4-16,-10-9 1 16,-6-2-2-16,-10-5-17 15,-3-4-8-15,5 3-7 16,4 2 0-16,7 12-2 16,5 9 1-16,7 13 0 15,2 9-1-15,7 11-1 16,7 6-4-16,3 12-6 15,3 2-2-15,5 10-4 16,0 2 0-16,-2 9 2 16,3 7 3-16,-4 8 4 15,1 6 2-15,-7 4 2 16,-5-2 3-16,-9 4 6 16,-9-2 3-16,-12 0 7 0,-5 2 0 15,-9-2 0-15,-4-4-12 16,-7-7-61-16,-1-3-66 15,-3-11-290-15,3-2 269 16</inkml:trace>
  <inkml:trace contextRef="#ctx0" brushRef="#br0" timeOffset="2848.58">6768 4538 414 0,'52'-60'241'15,"-65"62"-31"-15,-5 4-120 16,-4 3 17-16,-4 7-22 16,-4 0-4-16,-5 6-3 15,-1 4-13-15,-1 11-30 16,-2 5-13-16,-1 14-11 16,-4 6-3-16,-2 11 0 15,1 11 1-15,-1 11 2 16,3 3 0-16,10 0-5 15,9-8-3-15,17-27 0 16,11-8 0-16,13-21 13 16,5-13 5-16,14-11 16 15,2-10 7-15,0-19 5 16,-2-8 1-16,-3-13-7 16,0-4-4-16,-12-4-12 0,-3 0-2 15,-14-2 1-15,-15-1-1 16,-9 4-28-16,-2 3-30 15,-11 9-46-15,5 11-32 16,-6 12-78-16,-2 6-61 16,3 11 156-16</inkml:trace>
  <inkml:trace contextRef="#ctx0" brushRef="#br0" timeOffset="3673.05">3809 1843 566 0,'-4'-17'249'0,"-14"3"-122"16,-4 5-11-16,-9 9-25 15,-12 10-33-15,-8 14-44 16,-8 15-6-16,-12 18-4 16,-1 9-2-16,-2 22-3 15,8 8-2-15,-3 30 0 16,2 12 0-16,-4 38 0 16,-2 13 0-16,11 17 27 0,5 7 7 15,23 7 7-15,10 1 2 16,24 2-28-16,9-7-4 15,17-4-7-15,8-1-1 16,15-13 37-16,6-10 2 16,5-2 4-16,1-5 2 15,2-1-36-15,-3 3-2 16,10-27 0-16,7-7 1 16,12-32 3-16,10-5-22 0,-6-18-83 15,4-12-90-15,-2-24 107 16</inkml:trace>
  <inkml:trace contextRef="#ctx0" brushRef="#br0" timeOffset="4254.55">7687 2039 400 0,'3'27'134'0,"20"42"-132"16,-2-23 5-16,2 18 7 16,4 10 4-16,-3 30 27 15,0 15 9-15,1 14 33 16,-4 12 11-16,0 10-2 16,-4 5-10-16,-13 20-29 15,-5 8-10-15,-17 10-19 16,-10 12-2-16,-21 9 5 15,-10-8 29-15,-16 4 4 16,-3-8-3-16,-14-11-11 16,-10 0-33-16,-12-18-7 15,-4-9 0-15,-25-1-129 16,-9-3 91-16</inkml:trace>
  <inkml:trace contextRef="#ctx0" brushRef="#br0" timeOffset="12416.61">9656 1823 157 0,'-9'5'58'0,"-8"11"-3"16,2 5-4-16,-10 12 22 15,-4 7 10-15,-6 12-20 16,-2 12 3-16,-9 13 4 15,-1 9 4-15,-11 24-16 16,2 10-10-16,-2 16-25 16,2 10-13-16,-6 11-17 15,-5 3 41-15,0 10 32 16,-2 4 11-16,18 4 12 16,0-1-43-16,17 11-26 15,-1-5-7-15,11 3-3 16,12 8 3-16,0-19-6 15,12-1-1-15,8-15 0 16,1-12 7-16,10-16 25 0,4-12 2 16,8-12 0-1,1-6-7-15,3-14-25 0,1-4 0 16,-2-26 2-16,1-12-18 16,2-22-134-16,-1-17-134 15,0-26 165-15</inkml:trace>
  <inkml:trace contextRef="#ctx0" brushRef="#br0" timeOffset="13117.62">10271 2461 321 0,'9'-7'193'0,"-4"1"-29"15,-3 1-11-15,-1 3-56 16,5 3-22-16,-6-1-27 15,0 0-2-15,0 0 12 16,0 6 9-16,0 23 13 16,-1 44-5-16,-4-18-23 15,-5 4-4-15,6 9-3 16,-8-1-6-16,2 3-3 16,4 4-7-16,-2 2-11 15,0-7-4-15,6-6-5 16,-1-8-3-16,0-14 0 15,3-6 1-15,-4-9 0 16,10-4 0-16,-4-3 5 16,2-6-23-16,3-3-117 15,-10-7-104-15,4-4 134 0</inkml:trace>
  <inkml:trace contextRef="#ctx0" brushRef="#br0" timeOffset="13951.82">10005 4370 237 0,'5'-3'191'0,"0"1"5"15,-1 1-27-15,-1 0-73 16,-2 1-17-16,-1 0-7 15,0 2 3-15,6 13 0 16,-6 33-10-16,-12-24-11 16,1 9-5-16,-2 1-16 15,1-2-4-15,-2 4-6 16,-4-8-3-16,5 4-7 16,3-2-2-16,2-6 10 15,-2-1 2-15,9-8 1 16,-4-1-1-16,4-7-12 15,6 2-4-15,1-4 3 16,1-1 7-16,8 1 7 0,-2-5 1 16,2-2-2-16,3 2-6 15,2-1-7-15,2-3-2 16,0 0-2-16,-1 0-1 16,-2-1 1-16,-2 5 0 15,-4-3 0-15,4 4 1 16,-5 0-50-16,1-1-44 15,0 4-170-15,-5-7 158 16</inkml:trace>
  <inkml:trace contextRef="#ctx0" brushRef="#br0" timeOffset="14270.97">10238 4483 304 0,'2'3'255'16,"-1"2"-6"-16,0 10-37 16,-1 1-18-16,-1 5-81 15,1 8-17-15,-2 5-30 16,2 7-5-16,-3 10-5 16,-6-1 0-16,9 8-10 15,-4-1-7-15,0 0-15 16,4 1-7-16,-5-1-10 15,4-2-1-15,-3 2-2 16,1 0 1-16,2-5 1 16,3 5-2-16,-2-14 2 0,0-4-1 15,2-14 0-15,1-6-46 16,2-8-154-16,2-13-179 16,7-16 221-16</inkml:trace>
  <inkml:trace contextRef="#ctx0" brushRef="#br0" timeOffset="14901.35">11310 1899 231 0,'10'16'76'16,"-2"10"-72"-16,7 7 0 15,-1 13 3-15,-3 4 12 16,3 8 25-16,3 5 23 15,-2 14 21-15,8 11-7 16,-1 18-26-16,-5 7-23 0,-7 6-8 16,-3 4 17-16,-8 12 14 15,-5 5 12-15,-7 13 13 16,-9 1-5-16,4 12 1 16,-2 0-6-16,-6 5-10 15,3-2-13-15,-16-10-11 16,-3 3-7-16,-5-3-14 15,-3-3-3-15,-10-12 0 16,-2-8 0-16,0-20 0 16,-2-11 0-16,17-11-4 15,8-6-1-15,9-22-7 16,8-2-21-16,-1-17-107 16,0-5-133-16,0-9 161 15</inkml:trace>
  <inkml:trace contextRef="#ctx0" brushRef="#br0" timeOffset="15886.77">12730 3598 531 0,'-30'-22'211'0,"30"27"-85"16,1 0-82-16,3-2 6 16,6 3 28-16,-2-4 5 15,2 1 8-15,4 4-8 16,0-5-23-16,6 6-29 15,0-5-2-15,6 3 10 16,2 1 1-16,5 2 1 0,-5 0-11 16,-8-4-18-16,-2-1-3 15,-4-2-2-15,7 2-1 16,0-3 0-16,-1 4-2 16,-1-2 0-16,-2-1 1 15,-2 1 1-15,-3 0 2 16,-6-1 4-16,-1-2 1 15,-5 0 6-15,1 0 6 16,-1-1-43-16,-1 0-32 16,0-1-74-16,0 1-39 15,-2 0-11-15,3 0-25 0,-1 0-81 16,0 0 179-16</inkml:trace>
  <inkml:trace contextRef="#ctx0" brushRef="#br0" timeOffset="16221.87">12568 3893 179 0,'-11'7'140'16,"5"-1"-26"-16,1-4 21 15,5 0 5-15,3-2-37 16,-3 0 11-16,0 0 8 16,0 0 11-16,8 0-5 0,9 0-18 15,33 0-31-15,-25 1-12 16,5 3-27-16,5 0-14 16,1 2-13-16,-2-4-4 15,3 3-4-15,-3-3-2 16,-1 3 1-16,0 2-1 15,-13-1 1-15,-1 4 1 16,-8-5-50-16,-10-1-102 16,3 8 99-16</inkml:trace>
  <inkml:trace contextRef="#ctx0" brushRef="#br0" timeOffset="64585.41">15016 3004 88 0,'17'6'1'16,"1"0"-18"-16</inkml:trace>
  <inkml:trace contextRef="#ctx0" brushRef="#br0" timeOffset="65465.11">15119 2883 238 0,'40'-28'165'15,"-40"28"8"-15,9 2-15 16,-11-3-23-16,3 2-3 16,-1-1 7-16,-2-1 7 15,-2 1-13-15,3-1-17 0,-3 0-38 16,-1 1-15 0,-3 0-13-16,-7 3-1 0,-36 24 2 15,23-5-7-15,-2 9-13 16,-5 3-8-16,-1 10-14 15,-3-1-4-15,3 14-5 16,10-2 0-16,10 0-5 16,6 0-1-16,10-11-1 15,5-2 0-15,9-11 2 16,2-2 3-16,9-11 3 16,0-7 4-16,6-10 6 15,1-6 3-15,-5-19 4 16,-1-2 1-16,-5-9-1 15,0-5 0-15,-7-5 4 16,-5-1-1-16,-6-15-2 16,-5-6-1-16,-1-10-9 15,3-6-2-15,-7-3-3 16,4 4-2-16,3 0 6 16,0 4 4-16,15 9 8 0,0 4 4 15,-2 8 2-15,6 6-5 16,0 10-8-16,8 3-5 15,15 11-8-15,3 7-3 16,4 9-2-16,-1 6-2 16,-7 9 0-16,-6 1-1 15,-13 10-2-15,-6 5 0 16,-15 13 0-16,-8 6 1 0,-16 10 8 16,-10 7 2-16,-10 1 4 15,-3-2 0-15,-2-4 9 16,3-6-39-16,7-10-59 15,-1-4-50-15,7-11-196 16,-4-1 216-16</inkml:trace>
  <inkml:trace contextRef="#ctx0" brushRef="#br0" timeOffset="66743.35">14435 4641 166 0,'-58'-7'149'0,"57"8"39"16,-2-1 0-16,1-2-40 16,1 1-12-16,0 0-22 15,-2 0-13-15,3 1-21 16,0 0-4-16,0 0-2 16,0 0-7-16,0 0-6 15,0 0-4-15,0 0-3 16,0-1-2-16,0 0-4 15,0-2-3-15,3 1-11 16,0-1-4-16,1 0-8 16,3-2-6-16,6 0-4 15,35-10 2-15,-24 10 10 16,1 2 0-16,-2-1-3 16,-2 3-5-16,-3 1-10 0,-6 3-1 15,-4 2-1-15,2 4-2 16,-7 0 2-16,2 1-1 15,-5 1 4-15,-5 3 0 16,0 3 2-16,-5 4-2 16,-5 0 0-16,0 1 1 15,-3-6-1-15,-1-2 1 16,5-1-3-16,-3-5-1 16,4-2-3-16,2 1-1 0,3 0-6 15,5 3-4-15,5 1-3 16,3 1 0-16,6 0 2 15,1 1 4-15,1-2 3 16,2 0 2-16,-3-1 2 16,1-1 1-16,-7 5 1 15,-3-1 2-15,-8 2-2 16,1 1 1-16,-5 7-1 16,-9-3 2-16,-4 5 1 15,-12-1 2-15,-2-2 0 16,-2-2 1-16,1-5-2 15,-2-4-6-15,4-4-48 16,4-1-20-16,8-4-51 16,9 4-41-16,3-4-93 15,4 1-105-15,10-1 222 16</inkml:trace>
  <inkml:trace contextRef="#ctx0" brushRef="#br0" timeOffset="67518.71">15019 4533 310 0,'21'-6'263'16,"2"-2"7"-16,0 2-71 16,4 1-14-16,3 2-57 0,3 3-20 15,5 5-37-15,-1 6-22 16,-1 5-35-16,-4 2-4 15,-11 5 2-15,-5 2 0 16,-10 10 1-16,-6 1-2 16,-13 8 0-16,-6 4 1 15,-15-1-1-15,-2 0-1 16,-9-2 2-16,1-4-2 0,4 0 0 16,-4-5-2-16,-5-11-7 15,-1-2-1-15,-1-15-6 16,5-4-1-16,16-4 6 15,9-2 0-15,8-5 2 16,10 3 1-16,6-7-2 16,3 0 0-16,15-1 0 15,1 0 3-15,13 3 5 16,3 2 2-16,1 7 13 16,-4 0 4-16,1 5 9 15,-4 4-3-15,3 4-12 16,-1 2-4-16,-2 1-11 15,6 2 0-15,-6-4-1 16,4 4-2-16,0 1 2 16,0 1-28-16,-4-1-36 15,-1-3-15-15,-2-4-54 16,-6-4-10-16,-2-7-166 0,0-1 197 16</inkml:trace>
  <inkml:trace contextRef="#ctx0" brushRef="#br0" timeOffset="68199.59">14366 1892 405 0,'-38'30'160'16,"-9"18"-87"-16,-6 8 5 15,-6 14 13-15,8 10-8 16,-3 18-12-16,5 20 1 0,-4 19-2 16,-2 15-17-16,6 22 2 15,2 0 6-15,9 13-3 16,7 3 1-16,13-1-13 15,7 3-10-15,13-4-2 16,8-7 0-16,7-9-1 16,7-3 11-16,7-10 9 15,4-3 1-15,8-19-15 16,2-3-15-16,3-13-12 16,-2-11-7-16,3-9-5 15,0-9 1-15,7-17-1 16,3-5-19-16,4-19-70 15,3-14-56-15,-1-27 81 16</inkml:trace>
  <inkml:trace contextRef="#ctx0" brushRef="#br0" timeOffset="68733.55">16121 1865 509 0,'6'3'182'16,"-1"7"-145"-16,2 17-4 15,3 8 4-15,-2 18-8 16,2 12-15-16,3 9 4 16,-2 14 7-16,1 11 2 15,1 11-2-15,-3 11-11 16,-2 7-6-16,5 10 38 15,-6 5 8-15,2 6 9 16,-6 1 24-16,-4 11-18 16,-7-1-2-16,-8 4 21 15,-4 0-16-15,2-7-19 16,-1-5-4-16,-7-8-27 16,-4-1-6-16,-11-12-3 0,-8-7 0 15,-10-15 2-15,-3-12 1 16,-4-20 0-16,1-6 0 15,10-17-3-15,3-8-1 16,14-14-29-16,5-8-46 16,4-16-166-16,8-5 149 15</inkml:trace>
  <inkml:trace contextRef="#ctx0" brushRef="#br0" timeOffset="69430.69">17068 3919 343 0,'5'-2'225'0,"3"2"-13"15,0 1-4-15,4 3-42 16,1 0-12-16,3 2-23 15,7 1-15-15,-2-2-31 16,-3 1-16-16,5-3-20 16,0 0-8-16,-3-1-26 15,2 2-6-15,-3-3-4 16,-5-1 0-16,4 0 0 16,1-2 1-16,-3-3-4 15,2 4-17-15,-6-5-93 0,-1-2-58 16,-2-5 94-16</inkml:trace>
  <inkml:trace contextRef="#ctx0" brushRef="#br0" timeOffset="69687.02">17219 3609 530 0,'2'5'289'0,"-2"-4"-9"16,-1-1-64-16,4 1-35 15,4 0-38-15,6 0-82 16,7-1-29-16,28-3-23 16,-24 0-3-16,4 3-9 15,2 2-39-15,-4 1-143 16,0 1-233-16,-6 0 261 15</inkml:trace>
  <inkml:trace contextRef="#ctx0" brushRef="#br0" timeOffset="72174.85">18223 3943 300 0,'-9'-6'207'16,"1"4"11"-16,0 4-59 15,-6-2-21-15,2 9-27 16,-4-1-18-16,-1 4-33 15,-4 3-4-15,0 3-6 16,-1 2-13-16,-2 8-8 16,3 3-8-16,1 3-18 15,-3 4 0-15,4 8-4 16,0 4 0-16,5 0-1 16,4-6-1-16,6-5 18 15,4-3 4-15,3-5 2 16,8 2 5-16,6-8-7 0,1-5 2 15,7-6 13-15,4-4 6 16,0-9 6-16,4-6 2 16,-1-7-1-16,-1-7-3 15,-7-11-8-15,1 0-3 16,-9-8-8-16,-1-7-5 16,-7-7-3-16,-2-10-2 15,-8-13-3-15,2 1-3 0,-4 5-6 16,2 5-2-16,1 17-1 15,1-1 1-15,3 5 1 16,2 3 4-16,3-3 7 16,0 2 3-16,4 2 2 15,0-2-5-15,6 8-9 16,-2 4-5-16,2 11-5 16,9 5-2-16,-2 11-2 15,-1 1-1-15,2 8-3 16,-8 8 0-16,-3 8 0 15,-2 6 0-15,-7 7 5 16,-6 1 5-16,-5 2 6 16,-12-4 4-16,-3 0 4 15,-3 2-2-15,0-6 0 16,5 2-2-16,-5-10-27 16,4-8-18-16,0-4-60 15,-4-7-53-15,8 0-132 0,-1-4 176 16</inkml:trace>
  <inkml:trace contextRef="#ctx0" brushRef="#br0" timeOffset="72924.13">19738 2286 175 0,'-28'9'169'0,"-5"3"52"16,-5 9-2-16,-7 10-25 15,3 2-30-15,-6 20-47 16,4 6-19-16,-1 16-45 16,-7 11-13-16,1 19-12 15,0 16-9-15,-8 17-9 16,2 6-1-16,3 12 27 16,11-40 3-1,22-58 5-15,0 0-3 0,-37 181-1 16,2-3 0-16,15-8 0 15,29-86 1-15,4-8-25 16,11-6-3-16,3-15-4 16,3-8-3-16,1-16 0 15,3-8-1-15,5-6 1 16,2-7-1-16,4-15-28 16,5-7-18-16,1-23-74 15,4-11-59-15,-3-17-186 16,-8-9 224-16</inkml:trace>
  <inkml:trace contextRef="#ctx0" brushRef="#br0" timeOffset="73481.96">20206 2500 247 0,'6'2'191'15,"-3"4"37"-15,-2 2 6 16,-4 7-56-16,-3 3-11 16,-2 14-27-16,-7 2-14 15,2 11-24-15,-2-2-9 16,0 1-28-16,-2 5-16 16,3-1-26-16,-4 3-6 15,3 3-10-15,0 1-1 16,-2 2-2-16,4 3 0 0,-1-7 1 15,1 0 17-15,2-8-91 16,0-3-71-16,9-7-238 16,-1-7 217-16</inkml:trace>
  <inkml:trace contextRef="#ctx0" brushRef="#br0" timeOffset="74141.22">19665 3960 199 0,'15'-31'157'0,"-15"42"46"16,-3 2-37-16,-4 7-49 15,-2 4-8-15,-3 6-31 16,-1 4-14-16,-2 7-9 16,-3-2-7-16,3 2 7 15,-1-3 3-15,1-2-7 16,6-3 1-16,3-8-13 16,-2-1 3-16,9-7 19 15,6 1 9-15,3-3 12 16,4-2-8-16,2-3-17 15,-2-7-12-15,4-2-20 16,-3-1-4 0,-7 0-7-16,-1 1-2 0,23-3-2 0,-1 0-6 15,-3-4-72-15,-14-1-60 16,-4-5-216-16,-3-5 211 16</inkml:trace>
  <inkml:trace contextRef="#ctx0" brushRef="#br0" timeOffset="74425.46">19804 4126 382 0,'4'4'240'0,"-8"4"-18"16,2 5-18-16,-4 9-13 16,-2 4-38-16,-2 8-14 15,-2 2-12-15,2 6-36 16,-1 1-12-16,1 5-40 15,2-1-14-15,-4 7-17 16,2-2-2-16,1 7-2 16,-1 2-1-16,5-2 1 15,-4 1-1-15,4-10-1 16,5 1-18-16,0-7-40 16,2-6-24-16,3-4-71 15,2-7-48-15,5-10-179 16,2-8 237-16</inkml:trace>
  <inkml:trace contextRef="#ctx0" brushRef="#br0" timeOffset="74891.28">20708 2438 92 0,'14'12'98'0,"1"21"16"16,1 9-2-16,-5 18-6 15,0 7-24-15,-3 15 1 16,3 6 15-16,-2 16 0 16,-1 13-14-16,-7 10-31 15,-1 10-6-15,-10 14 36 16,-5 2 25-16,-14 14 42 15,-8 7 8-15,-16 4-42 16,-1 3-22-16,-11 3-40 0,-3-8-15 16,-3-9-22-16,-7-4-4 15,-9-15 2-15,-5-4-37 16,0-12-445-16,-10-2 345 16</inkml:trace>
  <inkml:trace contextRef="#ctx0" brushRef="#br0" timeOffset="80261.89">9043 6698 465 0,'88'-59'273'0,"-85"55"-30"15,-3-4-20-15,0 4-41 16,1-1-28-16,-1 4-39 16,0 0-14-16,0 1-32 15,0 0-23-15,0 0-34 16,0 0-8-16,0 0-3 16,0 0 0-16,4 7 4 15,0 8 1-15,6 36-2 16,-8-21-1-16,-1 8 0 15,2 5 0-15,-4 9 0 16,-1-1 0-16,-1 5-1 0,-1-6 0 16,6-2 0-16,0 1 0 15,3-6-1-15,2 0 0 16,-2-5 0-16,2-3 1 16,-4-6-1-16,6-8 1 15,-1-2 0-15,-2-2 0 16,4-8 13-16,-2 3 8 15,-1-17 25-15,8-5 9 16,-3-10 5-16,-1-7-1 16,5-7-14-16,-4-4-8 0,7-1-11 15,-1 0-9-15,1 2-8 16,1 2-2-16,-2 0-3 16,1 0-1-16,2-3 1 15,-2-3 1-15,1 2-2 16,-1-2 1-16,-4 9-1 15,-1 4-1-15,-3 5-3 16,-1 5 0-16,-2 5-1 16,-2 2-1-16,0 5-41 15,0 1-44-15,-1 5-102 16,0 3-65-16,0 5 152 16</inkml:trace>
  <inkml:trace contextRef="#ctx0" brushRef="#br0" timeOffset="81321.08">9594 7431 591 0,'-2'5'339'0,"1"-4"-66"16,0 0-21-16,1-1-87 15,0-1-39-15,0 0-44 16,0 0-17-16,0 0-18 16,0 0-6-16,5-11-10 15,3-4-5-15,18-29-9 16,-18 26-5-16,2 0-5 15,0 0-2-15,-1 0-3 16,1 0 1-16,-4 2-1 0,5 2 1 16,-2 3 0-16,-3-1 1 15,1 6 3-15,-10-2 2 16,-3 2 8-16,6 4 2 16,-2 3-2-16,0 0-4 15,2 0-13-15,0 0-6 16,0 0-9-16,0 0-1 15,0 0 2-15,0 0 4 16,0 12 6-16,0 7 0 16,-2 30 2-16,0-24-1 0,-7 5 2 15,9 3 0-15,-5 2 1 16,0 0 0-16,0-2 0 16,3 0 0-16,0-2 0 15,2 5 0-15,0-4 0 16,-4-1 0-16,2-5 1 15,-1-7 0-15,6 0 0 16,-4-2 2-16,1-8 1 16,2-2 1-16,-3-5 9 15,1 0 7-15,-2-1 8 16,1-1 1-16,0-1-7 16,0-1-5-16,-6 0-11 15,-5 0-2-15,2 0-4 16,-27-5 0-16,28 8-1 15,2-1 0-15,-2 0 0 16,-1 3 0-16,1-4 1 0,-2-1 1 16,5-1 1-1,0 0-1-15,3 2 1 0,1-1 0 16,1 0 1-16,0 1 1 16,-2 1 0-16,3-1-2 15,0 0-5-15,0 1-5 16,0 0-5-16,0 0 1 15,0 0 3-15,4 0 5 16,11 1 6-16,33 3 3 0,-23-7 0 16,1 1 0-16,0 2-2 15,-3 0-2-15,-7-1-1 16,7 1 0-16,-10 2 0 16,0-1 0-16,0 4-1 15,-8-4-3-15,5 1-48 16,-1 2-51-16,0 1-167 15,0-2 166-15</inkml:trace>
  <inkml:trace contextRef="#ctx0" brushRef="#br0" timeOffset="82537.53">12506 7044 330 0,'4'-7'248'16,"2"1"-14"-16,-1 2-33 15,6-2-5-15,-1 4-53 0,2 0-19 16,0-1-50-16,4 3-26 16,1 0-34-16,4 2-7 15,2 2-6-15,-2 4-1 16,2-4-2-16,4 7 1 15,-2 2-1-15,0-2 0 16,-2 9 1-16,-4 0 1 16,-6 3 12-16,-1 5 4 15,-5 1 2-15,-6-1 0 16,-1 6-7-16,-1 2-2 0,-6 7-3 16,5 4-1-16,-1 1-1 15,-1 2-1-15,4-4 0 16,-2-5 1-16,4-5-1 15,2-7 0-15,-2-11 1 16,4 4-1-16,5-9 1 16,1-1-1-16,4 0 1 15,-4-7 1-15,-4-3 0 16,-5-2 3-16,1-3-27 16,-1-2-31-16,-3 4-153 15,0 0 132-15</inkml:trace>
  <inkml:trace contextRef="#ctx0" brushRef="#br0" timeOffset="82814.47">12903 7449 452 0,'-10'-63'271'16,"1"69"15"-16,-2 3-58 15,-2 7-22-15,-4 2-28 16,-5 7-61-16,-1 4-19 16,-10 4-37-16,2 0-19 15,-3 2-26-15,-5-3-6 16,8-2-5-16,-1-3-1 0,1-3-2 16,7-3 0-16,8-3-48 15,7-2-39-15,6-4-151 16,1 0-183-16,8-4 269 15</inkml:trace>
  <inkml:trace contextRef="#ctx0" brushRef="#br0" timeOffset="83173.13">13135 7686 602 0,'78'4'312'15,"-78"-4"-65"-15,-2 5-60 32,1-3-32-32,1-2-10 0,-1 0-34 0,-9 23-13 15,-22 38-31-15,17-31-27 16,3-2-26-16,0-1-6 0,5-7 3 16,3-1-42-16,2-5-127 15,3-4-104-15,5-1 142 16</inkml:trace>
  <inkml:trace contextRef="#ctx0" brushRef="#br0" timeOffset="83833.56">13953 7576 260 0,'-61'-26'189'0,"60"25"28"16,1 1-36-16,1-2-36 15,-1 2-2-15,0 0-10 16,0 0-1-16,2 0-25 15,8 2-20-15,2-1-12 16,34 12-10-16,-30-12-14 16,-3 2-5-16,3-2-25 15,-10-7-5-15,5 3-6 0,5 2-2 16,-2-1-4-16,2 1 1 16,-5 2-1-16,-6-4-1 15,0 3 3-15,-1-1-22 16,0-1-54-16,1 0-42 15,-8-4-136-15,2 0-64 16,-3-6 194-16</inkml:trace>
  <inkml:trace contextRef="#ctx0" brushRef="#br0" timeOffset="84150.71">13911 7295 454 0,'-4'-2'281'15,"4"2"-55"-15,0 0-59 16,0 0-16-16,0 0-24 16,0 0 0-16,8 1 2 15,3 1-19-15,7 2-37 16,20 9-18-16,-21-8-33 15,-4-1-8-15,2 1-8 16,0-2-1-16,-3-1 0 16,6 2 0-16,-5-3 0 15,0 0-6-15,3-3-72 0,-4 2-47 16,4-3-145 0,-3 0-126-16,2 3 252 0</inkml:trace>
  <inkml:trace contextRef="#ctx0" brushRef="#br0" timeOffset="85033.13">14832 7405 313 0,'33'6'238'0,"-50"-8"15"15,1 3-66-15,-3 3-25 16,-4 6-41-16,1 1-27 16,0 8-40-16,1 3-8 15,1 3-17-15,2 2 0 0,-3 2-1 16,3 1-5-16,4 2 2 16,1 2 3-16,10 1-5 15,4-3-3-15,5-4-11 16,5-1-4-16,4-10 2 15,0 0 5-15,7-5 8 16,-3-7 5-16,2-3 5 16,1-3-4-16,-5-8 1 15,2-2-1-15,-3-7-4 16,-1-4-1-16,-5-7-2 16,1-1-2-16,-9-5 1 15,-2-1 1-15,-5-8-6 16,-3 0-2-16,2-2-7 15,-1-1-1-15,2 3-2 16,0-1 0-16,5 1-1 16,0 4-1-16,8 3-3 15,0 2-2-15,4 2 1 16,4 0-1-16,3 6 2 0,2 5 0 16,3 7 1-16,-1 7 1 15,-1 3 1-15,2 5 0 16,-5 6-1-16,0 1 0 15,-2 9-2-15,-7-1 1 16,0 4 3-16,-4 5 4 16,-9 0 5-16,0 4 2 0,-9 6 3 15,-3-3-2 1,-1-1-2-16,-4-1-2 0,-1-5-53 16,1 0-39-16,0 2 51 15</inkml:trace>
  <inkml:trace contextRef="#ctx0" brushRef="#br0" timeOffset="105887.48">2856 10684 367 0,'0'1'225'16,"-5"-1"-25"-16,4 1 11 16,0-1-33-16,-1 0-13 15,2 0-20-15,0-1-15 0,0 0-30 16,0 0-16 0,4-13-28-16,2-8-12 0,15-34-21 15,-12 24-8-15,4-2-5 16,-1-1-2-16,0-1-2 15,0-1 1-15,-1 3 4 16,1 0 2-16,5-2-1 16,-5 6 0-16,2-8-7 15,1-3-1-15,-2 1-2 16,6-5 0-16,-2 0-1 16,0 2 1-16,-1 6-1 15,1 3 0-15,-3 7 2 16,-5 2 0-16,-4 7 2 15,0 4 1-15,-5 2 0 16,2 1-1-16,-2-1-1 16,1 2-2-16,2 1 0 15,0 3-2-15,1 1 0 16,-2 1-2-16,-1 1 0 0,-1 2-1 16,0-1 1-16,0 1-2 15,0 0 1-15,0 0 0 16,0 1-1-16,0 0-2 15,0 0-4-15,0 0 0 16,0 0 0-16,0 0 0 16,0 0 2-16,2 11-1 15,2 11 1-15,3 31 0 16,-4-22 2-16,0 4 2 0,-1 5 1 16,3 5 1-16,2 2 1 15,-2 1 0-15,5 0 0 16,-1-3 0-16,1-1 0 15,3-3 1-15,-6-1 0 16,6 2 0-16,-6-1 0 16,0-1 0-16,2-3 2 15,-2-3 0-15,1-10 0 16,4 2 0-16,-1-7 0 16,-3-2 1-16,4 0 1 15,-4-7 0-15,-2-3-1 16,2 2 1-16,-2-5 0 15,1 1 1-15,-1-1 0 16,-6-4 0-16,3 1 3 16,-3-1 1-16,-3 0 8 15,3 0 4-15,-1 0 13 16,0-1 1-16,0 0-1 0,0 0 2 16,0 1 3-16,0 0 3 15,0 0 8-15,0-1-1 16,-14 0-8-16,-3 0-4 15,-29-2-10-15,24 2-4 16,3 1-4-16,-1 1-1 16,-6-1-5-16,3 0-1 15,-5 0-5-15,-1-1-1 0,3 0 6 16,1-1 3-16,1-3 2 16,1 0 2-16,0 1-6 15,1-2-2-15,-4 2-3 16,3-3-1-16,1 4-7 15,1 0-1-15,8 2-4 16,0 1-1-16,4 0-7 16,6 0-10-16,0-1-54 15,4-2-42-15,0 2-119 16,0 0-79-16,3 0 199 16</inkml:trace>
  <inkml:trace contextRef="#ctx0" brushRef="#br0" timeOffset="106722.13">4441 10421 277 0,'-81'-68'216'15,"81"67"29"-15,1 0-31 0,-1 1-84 32,0 0-38-32,0 0-47 0,0 0-4 0,0 0 11 15,0 0 7-15,0 0 0 16,2 1-6-16,7 4-23 15,5 1-8-15,29 15-13 16,-25-18-2-16,3 1-4 16,-3 0 0-16,2-1 0 15,-2 3-1-15,1-1 1 16,-1 1 0-16,1-3 0 16,-2-2 0-16,3-1 2 15,-1 1 0-15,-5-1 0 16,0 1 1-16,-4-1-2 15,-1-1-4-15,-3 1-76 16,-2 0-65-16,-2 0-204 16,-2 0 208-16</inkml:trace>
  <inkml:trace contextRef="#ctx0" brushRef="#br0" timeOffset="107162.47">4381 10157 1503 0,'1'1'52'15,"1"2"-8"-15,7 2 39 16,-1 0-5-16,11 1-19 15,0-3-14-15,0 1-14 16,6 0-6-16,1-2-10 16,2 4-4-16,0-2-3 15,-2-2-2-15,-1 0-1 0,0 3-1 16,-1-2 1-16,-1 4 17 16,1-2-88-16,-3-5-59 15,-1 0 80-15</inkml:trace>
  <inkml:trace contextRef="#ctx0" brushRef="#br0" timeOffset="118775.14">5828 10515 344 0,'-43'-74'228'0,"38"72"-7"0,3-4-36 15,-4 4-53-15,5-3-16 16,-3 4-7-16,2 1 2 16,1-2-7-16,-1 1-8 15,2 0-31-15,-2 0-9 16,1 0-16-16,0 0-8 16,0 1-3-16,1 0-6 15,0 0-18-15,0 0-4 16,0 0-5-16,0 0-2 15,0 0 2-15,7 1 2 0,10 1 1 16,33 3 1-16,-22-8 2 16,0 0 1-16,3 0 6 15,4 1 3-15,-1-3 5 16,1-3 0-16,6 1-3 16,-2 0-2-16,3 5-5 15,-1 0-2-15,-6 0-1 16,-1-1 0-16,-5-2 0 15,-4 1 1-15,-3 1 2 16,-4-1 1-16,-2 1 3 16,-4 3 1-16,-10-2 0 15,2 2 0-15,-2 0 10 16,-2-1-19-16,-2 1-116 16,1 0-124-16,0 0 137 15</inkml:trace>
  <inkml:trace contextRef="#ctx0" brushRef="#br0" timeOffset="119386.51">7147 9890 400 0,'-1'-9'192'16,"-2"6"-29"-16,3 8-17 16,0 12-25-16,0 5 2 15,-3 17-30-15,-6 5-17 16,-4 11 4-16,0 10-19 16,6 4-27-16,-3 1-11 15,2-4-15-15,1-4-2 16,-4-10 0-16,5 0 0 15,-1-4-1-15,3-2 0 0,-3-3-1 16,3-4 1-16,1-6-1 16,-2-2 2-16,4-7-43 15,3-2-47-15,2-5-197 16,-4-4 179-16</inkml:trace>
  <inkml:trace contextRef="#ctx0" brushRef="#br0" timeOffset="120226.04">8028 9930 287 0,'2'-12'232'0,"-3"3"74"16,-2 4-65-16,0 1-39 15,-4 0-24-15,2 4-39 16,-4-4-18-16,-1 4-36 16,-3 1-17-16,-5 1-29 15,1 5-8-15,-1 4-8 16,1 5-2-16,-4 2-6 15,-3 5-4-15,-2 6-7 0,-3 0-2 16,-2 11-5-16,4 3-1 16,-5 10 0-16,3 3 0 15,0 2 2-15,-2-1 0 16,11 1 1-16,-3 2-1 16,9 2-1-16,8 0-2 15,0-9-2-15,6-3-1 16,2-16-1-16,0-6-2 15,9-7-3-15,1-7 0 16,7-6 2-16,4-5 2 0,2-4 8 16,3-6 3-16,-2-5 7 15,-3-2 3-15,-7-10 5 16,-6 0 2-16,-5-6 2 16,-4 0 1-16,-3 0 4 15,-5 0 1-15,-8 0-3 16,0 4-4-16,-1 8-10 15,-1 4-19-15,2 7-67 16,-3 5-55-16,-3 4-242 16,4 7 239-16</inkml:trace>
  <inkml:trace contextRef="#ctx0" brushRef="#br0" timeOffset="121821.15">12105 10325 544 0,'-67'4'281'15,"73"-12"-76"-15,-1-5-34 16,1 1-54-16,4 5-10 15,3-4-16-15,7 2-5 16,3-4-10-16,-4-7-13 0,6 2-21 16,-1-2-9-16,5 3-18 15,-1 5-6-15,-1 4-7 16,3 3-2-16,2 2 0 16,0 2 0-16,2 1-1 15,-7 2 0-15,2 7-1 16,-2 3 0-16,-2 5 1 15,0 1-1-15,-5-3 2 16,0-2 0-16,-3-2 0 16,1 2 1-16,1 0-1 15,1 0 0-15,2-5 1 16,1-3 0-16,-1 0 0 16,2-3 1-16,-1 5 1 15,-1-4-1-15,-3-3-24 16,-2-1-31-16,-4-9-94 15,-1 3-58-15,-2-2 122 16</inkml:trace>
  <inkml:trace contextRef="#ctx0" brushRef="#br0" timeOffset="122255.99">12707 10226 431 0,'-87'-16'268'0,"63"26"8"16,-5 1-48-16,2 7-49 15,6 4-32 1,11-11-47-16,0 1-8 0,-35 40-18 16,7 4-13-16,0 7-27 15,14-15-16-15,7 2-16 16,1-3-2-16,7-5-3 16,4-3-1-16,7-9-2 15,4-2-2-15,5-5-1 16,6-1-2-16,5-5 1 15,-3 1 2-15,9-6 1 16,-6-2-1-16,5 0-23 16,5-2-15-16,2-2-46 0,6-1-40 15,3-4-127-15,1-5-131 16,1 4 245-16</inkml:trace>
  <inkml:trace contextRef="#ctx0" brushRef="#br0" timeOffset="122841.57">13992 10621 377 0,'-75'-29'256'16,"75"28"21"-16,-1 1-56 15,1 1-73-15,0-1-42 16,0 0-48-16,0 0-11 0,0 0 4 16,11 0 1-16,9 3-11 15,28 8-8-15,-29-6-16 16,-2 0-5-16,1-5-7 16,-1 2-1-16,1-1-1 15,3-1 0-15,4 3-1 16,-2-3-2-16,1 1-42 15,-6-1-29-15,-4-1-98 16,-1 0-79-16,-8-4 159 16</inkml:trace>
  <inkml:trace contextRef="#ctx0" brushRef="#br0" timeOffset="123085.11">14019 10411 415 0,'0'-2'244'16,"6"4"15"-16,0 2-71 16,5 1-71-16,6 2-26 15,-1-4-69-15,8 1-15 16,9-2-4-16,0 0 0 15,12 0 16-15,-4-1-88 16,8 1 56-16</inkml:trace>
  <inkml:trace contextRef="#ctx0" brushRef="#br0" timeOffset="138294.82">15792 10242 277 0,'78'-9'166'16,"-74"7"-21"-16,1-2-22 0,-1 2-3 15,-2-1 9-15,-2 2 0 16,0 0-21-16,0 0-11 16,0 0-23-16,0 0-12 15,0-1-17-15,0 1-6 16,0 0 7-16,0 0 6 16,0 0 19-16,0 0 12 15,0 0 1-15,0 0-3 16,0 0-21-16,0 0-12 0,0-1-24 15,-1 1-7-15,0 0-3 16,0 0-2-16,-9-1-3 16,-1 2-3-16,-6 2-5 15,-33 14 0-15,29-2 0 16,-2 4 1-16,0 3 0 16,2 2-1-16,-4 5-1 15,-4-4-2-15,5 7-1 16,-5 0 0-16,0 4 0 15,0 4 1-15,-4 1-2 16,4 5-1-16,-1 2 1 16,3 2-2-16,4 3 1 15,2-1 0-15,7 2 1 16,0-5 1-16,3-3 0 16,2-1 1-16,5-3-3 15,2 2 1-15,6-5-1 0,2-2 0 16,2-4-1-16,1-5 0 15,3-4-2-15,1-4 2 16,4-6-1-16,0-3 0 16,-1-4-1-16,6-3 1 15,-2-5 3-15,-3-4 1 16,4-4 3-16,0-3 0 16,0-7 1-16,-1-3 1 15,-5-5 3-15,-2-3-1 16,-2 2 5-16,-6-1 2 0,-3 0 3 15,-4 2 0-15,-5 2-1 16,0 1-2-16,-4 6-2 16,0-1-1-16,-3 3-1 15,0 3-1-15,-1 5-5 16,-1 2-2-16,0 4-25 16,-3 2-24-16,-3 1-76 15,-2 0-58-15,-3 8 113 16</inkml:trace>
  <inkml:trace contextRef="#ctx0" brushRef="#br0" timeOffset="145471.12">2562 13083 240 0,'-30'-37'163'15,"28"33"22"-15,0 4-12 16,1-1-17-16,0 1-5 16,-2-2-19-16,3 1-13 0,0 0-34 15,0 0-15-15,0 0-18 16,0 0-7-16,0 0-3 16,0 0-4-16,5-5-15 15,9 2-6-15,33-28-10 16,-28 23-4-16,1 6-3 15,2-1-1-15,-2-3 0 16,2 6 0-16,-1-2 1 16,-2 3 0-16,-2 5 0 15,-3 1 1-15,1 5 2 16,-8-3 0-16,0 5 3 16,0 3 1-16,-7-2 2 15,2 5 2-15,-2 3 0 16,-2 3 1-16,0 6 2 15,0 6 5-15,-1 3 2 16,-1 0-1-16,2 1-5 0,0-5-5 16,2-4-6-16,0-1 0 15,1-6-2-15,6 1 0 16,-6-5-1-16,7-1 1 16,-3-2 0-16,-5-3-1 15,4-4-1-15,-4-2 0 16,1-2-23-16,4-3-15 15,-3 0-42-15,2-1-26 16,-4-3-83-16,0-1-129 16,0 0 210-16</inkml:trace>
  <inkml:trace contextRef="#ctx0" brushRef="#br0" timeOffset="145767.23">2797 13258 792 0,'-9'-3'458'16,"9"2"-133"-16,-6 3-108 15,-3 5-52-15,-6 7-84 16,-4 6-12-16,-5 4 3 15,-2 3-3-15,-2 5-19 16,-5-4-11-16,-3 2-23 16,1 0-8-16,0 0-5 0,0 0-21 15,2 0-68-15,4 0-61 16,4-4-182 0,6 3 203-16</inkml:trace>
  <inkml:trace contextRef="#ctx0" brushRef="#br0" timeOffset="146433.65">3979 13384 521 0,'-77'28'279'0,"77"-26"-67"15,2 1-13-15,4 1-45 16,-6-4-18-16,0 0-42 16,5 1-19-16,12 2-43 15,29 7-14-15,-23-7-11 16,-2-2-2-16,0-4-2 16,3 2 0-16,-2-4-13 15,1 3-24-15,-3 1-73 16,-1 1-64-16,-7 0 102 15</inkml:trace>
  <inkml:trace contextRef="#ctx0" brushRef="#br0" timeOffset="146722.87">3945 13221 840 0,'-6'-4'386'16,"3"-1"-177"-16,2 4-27 0,1 0-85 15,0 0-41-15,0 1-51 16,0 0-5-16,0 0 0 16,13 2-1-16,2 1 0 15,36 5 1-15,-27-2 0 16,-1-2 1-16,3-1-27 15,0 1-25-15,6-3-71 16,0-1-77-16,0-1 128 16</inkml:trace>
  <inkml:trace contextRef="#ctx0" brushRef="#br0" timeOffset="148292.49">5983 12623 709 0,'7'-83'342'0,"-14"81"-131"16,-7-1-29-16,0 3-57 0,-2 3-22 15,-5 9-15-15,3 3-3 16,-5 6-11-16,0 4-2 16,-5 4-16-16,-3-1-10 15,1 7-16-15,-1 3-10 16,3 6-13-16,-2 5-4 15,4 4-3-15,2 5 0 16,2-3-2-16,3 3 0 16,7 2-3-16,3-3 0 15,8-2-1-15,1-6-2 0,8-10-4 16,3-9-2-16,4-10-4 16,7-6 1-16,2-12 7 15,-2-2 3-15,1-11 7 16,-3-4 2-16,-6-10 6 15,3-2 1-15,-8-6 3 16,-3-3 1-16,-4 1 3 16,-6-2 2-16,-12 2 1 15,0 2-6-15,-8 5-13 16,0 5-7-16,4 7-31 16,0 2-28-16,6 9-83 15,1 4-67-15,2 4 131 16</inkml:trace>
  <inkml:trace contextRef="#ctx0" brushRef="#br0" timeOffset="148847.01">6853 12765 569 0,'1'-1'311'16,"4"-2"-88"-16,1 3-80 0,4 3-23 15,10 1-3-15,4 2 5 16,1 2-5-16,7 2-16 16,-7-1-49-16,-1 0-19 15,3-4-22-15,-12-5-4 16,13 0-4-16,2-3 2 15,1-2-46-15,6 3-33 16,-9-2-91-16,-5 0-107 16,-2 2 177-16</inkml:trace>
  <inkml:trace contextRef="#ctx0" brushRef="#br0" timeOffset="149073.7">7219 12732 529 0,'-57'-64'353'0,"54"69"31"15,0 2-130-15,-2 5-100 16,-3 5-45-16,3 5-57 16,-6 2-20-16,0 3-13 15,6 3-5-15,-4-5-13 16,2 0-33-16,4-2-103 15,-6-3-116-15,6 1 149 16</inkml:trace>
  <inkml:trace contextRef="#ctx0" brushRef="#br0" timeOffset="149343.81">6855 13129 712 0,'-3'-7'430'0,"-1"2"-4"15,4 5-146-15,0 2-128 16,0-2-53 0,0 0-81-16,0 0-21 0,5 0-4 15,14 1 2-15,32 2 1 16,-22-3-2-16,-3 0-43 15,4 3-46-15,0 1-161 16,-1 3-123-16,4-1 232 16</inkml:trace>
  <inkml:trace contextRef="#ctx0" brushRef="#br0" timeOffset="150692.44">7834 12743 651 0,'0'-1'331'0,"0"1"-115"15,0 2-48-15,0-2-78 16,0 0-32-16,7 21-31 16,9 37 6-16,-6-17 11 15,-1 7-1-15,1 7-3 0,-1 1-5 16,-2-2-21-16,1-5-5 16,-2-6-3-16,3-3-1 15,2-7-2-15,0-4-2 16,1-12 0-16,0-4 0 15,0-7 3-15,-3-4 6 16,1-5 31-16,-2-5 11 16,-1-10 5-16,-6-9-3 15,-2-12-28-15,-1-6-12 16,-3-8-7-16,5 4-3 0,-3-6-3 16,2 1 1-16,-1-8-1 15,2 1 0-15,0-1 1 16,0 3 2-16,-2 9 1 15,0 20 1 1,1 15-1-16,1 1-2 0,-2-33-3 16,-1 2 0-16,6 8-1 15,-1 15 1-15,0 2 2 16,4 3 1-16,2 8 4 16,-3-2 0-16,4 5-4 15,-3 3-1-15,-2-1-6 16,4 4-1-16,1-2 0 15,1 2 0-15,7 0 1 16,-1 0-1-16,6 0 1 16,1-2 1-16,1 2-1 15,2 0 0-15,10 2 0 16,3 2-1-16,4-3 2 0,7 1 0 16,7-1 0-16,3 1 0 15,11 2 1-15,0-2-1 16,-2-1 2-16,7 1-1 15,6 0-1-15,7 0-1 16,6 1 0-16,6 1 2 16,3-2 0-16,-1 5 1 15,17-1 2-15,-5-1 0 0,7 3 2 16,4-3 0-16,-2 0-2 16,4 2 0-16,-4-2-1 15,1 0 0-15,-1 0 0 16,1-4 1-16,3 2 1 15,-4-3-1-15,0 0 0 16,-2 0 0-16,-1-3-1 16,-3 3 1-16,-6-2 0 15,-2-1-1-15,1 0 1 16,-5-2-1-16,-6 4 1 16,-7 1-1-16,-6 0 0 15,0 1 1-15,-3-4 0 16,-3-5 1-16,-14 3 1 15,-8-1 0-15,-12 3 1 16,-3 4-1-16,-4 2-1 16,-5 2 0-16,-7-1-2 15,-3 5 0-15,-8 3-2 0,-3 2 1 16,-6 8 2-16,-5 2 4 16,-4 10 2-16,-6-1 2 15,0 3-9-15,-2-3-32 16,0-8-129-16,4 0-92 15,-1-7 146-15</inkml:trace>
  <inkml:trace contextRef="#ctx0" brushRef="#br0" timeOffset="151986.17">8638 12808 223 0,'-73'-26'163'0,"66"26"24"0,-3-4-20 16,4 4-14-16,0-1-15 15,3-4-16-15,0 6-6 16,2-1-24-16,0 0-12 15,0 0-15-15,-1 0 0 16,1 0 2-16,0 0 2 16,0-1-12-16,0 1-12 15,0-1-17-15,0 0-1 0,1 0 9 16,0 0 7-16,0 0 4 16,0 0-1-16,3 0-9 15,6-4-5-15,6-1-9 16,29-13-4-16,-24 11-5 15,3 2-1-15,-1-3-2 16,2-1-3-16,0 3-3 16,-6-2-2-16,9 2-2 15,-5 4 1-15,-5 2 0 16,-2 1 0-16,-8 2 0 16,1 2 1-16,-7 3 3 15,0 2 2-15,-3 2 4 16,-5 2 1-16,-7 2-3 15,-4 0-5-15,-5 4-7 16,-3 1-3-16,-2 2-10 16,0 0-3-16,6-2 0 15,8-1-1-15,6-1 5 0,2-1 1 16,-1-2-3 0,3 0 0-16,6-2-3 0,6-2 3 15,8 1 4-15,-3-3 4 16,3 0 4-16,-2 1 2 15,-3 0 2-15,4 2 1 16,-2 1 2-16,-7-3-1 16,2 2 5-16,-4 1 1 15,-4 0 6-15,1 5 6 16,-9-2 8-16,-3 1 3 0,-3-2 1 16,-1-1-3-16,-1-2-8 15,-1-3-1-15,-4-3-4 16,-7-4-3-16,1-1-26 15,2-1-20-15,4-1-41 16,7 2-29-16,2 3-85 16,4 4-79-16,4 3 170 15</inkml:trace>
  <inkml:trace contextRef="#ctx0" brushRef="#br0" timeOffset="152643.92">9414 12679 691 0,'-2'-2'324'0,"-2"1"-136"15,-4-3-34-15,3 1-34 16,-3 1-10-16,2 2-4 15,1 0 0-15,-1 2-24 16,-1 2-11-16,-2 1-21 16,-2 4-11-16,-4 5-12 15,1 1-3-15,-6 5-3 16,-1 4-3-16,-1 5-3 16,-1 4-5-16,4 7-7 15,-2 3-2-15,-1 2-1 16,-1 2-2-16,-1 0 0 15,1 0 0-15,4 3-1 16,3-2-1-16,9-3-1 16,4-7-1-16,6-11-6 15,7-5-1-15,4-11-3 16,4-4 0-16,4-9 7 0,-4-6 4 16,5-7 5-16,3-1 3 15,-11-7 3-15,3 0 3 16,-12-1 5-16,-2 2 2 15,-5 0 9-15,-2 1 3 16,-6-3-1-16,-7 0-5 16,3 6-17-16,-5 2-11 15,1 7-38-15,2 4-37 16,3 3-91-16,-1 2-84 16,1 2 158-16</inkml:trace>
  <inkml:trace contextRef="#ctx0" brushRef="#br0" timeOffset="153988.64">9959 12974 240 0,'-44'-31'123'0,"43"29"-20"16,1 3-7-16,-2-1-5 15,2 0 3-15,-1 0-13 16,-2 0-10-16,3 0-14 0,0 0-6 16,-1 0 0-16,0 0 11 15,0 0 26-15,1 0 13 16,0 0 10-16,0 0-7 15,-1 0-30-15,1 0-15 16,-1 0-24-16,0 0-8 16,1 0-8-16,0 0-1 15,0 0-4-15,0 0-5 16,0 0-7-16,0 0-2 16,0 0 3-16,0 0 4 0,0 0 12 15,0 0 4-15,0 0 6 16,0 0 1-16,6 3 0 15,4 1-2-15,3 0-4 16,28 11-4-16,-29-10-8 16,2-1-4-16,1-4-1 15,0 1-2-15,0 1 0 16,1 2-1-16,-3 0-1 16,2-3 0-16,-1-1-2 15,-1-2 1-15,4 2-1 16,-1 0 0-16,1 0 1 15,-1 1 0-15,-6-1-16 16,-4-2-22-16,-3-1-84 16,0-1-65-16,-2-1-248 15,-1 4 272-15</inkml:trace>
  <inkml:trace contextRef="#ctx0" brushRef="#br0" timeOffset="154273.9">10118 12910 531 0,'-38'-25'372'0,"35"29"26"0,0 2-158 16,-2 3-49-16,1 4-62 15,-2 0-36-15,-2-1-43 16,1 4-14-16,1-6-20 16,0 2-6-16,3 0-8 15,1 2-19-15,1 0-72 16,-3 2-47-16,2 3-167 16,-1-4 185-16</inkml:trace>
  <inkml:trace contextRef="#ctx0" brushRef="#br0" timeOffset="162389.93">10953 12846 205 0,'26'-39'147'16,"-22"37"2"-16,-8-2-19 15,7 0-6-15,-3 3-14 16,0 1-10-16,0 0-18 0,0 0-10 15,0 0-8-15,0 0-1 16,0-1 0-16,0 0 1 16,0 0-4-16,0 0 4 15,0 0 0-15,0 0-5 16,0 0-10-16,0 0-10 16,0 0-6-16,0-1 0 15,0 1 5-15,-3 0 4 16,3 0-3-16,-1 0 3 15,0 0-7-15,-2 0-8 16,-11 0-10-16,-3 3-9 0,-29 19-5 16,26-4 0-16,-5 2-2 15,6 3 1-15,-4 2-1 16,-1 2 0-16,6 7-2 16,-5-5-2-16,5 10-3 15,2-2-1-15,3 2 2 16,2 3 0-16,5-2 1 15,1 2 0-15,5-9-1 16,5-1 0-16,2-9-2 16,3-9-1-16,2-4 1 15,3-5 1-15,1-6 4 16,0 0 2-16,-2-8 3 16,-3-4 4-16,1 0 3 15,-5-5 2-15,-8 1 0 16,-1 0 0-16,-9-3-15 15,4 0-8-15,-3 2-11 16,-1 1-1-16,2 5 3 0,-4 1-5 16,8 6-37-16,-8 0-22 15,2 2-55-15,-1 4-39 16,-3-3-124-16,6 0 189 16</inkml:trace>
  <inkml:trace contextRef="#ctx0" brushRef="#br0" timeOffset="163172">11265 12917 367 0,'75'-45'227'0,"-74"39"-23"16,-1 0-27-16,0 1-31 16,-1 1-9-16,5 1-5 15,-4 1-7-15,0 1-30 16,-1-1-20-16,0 1-29 16,0 0-11-16,0 1-8 15,0 0 1-15,0 0-2 16,1 4-4-16,0 14-12 15,0 29-5-15,-3-23-1 16,-7 0 0-16,1 5 0 16,-1 2 0-16,-3-4 0 15,3 0 0-15,1-4 1 16,1-3 0-16,2-2-2 16,3-3-2-16,3-4-1 15,0 0 0-15,7-4 0 16,-1 0 4-16,-2-2 3 15,6-1 3-15,2-2 3 0,0-2-1 16,3-2-2-16,0-2-3 16,-1-1-4-16,1 4-1 15,-4-5-1-15,0 2-2 16,3 1-46-16,-2-5-16 16,3 5-72-16,-2-2-53 15,-5 3-183-15,0-2 233 16</inkml:trace>
  <inkml:trace contextRef="#ctx0" brushRef="#br0" timeOffset="163485.16">11481 13062 446 0,'18'-83'311'15,"-21"80"-5"-15,3 3-93 16,0 1-36-16,0-1-45 16,0 0-16-16,0 0-20 15,-1 12 1-15,-1 11-13 16,-6 32-10-16,1-23-7 16,-2 3-7-16,0 3-22 15,2 1-10-15,2-1-16 16,1-4-4-16,-1-6-6 0,4-1-2 15,-2-5-25 1,3-1-20-16,1-4-84 0,-3-5-58 16,2-3-252-16,0 1 277 15</inkml:trace>
  <inkml:trace contextRef="#ctx0" brushRef="#br0" timeOffset="165367.57">5536 13626 515 0,'-20'3'227'16,"4"-1"-122"-16,-3-1-53 15,3 0-14-15,6 1-26 16,-7-2-7-16,13-2 10 16,-2 2 10-16,-1-2 20 15,6 2-1-15,-1-1-23 16,2 1-13-16,0 0-25 15,0 0-3-15,15 2 5 16,40 6 1-16,-16-3 2 16,6-2 1-16,13-1 4 15,7 0 1-15,8-5 0 16,7 2 1-16,2-1 1 16,9 0 0-16,7 1-2 15,0-5 1-15,17 6-2 16,-3-4 3-16,8 3 4 15,7 2 4-15,7 3 0 0,3 2 1 16,3-1-5-16,4 6-2 16,-2-2-2-16,8 2-4 15,5 1 0-15,-1-1 30 16,2 2 13-16,-1 4 4 16,5-1 6-16,-6-1-26 15,2 3 0-15,0-3-1 16,-5 0-3-16,1 2-6 0,-11-2-9 15,13-3-3 1,-7 1 1-16,1-5 0 0,11 0 17 16,-10-1 15-16,-2-2 10 15,2 1 2-15,-4-3-12 16,0-2-13-16,-2-1-9 16,-6-4-3-16,-2 4-2 15,-4 0-1-15,-6 0 1 16,1 1-1-16,-9-1 1 15,1 2-1-15,-3 2 2 16,-9-1 0-16,-2 4 1 16,-8-2-1-16,1 2 52 15,4 0 10-15,-8 0 9 16,-5 0 5-16,-9-4-49 16,-5-1-9-16,-4-2-9 15,1 0-3-15,-8-2-4 16,-6 0 0-16,-6-3-1 15,-7 0 0-15,-13-1 0 16,-4 0 0-16,-7 1 0 0,-8 2-11 16,1 2-87-16,-8 0-66 15,-11 1 92-15</inkml:trace>
  <inkml:trace contextRef="#ctx0" brushRef="#br0" timeOffset="166355.75">9651 14287 384 0,'83'-102'240'0,"-65"94"-24"16,-1 1-42-16,3 0-52 16,4 5-17-16,-2-3-19 15,3 5-1-15,-1 4-14 16,0 1-7-16,-1 4-4 15,0 3-7-15,-4-1-24 16,-2 1-9-16,-3 2-9 16,0 0 9-16,-5 9 15 15,-4 1 5-15,-5 7 5 16,-6 2-10-16,-7 6-14 16,-4 2-5-16,-8 2-5 15,0-1-3-15,-9-4-2 16,0-1-4-16,2-11-2 15,-5-5 1-15,5-7-2 16,5-5-1-16,-4-6-9 16,9 0-7-16,4-6-7 0,0-2-2 15,5-6 5-15,1-2 4 16,2-3 4-16,2-2 2 16,8 1 5-16,3-1 0 15,5 1 1-15,-1 3-1 16,4-1 0-16,1 3 0 15,1 3 1-15,3 1 1 0,5 8 3 16,-5 1 4 0,-1 6 6-16,-1 3 2 0,-4 2 0 15,6 3-3-15,4 3-2 16,3-3 0-16,4 2-1 16,5-1-1-16,3-4-2 15,-1 1-1-15,11-3 0 16,0-4 0-16,4 2 0 15,5 0-1-15,-5-3 0 16,0 4 16-16,8-2-113 16,0-3-97-16,3-1 126 15</inkml:trace>
  <inkml:trace contextRef="#ctx0" brushRef="#br0" timeOffset="169821.57">14048 13484 237 0,'-51'3'126'0,"47"-5"-34"16,2 1-21-16,-3 1-17 0,5 0-1 15,-1-1 13-15,0 0 6 16,0 0 6-16,0 0-1 16,0 0-9-16,0-1-4 15,0 1-2-15,0 0 0 16,-1 0-11-16,2 0-9 15,-2 0-18-15,1 0-3 16,-2 0 7-16,1 0 5 16,1 0 10-16,0 0-3 0,-2-1-10 15,3 2-4-15,-1 0-10 16,1 0 1-16,0 0 3 16,0 0 0-16,5 3 2 15,7 2 1-15,2-1 11 16,25 10-1-16,-21-11-4 15,-2-3-3-15,1 0-13 16,-1 0-3-16,-1 0-2 16,-7-2-1-16,4 1-2 15,3-4-1-15,-6 3 1 16,5 2 0-16,-7 0 0 16,1 3 4-16,-7-3-54 15,1 0-30-15,-2 0-56 16,-1 0-48-16,0-1-63 15,0 1-36-15,0 0 171 16</inkml:trace>
  <inkml:trace contextRef="#ctx0" brushRef="#br0" timeOffset="170512.43">14006 13552 121 0,'-33'26'92'0,"30"-26"7"15,-5 0-39-15,6 3 0 16,3-1 8-16,-1-2 38 16,0-2 19-16,0 2-9 15,0 0-9-15,0 0-21 16,0 0-8-16,0 0 4 0,0 0 2 16,0 0 0-16,0 0 0 15,0 0-1-15,0 0-5 16,0 0-9-16,0 0-8 15,0 0-14-15,1 0-2 16,11 3-4-16,6 1 3 16,27 7 0-16,-22-6-2 15,-8-5 0-15,6-1-5 0,-1 1-13 16,3-1-6-16,4 1-7 16,-4 2-1-16,-2 0-3 15,-7 0 1-15,-3-1 0 16,-1 0-2-16,-5 0 0 15,2 0 0-15,-3-1-1 16,-3 0 1-16,1 0-19 16,-2-1-20-16,0 0-65 15,0 0-48-15,-2 0-115 16,1-1-106-16,0 0 235 16</inkml:trace>
  <inkml:trace contextRef="#ctx0" brushRef="#br0" timeOffset="171892.72">15079 13025 456 0,'-30'-17'223'0,"27"17"-74"16,0 0-28-16,2 1-38 15,1-1-12-15,0 0-11 16,0-1 2-16,0 0 0 15,0 1 2-15,0 0 1 16,0 0 0-16,0 0 1 16,0 0-7-16,0 0-13 0,0 0-2 15,0 0 0-15,0-1 7 16,0 1 12-16,0 0 2 16,0 0 4-16,0 0-7 15,0-2-15-15,0 1-6 16,0 0-15-16,0 0-3 15,0 0-9-15,0 0-2 16,8 0-3-16,3 0 2 16,4-1 3-16,24-2 0 15,-24 4-2-15,0 2-1 16,-3 3-2-16,2-1-1 0,3 5-3 16,-3-4 0-16,-1 3-2 15,-2-2 2-15,-2-1 0 16,2 4 1-16,-5 3 10 15,0 2 4-15,-9 0 3 16,-7 4 0-16,-3-1-7 16,-7 3-3-16,-1 4-3 15,0-3-1-15,2 1-1 16,-1-5 0-16,0-6-2 16,5-1-3-16,3-2-3 15,3 0-1-15,6-1-9 16,3 2-1-16,2 0-3 15,2-1 1-15,6 5 5 16,-1-1 1-16,-1 2 5 16,-1 1 0-16,4 2 2 15,-1-1 2-15,1 0 0 0,-4 0 1 16,-4 3 1 0,0 1 1-16,-4 2 2 0,-1-1-1 15,-7 1 2-15,-4 3 0 16,-6 0 1-16,3-2 0 15,-5 0 3-15,-4-6 0 16,-7-5-1-16,-4-4 1 16,1-4-24-16,-1-4-19 15,10-7-41-15,3 2-29 0,10-4-83 16,7 3-46-16,4 2 143 16</inkml:trace>
  <inkml:trace contextRef="#ctx0" brushRef="#br0" timeOffset="172477.68">15933 13149 537 0,'-40'-66'304'15,"43"62"-66"-15,3 1-56 16,2 0-7-16,7 1-10 16,2 3-6-16,6 1-23 15,1 1-19-15,6 1-53 16,-3-4-23-16,0 2-27 16,-1 0-6-16,-3-2-5 15,4 6 0-15,-6-5-2 16,2-1 1-16,-5 2-2 15,-3-4-14-15,3 2-57 16,-5 2-52-16,-3-2-137 16,-3 0-52-16,-5 0 188 15</inkml:trace>
  <inkml:trace contextRef="#ctx0" brushRef="#br0" timeOffset="172721.02">16159 12973 435 0,'-9'10'290'0,"-6"-3"14"15,4 1-106-15,6 6-26 0,-3 1-39 16,0 4-28-16,1 5-38 16,-3-3-2-16,1 5-13 15,2 0-7-15,1 4-20 16,1-3-11-16,1-2-16 15,0-5-28-15,0-2-67 16,1-2-61-16,1-2 91 16</inkml:trace>
  <inkml:trace contextRef="#ctx0" brushRef="#br0" timeOffset="173021.22">15828 13484 722 0,'-6'2'395'16,"6"-2"-82"-16,3 0-67 15,-3 0-59-15,0 0-11 16,6 2-26-16,11 4-37 15,28 7-59-15,-24-11-26 16,2-4-21-16,0 1-3 16,5 0-3-16,-1-1-1 15,1 4-42-15,-1-2-41 16,-4 1-136-16,-6 0-115 0,-3-1 208 16</inkml:trace>
  <inkml:trace contextRef="#ctx0" brushRef="#br0" timeOffset="181044.96">16960 13074 500 0,'-88'-24'309'15,"88"24"-48"-15,-2 0-75 0,2 3-28 16,0-3-35-16,0 0-12 15,0 0-5-15,0 0-8 16,0 0-12-16,0 0 1 16,0 0 0-16,0 0 0 15,9 1-9-15,1 1-14 16,10 0-19-16,26 5-9 16,-26-7-13-16,6 0-3 15,0 0-7-15,2-3 0 0,2 5 2 16,-1-2-1-16,-3 0-3 15,1 2-3-15,-4-1-4 16,-3 0-1-16,-4 0-1 16,-7-1-3-16,-1 0-15 15,-3 2-16-15,-5 0-42 16,2 1-28-16,-2-3-67 16,-2 0-43-16,2 0-101 15,-2-2-53-15,1 1 229 16</inkml:trace>
  <inkml:trace contextRef="#ctx0" brushRef="#br0" timeOffset="181579.55">16939 13025 759 0,'-1'-1'406'0,"0"2"-132"16,1 1-88-16,0-2-47 15,0 0-68-15,0 0-21 16,0 0 3-16,0 0 3 16,0 7 0-16,-2 12-5 0,-6 25-16 15,1-17-7-15,-6-3-10 16,0 1-4-16,1 5-2 15,-5-6-1-15,3 4-1 16,-4-4 1-16,1-2-3 16,5-3-1-16,4-4-3 15,-1-2-2-15,9-2-2 16,-3 0-2-16,6-1-1 16,3 1-1-16,3-1 0 15,3 1 1-15,2-2 0 16,1-1 1-16,4 3 1 15,-2 0 1-15,-7 0 2 16,-2 2 1-16,-7 3 3 16,-3 0 1-16,-5 2 6 15,-3 0 8-15,-5-3 8 16,0 0 1-16,-5-2-3 16,1-4-9-16,-4-3-9 15,-3-1-4-15,-3-7-26 0,-1 2-30 16,5 4-105-16,2-4-56 15,5 4-205-15,5-1 254 16</inkml:trace>
  <inkml:trace contextRef="#ctx0" brushRef="#br0" timeOffset="182194.68">17985 13007 406 0,'-7'47'301'15,"16"-46"59"-15,-2-6-97 16,4 0-72-16,2-2-21 16,5-1-32-16,-1-2-11 15,10-7-9-15,1 1-24 0,5-7-36 16,3-2-14-16,9-5-19 15,-1-6-5-15,8-9-2 16,4-3 0-16,9-5-2 16,2-1-3-16,2 1-3 15,2 6-5-15,-11 0-3 16,-2 4-7-16,-10 5-27 16,-9 0-15-16,-10 8-35 15,-7 6-10-15,-15 6-51 16,-3 7-47-16,-10 4-209 15,6 5 250-15</inkml:trace>
  <inkml:trace contextRef="#ctx0" brushRef="#br0" timeOffset="182589.62">18822 12287 649 0,'-51'-6'363'16,"42"14"-39"-16,0 2-56 15,-2 1-81-15,5-1-27 16,4-3-70-16,2-2-22 16,2-3-12-16,4-1-6 15,4-2-2-15,5-3-5 16,8-4-21-16,4-3-5 0,5 4-11 15,-7-4-1-15,-2 2-3 16,-3 0 1-16,-3 3 0 16,2 3 0-16,-2 6 1 15,-1 5 1-15,-6 4 4 16,-3 6 1-16,-7 3 1 16,-6 2-1-16,-6 3-6 15,-3 0-12-15,2 2-26 16,0 1-17-16,-3 1-60 15,4 2-38-15,-4 0-113 16,4 2-87-16,2 7 219 16</inkml:trace>
  <inkml:trace contextRef="#ctx0" brushRef="#br0" timeOffset="183190.02">18117 13459 328 0,'-8'-11'241'0,"-2"0"58"15,4 4-56-15,-1 3-40 16,4 1-16-16,2 3-31 15,-2-1-18-15,3 1-35 16,0 0-12-16,0 0-24 16,0 0-2-16,5 4-5 15,10 5-11-15,31 38-20 16,-25-25-10-16,4 6-6 16,-2-2 1-16,5 3 3 15,-1 2 0-15,0 1-2 16,1 6 0-16,-4 2-4 0,1 2-1 15,5-7-1-15,-2 5 0 16,6-6-3-16,-1-2 0 16,-6-1-1-16,6-9-1 15,-5-4 0-15,-5-2-1 16,-4-2 1-16,-5-5-3 16,-5-2-38-16,0 0-41 15,-8-6-107-15,3 0-37 16,-2-4-77-16,-2 2-32 0,0 0 227 15</inkml:trace>
  <inkml:trace contextRef="#ctx0" brushRef="#br0" timeOffset="183559.52">18642 13911 830 0,'0'-69'419'16,"2"69"-143"-16,0 2-110 15,3 4-35-15,1 3-40 16,2 3-15-16,1 2-16 16,0-1-11-16,4 4-13 15,-2 1-6-15,1 2-13 0,-2-2-4 16,1 3-7-16,0-2 7 15,-2 3 15-15,-4 2 6 16,-5-2 9-16,-4 2-2 16,-7-2-2-16,-3-6 5 15,-4-1 8-15,-4-3 0 16,-2-6-9-16,-6 3-10 16,-1-9-27-16,0 1-26 15,-2-6-90-15,9 0-91 16,3-1-341-16,7-2 347 0</inkml:trace>
  <inkml:trace contextRef="#ctx0" brushRef="#br0" timeOffset="185336.35">19860 11919 335 0,'51'-2'273'16,"-53"2"20"-16,0 0-68 15,2-1-23-15,0 1-30 16,-1 0-13-16,0 0-23 15,0 0-12-15,0 0-27 16,0 0-14-16,0 0-20 16,-10 1-13-16,-7 2-17 15,-27 17 0-15,22-6-2 16,0 4-1-16,-2 6-7 16,0 2-5-16,2 3-9 15,3 4-5-15,7-2-4 16,2 1-2-16,9-1-2 15,2-5 0-15,5-2 0 0,4-1 1 16,2-7-3-16,2 2 0 16,5-9-2-16,-2-6 0 15,6 0 2-15,-1-3 1 16,-2-5 3-16,2-1 2 16,-2-6 0-16,-1-6 1 15,-1-4 1-15,-7-8 0 16,-3-7-1-16,-3 0 0 15,-1-7 2-15,3 2 3 16,-8 0 3-16,-6-3-1 0,-3 0-1 16,-1-1-2-16,3 0-3 15,4 2-1-15,7 4-2 16,2-1-1-16,5 4-2 16,3 1 1-16,3 4-1 15,1 5 1-15,2 7 1 16,1 5 1-16,-4 6 2 15,4 4 0-15,-8 6 0 16,0 5 0-16,-1 7 0 16,-2 5 0-16,-3 4 3 15,3 5 0-15,-15 2 4 16,-4 4 0-16,-1 3 1 16,-4-3 0-16,4 1-2 15,-4-7-1-15,-1-9 0 16,-2-4-5-16,2-8-27 15,7-1-24-15,5-5-121 0,1 0-109 16,0-1 175-16</inkml:trace>
  <inkml:trace contextRef="#ctx0" brushRef="#br0" timeOffset="186351.84">19100 14324 586 0,'-2'0'284'0,"1"-3"-89"15,1 2-19-15,0-1-26 16,0 1 4-16,0 0-7 16,0 0-6-16,11 0-18 15,2 0-9-15,34-1-27 16,-28 0-16-16,2 4-32 16,2-2-16-16,-4 4-15 15,1 2-3-15,1-1-1 16,-7 1-1-16,1-2-2 15,2-1-4-15,-6-5-70 16,5 1-73-16,-1-3-264 16,-7-4 256-16</inkml:trace>
  <inkml:trace contextRef="#ctx0" brushRef="#br0" timeOffset="187100.14">19654 14167 608 0,'13'-30'293'0,"-11"26"-85"15,1 1-13-15,2-1-8 16,4 0-3-16,5 0-30 15,3-1-15-15,8 6-40 16,0 0-14-16,4 3-24 16,2 6-10-16,-5-5-20 15,-2 5-11-15,-5 1-8 16,0 4-1-16,-11 1 1 16,1 3-1-16,-2 6 1 15,-7-1 1-15,-1 8-1 16,-8-1 0-16,-6-3-3 15,1 2-2-15,-8-6-4 0,-7-3-4 16,-5-1-12-16,-5-7-11 16,-2-3-14-16,2-3-5 15,2-7 0-15,6-3 6 16,7-4 13-16,3-2 3 16,10 1 6-16,4-7 1 15,8 1 3-15,4-1 5 16,4 0 6-16,2 7 2 0,0-2 3 15,0 0 2-15,3 5 7 16,-1 0 2-16,6 5 6 16,-1 3-2-16,5 6 4 15,5 3 1-15,-3 7 6 16,3 1 3-16,6 3 5 16,-3 1 2-16,3 3-6 15,-5-4-5-15,0-1-14 16,1-2-8-16,-3-5-9 15,1 0-6-15,10-1-43 16,1-2-32-16,7 4-120 16,7 2 123-16</inkml:trace>
  <inkml:trace contextRef="#ctx0" brushRef="#br0" timeOffset="203140.05">3838 16352 560 0,'-2'-1'352'0,"-4"-1"28"16,-9-1-116-16,-34 2-64 16,25 7-31-16,0 6-51 15,2 2-18-15,0 8-21 0,-1 4-15 16,-1 9-31-16,3 7-12 15,6 10-17-15,5 5-4 16,9 3-7-16,3 0 0 16,14-10-3-16,2-7-2 15,10-15-5-15,3-8-3 16,5-16-4-16,3-4 2 16,0-14 7-16,-7-8 6 15,0-6 11-15,-1-5 3 0,-8-4 1 16,0-3 1-1,-9-8 0-15,-8-2 1 0,-6-5 0 16,-10-1 0-16,-2 6-3 16,-4 4-5-16,-2 13-41 15,10 11-34-15,-3 10-93 16,1 8-82-16,4 8 158 16</inkml:trace>
  <inkml:trace contextRef="#ctx0" brushRef="#br0" timeOffset="203870.62">4919 16307 729 0,'-1'-7'347'0,"4"1"-137"16,1 3-39-16,0 1-48 15,4 2-13-15,7 4-1 16,7 3 3-16,7-1-11 16,0-1-11-16,0 2-39 15,-3-4-18-15,-1 7-21 16,1 2-3-16,-7 5 0 16,-5 4 3-16,-7 12-2 0,-12 5-10 15,-5 6-38 1,-6 5-15-16,-7-6-16 0,0-3 2 15,-10-11 24-15,1-7 10 16,-4-10 4-16,6-1 1 16,4-6 3-16,9-4 3 15,11-1 13-15,0 0 9 16,10 1 13-16,1 2 7 16,6-1 7-16,6-1 2 15,4-2 1-15,4-1-5 0,6 2 2 16,-1 0 2-1,3 3-5-15,0 0-4 0,0 2-32 16,3 2-35-16,0 4-88 16,2 2-53-16,-2 6-275 15,1 1 299-15</inkml:trace>
  <inkml:trace contextRef="#ctx0" brushRef="#br0" timeOffset="204739.6">3815 17853 1112 0,'-50'52'466'0,"29"-28"-282"0,6-1-39 15,3-1-78-15,6 3-29 16,10-3-37-16,0 4-5 16,11 1-4-16,3 1-1 15,5-10 2-15,-6-7 0 16,-1-11 3-16,-9-8 3 16,0-9-2-16,2-3-4 15,-6-7-19-15,5 0-16 0,-9-8 2 16,1-6 5-1,1-8 24-15,-8-5 15 0,6-3 8 16,5 6 0-16,2 6-2 16,8 2-3-16,-3 8-2 15,1 0 2-15,7 12 7 16,-2 7 6-16,2 11 12 16,-2 9 0-16,-10 8-1 15,-1 8-1-15,-5 10-9 16,-6 4-1-16,-1 8-7 15,-5-5-3-15,2-4-20 16,3-3-24-16,-2-10-74 16,3-4-72-16,1-4-328 15,2-2 332-15</inkml:trace>
  <inkml:trace contextRef="#ctx0" brushRef="#br0" timeOffset="205314.06">5304 17456 537 0,'-3'-4'432'15,"-4"2"43"-15,-3 2-166 16,-1 6-61-16,-10 9-115 16,3 7-45-16,-7 18-50 15,2 5-10-15,1 14-18 0,1 7-6 16,8 1-4-16,2 1-2 15,7-10-3-15,8-7-2 16,5-22-4-16,1-7-11 16,6-15-5-16,-1-9 1 15,2-6 11-15,-1-7 13 16,-3-12 12-16,-3 1 1 16,-8-4-4-16,-4-1-3 15,-7 5-24-15,-7 3-27 16,-7 3-85-16,-4 3-65 0,1 8 120 15</inkml:trace>
  <inkml:trace contextRef="#ctx0" brushRef="#br0" timeOffset="205850.64">3230 16114 742 0,'-22'31'381'15,"-5"2"-130"-15,1 8-62 16,-2 10-5-16,0 20-42 16,2 10-20-16,4 23-31 15,4 3-18-15,5 19-34 16,5 12-14-16,9 19-20 16,9 6-3-16,12 7-2 15,5-2 0-15,9-8 0 16,4-8-11-16,5-17-25 15,-2-9-23-15,14-12-77 16,8 0-54-16,15-19-229 16,14-13 265-16</inkml:trace>
  <inkml:trace contextRef="#ctx0" brushRef="#br0" timeOffset="206319.37">5882 16193 914 0,'4'-20'427'15,"5"7"-200"-15,6 6-89 16,8 7-35-16,7 13-40 15,-2 6-13-15,6 16-10 16,-1 7-4-16,0 19-1 16,0 14 3-16,-10 20 4 15,-5 6-1-15,-14 9-13 16,-4 7-8-16,-14 13-7 16,-4 5-2-16,-5-4-1 15,-1-6-1-15,-6-17-2 0,5-7-6 16,-1-6-103-16,-4-7-79 15,6-13 108-15</inkml:trace>
  <inkml:trace contextRef="#ctx0" brushRef="#br0" timeOffset="206750.23">7327 16009 641 0,'-8'0'319'0,"-11"8"-93"16,-3 8-54-16,-10 14-39 16,1 7 7-16,-3 10 5 15,5 6-1-15,4 7-43 16,0 10-22-16,7 30-47 16,-4 6-11-16,5 21-14 15,3 11-3-15,4 9-2 0,0 8-1 16,8-1 0-16,-3-7 0 15,5-22 0-15,5-7-1 16,-2-18-26-16,8-2-26 16,2-25-74-16,-1-14-55 15,9-23-249-15,2-13 278 16</inkml:trace>
  <inkml:trace contextRef="#ctx0" brushRef="#br0" timeOffset="207141.73">8039 15864 1038 0,'1'9'469'16,"-2"18"-226"-16,0 5-54 16,-7 6-100-16,1 6-23 15,-1-4-131-15,0 2-74 16,3-2-205-16,3 1 197 16</inkml:trace>
  <inkml:trace contextRef="#ctx0" brushRef="#br0" timeOffset="207651.86">7635 17214 695 0,'10'10'418'0,"-1"-3"-67"0,7 0-126 16,-6-4-46-16,4 1-93 16,1 2-38-16,2-4-35 15,4 2-31-15,3-4-69 16,3-1-55-16,6-7-278 16,1-4 276-16</inkml:trace>
  <inkml:trace contextRef="#ctx0" brushRef="#br0" timeOffset="207852.37">8133 16971 863 0,'5'3'404'0,"-6"11"-151"16,-1 8-70-16,-1 14-93 15,-1 9-25-15,-2 11-50 0,6 2-10 16,-1 1-24-16,-10-9-64 16,10-7 57-16</inkml:trace>
  <inkml:trace contextRef="#ctx0" brushRef="#br0" timeOffset="208221.38">8684 15819 793 0,'27'-6'377'15,"1"9"-159"-15,9 22-48 16,2 11-18-16,-3 18-31 16,-3 14-16-16,-7 14-7 15,-4 4 1-15,-8 17-16 16,-7 5-18-16,-14 12-26 16,-2 0-10-16,-6 0-12 15,0 4-2-15,-3-6-6 16,-4 2-2-16,-2-11-10 0,-3-16-17 15,0-19-81 1,3-12-68-16,3-17-254 0,5-3 265 16</inkml:trace>
  <inkml:trace contextRef="#ctx0" brushRef="#br0" timeOffset="208900.72">10332 16988 917 0,'-59'-32'430'0,"58"30"-176"15,1 1-63-15,6 2-82 16,-6-1-7-16,0 0-23 15,16 5-16-15,4 1-30 16,29 9-14-16,-32-12-14 16,6 1-2-16,3-2-39 15,2 3-26-15,3-5-53 16,-3-3-34-16,1-2-63 16,-5 1-50-16,-4-3 168 15</inkml:trace>
  <inkml:trace contextRef="#ctx0" brushRef="#br0" timeOffset="209142.08">10258 16744 1111 0,'-3'2'476'16,"3"-2"-242"-16,13 0-48 0,-5-1-92 15,7 1-5 1,0 0-36-16,3-1-30 0,11 1-20 16,-2-1 4-16,13 0-54 15,0 0-48-15,7 0-169 16,7 1-238-16,0-4 325 16</inkml:trace>
  <inkml:trace contextRef="#ctx0" brushRef="#br0" timeOffset="211616.32">12288 15850 433 0,'-11'-7'260'0,"-1"0"-7"15,1 4-36-15,-2 3-36 16,-6 0-23-16,2 17-19 16,-7 12-9-16,-3 16-16 15,0 9-3-15,-6 22-38 16,0 5-16-16,-2 32-27 16,2 19-14-16,3 27-15 15,4 21 0-15,10 20-2 16,3-2-1-16,6-6 2 15,5-14 1-15,2-22-6 16,8-8-18-16,9-35-51 0,5-8-35 16,10-28-101-16,1-10-54 15,3-1 166-15</inkml:trace>
  <inkml:trace contextRef="#ctx0" brushRef="#br0" timeOffset="213502.44">12853 16135 548 0,'36'-9'329'0,"-37"13"-16"15,-8-3-21-15,7-1-37 16,-1 0-21-16,-1-3-46 16,4 3-32-16,0 0-73 15,0 0-28-15,0 0-40 16,0 0-10-16,3 2-2 16,9 4-3-16,1 1 0 15,31 12 1-15,-17-13-1 16,-5-6 1-16,4 0-1 15,9 0 0-15,4-7-15 16,1 1-26-16,2-7-62 0,-7-2-36 16,-6 0-75-1,0-2-35-15,-7 1-132 0,0 3 235 16</inkml:trace>
  <inkml:trace contextRef="#ctx0" brushRef="#br0" timeOffset="214221.04">13472 16040 723 0,'30'-62'378'0,"-22"52"-98"15,-3-4-50-15,5 5-82 16,8-4-29-16,5 5-25 16,5 1-1-16,1 2-17 0,0 4-11 15,-1 7-36-15,-4 2-15 16,0 9-12-16,-5 4 0 16,-5 3 0-16,-3 7 1 15,-7 4 0-15,-3 2 1 16,-6 7-2-16,-7-1 0 15,-11-4-2-15,-3 1-5 16,-10-9-3-16,-7-4-9 0,4 0-7 16,-2-3-2-16,11-3 5 15,4 0 8-15,-1-15 12 16,7-5 4-16,-2-7 0 16,14 0-1-16,3-9-3 15,6 2-2-15,4-3 1 16,6 0 2-16,1 5 6 15,1-1 1-15,5 7 1 16,-6-2 0-16,7 6-3 16,-5 3-1-16,9 7-2 15,-1-1 1-15,5 6 1 16,1 0 5-16,1 5 1 16,3-1 1-16,1 6-3 15,2-7-3-15,2 2-2 16,1 2-2-16,3-7-6 15,-1 5-31-15,1-6-61 16,-3-2-46-16,-8 0-232 16,2-4 247-16</inkml:trace>
  <inkml:trace contextRef="#ctx0" brushRef="#br0" timeOffset="-214370.7">13191 17397 568 0,'4'-6'331'16,"-1"3"-29"-16,0-3-45 16,6-1-74-16,4 1-28 0,9-2-49 15,3 6-10-15,10-2-22 16,1 4-10-16,10-3-23 16,-3-2-13-16,-10 10-16 15,2-2-4-15,-13 13-4 16,-6 3 1-16,1 6 0 15,-14 8 2-15,-4 5 1 16,-6 9 0-16,-6 5-5 16,-5-3-11-16,-7-2-15 15,-4-8 0-15,-13-9 5 16,1-5 10-16,-10-11 14 16,-2-2 0-16,7-12 1 15,2 1 0-15,11-5 0 16,8-4 5-16,13 0 3 15,5-2-1-15,7-5-3 16,7-3-5-16,7-1-6 0,4-4 0 16,6 4 0-16,0 3 1 15,5 7 2-15,4 4 3 16,2 6 2-16,3 6 2 16,-8 6 5-16,3 6 3 15,-6 5 0-15,2 1-1 16,-5 0-7-16,-2-6-5 15,-1-1-3-15,0 1-1 16,1-2-2-16,7 2-21 16,6-9-49-16,0-2-43 0,4-7-105 15,-3-4-52-15,2-11 168 16</inkml:trace>
  <inkml:trace contextRef="#ctx0" brushRef="#br0" timeOffset="-213920.31">14715 15872 788 0,'16'1'293'0,"5"7"-198"16,4 8-47-16,2 12-5 16,3 12 15-16,2 10-2 15,2 13 38-15,1 6 12 16,-5 2-13-16,-3 0-21 15,-10 12-44-15,-6 1-11 16,-5 23-9-16,-3 8 0 16,-9 8 51-16,-1 12 20 0,-11 2 27 15,-3 3 8-15,-6-9-38 16,-8-7-19-16,-7-13-26 16,-4-1-9-16,-7-16-14 15,-1-5-4-15,-2-26-24 16,0-10-24-16,7-10-84 15,-7-11-77-15,0 3 128 16</inkml:trace>
  <inkml:trace contextRef="#ctx0" brushRef="#br0" timeOffset="-213218.19">15992 17068 692 0,'5'-45'397'16,"16"46"-78"-16,-1 1-80 15,0 1-136-15,4-2-41 16,-3-1-47-16,1 1-8 16,2-1-3-16,-2-2-2 15,-3-4-18-15,-1-5-27 0,1 1-74 16,-2-2-59-16,3 2-225 16,-1 1 256-16</inkml:trace>
  <inkml:trace contextRef="#ctx0" brushRef="#br0" timeOffset="-212988.12">16000 16813 1006 0,'-10'0'523'15,"4"0"-175"-15,5 0-125 16,1 0-67-16,0-1-91 15,0 0-39-15,2 0-25 16,14-3-1-16,34-4 3 16,-28 1-30-16,5 5-77 15,-2-3-50-15,8 7-167 0,-3 1-139 16,7-2 298-16</inkml:trace>
  <inkml:trace contextRef="#ctx0" brushRef="#br0" timeOffset="-212454.16">16892 16953 754 0,'-76'-13'426'0,"78"11"-81"16,0 0-107-16,6 3-40 16,-8-1-37-16,0 0-28 15,0 0-28-15,10 0-15 16,8 2-36-16,28 5-9 15,-26-7-25-15,1 0-7 16,-1-2-6-16,3-1-4 16,1 2-1-16,1 2-1 15,-1-1 0-15,-1 5 0 16,-4 0-14-16,-5-3-23 0,1 4-75 16,-5-8-68-16,1-1-195 15,3 0 231-15</inkml:trace>
  <inkml:trace contextRef="#ctx0" brushRef="#br0" timeOffset="-211808.37">17332 16810 633 0,'39'-72'355'15,"-30"67"-42"-15,-3-7-61 16,9 4-80-16,0-2-17 15,5 2-31-15,5 3-12 16,4 3-12-16,-1 1-14 16,-1 4-37-16,-3 6-17 15,-3 3-25-15,-1 4-5 0,-6 5-2 16,-5 2-1-16,-4 7 1 16,-5 0 1-16,-2 3 1 15,-4 3-2-15,-9 3-12 16,-8 4-14-16,-2-1-27 15,-6-3-5-15,-6-11 7 16,1-4 14-16,-3-9 27 16,3-7 10-16,7-4 8 15,0-7 6-15,14-6 8 16,3 1 2-16,9-2 5 16,4 3-3-16,-1 0-4 15,7-2-1-15,0-2-6 16,5 0-1-16,7 1 4 15,3 5 5-15,6 5 9 16,4 3 2-16,2 6-6 16,-4 0-7-16,-3 2-12 0,-3 3-3 15,2 0-4-15,1-2-1 16,1 5-1-16,4-2-1 16,2-3-42-16,-4-1-27 15,-2-6-84-15,-1-1-55 16,-1-2-136-16,2-4 210 15</inkml:trace>
  <inkml:trace contextRef="#ctx0" brushRef="#br0" timeOffset="-211358.48">18652 15916 1142 0,'-4'7'449'16,"-4"8"-287"-16,-10 18-111 15,-4 8-40-15,-9 17 6 16,-8 6-4-16,3 16 26 16,-2 6 11-16,3 16 19 15,10 18 14-15,-1 8 4 0,10 9 5 16,-1 8 8-16,4-4-4 16,11-9-20-16,-5-7-13 15,16-16-26-15,-4-12-9 16,4-13-12-16,3-9-3 15,-3-22-9-15,5-11-4 16,6-17-2-16,-3-9-18 16,9-8-26-16,1-8-20 0,0-10-75 15,3-7-31 1,-2-17-342-16,2-6 341 0</inkml:trace>
  <inkml:trace contextRef="#ctx0" brushRef="#br0" timeOffset="-211038.77">19327 16060 1261 0,'9'4'512'0,"-10"6"-292"0,-1 5-48 16,-5 10-75-16,-5 6-5 16,-5 1-53-16,2-1-6 15,2-5-9-15,3-3-14 16,6-5-30-16,0 0-27 15,3-4-111-15,1 4-84 16,-1 6 146-16</inkml:trace>
  <inkml:trace contextRef="#ctx0" brushRef="#br0" timeOffset="-210706.66">18737 17283 855 0,'10'6'451'0,"-2"-7"-76"16,3 0-79-16,3 1-89 16,1 0-47-16,-1-1-90 15,-3-5-37-15,3-3-26 16,1-2-19-16,1-2-46 0,3-2-37 16,-1 1-119-16,0 1-80 15,7 2 184-15</inkml:trace>
  <inkml:trace contextRef="#ctx0" brushRef="#br0" timeOffset="-210483.26">19231 16961 879 0,'10'0'444'0,"-6"7"-113"16,-1 7-143-16,-3 10-67 15,-1 7-29-15,-5 12-16 16,-2 7-31-16,-3-5-9 16,1 0-11-16,2-8-21 15,1-6-23-15,5-4-102 16,4-1-102-16,3-6 131 16</inkml:trace>
  <inkml:trace contextRef="#ctx0" brushRef="#br0" timeOffset="-210106.76">19822 15857 943 0,'27'1'413'0,"-5"7"-177"16,-5 19-121-16,8 12-17 0,-12 23-2 16,-2 11-8-16,-6 14 9 15,-5 6 14-15,-6 15-14 16,-1 7-17-16,4 13-31 15,-11 4-13-15,-6 1-21 16,-2 4-5-16,-16 0-6 16,2 1 0-16,-9 1-1 15,-6-5-4-15,0-7-64 16,-5 0-72-16,2-15 85 16</inkml:trace>
  <inkml:trace contextRef="#ctx0" brushRef="#br0" timeOffset="211731.71">905 5259 583 0,'0'-5'308'0,"-3"5"-106"16,-4 3-45-16,-4 9-45 16,-3 10-33-16,-5 7-16 0,-1 1-9 15,2 11-35-15,-1-7-7 16,3-1-7-16,4 3-1 15,2-6 0-15,2 1 2 16,2 2-116-16,-3-5-191 16,9 5 198-16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2T05:50:04.5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11195 4193 521 0,'-7'-10'184'0,"-3"-5"-152"16,3 0-29-16,1 4 0 15,0 3 2-15,2 2 9 16,-2 2 10-16,3 2 12 16,-3-3-1-16,1 5-19 15,-2 0-14-15,2 12-17 16,1 9-4-16,-1 14 7 16,2 8 2-16,-3 14 4 15,1 5 1-15,1 13-1 16,1 7 1-16,3 10 1 15,0 9 0-15,-1 9 2 16,-1 4 0-16,-6 16 0 16,-3 9 0-16,-2 15-1 15,-1 2 2-15,1 22 1 16,-1 2 0-16,-1 11 0 0,5 10 1 16,2-4-3-1,2 10 1-15,2 9 0 0,1 8 1 16,-2 5 1-16,-1-1 0 15,-1 13 3-15,0-7 0 16,-6 6 0-16,6 0 0 16,-4-2-2-16,3 4-1 15,-1-1 0-15,1 1 0 16,-3-15-2-16,3 8 20 0,5-2 10 16,-4-1 4-16,4 6 11 15,-5-13-14-15,-1 3-7 16,6-8-8-16,-4 0 1 15,0-1-8-15,0-10 0 16,0 1 6-16,-2-13-9 16,3-14 11-16,-4 3 38 15,0-8 9-15,2-18 15 16,-1 15-10-16,3-24-35 16,-1-11-10-16,4 1-10 15,-2-20-2-15,-1-13-2 16,0-7-2-16,-5-22-20 15,4-10-44-15,0-15-186 16,-2-5 163-16</inkml:trace>
  <inkml:trace contextRef="#ctx0" brushRef="#br0" timeOffset="1700.38">2563 9466 284 0,'14'41'108'0,"12"-36"-69"16,11 0-35-16,-1-2-1 0,2 3-2 15,-1-3-1-15,4-1-2 16,7 7 0-16,7-6 2 15,8 0-1-15,7 1 0 16,5-2 1-16,7 1 1 16,5 0 0-16,11 0 2 15,7-2-2-15,16-4-1 16,-2 1 0-16,14 2 1 16,1-1 2-16,8 2-1 15,6-1-1-15,7 1-1 16,6 0-2-16,-1 2 0 15,5 1 2-15,4-1 0 16,-4 3 0-16,1-1 0 16,10 1 1-16,0-3 3 15,8 5 0-15,9-1-1 16,-4 3-1-16,2 1-2 16,5-2 0-16,-6 2 0 0,2 0 0 15,2 2 0-15,2-1-1 16,1 0 0-16,3 2 0 15,2-1-1-15,1 2 2 16,2-3-2-16,-4-3 0 16,6 0 1-16,1 1 1 15,6-1 0-15,-5-2 1 16,5-1 1-16,0 4 1 16,-1 3 0-16,8 2 0 0,-2-3 36 15,-2-2 0-15,5-1 0 16,-2 3 0-16,3-1-33 15,2-1-1-15,4-2 23 16,-1-4 10-16,-6 1 4 16,3 3-2-16,-3 2-19 15,4-1-10-15,3 0-5 16,1 0 0-16,-3-4-5 16,-3-1 0-16,6-2 0 15,-3-3 0-15,9 1 4 16,-4-1-2-16,2 1 0 15,-3 1 1-15,-8-4-2 16,6 1-1-16,-3-3 0 16,0 3-1-16,3 2 1 15,-3 0 0-15,-3 0 0 16,0 1 1-16,-5 0-1 0,-3 2 2 16,-7 0 0-16,-4-1 0 15,-6 1 1-15,-1 1 0 16,-12 0-1-16,-1-1 1 15,-13 3 2-15,-3-1 0 16,-18 1-1-16,-5-3-2 16,-12-1 0-16,-9-2 2 15,-9-2 30-15,-15 1 3 16,-8 0 0-16,-11 1 0 16,-15 0-26-16,1-2-69 0,-20 2 44 15</inkml:trace>
  <inkml:trace contextRef="#ctx0" brushRef="#br0" timeOffset="10351.74">11978 9845 295 0,'-26'-67'215'15,"29"70"0"-15,-1 2-7 0,-1-2-1 16,-1-3-10-16,0 0-12 16,0 0-17-16,2 15-22 15,-2 9-52-15,-3 28-26 16,-8-23-47-16,5 3-10 16,3-1-8-16,-4-1 0 15,8 1-45-15,-4-4-60 16,-1 1-225-16,4-1 209 15</inkml:trace>
  <inkml:trace contextRef="#ctx0" brushRef="#br0" timeOffset="11537.84">10821 9108 146 0,'-5'-5'127'16,"2"-1"46"-16,6 6-21 16,-3-2-28-16,-1 1-8 15,0 0-21-15,0 0-10 16,0 0-18-16,0 0-13 16,1 1-11-16,0 0 1 15,0 0-7-15,0 0 2 16,0 0-13-16,7 1-8 15,11 2-7-15,29 1-4 0,-20-4-3 16,2-5 1-16,-1-4 13 16,1-1-51-16,-2 1-191 15,-4 1 163-15</inkml:trace>
  <inkml:trace contextRef="#ctx0" brushRef="#br0" timeOffset="12082.88">10737 8417 371 0,'21'-34'247'15,"-8"38"-15"-15,4 2-58 16,3-2-38-16,1 0-58 16,1-1-26-16,2-3-37 15,-3 4-6-15,6-1-3 16,-1-3 0-16,-3 3 8 16,2-2-40-16,-9 0-96 15,1 3-93-15,-10-4 115 16</inkml:trace>
  <inkml:trace contextRef="#ctx0" brushRef="#br0" timeOffset="12564.53">10808 7740 457 0,'10'1'233'0,"-1"0"-47"16,3 5-21-16,-1 3-15 15,8 1-11-15,-3 2-47 16,-1-3-27-16,3-6-45 0,-4-1-10 16,8-2-3-16,-1 0 0 15,-1-2-21-15,0-1-26 16,-3-4-116-16,-3 2-125 16,-2-4 174-16</inkml:trace>
  <inkml:trace contextRef="#ctx0" brushRef="#br0" timeOffset="12948.4">10847 7096 510 0,'-16'-53'277'0,"33"55"-89"16,2 4-49-16,8-3-73 0,0-2-40 15,4-1-21-15,4-3-2 16,2-5 12-16,6 4-53 16,4-3-223-16,8 3 189 15</inkml:trace>
  <inkml:trace contextRef="#ctx0" brushRef="#br0" timeOffset="14648.48">12271 7011 197 0,'27'-26'164'0,"-31"25"34"16,4 1-31-16,-5-1-49 0,4 0-22 16,0 0-29-16,0 0-9 15,0 0-17-15,0-1-5 16,-5 2 0-16,2 2 1 16,-2-1 20-16,3 0 1 15,0 1-11-15,-5 6-5 16,5 4-27-16,-29 26-8 15,30-25 2-15,2 0-2 16,2 0 7-16,2 2 1 16,4-3 2-16,2-1 6 0,1-3 2 15,1-1 0-15,1-3 16 16,-2-1-4-16,0-3 5 16,-6-5 3-16,3-1-16 15,0 1-1-15,-1-6-9 16,6 2-3-16,-9 1 5 15,-2-3 3-15,-2 0 13 16,-8-2 4-16,5 2-9 16,-7 0-5-16,-3 4-16 15,3 2-5-15,-2 3 3 16,1-2-1-16,3 3-5 16,-1 1-3-16,0 1-7 15,4 6-3-15,-2 3 1 16,1 4 2-16,1-1 2 15,2 0 2-15,1-1 0 16,2 0 0-16,4-1 1 0,1-1 0 16,3-2 1-16,2-3-1 15,2 0 2-15,1-3 0 16,4-2 3-16,0-5 2 16,-1-2 1-16,0-4 0 15,-4 0 0-15,-2 3 0 16,-2-3 2-16,1 2 2 15,-5-3 5-15,-4-1 3 16,-4 2-1-16,0 1-1 16,-1 8-11-16,0 2-5 0,-2 6-7 15,-1-1 4-15,-7 11 6 16,0-4 4-16,0 6 4 16,1 3-3-16,5-8 0 15,3 1-2-15,4-6-3 16,-1-6-2-16,5 4-2 15,-1-5-1-15,-1-1 2 16,0 0 0-16,0 0-35 16,0 0-60-16,0 0 63 15</inkml:trace>
  <inkml:trace contextRef="#ctx0" brushRef="#br0" timeOffset="21443.99">12314 7000 148 0,'42'-8'73'15,"-42"9"-15"-15,0 2-22 16,0-1-11-16,0-2-16 16,-1 0-3-16,1 0-5 15,-1 0 1-15,0 0 0 16,1 0 7-16,0 0 12 15,0 4 2-15,0-2 3 16,1 0-4-16,0 1-1 16,-1-3 6-16,0 1 21 15,0 0 9-15,0 0 10 0,0-1 1 16,0 2-11-16,0-1-10 16,0-1-18-16,0 4-9 15,0-1-11-15,0 0-2 16,0-2 0-16,0-1 8 15,1 4 21-15,-1-4 8 16,0 3 10-16,0-1-6 16,-1 1-20-16,0 1-7 0,0 0-13 15,-2 2-2-15,3-6-2 16,-1 2-1-16,0-1 1 16,-1 1 1-16,-1 4 4 15,0-2 1-15,0 3 1 16,1-4-2-16,0 0-1 15,1 0-1-15,-1 0 2 16,-1 1 1-16,2-3 1 16,0 4 0-16,0-4-4 15,0 1-2-15,-1 2-2 16,1 1 1-16,0-1 6 16,-1 1 5-16,-1 0 6 15,2-2 2-15,0 2-5 16,0-2-3-16,-1 2-9 15,0 1-2-15,-1-2-2 16,3 2 0-16,-1-3-1 16,0 0-1-16,-1 4 2 15,-1 1-1-15,0 0 1 0,-1 3 0 16,-8 25 1-16,8-27 0 16,-2 2 1-16,1 0 0 15,0 2 1-15,2-1-1 16,-4 1-1-16,-1 2 0 15,-1-1-1-15,-1 2 0 16,1 4-1-16,3 0-1 16,-1-2 1-16,1 0 0 15,-3-2 1-15,0 2 1 16,-2 0 3-16,1 1 0 0,0 2 2 16,-3-1 0-16,3-1 2 15,-4 1-2-15,0 0-1 16,2-1-2-16,-1 0-2 15,2 3-1-15,0-1 0 16,-1-2 0-16,-2 3-1 16,0-2 1-16,1 3-1 15,3 0 0-15,4 0-1 16,-4 1 1-16,-2-2 0 16,0 1 1-16,-2 0-2 15,3 0 1-15,2 1 0 16,1 0 0-16,1 0 0 15,-1 0-1-15,3 0 1 16,-7-1-1-16,4 0 1 16,-5 3 0-16,3-3 0 15,1 1-1-15,0 1 0 16,3-4 1-16,-11 2 1 0,10 5 0 16,-6 1 1-16,-2 3 0 15,4 4 0-15,-5-4-1 16,-1 4 1-16,-1 2-1 15,0 0 1-15,1-1 0 16,1-2-1-16,-4 1 2 16,0-2 1-16,1 3 0 15,1-2-1-15,0-3 0 0,1 7-1 16,-3-2 0-16,2 3 2 16,1 2 0-16,-2-1 1 15,0-1 1-15,2 0 2 16,-3-1 0-16,5-5 1 15,2 1-1-15,-3-7-1 16,7 1-1-16,-3-4-1 16,-2-3-1-16,1 0 0 15,-3-1 0-15,2 1 2 16,-4 1 1-16,4 1 1 16,-5-2-1-16,-1 1 0 15,1-2 0-15,-1 1-3 16,2 1 1-16,-2-1-2 15,-1 3 0-15,1 1-1 16,0-2 0-16,-1 3-1 16,0-2 0-16,2 0 0 0,-2 0-1 15,-1-1 0 1,2 2 0-16,-1-2 0 0,-2 3 0 16,0-3-1-16,2 3 1 15,2 2-1-15,0-2 1 16,1 5-1-16,0 1 0 15,-7 3 1-15,1 4-1 16,-4 4 1-16,-4-3 0 16,3 2 0-16,-2 0 0 15,4-5 0-15,-1 3 0 0,1-1 0 16,0 1-1-16,-1-1 1 16,1 0 0-16,-7 4-1 15,4 6 1-15,-6 4-1 16,3 4 0-16,3 1 1 15,-4 1 0-15,-3 0 0 16,2 1 0-16,-12 4 1 16,-3 1-2-16,2 7 0 15,-5 0 0-15,-1 4 0 16,4-1 0-16,-1-6 0 16,5 1 0-16,1 4 1 15,-2 0 0-15,-7 7 0 16,-4 0 1-16,12-21-1 31,22-30 0-31,1 0 0 0,-70 97 0 0,6-2-1 16,-1 1 0-16,27-36 0 15,-5-6 1-15,-7 8-1 16,-5 3 0-16,3 3 0 16,4 3 0-16,2-7 1 0,6-2-1 15,-7 6 1-15,-1 3 0 16,-2 3-1-16,-4 2 1 15,6-4-1-15,-1 1 0 16,9 4 0-16,-2 4 0 16,-1 0 0-16,0-2 0 15,-7 2 0-15,1 2 0 0,2 1 0 16,5 1 0 0,7-2 0-16,2 1 0 0,-1 4 1 15,-1-1 0-15,-2-5 0 16,0-3 0-16,9-2 0 15,1 4 0-15,4-4 0 16,6-5-1-16,-2-9 0 16,9-1 0-16,-3-1 0 15,1 0 0-15,6-8-2 16,-1-9 0-16,10-16-84 16,3-10-97-16,10-7 117 15</inkml:trace>
  <inkml:trace contextRef="#ctx0" brushRef="#br0" timeOffset="23405.72">12297 7142 208 0,'-1'-1'152'0,"-1"0"20"16,2-1-12-16,-2 1-30 16,1 0-12-16,0 0-26 15,1 0-16-15,0 0-30 16,0 0-15-16,4-11-16 16,2-5-2-16,19-35-4 0,-13 26 1 15,0-10 0-15,2-3-1 16,4-6-2-16,4-8 0 15,7-8-2-15,1-1 0 16,6-5 2-16,0-1 0 16,7-4 0-16,1-7-2 15,5-11-3-15,6-6 0 16,4-5-1-16,-2 2 0 16,0-5 0-16,3-3 0 15,3-10 0-15,2-6-1 0,9 0 2 16,-3-4-1-16,3-4 2 15,2 1 1-15,-1-6 3 16,2-4 1-16,2-1-2 16,3-1 0-16,2 1-5 15,6 7-1-15,-2 0 0 16,-3 4-1-16,-5 0 1 16,-6-3 0-16,0 9 0 15,0 1 0-15,-3 14 0 16,-2 7 1-16,-7 9 0 15,-5 3 0-15,-6 5-1 16,-6 5 0-16,-5 11-32 16,-3 9-50-16,-10 11-143 15,2 5 141-15</inkml:trace>
  <inkml:trace contextRef="#ctx0" brushRef="#br0" timeOffset="36677.72">14863 2053 285 0,'0'0'174'0,"0"0"0"15,0 0-14-15,4-1-23 16,2 0-9-16,3 0-21 15,0 0-11-15,3-1-17 16,25-5-5-16,-23 4-8 16,-1 1-2-16,-3-1 0 0,3 2-6 15,-3 2-8-15,3 0-7 16,-3 2-12-16,6 2-5 16,-10 1-9-16,8 2-2 15,-6 7-6-15,-2-3-1 16,3 3-2-16,-5 1-2 15,-2 1 0-15,0 4 1 16,-2 2 2-16,-3 1 2 16,1 1 5-16,-3 0 0 0,-1-3 0 15,1 3-2-15,5-3-3 16,0 0-2-16,-1-1-3 16,-1-3 0-16,0 2 0 15,0-3-1-15,-1-2 0 16,1 0 0-16,0-9 0 15,1 0 0-15,0-5-1 16,4 0 0-16,-4-1-8 16,1 0-16-16,0-1-50 15,-1 0-39-15,1 0-131 16,0 0-93-16,0-3 210 16</inkml:trace>
  <inkml:trace contextRef="#ctx0" brushRef="#br0" timeOffset="36979.43">15056 2211 301 0,'-2'-5'253'16,"-1"5"51"-16,2 0-52 15,0 0-79-15,-2 0-36 16,3 0-39-16,-12 11-12 0,-32 35-22 16,27-24-9-16,-3 6-23 15,1 0-8-15,0 0-14 16,0-4-4-16,3-2-3 16,1-3-16-16,3 1-75 15,1-3-54-15,4-2-261 16,5-12 256-1</inkml:trace>
  <inkml:trace contextRef="#ctx0" brushRef="#br0" timeOffset="37617.55">15261 2320 290 0,'0'-1'195'0,"0"0"-8"0,0 0-40 16,4-2-76-16,12-2-14 15,23-4-18-15,-27 11-12 16,1 0-18-16,2 1-3 16,-3-3-3-16,0-1-1 15,2-2-1-15,-1 1-1 16,2 4-56-16,2-3-27 15,-4 3-88-15,0 0 94 16</inkml:trace>
  <inkml:trace contextRef="#ctx0" brushRef="#br0" timeOffset="37998.56">15383 2215 420 0,'-72'-52'275'16,"69"52"-45"-16,1 1-45 0,2 2-51 16,0-3-34-16,0 0-5 15,0 0-9-15,1 0-6 16,11 0-28-16,3 1-17 16,29 1-20-16,-26-3-6 15,-1 1-4-15,0-1-1 16,-1 1-3-16,0 0-1 15,-2-1-57-15,-2 1-56 16,-5-5 70-16</inkml:trace>
  <inkml:trace contextRef="#ctx0" brushRef="#br0" timeOffset="38967.65">15747 2240 472 0,'23'8'251'0,"-26"-9"-47"16,-4-2-33-16,2 3-43 15,-3 0-14-15,-3 3-28 16,0 4-14-16,3-1-21 15,-2 5-6-15,1 2-6 16,5 4-2-16,-7 1-5 16,7 2-3-16,-2 0-14 15,-1-1-5-15,6 1-7 16,0-2-1-16,4-2-2 16,-2-1-2-16,7 0 0 15,-3-1 1-15,2-3 1 16,6-2 2-16,0-5 1 15,3-1 0-15,2-3 2 16,2-1 0-16,-5-4 3 16,2-3 2-16,-3-4 3 0,-4-4 3 15,-5-4 2-15,0-1 3 16,-5-4 1-16,-1-3-2 16,-7-6-2-16,0 2-5 15,0-2-7-15,2 1-2 16,3 3-3-16,-2 6-1 15,5 2 0-15,-1 4-1 16,1 2 1-16,1 0 0 16,6-1 0-16,1-1 0 0,3 3 1 15,-4-5 0-15,5 2 3 16,-2 3-1-16,2 2 1 16,3 3-2-16,-5 5 0 15,6 0 0-15,-4 4 0 16,-1 2 0-16,-1 5 3 15,-2 1-1-15,-2 5 0 16,0 4 1-16,-2 2-1 16,-4 3 1-16,-4 1 0 15,-4-1-1-15,-7 3 0 16,0 3-2-16,-8 3-22 16,-1-3-16-16,-2-2-43 15,-4-3-35-15,3-1-143 16,2 0 166-16</inkml:trace>
  <inkml:trace contextRef="#ctx0" brushRef="#br0" timeOffset="-211840.1">10921 10904 192 0,'-90'-34'147'15,"84"31"11"-15,-1 0-6 16,1 0 5-16,6 3-21 15,-4 0-20-15,2-1-26 16,1 1-7-16,0 0 7 16,0 0 5-16,0 0-4 15,0 0-12-15,0 0-32 16,0 0-11-16,1 0-2 16,0 0 9-16,0 0 28 15,0 0 10-15,0 0-7 16,9 3-13-16,4-1-29 0,26 10-14 15,-22-9-11-15,-2-4-1 16,3 0-1-16,3-1-2 16,-1-2-90-16,-2 1-89 15,-1 1 108-15</inkml:trace>
  <inkml:trace contextRef="#ctx0" brushRef="#br0" timeOffset="-210075.54">11916 10765 350 0,'-10'31'193'16,"8"-31"-24"-16,2-1-15 0,0-2-27 15,0 3-15-15,0 0-22 16,0 0-7-16,0 0-10 16,-3 0-1-16,3 0-5 15,-1 0-7-15,0 0-10 16,0 0-5-16,0 0-7 16,0 0-3-16,0 0-6 15,0 0-4-15,0 0-10 16,-3 7-7-16,0 3-6 15,1 2-1-15,-5 30-1 16,8-30 0-16,4 3 1 16,2-3 3-16,1-4 3 15,-4 2 2-15,3-6 1 16,-5-2-1-16,5-2 1 16,1-1 2-16,-1-6 5 15,2 0 2-15,-2-3-1 16,1 0-1-16,-3-4-3 15,-4 1 1-15,-3-2 8 0,0 3 0 16,1 3 2-16,-2 0-3 16,2 9-10-16,-5-4-5 15,6 7-11-15,0-3-4 16,0 0-5-16,0 0 2 16,0 2 5-16,-2 11 3 15,1-1 3-15,-3 25 0 16,8-31-5-16,-3-2-2 15,4-4 2-15,-4-1 1 0,0 0 6 16,0 0 3-16,2-1 0 16,4-5 0-16,-2 1 3 15,2-7 2-15,14-19 6 16,-21 26 0-16,-6 3-5 16,5 3 1-16,-5 0-1 15,-1 0-1-15,3 6 6 16,-3-2-1-16,1 0-1 15,5 2-2-15,2-1-5 16,-1-1-7-16,2 0-6 16,-2-4-5-16,1 0-54 15,0 0-44-15,0 0-228 16,0 0 215-16</inkml:trace>
  <inkml:trace contextRef="#ctx0" brushRef="#br0" timeOffset="-206995.23">11952 10824 280 0,'-1'4'171'16,"0"-3"-8"-16,-2-1-27 15,3 0-44-15,-1 0-15 16,0 0-23-16,0 0-1 15,0 0-5-15,0 2 0 0,0-2 3 16,0 0-1-16,0 0-1 16,-1 0-4-16,2 0-9 15,-2 0-8-15,1 0-11 16,0 0-4-16,0 0-9 16,0 0 2-16,0-1 5 15,0 0 5-15,0 0 7 16,-3-1 0-16,2 1-2 15,-3-1-2-15,-1 0-2 16,-1-1 1-16,2 0 4 16,1 0 4-16,-2-1 4 15,2-1 1-15,-4-2-1 16,3-2-5-16,-31-29-8 16,27 27-3-16,1 0-4 15,1-1 1-15,-2 2 0 16,3-2-1-16,-1 1 0 15,-4-1 0-15,1 0-1 0,-3-1-1 16,-2 0-2 0,5-1-2-16,0-2 0 0,-1 1-2 15,-1-1 0-15,-1 2 0 16,0 0 0-16,0 1 1 16,-1 1-1-16,0-2 1 15,-4 4-1-15,2-3 1 16,1 5-3-16,-2-4 1 15,3 1-1-15,0 1 0 0,-1-4 1 16,2-1 0-16,1 3 0 16,-1 0 0-16,0 1 0 15,1 4 1-15,1-2 1 16,0 1 3-16,0 0 0 16,-1-3 1-16,-3 2 0 15,3-2 0-15,-4 2 2 16,4-2 1-16,-3-2-1 15,-5 0-3-15,4 0-4 16,1 1-1-16,-3-1 2 16,0-2 0-16,-1-1 2 15,-3-2 1-15,2 1 0 16,-1 0 0-16,-2-1-1 16,-1 0-2-16,-1-1 0 15,0-2-1-15,-1-1 0 16,2-3 0-16,-2-1 7 0,3 0 8 15,-2-4 11 1,2 4 2-16,-4 0-1 16,0-1-8-16,1-1-10 0,4 2-3 15,-1-2-5-15,-8-4 0 16,-4 1-1-16,-9-4 0 16,-1-2-1-16,1 3 0 15,-4-4-1-15,1-2 1 16,-5 0 0-16,0-1 1 15,1 1 2-15,0-2 1 16,2 2 1-16,-1-5 0 16,-3-1-3-16,-2-1-2 0,-10-9-1 15,1 0 0-15,-5-9 1 16,2-3 0-16,4-1 0 16,-3 2-1-16,-1-1 1 15,-3 0-1-15,-12-5 1 16,0 2 1-16,-2-10 0 15,0-2 4-15,-3 4 5 16,-7-4 1-16,19 19 2 31,35 33-3-31,4 0-2 0,-127-96 4 0,-13-7 6 16,-4 1 1-16,48 42 6 16,-4-4 1-16,-11-9-4 15,1-5 4-15,-8 1-3 16,1-2-1-16,-4-7-4 15,-1-4-7-15,-22-7-8 16,-10-5-2-16,12-4-1 0,-8-1-1 16,6-7 1-16,8-2-1 15,-16-3-2-15,-4-1 1 16,9-4-6-16,-4 2 2 16,14 1 0-16,13 4-1 15,-14 4-12-15,1 1-14 16,16 11-35-16,-7-1-36 15,19 13-117-15,8 8 372 16,-6 16-156-16</inkml:trace>
  <inkml:trace contextRef="#ctx0" brushRef="#br0" timeOffset="-204813.59">11940 10768 237 0,'-1'-1'130'0,"-1"1"-16"0,2 0-7 16,-2 0-17-16,1 0-1 15,0 0-1-15,0 0 3 16,0 0 0-16,0 1-1 16,0 8-20-16,2-1-13 15,2 1-25-15,4 4-14 16,19 26-15-16,-14-21-2 15,3 2-1-15,2 0 0 16,2 4 0-16,2-2 0 16,6 6 0-16,2 0 1 0,3 4-1 15,2 1 0-15,2 3 10 16,4 3 2-16,1 3 5 16,5 2 1-16,-4-3-7 15,-4 3-4-15,7 2-4 16,1 2-1-16,13 6-1 15,4-2 0-15,8 8 1 16,0-2-1-16,2 4-1 16,2 1 0-16,9-1 0 15,3-1-1-15,10-2 1 16,4 1 0-16,-2 6 1 16,-2 3 0-16,3 7 1 15,5 5-1-15,7 3 0 16,1-1 0-16,3 6 0 15,-2 0 2-15,7 9 4 16,1 6-3-16,2 1 0 0,2 4-2 16,-4 1-3-16,8 8 0 15,-5 4 1-15,0 2-1 16,6 6 37-16,-2-1 6 16,-3 0 3-16,1-4 6 15,-3 4-38-15,-3-2-5 16,3 2-3-16,-5 0-2 15,-1-7 1-15,3-2-1 16,3-2-1-16,-5 2 0 16,3-10 7-16,-9-4 1 0,-2-8 2 15,0-3-3-15,-17-5-3 16,2-5-52-16,-10-11 35 16</inkml:trace>
  <inkml:trace contextRef="#ctx0" brushRef="#br0" timeOffset="-200601.88">17901 15544 255 0,'-5'-17'156'16,"2"-1"-10"-16,5 1-74 0,-7 1-8 16,3 3 28-16,-6 0 25 15,-2 2 49-15,6 3 11 16,1 2-10-16,3 3-21 15,7 1-51-15,0-1-26 16,2-3-39-16,3 2-10 16,2-2-13-16,4 2-2 0,1 3-3 15,3 1 1-15,0 4 3 16,1 2 2-16,-1 0 5 16,-3 2 1-16,-2 1 1 15,0 1-1-15,-2 3 3 16,-1 3 5-16,-2 4 6 15,-4 4 0-15,-3 4-4 16,-5 2-5-16,0 3-7 16,0 1-2-16,-5-1-3 15,2 2-1-15,-2 0-3 16,1-2 0-16,-2 3-2 16,4 0 0-16,0 0 0 15,0 0 1-15,1-6 0 16,-2-4-1-16,0-6-2 15,2-4-17-15,1-6-40 16,0-3-27-16,0-6-94 16,0-5-58-16,-1 3 150 0</inkml:trace>
  <inkml:trace contextRef="#ctx0" brushRef="#br0" timeOffset="-200345.12">18080 15770 627 0,'-22'-50'391'16,"11"59"-35"-16,-6 3-148 16,-2 2-58-16,-7 6-67 15,-4 4-31-15,1 5-28 16,2 3-6-16,3 0-16 15,4 0-8-15,2-4-52 16,5 3-42-16,4-10-142 16,-1 1-172-16,1-3 267 15</inkml:trace>
  <inkml:trace contextRef="#ctx0" brushRef="#br0" timeOffset="-199843.4">18581 15985 327 0,'-1'-1'240'15,"-1"-2"0"-15,0-2-52 16,0 2-22-16,-1-2-35 16,2 1-10-16,0 3-13 15,1 0-1-15,0 0-9 16,0 0-13-16,5 0-38 16,8 1-18-16,3 2-23 15,29 12-3-15,-25-9-3 16,3-1 0-16,1-4-2 15,0-2-6-15,-1-4-26 16,-1 2-24-16,-3-4-79 16,-1 1-57-16,-8-4-215 0,-2-4 257 15</inkml:trace>
  <inkml:trace contextRef="#ctx0" brushRef="#br0" timeOffset="-199543.21">18688 15730 568 0,'-8'0'354'16,"3"0"-32"-16,1 0-95 15,4 0-45-15,0 0-51 16,0 0-23-16,0 0-28 15,0 0-12-15,0 0-24 16,0 0-17-16,13 4-23 16,1 1-3-16,35 6-5 15,-29-10-10-15,3-3-21 16,0 4-17-16,0-3-61 16,-2 1-49-16,-1-3-189 15,-3-3 221-15</inkml:trace>
  <inkml:trace contextRef="#ctx0" brushRef="#br0" timeOffset="-199087.43">19318 15809 660 0,'0'0'358'0,"0"0"-73"16,0 0-44-16,0 0-67 16,0 0-22-16,2 2-56 15,11 3-18-15,0 1-47 16,27 9-17-16,-24-10-10 15,-6-5-2-15,5 0-2 16,2 3-11-16,-5-2-24 16,10 2-21-16,-1 3-73 0,-4-2-49 15,6 1 110-15</inkml:trace>
  <inkml:trace contextRef="#ctx0" brushRef="#br0" timeOffset="-198229.64">19707 15705 355 0,'82'-64'285'0,"-69"55"65"16,0 0-90-16,3 1-85 16,-2 4-32-16,4 0-44 15,1 3-13-15,0 1-2 16,-1 0-12-16,1 1-18 0,3 4-10 16,2 3-21-16,-5 2-9 15,5 7-5-15,-9-1 0 16,-3 5 3-16,2 1 4 15,-13 0 1-15,3 4 1 16,-4-1-4-16,-4 3-3 16,-2-2-1-16,-4 1-1 15,-5-3-1-15,0 4 1 0,-4-6-2 16,-1-2-1-16,-5-2-1 16,-5-5-3-16,10 1-5 15,-6-4-3-15,3-3-6 16,1-3-1-16,1-4 4 15,2-2 3-15,2-2 4 16,4-5 0-16,6-1 0 16,2-1-2-16,5-3-1 15,-1 1 1-15,2-3 3 16,1 1 0-16,4 1 1 16,-1-1 1-16,2 1 0 15,-2 2 2-15,2 2-1 16,2 4 1-16,-2 4-3 15,6 2 0-15,0 3-2 16,-1 0 0-16,2 6 3 16,0-3 8-16,2 8 10 15,1 1 5-15,-1 1 3 16,5 7-3-16,0-2-8 0,-1 4-4 16,2 3-5-16,-4-2-2 15,1 5-2-15,2-2-1 16,2-1-2-16,4-1 0 15,7-1-2-15,1-4-19 16,5-3-66-16,6-3-68 16,-1-7 91-16</inkml:trace>
  <inkml:trace contextRef="#ctx0" brushRef="#br0" timeOffset="-188533.63">11992 10846 94 0,'-32'-24'61'0,"27"24"12"16,4 0-11-16,-6-1 5 16,7 1 7-16,0 0 8 15,0 0-4-15,0 0-3 16,0 0 1-16,-1 0-10 16,0 0-5-16,0 0-16 15,0 0-8-15,0-1-5 16,0 1 1-16,0-1 0 15,0 1-2-15,-1 0 1 16,2 0 6-16,-2 0 16 16,1 0 9-16,1 0 7 15,-1-1-3-15,0 0-16 16,0-1-7-16,0 1-13 16,0 0-2-16,0 0 3 15,0 0 1-15,-2 0 5 0,3 0-1 16,0 0-2-16,0 0-2 15,0 0-7-15,0 0-4 16,0-1-14-16,0 1-4 16,0 0-5-16,0 1-2 15,0 0 2-15,0 0 2 16,0 0 8-16,9 16 4 16,13 32 5-16,-15-24 0 15,1 9-2-15,5 0-3 16,-3 8-5-16,1 3-1 0,-3-6-3 15,3 3-1-15,-1-11 0 16,0 1 0-16,1-4-1 16,-3-5 1-16,2-1 0 15,-1-1-1-15,0-4-1 16,-3 0 1-16,1-8 0 16,-2 1 1-16,-1-4 1 15,-1-3 1-15,-3-1 11 16,0-2 8-16,-1 0 24 15,0 0 2-15,0-1-8 16,0 1-9-16,-6-13-24 16,-15-35-4-16,13 21-4 15,1-3-1-15,-2-4 0 16,3 0 0-16,-2-1 0 16,6-2 1-16,-4 4-1 15,0-2 0-15,-2 3 1 16,-2 5 0-16,2-3 0 0,2 3-1 15,0 4 1-15,4 1-1 16,0 4 0-16,-1 2 0 16,-1 1 0-16,1 4 0 15,4 4 0-15,2 3 0 16,-1 2 0-16,-1 1 1 16,-1 2 0-16,-1-2 0 15,2 2 0-15,0 0 0 16,0 0-1-16,0 0 1 0,0 0-1 15,0 0-1-15,0 0-2 16,0 0-2-16,0 0-1 16,0 0 0-16,0 0 0 15,0 0 1-15,0 0 1 16,0 6 1-16,10 3 2 16,7 1 2-16,30 32 5 15,-27-28 4-15,6 8 3 16,0-2 2-16,2-1-3 15,2 2-1-15,0-4-3 16,1 2-2-16,-1 0-1 16,0 1 0-16,2-1-2 15,-1 0 0-15,-1 2 1 16,-4 1-1-16,-8 2 0 16,-1-3 1-16,-7-3 0 15,1-1 0-15,-6-8 0 16,1 1 0-16,-2-5 2 15,1-4 1-15,-2 1 2 0,-2-2 3 16,-1 0 5-16,0 0 2 16,0 0 4-16,0 0-1 15,0 0-4-15,0 0-3 16,0 0-2-16,0-1-19 16,0 0-90-16,-1 0-70 15,0 0-288-15,0 0 285 16</inkml:trace>
  <inkml:trace contextRef="#ctx0" brushRef="#br0" timeOffset="-186764.01">9725 8503 183 0,'-2'-1'120'0,"1"0"16"15,0 0-15-15,0-1-12 16,-1 1-7-16,0 0-8 16,1 0 7-16,-2 0-1 15,3 0 1-15,-1 0 0 16,0 0-8-16,0 0-2 16,0 0-7-16,0-1-30 15,0 1-14-15,0 1-28 16,0 0-8-16,-1 0-3 0,2 0 1 15,0 16 2-15,10 33-1 16,-3-22-1-16,5 5 0 16,-8-2 0-16,9 0-1 15,-3 0 0-15,-1-3 0 16,5 1-1-16,-1-2 1 16,-3-2 2-16,5 1-1 15,-8-1 1-15,0-2 1 16,2-2-1-16,-6-4 2 15,7-3-2-15,-5-2 1 0,0-5 0 16,-1 2 1-16,-3-6 5 16,1 1 1-16,-3-3 39 15,0 0 6-15,0 0 5 16,0 0 4-16,0 0-18 16,0 0 5-16,0 0 12 15,-1 0 5-15,2 0-3 16,-2 0-3-16,-14 2-9 15,-35 7-4-15,28-8-10 16,0 1-5-16,3-3-9 16,-1 1-4-16,2 0-8 15,-3-1-3-15,-1-1-5 16,7-5-1-16,-6 0-2 16,2-2 0-16,1-1-3 15,0 2 2-15,4 3-60 16,-1 2-65-16,6 3-453 15,-3 5 386-15</inkml:trace>
  <inkml:trace contextRef="#ctx0" brushRef="#br0" timeOffset="-178731.73">11816 8255 145 0,'0'-1'66'0,"0"0"-23"16,0 0-12-16,0-1-9 15,0 1-2-15,0 0-11 16,0 0-4-16,0-1-2 16,0 1 1-16,0 0 13 15,0 0 13-15,0 0 28 0,0 0 11 16,0 0-5-16,0 0-12 16,0 0-28-16,0 0-12 15,0 0-10-15,-1-1-2 16,0 1 0-16,1 0-1 15,-1 0 1-15,0 0 1 16,-1 0 1-16,2 0 0 16,0 0 1-16,0 0 12 0,0 0 17 15,0-1 7-15,0 1 29 16,0 0 4-16,0 0 13 16,-2 0 5-16,2 1-12 15,0-1-12-15,0 1-23 16,0 0-11-16,0 0-14 15,0 0-4-15,0 0-2 16,0 0 0-16,0 0 0 16,0 0-1-16,0 0 1 15,0 0 7-15,0-1 17 16,0 0 14-16,0 1 18 16,0 0 3-16,0-1 0 15,0 1-10-15,0 0-17 16,0 0-10-16,0 0-19 15,0 0-7-15,0 0-4 16,0 0 2-16,0 0 6 16,-1 0 3-16,0 0 4 0,0 0-1 15,0 0 0-15,-2 5 6 16,-11 6 2-16,-27 27-2 16,26-24-6-16,2-2-9 15,0-2-3-15,0-1-1 16,-1 5 0-16,-5-1 0 15,2 2-3-15,-2 2 0 16,2 2-1-16,1-2-1 16,2 0 1-16,0-1 0 15,0-2 0-15,2 1 0 0,2-6 1 16,3-1-1-16,2-2 0 16,0-3 0-16,3 2 0 15,0-1-1-15,-4-2 2 16,2 1 0-16,1 0 0 15,2-3 0-15,0 0-1 16,0 0-1-16,-2 0 0 16,3 0-2-16,-1 0-4 15,0 0-1-15,1 0-1 16,0 0 0-16,0 0 3 16,0 0 2-16,0 0 4 15,0 0 4-15,0 0 5 16,1-1 1-16,11-5-3 15,3 4-1-15,31-45-4 16,-29 27-1-16,3 0-1 16,1 0 0-16,-2-1 1 15,2 3-1-15,-2 2 0 0,-3 2 1 16,-5 5 1-16,-2-2 1 16,-2 3-1-16,-2 1 0 15,3 0-1-15,-2 0-1 16,0 1 0-16,0 1-1 15,-1 0 1-15,-2 2 1 16,-1-1 4-16,0 2 3 16,-2 2 5-16,0 0 1 15,0-1-3-15,0 0-3 0,0 0-5 16,0 0-2-16,0 0-1 16,0 0 0-16,0 0 1 15,0-1 1-15,0 1 2 16,0 0 2-16,0 0 0 15,0 0-2-15,-1 0-2 16,0 0-2-16,0 0-1 16,0 0-1-16,0 0-1 15,1 0-2-15,0-1-4 16,0 2-3-16,0 0-2 16,0 0 2-16,0 0 3 15,0 0 4-15,2 8 3 16,1 4 1-16,0 7 1 15,5 28 2-15,-8-22 2 16,0 5-1-16,-2 6 1 16,-4 0-1-16,3 0-1 15,-1-3-1-15,1-6 0 0,-1 0-1 16,1-8 0-16,3 2 0 16,0-5 0-16,2-1 1 15,0 0-1-15,3-6 1 16,-3-2 0-16,-1-1 0 15,0-4 2-15,0 2-25 16,-1-4-81-16,0-1-62 16,0 0 90-16</inkml:trace>
  <inkml:trace contextRef="#ctx0" brushRef="#br0" timeOffset="-176877.43">9938 10912 373 0,'13'-86'203'0,"-15"85"-40"16,2 1-22-16,0 3-27 16,0-3-9-16,0 0-19 15,-1 0-10-15,1 0-21 16,0 0-10-16,0 0-5 15,0 0 0-15,0 0-3 16,0 0 6-16,0 0 5 16,-1 0 6-16,0 8 10 15,-1 3 1-15,-1-2 5 0,-9 38-7 16,5-29-5-16,1 1-4 16,-2 8-18-16,-1-6-6 15,-1 10-14-15,-1 2-6 16,3-2-5-16,-3 2-1 15,5-2-1-15,-2-1 0 16,1-2-2-16,4-3 1 16,0-7-1-16,3 0 1 15,-2-5-1-15,2-1 0 16,1-1 1-16,-5-5-1 0,3-1 0 16,2-2-1-16,-1-3 0 15,0 0-1-15,0 0 1 16,0 0 1-16,0 0 5 15,0 0 1-15,0 0 0 16,-1 0 0-16,1 0-6 16,0 0-2-16,0 0-5 15,0 0-2-15,0 0-2 16,0-1 0-16,0 0 4 16,0 0 4-16,0 0 9 15,0-1 4-15,12-1 3 16,0-1 0-16,31-17-1 15,-24 11-2-15,5-3 2 16,1-2-1-16,4-1-2 16,-1-1-1-16,-2-4-3 15,3 5-2-15,-2 0-2 16,1 2 0-16,0 4 1 0,-6-1 0 16,-6 4 2-16,-3 0 1 15,-4 3 2-15,-1-1 1 16,0 1-23-16,-1-1-51 15,-7 3-171-15,7 1 155 16</inkml:trace>
  <inkml:trace contextRef="#ctx0" brushRef="#br0" timeOffset="-166705.27">16899 14044 367 0,'39'40'147'15,"-42"-41"-43"-15,3-2-121 16,0 1-29-16,0 0 5 16,-1 1-1-16,0 0 20 15,0 0 34-15,0 0 17 16,0 0-1-16,0 0-15 15,0 0-8-15,0 0-5 0,-2-3 17 16,1 1 25-16,-5 0 8 16,-11-7 11-16,-29-8-12 15,22 21-24-15,-3 1-9 16,0-2-44-16,2 1-44 16,-3 0-69-16,2-4-27 15,-6-2 25-15,-7-3 39 16,0-3 81-16,-4 1 37 0,0 1 45 15,4-1 6-15,-4-3-10 16,0 0-12-16,3-4-34 16,0-5-8-16,3-1-19 15,4-4-5-15,2-4 13 16</inkml:trace>
  <inkml:trace contextRef="#ctx0" brushRef="#br0" timeOffset="-165563.47">15521 13239 208 0,'-50'-70'144'0,"0"7"36"16,-3-8-38-16,4 1-31 16,2 0-14-16,0-11-42 15,2-1-15-15,1-6-13 16,-5-1-1-16,-2-1 8 15,-3-6 5-15,-3 0 0 0,1-2-3 16,-2 2-8-16,-1 1-3 16,2-6-7-16,0-5-3 15,3-1-8-15,5 1-3 16,-6-2-3-16,4-1-1 16,-2-10-1-16,-3-4-2 15,8 0 0-15,2 0 2 16,5-4-1-16,2-2 2 0,11-2-1 15,1-6-2-15,7-2-1 16,3-3-2-16,6-2 2 16,0-3 1-16,9-2 3 15,2 1 0-15,2-8-5 16,3-4-4-16,-2-1-22 16,2-1-15-16,5-10-9 15,3 6 2-15,10 4 23 16,2-9 17-16,8 6 12 15,4 3 2-15,5-4 1 16,8-1 0-16,5 8-1 16,4-5 0-16,6-3-1 15,-1 5-1-15,6 3 1 16,-1-3 0-16,-1 7 4 16,6 1 5-16,1 1 6 15,2 7 1-15,0 4-5 16,-3 2-3-16,0 5-6 15,-4-1-2-15,5 9 0 0,-6 1-1 16,2 3-1-16,-5 5 1 16,-4 3 0-16,-3 5 1 15,-8 6 2-15,2 5-1 16,-2 13 0-16,-3 0-1 16,5 8 1-16,-7-3-1 15,1 5 0-15,-1 6-1 16,-9 4-9-16,2 6-1 0,-9 1 1 15,-7 0 0 1,0 3 8-16,-5 1 1 0,-5 10-16 16,-1 2-12-16,-5 7-26 15,-1 7-2-15,-3 5 12 16,3 5 14-16,-7 6 29 16,1 1 3-16,-2 4 5 15,-10 3-6-15,3 6-14 16,-2 2-4-16,-4 5-1 15,-1 5 3-15,-3 4 11 16,-10 8 2-16,-5 8-1 16,-4 3 1-16,-9 10 0 15,0 2 2-15,-3 5 2 16,3 2 4-16,8-3 5 16,1-6 6-16,0-9 11 15,7-3 4-15,5-10 2 16,8-1-5-16,10-10-11 15,4-4 2-15,4-10 10 0,5-7-1 16,8-14-8-16,7-8-14 16,13-13-44-16,4-7-9 15,9-9 1-15,-1-5 7 16,5-4 25-16,4 2 8 16,1 6 3-16,1 5 2 15,-5 15 1-15,-7 1 0 16,-1 15 6-16,-4 13 3 0,-3 11 15 15,-1 12 7-15,-11 21 4 16,-3 9-4-16,-10 26-13 16,-6 12-8-16,-12 17-4 15,-7 0-1-15,-7 11-12 16,-4 1-41-16,5 8 34 16</inkml:trace>
  <inkml:trace contextRef="#ctx0" brushRef="#br0" timeOffset="-126686.92">19581 9867 313 0,'-54'53'189'16,"51"-51"-56"-16,0-2 0 15,2 3 3-15,0-3-23 16,-2 0-4-16,3 0 5 16,-1-1-10-16,0 0-9 15,0 0-8-15,0 0-34 16,0 0-10-16,0 0-21 0,0 0-4 15,0-1 5-15,-1 1 5 16,2 0 6-16,-2 0 0 16,1 0-1-16,0 0-2 15,1 0-9-15,0 0-5 16,0-5-7-16,0 3-3 0,1-2-2 16,2-1 2-16,-1 1 4 15,0 0 0-15,-1 2-1 16,10-5-5-16,4 1-6 15,30-7-3-15,-21 17 0 16,-1 2 2-16,1 1 0 16,6 6 1-16,-1 0-2 15,1 0 1-15,-1 6-1 16,-3-2 2-16,1 1 0 16,-5 3 1-16,-7 0 4 15,-3 2 1-15,-14 4 15 16,1 1 17-16,-15 6 15 15,-8 2 2-15,-9 3-11 16,-6-1-15-16,-1-1-17 16,2-3-5-16,7-6-24 15,5-3-20-15,9-8-65 16,5-4-56-16,7-2-219 16,4-2 242-16</inkml:trace>
  <inkml:trace contextRef="#ctx0" brushRef="#br0" timeOffset="-126280.98">19716 10451 680 0,'-46'2'322'15,"45"4"-143"-15,5 4-51 16,3 5 2-16,3 3-30 15,3 3-16-15,2 4-25 16,2 3-19-16,3 2-22 16,0 4-5-16,2 0-7 15,2 0-1-15,0-2-1 16,-1-5 0-16,0 1-3 16,-2-3-20-16,-4-7-80 15,2 7-54-15,-4-11-199 0,-3-2 217 16</inkml:trace>
  <inkml:trace contextRef="#ctx0" brushRef="#br0" timeOffset="-126024.35">20057 10719 866 0,'4'-43'367'0,"-12"54"-194"15,-6 2-28-15,-7 6-8 16,0 5-19-16,-7 4-35 16,0 2-3-16,-1 0-26 15,-3-1-18-15,5-8-21 16,-2 0-18-16,12-1-49 16,0-3-35-16,8 7-94 15,2-2-39-15,4-1-141 16,3-2 220-16</inkml:trace>
  <inkml:trace contextRef="#ctx0" brushRef="#br0" timeOffset="-125855.8">20183 10857 736 0,'0'35'275'0,"-5"2"-170"0,-6 4-36 15,-7 6 0-15,-1-2-13 16,3-5-128-16,5 1-87 16,5-9 99-16</inkml:trace>
  <inkml:trace contextRef="#ctx0" brushRef="#br0" timeOffset="-124649.95">10811 4486 358 0,'-6'13'209'15,"5"-2"-75"-15,2-6-20 16,5-5 6-16,8-7-38 16,0-8 3-16,4-10-9 15,4-4-9-15,3-5-19 16,0-6-6-16,6 5-7 16,-4-7-3-16,1-2-10 15,1 3-6-15,-2-3-10 16,2 3-1-16,-2 9-3 15,-2 3 1-15,-2 13 4 16,0 7 2-16,-6 10 4 16,-2 9 2-16,-6 14 6 15,-6 7 9-15,-1 12 7 16,-2 10-2-16,3 2-9 16,-3-3-10-16,0-4-25 15,-3-4-27-15,6-5-79 0,2-6-75 16,0-4 116-16</inkml:trace>
  <inkml:trace contextRef="#ctx0" brushRef="#br0" timeOffset="-124198.65">10091 3569 177 0,'8'-32'157'0,"-4"35"77"16,2 4-33-16,4 8 8 15,-3 3-33-15,5 9-40 0,6 4-9 16,-4 4-28-16,5 4-10 15,-4-2-35-15,-1 2-17 16,4-4-19-16,-8-9-3 16,-1-2-5-16,1-5-28 15,-1-8-111-15,5 0-73 16,-1-9 112-16</inkml:trace>
  <inkml:trace contextRef="#ctx0" brushRef="#br0" timeOffset="-123980.77">10393 3623 555 0,'-15'-34'354'16,"3"55"-47"-16,-10 7-133 15,-2 4-21-15,2 4-95 16,0-1-25-16,7-1-23 15,-1-4-6-15,-2 2-45 16,3-4-49-16,2 0-228 16,6-2 206-16</inkml:trace>
  <inkml:trace contextRef="#ctx0" brushRef="#br0" timeOffset="-123601.15">10320 3869 366 0,'48'-31'243'0,"-49"38"28"16,-2 2-95-16,-1 4-20 16,-2-1-43-16,-1 2-55 15,4 0-10-15,-3 1-25 16,-1-2-9-16,2 1-5 16,-2 0-2-16,5-4-4 15,1 1-2-15,4-3-3 16,0 1-2-16,9 2 1 15,-1-2 1-15,5 2 2 16,0 1-13-16,3-4-99 16,-2-3-109-16,9 2 134 15</inkml:trace>
  <inkml:trace contextRef="#ctx0" brushRef="#br0" timeOffset="-120774.72">14042 9208 411 0,'-1'-1'230'15,"0"0"-44"-15,0 0-38 0,0 0-53 16,0 0-12-1,0-1-7-15,0 1-6 0,-2 0-8 16,3 0-1-16,-1 0-16 16,0 0-8-16,0 0-15 15,0 0-8-15,0 0-10 16,0 0 0-16,0-1-2 16,1 2 3-16,0 0 11 15,0 0 3-15,0 9 1 16,0 9-2-16,0 27-12 15,2-25-2-15,-2 2-2 16,-1 0 1-16,2 3 0 16,-2-3 1-16,2-3 1 15,2-6 1-15,-4-4 2 16,1-5 2-16,-2-6 36 16,2-2 9-16,0 3 9 15,0-1 2-15,1-12-30 16,0-9-8-16,1-30-6 0,-4 26-5 15,1 0-6-15,0-3-3 16,1 1-4-16,-2-2-1 16,4 3-1-16,3 2 0 15,1 1 1-15,1 2-1 16,-2 4 1-16,-5 0 1 16,-2 7 1-16,-1 2 1 15,-1 4 0-15,4 4-1 16,1 4-11-16,2 3-4 15,-3-5-5-15,0 0 0 16,0 8 7-16,4 12 3 0,-2 35 2 16,-8-26 3-16,6 5 0 15,0-2 2-15,-4 2 1 16,1 0 0-16,-3-2 0 16,-1-5-1-16,6 0 0 15,-1-3 1-15,2-10 0 16,0-1 2-16,0-9 6 15,-3-3 7-15,2-5 5 16,1 3 2-16,-1 0-8 16,0-21-7-16,-1-39-8 15,-4 25-1-15,6-3-1 16,-4 0 0-16,4 1 0 16,4 3 0-16,3 2 0 15,3 0 0-15,-8-1 0 16,2 2 1-16,3 6 0 15,-4 1 0-15,3 7 1 0,-6 4 0 16,-4 4 4-16,2 7 1 16,1 4-11-16,1 4-5 15,0-5-5-15,0 9-2 16,-2 20 10-16,-4 42 2 16,1-24 3-16,-2 1-1 15,2 1 2-15,-2-3 0 16,4-7-1-16,0-4 0 15,3-7-2-15,1-1 1 0,-2-7-6 16,2-2-2-16,1-8-5 16,2-5-3-16,1-5 5 15,-3-3 3-15,1-8 6 16,-2-5 2-16,5-9 1 16,-6-3-2-16,-1-6 0 15,0-5-2-15,-1-2 3 16,6 2 1-16,1-2 0 15,0 3 1-15,-2 2 1 16,1 0 0-16,3 4 1 16,-2 0 2-16,-1 2 0 15,-8 4 3-15,-1 1 0 16,3 7-1-16,1 5-2 16,-1 6-2-16,2 2-6 15,-2 5-8-15,4 8-5 16,2 6-2-16,-2 12 5 0,1 6 7 15,-6 9 5-15,2 3 0 16,-1 6 2-16,-1-1 0 16,0-2 0-16,-2-1 2 15,-1-5-1-15,2-2 2 16,-3-7-2-16,-1-5-1 16,3-8-1-16,-1-6-3 15,1-6 2-15,5-3 1 16,0-4-5-16,-1-8-1 15,1-6-6-15,-1-7-1 0,1-6 4 16,-1-1 1-16,2-4 4 16,2 2 1-16,-1-2 0 15,5 0-1-15,2-5 0 16,-4-2 0-16,0-5 3 16,1 2 1-16,3 2 1 15,-7 5 0-15,4 10 3 16,-2 5 0-16,-6 11 4 15,2 4 0-15,0 6-8 16,-3 4-5-16,6 15-8 16,0 8 0-16,-2 12 6 15,5 4 3-15,-8 6 5 16,2 1 0-16,0 1 1 16,-7 2 2-16,3-3 1 15,-1 1 0-15,-2-6 1 16,1-6-1-16,1-11 0 15,-2-8-1-15,4-12-3 0,2-1 1 16,0-8 1-16,4-5-1 16,1-11 2-16,-1-8 0 15,-1-13-3-15,-4-4 0 16,2-9-3-16,-2 0 0 16,4 0 1-16,-2 0 2 15,0 6 1-15,0 5 1 16,0 5 1-16,3 8 1 0,-3 11 4 15,1 6 6-15,0 9-4 16,-2 4-3-16,0 15-9 16,-2 5-5-16,-2 14 5 15,2 4 2-15,-2 1 5 16,2 3 1-16,-2-5-5 16,3-4-23-16,2-8-61 15,-6-6-58-15,6-6-341 16,-7-6 324-16</inkml:trace>
  <inkml:trace contextRef="#ctx0" brushRef="#br0" timeOffset="-120220.18">13891 8920 228 0,'-1'8'190'0,"0"-1"52"15,0 0-41-15,0-2-33 16,1-2-17-16,0-2-26 16,0 1-5-16,0-2 3 15,0 0-8-15,0 0-10 16,3 0-8-16,9-1-35 16,-2-6-18-16,29-36-20 15,-27 17-6-15,1-1-5 16,-3 4-2-16,3 4 1 15,-8 1-2-15,4 9-3 16,2-1-1-16,-4 3 0 16,4 2 2-16,-3-2 0 15,-5 6 1-15,-2 1 0 16,3 5 0-16,-4-5-1 16,0 0 3-16,3 12 6 15,4 9 0-15,9 33 2 16,-14-30-4-16,5 3-8 15,-2-5-2-15,-2-5 2 0,3 5-20 16,1 0-80-16,-2-2-63 16,4 3-255-16,4-7 259 15</inkml:trace>
  <inkml:trace contextRef="#ctx0" brushRef="#br0" timeOffset="-110576.9">14166 9123 408 0,'-1'-2'229'16,"0"1"-16"-16,0 0-6 15,0 0-11-15,-2 0-6 16,3 0-23-16,-1 0-19 15,0 0-47-15,0-1-13 16,-8-4-33-16,-2 1-6 16,-32-11-7-16,32 17-8 0,-8 3-10 15,-1-4-4-15,-1 5-7 16,-2 3-4-16,-2 1-5 16,4 5-3-16,-4 2-1 15,-4 2-2-15,6 6-3 16,-2 0-3-16,8 4-4 15,6-1-3-15,8-2-3 16,5-2-1-16,9-3-1 16,4-1 2-16,7-7 5 15,5-2 3-15,-1-9 8 16,1-3 3-16,1-6 4 16,-3-4 2-16,2-4 0 15,-3-6 0-15,3-5 0 16,-3-3 0-16,-1 2 2 15,-2-1 1-15,-12 3 3 16,2-1 2-16,-11 1 3 16,-5 2 7-16,-4 5 6 15,-5 2 0-15,-4 4-3 0,-1 5-9 16,0 7-14-16,-2 2-5 16,2 15-8-16,-1 2-2 15,-6 10-1-15,1 2-1 16,7 3-2-16,5 0 0 15,7-7-5-15,6 0-2 16,7-12-3-16,6-4 1 16,10-5-11-16,3-1-12 15,7-4-48-15,-2-4-54 16,0-8 95-16</inkml:trace>
  <inkml:trace contextRef="#ctx0" brushRef="#br0" timeOffset="-109496.18">14734 9084 603 0,'-68'-49'288'0,"67"49"-122"16,2 0-39-16,2 3-55 15,-3-3-12-15,0 0-5 16,0 0 4-16,2 5 7 16,12 9 6-16,28 26 10 15,-26-23-1-15,2 3-8 16,-1-1-13-16,2 6-24 15,-3 2-7-15,-2-1-12 16,2 0 4-16,-2-3 2 16,1 0 0-16,-3 0-2 15,3 0-7-15,0 0-8 0,-2-3-1 16,1-1-1-16,-1-5 0 16,-2-2 0-16,-1-1 1 15,-2-2-10-15,-1-4-18 16,-5-3-73-16,-2-1-47 15,0-4-139-15,0 2-169 16,0 0 296-16</inkml:trace>
  <inkml:trace contextRef="#ctx0" brushRef="#br0" timeOffset="-109208.95">15051 9129 619 0,'-1'-1'348'16,"0"2"-94"-16,-6 5-77 16,-1 0-33-16,-3 6-34 15,-6 5-4-15,-4 1 1 16,1 5-5-16,-6 1-23 16,0-1-16-16,3 6-31 15,-2-4-11-15,2 5-15 16,2-4-4-16,-2-1-1 15,2 1-16-15,2-5-32 16,6 0-22-16,1-6-52 16,4-5-11-16,5-4-68 15,2-4-50-15,5-8 163 16</inkml:trace>
  <inkml:trace contextRef="#ctx0" brushRef="#br0" timeOffset="-108662.41">15079 9431 554 0,'40'28'312'15,"-45"-27"-83"-15,1-2-68 16,3-1-25-16,1 0-35 16,0 1-10-16,0 0-12 15,0 0-8-15,0-1-13 16,6-10-8-16,3-2-17 0,10-27-8 16,-15 28-18-16,3 3-2 15,-2 5-3-15,1 0-1 16,-1 6 1-16,-4 1 8 15,0 4 16-15,-3 4 5 16,-2 5 6-16,-2 5-8 16,-3 0-13-16,3-1-4 15,-1-2-6-15,4-1 0 16,2-4-38-16,2-1-31 0,-2 0-57 16,-5-9-56-16,3 2-192 15,-1-4 242-15</inkml:trace>
  <inkml:trace contextRef="#ctx0" brushRef="#br0" timeOffset="-108115.87">15023 8681 616 0,'-14'-38'294'0,"4"50"-125"16,1 4-18 0,2 10-37-16,0-2-15 0,4 0-21 15,2-3 2-15,6-6-2 16,3-4-12-16,4-6 0 15,2-5-9-15,1-4-14 16,-3-3-1-16,-1-1-11 16,-3-2-5-16,-2 0-8 15,-3-1-1-15,0 2-1 16,0 2 1-16,-7-2 2 16,0 7 1-16,-4-3-6 15,-2 3-4-15,3 1-13 16,1 0-22-16,-4 1-41 15,4 3-28-15,-2 3-94 16,-1 0-59-16,7 5 156 16</inkml:trace>
  <inkml:trace contextRef="#ctx0" brushRef="#br0" timeOffset="-107430.46">15540 9292 382 0,'-41'-1'241'0,"44"1"-6"16,-2-3-31-16,4 3-56 15,-5-1-15-15,0 0-40 16,0 1-18-16,10 0-38 15,2 1-16-15,30 4-13 16,-28-5-3-16,-1-2-1 16,6 3-1-16,0-1-7 15,-5-1-34-15,-3 1-66 16,-7-2-38-16,-4 2-182 16,0-1 210-16</inkml:trace>
  <inkml:trace contextRef="#ctx0" brushRef="#br0" timeOffset="-107141.23">15603 9213 518 0,'-60'-62'288'16,"56"61"-36"-16,2-1-43 15,1 4-34-15,1-2-14 16,0 0-36-16,0 0-22 16,0 0-30-16,0 0-23 15,0 0-26-15,9 2-7 16,-2-1-13-16,5 1-2 0,31 8-2 16,-28-10 2-16,2 1-43 15,-2 0-40-15,-5-2-119 16,1 1-101-16,-2-1 187 15</inkml:trace>
  <inkml:trace contextRef="#ctx0" brushRef="#br0" timeOffset="-106661.49">15864 9127 481 0,'59'-13'242'16,"-64"16"-63"-16,0 5-31 15,-3 5-41-15,-1 2-12 16,-1 7-7-16,-1 4 3 16,-2 2-2-16,5 1-12 15,0 0-39-15,2-3-17 16,7-2-16-16,4-3-2 0,7-3 6 16,1-5 1-16,6-5 7 15,4-3 3-15,6-6-1 16,6-5-1-16,5-7-2 15,1-1 0-15,-7-4 0 16,-3-1 2-16,-10-5 3 16,-6 1 2-16,-9-3 10 15,-3 2 9-15,-9 0 16 16,-6 0 1-16,-9 1-16 16,-6 6-21-16,-5 8-83 15,0 7-42-15,-9 5 58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2T05:52:33.6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2225 2531 736 0,'-6'-5'379'0,"-2"4"-142"0,7 2-52 16,2 5-95-16,3 4-39 16,3 8-21-16,3 4 14 15,-2 4 17-15,5 5 2 16,7 8 1-16,-3 0-9 16,8 11-22-16,3 2-7 15,1 5-13-15,5 3-3 16,4-2 7-16,-1-2 4 15,-1-6 3-15,1-1 0 16,-2-7-10-16,1-2-2 0,-3-1-3 16,-5-5-1-16,-5 3 1 15,-4-5 0-15,-5-5 4 16,4-1 1-16,-9-4 1 16,2-3-9-16,-6-5-47 15,-4-2-40-15,1-6-104 16,-2-4-36-16,-1-3-146 15,1 0 225-15</inkml:trace>
  <inkml:trace contextRef="#ctx0" brushRef="#br0" timeOffset="289.62">2762 2750 606 0,'-3'-3'371'0,"-4"3"-52"16,-5 15-100-16,-1 7-15 15,-11 9-47-15,-1 10-18 16,-7 10-43-16,-5 4-23 16,2 11-37-16,6-21-11 31,15-23-12-31,0 1-4 0,-39 58-1 0,3-5-1 0,4-11-12 15,18-32-26-15,8-8-79 16,0-5-54-16,4-15-157 16,6-2-211-16,11-10 349 15</inkml:trace>
  <inkml:trace contextRef="#ctx0" brushRef="#br0" timeOffset="704.84">2644 2145 685 0,'-11'9'316'16,"-2"14"-146"-16,0 0 1 15,-2 11-59-15,2 3-23 16,10-2-38-16,2-4-21 16,6-13-27-16,4-4-1 15,4-10 4-15,3-2 4 16,1-5 7-16,-2-4 2 0,-6-3 0 15,-2-1-1-15,-7-3-2 16,2 1-1-16,-2-1-14 16,-11-4-18-16,1 2-44 15,-3-1-15-15,-1 3-32 16,8 5-25-16,2 6-219 16,2 3 238-16</inkml:trace>
  <inkml:trace contextRef="#ctx0" brushRef="#br0" timeOffset="1200.79">3646 3150 630 0,'-58'20'323'16,"66"-9"-139"-16,6-2 10 16,4 1-37-16,207 53-901 62</inkml:trace>
  <inkml:trace contextRef="#ctx0" brushRef="#br0" timeOffset="1246.67">3884 3266 766 0,'19'-4'650'16,"12"4"-541"-16,-3-4-462 15,3-1 222-15</inkml:trace>
  <inkml:trace contextRef="#ctx0" brushRef="#br0" timeOffset="1491.01">3805 2943 777 0,'6'-3'406'16,"-8"2"-127"-16,2 1-173 15,6 3-30-15,-6-3-68 16,0 0-6-16,0 0-1 16,13 4-1-16,7 2 7 15,32 12-43-15,-22-12-111 16,7-1-75-16,2 0 115 15</inkml:trace>
  <inkml:trace contextRef="#ctx0" brushRef="#br0" timeOffset="2159.21">4626 3654 545 0,'-6'20'273'0,"5"-6"-64"16,0-13-46-16,1-9 11 15,2-12-33-15,1-11-31 0,9-13-65 16,2-5-8-16,8-12-7 16,3-6-1-16,7-3 6 15,2-4 2-15,0-7-2 16,1 0-2-16,-6-9-16 16,3-1-7-16,0 6-7 15,-5 0-2-15,2 4-1 16,-3 10 0-16,-5 7 0 15,2 10 0-15,-8 17 0 16,-3 7 1-16,-4 13-1 16,-4 6-2-16,-1 8-16 15,0 3-6-15,-2 9 1 16,1 6 1-16,0 12 16 16,1 6 4-16,-1 9-2 15,2 3-1-15,-1 4 1 16,0 2 5-16,4 5 6 15,-3-3 2-15,3 5 0 0,1 0-7 16,1 3 7-16,7 4 3 16,-4-3 10-16,4 3 1 15,-3-6-6-15,3-1-3 16,0-2-7-16,0-1-1 16,2 2-1-16,1-3 0 15,3-3-1-15,-2-5-2 16,6-7 0-16,-8-3 4 15,-6-10-36-15,6-1-25 16,-13-13-76-16,3-6-72 0,-1-7-223 16,-5-7 271-16</inkml:trace>
  <inkml:trace contextRef="#ctx0" brushRef="#br0" timeOffset="2494.91">4931 3228 737 0,'0'-3'364'0,"0"0"-123"0,3-1-15 16,-3 3-64-16,0 1-40 16,0 0-62-16,10 3-20 15,8 5-24-15,24 12-6 16,-23-14-5-16,1-1-1 16,3-3-2-16,3 7-8 15,6-5-40-15,4 5-34 16,3-7-123-16,1-2-118 15,-1-1 204-15</inkml:trace>
  <inkml:trace contextRef="#ctx0" brushRef="#br0" timeOffset="2989.13">6052 3020 417 0,'-62'-112'292'0,"60"99"-7"15,5 7-77-15,-5-2-25 16,4 9-57-16,6 5-21 16,1 10-34-16,6 9-2 15,5 10-19-15,0 5-10 16,4 8-11-16,3 1-5 0,4 6-10 15,-3-2-3-15,3 0-3 16,1-3-2-16,-2 1 1 16,0 0 0-16,-2-4 0 15,3 5 0-15,-4-8 0 16,-2-2-1-16,-5-4 0 16,0-5 0-16,-6-7-57 15,3-8-39-15,-10-10-114 16,3-10-154-16,-4-19 236 15</inkml:trace>
  <inkml:trace contextRef="#ctx0" brushRef="#br0" timeOffset="3244.45">6543 2992 718 0,'-5'-11'376'15,"3"6"-143"-15,-8 9-37 0,-2 6-15 16,-7 12-44-16,-13 4-11 16,-1 15-17-16,-7 4-15 15,-5 10-31-15,-2-4-15 16,-1 3-33-16,0 2-6 16,-4 0-4-16,7 6-2 15,3 3 10-15,-1 3-34 16,2-4-71-16,-5 0-75 0,-4-4 88 15</inkml:trace>
  <inkml:trace contextRef="#ctx0" brushRef="#br0" timeOffset="6281.3">9983 3155 201 0,'-1'-1'162'16,"0"0"46"-16,-5-2-5 15,1 1-8-15,-1-1-16 0,2 1-30 16,2 1-18 0,-2 0-30-16,4-1-17 0,-1 1-32 15,0 0-16-15,0 0-24 16,0 0-6-16,0 1 3 16,1 0 12-16,9 18 24 15,27 38 15-15,-10-25 21 16,0 5 0-16,4 3-16 15,-1 4-16-15,1 5-24 16,-1-4-5-16,-2-1-8 16,-2 1 0-16,-4-4-5 15,3 4-1-15,-1 0-2 16,1-7 0-16,-1-3 1 16,-3-5 1-16,-4-6 2 15,0-3 0-15,-3-3 1 16,-3-4 1-16,-2-4-3 15,-1 0-20-15,-4-6-63 16,-1 0-32-16,2-4-79 0,-4 0-45 16,0 0 154-16</inkml:trace>
  <inkml:trace contextRef="#ctx0" brushRef="#br0" timeOffset="6591.05">10474 3315 759 0,'-3'-4'381'0,"0"5"-155"15,-3 4-28-15,6-5-58 16,-2 0-30-16,-19 6-10 16,-30 43-5-16,26-17-23 15,-4 8-16-15,2 1-22 16,4 10-9-16,-10 0-13 15,4 2-4-15,-4 0-4 16,-5-2 0-16,7-6-1 16,0-7-1-16,4-6 0 15,4-6 7-15,7-6-46 16,6-4-31-16,3-8-85 16,5-8-84-16,3-12-210 15,5-3 282-15</inkml:trace>
  <inkml:trace contextRef="#ctx0" brushRef="#br0" timeOffset="7045.15">10331 2761 616 0,'-7'0'340'15,"1"3"-114"-15,-1 7-50 16,-3 3-26-16,5 4-53 15,2 5-14-15,-2-1-18 16,8-1-12-16,2-8-23 16,4-7-3-16,10-6 0 15,1-10 1-15,4-5-3 16,-2-4-6-16,-1-3-5 16,0 3-1-16,-7 2 1 15,-3 4 1-15,-12 3 2 16,-6 0-2-16,-5 4-6 15,-3 0-5-15,2 1-9 16,2 5-2-16,1 2-67 0,1 2-52 16,3 5-133-16,0 3-141 15,6 6 256-15</inkml:trace>
  <inkml:trace contextRef="#ctx0" brushRef="#br0" timeOffset="7645.22">11321 3534 285 0,'-1'-5'199'16,"-1"4"12"-16,3 0-4 15,-2 1-42-15,0 0-42 16,1 0-24-16,0 0 3 15,0 0 2-15,0 0 12 16,7 3-16-16,8 4-18 0,26 16-27 16,-21-17-15-16,7 0-23 15,-3-3-5-15,7 1-7 16,-1-2 0-16,-1 0 0 16,3 1-1-16,-6-1 0 15,-1 2 0-15,-4-1 3 16,-1-2-21-16,-5 1-54 15,2-1-42-15,-3-4-116 16,0-1-62-16,-2-7 181 16</inkml:trace>
  <inkml:trace contextRef="#ctx0" brushRef="#br0" timeOffset="7975.34">11428 3331 414 0,'-7'0'311'0,"1"-3"-20"16,8 3-74-16,-2 0-39 15,0 0-67-15,0 0-31 16,0 0-11-16,17 1-16 0,31 4-35 16,-26-4-8-16,3 4-6 15,0-2-1-15,2-1 1 16,1 3 1-16,-1-4-37 16,2 0-41-16,-4 2-125 15,-2 3-122-15,-5 6 199 16</inkml:trace>
  <inkml:trace contextRef="#ctx0" brushRef="#br0" timeOffset="8684.01">12674 3356 432 0,'-9'-9'217'0,"-5"7"-44"16,0 2-24-16,-5 0-17 16,0 6-8-16,-2 1-26 15,2 2-8-15,-2 5-19 16,-1 1-7-16,2 7-18 15,-1 5-13-15,-1 6-9 16,-2 5-1-16,2 6-2 16,3 1-1-16,1 4-6 15,8-3-2-15,-2-8 11 16,4-1 2-16,8-9 0 16,3-1 0-16,12-6-11 15,-1-3 2-15,6-5 8 16,5-3 2-16,5-7 1 15,5-1-5-15,9-7-8 16,-1-4-2-16,7-2-1 16,0-8 0-16,-6-3 1 15,-2-2 2-15,0-5 2 0,-7-1 3 16,-6-6 7-16,-5-2 6 16,-11-10 4-16,-4-3 0 15,-9-2-9-15,-1 1-5 16,-10 5-1-16,0 5 0 15,-10 12-4-15,-10 5-4 16,-5 11-17-16,-10 6-8 0,-9 11-7 16,-3 5-6-16,-4 9-50 15,-3 8-39-15,-13 14 70 16</inkml:trace>
  <inkml:trace contextRef="#ctx0" brushRef="#br0" timeOffset="11162.13">8967 6485 561 0,'4'10'290'0,"3"-2"-69"16,-3-2-20-16,-1-3-44 15,2 0-7-15,-1-2-10 16,1-3-3-16,2-9-22 15,1-2-25-15,6-13-45 16,0-6-13-16,8-11 1 16,2-9 2-16,4-9 3 15,0-3-1-15,-4-5-8 16,5 1-3-16,0 0-6 0,-4-1-4 16,7-3-7-16,-3-1-2 15,-4-3-1-15,2 3 0 16,-2 10-2-16,-2 2 0 15,-3 8-1-15,-1 2-1 16,-5 7 1-16,-4 4-1 16,-2 8 2-16,0 7-1 0,-3 6 1 15,-1 3-2-15,-1 8-2 16,-2 0-5-16,1 5-10 16,2 3-3-16,-2 0 0 15,-2 0 3-15,0 0 8 16,0 0 3-16,0 0 2 15,4 12-1-15,1 2-1 16,10 32 1-16,-12-23-2 16,3 1 3-16,-1 8-2 15,0 3 1-15,-1 8 1 16,-1 1-2-16,1 8 3 16,-3 2 1-16,0 8-1 15,2 3 1-15,1 4 0 16,-1-3-1-16,4-4 1 15,6-1-1-15,-3-9 1 16,6 0 1-16,0-3 1 16,-3-3 1-16,-1-4-1 0,-1 1 2 15,1-4-2-15,4 0 1 16,-3-8 0-16,-2-3 0 16,-6-5 0-16,-4-7 2 15,3-4-1-15,-3 0 2 16,1-6-6-16,-2-4-14 15,2 0-48-15,-2-3-29 16,0 0-110-16,0 0-51 16,-1 0-135-16,-1-11 225 0</inkml:trace>
  <inkml:trace contextRef="#ctx0" brushRef="#br0" timeOffset="11506.2">9218 6030 442 0,'-8'-2'326'16,"6"0"-15"-16,3 2-73 15,0-1-25-15,-1 1-61 16,0 0-13-16,2 0-23 16,13 1-14-16,32 2-44 15,-20-1-20-15,-3-1-28 0,2-1-6 16,7 0-1-16,-3 3 0 16,3-3-1-16,-1 1 3 15,-5 1-30-15,0 3-23 16,-2 3-77-16,1 4-69 15,-2-2-150-15,-3-6 209 16</inkml:trace>
  <inkml:trace contextRef="#ctx0" brushRef="#br0" timeOffset="12091.27">10241 5878 450 0,'9'-4'251'15,"-4"4"-47"-15,-5 0-31 16,6 5-36-16,1 8-23 16,0 7-12-16,4 2-13 15,-1 5-4-15,1 3-8 0,4 6-13 16,2 2-2-16,7 4-22 16,6 1-6-16,1-4-17 15,2 2-7-15,-1-3-3 16,2-2 1-16,0-1-2 15,-2-2 1-15,4-4-1 16,-7 1-1-16,-6-5 3 16,0-2-2-16,-1-3 2 15,-10-8 0-15,-3-3-3 16,-4-4-17-16,-6-5-59 16,2-2-57-16,-1-7-185 15,0-5 198-15</inkml:trace>
  <inkml:trace contextRef="#ctx0" brushRef="#br0" timeOffset="12396.59">10691 5979 604 0,'0'-2'316'0,"-3"3"-89"15,-8 4-91-15,-4 5 0 16,-7 9-21-16,-1 0-2 16,-5 9-28-16,-2-1-10 15,-2 6-30-15,0-1-11 0,1 2-14 16,-3-3-6-16,1 1-9 16,-1 1-4-16,13 3-1 15,1-2-1-15,3-5 1 16,0-5-3-16,-2-8-47 15,5 2-33-15,4-9-110 16,6 1-111-16,4-7 196 16</inkml:trace>
  <inkml:trace contextRef="#ctx0" brushRef="#br0" timeOffset="13042.01">11705 6306 290 0,'-28'-43'224'15,"27"43"16"-15,4 0-76 16,3 2-28-16,-6-2-9 16,5 1 7-16,18 6-4 15,31 10-12-15,-24-14-34 16,3 0-19-16,-3 2-28 16,-6-2-8-16,0 0-9 0,-2 1-2 15,0-3-8-15,6 0-3 16,-9-1 0-16,1 0-2 15,-5 0-11-15,-6 0-24 16,0 0-54-16,-4-1-32 16,-5-2-119-16,0-3-109 15,-5-4 224-15</inkml:trace>
  <inkml:trace contextRef="#ctx0" brushRef="#br0" timeOffset="13387.09">11778 6020 590 0,'-1'-2'336'0,"1"0"-66"15,3-1-16-15,-3 3-69 16,0 0-36-16,3 0-45 16,8 1-31-16,1 1-41 15,31 10-10-15,-28-10-12 16,5 2-5-16,2 1-2 0,-1-3 0 16,4 1-1-16,-1 1 1 15,2 0 0-15,-3-2-2 16,-6 2-50-16,1-3-41 15,-5-1-102-15,-1 0-60 16,1-1 157-16</inkml:trace>
  <inkml:trace contextRef="#ctx0" brushRef="#br0" timeOffset="14087.4">12911 5936 396 0,'0'-6'225'0,"-9"-1"-9"16,0 1-77-16,-5 0-29 15,-1 2-26-15,-8 2-25 0,0 4 1 16,0 7 11-16,-4 2 0 15,-2 6-14-15,1 0-4 16,-5 3-19-16,3 6-10 16,3 6-15-16,-3 5-4 15,8 5-4-15,-1-1 0 16,6 4 26-16,4-1 1 16,7 2 1-16,6-3 1 0,8 1-27 15,0-10 0-15,7-4-2 16,5 2 0-16,5-12 1 15,9 5 0-15,-3-9 0 16,7-3 1-16,-2-4 1 16,-1-3 2-16,1-6 3 15,-3-2 2-15,1-11 4 16,0-2-1-16,-7-11-1 16,4-6-2-16,-6-8-1 15,1-5 1-15,3-6 1 16,-12 0 1-16,1 0-4 15,-12 2-1-15,-6 7 9 16,-4 1 11-16,-15 8 15 16,1 5 1-16,-7 4-13 15,-1 5-17-15,-6 1-24 16,-6 2-18-16,-6 6-26 0,-7 0-28 16,1 11-167-16,-1 10 169 15</inkml:trace>
  <inkml:trace contextRef="#ctx0" brushRef="#br0" timeOffset="19500.03">9224 8800 310 0,'-10'23'223'16,"-3"-4"34"-16,5 5-30 0,0 2-75 15,3-3-38-15,-3 1-70 16,4-2-21-16,-5-7 11 16,1 0 12-16,15 1 22 15,-6-6 6-15,5-1-18 16,1-3-13-16,-9-5-15 16,2-1 6-16,-2-14 6 15,10-6 3-15,-2-16-7 16,9-7-11-16,13-4-7 15,-8-7-2-15,6-3 2 16,-1-1 0-16,4-4-7 16,1-3-3-16,6-7-4 15,2-2-2-15,-2-5 0 16,1 8-1-16,-3 7 2 16,-3 4 0-16,-8 14 2 15,-5-1-1-15,-5 11 2 0,-1 3 0 16,-8 4 0-16,2 7 0 15,-2 4-2-15,-2 3-2 16,1 7-2-16,-1 1-4 16,-2 4-7-16,4 4-3 15,-4-1 0-15,0 0 1 16,0 0 7-16,1 3 3 16,5 15-1-16,13 32 0 15,-18-25 1-15,3 8 1 16,0 6 1-16,-5 1 0 0,3 6 1 15,-4 1 0-15,-2 3 3 16,3 1-3-16,-2-2 22 16,0 6 0-16,6 1 6 15,-1 0 3-15,-2-2-21 16,6-6 1-16,-3-5-7 16,0-2 0-16,3-6-2 15,-1-2 1-15,2-4-1 16,-1-1 0-16,3-4 1 15,0-1 2-15,-4-3 3 16,2-1 0-16,-1-3 1 16,-1-1-1-16,-2-7 1 15,-2 0 0-15,-2-3 1 16,2-2 2-16,-2-3 7 16,1 0-9-16,0-1-26 15,-1 0-21-15,0 0-67 16,0-1-51-16,0 1-131 0,0-10-130 15,-2-2 260-15</inkml:trace>
  <inkml:trace contextRef="#ctx0" brushRef="#br0" timeOffset="19768.3">9433 8585 711 0,'-6'0'365'0,"2"-2"-105"16,4 1-12-16,0 1-72 15,0 0-29-15,0 0-58 16,0 0-19-16,17 2-25 16,29 3-21-16,-22-4-19 15,4 0-2-15,1-5-17 16,-3 0-30-1,-13 2-93-15,0 0-63 0,47-7-165 16,-1 0 220-16</inkml:trace>
  <inkml:trace contextRef="#ctx0" brushRef="#br0" timeOffset="20123.39">10561 7977 495 0,'-2'0'319'0,"-8"3"-21"16,-9 12-128-16,-4 8-31 15,-10 10-18-15,-4 6-9 0,0 14-6 16,-1-1-6-16,9 18-41 15,2 5-8-15,6 10-23 16,6 6-8-16,0-8-6 16,5-2-3-16,0-12-5 15,4-3 0-15,4-8-3 16,2-7 0-16,9-5-8 16,-4-6-18-16,9-8-46 15,0-7-24-15,4-10-62 16,13-3-22-16,-6-17-151 15,8-6 209-15</inkml:trace>
  <inkml:trace contextRef="#ctx0" brushRef="#br0" timeOffset="20558.89">10746 8209 440 0,'-5'1'213'16,"-4"5"-84"-16,2-2-19 0,2 9-38 15,-4 5-4-15,0 9-5 16,2 5 4-16,3 6 11 15,4 1 5-15,11-4 6 16,-1-6-8-16,7-10-13 16,10-2 0-16,-4-15 1 15,6-4-7-15,4-10-12 16,-4-7-15-16,7-3-17 16,-2-7 0-16,-5-4-1 15,-1 2-1-15,-7-4 1 16,-6 3 0-16,-11 2 3 15,-4 2-3-15,-6 5-11 16,-5 5-9-16,-7 10-35 16,0 3-30-16,-5 12-80 15,-1 4-49-15,0 7-154 16,6 6 214-16</inkml:trace>
  <inkml:trace contextRef="#ctx0" brushRef="#br0" timeOffset="20992.5">10824 8709 259 0,'-3'35'235'15,"-16"-30"27"-15,11 14-58 16,-1-1-23-16,-4 8-33 16,0 4-8-16,-1 1 0 15,1 4-11-15,10-2-49 16,10-4-23-16,-6-12-37 15,7-6-7-15,9-10 2 16,-10-4 3-16,15-6 0 16,3-3 1-16,-7-8-4 15,4-1-2-15,-1-6-1 16,-7-1-2-16,0 2 0 16,-4-3-6-16,-7 7-45 15,-3-2-27-15,-4 0-61 16,0 6-47-16,0 3-189 0,3-1 238 15</inkml:trace>
  <inkml:trace contextRef="#ctx0" brushRef="#br0" timeOffset="21434.32">11394 7987 381 0,'3'-2'245'0,"-2"0"43"15,-1 5-104-15,0-3-25 16,0 1-18-16,4 25-26 16,11 33-16-16,-11-21-29 15,5 3-14-15,-2 12-33 16,-5 3-11-16,-2 12 23 16,-9 8 8-16,-4 9 22 15,-4-2 4-15,4-1-27 16,-3-7-9-16,2-8-22 0,9-1-2 15,-8-12-2-15,3-5 0 16,1-14 0-16,-3-7-1 16,12-10-43-16,1-6-42 15,-1-7-104-15,2-3-60 16,-6-6 147-16</inkml:trace>
  <inkml:trace contextRef="#ctx0" brushRef="#br0" timeOffset="21943.59">11939 8733 327 0,'-2'5'199'0,"11"2"5"16,5-2-17-16,7 0-13 15,6 1-4-15,2-4-39 16,5 2-29-16,-1-5-50 16,2-4-23-16,-1 2-27 15,-1-6-38-15,-1 2-98 16,-5-4-89-16,-5-3 128 16</inkml:trace>
  <inkml:trace contextRef="#ctx0" brushRef="#br0" timeOffset="22194.35">12118 8546 809 0,'1'0'401'0,"5"1"-130"16,3-1-41-16,6 0-84 0,0 0-45 15,6-1-67-15,1-2-14 16,4 1-10-16,4 1-4 16,1-2-18-16,-1 1-23 15,1-3-85-15,3 4-60 16,-4-2-165-16,5 2 207 16</inkml:trace>
  <inkml:trace contextRef="#ctx0" brushRef="#br0" timeOffset="23635.38">13363 7967 367 0,'-5'-15'231'0,"-1"5"-17"16,0 4-21-16,-1 3-39 15,-3 3-31-15,-3 5-28 16,0 2-4-16,-3 13-8 16,-2 5-5-16,-3 17-4 15,-2 7-7-15,-2 15-11 16,-4 6 2-16,-2 6-10 15,-4 14-4-15,1 7-12 16,4 2-13-16,6-2 39 16,5-11 0-16,12-8-6 15,-3-8 3-15,9-5-48 16,2-7-3-16,0-10-2 16,10-2-1-16,0-13-2 15,3-5-16-15,4-7-36 16,-5-7-31-16,7-2-87 0,2-5-37 15,-1-9-194-15,2-6 253 16</inkml:trace>
  <inkml:trace contextRef="#ctx0" brushRef="#br0" timeOffset="24070.05">13668 8189 294 0,'-10'6'161'0,"-1"15"-29"15,-2 6 12-15,-2 14-20 16,1 5-15-16,-3 3-35 16,5 1-15-16,11-7 14 15,2-6 4-15,17-14 26 16,0-8 14-16,7-15-25 16,5-8-5-16,4-14-30 15,6-9-15-15,-1-5-19 16,0-3-7-16,-7 0-7 0,-5 4-1 15,-13 4 3-15,-4 2 1 16,-14 5-11-16,-6 8-9 16,-10 5-21-16,-3 4-32 15,-2 7-64-15,-2 7-34 16,-2 6-180-16,-1 4 214 16</inkml:trace>
  <inkml:trace contextRef="#ctx0" brushRef="#br0" timeOffset="24504.22">13674 8889 631 0,'12'21'301'0,"-30"-4"-132"15,-1 2 2-15,-1 10-32 16,4 1-9-16,3 7-10 15,4-1-11-15,10-8-47 0,-1-4-22 16,7-13-29-16,3-4 0 16,8-9 10-16,4-8 7 15,7-9 4-15,0-4-3 16,-2-10-11-16,-1-3-6 16,-6-1-12-16,-2 0-10 15,-8 2-32-15,-6 3-21 16,-6 6-39-16,-5 0-20 0,-3 9-98 15,0 8 141-15</inkml:trace>
  <inkml:trace contextRef="#ctx0" brushRef="#br0" timeOffset="24854.29">14338 7888 576 0,'25'28'270'16,"-2"7"-149"-16,-8 14 12 0,-5 10 40 15,-10 12-20-15,-5 6-11 16,-9 12-19-16,-6 6-25 16,-12 10-38-16,-3 4-10 15,-6-3-20-15,-2-4-12 16,-2-3-9-16,0 1-1 16,1-8-10-16,2-4-30 15,-4-15-123-15,-4-10-173 16,-15-8 204-16</inkml:trace>
  <inkml:trace contextRef="#ctx0" brushRef="#br0" timeOffset="34010.94">2248 8134 411 0,'-28'9'285'16,"6"7"-28"-16,-10 11-40 15,9 12-26-15,0 18-51 16,-4 6-13-16,2 21-26 15,-4 7-11-15,4 5-23 16,2 8-15-16,2 4-19 16,4-1-10-16,4 4-11 0,6-8-4 15,2-12-3 1,1-5-2-16,4-8 0 0,3 0 0 16,12-8-1-16,5-7 0 15,9-7 3-15,5-4-22 16,10-13-50-16,-1-7-36 15,5-11-141-15,1-9-118 16,6-13 233-16</inkml:trace>
  <inkml:trace contextRef="#ctx0" brushRef="#br0" timeOffset="34686.76">2922 8448 287 0,'-29'48'232'0,"26"-34"8"16,4-4-53-16,3-3 1 15,-1-4-46-15,1-2 6 16,1-5 7-16,0-5-8 0,3-8-30 16,4-9-33-16,4-5-49 15,4-4-13-15,1-8-13 16,1 1-2-16,1-1-3 15,1 4 1-15,2 2-2 16,0 3 0-16,-6 8 2 16,-5-2 1-16,-6 17 12 15,-3 3 3-15,-6 3-9 16,1 9-5-16,-2 5-15 16,-1 8-3-16,2 11 5 15,-5 1 3-15,-3 8 3 16,2 2 0-16,-6 10 0 15,0 2 1-15,-4 8 2 16,3-1 1-16,0-3 0 16,1 1-1-16,4-12-39 15,1-9-37-15,4-5-84 0,0-4-63 16,3-5 138-16</inkml:trace>
  <inkml:trace contextRef="#ctx0" brushRef="#br0" timeOffset="36084.03">3724 9244 328 0,'38'-71'241'0,"-49"71"2"15,-4 1-57-15,-2 3-29 16,0 2-35-16,-2 3-17 15,1 5-30-15,4 3-18 16,-1 6-26-16,4 6-11 16,1 9-7-16,-1 4 1 15,9 6-2-15,0-3-2 16,6-6 26-16,6-6 2 16,4-12 4-16,9-5 8 0,5-11-8 15,4-6 7-15,4-14 14 16,-4-3 0-16,-5-12-18 15,-4 1-7-15,-4-9-15 16,1 0-3-16,-4-1-2 16,-7-3 0-16,-8 6-13 15,-1-2-20-15,-4 6-64 16,-2 8-35-16,-4 4-83 16,-7 6-69-16,0 11 176 15</inkml:trace>
  <inkml:trace contextRef="#ctx0" brushRef="#br0" timeOffset="36712.78">3944 8290 621 0,'-17'1'296'0,"-6"4"-142"15,5 5-26-15,1 15-82 16,-4 3-17-16,9 13-9 16,0 3-3-16,3 6-4 15,2-3 0-15,7-2 2 16,4-4 15-16,6-11 18 0,8-5 7 16,-3-14 12-16,8-3-2 15,3-16 3-15,7-3 1 16,3-11 4-16,-2-8-5 15,-1-6-14-15,-7-5-5 16,-8-8-16-16,-4 5-5 16,-9-1-4-16,-5 1-2 15,-14 9-19-15,-3 0-24 16,-6 5-63-16,-2 6-33 16,-3 12-64-16,0 6-46 0,-5 18 150 15</inkml:trace>
  <inkml:trace contextRef="#ctx0" brushRef="#br0" timeOffset="37237.76">3175 9010 371 0,'-23'-11'298'0,"1"5"11"16,-10 11-151-16,2 10-34 15,-3 14-81-15,2 7-14 16,1 9 3-16,5 6 7 0,6 3-13 16,1 3-2-16,14-4-12 15,4-3 4-15,7-11 17 16,11-8 4-16,5-15 9 15,4-9 3-15,12-15-1 16,-1-7 1-16,7-15 0 16,-5-3-9-16,-4-4-14 15,-8-2-2-15,-11-2-3 16,-4 2-1-16,-10-3-17 16,-6 4-24-16,-12-2-79 15,0 3-33-15,-5 10-60 16,5 4-33-16,1 10 155 15</inkml:trace>
  <inkml:trace contextRef="#ctx0" brushRef="#br0" timeOffset="37689.57">4460 7957 496 0,'16'14'235'0,"6"13"-109"15,1 9 22-15,4 12-14 16,0 9-13-16,0 14-8 16,-9 8 4-16,-7 21-10 15,-9 4 12-15,-12 13 20 16,-9 5-14-16,-12 8-27 15,-6 5-20-15,-11 2-41 16,-5-5-11-16,-4-9-8 16,4-6-3-16,-8-15-28 15,-4-11-47-15,-8-18-170 16,-3-6-187-16,4-13 255 16</inkml:trace>
  <inkml:trace contextRef="#ctx0" brushRef="#br0" timeOffset="43329.07">5817 10744 506 0,'78'-21'293'0,"-88"12"-38"16,0 1-24-16,-2 1-31 15,5 3-22-15,-4 4-28 16,-3 1-11-16,-3 2-37 16,-2 6-24-16,3 5-36 15,-1 6-13-15,-3 16-19 16,0 10-1-16,-1 23 7 16,-1 11 3-16,1 22 5 15,1 11 0-15,-1 6-8 16,3 6-2-16,8-2-5 15,2-4-3-15,8-2-3 16,0-11 0-16,8 2 1 16,5-8 2-16,6-7-2 15,5-3-8-15,7-25-46 16,6-5-24-16,5-18-74 16,3-11-65-16,0-14 140 0</inkml:trace>
  <inkml:trace contextRef="#ctx0" brushRef="#br0" timeOffset="43778.16">6407 10961 726 0,'-13'-6'354'16,"3"6"-165"-16,-3 12-88 16,1 6-23-16,-1 14-59 15,-1 7-1-15,7 11 3 16,7 2 0-16,13 1-2 15,2-8-8-15,12-11 13 16,3-11 8-16,5-17 11 16,2-6 8-16,-4-14 11 15,1-6 5-15,-6-12-2 16,1-5-1-16,-3-9-27 16,-4-3-13-16,-9-6-16 0,-4 3-4 15,-11 5-4 1,-8-2 0-16,-5 13-11 0,-3 7-10 15,0 8-50-15,3 8-41 16,-1 13-147-16,-4 3-165 16,1 21 270-16</inkml:trace>
  <inkml:trace contextRef="#ctx0" brushRef="#br0" timeOffset="44227.95">7724 10944 457 0,'-21'0'219'0,"-3"13"1"15,-1 6-150-15,-1 13-11 16,3 5 3-16,-2 7-29 16,4 3 6-16,6 7 39 0,2 0 10 15,13-8 5-15,1-6-17 16,9-19-40-16,7-5-5 15,1-16-2-15,13-3 10 16,5-16 18-16,2-7 9 16,5-10 14-16,-10-9-2 15,-7-9-17-15,-5-5-16 16,-12 5-19-16,-6 1-3 16,-17 7-27-16,-13 6-35 15,-9 8-98-15,-5 8-91 0,-7 22 137 16</inkml:trace>
  <inkml:trace contextRef="#ctx0" brushRef="#br0" timeOffset="44743.85">6779 11649 476 0,'-32'-4'277'0,"-3"11"24"15,-5 7-122-15,4 10-30 16,6 8-35-16,4 9-64 16,6 0-21-16,11 4-4 15,6 3 0-15,9-1-6 0,5-1-3 16,8-5-19-16,5-10-4 15,4-15 3-15,5-9 4 16,6-16 11-16,-4-10 7 16,1-8 10-16,-2-5 2 15,-9-5-2-15,-5-1-6 16,-10 1-15-16,-6 5-6 16,-12 1-12-16,-3 5-13 15,-13-2-44-15,2 1-20 0,-2 8-53 16,2 4-37-16,7 15 118 15</inkml:trace>
  <inkml:trace contextRef="#ctx0" brushRef="#br0" timeOffset="45193.83">7751 11914 617 0,'-42'-1'272'16,"25"25"-121"0,8-12-55-16,-1 0-8 0,-17 39 17 15,11 3-3-15,6-4-13 16,16-24-35-16,6-6-27 16,6-14-13-16,2-7 1 0,5-14 20 15,-4-9 14 1,-1-8 16-16,0-3 3 0,-7-4-13 15,-4 1-14 1,-8 4-17-16,-6 1-4 0,-10 1-13 16,-3 3-13-16,-4 4-38 15,2 2-22-15,4 4-103 16,3-1-84-16,8-5 161 16</inkml:trace>
  <inkml:trace contextRef="#ctx0" brushRef="#br0" timeOffset="45509.98">8423 10529 795 0,'37'-3'308'15,"0"18"-207"-15,-5 9 8 16,-7 22 36-16,-4 12 7 16,-13 21-3-16,-3 5 0 15,-11 19-12-15,-9 7-22 16,-15 16-31-16,-8 6-15 16,-19 9-37-16,-4 1-14 15,-6-5-8-15,-3-3 0 16,7-4-1-16,-10-3 1 15,-7-4-77-15,-6 2-77 0,-22-2 90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2T05:55:50.3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2518 2466 387 0,'-64'-32'255'16,"62"30"-38"-16,0 2-83 16,3 2-30-16,-1-2-24 0,0 0 8 15,2 4 29-15,9 14-2 16,32 37-28-16,-27-26-19 15,4 8-35-15,1 2-13 16,4 7-12-16,6 1-2 16,-3 2-1-16,2 1-2 15,-5 0 2-15,1 1 2 16,0 3 10-16,5 0 4 16,3-2 1-16,-3-2-1 0,2-8-9 15,-3-2-2-15,-3-11 0 16,1-1-1-16,-5-9 2 15,-1-2 2-15,-2-2-48 16,-4-3-50-16,0-5-141 16,-3-6-178-16,-3-14 257 15</inkml:trace>
  <inkml:trace contextRef="#ctx0" brushRef="#br0" timeOffset="269.27">3095 2745 423 0,'-2'-21'308'0,"-4"8"72"15,0 0-105-15,-2 8-46 16,4 4-34-16,-3 4-68 0,1 6-31 16,-11 6-37-16,-5 5-13 15,-5 14-6-15,-6 7-6 16,-3 4-15-16,2 7-4 15,-3 0-8-15,1-2-2 16,5 3-2-16,0-6-2 16,7-6-57-16,3-1-45 15,-2-7-111-15,0-2-75 0,2-9 180 16</inkml:trace>
  <inkml:trace contextRef="#ctx0" brushRef="#br0" timeOffset="684.16">2934 2152 676 0,'-5'-2'353'15,"0"0"-146"-15,0 6-42 16,-1 8-37-16,1 2-38 0,0 6-5 16,5-2-21-16,0-2-17 15,7-3-29-15,-2-8-7 16,9-5 4-16,0-6 3 15,0-12 8-15,0 0 1 16,-3-2-6-16,-4-1 0 16,-7 4-3-16,-1 2 0 15,-8 4-9-15,-1 3-11 16,-1 5-26-16,0 3-16 16,1 7-63-16,1 3-47 0,5 5-176 15,4 3 205-15</inkml:trace>
  <inkml:trace contextRef="#ctx0" brushRef="#br0" timeOffset="1181.27">4113 2963 665 0,'6'6'302'0,"4"1"-138"15,5 2 22-15,7 1-55 16,4 1-17-16,6-2-49 16,0-2-22-16,2-2-22 15,-4-4-4-15,1-1-4 16,-7-4-10-16,5 0-61 16,1-3-64-16,0 2-221 15,5-2 214-15</inkml:trace>
  <inkml:trace contextRef="#ctx0" brushRef="#br0" timeOffset="1435.66">4279 2780 715 0,'0'-7'407'16,"-2"0"-52"-16,4 4-124 15,2-3-73-15,3 1-62 16,5 4-58-16,1 0-24 16,7 1-14-16,-1 1-1 15,2 2 1-15,5 0-19 16,5 1-58-16,5 2-30 16,6-3-72-16,0 0-32 15,7-3-207-15,0-5 273 16</inkml:trace>
  <inkml:trace contextRef="#ctx0" brushRef="#br0" timeOffset="1900.49">6519 1856 434 0,'-10'-5'184'0,"-10"8"-92"15,0 8-18-15,-9 10 34 0,0 6 6 16,-5 10-4-16,-7 5-1 15,-5 11-39-15,-2 6-18 16,1 6-17-16,1 7-14 16,3 10-10-16,7 6 22 15,6 15 12-15,2-3 4 16,10 11 10-16,1-5-7 16,6 12-1-16,6 3-1 15,5-8-15-15,0 1-18 0,12-16-13 16,2-3-1-16,11-6-2 15,9-6 2-15,10-15 0 16,5-6 0-16,6-12 0 16,-1-4 2-16,3-6-45 15,1-6-30-15,1-8-152 16,0-6 136-16</inkml:trace>
  <inkml:trace contextRef="#ctx0" brushRef="#br0" timeOffset="2680.35">7643 2063 356 0,'-67'-68'253'15,"57"60"-42"-15,0 4-1 16,0 2-16-16,-2 0-62 16,0 2-20-16,-2 0-25 15,-4 3-16-15,0 6-28 0,-3 1-15 16,-3 10-23-16,0 8-5 15,-6 9-6-15,4 8-2 16,4 7 0-16,1 2 0 16,11 5 0-16,6 1-1 15,6-4 2-15,13-2 0 16,5-14 2-16,8-4 4 16,12-13-1-16,3-7 3 15,4-15 9-15,2-5 4 0,-4-17 10 16,-2-4 1-16,4-11 0 15,-3-3-1-15,-2-3-2 16,-6 1 3-16,-18 2 3 16,-9-3 0-16,-12 4-3 15,-8 2-9-15,-9 5-23 16,-1 9-12-16,-4 9-51 16,-2 2-52-16,3 11-253 15,-2 2 247-15</inkml:trace>
  <inkml:trace contextRef="#ctx0" brushRef="#br0" timeOffset="3476.48">8587 2019 604 0,'5'-9'296'0,"1"-2"-112"16,5 3-9-16,-3 2-48 15,-4-1-18-15,7 7-15 16,-1 2-10-16,13 7-13 16,10-1-9-16,-3 2-26 15,3 2-11-15,-2 5-14 16,-3 0-4-16,-3 6-1 16,-5 2 2-16,-9 3 2 15,-7 1 3-15,-8 0 2 16,-7 1 0-16,-12 4-2 0,-3 2-2 15,-7 1-1-15,-2-2-1 16,2-8-5-16,-4-1-16 16,-1-9-44-16,1-7-9 15,-2-10-19-15,6-5-2 16,11-8 32-16,5 0 8 16,9-1 17-16,3-1 14 0,8 5 4 15,1-1 1 1,7 4 3-16,4 0 4 0,3 3 4 15,2 4 5-15,0 0 12 16,-2 4 4-16,0 4 8 16,3 2-1-16,2 3-10 15,-10 0-4-15,6 4-10 16,1-1-2-16,4-4 1 16,12 5-2-16,-3-4 0 15,-3-3 0-15,3 2 0 16,-3-5-10-16,3-3-54 15,-4-3-62-15,1 0-243 16,-1-2 236-16</inkml:trace>
  <inkml:trace contextRef="#ctx0" brushRef="#br0" timeOffset="4365.72">7337 3466 749 0,'-1'-1'368'15,"0"0"-142"-15,-7-3-39 16,-9 4-98-16,-30 17-26 16,26 7-38-16,-2 5-8 15,-1 12-9-15,2 6-5 16,3 9-3-16,8-3-1 16,9-9 0-16,4-3 1 0,5-18-1 15,-1-4-1-15,7-10-2 16,-1-3 0-16,3-7 4 15,5-4 4-15,-4-2 11 16,0-10 4-16,0-3 2 16,-2-7-2-16,-6-9-2 15,-2-6 0-15,-8-12 5 16,-3-4 1-16,-4-7-4 16,-1 1-4-16,7 9-11 15,3 3-2-15,8 7-1 16,2 5 1-16,6 7 2 15,0-2 1-15,5 10 2 16,0 1 2-16,1 5 3 16,0 6-1-16,-2 9-3 15,3 4-1-15,-3 13-4 16,-1 1 1-16,-10 3 3 16,-7 5 1-16,-4 4 1 15,-6 3 0-15,-4-1-2 0,-4 2-2 16,-7 2-28-16,0-3-23 15,1 0-53-15,-4-4-42 16,4-4-88-16,3-3-162 16,4 0 256-16</inkml:trace>
  <inkml:trace contextRef="#ctx0" brushRef="#br0" timeOffset="5050.96">8478 3299 593 0,'-3'-1'315'16,"-3"-1"-84"-16,-2 0-35 16,-1 0-78-16,-2 3-21 15,-4 5-34-15,-3 7-13 0,-8 12-26 16,-5 3-11-16,-5 15-13 15,-7 4-3-15,5 12-1 16,-2 4 0-16,11 5 1 16,9-1 1-16,14-9-1 15,2-9-2-15,4-12-2 16,6-10 0-16,6-16 3 16,6-5 7-16,7-12 21 15,5-4 11-15,2-9 10 16,1-1-1-16,-7-6-10 15,-7-1-6-15,-8 0-6 16,-6-1-1-16,-8 1-2 16,-7-2-2-16,-11 4-9 15,-2 0-8-15,0 8-23 16,4 2-24-16,0 7-74 16,5 1-52-16,0 3-212 15,6 1 242-15</inkml:trace>
  <inkml:trace contextRef="#ctx0" brushRef="#br0" timeOffset="5577.55">9526 1676 501 0,'3'0'210'0,"4"13"-117"15,2 5-21-15,2 15 3 16,0 5 6-16,3 16 12 16,-4 9 1-16,0 17-26 15,0 8-18-15,-4 11-11 16,1 1 2-16,-6 11 3 15,-3 2 33-15,-13 5-10 0,-3 3 1 16,-12 3 7-16,-3 7-30 16,-6-6-11-16,3 4-8 15,-2-13-14-15,0-1-3 16,2-3 0-16,-2-11 0 16,7-8 1-16,-1-17 6 15,2-18-76-15,3-5-52 16,-2-15-176-16,4-7 165 0</inkml:trace>
  <inkml:trace contextRef="#ctx0" brushRef="#br0" timeOffset="6137.02">10102 2672 594 0,'0'-1'284'15,"0"4"-101"-15,1 3-17 0,-1-6-52 16,0 3-14-16,5 19-25 16,13 34-3-16,-6-25 10 15,6 4-4-15,0 8-19 16,-2 0-12-16,9 3-33 16,-12-2-7-16,4-1-4 15,1 3 0-15,-5-4 1 16,10 1 0-16,-3-4 2 15,2-2 0-15,-6-6 3 16,1-3-12-16,-2-3-60 16,-4-9-40-16,1-6-117 15,-1-7-127-15,1-14 227 16</inkml:trace>
  <inkml:trace contextRef="#ctx0" brushRef="#br0" timeOffset="6392.93">10499 2704 859 0,'-5'-6'393'16,"-1"13"-180"-16,-5 1-29 16,-7 7-39-16,-6 9-19 15,-9 4-12-15,-4 8-10 16,-1 15-33-16,-2 1-16 15,4 13-31-15,-5-5-11 0,-5-1-9 16,2 3-2-16,-9-9-27 16,8 1-21-16,-2 1-95 15,1-4-77-15,3 4 137 16</inkml:trace>
  <inkml:trace contextRef="#ctx0" brushRef="#br0" timeOffset="12952.62">2394 5708 213 0,'-10'-3'157'0,"3"-4"28"16,0 4-45-16,4-2 2 15,-2 0-26-15,5 5-45 16,0 0-8-16,0 0-15 16,0 0-8-16,0 0 24 0,0 0 10 15,6 8-3-15,5 4-1 16,28 32-14-16,-26-21-8 16,3 0-14-16,-2 1-9 15,2 2-10-15,3-2-2 16,0 1-3-16,0 4-1 15,0-3-1-15,1 4 0 16,-3-5-3-16,2 0 0 0,3-2 0 16,-5-5-1-16,2 2 2 15,-3-3 0-15,-3-2 0 16,-5-2 1-16,1-5 2 16,-5 0 1-16,-5-6-48 15,3 2-47-15,-1-5-120 16,-1 0-102-16,0 0 191 15</inkml:trace>
  <inkml:trace contextRef="#ctx0" brushRef="#br0" timeOffset="13217.15">2728 5765 457 0,'-6'-8'327'15,"0"2"-34"-15,-1 7-69 16,1 2-42-16,-5 9-80 0,-4 5-15 16,-6 7-29-16,-3 3-8 15,-3 6-3-15,-5 0-6 16,3 0-8-16,0 1-7 16,2-2-15-16,4-3-4 15,4 2 7-15,0-5-38 16,7 0-95-16,5 3-62 15,4-3-216-15,3-1 246 16</inkml:trace>
  <inkml:trace contextRef="#ctx0" brushRef="#br0" timeOffset="13599.09">2902 6176 485 0,'49'-27'277'15,"-51"31"-33"-15,0 4-46 16,0 8-48-16,-1 3-30 16,-3 7-45-16,4 5-21 15,-1-2-28-15,3 1-11 16,2-7-9-16,2-4 3 15,2-2-85-15,-1-3-84 16,-2-7 100-16</inkml:trace>
  <inkml:trace contextRef="#ctx0" brushRef="#br0" timeOffset="14163.7">2703 5502 609 0,'-33'-69'297'16,"28"71"-140"-16,5 4-15 15,-1 6-89-15,0 4-10 16,1 2-1-16,3-1-6 16,4-2-6-16,0-7-4 0,2-4 12 15,-3-4 7-15,1-7 13 16,4 4 3-16,-1-7-15 16,1 0-7-16,-10 1-10 15,1-5-2-15,-2 6 11 16,-5-2 7-16,2 2 0 15,-7 2-4-15,4-3-19 16,-1 7-11-16,6 3-11 16,-4-1-3-16,0 1-7 15,4-1 3-15,0 0-65 16,0 0-41-16,-1 2-170 16,-6 13 168-16</inkml:trace>
  <inkml:trace contextRef="#ctx0" brushRef="#br0" timeOffset="14809.66">3994 6052 408 0,'-79'-33'253'0,"79"28"-16"0,2 2-2 16,1-1-68-16,-3 3-26 16,0 0-45-16,0 1-24 15,0 0-20-15,0 0-6 16,10 1-13-16,0 1-3 15,35 4-7-15,-26-6-6 16,4-1-5-16,-1-3-2 16,-1 1-2-16,-2-2-1 0,-3 0 0 15,-3 2 0-15,-2 3 6 16,-4-3-24-16,0 1-77 16,-1 2-46-16,-4-6-228 15,-2 0 229-15</inkml:trace>
  <inkml:trace contextRef="#ctx0" brushRef="#br0" timeOffset="15099.44">3945 5818 492 0,'-2'0'332'16,"2"0"-44"-16,1 0-74 16,-1 0-58-16,0 0-89 0,0 0-31 15,0 0-30-15,0 0-3 16,9 2-3-16,5 1 1 16,31 10 0-16,-27-9 2 15,0-2 1-15,-5 1 0 16,6 2-24-16,-1-1-44 15,1 3-115-15,3-1-87 16,-7 1 156-16</inkml:trace>
  <inkml:trace contextRef="#ctx0" brushRef="#br0" timeOffset="16509.82">5102 5739 321 0,'-22'-78'195'0,"29"73"9"16,1-1-35-16,2 3-54 15,0-1-1-15,3 1-35 16,3 0-3-16,4 2-6 16,0 2-7-16,5 4-9 15,1 0-7-15,0 3-12 16,-2 2-5-16,-2 2 8 15,-5 1 1-15,-7 1 3 16,-1 1 4-16,-9 7-14 16,4 3-5-16,-10 4-6 15,-5-2-4-15,-5 1-4 0,-4 2-1 16,0 1 0-16,1-2 1 16,-2-3 1-16,-2-9 1 15,-2-3 1-15,-2-3 0 16,0-3-4-16,-3-3-2 15,3-2-16-15,-2 0-9 16,6-4-10-16,3-1-6 16,-1-8 3-16,6-3-1 15,0-2-3-15,5 0 4 0,6-3 5 16,2 3 3-16,6 1 7 16,-2 1 1-16,4 4 1 15,0 1-1-15,0 2 0 16,4 5 2-16,-4 0 6 15,5 2 4-15,1 1 6 16,-2 2 2-16,9 3 1 16,-2 1 0-16,0 0 0 15,3 2 0-15,1 0 0 16,0 2 0-16,3 3 2 16,0-1 1-16,-1 2 0 15,1-1-1-15,-1 0-3 16,0 1-2-16,0-4-3 15,0-1 1-15,0 1-1 16,-1-2 0-16,0 2 1 16,-4 1 2-16,-5-2-60 0,1-1-79 15,-2-2 85-15</inkml:trace>
  <inkml:trace contextRef="#ctx0" brushRef="#br0" timeOffset="17697.79">6013 5669 310 0,'-27'-78'214'16,"25"76"-22"-16,-3 2 10 15,8 0-21-15,-3 0-56 16,0 0-28-16,0 0-39 16,0 0-13-16,0 0 1 15,0 0-1-15,9 20-20 16,25 30-8-16,-22-23-1 16,1 6 0-16,1 1 2 15,3 1 0-15,5 5-4 16,3-5-1-16,-4-5-4 15,-3-3 0-15,-2-2-3 16,-2-3 0-16,0-1 0 16,0-1-1-16,-1-9 1 15,0 2 0-15,0-4 2 0,-4 1 1 16,-4-6-7-16,0 2-33 16,-1-6-93-16,-1 0-62 15,2-8-125-15,-2-3-67 16,-1-5 244-16</inkml:trace>
  <inkml:trace contextRef="#ctx0" brushRef="#br0" timeOffset="17965.59">6338 5708 372 0,'-3'-6'273'15,"0"-1"-23"-15,-1 7-54 16,-1 1-43-16,-1 7-54 15,-3 1-8-15,-4 7-3 16,-3 3 3-16,-1 5-3 16,-2 3-6-16,-6 3-18 15,0 0-12-15,-3 2-24 16,-1 0-7-16,2-1-12 16,0-4-2-16,5-5-2 15,5 0-2-15,3-9-32 16,-1-2-32-16,10 0-91 15,0-4-84-15,3 2 148 16</inkml:trace>
  <inkml:trace contextRef="#ctx0" brushRef="#br0" timeOffset="18668.31">6459 6087 339 0,'9'-41'224'16,"-1"38"-13"-16,-2-1-29 15,1 2-2-15,3 0-34 16,-2-1-16-16,3 3-46 16,1-1-22-16,-2 5-23 0,5 1-10 15,3 3-12-15,-3 1-3 16,-4-2-2-16,-3 6 2 16,-7 2 8-16,0 0 4 15,-5 1 1-15,-5 0 0 16,-2-2-5-16,-4 0-1 15,-1-4-3-15,1-2-1 16,0-5-3-16,5-1-2 16,2-2-5-16,3-2-2 15,0 0-7-15,2 1-8 0,3 1-13 16,0-1-2-16,0 1 0 16,0 0 5-16,0 0 11 15,8 0 2-15,6 2 2 16,20 10 1-16,-21-6 2 15,8 4-1-15,-1-1 2 16,8 1 1-16,-5-1 0 16,0-1 1-16,2 2 1 15,1-1 1-15,1 1-39 16,-3 0-50-16,-1-2-129 16,0 1-114-16,-3 4 199 15</inkml:trace>
  <inkml:trace contextRef="#ctx0" brushRef="#br0" timeOffset="19810.46">2477 7749 433 0,'4'-11'223'0,"14"34"-34"16,1 2-15-16,3 3-28 16,-3 3-11-16,2 3-39 15,4 2-20-15,1 2-30 16,4 3-12-16,-3-4-18 15,-4-1-4-15,-6-4-3 16,-4-3 0-16,1 0-1 16,4 3 0-16,-6-2 1 15,2-1-1-15,-4-5 1 16,-8-3 2-16,7-8 2 16,-7-5-28-16,3-1-144 15,-3-7-105-15,1-9 148 16</inkml:trace>
  <inkml:trace contextRef="#ctx0" brushRef="#br0" timeOffset="20065.75">2845 7873 724 0,'-4'-1'330'16,"-5"7"-164"-16,-1-1-19 15,-4 11-60-15,1 3 6 16,0 7 9-16,-7 7-4 16,-1 2-26-16,-5 0-18 15,-1-1-31-15,4-4-10 16,-2 0-10-16,4 2-2 0,3-7-5 16,2 7-31-16,0-6-88 15,6 1-81-15,1-1 116 16</inkml:trace>
  <inkml:trace contextRef="#ctx0" brushRef="#br0" timeOffset="20664.4">3012 8341 379 0,'38'-54'262'0,"-36"46"-31"16,3 2-25-16,0 0-31 0,6 3-56 16,-3-1-16-1,6 2-30-15,0 3-7 0,-1 2-16 16,0 5-11-16,-3-1-14 15,-3 3-3-15,-5 1-3 16,-2 1 0-16,-5 3 1 16,-1 3 1-16,-6 3-2 15,-2-3-2-15,-1 1-5 16,-3-2-3-16,4-4-6 16,3-4-2-16,3-3-2 15,4-5-8-15,4-1-15 16,3 0-2-16,-3 0-2 15,0 0 6-15,8 0 15 16,9 0 3-16,30-3 3 16,-28 2 1-16,0 1 2 15,-2 1 1-15,-6-1-16 16,1 0-37-16,-6 0-113 0,-3-3-82 16,-2 2 142-16</inkml:trace>
  <inkml:trace contextRef="#ctx0" brushRef="#br0" timeOffset="21216.93">2772 7491 486 0,'-9'-4'249'0,"8"8"-72"16,-3 4-51-16,-1 8-51 0,4 4-11 16,-1 4-4-16,5-1 4 15,4-4-11-15,-6-4-11 16,6-10-11-16,-3 0 6 15,5-9 26-15,-3-2 15 16,4-2-3-16,-3-4-10 16,-6-1-23-16,5 3-12 15,-8-4-4-15,1 3-2 0,-2 2-3 16,-4 0-1 0,-3 3-7-16,3 0-4 0,4 4-11 15,-3 0-7-15,7 4-65 16,-2-2-50-16,0 0-152 15,0 0 163-15</inkml:trace>
  <inkml:trace contextRef="#ctx0" brushRef="#br0" timeOffset="21695.94">3940 8149 269 0,'-2'-25'233'16,"11"28"-6"-16,5 5-35 15,-1-7-42-15,6 4-84 16,2 2-23-16,1-5-27 16,-1 1-4-16,2-3 0 15,3-3-2-15,-6-2-153 16,3-1 110-16</inkml:trace>
  <inkml:trace contextRef="#ctx0" brushRef="#br0" timeOffset="21920.37">4089 8065 541 0,'-92'-58'322'16,"92"52"-11"-16,2 0-117 15,2 0-59-15,0 2-42 16,4-1-51-16,-1 2-23 16,7 2-17-16,-1-1-2 15,5 1 0-15,3 0 0 16,4 0-41-16,4 0-67 0,1 1-289 16,1 2 260-16</inkml:trace>
  <inkml:trace contextRef="#ctx0" brushRef="#br0" timeOffset="22624.79">4996 8041 293 0,'-57'34'172'16,"42"-4"-23"-16,-3 5-8 0,5 6-21 16,1-1-15-16,3 3-33 15,6 0-18-15,7-9-38 16,6-5-14-16,6-13-7 15,3-8 2-15,1-8 12 16,2-4 13-16,0-12 16 16,-4-5 3-16,-2-11-6 15,-1-1-9-15,-2-4-5 16,-2-1 2-16,-3-4 2 16,-4-4 2-16,-5-3-6 15,2-5-6-15,1 4 19 16,5 2 5-16,4 6 9 15,2 5 6-15,5-1-24 16,0 5-3-16,5 7 6 16,-1 2-1-16,-2 11-1 15,-3 4-4-15,-3 7-17 16,-4 5-3-16,-1 5-1 16,-2 5 1-16,-5 5 5 0,-2 0 3 15,-5 5 1-15,0 1 0 16,-5-2-2-16,-2 1 0 15,-2-3 8-15,1-1-35 16,-2-3-78-16,1-3-42 16,0-1-180-16,0-1 198 15</inkml:trace>
  <inkml:trace contextRef="#ctx0" brushRef="#br0" timeOffset="23105.92">5520 7799 680 0,'-4'-7'352'15,"1"5"-149"-15,1 2-48 16,7 5-99-16,5 5-27 15,7 9 21-15,3 5 16 16,0 6 4-16,1 3 1 16,0 6-22-16,-2-1-13 15,0 2-17-15,4-2-7 0,1-3-7 16,0-2 1 0,4-1-1-16,-7-2 1 0,-2-1 1 15,-4-2-1-15,-4-6-28 16,0-3-38-16,-3-5-94 15,-1-7-81-15,-1-6-180 16,-3-5 255-16</inkml:trace>
  <inkml:trace contextRef="#ctx0" brushRef="#br0" timeOffset="23331.66">5887 7894 420 0,'6'-19'341'16,"-4"7"17"-16,-3 6-78 15,-6 4-44-15,1 4-87 16,-4 2-39-16,-7 9-40 16,1 4-1-16,-5 5-12 15,-2 6-3-15,-3 3-17 16,1 6-14-16,-2-3-15 0,2 2-4 16,2-2-1-1,-1-8-25-15,6 7-91 0,1-4-54 16,5 3-239-16,4 5 253 15</inkml:trace>
  <inkml:trace contextRef="#ctx0" brushRef="#br0" timeOffset="23636.09">6132 8333 335 0,'2'1'300'16,"1"5"42"-16,-5 2-82 15,2 3-39-15,-6 8-66 16,1 2-31-16,-7 5-48 15,-4 1-18-15,2 3-35 16,0-2-10-16,4-1-8 16,2-3 8-16,1-3-102 15,0-4-77-15,5 1 105 16</inkml:trace>
  <inkml:trace contextRef="#ctx0" brushRef="#br0" timeOffset="24178.19">6641 8115 430 0,'-2'0'263'15,"3"0"5"-15,3 0-55 16,-4 0-33-16,0 0-37 15,5 1-58-15,14 3-18 16,26 2-28-16,-24-7-8 16,1 0-8-16,0-2-6 15,1 0-7-15,-5 0-2 16,-1 1-1-16,-1-2-9 16,0 3-90-16,4 2-68 15,-8-9 94-15</inkml:trace>
  <inkml:trace contextRef="#ctx0" brushRef="#br0" timeOffset="24386.62">6865 8028 555 0,'-28'-53'279'0,"26"60"-110"16,2 4-18-16,-3 4-64 15,-1 0-27-15,0 6-22 16,-5-3-6-16,2-1-10 16,1 4-9-16,-1 0-31 15,1 2-69-15,0 4 60 16</inkml:trace>
  <inkml:trace contextRef="#ctx0" brushRef="#br0" timeOffset="24941.17">7661 7767 429 0,'-4'-10'265'0,"-2"5"-19"16,1 0-21-16,-6 0-56 16,0 3-14-16,-2 0-16 15,-1 4-14-15,-5 5-38 16,3 5-19-16,-6 9-35 15,-8 3-12-15,1 12-14 16,-6 5-3-16,-6 11-4 16,4 6-3-16,0 9-1 15,3 2-2-15,8-1 2 16,6-3-1-16,12-9 0 16,7-8-1-16,10-11-6 0,7-7-3 15,6-14 0-15,8-4 0 16,6-13 10-16,0-10 6 15,4-9 9-15,-4-6 6 16,-8-6 3-16,-8 2 2 16,-12 1 4-16,-3 0 2 15,-15 1 2-15,-3 2-2 16,-10 2-18-16,-5 3-12 16,5 8-45-16,3 2-30 15,0 5-77-15,2 3-66 0,5 4 140 16</inkml:trace>
  <inkml:trace contextRef="#ctx0" brushRef="#br0" timeOffset="25480.5">8150 7765 606 0,'-2'-1'276'15,"3"1"-124"-15,1 3-8 0,-2-3-37 16,0 0 0-16,5 21-15 15,38 34 0-15,-28-22-2 16,5 4-12-16,1 1-19 16,1-3-16-16,0 1-26 15,1-2-7-15,0 0-3 16,-4 0-1-16,2 0-1 16,-1 1 0-16,-4-2 0 15,3 0 0-15,-3-1-1 16,0 0 1-16,-1-2-57 15,-2-8-29-15,-3-8-126 16,0-5-152-16,-5-13 238 16</inkml:trace>
  <inkml:trace contextRef="#ctx0" brushRef="#br0" timeOffset="25745.8">8623 7817 799 0,'-1'-5'428'0,"-4"0"-139"16,4 8-99-16,-6 2-18 15,-6 8-63-15,-2 8-16 16,-13 5 3-16,-2 4-7 16,-5 5-27-16,-3-1-16 15,-2 3-28-15,-1 0-9 0,6-2-8 16,1-1-2-16,5-1-22 15,6-1-21-15,1 1-73 16,6 1-59-16,7 0-150 16,-2 1 198-16</inkml:trace>
  <inkml:trace contextRef="#ctx0" brushRef="#br0" timeOffset="26315.35">8726 8306 463 0,'-28'-36'258'0,"28"33"-39"16,8 3-15-16,2 0-43 16,-5 0-24-16,8 6-44 15,-5 4-22-15,0 3-31 16,6 2-5-16,-12 4-5 16,-2-2-2-16,-3 5-4 15,-3 1-2-15,-1 3-8 16,-3-4-2-16,4-3-3 15,-1-3-3-15,1-4-6 16,6-1-3-16,0-3-4 16,8 1-1-16,-3-5 4 15,8 3 2-15,5 0 3 16,-6-2 0-16,11 0 0 16,-3 0 0-16,-2-2 35 0,8 2-69 15,-4-1-194-15,5 0 172 16</inkml:trace>
  <inkml:trace contextRef="#ctx0" brushRef="#br0" timeOffset="35801.94">10113 6012 265 0,'-35'14'212'0,"34"-15"14"16,0 0-74-16,-2-3-18 15,3 3-38-15,0 0-5 16,0 0-7-16,0 0 2 16,0 0 5-16,0 0-2 15,0 0-16-15,0 1-15 16,0 0-26-16,0 0-10 15,0 0-10-15,0 0 5 16,0 0 13-16,0 0 3 16,1 0 14-16,14 3 5 0,27 4-6 15,-25-4 2-15,2-3-9 16,-2 1-8-16,6 3-11 16,-3 0-5-16,1 0-6 15,-4-3-1-15,2 1 0 16,-5-3-2-16,-1-2-1 15,5 3-1-15,-4-6-1 16,0 4 1-16,-4-1 1 16,-3-3 2-16,-1 6-11 15,4-4-18-15,-2-2-60 16,-3-1-36-16,-5-5-74 16,5 3-37-16,-5-1-101 15,0 2 201-15</inkml:trace>
  <inkml:trace contextRef="#ctx0" brushRef="#br0" timeOffset="36147.39">10199 5792 291 0,'-4'-5'256'0,"2"1"30"16,-2 2-63-16,3 2-26 0,1 0-85 16,0 0-13-16,0 0-11 15,0 0 1-15,0 0 16 16,6 2-20-16,12 3-35 16,21 8-16-16,-22-10-22 15,1-1-5-15,-3 0-3 16,6 0-1-16,4 1-1 15,-2 0 1-15,-3-3-1 16,1 1 0-16,-7-2 2 16,0 0-3-16,-6-1-80 15,-3 1-48-15,-5 0-260 16,-4 2 240-16</inkml:trace>
  <inkml:trace contextRef="#ctx0" brushRef="#br0" timeOffset="36873.44">10967 5859 322 0,'61'-32'217'0,"-64"27"5"16,0 2-24-16,-1-3-52 15,-1 1-20-15,0 3-25 16,-3 0-16-16,-2 4-27 16,-3 0-11-16,-1 7-18 15,-5 1-6-15,0 4-8 16,-1 6-2-16,-4 1-5 15,5 7-2-15,-2 4-3 16,-2-3-2-16,8 3 0 16,-5-5 0-16,5-3 0 0,6 3 1 15,3-3 3-15,3 0 0 16,6-6 2-16,6 0-1 16,6-5 1-16,3-1 4 15,5-3 7-15,-3-5 4 16,6-4 5-16,6-4 17 15,8-6 5-15,3-1 1 16,-1-6 3-16,-3-4-14 0,-3-7-7 16,-5 1-2-16,-1-5-8 15,-3 0-2-15,-8-4 0 16,-4-5 3-16,-13-1 4 16,-6 3 0-16,-11 6-1 15,-7 7-5-15,-8 10-12 16,-5 5-5-16,-4 7-12 15,-3 4-13-15,1 2-40 16,4 4-29-16,5 0-91 16,6-3-90-16,11 3 175 15</inkml:trace>
  <inkml:trace contextRef="#ctx0" brushRef="#br0" timeOffset="38118.35">12989 6106 382 0,'6'-3'236'0,"-6"3"-38"16,7 0-53-16,-2 2-21 0,2 4-16 16,1-1-6-16,3-2-9 15,5 1-1-15,5-1-22 16,6 0-11-16,7 1-6 15,0 3-7-15,5-2-9 16,0 2-3-16,3-1-12 16,-2-1-4-16,-1-2-1 15,-3 3-1-15,-6-6-3 16,-5 2 0-16,-6-1-2 16,-5-3 1-16,0-1 0 15,-5-1 1-15,-5-1 1 16,1 2-2-16,-6-3-29 15,1 0-36-15,0 0-83 16,-2-4-44-16,0 3-108 16,-4 0-91-16,-2 0 250 15</inkml:trace>
  <inkml:trace contextRef="#ctx0" brushRef="#br0" timeOffset="38538.23">13117 5957 324 0,'-13'1'243'16,"2"-3"-4"-16,1 1-32 15,0-3-20-15,6 3-24 16,1 2-17-16,3 2-50 15,0-3-24-15,0 0-35 16,0 0-10-16,6 1 10 16,7 2 1-16,8 2-1 15,29 6 2-15,-22-7-8 16,7 2-5-16,1-5-9 16,1 4-5-16,6-2-2 15,-1-2-1-15,-3 5-1 16,1-3-1-16,-6 0-2 15,-5 3-1-15,-5-3-1 16,-8 0 1-16,-2-1 1 16,-10-3 3-16,-4 1 5 0,-4-4-19 15,-1-2-76-15,3 4-45 16,0-1-140-16,2 2-121 16,-1 0 256-16</inkml:trace>
  <inkml:trace contextRef="#ctx0" brushRef="#br0" timeOffset="39213.5">13614 5843 181 0,'-31'-35'180'0,"18"35"73"16,1-1-19-16,8 1-15 16,1-1-22-16,-2-1-26 15,4 0-13-15,0 1-45 16,0 0-23-16,0 0-42 15,0 0-14-15,0 0-13 16,-1 0-5-16,2 0-14 16,-2 0-5-16,2 1-9 0,0 0 0 15,0 0 5-15,5 2 4 16,9 6 2-16,32 16 1 16,-21-18 6-16,-2-1 2 15,11 2 0-15,1 2 0 16,2 0-3-16,2-3-1 15,2 5-1-15,0-1 1 16,-3 0-2-16,-4 3 0 16,-8-4 1-16,-8 0 0 15,-6 1 2-15,-3 1 11 0,-7-3 14 16,3 0 7-16,-3 0 11 16,-2-4-4-16,0 5 6 15,-7-2 1-15,-6 4 2 16,-3 2-5-16,-14 2-15 15,-6 4 1-15,-16 6 2 16,-10 1-3-16,0 4-4 16,-1 0-9-16,10 1-14 15,5-5-2-15,8-4-2 16,11-1 0-16,0-7-1 16,3-1 0-16,9-4-28 15,-5-2-24-15,12-3-65 16,6 0-35-16,1-3-97 15,5-1-53-15,-2-1 193 16</inkml:trace>
  <inkml:trace contextRef="#ctx0" brushRef="#br0" timeOffset="40383.56">15174 5871 387 0,'-38'-69'246'0,"39"69"-54"16,-1 2-20-16,1-2-23 16,-1 0-44-16,0 0-20 0,0 0-31 15,0 0-13-15,0 0-16 16,0 0 5-16,5 9 5 16,3 10 2-16,22 34-4 15,-14-28-6-15,4 2-4 16,1-2-2-16,2 2-3 15,0 2 3-15,2 1 2 16,-1 0-2-16,0 0-5 16,2-3-6-16,-2-1-3 15,1 1-1-15,0-2-1 16,-2 1 0-16,0-2 0 16,-2-2-1-16,-4-2 1 15,-1-6 0-15,-5-2 2 16,-3-3 0-16,-3-2 3 15,1-2 1-15,-4-5 0 16,0 1-15-16,0-2-59 0,-2 0-49 16,0 0-129-1,0 0-92-15,1-7 208 16</inkml:trace>
  <inkml:trace contextRef="#ctx0" brushRef="#br0" timeOffset="40737.62">15710 5797 393 0,'-14'5'246'15,"5"5"-55"-15,-3 5-22 16,-3 1 6-16,3 10-30 15,-10 1-4-15,-5 3-7 16,-1 6-12-16,-10-1-31 16,-3 4-17-16,-6-1-28 15,0 1-12-15,2 0-17 16,-1-2-4-16,1-3-6 16,6-1-2-16,0-7-1 15,10-2 0-15,11-4 0 16,0-5-1-16,8-6-27 15,2-1-37-15,6-7-111 16,3 1-59-16,6-2-211 16,-7-1 270-16</inkml:trace>
  <inkml:trace contextRef="#ctx0" brushRef="#br0" timeOffset="41711.42">15851 6317 181 0,'-1'-1'167'15,"0"0"8"-15,0 0-19 16,0 0-17-16,0 0-30 15,0 0-1-15,0-1 2 16,1 1-6-16,0 0-9 16,8 0-8-16,8 1-10 15,31 5-3-15,-26-1-10 16,-2 1-10-16,2 1-21 0,-7 0-6 16,-2 3-13-16,1 2 3 15,-7 1 16-15,-4 4 4 16,-6-3 3-16,-6 1-1 15,-2 3-17-15,-3-1-2 16,-2 0-5-16,-5-2-1 16,-1-4 0-16,1-2-1 15,-1-5-2-15,4-1-4 16,-1-3-26-16,2 1-14 16,5 0-17-16,-1 0-4 0,5-2 10 15,-3-3 9-15,6-1 1 16,2 0 3-16,3-1 4 15,2 2 1-15,6-1 12 16,-3 1 5-16,3-1 6 16,-2 0 2-16,-1 1-3 15,0 4-2-15,0 0-5 16,3 3-2-16,-1 2 1 16,1-3 2-16,0 2 6 15,2 3 3-15,4 1 11 16,-1-1 5-16,2 2 9 15,0 0 0-15,2 0-7 16,-1 3-1-16,2-4-4 16,1-1 0-16,-3 0-1 15,6 2-3-15,-5 0-3 16,1-5 0-16,-3 0 1 0,-6-3 1 16,3 0-2-16,0 2-1 15,4-3-31-15,0-1-32 16,-2-2-102-16,8-2-76 15,-6-1 146-15</inkml:trace>
  <inkml:trace contextRef="#ctx0" brushRef="#br0" timeOffset="42484.78">16672 6250 233 0,'-30'-26'157'0,"31"26"-1"15,7 1 1-15,-8 0-9 16,3-1-9-16,-1 0-10 16,-2 0-10-16,0 0-24 15,0 0-3-15,0 0-14 16,8 1-9-16,6 3-17 15,18 3-7-15,-18-6-4 16,-4 0-1-16,4 1-10 16,7 1-2-16,-3-3-8 15,3 1-2-15,-1 0-4 16,-2-1-1-16,-1 2-4 16,-1-2 0-16,-6-2 1 0,0-2-3 15,-4 0 0-15,-1-1-20 16,1 2-50-16,-2-1-26 15,-1 0-67-15,1 3-25 16,-4 0-121-16,-3 0 190 16</inkml:trace>
  <inkml:trace contextRef="#ctx0" brushRef="#br0" timeOffset="42925.11">16640 6018 239 0,'-4'-2'189'0,"-1"1"30"16,5 1-51-16,0 0-31 15,0 0-2-15,0 0 9 16,0 0-5-16,0 0-22 0,8 3-18 16,3 2-27-16,7 2-9 15,28 12-21-15,-32-14-8 16,6 2-14-16,-6-2-4 15,1-4-6-15,4 1-2 16,3 1 0-16,-3-5 0 16,0 1 0-16,0-2 0 15,-6-2-2-15,1 5-1 16,-7-1-33-16,-4 0-28 16,-1 1-106-16,-4-5-80 0,1 5 150 15</inkml:trace>
  <inkml:trace contextRef="#ctx0" brushRef="#br0" timeOffset="44499.88">17706 6003 299 0,'74'-25'194'0,"-74"20"18"16,-2 0-16-16,-1 0-25 15,3 3-13-15,-1 1-35 16,0 0-17-16,0 0-27 16,-8 0-14-16,-3 2-22 15,-4 0-9-15,-30 11-17 16,28-2-5-16,-6 1 4 16,1 2 2-16,-6 1 1 15,-3 6 0-15,-2 2-10 16,-1 9-4-16,0 3-3 15,1-2-2-15,5 8 0 16,1-2 0-16,6 5-3 16,3-2 0-16,11 3-2 15,2-7 1-15,10 0 0 16,1-6 4-16,7-3 4 0,4-3 3 16,7-4 3-16,6 0-3 15,7-12 0-15,1 5 2 16,5-12 6-16,3-4 19 15,4-6 7-15,0-5 1 16,1-10-2-16,-3-2-14 16,-7-8-4-16,-7-9-3 15,-6 0-1-15,-4-4 2 16,-5-4 6-16,-5 2 3 16,-12-4-2-16,-4 3-5 0,-8 9-13 15,-2 5-6-15,-2 13-9 16,-3 5-7-16,-3 7-8 15,-4 5-6-15,-16 3-38 16,4 4-31-16,-14 2-127 16,-2 4-168-16,4 8 253 15</inkml:trace>
  <inkml:trace contextRef="#ctx0" brushRef="#br0" timeOffset="46931.22">9807 8283 489 0,'-53'-10'233'0,"60"12"-94"15,-10-2-12-15,6 0-17 16,-3 0-3-16,0-1 2 15,0 1-2-15,13 0-26 16,1 0-14-16,32 3-29 16,-26-2-12-16,-1 0-14 15,4 2-3-15,3-4-2 16,0-1 0-16,-3-4 0 16,0-1-12-16,-2 1-101 15,-4 0-82-15,-3 1 110 0</inkml:trace>
  <inkml:trace contextRef="#ctx0" brushRef="#br0" timeOffset="47186.53">9815 8126 717 0,'-4'0'391'15,"0"-2"-122"-15,4 2-129 16,0 0-45-16,0-1-73 16,0 0-12-16,15 0 2 15,24-5 1-15,-22 4-7 16,0-1-3-16,6 1-1 16,3 0 22-16,-1 1-96 15,1 0-72-15,-1 1 96 16</inkml:trace>
  <inkml:trace contextRef="#ctx0" brushRef="#br0" timeOffset="47697.05">10579 8056 505 0,'56'-2'288'0,"-70"1"-64"16,-3 2-34-16,-4 10-75 15,-1 4-24-15,-2 8-28 16,0 7-12-16,1 5-20 16,0 2-9-16,1 5-10 15,3-1-4-15,12 1-5 16,2-3 4-16,12-8 6 16,3-8 1-16,8-7 1 15,8-4-4-15,4-7-1 16,5-4 12-16,6-7 25 15,-2-8 6-15,3-3 4 16,-3-5-11-16,-6-6-17 16,-4 3-3-16,-14-3 5 15,-6 2 7-15,-11-2 4 16,-5 1-2-16,-13-5-8 16,-5 1-11-16,-6 7-27 15,-3 3-34-15,1 14-96 0,-5 3-52 16,1 7 107-16</inkml:trace>
  <inkml:trace contextRef="#ctx0" brushRef="#br0" timeOffset="49226.26">11641 8390 228 0,'-35'-11'190'0,"27"7"18"16,-1-4-60-16,3 3-25 15,1 0-19-15,1 3 0 16,1 1 10-16,2 1 5 16,-1 0-11-16,2-1-10 15,-2 0-28-15,1 1-16 16,1 0-16-16,0 0 0 0,0 0 8 15,0 0 6-15,0 0 5 16,3 10-2-16,4 3-12 16,17 35-5-16,-11-21-12 15,4 2-6-15,5 8-3 16,1-4-1-16,4 0-3 16,0 1-2-16,5-2-3 15,0 0-1-15,-1-1-1 16,-8-8-1-16,3 0 1 15,-3 1-1-15,-6-1 3 16,8 4-2-16,-6-3 0 16,0-1 0-16,3-2-2 15,-6-1 1-15,-4-5 0 16,-1-1 1-16,-3-4 0 16,0-2 0-16,-6-7 0 15,2 0 9-15,-4-4-40 0,0 2-36 16,0 0-85-16,-1-3-51 15,-1-13-49-15,-5-28-32 16,7 26 188-16</inkml:trace>
  <inkml:trace contextRef="#ctx0" brushRef="#br0" timeOffset="49616.22">11942 8507 393 0,'-12'-14'251'0,"4"1"25"16,0-1-50-16,0 6-47 15,0-2-24-15,2 7-36 16,1 2-9-16,4 0-10 16,1 1-18-16,0 0-45 15,0 0-15-15,0 0-16 16,1 12-1-16,4 8 4 15,8 33-1-15,-6-27-3 16,5 2 0-16,7 2-2 16,1-1 0-16,6-5 1 15,-2 0-1-15,-1-4 1 16,2-2-1-16,-5 2 0 16,-1 0-1-16,-2-5 0 0,-3 4 0 15,2-6 0-15,-1 0 0 16,0 2 1-16,-3-3 9 15,1-4-78-15,-4-5-46 16,1-3-132-16,1-2-120 16,2-2 239-16</inkml:trace>
  <inkml:trace contextRef="#ctx0" brushRef="#br0" timeOffset="50290.26">12335 8604 434 0,'20'-37'307'16,"-35"33"-5"-16,7 3-92 15,0 1-17-15,-3-1-26 16,7 2-13-16,-3-1-27 16,4 0-21-16,3 4-58 15,0 2-20-15,0-6-22 16,0 0-5-16,0 1-3 16,0 11-2-16,4 10 0 15,13 28 0-15,-4-26 0 16,0 3 2-16,-1-1 1 0,3 2 1 15,0 5 1-15,1 3 0 16,-1 2 1-16,1 2-1 16,-2 2 1-16,-1-3-1 15,2 3 0-15,3-1 0 16,6-5 0-16,-2 1 0 16,-6-8 1-16,3-4-1 15,-6 1 1-15,0-9 1 0,0 1 0 16,-3-2-1-16,-4-8 2 15,-1 1 1-15,-5-3 7 16,0-2 40-16,-5 2 30 16,-4-3 8-16,-5-1 13 15,-4-1-31-15,-11-2-20 16,-2 2-7-16,-6-1-12 16,-5-2-6-16,-4-1-8 15,-9-4-2-15,-11 1-7 16,-7 4-3-16,-3-1-2 15,0 2-1-15,9 0-1 16,8-1-2-16,7-1-3 16,4 1-2-16,7-2-22 15,0-2-18-15,18-4-63 16,5 1-34-16,9-4-93 16,7-1-56-16,7 2 187 0</inkml:trace>
  <inkml:trace contextRef="#ctx0" brushRef="#br0" timeOffset="51716.91">13473 9662 478 0,'-4'-1'251'0,"6"0"-60"15,2 3-37-15,-4-2-49 0,0 0-14 16,0 0-19-16,0 0 0 16,1 6 11-16,1 4-9 15,4 5-14-15,12 31-5 16,-5-26-15-16,2-1-7 16,3 8-4-16,1-2 1 15,10 5-3-15,-6 1-3 16,6 5-3-16,3 3 2 15,-1-2 4-15,0 0 2 0,-2-6-3 16,-2 0-7-16,-3-6-7 16,1 1-3-16,-3-7-2 15,-2-4 0-15,-5-3-1 16,-2-2-1-16,-5 0 0 16,2-2 1-16,-6-2 0 15,2-2 1-15,-4-4-49 16,-2 0-38-16,-1-1-143 15,0 0-97-15,0 0 199 16</inkml:trace>
  <inkml:trace contextRef="#ctx0" brushRef="#br0" timeOffset="52027.27">13924 9750 728 0,'-4'8'325'15,"-9"4"-120"-15,0 1-20 16,-3 4-10-16,-1 5-8 16,-9 1-42-16,-1 2-12 15,-7 4-30-15,-2-1-22 16,1 5-33-16,-1-1-12 0,-2 0-10 15,5 0-3-15,4-6-2 16,6 0-1-16,9-4-24 16,5-2-23-16,-1-5-82 15,8-2-58-15,6-2-214 16,-4-4 251-16</inkml:trace>
  <inkml:trace contextRef="#ctx0" brushRef="#br0" timeOffset="53006.41">14273 10306 243 0,'-9'-34'155'0,"9"34"9"16,0-3-5-16,0 1-10 16,0 1-2-16,0 0-6 15,0 0 0-15,0-1-8 16,0 1-5-16,0 0-24 16,13-4-21-16,5 0-28 15,30-2-7-15,-26 7-9 16,0 0-2-16,0 1-10 15,-2 1-9-15,-2 6-7 0,1-1-3 16,-5 3 0-16,-2-3 1 16,-3 3 2-16,-7 0 1 15,-4-3 3-15,1 7 2 16,-10 1 4-16,3-2 1 16,-5 1 2-16,-8-6-1 15,4-2-6-15,-9 1-2 16,-2-4-6-16,2 4-2 15,1-7-3-15,1-1-1 0,5-3-5 16,1-1-2-16,5 0-2 16,3-3 0-16,5 2 0 15,0-1-1-15,1-3-6 16,3 1-1-16,1-2-2 16,2 4 1-16,3 0 0 15,1 3 2-15,3-4 0 16,0 2 0-16,3 4 1 15,-1 0 1-15,1 5 0 16,2 0 3-16,4 2 3 16,0 1 0-16,4 2 2 15,-2 3 1-15,-3 3 1 16,5-1 1-16,-5-5 0 16,0 2 0-16,1-1 1 15,-1-4-1-15,1 4 1 16,-1-4 0-16,1 3 1 15,-5-1 0-15,2 1-1 0,-3 0 23 16,-2-2-102-16,3 0-43 16,2-3-111-16,-1 0-80 15,8-3 210-15</inkml:trace>
  <inkml:trace contextRef="#ctx0" brushRef="#br0" timeOffset="53817.18">15046 10191 294 0,'-35'-48'179'0,"32"45"5"16,3 0-7-16,-1 1-5 15,1 1-10-15,0 0-31 16,0 0-15-16,0 1-24 16,0-1-3-16,0 1 1 15,0-1-3-15,6 1-20 16,3 0-11-16,2-1-23 15,-1 1-11-15,31 1-10 0,-26-2-3 16,-1-1-4-16,3 0-2 16,0-1 1-16,2 2-1 15,-4 0 0-15,3 1 0 16,-4-1-1-16,-1 1-14 16,-2-2-61-16,-6 1-43 15,0 1-114-15,-4-1-48 16,-2 0 174-16</inkml:trace>
  <inkml:trace contextRef="#ctx0" brushRef="#br0" timeOffset="54176.93">15013 9863 1230 0,'5'0'54'16,"-1"2"-4"-16,6 1 72 16,4 2 12-16,1-3 6 15,-1 1-14-15,-1-1-44 0,4 2-27 16,3 0-34-16,2-1-8 15,7 2-5-15,-2-1-1 16,-1 2-2-16,1-4-1 16,-7 2-1-16,-2-4 1 15,-2-2-1-15,-2 3 1 16,-4-2-17-16,-1-1-27 16,-5 2-90-16,-2-1-73 15,-2 1 121-15</inkml:trace>
  <inkml:trace contextRef="#ctx0" brushRef="#br0" timeOffset="55407.17">16103 9960 492 0,'-1'0'237'0,"0"0"-78"16,0 0-25-16,0 0-6 16,0 0 0-16,0 0-1 15,0 0-4-15,-1 0-14 16,2 0-6-16,-1 0-13 15,0 0-8-15,0 0-23 16,1 0-11-16,0 0-18 16,0 0-6-16,0 0-5 15,1 0-1-15,10 1 2 16,1-1 3-16,30 4 3 16,-27-4 5-16,5-1 4 15,-1 1-3-15,6-3 14 16,-2 1 0-16,6 1-3 15,1 0-1-15,-1-1-14 16,5 1-5-16,-6 1-6 0,-1-1-2 16,-4 2-8-16,-4 0 0 15,-5 0-2-15,-3 1 0 16,-6 0 1-16,0-1 0 16,-4 0 2-16,-1-1 1 15,0 0-2-15,0 0-1 16,0 0-1-16,0 0-1 15,0-1-1-15,-1 0 1 16,0 0-19-16,-2 1-15 0,3-1-39 16,-1 0-25-16,1 1-51 15,-1-1-43-15,0 0-106 16,0 0-113-16,0 1 260 16</inkml:trace>
  <inkml:trace contextRef="#ctx0" brushRef="#br0" timeOffset="57052.4">17235 9595 285 0,'6'-4'195'15,"-4"2"13"-15,1-2-42 16,-4 0-24-16,0 3-7 15,0 0 11-15,0 0 7 16,0 0-6-16,0 0-18 0,0 0-47 16,0 1-26-16,-2 0-28 15,-6 2-8-15,-6 3-7 16,-32 25-4-16,23-11-1 16,1 1 0-16,-2 3 0 15,3 3-1-15,6 3-5 16,-1-1-1-16,6 0-2 15,4-2 0-15,7-4-1 16,1-2-1-16,6-1-1 16,4-3 1-16,3-4 2 15,1 1 2-15,0-5 1 16,1-2 1-16,-1-2 1 16,-2-2 0-16,-1 1 2 15,-1-3 2-15,1-2 4 16,-4-5 4-16,4-5 5 15,-3-5 2-15,-3 0 7 0,0-2 1 16,-6-8-1-16,2 1-2 16,-8-11-11-16,6-5-5 15,-6-1-6-15,4-2-4 16,2 3-2-16,4 4 0 16,4 5 0-16,-1 2 2 15,2 4-1-15,-4-1-1 16,6 5-1-16,-3 2 0 15,6 1 1-15,1 2 1 16,-6 1 2-16,3 1 0 0,-2 5-3 16,-2-1-1-16,7 10-3 15,-8-1-1-15,1 4-1 16,2 2 1-16,-1 3 1 16,5-1 0-16,2 1 1 15,-4 6 1-15,-4-3 2 16,-3 2 1-16,-6 6 4 15,-6-2 2-15,-3 5 1 16,0 1 2-16,-6-2-2 16,0 0 0-16,0-3 1 15,-5-1-10-15,6-4-32 16,-3-1-18-16,0 2-65 16,2 0-33-16,-1 3-153 15,6-1 190-15</inkml:trace>
  <inkml:trace contextRef="#ctx0" brushRef="#br0" timeOffset="57717.33">16897 10115 724 0,'1'3'81'0,"1"0"18"0,4 2 77 15,-6-5-16-15,0 0-5 16,4 2-12-16,15 5-6 16,35 10-16-16,-25-16-9 15,5 0-32-15,4-1-8 16,-1 0-16-16,1 0-10 15,-3 0-12-15,-6 2-9 16,-4 0-13-16,-2 3-3 0,-6 1-3 16,-1 0 0-1,0-2-1-15,-9 2-2 0,4-2 1 16,-1 1 0-16,-4-2-1 16,5-1 2-16,-11-4-1 15,2-1-14-15,-1-4-76 16,-1 6-52-16,0 0-89 15,0 0-51-15,-1 0 180 16</inkml:trace>
  <inkml:trace contextRef="#ctx0" brushRef="#br0" timeOffset="58451.89">17150 10397 293 0,'33'41'205'0,"-33"-47"44"16,-1 2-86-16,0-3-33 16,-3 3-5-16,2 0-1 15,4-1-2-15,-2 3 10 16,0 1-6-16,-1 0-15 15,0 0-11-15,0 0-33 16,-1-1-17-16,-5 1-28 16,-1 0-9-16,-2 2-8 15,-1 2-1-15,-33 16 2 16,29-6 2-16,-6 1 1 16,0 4 2-16,0 7-4 15,-3 1-3-15,-1 3-3 16,1 5-1-16,0 3-1 15,2 3-2-15,2 3 0 0,1-2 0 16,9-6-1-16,0-6-2 16,11-5 0-16,8-5-2 15,-2-4 2-15,3 0 2 16,3-10 2-16,-2 7 2 16,2-5 3-16,-1-3 2 15,-3-5 5-15,-2-3 2 16,-1 0 5-16,2-5 1 15,-3-2-2-15,1-2-3 16,-1-4-5-16,0 3-1 0,-1 0-2 16,-3 1 0-16,-1 3 2 15,-4-1 0-15,-4 6-3 16,-1 1-8-16,2 0-25 16,-3 3-16-16,-1-7-42 15,0 0-28-15,-1-2-73 16,-2-2-62-16,6 0 157 15</inkml:trace>
  <inkml:trace contextRef="#ctx0" brushRef="#br0" timeOffset="59248.99">17857 9982 624 0,'-2'0'266'0,"7"3"-154"0,-3 3-12 16,-3-6-7-16,1 0 8 16,0 0 18-16,0 0 12 15,0 1-37-15,1 8-18 16,2 5-38-16,15 33-14 16,-13-21 8-16,5 4 7 15,8 4 15-15,-5 0 5 16,6 3-7-16,1 1-6 15,-5-5-9-15,4 1-5 16,-3-3-9-16,2-4-3 16,-3 3-7-16,0-6-2 0,-6-1-4 15,-2 0 0-15,2-3-2 16,-3 0-2-16,3-2 0 16,-3-2-1-16,1-4 1 15,-4-1-1-15,1-4 1 16,0-2-2-16,-3-2-19 15,0-1-27-15,-1-2-73 16,0 0-41-16,0 0-90 16,0 0-40-16,0 0 188 15</inkml:trace>
  <inkml:trace contextRef="#ctx0" brushRef="#br0" timeOffset="59622.02">18312 10019 916 0,'-11'8'341'16,"-4"6"-244"-16,-8 3 12 15,-7 6 44-15,1 4 4 0,-9 0-13 16,2 4 0-16,-2 1-47 16,-1 1-25-16,4 3-38 15,-1-2-16-15,3 0-11 16,0-2-3-16,7-2-1 16,4 1-2-16,5-2 1 15,6 1-1-15,2-4-1 16,-4-4-3-16,6-5-32 15,-1-2-28-15,0-6-67 16,6 2-35-16,1-6-94 16,3 1-58-16,10 2 206 15</inkml:trace>
  <inkml:trace contextRef="#ctx0" brushRef="#br0" timeOffset="59984.36">18312 10535 595 0,'0'8'281'0,"-3"8"-55"16,0 1-19-16,1 8 14 16,-1 4-3-16,-6 9-65 15,-3 0-38-15,-1 1-59 16,0-2-27-16,3-11-29 15,0-4-32-15,5-8-101 16,3 0 86-16,-4 3 0 16</inkml:trace>
  <inkml:trace contextRef="#ctx0" brushRef="#br0" timeOffset="96684.99">5237 11885 111 0,'-5'1'58'15,"0"2"-4"-15,2 6-48 0,-4 1-6 16,1 8 2-16,0 9 3 15,0 12 15-15,-1 8 12 16,-2 21 19-16,3 4 4 16,-4 10-4-16,3 5-10 15,4 3-21-15,-1 4-7 16,0 10-9-16,0 7-1 16,-3 17-1-16,0 6-1 0,-2 11 2 15,-1 9 10 1,-2 2 30-16,-1 6 18 0,-2 2 33 15,-1-7-2-15,-2 2-24 16,0 1-16-16,2-9-32 16,-2-1-10-16,3-10-5 15,-3-6-2-15,5-6-2 16,-3-4-9-16,0-9-50 16,4 1-27-16,-3-6-73 15,-3-4-47-15,1-9 135 16</inkml:trace>
  <inkml:trace contextRef="#ctx0" brushRef="#br0" timeOffset="97520.53">2462 13816 109 0,'-13'-24'60'0,"45"27"-19"15,5-1-9-15,12-1-8 16,5 0-13-16,-2-1-8 16,7 3-2-16,2-1-1 0,-1 0-1 15,15 3-2-15,1-2 1 16,7 0-1-16,5 1 1 15,6 1 10-15,6 1 25 16,5 0 8-16,4-1 3 16,1 2 8-16,-2-2-21 15,3 0-4-15,-1 4-3 16,8 2-15-16,0-1-4 16,2 3-2-16,1-7-2 15,7-1 1-15,3 0 0 0,-4-3 2 16,7 1-1-16,-5-3 1 15,-2 1-2-15,6 3-1 16,-1 0 0-16,3 3 0 16,-2-1 0-16,-2 2 0 15,-2 1 0-15,1 0 1 16,6 1 0-16,1 2 0 16,2 0 0-16,-4 1 2 15,-2 2 0-15,-3 1 0 16,-4-1-21-16,-6-1 84 15,-1-2 2-15,-7-4 1 16,-2 0 21-16,-15-5-86 16,3 1-1-16,-2 0 0 15,-8-3 2-15,-7 6-102 16,-9-2 73-16</inkml:trace>
  <inkml:trace contextRef="#ctx0" brushRef="#br0" timeOffset="100650.24">2762 13707 468 0,'-11'-4'282'16,"2"3"-62"-16,6 1-44 15,-6-1-22-15,7 2-33 16,-7 0-8-16,4 0-16 15,0 0-6-15,-3-1-17 16,13 4-13-16,-4-3-32 16,1 0-18-16,-2-1-21 15,0 0-6-15,0 0 3 16,6 2 4-16,9 1 6 16,35 8 3-16,-23-11 3 15,9 3 0-15,8-1-1 16,2-2-3-16,8 3-1 0,2-3 0 15,6 6-1-15,6 2 2 16,-6-4-2-16,4 4 1 16,6 1 1-16,-4-3-1 15,15 8 1-15,-2-4 0 16,-5-2 0-16,2 3 1 16,-8 0 0-16,-7 0 1 15,-2 1 1-15,-6-5 1 16,-6-1 0-16,-3 0 1 0,-13-2 3 15,-4 0 0-15,-15-2 6 16,-6-2 9-16,-8-4 33 16,-5 0 4-16,-11-5-1 15,-5 1-9-15,-14 1-34 16,-8-1-5-16,-7 2-5 16,-4-5 0-16,1-4-1 15,-2 2-1-15,-6-4 1 16,-5 0 2-16,-7 2-1 15,-5-5 2-15,5 3 0 16,2 0-2-16,11 0-1 16,4 3-1-16,7-1-2 15,-1 0-1-15,-3 4 0 16,6 2 1-16,3-4-1 16,9 11-2-16,13-4-6 15,6 3-4-15,10 4-30 16,5-2-13-16,13 2-2 0,4-1 2 15,15 2 29-15,9 2 12 16,7 1 7-16,1 2-1 16,11-1 0-16,-2 0 0 15,16 0 1-15,6 4 2 16,15 2 4-16,8 3-2 16,-4-2-1-16,0 2 1 15,2 1 0-15,1 2 0 16,8 3 2-16,-3 0 0 15,-2-3 1-15,-2-3 0 0,3-2 0 16,3-1 0-16,-3-6 2 16,-8 0 0-16,-2-3 2 15,-9-3-1-15,4 0 0 16,-1 0 0-16,-13-2-1 16,-6 1 1-16,-14-2 0 15,-4 2 1-15,-13-1 0 16,-3-2 0-16,-7 0 3 15,-12-1 2-15,-6 1 14 16,-7-3 10-16,-10-2 8 16,-7-2 0-16,-14-3-16 15,-5 0-12-15,-8-1-13 16,-3 1-5-16,-2 5 1 16,0 4 1-16,-13 1 1 15,-6 2 0-15,-4 2-7 16,-3-4-3-16,11 4-3 0,3-1 1 15,8-4 8-15,0 1 4 16,4 0 3-16,8 2 0 16,-2-1 0-16,7 2-1 15,8-5-2-15,5 2-3 16,13 3-26-16,6-2-14 16,9 4-7-16,6 1 0 15,16 2 25-15,2 3 10 16,7-1 7-16,7 5 0 0,3 2 1 15,5 0 3-15,14 4 0 16,2-3 2-16,15 0 1 16,6 2 0-16,0 0 1 15,3 0-1-15,1 2 0 16,3 1 0-16,8 1-1 16,-2 1 1-16,-2 1 0 15,0 0 0-15,-2-2 2 16,6-2 1-16,-9-1 0 15,-1-1 0-15,-8-3 1 16,-5 0 0-16,6-4 1 16,-5-3 0-16,-7-2 1 15,-7-3 0-15,-13-5 1 16,-1-4-1-16,-10-4 2 16,-3 0-1-16,-11-1 3 15,-7 3 2-15,-11-1 8 16,-8-1 8-16,-7 1 10 15,-10-2-1-15,-7 0-17 0,-6 0-13 16,-12-4-19-16,-5 0-5 16,-6-1 3-16,-3 1 4 15,-11 0 4-15,-8 5 0 16,-13 6-9-16,-9-1-9 16,-3 5-13-16,3 3-6 15,-7 5-4-15,-4 2 4 16,-7 2 14-16,-7-2 11 0,7-5 19 15,4 1 8-15,2 0 17 16,0-1 5-16,-2-1 8 16,6-1 1-16,6-2-10 15,4-1-4-15,10-1-8 16,-2-1-2-16,11 1-2 16,5-4-1-16,15 2-5 15,9-4-1-15,14 3-5 16,6 1-3-16,11 2-15 15,0 1-23-15,10 2-8 16,14 4-2-16,14 3 10 16,13 3 22-16,14 1 6 15,10 4 3-15,14 2 3 16,4 1 4-16,15 6 5 16,4-4 1-16,13 1 2 15,10 3-1-15,8-5-3 16,3 2 1-16,9-1 0 0,1 0-1 15,4-2 0-15,3 5 0 16,5-2 1-16,-6-2-1 16,-5-2 2-16,1-3 1 15,-13-5 4-15,-5-2-79 16,-4-5 55-16</inkml:trace>
  <inkml:trace contextRef="#ctx0" brushRef="#br0" timeOffset="101722.18">7649 13390 319 0,'-11'-12'192'16,"1"0"-33"-16,2 1-45 15,2 3-17-15,-3 3-18 16,5 0-4-16,-1 3 20 16,0-6 10-16,4 8 6 15,1-2-5-15,0 0-32 16,0 2-21-16,0 0-33 0,0 0-12 15,0 0-7-15,9 22 4 16,37 35-1-16,-20-26-2 16,2 4 11-16,1-1 7 15,1-3 6-15,-4 1 3 16,-3-5-10-16,-1 3-6 16,-2-6-5-16,-3-3-1 15,1-1-2-15,-4-2 0 16,-2 3 0-16,0-1-19 0,-2-1-71 15,-3-3-60-15,-1-3 82 16</inkml:trace>
  <inkml:trace contextRef="#ctx0" brushRef="#br0" timeOffset="101997.55">7946 13391 676 0,'-4'0'348'15,"-4"2"-104"-15,-3 8-117 16,0 5-30-16,-5 9-13 16,-2 4-2-16,-3 4-4 15,-2-2-9-15,-3 0-34 16,2-2-13-16,0 0-18 0,3 1-3 15,6 2-22-15,-2-3-28 16,9 3-87-16,1-1-84 16,5-2 135-16</inkml:trace>
  <inkml:trace contextRef="#ctx0" brushRef="#br0" timeOffset="102264.83">8148 13761 748 0,'-3'7'362'16,"6"2"-144"-16,-8 8-64 15,0 2-20-15,-1 7-58 16,-1 1-31-16,4-1-30 15,-2 1-5-15,-4-9-7 16,6 0-3-16,-4-6-68 16,5 0-52-16,5-2-112 15,-4-4-85-15,2 0 202 16</inkml:trace>
  <inkml:trace contextRef="#ctx0" brushRef="#br0" timeOffset="102684.7">7974 13123 685 0,'13'-57'283'0,"-18"70"-158"16,1 1-19-16,2-2-35 15,2 0-19-15,-1-9-37 16,1 0 12-16,2-8 35 15,-2 4 10-15,0 0 9 16,0 0-13-16,0 0-35 16,1-14-9-16,1-27-8 15,-5 31-5-15,1 3-4 16,1 6-4-16,1 1-8 16,1 2-12-16,-1-1-61 15,0 0-54-15,0 0 81 16</inkml:trace>
  <inkml:trace contextRef="#ctx0" brushRef="#br0" timeOffset="103102.76">8348 13629 497 0,'20'-8'338'16,"-27"5"20"-16,6-3-165 16,0 6-44-16,1-3-60 15,0 3-18-15,0 0-15 16,0 0 8-16,13 0-6 16,2 1-13-16,30 0-28 15,-25-1-9-15,2-1-6 16,-2-3 7-16,0-1-57 0,-1-1-36 15,-5-2-106-15,3 6-68 16,-8-5 164-16</inkml:trace>
  <inkml:trace contextRef="#ctx0" brushRef="#br0" timeOffset="103371.67">8377 13485 609 0,'0'0'350'16,"0"-4"-27"-16,0-3-197 15,2 4-37-15,2 0-56 16,4 2-28-16,3-1-13 16,-3-1-1-16,5 3 2 15,1 1 3-15,1 0 2 16,5 6 1-16,-2-7-46 15,3 0-50-15,3-2-104 16,6-4-49-16,-2 1 8 16,3 1 31-16,-3 1 151 15</inkml:trace>
  <inkml:trace contextRef="#ctx0" brushRef="#br0" timeOffset="103712.6">8899 13440 470 0,'-2'0'270'16,"-3"0"-50"-16,-1 2-54 15,-3 7-74-15,-1 4-20 16,-1 6-27-16,0 6-10 16,4 4-14-16,0 0 0 15,5 4 8-15,2 2 0 16,7-3-4-16,5-7-6 15,4-7-9-15,4-8-1 16,5-13-2-16,3-2-1 0,5-15 4 16,0-5 5-16,-4-5 9 15,1-4 11-15,-7 5 9 16,-8-2 2-16,-8 4 3 16,-10-3-6-16,-16 3-14 15,-4-1-22-15,-9 3-65 16,-2 1-49-16,-1 9-206 15,2 6 203-15</inkml:trace>
  <inkml:trace contextRef="#ctx0" brushRef="#br0" timeOffset="104869.57">14621 12274 823 0,'0'-8'326'0,"2"3"-195"15,-2 1-69-15,5 6-36 16,-5 3 1-16,-1 9-11 16,-2 8-10-16,-7 10 0 0,3 5-3 15,5 14-1-15,-3 5-1 16,5 22-1-16,-2 9 1 16,-3 29-1-16,0 12 0 15,-6 16 0-15,0 9 0 16,-3 4 3-16,0 1 0 15,2 9 4-15,-3 0 1 16,2 5 4-16,4 4 1 0,-4 2-1 16,3-5-2-16,-1-12 8 15,-2 10 6-15,3-17 3 16,-1-4 1-16,2 1-13 16,2-17-7-16,-1-9-4 15,2-6 0-15,-1-17-2 16,-2-7 0-16,3-11-19 15,-3-7-28-15,-4-19-119 16,1-11-153-16,-3-41 199 31</inkml:trace>
  <inkml:trace contextRef="#ctx0" brushRef="#br0" timeOffset="105472.95">11814 14062 1059 0,'11'2'357'0,"2"-2"-333"15,9 5-32-15,3 2 4 16,8 1 3-16,14 7 0 16,3-6-1-16,17 0-1 15,7 4 0-15,15-5 2 16,4 3 0-16,14 3 2 16,7-3 0-16,11 2 1 15,13 2 0-15,10 4 0 16,4 3 6-16,11-1 4 15,4 1 3-15,16-1-1 0,2 2-7 16,11 6-6 0,6 2-1-16,3 3-1 0,6 2 1 15,3 1 0-15,2-1 1 16,3-3 0-16,-2 0-1 16,3-5 0-16,-9-1 2 15,-7-7-1-15,-3 1 1 16,-11-9-1-16,-2 2 0 15,-3 4-18-15,-13-3-50 16,-5 7 46-16</inkml:trace>
  <inkml:trace contextRef="#ctx0" brushRef="#br0" timeOffset="120381.78">13596 13021 83 0,'0'0'65'0,"0"2"8"15,5 9-1-15,0-1 4 0,26 30 10 16,-22-29 15-16,1-1-5 15,1 0-25-15,0-1-13 16,3 2-24-16,-3-1-7 16,2 2-13-16,-1 2-3 15,-2 2-1-15,2 0 3 16,-1 1 4-16,0-2 2 16,2 1 1-16,-1-1-3 0,2 2-6 15,-1-2-3 1,2-1-4-16,-6 3 1 0,7-1 15 15,-5 1 5-15,2 3 4 16,0 0-2-16,1-1-15 16,4 1-5-16,-3 1-4 15,0 0-1-15,2 0 0 16,-2 1 0-16,3 0 3 16,-5 1 4-16,2 1 6 15,-3 1 2-15,1 0 0 16,-1 0-3-16,4 4-4 15,-3-2-2-15,2 4-3 16,6 3-1-16,-1-3-2 16,-1 2 1-16,3-1-1 15,-1-1 2-15,-1 2 7 16,1-2 7-16,0 2 6 16,2-1 3-16,4 0 2 15,-1-2-1-15,4 3 3 0,-2 5 0 16,5 5-6-16,-4 3-4 15,3 1 0-15,-1 0 2 16,-2 3 1-16,0-1 0 16,1-1-7-16,-2 0-3 15,4-4-7-15,-1-1-2 16,5 1-1-16,0 3 1 16,2 3 3-16,3 4 3 15,0-1 6-15,0 0 1 0,-2-1 4 16,0-3 9-16,-6-1 2 15,-1 0 0-15,-1 1-3 16,-2 1-12-16,-1-1-6 16,5 0-4-16,-2-2-2 15,1 0-2-15,-2-4 0 16,-3-5-1-16,-12-18 0 31,-7-10 1-31,1 0 1 0,19 25 0 0,-4-7 1 16,-4-6 0-16,-14-16 4 15,-4-3 9-15,-1-3 12 16,-2 0 1-16,0-1-2 16,0 0-8-16,-3-3-14 15,-12-14-3-15,-28-38-3 16,26 26-1-16,-3-7-1 16,-1-3-2-16,-7-3 1 15,-4-4-2-15,4 2-3 0,-1-1 0 16,1 1-3-16,1 3 1 15,-8 0 4-15,-1 1 0 16,-5-3 3-16,-2-4 1 16,1-5 0-16,-5-8 1 15,-1-1-1-15,3 1 0 16,-2-2-2-16,3 6-1 16,3 0-3-16,-2 0 0 15,1-2 0-15,-1-5 1 0,-5-5 3 16,3-3 1-16,-3 4 0 15,-2 1 0-15,8 4 0 16,-2 2 0-16,3-7 0 16,3-4-1-16,1-10-2 15,3 0-2-15,5 6-8 16,-5-2-3-16,1 10-6 16,0-1-1-16,-2-3 5 15,6 1 3-15,-2-2 6 16,4 6 3-16,-1 8 5 15,2 1 0-15,4 11 2 16,0-2 1-16,4 7-1 16,4 2 1-16,4 7 1 15,1 4-2-15,5 8 1 16,-1 7-1-16,3 8-10 16,1 4-12-16,5 6-9 15,3 3-3-15,8 9 7 0,2 6 11 16,5 9 8-16,1 4 2 15,7 8 3-15,1-3-1 16,5 5-1-16,6 6 1 16,3 5-2-16,-3 6 1 15,5 12 1-15,3 4 1 16,-1 1 1-16,4 5 0 16,2 5 1-16,0 5 1 0,9 11 0 15,5 4 0-15,1 3 0 16,-5-1 1-16,1 4 0 15,-3 8-2-15,5-1 18 16,4 1 12-16,8 0 18 16,-1-16 6-16,-7 7-14 15,-3-3-11-15,-9-10-16 16,1 8-5-16,3-11-2 16,-3 2-1-16,0-4-1 15,-4-9 0-15,-5-15 1 16,1-6 1-16,-8-9-1 15,-5-4 1-15,-6-4-3 16,-5-6 1-16,4-8-52 16,-4-11-46-16,0-6-226 15,-2-5 202-15</inkml:trace>
  <inkml:trace contextRef="#ctx0" brushRef="#br0" timeOffset="120996.67">15951 15900 567 0,'-1'-4'335'16,"-1"2"-71"-16,0 0-89 0,2 2-45 16,0 0-44-16,0 0-13 15,3 9-3-15,4 14 2 16,39 30-32-16,-27-24-14 16,4 6-17-16,-3 2-3 15,3 0-2-15,2 1-1 0,-5-9-1 16,4-1 0-16,-5-3 0 15,0-2-3-15,1 1-62 16,-5 0-44-16,6 1-142 16,-5-1 147-16</inkml:trace>
  <inkml:trace contextRef="#ctx0" brushRef="#br0" timeOffset="121253.98">16309 15989 952 0,'-8'-1'435'0,"0"6"-206"16,-1 1-63-16,-10 6-86 16,2 8-19-16,-2 9-18 15,-3 1 1-15,3 8-10 0,1 1-9 16,-8-3-14-16,6-1-6 15,2 4-6-15,-5-7-30 16,7 4-76-16,1-3-51 16,4-10-200-16,8 1 225 15</inkml:trace>
  <inkml:trace contextRef="#ctx0" brushRef="#br0" timeOffset="121731.23">16399 16340 636 0,'69'-17'354'0,"-67"16"-48"16,-1 0-75-16,9 1-105 16,-1 4-32-16,-2 3-61 15,0 1-13-15,-4 2-7 0,-1 2-1 16,1 7-5-16,-6 2-3 15,1 8-3-15,-4-3-4 16,-2-1-1-16,1-1 0 16,1-7 0-16,4-1 1 15,2-6-2-15,2-2 0 16,7-2-2-16,1 1 2 16,5-5 3-16,-1 1 0 15,5-5 2-15,-1-3 1 0,0-3-3 16,-2-5-10-16,-4-5-45 15,-1-4-22-15,-2-4-115 16,-6-1 120-16</inkml:trace>
  <inkml:trace contextRef="#ctx0" brushRef="#br0" timeOffset="122052.28">16124 15616 881 0,'-3'0'459'0,"-3"-1"-135"16,4 2-108-16,1-1-47 15,0 0-49-15,0 0-29 16,0 0-38-16,-2 0-10 16,3 0-26-16,-1 0-10 15,0 0-29-15,0 0-34 16,0 0-68-16,1 0-29 16,0 0-103-16,17 9-151 15,46 33 275-15</inkml:trace>
  <inkml:trace contextRef="#ctx0" brushRef="#br0" timeOffset="122471.83">17084 16284 570 0,'-11'30'311'16,"7"-35"-34"-16,3-1-38 16,2 6-77-16,2-1-27 15,-3 1-57-15,0 0-6 16,9 0-4-16,11 0-11 16,28-2-29-16,-27 1-13 0,-3-2-19 15,4 1-22-15,-5-3-51 16,-5-3-30-16,6 2-92 15,-8 0-96-15,0-3 193 16</inkml:trace>
  <inkml:trace contextRef="#ctx0" brushRef="#br0" timeOffset="122682.79">17111 16124 583 0,'-6'4'390'0,"3"-5"24"16,1 1-127-16,2-1-135 16,0 0-48-16,0 1-71 15,0 0-26-15,0 0-13 16,6 0-26-16,15 0-50 16,26-1-30-16,-24-1-101 15,6 3-98-15,0-1 204 0</inkml:trace>
  <inkml:trace contextRef="#ctx0" brushRef="#br0" timeOffset="123020.58">17625 15995 420 0,'40'80'238'16,"-54"-25"3"-16,6 4-77 16,3-1 11-16,9 0-11 15,7-1-37-15,6-11-59 16,4-10-21-16,4-21-26 16,2-13-2-16,2-18 1 15,2-13 7-15,-1-11 11 16,-1-4 2-16,-3-6-3 15,-4 4-2-15,-7 3-5 16,-5 0 2-16,-15 1 3 16,-6 0-3-16,-13 0-44 15,-6 4-50-15,-5 14 575 16,-10 10-411-16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2T05:57:59.49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47">
        <inkml:traceFormat>
          <inkml:channel name="X" type="integer" max="12368" units="cm"/>
          <inkml:channel name="Y" type="integer" max="6956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0-04-22T05:58:33.594"/>
    </inkml:context>
  </inkml:definitions>
  <inkml:trace contextRef="#ctx0" brushRef="#br0">10753 3775 447 0,'-41'96'152'0,"20"-74"-137"16,4 3-22-16,5 5 5 16,1 2 0-16,3 9 2 15,2-2 0-15,0 10 0 16,3 0 0-16,1 10 1 15,1 3-1-15,5 12 0 16,0 5-3-16,6 14 0 0,0 14-1 16,0 13 1-16,2 6 0 15,-2 12 1-15,3 5 0 16,-3 8 1-16,-1 10 1 16,1 15 1-16,-7 1 0 15,-2 18 3-15,2 9-1 16,-5-3-2-16,1 9 0 15,3-2-2-15,2-4 0 16,1 14 1-16,-4-1 0 0,2 14 0 16,-6 0 1-16,3 9 2 15,7 2-1-15,-4-3 0 16,0 5 0-16,0 0-2 16,-4 1 0-16,6 3 0 15,1-4 0-15,2-6 17 16,1-3 5-16,-1-4 3 15,2 0 2-15,-4 4-17 16,0-2-4-16,-4 1 0 16,-2-2-2-16,0 5 1 15,0-2-1-15,-2 4 0 16,2 3-2-16,-2-14 0 16,-1-2 0-16,3-18 1 15,0-8 1-15,-1-9 2 16,3-9 0-16,2-8-2 15,-3-3 2-15,0-11 8 16,-1-2 16-16,-4-8 16 16,1-6 10-16,3-10-3 0,-3-12-14 15,3-13-16-15,0-14-13 16,0-15-64-16,9-6-88 16,-8-17 92-16</inkml:trace>
  <inkml:trace contextRef="#ctx0" brushRef="#br0" timeOffset="1404.72">2556 10219 361 0,'34'-2'129'0,"9"-7"-93"0,4 4-14 16,2 0-2-16,5 4-1 16,6-2-17-16,0-2 0 15,9 1-1-15,2-2-1 16,3 3 0-16,-3 0-1 15,8 1-1-15,4-3-1 0,9 1 3 16,9 0 0-16,8 2 3 16,-2 0 1-16,10 0-2 15,1 0 0-15,9-2-1 16,6 4 0-16,1-1-1 16,9 1 0-16,3-2 0 15,4 0 0-15,7 0 0 16,0 0 0-16,6-2 2 15,4 0 0-15,13 0 0 16,-3-4 2-16,8 1 0 16,7-3-1-16,0 4-1 15,7-3-1-15,2 6-2 16,-1 2 0-16,7 2 1 16,1 4 0-16,4 2 0 15,6 1 1-15,0 0-1 16,7 2 0-16,3 1 0 15,2 1-1-15,5-1 0 0,-3 1 1 16,4 1 0-16,1-1-2 16,3 4 2-16,4-3 0 15,-1 2 0-15,3 0 1 16,5 2-1-16,-6 1 2 16,5 1-1-16,-1 1 0 15,-4 1 0-15,6-2-1 16,-2 1 0-16,-1-1 0 15,1-6 2-15,2 3 0 16,-15-4 1-16,18 1 1 0,-9-2 0 16,-1-2 2-16,16 0 2 15,-24-4-1-15,3 2-1 16,-13-1-3-16,5-1-1 16,2 4 0-16,-8-1-1 15,7 4 1-15,-17 5 35 16,-5-1 1-16,-4 4 2 15,-4-4-1-15,-9 0-34 16,-5-3 0-16,-8-5 0 16,-1-3 0-16,-14-5 2 15,-11 1 3-15,-13-6 0 16,-8 1 1-16,-12-2-1 16,-3-3-1-16,-9 1-3 15,-4-5-1-15,-13 0-51 16,-12 1 35-16</inkml:trace>
  <inkml:trace contextRef="#ctx0" brushRef="#br0" timeOffset="4476.63">10810 10133 81 0,'42'-83'71'0,"-30"49"24"16,1-1 10-16,5-7-13 16,-4-4-12-16,4-4-29 15,4-5-10-15,3-5-5 16,2-6 5-16,3-14 12 15,4-8 10-15,3-13 2 16,3-3-5-16,4-8-12 16,-1-7-12-16,2-9-20 15,3-1-4-15,-9-7-5 0,7-4-1 16,-2-4-1-16,0-7-1 16,10-12 0-16,-4 0-2 15,4-6 1-15,-2-2-1 16,2-3 0-16,-3 1 0 15,-3-6 0-15,-6-2-1 16,-2 10 0-16,-2 3 0 16,3 0 1-16,2 7 0 0,1-2-1 15,0 1 0-15,0 5 0 16,1 1-1-16,1 7 1 16,3-2 0-16,-3 7 0 15,-2 2-1-15,-5-1 1 16,-2 13-1-16,4 6 0 15,-2 9 0-15,-1 17 0 16,-7 6 0-16,-3 19 0 16,-3 0 0-16,-4 12-34 15,-3 6-79-15,-2 11 77 16</inkml:trace>
  <inkml:trace contextRef="#ctx0" brushRef="#br0" timeOffset="6323.17">10873 9907 173 0,'0'-1'124'0,"0"-1"4"16,0 1-33-16,0 0-13 0,0 0-20 15,0 0-5-15,-1 0-12 16,0 0-6-16,0 0-6 16,1 0-6-16,0 1-3 15,0 0 2-15,0 0 7 16,0 4 2-16,0 12-6 15,-2 28-2-15,-6-25 4 16,7 3 0-16,-7 4 1 16,-2 4 2-16,5 8-6 15,-10 2 1-15,-1 8 7 16,-3 1 3-16,-7 13 10 16,-1 11 1-16,-8 16 0 15,-1 9-3-15,-6 6-12 16,-4-1-5-16,-3 13-8 15,-2 4-2-15,-3 9-2 16,0 8 2-16,-1 1-1 16,1 7-1-16,-9 0 9 0,-3 4 3 15,-7 9 5-15,0-1 4 16,4-1 3-16,-1 5 3 16,13-6 5-16,1-4 0 15,1 0-10-15,5 0-6 16,-6-9-13-16,2 0-5 15,5-10-7-15,5-8-3 16,7-8-2-16,1-7-1 16,7-10-1-16,5-10 0 0,6-17-1 15,6-6 0-15,4-11-1 16,0-4-1-16,5-8 0 16,6-5-1-16,-3-9-1 15,0-3-1-15,1-10-1 16,-1-2-2-16,5-6-13 15,3-1-28-15,0-7-62 16,2-5-49-16,2-10 92 16</inkml:trace>
  <inkml:trace contextRef="#ctx0" brushRef="#br0" timeOffset="8191.57">12972 3375 236 0,'10'6'169'0,"0"4"-14"16,3-1-28-16,-1 4-19 16,-2 0-21-16,-1 2-7 15,-6 5-14-15,4 0-11 0,-4 3-17 16,1 1-1-16,1 0-1 16,-3 1-3-16,4 5 8 15,-8-2 2-15,4 2-10 16,3 3-3-16,-10-4-11 15,3 6-7-15,-3 5-4 16,-5-4-1-16,7 0 0 16,0 0-1-16,-6-9-2 15,8-1 0-15,-2-6-2 16,-3-6 0-16,9-1-1 16,0-2 0-16,4-5-1 15,6 1 0-15,-7-11-8 16,-4-6-15-16,4-3-49 15,-2-5-36-15,2-3-72 16,0 2-26-16,-5-9 129 16</inkml:trace>
  <inkml:trace contextRef="#ctx0" brushRef="#br0" timeOffset="8403.95">13048 3699 228 0,'-12'-1'168'16,"4"12"45"-16,3 1-28 15,-7 5-17-15,-4 2-7 16,-7 2-40-16,3 4-18 16,1-1-44-16,0 8-18 15,-2-7-17-15,1-4-9 16,-4-4-7-16,3-7-2 0,9 1-5 16,3-2-14-16,5-5-94 15,4 0-66-15,0-8 101 16</inkml:trace>
  <inkml:trace contextRef="#ctx0" brushRef="#br0" timeOffset="8803.94">13181 3845 381 0,'53'-23'195'16,"-52"26"-64"-16,0-4-12 15,5 2-32-15,-6-2 8 0,0 0-5 16,14 2-23 0,5 0-38-16,24 5-12 0,-24-4-6 15,-4-5-2-15,0 0-2 16,0 3-15-16,-4-4-183 15,-4 2 140-15</inkml:trace>
  <inkml:trace contextRef="#ctx0" brushRef="#br0" timeOffset="9028.34">13349 3748 506 0,'-31'-57'284'0,"30"56"-77"16,1 1-34-16,0 1-82 15,0-1-52-15,0-1-41 16,0 0-3-16,1 0 5 0,12-2-2 16,1-1 0-16,26-7 0 15,-23 10-153-15,1 2 116 16</inkml:trace>
  <inkml:trace contextRef="#ctx0" brushRef="#br0" timeOffset="9617.76">13707 3760 174 0,'12'85'175'15,"-28"-68"-8"-15,1 6-13 16,5 7-29-16,2 7-50 15,3 0-1-15,5 3-20 16,6 0-16-16,6-6-20 16,1-10-3-16,8-9 0 15,-1-11 1-15,4-9 19 16,2-5 6-16,-2-10 1 0,-1-3 1 16,-9-10-13-16,1-2-7 15,-8-5 9-15,-3-2 5 16,-7-7 15-16,-3 0 3 15,-7-6-12-15,0 4-9 16,4 6-20-16,3 0-1 16,8 7-1-16,3 2-1 15,9 3 1-15,2 6-6 0,7 2-2 16,2 4-1-16,1 6-3 16,2 4-2-16,0 8-6 15,-4 3-2-15,-10 11 2 16,-2 5 2-16,-5 9 5 15,-5 4 2-15,-11 4 6 16,6 7 1-16,-11 3 3 16,3 1 1-16,-1-1 2 15,-15-6-22-15,-3-5-50 16,-7-1-38-16,-2 2 49 16</inkml:trace>
  <inkml:trace contextRef="#ctx0" brushRef="#br0" timeOffset="11757.05">10737 10191 72 0,'38'38'37'16,"-41"-38"-7"-16,6 1 8 15,2 2 13-15,-5-3 13 16,0 0 4-16,0 0 2 16,0 0 1-16,0 0 20 15,0 0 15-15,0 0 26 16,0 0 8-16,0 0-5 16,0 0-10-16,0-1-33 15,0 0-18-15,-1 0-23 16,0 0-7-16,0-1-10 15,-10-7-4-15,-7-7 2 16,-32-30 3-16,23 21-2 16,-4-3 1-16,-5-6-8 15,-2-2-6-15,-13-10-6 16,-2-2-4-16,-6-6-3 0,1-4-2 16,0-4-2-16,-2-3 0 15,-11-13-3-15,-7-5 0 16,-10-6-2-16,-8-6 0 15,4 4 2-15,1-1 0 16,-5-8 2-16,-3 2 1 16,-5-4 1-16,0-2-1 15,-6 3 11-15,-1-3 5 16,-9-1 7-16,-6-2 1 0,-2-2-10 16,-8 1-6-16,0-7-8 15,-2-3 0-15,-1-1 0 16,5 3 2-16,-1 2 1 15,-2-2 6-15,3 0 5 16,-3-1 2-16,4 4 1 16,4 6-7-16,10 1-8 15,-4-2-3-15,4 11-7 16,0 1-26-16,8 8-64 16,16 6-54-16,11 2 84 15</inkml:trace>
  <inkml:trace contextRef="#ctx0" brushRef="#br0" timeOffset="13728.29">10754 10165 181 0,'0'-1'103'15,"0"0"-14"-15,0 0-23 16,0 0 1-16,0 0 10 15,0-1 4-15,0 1 6 16,0 0-2-16,0 0-16 16,0 1-13-16,0 0-24 15,0 0-13-15,0 0-10 0,0 0-3 16,-1 0 5 0,0 0 7-16,-1-1 9 15,2 0 7-15,-2 1 8 0,1 0-2 16,0 0-2-16,0 0-4 15,0 0-8-15,1 0-4 16,0 0-8-16,-1 0-7 16,1 0-12-16,0 0-4 15,0 0 0-15,0 0 3 16,0 0 6-16,0 0 0 16,0 0-2-16,7 11 1 15,-3 1-3-15,32 27-2 0,-21-23 0 16,2-3-1-16,-1 2 2 15,5 2 2-15,3 1 2 16,1 0 1-16,7 5 14 16,1-2 1-16,4 4 2 15,4 7 0-15,2 5-13 16,3 3 0-16,7 6 0 16,-2 1 1-16,6 5 4 15,0 0 1-15,1 3 0 16,4 0 1-16,5 2-1 15,4 1 0-15,8 5-1 16,-1 3-1-16,1 6-1 16,-1 5-1-16,5 5-3 15,2 0 1-15,14 3-2 16,2 3 0-16,-4 5 0 16,1 4 0-16,-1 3-1 15,5-1 2-15,4 6-1 0,-2 5 0 16,6 8 0-16,-3 0 2 15,8-3-1-15,5 1 0 16,-5-1 0-16,4 3-1 16,-2-5 0-16,6-1 1 15,-6-8-2-15,-1 4 0 16,1 2 0-16,-4-5 1 16,3-7-1-16,-4-7 1 15,-6-6 2-15,-9-2 0 0,4-1 1 16,-1-3 0-16,-13-13-2 15,-6-5 1-15,-13-12-1 16,-9-4 1-16,-5-7 1 16,0-4 0-16,-10-5 49 15,-4-7-95-15,-8-8 42 16</inkml:trace>
  <inkml:trace contextRef="#ctx0" brushRef="#br0" timeOffset="15063.49">15986 14300 502 0,'-26'-68'269'16,"26"57"-44"-16,3 4-32 16,1 0-66-16,1-2-33 0,5 8-60 15,0-2-11-15,3 5-7 16,3 2-1-16,1 2-7 15,3 1-2-15,3 1 0 16,1 0 0-16,4 3-1 16,-6 0 0-16,1 4 2 15,-9 1 4-15,-3 4 15 16,2 2 9-16,-9 2 5 16,6 0 1-16,-3 8 2 15,-4-1 0-15,-1 1 2 16,3 8 3-16,-4-6-6 15,-1 1-8-15,0-3-7 16,-8-5-6-16,2 2-13 16,1-3-2-16,0-3-3 15,7 2-1-15,4-2-1 16,-4 2-1-16,3-2 1 16,-2-1 0-16,-7-6-1 15,5-1 0-15,-2-1-17 0,0-5-14 16,2-3-66-16,1-1-46 15,-3-8-100-15,-2 0-101 16,3 2 223-16</inkml:trace>
  <inkml:trace contextRef="#ctx0" brushRef="#br0" timeOffset="15343.33">16218 14635 544 0,'-15'-72'320'0,"14"73"-36"15,-4-1-42-15,-4 3-81 16,3 2-42-16,-9 4-33 16,-3 3-4-16,-4 5-9 15,-4-1-6-15,-2 4-34 16,-1 1-15-16,0-1-17 15,-3 2-2-15,4 2 4 16,4 3-44-16,3 3-80 16,8-3-59-16,2-3-328 15,5 1 336-15</inkml:trace>
  <inkml:trace contextRef="#ctx0" brushRef="#br0" timeOffset="15855.97">16762 14657 617 0,'-1'-1'292'0,"0"0"-140"16,0 0-47-16,0-1-40 0,1 1-4 15,0 1 27-15,0 0 12 16,11 3-19-16,-2-1-21 15,2 0-38-15,31 6-10 16,-26-10-6-16,3 2-1 16,3 0-27-16,-4-1-33 15,0 1-158-15,-1-3 139 16</inkml:trace>
  <inkml:trace contextRef="#ctx0" brushRef="#br0" timeOffset="16128.58">16778 14505 676 0,'-4'1'336'0,"1"-2"-94"16,4 1-50-16,-2 0-79 15,1 0-22-15,0 0-55 16,0 0-15-16,0 0-15 16,6 0-2-16,7 0-2 15,4-2-1-15,30-2 14 16,-25 4-48-16,0-1-72 16,0-1-76-16,3-1 90 15</inkml:trace>
  <inkml:trace contextRef="#ctx0" brushRef="#br0" timeOffset="16542.93">17345 14540 866 0,'0'-1'121'0,"1"1"18"15,-7 0 120-15,6 0-83 16,0 0-15-16,0 0-49 16,0 0-29-16,0 0-29 15,0 0-19-15,0 0-26 16,2 0-5-16,13 2-3 16,29 3-1-16,-26-9 0 0,5 2 20 15,3 2-96-15,-6 0-62 16,0 2-265-16,2 0 232 15</inkml:trace>
  <inkml:trace contextRef="#ctx0" brushRef="#br0" timeOffset="17255.07">17821 14404 1370 0,'3'-1'54'15,"2"-1"-12"-15,10-2 47 16,2 5-6-16,7 3-31 16,-1 1-13-16,-5 7-26 0,5 4-4 15,-5 3-1-15,-2 2-1 16,-5 3 0-16,-2 3 1 15,-9 1 2-15,-3 4 1 16,-9 0 0-16,-5 1 0 16,-5-1 0-16,-2 1-7 15,-4-9-14-15,-1-3-15 16,-2-7-23-16,-2-3-3 16,-6-8-2-16,1-4 3 15,5-2 18-15,6-6 8 0,14 4 16 16,6-2 4-16,7-3-1 15,6 6-1-15,2-8 6 16,3 1 8-16,0 1 12 16,3-1 7-16,9 7 13 15,-2 2 10-15,9 2 11 16,-7 0-3-16,-2-2-15 16,2 4-12-16,3 3-18 15,7 2-3-15,0 7 8 16,1-1 2-16,-3 3 4 15,2 2 0-15,3-3-11 16,2 5-4-16,0 0-4 16,1-2-2-16,2 2-1 15,4-3 0-15,-8-3-1 16,2-2 0-16,5-7-44 16,2-2-61-16,15-3 67 0</inkml:trace>
  <inkml:trace contextRef="#ctx0" brushRef="#br0" timeOffset="22565.2">2391 10327 187 0,'55'-86'110'0,"-26"78"-14"16,6 4-61-16,-1-2-20 16,8 5-14-16,0 2 1 15,-1-1 32-15,3 2 13 16,1 4 36-16,2-2 10 15,5-1-23-15,6 0-12 0,5-3-36 16,5-2-11-16,-2 0-7 16,-3-1 0-16,3 1 10 15,-5 0 10-15,0 1 14 16,-1 1 4-16,-8 0-8 16,-7 0-10-16,-10 3-16 15,-9-2-6-15,-11-1-38 16,-6 3-10-16,-9-3 17 15,-4 0 2-15,-10 1 35 16,-7-2 11-16,-14-2-12 16,-5-1 6-16,-5-2 8 15,-11-5 0-15,4 2-4 16,-6-2-15-16,-1 0-51 16,-2 2-1-16,-8-3 0 15,0 0 9-15,5-4 41 0,5 2 3 16,11 0 11-1,5-1 15-15,13 5 23 0,0-1 9 16,7 1-1-16,9 2-13 16,-1 0-22-16,9 3-15 15,4 2-27-15,4 0-12 16,4 1-1-16,-6 1 5 16,0 0 17-16,9 0 9 15,10 2 3-15,35 6-2 16,-22 4 0-16,10-3-1 0,8 7-1 15,8-1 0-15,12 1-2 16,2 3 1-16,7-7 0 16,4 0 1-16,7-6 1 15,6-2 5-15,11 0 18 16,3-3 6-16,-1 0 3 16,4-3-1-16,-1 2-16 15,-2-3-5-15,-3-1-5 16,-1 4-1-16,-10-2-3 15,-4 3 0-15,0-2-1 16,-7-2 0-16,-6 0 0 16,-11 0 0-16,-19-2 0 15,-8 0 0-15,-15-1 0 16,-4-2 0-16,-8 4 4 16,-6 1 14-16,-9-4 19 15,-4 1 0-15,-9-2-1 0,3 1-15 16,-10-1-19-16,-5 0-2 15,-3 2-1-15,-10-4-1 16,6 4 1-16,-3 2 0 16,3 0 0-16,5 0-2 15,5 2-2-15,3-2-2 16,9 3-17-16,6 2-25 16,5 1-46-16,5-1 1 15,13 3 17-15,6-2 25 16,14 2 47-16,3 1 2 0,4 1 0 15,2 3 0-15,4 2 0 16,6 1 1-16,5 1 1 16,10-1 0-16,8 2 1 15,3-1 1-15,5-1 0 16,-1 0 0-16,4-3 1 16,3 2 0-16,6 1-1 15,-5-1 0-15,-9 3-1 16,-3-4 0-16,-12-3-1 15,-2-2 1-15,-10 0 0 16,-6 1 0-16,-15 2-1 16,-5 0-1-16,-16-3-23 15,-8-3-4-15,-10-4 9 16,-9 0 3-16,-11 1 21 16,-2-2 6-16,-16-1-9 15,-6 1-1-15,-11-2 0 0,-1 2-2 16,-4 3-2-1,3-2 0-15,2 3 1 0,-2-3 0 16,8 1 1-16,-2-3-1 16,14 0 2-16,7 3 0 15,13-2 2-15,6 4-3 16,14-4-28-16,6-2-2 16,19 2 1-16,10-4 10 15,18 1 45-15,4 2 13 16,5-1 24-16,9 1 5 0,7 2-3 15,15-3-10-15,13 2-21 16,4-2-12-16,9 6-13 16,-7-3-1-16,7 3 9 15,2 3 4-15,-10-5 9 16,6 4 3-16,-5 0-9 16,2 4-3-16,-1-2-10 15,-10 1-4-15,4-4-3 16,-2-6 0-16,2 3-2 15,-2-4 2-15,-9-6 0 16,-4 3 2-16,-4-7 6 16,2 6 2-16,-4-1 2 15,-1 0-2-15,-8 3-4 16,-11-4-3-16,-5 3-2 16,-4-2-1-16,-4-2-2 15,1 4 1-15,-13-3-1 0,-3 1 0 16,-8 3-1-1,-6 2 0-15,-12 4-3 0,-5 0 2 16,-9 1 1-16,-9 0-5 16,-9 2-18-16,-8 2-3 15,-6 6-1-15,-4-3 7 16,-3 3 20-16,6 0 1 16,-3 1 0-16,9 1 0 15,5 1-1-15,3 1-2 16,6-3-3-16,6 1-3 15,6 1-2-15,6-1 0 0,11 4 5 16,5-2 4-16,11 0 4 16,3 1 3-16,9-4 1 15,7 3-1-15,11-1-1 16,-4-2 0-16,8 2-1 16,6 0-1-16,4-1 0 15,13 0 0-15,10 4-1 16,-2-7-1-16,0 2 1 15,2 0-1-15,0-6 0 16,4 5 0-16,-1 0 0 16,-3 1 0-16,-2 3 0 15,0-2 0-15,-2 2 0 16,3-3 1-16,-8 2 0 16,-3-2 0-16,-7-4 0 15,2 3 1-15,-1-5-1 16,4 1 1-16,0-2 1 0,-4 3-1 15,-4-1-1-15,-4-1 0 16,1 4-2-16,2-5 0 16,4 2 0-16,2 1 0 15,-4-1 0-15,-1 1 0 16,2-1 0-16,-1-1 0 16,7 2 1-16,4-1 0 15,0 4 0-15,-2-2 1 16,0 1 12-16,1 2 2 0,-3-5 0 15,9 4 0-15,-5 0-11 16,-5-5-2-16,8 2-1 16,2-3-1-16,11 0 1 15,3 2-1-15,-7 0-1 16,-4 0 1-16,-2-1 1 16,4 0-1-16,7 1 1 15,-1 3 0-15,-3-3 0 16,0 0 0-16,0 0-1 15,3-3 0-15,0 1 0 16,-4 0 0-16,-6 3 0 16,1-1-1-16,3 2 1 15,-27-4 0 1,-36-1 0-16,-1 1-1 0,118 2 1 16,0 2 0-16,2-4-1 15,-44-4 1-15,0 0-1 16,-1-4 1-16,2 2-1 0,10 3 0 15,-5 0 0-15,3 1 1 16,3 0-1-16,1 0 0 16,-4 4 0-16,5-3 0 15,1 3 1-15,0-1 0 16,4 0 0-16,-6 3-1 16,-1 0 0-16,-31 0 0 31,-46-4 0-31,0 2 0 0,147 12 0 0,0 2 1 15,-1-3-3-15,-64-1 16 0,-8 1 11 16,-1-5 4-16,-1 4 7 16,-2-4-15-16,-10 2-8 15,-2 1 0-15,-11-3-2 16,-1 0-1-16,-4-2-2 16,-13 0-4-16,-18-4-3 15,-6 3-1-15,-13-7-3 16,-9-1-2-16,-8 1-39 15,-9-4-33-15,-5 3-175 16,-1-1 161-16</inkml:trace>
  <inkml:trace contextRef="#ctx0" brushRef="#br0" timeOffset="24130.02">19572 11078 747 0,'-66'12'318'0,"68"-9"-181"15,0-1-31-15,-3 1-38 16,1-3-7-16,0 0-3 15,0 0 7-15,4 10 4 16,4 4 4-16,25 34-2 0,-16-24 1 16,6 7 1-16,-1 3-9 15,-1 1-16-15,1-2-9 16,-6-6-22-16,4 0-6 16,-3-2-6-16,3 0 0 15,2-1-1-15,-5 0 0 16,-2-4 1-16,-1 1 0 15,-2-2-1-15,-2-2 1 0,-2-4 0 16,-1-2 0-16,-1-1-16 16,-3-4-18-16,-3-4-40 15,0 0-17-15,-1-6-51 16,0 3-40-16,0 0-116 16,1-2 176-16</inkml:trace>
  <inkml:trace contextRef="#ctx0" brushRef="#br0" timeOffset="24406.28">19895 11329 464 0,'1'-10'287'0,"-4"1"-1"16,1 4-34-16,-3 5-67 16,-2 1-37-16,-1 6-53 15,-3 2-15-15,-4 5-3 16,0-1 8-16,-5 3-2 15,-1 1-9-15,-2 1-24 16,-1 0-9-16,-6 0-16 0,1 5-5 16,-1-5-8-16,3-1-3 15,4-2-3-15,0-8-3 16,8 2-3-16,2-1-20 16,8-7-70-16,5 2-53 15,2-3-161-15,-2 0-95 16,0 0 249-16</inkml:trace>
  <inkml:trace contextRef="#ctx0" brushRef="#br0" timeOffset="24842.12">20067 11648 922 0,'41'6'392'16,"-41"-5"-218"-16,-1-1-18 15,1 5-64-15,-2-5-9 16,2 0-8-16,-3 11 11 16,-3 14 8-16,-11 25-12 15,14-23-36-15,-5-6-16 16,6 0-18-16,2-1-6 15,-3-7-3-15,7 1-11 0,-2-3-37 16,4-1-40-16,1 0-136 16,0-1-92-16,1-4 191 15</inkml:trace>
  <inkml:trace contextRef="#ctx0" brushRef="#br0" timeOffset="25605.95">19902 10891 635 0,'0'0'322'0,"-2"2"-105"16,1 3-28-16,-2-5-52 16,3 0-12-16,-3 9-19 15,-1 5-4-15,-6 27-27 16,9-29-8-16,-1-6-14 15,3-3-15-15,0-3-14 0,-1-1 1 16,0 0 1-16,0 0-2 16,11-18-6-16,26-30-4 15,-27 28-5-15,-7 4 1 16,-3 2 5-16,0 5 9 16,-7 5 6-16,4 1-1 15,-7 2-9-15,0 2-11 16,0 2-9-16,-5 1 0 15,4 1-3-15,4 2-2 16,-1-4-13-16,3 2-25 0,1 2-77 16,3 3-44-16,2 6-124 15,4 1-79-15,4 2 239 16</inkml:trace>
  <inkml:trace contextRef="#ctx0" brushRef="#br0" timeOffset="26171.46">20390 11426 281 0,'0'0'246'15,"0"0"31"-15,0 0-37 16,0 0-12-16,3 2-26 15,0 0-14-15,9 4-38 16,-2-1-24-16,32 14-39 16,-25-14-19-16,-5-5-30 15,3 5-13-15,-5-1-17 16,-6-4-4-16,11 2-1 16,-3-2 0-16,3-1-18 15,8 3-26-15,-7-3-85 16,3 0-72-16,-5-2-265 15,-3-4 294-15</inkml:trace>
  <inkml:trace contextRef="#ctx0" brushRef="#br0" timeOffset="26471.65">20454 11319 630 0,'-6'1'354'0,"1"0"-65"16,5-2-53-16,0 1-45 15,0 0-27-15,0 0-46 16,0 0-11-16,0 0-55 16,6 2-22-16,4 1-18 15,1-1-4-15,27 6-5 16,-29-11-13-16,11 3-33 15,1 0-19-15,5 0-41 16,4 3-16-16,-4-1-56 16,2-1-39-16,3-1-131 15,-1-7 209-15</inkml:trace>
  <inkml:trace contextRef="#ctx0" brushRef="#br0" timeOffset="26940.97">20809 11336 280 0,'73'41'158'16,"-74"-35"-2"-16,-3-3-12 15,-1 4 13-15,-3-1 1 16,4 4-31-16,0 0-12 0,-5 0-32 16,3 5-18-16,-1 0-17 15,1 5-8-15,3 4-18 16,0 4-5-16,3 3 4 16,0-1 2-16,6-1 1 15,2-6-5-15,4-4-13 16,4-1-5-16,7-11 3 15,0-2 3-15,5-10 28 16,-5-4 17-16,-5-10 11 16,1-2 3-16,-7-6-11 15,-3-6-5-15,-5 1 6 16,3-1 2-16,-7 0-4 16,-1 3-8-16,-6 2-17 15,-7 3-5-15,0 8-17 16,-2 2-9-16,-3 5-48 15,0 5-32-15,-6 5-80 16,-3-2-55-16,0 5 137 16</inkml:trace>
  <inkml:trace contextRef="#ctx0" brushRef="#br0" timeOffset="30412.31">6106 4948 350 0,'-26'29'201'0,"23"-29"-29"15,6 2-5-15,-3-1-49 16,0-1-29-16,0 0-47 16,0 0-16-16,0 0-18 15,0 0-3-15,0 0-60 16,0 0-129-16,3 2 124 15</inkml:trace>
  <inkml:trace contextRef="#ctx0" brushRef="#br0" timeOffset="30587.22">6286 5196 240 0,'14'25'131'0,"-3"-4"-42"16,2 5-39-16,-1-1-2 15,-4-1-30-15,4 2-5 16,-3-9-8-16,1 1-6 16,2-5-97-16,0-4 73 0</inkml:trace>
  <inkml:trace contextRef="#ctx0" brushRef="#br0" timeOffset="30751.78">6439 5430 176 0,'92'41'135'0,"-82"-20"25"15,0-2-5-15,-1 3-26 16,1-1-16-16,-3-4-33 16,-2-2-17-16,0-5-35 15,1-2-9-15,-3-6-16 16,4 1-44-16,1-2-139 16,0-1 123-16</inkml:trace>
  <inkml:trace contextRef="#ctx0" brushRef="#br0" timeOffset="30886.42">6672 5647 269 0,'100'45'173'0,"-91"-36"-9"15,0 1-75-15,-2 0-27 16,2-5-36-16,-2 0-11 16,-2-5-130-16,0-1 88 15</inkml:trace>
  <inkml:trace contextRef="#ctx0" brushRef="#br0" timeOffset="31052.97">6977 5953 391 0,'16'23'196'0,"-5"1"-78"16,1-3-42-16,5-2-25 16,-8 1-32-16,1-2-13 15,0-1-3-15,-2-3-9 16,5-1-37-16,2-2-95 15,-1-2 91-15</inkml:trace>
  <inkml:trace contextRef="#ctx0" brushRef="#br0" timeOffset="31222.52">7307 6282 278 0,'17'29'160'0,"-1"-4"-26"16,1 2-22-16,-1-1-48 15,-1-3-22-15,0 0-29 16,0-2-6-16,1-1-3 16,-1-3-1-16,-1-1-69 0,4-3-66 15,-3-3 82-15</inkml:trace>
  <inkml:trace contextRef="#ctx0" brushRef="#br0" timeOffset="31373.11">7700 6653 81 0,'15'15'77'16,"-2"2"33"-16,-2-3-18 0,0 5-23 15,-1-6-26-15,2-1-37 16,-1 1-6-16,0-5 0 16</inkml:trace>
  <inkml:trace contextRef="#ctx0" brushRef="#br0" timeOffset="31561.12">7988 6907 396 0,'14'22'226'16,"2"0"-72"-16,1 2-54 16,-2-3-42-16,-2 2-42 15,3-1-4-15,-8-6-6 16,-1 0-2-16,1 0-19 15,2-1-38-15,0 2-133 16,5 4 122-16</inkml:trace>
  <inkml:trace contextRef="#ctx0" brushRef="#br0" timeOffset="31731.61">8291 7402 349 0,'17'34'214'15,"1"-1"-13"-15,-3 1-45 16,6-7-72-16,-6 1-25 15,-2-6-40-15,1-5-9 16,-3 3-7-16,6-1-2 16,0-3 0-16,-1 3 0 15,5-4-43-15,0 1-71 16,2 3 74-16</inkml:trace>
  <inkml:trace contextRef="#ctx0" brushRef="#br0" timeOffset="31897.17">8789 7962 199 0,'24'24'131'16,"1"1"-22"-16,-2-2-38 15,-3 0-30-15,-1-3-29 16,-2-3-5-16,1 1-3 16,0-5-1-16,-1 0-24 15,-1 1-103-15,1-4 87 16</inkml:trace>
  <inkml:trace contextRef="#ctx0" brushRef="#br0" timeOffset="32063.25">9274 8426 329 0,'18'31'160'16,"-5"-1"-75"-16,-1 1-13 15,2-5-44-15,-2 6-15 16,3-8-9-16,-7 0-2 15,3 2-31-15,3-7-61 16,0 5 60-16</inkml:trace>
  <inkml:trace contextRef="#ctx0" brushRef="#br0" timeOffset="32258.7">9682 9007 192 0,'18'27'127'0,"-3"1"8"16,3 1-2-16,-3-4-39 16,1 2-25-16,1-4-48 15,-4-4-12-15,4-1-7 16,-6-4-1-16,-1-4-26 16,3-1-57-16,-2 0 55 15</inkml:trace>
  <inkml:trace contextRef="#ctx0" brushRef="#br0" timeOffset="32425.26">10039 9442 268 0,'14'26'171'0,"0"-6"-17"16,-2 3-42-16,-2-4-59 0,2 0-20 15,1-1-18-15,-1-4-7 16,0 0-6-16,1-4-57 15,-4-2 41-15</inkml:trace>
  <inkml:trace contextRef="#ctx0" brushRef="#br0" timeOffset="32604.78">10416 9787 337 0,'18'14'116'0,"1"3"-106"15,-2-7 3-15,1 5 21 16,-1 2 1-16,0-11-4 16,1 6-4-16,-1-5-28 15,-1-2-82-15,-2 1 61 16</inkml:trace>
  <inkml:trace contextRef="#ctx0" brushRef="#br0" timeOffset="32767.35">10782 10030 280 0,'19'18'118'0,"-9"2"-38"15,4-3-27-15,-3 2-3 16,-6-1-8-16,3-1-29 0,-6-4-9 16,-1-4-11-16,6-1-27 15,1-2 24-15</inkml:trace>
  <inkml:trace contextRef="#ctx0" brushRef="#br0" timeOffset="32933.9">10910 10215 171 0,'73'124'120'0,"-61"-100"15"16,-2-1 4-1,-2-1-42-15,2 3-23 0,-1-4-49 16,1 2-7-16,1-8-17 15,-4-1-38-15,4-8 26 16</inkml:trace>
  <inkml:trace contextRef="#ctx0" brushRef="#br0" timeOffset="33098.89">11311 10741 299 0,'25'33'124'0,"-7"1"-72"16,-2-5-17-16,3 1-13 16,-4 3-6-16,2-9-10 15,1 2-30-15,-4-3 17 16</inkml:trace>
  <inkml:trace contextRef="#ctx0" brushRef="#br0" timeOffset="33258.35">11686 11314 614 0,'19'40'236'15,"-2"-7"-162"-15,-3 1-55 16,0-1-13-16,-3-5-9 0,-2 0-138 16,0-6 104-16</inkml:trace>
  <inkml:trace contextRef="#ctx0" brushRef="#br0" timeOffset="33414.01">11978 11778 123 0,'23'26'43'0,"-1"3"-37"16,0-2-3-16,0 7 3 15,-1 0 0-15,-2-1-4 16,0 0-45-16,-3-7 31 15</inkml:trace>
  <inkml:trace contextRef="#ctx0" brushRef="#br0" timeOffset="33573.58">12515 12388 743 0,'18'39'248'15,"3"1"-254"-15,-3-3-37 16,-1-1-31-16,3 0 43 16</inkml:trace>
  <inkml:trace contextRef="#ctx0" brushRef="#br0" timeOffset="33759.07">12867 12978 1037 0,'19'44'368'0,"-5"-5"-330"15,-4-3-2-15,-1 3-29 16,-2-2-2-16,6-1-104 16,-4-2-80-16,-1-2 109 15</inkml:trace>
  <inkml:trace contextRef="#ctx0" brushRef="#br0" timeOffset="33924.67">13189 13618 510 0,'29'36'227'16,"-2"-2"-105"-16,0 0-69 0,1 1-33 15,-1 1-10-15,0 1-3 16,1-2-1-16,0 0-59 15,-1-5 41-15</inkml:trace>
  <inkml:trace contextRef="#ctx1" brushRef="#br0">19352 9719 0,'0'0'16,"0"0"-1,0 0 1,63 94 0,-44-62-1</inkml:trace>
  <inkml:trace contextRef="#ctx1" brushRef="#br0" timeOffset="164.68">19828 10421 0,'0'0'16,"0"0"-1,0 0 1,60 90 0</inkml:trace>
  <inkml:trace contextRef="#ctx0" brushRef="#br0" timeOffset="34390.55">14951 15690 583 0,'26'32'186'0,"3"-2"-195"0,-2-5 0 15</inkml:trace>
  <inkml:trace contextRef="#ctx0" brushRef="#br0" timeOffset="34697.72">15810 16758 490 0,'31'45'249'15,"3"-6"-58"-15,1 6-25 16,1 1-50-16,1-4-35 15,-5-2-65-15,-2-5-17 16,-1-8-324-16,-4-2 241 16</inkml:trace>
  <inkml:trace contextRef="#ctx0" brushRef="#br0" timeOffset="36431.78">16412 17150 525 0,'-10'-36'267'0,"13"38"-91"16,3 5-32-16,3 2-13 15,4 7-28-15,2 4-18 16,4 2 17-16,0-1 2 15,4 1-20-15,0 0-19 16,3 0-39-16,-2 1-11 16,-1 2-7-16,2 4 0 15,-3 0-1-15,-2 0 0 16,1 0-1-16,-4 3-1 16,-5-1 0-16,-1 1-2 0,-1 2 2 15,1-5-24-15,-1 2-86 16,3-3-68-16,-1-3-139 15,-4-3-42-15,7-6 219 16</inkml:trace>
  <inkml:trace contextRef="#ctx0" brushRef="#br0" timeOffset="36696.57">16849 17188 793 0,'-6'3'446'16,"0"1"-52"-16,-1 8-264 15,-4 8-57-15,-6 6-40 16,0 6 1-16,-6 12-13 16,2-1-1-16,-5 9-5 15,-4 5-4-15,0-4-6 0,-1 6-2 16,7-10-3-16,1-4-4 15,7-10-58-15,2-6-64 16,9-4-257-16,5-4 243 16</inkml:trace>
  <inkml:trace contextRef="#ctx0" brushRef="#br0" timeOffset="37363.44">16975 17687 413 0,'25'-12'191'0,"-28"0"-40"0,2 6-12 15,1-2 4-15,0 2 4 16,1 2-31-16,2-2-8 16,6 3-36-16,3 1-15 15,4 2-27-15,3 1-4 16,0 4-5-16,4 5-5 16,-2 2-9-16,1 3-2 15,-2 9 2-15,-6 1 2 0,-5 7 4 16,-7 1 1-1,-4 2-2-15,-6-3-2 0,-5-2-6 16,1-2-1-16,-4-7 0 16,-1-6 2-16,2-6 6 15,3-2 0-15,4-7 1 16,3 3-1-16,6-3-9 16,2-3 2-16,6-2 19 15,2 0 10-15,8-1 15 16,4-3 5-16,0 1-18 15,2-2-8-15,-5-1-12 16,-1 1-6-16,-2 5-6 16,8 1 0-16,-10 0-39 15,5 0-32-15,-4-3-91 16,-4-2-75-16,2 0 147 16</inkml:trace>
  <inkml:trace contextRef="#ctx0" brushRef="#br0" timeOffset="38008.71">16812 16833 457 0,'4'-77'299'0,"-8"73"29"0,-2 2-118 16,0 2-84-16,2 3-34 15,1 2-52-15,-1 3-23 16,7 8-9-16,-1 0 8 16,1 1 16-16,6 2 2 15,-5-8-5-15,1-5-6 16,0-4-15-16,0-6 0 16,5-7 8-16,-3 1 0 0,0-12 1 15,-2 6 0-15,-5-1-3 16,0 1 2-16,-6 6 26 15,-2-2 11-15,-7 3 13 16,-3 4 0-16,-2 3-34 16,2 2-16-16,9 6-22 15,-1 1-7-15,7 2-30 16,-3-1-27-16,6 0-120 16,2 4-114-16,6 0 190 15</inkml:trace>
  <inkml:trace contextRef="#ctx0" brushRef="#br0" timeOffset="38574.39">17703 17480 520 0,'-55'-47'274'0,"53"48"-78"16,2-1-64-16,1-4-49 16,-1 4 5-16,0 0 12 15,6 0 9-15,15 3 18 16,34 2-9-16,-21-3-19 16,-5-2-22-16,-1-1-47 15,-1-3-15-15,-2-3-9 0,2 3-1 16,0-5-38-16,4 4-25 15,-1-2-71-15,0-1-62 16,-3 1-187-16,-2-9 239 16</inkml:trace>
  <inkml:trace contextRef="#ctx0" brushRef="#br0" timeOffset="38872.94">17713 17180 1014 0,'-39'6'430'0,"39"-7"-225"15,6 0-70-15,8 3-81 16,-1 3-11-16,10 0-37 15,-5 1-2-15,3-1-2 16,-2-1 0-16,-3-1 0 16,7 0-2-16,0-1 0 15,2-2 7-15,9 0-51 16,-1 0-44-16,0 0-235 16,2-1 203-16</inkml:trace>
  <inkml:trace contextRef="#ctx0" brushRef="#br0" timeOffset="39312.76">18395 17162 636 0,'42'-12'355'0,"-52"18"-77"16,-3 1-90-16,1 11-98 15,0 4-18-15,4 7-18 16,-4 4-8-16,6 5 0 16,-1 3-6-16,4 3-1 15,6 3-4-15,4-1-17 16,3-5-8-16,10-8-10 15,-5-8-2-15,8-14 4 16,8-6 5-16,1-16 10 16,7-7 4-16,-5-12 5 15,-1-4 15-15,-8-2 4 16,-4-2-1-16,-10 4 2 16,-2 3-13-16,-11 0-2 15,-6 1 0-15,-10-2-3 0,-8-5-4 16,-12 0-9-16,-6-5-16 15,-2 8-79-15,-3 1-41 16,11 16 66-16</inkml:trace>
  <inkml:trace contextRef="#ctx0" brushRef="#br0" timeOffset="48745.19">15803 13120 532 0,'-61'17'254'0,"52"-5"-102"15,-1-1-34-15,1-1-45 16,1-5-18-16,1 2-17 16,4-3 0-16,3 5-2 15,2 2 4-15,0 2-1 16,0 3 0-16,6 4-7 15,-1-1-6-15,0 0-2 16,4 0 11-16,2-8 10 0,5-2 8 16,5-7 23-16,-1-5-7 15,0-5-6-15,-3-3-7 16,-2-4-21-16,-3-1-5 16,-5-2-3-16,-3-3 1 15,-4 0-2-15,-6 0 2 16,-5 3 3-16,1 2 4 15,-8 0 4-15,-1 5-2 16,-2 1-9-16,-2 5-6 0,2 4-18 16,2 4-6-16,0 11-8 15,1 5-2-15,6 11 2 16,0 2 4-16,2 1 2 16,-1-1 1-16,9-4 2 15,-5-4-1-15,6-4-1 16,5-5 1-16,-1-9 2 15,8-4 5-15,4-7 8 16,10-7 2-16,3-13 0 16,3-4-1-16,-3-8-3 15,-5 1-1-15,-7-3 0 16,-8 6 1-16,-1 8 3 16,-7 2 3-16,-3 13 1 15,-5-1-5-15,-11 11-12 16,0 1-6-16,-5 12-9 15,-2 3 2-15,2 7 7 16,-1 1 1-16,4 1 3 0,7-1-1 16,7-7-3-16,5-4-1 15,6-9 2-15,2-3 4 16,7-7 3-16,-2-4 4 16,0-11-2-16,2-1-1 15,-4 3-1-15,0 1-1 16,-2 11 1-16,-5 3 3 15,-3 2-11-15,-1 5-5 16,-1-3-3-16,0 0-3 16,-5 20 12-16,-6 32 1 0,11-27 2 15,1-4 1-15,2-2-54 16,3 1-71-16,1-6 81 16</inkml:trace>
  <inkml:trace contextRef="#ctx0" brushRef="#br0" timeOffset="56831.49">14301 13702 177 0,'-4'3'143'16,"3"2"9"-16,0 1-42 16,1-1-9-16,1-1-12 15,0 1-2-15,-1-2 12 16,3 0 4-16,-2 1 1 15,1 1 0-15,0-1-9 16,0 0-5-16,-2-4 36 16,0 0 28-16,0 0 11 15,0 0-1-15,0 0-46 16,-1-1-34-16,-1-5-33 0,-8-18-10 16,-13-32-20-16,10 27-5 15,-2-4-6-15,-1 1-4 16,0-2-1-16,0-1 0 15,1 5-1-15,1 5 3 16,0 0 8-16,3 5 1 16,1 2 0-16,1 2-1 15,5 4-9-15,0 2-1 0,2 4 1 16,4-4 5-16,-2 5 0 16,3 0 1-16,-3 2-5 15,0 3-5-15,0 0-6 16,0 0-6-16,-1 0-13 15,1 0-3-15,0 0 4 16,0 0 4-16,0 0 12 16,8 6 3-16,15 5 3 15,28 32 9-15,-23-32 3 16,1 2 1-16,-3-4-2 16,1-1-6-16,-2 2-2 15,1-4-1-15,-1 4 1 16,-3-5 0-16,-5 1-1 15,0 0 0-15,-4 1-12 16,-1-2-29-16,0 2-98 16,-2-1-92-16,-5-2 137 15</inkml:trace>
  <inkml:trace contextRef="#ctx0" brushRef="#br0" timeOffset="58146.93">11507 7639 178 0,'-49'76'168'16,"47"-67"21"-16,2-3-14 15,0-4-16-15,-3-4-24 16,1 1-6-16,1 0-12 16,1-1-11-16,0 2 3 15,0 0-1-15,0 0 3 16,0-1 1-16,0 0-16 15,7-4-8-15,6-3-27 16,30-34-10-16,-26 23-19 16,3-2-7-16,1 2-15 15,-2 0-3-15,3-2-1 16,1 0-1-16,-2-3 0 0,-5-2 0 16,2 8-1-16,-3 5-2 15,-2 6 4-15,-3 7 1 16,-6 0-4-16,-1 2 3 15,-1 6 10-15,-1 9 5 16,-1 6 7-16,-4 6 0 16,-4 3-14-16,2 3-5 15,-3 4-4-15,3 2-2 0,3 4 0 16,2 0 5-16,2 1-56 16,1-3-44-16,2-4-154 15,-1-4 144-15</inkml:trace>
  <inkml:trace contextRef="#ctx0" brushRef="#br0" timeOffset="64117.88">15776 13200 184 0,'-1'-1'98'0,"1"0"-31"16,0 0-21-16,0 0-29 15,0 0-9-15,0 0-1 0,0 0-1 16,0 0 0-16,0 0 1 16,0-1 23-16,0 2 17 15,0 0 40-15,0-1 14 16,0 0-12-16,0 1-16 15,0 0-39-15,-2 0-7 16,2-1 6-16,-2 0 8 16,1 0 9-16,0 0-6 15,0 0-13-15,0 0-9 16,0 1-10-16,0 0-4 16,0 0-5-16,0-1 0 0,-2 1-1 15,3-1 2-15,-1-1 5 16,-2 1 2-16,-3 0 2 15,-1 0-1-15,6 0-5 16,-5 0-2-16,-1 0-4 16,1 0 1-16,-6 0-1 15,3 1 1-15,-22 0 1 16,25-3 0-16,4 2 4 16,-3-3 4-16,-2 0 9 15,0-2 2-15,-2 0-1 16,3 3-6-16,-5 0-9 15,1 0-3-15,-1-2-3 16,-3 3 1-16,7 1 2 16,-3-2-1-16,3 3 1 15,0-5 1-15,-4-4 0 16,5 4 1-16,-3 0 0 16,1-2 0-16,0 3-1 0,-2-2-1 15,-2 0 0-15,2 2-1 16,2 1 2-16,-2-1-1 15,4 3 2-15,-3-3-1 16,1 0 0-16,3 3 1 16,-4-10 3-16,0 4 3 15,1 1 2-15,-3-1 1 16,2 6-3-16,0-3-3 0,2 1-3 16,-3-1 0-16,0 0-2 15,-1-2 0-15,2 0 0 16,-1 0 1-16,1 1 3 15,5-1 3-15,-7-3 3 16,0 1 0-16,-1-4-2 16,-3 2-2-16,3 5-2 15,-2-4-1-15,0 1-2 16,0 0-1-16,1 1-1 16,-2-1 0-16,3 2-1 15,2-1 0-15,-3-3 0 16,7 5-1-16,-4-3 1 15,-6-1 0-15,4 3-1 16,-6-3 1-16,4 1 0 16,4 1 0-16,-5-3 0 15,3 1 0-15,-3-2-1 16,0 1 1-16,1 2-1 0,2 3 0 16,-3-2 1-16,-3 1-1 15,3-4 1-15,-3 2 0 16,4 2-1-16,1-1 1 15,1 2-1-15,0-2 3 16,-1-1 3-16,3 1 0 16,-2-1 2-16,1 2-3 15,0-2-2-15,-1-2-1 16,-1 0-1-16,-2-1 1 16,-1 0-1-16,4 5 0 15,-3-2 0-15,3 1 0 0,-2 1 0 16,2-3-1-16,5 1 1 15,-6-1-1-15,2-1 1 16,-4 1-1-16,7-1 1 16,-4 4 0-16,3-2 0 15,1 0 0-15,-1 1 1 16,3-1 1-16,-1 2 0 16,-4-1-1-16,-6-2-1 15,7 1 0-15,-8-5-1 16,12 6 0-16,-2-2 0 15,-1 0-1-15,1 0 0 16,-3-1 1-16,-1-2 0 16,0 0 1-16,1-1 1 15,-5-3 0-15,4 0-1 16,-1 3 1-16,-1-1-2 16,1 0 1-16,0 1 0 0,-3-2-1 15,5 2-1-15,-3 1 1 16,0-2-1-16,0 0 1 15,-4-3 0-15,3 0 0 16,0 3 0-16,2 0 0 16,-3 1-1-16,3 2 1 15,1-2 1-15,1 3-1 16,-2-4 1-16,-4-1 0 16,-3 0-1-16,5 0 1 15,0 4-1-15,4 1 0 0,1-2 0 16,-4-2 0-16,6 2 0 15,-3 0-1-15,-3-1 1 16,3 2-1-16,-4-5 1 16,-1 1 0-16,13 4 0 15,-10-5 0-15,0 2 0 16,0-1 0-16,-1 3 0 16,-1 2-1-16,5 0 1 15,-3-1 0-15,-1 1 0 16,2-2 1-16,0 2 0 15,1 2 0-15,0-4-1 16,-1 2 0-16,1 2 1 16,-2-4-1-16,3 4 0 15,0 0 0-15,-1-5 0 16,3 4 0-16,-1-4 0 16,1 0-2-16,-1 4 1 0,-1-3 0 15,5 5 1-15,-2-3 0 16,0-2 0-16,0 4 0 15,0-3 0-15,0 0 0 16,1 2 1-16,0-2-1 16,0 2 0-16,1-1 1 15,-2 0-1-15,2-2 0 16,-2 3 0-16,0-1 0 16,-1-1 1-16,-1 1 2 15,0-2 3-15,4 1 1 16,-2 2 0-16,-4-2-1 0,4 2-4 15,-1-2 0-15,-2 0 0 16,6 3-1-16,-5-4 1 16,2 6 0-16,-3-5 2 15,3 0 0-15,-4 1-1 16,3-2 1-16,5 4-3 16,-7-4 0-16,3 0 0 15,-6-1-1-15,3-2 0 16,0-1 1-16,3 2-1 15,-3-1 1-15,-1-1 0 16,-2 2 0-16,-1-1 0 16,4 2-1-16,-1-2 0 15,2 2 0-15,1-3 0 16,-1 1 0-16,1 0-1 16,0 1 1-16,-1 1-1 15,-1 0 1-15,1 0 1 16,-1 1-1-16,0 1 1 0,-1-2-1 15,2 2 0-15,1-3 0 16,0 1 0-16,4 0 0 16,-4 0 0-16,0 1 0 15,-1 4 0-15,0 1 0 16,2 0 0-16,1 0 0 16,0-1 0-16,0-1 0 0,0 1 0 15,1 2-1-15,-2 0-1 16,4 1 0-16,-2-4 0 15,2-2 0-15,3 0 1 16,-3 7-1-16,3-1 2 16,-1 4 0-16,0 0-1 15,1 0 1-15,-1 0 0 16,1 0 0-16,0 0 0 16,0 0 0-16,0 0 0 15,0-4 0-15,0 0 1 16,0-4-1-16,0 2 0 15,-1-2 0-15,-2 0-1 16,3 6 1-16,0-1 0 16,0 3 1-16,0 0-1 15,0-1 0-15,0 0 0 16,0-1-1-16,0 2 1 16,0 0 0-16,0 0 0 0,0 0 0 15,0 0 1-15,0-1 0 16,0 1 0-16,0-4 0 15,0 0 1-15,0 4-1 16,-1-3 1-16,1 3 0 16,0-1-1-16,-1-2 0 15,1 1-1-15,-1-2 0 16,1 2 0-16,0 2 0 16,-1-5 0-16,0 4 0 15,1-1 0-15,-1-3 1 0,1 4 0 16,0 1 0-16,-1-3 1 15,0 0-2-15,1 0 0 16,0 0-2-16,0-1-1 16,0 0 2-16,1-2 1 15,-1 2 0-15,0 1 1 16,0 1 1-16,0 1 0 16,0-2-1-16,0 0 0 15,0 3-1 1,0 0 1-16,0-3-1 0,0-2 0 15,0 2 0-15,-1-3 0 16,-1 2 1-16,2-2 0 16,0 1-1-16,-2-1 1 15,1 2-1-15,1-1 0 16,-1 2 0-16,0-2 1 16,0 3 0-16,0 0 0 15,0-2 0-15,0-1-1 0,0 0 0 16,-2-1-1-16,1-1-1 15,0 1-3-15,0 0 0 16,-2-2-2-16,1 0 2 16,0 3 2-16,0-2 0 15,2 5 2-15,-2-4-1 16,1 1 0-16,1 2 1 16,-1-2-2-16,1 1 1 0,0 3-2 15,0-2 0-15,-1 2 2 16,2-1-5-16,0 0-11 15,-2 0-2-15,2-2 0 16,-1 4 4-16,1 0 9 16,0 0-1-16,0 0-1 15,0 0-1-15,0 0 3 16,0 0 3-16,0 0 4 16,0 0 3-16,0 0 2 15,0-1 1-15,0 1-1 16,0 0-1-16,0 0-2 15,0 0-2-15,0 0 0 16,0 0-2-16,0 0 2 16,-1 0 0-16,1 0 1 15,0-1 0-15,0 1 0 16,0 0-1-16,0 0-2 16,0 0-4-16,0 0-8 15,0 0 2-15,0 0 0 0,0 1 4 16,0 0 5-16,1 5-1 15,2 17 1-15,1 33 1 16,-4-22 0-16,-2 4 0 16,-2 0-28-16,-1-1-12 15,-2-5-16-15,6-1-9 16,-2-13 20-16,2-2 13 16,2-6 16-16,-1-6 11 15,0 1 7-15,-1-3 2 0,1-1 8 16,-1 0 20-16,0 0 33 15,-1-1 3-15,2 0-1 16,-2 0-15-16,1-7-22 16,0-11 4-16,2-33 7 15,2 24 2-15,-1 0 0 16,1-3-4-16,-1 5-10 16,5 2-6-16,-1 1-11 15,0 2-3-15,-3-1-3 16,-4 1 0-16,1 2-1 15,0 1 0-15,0 3 0 16,2 1-1-16,0-1-1 16,-1 1 0-16,-1 2 0 15,0 0 0-15,3 4 0 16,-3 2-1-16,2-2 2 16,-1 0-1-16,-1 3-1 15,2 2-1-15,-1 0-6 0,-1 3-3 16,0 0-13-16,0 0-3 15,0 0 3-15,0 0 5 16,0 0 11-16,0 4 5 16,1 12 2-16,0 29 1 15,-5-23 1-15,-3 4-1 16,5 5 0-16,-4 2-1 16,4 4 0-16,-4 0 1 0,2 0-1 15,1 0 1-15,-1-3 0 16,1-5 0-16,3-3 0 15,0-3-1-15,0-7 0 16,3 0 0-16,-3-7 0 16,1 1-1-16,2-4 1 15,-3 0-1-15,5-4 4 16,-5-2 7-16,0 0 46 16,0-1 6-16,-1 0 1 15,0 0 0-15,-4-18-40 16,-3-29-1-16,8 21 0 15,-5-6-2-15,7-1-7 16,-3-2-4-16,2-2-5 16,5 3-1-16,-5 0-2 15,3 0 0-15,2 2 0 16,-1 2-1-16,1 2 0 16,-1 2 0-16,-2 8 0 15,3 1 0-15,-3 4 0 0,1 2 0 16,-4 3 1-16,2 2 0 15,-2 1 2-15,0 2-1 16,0 2 0-16,-2 1-1 16,2 0-10-16,-2 0-20 15,1 0-74-15,0-1-45 16,0 1-128-16,0 0 164 16</inkml:trace>
  <inkml:trace contextRef="#ctx0" brushRef="#br0" timeOffset="73435.66">13137 10382 140 0,'-2'35'94'0,"2"-37"5"0,-3-2-15 15,1 2-24-15,1 1-6 16,0 0-2-16,0 0 6 16,1 0 20-16,0 1 4 15,0 0-2-15,0-1-11 16,0 0-33-16,-1 0-9 16,1-1-12-16,0 1-1 15,-1 0 6-15,1-2 5 16,0-4 10-16,-3-5 2 0,3 4-1 15,-3-34-5-15,3 30-12 16,0 1-5-16,0-2-5 16,-1 0-1-16,-3-3-2 15,4 1 0-15,0 2-1 16,0 2-1-16,0-5-2 16,-4 1 0-16,2-3-1 15,0-4 0-15,1 1 0 16,2-2-1-16,-1-1 1 15,3 1 0-15,0-1 1 16,-3-1-1-16,0-2 0 16,-3 0 0-16,3 3 0 15,1-2 0-15,1 3 0 16,2 1 0-16,-4-1 2 16,0 2 2-16,2 2 9 15,-2 1 4-15,0 2 1 16,0 2 1-16,-1 0-5 0,1 0-2 15,0-2 0-15,0 1-1 16,0 2 2-16,1-1 2 16,-1 0 2-16,4 1 0 15,2-1-5-15,-3-2-5 16,4-1-4-16,-3-1-2 16,-1-1 0-16,5-1 0 15,-3-3-1-15,1-1 0 16,2-1 0-16,-1 1-1 15,1 0 1-15,2 1-1 0,-1-2 1 16,3-6-1-16,-1 4 1 16,2 1-1-16,-1 2 0 15,-3 4 0-15,-1-1 0 16,2-1 1-16,-1 3 0 16,1 2 0-16,2 4 0 15,-3-3-1-15,-1 2 0 16,1-1 0-16,-2-3 0 15,2 3 1-15,-1-3-1 16,4 3 1-16,-1-1 0 16,-3 1-1-16,5 0 1 15,-9 0 1-15,3-1 0 16,-1-2 0-16,-3 0 1 16,4 0-1-16,0 0-1 15,1-1 2-15,-1 3-1 16,-6-2-1-16,7 1 1 15,-7-3 0-15,-1 4-1 16,0-4 0-16,0 4 0 16,1 0 0-16,5-1 1 0,-2 0-2 15,3 3 2-15,-1-1-1 16,-8-2 0-16,5 4 1 16,-6-3 0-16,4-2-1 15,1 2 0-15,0 2-1 16,4-2 0-16,-2 1 1 15,0-1-1-15,-2-4 0 0,7 3 0 16,-9 0 1-16,6-3 0 16,0 1-1-16,-11-3 1 15,6 1 0-15,2 0-1 16,-6-2 0-16,11 3 0 16,-1-2 0-16,-5-1 0 15,2 3 0-15,2-3 0 16,-4-1 0-16,9 2 0 15,-3-2 0-15,-3 1 0 16,3 2 0-16,-1 1 0 16,-1-1 1-16,-1 2-1 15,1 1 0 1,-3 9 0-16,0 0 0 0,6-28 0 16,6-1 0-16,2-3 0 15,-7 12 0-15,2 1 0 16,-6 1 0-16,1-1 0 15,2 1 0-15,-1 1 0 16,1 3 0-16,2-1 0 0,0 1 0 16,-1 3 0-16,0-4 0 15,3 3 0-15,-4-3 0 16,4 0 0-16,1 1 0 16,-3 0 0-16,2 5 0 15,-3-5 0-15,0 1 0 16,1-1 0-16,1-1 0 15,2-5 0-15,0 0 0 0,2-2 0 16,-1-3 0 0,-1 2 0-16,0 3 0 0,-1-4 0 15,1 4 0-15,0 1 0 16,-1 0 0-16,-3 2 0 16,1 0 0-16,-2-1 1 15,-1 1-1-15,2 2 1 16,0-2-1-16,1 0 0 15,-1-2 0-15,1-2 0 16,-4-3 0-16,1 1 1 16,2 0-1-16,-1 1 1 15,1 0 0-15,-2-3-1 16,2 2 0-16,-2 4 0 16,2-1 0-16,1 5 0 15,0-2 0-15,1 0 0 16,-2-2 0-16,-2 0 0 15,1-3 0-15,2 0 0 16,0 1 0-16,-2-2 1 16,1 2-1-16,-3-1 0 0,1-1 0 15,3 1 0-15,0 1 0 16,2 0 0-16,1 2 0 16,-3 0 0-16,0 0 0 15,1-1 0-15,0 3 0 16,3 0 0-16,-5-2 0 15,3 1 0-15,0-3 0 16,-3 1 1-16,5 3 0 0,-5-6-1 16,2 2 0-16,-3-2 0 15,1-3 0-15,6 3 0 16,-3-3 0-16,0 1 0 16,-1 0 0-16,-7 11 0 31,-2 11 1-31,0 1 0 0,6-36 0 0,3 2 0 15,-3 1-1-15,1 12 0 16,-3 0 1-16,4-1-1 16,0-2 0-16,-1 0 0 15,4-1 0-15,-5-4 0 16,4-2 0-16,-1 1 0 16,0-2 1-16,1 6 0 15,-3 0 0-15,3 2-1 16,0 3 0-16,-2-6 0 15,3 0 0-15,-1-4 1 0,-1 0-1 16,0-1 0-16,-3-1 0 16,0 1 0-16,0-1 1 15,0 3 0-15,0 3-1 16,1 2 1-16,0 2-1 16,0-1 0-16,2 2 0 15,-2-3 0-15,1 1 0 16,2 0 0-16,-1 0 0 15,0-2 1-15,2 0-1 16,-4 1 0-16,3 0 0 0,-3-1 0 16,-3 2 0-16,4 1 0 15,-3 0 1-15,0 1-1 16,3 2 0-16,-2-1 0 16,0 1 0-16,1 1 0 15,-1-2 0-15,-3 1 0 16,4 0 0-16,-1 0 1 15,-7-2-1-15,3 0 1 16,0-3-1-16,-1-1 1 16,3 2-1-16,1 0 0 15,1 0 0-15,-3 1 0 16,1 2 1-16,-1 3-1 16,-1-3 1-16,2 1-1 15,-1 0 0-15,-2-5 1 16,2 3 0-16,0-2 0 15,-6-4 0-15,7 2-1 16,-3-5 0-16,1 3 0 16,2 3 1-16,-4 2 0 0,-3 4 0 15,1 1 0-15,-1 0 0 16,2-1-1-16,3-1 0 16,0 2 0-16,-2-4 0 15,4 1 0-15,-3-2 0 16,2 0 0-16,0 2 0 15,2-1 0-15,-1 2 0 16,-1 1 0-16,1 1 0 0,-2 2 0 16,3 2 0-16,-4 3 0 15,4 0 0-15,-4 0 0 16,0 4-1-16,2 0 0 16,0-1 1-16,1 4-1 15,2-4 0-15,-3-1 1 16,1 6 0-16,0-1-1 15,-1 2 1-15,2 2 0 16,-1-4 0-16,0 0 0 16,0-2 0-16,0 0 0 15,0 1 0-15,-1 0 0 16,-2-1 0-16,0 5 1 16,1 0 0-16,-3 1 0 15,0 4 1-15,-2-6-1 16,-1 1-1-16,1-3 0 15,0 0 0-15,3 1 0 16,1-2 1-16,0 2 1 0,-2-2 1 16,2-1-1-16,-1 1-1 15,-1 0-1-15,2 1-1 16,0 0-1-16,0 3 1 16,0-1 0-16,-2 0 1 15,3-2 2-15,-3-3 0 16,1-3-1-16,6 3 0 15,-6-1-1-15,6-1-1 16,-4 6 1-16,0-5 0 0,3 5 0 16,-4-1 0-16,-2-1 0 15,1 4-2-15,1 0 1 16,-4-1-1-16,6 0 2 16,-6-2 0-16,6-3 1 15,1 3-1-15,-2-2-1 16,6 2 0-16,-7 3 0 15,-1 2 1-15,-1 2 1 16,-4 3-1-16,2-2 0 16,0 1 0-16,3-2 0 15,0-1 0-15,0 2-1 16,2-2 1-16,-4 3 2 16,2 0-1-16,-4 3 2 15,1 3 4-15,-3-1 3 16,2 1 0-16,1 0 0 15,-3 0-3-15,3 0-6 16,-1 0 1-16,0 0-2 0,0 0-1 16,0 0-2-16,1 0 1 15,-1 0-2-15,0 0 2 16,0 0 2-16,-5 12-1 16,0 3 1-16,-21 30-1 15,17-28-2-15,0 4-3 16,1 2-17-16,-2 2-3 15,0 1-3-15,-3-2-1 16,2 0 13-16,1-2 3 16,2-1 2-16,-2-1 4 0,1-8 4 15,0-3 2-15,3-6 4 16,1 2 2-16,3-4 0 16,0 1-1-16,0-2-2 15,3 0 0-15,0-1-1 16,0 0 1-16,0 0 2 15,0 0 0-15,0-1 0 16,0-5 0-16,0-2 0 16,3-5 2-16,9-27 1 15,-7 23-1-15,3-9-1 16,0 2-3-16,-1-7 1 16,3-1-1-16,3 1 0 15,0-2 2-15,6 3-3 16,3-2 1-16,-2 2-2 15,3 1 2-15,-8 3 0 0,-3 4 1 16,2 2 2 0,-9 8-2-16,2 7 5 0,-9 7 6 15,-3 14 3-15,2 2 4 16,-2 14-2-16,0 3-4 16,-8 8-3-16,3 8-1 15,-3 1-4-15,3-1-2 16,4 2-2-16,-1-2-22 15,3-4-100-15,-4 2-120 16,4 0 145-16</inkml:trace>
  <inkml:trace contextRef="#ctx0" brushRef="#br0" timeOffset="76125.92">12730 3907 266 0,'28'-28'142'16,"-28"25"-51"-16,0 3-21 15,0-2-12-15,0 1 2 0,-1 1 14 16,-1-1 12-16,2 0-8 16,-2 0-11-16,1 1-21 15,0 0-15-15,0 0-30 16,1 0-4-16,0 0 0 15,0-1 3-15,0 0 5 16,0 0 1-16,0-1-3 16,0 1 0-16,5-9-2 15,-2 5 0-15,1-3 0 16,-1 2 0-16,1 0-1 16,0-4 0-16,3-3 0 15,31-27 0-15,-30 23 1 16,0 1-1-16,3-3 1 15,-3-2 0-15,3-5-1 16,1 2 0-16,-3-4-1 16,3 0 1-16,-6 1 0 15,3-2-15-15,0 2-19 0,-1 1-3 16,0-2-3-16,1 1 15 16,1 1 20-16,-4-1 2 15,3 2 3-15,0 4 0 16,-5 1 1-16,5 1 0 15,0-2 0-15,-1-1 0 16,3-3-1-16,-2-4 0 16,4-2 0-16,-3-1 0 15,6-2 0-15,-4-1 0 0,5 1 0 16,-3-3 0-16,-1 5 0 16,1 3 0-16,0 0 0 15,1 0 0-15,2-4 0 16,-1-1 0-16,2-4-1 15,0-4 0-15,3 0 1 16,2-3 0-16,-1-2 0 16,-1-2 0-16,2-1 1 15,1 2 0-15,-3-2 0 16,2 2 1-16,-5-1 0 16,4-4 0-16,2 1-2 15,4-4 1-15,1-2-1 16,0-4 0-16,0-3 1 15,-1-1-1-15,2-2 0 16,4 7 0-16,-3 0 0 16,4-2 0-16,0 2 0 0,1-5 0 15,5-3 0-15,-4-1 0 16,2-3-1-16,1-3 21 16,-7 5-15-16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4-22T06:55:31.7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2301 3979 720 0,'-2'-14'339'15,"3"5"-142"-15,-2 4-5 16,2 3-73-16,-1 2-25 16,-1 0-25-16,1 0 0 15,0 28 23-15,3 33-2 16,-3-19-15-16,-3 1-17 16,3-1-28-16,-5 0-8 0,3-3-12 15,-3-1-3-15,3-4-2 16,2 4 1-16,0-4 0 15,4-1 0-15,-3 0-11 16,-3-7-21-16,5 5-87 16,0-5-53-16,4-5-110 15,1-3-88-15,-4-7 238 16</inkml:trace>
  <inkml:trace contextRef="#ctx0" brushRef="#br0" timeOffset="687.16">2206 5197 228 0,'0'0'196'0,"0"-1"59"15,0 0-41-15,0 0-20 16,-1 0-34-16,0-1-40 15,-1 1-15-15,2 1-24 16,-2 0-9-16,-3 4-10 16,-6 19-9-16,-26 35-21 15,29-24-9-15,-1 4-16 16,3 0-3-16,2 0-4 16,9-2 0-16,3-6 13 0,2-2 6 15,8-8 1-15,0-3 2 16,3-11-14-16,7-1 0 15,-2-8 11-15,0-6 5 16,9-5 5-16,-3-6 0 16,-4-4-6-16,-1 3-1 15,-10-10-2-15,-1 2 0 16,-10-5-18-16,-6-5-21 0,-7 7-51 16,-6 0-27-16,-5 7-60 15,0 5-34-15,-1 9-165 16,-5 1 225-16</inkml:trace>
  <inkml:trace contextRef="#ctx0" brushRef="#br0" timeOffset="1305.5">1888 3816 35 0,'-15'-1'42'15,"2"0"32"-15,1 1 42 16,-4 2 38-16,6-2-8 16,-4 5-16-16,0 7-23 15,2 2 2-15,-3 13 16 16,-4 7 3-16,2 16-19 16,-3 6-22-16,0 21-43 15,3 9-14-15,-1 15-1 16,-3 11 1-16,4 15 9 15,-4 2 6-15,7 8 6 16,1-4 0-16,8-6-14 16,7-2-10-16,5-11-14 15,12-6-6-15,-4-21-1 16,0-4 0-16,4-9-1 16,-4-6-1-16,0-11-33 0,2-10-31 15,9-9-121-15,4-11-112 16,8-9 182-16</inkml:trace>
  <inkml:trace contextRef="#ctx0" brushRef="#br0" timeOffset="1771.13">2692 3617 241 0,'14'2'150'16,"-7"7"3"-16,6 10-64 16,7 9 16-16,-1 10-3 15,14 15-2-15,-2 12-11 16,-3 8 1-16,5 18-9 0,-4 5-12 16,-6 6-18-1,1 3-6-15,-7-2 22 0,-5-6 4 16,-6 11 24-16,-3-3-6 15,-7 5-36-15,-5 1-6 16,-1-5-26-16,-5-1-7 16,3-13-4-16,0-1 0 15,-2-17-4-15,-1-7 12 16,-7-10-100-16,1-4-90 0,2-7 111 16</inkml:trace>
  <inkml:trace contextRef="#ctx0" brushRef="#br0" timeOffset="3386.89">1596 7253 196 0,'-12'-1'185'0,"4"3"12"15,3-2 19-15,-5-1-22 16,6 1-18-16,-1-2-5 15,2 1-28-15,2 1-12 16,0-1-34-16,-2 0-19 16,3 0-32-16,0 1-15 15,0 0-15-15,0 0-2 16,0 0 10-16,17 7 9 16,32 18 3-16,-27-18-3 15,-5-1-10-15,9-1-7 0,-6-3-7 16,7 4 0-16,-3-6-3 15,-4 1-1-15,-5-1 5 16,-2-1 0-16,0 1-6 16,-2 1-20-16,-2 0-89 15,-4-1-63-15,3 1-290 16,-1 0 293-16</inkml:trace>
  <inkml:trace contextRef="#ctx0" brushRef="#br0" timeOffset="3991.28">2062 7200 561 0,'-1'8'310'0,"-1"1"-110"16,5-7-24-16,-3-2-19 16,-1-2-32-16,0 1-6 0,1 0-37 15,0 0-16-15,2-15-42 16,15-34-11-16,-6 27-6 15,5 1-6-15,2-3 4 16,-1 1-5-16,-4-3-3 16,3 3 0-16,-1-2-1 15,-4 2 5-15,4 2 1 16,5 3 2-16,-13 5 0 16,5 0 1-16,-11 8 4 15,-4-1 6-15,3 5 3 16,-6 4-1-16,6 2-3 15,-1-4-7-15,0 0-2 16,0 4 2-16,-4 22 13 16,-1 32 4-16,6-21 20 15,-3 4 7-15,-4 5-3 16,-3 3-4-16,0 7-20 16,-2 2 11-16,10 7 0 15,-1-1-1-15,-5-3 0 0,1-7-21 16,1-6-8-16,-2-6-1 15,8-1-1-15,0 0-1 16,4-4 2-16,1 3-18 16,-3-2-94-16,4 1-81 15,-4-1 109-15</inkml:trace>
  <inkml:trace contextRef="#ctx0" brushRef="#br0" timeOffset="6152.7">5497 3805 155 0,'-3'-13'154'16,"0"-1"26"-16,0 7-8 16,-3 1-16-16,6 0-22 15,-2 6-14-15,0 1-31 0,1-1-11 16,0 0-10-16,-1 6-6 15,-12 19-7-15,-36 28-3 16,27-10-9-16,-1 11-2 16,-13 18 1-16,4 18-4 15,-10 12-13-15,-1 7-5 16,7 6-10-16,3-2-3 16,12 2 31-16,5-8 3 15,7-6 7-15,4-4 3 16,4-9-33-16,2 1-4 0,2-7-2 15,3-3-3-15,-1-17 0 16,3-4-1-16,2-11-1 16,1-5-2-16,5-7-31 15,0-10-23-15,5-6-79 16,1-6-58-16,7-13-259 16,-1-1 286-16</inkml:trace>
  <inkml:trace contextRef="#ctx0" brushRef="#br0" timeOffset="6740.7">5917 4031 328 0,'-12'-2'180'0,"0"0"-49"15,-4 5-7-15,3 3-41 16,6 6-17-16,-11 4 0 16,2 3 7-16,3 12-5 15,-8-1-5-15,4 8-20 16,7 5-11-16,1-2-10 16,5 0-4-16,11-2-11 15,2-2-3-15,11-5 21 16,5-2 16-16,4-11 25 15,5-4 5-15,2-13-1 16,7-7-11-16,-4-12-14 16,5-9 5-16,1-3-7 15,-4-5-2-15,-2-3-4 16,-2-1-8-16,-13-7-9 16,-3 2 0-16,-13-1 1 15,-9 2 0-15,-12 7-7 16,-9-1-6-16,-7 16-22 0,1 3-9 15,-6 13-27-15,5 5-12 16,1 8-36-16,-1 3-39 16,3 3-109-16,1 3-129 15,1 5 238-15</inkml:trace>
  <inkml:trace contextRef="#ctx0" brushRef="#br0" timeOffset="7221.42">5905 4992 665 0,'66'-30'305'16,"-64"33"-125"-16,-2 2-4 16,4 12-52-16,2 4-2 15,-6 11-24-15,1 4-10 16,-6 10-23-16,5 4-15 16,-8-2-29-16,3-2-7 15,8-3-10-15,-5-4 1 0,12-4-2 16,-4-3-2-16,-6-8-26 15,0-4-38-15,0-5-107 16,2-1-89-16,0-4 157 16</inkml:trace>
  <inkml:trace contextRef="#ctx0" brushRef="#br0" timeOffset="7705.19">6824 3658 447 0,'17'41'151'0,"0"16"-104"16,-1 5 8-1,-3 20 17-15,-3 10 30 0,-2 14 9 16,-5 3 13-16,-3 5 7 16,-3 3-24-16,-8 2-45 15,-5 3-23-15,-3-8-23 16,-3-2-4-16,-2-13-3 16,2 0-1-16,-1-12-2 15,1-3 1-15,2-15-1 16,-1-10-1-16,2-14-142 15,-2-8-187-15,3-8 207 16</inkml:trace>
  <inkml:trace contextRef="#ctx0" brushRef="#br0" timeOffset="9427.75">5144 7257 184 0,'-31'-3'131'0,"28"1"17"16,0 0-1-16,1 0 0 16,0 1-3-16,1 0-2 15,0 0-2-15,0 1-10 16,0 0-9-16,0 0-21 15,0 0-9-15,0 0-20 16,0 0-6-16,-2 0-16 16,3 0-8-16,0 0-5 15,0 0 3-15,0 0 14 16,4 0 3-16,10 3-9 16,4 1-8-16,27 3-14 15,-22-7-3-15,-1 0-3 16,-2-1-4-16,-3 1-7 15,-2 0 0-15,-4 2-1 0,-1 0 1 16,-3 1 1-16,-2 0-1 16,-3-1 0-16,-1-1 0 15,-1-1-21-15,0-1-13 16,-1 0-37-16,0 0-35 16,0 0-62-16,-1-1-41 15,2 1-117-15,-2 0-110 16,1 0 277-16</inkml:trace>
  <inkml:trace contextRef="#ctx0" brushRef="#br0" timeOffset="9919.65">5745 6737 293 0,'0'-3'177'16,"0"2"-21"-16,0 0-18 15,0 1-8-15,0 0-4 16,0 0 5-16,0 3 9 15,0 15-13-15,3 28-15 0,-3-25-24 16,-2-2-20-16,-1-2-31 16,2 0-10-16,-1-1-15 15,1-3-3-15,-2 0-4 16,1-2-3-16,0-1-30 16,1 0-49-16,-4-2-180 15,4 3 167-15</inkml:trace>
  <inkml:trace contextRef="#ctx0" brushRef="#br0" timeOffset="10461.46">5515 7281 337 0,'-15'-5'236'0,"-1"2"-16"0,6 0-35 15,0 0-15-15,1 0-34 16,5 1-17-16,0 1-15 16,3 0-4-16,1 1-29 15,0 0-15-15,0 0-21 16,0 0-11-16,0 0-5 16,0 0 2-16,18 8-9 15,25 14-4-15,-20-17-7 16,6 4 19-16,-1-6 9 15,7 1 2-15,1 0 3 16,-3-4-20-16,8 2-9 16,-4-4-1-16,2 0 2 15,2 2 1-15,-9-3 2 16,-3 3-2-16,-9 4 2 16,-7-2 1-16,-5 1 0 15,-3-1 2-15,0-2-34 16,-3 0-21-16,-3 0-52 15,1 0-37-15,0 0-75 0,0 0-60 16,0 0 170-16</inkml:trace>
  <inkml:trace contextRef="#ctx0" brushRef="#br0" timeOffset="10882.86">5487 7511 349 0,'-3'-6'253'16,"3"4"-1"-16,-1 1-62 16,0 1-6-16,0 0-32 15,1 0-17-15,0 3-29 16,6 16-16-16,2 32-33 16,-10-28-6-16,-1-2-16 15,-3 0-8-15,-2-4-12 16,2 3-6-16,6 1-4 15,-2 0-2-15,1-3-2 0,1 2 0 16,-3-1-17-16,0-2-26 16,3 2-77-16,0-6-52 15,-1-2-124-15,-1-3-133 16,5-5 280-16</inkml:trace>
  <inkml:trace contextRef="#ctx0" brushRef="#br0" timeOffset="11362.37">5688 7751 285 0,'71'-54'184'0,"-74"55"11"16,-1 3-56-16,-1 6-22 15,1 1-15-15,0 4-6 16,0 4-6-16,3-2-15 16,1-3-10-16,5-3-31 15,-1-4-10-15,2-2-13 16,4-3-1-16,3-3 7 15,4-2 4-15,2-7 2 0,-1 0-6 16,4-1-9-16,-3-2-3 16,-6 3-1-16,-1-1 2 15,-8 2 4-15,6 4 5 16,-8-1 10-16,-1 1 3 16,-4-6-3-16,-9 1-7 15,0 0-20-15,-1 0-7 16,1 4-13-16,-1-1-5 15,5 4-10-15,-3 1-6 0,0 5-32 16,2 3-23-16,-3-1-59 16,4 4-55-16,1-2 136 15</inkml:trace>
  <inkml:trace contextRef="#ctx0" brushRef="#br0" timeOffset="11811.54">6045 7709 303 0,'44'-13'212'0,"-50"19"-16"16,4 11-52-16,-3-2-4 15,-1 3-35-15,5 2 0 16,1 2-11-16,2-2-12 16,3-2-29-16,-1-4-15 15,4-5-22-15,0-4 1 16,5-5 20-16,1 0 8 0,1-4 14 15,4-4 1-15,-3-3-17 16,-1-3-9-16,-5-5-13 16,1 3-4-16,-5-2-2 15,-1 2-1-15,-4 2 11 16,-1-1 2-16,-5 4 7 16,-4 2-3-16,-5 3-28 15,-4 2-26-15,-1 5-90 16,-5 2-63-16,1 8 105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34156-F5AF-4923-BE9D-6E89D6B81608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D2D51-27F9-4BD3-A071-2A3F5178B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48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02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19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E264-47CA-4114-BDC0-208FBE692DC7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55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E264-47CA-4114-BDC0-208FBE692DC7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07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E264-47CA-4114-BDC0-208FBE692DC7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17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algn="r" rtl="1">
              <a:defRPr sz="2800"/>
            </a:lvl1pPr>
            <a:lvl2pPr algn="r" rtl="1">
              <a:defRPr sz="2400"/>
            </a:lvl2pPr>
            <a:lvl3pPr algn="r" rtl="1">
              <a:defRPr sz="2000"/>
            </a:lvl3pPr>
            <a:lvl4pPr algn="r" rtl="1">
              <a:defRPr sz="1800"/>
            </a:lvl4pPr>
            <a:lvl5pPr algn="r" rtl="1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algn="r" rtl="1">
              <a:defRPr sz="2800"/>
            </a:lvl1pPr>
            <a:lvl2pPr algn="r" rtl="1">
              <a:defRPr sz="2400"/>
            </a:lvl2pPr>
            <a:lvl3pPr algn="r" rtl="1">
              <a:defRPr sz="2000"/>
            </a:lvl3pPr>
            <a:lvl4pPr algn="r" rtl="1">
              <a:defRPr sz="1800"/>
            </a:lvl4pPr>
            <a:lvl5pPr algn="r" rtl="1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36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E264-47CA-4114-BDC0-208FBE692DC7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26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9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E264-47CA-4114-BDC0-208FBE692DC7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08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 rtl="1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algn="r" rtl="1">
              <a:defRPr sz="3200"/>
            </a:lvl1pPr>
            <a:lvl2pPr algn="r" rtl="1">
              <a:defRPr sz="2800"/>
            </a:lvl2pPr>
            <a:lvl3pPr algn="r" rtl="1">
              <a:defRPr sz="2400"/>
            </a:lvl3pPr>
            <a:lvl4pPr algn="r" rtl="1">
              <a:defRPr sz="2000"/>
            </a:lvl4pPr>
            <a:lvl5pPr algn="r" rtl="1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r" rtl="1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1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 rtl="1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algn="r" rtl="1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algn="r" rtl="1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89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5E264-47CA-4114-BDC0-208FBE692DC7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he-IL" dirty="0"/>
              <a:t>מדעי הרפואה:</a:t>
            </a:r>
            <a:br>
              <a:rPr lang="he-IL" dirty="0"/>
            </a:br>
            <a:r>
              <a:rPr lang="he-IL" dirty="0"/>
              <a:t>ניתוח אותות ומערכות ב</a:t>
            </a:r>
            <a:br>
              <a:rPr lang="he-IL" dirty="0"/>
            </a:br>
            <a:r>
              <a:rPr lang="he-IL" dirty="0"/>
              <a:t>274166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he-IL" dirty="0"/>
          </a:p>
          <a:p>
            <a:endParaRPr lang="he-IL" dirty="0"/>
          </a:p>
          <a:p>
            <a:r>
              <a:rPr lang="he-IL" dirty="0"/>
              <a:t>מערכות דינמיות – הרצאה             מס' </a:t>
            </a:r>
            <a:r>
              <a:rPr lang="en-US" dirty="0"/>
              <a:t>4</a:t>
            </a:r>
            <a:endParaRPr lang="he-IL" dirty="0"/>
          </a:p>
          <a:p>
            <a:r>
              <a:rPr lang="he-IL" dirty="0"/>
              <a:t>22/4/2020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6207984"/>
            <a:ext cx="64008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7EE10AD-6403-40E3-AB77-A0AE671BFE76}"/>
              </a:ext>
            </a:extLst>
          </p:cNvPr>
          <p:cNvSpPr txBox="1">
            <a:spLocks/>
          </p:cNvSpPr>
          <p:nvPr/>
        </p:nvSpPr>
        <p:spPr>
          <a:xfrm rot="10800000">
            <a:off x="2267744" y="4561503"/>
            <a:ext cx="1984176" cy="685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/>
              <a:t>הפוכה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E9E0413-8447-4005-AA15-9146A6502B45}"/>
                  </a:ext>
                </a:extLst>
              </p14:cNvPr>
              <p14:cNvContentPartPr/>
              <p14:nvPr/>
            </p14:nvContentPartPr>
            <p14:xfrm>
              <a:off x="267840" y="452880"/>
              <a:ext cx="2609280" cy="39006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E9E0413-8447-4005-AA15-9146A6502B4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8480" y="443520"/>
                <a:ext cx="2628000" cy="391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7722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8C8F6-62CE-459C-BB6F-BBF0F6BE8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F5A37-3CC6-476C-9F5C-C25E3DE1E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EFD6E1A-F70A-4700-A5F1-E8F9F3560E17}"/>
                  </a:ext>
                </a:extLst>
              </p14:cNvPr>
              <p14:cNvContentPartPr/>
              <p14:nvPr/>
            </p14:nvContentPartPr>
            <p14:xfrm>
              <a:off x="692640" y="772200"/>
              <a:ext cx="4495680" cy="3729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EFD6E1A-F70A-4700-A5F1-E8F9F3560E1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3280" y="762840"/>
                <a:ext cx="4514400" cy="374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7508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9043E-C38B-4462-93B6-163A811BF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B714E-E3FF-46CD-830E-7A234D5C2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D4746FD-EA56-4EE4-A810-C0B3B3FBEDD8}"/>
                  </a:ext>
                </a:extLst>
              </p14:cNvPr>
              <p14:cNvContentPartPr/>
              <p14:nvPr/>
            </p14:nvContentPartPr>
            <p14:xfrm>
              <a:off x="850320" y="603360"/>
              <a:ext cx="5742360" cy="5364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D4746FD-EA56-4EE4-A810-C0B3B3FBEDD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0960" y="594000"/>
                <a:ext cx="5761080" cy="538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4777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B2113-7336-45CC-8514-2D2DCFD43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D099C-6699-45E6-8519-91F1C0F0B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A58B085-5920-4360-8C36-6DEC48640823}"/>
                  </a:ext>
                </a:extLst>
              </p14:cNvPr>
              <p14:cNvContentPartPr/>
              <p14:nvPr/>
            </p14:nvContentPartPr>
            <p14:xfrm>
              <a:off x="860760" y="410400"/>
              <a:ext cx="6710400" cy="6057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A58B085-5920-4360-8C36-6DEC4864082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1400" y="401040"/>
                <a:ext cx="6729120" cy="607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4337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644906-BBEB-43FE-8AB9-18B0B32BA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588" y="620688"/>
            <a:ext cx="8344301" cy="547260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5E7D04C-D409-4B0B-BAF7-DC515A4CFF00}"/>
                  </a:ext>
                </a:extLst>
              </p14:cNvPr>
              <p14:cNvContentPartPr/>
              <p14:nvPr/>
            </p14:nvContentPartPr>
            <p14:xfrm>
              <a:off x="555840" y="1302120"/>
              <a:ext cx="1931400" cy="1527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5E7D04C-D409-4B0B-BAF7-DC515A4CFF0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6480" y="1292760"/>
                <a:ext cx="1950120" cy="154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9643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E79EE-8733-4AB3-AF86-774B987E7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0FC55-284D-4E0C-B838-25A61A326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5652EF2-CAD1-44FA-8500-0A39509D6F53}"/>
                  </a:ext>
                </a:extLst>
              </p14:cNvPr>
              <p14:cNvContentPartPr/>
              <p14:nvPr/>
            </p14:nvContentPartPr>
            <p14:xfrm>
              <a:off x="1019880" y="1321200"/>
              <a:ext cx="6805800" cy="3936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5652EF2-CAD1-44FA-8500-0A39509D6F5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0520" y="1311840"/>
                <a:ext cx="6824520" cy="395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6064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FC7D9-800F-4809-A659-B0C123C1C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8572B-6E1C-4A87-BBC9-4AF5A8693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ECDE91A-D65C-4914-B8A9-F550627231E6}"/>
                  </a:ext>
                </a:extLst>
              </p14:cNvPr>
              <p14:cNvContentPartPr/>
              <p14:nvPr/>
            </p14:nvContentPartPr>
            <p14:xfrm>
              <a:off x="-774720" y="904680"/>
              <a:ext cx="8813880" cy="5871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ECDE91A-D65C-4914-B8A9-F550627231E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784080" y="895320"/>
                <a:ext cx="8832600" cy="589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8879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B6015-478D-40C6-831A-704CB6A6D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D8CB3-17C3-4602-9C55-B2488468D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05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843B7-5CE5-4E22-AB06-9A16E85F5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3DC5D-4394-48BF-9B9E-07183F335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906E058-7147-4388-8ACF-FC264D4AA460}"/>
                  </a:ext>
                </a:extLst>
              </p14:cNvPr>
              <p14:cNvContentPartPr/>
              <p14:nvPr/>
            </p14:nvContentPartPr>
            <p14:xfrm>
              <a:off x="2183040" y="1561680"/>
              <a:ext cx="4589280" cy="3225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906E058-7147-4388-8ACF-FC264D4AA46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73680" y="1552320"/>
                <a:ext cx="4608000" cy="324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5488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6B144-63EF-4981-9789-7BC2D254F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E47D9-FD85-45C1-9CA6-39F248CB5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76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19979-1571-43C2-9673-AB3AE83BD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12907-6803-4789-8530-7BD7BFFD6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555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2866"/>
            <a:ext cx="8229600" cy="1143000"/>
          </a:xfrm>
        </p:spPr>
        <p:txBody>
          <a:bodyPr/>
          <a:lstStyle/>
          <a:p>
            <a:r>
              <a:rPr lang="he-IL" dirty="0"/>
              <a:t>נושאים שנלמדו בבית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E9CEE9-386C-427F-88BE-D461D592C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628800"/>
            <a:ext cx="3598160" cy="25623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F7C259-8305-4474-B03F-9CB647DAD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882" y="2996952"/>
            <a:ext cx="4789191" cy="33583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29224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05F712-A5D7-41F0-987B-759DD242C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98" y="476672"/>
            <a:ext cx="8461481" cy="568863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AD5B337-C9B4-4A44-B8E0-4E77AB60A413}"/>
                  </a:ext>
                </a:extLst>
              </p14:cNvPr>
              <p14:cNvContentPartPr/>
              <p14:nvPr/>
            </p14:nvContentPartPr>
            <p14:xfrm>
              <a:off x="236880" y="680400"/>
              <a:ext cx="7911720" cy="33627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AD5B337-C9B4-4A44-B8E0-4E77AB60A41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7520" y="671040"/>
                <a:ext cx="7930440" cy="338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5894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EF4D3-01B1-4336-93BF-4F8D6F5E6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F5D63-A29D-44D9-8E2D-92FAFDFB1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ABF337B-2AD9-4380-A7B5-163A6B5BAC73}"/>
                  </a:ext>
                </a:extLst>
              </p14:cNvPr>
              <p14:cNvContentPartPr/>
              <p14:nvPr/>
            </p14:nvContentPartPr>
            <p14:xfrm>
              <a:off x="529560" y="1002960"/>
              <a:ext cx="8097480" cy="5478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ABF337B-2AD9-4380-A7B5-163A6B5BAC7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0200" y="993600"/>
                <a:ext cx="8116200" cy="549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9777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4A7A2-9628-4C56-9D78-F1B04A016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119EA-5600-44A7-B0CF-72B0E898A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99461B8-067E-4DB0-8405-7936770292C7}"/>
                  </a:ext>
                </a:extLst>
              </p14:cNvPr>
              <p14:cNvContentPartPr/>
              <p14:nvPr/>
            </p14:nvContentPartPr>
            <p14:xfrm>
              <a:off x="272880" y="554760"/>
              <a:ext cx="5943600" cy="6122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99461B8-067E-4DB0-8405-7936770292C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3520" y="545400"/>
                <a:ext cx="5962320" cy="614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36721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8EE61-5B7D-4AEB-A4B4-C30249F53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182A7-07D7-4CBB-AD81-C2F43ED3C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CACB0BF-145E-4306-B452-C5C363DC97A3}"/>
                  </a:ext>
                </a:extLst>
              </p14:cNvPr>
              <p14:cNvContentPartPr/>
              <p14:nvPr/>
            </p14:nvContentPartPr>
            <p14:xfrm>
              <a:off x="368640" y="469440"/>
              <a:ext cx="6973920" cy="5642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CACB0BF-145E-4306-B452-C5C363DC97A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9280" y="460080"/>
                <a:ext cx="6992640" cy="566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77953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2FB18-A223-49E6-A2D5-D5BE18547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12E7D-2152-40E3-AF58-F99B9C8CE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5331A81-1CD8-4780-9999-C721CA8BDDE3}"/>
                  </a:ext>
                </a:extLst>
              </p14:cNvPr>
              <p14:cNvContentPartPr/>
              <p14:nvPr/>
            </p14:nvContentPartPr>
            <p14:xfrm>
              <a:off x="511200" y="790920"/>
              <a:ext cx="6458760" cy="4096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5331A81-1CD8-4780-9999-C721CA8BDDE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1840" y="781560"/>
                <a:ext cx="6477480" cy="411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38070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6C43A-E9EC-4216-811C-6EB13F168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0B159-96F7-46AA-9512-3EFAAF8A9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78D5833-B180-4AFD-98D4-F988E61330AC}"/>
                  </a:ext>
                </a:extLst>
              </p14:cNvPr>
              <p14:cNvContentPartPr/>
              <p14:nvPr/>
            </p14:nvContentPartPr>
            <p14:xfrm>
              <a:off x="1366920" y="691200"/>
              <a:ext cx="5611680" cy="6031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78D5833-B180-4AFD-98D4-F988E61330A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57560" y="681840"/>
                <a:ext cx="5630400" cy="605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7530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3B2FF3-85D9-477D-B9A9-07AB90B88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328550"/>
            <a:ext cx="5976664" cy="627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6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E657C-A1E0-4147-95F7-B5166440F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B72A1-6FB7-4BEE-9D8E-4157643DC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632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5D6E8-4E47-4463-B6EF-1C259C233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9B78E-73A5-4450-833B-08A48ACE5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200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C5AEF-AEB3-4EB3-98A6-C5E91D060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4E2A2-01FA-4FA9-9F05-B92CFA414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80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נושאים שנלמדו בבית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7C33F7-E21D-45B9-B831-06A8F210B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22" y="1484784"/>
            <a:ext cx="4497500" cy="31423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4E250E-104A-455A-A1D2-A203D6FD4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407276"/>
            <a:ext cx="4317678" cy="30703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931069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5146C-C1FB-44DD-84E9-AC4F6F95C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0AC44-5344-4E0D-BD41-3EDC21323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371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EFE3B-7AA3-4013-8920-B21DD78A1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40506-FDC1-4D7E-95CC-D4E417B77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659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0AD9D-E4DB-4B43-AB39-EE03D40AD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E076A-8393-4352-B3CC-BB3068BA1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178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84EAC-2842-44D4-83EB-9F84101F8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נושאים שנלמדו בבית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5B4F6-82ED-4776-9E0D-7400D3013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E8E16A-B185-4B9D-8A8F-89CC509CF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996" y="1584196"/>
            <a:ext cx="5073128" cy="36266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274885-1FA4-4F00-9511-BE1FB3C4DA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913" y="3717032"/>
            <a:ext cx="3858980" cy="30376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58496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68887-76D9-46D4-878F-0F119385F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855D0-6562-4EFA-A12A-C029F110F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0B1D2C-D59B-46FD-B6FB-BEBFBFC3D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67" y="319770"/>
            <a:ext cx="8315665" cy="621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02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07599-4D10-47D4-A8BB-1378975CC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A0350-46E7-4B81-A132-AA251E60C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7305C6B-F230-4B83-A79F-5B646DEDA649}"/>
                  </a:ext>
                </a:extLst>
              </p14:cNvPr>
              <p14:cNvContentPartPr/>
              <p14:nvPr/>
            </p14:nvContentPartPr>
            <p14:xfrm>
              <a:off x="238680" y="126720"/>
              <a:ext cx="6516360" cy="6579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7305C6B-F230-4B83-A79F-5B646DEDA64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9320" y="117360"/>
                <a:ext cx="6535080" cy="659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766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44B381-EF69-4243-B7C9-16E4BF132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660" y="129960"/>
            <a:ext cx="6120680" cy="65980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685266-0109-499B-9CAF-574EF85BCF3E}"/>
              </a:ext>
            </a:extLst>
          </p:cNvPr>
          <p:cNvSpPr txBox="1"/>
          <p:nvPr/>
        </p:nvSpPr>
        <p:spPr>
          <a:xfrm>
            <a:off x="179512" y="129960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מתוך מבחן 2015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D26B37E-44E2-4D25-8E4E-A1A43328DE68}"/>
                  </a:ext>
                </a:extLst>
              </p14:cNvPr>
              <p14:cNvContentPartPr/>
              <p14:nvPr/>
            </p14:nvContentPartPr>
            <p14:xfrm>
              <a:off x="220320" y="435240"/>
              <a:ext cx="8118000" cy="6002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D26B37E-44E2-4D25-8E4E-A1A43328DE6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0960" y="425880"/>
                <a:ext cx="8136720" cy="602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9800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766E9-6BF6-42A1-84C3-301045A4E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148FB-9D5D-4550-AB7A-283D02822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EEFB8D1-CF5A-4B08-BFDA-31B1F0C765E7}"/>
                  </a:ext>
                </a:extLst>
              </p14:cNvPr>
              <p14:cNvContentPartPr/>
              <p14:nvPr/>
            </p14:nvContentPartPr>
            <p14:xfrm>
              <a:off x="263880" y="649080"/>
              <a:ext cx="7228800" cy="6023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EEFB8D1-CF5A-4B08-BFDA-31B1F0C765E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520" y="639720"/>
                <a:ext cx="7247520" cy="604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9809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B0EFF-C327-4320-BEF3-9A352FC42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9C011-F7D7-4C74-9AB7-AAEB9C645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4E94940-4C16-4729-AEF4-EF218BE7F251}"/>
                  </a:ext>
                </a:extLst>
              </p14:cNvPr>
              <p14:cNvContentPartPr/>
              <p14:nvPr/>
            </p14:nvContentPartPr>
            <p14:xfrm>
              <a:off x="922680" y="709560"/>
              <a:ext cx="6389640" cy="5166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4E94940-4C16-4729-AEF4-EF218BE7F25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3320" y="700200"/>
                <a:ext cx="6408360" cy="518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8705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50917</TotalTime>
  <Words>31</Words>
  <Application>Microsoft Office PowerPoint</Application>
  <PresentationFormat>On-screen Show (4:3)</PresentationFormat>
  <Paragraphs>10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 Theme</vt:lpstr>
      <vt:lpstr>מדעי הרפואה: ניתוח אותות ומערכות ב 274166</vt:lpstr>
      <vt:lpstr>נושאים שנלמדו בבית</vt:lpstr>
      <vt:lpstr>נושאים שנלמדו בבית</vt:lpstr>
      <vt:lpstr>נושאים שנלמדו בבית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Columbia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Omri Barak</dc:creator>
  <cp:lastModifiedBy>Omri Barak</cp:lastModifiedBy>
  <cp:revision>254</cp:revision>
  <dcterms:created xsi:type="dcterms:W3CDTF">2014-08-09T08:29:52Z</dcterms:created>
  <dcterms:modified xsi:type="dcterms:W3CDTF">2020-04-22T07:29:09Z</dcterms:modified>
</cp:coreProperties>
</file>