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607" r:id="rId3"/>
    <p:sldId id="608" r:id="rId4"/>
    <p:sldId id="435" r:id="rId5"/>
    <p:sldId id="460" r:id="rId6"/>
    <p:sldId id="490" r:id="rId7"/>
    <p:sldId id="491" r:id="rId8"/>
    <p:sldId id="492" r:id="rId9"/>
    <p:sldId id="606" r:id="rId10"/>
    <p:sldId id="493" r:id="rId11"/>
    <p:sldId id="494" r:id="rId12"/>
    <p:sldId id="495" r:id="rId13"/>
    <p:sldId id="605" r:id="rId14"/>
    <p:sldId id="497" r:id="rId15"/>
    <p:sldId id="498" r:id="rId16"/>
    <p:sldId id="499" r:id="rId17"/>
    <p:sldId id="478" r:id="rId18"/>
    <p:sldId id="479" r:id="rId19"/>
    <p:sldId id="500" r:id="rId20"/>
    <p:sldId id="480" r:id="rId21"/>
    <p:sldId id="503" r:id="rId22"/>
    <p:sldId id="505" r:id="rId23"/>
    <p:sldId id="483" r:id="rId24"/>
    <p:sldId id="484" r:id="rId25"/>
    <p:sldId id="486" r:id="rId26"/>
    <p:sldId id="554" r:id="rId27"/>
    <p:sldId id="555" r:id="rId28"/>
    <p:sldId id="487" r:id="rId29"/>
    <p:sldId id="488" r:id="rId30"/>
    <p:sldId id="506" r:id="rId31"/>
    <p:sldId id="507" r:id="rId32"/>
    <p:sldId id="508" r:id="rId33"/>
    <p:sldId id="609" r:id="rId34"/>
    <p:sldId id="618" r:id="rId35"/>
    <p:sldId id="619" r:id="rId36"/>
    <p:sldId id="620" r:id="rId37"/>
    <p:sldId id="621" r:id="rId38"/>
    <p:sldId id="622" r:id="rId39"/>
    <p:sldId id="623" r:id="rId40"/>
    <p:sldId id="610" r:id="rId41"/>
    <p:sldId id="611" r:id="rId42"/>
    <p:sldId id="612" r:id="rId43"/>
    <p:sldId id="613" r:id="rId44"/>
    <p:sldId id="614" r:id="rId45"/>
    <p:sldId id="615" r:id="rId46"/>
    <p:sldId id="616" r:id="rId47"/>
    <p:sldId id="6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4660"/>
  </p:normalViewPr>
  <p:slideViewPr>
    <p:cSldViewPr>
      <p:cViewPr varScale="1">
        <p:scale>
          <a:sx n="63" d="100"/>
          <a:sy n="63" d="100"/>
        </p:scale>
        <p:origin x="137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5:47:17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1898 382 0,'-41'-18'334'16,"37"17"-106"-16,3 0-125 16,1 5 81-16,0-4-30 0,0 0-40 15,0 0-25-15,5 17-16 16,15 30-3-16,-8-23-4 15,1 3-6-15,3 5-8 16,3 2-7-16,4 1-14 16,1 2-6-16,2 2-10 15,0 0-4-15,4 0-6 16,0 1-2-16,0-3 1 16,-3 1-1-16,-1-1 2 15,1-3 1-15,-4-4 3 16,-3-1 0-16,-1-5-6 15,-5-3-12-15,-1-5-44 16,-2-3-24-16,-3-6-82 16,0-3 120-16,-2-8-100 15,0-6-62-15</inkml:trace>
  <inkml:trace contextRef="#ctx0" brushRef="#br0" timeOffset="248.33">2175 2118 779 0,'-4'-20'465'16,"-2"11"-219"-16,-3 7-147 15,0 10 77-15,-5 3-29 16,-4 8-38-16,-1 6-30 16,0 4-26-16,-1 5-6 0,-3 3-7 15,-1 2-5-15,1 0-14 16,1 2-7-16,0-2-20 15,-1 3-23-15,1-2-71 16,-1-3-62-16,1-7 124 16,4-3-90-16,1-16-64 15</inkml:trace>
  <inkml:trace contextRef="#ctx0" brushRef="#br0" timeOffset="692.14">1891 1590 678 0,'-13'-7'379'0,"6"29"-198"15,4-7-122-15,3 2 46 16,0-3-25-16,6-3-30 16,3-3-21-16,1-2 3 0,-3-3 20 15,2-2 7-15,-4-5 12 16,0-2 2-16,-3-4 0 15,-2-1-1-15,-3-3-10 16,-3-1-8-16,-1-1-23 16,-2 1-8-16,1 2-17 15,-2 3-17-15,2 3-35 16,-2 4-21-16,3 4-48 16,4 5-40-16,2 6 104 15,1 4-86-15,4 8 28 16,4-1 11-16</inkml:trace>
  <inkml:trace contextRef="#ctx0" brushRef="#br0" timeOffset="1027.83">2113 1632 625 0,'0'11'351'16,"0"4"-170"-16,0-1-96 16,3 4 31-16,4-3-2 15,3-1-45-15,0-3-7 16,3-1-12-16,1-3 0 16,1-4 5-16,-2-3-8 15,-4-5 12-15,-4-2 2 0,1-5 1 16,-3 0-1-16,-1-5-10 15,-2-2-8-15,-6-2-21 16,-3 1-14-16,1 3-40 16,1 1-34-16,-2 5-125 15,0 2 150-15,0 5-108 16,3 3-72-16,-1 5 91 16</inkml:trace>
  <inkml:trace contextRef="#ctx0" brushRef="#br0" timeOffset="1612.27">3076 2461 376 0,'0'0'311'0,"7"-4"-96"15,-1 2-113-15,7-2 70 16,0 3-33-16,5 1-37 16,1 0-30-16,4 2-27 15,3-1-8-15,4 2-15 0,1-1-6 16,-1-1-6-16,4-1-10 15,-1-3-46-15,2 0-35 16,-2-4 66-16,-4 1-44 16,-2-2-37-16</inkml:trace>
  <inkml:trace contextRef="#ctx0" brushRef="#br0" timeOffset="1867.58">3259 2209 486 0,'-17'0'424'16,"5"0"-144"-16,4 0-175 16,4-1 159-16,5 1-153 15,5 1-24-15,8 1-56 16,-1-1-13-16,3 1-15 15,4 0-2-15,5-1-35 16,2 3-102-16,3-2 122 16,0 1-36-16,1-4-31 15</inkml:trace>
  <inkml:trace contextRef="#ctx0" brushRef="#br0" timeOffset="2700.23">4565 1979 460 0,'-80'-9'336'0,"84"0"-99"0,7-1-133 15,4-1 57-15,5 2-4 16,3 2-40-16,1 3-3 15,2 2-22-15,3 2-51 16,0 8-23-16,1 3 12 16,-4 6-13-16,-14-2-4 31,-5-7-3-31,0-1-17 0,9 30-7 0,-7 4 25 16,-11 7 3-16,-5 5 0 15,-13 1 2-15,-4 3 0 0,-10-1 0 16,-4-12 0-16,-4-6 2 15,3-5-6-15,3-11-7 16,-2-4-2-16,10-12-5 16,0-4 2-16,5-6-11 15,5-4-1-15,9-4-8 16,3 1 3-16,2-1 1 16,4 1 1-16,1 3 1 15,2 0-2-15,7 2 7 16,0 2-1-16,1 3 7 15,5 1 2-15,2 3 3 16,2 1 3-16,2 3 1 16,3 1-1-16,-1 4 1 15,0-1 0-15,0 3-2 16,3 0-1-16,2 2-1 16,3 1-16-16,1 0 8 0,1-1-92 15,4-4 83-15,1 2-33 16,5-7 18-16,1-1-28 15</inkml:trace>
  <inkml:trace contextRef="#ctx0" brushRef="#br0" timeOffset="3145.72">5301 2019 487 0,'8'6'293'0,"5"6"-122"16,-1 2-88-16,1 2 49 15,2 5-29-15,3 4-2 16,4 4-25-16,2 4-26 16,6 2-10-16,3 2-12 15,1 2-8-15,2 0-8 16,0-2-3-16,1 2-2 0,-2-1 2 15,-3-3 0-15,-2-3 1 16,-5-3-10-16,-3-6-12 16,-5-3-53-16,0-5-41 15,-5-10 82-15,-5-5-61 16,-5-13-46-16</inkml:trace>
  <inkml:trace contextRef="#ctx0" brushRef="#br0" timeOffset="3397.05">5845 2071 776 0,'0'1'479'16,"-7"5"-204"-16,-13 6-144 16,0 4 72-16,-12 5-44 15,-3 5-24-15,-8 3-50 16,-3 4-11-16,-1 2-22 15,0 2-8-15,0-3-25 16,-2 3-6-16,0-1-22 16,7-2-18-16,1-1-54 15,5-2-34-15,3-1 85 16,4-3-67-16,7-8-45 16</inkml:trace>
  <inkml:trace contextRef="#ctx0" brushRef="#br0" timeOffset="3930.92">6486 2376 776 0,'-70'-79'449'15,"65"78"-252"-15,1-1-21 16,4 1-107-16,0 1 42 16,0 0-16-16,0 0-24 15,6 0-17-15,9 1-21 16,30 5-5-16,-24-4-4 0,2 1-4 15,3-1-8-15,3 0-3 16,0 1-3-16,1-3-1 16,2 0 0-16,2-3 1 15,1 2-28-15,-3-5-30 16,-1-2-83-16,-1 1-104 16,-8 1 183-16,-3 0-129 15,-8 4-90-15,-1 2 120 16</inkml:trace>
  <inkml:trace contextRef="#ctx0" brushRef="#br0" timeOffset="4496.1">7667 2063 528 0,'-16'-3'386'0,"3"-1"-146"0,8 3-150 15,3 1 63 1,4 6-44-16,3 0-26 0,10 6-46 15,2 5-13-15,6 3-18 16,3 1 2-16,10 8 3 16,1-1 0-16,4 5 1 15,3 2-2-15,1 4-2 16,0-1-2-16,-1 5 0 16,-4 0-2-16,-2 1 1 15,0 1 0-15,-4-3-2 16,-4-2 4-16,0-4 0 15,-4-3-13-15,-3-8-43 16,-1-3-31-16,-4-7 63 16,-3-7-45-16,-4-8-37 15</inkml:trace>
  <inkml:trace contextRef="#ctx0" brushRef="#br0" timeOffset="4806.93">8300 2163 678 0,'-17'2'445'0,"-1"6"-236"16,0 8 38-16,-3 4-150 15,-1 7 41-15,-3 4 0 16,-1 4-53-16,-2 3-11 0,-2 5-25 15,1-1-8-15,9-19-8 32,10-12-15-32,0 1-8 0,-28 33-19 0,1-6 17 15,2-3-36-15,4-9-61 16,1-5-49-16,6-8 13 16,3-7 79-16,19-17-100 31,1 6-45-31</inkml:trace>
  <inkml:trace contextRef="#ctx0" brushRef="#br0" timeOffset="5268.7">8015 1721 626 0,'22'-50'402'16,"-25"60"-225"-16,-3-1 25 15,3-1-144-15,3 1 34 16,0-1-23-16,3-5-13 16,7 1-9-16,-1-4 9 15,1-3-1-15,-3-3 8 16,2-2 1-16,-3-4-1 16,-1 1-1-16,-3-1-14 15,-2-2 2-15,-5 2-21 16,-3 0-4-16,3 4-11 15,-3 1-5-15,1 4-11 16,-3 1-6-16,3 3-35 16,-1 3-27-16,2 6-126 15,0 3 154-15,-5 9-104 16,-1 1-72-16</inkml:trace>
  <inkml:trace contextRef="#ctx0" brushRef="#br0" timeOffset="22760.93">1873 5116 710 0,'-65'34'321'0,"65"-34"-166"15,1-2-51-15,6 2-62 0,-7 0 4 16,0 0 22-16,14 1 10 15,7 2 10-15,26 10-6 16,-23-7-18-16,0 0-6 16,4 3-14-16,2-4-8 15,-2 0-6-15,1-2-3 16,0-2-6-16,0 5-2 16,-1 0-2-16,-5 3-1 15,-9 1 13-15,-9-2 14 16,-2 3 24-16,-3 2 9 0,-6 3-7 15,-4 3-13-15,-3 0-24 16,-8 1-12-16,-4 1-9 16,-1 2-3-16,-8-1-4 15,1-1-2-15,-2 2-1 16,4 2-1-16,2 2 0 16,1 3-1-16,5-1 0 15,0-2-1-15,8-2 2 16,1-4 0-16,4-5 0 15,-3-4 1-15,4-3 0 16,4-2-1-16,1 1-1 16,5-3-3-16,2-1-8 15,-3-3-1-15,0-1-2 16,0 0 0-16,0 0 7 16,15 2 2-16,33 5 3 15,-29-5 2-15,-1 1 1 16,5 1 0-16,-1-3 1 0,2-1-1 15,4-3-1-15,-4 3 1 16,-2-3-31-16,-2 0-38 16,0 2-98-16,2-5-67 15,-4 3-171-15,1-1 247 16</inkml:trace>
  <inkml:trace contextRef="#ctx0" brushRef="#br0" timeOffset="23051.16">1873 5429 665 0,'-11'-4'407'16,"4"-3"-78"-16,5 6-91 15,1 1-65-15,4 3-91 16,-3-4-31-16,0 0-40 16,0 0-4-16,7-1-5 15,7 0-1-15,33-1-1 16,-25 5 1-16,2-4-1 16,3-1-26-16,1 8-89 15,5-1-75-15,4-1 107 16</inkml:trace>
  <inkml:trace contextRef="#ctx0" brushRef="#br0" timeOffset="23578.75">2988 5536 386 0,'-5'1'267'15,"0"3"-36"-15,3-4-25 16,0 0-81-16,2 0-40 16,0 0-45-16,0 0-8 15,0 0 2-15,9 3 0 16,10 5-9-16,28 10-10 16,-28-10-9-16,0-3-2 15,1 0 0-15,-1 1 14 16,3-4-121-16,-5-4-96 0,-1-1 126 15</inkml:trace>
  <inkml:trace contextRef="#ctx0" brushRef="#br0" timeOffset="23802.15">3010 5469 629 0,'-9'-6'382'15,"8"-1"-83"-15,-2 1-69 16,0 3-65-16,4-1-90 16,-3 0-33-16,2 3-47 15,0 0-8-15,0 0-1 16,10 0 3-16,4-1-42 16,32 4-29-16,-29 0-121 15,0 1-115-15,6 6 204 0</inkml:trace>
  <inkml:trace contextRef="#ctx0" brushRef="#br0" timeOffset="24336.42">4301 4609 353 0,'-14'-6'222'0,"-5"9"-6"16,2 3-31-16,-6 12-40 16,-1 5-3-16,-5 10-16 15,-5 10-22-15,0 9-25 0,-1 6-5 16,2 14 0-16,1 3 4 15,7 13-13-15,-4 4-7 16,8 8-15-16,3 3-9 16,-2-1-11-16,12-2-7 15,-4 2-10-15,-4-3-1 16,10-5-3-16,2-7-2 16,10-17 0-16,7-6-2 15,4-11-2-15,6-6 5 16,4-8-86-16,1-7-59 0,7-14-265 15,0-9 246-15</inkml:trace>
  <inkml:trace contextRef="#ctx0" brushRef="#br0" timeOffset="24815.58">4686 4863 446 0,'26'-53'293'0,"-26"53"-70"16,0 0-30-16,0 4-57 15,0-4-49-15,0 0-4 16,7 8-3-16,-1 13 4 15,40 34-18-15,-28-29-11 16,2 2-25-16,2 0-15 0,1 0-10 16,1 2-1-16,-4 1-2 15,-2 1 1-15,-3-1 2 16,-2-3 0-16,3-3 2 16,-4-5 0-16,-2-6-75 15,-2 0-51-15,-3-7-186 16,0-1 180-16</inkml:trace>
  <inkml:trace contextRef="#ctx0" brushRef="#br0" timeOffset="25109.8">4973 4832 612 0,'-6'-2'332'16,"-1"2"-90"-1,-2 2-14-15,0 6-75 0,-5 5-13 16,-2 9-22-16,-3 2-17 16,-5 6-44-16,4 0-17 15,4 3-23-15,-2 1-7 16,-3 3-6-16,-4-2-1 15,-2 3-33-15,2-2-38 16,3-2-151-16,3-3-11 0,4-2 125 16</inkml:trace>
  <inkml:trace contextRef="#ctx0" brushRef="#br0" timeOffset="25719.22">4663 6070 694 0,'-7'-76'333'0,"5"77"-134"15,4 2-50-15,-2-1-52 16,0-2-15-16,0 0-10 15,0 0-4-15,6 16-21 16,37 30-7-16,-23-16-14 16,-1-4-10-16,3 3-11 15,1 5-1-15,-2-1-1 16,-1 1 1-16,-10-3 3 16,6-3 1-16,-4-4 0 15,-4-3-1-15,6-3-36 16,-4-4-31-16,-7-3-85 15,5 0-63-15,-8-6-182 0,0-2 242 16</inkml:trace>
  <inkml:trace contextRef="#ctx0" brushRef="#br0" timeOffset="25993.04">4895 6087 698 0,'-5'-3'370'16,"-6"7"-141"-16,7 5-30 15,-8 4-48-15,-6 8-33 16,-3 1-6-16,-4 7-20 16,-1 4-16-16,-2 0-30 15,4-1-14-15,5-4-21 16,0-6-6-16,8-1-4 15,3-3-16-15,0-4-58 16,2 1-61-16,-1-5-155 16,1-3-111-16,4-5 245 15</inkml:trace>
  <inkml:trace contextRef="#ctx0" brushRef="#br0" timeOffset="26489.37">4756 5858 696 0,'18'-47'352'0,"-27"52"-114"15,2 2-5-15,3 2-101 16,2 0-20-16,4 1-51 16,2-2-16-16,0-3-21 15,1 1-10-15,4-2-7 16,-1-2 0-16,0-2 4 15,0-5 1-15,-4-2 3 16,6 1 0-16,-3-4 1 16,-3 1-1-16,-2 1 5 15,-2-2 2-15,-3 2 3 16,-1 4-3-16,-3 1-7 16,1 2-6-16,-2 1-9 15,-1 2 0-15,0 1-3 16,4 0-4-16,3 3-5 15,3-1-2-15,-2 2-9 0,3 0-29 16,1 2-74-16,2 0-68 16,3 1 111-16</inkml:trace>
  <inkml:trace contextRef="#ctx0" brushRef="#br0" timeOffset="27012.97">5372 4600 261 0,'4'3'203'0,"6"9"29"16,7 7-13-16,0 11-79 0,6 5-7 16,3 14-18-16,-4 1-12 15,1 11-18-15,-2 5-16 16,-4 12-5-16,0 11 0 16,-7 12-2-16,-6-2-2 15,-4 2-20-15,-7-1 6 16,-9-4-4-16,-1 3 0 15,-6-6-20-15,-4-6-1 0,4-6-11 16,-6-2 4-16,-10-4-10 16,-6-1-21-16,-18-6-101 15,-8-4-115-15,-3-4 142 16</inkml:trace>
  <inkml:trace contextRef="#ctx0" brushRef="#br0" timeOffset="113163.85">1813 9252 611 0,'-12'5'296'15,"6"-1"-124"-15,-3-4-79 0,4 0-35 16,3 0-36-16,-3 0 13 16,5 4 20-16,0-4 47 15,-1 0 15-15,1 0-16 16,0 0-27-16,0 0-52 15,0 0-18-15,6 0-8 16,14 1 6-16,34-1 7 16,-22 0 2-16,6-1-1 15,2-1-2-15,8 0 0 16,0-2 1-16,1 3 4 16,-5 0 3-16,-3 1-3 15,-18 3 0 1,0 1-2-16,9-2-1 0,7 13 2 15,-15-3 2-15,-11 4 4 16,-4 3 4-16,-9 1 3 16,-6 2 0-16,-9 3-4 15,-8-1-5-15,-8-1-7 0,2 2-13 16,-5 2-32-16,0-1-6 16,-4 2-14-16,-4 2 1 15,-3-5 6-15,-2 4 1 16,4-5 8-16,3-4 7 15,8 1 22-15,7-3 3 16,6-4 7-16,4 0 1 16,6-7 1-16,3-2 0 15,6 1 1-15,0-3 4 16,5 3 11-16,2-1 9 0,-1-6 17 16,6 4 6-16,3 0 9 15,3 4 0-15,4 2-9 16,2-4-9-16,6 2-19 15,-1-3-7-15,6 2-8 16,-2-1-1-16,1-3 3 16,-2-1 0-16,-4-2-18 15,-2-1-22-15,-6-2-87 16,3 1-69-16,-7-1-201 16,0-1 239-16</inkml:trace>
  <inkml:trace contextRef="#ctx0" brushRef="#br0" timeOffset="113504.93">1920 9538 886 0,'-6'1'421'15,"3"2"-183"-15,4 0-23 16,-1-3-103-16,0 0-23 0,0 0-41 16,6 4-6-16,16 4-20 15,36 8-9-15,-27-15-10 16,2 0 0-16,5 0 2 15,-3-1 0-15,-6 0 11 16,-1-2-26-16,-8-6-63 16,7 5-47-16,-2-7-192 15,1-3 199-15</inkml:trace>
  <inkml:trace contextRef="#ctx0" brushRef="#br0" timeOffset="114150.29">2068 8886 619 0,'-10'-3'355'16,"0"1"-109"-16,0 5-21 16,-1 0-43-16,6 8-50 15,-1 1-19-15,2 0-41 16,2 2-18-16,0-2-26 16,2-2-5-16,4 2-13 15,0-5-6-15,5 0 0 16,0-2 1-16,3-6 6 15,-2 1 1-15,3-3 2 16,-1-4 0-16,-2-2 1 16,6 1 2-16,-9-7 3 15,-3 2 3-15,1 2 3 16,-10-3 1-16,1 1-4 16,-3 5-3-16,-4-1-10 0,-3 5-4 15,0 6-6-15,2 4-3 16,-5 4 3-16,7 0 2 15,3 1 6-15,0-5 0 16,6-3-5-16,0-3-4 16,4-1-8-16,-3 0-1 15,0 0-22-15,0 0-49 16,11-2-256-16,1-1 228 0</inkml:trace>
  <inkml:trace contextRef="#ctx0" brushRef="#br0" timeOffset="115027.7">3384 9587 670 0,'-7'-2'340'16,"4"-2"-124"-16,6 2-25 0,0 2-73 15,-3 0-19-15,0 0-16 16,1 0 2-16,18 9-28 15,32 13-18-15,-27-17-27 16,2 1-7-16,2-5-1 16,0 3-10-16,2-3-47 15,-2-1-34-15,-4-2-101 16,-1-1-73-16,-5 1 165 16</inkml:trace>
  <inkml:trace contextRef="#ctx0" brushRef="#br0" timeOffset="115246.11">3475 9416 775 0,'-2'-3'378'0,"1"-4"-178"0,5 5-42 15,4 1-103-15,3-2-42 16,6 0-21-16,2 1-2 15,8 0 4-15,5 2 4 16,7-1-68-16,5 1-56 16,4 1-168-16,6-3 170 15</inkml:trace>
  <inkml:trace contextRef="#ctx0" brushRef="#br0" timeOffset="115655.02">5108 8699 378 0,'-19'-11'236'0,"-5"5"-30"15,0 6-21-15,-4 0-60 16,-3 7-19-16,2 10-13 16,-1 6 3-16,-2 19 7 15,-4 6 12-15,-9 25 15 16,0 10-9-16,-2 20-25 16,1 9-20-16,7 22-32 15,3 11-14-15,9 5-21 0,5 1-5 16,12 2-3-16,3-7 0 15,12-6-1-15,7-7-2 16,10-16-1-16,8-10-1 16,9-13 3-16,7-11-34 15,7-26-49-15,1-3-36 16,3-18-133-16,1-5-73 16,2-12 206-16</inkml:trace>
  <inkml:trace contextRef="#ctx0" brushRef="#br0" timeOffset="116191.1">5663 8826 710 0,'-1'0'352'0,"2"3"-135"15,4 6-60-15,5 5-32 0,8 9-1 16,0 6-9-16,10 11-14 15,-1 1-19-15,5 9-45 16,2 3-13-16,-5-4-16 16,2 2-3-16,-5-6-1 15,-1-1 0-15,1-4 0 16,-7 0 0-16,4-2-8 16,-4-6-16-16,-4-6-72 15,0-3-59-15,-11-12-174 16,4 1 198-16</inkml:trace>
  <inkml:trace contextRef="#ctx0" brushRef="#br0" timeOffset="116439.43">5969 9001 988 0,'-6'-4'473'15,"-2"4"-231"-15,2 8-17 16,-10 10-97-16,6 7-21 16,-11 11-2-16,-6 1-3 15,-4 7-37-15,-2-5-19 16,4-3-32-16,4-3-19 16,4-6-45-16,3 3-35 15,9-5-116-15,-2 0-68 0,8-8 165 16</inkml:trace>
  <inkml:trace contextRef="#ctx0" brushRef="#br0" timeOffset="116812.94">5902 8641 839 0,'37'-33'393'0,"-37"48"-147"16,-1 6-39-16,-1 3-49 15,-3-6-50-15,5 0-68 0,6-3-27 16,7-9-16-16,0-3-3 15,-1-5 5-15,-5-5 4 16,-1-2 14-16,0 2 9 16,-3 0 10-16,-1-2 3 15,-4 2 7-15,-8 4-4 16,0 0-18-16,-7 3-12 16,-3 1-48-16,1-1-31 15,-2 1-134-15,5-1-180 16,9 11 245-16</inkml:trace>
  <inkml:trace contextRef="#ctx0" brushRef="#br0" timeOffset="117411.9">5570 10508 629 0,'-2'-5'356'15,"0"3"-95"-15,0-1-84 16,2 3-34-16,0 0-49 16,0 0-18-16,0 1 16 15,10 17 13-15,43 37 6 16,-26-22 8-16,5 9-24 15,2 4-17-15,1 0-35 16,2 0-15-16,-3-3-16 16,-3-6-1-16,-5-1-4 15,-4-7-16-15,-6-6-49 16,2-2-42-16,-6-8-143 16,2-3-89-16,-5-8 205 15</inkml:trace>
  <inkml:trace contextRef="#ctx0" brushRef="#br0" timeOffset="117653.28">5925 10473 783 0,'0'-2'478'0,"-4"9"-41"15,-4 15-246-15,1 7-33 16,-12 15-57-16,2 8-7 0,-9 4-11 15,-5 1-4-15,3-5-35 16,-3-6-12-16,9-11-42 16,1-3-27-16,7-3-65 15,2-6-71-15,1-5-121 16,2-6-124-16,0-10 259 16</inkml:trace>
  <inkml:trace contextRef="#ctx0" brushRef="#br0" timeOffset="118135.12">5633 10270 1099 0,'-21'-31'495'0,"15"40"-265"16,2 1-58-16,0 0-58 15,4-2-56-15,1-2-29 16,4-1-23-16,0-2-4 0,3-3 1 15,1 0 3-15,-2-1 9 16,1-3 5-16,-5 1 6 16,-3-3 2-16,0-4 0 15,-3 2-2-15,0-1-10 16,0 2-3-16,-2-3-7 16,2 3-2-16,-3 4-4 15,1-2-6-15,-2 7-10 16,2 2-5-16,-4 4-5 15,3 4-2-15,2 0-56 16,4 1-38-16,7-1-75 16,7 2-49-16,5-3-68 15,1-3-58-15,8-4 239 16</inkml:trace>
  <inkml:trace contextRef="#ctx0" brushRef="#br0" timeOffset="118523.07">5948 10248 774 0,'21'-28'471'0,"-29"30"-77"15,-1 3-143-15,3 1-52 16,3 3-65-16,3 1-20 0,0-2-36 15,-1-1-18-15,3-1-41 16,-6-6-16-16,8 0-12 16,4-1-2-16,0-4 3 15,4-2 4-15,-7-5 6 16,3 0 3-16,-2-2 5 16,5 4 2-16,-5 0 7 15,-2 0 4-15,-5 4 1 16,-2 0-2-16,-5 0-8 15,3 4-6-15,-1 1-7 16,0 1-2-16,6 4-6 16,-4-2-12-16,4 4-56 15,0-6-48-15,-1 0-162 16,1 0-137-16,0 0 265 16</inkml:trace>
  <inkml:trace contextRef="#ctx0" brushRef="#br0" timeOffset="119151.17">6769 8555 527 0,'145'111'294'0,"-103"-40"-100"16,-6 19-24-16,-8 10-25 16,-1 19-16-16,-7 5-1 15,-12 15 7-15,6 7-4 16,-13 14-11-16,-1 11 1 0,-5 11-26 15,-7-4-13-15,-6-2-36 16,-8-1-17-16,-16-14-16 16,-6 1-3-16,-23 3-1 15,-7-10-1-15,-11-15-86 16,-1-9-30-16,-18-22 58 16</inkml:trace>
  <inkml:trace contextRef="#ctx0" brushRef="#br0" timeOffset="122678.59">10727 4300 458 0,'-6'-8'275'15,"-4"0"-29"-15,-1 0-8 16,2 6-36-16,4 0-27 15,-2-2-20-15,5 5-10 0,1 1-34 16,-1-1-20-16,2-1-34 16,0 0-7-16,0 0 7 15,4 13 8-15,7 10-1 16,13 25-12-16,-6-20-20 16,-1 3-9-16,5 5-9 15,-1 6-3-15,-2 3-2 16,-2 2-2-16,-3-2-2 15,6 1 0-15,-1-6-1 16,-1 0 0-16,-1-5 0 16,1-4-1-16,-7-5 1 15,1-2-11-15,-2-6-33 16,-2-3-28-16,-3-1-84 16,1-4-48-16,-2-4-112 15,1-2-130-15,2-10 287 16</inkml:trace>
  <inkml:trace contextRef="#ctx0" brushRef="#br0" timeOffset="122959.83">11058 4436 743 0,'-3'-4'412'0,"-1"-1"-166"16,-6 7-44-16,-1 8-13 15,-7 10-63-15,-4 5 5 16,-4 8 3-16,-2 0-16 0,0 6-38 16,5 2-20-16,2-1-36 15,-2-3-11-15,10-5-9 16,-5 0-3-16,3-6 3 16,6-1-25-16,-5-5-48 15,9-2-35-15,-2-6-113 16,6-1-17-16,0-9-261 15,5-2 315-15</inkml:trace>
  <inkml:trace contextRef="#ctx0" brushRef="#br0" timeOffset="123430.29">10984 3990 587 0,'-7'-4'327'15,"3"4"-84"-15,0 2-5 16,1 10-75-16,-1 1-31 16,1 12-21-16,-7 1-6 0,7-2-22 15,0 0-22-15,6-9-39 16,7-2-13-16,3-8 1 16,2-5 5-16,-2-6 10 15,-1-3 2-15,-3-4 1 16,-3 0-1-16,-5 2 1 15,2-1 0-15,-7 3-4 16,-3-3-4-16,-3 1-6 16,-2 5-6-16,-4-2-8 15,10 7-7-15,0 1-27 16,1 0-20-16,5 6-91 16,-3 0-56-16,0 8-158 15,8 3 213-15</inkml:trace>
  <inkml:trace contextRef="#ctx0" brushRef="#br0" timeOffset="123933.24">12148 4705 462 0,'-1'1'293'0,"5"-1"27"16,5 0-121-16,8 1-26 0,8 3-19 16,5 1-52-16,6 1-23 15,7-2-51-15,-4 0-15 16,0-1-7-16,-1-1 11 16,-11-2-72-16,3-1-55 15,-3-1-218-15,-7-4 196 16</inkml:trace>
  <inkml:trace contextRef="#ctx0" brushRef="#br0" timeOffset="124161.29">12380 4591 922 0,'-19'-66'466'15,"34"63"-231"-15,2 1-76 16,4 1-57-16,-3-2-95 16,-1 2-4-16,5 2-3 15,6 1-1-15,6 4-44 16,8 0-41-16,3 2-169 16,2-3 159-16</inkml:trace>
  <inkml:trace contextRef="#ctx0" brushRef="#br0" timeOffset="124533.29">13601 4361 812 0,'4'9'359'0,"-4"7"-167"16,7 4-1-16,5 16 7 15,3 8-17-15,8 17-31 16,0 5-29-16,1 5-52 15,1 0-24-15,3-8-30 16,0-7-5-16,4-8-3 16,-3-1 4-16,-3-5-42 15,1-1-31-15,-3-3-98 16,-6-7-86-16,-2-7-296 16,-5-9 346-16</inkml:trace>
  <inkml:trace contextRef="#ctx0" brushRef="#br0" timeOffset="124750.71">13989 4617 806 0,'-3'17'355'16,"-16"15"-118"-16,-11 3-73 15,-8 13 47-15,-10 6-34 16,-9 6-69-16,0 3-17 15,0-1-49-15,4-7-22 16,14-7-41-16,6-6-38 16,12-7-111-16,5-5-89 0,7-16 155 15</inkml:trace>
  <inkml:trace contextRef="#ctx0" brushRef="#br0" timeOffset="125129.18">14006 4226 897 0,'16'-36'446'0,"-30"54"-177"16,9 2-5-16,1-3-122 0,2-1-52 16,7-6-64-16,5-6-14 15,0-6 4-15,0-10 4 16,3-8 2-16,0 2-1 16,-1-6-10-16,6 6-2 15,-6-1 4-15,-4 2 4 16,-10 2-4-16,-5 7-9 15,-6 3-18-15,4 2-19 16,2 6-48-16,-4-1-35 16,1 8-112-16,-3 2-97 0,2 8 204 15</inkml:trace>
  <inkml:trace contextRef="#ctx0" brushRef="#br0" timeOffset="125785.45">10558 6151 494 0,'-1'-4'358'15,"-3"6"-9"-15,4-4-98 16,0 1-21-16,-1 0-81 16,0 1-19-16,1 0-38 15,1 4-5-15,0 20-4 16,45 36-2-16,-24-21-13 16,5 5-15-16,2 10-25 15,1-5-11-15,4 5-12 16,3-3-1-16,-4 2-1 15,1 3-1-15,-2-2 0 16,-3 3 0-16,4 0-1 16,1-3 1-16,-5-8-23 15,-1-5-22-15,-4-13-69 0,-5-5-55 16,-2-9-146 0,-4-7-159-16,-4-16 301 0</inkml:trace>
  <inkml:trace contextRef="#ctx0" brushRef="#br0" timeOffset="126029.31">11056 6419 999 0,'-5'2'453'0,"-6"10"-238"15,-4 4-13-15,-5 7-60 16,-6 6-30-16,-3 6-16 15,-6 6-12-15,5 12-32 16,-6-2-15-16,1 5-25 16,3-3-15-16,-5-7-45 15,5-1-33-15,5-11-89 16,6-6-78-16,7-15 158 16</inkml:trace>
  <inkml:trace contextRef="#ctx0" brushRef="#br0" timeOffset="126480.37">10664 5948 664 0,'26'-39'340'0,"-29"53"-73"16,0-1-59-16,-3-3-24 15,6 3-62-15,3-7-78 16,4-2-23-16,6-1-9 15,0-1 4-15,5-2 7 16,-5-3 3-16,-6-5 1 16,-2 2-2-16,-3-2 0 15,-1-2 2-15,2 3-3 16,-3-4-2-16,-3 2-8 16,-1 4-5-16,4 3-8 15,-6-1-3-15,4 3-23 16,1 0-20-16,0 0-50 15,0 0-36-15,0 0-142 16,0 0 175-16</inkml:trace>
  <inkml:trace contextRef="#ctx0" brushRef="#br0" timeOffset="126789.29">10956 5979 481 0,'-1'9'301'16,"2"6"-6"-16,4-1-20 15,-2 1-67-15,4 1-54 0,-1-9-81 16,5 2-20-16,-1-7 11 16,-2-5 13-16,-1-1 13 15,-3-4-11-15,-2-2-37 16,0 0-12-16,-5-1-10 15,-2-4 1-15,-6-1-3 16,1-3-3-16,-3-3-6 16,5 7-6-16,1 1-30 15,2 3-28-15,2 5-83 16,-1-2-54-16,5 6-142 16,2 3-114-16,10 11 287 15</inkml:trace>
  <inkml:trace contextRef="#ctx0" brushRef="#br0" timeOffset="127250.06">11973 6526 791 0,'1'1'390'0,"12"2"-179"15,4 2-13-15,8 1-107 16,3-2-31-16,0-2-25 15,3 2-6-15,0-5-16 16,1 2-2-16,-2 1-51 16,0-7-41-16,-5 4-233 0,-4-1 202 15</inkml:trace>
  <inkml:trace contextRef="#ctx0" brushRef="#br0" timeOffset="127464.49">12094 6382 946 0,'1'1'403'0,"6"-1"-264"16,3 0-22-16,2-1-71 16,3 1-35-16,6 0-14 15,3 1-2-15,4 0-44 16,4 1-52-16,5-1-178 15,9 0 174-15</inkml:trace>
  <inkml:trace contextRef="#ctx0" brushRef="#br0" timeOffset="128081.7">12918 6277 766 0,'19'-45'373'16,"1"45"-123"-16,2 2-76 0,2 8-50 15,0 5-43-15,6 5-46 16,-7 2-2-16,-1 6-1 16,-3 3 0-16,-9-2-4 15,-3 5 1-15,-8-3-5 16,-9 0 0-16,-3 2-6 15,-4-8-5-15,-6 1-27 16,-3-6-17-16,-5-9-29 16,-2-1-17-16,11-8-18 15,-3-6 3-15,8-7 13 16,4 3 19-16,3-5 41 16,8 2 18-16,6 5 25 15,-1-3 13-15,2 5 25 16,4 4 9-16,1 0 11 15,6 4-2-15,-3 1-19 16,7 5-11-16,0-1-24 16,0 1-11-16,10 5-11 15,-5-7-2-15,8 11-1 0,2 1 0 16,1 0 0-16,3 2 1 16,2-3-1-16,-2-2-14 15,6-1-61-15,-1-1-39 16,0-4-154-16,-6-3-156 15,0-3 274-15</inkml:trace>
  <inkml:trace contextRef="#ctx0" brushRef="#br0" timeOffset="128366.93">13645 6348 894 0,'7'-23'424'0,"12"55"-176"16,-2 2 4-16,2 5-85 16,5 0-36-16,-2-4-65 15,5-2-21-15,3-5-23 16,-4-2-11-16,7 0-6 15,-3-1 0-15,-13-8 1 32,-8-10-27-32,1 2-108 0,21 21-87 0,-7-14 121 0</inkml:trace>
  <inkml:trace contextRef="#ctx0" brushRef="#br0" timeOffset="128593.33">14008 6443 878 0,'19'-44'422'0,"-34"64"-197"15,-12 7-39-15,-11 1-6 16,-9 6-60-16,-6 0-27 0,0 1-45 16,3 3-19-16,9-3-43 15,0-5-17-15,15-2-55 16,1-3-29-16,5 0-112 15,12 2-126-15,8-2 230 16</inkml:trace>
  <inkml:trace contextRef="#ctx0" brushRef="#br0" timeOffset="128900.5">14222 6661 533 0,'96'-79'367'0,"-84"73"11"16,4 0-180-16,1 3-10 15,2 1-98-15,6 3-34 16,2-1-44-16,1-1-9 16,3 1-1-16,1 0-4 15,0 2-83-15,4 2-59 16,2-1-194-16,-4-3 199 16</inkml:trace>
  <inkml:trace contextRef="#ctx0" brushRef="#br0" timeOffset="129204.69">15041 6381 703 0,'10'11'350'0,"-8"2"-85"16,7 4-73-16,6 8-7 16,-3-2-50-16,9 8-70 15,-3-2-21-15,5-2-29 16,2 6-9-16,2-6-3 16,4 6 0-16,0-1-2 0,3 1 10 15,-1-1-70-15,0-1-50 16,2 0-128-16,-1-1-124 15,-2-7 232-15</inkml:trace>
  <inkml:trace contextRef="#ctx0" brushRef="#br0" timeOffset="129465.99">15587 6438 924 0,'23'-16'379'16,"-44"37"-245"-16,-12 11 0 15,-10 2 20-15,-8 6-30 16,-2 6-23-16,-5 4-45 16,2 0-15-16,11-1-34 15,2-5-23-15,13-9-54 16,6-1-31-16,5-14-78 15,10-6-60-15,9-7 155 16</inkml:trace>
  <inkml:trace contextRef="#ctx0" brushRef="#br0" timeOffset="129850.22">15456 6049 608 0,'23'-10'297'0,"-37"40"69"15,-2-1-231-15,1 4 8 16,3-3 10-16,6-9-84 15,6-3-36-15,4-7-22 16,8-7-1-16,5-7 8 16,3-2 6-16,5-12 2 15,-1 0-2-15,-3-6-6 16,-7-4 0-16,-8 5 2 16,-4-1 1-16,-7 5-9 15,-3 5-8-15,-5 1-21 16,-5 6-24-16,-4 3-39 15,2 2-41-15,-6 4-112 16,-4 3-151-16,-2 11 245 16</inkml:trace>
  <inkml:trace contextRef="#ctx0" brushRef="#br0" timeOffset="130706.44">8968 10024 513 0,'-8'-28'272'0,"34"36"-79"16,5 1-24-16,2 1-81 16,2-2-29-16,-2 0-37 0,0-2-11 15,-2-2-6-15,5-2-18 16,2-2-96-16,0-2-109 15,-3-9 132-15</inkml:trace>
  <inkml:trace contextRef="#ctx0" brushRef="#br0" timeOffset="130932.84">9218 9738 1232 0,'10'0'0'0,"9"-7"-6"16,26 4-35-16,5-6-107 15,14-2-146-15,17 2 178 16</inkml:trace>
  <inkml:trace contextRef="#ctx0" brushRef="#br0" timeOffset="131390.38">11522 8611 1005 0,'-59'33'349'15,"0"3"-296"-15,-7 20 20 16,-8 10 10-16,-5 28 13 16,-3 18-10-16,1 23 6 15,5 11 9-15,11 27 1 16,5 6-10-16,10 24-38 16,6 7-16-16,8-8-23 15,8 17-7-15,21-11-4 16,12-7-1-16,19 4-3 15,8-27 0-15,18-16-7 16,10-8-2-16,22-26-24 16,16-2-12-16,21-25-69 15,6-14-56-15,8-18-281 16,13-15 290-16</inkml:trace>
  <inkml:trace contextRef="#ctx0" brushRef="#br0" timeOffset="131906.51">16848 8620 770 0,'67'94'356'16,"1"3"-33"-16,-1 19-274 15,-4 3 3-15,-17 8 33 16,-8 3-6-16,-10 10-11 16,-9 5 8-16,-9 4-16 15,-10 3-10-15,-12 5-18 16,-10-5-12-16,-12 3-12 0,-8 5-1 15,-14-5-3-15,-8 1 1 16,-13 4-2-16,9-10 0 16,-1-10-2-16,9-1 6 15,10-11-55-15,-1-6-49 16,3-12-139-16,2-14-81 16,10-24 193-16</inkml:trace>
  <inkml:trace contextRef="#ctx0" brushRef="#br0" timeOffset="132370.26">18809 8494 1170 0,'-22'33'418'0,"-16"15"-321"0,-4 12-101 16,-13 25 5-16,3 14 9 15,-16 29 11-15,5 13 2 16,4 15 4-16,-2 19-2 16,3 9-8-16,-8 5-3 15,-3 31 3-15,5-12 14 16,16 9 10-16,9-4 5 16,24-25-9-16,12 0-15 15,18-26-14-15,10-6-5 0,20-19-2 16,5-13-1-16,13-18-2 15,2-13 0-15,1-27-35 16,9-17-26-16,5-31-94 16,6-19-129-16,6-30 187 15</inkml:trace>
  <inkml:trace contextRef="#ctx0" brushRef="#br0" timeOffset="132806.73">19264 8900 642 0,'13'0'217'16,"-5"5"-158"-16,2 0-3 15,-3 5 50-15,3 2 25 0,2 6-12 16,-3 7-2-16,9 9-16 15,-3 2-17-15,4 10-29 16,3 1-13-16,-6 3-30 16,5 2-5-16,2 0-3 15,1 2-2-15,11 2 1 16,-1 2-1-16,4 2-46 16,-2-6-46-16,-7-9-85 15,-2-9-74-15,-7-18 155 16</inkml:trace>
  <inkml:trace contextRef="#ctx0" brushRef="#br0" timeOffset="133049.07">19476 9198 1235 0,'-21'40'457'0,"4"4"-323"16,1 8-109-16,2 4 1 15,-9 3-4-15,1 1-8 16,1 1-47-16,-1-3-34 16,12-3-126-16,1 0-106 15,3 0 188-15</inkml:trace>
  <inkml:trace contextRef="#ctx0" brushRef="#br0" timeOffset="133521.32">19153 10999 1107 0,'-36'-12'411'0,"39"8"-292"16,5 2-107-16,3 4-2 16,1 6-5-16,3 3-2 15,5 9 11-15,3 2 6 0,4 13 1 16,3 9-3-16,5 8-14 15,-3 5-3-15,-2 3-1 16,-1-1-1-16,-9 0 0 16,5-2-1-16,-1 0-42 15,3 0-44-15,4-12-197 16,-3-4 183-16</inkml:trace>
  <inkml:trace contextRef="#ctx0" brushRef="#br0" timeOffset="133783.63">19604 11072 1072 0,'-19'7'388'0,"-7"10"-300"16,-7 4-4-16,-4 5 3 0,3 3-19 15,2 6-45-15,7 2-7 16,1 2-6-16,1-1-5 16,-2-3-3-16,-4 0-2 15,6-7-23-15,-4 0-24 16,6-6-106-16,4-3-82 16,6-6 144-16</inkml:trace>
  <inkml:trace contextRef="#ctx0" brushRef="#br0" timeOffset="134201.51">19422 10750 517 0,'-3'-46'316'15,"-6"53"18"-15,1 3-187 16,1 3-5-16,1 4-13 16,5 0-15-16,2 1-19 15,7-4-6-15,1-5-34 16,-3-5-11-16,2-5-18 0,4-3-2 15,-1-8 0-15,1-5-1 16,-3-3-4-16,-7-6-2 16,2 1-4-16,-4 3-1 15,4 1-3-15,-4 6-4 16,-9 7-13-16,2 1-8 16,2 8-9-16,-7 2 2 15,10 3 6-15,0 0-12 0,-5-1-64 16,10-1-68-16,6-3 95 15</inkml:trace>
  <inkml:trace contextRef="#ctx0" brushRef="#br0" timeOffset="134684.03">20681 8758 1108 0,'27'23'379'16,"12"16"-350"-16,-3 8-32 16,2 18-1-16,-7 10-1 15,-3 19 3-15,-5 4 2 16,-5 15 3-16,-9 17 5 0,-18 23 3 15,-6 18 0-15,-27 33-3 16,-1 2-3-16,-18 15-2 16,-5-1-1-16,-6-5 4 15,2 1-1-15,5-20 2 16,1-8 1-16,-2-18-2 16,-3-13 7-16,-5-29-116 15,-2-17-177-15,1-39 185 16</inkml:trace>
  <inkml:trace contextRef="#ctx0" brushRef="#br0" timeOffset="135480.44">19634 8853 195 0,'1'-3'200'0,"-1"2"49"16,-5 2-13-16,4-1-54 16,0 0-24-16,-8 13-14 15,-26 37-5-15,18-16-27 16,-8 3-6-16,-4 4-19 16,4 3-19-16,-3 1-32 15,9 0-15-15,1-4-15 16,-6-2 0-16,2-2-37 15,-5-4-33-15,1-3-127 16,6 2-155-16,1-3 220 16</inkml:trace>
  <inkml:trace contextRef="#ctx0" brushRef="#br0" timeOffset="141073.73">12934 9111 642 0,'-10'-9'109'0,"-7"0"-40"16,-1 0-24-16,5 7 5 0,3 0 0 15,-5-3 11-15,2 4 30 16,-1-1-1-16,-6 2-11 16,2 3-12-16,-6 1-18 15,0 5-6-15,-2 0-7 16,-2 7-3-16,-5 5-17 15,-3 0-7-15,1 10-5 16,-1 5 0-16,9 7-3 16,0 6-1-16,5 7-3 15,4 3 0-15,9 13-1 16,4 5-1-16,9-5-2 16,9-3-4-16,8-25-5 15,14-12 2-15,20-17 6 16,5-15 6-16,19-14 10 15,-4-11 4-15,3-17 19 16,-10-6 7-16,-8-10 3 16,1-7 0-16,-15-1-14 0,-4 1-4 15,-22 7 1 1,-13 4 1-16,-24 6 4 0,-11 3-10 16,-16 1-44-16,0 6-31 15,-8 10-59-15,1 6-18 16,5 14-115-16,-4 9 163 15</inkml:trace>
  <inkml:trace contextRef="#ctx0" brushRef="#br0" timeOffset="141959.87">15256 9334 556 0,'1'5'278'0,"0"-4"-83"16,2-1-10-16,-3-1-25 15,0 0-14-15,0 0-26 16,8-1-8-16,6-18-25 15,30-33-23-15,-24 23-32 16,0-4-10-16,6-3-13 16,-3-3-2-16,0-6-1 15,2 2-2-15,-4-2-1 0,2 3 0 16,-1 7-2 0,1 4 2-16,-5 12 11 0,-6 5 3 15,-8 9 4-15,-4 5-6 16,-3 1-8-16,2 0-5 15,0 1 0-15,0 28 5 16,-4 44 13-16,-1-18 14 16,-5 16 21-16,-11 3 3 15,-2 8-9-15,0 3-13 16,-1-2-20-16,3 4-6 0,4-6-4 16,2-6 0-16,5-10 2 15,3-9-15-15,4-16-65 16,-2-6-62-16,7-13-202 15,3-2 209-15</inkml:trace>
  <inkml:trace contextRef="#ctx0" brushRef="#br0" timeOffset="143204.21">12574 10946 624 0,'2'-13'319'0,"4"2"-100"16,-2-1-36-16,1-1-57 15,7 4-23-15,9 3-37 16,4-1-2-16,7 1-9 15,3 4-8-15,4 2-8 16,2 2-11-16,-3 10-23 16,2 1-4-16,-6 7 0 15,-3 0 0-15,-11 6 7 0,-3 2 4 16,-15 4 8-16,1 7 4 16,-6 4-1-16,-4 4 0 15,-5 4-7-15,-11-2-1 16,-3-4-4-16,-11-7-1 15,-4-8-13-15,0-4-8 16,-8-6-13-16,2-4-17 16,-2-11-20-16,6-1-6 15,2-11 9-15,5 1 10 16,9-1 15-16,3-4 4 0,11 3 3 16,2-7 3-16,6 3 15 15,0-2 5-15,5 5 1 16,9 2 0-16,-2 1-3 15,4 4-3-15,5 2-4 16,5 2 0-16,10 7 5 16,5 5 7-16,0 4 15 15,-2 3 2-15,3 4 4 16,2-3-3-16,4 2-6 16,3 1-1-16,2-4-4 15,-2 1 0-15,6-4-42 16,2-1-78-16,7-7-290 15,6 2 263-15</inkml:trace>
  <inkml:trace contextRef="#ctx0" brushRef="#br0" timeOffset="143783.66">14687 11121 542 0,'0'-3'269'16,"1"1"-79"-16,0-1-13 15,-1 2-16-15,0 0-13 16,0 0-26-16,5 1 0 15,16 0-37-15,28 4-23 16,-24-2-33-16,3-1-15 16,5-2-10-16,0-2-1 15,3 3-25-15,4 0-34 16,7 1-106-16,-7-1-129 16,1-2 182-16</inkml:trace>
  <inkml:trace contextRef="#ctx0" brushRef="#br0" timeOffset="144083.69">15614 10833 1013 0,'4'2'418'15,"-5"-1"-195"-15,4 15-152 16,-4 6-10-16,1 14 38 0,-5 3 8 16,-11 16 17-1,2 11 8-15,-17 12-42 0,4 11-25 16,-4 0-65-1,4 3-54-15,1 5 34 0</inkml:trace>
  <inkml:trace contextRef="#ctx0" brushRef="#br0" timeOffset="154331.35">3575 13827 668 0,'-63'7'305'0,"60"-4"-132"16,0-2 1-16,-3-5-31 15,5 3-14-15,0 0-14 16,0 0-1-16,0 0-25 15,0 0-14-15,0 0-40 16,-2 0-20-16,3-12-16 16,0-5-3-16,10-27 0 15,2 27 4-15,2-4 6 16,3 2 3-16,-1-4 0 16,4 9-5-16,6 7-6 15,1-2-4-15,8 9-4 16,0-2 1-16,5 3 2 15,2 3 1-15,-5 4 2 16,4-1 1-16,-3 5 2 0,-1-3 1 16,7 2 3-16,-2 2 0 15,1-5 0-15,-10 1 1 32,-16-5-1-32,0 2 1 0,47 10 7 0,2-1-30 15,-18-1-67-15,-15-2-59 16,-6-2-155-16,1-1-76 15,11-2 233-15</inkml:trace>
  <inkml:trace contextRef="#ctx0" brushRef="#br0" timeOffset="154797.12">4287 13760 797 0,'-44'-45'354'0,"16"51"-151"16,-1-1-81-16,-6 8-21 0,-3 4-19 15,0 6-24-15,-2 3-7 16,0 6-13-16,3 2-12 16,3 3-5-16,7 1-2 15,9 0-6-15,5 1-3 16,8-5-17-16,5 2-7 15,8-5-4-15,3-5 2 16,12 1 4-16,7-5 4 0,8-1-4 16,5-1-4-16,8-7-9 15,4-3-13-15,6-3-33 16,6-2-23-16,1 0-107 16,-6-5-132-16,1-5 216 15</inkml:trace>
  <inkml:trace contextRef="#ctx0" brushRef="#br0" timeOffset="155333.2">5533 14080 702 0,'-5'3'380'15,"2"-2"-118"-15,2-1-126 16,1 0-45-16,0-1-71 16,3 1-13-16,21 1 10 15,29 1 1-15,-20-2 0 16,-5-3-6-16,6 0-7 16,0-3-2-16,1 4 0 15,2-5 3-15,-6 0-52 16,5 2-28-16,-3-1-75 15,-7 1-79-15,-1 0 152 16</inkml:trace>
  <inkml:trace contextRef="#ctx0" brushRef="#br0" timeOffset="155618.17">5605 13794 1337 0,'0'-2'470'0,"3"1"-423"16,8 2-22-16,9 1-25 15,3-1 0-15,10-1-1 16,-2-2 1-16,9-1 10 15,4 0-38-15,5 4-61 16,-1 4-52-16,-5 0-192 16,-2 5 216-16</inkml:trace>
  <inkml:trace contextRef="#ctx0" brushRef="#br0" timeOffset="156990.12">6978 13851 1043 0,'5'6'391'0,"8"0"-299"15,30 27-26-15,-23-30-32 16,3 0-9-16,-2-2-16 15,6 2-3-15,-4-2-20 16,1 1-23-16,-1 0-135 0,4-1-244 16,2-1 273-1</inkml:trace>
  <inkml:trace contextRef="#ctx0" brushRef="#br0" timeOffset="157424.48">7592 13925 671 0,'-2'10'387'16,"1"-5"2"-16,-4-8-246 15,5-4-10-15,5-13-62 16,-2-7-32-16,8-16-38 16,1-5-1-16,6-8 0 15,0-5 0-15,10 3 0 16,0-4 0-16,0 5 0 16,1 7 5-16,-5 6 10 15,-4 11 13-15,-6 16 23 16,-6 7 6-16,-4 21 7 15,-1 9-10-15,-6 22-14 16,-2 10-2-16,-8 18 5 16,-2 10 6-16,-8 6 1 15,2 16-5-15,-2 3-21 0,3-1-9 16,9-1-63-16,0-11-56 16,7-5-121-16,2-1-107 15,6-5 206-15</inkml:trace>
  <inkml:trace contextRef="#ctx0" brushRef="#br0" timeOffset="159148.74">12454 14521 760 0,'21'22'312'15,"-28"5"-161"-15,1 1-15 16,2 1-8-16,-3-5-7 15,7-6-36-15,-1-3 4 16,1-9 3-16,4-2 1 16,-1-6-6-16,-6-10-11 15,10-10-27-15,-4-10-20 16,10-13-20-16,3-3-3 0,4-12-2 16,3-4-1-16,-2-4 1 15,4 4 0-15,-2 5 0 16,-2 2-1-16,2 9 0 15,-1-3 0-15,-5 1-2 16,0 3 0-16,-3 4 0 16,0 3 0-16,-1 12 1 15,-6 5 1-15,-1 9 3 16,-3 8 5-16,-3 4 2 16,0 4-6-16,0-2-7 15,0 0-7-15,1 7-5 16,5 18 4-16,10 32 0 15,-5-26 1-15,2 14 2 16,2-7 0-16,-1 7 3 16,4 1 0-16,-4 2 0 15,-1 2 1-15,-1 3 1 0,1 4 0 16,-3 1 0-16,-2-1 2 16,9-3-1-16,-11-6 0 15,12-6-1-15,-3-2 1 16,-4-8 1-16,1-7 0 15,1-5 2-15,-1-4 0 16,-4-5 2-16,1-1 0 16,-6-6 16-16,-5-3 7 15,-6-2 9-15,-7-4 4 16,-12-1 7-16,-3-1 2 0,-6-4 0 16,-5 3 0-1,-10 0-19-15,-1 6-10 0,-6 2-13 16,5 1-5-16,1 4-7 15,4-3-5-15,7 3-14 16,1 1-11-16,12-2-30 16,0-4-16-16,10-1-34 15,0-6-27-15,6 1-76 16,12 1-85-16,8-5 193 16</inkml:trace>
  <inkml:trace contextRef="#ctx0" brushRef="#br0" timeOffset="159752.13">13877 14379 655 0,'-16'-30'309'16,"29"29"-153"-16,2 0-30 16,3 2-79-16,2 1-26 15,1 4-19-15,1-3 1 16,2-1-1-16,-9-1-1 15,14-1 0-15,-6 0 0 16,1-2-29-16,-1 2-42 16,-9-7-116-16,4 2-119 15,-4 2 188-15</inkml:trace>
  <inkml:trace contextRef="#ctx0" brushRef="#br0" timeOffset="160111.68">13963 14114 859 0,'-40'-27'379'16,"40"30"-170"-16,-1-1-124 15,3 0-31-15,-2-2-17 16,0 0-5-16,0 0 7 16,1 0 5-16,14 0-9 0,25 2-10 15,-28-5-21-15,9 4-4 16,-6-5-2-16,7 5-20 15,3-1-29-15,0 1-17 16,8 3-89-16,2-3-85 16,-1-3 157-16</inkml:trace>
  <inkml:trace contextRef="#ctx0" brushRef="#br0" timeOffset="160847.24">15322 14344 485 0,'-46'-81'346'16,"48"77"28"-16,0 2-160 16,1 1-54-16,-3 0-77 15,0 0-36-15,0 0-26 16,13-1 2-16,6-1-2 16,23 1 0-16,-14 2-14 0,0 2-5 15,5-2-2-15,9 1-1 16,-5 1 1-16,-1-2-8 15,-4 1-113-15,-3-2-78 16,-7-3 117-16</inkml:trace>
  <inkml:trace contextRef="#ctx0" brushRef="#br0" timeOffset="161800.34">16218 13923 674 0,'138'-72'319'16,"-94"64"-137"-16,3 3-93 15,-1 1-24-15,-1 6-18 16,-5 3-5-16,0 8-1 16,-8 2 21-16,-5 10-12 15,-9 1 0-15,-2 5 2 16,-3 7-18-16,-12-1-3 15,1 1-1-15,-11 4-2 16,4-1-2-16,-7 5-6 16,-7 2-4-16,-4 1-3 15,-6-2-1-15,-10-9-1 16,3-1-1-16,-7-12-15 16,-6-7-6-16,6-7 0 0,0-5 3 15,11-8 13-15,-1-6 9 16,15-3 3-16,1-3-5 15,4-1-6-15,6 2-3 16,3 0-6-16,-1 3-1 16,5 0-3-16,2 0-4 15,-3-3-4-15,3 1 0 16,0-1 1-16,6 2 3 16,5 4 2-16,6-1 0 0,1 6 4 15,7 0-1-15,4 3 13 16,3 5 6-16,8 5 3 15,3 3 2-15,4 6 0 16,4 1 1-16,-7 1 5 16,0 6 4-16,1 2-8 15,1 2-4-15,10-1-6 16,3 0-5-16,7-8-4 16,3-1-18-16,9-7-106 15,6-8 88-15</inkml:trace>
  <inkml:trace contextRef="#ctx0" brushRef="#br0" timeOffset="191176.57">13647 2298 409 0,'-2'-71'284'0,"1"67"56"16,-3-3-95-16,1 5-29 15,-1 0-38-15,-6-5-51 16,0 4-8-16,-1-2-16 16,0 1-14-16,-2 4-24 15,3 5-12-15,-11 3-20 16,3 0-7-16,1 6-3 16,-11-5-1-16,5 9-4 15,-5 2-4-15,0 12-9 16,3 2-3-16,2 6-3 15,3-1-2-15,6-3 1 16,6-2-2-16,7-8-2 16,3-2-3-16,9-12 0 15,2 1 0-15,5-8 5 0,7-4 4 16,0-7 5-16,6-8 3 16,-3-13 2-16,1-6 0 15,0-8 0-15,-8-4-1 16,1-6 0-16,-3 2 1 15,-8 1 1-15,2 1-2 16,-1 11-4-16,-10 1-1 16,1 10-3-16,-3 9 0 15,-1 13-1-15,2-2-3 16,-1 8-6-16,0-3 1 0,-1 0 2 16,0 1 4-16,3 25 4 15,5 22 0-15,0-25-1 16,3 3-1-16,3-3 0 15,3 1 0-15,1 2-1 16,5-1 0-16,1-1 0 16,5 1 0-16,1-4 1 15,1 1 0-15,3-4-43 16,-2 3-34-16,11 0-100 16,-4 2-80-16,-6-3-283 15,-6-4 344-15</inkml:trace>
  <inkml:trace contextRef="#ctx0" brushRef="#br0" timeOffset="191584.52">14281 2159 648 0,'-15'-57'327'0,"20"64"-154"0,7 14-11 15,2-4 22-15,8 13-51 16,-1 2-11-16,5 4-35 15,2 3-22-15,-1 0-36 16,6 0-10-16,-2-1-8 16,-1 2-1-16,0-2-2 15,-6 3 1-15,-2-5 0 16,-6-2-1-16,4-4-2 16,-3-1-4-16,2-7-34 15,5-3-26-15,-7-5-62 16,1-7-42-16,-6-8-59 15,0-8-51-15,-1-19 175 16</inkml:trace>
  <inkml:trace contextRef="#ctx0" brushRef="#br0" timeOffset="191807.92">14712 2185 620 0,'-10'-7'389'0,"-4"7"-87"16,-3 9-89-16,-6 1-26 15,-1 9-74-15,-5 6-11 16,-1 12-18-16,-3 4-13 16,-9 4-35-16,3 0-11 15,2 0-13-15,2-6-4 16,7-4-17-16,1-5-21 16,6-11-59-16,2-3-52 15,5-9-179-15,2-4 204 0</inkml:trace>
  <inkml:trace contextRef="#ctx0" brushRef="#br0" timeOffset="192196.88">14417 1816 583 0,'-3'10'340'16,"0"3"-104"-16,4 5-53 16,3-1-22-16,4-1-96 15,2 0-27-15,6-5-22 0,-1 0-2 16,3-7 1-16,-1-4 1 15,-1-7 5-15,-5-4 1 16,-2 0 4-16,-1-3 3 16,-6 2-1-16,2 0-1 15,-6-2-12-15,-7 2-12 16,-1-1-17-16,1 7-13 0,0 0-28 16,7 5-16-16,-1 1-42 15,-10 0-25-15,10 4-104 16,-7 3 153-16</inkml:trace>
  <inkml:trace contextRef="#ctx0" brushRef="#br0" timeOffset="192501.64">14684 1955 304 0,'1'17'259'0,"3"-6"25"16,6-1-61-16,-2-6-92 16,5-2-32-16,2-5-2 15,1-4 9-15,0-7-20 16,-2 1-15-16,-1-4-26 0,-4-1-8 16,-5 2 2-16,-7-1 3 15,-7 4 3-15,-3 0-6 16,-2 2-16-16,-1-1-11 15,4 4-18-15,-1 2-15 16,5 0-51-16,3 3-35 16,4 2-110-16,5 1-64 15,-4 0 177-15</inkml:trace>
  <inkml:trace contextRef="#ctx0" brushRef="#br0" timeOffset="193025.77">15667 2351 626 0,'9'0'319'0,"1"2"-121"15,4 1-5-15,6 5-56 16,3-1-34-16,1-1-36 15,2 2-12-15,3-3-29 16,-4 1-9-16,2-3-7 16,-4 2-1-16,3-5-11 15,-3 0-23-15,-5-3-108 16,2-1-99-16,-8-3 139 16</inkml:trace>
  <inkml:trace contextRef="#ctx0" brushRef="#br0" timeOffset="193221.25">15939 2278 518 0,'-52'-16'256'0,"40"35"-98"16,0-2-41-16,3 3-28 0,1 1-47 15,2 2-35-15,2 0-2 16,-4 0-2-16,3 0 0 15,-2 1-109-15,-3-1-160 16,5-2 172-16</inkml:trace>
  <inkml:trace contextRef="#ctx0" brushRef="#br0" timeOffset="193699.11">16582 1915 596 0,'0'2'306'0,"-8"7"-80"16,2 2-62-16,-7 6-3 15,3 3-29-15,-3 7-23 16,3 4-1-16,-4 9-29 16,-1 0-14-16,-6 7-18 15,-1 2-10-15,-4 3-13 16,0 6-5-16,-1 1-9 16,1 3-2-16,3 1-3 15,4-4 0-15,6-8-1 0,7-8 0 16,6-15-3-16,0-8-2 15,12-5-6-15,0-8 2 16,6-9 6-16,9-2 5 16,-1-17 12-16,2-1-7 15,-3-10-8-15,-8-6-6 16,-5-3-31-16,-4-5-3 0,-9 4-7 16,-4 6 1-1,-3 10 1-15,-2 7-17 0,2 8-94 16,-1 2-76-16,-2 4 139 15</inkml:trace>
  <inkml:trace contextRef="#ctx0" brushRef="#br0" timeOffset="194065.13">17230 2371 740 0,'8'28'376'0,"7"6"-205"15,-1 8 9-15,-4-1 5 16,0 3-111-16,-6-2-25 16,5-4-29-16,4-4-9 15,0-4-6-15,4-3-2 16,1-4-1-16,2 1 0 16,3 0-26-16,-1 0-51 0,-6-5-133 15,3-2-76-15,-5-10 161 16</inkml:trace>
  <inkml:trace contextRef="#ctx0" brushRef="#br0" timeOffset="194302.49">17592 2366 901 0,'-1'-6'365'0,"-13"13"-138"16,-10 9-151-16,-10 12 40 15,-9 7 20-15,-10 8-28 16,3 3-12-16,4-1-43 16,6-2-23-16,9-8-19 15,6-3-2-15,3-6-36 16,7-4-32-16,4-12-85 16,-2-4-52-16,10-6-169 15,3-2 227-15</inkml:trace>
  <inkml:trace contextRef="#ctx0" brushRef="#br0" timeOffset="194707.41">17451 2145 895 0,'-9'-17'357'0,"3"24"-224"15,-2-2-42-15,4-2 5 16,-1-2-43-16,8-2-38 16,-3 0-1-16,0 0-1 15,0 0 1-15,15-6-1 16,28-17-3-16,-28 13 3 15,0-1 5-15,-7-2 25 16,-3 4 11-16,-5 2 21 16,-2 4 8-16,-6 4-20 15,-1-1-11-15,-5 2-26 16,-2 2-14-16,3 4-6 16,1-1-3-16,3 0-3 15,3-1-4-15,1-3-39 0,1 0-27 16,4 4-71-16,0 0-58 15,4 2 127-15</inkml:trace>
  <inkml:trace contextRef="#ctx0" brushRef="#br0" timeOffset="195242">18010 2607 1606 0,'15'0'42'0,"-1"-1"-17"16,18 0 24-16,2-1-18 15,2 2-21-15,1 0-2 0,-4 1-3 16,0-2-1-16,-7-1-9 15,-8-1-21-15,-2-1-65 16,-5 3-65-16,-5-3-173 16,2-2 203-16</inkml:trace>
  <inkml:trace contextRef="#ctx0" brushRef="#br0" timeOffset="195437.48">18300 2427 652 0,'-7'3'359'15,"1"1"-156"-15,-5 9-29 16,2 3-26-16,-1 3-89 16,1 3-14-16,-2-4-15 15,4 2-11-15,-1-1-12 16,0 2-2-16,3 2-3 16,-3 0-7-16,-3-1-68 15,0 0-47-15,0-1-209 0,6-2 205 16</inkml:trace>
  <inkml:trace contextRef="#ctx0" brushRef="#br0" timeOffset="195818.46">18938 2445 782 0,'-8'0'400'16,"-12"-2"-137"-16,-11 4-126 16,1 5 24-16,-18 6-62 15,-2 7-4-15,-4 8-13 16,-5 7-13-16,5 8-26 15,3 1-11-15,12-1-24 16,6-6-5-16,18-1-5 16,2-5 0-16,17-1-4 15,8 4-1-15,8-7-3 16,9 0-3-16,6-5 2 16,-1-4-1-16,3-4-28 15,1-2-39-15,4-4-114 0,-1-7-94 16,-2-7 173-16</inkml:trace>
  <inkml:trace contextRef="#ctx0" brushRef="#br0" timeOffset="196327.03">19215 2515 657 0,'-1'-4'300'0,"0"-1"-45"0,1 3-137 16,0 2 7-16,0 0-3 15,0 0-37-15,5 6-5 16,3 21 3-16,37 33-14 16,-22-18-23-16,-4 0-11 15,5 2-19-15,-5-3-5 16,-2-4-4-16,3 3-1 16,-4-7-3-16,4 0-7 15,1-2-56-15,-1-7-38 16,3-5-140-16,5-8-166 0,-3-16 262 15</inkml:trace>
  <inkml:trace contextRef="#ctx0" brushRef="#br0" timeOffset="196548.89">19629 2694 1120 0,'-44'-30'403'0,"5"51"-338"15,-7 1 23-15,1 4 15 16,2 4-14-16,-3-2-24 16,5 5-19-16,-7-3-30 15,-3-2-8-15,6 3-30 16,1-2-24-16,5-1-61 16,6-2-59-16,5-4-242 15,4-2 266-15</inkml:trace>
  <inkml:trace contextRef="#ctx0" brushRef="#br0" timeOffset="197170.5">20112 2812 447 0,'-1'0'252'0,"0"0"-19"15,0 0-127-15,1 0 25 0,1 0-20 16,21 10-11-16,30 7-29 15,-23-11-18-15,1-2-29 16,0-4-12-16,-2 0-6 16,1-1-2-16,-2-1-2 15,2 0-4-15,-3 0-47 16,-3-5-34-16,-9 0-107 16,-4-2-93-16,-2-1 181 15</inkml:trace>
  <inkml:trace contextRef="#ctx0" brushRef="#br0" timeOffset="197417.22">20174 2620 1016 0,'-3'3'353'0,"3"-1"-312"16,3 3 29-16,-3-5 24 0,0 0-5 15,10 4-24-15,9 2-19 16,34 7-29-16,-26-7-8 16,6-3-5-16,-4-1-2 15,6 5-2-15,-3-6-23 16,0 4-66-16,-4 2-48 16,-5-4-208-16,11 5 219 15</inkml:trace>
  <inkml:trace contextRef="#ctx0" brushRef="#br0" timeOffset="197792.75">21045 2625 688 0,'30'2'282'0,"-57"6"-176"15,1 6 24-15,-2 9 9 16,-10 4-10-16,0 8-2 16,0 4-14-16,-2 3-36 15,9 3-21-15,14 0-39 16,8-1-9-16,15-11-8 16,9-7 0-16,15-12-1 15,8-5 1-15,10-16 6 16,1-2 4-16,1-13 16 15,-2-7 5-15,-5-5 10 0,-2-4 2 16,-8 0 1-16,-6-1-2 16,-12 4-4-16,-13-3-9 15,-13 3-36-15,-11 1-24 16,-16 8-54-16,-2 8-40 16,-9 12-165-16,-10 6 189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32:51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4571 3722 301 0,'48'88'219'16,"-19"-46"17"-16,6 2-22 16,10 9-47-16,-2-1-23 15,1 1-28-15,2 0-17 16,-3-1-24-16,-5 5-6 16,3-6-9-16,-3 0-6 0,0-2-10 15,3-5-11-15,1 4-16 16,-1 0-5-16,0-2-4 15,-1 0-1-15,-7-5-1 16,-4-3 0-16,-8-7 0 16,0-4-2-16,-6-10-65 15,2-2-62-15,-7-8-214 16,-8-6 205-16</inkml:trace>
  <inkml:trace contextRef="#ctx0" brushRef="#br0" timeOffset="300.19">5432 4048 632 0,'-10'-16'338'15,"0"6"-101"-15,-3 7-18 16,-2 10-59-16,-3 9-46 15,-5 12-25-15,-4 9 3 16,-6 12 13-16,-5 6 7 16,-15 12-13-16,-5 1-19 15,-2 14-38-15,-3-3-15 0,12 4-19 16,-1-1-3 0,7-13 1-16,1-3-20 0,-1-20-38 15,4-3-38-15,18-17-128 16,9-5-99-16,14-20 198 15</inkml:trace>
  <inkml:trace contextRef="#ctx0" brushRef="#br0" timeOffset="737.47">5190 3387 611 0,'-14'-17'343'15,"-3"16"-43"-15,2 0-58 16,3 8-45-16,0 4-53 15,2 7-61-15,3 8-19 16,5 1-17-16,2 4-12 16,10-7-22-16,2-7-10 15,3-9-9-15,6-5 2 16,4-12 7-16,5-5 5 0,-2-9 4 16,2-4-1-16,-14-1 7 15,-3 1 3-15,-13 7 8 16,-6 3 1-16,-8 4-7 15,-6 2-8-15,-3 1-23 16,-1 0-12-16,3 9-34 16,6-3-28-16,10 6-126 15,2 1-82-15,14 6 176 16</inkml:trace>
  <inkml:trace contextRef="#ctx0" brushRef="#br0" timeOffset="1226.81">6504 4403 500 0,'-47'-31'293'16,"58"31"-60"-16,0 0-46 16,4 3-25-16,3 3-22 15,2 2-17-15,13 3-42 16,-2-1-19-16,5-2-41 15,4 1-9-15,3-3-5 16,-2-3 2-16,-1-2-62 16,1-2-73-16,-6-2-329 15,4-2 294-15</inkml:trace>
  <inkml:trace contextRef="#ctx0" brushRef="#br0" timeOffset="1460.18">6566 4253 748 0,'-8'-7'419'0,"10"4"-93"15,4-2-190-15,0-3-51 0,12 4-73 16,-1-4-12-16,4 3-2 15,2-1 0-15,1-2-51 16,6 4-68-16,6-4 78 16</inkml:trace>
  <inkml:trace contextRef="#ctx0" brushRef="#br0" timeOffset="2056.21">7506 4714 347 0,'13'22'181'0,"-3"-19"-26"0,-3-4-9 15,8-14 53-15,-2-9-19 16,1-12-24-16,5-9-19 15,-1-9-25-15,1-6-14 16,2-7-17-16,0 2-9 16,-1-4-25-16,7-3-11 15,-4-9-16-15,5-8-5 16,-1 0-9-16,-2-1-1 16,5 10-3-16,0 7-1 0,2 9-1 15,-1 6 1-15,-1 14-1 16,-6 6-1-16,-7 12-1 15,-3 6-1-15,-9 12-6 16,2 6-2-16,-3 10 0 16,-2 7 1-16,3 9 8 15,-4 8 2-15,-1 7 1 16,2 8-1-16,-2 6-1 16,4 3 0-16,2 3-1 15,-2 7-1-15,-3 7 3 16,0 1-1-16,6 10 2 15,-3-3 1-15,5 2-1 16,-1-4 0-16,-2-4 0 16,1 2-1-16,4-4 0 15,1 1 1-15,-7-8 0 16,6-2 1-16,-4-10 1 16,5-3-23-16,1-11-35 15,-2-8-25-15,0-8-61 0,-7-8-14 16,8-6-82-16,-7-7-78 15,3-7 204-15</inkml:trace>
  <inkml:trace contextRef="#ctx0" brushRef="#br0" timeOffset="2387.19">7677 4284 595 0,'0'1'361'16,"1"-6"-38"-16,4 5-167 15,-5 0-1-15,1 0-79 16,24 6-20-16,30 11-19 15,-22-5-7-15,4-2-11 16,2-1-7-16,8-2-8 16,-1-6 0-16,4 0-1 15,0 0 1-15,1 1-43 16,-2 1-48-16,2 0-159 16,1-1-178-16,3-6 267 15</inkml:trace>
  <inkml:trace contextRef="#ctx0" brushRef="#br0" timeOffset="2776.18">8828 3937 562 0,'-10'-15'303'0,"8"9"-30"15,2 1-86-15,3 8-32 16,7 4-36-16,4 10-49 16,4 7 11-16,3 8 2 15,4 4-10-15,5 9-28 16,1 4-14-16,5 3-19 15,-2 5-5-15,-1-5 0 16,0 0-1-16,-5-1 0 16,3-2-2-16,-4 2-1 15,-5-5-1-15,5-1 0 16,-5-3-1-16,2-7-29 16,3 0-28-16,-9-10-97 15,-1-6-69-15,-6-13 136 0</inkml:trace>
  <inkml:trace contextRef="#ctx0" brushRef="#br0" timeOffset="3053.45">9422 3915 841 0,'-11'-11'443'16,"-1"3"-196"-16,-4 9-65 15,-3 10-16-15,-4 10-80 16,-4 6 1-16,-2 15 8 16,-2 4-4-16,-8 19-24 15,0 2-15-15,-17 8-26 16,-3 5-8-16,-10 2-11 16,-2 4-4-16,1 7-2 15,2-3-1-15,3 0-51 16,-1 1-48-16,-5 5 61 15</inkml:trace>
  <inkml:trace contextRef="#ctx0" brushRef="#br0" timeOffset="6123.24">13629 3610 535 0,'46'-44'316'0,"-38"31"-107"16,4 3-28-16,4 3-17 16,4 6-61-16,0-1-9 15,5 3-22-15,2 3-18 16,4 8-27-16,4 4-11 0,3 11-10 15,1 6-2-15,-6 6-2 16,0 7-1-16,-13 4 3 16,2 2 2-16,-5 7 11 15,-5 0 4-15,-6 9 5 16,0 2 0-16,-3 6-8 16,-3-2-5-16,7-4-3 15,-3-5-2-15,1-10 0 16,2-4 0-16,-2-8-1 15,5-3-1-15,3-11-3 16,2-7-2-16,2-14-13 16,0-4-11-16,0-9-29 15,2-4-19-15,-3-7-73 16,-2-7-65-16,-1-11 134 16</inkml:trace>
  <inkml:trace contextRef="#ctx0" brushRef="#br0" timeOffset="6374.57">14114 4116 769 0,'-18'8'412'0,"0"4"-165"15,0 8-47-15,-4 0-26 16,-15 8-75-16,-7 2-19 0,-19 3-22 15,1 5-12-15,-4-6-28 16,2 0-9-16,13 1-26 16,1-6-32-16,14 2-101 15,14 0-64-15,4-8-275 16,13 3 309-16</inkml:trace>
  <inkml:trace contextRef="#ctx0" brushRef="#br0" timeOffset="6875.91">15314 4329 516 0,'-81'-21'266'0,"84"24"-99"16,9 7-2-16,5-5-14 15,5-2-47-15,6 1-39 16,-2-4-15-16,3 0-36 16,1 0-5-16,0-4-1 15,-1-2-26-15,-3-3-100 16,1 3-88-16,-4-3 118 16</inkml:trace>
  <inkml:trace contextRef="#ctx0" brushRef="#br0" timeOffset="7123.31">15288 4038 721 0,'-20'2'352'15,"12"1"-95"-15,-1-4-58 0,11 1-20 16,8 0-50-16,8-1-78 15,6-2-7-15,3-4-19 16,4-4-11-16,5-1-9 16,2 1-1-16,7-1-57 15,2 1-53-15,-1 5-203 16,-4-1 191-16</inkml:trace>
  <inkml:trace contextRef="#ctx0" brushRef="#br0" timeOffset="8794.12">17338 3776 303 0,'73'-31'238'16,"-65"35"3"-16,-3 6-36 15,-3-2-32-15,0 10-43 16,-3 1-20-16,-7 6-23 16,-5-2-8-16,-11 4-7 15,0 3-3-15,-12 4-23 16,2 9-13-16,-12-3-17 15,-6 1-5-15,-12-5-3 16,-5-4 0-16,-5-4-26 0,-5-6-16 16,6-9-49-16,6-5-38 15,4-9-39-15,5-4-6 16,-2-10 28-16,5-6 32 16,8-5 76-16,6-3 29 15,23 2 28-15,0-1 9 16,19-5-6-16,7 0-8 15,14-3 2-15,9 0 0 16,8 4 1-16,8 1 3 0,0 5 3 16,-1 5 3-16,4 7 18 15,-2 7 10-15,6 13 12 16,0 5-1-16,-3 9-10 16,0 3-11-16,-3 5-19 15,3 8-2-15,0 8-6 16,0 3-1-16,-3 2-7 15,-2 3-3-15,2-6-7 16,3 2 0-16,13-5-3 16,1-6 1-16,4-3-2 15,-1-7 0-15,-3-6 2 16,-5-2-1-16,-4-9 2 16,1-4 21-16,-1-7-93 15,4-4-52-15,6-10-129 16,0-2-189-16,3-12 294 15</inkml:trace>
  <inkml:trace contextRef="#ctx0" brushRef="#br0" timeOffset="9270.84">18695 3700 586 0,'-2'0'313'0,"2"0"-111"16,4-2-4-16,-4 1-34 16,0 1-31-16,23 1-14 15,34 9-14-15,-22 0-43 16,-1-4-17-16,-4 1-22 15,4 0-7-15,2 0-7 16,4-3-3-16,5 3-2 0,-6-3 1 16,-2-5-1-16,-5-1-1 15,-7-1-17-15,-2-3-27 16,-9 0-100-16,-3-3-58 16,-5-6-249-16,-4-3 278 15</inkml:trace>
  <inkml:trace contextRef="#ctx0" brushRef="#br0" timeOffset="9486.26">19039 3561 1554 0,'-7'16'70'0,"-7"6"6"15,-7 19 49-15,7-14-41 31,7-13-28-31,1 1-40 0,-19 41-7 0,7-4-6 16,-1-5-3-16,12-17-32 16,-1-2-35-16,2-2-117 15,4 4-121-15,3 0 191 16</inkml:trace>
  <inkml:trace contextRef="#ctx0" brushRef="#br0" timeOffset="9787.7">18701 4265 742 0,'2'2'354'0,"1"0"-67"15,5-6-200-15,4 4 33 0,6-1-24 16,3-2-29-16,2 3-30 16,6-2-24-16,-6 0-11 15,4 1-1-15,-3 2-3 16,-3-1 0-16,13-1-54 16,-1-2-20-16,8 0-106 15,1-1-146-15,-4-8 223 16</inkml:trace>
  <inkml:trace contextRef="#ctx0" brushRef="#br0" timeOffset="10160.26">19705 4026 713 0,'18'-37'309'15,"-31"44"-155"-15,-3 1-36 16,-2 12 31-16,-4 1-40 15,2 10-14-15,1 4 6 0,-1 3-13 16,2 5-11 0,7-6-37-16,5-1-18 0,6-9-22 15,8-5-5-15,3-7-18 16,1-8-11-16,8-1-69 16,-2-7-41-16,5-6-77 15,-1-3-63-15,4-13 186 16</inkml:trace>
  <inkml:trace contextRef="#ctx0" brushRef="#br0" timeOffset="10589.92">19881 3691 741 0,'8'-51'292'0,"-20"52"-145"0,3 4-81 16,-5 4 51-16,0 3-4 16,1 0-18-16,3 0 6 15,3 0-43-15,1-2-15 16,9-4-26-16,2-3-6 15,3-3 6-15,2-6 5 16,0 2 3-16,0-6-1 0,-2-1-4 16,-1 0-1-1,-1 0-1-15,0 2 4 0,-5 0 9 16,-3 2 0-16,-5 7-11 16,-6 1-7-16,1 6-15 15,-2 1-3-15,-3 1 5 16,3 2 0-16,-1-2-4 15,2-1-17-15,7-3-64 16,2 0-58-16,4 4-197 16,2 1 212-16</inkml:trace>
  <inkml:trace contextRef="#ctx0" brushRef="#br0" timeOffset="11320.88">20412 3897 686 0,'-6'-9'311'0,"-7"5"-168"16,-5-3 27-16,0 7-62 16,2 7-10-16,-1 3-13 15,1 6-15-15,-4 3-8 16,0 1-3-16,-3 6-5 15,3 3-4-15,2 9-15 16,5 2-5-16,3 5-9 16,3 1-5-16,4-1-7 15,3-1-5-15,6-6-4 16,4-2-2-16,5-5 1 16,-3-8-2-16,11-4 1 15,0-5 0-15,6-7 4 16,6 0-9-16,0-10-12 15,-1-6-6-15,0-9-13 16,-4-5 3-16,-5-7 0 16,4-2 6-16,-6-1 10 15,-1 6 9-15,-5 10 10 0,-8 6 0 16,-4 9 4-16,-3 7 4 16,-3 10 5-16,-6 4 5 15,-1 10 9-15,-2 1 0 16,1-1 1-16,2 0-2 15,13-7-2-15,7-3 5 16,7-9 16-16,9-2 5 16,6-10-8-16,2-4-3 15,10-10-14-15,5-7-4 0,0-7 0 16,1-6-6-16,-8-3-2 16,-7-3-2-16,-18-8-6 15,-2 0-9-15,-11-3-64 16,1 1-32-16,-5 5-129 15,-14 0-96-15,-15 12 211 16</inkml:trace>
  <inkml:trace contextRef="#ctx0" brushRef="#br0" timeOffset="12808.99">15492 5991 185 0,'19'-25'102'0,"0"5"34"15,3 2 20-15,-3 6 69 16,-3 0-2-16,-4 7-36 16,-2-1-20-16,-2 6-45 15,-3 6-20-15,5 10-32 16,-7 7-17-16,-9 5 9 15,-8 1 0-15,-19 4 10 16,-9 3 4-16,-17 10-28 16,-8 10-6-16,-16 5-19 15,0 2-7-15,-11-6-6 0,-6-1-2 16,-6-9-3-16,-9-11 0 16,11-7-11-16,12-8-5 15,7-15-3-15,10-4 0 16,5-14 5-16,29-7 1 31,22 10-2-31,-1 1-4 0,-30-38 1 0,16-4-2 16,27-8-5-16,22 11 0 0,21 1-4 15,3 0 1-15,12 11 2 16,4 8 2-16,1 10 1 16,-5 9 2-16,-2 10 17 15,-6 9 6-15,0 12 7 16,1 7 2-16,1 13-11 15,-1 0-1-15,5 5 2 16,4 1 0-16,2-2 1 16,1-2-1-16,6-2-2 15,-7-9 1-15,10-9 0 16,-2-1-1-16,3-10 1 16,9 5-2-16,-5-11-21 15,1-2-23-15,-3-2-73 16,0-4-41-16,2 1-110 15,0-2-162-15,5-3 286 16</inkml:trace>
  <inkml:trace contextRef="#ctx0" brushRef="#br0" timeOffset="13442.44">17419 6001 364 0,'27'-9'172'0,"-5"5"-38"16,1 4-17-16,-11-8 76 15,-2 7-11-15,-6 1 1 16,-2-1 16-16,-8 3-36 16,6-2-24-16,-4 0-44 15,-23 4-25-15,-36 9-23 16,25-5-3-16,0 4-12 16,-6 0-5-16,-7-4-10 15,-7 3-4-15,-9 2-4 16,-8 2-4-16,1 7-2 15,-4-1-1-15,10-5 0 16,11 2 0-16,4-6 1 16,11-1 0-16,2-1 2 0,8-5 8 15,14-3 11-15,7 1 1 16,9-3-13-16,0 1-15 16,9 2-18-16,8 0-2 15,12 6 10-15,6 2 6 16,2 2 8-16,5 1 4 15,6 5 5-15,9-2 1 16,10 4-3-16,5-1-2 16,2-4-3-16,-2 1-1 0,-4-3 0 15,-9-1 0-15,-12 0 0 16,-2 1 1-16,-12-4 0 16,0 0 1-16,-9-4 1 15,-5-1-12-15,-6 2-60 16,-2-4-33-16,-2-1-115 15,-2-5-74-15,5-8 187 16</inkml:trace>
  <inkml:trace contextRef="#ctx0" brushRef="#br0" timeOffset="13930.65">18386 6155 786 0,'-7'-3'310'0,"-5"1"-242"16,-3 7-1-16,-4-3 27 15,-10 9-13-15,-4 3 4 16,-7 6-13-16,-5 13-19 16,-1 13-25-16,2 4-5 15,6 10-9-15,6-4-4 16,17 1-5-16,8 0-5 0,15-4-1 16,9-7 1-1,17-13 4-15,6-8 7 0,15-17 7 16,4-8 10-16,4-17 8 15,2-9 1-15,4-11 9 16,1-8-7-16,4-5-2 16,0 0-1-16,-13-7 9 15,-5-3 9-15,-22-8 5 16,-16 1 0-16,-16 13-21 16,-15 6-13-16,-23 23-40 15,-5 11-16-15,-40 15-26 16,-13 12-24-16,-19 16-53 15,-24 11 88-15</inkml:trace>
  <inkml:trace contextRef="#ctx0" brushRef="#br0" timeOffset="17117.25">6284 7594 620 0,'2'58'212'16,"2"10"-198"-16,4 15-8 16,4 22-4-16,-1 5 1 15,4 23-1-15,1 12 1 0,-2 13 8 16,-1 8 6-16,-3 14 11 15,0 1 1-15,1 11-3 16,3 7-6-16,-4 3-3 16,3 4 2-16,-4 5 16 15,2-5 13-15,-4 2 0 16,-5-3-2-16,4-6-13 16,-3 0-14-16,4-13-6 15,-2-9-2-15,-1-12-4 16,1-10-2-16,6-10-1 15,3-6 1-15,-2-11 1 16,-4-6 2-16,-7-17 2 16,-2-8-1-16,-1-19-2 15,0-5-6-15,-4-17-330 16,-5-1 246-16</inkml:trace>
  <inkml:trace contextRef="#ctx0" brushRef="#br0" timeOffset="17706.68">3191 10252 824 0,'38'-13'278'0,"13"-5"-271"16,9 1-7-16,20 5-2 15,11 4-2-15,11 2 0 16,-4 3 1-16,20 3 0 16,0-2 2-16,17 1 0 15,17 0 0-15,14-2-1 0,17 2-2 16,14 1 1-16,11 2 1 15,19 5-1-15,4 2 3 16,18 3 18-16,5 0 3 16,8-3 18-16,9 2 1 15,8-3-13-15,4-2-4 16,9-1-15-16,-2-6-4 16,-78 0-3-1,-106 1 1-15,0 0-2 0,313-1 1 16,-20 1 1-16,-11 5 0 0,-159 5-1 15,-12-1 1-15,-12 3-1 16,-7-2-14-16,-19-6 10 16</inkml:trace>
  <inkml:trace contextRef="#ctx0" brushRef="#br0" timeOffset="20912.87">8206 10227 144 0,'-2'0'107'16,"4"2"-2"-16,-1-2 14 15,-1 0 18-15,0 0-7 0,-1-2-10 16,1 1-9-16,-2 0-10 15,2 0-18-15,-2 0-6 16,1 0-29-16,0-6-15 16,0-14-24-16,1-36-8 15,2 19-5-15,6-1 4 16,-4-7 18-16,0 1 9 16,-4-1 23-16,-4-1 6 15,-8-1-3-15,2-2-5 16,-3-2-20-16,-5-5-16 0,3-7-23 15,1 0-8-15,-5-6-16 16,-7 1-1-16,-13-1 5 16,-7 2 6-16,-8 1 20 15,-6-1 9-15,-9 8 11 16,-1 1 0-16,-5 5-16 16,5 4-10-16,-7 9-19 15,-14 2-6-15,-11 5 11 16,-4 4 6-16,6 5 17 15,2 1 4-15,-3 10 0 16,-7 4-1-16,-8 4-2 16,0 11-1-16,-5 7-2 15,-5 3-2-15,-7 15-19 16,0 3-11-16,-5 9-3 16,2 9 2-16,1 6 21 15,4 7-2-15,6 10-24 16,3-1-6-16,11 7-2 0,1 0 10 15,14 10 30-15,2 6 4 16,7 7 3-16,2 6 0 16,8 3 0-16,10-2 0 15,15 11 0-15,6-1 1 16,20-2 1-16,10 3 0 16,9-3 5-16,13-1 3 15,6-3 2-15,11-1 5 0,20-1 0 16,2-2-2-16,20-3-2 15,6-5-7-15,12-15 0 16,2-6-2-16,2-13 0 16,2-2 0-16,10-7 1 15,6-5 0-15,-2-9 2 16,4-8 2-16,8-16-2 16,5-6 2-16,8-17-1 15,0-5-1-15,4-11-3 16,1-10-1-16,-1-13 2 15,1-11 3-15,-8-12 9 16,-3-8 4-16,0-6 4 16,-8-11 0-16,-5-21-5 15,-5-7-6-15,-6-8-11 16,-2 0-15-16,-15-6-29 16,-10 0-28-16,-15-2-79 15,-10-1-39-15,-11 1-46 16,-6 0 129-16</inkml:trace>
  <inkml:trace contextRef="#ctx0" brushRef="#br0" timeOffset="21469.49">7513 9240 273 0,'-46'-28'127'0,"-5"2"-20"16,-5 10-62-16,3 5 4 15,-3 6 6-15,0 4-9 16,2 7-22-16,2 2 6 15,1 13 36-15,1 1 15 0,-3 9 15 16,1 1-13-16,-1 7-45 16,2 0-16-16,7 5-21 15,2 3-1-15,7 3-2 16,5 1 2-16,2 2-6 16,4-4 25-16,9-5 7 15,1 2 3-15,4-8 10 16,1 1-25-16,1-1-4 15,4-5-3-15,1-3-2 16,-2-2 1-16,3-7 1 16,2-1 0-16,-2-7 26 15,2 0 3-15,0-4 5 16,-2-2 2-16,2-2-25 16,-5-3-3-16,9 1-5 15,-6-3 0-15,2 0-1 16,0 0 2-16,0 0 5 0,0 0 2 15,0 0 5-15,0-1 0 16,0-1-7-16,0 1-3 16,0 0-7-16,0 0-2 15,0 0-2-15,-2 0-4 16,1 0-14-16,0-1-6 16,-2-5-14-16,1 2-4 15,-2-1-5-15,3 2 2 0,0 0 6 16,0 1 1-16,0 2 6 15,0 0 0-15,0 0 2 16,1 0-7-16,-1 0-111 16,0 0 105-16</inkml:trace>
  <inkml:trace contextRef="#ctx0" brushRef="#br0" timeOffset="21967.78">6400 9671 1287 0,'71'-55'434'16,"-71"58"-424"-16,-3-3-23 16,3 1-10-16,0-1-1 15,0 0 1-15,0 3 2 16,0 22 0-16,-7 30 1 0,-4-23 14 15,4 5 3-15,-3 0 10 16,7 3 2-16,0 3-1 16,0 0 0-16,3-2-1 15,0-4 1-15,2-9 6 16,2-5 8-16,3-6 10 16,4-6 7-16,3-9 20 15,4-4 6-15,9-10 7 16,1-4-4-16,7-7-26 15,3 0-14-15,-2-4-30 16,0 1-39-16,-5 4-122 16,-3 3-158-16,-12 10 197 15</inkml:trace>
  <inkml:trace contextRef="#ctx0" brushRef="#br0" timeOffset="23309.17">14751 8625 546 0,'0'-1'191'0,"1"6"-160"16,2 24-35-16,-1 69 2 15,-9-30 4-15,5 24 7 16,-3 7 1-16,6 14 3 16,3 5-3-16,-1 12-6 15,-1 8 3-15,2 16 10 16,-3 9 10-16,-1 14 22 15,3 2-1-15,-3 11-7 16,1 1 16-16,-1-11-4 16,1 0 3-16,0-5 23 15,0-9-22-15,5-7-14 16,-4-7-4-16,0-23-29 16,-1-9-3-16,0-19 0 15,3-12 2-15,0-16-27 16,-2-6-23-16,-4-13-79 15,-8-10-82-15,-12-17 128 16</inkml:trace>
  <inkml:trace contextRef="#ctx0" brushRef="#br0" timeOffset="23815.12">12868 10015 790 0,'50'2'293'16,"12"8"-200"-16,24 9-93 15,9 3-1-15,23 9 1 16,-5 4 0-16,20 4 0 16,11 0-1-16,17-1 1 15,14-3 1-15,15-1 0 16,3-2 2-16,19 1 11 15,10 4 1-15,11-3 10 16,9-1 16-16,-9-3 9 0,18-6 3 16,1-3-1-16,-1-3-18 15,13 0-8-15,-20-4-3 16,-12 0-6-16,-10-1 1 16,-13-2-10-16,-9 0-1 15,-13-2-2-15,-8-2 1 16,-29-3-44-16,-8-4-50 15,-22-9-241-15,-13 0 213 16</inkml:trace>
  <inkml:trace contextRef="#ctx0" brushRef="#br0" timeOffset="29654.41">8143 9697 175 0,'-79'19'125'0,"75"-21"15"0,-9 2-11 16,3-2-27-16,0 0-18 16,-1 3-27-16,7 3-8 15,-1 0-8-15,3 4 3 16,0 0 2-16,-4-6 8 15,0 4 12-15,2-1 9 16,-1 5 26-16,4 2-2 16,0-1 6-16,-2 0 5 15,1-9 2-15,-2 1 3 0,1-2-16 16,2-1-9-16,1 0-22 16,0 0-4-16,0-1-2 15,0 0-8-15,0 0-16 16,1-16-8-16,38-32-14 15,-26 23-3-15,1-4-5 16,-2 1 1-16,-2-7 1 16,4-2 0-16,-4-3 2 15,1 0-1-15,-5 4-3 16,3 5 0-16,-3 4-2 16,-1 0 1-16,4 8-3 15,-9 0-2-15,3 8-2 16,6 3 0-16,-9 3-1 15,5 1-1-15,3 3-3 16,-7-1-2-16,5 5-1 16,-2-1 1-16,-4-1 2 15,0 0 2-15,0 1 2 0,6 16 1 16,23 35-1-16,-25-26 1 16,3 6-1-16,5 3 1 15,-2 2 0-15,2 4 0 16,-5-4 0-16,-7-6 1 15,8-8 0-15,-3-3 0 16,1-5 0-16,3 1-1 16,-3-5 1-16,1-1 0 0,-5-7 0 15,1 1 1-15,1-1 0 16,-4-3 0-16,0 0 3 16,0 0 3-16,0 0 8 15,0 0 3-15,0 0 3 16,-1 0 0-16,-2 0-6 15,3 0-4-15,-1 0-2 16,-6-1 0-16,-11 1-2 16,-27 0 0-16,25 3-1 15,-3-2-2-15,3 3-2 16,-3 0-1-16,4 0-3 16,-1 5 0-16,3-3-1 15,1-1 0-15,0-1 0 16,9 1 1-16,5-2-1 15,1-2-2-15,6 0-3 16,-7-1-2-16,2 0 1 16,0 0 3-16,0 0 3 15,-2-1 2-15,1 0 2 0,0 0 0 16,0 0-2-16,1 1-4 16,0 0-37-16,0 0-20 15,0 0-57-15,0-1-29 16,0 0-35-16,0 0-24 15,0-3-25-15,3-12-12 16,13-31 12-16,-7 25 31 16,1-4 85-16,6-2 45 0,-1-7 63 15,-7-1 35-15,4 5 79 16,-9 2 38-16,5 11 65 16,-5 1 4-16,-5 4-43 15,2 6-31-15,-4 4-67 16,8 3-29-16,1 6-35 15,-6 1-4-15,7 6 21 16,-3 5 12-16,-3-1 13 16,3 5-1-16,-9-3-21 15,-1 0-9-15,7-4-11 16,0-6-2-16,1-6-1 16,1-5 2-16,1-12 2 15,2-3 2-15,-3-6 2 16,4-4-1-16,-3 4-3 15,-2 2-4-15,8 6-6 16,-6 5-4-16,7 10-8 16,-7 2 1-16,3 9 4 15,2 5 3-15,-8 5 9 16,2 9 0-16,-14 3 0 16,5 2 20-16,7 3-122 0,4-7-104 15,22 2 132-15</inkml:trace>
  <inkml:trace contextRef="#ctx0" brushRef="#br0" timeOffset="30405.98">17055 10829 83 0,'-52'-7'20'16</inkml:trace>
  <inkml:trace contextRef="#ctx0" brushRef="#br0" timeOffset="32220.25">16629 10630 67 0,'-32'-65'34'0,"33"56"11"16,0 1 14-16,0 5 46 16,-1-4 19-16,-1 4 14 15,0 2 1-15,1 0-7 16,0 0-3-16,0 1-18 16,0 0-6-16,1 1-16 0,0 0-10 15,0 1 0-15,3 2-8 16,-1 1-23-16,0 3-9 15,2 11-22-15,2 41-1 16,-18-19 13-16,-4 7 6 16,-10 11 5-16,-15 3-2 15,-14 16-15-15,-12 11-5 0,-13 18-7 16,-7 3-3 0,-19 5 0-16,-7 1-1 0,-15 6 1 15,-8-1 1-15,-15-2 22 16,-8-3 9-16,-3-12 8 15,-7 1 3-15,-3-10-14 16,18-10-5-16,-10-27-4 16,4-15-2-16,10-29-19 15,1-13-5-15,-2-26-12 16,4-13-8-16,7-27-7 16,1-15 5-16,8-16 1 15,4-9 1-15,10-16 7 16,2-9-6-16,34-10 3 15,6-10 1-15,25-12 6 16,10 0 1-16,6-10-1 16,16-7-1-16,6 0 1 15,9-3 0-15,16-11 0 16,4 2-1-16,16-1-29 0,10-5-1 16,20 15-9-16,10-1 4 15,27 3 28-15,4 10 1 16,4 11 18-16,6 7 2 15,6 15 3-15,6 7 1 16,15 19-8-16,1 5-2 16,12 17-3-16,-2 9 0 15,3 9-30-15,-2 18-3 0,0 21 0 16,-8 10 0 0,-3 22 31-16,2 9 2 0,-13 22 0 15,-2 14-2-15,-15 20-1 16,-6 6 1-16,-14 13-1 15,-1 9 1-15,-8 15 4 16,-5 7-1-16,-17 9 2 16,-9 4 0-16,-4 13 1 15,-9 2 1-15,-11 5 4 16,-9 0 1-16,-23 0 5 16,-7 1 1-16,-19 2-1 15,-5 0 3-15,-12-5 12 16,0-7 8-16,-15-7 11 15,-10-5-1-15,-17-7-10 16,-11-3-5-16,-1-10-7 16,4-8 6-16,-8-15 2 15,-2-6 1-15,-12-7-5 16,0-3-5-16,6-16-7 0,-9-8-1 16,-1-13-6-16,-3-8-4 15,3-11-4-15,-2-7-2 16,-5-9-1-16,-2-9 2 15,5-10 5-15,14-6 2 16,21-12-6-16,8-2-2 16,2-15-9-16,5-3 0 15,12-4 8-15,10-6 6 16,20-1 20-16,8-5 10 0,11-5 6 16,10-5-4-16,3-1-16 15,5 2-8-15,15 6-10 16,0 4-2-16,18 1-4 15,6 2 0-15,9 5-1 16,5 5 0-16,6 11-1 16,0 5 0-16,-2 13 0 15,-1 2-1-15,3 9 0 16,2 4 1-16,13 4 0 16,4 2 2-16,2 5 1 15,-1 1 1-15,-6-1 0 16,0 5 1-16,-4 2 0 15,6 1 1-15,-5 5 1 16,0 2 0-16,-10 4 3 16,-12-2 3-16,-18 7 2 15,-6 1 2-15,-10 4-2 16,-7 6-2-16,-3 3-1 0,-5 3 0 16,-7 2-1-16,-2 0 0 15,-4-2 0-15,1 0 1 16,-6-8 1-16,3 0 0 15,-1-4 2-15,0-5 0 16,0-5-4-16,-1-1-2 16,0-6-4-16,0 0-3 15,2 1 1-15,-1-3 0 16,2 3 2-16,0-2 0 16,2 3 0-16,0 0-1 0,-5-1-13 15,0-2-8-15,3 1-22 16,1 1-13-16,1-2-32 15,3-2-23-15,-1-2-43 16,-1-2-21-16,3-4-59 16,2 6-51-16,-2-1 189 15</inkml:trace>
  <inkml:trace contextRef="#ctx0" brushRef="#br0" timeOffset="32806.26">14950 10085 288 0,'55'-29'217'0,"-54"29"1"16,-1-2-44-16,2 2-21 16,-2 0-27-16,1 0-8 15,0 0 3-15,0 0 2 16,-1 0-17-16,2 0-13 16,-2 2-26-16,-2-1-11 15,0 1-13-15,-1 0 3 0,-3 3 3 16,0 3-1-16,-5 11 0 15,-38 31-5-15,19-27-13 16,2 5-6-16,-3-4-7 16,3 1-4-16,0-2 0 15,3-2 1-15,1-4 0 16,4-3-1-16,6-4-4 16,0 2-4-16,9-5-2 15,-2-2-2-15,6 0-1 16,-1-4-2-16,2 3 1 15,2-3 0-15,-1-1 5 16,2 1 5-16,1-1 4 16,-2 0 0-16,5 0-5 15,0 0-3-15,0-1-6 16,2 0-1-16,11-1-2 16,29-5 1-16,-24 6 0 15,4-3 1-15,-2-2-17 0,0 4-20 16,-4 1-96-1,0 6-100-15,-11 13 146 0</inkml:trace>
  <inkml:trace contextRef="#ctx0" brushRef="#br0" timeOffset="43172.25">8197 10196 244 0,'0'0'191'0,"0"0"33"0,0 0-21 15,0 0-25-15,0 0-11 16,0 0-23-16,0 0-14 16,0 0-33-16,0-1-13 15,2 0 1-15,-2-1 6 16,0 1 4-16,0 0-7 15,0 0-19-15,0 0-11 16,-1 0-20-16,0 0-6 16,0 0-13-16,0 0-5 0,-3-2 3 15,-2 0 6-15,-5 0-4 16,-1 1-1-16,-33 6-12 16,25 5-7-16,-1 4-3 15,2 3 1-15,1 0-2 16,-1 1 0-16,3 3-2 15,3 1-1-15,2 1-1 16,5-2-1-16,4-1 2 16,2-5 0-16,8-1-1 15,4-2 0-15,3-4 1 16,4 2 1-16,1-4 5 16,-5-4 2-16,4 2 3 15,-2-6 3-15,1-1 2 16,2-2 0-16,-5-6 4 15,-1-1-1-15,1-4 0 16,-3-3-1-16,1 0 0 16,0 2-1-16,-10-2 2 0,1 0 2 15,-5 1 2-15,-1-1 1 16,-5-1-1-16,1 5-3 16,-2 3 0-16,-4-1 1 15,1 8-1-15,2 1-2 16,4 4-7-16,2 2-5 15,-4 3-6-15,-6 0-1 16,3 5-2-16,0 4 2 16,4 5 0-16,-2-2 1 15,-3 4 1-15,1-1 1 0,1 1 3 16,6-4-1-16,4 2 0 16,-1-2-1-16,2-5-2 15,7 1 0-15,-5-5 3 16,9-2 0-16,-5-1 3 15,4 0 1-15,4-2 0 16,-2-1 0-16,9 2 0 16,-7-4 0-16,5-1 2 15,-4-2 0-15,-3-3 4 16,-1-1 1-16,-1-4 6 16,-1-1 3-16,-7-4 2 15,1-2 0-15,-8-1-1 16,-4-1-1-16,-3 0-5 15,-3 1-1-15,1 4-4 16,-2 2-1-16,-2 5-2 16,3 6-2-16,-3 3-4 0,4 1-2 15,-2 3-3-15,0 4-1 16,3 2 2-16,-1 3-1 16,6 1-2-16,-10-2-1 15,12 9 0-15,4 3 1 16,-11-1 3-16,11 3 0 15,-2-6 1-15,1-4 0 16,14 1 0-16,5-3-1 16,-5-6 1-16,-6-3 1 15,11-3 3-15,-5-2 2 16,2-5 2-16,2 1 4 0,-10-5 3 16,3-3 2-16,-4 1 3 15,-4-9-1-15,-1-1-2 16,-1-1 0-16,-10-11-2 15,3 6 1-15,-12-4-1 16,1 3-2-16,7 13-4 16,-4 0-2-16,3 12-6 15,3 3-5-15,-2 6-4 16,1 5-2-16,0 5 0 16,5 6 1-16,-3 4 16 15,1-2-42-15,6 4-93 16,-8-4-74-16,9 7 107 15</inkml:trace>
  <inkml:trace contextRef="#ctx0" brushRef="#br0" timeOffset="44650.59">16646 10483 572 0,'8'-27'294'0,"-20"30"-93"16,2 0-34-16,-6-1-42 15,6 0-9-15,1 5-15 16,-2-2-5-16,3 4-40 16,0 0-20-16,-2 1-22 15,1 4-6-15,-2 6-8 16,0-1-1-16,1 9-2 16,0-1-2-16,5 0 0 15,2 2-2-15,5-5-1 16,4-1-1-16,4-8 1 15,2-1 4-15,4-6 9 16,0-1 8-16,5-6 11 16,2-6 2-16,1-4-1 0,3-6-2 15,-3-3 11-15,-2-3 0 16,-4-4 4-16,-8-3 0 16,1 0-5-16,-3-3 1 15,0-1 1-15,-3 1 3 16,-7-1-8-16,-5 4 3 15,0 7 21-15,4 4 4 16,-5 9 3-16,4 2-6 16,-13 3-33-16,6 3-12 15,-2 4-12-15,-2 3-2 0,2 11-2 16,-11 2 0-16,0 11-1 16,-1 3-1-16,2 0 2 15,6 3 2-15,3-5 2 16,6-6 1-16,8-5-3 15,2-7-1-15,8-5-3 16,3-3-1-16,4-5 2 16,1-1 3-16,2-6 4 15,-1-5 3-15,-1-6 5 16,-5-1 0-16,-3-1 2 16,-1-2 3-16,-5 3-1 15,-4-3 2-15,-4-6 0 16,-6-2 1-16,-8 1 3 15,-1 4 5-15,2 9 0 16,0 9-7-16,2 11-16 16,-3 6-9-16,-1 12-7 15,0 3 2-15,0 8 8 16,3 0 0-16,3-3 1 0,3 1-23 16,8-4-100-16,-1-2-96 15,8 2 131-15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34:56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10187 3502 632 0,'19'10'243'16,"-14"4"-162"-16,-4 2-62 16,0 13-12-16,-9-2-1 15,-1 10 18-15,0 4 14 16,-11-2 47-16,1 3 22 0,-10 5-1 16,-8-1-11-16,-9 6-43 15,-6 1-20-15,-7 0 12 16,2-4 19-16,3-8 33 15,5-6 7-15,1-14-21 16,-3-3-21-16,-2-11-31 16,-5-7-4-16,2-12-4 15,0-7-2-15,12-14-8 16,4-5-10-16,11-14-8 16,9-1-5-16,16-7-5 15,10 0 4-15,13-5 0 16,10-7 0-16,9-8 3 15,10-1 1-15,14 4 2 16,2 6 1-16,1 9 2 16,-8 10-1-16,0 14-4 15,-23 25-5 1,0 0-4-16,24 4 0 0,4 14 0 16,-15 13 4-16,-15 13 1 15,-5 8 1-15,-10 22 3 0,-10 7 3 16,-12 22 3-16,-13 8 2 15,-11 8 1-15,-11 9 13 16,-8 9 13-16,-1 7 0 16,1-6 3-16,4-6-12 15,2-11-10-15,0-9 0 16,-8-3 3-16,-1-4-1 16,-3-18 2-16,3-9 0 15,6-17-3-15,3-12 2 0,12-10-33 16,2-8-22-16,8-12-78 15,6 3-48-15,7-9-90 16,2 1-104-16,12-3 239 16</inkml:trace>
  <inkml:trace contextRef="#ctx0" brushRef="#br0" timeOffset="745.76">11015 3420 416 0,'-10'-5'241'16,"1"6"-66"-16,-2 6-31 15,-2 2-3-15,1 4-22 16,1 8-2-16,2 1-35 16,5 3-21-16,1 0-36 0,3-4-8 15,5-6-4-15,3-6 5 16,2-9 14-16,6-7 5 15,4-6 4-15,-2-5-2 16,3-7-13-16,-2-2-6 16,-4-6-7-16,-4 6-2 15,-6 5 1-15,0 1 1 16,-8 9-4-16,1-1-1 16,-6 2-9-16,-5 8-7 0,3 2-7 15,-3 3-8-15,6 7-26 16,-2-2-21-16,-3 10-47 15,0 1-32-15,0 12-124 16,-2 3 174-16</inkml:trace>
  <inkml:trace contextRef="#ctx0" brushRef="#br0" timeOffset="1209.52">10956 4127 836 0,'-52'89'318'0,"33"-73"-228"16,4 8-16-16,1 0 14 15,12 4-21-15,4 0-18 16,4-8-40-16,6 2-12 16,1-14-7-16,5-3 2 0,8-7 2 15,-1-7 6-15,4-5 8 16,-7-6 2-1,-5 2 4-15,-4 0 0 0,-8 3 0 16,-5-2 3-16,-10 2 2 16,-9 0-3-16,-9 6-9 15,-4 9-4-15,-6 7-7 16,3 9 2-16,5 6-1 16,5 0-15-16,5-3-56 15,8-2-59-15,8-6-217 16,4-8 224-16</inkml:trace>
  <inkml:trace contextRef="#ctx0" brushRef="#br0" timeOffset="1740.04">12425 3375 730 0,'-2'-2'294'0,"-2"-1"-196"15,7 3-20-15,-3 0 21 16,0-1-14-16,0 1 7 15,17 1 6-15,32 9-24 16,-24-2-15-16,11-1-28 16,3-1-8-16,8-1-8 15,6-5-2-15,0 0 0 16,-3-5-2-16,-7 1-4 16,2 4 0-16,-13-5-1 15,3 5-1-15,-10 1-1 0,-7-2-6 16,-2 5-61-16,-14-5-53 15,3 2-105-15,-4 0-87 16,-2-1 194-16</inkml:trace>
  <inkml:trace contextRef="#ctx0" brushRef="#br0" timeOffset="2204">12509 3351 608 0,'-5'-1'298'0,"1"4"-25"15,-1 0-180-15,5 10-27 16,-5 3 20-16,-1 10 8 16,4 6 2-16,-9 4-1 15,0 3-10-15,-3 6-32 16,-6 0-14-16,5 5-21 15,-7-5-5-15,6-4-8 16,0-4-1-16,5-10-4 16,7 2-4-16,11-4-6 15,10 2-1-15,3 0 0 16,5 1 4-16,3-1 4 16,-4-3 3-16,9 5 1 0,-3-1 0 15,-10 1 1-15,1 4-1 16,-19-1 5-1,-3 2 3-15,-17 3 8 0,-6 1 3 16,-14-3 2-16,-2 0-1 16,-12-10-3-16,-2-3-4 15,-10-6-2-15,-6-8-17 16,6-2-39-16,1-5-17 16,15-2-54-16,7-1-21 15,17 2-42-15,3 0-37 0,11 0 137 16</inkml:trace>
  <inkml:trace contextRef="#ctx0" brushRef="#br0" timeOffset="2920.08">13803 3483 700 0,'-21'-3'251'0,"-9"7"-197"16,-3 5-46-16,-5 8 15 16,-1 7 15-16,-4 8 12 15,3 9 2-15,0 14-8 16,-3 2-15-16,4 11-15 16,-1 3-6-16,10 8-6 15,8 2-3-15,11 0 19 16,6-1 6-16,15-10 5 15,8-10 2-15,12-12-18 16,14-10-2-16,0-17 4 16,10-7 8-16,11-17 10 15,1-7 6-15,21-15 5 16,0-6-4-16,-4-16-6 16,-3-11-7-16,-16-12-10 15,-5-6 0-15,-14-9 9 0,-8 2 10 16,-15-3 27-16,-13-4 17 15,-21 3 15-15,-7 2-9 16,-13 19-10-16,-8 10-28 16,-14 20-48-16,-13 12-15 15,-30 19-67-15,-21 9-35 16,-21 28-207-16,-20 14 211 16</inkml:trace>
  <inkml:trace contextRef="#ctx0" brushRef="#br0" timeOffset="6107.44">8479 5578 283 0,'136'18'111'0,"-109"-15"-69"15,12 2-34-15,8-3-7 16,5 2 0-16,14-1-1 16,0 0 0-16,11-2 0 15,5 3-1-15,10-2 0 16,4-1 1-16,19 2-1 16,11-2 1-16,17 3-1 15,3-2-1-15,26 2 0 16,5 3 1-16,29 0 6 0,12 2 10 15,8-3 14-15,9-2 3 16,14-5-5 0,9-3-9-16,18-5-10 0,3-2-2 15,15-6-3-15,4-1 0 16,2-10-1-16,2 0-1 16,-5 3-1-16,-5-3 0 15,-15 3 0-15,-11-1 0 16,-28 3 2-16,-21 2-1 0,-43 6 2 15,-15 6 0-15,-47 0 2 16,-16 6 22-16,-38 3 34 16,-21-4 20-16,-25-1 52 15,-12-5-13-15,-13-14-34 16,-5-6-27-16,-11-24-75 16,-2-8-17-16,4-22-15 15,-2-13-2-15,11-19 23 16,3-13-2-16,11-10 16 15,7 2 10-15,8-5-3 16,7 2 10-16,6 3-4 16,2 1-1-16,8 2-9 15,-1 3-25-15,3 4-12 16,0 1-12-16,-5 3-28 16,-5 6 12-16,-7 3 0 15,-6 5 1-15,-11 21 23 16,5 5 17-16,-17 8 16 0,-7 5 13 15,-14 11-10-15,-21 4-7 16,-19 16 0-16,-19 6 2 16,-14 10 34-16,-19 6 18 15,-38 10 12-15,-6 5 2 16,-54 6-6-16,-11 5-10 16,-30 8-7-16,-16 0-1 15,-27 4-9-15,-7-1-22 16,-8 2-83-16,-24 6-37 0,3 0 5 15,-11 4 55-15,2 2 119 16,29-9 41-16,10-4-2 16,21-4-34-16,24-10-43 15,7 1 5-15,36-7 23 16,6-4 1-16,35-8 0 16,9-1-12-16,22 1-23 15,14-2-2-15,22 11-4 16,9-3 0-16,26 1-2 15,14 8-2-15,13 12-6 16,10 11-3-16,16 30 0 16,5 17 3-16,11 36 34 15,4 21 9-15,3 36 37 16,4 20 12-16,0 16 9 16,2 13 29-16,0 6-16 15,-2 0-11-15,-3 9-31 0,-1 5-26 16,-3 9-47-1,2 4-94-15,-1 6 74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51:23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2613 11099 480 0,'0'3'209'0,"-3"-2"-89"16,-2 1-88-16,5-4-25 16,0 1 1-16,0 0 8 15,0 0 3-15,20-28 1 16,33-45-10-16,-22 5-69 15,-3-17-53-15,13-24 67 16</inkml:trace>
  <inkml:trace contextRef="#ctx0" brushRef="#br0" timeOffset="2366.94">3085 9926 223 0,'63'-118'166'0,"-2"21"32"16,2 10-29-16,1 20-49 15,3 14-22-15,1 25-50 16,-2 13-19-16,2 24-24 15,-6 12-6-15,-1 18-3 16,-10 8 1-16,-7 15 2 0,3 4 0 16,-10-2 1-16,6-1-21 15,0-8-49-15,-4-7-16 16,5-2-9-16,-2-7 21 16,-7-3 47-16,-3-4 18 15,-1 3 10-15,2 0 2 16,1 2 1-16,2-1-1 15,-3-9 0-15,-4-1-1 16,-3-8 9-16,1-3 13 0,-1-4 8 16,2-1 4-16,0-7-4 15,2-3-11-15,9-18-5 16,4-17-3-16,6-29-12 16,5-14-2-16,0-20-4 15,-1-5 0-15,-7-5 23 16,-2-3 20-16,-2-1 44 15,-1 4 19-15,4 11 18 16,1 9 0-16,-4 14-28 16,0 9-20-16,-4 11-35 15,-4 8-21-15,-4 20-27 16,0 8-9-16,-6 18-6 16,-3 9 2-16,-4 13 10 15,4 1 6-15,-2 1 7 16,2-3 1-16,-1-11-13 15,0-7-16-15,9-17-55 0,0-16-33 16,8-31-17-16,4-16 19 16,-9-20 92-16,0-8 63 15,-6-13 70-15,-2 1 7 16,5 2-8-16,3 4-15 16,4 26-18-16,0 16-9 15,-2 24-29-15,1 14-20 16,-5 16-24-16,2 9-6 15,5 18-3-15,-3 9 2 16,6 21 2-16,2 14 2 0,-4 20 3 16,1 17-1-16,-9 27 4 15,-6 10 1-15,-11 24 2 16,-8 12 1-16,-8 10 0 16,-3-1 0-16,3 12 1 15,3-3 0-15,7-7-1 16,3 7 1-16,13-26 0 15,3-11 0-15,0-13 0 16,4-9-1-16,-5-12 1 16,-2-9 1-16,0-18 1 15,-11-15-10-15,1-21-62 16,0-7-44-16,-7-20-81 16,10-6 5-16,-1-7 59 15,-1-2 43-15,5 8 101 16,2 13 20-16,7 30 29 15,6 15 8-15,13 30-4 0,1 16-2 16,4 15-17-16,2 11 0 16,-3-4-10-16,2-9-10 15,-7-18-7-15,-4-19-7 16,11-31-9-16,5-18-1 16,15-51-39-16,8-26-2 15,5-61-8-15,-7-23 2 16,-12-40 39-16,-11-19 3 0,-6-1 23 15,1-5 20 1,5 17 47-16,5 17 11 0,3 31-9 16,-3 22-20-16,-8 30-51 15,-1 19-17-15,-9 22-36 16,-5 9-6-16,-6 22-7 16,-4 9 1-16,-2 17 28 15,-2 9 7-15,4 9 8 16,1 1 2-16,1-7 0 15,2-6-6-15,3-17-34 16,1-15-21-16,9-25-24 16,-2-20 7-16,5-24 37 15,-2-12 27-15,-2-21 44 16,5-4 10-16,7-16 30 16,4-1 10-16,10 3-5 15,4 1-6-15,-1-6-31 16,-1-4-18-16,7-18-13 15,5-12-4-15,7-23-2 0,12-2-1 16,-3-7-58-16,-6-10-40 16,-2 13-43-16,-6 5 2 15,-2 25 60-15,-2 31 47 16,-13 42 66-16,-2 20 24 16,-17 36 5-16,-5 15-7 15,-9 22-22-15,-4 7-25 16,2 14-6-16,4 3 1 15,4-4 1-15,0-4 1 16,2-16 3-16,0-11 8 16,13-20 16-16,2-19 2 0,3-32-1 15,6-14-9-15,1-24-19 16,3-9-4-16,16 2-22 16,10-1-6-16,3 15-4 15,4 16-2-15,-6 36 17 16,-4 22 2-16,-8 44 5 15,-5 28 0-15,-20 55 0 16,-12 26 3-16,-23 52 2 16,-12 18 1-16,-15 29 3 15,-9 15 2-15,-1 10-1 16,9 3 1-16,1-3-2 16,5-7 2-16,6-18 2 15,0-16-2-15,5-18 0 16,-1-18 1-16,6-34-4 15,4-12 1-15,16-49-19 16,8-23-18-16,15-48-74 16,6-23-13-16,-1-52-20 15,5-13 8-15,-10-30 78 0,0-12 14 16,4-4 38-16,1 7 11 16,8 29 29-16,2 18 4 15,-8 53 0-15,-6 19-6 16,-15 50-11-16,-14 20 2 15,-12 40 47-15,-3 11 42 16,-8 9 30-16,1-5-3 16,5-16-40-16,7-10-40 0,11-28-45 15,10-23-6-15,9-42 4 16,1-23 3-16,5-60-1 16,5-25-2-16,-8-49-9 15,0-24-4-15,2-24-4 16,-1-6-3-16,15-6 3 15,3 10-3-15,12 27-1 16,-11 12 2-16,-8 33-1 16,-4 17 3-16,-22 33 9 15,2 24 10-15,-15 30 32 16,-7 13 1-16,-2 14-4 16,0 8-10-16,12 8-31 15,7 3-3-15,20-6-17 16,0-10-31-16,15-29-61 15,2-22-6-15,4-29 15 16,5-17 33-16,-1-31 69 0,-7-12 22 16,-3-16 27-16,-7-10 5 15,2-16-4-15,5-1-15 16,5-25-29-16,10-2-26 16,-8 2-38-16,4-5 2 15,-5 21 7-15,-3 12 19 16,4 22 56-16,-2 15 18 15,-3 25 13-15,-3 13 9 16,-13 33 0-16,-4 21-14 16,-3 28-24-16,-1 18-12 0,6 34-27 15,1 14-6-15,-4 43 4 16,-1 15 1-16,-15 37 3 16,-7 21 2-16,-15 28 1 15,-16 18 2-15,-8 22 2 16,-11 7 1-16,-2 12 2 15,5-2 0-15,2 1-1 16,9-5-2-16,-3 0-57 16,2-7-13-16,-5-14 1 15,4-3 2-15,-3-31 59 16,-1 6 13-16,4-17 3 16,-1-20-1-16,8-21-1 15,5-33-3-15,9-36-39 16,0-19-51-16,-1-37-85 15,-1-28-79-15,-3-52 151 16</inkml:trace>
  <inkml:trace contextRef="#ctx0" brushRef="#br0" timeOffset="2517.54">16833 10752 423 0,'26'19'210'16,"-2"33"-25"-16,2 29-42 16,-5 44 6-16,-4 12-9 15,2 19-42-15,-4-1-19 16,7-20-34-16,4-17-21 15,16-32-62-15,5-24-43 16,12-56-81-16,5-31-48 0,8-87 129 16</inkml:trace>
  <inkml:trace contextRef="#ctx0" brushRef="#br0" timeOffset="2647.19">17884 10323 481 0,'101'-120'254'15,"3"23"-64"-15,7 42-33 16,-5 19-8-16,-4 44-47 15,-8 19-31-15,6 34-53 16,3 14-34-16,-2 11-120 16,3 4 97-16</inkml:trace>
  <inkml:trace contextRef="#ctx0" brushRef="#br0" timeOffset="43022.53">3525 16008 370 0,'12'-11'128'0,"5"-8"-116"16,4-2-19-16,2-9-117 16,1-2 90-16</inkml:trace>
  <inkml:trace contextRef="#ctx0" brushRef="#br0" timeOffset="43727.54">3903 15431 49 0,'43'-57'20'0,"-3"-5"-13"0,5-1-4 16,6 3 0-16,-3-9 4 16,4 4 32-16,0 0 21 15,-5 0 34-15,1 5 1 16,0 4-29-16,4 2-21 16,9-3-35-16,5-1-6 0,9-5-4 15,5-6 0-15,-1 3-1 16,-9 2 0-16,-5 8 2 15,-6 9 17-15,-3 6 33 16,5 1 15-16,1 10 9 16,2-1-15-16,6 2-33 15,-4 1-15-15,0-3-11 16,-3 2-1-16,-3 6-3 16,3 7-1-16,-4 9 3 15,1 8 2-15,-9 5 13 16,1 7 5-16,-7 7 2 15,-7-2-1-15,3 11-11 16,-1-1-6-16,2 3-3 16,2 5-1-16,-2 0-7 15,2 2-1-15,0 7-2 16,0 1 1-16,2 9 9 16,-6 3 2-16,1 1 5 15,-3 4 1-15,-4-3-1 0,1 2-2 16,-1 1-3-16,0 0 0 15,6 7-1-15,4 1 0 16,4 3-1-16,6 3 0 16,2-6 1-16,0-5-1 15,4 5 1-15,-6-5 0 16,-5 9 0-16,2 6 0 16,-6-4 0-16,9 2 1 0,2-1 0 15,-5-7 0-15,2 7-1 16,1 0 0-16,2-4 0 15,-1 4 0-15,5-10 1 16,2-5-1-16,-1-11 1 16,10-1 1-16,3-4 0 15,-2 1 0-15,8-2 0 16,-9-4-1-16,4-1 0 16,6-6-2-16,3-3-18 15,16-4-36-15,4-9-118 16,5-5 113-16</inkml:trace>
  <inkml:trace contextRef="#ctx0" brushRef="#br0" timeOffset="43890.11">9672 16560 86 0,'92'-47'38'16,"1"0"-7"-16,2-8 29 0,9-3 12 15,-9-7 10-15,3-5-10 16,5-10-41-16,0-4-16 15,8-9-13-15,1 0-2 16,-5-5-88-16,-5-3 66 16</inkml:trace>
  <inkml:trace contextRef="#ctx0" brushRef="#br0" timeOffset="44448.98">11551 14877 10 0,'91'-115'10'0,"2"5"24"15,-1-1 15-15,5 1 30 16,-1 2 13-1,7 10 9-15,-1 2-3 0,-3 4-27 16,9-1-19-16,-1-5-31 16,7 10-13-16,4 9-5 15,-5 2 0-15,-3 10-2 16,-7-4 0-16,13 1 0 16,2 5 0-16,5 3 1 15,5 4 28-15,-12 12 25 16,3 6 6-16,-9 13 1 15,4 7-28-15,-15 9-24 16,11 3-5-16,3 5-3 16,-6 5 0-16,5 10-1 15,-15 1-1-15,-13 11-1 16,0 4 0-16,-2 11 2 16,-6 7 8-16,-13 14 7 0,-3 6 4 15,-9 11 5-15,-2 1 0 16,1 6 1-16,-6 2-3 15,-6 7-7-15,-1 4-6 16,-2 4-6-16,0 3-3 16,-1 2 1-16,-1 1-1 15,1 7 2-15,3 1 1 16,-2 0 1-16,0 2 1 0,-4-1-3 16,3 0 0-1,3-4-2-15,4-2-1 0,11-9 1 16,4-6 0-16,10-1 1 15,6-5 0-15,2-8 0 16,5-6 1-16,7-16 3 16,5-6 0-16,14-9 5 15,-3 0 1-15,6-10-2 16,8-6-2-16,14-8-7 16,9-10-35-16,25-12 25 15</inkml:trace>
  <inkml:trace contextRef="#ctx0" brushRef="#br0" timeOffset="46450.31">4455 18023 598 0,'1'1'186'0,"5"-3"-174"16,-1-4-60-16,4-11-95 16,3-12 109-16</inkml:trace>
  <inkml:trace contextRef="#ctx0" brushRef="#br0" timeOffset="46630.59">4660 17611 218 0,'16'26'177'0,"0"6"10"16,-2 12-18-16,0 2-26 16,-1-6-48-16,2 1-25 15,5-16-68-15,-7-8-38 0,15-25-56 16,1-17-34-1,3-22-75-15,0-19-22 0,-3-12 139 16</inkml:trace>
  <inkml:trace contextRef="#ctx0" brushRef="#br0" timeOffset="46743.29">5064 17436 253 0,'33'-11'174'0,"3"21"17"16,1 13-26-16,-2 10-54 16,1 4-28-16,-3-4-52 15,-4-6-38-15,1-12-95 16,-6-11-51-16,-1-16-66 15,3-13 118-15</inkml:trace>
  <inkml:trace contextRef="#ctx0" brushRef="#br0" timeOffset="46867.96">5566 17457 618 0,'29'36'298'0,"-3"15"-103"16,-2 5-54-16,2-3-65 15,-3-5-28-15,1-11-41 16,1-5-15-16,-2-12-98 0,-2-9-83 15,-4-20 113-15</inkml:trace>
  <inkml:trace contextRef="#ctx0" brushRef="#br0" timeOffset="46987.64">5927 17624 267 0,'29'7'233'16,"6"21"61"-16,-1 11-52 16,-2 4-107-16,4-2-39 15,3-7-63-15,3-9-38 0,0-16-106 16,-1-9-100-16,0-25 127 15</inkml:trace>
  <inkml:trace contextRef="#ctx0" brushRef="#br0" timeOffset="48756.99">6571 17524 618 0,'28'17'278'0,"2"14"-113"16,-1 4-46-16,1-1-48 15,0-4-17-15,-7-10-42 16,3-8-14-16,1-14-73 15,4-14-54-15,3-28-101 16,-2-3-19-16,0-7 66 16,-4 4 79-16,0 27 184 15,-1 6 80-15,1 26 54 16,0 14-6-16,-1 16-54 16,-1 12-38-16,5-2-43 15,2-2-16-15,-1-9-29 16,2-8-12-16,-5-10-16 0,-1-9-5 15,-4-15-16-15,0-10-8 16,3-12-2-16,-3-5 4 16,-1-4 15-16,-3 3 9 15,-2 7 4-15,2 7 3 16,4 13 24-16,-1 8 10 16,1 12 25-16,0 8 5 15,-11 2-18-15,6 3-9 16,-3-1-24-16,0-3-7 0,4-6-8 15,3-4-3-15,-5-11-11 16,-1-3-4-16,3-12-1 16,-6-5 0-16,6-3 6 15,-1-2 2-15,-3 8 4 16,5 5 3-16,-3 8 2 16,-1 3 4-16,2 11 1 15,1 8 3-15,2 6 3 16,2 0-1-16,-2-4-3 15,1-3-2-15,3-9-3 16,-3-3-1-16,3-9-4 16,-6-11-5-16,-2-15-33 15,1-1-5-15,-4-13 0 16,-2 1 4-16,5 11 31 16,-3 3 6-16,6 19 21 15,1 12 9-15,0 13 18 16,4 4 9-16,1 9-7 15,2 0-3-15,-1-4-16 0,0-2-9 16,-2-11-14-16,1-6-4 16,1-14-7-16,0-12 2 15,6-22-30-15,3-12-10 16,-2-10-11-16,4 1-2 16,-5 14 30-16,-5 9 12 15,6 23 19-15,-3 3 7 16,2 17 11-16,4 10 7 0,-5 8 11 15,2 8-2-15,-4 1-10 16,-3 1-5-16,1-8-14 16,-3-4-5-16,6-11-17 15,-2-10-20-15,6-16-47 16,-3-9-26-16,0-14-15 16,2-1 17-16,2 13 48 15,-4 9 45-15,3 16 82 16,-4 5 17-16,3 15 32 15,0 3-5-15,3 16-30 16,0 3-10-16,-1 1-26 16,-1-5-12-16,1-7-22 15,1-5-7-15,-5-11-9 16,-6-7-5-16,-1-18-30 16,0-10-28-16,-1-13-34 15,6-4-1-15,-5 4 25 16,0 3 31-16,-1 19 49 0,-5 6 29 15,1 15 35-15,-3 10 17 16,3 6 17-16,-1 9-8 16,-1 1-23-16,2-3-18 15,1-2-28-15,3-5-16 16,-1-13-32-16,3-7-29 16,-2-13-65-16,-5-9-24 15,-4-11-14-15,-2 0 27 16,-8 4 68-16,7 5 33 15,0 16 63-15,0 2 23 0,12 10 10 16,-9 6 4-16,2 4-2 16,-2 0-13-16,-1-4-12 15,3-3-12-15,5-8-35 16,3-2-15-16,0-12-39 16,0-13-21-16,4-21-103 15,2-14-73-15,3-6-40 16,4 1 27-16,-3 17 161 15,-1 13 118-15,-5 15 142 16,-2 12 29-16,2 14 6 16,2 6-17-16,-1 13-23 15,-6 2-19-15,-4 1-48 16,0 2-19-16,0-1-40 16,1-4-10-16,-1-4-9 15,-4-4-5-15,4-14-47 16,2-8-31-16,6-16-48 0,0-8-13 15,2 0 27-15,1 1 30 16,-3 17 66-16,1 0 45 16,-3 16 72-16,5 7 27 15,-2 13 24-15,0 6-8 16,-2 6-31-16,-5 2-23 16,-1-2-39-16,5 0-19 15,2-15-31-15,6-8-18 16,10-16-67-16,1-15-51 0,10-20-62 15,0-13 10-15,-4-9 64 16,0 7 80-16,-13 12 121 16,-4 12 25-16,-1 16 36 15,-6 3-14-15,5 13-39 16,4 7-19-16,4 10-37 16,6 5-12-16,10-1-15 15,5-4-4-15,5-10-12 16,6-2-6-16,-11-10-1 15,0-4 2-15,-1-6 4 16,1-2-6-16,14-7-6 16,6-3-1-16,3 3 5 15,7-5 10-15,10 12 7 16,1 6 2-16,13 18 13 16,0 7 10-16,-6 12 27 15,6 9 8-15,-7-1-1 16,6 6-5-16,12-5-23 0,1-5-8 15,22-19-22-15,6-13-63 16,32-27 46-16</inkml:trace>
  <inkml:trace contextRef="#ctx0" brushRef="#br0" timeOffset="50298.91">2994 7307 289 0,'5'-15'36'0,"3"-12"-126"16,5-2-13-1,1-4 77-15,-1 2 16 0</inkml:trace>
  <inkml:trace contextRef="#ctx0" brushRef="#br0" timeOffset="50373.71">3217 6881 41 0,'17'-43'10'16</inkml:trace>
  <inkml:trace contextRef="#ctx0" brushRef="#br0" timeOffset="51988.15">3467 6361 348 0,'24'-23'186'0,"-3"14"-52"16,-1 4-34-16,-4 13-45 0,1 6-9 15,-5 20-11-15,1 5-6 16,-1 17-15-16,-1 12-7 16,-1 9-4-16,0 8 0 15,1 3-1-15,3-3 0 16,2-13 0-16,2-6 0 16,4-19 2-16,-2-10 1 15,0-16 4-15,2-8 1 16,2-12-3-16,-3-11-4 15,13-18-17-15,-5-11-8 0,1-17-6 16,4-4 3-16,-6-2 16 16,4 3 7-16,-8 11 13 15,4 6 9-15,-8 13 3 16,3 10 0-16,4 13-9 16,-2 8-8-16,2 17-5 15,2 9 0-15,-2 11 2 16,-3 8 1-16,1 8 3 15,-9-4-1-15,-2 1-1 16,-6-13-2-16,3-7-3 16,1-7-3-16,4-16-27 15,6-5-9-15,-1-21-16 16,6-13 0-16,3-19 27 16,4-7 8-16,3-14 19 15,0 0 1-15,7-1 3 16,3 3 11-16,2 12 27 15,5 3 8-15,-5 16 11 16,-1 2-6-16,-10 13-24 0,-4 7-8 16,-9 15-14-16,0 9-4 15,-3 17-3-15,-1 7 2 16,-6 13 2-16,-3 6 2 16,-4 1 0-16,-2-2-1 15,3-6-3-15,-1-10 1 16,-2-15 3-16,5-6 5 15,1-19 12-15,4-6 2 0,10-19-3 16,8-9-6-16,7-15-14 16,5-6-3-16,-4-7-4 15,-2-2-1-15,-1-1 3 16,3-1 0-16,0 11 6 16,-1 5 6-16,-3 18 5 15,-1 13 1-15,6 16-2 16,4 11-5-16,5 18-6 15,-1 8-3-15,3 15-1 16,-2 7-2-16,-10 7-1 16,-4 0-1-16,1 1 3 15,-4-1 2-15,7-3 3 16,6 0 1-16,3-8 12 16,3-6 2-16,6-7 3 15,1-10 0-15,8-9-11 16,6-15-3-16,16-25-7 15,5-10-13-15,12-25-59 0,-4-3-27 16,-9-11-38-16,-5-2 9 16,-11 7 56-16,2 6 31 15,0 17 53-15,-2 17 11 16,-2 16 7-16,-5 13 2 16,4 19-6-16,-2 5-1 15,8 19-3-15,4 4-2 16,-8 7-6-16,-2 1 0 15,-10 4 9-15,-4 1 11 16,-1 7 6-16,3 3 1 0,0-2-10 16,1-4-8-16,0-16-10 15,3-8-3-15,-5-23-4 16,5-10-2-16,6-21-2 16,-8-14-1-16,22-15-3 15,-3-13-1-15,-4-15 0 16,7-4 2-16,-15-6 3 15,-1 1 1-15,5 1 3 16,-1 0-2-16,4 7 1 16,-4 5 0-16,-1 14-1 15,-5 11-1-15,-1 21-2 16,1 9-1-16,2 24-3 16,2 9-2-16,-10 24-1 15,-3 13 2-15,-19 15 2 16,-1 8 2-16,-5 2 1 15,1-4 2-15,7-7-1 0,-2-9 0 16,1-14 0-16,-7-11 1 16,4-24 2-16,1-9-1 15,4-24-4-15,8-14-21 16,3-22-71-16,2-14-17 16,3-14 1-16,6 1 22 15,4 6 74-15,6 9 26 16,5 20 29-16,-3 8 15 15,-6 20 2-15,-3 9-7 0,-2 20-22 16,3 14-15-16,4 16-6 16,-3 4 0-16,-5 6 5 15,-4 3 4-15,-9-8 3 16,2-4-1-16,6-15-11 16,4-10-5-16,17-25-10 15,6-13-3-15,1-26-4 16,2-11 2-16,6-14 4 15,2 0 1-15,10 8 4 16,1 6 2-16,0 20 3 16,3 8 5-16,5 20 10 15,6 11 2-15,4 23 3 16,1 12 0-16,4 13-6 16,4 5-3-16,15-5-4 15,7-4-5-15,17-13-5 16,8-12-5-16,27-11-132 15,13-8 100-15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03:15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3256 2392 363 0,'-3'-6'269'0,"5"6"54"15,-2 0-106-15,0 0-29 16,0-1-45-16,0 0-53 15,0 1-24-15,0 0-31 16,0 0-2-16,0 0 10 0,1 4 7 16,3 10 4-16,14 20 1 15,-11-18-10-15,1 2-3 16,10 3-9-16,-1 10-8 16,6-1-9-16,1 7-5 15,1 4-7-15,4 3-1 16,-2 1 0-16,1 1 1 15,0 4 0-15,0 3 0 16,2 1 0-16,0 0-1 16,3-4 1-16,-5-1 0 15,-1-3 1-15,-1-7 3 0,-6-3 4 16,1-4 1-16,-2-8 5 16,-3-3 9-16,-10-11-47 15,0-4-29-15,-6-6-49 16,4-5-45-16,3-2-79 15,-5-8-78-15,-4-5 189 16</inkml:trace>
  <inkml:trace contextRef="#ctx0" brushRef="#br0" timeOffset="310.99">3786 2638 576 0,'-2'-9'352'16,"0"1"-96"-16,-11 7-48 0,-2 2-33 15,-3 9-78-15,0 8-10 16,-3 5-7-16,-2 2-2 16,-6 7-6-16,-5 4-7 15,-1 8-22-15,-4 5-9 16,4 1-17-16,-3 1-6 15,2 0-4-15,0-5 0 16,5 2 2-16,1-9-11 16,10-3-34-16,3-6-25 0,-2-13-89 15,12 0-49-15,-7-19-212 16,12 4 258-16</inkml:trace>
  <inkml:trace contextRef="#ctx0" brushRef="#br0" timeOffset="834.1">3759 2089 468 0,'0'-14'304'15,"-12"7"-16"-15,6 3-28 16,-8 10-78-16,-2 5-32 15,-1 5-36-15,-3 4-14 16,5-1-39-16,0 1-16 16,7-3-30-16,5-5-10 0,4-5-6 15,5-2 0-15,9-5 4 16,0-3 4-16,5-9 5 16,1-3-1-16,-2-2 0 15,0-2 0-15,-5 1 0 16,0 3 0-16,-13-2 6 15,4 4 0-15,-9 3 0 16,-5 0-4-16,4 6-11 16,-6-2-4-16,7 6-6 15,-2 0-2-15,5 4-4 16,-1 3-19-16,-3 0-78 16,3 5-59-16,-1 3-215 15,3 1 238-15</inkml:trace>
  <inkml:trace contextRef="#ctx0" brushRef="#br0" timeOffset="1434.5">4819 2951 377 0,'-74'-12'237'0,"74"12"-6"0,3 0-52 15,-1 3-36-15,-2-3-13 16,0 0-17-16,0 2-4 16,7 12-19-16,1-1-12 15,40 26-24-15,-27-28-9 16,3-4-24-16,7-2-8 15,-9-4-4-15,11-1 1 16,-6-2-1-16,0-1 1 0,2-3 2 16,-11 5-10-16,2 1-66 15,-9-2-51-15,-1 4-208 16,0-3 201-16</inkml:trace>
  <inkml:trace contextRef="#ctx0" brushRef="#br0" timeOffset="1713.77">4831 2750 720 0,'0'4'348'16,"1"1"-166"-16,7 3-46 0,-1-4-44 16,14 2-55-1,-4-3-14-15,4 2-15 0,0-2-1 16,-1 3 2-16,3 0-3 16,0-1-79-16,0 3-87 15,0-5 98-15</inkml:trace>
  <inkml:trace contextRef="#ctx0" brushRef="#br0" timeOffset="2709.97">6341 2604 359 0,'-24'57'243'0,"45"-42"-12"15,8 4-39-15,-2-9-82 16,3-5-23-16,5 0-9 15,-1-5 5-15,2-8 4 16,2 0-11-16,-5-11-16 16,2-3-11-16,-1-7-16 15,-2-6-1-15,1-1-7 16,-5-9-4-16,-3 1-2 16,-4-1-1-16,-6 0-3 15,-3 5-2-15,-8 1-4 16,-2 3-2-16,-4 7 0 15,-5-1-1-15,-2 5 0 16,-4 2 0-16,-1 2 1 16,2 8 3-16,-1 4 2 15,3 3 0-15,0 6-4 16,0 0-7-16,0 5-12 0,-1 3-7 16,1 13-3-16,-5 3 2 15,1 14 6-15,-5-1 4 16,-4 8 4-16,1 7 2 15,1 5-1-15,1 10 1 16,4 0-2-16,-1-1 1 16,3 0 3-16,7-3-1 15,3 1 17-15,1-4 4 16,1-3 3-16,-2 3 2 0,0-6-14 16,2 4-2-16,2-4-2 15,-4-8-1-15,4-7-1 16,-5-3-1-16,1-8 0 15,5-1-1-15,-6-1 0 16,9-3 1-16,-3 0 2 16,-1-3 1-16,4-3 5 15,-9-3-1-15,5-9-42 16,1-1-40-16,-6-4-93 16,8 0-77-16,-6-1-149 15,3 0 240-15</inkml:trace>
  <inkml:trace contextRef="#ctx0" brushRef="#br0" timeOffset="2995.91">6190 3053 670 0,'-5'0'362'0,"5"0"-161"16,3 0-20-16,-3 0-26 16,0 0-80-16,10 2-5 15,13 5-39-15,30 6-15 16,-21-10-9-16,3 1-1 0,2-1 0 16,2-1-1-16,-3-2 3 15,-3-1-23-15,5 1-52 16,-3 1-39-16,6-1-138 15,4-2 154-15</inkml:trace>
  <inkml:trace contextRef="#ctx0" brushRef="#br0" timeOffset="3520.19">7842 2035 315 0,'-13'-7'212'0,"-1"7"28"16,-4 4-82-16,1 9-27 31,8-6-18-31,0 0-14 0,-28 23-1 0,-4 13-16 16,-2 4-15-16,14 1-28 15,-3 4-8-15,-2 10-11 16,3 6-5-16,-4 9-8 16,3 6-3-16,0-4 0 15,5 2 0-15,3-3 1 16,1-6-2-16,8 1 3 16,5-5 1-16,6-8 0 15,5-2 0-15,10-12-5 16,7-2 0-16,9-12-36 15,5-3-17-15,6 1-57 16,-3-6-28-16,3-1-94 16,-5-9 141-16</inkml:trace>
  <inkml:trace contextRef="#ctx0" brushRef="#br0" timeOffset="3992.93">8000 2545 408 0,'0'-12'277'16,"4"3"-38"-16,-3 9-53 15,-1 2-47-15,5 5-61 16,-4 5-15-16,6 9-1 16,3 1 10-16,1 5 1 15,8 11-8-15,2 2-16 16,-1 1-10-16,0 5-18 15,-4-7-3-15,-6 1-2 16,8 4-1-16,0-4 0 16,3 2-2-16,7-4-1 15,-3-2 0-15,2-4-2 0,-3-4 0 16,1-2-2 0,-2-4 4-16,-2-5-43 0,0 1-30 15,-7-11-57-15,-1 2-51 16,-4-7-102-16,-2-7-104 15,2-2 237-15</inkml:trace>
  <inkml:trace contextRef="#ctx0" brushRef="#br0" timeOffset="4334.01">8471 2593 576 0,'-2'-14'274'0,"-4"3"-82"16,-1 2-33-16,0 8-26 15,-3 1-24-15,-2 10-29 16,-2 4-5-16,-2 9 7 16,-4 6 1-16,-6 2-22 15,-4 8-12-15,-8 9-23 16,0 7-11-16,-1 7-6 15,-4 1-2-15,8 1-2 16,-2-2 0-16,6-6-2 16,6-1 0-16,-5-10-1 15,4-8 1-15,1-5-8 0,2-7-13 16,4-2-56-16,6-3-48 16,5-10-134-16,1-3-144 15,7-8 255-15</inkml:trace>
  <inkml:trace contextRef="#ctx0" brushRef="#br0" timeOffset="4730.47">8532 2346 248 0,'14'-18'153'15,"0"5"-57"-15,2 6 38 16,0 3 3-16,3 12-23 16,-1 5 2-16,10 14-4 15,-3 7 0-15,-3 10-14 16,8 3-13-16,-7 10-25 15,0 3-8-15,-4 7-8 16,-8 0-2-16,-6 6-8 16,-7 2-7-16,-9 8 2 15,-4 2 8-15,-8-5 2 16,0-7-1-16,-4-7-12 0,1-8-7 16,-5-6-3-1,-2-2-5-15,-8-11-53 0,-1-6-54 16,-4-3 58-16</inkml:trace>
  <inkml:trace contextRef="#ctx0" brushRef="#br0" timeOffset="20344.68">9844 3007 313 0,'-83'15'161'0,"75"-17"-24"0,5-1-10 16,-2-4-2-16,5 5-6 15,-1 0-25-15,-1 1-12 16,1 1-15-16,0 0-11 15,0 0-32-15,0 0-8 16,-2 0-15-16,3 6-3 16,8 6 11-16,5 3 3 15,44 22-2-15,-26-26-2 0,1-2-1 16,-1-5-2-16,0-3 6 16,2 0-25-16,-4-4-66 15,0-5-54-15,-3 2 71 16</inkml:trace>
  <inkml:trace contextRef="#ctx0" brushRef="#br0" timeOffset="20589">9836 2897 522 0,'-1'-3'279'0,"1"-2"-104"15,3 1-35-15,-3 4-80 0,0 0-41 16,2 0-19-16,12 4 4 16,2-1-56-16,28 12-43 15,-27-8 60-15</inkml:trace>
  <inkml:trace contextRef="#ctx0" brushRef="#br0" timeOffset="21321.07">11240 2761 414 0,'-4'13'224'0,"11"3"-67"0,7 3 2 15,6-2-27-15,6 0-19 16,5-7-20-16,5-5-15 15,10-12-28-15,8-2-17 16,4-16-12-16,4-4-4 16,3-4-4-16,-4-6 0 15,-4-6-2-15,-6-5-1 16,-15-1-1-16,-3-3 0 0,-10 8 3 16,-7-1 1-16,-9 6 1 15,-9 1-2-15,-5 14-9 16,-11 2-4-16,4 14-11 15,0 0-7-15,-5 6-6 16,8 7-2-16,-6 6 4 16,0 5 3-16,-1 9 3 15,-3 6 2-15,-2 10 3 16,2 6 4-16,-1 10 3 16,2 4 1-16,-3 5 1 15,-4 1 2-15,1 6 4 16,-3 0 4-16,1 5 5 15,1 5 0-15,4 3 0 16,-3-3-3-16,12-7-3 16,0-5-1-16,4-11-1 15,1-4 1-15,3-2 0 16,5-4 0-16,2-6-37 16,3-6-59-16,3-11 59 0</inkml:trace>
  <inkml:trace contextRef="#ctx0" brushRef="#br0" timeOffset="21574.4">11201 3241 643 0,'-3'-4'309'0,"3"2"-133"16,5 4-27-16,-5-2-41 15,2 0-35-15,27 10-28 16,23 5-14-16,-20-9-20 16,3 2-3-16,-4-8-3 15,15 0-10-15,9-3-56 16,5-8-45-16,22 0-147 16,1-4 154-16</inkml:trace>
  <inkml:trace contextRef="#ctx0" brushRef="#br0" timeOffset="21921.53">13076 2013 432 0,'-38'25'223'16,"-5"10"-48"-16,2 8-1 16,-4 14 5-16,-7 3-42 15,-4 15-68-15,-3 10-7 16,4 14-14-16,-1 2-18 16,10 4 9-16,4 0 3 15,7-7-4-15,8-1-3 0,9-6-25 16,5-7-5-16,14-9-2 15,1-6-1-15,10-9-29 16,7-3-15-16,6-8-39 16,9-3-28-16,9-10-49 15,1-2-45-15,8-12 128 16</inkml:trace>
  <inkml:trace contextRef="#ctx0" brushRef="#br0" timeOffset="22913.05">13375 2692 442 0,'30'-57'279'16,"-29"57"-95"-16,1 0-13 16,0 4-6-16,-2-4-69 15,0 0-6-15,4 10 1 16,5 12-10-16,14 37-14 15,-13-27-5-15,9 6-4 16,0 4-3-16,-1 0-5 16,6 3 1-16,-1 0-11 15,0-1-6-15,5 3-8 16,-2-2-5-16,-1-2-10 16,0 1-2-16,-3-11 0 0,-4 1-1 15,-3-5 1 1,-2-2 1-16,-4-4 0 0,2-1-1 15,1-1-2-15,-1-6-16 16,1 0-50-16,-3-8-39 16,-3-4-90-16,0-3-62 15,-2-7 159-15</inkml:trace>
  <inkml:trace contextRef="#ctx0" brushRef="#br0" timeOffset="23232.19">13921 2794 698 0,'-4'0'339'0,"-3"5"-140"15,-2 9-18-15,-1 6-23 16,-1 5-30-16,-5 8-11 15,-3 1 1-15,-7 5-26 16,-6 3-15-16,-5 4-31 16,-6 0-14-16,-2 0-16 15,2 0-4-15,2-1-6 16,7-5-1-16,7-4-1 16,-2-3-8-16,8-8-42 15,-6-2-41-15,3-8-119 0,4-7-69 16,7-8 165-16</inkml:trace>
  <inkml:trace contextRef="#ctx0" brushRef="#br0" timeOffset="24185.94">13649 2498 477 0,'-49'-78'262'16,"18"74"-69"-16,5-3 12 15,2-2-25-15,1 2-11 16,6 3-7-16,0 0-14 15,6 3-32-15,-8-2-15 16,8 1-16-16,-2 2-8 16,1 2-22-16,9 0-6 15,-3-1-25-15,6 1-10 16,0-2-12-16,0 0-4 16,0 0 1-16,11 4 2 0,11 6 6 15,35 13 1-15,-26-16 0 16,3-2 0-16,13-1-2 15,2-1 0-15,8-1 0 16,0-2-1-16,-6 0 0 16,-6-1-1-16,0 1 1 15,-10 2 0-15,-7 1 1 16,-4 1 1-16,-12-2 3 16,-3-2 2-16,-5 0 5 15,-4-3 5-15,0 3 18 16,0 0 12-16,0-1 5 15,-1-1-2-15,0 1-18 16,-1 0-12-16,-25-10-15 16,-23-11-4-16,19 16-6 15,-8-2-3-15,-5 8-5 16,-6 0 0-16,-12 1-1 16,6 5 2-16,4-2 3 0,0 2 0 15,9-4 2-15,-2 0-3 16,1-2-1-16,0-1-2 15,5-2 0-15,2 0 3 16,6 1-1-16,6 1 2 16,9 1-1-16,6 0-1 15,6-1-8-15,2 0-10 16,8-1-9-16,-6 1-1 0,6 0 6 16,21 1 9-1,52 1 10-15,-27 2 1 0,1 0 4 16,1 3 0-16,-4 0 3 15,1 2 0-15,2 3 1 16,1 1 0-16,-3 3 1 16,-3-2 0-16,-8 3 8 15,0-4-22-15,-4-5-91 16,-8-1-87-16,-3-7 107 16</inkml:trace>
  <inkml:trace contextRef="#ctx0" brushRef="#br0" timeOffset="24922.49">14619 2943 482 0,'-12'-9'298'0,"9"5"-5"0,-3-1-50 16,3 4-56-16,0 1-60 16,4 3-51-16,-1-3-7 15,0 0 13-15,10 5 8 16,10 9-18-16,31 24-12 16,-27-29-28-16,5 1-8 15,0-3-10-15,1 0-1 0,-3-3-4 16,-3-1 0-16,-2-1-2 15,-2-1 0-15,1-1-14 16,3-1-23-16,-6-6-90 16,-1 0-62-16,-6-7-137 15,-4-3-79-15,1 0 253 16</inkml:trace>
  <inkml:trace contextRef="#ctx0" brushRef="#br0" timeOffset="25144.94">14922 2764 539 0,'-4'1'316'15,"2"1"-77"-15,-3 8-44 16,-1 4-6-16,-4 7-54 16,-3 5-21-16,-1 10-50 15,-1-1-22-15,-2 0-27 0,5 3-6 16,2-8-2-1,0-1 1-15,6-3-79 0,1-3-61 16,3-1-230-16,3-2 217 16</inkml:trace>
  <inkml:trace contextRef="#ctx0" brushRef="#br0" timeOffset="26123.08">15573 2820 469 0,'-36'-61'286'16,"40"61"-88"-16,5 4-15 16,-2-4-36-16,5 3-51 15,0 0 9-15,9 2-18 16,3 5-5-16,5-3-2 16,1 2-13-16,-1-4-20 15,2-5-10-15,-3 3-20 16,-2-3-5-16,-7 2-4 15,0 4 0-15,-8-2-1 16,-2 3-1-16,-7-4-3 16,-1 2 0-16,-3 3 1 15,-4-1 0-15,-7 6 0 16,-4 0-1-16,-10 5-3 16,2 5 0-16,-10 4-1 15,0 5 1-15,-1 5 0 0,-6 0 0 16,4 4 1-1,-9-2 2-15,-5-3 1 0,-1-1 0 16,6-5-2-16,1 0-1 16,6-10 0-16,9-4-1 15,3-6 1-15,11-3 0 16,10 1-6-16,1-7-4 16,9 3-2-16,4 0 1 15,1-4 8-15,9 7 3 16,0-3 10-16,-1-3 7 0,10 6 11 15,2-6 4-15,7 4 2 16,0 1-6-16,2-5-12 16,2 3-5-16,-3-2-8 15,-1 5 0-15,-1-2 0 16,-2 2-1-16,-5-2 0 16,-3-1 0-16,-2 0-6 15,-2 1-15-15,-7-4-39 16,3 0-44-16,-5-1-119 15,-5-5-69-15,-1-6 174 16</inkml:trace>
  <inkml:trace contextRef="#ctx0" brushRef="#br0" timeOffset="26437.14">15403 2930 661 0,'0'6'314'16,"11"2"-147"-16,0 2 14 15,13 0-13-15,-1 6-45 16,5 2-42-16,6 1-20 0,-4-1-41 15,2-6-7-15,-1-3-4 16,-6-2-1-16,2 0-2 16,2-1-15-16,-1-2-64 15,5 2-40-15,0-8-103 16,-2-3-116-16,3-7 219 16</inkml:trace>
  <inkml:trace contextRef="#ctx0" brushRef="#br0" timeOffset="26768.79">16267 2294 414 0,'13'2'200'15,"3"16"-64"-15,1 5-34 16,5 13 47-16,4 6-34 16,-2 13-23-16,-2 11 13 15,-3 10-31-15,-7 4-5 16,-7 6-7-16,-5-2 4 16,-11 19 11-16,-6 2 10 15,-10 7 9-15,-8 6-18 16,-11-3-28-16,-4 4-14 0,-14-3-21 15,-6-2-3-15,-21-7 11 16,-14 0-30-16,-9 1 8 16</inkml:trace>
  <inkml:trace contextRef="#ctx0" brushRef="#br0" timeOffset="39085.79">16963 3275 521 0,'-82'18'270'0,"76"-18"-72"16,-3-4-30-16,9 7-42 0,0-2-15 15,-1-2-10-15,1 1-8 16,0-1-10-16,0-1-3 15,0 1-18-15,0 0-3 16,0 0-13-16,0 0-11 16,0 0-16-16,7-12-7 15,0-1-10-15,35-36-1 16,-19 31-1-16,2-3 1 16,5 3 0-16,-2-1 1 0,-3 2 2 15,2 4 0-15,-5 5 0 16,0 5 0-16,-1 3-2 15,-2 2-1-15,-1 7-2 16,-3 3-2-16,-1 6 0 16,4 0 1-16,-5 5 1 15,-3-1 1-15,-3 1 0 16,6 2 2-16,-7-5 0 16,7 1 0-16,4-3-1 15,-4-4 0-15,10 0 0 16,-3-1 1-16,3-2 1 15,2 0 0-15,-4-4 0 16,-1 3 0-16,1-6 1 16,-1-2-1-16,0-4 2 15,-1-4-1-15,-1 1-3 16,0-2-14-16,-6-2-70 0,-1 2-51 16,-4-3-156-1,-4-5-118-15,1 3 258 0</inkml:trace>
  <inkml:trace contextRef="#ctx0" brushRef="#br0" timeOffset="39780.18">16902 2914 447 0,'-6'-5'252'16,"-2"1"-57"-16,3 2 3 15,-1-1-44-15,2 0-18 16,2 1-18-16,2-2-23 16,0 3-39-16,0 0-14 15,0 0-19-15,8-6-1 16,6 3-2-16,25-36-2 16,-25 27-5-16,2 4-3 0,0-2-7 15,5 3-1-15,3 8-2 16,0-5-1-16,2 7 1 15,-3 2 0-15,-1-2 4 16,-4 8 1-16,-6 4 4 16,7 2 0-16,-6 5-2 15,2-1-2-15,2-3-1 16,-8-1-2-16,4-5 1 16,4 0-1-16,-3-7 2 15,2 0 0-15,2-4 0 16,-2 0 0-16,7 0-2 15,4-1 5-15,1 1-63 16,1 0-45-16,-5-2-99 16,0 0-92-16,2-4 188 15</inkml:trace>
  <inkml:trace contextRef="#ctx0" brushRef="#br0" timeOffset="40695.37">18432 2866 229 0,'-14'-4'185'0,"6"8"30"15,12 6-45-15,1 3-27 16,5 2-24-16,9 1 7 16,-6 0 1-16,5-5-19 15,3-1-15-15,1-5-32 0,3-4-12 16,2-5-8-16,-2-6 1 15,1-7-2-15,0-2-2 16,-2-6-6-16,4-2-3 16,-4-2-8-16,-3-3-2 15,-3 2-2-15,-2 1-3 16,1-3-4-16,-7-1-2 16,-1-1-1-16,1-1 0 0,-8 1-1 15,3 5-1-15,-4-3 0 16,-2 3 0-16,-3 3 0 15,2 3 0-15,-6 7 0 16,3-2 1-16,-1 10 7 16,3 2 0-16,-4 4-5 15,1 5-6-15,-3 2-12 16,-2 1-3-16,4 8-2 16,3 2 3-16,-4 9 2 15,1 3 1-15,-5 8 3 16,-3 7 0-16,2 2 3 15,-3 4 0-15,-2 2 2 16,1 1-2-16,0 6 2 16,1 0 1-16,6 7-1 15,1-2 1-15,3 4-1 16,1 0 0-16,1-7 0 16,1 2 1-16,0-3 7 15,-3-6 1-15,-1 3 1 16,4-3-1-16,-1-8-5 0,4 0 1 15,1-7-2-15,0-4-1 16,0-4 1-16,-1-4-9 16,0-1-14-16,0-2-13 15,0-8-48-15,0 1-32 16,0-9-111-16,0-6-90 16,2-7 196-16</inkml:trace>
  <inkml:trace contextRef="#ctx0" brushRef="#br0" timeOffset="40995.56">18430 3350 697 0,'-1'-3'346'0,"0"2"-171"16,4 1-11-16,-3 0-57 15,0 0-54-15,5 0-21 16,10 4-6-16,30 3-20 16,-26-9-1-16,8 0-2 15,-5-7 2-15,6 4-50 0,1-4-38 16,2-6-136-16,3 3-132 15,1-6 224-15</inkml:trace>
  <inkml:trace contextRef="#ctx0" brushRef="#br0" timeOffset="41384.51">19359 2454 330 0,'-3'-11'289'16,"3"6"-1"-16,-10 5-116 16,-3 4-9-16,-7 12-88 15,-4 4 0-15,-1 11 4 16,-3 6-11-16,2 9-23 15,1 5-14-15,-1 5-12 16,0 4-4-16,4 4-4 16,-4-1 0-16,6 4-1 15,2 0 0-15,2-2-6 16,3-6 0-16,1-6-2 16,8-2 1-16,1-11 1 15,7 2-20-15,2-7-29 16,3-2-16-16,5-6-53 0,2-1-5 15,1-6-56-15,4-3-50 16,-1-9 147-16</inkml:trace>
  <inkml:trace contextRef="#ctx0" brushRef="#br0" timeOffset="41772.47">19399 2996 548 0,'54'-52'307'0,"-47"70"-86"16,-3 5 6-16,2 5-104 16,4 6-22-16,-4 1-29 15,7 3-21-15,-3 0-19 16,0 0-9-16,3 1-11 16,-1-5-2-16,1-3-3 15,1-4-3-15,0-2 0 16,1 0 0-16,-3-4 4 0,3 1-20 15,-5-6-39-15,2-4-34 16,-2-3-125 0,-2-2-92-16,-1-10 189 0</inkml:trace>
  <inkml:trace contextRef="#ctx0" brushRef="#br0" timeOffset="42028.79">19768 3031 593 0,'-11'1'323'15,"-5"3"-139"-15,-5 10 5 16,-2 5-43-16,-7 11-40 16,-1 6 0-16,-10 3-23 15,2 4-12-15,-1-3-24 16,7 1-11-16,8-6-21 15,4-4-15-15,4-9-51 16,4-9-35-16,5-6-100 16,-2-6-68-16,10-8 160 15</inkml:trace>
  <inkml:trace contextRef="#ctx0" brushRef="#br0" timeOffset="42806.65">19489 2750 407 0,'-3'0'255'0,"-2"4"-27"16,0-3 18-16,-1 1-56 15,-1-3-17-15,7 1-30 16,-3-3-21-16,1 2-43 16,2 1-20-16,0-1-22 15,0 1-5-15,0 0 6 16,0 0 5-16,8 2 7 16,12 4 1-16,33 11-2 15,-19-11-1-15,-3-6-7 16,2 4-2-16,0-4-10 0,0-1-5 15,-1 0-6-15,-1-3-3 16,1 2-5-16,-6 2 0 16,-8-2 1-16,-3 2 2 15,-9 1 5-15,-2-2 8 16,-4-1 10-16,-1 1 3 16,0-1-4-16,-1 1-7 15,-5-2-13-15,-11-3-4 16,-32-11-7-16,23 11 0 0,-8 2-3 15,-5 0-2-15,-6 2-1 16,-2 1-1-16,0-3-2 16,2 1-1-16,12 2 1 15,-1-2 1-15,15 3 3 16,7 2 0-16,1 0-4 16,9 2-5-16,4 1-8 15,3-3 0-15,6 1 8 16,12 2 7-16,6-3 9 15,3 0 1-15,14-3-4 16,-5 1-1-16,1-2 0 16,0 2-5-16,-15-1-45 15,-2 1-26-15,-8 0-101 16,-4-1-86-16,-1 5 169 16</inkml:trace>
  <inkml:trace contextRef="#ctx0" brushRef="#br0" timeOffset="43154.79">20032 2423 584 0,'14'11'303'0,"6"14"-109"16,-1 7 2-16,1 11 7 15,-3 6-43-15,-9 6-16 16,-4 1-22-16,-4 6-48 16,-4 1-20-16,-6 3-31 15,-5 4-6-15,-3-1-4 16,-2 3-2-16,-7-11-2 15,-4-11-2-15,6-2-1 16,1-2-10-16,0-8-71 16,7 0-59-16,-14-14 79 15</inkml:trace>
  <inkml:trace contextRef="#ctx0" brushRef="#br0" timeOffset="44413.68">20433 2967 354 0,'-1'0'282'0,"1"0"42"16,-1 0-53-16,1 0-91 15,0 0-31-15,0 0-31 16,0 0-8-16,13 6-10 16,1-1-14-16,28 17-26 15,-25-14-13-15,5 2-26 16,-2-5-7-16,5-1-7 15,0-2 1-15,-3-2-3 16,-1-2-19-16,-1-6-65 16,-3 1-67-16,0-5-226 15,-3-1 237-15</inkml:trace>
  <inkml:trace contextRef="#ctx0" brushRef="#br0" timeOffset="44628.12">20675 2928 587 0,'-89'-72'358'0,"87"79"-71"0,-1 6-45 15,-2 5-92-15,3 2-54 16,-3 4-26-16,-4 1-10 16,5 5-20-16,-7-3-13 15,12 2-19-15,-6-4-2 16,5-4-59-16,3-3-52 15,-7-5-210-15,4-5 194 0</inkml:trace>
  <inkml:trace contextRef="#ctx0" brushRef="#br0" timeOffset="45329.24">20932 2836 715 0,'5'13'348'0,"2"4"-165"15,5-1 32-15,3-2-84 16,0-1-19-16,7 0-17 15,0-4-17-15,4-2-24 16,-5-7-3-16,4-4-10 0,2-4-2 16,1-7-5-16,6-5-5 15,1-6-7-15,-4-3-4 16,0-4-7-16,-2 1 0 16,-10 1-2-16,1-1 1 15,-9 2 1-15,-4 4 0 16,-5 4 0-16,-3 0-1 15,0 8-1-15,-5 0-1 0,1 2-2 16,1 5-1-16,2 1 2 16,1 3 4-16,0 3 2 15,-2 2-1-15,2-2-8 16,-1 0-6-16,-1 4-7 16,-2 20 1-16,-38 34 1 15,27-27 2-15,-3 7 1 16,0-1 0-16,3 9 2 15,1 5 0-15,0 1 1 16,-1 6 1-16,1 2 0 16,-5-1 0-16,1-1 0 15,7 0 1-15,-2-11 6 16,4 0 1-16,4-3 4 16,-2-6-2-16,8 2-6 15,-1-2 0-15,1-3-3 16,0-5 2-16,-6-3 1 15,10 0 1-15,-3-7 0 16,-2 1 0-16,4-7 0 0,-6-5-5 16,2-5-18-16,-4-4-9 15,4 0-33-15,0-1-13 16,0 0-57-16,1 0-41 16,0 0-140-16,0-16 190 15</inkml:trace>
  <inkml:trace contextRef="#ctx0" brushRef="#br0" timeOffset="45648.9">20969 3234 412 0,'-26'-57'323'16,"29"57"-19"-16,4 3-47 16,0 5-24-16,-1-3-55 15,0-3 4-15,1 0-37 16,3 2-17-16,2-4-41 16,8 10-19-16,-7-6-30 15,1 0-13-15,-3 4-12 16,-6-4-4-16,2-1-2 15,2-1-9-15,2-3-57 16,-1-2-48-16,1-3-177 0,0-2 176 16</inkml:trace>
  <inkml:trace contextRef="#ctx0" brushRef="#br0" timeOffset="46168.1">21576 2317 513 0,'2'0'281'15,"1"1"-116"-15,0 4 27 16,-3-5-52-16,0 0-26 16,2 8-9-16,1 14-1 15,2 32 3-15,-12-22-15 16,1 4-8-16,-3-1-36 16,0-1-16-16,7-8-19 15,1-5-3-15,1-8-1 16,3-3 1-16,-4-7 3 15,2 0 12-15,0-5 22 0,-1 1 14 16,0 0 1-16,0-8-10 16,2-17-23-16,8-33-14 15,-3 22-8-15,-4-4-1 16,4 7-4-16,-3 3 0 16,3 7-2-16,3 6 0 15,-6 4-1-15,-3 1-1 16,1 8-1-16,-2 1-1 15,1 1-8-15,-1 3-5 16,0 0-38-16,0 0-23 0,0 0-84 16,0 0-49-16,0 0-194 15,2 12 250-15</inkml:trace>
  <inkml:trace contextRef="#ctx0" brushRef="#br0" timeOffset="46713.67">21741 2734 388 0,'-6'-14'282'15,"3"6"62"-15,-1 4-114 0,2 2 9 16,-2 1-76-16,3 1-61 16,0 0-22-16,-1 0-3 15,0 14 1-15,-15 13-11 16,-32 31-8-16,31-15-27 16,-4 5-8-16,3 10-10 15,1 2-3-15,-2 2-6 16,7 2-2-16,0-6 0 15,5-1-1-15,3-6 1 16,-3-7 0-16,5-5-2 16,-3-2-1-16,10-5-2 15,0-1-2-15,4-8 0 16,4-5-13-16,-6-5-29 16,4 1-23-16,3-4-95 15,-2-3-84-15,7-10 159 16</inkml:trace>
  <inkml:trace contextRef="#ctx0" brushRef="#br0" timeOffset="47069.1">21869 3029 675 0,'3'1'340'16,"2"4"-121"-16,4 3 2 0,2 8-82 15,2 4-5-15,4 11-33 16,-2-2-9-16,-3 5-26 16,-1-2-17-16,0-6-14 15,-4 4-6-15,2-4-17 16,0 3-2-16,-4-3-5 15,2-1 0-15,0-3-2 16,-2 0 1-16,2-1-1 16,0-4-4-16,-7-2-32 15,7-6-28-15,-6-6-93 16,4-1-22-16,1-14-153 16,3-5 202-16</inkml:trace>
  <inkml:trace contextRef="#ctx0" brushRef="#br0" timeOffset="47329.4">22153 3041 604 0,'1'0'306'0,"-5"4"-61"0,2 4-28 16,0 6-37-16,-7 4 0 15,-2 8-29-15,-7 1-2 16,0 7-41-16,-6-2-22 15,-13 0-43-15,1 4-18 16,-3-7-17-16,3 2-3 0,10-1-16 16,-2-5-12-16,7-2-30 15,4-1-29-15,5-10-59 16,4-5-30-16,7-2-103 16,1-6-94-16,3-10 241 15</inkml:trace>
  <inkml:trace contextRef="#ctx0" brushRef="#br0" timeOffset="47884.25">21921 2819 468 0,'-1'-7'309'0,"0"2"-26"15,1 3 15-15,-1 0-95 0,0 1-20 16,0 0-29-16,0 0-19 16,-2 0-39-16,3 1-16 15,0 0-18-15,0 0-3 16,0 0-9-16,0 0-7 15,8 3-13-15,7 2-5 16,36 11-3-16,-31-15-2 16,3-1-6-16,0 3-3 15,-6-4-2-15,-1 1 1 0,0 2 2 16,-4 1 1-16,-1-4 2 16,-6-2 1-16,-3-1 4 15,-2 2 4-15,0 2 4 16,-1-1 5-16,0 0 4 15,0-1-5-15,0 1-7 16,0 0-8-16,-17-5-11 16,-28-6-3-16,17 11-3 15,5 4 0-15,-2-1-1 16,1-1-1-16,8 1-1 16,-1-1-1-16,7 1-12 15,4 2-8-15,2-1-25 16,3 0-18-16,3 0-36 15,-1-3-20-15,0 0-61 16,0 0-50-16,0 0 151 16</inkml:trace>
  <inkml:trace contextRef="#ctx0" brushRef="#br0" timeOffset="48231.84">22299 2670 746 0,'102'48'379'0,"-89"-21"-112"16,-1 5 6-16,-2 4-110 15,-7 1-7-15,-4 12-56 16,-8 1-6-16,-11 7-25 16,-3 9-16-16,-13-5-21 15,-1-1-9-15,1-4-14 16,-3-7-2-16,9-2-18 16,5 0-20-16,1-7-63 15,6-1-48-15,-2-9-122 16,0-12-115-16,-10-6 242 15</inkml:trace>
  <inkml:trace contextRef="#ctx0" brushRef="#br0" timeOffset="48989.87">22751 2823 455 0,'-1'-1'321'16,"-1"0"-31"-16,2-4-28 15,0 4-50-15,0 1-43 16,0 0-13-16,0 0-38 15,16 2-12-15,31 11-27 16,-24-7-13-16,0-3-24 16,-4 1-9-16,-5 0-11 15,-1-1-5-15,-5 3-3 0,-3 0-3 16,-2-2-2-16,-2 1 0 16,-3 6 4-16,-3 0 0 15,-8 7 1-15,-7-1-3 16,-9 4-4-16,-5 2-4 15,-7 1-3-15,4 1-3 16,4 0-4-16,1-1-1 0,1-1 1 16,3-2 1-16,1-1 4 15,1-6 2-15,10-1 2 16,2-1 0-16,5-8-1 16,7 1-2-16,2-2-11 15,1-2 0-15,-1-1 0 16,0 0 4-16,1 0 8 15,15 5 2-15,31 9 0 16,-34-12 0-16,6 0 1 16,-7 0-1-16,0-2 0 15,5 1 0-15,1-2-1 16,2-2-1-16,0 2-9 16,-1 0-13-16,-12-2-30 15,6 1-22-15,-1-2-58 16,-4 1-48-16,4-3-156 15,-3-5 209-15</inkml:trace>
  <inkml:trace contextRef="#ctx0" brushRef="#br0" timeOffset="49236.21">22607 2962 869 0,'3'-3'423'16,"2"3"-165"-16,1 1 1 15,3 4-105-15,-1 0-23 0,10 1-55 16,-2-1-26-16,11-1-36 16,7-2-7-16,4-2-2 15,7 2-19-15,-1-2-90 16,-2 3-60-16,-3 0 91 15</inkml:trace>
  <inkml:trace contextRef="#ctx0" brushRef="#br0" timeOffset="58501.8">18464 3961 362 0,'3'-11'235'0,"-5"-1"-76"16,3 5 22-16,0 2-19 16,-3-3-38-16,3 6 9 15,-1 2-14-15,-7 0-24 16,3 4-36-16,2 6-22 16,-5 4-24-16,2 7 0 15,-7 8-1-15,-4 0-1 0,3 8 0 16,-2-1-2-1,1 1 0-15,-3-2 0 0,-2-5-3 16,2-1 1-16,8-8-3 16,3-3-1-16,6-7-5 15,9 2-3-15,6-3-3 16,7-3 1-16,15 5 2 16,7-9 2-16,18 3 0 15,9 0-1-15,13-4 0 16,6 3-1-16,6-3 1 15,4-2 1-15,6 1 2 16,4 1 1-16,-4 0 0 16,-7 4 1-16,-7 3 0 15,-3 4 0-15,-5 3 2 16,1-2-2-16,-15 2 3 16,-9-3 2-16,-14 2 1 15,-5 2 0-15,-7-2-1 16,-16-3-1-16,-2-4 2 0,4-1 0 15,-11-6-4-15,8-1 29 16,-9-5 33-16,-5-5 13 16,0-9 24-16,-6-5-23 15,8-6-25-15,-3-12-14 16,6-4-18-16,5-4-9 16,0-3-11-16,-4 3-4 15,3 5-10-15,-3 13-10 16,0 11-43-16,-2 8-42 0,-8 9-103 15,0-1-146-15,-3 8 230 16</inkml:trace>
  <inkml:trace contextRef="#ctx0" brushRef="#br0" timeOffset="59342.74">19292 4853 392 0,'41'11'290'16,"-55"-18"-20"-16,5 3-69 15,-4 3-5-15,3 5-83 16,-3 0-11-16,-1 0-18 16,-5-1-7-16,2 5 0 15,1 1-4-15,-6 5-21 16,5 4-7-16,-5 2-18 15,-1 3-8-15,0 1-10 16,-3 4-5-16,5 7-4 16,-1 3-4-16,9 9 0 15,2 1-1-15,7-3 1 16,2 0 1-16,5-4 1 16,8-2 2-16,0-7 2 15,7-4 0-15,5-4 12 16,3-4 3-16,8-1 6 0,1-8 1 15,3-5-9-15,0-3-2 16,4-7-3-16,1-1 0 16,-6-9 6-16,-1-3 5 15,0-6 6-15,-5-2 2 16,5-10-3-16,-1-3-3 16,-5-14-2-16,-1 0 8 15,-9-1 11-15,-8 1 5 0,-11 10 9 16,-3 6-7-16,-16 7-5 15,0 3 1-15,-9 8-6 16,-4-1-1-16,1 3-10 16,-3 3-8-16,4-3-11 15,2 2-7-15,2-1-7 16,1 5-8-16,-2 3-36 16,-6 2-29-16,-3 6-72 15,-8 8-122-15,-11 24 179 16</inkml:trace>
  <inkml:trace contextRef="#ctx0" brushRef="#br0" timeOffset="64848.46">3109 6331 628 0,'-43'102'322'15,"41"-98"-51"-15,-5-10-230 16,2 5 1-16,0 1-35 15,1-3-5-15,1 2 2 16,2-1 21-16,0 1 44 16,0 0 14-16,0 0 8 15,0 0-23-15,1 0-47 16,0 0-18-16,0 0-11 16,17-6-1-16,34 0 3 15,-23 10 2-15,7 3 6 16,-4-4 4-16,4 2 3 15,2 0 0-15,-4-4-3 16,9 8-2-16,-5-3-2 0,-5 2 0 16,-12 2 4-16,-5-2 3 15,-13 4 11-15,-3 6 5 16,-17 0 3-16,-3 3-2 16,-9 7-7-16,-6-3-6 15,0 14-6-15,-7 6-2 16,-6 4-3-16,-9 4-2 15,-9-1-1-15,2-3-1 16,4-5 1-16,6-3 0 16,12-4 0-16,4-1 1 0,8-1 0 15,8-2 0-15,9-6-2 16,5-2-1-16,7-5-2 16,3-3-2-16,6-4-1 15,4-1 8-15,7-3 19 16,-1-4 10-16,12-3 22 15,6-1-3-15,11 0-11 16,2 2-8-16,4-2-17 16,-5 0-4-16,-3-3-1 15,0 0 1-15,-5 1-2 16,0-3 0-16,-3 0-4 16,-3 1-9-16,-2-3-41 15,-6 1-35-15,-3-3-142 16,-2-2 142-16</inkml:trace>
  <inkml:trace contextRef="#ctx0" brushRef="#br0" timeOffset="65105.77">2981 6781 656 0,'-4'3'307'16,"4"2"-74"-16,3 1-106 16,8-1-11-16,5 5-28 0,10 0-51 15,3-1-14-15,6-2-10 16,6-4-2-16,2-5-2 16,-3-2 1-16,5-4-74 15,-8-1-53-15,-2-4-289 16,4 0 256-16</inkml:trace>
  <inkml:trace contextRef="#ctx0" brushRef="#br0" timeOffset="65499.71">3413 6025 763 0,'-16'2'335'15,"3"14"-195"-15,-2 3 5 16,3 9-19-16,1 1-11 16,10-3-11-16,-3-3-24 15,10-9-45-15,5-3-16 16,3-6-8-16,7-5 7 15,1-7 9-15,-1-5 0 16,-5-5-1-16,-2-1-3 16,-5 2-4-16,-5 1 5 0,-9 5 7 15,-2 4-2-15,-6 6-10 16,-5 4-9-16,-3 6-14 16,-3-1-2-16,2 3 3 15,7 0 4-15,9-1-57 16,-1-3-58-16,4 1-135 15,6 1-140-15,12 9 245 16</inkml:trace>
  <inkml:trace contextRef="#ctx0" brushRef="#br0" timeOffset="66040.42">4693 6963 672 0,'-78'49'374'0,"79"-50"-98"15,-1 0-54-15,2 1-94 16,-2 0-39-16,0 0-24 16,2 1 4-16,18 8-12 15,28 15-13-15,-24-17-22 16,-1-4-6-16,10-1-7 15,-1-2 0-15,3-5-4 16,-2 0-2-16,-6-3-26 16,-1 1-32-16,-7 2-90 15,-2-4-61-15,-5 1 123 16</inkml:trace>
  <inkml:trace contextRef="#ctx0" brushRef="#br0" timeOffset="66266.84">4740 6870 396 0,'-9'-4'268'0,"1"-6"60"15,5 3-106 1,8 0-34-16,2 0-46 0,9-1-85 16,7 2-21-16,4-1-29 15,-1 4-4-15,4 5-2 16,-2 1 0-16,3 6-10 15,0 0-26-15,0 3-89 16,1 2-65-16,-3-1 109 16</inkml:trace>
  <inkml:trace contextRef="#ctx0" brushRef="#br0" timeOffset="69217.91">5772 6498 522 0,'-3'-1'276'0,"3"-3"-118"0,0 4-18 16,0 0-70-16,0 0-31 15,11 22-2-15,24 35 7 16,-13-17 5-16,5 4-3 15,2 5 1-15,-3 9-4 16,1 2-10-16,-7 1-1 16,-1-2-13-16,2-3-5 15,0-6-4-15,5-5-3 16,0-5 1-16,0-4 5 0,-3-7-51 16,0-5-54-16,-4-11-155 15,-1-5 147-15</inkml:trace>
  <inkml:trace contextRef="#ctx0" brushRef="#br0" timeOffset="69416.37">2323 6796 714 0</inkml:trace>
  <inkml:trace contextRef="#ctx0" brushRef="#br0" timeOffset="69820.8">6109 6337 662 0,'-11'3'320'16,"0"6"-141"-16,0 11-61 15,1 4 8-15,10 4-42 16,-1-4-14-16,2-5-28 16,2-7-18-16,8-7-16 15,3 0 4-15,5-13 8 16,1 0 3-16,-7-12 2 16,1-6-2-16,-6-3-2 15,-3-1 2-15,-6 2 10 16,-4 4 5-16,-5 3-3 15,-2 3-4-15,-4 9-19 16,1-2-11-16,0 13-6 16,3 4-3-16,2 2-2 15,3 6-3-15,5-5-53 16,1 2-42-16,3 3-126 16,-1 2-232-16,4 4 310 0</inkml:trace>
  <inkml:trace contextRef="#ctx0" brushRef="#br0" timeOffset="70281.57">6152 6679 586 0,'0'-4'392'16,"0"3"-78"-16,-4 6-79 15,3-5-43-15,0 0-96 16,-11 13-14-16,-39 38-10 16,28-25-9-16,-10 5-20 0,1 5-9 15,-10 3-15-15,3 3-5 16,-2 4-8-16,-3-5-3 15,0-2-31-15,-9-2-66 16,4-2-140-16,1-1-90 16,6 0 183-16</inkml:trace>
  <inkml:trace contextRef="#ctx0" brushRef="#br0" timeOffset="71248.46">8325 7011 522 0,'-83'-27'277'16,"85"27"-98"-16,3 1-72 16,2 3-27-16,8 3-21 15,2-1 6-15,9 4 2 16,1-4-6-16,5 3-29 16,2-5-16-16,1-6-9 15,-1 2 0-15,-2-6-2 16,-3 4-1-16,-6-1-87 15,-5-5-90-15,0 3 108 16</inkml:trace>
  <inkml:trace contextRef="#ctx0" brushRef="#br0" timeOffset="71474.86">8375 6843 737 0,'6'-4'293'15,"6"0"-214"-15,2 1-6 16,7 0-49-16,0-1-12 16,-1-1-11-16,3 5-15 0,2 0-93 15,0 4-99-15,6 3 124 16</inkml:trace>
  <inkml:trace contextRef="#ctx0" brushRef="#br0" timeOffset="72284.7">10281 6779 669 0,'-6'2'255'0,"6"7"-154"15,5 4-65-15,6 6 32 16,9 4 28-16,16 3 30 15,3-1 6-15,8-5-32 16,-3-2-23-16,5-11-35 16,0-7-14-16,2-7 1 15,2-8 5-15,-5-11 2 16,-3-6-1-16,-1-7-8 16,-11-5-5-16,2-2-7 15,-6 0-1-15,-11 1 1 16,3 4 1-16,-12-1 2 15,-10 18 2 1,1 12 0-16,0 0 0 0,-12-28 0 16,-4 2 1-16,-3 16-4 15,9 17-3-15,-6 1-6 16,9 8-5-16,-4 5-12 16,-1 5-6-16,-4 10-7 0,-1 5 1 15,-1 15 4-15,-5 3 4 16,5 19 4-16,-4 4 2 15,-7 12 5-15,6 7 1 16,-4-5 12-16,1-1 4 16,3-6 2-16,3-4 0 15,6 3-8-15,1 2-2 16,5-10-1-16,0-6 1 16,8-14-1-16,0-8 0 0,4-12 0 15,1 0-1-15,3-8 1 16,-1-4-2-16,2-4-14 15,-1-6-14-15,-5-2-46 16,-1 1-26-16,-3-7-71 16,0 1-62-16,0 0 149 15</inkml:trace>
  <inkml:trace contextRef="#ctx0" brushRef="#br0" timeOffset="72534.35">10331 7286 614 0,'0'-6'371'16,"7"0"2"-16,4 4-225 16,4 2 8-16,12 2-54 0,3 1-21 15,-3 2-32-15,2-5-15 16,-3 2-15-16,-1-2-6 15,4 0-5-15,-4 0-1 16,1-4-43-16,3-2-54 16,1-3-234-16,2-2 210 15</inkml:trace>
  <inkml:trace contextRef="#ctx0" brushRef="#br0" timeOffset="73193.59">11211 6207 481 0,'6'-7'293'0,"-8"2"51"16,-2 0-153-16,1 2-38 16,-1 1-28-16,4 2-67 15,0 0-15-15,0 0-2 16,0 13 2-16,-1 15 14 16,-1 40 4-16,-11-23-7 15,0 1-2-15,-2 0-11 16,-3-4-8-16,5-6-11 0,3-4 0 15,0-6 6-15,1-4 3 16,5-7 11-16,0-2 4 16,3-10 14-16,0-3 7 15,0-5 4-15,0 4-5 16,0-5-22-16,0-13-13 16,-2-39-21-16,3 28-5 15,4-13-5-15,-2-6-2 16,5-3 0-16,0-2 1 0,4 5-1 15,-1 6 1-15,2 8 0 16,-4 1 1-16,0 10-1 16,3 1 0-16,-3 9 1 15,-1 3 0-15,-1 6-1 16,-2 1 0-16,-2 4-4 16,1 6-2-16,-6 5-4 15,1 9 1-15,0 11 5 16,-4 3 5-16,-4 10 6 15,-2 0 2-15,-1 4-2 16,0-4-2-16,5-2-2 16,-2-3-1-16,2-7-18 15,1 1-20-15,0-2-63 16,2-2-54-16,1 1-142 16,2-3 182-16</inkml:trace>
  <inkml:trace contextRef="#ctx0" brushRef="#br0" timeOffset="73722.17">11840 6427 736 0,'-2'-7'410'16,"-8"1"-90"-16,-11 10-156 15,-7 8-10-15,-8 10-63 16,-7 3-15-16,-8 14-9 16,2 12-2-16,-3 19-13 15,1 14-7-15,4 18-17 16,6 1-11-16,10 2-12 15,9-2-3-15,6-8-1 0,-3-1 0 16,9-8-1-16,2-5 0 16,10-15 0-16,13-4 0 15,-2-14-2-15,7-4-6 16,7-7-31-16,2-5-23 16,13-8-58-16,-1-6-33 15,4-10-82-15,4-4-129 16,-3-12 240-16</inkml:trace>
  <inkml:trace contextRef="#ctx0" brushRef="#br0" timeOffset="74152.89">12038 6913 578 0,'-5'-7'310'0,"3"3"-66"0,0 5-66 15,6 10-55-15,2 2-31 16,9 17-24-16,2 5 6 16,7 10 4-16,0 4-10 15,6 5-28-15,2 2-6 16,-1 5-14-16,5 5-4 16,-11 0-6-16,1-5 0 15,-4 0-1-15,-3-12-1 0,2 0 2 16,-9-8 1-16,1-9-31 15,1-1-35-15,-3-14-94 16,1 0-64-16,-3-15-131 16,-4-10 206-16</inkml:trace>
  <inkml:trace contextRef="#ctx0" brushRef="#br0" timeOffset="74414.2">12480 7102 1094 0,'-10'-6'432'0,"-1"9"-298"15,-8 2-39-15,5 16-23 16,-9 1-11-16,2 11-10 16,-6 9 8-16,-13 5-4 15,3 9-9-15,-10 3-12 16,0-3-10-16,3-4-16 0,6-4-3 15,5-6-16-15,3-7-23 16,11-9-67-16,1-8-41 16,8-10-100-16,5-2-77 15,5-9 207-15</inkml:trace>
  <inkml:trace contextRef="#ctx0" brushRef="#br0" timeOffset="74886.62">12163 6938 679 0,'-5'-32'352'16,"3"30"-156"-16,-2-3 17 16,3-1 9-16,-2 3-51 15,4 1-25-15,-1 1-38 16,0-1-20-16,0 1-32 16,0 1-8-16,14 0-12 15,7 0-4-15,35 0-6 0,-25 0 3 16,2 4 8-16,5-3-1 15,-1 0-6 1,-4-1-8-16,2 1-12 0,-2 1-3 16,0 0-3-16,6 3 0 15,-1 1 0-15,-4-2-1 16,-4 2 3-16,-5-4 1 16,-9-2 1-16,0 3 1 15,-12-5-5-15,-1 6-18 16,-4-4-44-16,0 0-26 0,1 0-70 15,0-1-42-15,0 0-118 16,0-1 190-16</inkml:trace>
  <inkml:trace contextRef="#ctx0" brushRef="#br0" timeOffset="75186.81">13109 6495 755 0,'29'-2'307'0,"6"7"-177"16,2 6-41-16,-1 17 3 15,-3-5-19-15,-4 19-30 16,-3 4 6-16,-4 8 22 16,-5 12 10-16,-7 13 26 15,-7 1-8-15,-10 11-29 0,-9 0-15 16,-12 1-25-1,-3 5-8-15,-5-4-11 0,1-2 0 16,9-40-1 0,13-26 2-16,0 0-11 15,-33 66-25-15,0-20-86 0,7-12-63 16,25-38-173-16,4-9 209 16</inkml:trace>
  <inkml:trace contextRef="#ctx0" brushRef="#br0" timeOffset="75834.16">14335 7147 679 0,'35'-81'394'16,"-46"73"-91"-16,1 1-87 16,3-2-29-16,6 4-88 15,3-4-32-15,15 3-37 0,2 1-4 16,9 4 6-16,2 2 3 15,1 2-6-15,1 3-6 16,-7 1-12-16,-1 3-4 16,-11 0 1-16,-2 2 1 15,-5 0 0-15,-6 1-1 16,2 8-2-16,-5-2 0 16,-13 4 2-16,3 4 0 15,-17 0 2-15,-3 4 0 16,-12 3 0-16,-10 1-2 0,-7 6-2 15,-2 2-2-15,7 0-2 16,1-2-2-16,15-3 0 16,8-2-1-16,7-5 0 15,4 2-1-15,9-7-1 16,-2-2-2-16,9-5-1 16,9-3-1-16,7-1 3 15,4-6 2-15,16 0 14 16,-3-5 10-16,7-3 8 15,10 0 2-15,-2-3-8 16,6-1-7-16,0-7-7 16,-4-3-1-16,-4-1-5 15,-1-2-2-15,-6 0-23 16,1 3-20-16,-9-5-126 16,-2-1-75-16,-13-2-169 15,-7-6 231-15</inkml:trace>
  <inkml:trace contextRef="#ctx0" brushRef="#br0" timeOffset="76027.64">14121 7245 1087 0,'-3'3'393'0,"5"3"-265"15,6 3-120-15,3-1 10 16,16 2 15-16,4-3-1 15,13 3-19-15,6-1-2 0,0-5-31 16,6 2-45-16,4-4-159 16,7 4 143-16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53:3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 2283 442 0,'-97'-57'304'0,"88"50"23"16,-3-4-51-16,2 0-75 15,4 4-27-15,1-4-30 16,5 5-13-16,0 4-25 16,1-3-18-16,0 8-42 15,-1-3-14-15,0 0-15 16,3 6 1-16,-1 18 0 16,44 28-2-16,-25-13-8 15,3 0-5-15,8 8-1 16,1 6-1-16,6 0 5 15,-1 2 2-15,-1 0 2 0,5-3 0 16,2-2-4-16,3 0-1 16,2 3-1-16,0 1 2 15,-3 4 0-15,-2 4 2 16,0 0 0-16,-1 3 1 16,-2-6 1-16,-1-1-1 15,-9-9 2-15,2-5 0 16,-7 0-15-16,1-6-19 15,-1-4-61-15,-1-3-42 0,-1-15-89 16,-2-6-50-16,-3-17 168 16</inkml:trace>
  <inkml:trace contextRef="#ctx0" brushRef="#br0" timeOffset="311.16">2851 2452 589 0,'-17'1'370'16,"3"5"-7"-16,-5 12-173 16,1 8 9-16,-3 14-32 15,-1 9-11-15,-5 11-29 16,-9 6-19-16,-13 15-42 15,-7 6-17-15,-5 11-23 0,3 7-9 16,1-12-8-16,1-4 0 16,10-13-3-16,5-4-7 15,8-10-28-15,2-5-22 16,7-15-72-16,1-12-61 16,10-15-191-16,4-14 234 15</inkml:trace>
  <inkml:trace contextRef="#ctx0" brushRef="#br0" timeOffset="715.19">2624 1778 985 0,'-21'31'455'0,"3"14"-237"16,7 3-1-16,4-3-107 15,7-6-48-15,10-16-45 16,3-8-7-16,8-13 6 15,3-8 5-15,1-10 10 0,-3-4 1 16,-11-8 1-16,-1 0 0 16,-11 1-2-16,-5 1-1 15,-2 2-12-15,-11-1-12 16,-8 8-30-16,0 2-14 16,1 12-26-16,3 5-16 15,9 7-52-15,2 5-52 16,14 5-181-16,2 2 228 15</inkml:trace>
  <inkml:trace contextRef="#ctx0" brushRef="#br0" timeOffset="1182.45">4307 2946 623 0,'-1'0'336'0,"1"0"-152"16,0 0-15-16,18 7-40 0,42 26-84 16,-30-31-15-16,14-2-15 15,0-3 0-15,-7 1-60 16,4-4-56-16,-6-1-287 16,-4-2 249-16</inkml:trace>
  <inkml:trace contextRef="#ctx0" brushRef="#br0" timeOffset="1382.78">4328 2868 712 0,'-6'2'390'16,"-3"1"-111"-16,12 1-164 15,3-4-32-15,4-1-73 16,12-2-6-16,11-1 3 0,7 0-1 15,9-1-1-15,4 1 5 16,3-3-104-16,7 3-95 16,6 1 119-16</inkml:trace>
  <inkml:trace contextRef="#ctx0" brushRef="#br0" timeOffset="1736.84">6605 2044 755 0,'-80'33'345'15,"21"25"-191"-15,-7 16 9 16,-2 8 15-16,-7 21-45 16,3 7-18-16,13 13-33 15,1 5-18-15,22-2-30 16,9-3-12-16,12-13-18 16,15-7-4-16,16-16-14 15,7-10-12-15,15-11-35 16,5-7-33-16,9-13-52 0,7-6-51 15,10-16-187 1,0-7 249-16</inkml:trace>
  <inkml:trace contextRef="#ctx0" brushRef="#br0" timeOffset="2058.82">6774 2476 785 0,'4'10'291'0,"2"12"-180"16,5 8-30-16,4 16 51 15,7 5 6-15,9 6-27 16,4 6-13-16,6 5-45 15,-3 0-17-15,-1 5-17 16,-6-2-4-16,-1-11-1 16,2-5-1-16,1-11 4 15,6-6-22-15,-2-5-72 16,-3-4-45-16,-5-7-101 16,-4-8-93-16,-2-5 209 15</inkml:trace>
  <inkml:trace contextRef="#ctx0" brushRef="#br0" timeOffset="2280.87">7396 2634 983 0,'-24'5'427'0,"-3"8"-257"15,-14 19-20-15,-7 3 26 16,-9 14-66-16,1 7-27 15,1 1-39-15,-2 2-21 0,0 0-13 16,1-3-22-16,2-8-70 16,10-3-55-16,16-8-220 15,4-6 227-15</inkml:trace>
  <inkml:trace contextRef="#ctx0" brushRef="#br0" timeOffset="2502.06">7542 3127 914 0,'36'15'311'0,"-4"-10"-270"15,1-2 0-15,10 1 1 16,3-1-2-16,2-6-31 15,2-2 0-15,0-6 2 16,4-7-32-16,2-2-200 0,-3-2 161 16</inkml:trace>
  <inkml:trace contextRef="#ctx0" brushRef="#br0" timeOffset="2716.15">8375 2769 960 0,'7'9'386'16,"4"11"-249"-16,1 6 16 0,-9 12-9 15,-3 11-39-15,-6 6-48 16,-6 5-16-16,-4 2-14 16,1-4-6-16,3-7-40 15,2-6-45-15,4-7-110 16,6-2-91-16,3 2 159 15</inkml:trace>
  <inkml:trace contextRef="#ctx0" brushRef="#br0" timeOffset="3071.71">8966 2036 600 0,'13'15'246'0,"-1"6"-91"16,1 14-89-16,-2 5 27 15,-4 17 26-15,-7 6-5 16,-6 21-6-16,-8 9-4 16,-12 22-6-16,-5 2-11 0,-7 3-33 15,1-1-19-15,-1-11-47 16,-1 1-24-16,1-9-53 16,-4 0-40-16,1-1-141 15,-3-2 174-15</inkml:trace>
  <inkml:trace contextRef="#ctx0" brushRef="#br0" timeOffset="3823.72">10148 2073 793 0,'-40'11'319'16,"-18"16"-224"-16,-2 8 8 15,-4 22 7-15,-2 10-32 16,0 25-26-16,3 19-7 0,-2 22-24 16,1 11-10-1,9 2-7-15,7 1-1 0,19-13-22 16,16-6-17-16,16-18-64 16,7-10-52-16,19-18-129 15,8-16 169-15</inkml:trace>
  <inkml:trace contextRef="#ctx0" brushRef="#br0" timeOffset="4139.88">10506 2535 1004 0,'1'2'345'0,"6"6"-294"15,5 16-12-15,2 3 22 16,12 17 33-16,3 5-1 16,11 12-28-16,0 6-14 15,-1 9-28-15,3 2-8 16,-9 1-2-16,1-2 1 15,-3-14-2-15,-1-3-4 16,1-15-59-16,2-3-51 16,-5-7-196-16,-3-9 184 15</inkml:trace>
  <inkml:trace contextRef="#ctx0" brushRef="#br0" timeOffset="4397.22">11124 2603 1129 0,'-20'10'412'16,"-5"-3"-293"-16,-10 15-76 16,-3 7 15-16,-8 10 21 15,-10 6-9-15,1 17-8 16,0 2-10-16,-10 19-26 15,0 6-9-15,-7-3-12 16,0 6-11-16,14-13-52 16,6-3-53-16,15-9-127 0,9-8-94 15,20-12 204-15</inkml:trace>
  <inkml:trace contextRef="#ctx0" brushRef="#br0" timeOffset="4726.35">11499 3179 821 0,'40'29'321'16,"-25"-26"-195"-16,12-3-57 15,8 1 13-15,5-1-18 16,7 0-22-16,1-1-24 16,3-4-9-16,-5 1-3 15,-3-2-1-15,-5 3-5 16,-5 0-32-16,3-2-108 15,-1 3-96-15,1 1 136 16</inkml:trace>
  <inkml:trace contextRef="#ctx0" brushRef="#br0" timeOffset="5351.68">12472 2973 665 0,'45'-114'290'16,"-21"89"-187"-16,13 5 11 16,5 6 18-16,4 8-43 15,2 9-20-15,-2 5-24 16,-5 8-5-16,-9 13-8 16,-4 3 3-16,-21 14 2 15,-5 4-8-15,-12 12-5 16,-10 7-3-16,-12-1-7 15,-2 5-21-15,-14-13-27 16,-4-3-5-16,-1-9-45 16,-3-9-12-16,6-13-52 0,-1-12-22 15,10-14 20-15,-1-9 25 16,7-8 94-16,12-2 55 16,10 4 60-16,7-3 25 15,17 8 17-15,1-3-17 16,7-1-16-16,4 5-11 15,3 4-14-15,6 2-4 16,12 9 3-16,3 2-1 16,7 5-15-16,-1 2-10 0,4 5-19 15,0 3-7-15,1-1-10 16,1 4 0-16,-17-4 0 16,-3 3-18-16,-9-4-45 15,0-3-36-15,8-4-75 16,2-7-29-16,4-7-158 15,-2-8 227-15</inkml:trace>
  <inkml:trace contextRef="#ctx0" brushRef="#br0" timeOffset="5673.55">13749 2364 535 0,'41'12'266'0,"4"12"-63"16,4 18-88-16,-3 8 17 15,-4 19-5-15,-5 4-17 16,-9 11-9-16,-4 9-2 15,-15 10-13-15,-3 10-5 16,-6 4-17-16,-8 0-12 16,-7-4-22-16,-8-4-8 0,-14-6-6 15,-7-6-2-15,-21-14-24 16,-12-9-68-16,-19-7 54 16</inkml:trace>
  <inkml:trace contextRef="#ctx0" brushRef="#br0" timeOffset="7277.61">4491 12174 523 0,'152'14'212'0,"20"-1"-137"15,12 1-10-15,13-3-12 16,7-2-26-16,24-2-24 16,12-2-2-16,11-5 16 15,10 1 7-15,16-2 5 0,-10 0 6 16,37-4-11-16,8 1-5 16,-56-1-6-1,-128 3-5-15,1 1-4 0,412-5-1 16,16 3 4-16,15 3 2 15,-157 7-2-15,0 3-1 16,18 1-3-16,8-1-3 16,8 1 0-16,7 0 0 15,4 1 0-15,-2 1 3 0,3 3-2 16,2-2 1-16,-10 1 1 16,-3 1 1-16,-13-1 2 15,-28 5-2-15,-4 0 2 16,-5-5-3-16,-17 2 2 15,3-4 0-15,-42 4-2 16,-23 2 0-16,-35 1 1 16,-20-1 5-16,-31-3-65 15,-22 0-186-15,-32 0 168 16</inkml:trace>
  <inkml:trace contextRef="#ctx0" brushRef="#br0" timeOffset="8211.12">8478 7593 440 0,'18'76'204'0,"-4"9"-50"16,1 25-140 0,-3 4-10-16,-3 21-3 0,-1 12-1 15,-4 18 0-15,2 12-2 16,-6 24 17-16,0 7 14 15,-6 16 33-15,-2 9 14 16,-5 12 2-16,-1 12 1 16,-9 9-16-16,-3 9-7 0,-6 15-7 15,0 0-11 1,-1 10-8-16,1 2-9 0,5 0-10 16,1-1-3-16,6 1-6 15,3 0 0-15,-5-8 1 16,3-4-1-16,-6 1-21 15,-1-3 70-15,6-7 24 16,-4-8 20-16,11-23 41 16,9-17-70-16,0-21-17 15,4-13-19-15,1-34-17 16,-4-14-1-16,2-24-12 16,2-14-1-16,-1-20-23 15,2-15-29-15,-3-37-127 16,-2-12-168-16,-18-44 220 15</inkml:trace>
  <inkml:trace contextRef="#ctx0" brushRef="#br0" timeOffset="8932.79">6764 7200 961 0,'5'-5'3'16,"-5"3"12"-16,1-2 12 15,1 0 27-15,-2 3 16 16,0 0 19-16,0 0 1 16,0 0-18-16,0 0-15 15,0 0-21-15,9 0-5 0,7 2-1 16,30 58 3 0,-26-15 2-16,5 8-3 0,4 10-9 15,0 5-5-15,10-3-9 16,-3-3-3-16,0-4-2 15,3-1 1-15,-7-5 2 16,3 1 0-16,-2-1 1 16,-2-4 0-16,-3-5 1 15,-4 0 1-15,-1-8-11 16,-8-8-39-16,-5-7-139 16,-1-9-150-16,-9-9 198 15</inkml:trace>
  <inkml:trace contextRef="#ctx0" brushRef="#br0" timeOffset="9218.48">7290 7130 846 0,'-12'2'351'0,"-4"2"-227"16,-6 18-26-16,-7-1 16 16,-1 16-1-16,0 9-4 15,-5 11-24-15,8 7-20 16,-10 2-43-16,-1 2-9 16,3-3-10-16,-7-2-16 0,4 0-44 15,2-6-29-15,3-4-94 16,6-9-53-16,5-12 148 15</inkml:trace>
  <inkml:trace contextRef="#ctx0" brushRef="#br0" timeOffset="9668.27">7046 6596 366 0,'-10'16'242'0,"3"8"-4"16,1 11-88-16,3-1-17 16,2 0-55-16,3-5-23 15,13-14-27-15,-5-3 1 16,5-14 8-16,1-3 2 0,1-6-6 16,1-9-4-16,0 1-7 15,-6-4-2-15,-7-3-3 16,0 8 15-16,-9 0 22 15,-5 1 4-15,-10 8-1 16,-3-1-21-16,-1 10-32 16,0 7-8-16,0 5-4 15,4 4 1-15,2 0-62 16,4 0-54-16,3 4 76 16</inkml:trace>
  <inkml:trace contextRef="#ctx0" brushRef="#br0" timeOffset="10762.94">20197 12623 908 0,'0'-17'403'0,"2"10"-164"15,-2-2-82-15,0 7-32 16,0 0-16-16,-2 1-34 0,2 1-18 16,0 0-2-16,0 0 4 15,8 21 12-15,23 40 1 16,-6-16-16-16,1 8-13 15,5 14-24-15,2 4-6 16,-1 1-5-16,-5-3-2 16,5 1-2-16,-8-1 0 15,0 4 0-15,1 0 0 16,6-4 0-16,2-6 0 16,3-5 2-16,0 0 0 15,-13-11 1-15,1 2 0 0,-9-3-18 16,2-3-13-16,-1 1-37 15,-5-7-28-15,0-8-73 16,-4-14-58-16,-3-13-91 16,5-7-59-16,-1-26 234 15</inkml:trace>
  <inkml:trace contextRef="#ctx0" brushRef="#br0" timeOffset="11009.28">20938 12973 1110 0,'-8'8'473'15,"-6"6"-238"-15,-12 9-109 16,0 11 5-16,-13 15-9 16,-7 10-15-16,-13 22-16 0,-5 7-11 15,2 2-30-15,1 0-12 16,13-10-22-16,-5-5-6 15,-9-9-34-15,-3-3-22 16,-14-8-87-16,0-3-71 16,4-15 129-16</inkml:trace>
  <inkml:trace contextRef="#ctx0" brushRef="#br0" timeOffset="12013.83">11714 11969 528 0,'-3'-14'281'0,"1"7"-59"16,-2 0-36-16,4 6-59 15,-1 1-18-15,1-1-51 16,-1 1-14-16,1 0-14 15,0 12 1-15,1 16 17 16,5 58 7-16,-8-26-3 16,-4 11-7-16,-1 11-15 15,-6 3-7-15,-2 1-7 16,1-3-4-16,-3-3-4 16,2-6 0-16,2-14 4 15,-1-10 3-15,5-23 5 0,2-10 1 16,3-15 13-16,1-10-1 15,2-26-2-15,1-11 1 16,3-26-19-16,0-8-1 16,4-8-7-16,-1-4-3 15,3 3-1-15,1 1 1 16,4 9 4-16,-1 5 2 16,1 19 2-16,0 6 2 0,-5 18-2 15,-1 9-3 1,-2 10-4-16,-3 4-6 0,-1 6-32 15,2 5-8-15,2 4-9 16,1 5-2-16,3 7-39 16,-1 3-50-16,2 16 88 15</inkml:trace>
  <inkml:trace contextRef="#ctx0" brushRef="#br0" timeOffset="12720.57">11962 12954 543 0,'-2'22'312'0,"-3"-7"-22"15,1-3-37-15,4-6-69 16,-1-5-27-16,4-1-32 15,-3-1-15-15,0 0-18 16,0 0-14-16,3-11-47 16,4-9-12-16,13-31-14 15,-14 28-1-15,4 2-4 16,3 0 1-16,-2 4 0 16,3 4 1-16,-5 3 2 15,-1 1 2-15,-3 6 17 0,-2-1 11 16,-3 4 19-16,0 1 8 15,0 0 0-15,-1 0-6 16,0 6-14-16,-2 21-7 16,-9 35-9-16,2-21-1 15,2 7-2-15,-5 4-2 16,5 4-6-16,0-1-6 16,0 1-20-16,3-5-17 0,-3-5-46 15,5-3-33 1,2-10-75-16,4-5-60 0,9-7 154 15</inkml:trace>
  <inkml:trace contextRef="#ctx0" brushRef="#br0" timeOffset="13756.05">15831 12127 1233 0,'0'-8'445'0,"0"4"-345"0,0 0-22 16,3 6-23-16,-3-2 2 16,-1 0-20-16,1 0 5 15,-2 15 7-15,-8 36-4 16,2-14-16-16,-5 6-13 16,-1 11-10-16,-4 6-2 15,2 1-2-15,-2 2 2 16,4-2 0-16,1 0 0 0,-3-7 1 15,9-5 0-15,-1-11 2 16,3-6 2-16,-1-14 2 16,1-6-2-16,5-12-2 15,2-7-1-15,2-12 1 16,5-6 0-16,-6-16-4 16,-3-12-3-16,6-7-3 15,-6-5-3-15,14-2 1 16,2 1-1-16,5-6 2 15,1 0 1-15,-3 2 3 16,-1 9 0-16,0 14 4 16,-1 12 4-16,-7 18 13 15,-4 6 4-15,-6 11 1 16,-1 7-1-16,-5 16-7 16,-1 11-4-16,-9 23 6 15,-4 9 1-15,-6 16-4 16,1-3-1-16,2-2-3 15,6-4-27-15,10-9-62 0,0-2-53 16,3-11-171-16,-4-5-297 16,4-12 394-16</inkml:trace>
  <inkml:trace contextRef="#ctx0" brushRef="#br0" timeOffset="14634.94">16067 13119 894 0,'95'10'398'0,"-97"-22"-193"16,7 5-74-16,-5-4-17 15,13 3-25-15,-1 6-17 16,0-6-10-16,5 5 5 16,7-1-3-16,4 0-3 15,7 5-12-15,3-1-8 0,-3 6-15 16,-1 2-1-16,-2 6 2 15,-4 2 1-15,-2 6-4 16,-3 4-6-16,-8 7-8 16,0 5-3-16,-9 7-16 15,-2 1-11-15,-6 4-31 16,-6-3-25-16,-7 0-16 16,-13-3 0-16,-3-5 8 15,-8-1 10-15,-8-3 25 16,1-1 5-16,1-10 22 15,1-5 15-15,3-14 16 16,4-5 6-16,4-8 13 16,2-4-5-16,15-3 5 15,0 0 5-15,7-2 13 16,2-1 7-16,6-2-6 16,-2-3-3-16,5 2-14 15,1 2-1-15,6 5-4 16,3 5-5-16,3 6-6 15,0 3-6-15,11 7 3 0,-2 1 5 16,2 9 13-16,7 3 10 16,-4 3 7-16,7 7 0 15,7-1-11-15,-1 1-10 16,4 2-13-16,3-2-4 16,7-1-4-16,3-1 1 15,3-3-1-15,-9-4-1 0,8-4-5 16,6 1-6-16,6-6-12 15,15 2-12-15,-3-6-30 16,-5-4-23-16,-2-4-90 16,-3-3 110-16</inkml:trace>
  <inkml:trace contextRef="#ctx0" brushRef="#br0" timeOffset="20196.25">8372 6478 192 0,'61'122'101'0,"-56"-97"20"16,5 4-81-16,5 12-8 16,5 1-1-16,5 11-21 15,1 2-7-15,0 1-3 16,1-1-1-16,2 1-2 16,-3-3 0-16,3 1-1 15,8 2 1-15,-2 0 1 16,5 10-2-16,8 9 0 15,-4 0-1-15,5 3 0 16,3 0 1-16,1-2 1 0,4 3 3 16,-2 7 2-16,-5 0 1 15,3 0-1-15,-5-2 0 16,1-4-1-16,1-4 0 16,0 5 0-16,-2 2 1 15,2 3-1-15,2-2 0 16,-4-3 1-16,0 3 0 15,-4-4 0-15,0 9 0 16,2 3 0-16,-4-4-1 16,6-2-1-16,-5-1 0 0,6-3 0 15,1 4 2-15,2 1 70 16,1-4 1-16,1-1 3 16,-5 0-2-16,1-2-68 15,0 1 0-15,-1 5-1 16,0-1-1-16,-2-2-1 15,-1 4-1-15,1-5-1 16,3 1-1-16,-1 9 1 16,-3-5 0-16,-1 8 1 15,-1-1 2-15,-2 3 2 16,2-1 0-16,3 0 0 16,-1 3-2-16,5-5-2 15,0-2-2-15,2 2 0 16,4-5 1-16,-9 15 1 15,0 4 0-15,-5 0 5 16,-5 9-1-16,1-4-1 0,1-2 0 16,2-1-5-16,-1-8 0 15,7-3 1-15,0 0 0 16,5 0-16-16,3 3 51 16,-5-3 5-16,-6-7 1 15,-1-2 16-15,0-2-51 16,1 3-3-16,5 4-1 15,-1-7 0-15,2-3 0 16,4-6-1-16,0-4 1 0,7-1-1 16,-9-2 0-16,7-6-1 15,1-3-1-15,-1-14 0 16,8-5 3-16,-1-9 1 16,0-5 0-16,-1-3 1 15,0-4-3-15,-4-1 0 16,7-4-1-16,-1-6-1 15,4 1 1-15,3-9-1 16,-5-9 0-16,2-4 1 16,-1-6 1-16,-8-8 0 15,1-1 1-15,-8-11 0 16,1 3-1-16,5-4 0 16,3 2 0-16,2 2-1 15,-1-8 2-15,-8 3-1 16,-1-8-1-16,1-6 0 15,-1 1-1-15,4-6 0 16,-2 6-1-16,-1 2 0 16,0-5 0-16,6 5 1 0,-4-4 0 15,-5-1 0-15,5 2 0 16,-3-1 0-16,1-2 0 16,9 2 1-16,0-2-1 15,-2 1 0-15,8 1 2 16,-4-5-1-16,-2-5 1 15,4-12-1-15,0-2-1 16,6-8 1-16,5 3-1 16,-4-5 0-16,4-1 0 0,1-7-1 15,0-4 0-15,7-5 1 16,3-7 0-16,-6-5 1 16,5-6-1-16,5-9-1 15,1-3-1-15,14-6 1 16,2-6 0-16,3-6 1 15,5-3 0-15,5-15 0 16,1 0 0-16,4-7 0 16,2-10 2-16,4-5-2 15,0-5 0-15,10-16-1 16,2-2 0-16,8-23-11 16,9-4-19-16,11-24-73 15,16-8-69-15,4-17 105 16</inkml:trace>
  <inkml:trace contextRef="#ctx0" brushRef="#br0" timeOffset="43408.45">9019 12127 524 0,'-83'-8'358'15,"77"4"30"-15,-3 1-118 16,2 2-98-16,2 2-38 16,-1-1-45-16,2 3-10 15,2-1 2-15,-1-2 0 16,3 0-7-16,-1 0-8 0,0 0-26 16,0 0-10-1,0 0-14-15,1 0-2 0,0 0-2 16,0 0 1-16,2 2-4 15,15 6-1-15,29 14-3 16,-23-13-2-16,5 1-3 16,3 0 0-16,10 2-2 15,1-1-1-15,2 0-4 16,2 0 15-16,8-4 11 16,6 0 10-16,4-10 23 15,3-2-11-15,-6-1 2 16,-5-3-7-16,-4 1-13 15,-4 3-3-15,-15-4-6 16,-5 1-1-16,-9 4-3 16,-6-2-1-16,-2 6-2 15,-6 0 0-15,2 4-3 16,-7 1 1-16,2 2-2 16,10 3 0-16,-6-3-1 15,0 0 0-15,3-3 0 0,-6-2 0 16,-2 1 1-16,6-2-1 15,-7-1-13-15,0 0-15 16,0 0-33-16,0 0-18 16,0 0-55-16,0 0-41 15,0 0-125-15,0 0-72 16,0 0 228-16</inkml:trace>
  <inkml:trace contextRef="#ctx0" brushRef="#br0" timeOffset="43974.89">9847 11926 753 0,'-22'-9'430'15,"0"2"-93"-15,3 2-113 16,3 3-37-16,5 2-52 15,2 0-21-15,-5 1-15 16,8 1-4-16,-2 1-15 16,0 2-3-16,8-1-16 15,-2-2-11-15,-1-3-25 16,2 1-12-16,0 0-18 16,0 0-5-16,1 0-4 15,0 0 0-15,3 6 3 16,10 4 2-16,40 30 2 0,-29-32 3 15,6 2 3-15,2-7 1 16,1-1 0-16,2 1 2 16,-2 1 1-16,0 2 0 15,-8 0 0-15,-3 1 1 16,-5 2 2-16,-12-1 3 31,-3-5 2-31,1 1 0 0,2 11-1 0,-5 0 0 16,-7 3-3-16,-2-7 0 0,-6 6 1 15,0 2 0-15,-12 5 10 16,-2 5 8-16,-11 10 10 16,-8 2 2-16,-7 7-2 15,1-3-6-15,2 0-13 16,-3-1-5-16,2-7-8 16,0-2-2-16,1-2-21 15,10-8-17-15,13-5-57 16,4-4-44-16,14-10 205 15,8 8-85-15</inkml:trace>
  <inkml:trace contextRef="#ctx0" brushRef="#br0" timeOffset="46196.26">14126 12252 234 0,'-12'33'119'0,"12"-28"-65"16</inkml:trace>
  <inkml:trace contextRef="#ctx0" brushRef="#br0" timeOffset="47116.32">14565 12225 376 0,'27'-28'278'16,"-24"28"2"-16,3 3-58 15,-9-3-21-15,3 0-28 16,-3 0-10-16,-1 0-16 16,1 1-12-16,-3 1-30 15,1 2-15-15,-2 2-32 16,-2-1-14-16,0 3-19 15,-30 29-7-15,30-24-11 16,-5 0-4-16,11 1-7 0,-4 0-3 16,5-1-1-16,3 1-2 15,0-2 3-15,5 1 2 16,4 0 1-16,-3-4 1 16,1-2 3-16,1-6 1 15,-2-3 12-15,3-3 12 16,0-5 14-16,0 1 1 0,-5-7 0 15,4-1-6 1,-3-4-7-16,-3 0-1 0,0 1-2 16,-1-3-3-16,1 5-3 15,-3 0 0-15,0 3 1 16,0 9 0-16,-5 0-5 16,3 5-4-16,-4 1-11 15,-3 2-6-15,-1 8-6 16,-4 1-2-16,1 9 3 15,0 4 1-15,-1 4 2 16,5 4 0-16,-3-3 0 16,1 0 1-16,9-5 0 15,-2-8 0-15,7-1 2 16,5-6 1-16,4-4-3 16,2 0-1-16,6-5-1 15,-3-2 1-15,1-8 5 16,3-4 0-16,-8-6 4 15,-2-4 3-15,0 0 2 16,-7-1 3-16,-1 0 6 0,2 3 4 16,-8 0 7-16,-2 7 5 15,-7 5-5-15,1 5-9 16,0 15-16-16,-1 5-9 16,-6 5-6-16,3 7 4 15,-7-1 4-15,7 2-1 16,11-4 1-16,-3-3-20 15,7-5-76-15,7-4-99 0,-4-1 123 16</inkml:trace>
  <inkml:trace contextRef="#ctx0" brushRef="#br0" timeOffset="49809.31">14496 12390 4 0,'75'-29'2'0,"-76"27"-2"16,6 0 0-16,0 0-1 15,-5 1-1-15,0 0 2 16,0 0 3-16,0 0 28 16,0 0 16-16,0 1 9 15,0 0-1-15,0 0-28 16,0 0-15-16,0 0-9 15,0 0-1-15,0 0 9 16,0 0 27-16,0 0 43 16,0 0 9-16,0 0-2 15,0 0-27-15,0-2-44 16,0 1-8-16,0 0 5 16,0 0 10-16,0 0 25 15,0 0 11-15,0 0-2 16,0 0-11-16,0 0-26 15,0 0-15-15,0 0-8 16,0-1-1-16,0 1 4 0,0 0 7 16,0 0 19-16,0 0 11 15,0 0 11-15,0 0 0 16,0 1-13-16,0 0-8 16,0 0-10-16,0 0 4 15,0 0 24-15,0 0 13 16,0 0 33-16,0 0 15 15,0 0 20-15,0 0 4 16,0 0 0-16,0 0-4 16,-1 0-19-16,0 0-7 0,-6 0-21 15,-15 1-12-15,-38 2-22 16,22-3-8-16,-9 6-15 16,-6-3-4-16,-3 4-9 15,-3 0-2-15,3 2-3 16,2-4-1-16,-1-1 0 15,8-2 1-15,-9-4 8 16,-1-2 7-16,-1 0 5 16,-5 2 2-16,5-1-6 15,4-1-7-15,4 2-4 16,8-6-4-16,3 5-3 16,3 2-1-16,10 1-2 15,-4 1 0-15,4 0 1 16,0-1-1-16,2 0 5 15,3-1 3-15,4 2 8 16,5 1 1-16,1 0-1 0,2-1 0 16,-1 0-4-16,1-1 1 15,0 0 3-15,-2 0 0 16,1-1-2-16,2 0-2 16,-7-3-6-16,5 2-2 15,1 1-2-15,-1-1-1 16,6 2-1-16,-1-1-1 15,3 1 0-15,1 0-1 16,0-1 0-16,0 1 0 16,-2-1-14-16,3-1-16 0,-1 1-48 15,0 0-32-15,0 0-88 16,0 0-57-16,0 0-153 16,0 0 246-16</inkml:trace>
  <inkml:trace contextRef="#ctx0" brushRef="#br0" timeOffset="50382.75">13477 12120 798 0,'7'-6'390'0,"-6"1"-122"0,-7-1-30 15,5 4-55-15,-2-2-12 16,3 4-33-16,-1-1-18 16,0 1-30-16,0 0-15 15,-2 0-18-15,-7 1-7 16,-11 3-13-16,-30 11-6 15,24-7-16-15,-6 0-3 16,0 0-8-16,-1 1 0 0,-6-1-4 16,-2 3-1-16,-1 2 0 15,0 1-1-15,2 6 1 16,7-10 1-16,5 3 1 16,1-4 0-16,14-5 1 15,-1 3 0-15,10-7 2 16,5 1-1-16,0 0-5 15,0-1-3-15,0 0-8 16,0 0-2-16,3 2 3 16,7 14 2-16,31 30 5 15,-24-23 2-15,9 6 3 16,8 2 2-16,13 4 2 16,0 1 1-16,4-1 0 15,1-1-1-15,-3-5 0 16,-3-4-1-16,-1-4 1 15,-6-1-1-15,-11-6 5 16,-1-2-14-16,-6-2-71 16,-5-1-82-16,10 0 93 0</inkml:trace>
  <inkml:trace contextRef="#ctx0" brushRef="#br0" timeOffset="52666.29">16795 12413 493 0,'11'27'272'0,"-15"-29"-49"16,-1-5-50-16,-3 0-61 15,1 2-11-15,4 0-6 16,-3 3 5-16,5 1 9 16,1 1 0-16,-1 0-13 15,0 0-10-15,0 0-25 16,0-1-13-16,0 1-16 16,0 0-7-16,-1 0-7 15,-4 4-1-15,-8 1-7 16,-25 34-4-16,36-25-4 15,-1-2-2-15,5 5-3 16,-1-4 0-16,1 1-1 16,7 0 3-16,-2-4 4 0,5 0 1 15,1-3 4-15,-2-2 0 16,7-4 4-16,-7 0 4 16,9-3 9-1,-2-1 3-15,-9-5 3 0,4-2 0 16,-2-2-6-16,0-3-2 15,2-3-5-15,0 0-2 16,-7-5 5-16,-3 2 9 16,-4 0 5-16,-5-1 5 15,-6 5 2-15,4 1-8 0,-8 5-14 16,8 8-10-16,-5 3-18 16,-3 5-5-16,4 3-2 15,-6 2 2-15,5 9 4 16,-1-2 1-16,1 5 0 15,0 2 1-15,2-1 0 16,1 0 0-16,4-3 2 16,2 0-1-16,5-1 1 15,5 0-1-15,8 1-1 16,2-6 0-16,4-7 2 16,-2-3 0-16,-4-4 3 15,9-2 2-15,-1-5 2 16,3-1 2-16,0-4 1 15,-1 0 1-15,-3-5 0 16,-5-3 1-16,-7-7 0 16,-4 1 1-16,-7 0 2 15,-4 0 0-15,-3 6 1 16,-5 1 4-16,-3 10-5 16,-2 1-5-16,1 8-8 0,-4 1-7 15,4 7-6-15,1 5 2 16,2 4 2-16,0 1 0 15,10 3 3-15,-2-2 2 16,5-2 1-16,7-2 1 16,1-5 0-16,2-5-3 0,7-5 0 15,-4 0 0-15,3-10 1 16,3 1 1-16,-4-2 2 16,-1-4 2-16,-1 3 3 15,-10 1 5-15,2 6-3 16,-1 3-6-16,-1 4-24 15,0-2-10-15,-1 0-4 16,0 0 4-16,-5 8 29 16,1 4-15-16,-24 30-83 15,26-35-59-15,1 0-140 16,5-2-142-16,-3-2 294 16</inkml:trace>
  <inkml:trace contextRef="#ctx0" brushRef="#br0" timeOffset="54451.02">16700 12437 328 0,'-1'0'230'0,"1"-2"-9"15,-2-3-61-15,0 3-24 16,2 1-28-16,-2 0-7 15,1 0 1-15,0 0 1 16,0 1-12-16,0 0-12 16,0 0-28-16,0 0-14 0,1 0-21 15,0 0-6-15,0 0 0 16,0 0 0-16,0 0 5 16,0 0 9-16,0 0 8 15,0 0 3-15,5 3 3 16,6 2-2-16,4 0-4 15,33 14-2-15,-27-14-6 16,2 4-5-16,8 1-6 16,5-1 4-16,11-2 7 15,9-1 1-15,7 0-2 16,5-1-10-16,3 2 17 16,-2-1 3-16,5-2 7 15,4-3 9-15,6 0-20 16,7 2-2-16,-2-2-3 15,-4-1-5-15,-10-4-7 16,-3 1-4-16,-7-2-2 16,1 3-1-16,1 2 0 15,-4 0 1-15,-11 1-1 16,-11 3 0-16,-11 0 2 0,-9 0 1 16,-9 0 2-16,1-2 0 15,-8 2-1-15,2-3 1 16,0 2 0-16,-7-3 2 15,0-1 5-15,3 1 2 16,-3 0 4-16,0 0-1 16,0 0-3-16,-1 0-6 15,0 0-9-15,0 0-14 0,0 0-37 16,0 0-24 0,0-1-57-16,0 0-27 0,-2 0-76 15,3-1-46-15,-1 1 176 16</inkml:trace>
  <inkml:trace contextRef="#ctx0" brushRef="#br0" timeOffset="55082.33">18233 12348 963 0,'-50'-21'381'0,"32"22"-213"0,4-1-67 16,2 1-19-16,-2-2 5 15,7 1-7-15,1 0 2 16,3 1 27-16,3 1-16 15,0-2-32-15,0 0-18 16,0 0-28-16,0 0-7 16,0 0-3-16,6 3-2 15,8 6 0-15,29 17 0 0,-24-15-2 16,3 3 1 0,7 0 6-16,0 1 3 0,3 1 2 15,-1-5-2-15,3 2-5 16,3 0-2-16,10 0-3 15,6 1 2-15,1-3-1 16,2 3 1-16,-3-1 22 16,-5 4 2-16,-4-2 1 15,-7 1-1-15,-6 0-18 16,-5-4-1-16,-15-1 3 16,-1-3 2-16,-9-3 7 15,3 1 13-15,-8 2 24 16,-3-1 6-16,-13 4 0 15,-17 2-13-15,-13 4-25 16,-18 3-5-16,-20 10-3 16,-3 1 4-16,-1 9 10 15,4 4-1-15,0-2-9 16,-1-3-8-16,2-7-37 16,1-3-19-16,20-6-35 0,4-2-23 15,19-6-54-15,9 3 136 16,-9-4-9-16</inkml:trace>
  <inkml:trace contextRef="#ctx0" brushRef="#br0" timeOffset="-26524.38">11025 11338 461 0,'0'-9'267'16,"3"1"-59"-16,-3 3-50 16,0 4-19-16,1 4-51 15,-2-3-21-15,-2 0-23 16,3 12-4-16,-4 17-8 15,-11 53-4-15,4-12-11 16,-6 12-6-16,-2 16-5 16,-8 5-2-16,3 11-2 0,2 3 1 15,4 5-2-15,2-3 1 16,1-3-6-16,0-7 0 16,1-10-1-16,-3 0-6 15,5-17-8-15,-2-8-1 16,3-22 0-16,7-9 6 15,0-16 10-15,5-4-2 16,6-11-1-16,8 4-1 0,4-5 1 16,1-2 2-1,13 0 1-15,3-4 0 0,13-5 1 16,7 3 0-16,15 0 0 16,5-1 1-16,20-4-2 15,3-6 1-15,10 1-1 16,7-4 1-16,2-1 2 15,-2 2 0-15,-5-4 1 16,-12 1 0-16,-13 8 0 16,-6-1 1-16,-14 6 0 15,-7 0 1-15,-10 4 1 16,-3 5 0-16,-12-3 1 16,-9 5 0-16,-12-3 2 15,-2-4 2-15,-6 4 12 16,0-5 33-16,-7-4 62 15,-4 1 25-15,-5-9 16 16,5 0-28-16,-9-18-64 16,-3-12-27-16,-2-25-34 0,-7-17-8 15,5-17 0-15,3-2 1 16,10 0 3-16,4 6 1 16,5 1 8-16,7-3 0 15,-3-1 0-15,4 3 0 16,4 2-8-16,1 1-1 15,2-1 0-15,0 0-1 16,0 14 1-16,-3 5 1 16,-8 42 1-1,-2 15 5-15,1 1 6 0,-6-40 2 0,-3 10 0 16,-8 8 0-16,-6 17-3 16,-3 2 0-16,-12 0 13 15,-5 0 8-15,-14-5 10 16,-7-2 7-16,-12-2 1 15,-6 0-7-15,-4 4-3 16,-5 4-10-16,-4 14-17 16,-2 4-1-16,-2 12-12 15,9 5-3-15,12 3 0 16,4 2-1-16,0-1-14 16,-4-5-6-16,6-1-30 15,6-6-25-15,15-1-67 16,15 0-55-16,8-4-175 15,11 2 233-15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56:57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2201 606 0,'-1'9'304'15,"2"4"-98"-15,1 3-9 0,8 9-58 16,5 9-22-16,3 10-41 15,8 8-15-15,2 6-23 16,5 1-5-16,6 4-8 16,-1-2-5-16,0-4-9 15,1-2-2-15,-3-1-2 16,0 1 0-16,-7-4 1 16,-1 3 1-16,-2-7 1 15,-5-4 2-15,2-6-1 16,0-9 2-16,-3-11-45 15,0-8-41-15,0-15-110 16,-5-7-101-16,-2-18 177 16</inkml:trace>
  <inkml:trace contextRef="#ctx0" brushRef="#br0" timeOffset="238.35">2913 2418 640 0,'-6'-14'424'0,"-2"6"-92"15,-4 13-60-15,-1 7-21 16,-11 21-94-16,-2 10-10 16,-2 17-31-16,-5 8-29 15,-1 4-39-15,-4 3-17 16,-12 1-20-16,0 1-2 16,-1 0-3-16,4 1-2 15,4-11 0-15,5-4-2 0,8-15-26 16,4-14-33-16,13-19-108 15,5-9-85-15,10-16 151 16</inkml:trace>
  <inkml:trace contextRef="#ctx0" brushRef="#br0" timeOffset="593.17">2792 1996 664 0,'-16'16'343'0,"5"12"-116"16,1 7-5-16,5 6-63 15,5 1-51-15,1-8-57 0,8-6-23 16,2-13-27-16,6-5-1 15,11-12 8-15,0-2 2 16,4-10 11-16,-6-1 4 16,-9-5 21-16,-3 0 9 15,-14 1 13-15,-7-2-1 16,-5 2-24-16,-5 1-14 16,-2 9-47-16,-2-2-29 15,8 9-101-15,3-1-96 0,15 5-182 16,8 4 253-16</inkml:trace>
  <inkml:trace contextRef="#ctx0" brushRef="#br0" timeOffset="1029.02">3992 2959 456 0,'0'-4'287'0,"5"3"-58"16,10 1-63-16,5 1 16 0,8 3-87 15,1-3-19-15,12 0-43 16,1-1-13-16,8-3-10 15,2-2-1-15,-6-5 1 16,-1-3 1-16,-3-2-10 16,-3 2-31-16,-5-3-145 15,-4 4 120-15</inkml:trace>
  <inkml:trace contextRef="#ctx0" brushRef="#br0" timeOffset="1221.18">4155 2788 674 0,'10'1'272'0,"10"0"-202"16,9 0 9-16,8-1-34 16,8 0-25-16,10-1-14 15,-5 1 0-15,9 0 2 16,2 0-21-16,3-3 10 0</inkml:trace>
  <inkml:trace contextRef="#ctx0" brushRef="#br0" timeOffset="1543.95">6179 2216 593 0,'-20'-6'266'16,"-6"0"-144"-16,-11 13-61 15,-4 16 10-15,0 9 13 16,-4 11 17-16,-1 19 36 16,-6 7 6-16,-4 22-33 15,3 5-19-15,12 10-47 16,8 0-19-16,11 1-23 15,9 0-1-15,13-7-1 16,2-10-3-16,19-11-5 16,9-9 2-16,12-12-68 15,8-6-39-15,9-14-117 16,-1-12-140-16,5-15 244 16</inkml:trace>
  <inkml:trace contextRef="#ctx0" brushRef="#br0" timeOffset="1839.2">6551 2696 678 0,'4'12'285'15,"8"9"-140"-15,2 5 7 0,3 13 16 16,1 10-39-16,2 9-64 16,3 7-21-16,0 4-24 15,0 0-6-15,5-8-7 16,3-9-2-16,6-9 3 16,0-11-36-16,7-6-74 15,-3-7-46-15,-9-15-158 16,-4-6 192-16</inkml:trace>
  <inkml:trace contextRef="#ctx0" brushRef="#br0" timeOffset="2053.63">7003 2804 1016 0,'-28'0'455'15,"-10"5"-254"-15,-13 12-56 16,-5 11-7-16,-10 10-72 15,4 2-23-15,2 3-27 0,6-3-5 16,11-4-7-16,2-3-3 16,13-4-26-16,2 1-27 15,11-7-103-15,2-1-73 16,13-1-220-16,4-2 272 16</inkml:trace>
  <inkml:trace contextRef="#ctx0" brushRef="#br0" timeOffset="2271.55">7058 3076 582 0,'38'-1'294'16,"0"2"-160"-16,7 4-27 15,-6 3-1-15,-5-1-82 16,2-2-7-16,0-2-4 15,-2-3 1-15,1-3-20 16,-1-3-48-16,-7-3-267 16,4-3 221-16</inkml:trace>
  <inkml:trace contextRef="#ctx0" brushRef="#br0" timeOffset="2476.01">7750 2817 899 0,'12'13'382'16,"-3"10"-231"-16,-5 3-1 15,-9 9-68-15,-7 8-25 16,-5 5-34-16,2 2-7 16,2 2-8-16,6-4-3 15,2-11-47-15,0-3-50 16,8-1-149-16,-3-7-121 15,15 7 221-15</inkml:trace>
  <inkml:trace contextRef="#ctx0" brushRef="#br0" timeOffset="2777.36">8213 2469 752 0,'27'-13'276'0,"4"5"-210"16,0 10-16-16,-2 18 48 16,-1 8-2-16,-5 18 0 15,-5 5 1-15,-9 9-22 16,-8 10-9-16,-11 13-16 15,-10 5-12-15,-9 15-19 0,-4 1-6 16,0-4-5-16,1-5-8 16,3-10-92-16,4-11-70 15,-2-12 96-15</inkml:trace>
  <inkml:trace contextRef="#ctx0" brushRef="#br0" timeOffset="3137.09">9412 2319 1038 0,'-12'-13'348'0,"-18"13"-320"15,-5 10-53-15,-13 18 28 16,-1 4 16-16,3 17 25 16,-3 9 12-16,4 16 12 15,-2 7-5-15,5 12-19 16,7 2-10-16,16 9-22 16,10 2-10-16,14-4-3 15,10-6-1-15,11-13-1 16,6-7-1-16,10-11-3 0,5-4 1 15,2-11-16-15,2-11-17 16,6-10-118-16,4-11-169 16,14-19 211-16</inkml:trace>
  <inkml:trace contextRef="#ctx0" brushRef="#br0" timeOffset="3456.16">9771 2738 969 0,'2'14'351'0,"13"15"-296"16,-2 5 8-16,6 12-3 15,8 5-25-15,-1 9-28 16,9 3-4-16,6 3 0 16,2 3 0-16,3-7 0 15,-2-2 0-15,0-7 2 16,-2 1-1-16,-4-7-27 16,-9-2-34-16,-1-8-91 15,1-8-72-15,-10-13 134 16</inkml:trace>
  <inkml:trace contextRef="#ctx0" brushRef="#br0" timeOffset="3675.08">10334 2960 1036 0,'-15'-6'425'0,"0"6"-177"16,-9 10-220-16,-4 7 9 15,-5 11 14-15,-2 4-12 0,-3 7-8 16,-11-1-6-16,-5 5-19 16,1 5-3-16,1-5-16 15,4 4-30-15,6-9-86 16,7-6-72-16,21-2 120 16</inkml:trace>
  <inkml:trace contextRef="#ctx0" brushRef="#br0" timeOffset="3988.25">10731 3246 842 0,'14'5'307'16,"-6"-1"-206"-16,-1 0-87 15,11 0 12-15,-4-1 0 16,7-3-14-16,6 4-4 16,13 2-5-16,0-1-2 15,7 1 1-15,-1 2-2 16,0-7 2-16,5 4-13 0,1-2-125 15,0-3-135-15,4 2 165 16</inkml:trace>
  <inkml:trace contextRef="#ctx0" brushRef="#br0" timeOffset="4540.81">11713 2899 444 0,'24'-13'241'16,"6"4"-94"-16,9 8-11 15,-2 3 29-15,1 9-51 0,-5 2-18 16,-5 12-33-16,0 7-7 16,-6 13-9-16,-11 3-1 15,-15 9 6-15,-5 3-17 16,-14-2-15-16,3 1-2 16,-5-6-4-1,-5-5-2-15,1-8 0 0,1-6-3 16,-10-15-18-16,7-8-10 15,2-13-15-15,2-4 1 16,15-7 21-16,1-3 12 0,10 0 18 16,1-3 6-16,9 3-1 15,1 6 0-15,6 3-7 16,2 5-3-16,9 6-4 16,-2 1-1-16,12 8 1 15,-1 1 1-15,5 1-3 16,9 0-1-16,4 3-4 15,-2-2 0-15,1 1 1 16,-3-1-1-16,-8-4 1 16,2 0-3-16,-4-6-97 15,2-2-66-15,-5-10-274 16,-3-9 264-16</inkml:trace>
  <inkml:trace contextRef="#ctx0" brushRef="#br0" timeOffset="4845">12864 2436 626 0,'34'18'251'0,"0"8"-187"16,-2 16 30-16,-1 10 19 15,2 15-18-15,-5 2-6 16,-4 15 5-16,-7 1 4 0,-15 10-16 16,-4 7-9-1,-14 0-41-15,-5 4-17 0,-5-2-7 16,2 1 0-16,-5 0 2 16,-3-7 1-16,-14-14 1 15,-7-5-20-15,-22-13-127 16,-5-3-130-16,-17-11 159 15</inkml:trace>
  <inkml:trace contextRef="#ctx0" brushRef="#br0" timeOffset="7090.54">2194 4843 286 0,'8'-16'213'0,"6"3"-5"16,3-2-42-16,2 3-25 16,0-1-22-16,2 0-11 15,6 3-17-15,7 2-19 16,5 3-35-16,-2 4-12 15,4 2-17-15,-2 4-1 16,3 5 0-16,-4 0 1 0,-5 5 6 16,0 0 15-16,-11 1 11 15,1 6 3-15,-6 4 0 16,-6 0-11-16,-1 3-8 16,-1 5-4-16,-1 5-4 15,-4 2-4-15,-3 5 0 16,-2-2 0-16,-8 4 25 15,1 5 4-15,-4 0 3 16,-7-1-1-16,-4-4-24 16,-4-4-4-16,0-3-3 15,-2-4-1-15,-1-6 0 16,0 2-1-16,-2-7 0 16,5 1 0-16,0-8 1 15,-4-5-1-15,7-8-5 16,-3 0-2-16,2-8-9 15,4-2-4-15,-1-9-5 16,3-3-2-16,4-5 4 0,-2-1 2 16,7 0 5-16,1 0 0 15,4 1 0-15,2 0-2 16,10 4-3-16,-3-1 0 16,7-4-4-16,2 6-1 15,0-1-1-15,9 0 0 16,-1 6 4-16,5 2 2 15,1 2 7-15,-4-1 3 16,0 7 1-16,0-2 2 0,0 5-1 16,0 4-1-16,-4 0 1 15,1 2 0-15,-3 0 1 16,3-3 1-16,4-1-2 16,1-1 2-16,4 0-39 15,-3-1-50-15,-1-2-184 16,2 0 171-16</inkml:trace>
  <inkml:trace contextRef="#ctx0" brushRef="#br0" timeOffset="7700.1">3260 5033 387 0,'4'-4'224'0,"-1"3"-53"15,-1 1-12-15,-2 0-61 16,0 0-18-16,2 5-17 16,6 12-14-16,19 34-20 15,-11-28-4-15,6 9-2 16,-2 3-2-16,10 8 28 16,-1 4 14-16,4-1 2 15,6 0 1-15,-2-3-28 16,1-3-16-16,1-3-8 15,-3-1-1-15,-1-1-6 16,-4-1-1-16,-1-1 0 16,-4-1 1-16,-1-2 1 15,-8-3 2-15,-3-4 0 0,-4-3-1 16,-5-9-25-16,5-1-40 16,-4-9-94-16,1-4-77 15,-5-9 135-15</inkml:trace>
  <inkml:trace contextRef="#ctx0" brushRef="#br0" timeOffset="8022.58">3835 5213 440 0,'-10'-5'258'0,"8"2"-12"15,0 2-69-15,-6 1-9 16,8 1-46-16,-5 6-33 16,-7 4-7-16,1 7-8 15,-4 5-2-15,-3 8-13 16,-6 6-2-16,-6 8-14 16,-3 1-8-16,-7 1-15 15,3 1-10-15,-1 0-6 16,2 5-1-16,3-3-1 15,-2-3 0-15,6-8-16 16,-1-6-14-16,7-10-72 16,7-4-55-16,5-6-173 15,5-6 202-15</inkml:trace>
  <inkml:trace contextRef="#ctx0" brushRef="#br0" timeOffset="8805.7">3636 4815 284 0,'38'-83'216'0,"-42"75"22"16,-4 1-74-16,3 5-13 15,0 3-28-15,0 0-18 16,2 8-34-16,-4-5-18 15,3 6-5-15,-1 5 0 16,-1-1-6-16,1 4 1 16,1 4-3-16,-3 0-2 0,6-3-2 15,0-4-8 1,2-2-20-16,6-3-6 0,0-1-7 16,3-1 1-16,6-5 6 15,0 0 4-15,7-2 7 16,0-1 1-16,-3-1 0 15,-6-3 26-15,-1 0 12 16,-5-4 4-16,-1-3 10 16,0 2-22-16,-7-10-7 15,0 2-5-15,-3-1-8 16,-5-6-5-16,-1 6-7 16,-3-1-3-16,4 5 6 15,-3 5 5-15,-3 7 6 16,5 6-2-16,-9 2-10 15,4 0-7-15,1 2-9 16,2 2-1-16,5 0-5 16,2 1-1-16,2-2 0 15,1 4 0-15,1 0-3 0,0 0-44 16,3 4-111 0,0-4-72-16,2-1 129 0</inkml:trace>
  <inkml:trace contextRef="#ctx0" brushRef="#br0" timeOffset="9691.7">2143 6074 346 0,'0'0'185'0,"0"0"-18"15,5-1-29-15,5 0-3 16,3-2-9-16,37-6-21 16,-20 8-14-16,7-3-36 15,5 1-10-15,6 2-24 16,9 1-9-16,13 0-2 15,4-1 2-15,11-1 7 16,-3-6 3-16,5 5 42 16,6 2 2-16,8-4 1 15,-1 2 3-15,-1 1-39 0,6-3-7 16,-3 3-8-16,8 2-7 16,-8-2-5-16,-8 2 0 15,-18 0-1-15,-5-1 0 16,-10 5 2-16,-5-1 1 15,-1 2 1-15,-8-3 1 16,-8-3 1-16,-6 0 1 16,-8-8-1-16,-1 7-1 15,-3 1-1-15,-4-2-21 0,-1 3-45 16,-7-2-49-16,-4-2-161 16,1 2-127-16,-5 2 243 15</inkml:trace>
  <inkml:trace contextRef="#ctx0" brushRef="#br0" timeOffset="10457.1">2703 6684 598 0,'16'-53'294'0,"2"41"-137"15,4 4 7-15,5-1-76 16,2 1-1-16,12 7-1 15,-1-2-12-15,1 4-27 16,3 2-18-16,-5 8-16 16,2 7 0-16,-3 5 7 15,-4 5 5-15,-9 7 10 16,-7 5 3-16,-13 10-1 16,-5 4-3-16,-4 4-10 15,-8 0-5-15,-1 0-4 16,-9 0-2-16,-9-5 0 15,0-2 2-15,-7-9 2 16,2-3 1-16,-4-13-12 16,0-4-9-16,6-13-25 0,1-9-10 15,14-6-1 1,0-5 1-16,5-5 12 0,3 1 5 16,1-2 5-16,9 2 1 15,1-1 5-15,3 0 2 16,3 2 2-16,-4-4 1 15,6 3 3-15,-4 2-1 16,5 2-1-16,0 3-1 16,-1 5-3-16,7-1-1 15,-2 0 1-15,7 3 1 0,-1-2 2 16,1 3 0-16,1-1-22 16,-4-1-50-16,-3 5-119 15,3-1-110-15,-11 0 180 16</inkml:trace>
  <inkml:trace contextRef="#ctx0" brushRef="#br0" timeOffset="11090.58">3405 6639 377 0,'3'0'231'0,"-1"3"-6"15,5 4-1-15,1 4-48 16,6 9-9-16,1 2-43 15,3 2-14-15,1 3-23 16,1 0-21-16,5 7-22 16,-1 1-8-16,7 6 22 15,0-2 3-15,-3-2 1 16,3 3 1-16,-1-3-39 16,-5 1-8-16,3 3-4 15,-4 0-2-15,0-3-5 16,-5-2-1-16,-7 0 0 15,2 0-1-15,-10-4 3 16,10 2 1-16,-5-7 3 16,-1-6 0-16,-3-8 0 15,-4-5-1-15,-5-7 3 16,3 0 10-16,0-2-27 0,0 0-18 16,0 0-47-16,0 0-49 15,-2-16-124-15,-4-31-151 16,7 24 249-16</inkml:trace>
  <inkml:trace contextRef="#ctx0" brushRef="#br0" timeOffset="11406.42">3958 6633 481 0,'-5'0'317'16,"-2"6"-12"-16,-5 5-125 15,1 10 13-15,-5 7-36 16,-1 7-11-16,-5 15-13 16,1 7-8-16,-11 9-30 15,1 7-10-15,-13-1-32 16,-4 0-18-16,-2 4-20 15,-9 1-5-15,7 6-5 16,-2-6-2-16,6-3-20 16,2-10-25-16,12-5-95 15,-1-2-85-15,-2-3 137 16</inkml:trace>
  <inkml:trace contextRef="#ctx0" brushRef="#br0" timeOffset="18544.16">14224 3453 131 0,'-32'-7'92'0,"29"6"13"16,0 0-4-16,2 1-2 16,-2-1-17-16,3 0-6 15,-1 0-3-15,0-1-4 16,0 2 0-16,0 0-4 15,0 0-5-15,0 0-13 16,0 0-2-16,0 0-2 16,-1 0-2-16,2 0 6 15,-2 0 7-15,1-1-1 16,0 0 2-16,0 0 11 16,0 0 0-16,0 0-6 15,0 0-5-15,0 0-19 16,0 0-9-16,1 0-8 15,0-1-4-15,0 1-5 0,0 0 2 16,7 1 4-16,11 1 3 16,32 5 4-16,-28-4 2 15,2-1-4-15,3-2-2 16,0-1-6-16,0 0-2 16,0 3-4-16,-3 1-1 15,-2 1-1-15,3 2-2 16,-7-3 1-16,0 0-1 0,-4 1 0 15,-1 1 0-15,-1-3 1 16,-4 3 1-16,-4-4-5 16,2 0-20-16,-7-2-63 15,1 2-69-15,0-1-168 16,-2 0 197-16</inkml:trace>
  <inkml:trace contextRef="#ctx0" brushRef="#br0" timeOffset="18874.36">14258 3242 550 0,'-1'-4'346'0,"0"1"-101"16,-1-1-51-16,2 4-60 16,0 0-75-16,0 0-17 15,2 1-4-15,15 6-4 16,33 4-21-16,-30-11-5 16,6 0-2-16,-4 1-1 15,2 6-1-15,-2-5 0 16,3-1 1-16,1 1 1 15,-3-3-66-15,3 0-49 16,-5-1-228-16,4 0 208 0</inkml:trace>
  <inkml:trace contextRef="#ctx0" brushRef="#br0" timeOffset="19569.5">15456 3204 313 0,'0'-1'200'0,"1"-1"-21"16,4 4 9-16,-5-2-56 15,0 0-4-15,0 0-15 16,9 15-16-16,35 33-5 16,-29-26-15-16,7 11-13 15,-2-1-1-15,1 6-27 16,0 3-7-16,0-1-9 16,2 4-8-16,-3-2-4 15,2-1-1-15,0-1-3 16,-4-3 0-16,6 1 0 15,-5-4 0-15,0-5 0 0,1-1 1 16,-7-7-1-16,-1-2 0 16,0-2 0-16,-4-5 1 15,-1-1 0-15,-2-2 0 16,-2-7-37-16,-1 1-26 16,-2-5-93-16,0 2-101 15,0-1 163-15</inkml:trace>
  <inkml:trace contextRef="#ctx0" brushRef="#br0" timeOffset="19895.16">15926 3355 580 0,'-7'8'305'0,"-5"3"-120"16,-2 1 27-16,-4 8-73 15,-3 0-33-15,-8 10-7 16,-4 6-18-16,-3 5-17 16,-6 3-5-16,3 2-22 15,-6 0-10-15,-1-5-11 16,2-3-4-16,-1-7-9 15,10-5-2-15,6-5-28 16,7-5-25-16,6-2-62 0,3-6-46 16,3-3-192-16,3 0 228 15</inkml:trace>
  <inkml:trace contextRef="#ctx0" brushRef="#br0" timeOffset="21139.85">16058 2812 309 0,'43'-74'209'0,"-39"70"10"16,-3 3-16-16,4-1-54 15,-5 2-16-15,0-1-35 16,0 0-5-16,12 1-19 15,-1 1-13-15,30 10-13 16,-28-8-14-16,-4 0-10 0,5 6 1 16,-1 2-2-16,-3-1-6 15,8 4-5-15,-5-1-2 16,-6 2 1-16,1 3 9 16,-8 1 9-16,0 2 1 15,-5 1-2-15,-4 2-8 16,0-1-9-16,-6-6-3 15,2 3 0-15,2 0-1 16,-4-7 0-16,-5 3 0 16,8-5-5-16,-7-5-9 0,2-2-17 15,6 0-7-15,-12-4-8 16,9 0 3-16,-2 0 8 16,2 1-1-16,5-1 5 15,-1-2 1-15,4 0-7 16,-1 0 3-16,3-5-7 15,2 1 0-15,1-4 8 16,2-2 4-16,4 1 9 16,-1 0 3-16,3 3 4 15,1 2 2-15,-3-1 2 16,5 2 1-16,-1-1 1 16,-2 3-1-16,2 0 0 15,-2-1 0-15,6 4-1 16,-2-1 2-16,-2 1-1 15,-3 1 2-15,4 3 11 16,2 1 4-16,2 3 18 0,1 0 3 16,-7 4 3-16,0 1 2 15,0-1-12 1,1 1-2-16,-2-1-14 0,-2-2-4 16,1 1-7-16,3-3-1 15,4 1 0-15,1-1-1 16,2 2 1-16,-5-3-1 15,-2-2-1-15,5 0 5 16,-2-5-54-16,2-1-39 16,0-2-190-16,-2-3 170 0</inkml:trace>
  <inkml:trace contextRef="#ctx0" brushRef="#br0" timeOffset="22961.78">16947 3678 277 0,'-28'-31'185'16,"26"28"16"-16,-1 1-36 15,-2-1-36-15,4 2-7 16,0 0-31-16,0-1-14 0,0 1-32 16,0 0-8-16,-1 0-2 15,2 0-1-15,-2 0 8 16,1 1-2-16,0 0-5 16,0 0-3-16,0-1-13 15,0 0-4-15,0 0 8 16,0 1 6-16,1 0 5 15,0 0 0-15,0 0-17 16,0 0 27-16,9 4 2 16,9 3 1-16,26 5 17 15,-21-10-23-15,-2-2 3 16,2 1 1-16,3 0-12 16,1-3-13-16,5 0-8 15,0-4-3-15,2 2-2 16,-8-4-1-16,-4 4 0 15,-4 1 0-15,-4-1 2 16,-3 2 30-16,-5 0 14 16,-1-1 4-16,-5-1 5 0,-3-1-30 15,2 4-15-15,0 0-6 16,0 0-23-16,1-1-25 16,0 1-68-16,0 0-46 15,-1 0-82-15,0 1-64 16,0 0 192-16</inkml:trace>
  <inkml:trace contextRef="#ctx0" brushRef="#br0" timeOffset="24507.45">17678 3413 342 0,'15'-71'209'16,"-18"72"-20"-16,3-1-48 15,-2-4 2-15,1 4-13 16,-2-1-9-16,3 0-23 16,-1-1-12-16,0 1-14 15,0 1-12-15,0 0-21 16,1 0-9-16,0-1-14 0,0 0-1 16,0 0 5-16,0 0 0 15,8-1 4-15,1-2 10 16,1 1-1-16,34-3 0 15,-24 8-3-15,4-1-9 16,-1-1-3-16,1 0-1 16,-5 0-7-16,-4-4-3 0,-3 6 0 15,0 0 2-15,-6-1-1 16,-2 2 1-16,-4-2 18 16,-1-1 1-16,0 0 2 15,0 0 0-15,-5 8-22 16,-2 8-3-16,-33 29-2 15,31-27-1-15,-6-1 0 16,1 1 0-16,-1 1-1 16,-1 1-1-16,-2 4-2 15,-6-2-3-15,-2 4-5 16,2-2-1-16,4-5-1 16,8 3 1-16,9-3-1 15,2-2 1-15,5 2-1 16,6 0 0-16,4 0 2 15,1 2 2-15,6-1 5 16,-1 0 2-16,-5-3 1 16,1 4 1-16,-6-1 2 15,-6-1 1-15,-3 0 3 0,-3-2 2 16,-8 1 2-16,-6 1 0 16,-6 2-2-16,-7-1 0 15,-3-1-3-15,-4-2 0 16,-1-8-17-16,0-3-28 15,0-9-42-15,3-3-50 16,6-5-84-16,5 1-39 16,9 0 151-16</inkml:trace>
  <inkml:trace contextRef="#ctx0" brushRef="#br0" timeOffset="25171.87">18227 3413 233 0,'7'2'212'0,"1"4"42"16,0 6 11-16,-3 1-78 15,-1 6-28-15,2 3-42 16,2 2-27-16,0 3-37 16,4 3-17-16,-3 0-18 15,2 2-4-15,3 3-4 16,-2-3-2-16,6 1 0 16,-2-3 1-16,-2 0 5 15,6-1 0-15,-8-4-1 16,0-2-3-16,0-4-5 15,-2-1-1-15,0 0 0 16,-1-2-1-16,-2-1-1 16,0-1 0-16,-1-4-28 15,-2-2-27-15,-2-6-76 0,-3-5-79 16,-1-8 130-16</inkml:trace>
  <inkml:trace contextRef="#ctx0" brushRef="#br0" timeOffset="25469.02">18561 3364 338 0,'-3'0'259'0,"-2"8"61"16,-5 11-108-16,-9 6 6 15,0 8-55-15,-11 13-42 16,-4 0 1-16,-3 12-28 16,-3 4-17-16,-2-3-32 15,2 3-17-15,-8-9-18 16,-1-1-4-16,-1-2-4 16,-3-4-13-16,6 0-56 15,0-6-37-15,4-6-150 16,7-3-169-16,3-14 275 15</inkml:trace>
  <inkml:trace contextRef="#ctx0" brushRef="#br0" timeOffset="30043.46">19144 3748 271 0,'-53'-30'199'16,"50"27"9"-16,-1-1-39 15,3 6-13-15,0-2-31 16,1 0-20-16,0 0-23 16,0 0-8-16,0 0-7 15,0 0 6-15,0 0-4 16,0 0-1-16,0 0-8 16,0 0-7-16,0 0-11 15,0 0-3-15,0 0-4 0,0 0-4 16,7 0-2-16,5 1-4 15,7 0-7-15,28 0-2 16,-23-4-8-16,3-1-2 16,5-1 0-16,1 0-1 15,-2-3 2-15,1 1 0 16,-4 0-1-16,-5 3-1 16,-4-2 0-16,-3 4-1 15,-4-2-1-15,4 3 1 0,2 3-1 16,-6-2 1-16,-2 0 0 15,-2 2-1-15,-4-2 0 16,9 1-2-16,-3-1-24 16,1-2-26-16,-2-5-88 15,-6 3-54-15,-1-3-135 16,-1-1 194-16</inkml:trace>
  <inkml:trace contextRef="#ctx0" brushRef="#br0" timeOffset="30422.45">19400 3422 193 0,'-2'0'200'0,"-2"-1"-2"16,5 4 13-16,-2-3-29 16,1 0-53-16,0 0-1 15,1 21-16-15,6 35-7 16,-5-19-11-16,-8 0-5 16,1 5-19-16,-3-1-13 15,-1-3-24-15,-1-5-10 0,5-6-13 16,2-2-4-16,-2-3-2 15,5 0-1-15,1-5-3 16,-2-3 0-16,1-1-29 16,0-2-21-16,-3-3-60 15,3 2-59-15,0-3-186 16,0-2 226-16</inkml:trace>
  <inkml:trace contextRef="#ctx0" brushRef="#br0" timeOffset="31799.38">20224 3471 287 0,'38'-59'190'0,"-25"58"28"16,0 0-46-16,6 1-29 16,0-1-13-16,6 1-44 15,1 2-11-15,3 1-25 0,0 3 9 16,-4-1-4-16,0 2-5 15,-2 3-10-15,-2-2-22 16,0 7 14-16,1 0 8 16,-5 2 4-16,-2 1 3 15,-7 5-10-15,-4 3 1 16,-8 4 3-16,-4 4 0 16,-6 4-7-16,-4 3-8 15,-3 0-10-15,-5 1-4 0,-1-2-3 16,-1 1 2-16,-7-4 1 15,2-1 0-15,-5-3 1 16,-2-6-4-16,3-4-3 16,2-5-3-16,1-10-21 15,4-5-15-15,7-9-29 16,3-3-4-16,8-8 9 16,3 0 10-16,3-1 22 15,0 1 6-15,4 0 6 16,0 1 3-16,3 0 0 15,1-2-2-15,5 1-2 16,1 3 0-16,4 0 3 16,1 3 3-16,1 4 3 15,-2 1 0-15,2 3-1 16,0 3-1-16,5 3 3 16,0 6 8-16,4 0 11 15,2 8 0-15,3 3 17 0,2 1-7 16,1 8 31-16,3-2 5 15,-1 2-11-15,-1-1-1 16,-3-1-35-16,2-2-4 16,3-3-5-16,5-3-2 15,7-1 0-15,-2-3-5 16,2-7-113-16,2-3 85 16</inkml:trace>
  <inkml:trace contextRef="#ctx0" brushRef="#br0" timeOffset="34004.05">6551 6359 547 0,'2'4'265'0,"8"3"-97"0,0 0-19 15,2-1-51-15,2 0-14 16,6 4-29-16,4-1-4 16,2 3-15-16,2 0-9 15,-1-7-4-15,0 2 3 16,5-1 0-16,0-5-1 16,1 2-7-16,2-1-8 15,-4-3-5-15,1 1-1 16,-5-1 2-16,-1-2 0 15,-10-1-11-15,2 1-32 0,-7 0-89 16,-8-4-91-16,7-1 128 16</inkml:trace>
  <inkml:trace contextRef="#ctx0" brushRef="#br0" timeOffset="34355.4">6666 6214 574 0,'0'0'294'0,"-2"-1"-90"0,5 1-18 15,-3 0-46-15,0 0-9 16,0 0-20-16,11 3-19 16,1 2-40-16,30 8-20 15,-28-9-25-15,1 1-2 16,4-5-3-16,2 1-2 16,5-1 1-16,2-2-1 15,3 3-33-15,3-1-20 16,1 4-77-16,-5 3-82 15,-1-1 138-15</inkml:trace>
  <inkml:trace contextRef="#ctx0" brushRef="#br0" timeOffset="35475.05">8380 6027 328 0,'1'-7'226'16,"-1"3"2"-16,4 1-57 16,1-1-12-16,2 1-22 15,3-2-9-15,0 0-38 16,-1-1-19-16,7 1-26 16,3 2-11-16,4 1-12 15,3 4-2-15,7 0-1 16,1 4 2-16,1-2-2 0,2 7-2 15,-7 1-5-15,-1 0-7 16,-1 6 34-16,-3-2 2 16,-4 5 5-16,-3 3 5 15,-8 2-33-15,-1 5-2 16,-7 8-2-16,-5 1-1 16,-3 10 0-16,-4 4 0 15,-6-3-2-15,-6 7-1 16,-8-5-2-16,-6-3-1 0,5 3-1 15,-4-3 0-15,-5-5-9 16,0-2-14-16,-7-13-46 16,2-5-27-16,0-16-20 15,4-5 5-15,5-13 10 16,6-2 21-16,7-5 26 16,0-1 6-16,5-3 17 15,6 0 1-15,9 0-2 16,-1-2 0-16,5 1 18 15,2-4 3-15,-2 3 3 16,5 1 1-16,4 4 1 16,-2 5 3-16,2 1 16 15,-2 5 3-15,9 4 5 16,-1-2 4-16,4 6 5 16,2 1 6-16,3 3 10 15,6 9 28-15,2-2-3 16,3 4 1-16,3 1 3 0,-4 4-30 15,2 2-11-15,-1-1-10 16,1 2-17-16,-3-5-6 16,0 0-4-16,3 1-1 15,3-1 0-15,6 3-1 16,5-1 0-16,0 1 0 16,3-1 0-16,-3-4 0 15,1-2-1-15,-2-3-30 16,-2-3-89-16,-6-6-54 0,6-6 93 15</inkml:trace>
  <inkml:trace contextRef="#ctx0" brushRef="#br0" timeOffset="36090.71">9664 6141 428 0,'5'-6'233'16,"-1"4"-51"-16,-4 1-29 16,4 0-27-16,-4 1-20 15,0 0-12-15,0 0 2 16,0 0-11-16,0 0-13 15,17 19-23-15,24 28-2 16,-28-22-11-16,1 0-5 0,9 5-9 16,1-1-10-16,11 2-4 15,-2-2-1-15,-3 1 0 16,2-2 0-16,-8 3 3 16,0-2 2-16,-4-4 1 15,-4 1-1-15,5-2-4 16,-3 1-1-16,-1 2-4 15,0 0 0-15,-2-1-1 16,-1 2 1-16,-2-4 0 16,-1 0 0-16,0-4 2 15,-1 1-1-15,-3-2-2 16,-3-3 1-16,-3-2-34 16,-1-7-20-16,-2-3-56 15,0-3-29-15,2-1-105 16,-1-1-96-16,-1-1 219 15</inkml:trace>
  <inkml:trace contextRef="#ctx0" brushRef="#br0" timeOffset="36472.71">10227 6200 313 0,'1'-1'218'0,"-10"3"57"16,5 4-96-16,-11 3 1 15,-2 3-20-15,0 9-27 16,-12 0-4-16,0 9-21 15,-3 2-21-15,-5 9-39 16,-2 6-16-16,-1 2-24 16,-4 3-2-16,-3-2-3 15,5 3 0-15,4 0-1 16,0 1 0-16,4 3-1 16,-9-7-2-16,6-10-50 15,3-6-40-15,10-15-150 16,7-9-178-16,11-8 270 15</inkml:trace>
  <inkml:trace contextRef="#ctx0" brushRef="#br0" timeOffset="37244.64">11015 6409 278 0,'0'1'181'15,"0"4"16"-15,0-2-23 16,0-3-37-16,0 0-16 0,0 0-35 16,0 0-10-16,0 0 13 15,0 0 8-15,0 0 8 16,0 0-1-16,0 0-22 16,3 1-10-16,7 3-14 15,6 2-8-15,33 6-9 16,-23-12-8-16,7-4-10 15,3 2-3-15,4 1-8 16,-6-2-2-16,-1 3-4 16,-4-3 0-16,-9 4 1 15,6 4-1-15,-12-2 1 16,2 0 0-16,-1-3-1 16,-4 0 0-16,3-1 1 15,-4-1 0-15,-5-1-14 16,-2 0-16-16,-1 2-63 15,-2 0-60-15,0 0-224 16,0 1 237-16</inkml:trace>
  <inkml:trace contextRef="#ctx0" brushRef="#br0" timeOffset="38372.12">12070 6153 304 0,'-85'-30'212'0,"83"30"2"16,4-1-79-16,-1-3-27 0,-1 3-23 16,0 0-4-16,0 0 9 15,0-1 9-15,2 1-6 16,9-1-14-16,3 0-25 16,32 0-14-16,-23 6-7 15,3 1 3-15,2-1 10 16,1-2 4-16,4 5-15 15,-3-2-11-15,0 6-10 16,1 0-2-16,-7 1 7 16,-2 0 2-16,-7 0 6 15,0 0 0-15,-8 0 6 16,-3 3 2-16,-4-5 3 16,-3 1 1-16,-3 0-3 15,-2 0-2-15,-8 1-6 16,-1 0-4-16,-5-1-11 15,-1-2-3-15,0 0-6 16,-1-1-1-16,1 1-2 0,1 0-1 16,-1 1 0-16,5 4-1 15,0 1 1-15,-4-3 0 16,7-4 0-16,2 0-1 16,4-6-4-16,6 5-4 15,2-1-9-15,3-2-3 16,4 1 1-16,0-2 2 15,3 1 11-15,2 2 2 16,4 0 2-16,0 1 0 0,7 4-1 16,2-1-1-16,5 5 1 15,-1-7 0-15,3 4 3 16,-4-3 1-16,-2 1 1 16,3 7 1-16,-8-1 2 15,-5 6 2-15,0 1 2 16,-10-4 2-16,-5 3 2 15,-4 0 2-15,-9 1 4 16,3 1 0-16,-4 0 0 16,-2-3 1-16,-6-1 4 15,-8-4 7-15,1 1 10 16,-4-1-1-16,-3 2-3 16,0-2-7-16,-4 0-14 15,-2 0-3-15,0-3-13 16,-2-2-11-16,6-5-28 15,3-2-20-15,5-1-77 16,0-2-65-16,-11-1 127 0</inkml:trace>
  <inkml:trace contextRef="#ctx0" brushRef="#br0" timeOffset="49704.54">4470 9534 228 0,'-79'-31'138'0,"79"26"-3"16,-5-2-10-16,5 1 3 15,-1 1 3-15,-1-1-2 16,2 3-6-16,-1 2-28 16,0 0-16-16,1 0-30 15,0-1-10-15,0 1-3 16,5-3 4-16,13-5 17 15,28-16 6-15,-21 20-4 16,11 0-6-16,3 4-18 16,1 2-10-16,3 5-14 15,3 1-2-15,0 8-7 16,0 4-2-16,-9 12 0 16,-5 6 0-16,-22 5 7 15,3 3 3-15,-10 2 4 16,-4 0 1-16,-4 0 2 0,-10 0-1 15,-7-1 1-15,-3-1 1 16,-8-1-2-16,1-6-7 16,-6-6-18-16,1-9-5 15,-3-10-7-15,2-4 0 16,4-10 0-16,0-2 0 16,8-5-1-16,2-3 6 15,13-1 11-15,4-2 4 16,4-1 8-16,6 4 2 15,-1-1 2-15,4 2-1 0,8 2-6 16,3 1-1-16,1 0-3 16,2 1-1-16,3 4 1 15,0 1 0-15,4-2 0 16,-1 2 0-16,6-2-53 16,1-1-37-16,3 2-78 15,5 4-98-15,-6 0 175 16</inkml:trace>
  <inkml:trace contextRef="#ctx0" brushRef="#br0" timeOffset="50208.97">5111 9641 692 0,'-2'-6'333'0,"2"2"-151"16,0 1-26-16,0 3-79 15,0 0-16-15,0 0 0 16,5 7 8-16,14 13 0 16,28 27-13-16,-24-25-25 15,1 1-11-15,4 1-15 16,1-3-1-16,-4 2-2 15,0-4 1-15,-7 3 3 16,0 0 1-16,-2 4 2 16,-2-1 0-16,2-4 0 15,-9 1 0-15,2-4-24 16,2 0-11-16,-3-2-29 16,1-3-23-16,-8-5-58 15,-1-5-54-15,6-2-222 16,-5-4 259-16</inkml:trace>
  <inkml:trace contextRef="#ctx0" brushRef="#br0" timeOffset="50440.36">5503 9668 701 0,'0'-1'323'15,"-3"5"-164"-15,-8 3-43 0,4 15-53 16,-8 0 4-16,-4 8 33 16,8 10 11-16,-15-5-18 15,8 1-23-15,-8-1-50 16,-3-1-40-16,6-6-121 16,1 1-84-16,9-5 127 15</inkml:trace>
  <inkml:trace contextRef="#ctx0" brushRef="#br0" timeOffset="50875.21">5407 9348 769 0,'-4'14'330'15,"4"5"-184"-15,4 1-22 16,-8-2-67-16,4-1-19 15,4-3-34-15,0-3-6 0,1-4 1 16,5-3 1-16,1-6 8 16,3-5 6-16,-4-2 5 15,3 0 1-15,-9-4 13 16,-1 3 8-16,-6-4 9 16,-3 0 0-16,-1 0-15 15,-4 1-12-15,6 5-19 16,3 4-23-16,0 2-84 15,2 2-46-15,0 0-109 16,-2 0-56-16,1 0 205 16</inkml:trace>
  <inkml:trace contextRef="#ctx0" brushRef="#br0" timeOffset="51372.89">4296 10356 510 0,'0'0'235'0,"1"-2"-125"15,-1-2 3-15,0 3-17 16,0 0-13-16,23 1-2 16,33 1-4-16,-22 3-29 15,8 2-12-15,10-5-20 16,6 0-5-16,17-6-4 15,-2-1-3-15,6 0 27 16,-2-2 18-16,-12 2 9 16,0-3 1-16,-5 3-26 15,3-1-16-15,4-1-6 16,2 6-1-16,0-9 1 16,-5 5 0-16,-7-3-4 15,-2-2 0-15,-4 6-2 16,-7-4 1-16,-6 5-32 15,-6 3-41-15,-11 0-159 16,-6 6-212-16,-6 7 278 0</inkml:trace>
  <inkml:trace contextRef="#ctx0" brushRef="#br0" timeOffset="52092.68">4633 10756 320 0,'14'0'214'0,"5"-3"20"15,3-1-76-15,5 0-12 16,3-2-29-16,6 4-20 15,3-2-11-15,-9 2-21 16,-1 5-14-16,-9 2-23 0,-1 2-9 16,-2 8-9-16,-3-3 4 15,-4 6 13-15,0 3 6 16,-8 0 2-16,-2 7-3 16,-4-2-12-16,-9 0-1 15,3 6 0-15,2-4 2 16,-3 3 2-16,-1-3-1 15,-9-7-9-15,-3-1-14 16,-11-9-28-16,-1-1-16 0,1-7-25 16,-2-2-5-16,12-2 11 15,2-2 12-15,12 2 32 16,3-5 12-16,4 2 10 16,3-4 2-16,2-2 1 15,1-1 5-15,0 1 5 16,4 0-1-16,2 3-7 15,2 1-6-15,5 2-6 16,-2 0-1-16,7 1 1 16,2 3 0-16,1 0 2 15,4 3-2-15,1-1 0 16,-8-2 1-16,5 3 2 16,0 3 5-16,0 1-60 15,-1-2-38-15,4-1-99 16,0-1-82-16,-2-5 180 15</inkml:trace>
  <inkml:trace contextRef="#ctx0" brushRef="#br0" timeOffset="52406.85">5217 10826 757 0,'68'-58'293'0,"-60"62"-201"16,2 0-32-16,5 7 12 16,-1 1-3-16,3 6 0 15,0 1-5-15,2 1-22 16,-2-2-13-16,1-2-18 15,4 0-3-15,-3 0-2 16,0-2 0-16,3 1-32 16,-7-2-28-16,-2 1-84 15,10 2-70-15,-10-4 131 16</inkml:trace>
  <inkml:trace contextRef="#ctx0" brushRef="#br0" timeOffset="52611.31">5572 10837 907 0,'-32'-46'397'16,"22"51"-158"-16,-3 0-186 16,-5 9-40-16,-7 3-2 15,-1 5-3-15,-4 3 0 16,1-1 0-16,3 2 1 15,-7-3-164-15,9 4 117 16</inkml:trace>
  <inkml:trace contextRef="#ctx0" brushRef="#br0" timeOffset="53290.49">6479 9166 973 0,'18'-13'329'15,"-26"19"-318"-15,3 2-10 16,0 5-1-16,2 2-1 0,3 8 8 16,-2 3 12-16,-2 9 25 15,-3 7 8-15,-3 11 6 16,5 10-6-16,-3 16-4 16,-2 4 4-16,-5 7 14 15,-6 4 7-15,-2 8 4 16,-1 6-2-16,-1 13-10 15,1-1-7-15,-3 4-21 16,3-1-11-16,3 1-17 16,2-2-4-16,3-8-1 15,-1-3 3-15,4-8 1 16,0-7-1-16,4-18 1 16,2-11-3-16,-1-23 3 15,0-6 3-15,5-15 6 16,0-8 2-16,2-9 2 15,-2-4-3-15,2-4-3 16,1 2-3-16,0 0-4 0,0-1-2 16,0 0-31-16,-1 0-31 15,0 0-89-15,0 0-74 16,0 0 135-16</inkml:trace>
  <inkml:trace contextRef="#ctx0" brushRef="#br0" timeOffset="53887.4">6444 11029 725 0,'1'-5'368'16,"-1"5"-117"-16,1-2-66 15,-1 2-97-15,0 0-27 16,0 0-19-16,3 9 10 15,1 14 21-15,33 29 2 0,-26-21-20 16,1 0-11 0,0 1-21-16,6 2-11 0,-2-4-5 15,-8-3-2-15,10 0-1 16,-3-1-1-16,7 1 0 16,0 1 1-16,-4-4 1 15,-2 1 0-15,-4-1-16 16,1 2-12-16,-6-4-23 15,1-3-21-15,-4-1-43 16,-2-7-25-16,2-2-144 16,-1-5 176-16</inkml:trace>
  <inkml:trace contextRef="#ctx0" brushRef="#br0" timeOffset="54160.66">6767 11178 647 0,'-11'-4'323'15,"4"1"-69"-15,-3 2-84 16,3 6-42-16,-4-1-28 16,-5 7-38-16,6 3 7 15,-8 4 17-15,3 3 3 16,-4 0-8-16,-1 2-18 15,-3 2-29-15,3 1-12 16,0-2-22-16,0 0-22 0,5-2-45 16,-4-1-25-16,8-2-67 15,0-2-53 1,13 4 140-16</inkml:trace>
  <inkml:trace contextRef="#ctx0" brushRef="#br0" timeOffset="54732.21">6978 11319 272 0,'-34'-25'155'16,"35"27"-9"-16,7 8-43 15,-5-8 5-15,7 6 33 16,-1-4 8-16,2 1-15 15,15 6-3-15,-12-5-24 16,9 5-15-16,1-3-29 16,-5-1-22-16,9 3-29 15,-5-1-3-15,3 0-2 16,-6-1 0-16,3-4 1 16,-2-2-1-16,-3 0 1 15,-4-1-9-15,-3-1-42 16,-1 0-26-16,-5 1-151 15,0-1-160-15,-2-2 245 16</inkml:trace>
  <inkml:trace contextRef="#ctx0" brushRef="#br0" timeOffset="55074.82">7038 11199 769 0,'-2'-1'371'0,"2"1"-147"15,3 2-42-15,-3-2-74 16,-1 0-22-16,1 0-16 15,0 0 5-15,0 0-10 16,4 2-12-16,6 3-27 16,-1-1-11-16,32 9-8 15,-23-19 0-15,5 1-2 16,3 1-10-16,-3 0-62 16,1 1-52-16,-2 2-188 15,-2 0 189-15</inkml:trace>
  <inkml:trace contextRef="#ctx0" brushRef="#br0" timeOffset="55826.6">7587 11326 899 0,'0'5'358'0,"-5"2"-237"15,2-2-12-15,3-3-47 16,-4 0-1-16,8-1-4 15,-4-2 10-15,0-1 10 16,0 1-2-16,0 0-17 16,3-7-14-16,1-9-22 15,15-28-9-15,-10 21-7 16,-1 0-1-16,5-3-1 16,-5-2 0-16,6 5 0 15,-1 1 2-15,-7 9 3 16,2 1 5-16,-6 5 5 15,1 3 1-15,1 0-4 16,-1 4-4-16,0-1-9 16,0-1-3-16,-4 2-3 0,1-1-1 15,0 2-4 1,0 0 1-16,0 0 3 0,0 0 5 16,0 0 10-16,-1 9 2 15,-3 10 2-15,-4 31-1 16,2-22 5-16,-3 3 3 15,2 4-2-15,-4-3-3 16,4 2-9-16,-3-2-3 16,10 3-2-16,-4-2-1 0,-9-2 0 15,6 6-1-15,-2 0 0 16,4 2-1-16,6 1 0 16,-3-2 0-16,2-3-1 15,2-1 1-15,-1-9 0 16,-1-4 1-16,1-6 1 15,1-5-1-15,1-1 1 16,-2-3 1-16,3 1 2 16,-4-4 0-16,2 1 1 15,-2-1-1-15,0-4-23 16,-1 1-17-16,0 0-57 16,0 0-63-16,1 0-104 15,0-1-38-15,0 0 174 16</inkml:trace>
  <inkml:trace contextRef="#ctx0" brushRef="#br0" timeOffset="57008.33">9756 10509 629 0,'-3'-7'325'16,"-2"1"-83"-16,3 1-23 16,2 0-44-16,-3 0-18 15,3 3-35-15,0 1-3 0,0 0-27 16,-1 0-18-16,0 1-33 16,0 0-15-16,1 0-18 15,0 0-5-15,11 4-2 16,7 5 1-16,35 15-1 15,-22-15 0-15,2 0 0 16,5-3 0-16,2 0 1 16,2-3-1-16,-2-3 1 15,4 0-2-15,-2-2 2 16,-3 1 0-16,-6 0 1 16,-5 1 0-16,-10 0 2 15,1 0 1-15,-5 1-35 16,-9-2-22-16,1 1-61 15,-8-2-38-15,-2-1-36 16,4 2-24-16,0 0-122 16,0 0 211-16</inkml:trace>
  <inkml:trace contextRef="#ctx0" brushRef="#br0" timeOffset="57446.84">9745 10169 809 0,'-2'-1'349'0,"5"2"-202"16,-3-1-36-16,0 0-51 15,0 0-6-15,0 0 7 16,9 0 7-16,11 3-4 16,32 9-8-16,-21-5-17 15,-3-1-9-15,9 3-8 16,-3-7 0-16,9 1-1 15,6 1 2-15,2-4 1 16,0 2 1-16,-10-6-2 16,-4 1-2-16,-4 1-9 15,3 1-1-15,-7 3 0 0,-3-1-1 16,-7-1-15-16,-5 0-31 16,-2 0-84-16,2 3-66 15,-5-2 110-15</inkml:trace>
  <inkml:trace contextRef="#ctx0" brushRef="#br0" timeOffset="58732.91">11622 10058 384 0,'-1'-1'220'0,"0"0"-21"16,0-1-17-16,0 1 2 0,1 0-12 16,0-1-25-16,8-1-19 15,10 1-44-15,29-30-26 16,-25 32-33-16,6 3-11 15,2 1-10-15,-1 2-4 16,2 4-1-16,-2 0-3 16,-11 6-3-16,10 2 1 15,-11 4 20-15,2 4 15 16,-5 0 26-16,-6 0 5 16,-4 3-10-16,-7-1-9 0,-2 3-17 15,-4 0-3-15,-8-2-3 16,3-1 0-16,-6-2-1 15,-2-2 1-15,-3 1-3 16,-9 0-2-16,-8 3-4 16,-4-1-3-16,-10-1-20 15,2-2-8-15,1-3-8 16,4-2-3-16,10-9 12 16,7 0 8-16,8-5 7 15,4-3 2-15,15-3 7 16,-1-9-1-16,7-3-5 15,6-2 0-15,-5-4-1 16,2 1 1-16,3-2 6 16,-4-2 1-16,6 4-2 15,-2 3-1-15,0 5-1 16,8 5 0-16,-4 3-4 16,3 2 0-16,5 3-3 15,-3-2 1-15,9 9 0 0,-1 2 2 16,6 2 7-16,3 7 8 15,-2 0 9-15,3 2 10 16,2 0 1-16,0 2-5 16,-7-4-7-16,2 0-9 15,-8-2-5-15,-10-5 0 16,4 3 0-16,0-4-1 0,-2-4 0 16,10 3-9-16,-5-3-25 15,-4-1-24-15,5 0-87 16,-6-4-53-16,4-1-222 15,3-2 260-15</inkml:trace>
  <inkml:trace contextRef="#ctx0" brushRef="#br0" timeOffset="59261.24">12624 10522 697 0,'-38'-53'372'16,"31"50"-102"-16,6 1-73 15,0 2-12-15,1-2-50 16,0 1-27-16,0 1-36 15,0 0-12-15,0-1-18 16,0 0-7-16,10-1-17 16,4 0-6-16,34-2-7 15,-26 1-2-15,0 1-1 16,2 0-2-16,1 1 0 16,3 1 1-16,0 1-1 15,1 1 1-15,-6 1 1 16,-5-4 0-16,-6 2-21 15,1 1-21-15,-8 0-56 16,-1 5-30-16,0-2-52 16,-1-1-40-16,4 6 145 15</inkml:trace>
  <inkml:trace contextRef="#ctx0" brushRef="#br0" timeOffset="60106.51">13429 10137 694 0,'-54'-35'343'16,"51"30"-149"-16,3 1-43 16,-1 0-28-16,1 3-30 15,0 0-16-15,0 0-3 16,0 0-7-16,0 0-12 0,2 0-4 16,15 0-12-16,26 1-3 15,-23 2-10-15,-1 1-2 16,1 4-2-16,-3-3-2 15,8 3-7-15,1 0-4 16,0 2-1-16,3 3-1 16,-7 1 7-16,-3 2 2 15,-13 0 5-15,-3 1 2 16,-9 4-2-16,-9 0-2 16,-4 0-2-16,-2 0-4 0,-2-2-4 15,2-1-3-15,3-6-6 16,6 4-4-16,3-1-8 15,3-4-3-15,6 6-3 16,0-3 0-16,5 0 4 16,0-1 1-16,4-1 6 15,-1-2 2-15,2-1 2 16,1-1 0-16,6 4 3 16,-1-1 0-16,-3-1 0 15,-1 3 2-15,-12 0 4 16,3 3 6-16,-6 4 16 15,-7-1 3-15,1 1 5 16,-10 1-3-16,1-4-5 16,-3 1 3-16,-8-6 3 15,6-1 0-15,-10-5-5 16,3 1-9-16,-3-4-43 16,0-2-17-16,5 1-31 0,1-1-23 15,7 0-38-15,0 1-35 16,9 1-91-16,2 0-82 15,6 3 221-15</inkml:trace>
  <inkml:trace contextRef="#ctx0" brushRef="#br0" timeOffset="60671.45">14644 10576 691 0,'-50'-32'301'0,"50"28"-145"16,0-1-42-16,2 1-16 15,4 2-5-15,0 2-14 16,7 1-5-16,6 3 2 16,0 0-23-16,-1-1-16 0,-1-1-21 15,1 1-6-15,8 0-4 16,-1 0-2-16,1-2 0 15,-1 1-1-15,-4-3 0 16,1-1-1-16,-2-2-23 16,2 0-23-16,-6 1-61 15,-4-1-55-15,-3 1-185 16,-8-1 220-16</inkml:trace>
  <inkml:trace contextRef="#ctx0" brushRef="#br0" timeOffset="60988.59">14670 10331 785 0,'-5'9'339'15,"2"-3"-169"-15,3 1-7 16,0-3-25-16,0-3-6 16,3 0-14-16,-3-2-5 15,0 0-27-15,0 0-16 16,6-1-39-16,9 1-15 16,28-5-13-16,-27 0-3 0,5 3-3 15,0-1-11-15,1 6-37 16,3-3-37-16,0 5-107 15,-1 3-81-15,2-1 171 16</inkml:trace>
  <inkml:trace contextRef="#ctx0" brushRef="#br0" timeOffset="61674.37">15589 10525 626 0,'-55'-30'303'15,"57"27"-119"-15,-1 3-71 16,2 0-22-16,-3 0 5 15,0 0 13-15,0 0 18 16,0 0 5-16,8 2 0 16,0 0-7-16,6 2-19 15,28 8-14-15,-28-9-35 16,3 2-14-16,1-4-24 16,0 2-9-16,3 3-5 15,4-3-1-15,-2 2 0 16,2 4 0-16,1-2 1 0,-4 2 0 15,-4-2 0-15,-3-1 1 16,-5-4 3-16,-1 0 0 16,-5-2-29-16,-1-2-20 15,0 1-69-15,-3 0-57 16,0 0-169-16,0-1 210 16</inkml:trace>
  <inkml:trace contextRef="#ctx0" brushRef="#br0" timeOffset="62849.69">16472 10399 773 0,'63'32'359'16,"-60"-30"-179"-16,0 1-21 16,1-5-35-16,-4 1-17 15,0 0-12-15,0 0 3 16,5-10-45-16,7-13-20 16,19-32-14-16,-16 27-1 15,4-4 6-15,1 2 3 0,-3-2-3 16,1 2 2-16,-7 1 4 15,1 3 1-15,-2 5-1 16,-1 0-3-16,-5 2-12 16,3 6-4-16,-3 0-5 15,2 5 0-15,-3 4 4 16,-7 0 0-16,1 5-3 16,0 0-3-16,2 0-7 15,1 0-1-15,0 1 4 16,1 20 0-16,2 34 1 15,-8-25-1-15,1 4 2 16,-1 4 2-16,-1 0 3 16,0-1 0-16,-6 2-1 15,6-1-3-15,-9 0 0 16,7 4-1-16,-2 3 1 16,-4 1 0-16,3 5-1 15,-1 3 0-15,2-3-1 16,1 3 0-16,5-5 1 0,-2-6 0 15,5-6 0-15,-1-9 2 16,1 0-1-16,1-3 0 16,-3-4 1-16,0 0-1 15,0-1 2-15,1-2 1 16,-3-2 2-16,2 2 1 16,-2-7 1-16,-1 0 3 15,1-4 2-15,-3-3 2 0,0-2 1 16,2-1-1-16,-2-1 4 15,3 0 1-15,-2 0-2 16,-2-2 1-16,-5-3-9 16,0 2-4-16,-5 0-4 15,-2-3-3-15,-2 2 0 16,0 0 1-16,0 0 0 16,3 1 1-16,0 3 4 15,1-2 2-15,2-1 0 16,-1 3 0-16,5-1-4 15,-2 1-2-15,2-2-1 16,4 0-1-16,1 0 0 16,5 0 3-16,6 2 4 15,-6-1 1-15,3 0-3 16,-1 1-5-16,0-1-11 16,1-1-4-16,0 2 0 0,3 0 2 15,22 5 5 1,34 6 2-16,-19-7 3 0,4 3 1 15,8-3 1-15,2 2 1 16,-2-1 1-16,-1 1 0 16,-9-1 1-16,3 2 0 15,-8-4 1-15,-1 0-1 16,2-1-1-16,-2 1 0 16,2-2-1-16,1 2 0 15,-7 0-23-15,-2 1-22 0,-4 2-57 16,-4-3-42-16,-2 6 88 15</inkml:trace>
  <inkml:trace contextRef="#ctx0" brushRef="#br0" timeOffset="87995.61">5026 14034 509 0,'-86'22'352'16,"83"-28"16"-16,3 4-133 15,2 2-27-15,-2 0-59 16,0 0-30-16,0 0-54 15,0 0-13-15,0-1-10 16,1 0-2-16,19-4 0 16,33-1-1-16,-15 7-13 0,0 2-8 15,7 0-10-15,-2 1-2 16,2 5-2-16,-2 1 1 16,-7 5 4-16,-3 2 2 15,-7 7 3-15,-8 0 3 16,-6 10 1-16,-2 4 1 15,-9 3-2-15,-1 6 1 16,-3-2-4-16,-5 4-1 16,-4-5-2-16,-6-4-6 15,-8-5-14-15,1-5-9 0,-3-8-7 16,-2-3 3-16,-4-7 2 16,-1-10 5-16,2-1 3 15,3-2 0-15,9-2 8 16,0 2 3-16,6-4 1 15,6 3 2-15,2-7-1 16,5 2-1-16,2-5-1 16,0-4-2-16,2 2 0 15,5 0 0-15,2 1 0 16,2 2-1-16,2 2-1 16,3 0-1-16,1 3 0 15,-2 0 1-15,1 1 1 16,3-1 1-16,-2 3-22 15,2-1-39-15,-2 3-101 16,-3-2-63-16,0 3 132 16</inkml:trace>
  <inkml:trace contextRef="#ctx0" brushRef="#br0" timeOffset="88494.19">5776 14214 807 0,'-1'-2'417'16,"-3"1"-149"-16,4 1-124 15,0 0-54-15,0 0-62 16,0 0-14-16,7 22 21 16,42 31 14-16,-26-15 5 15,-1-4-6-15,1 4-16 0,0 1-12 16,-1-2-13-16,1-1 0 16,0-3-2-16,-5-3 1 15,1-2-19-15,-1-6-21 16,-1 0-80-16,3-3-50 15,-2-3-147-15,-3-3-115 16,-1-6 274-16</inkml:trace>
  <inkml:trace contextRef="#ctx0" brushRef="#br0" timeOffset="88747.51">6178 14270 621 0,'-7'-9'431'16,"1"5"-7"-16,-1 5-172 16,-1 6-68-16,-4 10-93 15,-2 4-31-15,-7 10 0 16,-1 2 4-16,-5 6-2 16,3 2-8-16,1-4-27 15,4 0-10-15,3-5-14 16,-2-5-17-16,-3-2-59 15,4 1-50-15,1-8-104 16,6 3-59-16,0-9 178 16</inkml:trace>
  <inkml:trace contextRef="#ctx0" brushRef="#br0" timeOffset="89224.75">6117 13864 858 0,'-8'4'437'15,"-2"1"-150"-15,2 7-113 16,-1 5-40-16,0 0-34 16,7 6-9-16,-1-5-14 15,3 0-14-15,7-4-34 16,-2-5-19-16,5-7-12 16,2-1 0-16,-1-4 3 15,2-6 5-15,3-1 4 16,-6-3 2-16,-2-4 3 15,-1 1 4-15,-6 0 4 16,-1 1 3-16,-5 0 2 16,1 2-2-16,-5 3-5 15,1 2-5-15,-2 4-16 0,2 5-11 16,-3 0-20-16,1 3-14 16,3 0-71-16,-2 2-67 15,5 8-274-15,4 6 289 16</inkml:trace>
  <inkml:trace contextRef="#ctx0" brushRef="#br0" timeOffset="89839.03">4952 14994 357 0,'2'4'238'0,"1"0"11"0,9 0-113 15,4 0-23-15,7 1 3 16,10-3 2-16,5-1 0 16,11 2 4-16,11-3-26 15,1-1-17-15,10-2-33 16,-8-6-17-16,7-2-17 15,1-2-3-15,4 0 0 16,10-1-1-16,-4 1-1 16,1 2-1-16,-13 0-1 15,-6 2 0-15,-2 8-1 16,-8 2 0-16,-18 5-3 31,-17-4-26-31,1 1-62 0,47 12-51 0,-13 3-223 16,-7-1 235-16</inkml:trace>
  <inkml:trace contextRef="#ctx0" brushRef="#br0" timeOffset="90562.09">5126 15637 561 0,'-6'-8'310'15,"32"1"-118"-15,7 1-5 16,2 1-29-16,6 1-54 15,-1 1-21-15,-2 3-29 16,-1 1-14-16,-6 6-6 16,3 6 2-16,-12 4 5 15,-3 0 1-15,-5 6-9 16,-7 1-3-16,-2 8-2 16,-5 4-2-16,-7 10-7 15,-4 1-7-15,-3 6-20 0,-2 0-14 16,-4-4-26-16,2-5-2 15,-11-11 9-15,-1-5-3 16,-9-10 5-16,-4-4 4 16,6-7 6-16,1-2 16 15,11-5 31-15,2-3 5 16,7-3 10-16,6-3-1 0,6-6-10 16,2 1-7-16,2-4-7 15,3-1-2-15,3 2 1 16,1 2 0-16,8 2-5 15,1 2-3-15,6 2-4 16,2 4-2-16,1 5 0 16,0 1 0-16,4 5 4 15,-5 0-17-15,-1 4-35 16,-4 1-28-16,0-2-105 16,0 4-99-16,4-5 184 15</inkml:trace>
  <inkml:trace contextRef="#ctx0" brushRef="#br0" timeOffset="90992.52">5785 15672 844 0,'-7'-5'435'15,"1"3"-161"1,3-1-90-16,2 2-59 0,1 1-92 15,0 0-26-15,4 3 7 16,16 6 24-16,33 36 40 16,-29-24 3-16,4 7-18 15,-4 1-13-15,-6-1-33 16,2 4-7-16,-6 2-5 16,2 1-2-16,3 5-7 15,0-1-19-15,-2 1-69 16,6 1-40-16,0-7-55 15,-2 0-20-15,-3-13-92 16,-5-5 194-16</inkml:trace>
  <inkml:trace contextRef="#ctx0" brushRef="#br0" timeOffset="91239.86">6142 15616 798 0,'-6'4'462'0,"-2"0"-55"15,-1 7-230-15,-4 1-46 16,-5 8-48-16,-1 7-9 0,0 7-14 16,1 6 1-16,-3 10-22 15,-5 1-11-15,4 3-13 16,-4-1-28-16,-2 0-107 15,4-3-72-15,-7-6 107 16</inkml:trace>
  <inkml:trace contextRef="#ctx0" brushRef="#br0" timeOffset="92033.25">7021 13795 426 0,'1'10'247'0,"1"5"-43"15,-4 9-56-15,2 7-14 16,-1 12-42-16,1 4-13 15,1 14-17-15,3 5 5 16,-1 19-4-16,0 7-12 16,-2 12-23-16,-1 5-10 15,1 3-8-15,-1 10 0 16,1 13-4-16,-7 0 2 0,-4 9-1 16,-3 3 1-16,-10-2 2 15,6 3 0-15,-4-10-1 16,-2-7-1-16,2-10-2 15,1-7 0-15,1-12 6 16,4-14-25-16,0-18-31 16,3-12-27-16,-1-19-94 15,1-8-70-15,0-15 150 16</inkml:trace>
  <inkml:trace contextRef="#ctx0" brushRef="#br0" timeOffset="93578.87">7174 16148 232 0,'-43'-28'168'0,"39"27"35"16,-4 0 8-16,9-1-20 15,-7 0-16-15,5 0-40 16,1 1-16-16,-5 1-22 15,4-1-7-15,0 0-13 16,0 0-3-16,0 0-4 16,0 0 0-16,0-1-5 15,0 1-8-15,0 1-16 16,-1 0-7-16,2 0-13 16,-2 0-5-16,1 0-9 15,0 0-6-15,0 0-3 0,0 0 0 16,0 0 2-16,1 0 0 15,0 0 5-15,0 0 4 16,0 0 4-16,0 0 1 16,3 1 3-16,-1 7 1 15,8 4 2-15,34 31 0 16,-29-27 2-16,5 5-2 16,-1 2-5-16,2 2-2 15,0 0-8-15,0 0-1 16,-1-4-2-16,3 1-1 0,0 6 0 15,0 1 1-15,3 7 0 16,-4 1 2-16,-1-8 0 16,-2-2 2-16,-5-1-1 15,-7-6-4-15,0-1-25 16,1-5-20-16,-3-6-47 16,4-1-36-16,-6-7-113 15,-4-3-79-15,3-3 197 16</inkml:trace>
  <inkml:trace contextRef="#ctx0" brushRef="#br0" timeOffset="93863.4">7529 16153 811 0,'-6'0'444'0,"6"1"-117"16,3 3-111-16,-3-4-43 16,-3 0-57-16,0 11-17 15,1 11-13-15,-44 26-5 16,22-22-17-16,3 4-13 16,-3 2-27-16,-1 2-9 15,5 0-20-15,-6-5-20 16,4 4-51-16,4 0-41 0,1 1-130 15,7-2-90-15,3-4 209 16</inkml:trace>
  <inkml:trace contextRef="#ctx0" brushRef="#br0" timeOffset="94405.95">8071 16487 836 0,'22'-71'410'0,"-23"75"-141"16,-4-1-41-16,7-3-84 15,-2 0-31-15,0 0-57 16,0 0-12-16,0 0-5 16,0 0-4-16,7 3-2 15,6 4-5-15,38 17-16 16,-34-15-6-16,13-3-4 15,-4 1 0-15,3-4-1 16,0-2 2-16,1-4-34 16,-2 1-37-16,0-6-137 15,-1 0-178-15,-8 2 244 16</inkml:trace>
  <inkml:trace contextRef="#ctx0" brushRef="#br0" timeOffset="94661.41">8243 16241 875 0,'-8'4'476'0,"-3"-6"-117"15,8 2-164-15,2 0-60 0,1 0-93 16,0 0-36-16,0 0-29 15,0 0-1-15,19 0 9 16,27 0 5-16,-20 5-49 16,1-1-50-16,5 1-134 15,0-4-112-15,4 0 220 16</inkml:trace>
  <inkml:trace contextRef="#ctx0" brushRef="#br0" timeOffset="95512.76">8765 16191 571 0,'-45'21'325'16,"38"-28"-74"-16,5-1-64 16,-3 3-21-16,6 1-42 15,13 1-23-15,-1 2-20 16,7-2-9-16,6 3-9 16,-6 0-4-16,8 2-8 15,-2 3-8-15,-1-2-13 16,5 2-4-16,-5 3-4 15,-2 0-3-15,2 5-4 16,-8 1 0-16,-2 3-1 16,-4 0 1-16,-9 3 2 15,-2 3 1-15,-2 5-2 16,-6 2-3-16,-5 7-10 16,-5-1-7-16,-5 1-10 15,-1 2 1-15,-4-12 5 0,-2 0 3 16,0-8 6-16,8-11 0 31,11-4-1-31,1 0 0 0,-33 7-1 0,3-6-4 16,7-5 0-16,15-9-2 15,9 0 1-15,0-4 3 16,0-1 0-16,0 2 2 16,0-3 1-16,3 0 2 0,4 2 0 15,6 1-1 1,-2 0-2-16,4 2-1 0,3 4-2 15,-2 0 0-15,5 6 1 16,5 2 0-16,1 7 3 16,3 1 0-16,3 3 6 15,5 2 2-15,-2 3 1 16,1-2 0-16,6 1-3 16,-7-3-2-16,-1-1-3 15,0-1 1-15,-3-1-1 16,2-1 1-16,-3-4 0 15,6 2-1-15,-5-4 3 16,3-2-15-16,-1-2-69 16,-6-5-66-16,5 1 84 15</inkml:trace>
  <inkml:trace contextRef="#ctx0" brushRef="#br0" timeOffset="96823.86">11296 15347 425 0,'-66'-59'238'0,"63"55"-32"15,1 1-24-15,-2-3-21 16,4 3-4-16,-1 2-5 16,0 0-1-16,1 1-29 15,0 0-19-15,0 0-43 16,0 0-17-16,0 0-22 16,0 0-6-16,8 1-7 15,9 2-2-15,38 12-2 16,-31-13 0-16,0 2 0 15,-1 1 0-15,-1-7-1 0,2 5-1 16,6 0 1-16,-4-3 1 16,-2 2 0-16,-1 1 2 15,-6-1-15-15,0 3-23 16,-4-4-66-16,-3-1-48 16,-1 2-100-16,-1-2-45 15,-3 0 183-15</inkml:trace>
  <inkml:trace contextRef="#ctx0" brushRef="#br0" timeOffset="97114.08">11324 15143 773 0,'-5'0'408'15,"-4"-3"-132"-15,6 3-74 16,3-4-37-16,6 6-71 16,-6-2-26-16,0 0-30 15,0 0-6-15,8 1-11 16,6 0-9-16,35 6-9 16,-23-4-2-16,4 0 1 15,8-2 3-15,-7-2-41 16,11 2-24-16,-3 2-66 15,3-1-44-15,5 5-139 0,-5-6 194 16</inkml:trace>
  <inkml:trace contextRef="#ctx0" brushRef="#br0" timeOffset="98839.4">12684 14886 285 0,'-71'-54'227'16,"72"50"33"-16,-1-4-49 15,4 1-67-15,-1-1-21 16,4-2-9-16,3 4-6 15,3 0-15-15,2-2-11 0,3-1-23 16,5 2-8-16,6-1-15 16,3 6-7-16,3 2-13 15,-4-4-7-15,5 3-7 16,0 0-1-16,-5 3 1 16,8 4 9-16,-12 6 16 15,-5-3 5-15,-1 8 4 16,-8 4-5-16,-2 5-8 15,0 8-3-15,-6-5-5 16,-8 10-2-16,-7 7-7 16,-2 3-1-16,-13 12-7 15,3-8-6-15,-3-1-14 16,2 1-4-16,-4 1-11 16,0 1-6-16,-8-10 9 15,-5-9 2-15,8-14 17 16,-4-8 12-16,6-13 12 0,4-4 6 15,2-3 3-15,4-5 8 16,6 2 3-16,3 1-2 16,3-2 1-16,3-2-8 15,4 2-12-15,-1-2-4 16,5 2-5-16,1-1 0 16,5 1 3-16,3 1 3 15,4 0 0-15,3 3-1 16,6 6-3-16,1 3-1 15,2 4 1-15,3 4 0 0,-3 1 1 16,-1 4 1-16,-3 1 0 16,-1 1 0-16,0-3-1 15,0-1-1-15,-2-3 0 16,-7 0-2-16,6-2-32 16,0-3-23-16,1 0-80 15,3-4-48-15,-7-5-181 16,2-3 227-16</inkml:trace>
  <inkml:trace contextRef="#ctx0" brushRef="#br0" timeOffset="99309.89">13418 15290 516 0,'69'-81'347'0,"-77"73"-24"16,8 1-80-16,-3 3-28 15,-9-1-47-15,4 1-18 16,3 4-46-16,-2 2-26 15,6 4-42-15,1-1-13 0,0 9-10 16,6-5 1-16,0 2 1 16,-6-3-3-16,8-6-8 15,-7-2-2-15,4-5 3 16,3-4 3-16,-2 0 1 16,-1-2-1-16,-3 1-1 15,0 3 0-15,1-1-1 16,-1 4 0-16,0-1-4 15,-1 4-4-15,-2 1-8 16,0 0-3-16,0 0-8 16,0 0-8-16,0 0-35 15,0 0-33-15,-1 0-85 16,2 0-51-16,-2 0-86 16,2 0-66-16,0 0 251 15</inkml:trace>
  <inkml:trace contextRef="#ctx0" brushRef="#br0" timeOffset="100100.79">13773 14977 467 0,'43'-91'256'0,"-42"81"-40"16,1-7-38-16,5 4-45 15,0-1 3-15,5-4 2 16,1 4 0-16,5 0-14 16,4 1-20-16,4 5-35 15,1 1-11-15,3 7-19 16,-4 5-5-16,2 3-8 16,-3 3-1-16,-7 1 1 15,1 1-3-15,-4 10-3 16,0 4-2-16,-3 6 1 15,-5 6 0-15,-6 4-3 16,-7 1-1-16,-9 2-5 16,1 0 0-16,-4 0-7 0,-1-1-6 15,-1-4-13-15,-5-4-8 16,-9-11-9-16,0 0 1 16,-4-13 0-16,4-1 3 15,2-7 7-15,2-5 2 16,5-1 0-16,-3-5 2 15,8-2 3-15,4 3 1 16,6-6 3-16,2 0 0 0,7-1-3 16,-1-2-1-16,2 6 6 15,1-3 2-15,4 7 4 16,0-1-1-16,2 0-3 16,7 8-2-16,0-2 3 15,5 2 6-15,1 4 20 16,1 3 10-16,3 5 9 15,-1 4 1-15,0 2-6 16,-2-1-3-16,1 1-9 16,3 7-4-16,-6-6-10 15,3-2-4-15,-5-3-3 16,-5-5-1-16,6-1-18 16,-2-1-15-16,0-5-36 15,2 1-31-15,4-2-67 16,7-2-41-16,1 0-204 15,11-2 261-15</inkml:trace>
  <inkml:trace contextRef="#ctx0" brushRef="#br0" timeOffset="100571.66">14776 15247 813 0,'-48'-47'397'0,"48"47"-126"15,1-1-73-15,0 0-60 16,-1 1 0-16,0 0-14 15,0 0-13-15,5 1-28 16,10 1-27-16,3 1-34 0,25 5-10 16,-23-15-9-16,-1 2-3 15,4 1-26-15,3-2-11 16,-3 5-48-16,-3 0-40 16,3 0-113-16,-3 1-183 15,-6-5 272-15</inkml:trace>
  <inkml:trace contextRef="#ctx0" brushRef="#br0" timeOffset="101375.24">15402 14985 692 0,'-9'-45'332'15,"5"46"-107"-15,3 1-93 0,0-2-47 16,0 0-18-16,1-2-6 16,0 1 5-16,0 0 18 15,7 0 4-15,9 0 3 16,34-1-10-16,-27 1-16 16,3 2-7-16,3 1-25 15,-3 0-12-15,-3 4-15 16,0 1-3-16,-11 2-2 15,-4 3 0-15,-2 5 4 16,-8 1 0-16,-2 7 1 16,-4 2-5-16,-8-2-28 15,-3-1-29-15,-1-6-68 16,1 0-19-16,2-5 19 16,7 5 28-16,6 0 70 15,4-2 26-15,6 5 13 16,1-5 1-16,4 5 2 15,2-3 3-15,0 0 15 16,4 4 10-16,-8-9 14 0,-2 3 6 16,6 0 5-16,-10-3-1 15,0 3-2-15,-5 1-9 16,-12 0-17-16,-3-1-4 16,-8 1 5-16,-5-3 4 15,-6 2 2-15,-4 2-5 16,-8-8-32-16,-2 1-29 15,0-10-106-15,3-2-55 16,10-1-140-16,5 2 184 0</inkml:trace>
  <inkml:trace contextRef="#ctx0" brushRef="#br0" timeOffset="101994.59">16545 15427 563 0,'51'-68'310'0,"-51"68"-58"15,0 0-31-15,2 3-60 16,-2-3-33-16,0 0-26 16,0 0 4-16,9 3-1 15,3 2 4-15,35 14-26 16,-31-12-24-16,1-3-31 16,-2 1-13-16,-1-4-11 15,2 2-2-15,-1-1-22 16,0 0-30-16,3-2-83 15,-2 0-54-15,-1-2-120 16,-2-2-85-16,4 1 252 16</inkml:trace>
  <inkml:trace contextRef="#ctx0" brushRef="#br0" timeOffset="102253.89">16703 15284 1147 0,'-38'-36'474'0,"38"34"-292"16,2 2-49-16,0 2-88 16,-2-2-14-16,0 0-30 15,5 1-1-15,9 1 1 16,-1 1-18-16,25 0-43 15,-19-4-20-15,3 2-56 16,1-4-51-16,12-1 127 16</inkml:trace>
  <inkml:trace contextRef="#ctx0" brushRef="#br0" timeOffset="103538.21">17931 15210 1028 0,'13'86'472'0,"-12"-80"-211"15,1-7-81-15,-2-5-52 16,0 5-45-16,0 0-28 16,2-17-43-16,20-32-5 0,-8 17-4 15,2-4-1-15,1-7 0 16,4-3 0-16,1-1 1 16,2-1 1-16,3 4 0 15,-9 14-1 1,-9 16-1-16,0-1-1 0,26-36 1 15,-7 4-1-15,-3 8 2 16,-11 27 1-16,-7-1 2 16,2 6 2-16,-8 3 3 15,0-2 2-15,1 8-3 16,-2 2 3-16,0-3-1 16,0 0 1-16,0 0 2 15,-1 16-3-15,-1 39-2 16,0-18 0-16,-3 15 6 15,1 7 1-15,-6 8 0 16,-3 1-1-16,-1 2-10 16,-4-2-1-16,3 0-2 0,0-1 0 15,-1 3-1-15,4 1 0 16,-1 0-1-16,-2 3 1 16,3-9 1-16,0-3-1 15,4-10 0-15,1-6 1 16,4-7 1-16,-1-4 0 15,1-7 5-15,-2-6 3 16,2-8 4-16,-3-1 2 16,1-7 6-16,-4 0 1 15,-2-2 1-15,-3-3 0 0,-5-1-3 16,2-1-1-16,-5-3-2 16,-1 1-2-16,-6 1-8 15,4-1-4-15,-4 2-5 16,-1-2-1-16,5 2 0 15,2 1 0-15,1 3 1 16,6 0 2-16,0-1 6 16,-2-3 3-16,11-1 2 15,2-2-1-15,0-1-9 16,6 2-4-16,6-2-5 16,4 1-4-16,8 0 1 15,4-3 1-15,8 3 0 16,6-1 3-16,17 4 3 15,12 3 2-15,8 5 3 16,6 2-1-16,2-1-2 16,-4 0 1-16,-2 0-46 15,0-3-23-15,3 2 48 0,1-1-15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59:0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5431 3678 822 0,'5'0'317'16,"4"7"-183"-16,-7 9-138 15,3 8-1-15,-3 16 3 16,-3 2 2-16,1 12 0 16,4 10 1-16,-4 15-1 15,2 10 0-15,3 16-1 16,-9 6 0-16,3 25 0 0,-2 8 2 15,-7 23-1-15,1 5 0 16,5 18 10-16,-1 5 3 16,3 13 13-16,2 8 2 15,-1 2-10-15,0 6-2 16,3 5-14-16,2 6 2 16,-4-1 0-16,2 1-1 15,-2-13 31-15,-1-7 3 16,2-11 19-16,-2-18 2 15,3-14-26-15,2-11-6 0,-3-29-18 16,4-9 16-16,-5-30-87 16,3-15-84-16,-1-28 98 15</inkml:trace>
  <inkml:trace contextRef="#ctx0" brushRef="#br0" timeOffset="466.69">3834 7003 1196 0,'7'-11'422'16,"-1"0"-349"-16,24-10-86 16,31-1-2-16,9 1-2 15,17 12 1-15,5 5 2 16,18 4 3-16,15 3 3 16,23 1 3-16,13-2 1 15,29 0 1-15,13-1 2 16,20-1-3-16,24-1 7 0,16-4-1 15,14-1-1-15,24-3 3 16,5-5-7-16,18 0 3 16,4-3-1-16,7 0 1 15,-3 0 0-15,-5-1 1 16,-3-2 2-16,-20 0 0 16,-3-1 2-16,-33-2 0 15,-9-4-1-15,-27-2-1 16,-23-1 26-16,-28-11-118 15,-27-2-139-15,-51-17 155 16</inkml:trace>
  <inkml:trace contextRef="#ctx0" brushRef="#br0" timeOffset="1097.56">4103 3264 465 0,'0'0'281'16,"2"1"-51"-16,5 6-49 0,3 8-15 15,7 4-36-15,0 5-21 16,7 12-31-16,-1 4-14 16,2 13-23-16,5 7-7 15,-6 10-14-15,1 5-8 16,0 3-6-16,-7-7 0 16,10 1-2-16,-2-3 1 15,-2-5 1-15,3-2-2 16,-7-8-69-16,1-7-46 15,-3-14-143-15,-1-7-177 0,0-18 283 16</inkml:trace>
  <inkml:trace contextRef="#ctx0" brushRef="#br0" timeOffset="1334.93">4592 3607 845 0,'-10'-2'386'0,"-5"5"-187"16,-5 6-20-16,-7 11-36 15,-3 5-34-15,-5 6-25 16,0 3-20-16,2 0-30 16,1 3-9-16,5 0-18 15,5 3-5-15,3 6-20 16,-1-1-31-16,3-2-141 0,-1-4-127 15,1-6 192-15</inkml:trace>
  <inkml:trace contextRef="#ctx0" brushRef="#br0" timeOffset="1706.96">4432 2918 531 0,'-24'-3'319'0,"4"17"13"15,-6 5-157-15,15 11-6 16,-8-1-46-16,6-6-55 15,6 0-21-15,5-11-43 16,9-3-7-16,7-9-3 16,4-5 2-16,-3-9 5 15,3-3 2-15,-1-5-1 16,-5-4 0-16,1 7-1 16,-5 1-5-16,-7 7-30 15,-1 1-28-15,-6 4-83 16,-2 3-54-16,-6 8-154 0,4 10 216 15</inkml:trace>
  <inkml:trace contextRef="#ctx0" brushRef="#br0" timeOffset="2560.59">12327 6542 453 0,'7'0'217'0,"2"3"-62"16,-2 5 2-16,10 5 49 15,-1 9-24-15,5 10-39 16,3 8-17-16,-5 12-52 0,5 6-22 15,0 9-31-15,2 3-6 16,4-5-7-16,-2-2-2 16,2-6 0-16,-4-3-2 15,4-1 1-15,-1-4-1 16,-4-6-12-16,3-6-18 16,-6-10-71-16,-4-4-53 15,-7-13-236-15,-3-3 245 16</inkml:trace>
  <inkml:trace contextRef="#ctx0" brushRef="#br0" timeOffset="2790.96">12739 6781 1217 0,'-10'10'448'0,"-9"13"-375"15,-4 8-2-15,-13 12 8 16,-6 4-19-16,-3 1-15 16,1 3-2-16,4 3-23 15,-4 0-12-15,-3 7-24 16,-2 0-49-16,-11 3-163 16,8-1-237-16,-2-1 290 15</inkml:trace>
  <inkml:trace contextRef="#ctx0" brushRef="#br0" timeOffset="4660.31">5516 5848 249 0,'-1'-1'173'0,"0"-1"12"16,1 2-37-16,0-1-46 0,-1 1-11 16,0 0-21-16,0 0-4 15,0 0-11-15,1 0-3 16,0 0 2-16,0 0-2 16,0 0-2-16,0 0-6 15,0 0-12-15,4 2-3 16,5 2-13-16,1 1-4 15,2 2-3-15,25 17 1 16,-24-17 7-16,0-1 2 16,4-2 0-16,0 4-2 0,3 4-7 15,-1-2-2-15,6 2-2 16,1 1-2-16,6 0-3 16,-1 0-3-16,7 7 33 15,0-4 4-15,0 2 3 16,5 4 3-16,-5-1-34 15,6 4-3-15,5 4-2 16,2 2-1-16,10 4-1 16,1 1 1-16,5 0-1 15,-1 3 1-15,-3-1 1 16,3 3 1-16,1-1 3 16,5 1 1-16,11-3 3 15,3-1 0-15,-1-1-2 16,3 4-1-16,0 3-3 15,-4-1-1-15,11 6 1 16,1-4-2-16,-5 4 1 0,5 3 0 16,1-3 0-16,2 0-1 15,12-3 0-15,-3 0 0 16,-7-1-1-16,4 0 0 16,0 2-1-16,6 0 0 15,8 0 1-15,0 5 0 16,-7-3 1-16,7 2-1 15,6-3 1-15,-7-1-2 16,6-2 1-16,-8-5 0 0,-5 2-1 16,-3 1 0-16,-12 0 47 15,-6 3 14-15,-12-4 5 16,-5-4 3-16,-4-3-46 16,-6-4-12-16,-13-4-2 15,-3-5-1-15,-14-4 2 16,-6-1 0-16,-10-7 3 15,-5-1 2-15,-2-5 6 16,-9 0 4-16,3-3 15 16,-4-2 5-16,-1 1-18 15,0 0-24-15,0 0-78 16,-2-6-69-16,-3-3-182 16,0 0 205-16</inkml:trace>
  <inkml:trace contextRef="#ctx0" brushRef="#br0" timeOffset="5841.92">17142 3449 446 0,'4'-13'242'0,"-2"11"-95"15,-3 6-36-15,-2 11-79 16,0 5-32-16,-1 18 3 15,-2 8 10-15,-1 22 11 16,1 15 5-16,-4 19-10 0,4 14-5 16,-3 24-11-1,-2 1-1-15,0 15 0 0,-1 13 0 16,-4 6-1-16,2 13 0 16,0 21 8-16,1-5-1 15,2 18-20-15,-4 0 62 16,-4 2 15-16,-1 1 8 15,-3-2 43-15,-2 5-59 16,2-4-19-16,7 2-7 16,-1-9-21-16,0-7-5 15,2-5-4-15,-3-15 2 0,4-15-1 16,-4-7 2-16,8-29 0 16,-3-12 0-16,9-24 0 15,1-19-2-15,-3-27-46 16,6-8-33-16,-10-26-107 15,5-2-113-15,-9-17 193 16</inkml:trace>
  <inkml:trace contextRef="#ctx0" brushRef="#br0" timeOffset="6351.6">15145 6440 1319 0,'6'-8'428'16,"12"7"-451"-16,4 1-11 16,19 8 15-16,3 2 4 15,22 3 7-15,12 1 2 0,12 2 0 16,6 1 0-16,16 1-1 16,18 1 3-16,23-1 0 15,17 1 0-15,24-1 3 16,1-2 0-16,29 0 1 15,5 1-2-15,20-2 11 16,7 3 4-16,7 2 31 16,3-5 14-16,9 4 7 15,2-3 7-15,-10-4-27 16,0 0-9-16,-13-6-15 16,-7-3-8-16,-16-6-1 15,-10-6-2-15,-41-8 4 16,-16 0 2-16,-35-9-51 15,-20-2-35-15,-30-5-129 16,-23-6-160-16,-40-8 235 16</inkml:trace>
  <inkml:trace contextRef="#ctx0" brushRef="#br0" timeOffset="8012.68">10050 8143 192 0,'-1'14'182'0,"2"0"33"16,5-10-9-16,4 1 9 15,4-6-22-15,2-9-24 16,7-9-47-16,3-3-29 15,3-16-42-15,6-9-7 16,-4-21-2-16,-6-10 1 16,3-14 1-16,-4-1-3 15,3-5-16-15,4-6-8 0,6-12-10 16,-3-8-4-16,4-8-2 16,5-4-1-16,5-8-1 15,10 3-1-15,8 0 2 16,-7-1-2-16,9 14 1 15,-3 0 0-15,-1 12 0 16,14 5 0-16,0 6 0 16,-3 7 0-16,-6 5 0 15,-11 12 0-15,-13 24-4 16,0 11-1-16,-8 21-7 16,2 7-8-16,-11 18-16 15,-5 2-4-15,-6 20-6 16,-3 11 6-16,-7 17 13 15,-7 15 7-15,-5 21 8 16,-4 7 3-16,-2 19 6 16,-1 9-1-16,-3 16 5 15,1 6 0-15,-3 10 5 0,1 8-1 16,4 3-1-16,6 2 0 16,5-13-1-16,1 9-1 15,9-4 1-15,-5-3-1 16,15 11 0-16,3-22 0 15,6-11-21-15,8-12-13 16,4-23-39-16,6-10-18 16,-5-22-17-16,3-12-34 0,-9-27-118 15,-3-18 168-15</inkml:trace>
  <inkml:trace contextRef="#ctx0" brushRef="#br0" timeOffset="9244.45">5746 6067 383 0,'-14'-4'285'0,"2"-4"26"16,-2-1-109-16,-5-8-113 15,0 1-47-15,-8-11-56 16,-2-6-10-16,-1-6-1 16,-2-6 4-16,-3-3 30 15,3-3 12-15,1-4 18 0,-2-1 12 16,1 3 19-16,-2 7 6 16,-8 6 9-16,-1 4-1 15,-6 12-17-15,-1 2-6 16,1 13-32-16,-2 9-21 15,3 14-28-15,-6 10-9 16,-5 24-4-16,-5 13 7 16,-11 23 22-16,0 8 8 15,1 3 15-15,11-7 7 0,7-22 1 16,7-13-3-16,9-23 6 16,-2-14-11-16,8-19-46 15,4-17-28-15,-2-20-39 16,7-6 7-16,-9-22 43 15,-2-3 36-15,-4-11 56 16,-3-2 16-16,0 4 24 16,2 9 1-16,3 12 5 15,0 10 3-15,6 14-10 16,3 6-7-16,-4 9-32 16,1-2-17-16,-6 9-23 15,-8-3-10-15,-2 12-15 16,-5 2-5-16,-6 6-2 15,0 8 1-15,2 6 5 16,3 3 2-16,8 5-22 16,4-1-15-16,3 8-7 15,1 6 1-15,-8 15 25 0,-1 10 16 16,-8 19 18 0,-3 4 5-16,1 5 3 0,-2-4-1 15,7-17-3-15,2-9-15 16,7-21-2-16,5-6 5 15,-11-20 8-15,3-7 19 16,-12-14 6-16,-2-1 4 16,-3-4 10-16,-4 1 1 15,3 8 9-15,8 7-4 16,8 23-16-16,5 13-6 0,-4 28-17 16,-11 11 0-16,-16 20 6 15,-5 13 4-15,1 30 13 16,3 8 0-16,-5 17-8 15,0 4-5-15,-12-3-7 16,-8 5-33-16,-1 8-46 16,4 2 47-16</inkml:trace>
  <inkml:trace contextRef="#ctx0" brushRef="#br0" timeOffset="11417.92">16322 2681 711 0,'4'3'325'0,"11"8"-185"0,1 5 21 16,6 13-6-1,2 6-41-15,-2 9-14 0,6 6-20 16,-3 10-33-16,-1 1-12 15,3 11-19-15,-3-7-4 16,0-3-4-16,-3-10 0 16,-5-13 0-16,5 0-1 15,-5-13-34-15,1 1-39 16,-3-13-84-16,-8-7-57 0,3-9-244 16,-2-10 292-16</inkml:trace>
  <inkml:trace contextRef="#ctx0" brushRef="#br0" timeOffset="11604.42">16709 2935 672 0,'-10'17'304'0,"-17"14"-159"16,-2 7 12-16,-8 14-18 15,-4 5-47-15,0 3-50 16,-3-5-10-16,10-9-19 15,2-8 7-15,12-12-78 16,6-2-65-16,8-11 80 16</inkml:trace>
  <inkml:trace contextRef="#ctx0" brushRef="#br0" timeOffset="11984.47">16620 2463 789 0,'-12'19'362'0,"-7"9"-159"15,1 1-32-15,9 1-9 16,5-4-70-16,6-10-69 15,6-6-3-15,7-10 6 16,1-5 0-16,3-8 4 16,-4-6-2-16,3-6-7 15,-7 0-1-15,-4 0 0 16,0 3 1-16,-14 3-3 16,0 3-3-16,-5 6-15 15,-5 4-10-15,2 3-12 16,3 5-1-16,3 9-68 15,8 4-31-15,10 9-78 16,2 4-92-16,18 8 199 16</inkml:trace>
  <inkml:trace contextRef="#ctx0" brushRef="#br0" timeOffset="12663.69">21583 6907 640 0,'-1'-1'357'0,"1"0"-21"16,2 7-222-16,-2-6 20 16,0 0-33-16,14 20-11 15,42 40-1-15,-28-21-7 16,14 7-11-16,-2 4-8 0,-3 7-9 15,1 2-10-15,-5 5-11 16,3 2-5-16,-1-5-15 16,-2-4-4-16,1-12-36 15,-5-6-27-15,-3-12-114 16,-6-7-77-16,-1-12-189 16,0-7 257-16</inkml:trace>
  <inkml:trace contextRef="#ctx0" brushRef="#br0" timeOffset="12866.73">22044 7012 1050 0,'-20'36'445'0,"-24"-3"-172"15,-6 7-236-15,-6 6-1 0,-3 6 5 16,-7 2-4-16,5 0-10 15,3-8-26-15,4-8-30 16,-9-8-96-16,-6-3-68 16,-18-11 112-16</inkml:trace>
  <inkml:trace contextRef="#ctx0" brushRef="#br0" timeOffset="15430.07">15332 5719 250 0,'-10'-10'110'0,"2"1"-20"15,0-3-23-15,-1 5 54 0,-1 1 18 16,1 3 26-16,-1 1-18 15,0 1-29-15,2 0-15 16,0 1-44-16,4 1-27 16,4 2-36-16,2 5-8 15,7 15-5-15,3 9 5 16,3 11 3-16,3 8 3 16,7-1 5-16,0-3 0 0,8-10 0 15,4-6-1 1,8-16 2-16,1-9 2 0,9-14 4 15,-1-7 1-15,-4-15 1 16,5-2-2-16,-6-11-3 16,1-5 0-16,0 4-2 15,-2-4 2-15,-8 7-3 16,0 9-1-16,-3 17-6 16,-5 14-3-16,-5 21 2 15,-5 9 2-15,-2 17 6 16,-5 1 3-16,1 6 2 15,2-1 0-15,-5-13 1 16,10-2 0-16,-1-17 2 16,-1-9 2-16,10-9 1 15,-4-8 1-15,1-10 1 16,3-6 0-16,-3-10-3 16,-1-4-2-16,-2-5-3 15,-1 0-1-15,1 4-1 0,-3 2-1 16,2 11 1-16,0 6 5 15,2 8 11-15,-3 2 1 16,1 4-3-16,4-1-3 16,-4-3-8-16,6-2 1 15,-2-12 4-15,-4-6 0 16,6-14-3-16,-2-5-6 16,8-4-19-16,2-8-5 0,3-6-7 15,2-4-2 1,-1-8 16-16,0 3 2 15,-1 1 9-15,0 6 4 0,-5 10 2 16,-5-2 1-16,2 7 0 16,-8-5-1-16,7 7 0 15,4-5-1-15,4 3-1 16,2 3 1-16,1 2-1 16,-1 10-2-16,-4 6-1 15,0 5-1-15,-3 11-1 16,1 4-1-16,-5 4 0 15,2 7 0-15,-8-6 1 16,8 5 0-16,11 7-1 16,1 2 1-16,13 9-1 15,-7 2-1-15,-6 2 2 16,-5 3-1-16,-11 8 2 16,-2 3 0-16,-10 4 1 15,-3 5 1-15,-6 5 1 0,-7 0-1 16,-8 5 2-16,0 0 0 15,-9-5 1-15,1-1 1 16,0-4 0-16,3 0 0 16,1 1-1-16,8 1 0 15,3 2 0-15,3-3-1 16,8-3 1-16,-5-2 0 16,1-8 2-16,-3-5 0 0,1-7 0 15,0 3 0 1,0 0-1-16,-1 1 0 0,-4 2-2 15,-4-1 1-15,0 0 0 16,-2-2 0-16,2 0-1 16,1-3-1-16,3-2-3 15,2-2-2-15,4-7-2 16,3-4 0-16,1-5 4 16,5 0 2-16,-1 0 3 15,-2 1 2-15,-2 5-3 16,-2 0 0-16,-4 8-2 15,-1-3 0-15,-1 6 2 16,-1 2 0-16,-1-3 0 16,6 5 0-16,1-4-1 15,-2-2 1-15,5-1 0 16,-5-4 0-16,0-3 0 16,3 3 1-16,-2 0-1 15,4 1-2-15,-3 3 2 0,6-1-2 16,-4 3 1-16,-2-4 1 15,4 3-1-15,-2-1 1 16,-2-3 1-16,3 3 1 16,-3-6 0-16,-1 4-1 15,0-1 2-15,-1 0-1 16,-1-1 0-16,-1-4 0 16,7 2 5-16,-5-1 0 0,6 4 1 15,-7 0 0-15,-4-1-5 16,6 2 0-16,-7 0 0 15,1-1 1-15,2 3-1 16,2 0 1-16,3 0 0 16,5 6-2-16,-3-2 19 15,-4 0 3-15,1 1 7 16,-1-2 6-16,-1 5-17 16,2 3-3-16,-2 1-6 15,1 2-5-15,0 1-3 16,-2-3-1-16,5 2-2 15,2 1 0-15,0 5-1 16,2 0 0-16,-2 5 23 16,0 2 6-16,-1 2 7 15,-1 9 1-15,1 4-21 16,-1 5-5-16,0 5-4 16,0-2-2-16,2-3-1 15,-1-3-1-15,4-1 0 0,2-2-1 16,1 8-11-16,1-4 38 15,-1 8 8-15,4 0 0 16,0-1 15-16,-1 2-40 16,6-12-6-16,-6-1-1 15,1-3-1-15,2 0 1 16,-9 0-1-16,3 4 1 16,-3-4 28-16,-4 0 6 0,1-1 4 15,-6-9 1-15,-1-5-28 16,0-4-5-16,0-4-1 15,7-2 0-15,0-3 3 16,-7-6 0-16,7-3 4 16,-10-5 1-16,0-2 1 15,3-5 2-15,-5-2 4 16,4-1 7-16,-4-1 1 16,1 0 0-16,0 0-6 15,1 1-8-15,-1 0-7 16,1 0-3-16,0 0-3 15,-1 0-1-15,0 0-2 16,0 0 0-16,0 0-2 16,0 0 0-16,-2 0-4 15,3 0 1-15,-1 0 0 16,0 0 1-16,0 0-33 16,0 0-38-16,0-1-157 15,0 0-79-15,0 0 181 16</inkml:trace>
  <inkml:trace contextRef="#ctx0" brushRef="#br0" timeOffset="16498.03">18788 8344 474 0,'11'14'175'0,"-5"3"-142"15,12 2 0-15,-2-7 41 0,-3-2-1 16,7-3-7-16,-2-8-7 16,8-6-31-16,-2-7-5 15,5-17 4-15,-1-6 2 16,-3-9-8-16,2-3-10 16,-4-3-15-16,-2 1-4 15,-6-2 1-15,0 5 3 16,-5 8 5-16,1 9 7 0,-2 16 27 15,-3 4 15-15,1 11 14 16,-3 1-3-16,2 5-24 16,0 4-17-16,5 0-14 15,5-1-3-15,7-3 0 16,1-5-1-16,5-11 0 16,3-7-5-16,-7-16-8 15,6-4-7-15,-5-12-11 16,-2-7 4-16,8 0 7 15,-6-2 8-15,4 1 18 16,1-2 9-16,-3-1 0 16,4-1 2-16,-3 5-6 15,1 5-4-15,-5 10 1 16,-3 0-5-16,-1 10 18 16,0 2 1-16,0-3 0 15,-4-3-1-15,3-4-21 16,-2-6-7-16,-4-10-24 0,6 0-6 15,-1-9 1-15,4-3 5 16,-2 2 24-16,-2 1 6 16,2 12 11-16,-6 4 12 15,4 13 14-15,-2 6 8 16,-4 2 2-16,3 4-10 16,0-4-13-16,3-5-9 15,5-5-11-15,-1-7-4 16,3-8-1-16,3 1-1 0,3-13-7 15,4-1-1-15,3-9 0 16,2-4 1-16,1 3 4 16,2 3 0-16,-5 7-1 15,0 7 0-15,3 13 2 16,0 10 5-16,12 7 17 16,3 9 1-16,3 5 0 15,6 2-3-15,2 1-16 16,-1-1-1-16,-7-2-1 15,2 1 0-15,1 0 0 16,0 7-25-16,8-4-96 16,-3-2-128-16,-3 3 151 15</inkml:trace>
  <inkml:trace contextRef="#ctx0" brushRef="#br0" timeOffset="19247.25">7475 6723 574 0,'8'-13'308'16,"-3"5"-89"-16,-3 3-15 16,4 6-67-16,-4-1-26 15,-2 1-19-15,-1-1-8 16,0 0-3-16,0 0 3 15,0 0 3-15,-3 0 2 0,-4 3-3 16,-5 0-8-16,-28 11-22 16,26-6-12-16,-2 4-27 15,1 2-8-15,-1 7-9 16,-3 2-2-16,2 7-1 16,3 7-1-16,1 0 1 15,6-1-1-15,7-2 0 16,1-7 0-16,9-7-1 15,-5-4 0-15,10-7 1 16,5-3 2-16,3-6 2 16,11 0 1-16,-8-8 1 15,1-3 0-15,0 3 2 16,-5-5 1-16,0-1 3 16,-7-2 1-16,-8-9 5 15,3-1 2-15,-5-2 3 16,-3-4 1-16,-1 2-3 15,-7 2 0-15,-4 6 10 16,7 9 3-16,-8 4 3 0,2 7-3 16,1 5-18-16,-4 3-9 15,0 10-7-15,-1 3-2 16,-4 7 0-16,3 5 0 16,6 5 1-16,3-2 0 15,7-4-1-15,3-4 0 16,7-11-1-16,3-3 2 15,3-8 1-15,3-1 1 16,3-6 1-16,6-5 1 16,1-9 1-16,-4-4 0 0,-3-6 2 15,-9-1 1-15,-2 0 3 16,-4 1 3-16,-8 2 7 16,-4 3 2-16,-4 6-6 15,-1 6-4-15,-4 10-13 16,2 7-5-16,-7 8-2 15,4 5 1-15,-5 6 9 16,0 1-26-16,2 1-98 16,0 1-107-16,5 2 134 15</inkml:trace>
  <inkml:trace contextRef="#ctx0" brushRef="#br0" timeOffset="20462.9">18737 6707 377 0,'0'-1'205'0,"-1"0"-43"0,-1 0-5 16,-14-1-3-16,-37 10-17 15,24 5-8-15,3 4-9 16,-3 1-22-16,4 2-14 16,2 1-18-16,0-1-13 15,3 2-19-15,-3-1-6 16,7 6-16-16,5-1-1 15,4-2 9-15,11 1 7 0,5-5 7 16,-5-5-1 0,7-5-6-16,5-3-1 0,7-9 1 15,9-4 0-15,0-6 4 16,-5-7-1-16,-1-5-4 16,-1-2-1-16,-4-3 0 15,-2-2 1-15,-9 3 4 16,-5-1 0-16,-10 3 19 15,-4 3 3-15,-5 7 2 16,-5 4-3-16,3 10-30 16,-1 2-6-16,2 8-13 15,2 6-2-15,-5 3 2 16,5 5 0-16,2-1-1 16,4-3 0-16,5-3-1 15,2-6-2-15,3-6-19 16,3 3-23-16,4-5-92 15,1 1-88-15,7 2 138 16</inkml:trace>
  <inkml:trace contextRef="#ctx0" brushRef="#br0" timeOffset="33560.16">18291 6636 191 0,'0'-3'164'0,"0"-3"37"15,1 4-30-15,-1 1-57 16,0 0-19-16,0 0-33 16,0 1-2-16,0 0-12 15,0 0-9-15,0 0-7 16,0 0-4-16,0 0-12 16,1 9-2-16,0 10 2 15,-6 28-1-15,2-22-1 16,-1 2 0-16,3-2-6 0,-3-3-2 15,3-6-1 1,-2-1-1-16,3-8 0 0,2-2 21 16,-1-7 25-16,4-2 9 15,-3-10 5-15,2-3-20 16,3-6-24-16,-3-4-8 16,-3-2-5-16,5 3 1 15,-5 0-2-15,3 2-1 16,2 6-2-16,-5 3-1 15,0 8-2-15,3 3 0 0,-5 1 0 16,-2 3-3-16,2 0 3 16,0 0 0-16,1 5 3 15,0 14 4-15,-1 30 0 16,-8-30-1-16,3-1-2 16,-3 0 3-16,1-4-65 15,4 0-85-15,1-2 93 16</inkml:trace>
  <inkml:trace contextRef="#ctx0" brushRef="#br0" timeOffset="34941.47">18375 5828 246 0,'-27'-28'161'16,"24"28"-12"-16,-1 2-42 15,7 3-16-15,-6-5-3 16,3 0 9-16,-1 0 1 0,-2 6-30 15,-1 10-16-15,-12 26-24 16,5-26-8-16,4 0-14 16,-2 0-2-16,6-2-1 15,2-2 9-15,7 2 14 16,-6-4 8-16,1-5 28 16,4 2 3-16,-5-5 0 15,7-2-1-15,5-2-15 16,-2-5-4-16,3-4-7 15,-4 1-4-15,-6-5-6 16,2 0-3-16,-5-1 0 16,3-1-2-16,-3 2-1 15,0 2-2-15,-4 3-6 16,-3 1-3-16,2 4-6 16,-4 1-5-16,9 8-10 15,-1 2-4-15,-4 6-2 16,1 2 2-16,-8 0 7 15,4 4 1-15,-1-3 3 0,1 3-1 16,7-3 0-16,-3-5 1 16,7 1 3-16,3-2 3 15,-4-3 6-15,8 3 4 16,2-3 1-16,-7-3 3 16,6-3 0-16,-9-3-1 15,2-3 1-15,2 3-2 16,-2-6 2-16,2 0-1 15,-6-4 0-15,2 0 1 0,-2 2-2 16,-2-2-2-16,0 6-6 16,-1 0-4-16,2 6-10 15,-6 1-5-15,1 2-5 16,-3 6-2-16,0 6 4 16,5 1 3-16,1 3 6 15,-2-3 3-15,-4-6 2 16,5 1-1-16,4-4-1 15,-1 0 0-15,9-2 4 16,-1-2 2-16,0-4 5 16,7-1 2-16,-4-7 0 15,0 2 1-15,0-1-2 16,-9-3 0-16,5 3 1 16,0-5 2-16,-4 2 3 15,3 3 2-15,-5-4-1 16,-7 1-2-16,4 5 1 15,-1-2 0-15,-7 5-4 16,5 4-1-16,-6 1-9 0,-5 4-5 16,3 2 0-16,2-1 0 15,7-1-1-15,1-1-3 16,5-1-6-16,-1-2-11 16,0-1-66-16,0 0-37 15,0 0-119-15,4 8-110 16,2 14 233-16</inkml:trace>
  <inkml:trace contextRef="#ctx0" brushRef="#br0" timeOffset="36185.74">17039 5808 160 0,'-65'-10'106'0,"58"12"11"16,0 0-12-16,1-2-14 15,-1 2 0-15,3-2 15 16,-4 0-1-16,4 4-4 15,-4-2 0-15,1 0-12 16,0-1-6-16,-3-2-1 16,-1-1-5-16,2 1-10 15,0-1-9-15,1 0-9 16,2 1-6-16,-2-2-15 16,-2 3-3-16,5 0-10 15,-1 1-11-15,6 2-17 16,4 1-4-16,3 0 8 15,7 2 8-15,4-3 16 0,1 2 2 16,8-4-5-16,0 0-3 16,0-1-2-16,3-2-1 15,-3-3 0-15,-4 1 0 16,-1-1 4-16,-5 1 4 16,-8 1 10-16,-4-2 9 15,-4 0 12-15,-3-2-1 16,-7 0-7-16,-4-2-9 15,-11 0-14-15,-1 2-4 16,-5-1-6-16,4 2-3 0,4 3-5 16,2 0-4-16,8 4-10 15,3 3-6-15,6 1-6 16,2 2-1-16,5 3-17 16,2 0-26-16,6 5-106 15,1 2-111-15,4 4 180 16</inkml:trace>
  <inkml:trace contextRef="#ctx0" brushRef="#br0" timeOffset="39850.5">7029 6889 205 0,'0'-1'174'0,"-2"0"10"16,1-1-37-16,0 1-17 15,0 0-25-15,0-2-1 16,0 0-1-16,0-2-2 16,0 2-13-16,-3-4-12 15,4 3-19-15,-1 2-8 0,0-1-14 16,0 2-6-16,0-1-8 16,0 1-5-16,1 0-13 15,-1 0-3-15,0 1-5 16,0 0 2-16,-3 22 4 15,0 33 1-15,0-28 2 16,0-4 0-16,2 1 2 16,-3-8 0-16,5-7 1 15,-6-1 1-15,6-8 12 16,0 0 2-16,-5-5 0 16,8-3-2-16,-5-5-10 15,1-4-3-15,3 3 0 16,-5-1-1-16,3 2-5 15,0-2-1-15,0 6-2 16,3 0 0-16,-1 2 5 16,0 4 3-16,-2-2 5 15,0 2 1-15,0 2-1 0,-1 0-2 16,0 0-3-16,0 0-4 16,0 1-8-16,0 0-2 15,0 0-1-15,1 0 2 16,1 17 9-16,4 26-22 15,-10-29-93-15,-1 1-77 16,2-8 106-16</inkml:trace>
  <inkml:trace contextRef="#ctx0" brushRef="#br0" timeOffset="40329.21">7020 6588 452 0,'-4'-1'260'0,"4"1"-53"0,-2 0-36 15,1-2-80-15,0 1-23 16,0 0-21-16,0 0-3 16,0 0-15-16,0 0-14 0,-1 0-21 15,2 0-6-15,-2 0-1 16,2 1 4-16,0 0 6 16,0 0 1-16,0 0 0 15,7 4-1-15,-6-4-74 16,8 2-71-16,-3 0 92 15</inkml:trace>
  <inkml:trace contextRef="#ctx0" brushRef="#br0" timeOffset="41243.41">5431 6619 314 0,'-6'-6'167'0,"6"7"-19"16,-2-4-12-16,-10-6-6 16,9 7 3-16,-8-5-2 0,5 6-2 15,-1-2-5-15,-5 1-11 16,2 2-18-16,-9-5-5 16,5 3-11-16,3 1-3 15,-1-4-17-15,4 1-13 16,1 3-20-16,1 1-12 15,1-3-9-15,3 3-6 16,2 0-23-16,0 0-4 16,0 0-3-16,0 0 3 15,18 2 17-15,31 8 3 16,-20-1 3-16,-3-5 1 16,-3 1 3-16,-1-1 0 15,-3-2 1-15,-1 2 1 0,0-2 2 16,-5-2 2-16,-6-3 6 15,-4 1 5-15,-4-2 12 16,-1 4 3-16,2-2-4 16,-2 1-5-16,1 0-15 15,-9-2-3-15,-5-5-2 16,-32-15-1-16,27 15-2 16,-2 0-4-16,7 7-5 15,2 1 0-15,11 6-9 16,-1-1-2-16,3 1-5 15,0 2 0-15,3 2 27 16,3 3-47-16,6 0-101 16,0 2-100-16,14 11 128 15</inkml:trace>
  <inkml:trace contextRef="#ctx0" brushRef="#br0" timeOffset="56792.47">5040 12186 434 0,'-9'-4'253'16,"-3"-3"-19"-16,2 3-27 15,0 1-26-15,1-2-15 16,2 5-26-16,1-1-15 15,2 1-35-15,0 0-6 16,2 3-11-16,0-3-1 16,1 0-15-16,0 0-16 0,0 0-43 15,1 0-15-15,0 0-11 16,0 0 3-16,11 0 23 16,14 1 3-16,31 3 7 15,-22-5-2-15,2-3-4 16,1 1 0-16,5-1-2 15,1-2 0-15,-1 5 1 16,2 0 0-16,-6 1 0 16,-5 5 0-16,-4 6 1 15,-9-2 2-15,-11 7 5 16,-2 1 4-16,-7 5 5 16,-1 6 0-16,-5 0-1 15,2 1-1-15,-10-1-2 16,1 2-1-16,-5-2 0 15,-7 3 0-15,-6-1-1 16,-6-1-2-16,-9 2-1 16,0-1-2-16,-5 2-3 15,-1 2-1-15,1 3-4 0,5 6-2 16,2 1 0-16,3-5-1 16,5-1 3-16,-5-5 0 15,10-8 1-15,-1-3 1 16,10-5 1-16,10-5-1 15,2-8-6-15,7 1-11 16,6-4-14-16,5 0-3 16,7 2 4-16,7-3 10 15,2-1 12-15,-1-2 1 0,6-1 2 16,-1 4 2-16,4 0 0 16,10 4 1-16,0-3 1 15,2-1 0-15,3 3 1 16,-2-3 0-16,-1 2 0 15,1-1 1-15,-5-2 0 16,-1 1 0-16,-6-3 1 16,-3-3 1-16,-4-1-52 15,-8-4-38-15,0 0-91 16,-5-3-42-16,-6 2-67 16,-2-5-71-16,-3 0 242 15</inkml:trace>
  <inkml:trace contextRef="#ctx0" brushRef="#br0" timeOffset="57092.18">4976 12572 870 0,'-14'-3'413'15,"4"3"-177"-15,11 1-43 16,-2 1-100-16,3 1-40 16,-2-3-40-16,0 0 4 0,18 8 10 15,33 18-5-15,-23-20-15 16,1 3-4-16,3-6-1 16,2 1-1-16,6-3 1 15,-1-1 0-15,6 0 40 16,-1-2-80-16,-6-1-111 15,0-6-123-15,-4-4 126 16</inkml:trace>
  <inkml:trace contextRef="#ctx0" brushRef="#br0" timeOffset="57515.26">5341 11752 936 0,'-9'3'388'15,"1"4"-257"-15,2 1-4 16,3 7-57-16,3 1-18 15,-1-4-23-15,3 0-3 16,3-5-21-16,2-5-8 16,10-1 1-16,-2-3 4 15,3-7 13-15,5 0 7 0,-13-5 8 16,-2 0 2 0,-5 0 34-16,-7-4 3 0,-1-1 1 15,5 4-3-15,-10-1-41 16,0 2-9-16,0 7-15 15,-5-3-3-15,12 9-13 16,1 3-4-16,-4 0-34 16,6-2-33-16,0 0-88 15,0 0-69-15,9 21 149 16</inkml:trace>
  <inkml:trace contextRef="#ctx0" brushRef="#br0" timeOffset="58099.51">6450 12530 437 0,'-16'32'252'0,"33"-32"-47"16,5 2-6-16,-1-2-77 15,1 4-35-15,-10-4-50 16,5-3-15-16,2 3-12 0,6 0-2 16,5-1-3-16,-4-1 0 15,5 2 0-15,-4-1 0 16,1-5-37-16,-2 1-38 15,-3-5-164-15,-2-3 149 16</inkml:trace>
  <inkml:trace contextRef="#ctx0" brushRef="#br0" timeOffset="58354">6608 12272 659 0,'-5'2'424'16,"0"-1"21"-16,4-1-261 15,0 0-38-15,0 0-97 16,1 0-39-16,0 0-31 16,0 0 4-16,12 5 11 15,3 0 0-15,37 10 1 16,-28-10 0-16,9-2-61 15,6 4-43-15,4-5-87 16,3 0-68-16,5 2 169 16</inkml:trace>
  <inkml:trace contextRef="#ctx0" brushRef="#br0" timeOffset="59157.85">7851 12442 593 0,'-10'5'304'0,"2"-6"-89"15,3 1-31-15,1 0-48 16,2-2-7-16,1 1-8 15,0 0 1-15,0-1-4 16,0 1-6-16,0 0-23 16,0 0-19-16,0 0-50 15,0 1-19-15,1 0-15 16,0 0 0-16,7 1 14 16,16 1 6-16,33 6 3 15,-26-4-2-15,-2 0-4 16,5-2 0-16,0 2-2 15,-1 2 1-15,-2-1-1 16,-4 2 1-16,-6-3 1 16,-7 1 1-16,2-2-15 15,-9-2-36-15,3 2-98 16,-1-2-62-16,-10-3-179 0,9 4 235 16</inkml:trace>
  <inkml:trace contextRef="#ctx0" brushRef="#br0" timeOffset="60029.18">8879 12253 593 0,'-1'-5'310'0,"-1"1"-68"15,0 1-100-15,-6-2-47 0,-2-1-16 16,9 5-35-16,0 0-22 16,0 0-6-16,0 0 1 15,1 1 19-15,4 3 7 16,24 3-10-16,28 33-14 15,-20-29-15-15,-3-2-2 16,3-3 3-16,-1 3 1 16,-3-4 4-16,-2 3 2 15,-3 1 2-15,-8 1 1 16,-10 1 29-16,-2 3 7 0,-7-3 17 16,-3 1 4-16,-3 3-20 15,-7-2-7-15,-6 2-18 16,-2 1-5-16,-11 0-11 15,-2 1-4-15,-13 7-5 16,3 0-2-16,-9 9 0 16,-3 1-1-16,1 3 1 15,-4 3 2-15,11-4-1 16,8 1 1-16,3-6-2 16,3-1 1-16,7-6 1 15,-3-5 0-15,12-6 0 16,4-2 0-16,7-6-9 15,7-1-8-15,6 1-5 16,1-2-1-16,4 2 7 16,2 2 7-16,3 2 6 15,4 1 2-15,0 4 5 16,1-5 2-16,3 0-1 16,-4 1-2-16,5-2-3 0,4 3-1 15,3-3 1-15,3 0 1 16,2-3-1-16,-2-2 0 15,-4-2 1-15,-3-1-1 16,-1-1 1-16,-4 0 0 16,-6 1-21-16,0-4-30 15,-9-1-95-15,2-1-63 0,-7-6-209 16,-1-3 255 0</inkml:trace>
  <inkml:trace contextRef="#ctx0" brushRef="#br0" timeOffset="60318.41">8616 12482 596 0,'7'4'298'0,"2"1"-97"16,11 0 27-16,10 4-37 15,-6 0-23-15,10 1-59 16,3-2-29-16,3-3-44 16,6 0-20-16,6-5-11 0,0 1-6 15,3 3-150-15,4-1 113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00:37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4491 6869 1025 0,'-29'19'362'16,"8"-14"-305"-16,21-3-75 15,4 3-3-15,7-4-6 16,16-1 0-16,14-2 21 16,5-5 4-16,20 3 1 15,7 4 4-15,9 3 1 0,9 5 0 16,12 6 0-16,10 0-4 16,19 2-2-16,12 4 0 15,21-6 0-15,10 0 0 16,13-1-3-16,23-3 0 15,22-3 0-15,11 3 1 16,29-4 3-16,1-3 0 16,18 3 1-16,14 1-3 15,25 1-2-15,0 5-1 16,21-2-3-16,5 0 3 0,13 5 2 16,11-3 1-16,10 4 1 15,5-1 2-15,10-3 0 16,3-2 0-1,9-4 30-15,-1 2 7 0,2-7 15 16,-2 0 6-16,-3-1-6 16,2 0 3-16,-12 1-9 15,-10-2-3-15,-15-2-14 16,-13-3-9-16,-19-5-6 16,-13 1-1-16,-32-1-7 15,-18-5-2-15,-45 4 1 16,-18 0 0-16,-42 0 2 15,-22 1 4-15,-46 5-82 16,-23 1-133-16,-35 9 134 16</inkml:trace>
  <inkml:trace contextRef="#ctx0" brushRef="#br0" timeOffset="690.42">18128 6629 668 0,'-92'-34'236'16,"62"27"-172"-16,6 4-66 0,0 2 42 16,14 4 41-1,5-2 17-15,1 1 32 16,-10 7 5-16,12 6-30 0,1-4-21 15,10 3-31-15,4 3-14 16,5-2-20-16,11 6-6 16,10 2-11-16,4 3-1 15,11 1 0-15,0 1 0 16,1 0 0-16,-1 0 0 16,-10 1 1-16,-7-2 0 0,-12 3 0 15,-7 1 3-15,-12 2 23 16,-9 2 17-16,-19 4 36 15,-10 3 13-15,-25 7-15 16,-9 9-15-16,-24 5-39 16,-9 4-27-16,5-3-35 15,7-4-15-15,14-15-47 16,14-2-23-16,16-13-107 16,12-3-173-16,22-5 264 15</inkml:trace>
  <inkml:trace contextRef="#ctx0" brushRef="#br0" timeOffset="1123.56">19260 7260 832 0,'50'-30'275'0,"-45"35"-218"15,6 4-56-15,6 8 60 16,3 7 27-16,-2 10 27 16,1 6 18-16,2 4 16 15,0 5-18-15,6 1-51 16,1-3-21-16,-4-1-44 16,3-7-6-16,-2 3-5 15,0-1-1-15,-2-1-26 16,-2 4-13-16,-3-8-43 15,-1-4-55-15,-6-14-245 16,-3-6 252-16</inkml:trace>
  <inkml:trace contextRef="#ctx0" brushRef="#br0" timeOffset="1328.72">19707 7307 1020 0,'-17'8'426'16,"-13"18"-158"-16,-9 7-223 16,-9 14-12-16,-3 5 23 15,-4 3 5-15,-1 3-3 16,-6-5-3-16,-10-2-20 16,-16 1-73-16,-4 0-62 15,-1-2-200-15,-1 1 187 0</inkml:trace>
  <inkml:trace contextRef="#ctx0" brushRef="#br0" timeOffset="2500.17">9744 6946 685 0,'1'0'63'0,"-2"0"-32"15,3-1 75-15,-2 1-103 16,0 0 20-16,0 0 56 16,0 0 30-16,0 0 41 15,0 0 8-15,0 0-34 16,0 4-27-16,-1 8-51 15,-1 4-19-15,-9 34-21 16,10-23-4-16,1 9-2 16,-9 5 3-16,7 13 5 15,-2 3 1-15,-4 7 7 16,8 2 0-16,-10-13-3 16,-1-5-2-16,7-17 1 0,-5-11 0 15,6-15 11 1,-2-6 0-16,4-18-9 0,1-7-1 15,6-20-12-15,2-7 0 16,-4-15 3-16,8-6-1 16,-5 5 0-16,-1 2-1 15,6 10 2-15,-12 2 3 16,9 13 14-16,-3 7 3 16,-6 13 5-16,6 10-2 0,-9 8-17 15,3 3-10-15,0 7-13 16,-4 4-2-16,4 6-44 15,-3 2-48-15,2 5-272 16,3 9 247-16</inkml:trace>
  <inkml:trace contextRef="#ctx0" brushRef="#br0" timeOffset="3586.19">9365 8765 863 0,'0'4'336'0,"0"-4"-222"16,4-1 6-16,-4 0 5 16,0 0 3-16,0-2-14 15,8-18-7-15,34-34-16 16,-28 26-12-16,-2-1-14 16,-5 0-10-16,3-2-22 15,1 2-11-15,-1-3-15 16,6-1-2-16,-2 5-3 15,-1 2 0-15,3 3 1 16,-4 1-1-16,-5 2 1 16,1 9 1-16,-7 4 5 15,2 5 6-15,-1 4 6 16,-2-1-1-16,0 0-9 16,0 0-7-16,0 0-12 15,0 0-2-15,-2 7 0 16,1 13 1-16,1 34 6 0,-1-23 2 15,-1 8 1-15,0 4 3 16,-3 6-2-16,3 5 1 16,-3 3-1-16,-1 3-1 15,0 8 0-15,0 0 0 16,2 5 0-16,-3 1 0 16,3-11 0-16,-2-3 0 0,4-8 1 15,0-5 1-15,2-8 0 16,0-1 0-16,1-9 0 15,0-1 1-15,0-8 2 16,-1-5 0-16,-1-8 6 16,1-3 5-16,-1-3 7 15,0-1 0-15,0-1-2 16,0-1-6-16,0 1-11 16,-15-6-1-16,-30-17-3 15,28 14 0-15,-3-2 0 16,-2 0 0-16,2 5-1 15,3 4-2-15,2 1 1 16,1 2 0-16,1 0 0 16,-3-2 1-16,1 2 1 15,5 2 0-15,-1-1 1 16,2-2 0-16,2 2 0 16,-1-4 1-16,4 1 0 15,4 4-3-15,1 1-13 0,0-3-8 16,0 0-7-16,0 0 2 15,12 2 16-15,5 2 10 16,42 16 12-16,-22-12 1 16,7 3 0-16,-1-3-7 15,-1-3-3-15,-2-1 0 16,-1-2 1-16,-5 0 8 16,2 5-54-16,-9-3-56 0,-4 0-189 15,1-2-208 1,-2-1 312-16</inkml:trace>
  <inkml:trace contextRef="#ctx0" brushRef="#br0" timeOffset="6573.15">11181 7005 388 0,'0'-1'217'15,"1"0"-50"-15,1 0-29 16,-2-1-46-16,0 1-18 15,0 0-12-15,1 1-1 0,0 0 0 16,1 1 1-16,2 4 2 16,2 12 5-16,5 36 2 15,-19-31 4-15,-3 7-4 16,1 1-14-16,-3-2-25 16,1 3-11-16,2-7-13 15,1-2-1-15,1-11 0 16,4-5-2-16,2-2-2 15,1-4 5-15,2-1-1 16,-1 0-1-16,0-1 1 16,1-4-7-16,4-16-3 15,9-29-1-15,-9 26 3 16,0-4 1-16,1 4 2 16,1-2 2-16,-2 3 1 15,0 5 0-15,-1 4 4 16,-2 6 2-16,0 6-1 0,-1 3-4 15,-1 1-3-15,0-1-2 16,0 0 1-16,0 11 4 16,0 10 5-16,-5 28 1 15,-4-23-3-15,2-7-3 16,3 1-11-16,3-1-21 16,0-4-68-16,0 0-59 15,1 0 90-15</inkml:trace>
  <inkml:trace contextRef="#ctx0" brushRef="#br0" timeOffset="8327.77">9863 6273 202 0,'-4'0'146'0,"3"0"17"16,-2 1-32-16,2-1 8 15,0-1-8-15,-2 1-11 16,3 0-26-16,0-1-5 15,0 0-5-15,0 0-3 0,0 0-13 16,0 0-11-16,0 0-24 16,6-6-6-16,-5-4-10 15,5-2-2-15,30-30-5 16,-24 29 0-16,1 0-2 16,3-1-1-16,1 4 0 15,-2-5 0-15,3 3-1 16,-1 1-1-16,5-1 1 15,-1 1-1-15,2 1 0 16,-1-2 1-16,-2 3 2 16,0 5 0-16,-1 2-1 15,-3 1-2-15,-2 4-3 16,4-1 1-16,-6 5 1 16,-2 2 1-16,4-2 0 15,-5 2-1-15,4-2-1 16,-2 0 0-16,-4 0-2 0,6-1 0 15,-8 4 0-15,7 0 1 16,0 0 1 0,-3 3 0-16,2-6 0 0,0 0 0 15,-1-1-1-15,-1-3 0 16,6 1-1-16,-3-1 1 16,4 1 1-16,2 1-1 15,-2-4 2-15,1 1 0 16,-4-4 0-16,0-3 1 15,0 2 1-15,1-2 2 16,-1 1 5-16,2-2 1 0,-2-4 1 16,1-1-2-16,0-3-5 15,2 0-2-15,0-2-2 16,-1-4-1-16,2 8 0 16,-3-3 1-16,-3 2 4 15,-3 2 2-15,0 1 5 16,-1 0-1-16,1 0-2 15,-2 3-2-15,0-3-3 16,1 1 1-16,-3 3 5 16,0 1 6-16,-3 0 3 15,2 1-1-15,-3 1-5 16,0-2-3-16,6 6-5 16,-6 0-2-16,0 0-1 15,0 0-3-15,0 0-3 16,0 0-1-16,0 0 0 0,0 0 0 15,2 7 2 1,0 2 0-16,1-1 0 0,1 2 1 16,18 24 0-16,-16-28 0 15,3-1 1-15,-1-3 1 16,-3-4 0-16,2 0 1 16,4-1-2-16,-2-1 0 15,5 3-2-15,1-2 0 16,7 1 0-16,3 2 0 15,-3-3 0-15,2 1 0 16,0 1 0-16,-3-5-1 0,10 6 1 16,-2-5-1-16,0 0 0 15,-2 4 1-15,-6-2-2 16,1 3 0-16,-1 5 0 16,-2-1-1-16,1 1 0 15,-5 1 1-15,0 2-1 16,-3 3-1-16,0 1-2 15,-3 4-1-15,1 2 1 16,1 5 1-16,-7 4 4 16,-3 2 1-16,0 4 2 15,-3-4 3-15,3 5-39 16,5-3-25-16,-6-3-70 16,7 2-46-16,-1-9-95 15,-3-5-143-15,13-5 273 16</inkml:trace>
  <inkml:trace contextRef="#ctx0" brushRef="#br0" timeOffset="9206.44">10354 5043 643 0,'-2'-4'321'0,"2"2"-122"0,3 4-2 16,-3-2-58-16,0-1-15 15,0 1-23-15,0-1-8 16,0 0-16-16,13-1-10 16,5 0-16-16,33-3-7 15,-24 3-22-15,2 4-7 16,3-1-7-16,-1 3-2 15,-4 1-4-15,-1-1 0 16,-5 2 0-16,-6 2 0 0,-2 3 4 16,-8 1 3-16,-7 7 7 15,-1 3 3-15,-14 3 2 16,-4 1-2-16,-6 0-6 16,-3 0-3-16,0 2-7 15,0-1-4-15,-2 1-9 16,2-2-3-16,-2-2-1 15,7 1 0-15,-2-3-1 16,7 0 3-16,0 1 2 16,-4-3 3-16,11 0 5 15,1-3 0-15,9-5-5 16,3-3-5-16,0-2-6 16,6 0-1-16,4-1 1 15,3 2 5-15,10-3 12 16,0 0 6-16,9-1 7 15,-1-4 2-15,5 0-3 16,-3-2-5-16,-7 0-2 0,2 2-1 16,-1-3 0-16,2 2 1 15,-1-3 4-15,-3-1-17 16,-4-2-47-16,1 1-33 16,-9-1-84-16,5 0-24 15,-6 3-238-15,-6-6 284 16</inkml:trace>
  <inkml:trace contextRef="#ctx0" brushRef="#br0" timeOffset="9497.41">10305 5213 692 0,'-4'0'362'0,"4"-1"-58"16,0 0-104-16,0 0-25 16,0 0-46-16,9 0-65 15,13 1-22-15,35 5-31 16,-28-5-5-16,8 3-4 15,1-2-1-15,6-1-69 16,4 1-61-16,7 2 79 0</inkml:trace>
  <inkml:trace contextRef="#ctx0" brushRef="#br0" timeOffset="12067.59">11129 7673 381 0,'-5'-9'243'16,"2"7"-39"-16,-2-1-19 16,1-2-10-16,2 5-14 15,-3-2-4-15,3-1-11 16,1 2-11-16,0-1-35 15,0 1-21-15,0 1-38 16,0 0-14-16,-1 0-19 16,2 4-1-16,5 14 1 15,13 29 1-15,-3-17 1 16,0 0-3-16,6 5-3 16,1 4-1-16,2 1 0 15,1 1 1-15,-6-5 2 16,-1-1 0-16,-6-7 0 15,4-3 1-15,-7-4 0 16,-1-5 0-16,2 0 2 16,-3-4-1-16,-1-2 3 0,-4-1-12 15,-4-6-46-15,0 1-28 16,3-2-87-16,-2-3-52 16,1 0-118-16,0 0 198 15</inkml:trace>
  <inkml:trace contextRef="#ctx0" brushRef="#br0" timeOffset="12297.97">11363 7774 643 0,'-5'-7'392'16,"6"5"-32"-16,-2 3-176 15,0 4-39-15,0-5-74 16,0 3-22-16,-3 24-2 15,-44 33 10-15,22-18 0 16,-3 3-13-16,-1 3-19 16,2-3-11-16,1-5-34 15,3-6-50-15,1-2-136 16,3 2-158-16,2 6 223 16</inkml:trace>
  <inkml:trace contextRef="#ctx0" brushRef="#br0" timeOffset="13198.39">14239 9863 404 0,'-4'-18'215'0,"4"12"44"15,-1-2-136-15,1 8-12 16,1 7-7-16,7 9-37 16,3 6-9-16,9 10 10 15,6 6 8-15,4 7-7 16,5 6-5-16,1 6-11 15,2 2-12-15,-7-2-19 16,2 0-3-16,-11-6-5 16,-3-3 0-16,-2-1-3 15,-3-1 1-15,1 2-2 0,-3-6-1 16,-6-2 3-16,4-2-12 16,-3-13-79-16,2-1-72 15,-4-15 88-15</inkml:trace>
  <inkml:trace contextRef="#ctx0" brushRef="#br0" timeOffset="13456.7">14611 10039 1286 0,'-3'2'446'0,"-4"6"-381"15,-1 6-37-15,-4 10-3 16,-2 6 15-16,-8 8 0 16,-8 4 5-16,-11 3 18 15,-5 3-10-15,-7 3-12 16,-2-2-14-16,5 4-57 16,-2-2-47-16,6-8-118 15,6 4-115-15,13-5 191 16</inkml:trace>
  <inkml:trace contextRef="#ctx0" brushRef="#br0" timeOffset="13963.34">15444 10491 743 0,'-70'-73'283'0,"76"77"-211"16,4 1-5-16,9-1-1 16,3 4 22-16,9-6 3 15,-1 3-9-15,2-2-31 0,3 0-27 16,-8 0-15-16,-1-3-2 16,3 2-21-16,-8-3-27 15,0-1-86-15,6 0-108 16,-8-5 147-16</inkml:trace>
  <inkml:trace contextRef="#ctx0" brushRef="#br0" timeOffset="14207.75">15585 10295 758 0,'-73'-30'400'16,"72"29"-124"-16,1-2-114 16,2 1-29-16,-2 1-87 15,0 0-32-15,0 0-16 16,12 0 0-16,7-1-3 16,26-5 18-16,-24 5-92 15,-2 0-55-15,7 4 86 16</inkml:trace>
  <inkml:trace contextRef="#ctx0" brushRef="#br0" timeOffset="15778.73">16342 10217 626 0,'-88'47'312'16,"83"-43"-126"-16,3 4-23 15,3-1-1-15,-5-6-24 16,4 4-13-16,0-4-11 15,0-1-13-15,0 0-17 16,0 0-3-16,0-1-5 16,0 0 0-16,0 0-10 15,0-1-7-15,0 1-24 0,6-13-10 16,7-3-13-16,27-38-5 16,-22 24-4-1,2-3 0-15,2-2 0 0,-4 4-1 16,-1 4 1-16,-4 2 0 15,-4 7 2-15,-2 2 0 16,-1 4 0-16,-2 4-2 16,-1-3-1-16,2 3-2 15,-3 3-1-15,0 0-1 16,2 6-7-16,-4 1-2 0,0-1 3 16,0 0 3-16,-2 6 13 15,1 21 7-15,-11 35 8 16,4-15 2-16,-5 8 2 15,-1 0-2-15,1 4-8 16,-2-4-3-16,4-3-8 16,3 4-2-16,0-1 0 15,4-1 1-15,-5-3 0 16,2-5 3-16,-1-9 0 16,0-4 0-16,6-8-1 15,-3-4 1-15,3-7-2 16,0-2 1-16,0-6-1 15,0-5-4-15,1 0-22 16,1-1-17-16,0 0-58 16,0 0-54-16,0 0-101 15,0-1-76-15,0 0 200 16</inkml:trace>
  <inkml:trace contextRef="#ctx0" brushRef="#br0" timeOffset="16277.61">17292 10235 445 0,'-66'-28'288'0,"63"29"11"16,2 0-115-16,8 4-52 15,-2-2-18-15,5 2-17 16,4 3-13-16,-1-3-17 0,5 4-14 16,-3-6-13-16,5 4 2 15,6 0-8-15,2-1-10 16,3 3-12-16,-3-4-5 15,-1-2-2-15,1 2 0 16,-3-4-1-16,1-1-21 16,-5 0-72-16,0 3-60 15,-6-4 83-15</inkml:trace>
  <inkml:trace contextRef="#ctx0" brushRef="#br0" timeOffset="16500.64">17569 10068 724 0,'-2'3'365'0,"-3"1"-83"16,-2 5-97-16,-2 7-61 16,3 5-21-16,-1 4-32 15,-3-3-19-15,3 2-9 16,-2-4-14-16,-3 0-35 15,2 2-27-15,-2-6-90 16,1 4-78-16,1-3 119 16</inkml:trace>
  <inkml:trace contextRef="#ctx0" brushRef="#br0" timeOffset="17399.91">18052 10114 638 0,'1'-83'335'0,"-7"80"9"16,-1-3-170-16,4 1-1 15,2 2-23-15,0 0-68 16,1 3-24-16,0 0-11 16,0 0-7-16,6 1 3 15,14 3 4-15,33 7-11 16,-26-8-10-16,5 3-16 0,1-4-5 16,-4 3-2-16,3 1-1 15,-6 2 5-15,-3-1 2 16,-2 2 2-16,-7 3 0 15,-3 0-3-15,0 5-1 16,-3-1 1-16,-3-1 2 16,-5 3 5-16,-3-1 0 15,-5 4 2-15,-3 2-2 16,-4-2-4-16,-5 4-1 16,-8 1-4-16,-3 2-1 0,-5 8-2 15,-4-2-1-15,-6 2-1 16,-5 1 0-16,2-1 1 15,2-2 1-15,4-10 1 16,-2 1 0-16,6-6 2 16,6 1-1-16,10 0-1 15,9-3-1-15,4-5 0 16,-6-3-1-16,3-4 0 16,7-2-1-16,6 0-5 15,3-2-4-15,3 2-2 16,-6-3 1-16,0 0 5 15,0 0 1-15,4 4 2 16,12 1 1-16,27 33-1 16,-23-29 1-16,2 1 0 15,5 1 0-15,5-2 2 0,2 1-1 16,1-1 1 0,-1-2 0-16,1 2-1 0,-1-2 1 15,-1-1 0-15,-3 2-1 16,-6-5-2-16,2-1-12 15,-9-4-33-15,-1 2-20 16,-7-1-65-16,-4-1-32 16,-1 3-43-16,-3-11-59 15,-4-4 175-15</inkml:trace>
  <inkml:trace contextRef="#ctx0" brushRef="#br0" timeOffset="17689.9">17966 10347 812 0,'12'6'403'0,"5"2"-149"16,5 3-9-16,10 0-77 15,5 2-41-15,12-5-59 16,1-2-12-16,7-2-119 16,0-4-89-16,8 5 97 0</inkml:trace>
  <inkml:trace contextRef="#ctx0" brushRef="#br0" timeOffset="19839.77">3239 12001 684 0,'-13'7'318'16,"7"0"-140"-16,-5-4-18 16,10 2-30-16,-4-4-18 15,3 0-20-15,2-1-13 0,0-1-35 16,0 1-16-16,0 0-12 15,0 0 5-15,8 0 21 16,6 3 2-16,34 6-11 16,-21-3-6-16,3-1-18 15,5-5-3-15,6-2-2 16,-3 0 1-16,4-1-1 16,-2 2-1-16,0 4-1 15,-5 0 0-15,-5 5-1 16,0 3 1-16,-9 1 2 15,-4 2 2-15,-7 5 5 16,-3 0 3-16,-7 7 1 16,-6-2 1-16,-9 2-1 15,-6 2-1-15,-9 2-3 16,-6 3-2-16,-4 1-1 16,-4-1-1-16,-10-3-1 15,-6-5-1-15,4 0-2 0,3 1 0 16,8-2-1-16,0 3-1 15,0 0 2-15,0-5 0 16,2-1 1-16,7-4 1 16,7-5 2-16,7-2 0 15,9-7 7-15,5 1 0 16,6-4-10-16,2 0-12 16,8 6-12-16,6-3-2 15,9 5 9-15,2 2 10 0,5-2 3 16,7 3 0-16,1 0 0 15,-3-1 2-15,0 0 3 16,-4-2 1-16,-1-2 0 16,6 0-1-16,-5-5 1 15,4 0 0-15,-1-2-9 16,-1 0-13-16,0 1-43 16,-5-2-30-16,0-1-70 15,-4 1-37-15,-3-3-199 16,-3-1 252-16</inkml:trace>
  <inkml:trace contextRef="#ctx0" brushRef="#br0" timeOffset="20082.12">3258 12474 648 0,'4'7'367'16,"-4"-5"-64"-16,-3-2-110 16,6 2-90-16,-3-3-43 15,0 0-41-15,5 1-2 16,19 2-5-16,32 5-5 16,-22-5-12-16,0 1-46 0,5 3-206 15,7-2 178-15</inkml:trace>
  <inkml:trace contextRef="#ctx0" brushRef="#br0" timeOffset="20506.05">4923 11842 499 0,'-11'4'301'16,"-8"6"-10"-16,-6 4-132 16,-3 10-35-16,-11 5-17 15,3 7 3-15,-4-3 19 16,1 13-10-16,5 6-19 16,2 12-41-16,7 9-19 0,5-2-24 15,3-1-7-15,6-7-26 16,3-4-18-16,6-3-53 15,2-3-33-15,6-3-79 16,3-4-60-16,4-16 168 16</inkml:trace>
  <inkml:trace contextRef="#ctx0" brushRef="#br0" timeOffset="20926.43">5446 12011 599 0,'5'-12'249'0,"3"24"-118"15,-8-3-37-15,-5 11 6 16,-7 2 1-16,-7 4 2 0,3 6 6 15,-3 6 21-15,6 11-16 16,-9 4-32-16,-1-3-17 16,-3 5-33-16,0-1-11 15,7-3-15-15,1 2-3 16,6-2-2-16,1-1-1 16,7-6-3-16,1-2 0 15,7-9-2-15,4-5 0 16,7-8 1-16,5-3-1 0,6-8 4 15,4-7 1-15,3-3 3 16,0-3 3-16,0-10-6 16,0-1-13-16,5-4-42 15,-4-3-26-15,7-3-75 16,-2-4-44-16,-8 2 127 16</inkml:trace>
  <inkml:trace contextRef="#ctx0" brushRef="#br0" timeOffset="21176.35">5191 12409 886 0,'-8'2'372'16,"2"-2"-206"-16,7 1-90 0,3 1 4 15,6-2-34-15,5 2-23 16,6-1-5-16,4 5-3 16,9-5-37-16,0-3-37 15,6-6-148-15,2-5 132 16</inkml:trace>
  <inkml:trace contextRef="#ctx0" brushRef="#br0" timeOffset="21458.46">6261 11951 646 0,'39'18'259'16,"-1"0"-173"-16,2 11 34 15,-4 5 26-15,-10 13-4 16,0 7-21-16,-18 9-39 16,-8 5-6-16,-8 7-17 15,-9 1-3-15,-9-4-10 16,-5-4-20-16,-7 0-13 16,-10-6-3-16,-4 1-34 15,1-2-46-15,-4-15 45 16</inkml:trace>
  <inkml:trace contextRef="#ctx0" brushRef="#br0" timeOffset="21931.71">7776 12532 841 0,'2'28'345'16,"27"-25"-235"-16,1-2-21 15,-1-1-50-15,2 4-50 16,-2-6-138-16,0-2-77 16,-2-5 117-16</inkml:trace>
  <inkml:trace contextRef="#ctx0" brushRef="#br0" timeOffset="22174.91">7716 12286 1178 0,'-9'2'379'0,"9"0"-397"15,6 3-7-15,9-1 13 16,7 2 10-16,6-4-8 16,1-2-3-16,7-3-27 15,1 0-9-15,12 2-49 16,-1 0-63-16,8 1 108 16</inkml:trace>
  <inkml:trace contextRef="#ctx0" brushRef="#br0" timeOffset="22765.78">9047 12253 856 0,'-78'23'361'16,"78"-25"-206"-16,12-2-114 16,6 0-21-16,13 0 6 15,7 0 16-15,4 5 21 16,-1 0-2-16,-6 6-27 15,-9 1-16-15,-10 5-12 16,-1 6 3-16,-13 0 8 16,4 5 8-16,-8 3 7 15,-6-2-2-15,-6 5-4 16,-8-1-5-16,-11 1-8 16,-9 2-4-16,-14 3-16 15,-3 0-13-15,-1 1-17 16,6 3 0-16,9-3 11 15,7 2 5-15,13 0 48 0,6-4 9 16,5-5 10-16,3-1 6 16,6-12-34-16,1-3-10 15,14-1 0-15,6-5 6 16,10-3 13-16,7 0 6 16,3-7-5-16,3-1-7 15,-3-6-8-15,0 4-2 0,1-5-3 16,-3 0 2-16,1 0-37 15,0-2-28-15,-9-5-49 16,-2-3-57-16,-1-3-151 16,-11-5 204-16</inkml:trace>
  <inkml:trace contextRef="#ctx0" brushRef="#br0" timeOffset="22981.55">8871 12509 943 0,'-18'8'434'0,"8"-5"-163"16,5 1-185-16,7-4-96 15,6 2-9-15,8 7 0 16,6-4 3-16,7 0 20 16,3-2 1-16,4-2-20 15,3 4-24-15,3 4-64 16,3-1-43-16,0-1-170 0,2 1 200 15</inkml:trace>
  <inkml:trace contextRef="#ctx0" brushRef="#br0" timeOffset="23266.79">9734 12224 626 0,'-6'-4'371'0,"1"12"-9"16,-13 3-128-16,1 8-60 15,-2 5-40-15,-10 6-57 16,5 3-34-16,-7 8-28 16,3 0 0-16,0 5 0 15,3 1-1-15,4 3-8 16,6 0-2-16,9-1-44 15,2-2-33-15,11 2-87 16,3-4-49-16,5-6-98 16,8 0-117-16,8-8 281 15</inkml:trace>
  <inkml:trace contextRef="#ctx0" brushRef="#br0" timeOffset="23568.98">9962 12685 750 0,'-15'0'276'0,"-2"8"-192"16,-1 7-15-16,2 2 21 16,4 8 42-16,1-4-6 15,14 0-32-15,2-3-26 16,9-6-47-16,6-2-12 0,3-5-3 15,-2-5 2-15,1-3 5 16,-3-4 3-16,-3-3 7 16,-2-2 13-16,-5 0 18 15,-6 0-5-15,-9-3-43 16,-2-2-54-16,-7-4-127 16,0 0-55-16,3-1 135 15</inkml:trace>
  <inkml:trace contextRef="#ctx0" brushRef="#br0" timeOffset="23846.24">10219 12305 771 0,'43'16'361'0,"-2"5"-166"15,-4 11-44-15,-4 1-21 16,-10 7-52-16,-5 4-31 16,-13 3 14-16,-3 3 15 15,-11 2 14-15,-7 1 0 16,-2 2-39-16,-5-1-20 16,2-6-21-16,-7-4-2 15,6-6-40-15,-1-5-53 16,-10-8 31-16,5 3 10 15</inkml:trace>
  <inkml:trace contextRef="#ctx0" brushRef="#br0" timeOffset="24718.94">10933 12606 723 0,'-10'3'287'0,"10"5"-185"15,7 1-11-15,9 6 10 16,10 2-1-16,8-1 13 16,8-3 5-16,11-5-22 15,3-7-17-15,11-8-37 16,-6-4-16-16,-13-12-4 16,0 1-4-16,-12-3 15 15,0-3 9-15,-4 3 9 16,-11-4 2-16,-9-3-17 15,-6 0-11-15,-13-5-19 16,-2 1-7-16,-13 4-11 0,-2 4 1 16,-2 11 6-1,-6 6 6-15,-1 17 15 0,2 6 6 16,-9 16 11-16,1 6 2 16,-3 8 1-16,4 5-8 15,1 6-13-15,5 6-6 16,10 6-8-16,3 1-2 15,13-5 4-15,5-3 0 16,10-8 2-16,6-8 4 0,8-12-3 16,5-5 2-16,5-11 1 15,2-4-3-15,2-4-9 16,6-3-18-16,-6-4-47 16,-3 0-36-16,0-6-84 15,-5 1-32-15,1-7-208 16,8-5 272-16</inkml:trace>
  <inkml:trace contextRef="#ctx0" brushRef="#br0" timeOffset="25111.89">11810 12041 560 0,'0'-1'345'0,"-8"0"-50"16,6 1-59-16,-5-4-26 0,6 1-60 16,1 4-35-16,1-1-35 15,-1 0-13-15,0 0-19 16,2 0-6-16,8 1-22 16,5 0-9-16,31 3-7 15,-29-12-14-15,7 5-33 16,1 0-24-16,6 3-66 15,3 0-37-15,3 3 107 16</inkml:trace>
  <inkml:trace contextRef="#ctx0" brushRef="#br0" timeOffset="25559.76">12486 11584 809 0,'9'-5'357'15,"-1"5"-201"-15,-1 3-41 16,-7 6-81-16,-1 3-15 15,-4 4-7-15,-4 1 7 16,1 1 12-16,-2 9 12 0,4 4 22 16,-5 3 0-16,-7 10-5 15,4-6-11-15,0 4-24 16,-1 0-10-16,6-5-11 16,0 0 0-16,1-8-3 15,8-4-1-15,0-4-2 16,4-3 0-16,2-1-2 15,4-4 1-15,3 0 2 16,-2-4 1-16,1-7 3 16,-3 0 0-16,4-2-3 15,-1-2-13-15,2 0-48 16,3-4-39-16,-11-9-203 16,10-1 198-16</inkml:trace>
  <inkml:trace contextRef="#ctx0" brushRef="#br0" timeOffset="25743.28">12286 11743 890 0,'-5'2'486'16,"-2"-3"-67"-16,4 1-275 16,10 7-116-16,0-3-23 15,11 5-7-15,9-2 3 16,8 0 9-16,4 0-1 15,14-5-54-15,3 3-63 16,16 3 70-16</inkml:trace>
  <inkml:trace contextRef="#ctx0" brushRef="#br0" timeOffset="29547.73">5409 14951 409 0,'-9'-3'173'0,"4"1"-66"16,-1-1-5-16,-3 0 14 16,9 3 28-16,-5 0-10 15,3 0-5-15,2 0-7 16,0 0-42-16,0 0-22 15,0 0-41-15,0 0-9 16,11 8 2-16,8 16-2 16,33 34 1-16,-25-24 4 15,8 8 11-15,4 3 16 0,4 6 12 16,3 4-1-16,0 6-10 16,-4 3-14-16,-3 1-12 15,-3-1-4-15,-3-7-2 16,-2-7 0-16,-5-4-1 15,-1-5 1-15,-8-4-1 16,2-2 0-16,-9-4-2 16,-4-4 17-16,2-3-64 15,-1-3-44-15,-1-9-144 16,-4-4-116-16,-1-13 217 16</inkml:trace>
  <inkml:trace contextRef="#ctx0" brushRef="#br0" timeOffset="29812.54">5900 15088 576 0,'-4'-21'379'0,"-2"8"-9"16,-10 9-131-16,9 6-34 15,-13 9-84-15,-2 7-29 16,-3 7-18-16,-8 4 0 15,-4 9 5-15,-2-2-8 16,0 4-30-16,1 1-11 0,3 0-16 16,3 3-6-1,3-1-22-15,3-2-18 16,8-3-96-16,-2-2-72 0,11-3-179 16,2 0 224-16</inkml:trace>
  <inkml:trace contextRef="#ctx0" brushRef="#br0" timeOffset="30209.47">6846 14717 595 0,'1'-10'294'16,"-3"9"-127"-16,-6 4-12 15,-6 9-30-15,-4 7-7 16,-2 5 13-16,-1 7 13 15,-2 9-12-15,2 5-24 16,-4 10-35-16,-1 2-18 16,0 5-29-16,0-6-11 15,-1 7-12-15,0-3 0 0,7 2 7 16,6 6-29-16,0-7-38 16,2 2-29-16,4-11-107 15,-4-5-44-15,5-9 148 16</inkml:trace>
  <inkml:trace contextRef="#ctx0" brushRef="#br0" timeOffset="30584.64">7222 14933 693 0,'18'-19'311'0,"-12"10"-124"16,-4 6-23-16,-7 9-31 15,-5 5-29-15,-2 11-41 0,-4 5 3 16,-4 6 9-16,-2 2-2 16,-1 3-18-16,3 3-21 15,4 0-20-15,2 3-7 16,5 2-7-16,-2 1-2 15,3 3-7-15,4 1-1 16,-4-2-1-16,5-1 0 16,5-5-1-16,3-4 0 15,12-5-5-15,1-6-1 16,9-10 2-16,0-4 2 16,11-9-30-16,3-4-41 0,-5-12-119 15,4-3-95-15,-6-8 181 16</inkml:trace>
  <inkml:trace contextRef="#ctx0" brushRef="#br0" timeOffset="30852.45">7009 15259 885 0,'-3'-3'413'16,"-5"-4"-210"-16,7 7-58 15,3-2-69-15,3 1-48 16,-5 0-14-16,0 0-17 0,18-5-6 16,35-12-8-16,-30 9-17 15,9-3-54-15,1 0-49 16,6 1-285-16,5-2 281 15</inkml:trace>
  <inkml:trace contextRef="#ctx0" brushRef="#br0" timeOffset="31124.72">7934 14752 540 0,'41'14'271'16,"-2"7"-117"-16,-7 14-19 15,-2 3-21-15,-12 14-12 16,-6 7-7-16,-6 3 19 16,-9 3 6-16,-1-1-30 15,-5-2-14-15,-7 0-34 16,-1 2-12-16,-16-2-15 15,2 0-41-15,-7-8-169 16,-2-2 139-16</inkml:trace>
  <inkml:trace contextRef="#ctx0" brushRef="#br0" timeOffset="31649.78">8901 15341 548 0,'12'0'251'0,"8"0"-112"16,2 5-85-16,2-2-22 15,0 8-23-15,-1 3-3 16,1-4-1-16,-1-1-17 16,0-4-36-16,-1-4-33 15,-5-3 43-15</inkml:trace>
  <inkml:trace contextRef="#ctx0" brushRef="#br0" timeOffset="31874.18">8878 15169 623 0,'6'0'274'15,"7"-1"-79"-15,6-2-173 16,4-3 2-16,1 3-7 15,8 1-9-15,-8 2-37 32,-12 0-39-32,2 0 44 0</inkml:trace>
  <inkml:trace contextRef="#ctx0" brushRef="#br0" timeOffset="33909.96">10214 15074 562 0,'-42'82'307'0,"39"-76"-47"16,2-5-100-16,1-1-24 15,0 0-5-15,0 0-10 0,0 0-14 16,0 0 5-16,0 0-9 15,0 0-10-15,0-1-27 16,2-4-19-16,10-21-28 16,13-31-9-16,-13 18-7 15,1-5 0-15,13-4-2 16,-4 1 0-16,3 1 1 16,0 4-1-16,-10 7 1 15,-4 5 0-15,-1 14 2 16,-6 2 1-16,-1 10 11 15,1 7 0-15,-4 2 3 16,-1-5-1-16,1 8-9 16,-2 20 1-16,-4 51 8 15,1-21 6-15,-6 15 16 16,6-17 1 0,1-27-9-16,2-1-7 0,-13 82-15 0,0 0-3 15,5-6-2-15,2-39-1 16,3-6 1-16,2-4-1 15,-6-11-8-15,5-7-17 16,-5-11-58-16,3-5-27 16,1-9-83-16,4 1-49 15,3-2-165-15,8 4 248 16</inkml:trace>
  <inkml:trace contextRef="#ctx0" brushRef="#br0" timeOffset="34390.12">11051 15216 785 0,'-9'-10'398'15,"2"3"-98"-15,0 0-40 16,4 6-70 0,2 0-25-16,0 1-76 0,0-1-29 15,0 0-40-15,1 1-11 16,0 0 0-16,10 1 4 16,14 3 3-16,30 4-5 15,-29-8-7-15,6 3-1 0,2-3 0 16,6-2-13-1,-1-2-28-15,-1 0-22 0,-6-2-69 16,-9-6-32-16,-6 0-180 16,4 0 216-16</inkml:trace>
  <inkml:trace contextRef="#ctx0" brushRef="#br0" timeOffset="34591.58">11341 15083 1205 0,'-61'-20'499'16,"52"31"-285"-16,-9-1-145 15,-1 4-41-15,0 8-17 16,-4 3 1-16,5 3-9 16,0-3 1-16,2-1-2 15,5-2-3-15,1 2-124 0,5-2-104 16,3 6 140-16</inkml:trace>
  <inkml:trace contextRef="#ctx0" brushRef="#br0" timeOffset="35307.01">12202 15055 678 0,'3'7'389'0,"2"-11"-21"0,4-1-235 16,10-1-92-16,4-1-13 15,10 2 37-15,0 0-5 16,3 3 9-16,2 2 5 16,-10 1-40-16,3 5-8 15,-7 0-14-15,1 4-4 16,-2 3-4-16,-5-3-1 16,-2 2-1-16,-10 2 3 15,-9 5 4-15,-2 1 4 0,-13 9 2 16,-1 0-2-16,-11 1-4 15,-2 5-1-15,-1-4-2 16,-4 1-2-16,3 3-1 16,0-2-1-16,5-2-1 15,4 0 0-15,8-7 2 16,2 1-1-16,7-8 3 16,5-2 4-16,6-5 6 15,4-6 7-15,7 1 7 16,1-4-1-16,6-3-7 15,3 1-5-15,0-2-11 16,7 2-2-16,-8-3-2 16,2-2-10-16,2-1-29 15,-12-1-18-15,9 0-73 16,-2 3-45-16,-1-1-174 16,-1-1 216-16</inkml:trace>
  <inkml:trace contextRef="#ctx0" brushRef="#br0" timeOffset="35522.94">12235 15243 919 0,'3'0'425'0,"0"-1"-111"15,6 1-212-15,4 2-29 0,3-2-10 16,4 2-13-16,4 3-41 15,0-5-38-15,1 6-70 16,-1-3-43-16,-1 2-124 16,11 1-46-1,7-5 200-15</inkml:trace>
  <inkml:trace contextRef="#ctx0" brushRef="#br0" timeOffset="35789.78">13223 14788 1124 0,'-15'10'425'0,"-7"8"-306"0,0 11-42 15,-1 7-26-15,-1 11 2 16,-1 7-16-16,-1 0 2 15,5 5-10-15,1-3-9 16,7-6-8-16,11 0-4 16,2-4-32-16,2-4-33 15,8 2-108-15,-6-5-120 16,13-2 177-16</inkml:trace>
  <inkml:trace contextRef="#ctx0" brushRef="#br0" timeOffset="36089.98">13406 15245 813 0,'-3'7'348'0,"-8"13"-198"15,1 3-58-15,2 9-65 16,2 2 14-16,5 3 22 15,3-5 8-15,9-8 4 16,6-1-15-16,2-12-13 16,-4-7-8-16,-2-4-2 15,-1-6 0-15,1-6-5 16,-4-4-1-16,0-2-9 16,-7-4-14-16,-4-4-56 15,0 1-37-15,-5 1-101 16,2 0-87-16,-2 7 175 0</inkml:trace>
  <inkml:trace contextRef="#ctx0" brushRef="#br0" timeOffset="36341.31">13565 14989 746 0,'29'8'361'0,"0"5"-124"15,6 6-23-15,-14 10-69 16,-5 3-17-16,-7 7-39 16,-5 1-6-16,-6 4-19 15,-2 3-10-15,-5 4-20 16,-4-5-15-16,-2-2-2 16,-3-3-30-16,-3-1-83 15,0 1-61-15,-1-4-227 16,8-3 241-16</inkml:trace>
  <inkml:trace contextRef="#ctx0" brushRef="#br0" timeOffset="36971.48">14422 15223 799 0,'-2'20'409'0,"-1"-12"-67"15,3-2-243-15,13-3-72 16,7-4 1-16,7-11 22 16,5-2 0-16,-3-13-1 15,-1-1-2-15,4-7-24 16,-5-6-7-16,-1-7-10 15,-1 0-2-15,-8 3-1 16,-5 6 0-16,-12 9 14 16,-5 8 18-16,-8 8 25 15,-3 5-1-15,-8 10-10 16,-2 7-18-16,-2 12-30 16,0 5 0-16,-3 11 2 15,0 4 2-15,-2 7 15 0,-2 0 6 16,10 4 4-1,1-2-2-15,9 0-11 0,5-1-7 16,10-2-9-16,3 0-1 16,12-7-6-16,1-2-1 15,11-8-2-15,2-6 1 16,3-8 5-16,6-4 3 16,-7-8-4-16,2-6-8 15,3-8-39-15,2-4-69 16,7-11-176-16,4-4 189 0</inkml:trace>
  <inkml:trace contextRef="#ctx0" brushRef="#br0" timeOffset="37261.86">15005 14555 1276 0,'22'-42'538'16,"-21"47"-288"-16,2 1-153 16,5 2-33-16,-1-4-27 15,-2-4-7-15,10 0-21 16,-1-2-3-16,3-2-9 0,8-1-15 15,-2-3-48-15,-2-1-39 16,10-2-100-16,5-2-50 16,3-5 157-16</inkml:trace>
  <inkml:trace contextRef="#ctx0" brushRef="#br0" timeOffset="37590.97">15672 14014 447 0,'11'-22'291'0,"-3"5"-28"0,0 11-30 16,0 3-15-16,-4 8-37 15,-4 5-25-15,0 9-40 16,-2 3-9-16,-3 7-2 16,-1 5 2-16,-1 3-16 15,1 1-13-15,0 5-34 16,-5-1-13-16,1 5-17 15,3 6-6-15,-9-4-5 16,12 1-2-16,-5-5-1 16,9-1-1-16,6-11-5 15,1-1-9-15,2-12-10 16,-4-5-9-16,4-7-14 16,-5-2 4-16,12-7-12 15,-3-2-17-15,4-7-72 16,0-6-77-16,-5-10 137 0</inkml:trace>
  <inkml:trace contextRef="#ctx0" brushRef="#br0" timeOffset="37773.49">15541 14221 1202 0,'-3'4'503'16,"-1"4"-313"-16,5 1-89 0,13 1-90 15,3 2 3-15,12-2 11 16,3-7 3-16,14-1-8 16,6-1 20-16,16-1-30 15</inkml:trace>
  <inkml:trace contextRef="#ctx0" brushRef="#br0" timeOffset="47604.41">11096 6555 231 0,'8'-5'188'15,"0"2"60"-15,1-1-32 16,-3 0-23-16,-4 3-5 16,2 0-15-16,-3 0-13 15,1 0-41-15,-2 0-20 16,0 1-33-16,1 0-9 0,-1 0-8 16,0 0 1-16,2 0 4 15,-2 0-1-15,0 0 0 16,0 0 0-16,0 0 4 15,0 1 2-15,-2 6 4 16,-2-3 3-16,-23-2-14 16,-35 30-6-16,20-30-12 15,1 1-11-15,-5 1-8 16,-5 0-4-16,2 5-5 16,-13-1-1-16,-10 0-2 15,-7 0-1-15,-11-3 0 16,8 2-1-16,7-3 0 15,12-1 2-15,17-5 0 16,3-3 1-16,10 2-1 16,6-2-1-16,7 2-1 15,5-1-2-15,7-2-4 16,4 4-4-16,4-1-12 0,1 2-1 16,-1 1-32-1,0 0-21-15,0 0-47 0,0 0-39 16,8 1-75-16,2 1-43 15,-1 0 176-15</inkml:trace>
  <inkml:trace contextRef="#ctx0" brushRef="#br0" timeOffset="48074.41">10217 6558 809 0,'68'-39'390'0,"-75"43"-144"15,1-2-11-15,-7-1-58 16,-5-1-29-16,-6 2-40 15,-9 4-17-15,-10 2-17 16,-9-1-6-16,2 4-22 16,1 1-8-16,13 3-23 15,9 1-12-15,15-1-12 16,10 3-7-16,13 2-4 0,5-1 2 16,13 6 8-16,2 1 6 15,11-2 5-15,3-1 2 16,2-5 1-16,0 1-1 15,-3 0-15-15,-4-1-20 94,0 7 20-94</inkml:trace>
  <inkml:trace contextRef="#ctx0" brushRef="#br0" timeOffset="60859.7">4146 2880 430 0,'8'8'245'0,"8"-4"-65"15,4-3-7-15,4-4-49 16,6-6-27-16,0-4-5 15,2-5-2-15,-1-4 5 16,0-2 7-16,-2-4-9 16,8 0-7-16,-8-2-15 0,-2 5-10 15,-14-2 5-15,-8 2 5 16,-7 5 0-16,-11 0 0 16,-6 9-14-16,-8 3-12 15,-6 12-26-15,-3 11-9 16,-2 13-10-16,3 7 0 15,1 10 0-15,0 4 1 16,2 9-1-16,-1 5-2 16,6 5-1-16,6 4 1 0,13-7-2 15,8-7-4-15,13-14-24 16,7-7-1-16,9-15-3 16,5-4 4-16,5-9 24 15,5-1-9-15,4-5-36 16,4-5-47-16,4-9-191 15,3-9 189-15</inkml:trace>
  <inkml:trace contextRef="#ctx0" brushRef="#br0" timeOffset="61149.93">4884 2366 610 0,'1'-4'394'16,"-3"3"40"-16,4 1-255 15,-2 0-22-15,0 0-58 16,0 0-34-16,7 0-22 15,6-2-31-15,0-2-3 16,40-10-16-16,-30 5-35 16,-1 1-122-16,6 0-89 0,2-3 147 15</inkml:trace>
  <inkml:trace contextRef="#ctx0" brushRef="#br0" timeOffset="61478.65">5780 1627 772 0,'1'3'339'0,"-6"8"-197"16,-6 1 16-16,-6 13-64 15,-1 3-20-15,-2 14-26 16,4 6-19-16,-1 7-22 16,2 6-3-16,1 4-3 0,-1 2 0 15,8-3 0-15,1-4-1 16,7-11 0-16,5-7 0 16,5-14-48-16,4-5-20 15,5-8-28-15,2-9-29 16,3-8-14-16,-2-11-24 15,-4-8 100-15</inkml:trace>
  <inkml:trace contextRef="#ctx0" brushRef="#br0" timeOffset="61674.63">5438 2003 712 0,'3'5'367'15,"-1"1"-136"-15,11-1-72 16,3 2-44-16,15-3-67 16,13-3-23-16,7-2-18 15,9-2 0-15,3 2-48 16,-2 2-75-16,8 7 76 16</inkml:trace>
  <inkml:trace contextRef="#ctx0" brushRef="#br0" timeOffset="62561.49">9583 2767 496 0,'29'25'253'0,"-1"-7"-140"16,3-9 9-16,0-9 17 16,0-11-40-16,9-4 10 15,0-9-9-15,2 0-16 0,-1-6-16 16,-6-7-12-16,-8-5-8 16,-8-3-6-16,-12-1-4 15,-6 3-1-15,-11 3 1 16,-11-1 2-16,-6 9 3 15,-5 5 6-15,-2 18-24 16,-2 9-10-16,-1 17-12 16,-1 6-6-16,-6 17 10 15,4 6 2-15,-1 14-2 16,0 10-3-16,2 5-1 16,4 2-1-16,8-1 0 15,6-6-1-15,15-5 1 16,6-7-2-16,12-14 1 15,10-4 0-15,10-11 6 16,3-5 2-16,9-10 2 16,3-3 1-16,0-10-3 15,6-4 0-15,2-8-23 16,0-8-20-16,5-11-121 0,-4-7-140 16,3-11 188-16</inkml:trace>
  <inkml:trace contextRef="#ctx0" brushRef="#br0" timeOffset="62892.61">10263 2072 966 0,'-62'-25'385'0,"65"25"-269"16,9 1 0-16,-2-1-57 15,3-1-16-15,9 1-23 16,-2 6-10-16,5 0-8 15,-7-4 1-15,5 1-21 16,0-2-31-16,2-1-118 16,2-1-222-16,0-10 253 15</inkml:trace>
  <inkml:trace contextRef="#ctx0" brushRef="#br0" timeOffset="63393.27">10778 1727 545 0,'14'0'328'0,"4"-1"-107"0,7 1-37 16,3 2-42-16,4 2-67 15,-1 4-10-15,-8 4-5 16,-8 2-5-16,-7 5-9 16,-5 2-1-16,-11 6-11 15,-3 2-6-15,-15 4-7 16,-2 1-5-16,0 0-4 16,1-1-19-16,2-9-38 15,4-2-25-15,-4-10-34 16,2-2 17-16,5-10 39 15,2-2 25-15,10-1 33 16,3-1 4-16,7 7-5 16,2-3 4-16,4 1 13 15,2 0 12-15,2 2 29 16,2 0 2-16,-2-1-15 0,1 1-14 16,-1 0-28-16,2 0-7 15,-1 2-1-15,3 0-1 16,4-1 0-16,-3-1-1 15,3 2-7-15,-3 0-42 16,1-5-44-16,1 1-51 16,1-5-133-16,-1-3 182 15</inkml:trace>
  <inkml:trace contextRef="#ctx0" brushRef="#br0" timeOffset="63698.39">11414 1583 373 0,'12'-19'282'16,"-8"1"-8"-16,-4 7-54 15,3 7-13-15,-6 4-91 16,1 5-37-16,2-5-52 16,-1 0-18-16,-4 25-7 15,-4 35 5-15,-5-21 8 16,3 7 3-16,-2 7 3 15,-5 1-3-15,3 4-5 16,2-1-5-16,-1-5-4 16,2-2 0-16,17-6-2 15,-5-9 0-15,10-10-11 0,-3-7-16 16,-1-15-29-16,-1-3-14 16,6-3-45-16,-2-8-76 15,-4-11 128-15</inkml:trace>
  <inkml:trace contextRef="#ctx0" brushRef="#br0" timeOffset="63874.92">11182 1772 652 0,'16'7'301'0,"11"9"-150"15,-1-2 8-15,9 1-32 16,7 0-55-16,10-2-46 15,8 3-26-15,9 2-132 16,5 4 97-16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01:44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3832 2401 705 0,'-7'-14'342'0,"13"6"-132"16,-5 3-30-16,1 3-79 15,2 2-28-15,-4 0-20 16,0 0 8-16,15 5 9 16,6 20-2-16,32 39-14 15,-25-20-14-15,7 12-13 16,-3 3-3-16,6 1-11 16,-2 5-3-16,3-1-3 15,1 0-2-15,-2 4 0 16,4-4-1-16,-5-2 1 15,-1-2 1-15,-9-10 1 16,-6-6 2-16,2-5 3 16,-3-8 2-16,4-6-11 15,0 0-22-15,-8-11-83 16,-1-6-55-16,-3-8-124 16,-3-10-160-16,1-7 291 0</inkml:trace>
  <inkml:trace contextRef="#ctx0" brushRef="#br0" timeOffset="224.79">4447 2582 618 0,'0'-25'359'16,"0"13"-45"-16,0 6-31 0,-10 15-105 16,-3 12-59-16,-7 17-66 15,-2 9 2 1,-6 23 9-16,-8 5 1 0,-13 16-20 15,-9 2-15-15,-4 3-16 16,3-3-4-16,8-16-11 16,6-7-24-16,14-16-107 15,5-9-67-15,21-13 115 16</inkml:trace>
  <inkml:trace contextRef="#ctx0" brushRef="#br0" timeOffset="627.84">4397 1949 838 0,'-49'6'373'0,"33"30"-221"15,11 1-38-15,9 1-27 16,7-7-55-16,-2-8-12 16,5-10-11-16,2-13 5 0,1-6 11 15,2-5 5-15,-1-7 4 16,-6 3-1-16,-5-5-3 15,-5 2-3-15,-6 2-8 16,-8 1-4-16,-4 4-15 16,-2 1-11-16,3 7-16 15,2 3-21-15,7 5-56 16,2 2-41-16,6 3-169 16,6 2 198-16</inkml:trace>
  <inkml:trace contextRef="#ctx0" brushRef="#br0" timeOffset="1037.93">5859 2977 427 0,'0'-3'277'15,"27"10"-56"-15,3 5-26 16,5 2 10-16,0-3-93 16,2 1-27-16,8-9-47 15,0-3-12-15,0-4-37 16,-1-5-56-16,-8-3 44 15</inkml:trace>
  <inkml:trace contextRef="#ctx0" brushRef="#br0" timeOffset="1231.99">6024 2790 743 0,'0'2'305'15,"10"2"-200"-15,-1-4-9 16,14-4-38-16,9 2-25 16,8 2-12-16,12 3-55 15,8 3-81-15,2 3-75 16,10-2 93-16</inkml:trace>
  <inkml:trace contextRef="#ctx0" brushRef="#br0" timeOffset="1547.66">7961 2280 582 0,'-53'36'288'0,"-17"23"-67"16,-4 12-7-16,9 27-29 16,-2 5-36-16,8 19-79 15,1 5-31-15,2 6-28 16,5-2-6-16,21-11-3 16,12-9-2-16,21-19-11 15,11-4-19-15,17-20-35 16,7-9-13-16,12-15-96 15,0-11-64-15,11-19 154 0</inkml:trace>
  <inkml:trace contextRef="#ctx0" brushRef="#br0" timeOffset="1905.7">8331 2696 959 0,'6'3'318'0,"13"8"-304"16,4 7 7-16,13 5 44 15,2 4-9-15,6 9-16 16,1 5-7-16,-4 7-9 16,1 9-2-16,-9 2-2 15,1 6-3-15,-1-2-4 16,1-8-1-16,7-8 1 16,2-3 0-16,2-13-42 15,0-8-40-15,1-6-118 0,-3-9-80 16,-6-8 163-1</inkml:trace>
  <inkml:trace contextRef="#ctx0" brushRef="#br0" timeOffset="2132.15">9165 2695 947 0,'-13'4'374'0,"-11"2"-240"0,-11 18-65 15,-6 6 20-15,-15 19-7 16,-5 5-5-16,-7 10-25 16,2 3-16-16,13-3-20 15,0 1-5-15,13-11-3 16,4-5-18-16,0-14-89 16,10-2-85-16,2-12 107 15</inkml:trace>
  <inkml:trace contextRef="#ctx0" brushRef="#br0" timeOffset="2398.9">9249 3236 496 0,'19'6'234'0,"2"1"-88"0,-2 2 12 16,3 1 6-16,-3-1-33 16,1-1-44-16,-3-9-22 15,7 1-27-15,0-3-12 16,5-5-14-16,4 5-4 16,-3-7-40-16,3 0-35 15,-7-1-145-15,-5 1 132 16</inkml:trace>
  <inkml:trace contextRef="#ctx0" brushRef="#br0" timeOffset="2614.23">9849 2849 889 0,'9'8'295'0,"-9"15"-275"15,-2 6 30-15,-12 13 26 16,-4 6 3-16,-2 6-13 16,1 2-21-16,-3-6-20 15,10 2-2-15,6-9-66 16,5-6-90-16,10 0 87 16</inkml:trace>
  <inkml:trace contextRef="#ctx0" brushRef="#br0" timeOffset="2940.74">10780 2132 472 0,'33'30'199'0,"-2"18"-83"16,-15 12 28-16,-8 22 51 15,-1 17-20-15,-15 15-20 16,-3 7-12-16,-6 13-19 16,-6 1-10-16,-16-3-46 15,-2-3-19-15,-10-14-33 16,-2-10-5-16,4-6-37 15,-4-11-46-15,2-18-189 16,5-11-236-16,11-21 314 16</inkml:trace>
  <inkml:trace contextRef="#ctx0" brushRef="#br0" timeOffset="3332.97">11990 2076 604 0,'-38'15'265'16,"-2"11"-70"-16,-6 19-118 16,-12 6 9-16,-12 30 19 15,-10 13-18-15,-14 23-23 16,14 10-7-16,17 7-30 16,6-4-10-16,21 0-12 15,2-8-2-15,16-12-1 16,12-12 0-16,16-18-3 15,8-5-1-15,8-13 0 16,8-7-27-16,17-16-87 16,8-9-55-16,21-21 94 15</inkml:trace>
  <inkml:trace contextRef="#ctx0" brushRef="#br0" timeOffset="3656.11">12379 2768 928 0,'14'7'311'0,"4"7"-296"15,1 8 17-15,10 10 15 16,-3 3-7-16,7 13-14 16,3 4 0-16,2 12 0 15,3 3-1-15,0-4-4 16,-3-5-4-16,-1-5-6 16,-1-5 3-16,-5-1-46 15,-2 1-57-15,-6-5-125 16,-11-7 125-16</inkml:trace>
  <inkml:trace contextRef="#ctx0" brushRef="#br0" timeOffset="3900.46">13015 2711 1181 0,'-23'7'399'0,"-12"14"-338"0,-4 3 14 16,-17 14 30-16,-7 7 3 16,-8 14-35-16,-3 7-10 15,4 2-19-15,3-3-12 16,22-9-23-16,7-5-13 16,9-16-34-16,8 0-26 15,-3-8-106-15,6-3-77 16,1-3 154-16</inkml:trace>
  <inkml:trace contextRef="#ctx0" brushRef="#br0" timeOffset="4214.62">13520 3102 1118 0,'10'7'373'0,"-8"-8"-340"0,11 1-44 16,2 4 22-1,8-2 0-15,6 2-7 0,-3-2-2 16,3-1-43-16,1-2-62 16,7 0-197-16,4-3 187 15</inkml:trace>
  <inkml:trace contextRef="#ctx0" brushRef="#br0" timeOffset="5028.14">14202 2790 802 0,'-10'-1'304'15,"6"0"-164"-15,4 2-70 0,4-4 11 16,-4 3 21-16,0-1-9 15,16-2-6-15,38 3-11 16,-24-2-14-16,9 2-21 16,5-1-11-16,8 2-15 15,0 4-5-15,0 3-6 16,-1-1 2-16,-9 3 1 16,-6 0 1-16,-9 1 3 15,-8 3 3-15,-14 3 8 16,-6 5 3-16,-16 10-1 15,-11-2-2-15,-9 7-9 16,2 2-3-16,-9-3-5 16,4 4-2-16,1-6-3 15,2-5-2-15,18 3-6 16,4-1-3-16,15-4-4 16,6-2 3-16,11-3 4 15,5-2 3-15,4-3 6 16,1-1 1-16,-5-4 1 15,-6-1 1-15,-8 2 2 16,-7 4 3-16,-10 5 2 0,-12 5 1 16,-18 3-2-16,-3 4-1 15,-16 0-3-15,3-1 1 16,-6-5 0-16,-1-5 2 16,6-11-14-16,3-8-43 15,12-15-101-15,3-7-71 16,13-10 123-16</inkml:trace>
  <inkml:trace contextRef="#ctx0" brushRef="#br0" timeOffset="5337.31">15426 2227 499 0,'57'30'273'16,"0"9"-105"-16,-11 17 8 16,-7 10 27-16,-15 20-68 15,-10 7-26-15,-13 22-37 16,-4 11-16-16,-23 21-16 15,-15 11-6-15,-35 25-8 16,-23 9-3-16,-27 13-12 0,-25 17 0 16,-50 21 85-16,-24 21-71 15</inkml:trace>
  <inkml:trace contextRef="#ctx0" brushRef="#br0" timeOffset="9880.44">6691 5793 474 0,'4'-16'175'0,"0"3"-136"16,-4 13-38-16,0 5-4 15,-1 13-6-15,3 10 3 16,3 20 1-16,5 11 6 15,0 25 18-15,1 11 9 16,-6 35 11-16,-5 12-4 16,-3 29-12-16,-7 16-8 15,0 13 5-15,0 15 15 0,-1 5 25 16,2 5 11-16,3 1 4 16,4 5-7-16,2 10-11 15,-1-2-3-15,0 5 14 16,-1-6-1-16,2-5-8 15,4 1-6-15,7-12-26 16,3-1-6-16,8-14-8 16,-2-6-1-16,-3-6-7 15,-2-12-1-15,-7-18-1 16,-4-8 2-16,-8-28-8 16,-2-10-40-16,-6-22 32 15</inkml:trace>
  <inkml:trace contextRef="#ctx0" brushRef="#br0" timeOffset="10433.95">4028 9487 740 0,'29'-24'251'0,"30"2"-231"16,7-1-26-16,22 4 2 15,6 4 1-15,12 5 2 16,15 7-2-16,20 4 2 16,8 0 1-16,24 3 1 15,5-4 1-15,25 0-1 16,20 1 0-16,12 1-1 16,19 4-1-16,11 0 19 15,5-3 2-15,27 1 1 16,4-2 2-16,20-2-20 15,8 0 0-15,18 0-1 16,9-4-2-16,10-1 2 16,8 1-1-16,-2-8 0 0,3 2 1 15,8 0 3-15,0-1-2 16,1 0 3-16,-1 2-1 16,-13-3-2-16,-7 2 2 15,-16-2 0-15,-10 0 1 16,-22 0 1-16,-14-2 1 15,-24 5-54-15,-16-2-118 16,-35 7 110-16</inkml:trace>
  <inkml:trace contextRef="#ctx0" brushRef="#br0" timeOffset="11439.08">7453 7471 333 0,'-19'5'122'15,"35"5"-81"-15,1-1-23 16,-4 1 5-16,3 14 11 16,1 3-1-16,3 10 1 15,-4 6-4-15,1 7-9 0,4 10-6 16,5 17-11-16,12 9-1 16,5 11-3-16,2 6-1 15,9 9-4-15,4 7 0 16,9 13 2-16,2 3 1 15,-3 4 2-15,7 10-1 16,3 2 0-16,7 0 0 16,17 8 0-16,4-9 0 15,1-9-1-15,9-2 0 16,8-12-4-16,6-5-1 0,11-14-2 16,3-7 3-1,15-23 9-15,-6-15 5 0,19-17 5 16,7-10 2-16,4-20 7 15,14-12 15-15,6-29 12 16,0-15 3-16,8-21-9 16,-3-16-14-16,-8-26-13 15,13-14-3-15,-6-22-1 16,2-11-1-16,6-18 0 16,-17-5 1-16,-2-28-2 15,-4-4 2-15,-14-2-2 16,-2-7-1-16,-18 13 0 15,-15 8-1-15,-17 6-13 16,-14 20-42-16,-18 14 32 16</inkml:trace>
  <inkml:trace contextRef="#ctx0" brushRef="#br0" timeOffset="12113.28">8444 9109 331 0,'16'-15'200'15,"-7"-2"32"-15,-2 5-58 16,-4 6-41-16,0 6-27 0,-2 9-41 16,-1 4-7-16,1 17 19 15,-1 6 8-15,-5 13-19 16,0 8-9-16,-5 10-24 15,0 6-10-15,-4 5-12 16,0 1-1-16,1-11-3 16,3-8 2-16,3-18 6 15,-2-10 6-15,3-19-42 16,0-8-54-16,4-11 48 16</inkml:trace>
  <inkml:trace contextRef="#ctx0" brushRef="#br0" timeOffset="12668.81">8062 10527 699 0,'-6'73'310'0,"7"-73"-107"16,2-2-84-16,3-2-5 15,-6 3 2-15,0 0-19 16,5-10-25-16,6-15-28 16,15-32-8-16,-12 27-13 15,1-3-4-15,1 4-19 16,-3-2 24-16,2 7 16 15,1 1 14-15,-5 8 27 16,2 10-26-16,-8 3-21 16,0 7-13-16,-1 8-21 15,-3 6-1-15,-3 13 5 0,-1 10 10 16,-2 16 21 0,-4 1 7-16,-4 12-2 0,7 3-8 15,-4-8-20-15,1 2-5 16,6-6-71-16,-2-4-69 15,5 3 83-15</inkml:trace>
  <inkml:trace contextRef="#ctx0" brushRef="#br0" timeOffset="13518.87">12592 9040 376 0,'-4'-10'139'15,"-5"-4"-98"-15,3 0-41 16,-2-2 1-16,-2-2 1 16,0 0 20-16,3 1 55 15,-2 4 34-15,3 5 51 16,6 4-2-16,-4 4-43 0,5 2-33 16,-2-2-45-16,0 0-6 15,1 29 17-15,9 42 21 16,0-16 28-16,-2 6 2 15,-6 6-7-15,-5-1-18 16,-7 6-29-16,-2 1-13 16,0 0-15-16,0 0-4 15,0-12-6-15,8-5-1 16,6-9 9-16,-6-8-37 16,6-11-89-16,-1-2-67 0,-2-4-249 15,7-2 268-15</inkml:trace>
  <inkml:trace contextRef="#ctx0" brushRef="#br0" timeOffset="14273.87">12699 10132 184 0,'-22'71'155'0,"9"-72"6"16,3-3 35-16,0 0 10 0,4 0 9 16,4 1 1-16,1 1-24 15,1 1-32-15,0 0-63 16,0-1-30-16,0 1-48 15,0 0-11-15,0 0-9 16,0 0-4-16,10 0 1 16,6 0 2-16,36-1 3 15,-26 3 2-15,8 2 0 16,-1 1-1-16,1 5 0 16,-4 2 0-16,-1 1 0 15,-7 1 1-15,-6 5 2 16,-4-3 1-16,-5 8 3 15,-3 1 2-15,-5 5 3 16,-5 3 0-16,-12-4 1 16,2 2 1-16,-13-6 1 15,-1-4-1-15,4 1-6 16,2-3-5-16,10-3-15 0,9 0-7 16,7 0-5-16,4-1 1 15,11 1 8-15,4 3 3 16,-1-2 6-16,0-2 1 15,-1 3 3-15,-4-2 0 16,0 3 4-16,-4 1 11 16,-6 5 33-16,-5 3 16 15,-16 0 27-15,-3 2-4 16,-16-7-27-16,-9 3-12 16,-12 1-25-16,-9 0-5 0,-9 3-7 15,-16-4 145-15,-24 13-117 16</inkml:trace>
  <inkml:trace contextRef="#ctx0" brushRef="#br0" timeOffset="25585.35">16184 3209 594 0,'-1'0'316'0,"0"0"-84"16,1 0-6-16,0 0-34 16,11 6-57-16,9 1-60 15,27-1-25-15,-25-12-31 16,-1-2-4-16,0 0-7 15,0-3-3-15,2 2 10 16,-2 2-47-16,-5-2-150 16,0 4-140-16,-10-3 178 15</inkml:trace>
  <inkml:trace contextRef="#ctx0" brushRef="#br0" timeOffset="25821.71">16220 2984 784 0,'-4'0'445'0,"1"0"-151"16,3-1-118-16,0 0-30 16,0 0-123-16,0 0-18 15,1-1-6-15,13-2-3 16,7-1-21-16,30-4-24 15,-25 10-89-15,3 2-58 16,4 2-197-16,0 1 241 16</inkml:trace>
  <inkml:trace contextRef="#ctx0" brushRef="#br0" timeOffset="26244.59">17116 2964 331 0,'-20'-29'260'0,"31"29"24"15,6 6-99-15,1 4 12 16,0 10-44-16,3 4-15 16,-3 9-32-16,2 3-20 15,1 5-34-15,-3-1-12 16,4 3-16-16,-1 1-10 15,0-2-6-15,-3 1-1 16,5-4 1-16,-2 0 0 16,-1-3 3-16,-1-3-11 15,-8-8-38-15,2-4-35 0,-7-12-116 16,2-2-39-16,-4-15 136 16</inkml:trace>
  <inkml:trace contextRef="#ctx0" brushRef="#br0" timeOffset="26468.53">17490 2971 899 0,'-8'0'380'0,"-14"9"-237"16,-3 6-7-16,-11 12-28 15,-3 12-18-15,-2 12 6 16,-1 1-20-16,5 3-32 15,-5-6-8-15,4-3-20 16,3-3-21-16,1-7-45 16,3-2-37-16,9-8-145 15,4-6-148-15,7-5 242 0</inkml:trace>
  <inkml:trace contextRef="#ctx0" brushRef="#br0" timeOffset="27022.74">17554 2566 439 0,'57'-68'312'15,"-37"70"-25"-15,4 6-40 16,-2-1-34-16,-5 5-89 16,-1 0-31-16,-6 1-49 0,-4 2-9 15,-5-2-1-15,-8-2-1 16,-8 7-12-16,3 2-5 16,-5-1-6-16,7 5-4 15,-3-9-3-15,2-3-3 16,5 2-3-16,1 1-3 15,6-2-2-15,0 0-2 16,4-5 1-16,5 0 0 16,2-4 2-16,5 1 2 15,3 3 2-15,3-5 0 0,3 3-30 16,1-2-16-16,-7-3-37 16,2 1-27-16,1 5-55 15,-4 0-46-15,11 3 135 16</inkml:trace>
  <inkml:trace contextRef="#ctx0" brushRef="#br0" timeOffset="27381.78">18120 3118 795 0,'-24'67'389'16,"21"-71"-191"-16,5 2-8 15,6-3-69-15,3 1-40 16,6 5-24-16,-3-2-5 15,6-1-30-15,-4 2-11 16,1 0-8-16,2 1-1 16,-5 0-2-16,1-1 0 15,-3 0 5-15,0 0-28 0,7 0-67 16,3 0-46-16,2-3-210 16,0 0 221-16</inkml:trace>
  <inkml:trace contextRef="#ctx0" brushRef="#br0" timeOffset="27989.62">18845 2885 540 0,'-1'0'272'0,"0"4"-146"16,-3 2 40-16,-3 3-7 15,1 7-40-15,0 5 5 16,-3 7-29-16,1 1-16 16,-2 1-16-16,3 1-13 15,7-3-27-15,2-1-8 16,6-4-8-16,-3-7-2 16,4-4 0-16,4-4-9 0,0 0-32 15,3-3-17-15,-3-3-53 16,-4-7-21-16,-1-8-47 15,1-3-16-15,4-7-42 16,-2-1-22-16,6-6 45 16,2 3 49-16,-2 4 193 15,14-5 294 1,-25 23-110-16,-3 11-58 16,-3 7-5-16,-11 9-38 15,3 5-8-15,-12 4-19 16,4 7-18-16,-2-1-22 15,3 2-13-15,-1-3-25 16,3-2-4-16,4 1-3 16,-5 0-1-16,9-1-18 15,-3-2-29-15,8-4-77 16,0-3-61-16,4-6 109 0</inkml:trace>
  <inkml:trace contextRef="#ctx0" brushRef="#br0" timeOffset="28316.76">19245 3097 802 0,'10'6'308'0,"3"11"-215"16,3 4 31-16,1 5 0 15,-5-3-22-15,4 6-45 16,1-5-23-16,-5-1-22 16,3 3-3-16,-5-8-1 15,0 1 1-15,2-1-31 16,-8-1-25-16,5-5-79 15,-6 0-44-15,7-7-76 16,4-1-43-16,-5-11 189 16</inkml:trace>
  <inkml:trace contextRef="#ctx0" brushRef="#br0" timeOffset="28525.19">19589 3019 891 0,'-17'10'366'15,"-7"12"-265"-15,1 4 30 16,-6 4-7-16,-2 6-22 16,6 3 2-16,-8-4-25 15,0 1-41-15,0-4-13 16,-5-5-18-16,5 2 3 16,4-5-55-16,2 1-42 0,6-6-113 15,4-1-106-15,5-6 195 16</inkml:trace>
  <inkml:trace contextRef="#ctx0" brushRef="#br0" timeOffset="28962.03">19796 3171 597 0,'37'-24'285'15,"-22"30"-102"-15,3-4-6 16,2 3 7-16,1 2-54 0,4-2-58 16,3 4-27-16,-4-5-28 15,-2-4-3-15,1 0-5 16,-6-4-2-16,5-5-2 15,-2 4-14-15,-9-8-57 16,2 0-42-16,-2-2-130 16,1-3-137-16,-1-6 242 15</inkml:trace>
  <inkml:trace contextRef="#ctx0" brushRef="#br0" timeOffset="29170.47">20092 2922 724 0,'-10'12'313'0,"3"14"-156"16,-3 2 1-16,-3 3 4 16,0 4-31-16,-6 1-45 15,9 5-21-15,-5-1-30 0,6 0-13 16,5-5-13-16,-5-5-3 16,6-6-18-16,-3 0-23 15,4-4-65-15,5-1-53 16,1-1-199-16,-1-7 224 15</inkml:trace>
  <inkml:trace contextRef="#ctx0" brushRef="#br0" timeOffset="29919.44">20441 2906 261 0,'-2'-4'188'16,"4"3"12"-16,-4-3-13 15,2 3-21-15,-2 0-31 16,1 0-23-16,1 0-13 15,0 0-5-15,0 1-3 16,0 0-9-16,0 0-2 16,0 0-13-16,9 1-5 15,3 1-10-15,3 2-4 0,31 6-1 16,-24-6-1-16,13-1 8 16,2-2 1-16,11 1-10 15,-4 3-3-15,-7-5-18 16,-5 5-8-16,-14 1-9 15,-4-2-2-15,-14 7 1 16,-3 1 3-16,-12 3 2 16,-6 6 1-16,-8 4-6 15,-4 2-2-15,0 0-4 16,4 0-1-16,12-5-10 16,9 1-5-16,8-4-5 15,12-1 1-15,8-2 8 16,3-5 4-16,7 2 6 15,-3-2 1-15,-3-2 0 16,-7 6 0-16,-10-1 1 16,-7 2 2-16,-18 12 7 15,-5-3 1-15,-13 7 0 0,-4 4 0 16,-10-4-3-16,2 1-2 16,4-6 0-16,3-4-1 15,7-8-54-15,1-4-36 16,-1-10-95-16,1-1-62 15,-1-5 155-15</inkml:trace>
  <inkml:trace contextRef="#ctx0" brushRef="#br0" timeOffset="32099.07">16973 5074 361 0,'4'-8'232'0,"5"-1"-5"16,2 2-34-16,4-4-28 15,4 4-36-15,4 2-22 16,1-2-6-16,6 8-8 16,4 0-3-16,-1 3-24 15,3 6-9-15,-5 2-19 16,1 1-11-16,-2 6-9 16,3 0 0-16,-4 4 0 15,-6 2 16-15,-8 0 10 0,-6 0 3 16,-9 5 3-16,-4-2-14 15,-9-2-7-15,-2 1-3 16,-9-6-7-16,-2 0-6 16,-2-1-23-16,-2-4-16 15,-5-4-31-15,2-3-5 16,-3-7 3-16,2-3 7 16,10-3 23-16,2-4 7 0,10-1 11 15,2 5 5-15,9 1 4 16,0 1 2-16,1 1 0 15,0-1 1-15,0 1-1 16,0 0-1-16,0 0 0 16,8-4 1-16,7-2 1 15,28-4 1-15,-22 18 2 16,1 8 1-16,0 0 0 16,-2 3-1-16,-2-1 0 15,3 0 0-15,0 0-2 16,0 3 0-16,6-1 1 15,-2-5 0-15,-1 2 0 16,4-3 2-16,-10-6-36 16,3 1-54-16,0-6-187 15,2-2-214-15,2-4 301 16</inkml:trace>
  <inkml:trace contextRef="#ctx0" brushRef="#br0" timeOffset="32434.72">17757 5043 451 0,'19'1'274'0,"0"12"-23"16,0 5-16-16,-2 6-25 15,-6 4-42-15,0 3-45 16,6 1-25-16,0 6-34 16,-5 2-13-16,5-3-24 15,0-1-7-15,-2-4-12 16,6 1-2-16,-2-6-2 16,-2 3 0-16,0 0 1 15,-3-1 5-15,-5-6-42 16,-2-3-33-16,-1-8-79 15,-3-7-62-15,-1-4-130 16,2-5 208-16</inkml:trace>
  <inkml:trace contextRef="#ctx0" brushRef="#br0" timeOffset="32676.36">18167 5105 873 0,'-4'0'361'0,"-5"3"-240"16,-7 7-33-16,-10 3 31 16,-10 15-3-16,-4 9 9 15,-11 12 5-15,-3 1-20 16,-1 3-37-16,3-6-15 16,11-4-35-16,3-3-14 15,3-14-33-15,6-2-25 0,3-9-75 16,9 1-62-16,14-1-165 15,3-8 216-15</inkml:trace>
  <inkml:trace contextRef="#ctx0" brushRef="#br0" timeOffset="33081.04">18490 5276 615 0,'20'32'262'16,"-21"-31"-45"-16,3 1-122 16,2-2 68-16,-4 0 20 15,0 0-31-15,2 0-17 16,15 6-59-16,28 9-23 16,-20-13-28-16,-3-3-4 15,4-4-7-15,4-3-4 0,-1 3-4 16,1 0-2-16,0-1-19 15,-4 3-21-15,-3-3-79 16,-4 2-57-16,-3 1-196 16,-1 0 227-16</inkml:trace>
  <inkml:trace contextRef="#ctx0" brushRef="#br0" timeOffset="33549.79">19328 5107 327 0,'9'-13'206'15,"2"6"3"-15,0 2-51 16,-8 3 25-16,4 1-29 16,-7-2-13-16,-3 3-8 15,3 0-24-15,0 0-8 16,0 0-13-16,-1 0-12 16,-4 16-27-16,-8 29-15 0,6-21-19 15,0 1 1-15,-6 2 2 16,7 4 3-16,-4-4-3 15,-1 2-4-15,9-6-3 16,-2-1-1-16,4-5 2 16,3-4 2-16,0-2 1 15,1-1-1-15,9-2-3 16,-3 0-1-16,3-2-1 16,-3-4-1-16,-2 1 0 15,0-3-5-15,-2-5-41 16,3-1-49-16,3-8-133 15,-1-2-95-15,7-8 190 16</inkml:trace>
  <inkml:trace contextRef="#ctx0" brushRef="#br0" timeOffset="33760.23">19583 5142 553 0,'-3'12'331'0,"-2"2"-126"16,-5 11 64-1,5 7-37-15,-6 9-55 16,-1 3-11-16,-3 6-45 0,-8-2-21 16,0 2-38-16,5 3-18 15,4 2-29-15,2 1-5 16,4 0-17-16,0-5-24 16,-1 1-68-16,-2-1-59 15,-2 4 94-15</inkml:trace>
  <inkml:trace contextRef="#ctx0" brushRef="#br0" timeOffset="37557">17085 7140 565 0,'-2'6'330'16,"0"-6"-98"-16,1-1-32 16,0 0-10-16,0 0-68 15,1 0-22-15,0 0-40 16,0 0-16-16,18-17-27 16,32-32-6-16,-29 27-1 15,-1-1 3-15,-4 2 8 16,-9-4 4-16,1 9 6 15,-1 2 0-15,-5-1-7 0,5 4-4 16,-3-1-10-16,-1 2-3 16,2 6-3-1,-1 0 0-15,-3 3-4 0,1 2-5 16,-3 0 1-16,1 0 1 16,1 8 4-16,4 18 6 15,12 38 5-15,-17-26 1 16,-4 3 0-16,-1 5-3 15,2 6-5-15,-2-1-1 16,-1 9 1-16,-5-2 0 0,-4 0 0 16,0 1 1-16,1-10-1 15,4-2-1-15,-1-12 0 16,2-4 0-16,9-8 0 16,0-2 1-16,2-6 0 15,1-3 1-15,-3-1 0 16,0-6 2-16,-3 2 5 15,1 0 3-15,-3-5 5 16,-7 0 0-16,-1-2-3 16,-6 0-3-16,3-1-6 15,-3 0-2-15,4 0-2 16,-1-3-1-16,0 3-2 16,3 1-1-16,2 1 0 15,1 3-1-15,7 0 0 16,-3-4 0-16,6 0 4 15,0 0-1-15,0 0-4 16,0 0-4-16,0 0-5 0,0 0 0 16,5 0 7-16,13 2 3 15,31 7 2-15,-26-5 0 16,1-1-1-16,2-2 0 16,-2-1-1-16,4 0 1 15,-9-4-22-15,-5 0-14 16,3 3-35-16,-2-4-38 15,3 2-90-15,3 2-106 0,-3-10 190 16</inkml:trace>
  <inkml:trace contextRef="#ctx0" brushRef="#br0" timeOffset="38054.67">17889 7164 523 0,'-19'-58'274'16,"15"71"-105"-16,-5-2 13 16,3 8-52-16,2 0-22 15,4 1-15-15,0-3-8 16,3-3-28-16,10-3-9 15,1-6-12-15,2-3-10 0,7-3-11 16,-5-7 1 0,1-2 3-16,-1-2 2 0,-7-3 5 15,-2 3 6-15,-5 1 8 16,-4 4 3-16,-1 1-7 16,-1 1-11-16,-1 7-20 15,-1-4-22-15,2 2-60 16,1 0-40-16,0 0-93 15,0 0-61-15,0 0 171 16</inkml:trace>
  <inkml:trace contextRef="#ctx0" brushRef="#br0" timeOffset="38377.86">17868 7562 1023 0,'-2'8'46'0,"4"4"14"0,-4 3 53 16,4 1 0-16,2-4-9 15,-1-8-25-15,7 0-25 16,-5-8-20-16,8-1-4 16,0-3 4-16,-3-1 1 15,-2-1 3-15,-6-1 4 16,1 3 6-16,-6 2 9 15,-1-1 4-15,-5 4-7 0,-6-1-25 16,-3 1-19-16,3 4-21 16,5 5-10-16,2 1-22 15,7 2-15-15,-2-5-66 16,-1-4-52-16,6 3-154 16,-2-3 202-16</inkml:trace>
  <inkml:trace contextRef="#ctx0" brushRef="#br0" timeOffset="39039.6">19364 7378 494 0,'1'-2'303'15,"-3"-3"-93"-15,5 2 11 16,-3 3-21-16,0 0-49 15,0 0-6-15,15 5-2 0,4 1-14 16,34 10-36-16,-23-13-23 16,8-3-43-16,3 0-10 15,1-3-6-15,0-2-2 16,-11 1-2-16,0 1-1 16,-10-1 1-16,-6 4-21 15,-2-1-91-15,-3 1-62 16,-4-3-240-1,-3 2 251-15</inkml:trace>
  <inkml:trace contextRef="#ctx0" brushRef="#br0" timeOffset="39756.29">20190 7167 543 0,'0'-7'250'15,"0"3"-107"-15,3 0 24 16,3-2-23-16,1 5-10 16,7-6-25-16,2 5-7 15,6 1-17-15,3 1-2 16,1 5-10-16,-1 3-13 15,3 9-21-15,-5-3-11 16,-7 6-15-16,-4-2 0 0,-6 4 4 16,-2 2 6-16,-2 4 4 15,-5 8 0-15,-12 3-5 16,-8 4-6-16,-9 4-7 16,-4-7-3-16,-5 0-1 15,-4-4-6-15,-1-6-15 16,4-6-5-16,2-11-17 15,5-4-4-15,12-6-1 16,7-3-8-16,6-5 1 16,5-2 6-16,2-10 11 15,2 3 13-15,9 1 15 16,1-2 9-16,-2 7 16 16,6 0 6-16,-3 1 3 15,8 2-4-15,6 3-3 16,-1 2-2-16,7 5 4 15,-4 1 2-15,8 6-4 16,1 1-2-16,0 2-5 16,2 3-3-16,-6-7-4 0,0 1-2 15,-4-1-1-15,-8-3-7 16,3 4-51-16,-6-9-45 16,2 1-143-16,4 0 147 15</inkml:trace>
  <inkml:trace contextRef="#ctx0" brushRef="#br0" timeOffset="40423.41">20777 6721 645 0,'-52'-32'304'0,"-5"2"-209"16,-5 2 30-16,1 8-5 15,-12 0-54-15,-3 2 0 16,-15 13 3-16,-12 1 5 16,3 9 1-16,-2 6-5 15,1 3-22-15,-4 6-14 16,-12 11-32-16,5 9-2 15,4 16-6-15,5 10-1 16,10 11-2-16,-2 9 0 0,10 9 0 16,7 7 1-1,20 16 0-15,12 2-1 0,19 2-1 16,18 0 0-16,18-11-10 16,10-5-2-16,30-11-13 15,13-8 1-15,32-24 6 16,18-12 2-16,19-21 16 15,9-17 3-15,20-16 7 16,4-13 5-16,16-19 16 16,2-13 8-16,-7-23 5 15,6-11 2-15,-15-24-8 16,-9 2-5-16,-30-10 9 16,-19 1 10-16,-38-16 14 15,-21 1 6-15,-36-6-1 16,-22-4-13-16,-34 19-44 15,-22-3-43-15,-42 36 20 16</inkml:trace>
  <inkml:trace contextRef="#ctx0" brushRef="#br0" timeOffset="43083.93">17734 11285 422 0,'-87'71'224'0,"82"-64"-61"15,-1 4-27-15,1-1-40 16,2 0-13-16,-1-2-18 16,3 2-5-16,3 1-25 15,4 6 11-15,6 1 17 16,5 1 6-16,7-3 24 16,7-1-17-16,0-8-23 15,4-1-10-15,-1-7-20 16,-2-9 2-16,8-1 28 15,-4-7 11-15,1-4 15 16,-2 0-5-16,-6-5-27 16,-8-2-8-16,-8-1-10 15,-4-1-2-15,-12 2 0 0,-5 1-1 16,-14 9-12-16,-4 7-5 16,-14 5-21-16,-6 9-7 15,2 12 2-15,0 3 0 16,11 16 10-16,4 1 2 15,-3 8 5-15,-4 0 4 16,3 4 9-16,4 4 0 16,5 4-4-16,5 3-2 0,10-2-4 15,6-4-1 1,15-10 0-16,4-5 2 0,14-13 1 16,2-3 1-16,3-10 0 15,5 4-1-15,2-6-1 16,-8-1-10-16,5 2-17 15,-3-8-14-15,7-1-32 16,10-4-15-16,4-5-83 16,5-7-53-16,5-10 136 15</inkml:trace>
  <inkml:trace contextRef="#ctx0" brushRef="#br0" timeOffset="43430.71">18520 10915 492 0,'-13'0'316'16,"5"0"34"-16,5 6-122 0,7-1-64 15,4-5-30-15,9 3-51 16,4-3-24-16,3-2-19 16,4-3-16-16,2-2-14 15,7 3-16-15,-4-3-71 16,3 5-47-16,2 1-184 15,-3-8 189-15</inkml:trace>
  <inkml:trace contextRef="#ctx0" brushRef="#br0" timeOffset="44173.72">19095 10650 396 0,'35'-45'276'15,"-18"23"29"1,1 0-80-16,15 11-53 0,4 4-27 0,5 2-38 15,-19 5-19-15,1 5-30 16,-5 2-23-16,-8 1-20 16,-1 1-3-16,-9 1-4 15,-2 4 0-15,-2 6-2 16,-6-1-1-16,0 9 2 16,-1-6 0-16,-5-2-26 15,1 3-11-15,-9-4-11 16,-2-2 0-16,1 0 25 15,1-4 11-15,-4-2-3 16,3-3-11-16,3-4-17 16,-2 1-6-16,9-5 2 15,3 0-6-15,7-5 6 16,1-1 0-16,5 1 8 0,7 2 15 16,-1-1 15-16,8-1 10 15,-2 3 16-15,-1-3 1 16,2 6-1-16,2 2-5 15,0 3-9-15,2 5-1 16,0 4-1-16,-1-5 11 16,1 0 3-16,2 1-1 15,-2-3-1-15,-1 3-12 0,-1 2-6 16,1 1 1-16,0 4-2 16,-2-2 0-16,-3-3 1 15,-1-3 16-15,-5-1-81 16,4-1-50-16,3-6-223 15,1-3 195-15</inkml:trace>
  <inkml:trace contextRef="#ctx0" brushRef="#br0" timeOffset="44613.66">19942 10322 735 0,'5'-4'337'0,"-10"3"-155"16,4 1-62-16,0 0-51 0,0 0-14 16,1 0 0-16,1 16 7 15,6 38 16-15,-8-25 1 16,-10 6 9-16,5 8-8 15,-7 4-20-15,0 3-14 16,4 5-28-16,-6-6-8 16,5-4-3-16,1-2-2 15,3-13 0-15,0-2 0 16,6-4-2-16,2-6 0 16,4-2 0-16,4-5 2 0,0-7 3 15,0 2 1-15,5-3 0 16,-1-1-2-16,3-2 0 15,0-7 0-15,-6-1 0 16,3 1-7-16,-2-2-36 16,-4-1-25-16,4 4-72 15,-9-12-37-15,2 1-184 16,2-2 226-16</inkml:trace>
  <inkml:trace contextRef="#ctx0" brushRef="#br0" timeOffset="44808.25">19600 10480 1186 0,'21'1'467'15,"8"-1"-348"-15,9-1 1 16,7 1-38-16,6 3-53 15,5 0-190-15,-1-2 121 16</inkml:trace>
  <inkml:trace contextRef="#ctx0" brushRef="#br0" timeOffset="73074.32">6502 15055 817 0,'-13'5'397'0,"0"-2"-145"16,4-2-36-16,1 4-66 16,2-3-24-16,1-2-24 0,3 2-2 15,1-2-7-15,0-1-2 16,0 0-15-16,-2 0-14 16,3 0-33-16,0-1-18 15,0 2-19-15,0-1-4 16,17 0 7-16,34-1 4 15,-19-1 0-15,0-2 0 16,6 1 0-16,-3 0 1 0,2 1-1 16,2 3 1-16,-4 3 2 15,-2 0-1-15,-8 6 3 16,-7-2 1-16,-5 6 4 16,-8 4 2-16,-6 0 1 15,-5 3 1-15,-9 5-2 16,-3 0 0-16,-12 11-4 15,-6 1-2-15,-8 2-9 16,-5 5-3-16,-1-6-4 16,10 4-1-16,-2-2-2 15,2 3-8-15,-1 4-5 16,-3 5 2-16,4 4 7 16,5-1 7-16,8-6 8 15,2-7 0-15,11-11-1 16,3-4-3-16,11-8-8 15,8-4-4-15,8-7-1 16,7-4 3-16,6-2 15 16,0-2 7-16,5-3 11 15,1-2 0-15,0-4-2 0,3 2-3 16,-12 0-6-16,6 1 1 16,-9 0-3-16,0-1 0 15,10 4 1-15,-4-3-7 16,8 3-40-16,-2-2-33 15,-1-6-77-15,-1 6-43 16,-2-1-97-16,-4-5-159 16,-2 5 299-16</inkml:trace>
  <inkml:trace contextRef="#ctx0" brushRef="#br0" timeOffset="73386.66">6476 15521 743 0,'-5'-1'465'15,"-3"-2"-37"-15,8 3-226 16,3 2-61-16,2 1-83 15,-5-3-17-15,0 0-10 16,8 3 2-16,12 4-6 16,24 10-7-16,-21-13-6 15,7-4-1-15,5-2-5 0,6-5-9 16,1-6-39-16,-1-2-28 16,0 0-117-16,-2 0-98 15,-6-4 180-15</inkml:trace>
  <inkml:trace contextRef="#ctx0" brushRef="#br0" timeOffset="73825">6865 14631 986 0,'-17'5'455'16,"0"5"-222"-16,1 2-93 16,1 4-42-16,2 2-50 15,5-1-16-15,8 1-18 16,5 0-2-16,8-5-14 15,0-4-2-15,4-9 1 16,-3-4 3-16,0-9 13 16,-1 0 6-16,-5 1 10 0,-3-4 11 15,-8 7 16-15,0-6 5 16,-7 2 0-16,-1 2-11 16,-2 0-22-16,1 8-10 15,1 0-17-15,1-1-6 16,4 2-12-16,1 0-12 15,5 4-53-15,5 6-28 16,6 0-82-16,3 1-66 16,5 5 169-16</inkml:trace>
  <inkml:trace contextRef="#ctx0" brushRef="#br0" timeOffset="74258.08">7922 15666 584 0,'-12'0'365'0,"5"5"-31"16,6-3-155-16,2 1-59 15,-1-3-72-15,0 0-17 16,9 2 5-16,14 5 11 16,33 9-2-16,-27-9-10 15,-1 1-22-15,-2-3 7 16,-3-4-53-16,-2-1-47 0,-1-6-123 16,6 0-113-16,1-1 198 15</inkml:trace>
  <inkml:trace contextRef="#ctx0" brushRef="#br0" timeOffset="74485.48">7991 15520 678 0,'-3'7'416'16,"-1"-4"-14"-16,8-3-249 15,0 1-50-15,-4-1-70 16,0 0-20-16,15-1-13 16,34-1 0-16,-24-1 24 15,1 0-49-15,0 1-104 0,4-2-96 16,11 3 113-16</inkml:trace>
  <inkml:trace contextRef="#ctx0" brushRef="#br0" timeOffset="74858.48">9132 15467 636 0,'0'2'347'16,"0"2"-22"-16,2 0-164 15,3 3-28-15,9 0-31 16,33 22-31-16,-27-29-51 16,4-5-8-16,0-5-5 15,3 3-4-15,6-1-71 0,-1-3-55 16,4 0 73-16</inkml:trace>
  <inkml:trace contextRef="#ctx0" brushRef="#br0" timeOffset="75619.63">10142 15167 672 0,'12'-1'380'15,"1"-3"-73"-15,7 1-118 0,3 1-51 16,3 4-58-16,-2 2-27 16,0-1-31-16,-3 6 0 15,2 2 29-15,0 1 3 16,0 6 5-16,-4 3-2 15,-9 7-32-15,-1 8-5 16,-8 12-5-16,-2 3-4 16,-13 12-5-16,-4-1-4 0,-6-4-22 15,-6-4-14-15,0-7-28 16,-5-3-8-16,-2-11-7 16,0-2 0-16,-6-13 27 15,2-6 13-15,6-7 28 16,3-5 11-16,9-3 5 15,6-1 5-15,9-5 3 16,3-1 1-16,5-2-2 16,3 0-7-16,1-2 0 15,3-3 0-15,4 5 13 16,3-2 4-16,3 0 2 16,0 6 4-16,0 3 0 15,0 0-1-15,5 7-2 16,2 2-6-16,1 3-13 15,2 3-3-15,2 5-3 16,1-6 0-16,-5 0 1 16,11 3-1-16,-2-3 8 0,0 3-22 15,6-4-58 1,0-3-59-16,-1-5-216 0,5-2 223 16</inkml:trace>
  <inkml:trace contextRef="#ctx0" brushRef="#br0" timeOffset="76326.63">11380 15193 1140 0,'-4'-4'467'0,"-1"0"-299"15,5 0-54-15,-4 4-95 16,3-1-9-16,1 1-6 15,0 0 12-15,14 1 39 16,13 4 14-16,29 3-1 16,-25-2-14-16,2-2-32 15,-2-2-12-15,-1 6-2 16,-1-5 19-16,-5 3 14 0,-6 0 6 16,-5 2 9-16,-7 0-14 15,-10 1-9-15,-6 3-13 16,-14 3-29-16,-4 5-13 15,-10 6-7-15,-5 6 5 16,-2 3 13-16,2 7 5 16,3 7-6-16,0 0-13 15,2 0-6-15,3-3 0 16,0-8 6-16,6-5 12 0,1-5 9 16,5-2 3-16,8-7 2 15,2-4 4-15,5-6 0 16,5-3 1-16,2-2 0 15,3-2-4-15,3 0 1 16,-5-2-2-16,0 0 2 16,14 1 3-16,8 2 7 15,34 5 2-15,-29-7-2 16,-2 0 0-16,9-1-8 16,-2 0-2-16,8 3-1 15,2-1 0-15,-7-2 1 16,-3 2 1-16,-7-2-13 15,-2 2-12-15,-7 2-62 16,0-4-64-16,-7-1-287 16,-3-4 284-16</inkml:trace>
  <inkml:trace contextRef="#ctx0" brushRef="#br0" timeOffset="76551.03">11215 15421 1058 0,'11'-1'432'16,"-3"4"-200"-16,7 2-38 16,9 0-50-16,0 1-19 0,12-2-93 15,2 0-22-15,8-5-20 16,10 1-22-16,11-2-104 15,4-2 90-15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06:08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3976 2688 554 0,'9'17'178'0,"7"9"-51"16,0 1-20-16,7 6-25 16,-2 2-8-16,5 10-21 15,-1 0-6-15,4 4-10 16,2 3-5-16,-4-3-5 15,1-2-3-15,-4-3-9 16,-2-4-2-16,-8-6-2 16,-1-2 0-16,-1-4 1 15,2-2 2-15,-4-3 0 16,-3-2-1-16,-4-8-3 16,-3-4-24-16,7-5-88 15,-5-3-69-15,4-5 96 0</inkml:trace>
  <inkml:trace contextRef="#ctx0" brushRef="#br0" timeOffset="271.77">4368 2995 359 0,'7'-10'252'15,"-7"7"21"-15,2-1-22 0,-9 2-67 16,1 2-17-16,1 1-52 15,-4 4-19-15,2 7-26 16,-7 3-15-16,-5 9-10 16,-6 6-7-16,-5 8-19 15,-4 4-6-15,-1 3-8 16,1-3-1-16,-1 1-3 16,4 2 4-16,5 2-48 15,2 1-37-15,4-4-95 16,5-2-81-16,5-8 162 15</inkml:trace>
  <inkml:trace contextRef="#ctx0" brushRef="#br0" timeOffset="753.49">4408 2428 464 0,'-17'-6'237'0,"11"7"-75"16,-1 5-13-16,-1 11-28 16,8 6-27-16,-2 9-21 15,-5 3-5-15,6-1-18 16,1-1-10-16,3-8-20 16,7-9-9-16,0-9-3 15,0-7 5-15,3-8 11 16,2-3 4-16,6-6 2 15,-5-3-4-15,-4-5-7 16,-2 0-1-16,-5 3 0 16,-5-1 0-16,0 10 0 15,-5-1-4-15,-8 3-15 16,6 5-12-16,-1 0-28 16,-4 4-24-16,4 10-103 15,4 3-94-15,-3 8 162 16</inkml:trace>
  <inkml:trace contextRef="#ctx0" brushRef="#br0" timeOffset="2017.63">5673 2555 325 0,'5'3'97'0,"0"9"-105"16,0 9-19-16,-3 15 15 15,-2 8 8-15,-2 14 6 16,-1 9 7-16,-3 14 16 16,5 12 3-16,-2 14 4 15,1 5 0-15,1 14-11 16,-3 5-2-16,4 16-5 15,0 8-1-15,0 9 29 16,-3 5 12-16,1 10 17 16,-3 1 3-16,1 10-29 15,2 1-13-15,-1 0-19 16,3-2-2-16,-4-3 6 16,3 3 8-16,0-11 10 15,1 3 4-15,0-4 15 16,2-3-1-16,2-8-9 15,-2-11-2-15,0 2-24 0,-3-7-6 16,1-2-2-16,-1 0-2 16,0-19-4-16,0-5-1 15,0-13-1-15,-2-8 1 16,3-9 1-16,0-4-1 16,5-12-1-16,0-6-23 15,-2-16-52-15,1-5-57 16,-4-11 74-16</inkml:trace>
  <inkml:trace contextRef="#ctx0" brushRef="#br0" timeOffset="2968.12">3819 6415 665 0,'-27'-14'208'0,"20"7"-229"16,-5-4 11-16,1 6 24 15,10 2-1-15,-6-3-7 16,6 2-2-16,14 7-4 16,3-1 0-16,2 4 1 15,7 5-2-15,6 5-4 16,7 3-1-16,15 5-1 15,3-2 1-15,19-2 1 16,4-1-1-16,13-1 3 16,11 4-1-16,9-5 0 15,12 3 2-15,16-1 0 16,0-2 1-16,13 1 1 16,8 0-1-16,4-6 1 15,11 0-2-15,10 0 3 16,2-4 1-16,19 3-1 15,1-2 4-15,12 0-3 0,8-3-2 16,4-2 2-16,10-2-2 16,8-3 0-16,2-2 1 15,7-2-1-15,8 1 0 16,1-1 0-16,4 3 0 16,8-1 1-16,1 2 1 15,8-2 1-15,-5-4 0 16,9 2-3-16,-7-2-1 15,1 4 46-15,-1-1 3 0,-3 5 20 16,1 3 9-16,-6 1-33 16,-4 4-1-16,-13 2-14 15,-4 1-9-15,-12-1-10 16,-2 3-2-16,-10-4-2 16,1 2-1-16,-22-4 1 15,-5 3 0-15,-15-1 0 16,-17-3 1-16,-14 3-2 15,-4-3 1-15,-19 1-2 16,-3 2-1-16,-8 2-1 16,-10-2 0-16,-6 2-72 15,-10-2-58-15,-17 2-139 16,-6 3 150-16</inkml:trace>
  <inkml:trace contextRef="#ctx0" brushRef="#br0" timeOffset="4173.52">16065 7464 220 0,'-29'-68'125'0,"29"68"28"15,0 0-60-15,4 2-8 16,-4-2 14-16,0 0-12 16,0 0-3-16,0 0 5 15,0 0-8-15,5 11-10 16,5 5-7-16,31 35-22 15,-27-24-13-15,3 10-15 16,2 4-6-16,0 6-5 16,-2 0-1-16,-1 3 0 15,4 3-1-15,0 4 0 16,4 1 0-16,4-2 1 16,3-5 1-16,-4-8 1 15,4-3 2-15,-8-7 2 16,-2-2-2-16,-4-10-7 15,2-4-27-15,-4-8-74 16,1-7-68-16,2 3 99 16</inkml:trace>
  <inkml:trace contextRef="#ctx0" brushRef="#br0" timeOffset="4439.81">16756 7616 771 0,'-6'1'282'0,"-3"7"-223"15,1 9-16-15,-12 5 23 16,-7 5 3-16,-8 13 6 16,-7 0 2-16,-14 12-12 15,-2 5-12-15,-12 3-19 16,-1 3-7-16,1 0-20 15,2-3-7-15,-12-2-47 16,-8-3-47-16,-14 5-230 16,-16 4 210-16</inkml:trace>
  <inkml:trace contextRef="#ctx0" brushRef="#br0" timeOffset="16358.22">4232 5693 85 0,'11'20'48'0,"5"5"-15"16,-2 2-6-16,0-2-18 15,4 4-7-15,-3-1 2 16,0-2 8-16,3 6 17 16,0-1 4-16,0-1 1 15,1 5-6-15,6-1-15 16,-4 3-5-16,5 6-3 15,2 4-1-15,-5 6 43 16,4 5 4-16,-1 5-1 16,2-3-2-16,1-4-45 15,3-1-4-15,4-3 0 16,-1 1-1-16,7 4 1 16,-4 0-1-16,-6 7 2 15,0 1 0-15,-12-4 0 0,8-1 2 16,3-10-1-16,0-3-1 15,9-7 1-15,-5 1-1 16,4-6 0-16,4-1 0 16,-10-11 0-1,-17-11 3-15,-1 0 9 0,49 33 5 16,0-1 9-16,-8-2 2 0,-24-19-4 16,3-2-3-16,-2-6-8 15,4-2-3-15,-1-4-4 16,5-1-1-16,-6-3-2 15,4 2-1-15,-1-3 1 16,0 2 1-16,-2-5 2 16,1 1 4-16,-5-3 6 15,-6-3 5-15,1-2 7 16,-6-2 0-16,-1-1 5 16,1-5 1-16,-1-3-1 15,-5-3-1-15,0-1-10 16,6 1-6-16,-2-4-6 15,3-1-2-15,1-2 0 16,-3-1 0-16,-1 0 1 16,-1-2 1-16,-1 2 1 15,1 0-2-15,2-2-2 16,-1 3-1-16,0 1-3 16,2 3-1-16,-4 2-1 0,2-3-1 15,-2-4 1-15,3 1 0 16,-2-3 0-16,-1 2 1 15,2-1 0-15,-6-1 1 16,-6-1-1-16,2 1 1 16,0 3-1-16,-1-2-1 15,5 2 0-15,-6 1-1 16,2-5 0-16,5 5 0 0,-3-2 0 16,5 0 0-1,0 4 0-15,-3-3 0 0,-1-1 0 16,-1 2 1-16,-1-1-1 15,3-1 0-15,6 0 0 16,0-3-1-16,0-3 1 16,1 0 0-16,0-1 0 15,-3 2 0-15,1-1 0 16,-3 1 0-16,0 1 1 16,5 2 0-16,-3 2-1 15,1-1 0-15,2 2 0 16,-4-2 0-16,3 1 0 15,-3-1 0-15,-1 2 0 16,4-1-1-16,-5-3 1 16,4 1 0-16,0 1 0 15,-4-4 1-15,-1 0 0 16,1 1 0-16,-4-3-1 16,1 4 0-16,4 4 0 0,0-1-1 15,-1 0 0-15,5 3 0 16,-2-3 1-16,-1-1 0 15,4 4 0-15,-2-2 0 16,-1 2 0-16,-1 0 0 16,4 1 0-16,-2 1 0 15,1 0 0-15,4-1-1 16,-2-3-1-16,3 0 1 16,2 1-1-16,-1 2 1 0,2 0 0 15,0 3 0-15,-2-2 1 16,-2 2 0-16,0 5-2 15,-6 0 0-15,3 2 0 16,-1 3-1-16,-2-4 0 16,-1 3 1-16,1 5 1 15,-4-3-1-15,3 1 1 16,2 0 0-16,-1 0 1 16,6-1-2-16,1 3 0 15,-1 3-1-15,-1 0-3 16,2 4 1-16,-3-3 1 15,1 3-1-15,-2 0 1 16,-3 3 0-16,2 6 1 16,-1 1 0-16,0 0 1 15,1 2 0-15,-2-1-1 16,2-1 1-16,-1 6-2 16,-2-2-1-16,-4 6 0 0,-2 1 0 15,4 7 0-15,2 3 1 16,0 5 1-16,-2 1-1 15,-4-1 0-15,1 2 1 16,0-2 0-16,-3 1 1 16,2 0 0-16,-3-1 0 15,7 5 0-15,5 1-1 16,-6-4 1-16,4 5 1 16,0 1 0-16,-5 1 1 15,4 7 0-15,-6-4 0 0,3-1-1 16,-1 1 1-16,6 0-1 15,-2 0 0-15,2-1-2 16,2 0 1-16,-2-7-1 16,0 4 0-16,0 0 2 15,-1-1-1-15,0 8 2 16,0-2 0-16,-1-1 2 16,-1 4 0-16,0-10 1 15,3 2-2-15,-4-10 0 16,3-1 0-16,-2-2-1 15,-1-3 1-15,5 7 0 16,1-3-1-16,-4 1 1 16,-2 0-1-16,4-1 1 15,0 0 1-15,1 3-2 16,3-1 0-16,1-1 0 0,-3-1 0 16,3-5 0-1,-3 0 1-15,1-5 0 0,-1-3 1 16,1-1 0-16,2-2 0 15,-2-2 1-15,-2 2 0 16,2-2 0-16,-3-4 1 16,0 3-1-16,-1-3 0 15,5 1-2-15,-3 3 1 16,0-2 0-16,0-1-1 16,-4 0 2-16,-1-3 1 15,-2-4 4-15,-2 2 2 0,0-6 13 16,-2 2 2-16,2 0 1 15,-2-2-3-15,-1 0-12 16,4-1-3-16,-5 0-4 16,2-1 0-16,3 0-1 15,-3 0 0-15,0-4 1 16,4 0 0-16,3-4 0 16,0 3 0-16,0-1 0 15,1-2 0-15,-2-1-1 16,0-1-1-16,1 1 2 15,1 0-1-15,1 5-1 16,-4-7 2-16,6-3-3 16,0 2 2-16,-4-7-1 15,4 5 0-15,-3 0 1 16,-1-4-1-16,3 3-1 16,-3 0 0-16,3-2-1 15,-1 3 0-15,2-5-1 0,-2 0 0 16,2 0 1-16,1 0 0 15,-2-3 0-15,-2 0 1 16,-3-1 0-16,-3 1 2 16,-2 2 0-16,5 1-1 15,2 4-1-15,0-3 0 16,-6-1 1-16,5 5-1 16,-5-3 1-16,-2 1-1 15,8 4 1-15,-5-2 0 16,2 3 0-16,1 2 0 0,-8 1 0 15,5-3-1-15,-2 1-1 16,1-1 0-16,3-4 0 16,-1 7-1-16,1-5 1 15,-2 3 0-15,0 2 0 16,3 0 0-16,-4 4 0 16,2-5 0-16,-4 0 0 15,-1-3-1-15,7 4-1 16,-5 2 0-16,4 2 1 15,0 0 0-15,-3-2 0 16,1 2 0-16,-1-1-1 16,3 2 0-16,0 2-1 15,1-1 0-15,1 1 0 16,-1-1 1-16,1 1 0 16,-1-1 0-16,3 4 0 15,-5-1 0-15,-2-1 0 16,2 1 0-16,-5 1-1 0,9 0 0 15,-5 1 0-15,3 4 0 16,1 0 0-16,-3 0 1 16,0 3 1-16,5 2 0 15,-6-1 1-15,-3 2 0 16,6-1 0-16,-10-2-1 16,6 1 0-16,2 4-1 15,-4 1-1-15,4-1 2 0,4 1-1 16,-5-3 1-16,6-1-1 15,-3 3-1-15,0 0 1 16,1 3 1-16,2 1 1 16,-4 0 0-16,0-1-1 15,0-3 0-15,-5 4 0 16,5 0-1-16,1 3 2 16,1 1-1-16,3 2 0 15,-2 0 0-15,0 3-1 16,1 4 0-16,4 2-2 15,-4 2 1-15,4 3 0 16,-1 1 0-16,-3 2 2 16,2 3 0-16,-3-1-1 15,1 0 0-15,4 1-1 16,-1 2 1-16,-2 0-2 16,0 2 2-16,-1 6-1 0,3 0 1 15,4 9 0 1,0-2 0-16,1-1 0 0,2-4 1 15,0-4-2-15,1 5 1 16,0 2 0-16,0 6 0 16,0 6 2-16,2 0 0 15,1 1 0-15,-3-2 0 16,4-6 0-16,-4 0 0 16,2-1-1-16,0 3 0 15,-4 4 1-15,-4 3 0 16,4 0 0-16,-2-3 1 0,3-2-1 15,4-3 0-15,1-1 0 16,0 3 1-16,4 2 0 16,0 3-1-16,0-4 1 15,0-4-1-15,3-5 0 16,0-5 0-16,3-1 1 16,0 1 1-16,-3 1 0 15,-2 0 0-15,-3-3-1 16,2-2 0-16,3-4 2 15,4-1-1-15,1-8 0 16,5 2 1-16,-7-12-1 16,1-5 0-16,0 1 0 15,0-10 1-15,-1 0 0 16,4-1 1-16,-7-4-1 16,-3-4 0-16,3-6 0 15,-5-4 1-15,10-5 3 16,-1-3 1-16,4-4-1 0,-2-7 0 15,-3-14-1-15,1 0 0 16,-3-13 1-16,1 0 0 16,0-9-1-16,-4-3 6 15,-2-4-2-15,-3-2 1 16,8-5-2-16,-1-8-10 16,7-8-2-16,2-2 0 15,-6-3 1-15,1 7 2 0,1-1 2 16,-5-5-1-16,-1-8 0 15,3-2 0-15,-4-1-1 16,-1 1-1-16,-1-4 0 16,-2-2-1-16,-1-2-3 15,5 8 0-15,-1 0 1 16,-1 1 2-16,1-6 3 16,-2-2 1-16,2 11 0 15,-1 0-1-15,-4 2 0 16,3-4-1-16,0-1 0 15,-3 2 0-15,-3 4 0 16,4 3 1-16,-9-6 1 16,-1-1 0-16,6 8 0 15,-5 1 0-15,1 3-1 16,-4 2-1-16,4-6 1 16,0 2-1-16,3 1-2 15,1 4 0-15,-2 0-1 0,2-2 0 16,2-2 1-16,3-4 0 15,2 3 0-15,-2 3 1 16,1-1-1-16,0 2 1 16,3 2 1-16,-3 3-1 15,2 10 1-15,-5 4-1 16,0 10-2-16,2-4-2 16,0 1-9-16,6 0-3 15,-3-6-1-15,1 5 2 16,1 2 7-16,-3 3 3 15,3 6 4-15,-4 3-1 0,-1 7 1 16,-2 2 0-16,-4 9-3 16,1 1-6-16,-5 5-18 15,4 2 0-15,-9 0 3 16,5 3 6-16,-2 3 18 16,-3 3 2-16,0 6 1 15,-6-1-1-15,-1 6 0 16,0 0-2-16,2 0-22 15,2 8-2-15,-2 1-1 16,1 3 1-16,-5 3 19 16,-1-4 1-16,3 4 3 15,-2 0 1-15,2 2 0 16,-2 2 1-16,1 1-1 16,1 2 1-16,2-1-1 15,-1 2-1-15,1 2-1 16,-1-1-2-16,2 6 0 0,-3-2 1 15,-1 2 3-15,-1 2 0 16,-2 0 1-16,1 0 0 16,-2 4 0-16,5 1-1 15,-1 5-1-15,0 3 0 16,3 0 0-16,-4 1 0 16,-1-3 0-16,2 4 1 15,-4 1 0-15,-1 0 0 0,0 1 1 16,-1-1 3-16,3 2 2 15,-1 3 0-15,0 1-1 16,-5-5-1-16,0 3-2 16,5 1 0-16,-5-3 1 15,5 3 0-15,3-2 0 16,-6-6 0-16,1 0-1 16,5 1 0-16,-2-1 1 15,3 4 0-15,-4-2 1 16,-4 3 0-16,-2 2-1 15,1 4 2-15,2 4 0 16,6 0-2-16,-4-3 0 16,-4-4-1-16,4-3 0 15,0 4 0-15,0 3 0 16,2 2 1-16,-1 5-1 16,-3-2 0-16,-2-2 1 15,2 1 0-15,-2-9 0 16,3 2-1-16,3-1 1 0,1 0 0 15,-3 1-1-15,-4 0 0 16,1 2 1-16,-4 0 0 16,0 2 1-16,7 4-1 15,-4-6 0-15,6-2 0 16,-1-5 1-16,-3-7-1 16,3-1 2-16,-3-1 0 15,3 3 0-15,0-2 2 0,6 4 1 16,3-2 1-16,-4 1-1 15,3 2-1-15,-1-3-3 16,-1-2 0-16,3-3 0 16,-3-6-1-16,2-1 2 15,2-1-1-15,2-1 2 16,-1 1-1-16,3-2 0 16,-2-1 0-16,2-5 0 15,1 5 2-15,-3-6-1 16,2 3 0-16,-2 0-1 15,-1-4-1-15,0 3-1 16,2-2 0-16,-1 1 0 16,-1-4 0-16,1-1 1 15,-3-2 0-15,4-2 1 16,-3 0 0-16,2-2 4 16,-2-2 1-16,-3-4 1 15,3-1 0-15,-8-4-2 16,5 2 0-16,2-5-1 0,3-1 1 15,0-5 2-15,1-7-3 16,0-5 4-16,0-6-1 16,5-6-6-16,1-4 2 15,-3-6-8-15,1-3-1 16,2-3-1-16,1 1 2 16,2 0 0-16,3 3 2 15,0-1 1-15,0 2-2 0,1 5 0 16,-1 2 0-1,0 7-2-15,-1 4 1 0,-2 7-1 16,-5 0-1-16,-2 5-8 16,0 1-3-16,-4 1-14 15,4 9 1-15,3 1 6 16,0 6 4-16,6 0 14 16,-5 0 0-16,1 2 3 15,1 0 0-15,5 7 6 16,1 2 1-16,5 8 1 15,1 2 0-15,4 3-4 16,0-2-1-16,1 4-1 16,-7-3 0-16,6 0-1 15,3 0 0-15,3-7 1 16,11 3 0-16,2-9-114 16,2 1 86-16</inkml:trace>
  <inkml:trace contextRef="#ctx0" brushRef="#br0" timeOffset="17842.72">17460 6810 184 0,'-28'-33'77'0,"28"28"-58"15,-2-2 9-15,4 3-8 16,-2-4-3-16,0 4 3 15,3 0 8-15,-4-1 2 0,1 4-1 16,0 0 0-16,-2 0-5 16,2-1 4-16,0 1 5 15,0 0 2-15,0 0-5 16,0 0-17-16,0 1-8 16,0 0-11-16,0 0-3 15,8 3-1-15,7 0 0 16,33 49 0-16,-28-21 2 15,9 8 1-15,1 7-1 0,9 7 2 16,1 0 0-16,9 5 2 16,-2 5 2-16,5 3 2 15,7 5 18-15,9 10 15 16,9-1 10-16,14 4 16 16,0 4-8-16,3-2-5 15,4 6-2-15,7 8 0 16,7 4-5-16,5-3-7 15,-4-2-3-15,-3-1-3 16,-6-2-2-16,0 6-1 16,-2-4-2-16,-13-10-12 15,3-9 0-15,-11-15-124 16,6-2 88-16</inkml:trace>
  <inkml:trace contextRef="#ctx0" brushRef="#br0" timeOffset="19318.3">15528 6796 204 0,'-1'1'72'0,"-1"2"-51"15,0 1-35-15,1 3 7 16,0 2 2-16,1 0 1 16,1-1 2-16,0 2 2 15,10 24 2-15,-12-30 1 16,5 2 1-16,-2-4 0 15,0 0 0-15,-2-2-2 16,0 0-1-16,0 0-1 16,2 0 1-16,6 0 0 15,2 0 0-15,-2 0 1 16,8 1 0-16,28 2 29 16,-28-2 13-16,7 2 18 15,-5-1 6-15,10 3-13 16,1-4-10-16,10 1-13 15,7 1-7-15,0-3-13 16,6 1-4-16,1 4-6 0,6 2 0 16,2 3-1-16,-1 1 0 15,5-1 0-15,0-1 0 16,13 4 1-16,2 2 0 16,9-2 2-16,-5 3 2 15,6 0 10-15,2-5 3 16,8 3 7-16,8 2 8 15,0-3 6-15,3 0 1 16,9 0-3-16,6-1-8 0,8 1-14 16,4 1-2-1,8 2-1-15,1 1 1 0,9-4 4 16,5 3-2-16,7 2-6 16,-5-2-1-16,6 2-6 15,0 0 1-15,-10-4 1 16,7-2 0-16,-4-3 1 15,0 2-3-15,-11 1-2 16,-7 5-1-16,-12 5-75 16,-9 1-77-16,-14 4 96 15</inkml:trace>
  <inkml:trace contextRef="#ctx0" brushRef="#br0" timeOffset="53367.6">2055 10464 997 0,'-3'-2'183'16,"-1"1"-28"-16,4 1-69 16,0 0-21-16,0 0-10 15,0 0 4-15,0 0 22 16,0 0 11-16,7 10-7 15,-1 2-13-15,28 30-31 16,-21-22-15-16,-5-4-20 0,5 5-6 16,6 7-2-16,-8-1 0 15,7 9 1-15,1-3 2 16,-5 0-1-16,1 0-1 16,1 2 1-16,6 2 0 15,-4 0 3-15,5 4 0 16,0-2 0-16,-4 3 0 15,2 2 1-15,-3-5 0 16,2-5 1-16,-4-2-1 0,1-6 2 16,-1 1 1-16,0-5-4 15,0-3-22-15,-2-3-66 16,1-4-45-16,-3 0-119 16,-1-2-84-16,0-3 213 15</inkml:trace>
  <inkml:trace contextRef="#ctx0" brushRef="#br0" timeOffset="53773.54">2686 10716 754 0,'-4'-12'385'0,"-2"5"-130"0,1 2-42 16,0 1-61-16,5 4-32 15,-2-2-28-15,2 2-9 16,0 0-32-16,-1 0-14 16,-1 0-20-16,1 0 1 15,-9 17 16-15,-19 35 9 16,7-25 5-16,-3 4-5 15,-3 2-17-15,-5 2-8 16,-3 8-10-16,3 0-1 16,-6 4-2-16,6-1 0 0,-4-3 0 15,2 2-1-15,0-9-5 16,3-2-10-16,8-9-29 16,0-7-21-16,13-8-43 15,1-5-24-15,6-3-50 16,4-1-51-16,-1-5 148 15</inkml:trace>
  <inkml:trace contextRef="#ctx0" brushRef="#br0" timeOffset="54303.12">2517 10197 759 0,'22'-54'349'16,"-27"54"-177"-16,2 0 5 0,-1 1-83 16,3-1-35-16,-2 0-47 15,3 2-4-15,-3 12-5 16,0 1 0-16,-1 24-2 16,8-30-1-16,2-1-3 15,4-4-2-15,0-4-1 16,3-2 2-16,0-2 5 15,3-2 5-15,-3-4 6 16,-4 1 5-16,-6-3 6 16,-3 1 5-16,-5-1 6 15,-1-1 0-15,-6 1-1 16,1-2 1-16,-1 2 10 16,-1 0 2-16,1 5-1 15,1 5-8-15,1 0-22 16,0 2-13-16,2 0-52 15,4 0-36-15,3 4-85 16,2 5-40-16,3 9 130 16</inkml:trace>
  <inkml:trace contextRef="#ctx0" brushRef="#br0" timeOffset="54940.42">3544 11123 463 0,'-3'0'281'16,"2"1"-13"-16,2-1-20 15,-1 0-56-15,0-1-32 16,0 1-58-16,0 0-23 16,0 0-29-16,0 0-6 15,0 0-1-15,2 0-1 0,11 3-8 16,0 2-11-16,32 12-15 16,-26-12-4-16,3-1-2 15,5-3 0-15,0 3-3 16,3-4 0-16,1 2-20 15,-4-2-32-15,-9-2-91 16,1 4-54-16,-8-2-231 16,-11-1 271-16</inkml:trace>
  <inkml:trace contextRef="#ctx0" brushRef="#br0" timeOffset="55305.34">3586 10865 979 0,'-3'0'430'16,"3"-1"-248"-16,4 1-30 16,-4 0-100-16,0 0-24 15,0 0-25-15,0 0 3 16,3 1 7-16,13 5 3 16,30 7 0-16,-25-13-1 0,4 0-10 15,-2 0-2-15,3-2-3 16,1 3 0-16,-5-5-34 15,-3-5-40-15,-1 6-127 16,-3-6-160-16,6 6 228 16</inkml:trace>
  <inkml:trace contextRef="#ctx0" brushRef="#br0" timeOffset="56124.68">4970 10596 533 0,'0'-1'305'0,"0"0"-38"16,-1-1-17-16,-4-3-61 16,1 1-32-16,-4 0-64 15,2 1-26-15,-9 2-40 16,-27 7-6-16,22 8 4 16,4 4 4-16,-3 4 8 15,-2 2 0-15,-3 4-6 16,-3 1-6-16,0 0-12 15,3 1-8-15,1-2-5 16,1 1-4-16,6 3-4 16,2 3 0-16,6 7-1 15,0 5 0-15,8 1 3 16,4 1 0-16,5-8 2 0,0-4 0 16,5-3-2-16,2-7-1 15,6-4-2-15,1 0-1 16,5-7 0-16,3 1 0 15,-3-6 1-15,10-1 0 16,-8-5 0-16,1-4 0 16,3-4 2-16,-4-6 3 15,3-4 3-15,5-3 1 16,-4-12 2-16,-1-5 2 0,-1-9 0 16,0-4 1-16,-6-4 3 15,-2-2 2-15,-9-2 5 16,-8-1 12-16,-8 1 13 15,-5-2 7-15,-9 1 5 16,-8 1-5-16,0 3 2 16,-2 5-4-16,-8 9-5 15,7 5-15-15,-11 14-44 16,-2 9-17-16,-4 11-48 16,-9 5-17-16,-7 14-116 15,-8 9 139-15</inkml:trace>
  <inkml:trace contextRef="#ctx0" brushRef="#br0" timeOffset="58021.78">4771 6669 205 0,'63'-91'172'16,"-66"87"34"-16,-9-5-3 15,4 4-31-15,7 2-18 16,-5 1-19-16,10 2-16 0,-4 0-30 16,0 0-14-16,0 0-18 15,-1 0-2-15,1 0-5 16,-3 0 5-16,3 0-1 15,-1 0-7-15,0 0-8 16,0-1-9-16,0 1-4 16,0 0-2-16,0 0-6 15,-1 8-4-15,-14 7-8 16,-26 33-3-16,24-23 0 16,0 5 0-16,0-3 2 15,0-2 0-15,6-8 4 16,1-5 0-16,6-6 18 15,0-4 9-15,5-2 16 16,0-3 0-16,0 2-18 16,0 0-12-16,5-14-17 15,13-34-3-15,-8 26 3 16,0-3 2-16,-2 2 3 0,0-1 1 16,-2 1-1-1,2 6-1-15,-2-6-3 0,1 4-2 16,-1 3 9-16,-1-5 6 15,0 11 17-15,-1 1 7 16,-8 4-2-16,3 6-6 16,-5 6-23-16,-5 2-7 15,-1 7-10-15,0 5-1 16,1 2 3-16,3 1 1 16,3 0-1-16,0 3-28 15,2-1-64-15,0 4-72 0,4-1-433 16,5 0 407-16</inkml:trace>
  <inkml:trace contextRef="#ctx0" brushRef="#br0" timeOffset="59088.09">6572 6692 99 0,'-9'-5'93'15,"4"1"35"-15,1 0 14 16,4-1-1-16,-3 2-6 16,1-3-10-16,-5 3-10 15,2 0-22-15,4 0-11 16,-3-1-16-16,4 4-3 16,0-1-5-16,0 0-2 0,0 0-2 15,0 0 0-15,0 0 3 16,-1 0 0-16,0 1-15 15,0 0-9-15,0 0-18 16,0 0-4-16,-8 16-3 16,-14 36 0-16,9-23-2 15,-7 0-1-15,-4 3 1 16,-1 1 0-16,1-2 2 16,5-3 1-16,3-9 1 15,2-6-1-15,5-6 16 16,3-2 7-16,4-4 9 15,3-4-2-15,5-8-19 16,3-9-9-16,8-6-11 16,1-2 2-16,1-4 10 15,0 2 3-15,0 3 5 16,0 1 2-16,-9 3-3 16,5 4-2-16,-8 7 16 0,-4 2 7 15,0 8 7-15,-4 3-1 16,-8 3-23-16,-1 8-11 15,-5 3-13-15,-4 0-3 16,5 5-19-16,0 2-28 16,0 2-73-16,3 0-52 15,1 2-204-15,5 3 242 16</inkml:trace>
  <inkml:trace contextRef="#ctx0" brushRef="#br0" timeOffset="60005.54">8742 6757 354 0,'51'-55'225'16,"-54"46"-31"-16,3 2-47 16,0 3-14-16,2-1-12 15,-4-4-4-15,1 3-4 16,-3-4-6-16,4 6-21 16,-1 2-10-16,-1 2-23 0,2 0-16 15,-2 0-17-15,2 0 0 16,-2 0 4-16,0 0 6 15,-14 14 4-15,-28 30-5 16,24-21-9-16,2 2-2 16,-10-2-1-16,3 3 0 15,-2-5-1-15,2 0-3 16,5-6 4-16,2-6 10 16,6-6 8-16,3-3 0 0,14-3-10 15,3-5-14-15,7-9-12 16,2-1-2-16,2-6 2 15,1 2 1-15,-1 5 5 16,-2-5 0-16,-6 5 0 16,-4 2-1-16,0 3 1 15,-3 3-1-15,0 4 2 16,0 3-6-16,-4-1-52 16,-6 3-49-16,6 0-165 15,-2 0-184-15,1 0 284 16</inkml:trace>
  <inkml:trace contextRef="#ctx0" brushRef="#br0" timeOffset="61134.34">9854 6760 400 0,'-43'-18'228'0,"39"10"-32"15,-4 1-40-15,3 3-50 16,-1-2-5-16,-1 1-3 16,3 0 4-16,1 2 9 15,2 1-4-15,-3 0-12 16,3 2-6-16,0-1-11 0,0 0-8 15,-14-1-14-15,-29-5-5 16,25 9-19-16,0 1-9 16,0 3-8-16,-2 1-1 15,0-2-6-15,6 5-3 16,7 2-6-16,2-3-9 16,8 4-4-16,5-6 2 15,5-6 5-15,4 0 3 16,4-5 5-16,4 3 0 0,-5-4 1 15,-1 2 2-15,-3 2-1 16,-10-3 2-16,-2 3 2 16,-3 0-2-16,-1 0-18 15,0 0-17-15,0 0-28 16,0 0-12-16,0 0-30 16,-2 0-27-16,3 0-104 15,-1 0-110-15,0-1 214 16</inkml:trace>
  <inkml:trace contextRef="#ctx0" brushRef="#br0" timeOffset="61893.38">10639 6762 335 0,'78'-31'172'0,"-78"29"-29"16,1-1-5-16,0 0 3 15,-1 2 0-15,0 0-4 16,0 0-7-16,0 0-11 16,0 0-8-16,0 0-19 15,0 0-7-15,0 0-10 0,0-4 5 16,0 2 0-16,-1 0-5 15,0-1-18-15,-2 3-14 16,-7-5-21-16,-8-2-8 16,-29 4-12-16,27 14-2 15,-3 1-1 1,3 5 0-16,3-3-1 0,7-2 2 16,8 0-1-16,1-4-1 15,7-5 1-15,2 0 1 16,5-5 4-16,3-5 3 0,2-3 3 15,0-2 2-15,-3 0 2 16,-5-1 3-16,-5 4 5 16,-2-1 2-16,-9 3-3 15,-1 3-7-15,-6 0-14 16,-3 2-3-16,-1 3-17 16,-1-1-13-16,5 1-61 15,-2 4-66-15,9 4-260 16,2 4 270-16</inkml:trace>
  <inkml:trace contextRef="#ctx0" brushRef="#br0" timeOffset="63022.25">13959 6843 126 0,'27'-40'107'15,"-27"38"26"-15,-2-2 9 16,0 4 20-16,1-1 12 15,0 0-5-15,0-1-4 16,0 1-8-16,-1 0-30 16,2 0-23-16,-2 0-37 15,1 0-5-15,0 0-5 16,-4-1 4-16,-11-2 2 16,-28 0-3-16,28 12-7 15,-6 0-3-15,4 9-14 16,-2 2-9-16,0-1-16 0,5 3-6 15,3-4 0-15,1-2 0 16,10-2 0-16,4 0 2 16,10-5-1-16,6-6 1 15,5-2 6-15,-1-6 3 16,3-6 4-16,1 1 2 16,-7-4-3-16,-1-1-1 15,-7-1-1-15,-2 0 0 16,-4 1 3-16,-1 0 0 0,0 1 0 15,-8-1-2-15,-7 3-5 16,2 3-5-16,-15 7-11 16,9 4-6-16,-5 8-5 15,-4 1-1-15,3 3 3 16,-3 3 1-16,4 4-24 16,-2 1-22-16,9 4-69 15,1-2-46-15,6 0-99 16,5 0-68-16,7-2 216 15</inkml:trace>
  <inkml:trace contextRef="#ctx0" brushRef="#br0" timeOffset="64006.7">15812 6943 195 0,'75'20'164'0,"-75"-29"18"16,4 2-12-16,-2 0 0 16,-2 2 5-16,0 0-6 15,-3 1-22-15,-1-1-20 0,3-3-40 16,-1 1-12-16,1 1-16 15,-4-1-4-15,0 1 0 16,0-3 2-16,1 3 2 16,-2 1 2-16,-1 0-8 15,-2 5-5-15,-4 0-13 16,-1 2-9-16,-1 4-14 16,-3 0-9-16,0 3-4 15,2 6-3-15,2 1 1 16,0 1 0-16,8 0 0 15,-3-5 2-15,3-3 1 16,4 1 0-16,0-8 2 16,6 2 1-16,5-2 2 15,4-3 2-15,4-3 5 16,2-5 4-16,2-3 4 16,-3-4 2-16,3-2 0 15,-3-1-4-15,-8 0 1 16,-4 0 1-16,-5 2 1 15,-3 3 0-15,-6 0-5 0,3 5-6 16,-9 5-12-16,1 3-6 16,-8 8-6-16,-8 5 0 15,4 2 0-15,2 4-10 16,3 1-36-16,6 1-34 16,4 1-85-16,-4 2-41 15,9 0-135-15,6 3 216 16</inkml:trace>
  <inkml:trace contextRef="#ctx0" brushRef="#br0" timeOffset="64892.36">16411 7064 193 0,'27'-30'144'0,"-27"27"3"16,2-1-9-16,-2 5 2 15,0-2-7-15,0 0-15 0,0 0-28 16,0 1-13-16,0 0-20 16,0 0-2-16,0 0 12 15,0-2 1-15,0 1 16 16,0 0 15-16,0 0 3 16,0 0 0-16,0 0-7 15,0 0-13-15,0 0-16 16,0 0-4-16,0 0-13 15,0-3-3-15,0 2-6 16,0-1-7-16,0 2-8 16,-1 0-4-16,0 0-10 15,0-1-4-15,-6-1-4 16,-7 1-3-16,0 2-1 16,-27 7 0-16,31-2 0 15,2 0 0-15,4 5-3 16,4-2-2-16,1-1-1 0,3-2-1 15,4 1 4 1,-3-5 1-16,7 2 4 0,1 2 2 16,3-8 4-16,3 3 0 15,1-8 2-15,-1-4 0 16,-1 1 0-16,2-3 0 16,-6 2 1-16,-2-2 4 15,-7-1 1-15,-4 1 2 16,-3 5 3-16,-4 3-3 15,-5 3-6-15,-4 2-6 0,-5 3-8 16,-3 7-3-16,0-1 0 16,-1 8 0-16,1-1 0 15,0-3 1-15,7 3 4 16,2-2-24-16,11-1-50 16,3 3-32-16,3 1-81 15,2 1-36-15,7 1-169 16,3 0 249-16</inkml:trace>
  <inkml:trace contextRef="#ctx0" brushRef="#br0" timeOffset="66022.92">17820 7218 128 0,'-11'-45'97'0,"19"44"40"16,-9-1-14-16,4-1-4 16,-1 0-8-16,-3 2-22 15,1-1 6-15,0 1 26 16,0 0 20-16,0 0 25 15,0 0 1-15,0 0-23 16,0 0-17-16,-1 0-37 16,0 0-22-16,0 0-24 15,0-1-9-15,0 1-10 16,-7-2-2-16,-2 1-6 16,-2 2-5-16,-25 11-8 15,30 1-2-15,0 6-2 16,-3-1 1-16,-3-3 1 15,4 3 3-15,1-8 1 0,4 0 0 16,8 1 0-16,1-7-1 16,7 3 2-16,2-3 3 15,2-6 4-15,0 1 1 16,2-8 0-16,1 1-2 16,-5-3-1-16,-3-6-2 15,-2 3 3-15,-8-2 4 16,0-1 7-16,-2 4 4 15,-6 2 5-15,-1 2-1 0,-7 7-7 16,3 2-8-16,-5 5-6 16,-1 5 0-16,-4 7 4 15,-2 4 3-15,0 0-4 16,3 0-3-16,7-2-7 16,3-3-3-16,8 1-27 15,1-4-30-15,5 3-115 16,5 2-72-16,-8 2 146 15</inkml:trace>
  <inkml:trace contextRef="#ctx0" brushRef="#br0" timeOffset="85541.88">4585 6249 452 0,'0'-2'161'0,"0"1"-46"16,0 1-9-16,0 0-13 0,0 0 0 16,0 0 11-16,0 0-6 15,5 19-22-15,2 29-13 16,-9-19-15-16,-4 2-11 16,-11 8-16-16,0 9-5 15,-9 0-8-15,1 5-1 16,2-1-1-16,-4-5 0 15,5 0-1-15,4-4-1 16,5-4-4-16,6-2-4 0,10-6-17 16,-5-1-7-16,13-6-8 15,7-1-1-15,5-1 10 16,17-5 5-16,2-3 3 16,4-5 3-16,5-1 5 15,-1-5 4-15,-1-3 8 16,-3-2 2-16,-9-10 1 15,-2 3 1-15,-7-5 0 16,0-4 0-16,-8-3 1 16,1-2 2-16,-15-3 6 15,-1 2 10-15,1-3 9 16,-6-1 1-16,3-1-8 16,-3-2-9-16,0 2-14 15,2 1-2-15,1 4-2 16,5 0 0-16,4 6-1 15,-1 1 1-15,4 3-1 16,1 3 2-16,-7-3 0 0,1-1 0 16,-1 2 2-16,-2 4 0 15,-5 0 2-15,-2-4-1 16,-8-2 25-16,-5-1 13 16,-11-1 12-16,-8 1 5 15,-2 3-23-15,-7-7-16 16,-3 3-37-16,2-1-32 15,-3 10-59-15,7 7-58 16,4 12 104-16</inkml:trace>
  <inkml:trace contextRef="#ctx0" brushRef="#br0" timeOffset="86823.46">8573 6498 350 0,'3'-1'184'15,"-3"2"-52"-15,0 3-39 16,-1-4-33-16,-1 0 2 16,-1 18 17-16,-9 33 9 0,-1-15-5 15,-3 2-15-15,-5 10-29 16,-1 1-17-16,-4 4-13 16,-2 1-3-16,1-3-2 15,-1 1 1-15,2-10-1 16,4-4 0-16,4-9-2 15,6-7-2-15,8-3-8 16,7-1-2-16,7-4-3 16,3 0 0-16,7-3 4 15,6-3 2-15,7-4 6 16,7 2 1-16,5-7 4 16,1-4 0-16,3-1 2 15,-7-7 0-15,-3-4 13 16,2 0 5-16,-9-2 8 15,0 0 2-15,-6-1-7 16,-7-2-2-16,-7-2-6 16,-3-3-2-16,-6 5 1 15,0 2 2-15,-3 0 8 0,-2 1-2 16,1-5-9-16,2 0-5 16,6-1-13-16,3-1-1 15,3 2 2-15,0-1 0 16,-1 4 0-16,-1 0 1 15,1 0-1-15,-2 3 1 16,-1 2 1-16,-2 1-1 16,1 2 0-16,0-4 0 15,-1 1 1-15,0 3 1 16,-6-2 27-16,-2 7 17 0,-13-5 43 16,-6 0 7-16,-13 5-10 15,-9-6-17-15,-6 2-40 16,-3-1-9-16,6 3-63 15,3 3-36-15,14 7-60 16,3 5-30-16,-1-2-36 16,6 4-80-16,3 9 191 15</inkml:trace>
  <inkml:trace contextRef="#ctx0" brushRef="#br0" timeOffset="88000.49">10439 6543 343 0,'2'-9'203'0,"-2"5"-13"16,-2-5-27-16,2 7-44 15,0-2-22-15,-2 2-46 16,2 2-19-16,0 0-18 15,-1 0 4-15,0 11 20 16,-3 12 5-16,-15 34-2 16,7-22-7-16,1 7-18 15,0-2-7-15,3-5-4 16,3 1-4-16,5-7-4 16,5-4-5-16,5-2-11 15,7-3-3-15,2-4-1 16,0 0 1-16,5-2 8 15,0-4 3-15,0-3 6 16,2-1 3-16,-2-5 2 16,-5 1 1-16,1-1 3 15,-4-1 1-15,-2 2 0 0,-3-1 1 16,-3 0-1-16,-1-1 2 16,-1-5 1-16,2 1 2 15,0-8-1-15,1 0-1 16,2-2-3-16,1-1-2 15,0 1-2-15,-3 2 1 16,1-1-2-16,-4-3 0 16,7-1 0-16,-1-1-1 15,-4-5 1-15,8 1 1 0,-9-3 1 16,2 1 1-16,-1 1-3 16,-6 1 18-16,3 9 24 15,-1 2 12-15,-7 1 32 16,2 3-12-16,-8-3-1 15,1 2-6-15,1 3-17 16,-10-2-4-16,-7-1-18 16,-9-3-4-16,-6-1-12 15,-4 0-13-15,-1 6-18 16,5 0-12-16,2-2-45 16,6 5-28-16,4 1-147 15,-3 2 159-15</inkml:trace>
  <inkml:trace contextRef="#ctx0" brushRef="#br0" timeOffset="89582.48">15602 6679 221 0,'8'-5'161'0,"-8"5"30"16,-1 0-56-16,4 5-13 16,-5-5-34-16,1 0-28 15,-1 5-2-15,-9 22 5 16,-17 32-1-16,9-20-14 15,5 4-8-15,-6 0-22 16,3 0-8-16,-1-4-5 16,-4-1-1-16,7-3-3 15,2-1-1-15,7-4-9 0,5-2-12 16,9-10-9-16,7 3-5 16,10-8 6-16,4-1 9 15,7-2 11-15,1-5 8 16,0-2 4-16,2 0 2 15,-4-3 4-15,-2 0 7 16,-6-4 18-16,-1-3 4 16,-5 1 1-16,-1-4-6 15,-5 2-13-15,-2-3 16 0,-5-5 20 16,-1-2 3-16,-2-2-1 16,0 0-22-16,3 4-25 15,0-2-5-15,3 3-4 16,1 0-1-16,0-6-1 15,2 4 0-15,-1-4 1 16,0 3 1-16,-3 3 0 16,0 1 1-16,-3-1-2 15,0-1 1-15,0 1-1 16,-2-3 2-16,-5-2-5 16,0-1 23-16,-9 0 37 15,-1 3 5-15,-7 6 11 16,-5 4-23-16,-6 3-37 15,-1 3-7-15,-3 2-13 16,5-1-26-16,1 1-50 16,1 0-35-16,-1 2-109 15,-4-1-99-15,5 3 210 16</inkml:trace>
  <inkml:trace contextRef="#ctx0" brushRef="#br0" timeOffset="90792.24">17599 7068 214 0,'23'-8'133'0,"-34"32"-31"16,-1 4-18-16,-5 5-49 0,1 3-11 16,0 7-6-16,-1 0-1 15,3 0-11-15,-5-1-3 16,9-2-1-16,-3-5 0 15,7-8 0-15,0-4-1 16,10-9 18-16,2-1 8 16,7 1 22-16,5-5 10 15,9-3 5-15,4-2 0 16,10-5-15-16,1 0-8 16,4-5-16-16,-4-4-5 0,-4 0 14 15,-5 0 7-15,-9 0 1 16,2 2 6-16,-4 2 10 15,1-3 7-15,-13 0 36 16,0 1 7-16,-15-4-22 16,3-2-16-16,2-4-46 15,-2-7-17-15,9-1-10 16,-4-1-1-16,7-2 4 16,0 2 0-16,1 2 0 15,5 4 1-15,-3 3-1 16,-1 0 0-16,0 2 1 15,-4 3-1-15,0 6 1 16,-1 0 1-16,-1 3 3 16,-1-3 11-16,-4 3 37 15,1 0 18-15,-10-2 12 16,-4 3-7-16,-9-6-32 16,-6 3-15-16,-9-1-5 0,-5-6 5 15,-1-1-2-15,7 2-2 16,-4 1-53-16,-4 4-51 15,-6 9-142-15,-16 5 134 16</inkml:trace>
  <inkml:trace contextRef="#ctx0" brushRef="#br0" timeOffset="100170.22">7857 11546 99 0,'3'-5'83'15,"-2"0"29"-15,-2 5-8 16,-2 0 1-16,3 0-34 0,-1 0-34 16,0 0-30-16,0 0 0 15,0 0 2-15,0 0 0 16,0 0-2-16,0 0 6 16,-5 11 26-1,1 8 16-15,4 34 19 16,1-20-3-16,1 12-24 0,1 8-12 15,-6 11-20-15,5 5-4 16,-1 11-14-16,1 5 42 16,-2 12 9-16,1 5-2 0,-1 10 57 15,-5 5-41-15,3-4 8 16,-4 2 9-16,3 4-41 16,2-4-5-16,1 4-14 15,1-2-6-15,0-2-6 16,0 0 1-16,0-6 31 15,0-3 5-15,0-4 5 16,-3 0 1-16,-1-1-17 16,-2-2 3-16,-2-13-2 15,-1-1 0-15,3-4-17 16,-1-1-8-16,1-9-5 16,1-8 2-16,2-11-30 15,1-7-21-15,2-14-29 16,2-4-14-16,-1-15-20 15,-1 1-35-15,0-8-205 16,0-4 226-16</inkml:trace>
  <inkml:trace contextRef="#ctx0" brushRef="#br0" timeOffset="100822.11">6824 13693 230 0,'7'0'142'0,"9"2"-2"16,3 6-2-16,11 1-26 16,3-6-26-16,8 6-41 15,8-4-14-15,7 0-17 16,11 3-4-16,11-1-6 15,12 1 0-15,11-4 0 16,5-1-2-16,12-3 2 0,12 0-1 16,14-1-1-16,9-2 1 15,15-1 14-15,2 0 21 16,13 2 12-16,4-3 7 16,9-1-8-16,3-3-13 15,10-3-10-15,6 4-5 16,6-6-8-16,2 6-5 15,8 0-3-15,7 0 1 16,-3 3 9-16,3-3 2 16,-2 7 0-16,-1 0 0 0,1 1-9 15,2 4-2-15,-2-1-2 16,-6-1-1-16,3 2 1 16,1-1-1-16,0 4 0 15,-7-4 1-15,-10 0 1 16,-10-1-1-16,-18-6 2 15,-5-2 1-15,-15-3 2 16,-19-10 1-16,-20 0-4 16,-10-3-56-16,-37-6 37 15</inkml:trace>
  <inkml:trace contextRef="#ctx0" brushRef="#br0" timeOffset="101838.61">7108 11170 313 0,'-4'-2'202'16,"1"0"-39"-16,3 2-80 0,0-1-37 15,0 0-53-15,0 1-5 16,0 0 7-16,0 0 16 16,11 17 21-16,37 28 14 15,-27-20 20-15,3 4-9 16,1 6-17-16,-4 3-12 15,-1 0-19-15,3-1-2 16,-6-8-1-16,2 2 0 16,-1-1 0-16,-3-2 0 0,0-3-6 15,-1-6-55-15,-2-8 40 16</inkml:trace>
  <inkml:trace contextRef="#ctx0" brushRef="#br0" timeOffset="102111.88">7356 11295 694 0,'-3'-21'236'0,"-6"31"-210"15,-5 4-5-15,-4 4 18 16,-2 6 23-16,-4 1 11 16,-1 4 11-16,-6 5-6 15,0-4-20-15,-2 6-27 0,2-2-36 16,5 4-129-16,1-1-194 16,3 2 206-16</inkml:trace>
  <inkml:trace contextRef="#ctx0" brushRef="#br0" timeOffset="103325.24">15122 13785 338 0,'6'-18'198'15,"-1"4"-14"-15,-1 0-52 0,1 1-48 16,-5-1-7-16,0 3-8 16,-1 0 2-16,-2 0 9 15,8 3-7-15,-4 2-2 16,0-2 4-16,1 4 2 15,-2 0 0-15,-1 2-15 16,0 2-11-16,0 0-15 16,0 0-6-16,0 3-7 15,-3 20-2-15,-6 37-11 16,-3-24-5-16,5 9-3 16,-4 3-2-16,-1 4 0 15,0 0 0-15,-3 3 1 16,1-1 0-16,-3-3 1 15,7 3-1-15,1-3 1 16,-1-5 0-16,6-5 0 16,-1-4-1-16,4-13-1 15,2 0 0-15,2-11-3 16,5-1-1-16,2-7 1 0,3-2 2 16,3-3 4-16,-1-3 3 15,3-2 1-15,1-3 1 16,-1-3-14-16,-4-4-14 15,2-1-48-15,-1-3-26 16,0-3-42-16,-2-1-25 16,-1-2-57-16,1-3-86 15,-7-2 197-15</inkml:trace>
  <inkml:trace contextRef="#ctx0" brushRef="#br0" timeOffset="103546.63">14915 13896 780 0,'-15'-2'365'0,"7"-2"-131"15,4 4-37-15,5-2-80 16,4-1-34-16,8 2-52 16,7-1-7-16,6-4 6 15,6 1-1-15,4-2-16 16,0 0-3-16,-4 1-42 15,3-1-45-15,-3-1-156 16,5 3 145-16</inkml:trace>
  <inkml:trace contextRef="#ctx0" brushRef="#br0" timeOffset="112609.12">11265 6715 105 0,'-25'-79'80'16,"24"77"16"-16,2 2-30 15,0-1-14-15,-1-1-4 0,0 1-7 16,-1 0 6-16,1 0 11 15,0 0 2-15,0 1 16 16,0 0 5-16,0-1-2 16,0 1 1-16,0 0-11 15,0-1-13-15,0 1-24 16,0-1-9-16,0 0-4 16,0 1 0-16,0-1 3 15,0-1 0-15,0 1-11 16,0 0-7-16,0 1-10 15,0 0-5-15,0 0 1 16,0 0 4-16,0 0 10 16,0 0 5-16,0 0-1 15,0 12-2-15,1 8-4 16,1 32 2-16,-4-28 1 16,-1 2 2-16,-1 1 0 15,0-2-1-15,-1-4 1 0,-1-1 1 16,2-4 2-1,-2-4 1-15,3-2 3 0,-1-3-1 16,3-6 38-16,-2 1 9 16,3-2 5-16,0 0 1 15,0-1-41-15,0 0-12 16,0 0-11-16,0 0-2 16,0 0 0-16,3-8 0 15,0-6 1-15,8-31 1 16,-6 25-1-16,-1 0 0 0,-1-1 0 15,4 0-1-15,-7 0 0 16,7 4 0-16,1 1 1 16,-3 0 0-16,2 1 2 15,-4 3-1-15,-2 6 0 16,0-1 0-16,3 9-3 16,-4-3-7-16,0 1-7 15,0 1-1-15,-3 0 2 16,3 0 5-16,-2 10 7 15,-2 7 0-15,-9 32 2 16,4-26 2-16,1-1 2 16,2-2 2-16,0-3 1 15,0-4 1-15,4-6 4 16,-3-4 3-16,2-3 3 16,1-2 0-16,-1 1-6 15,3 0-4-15,0 0-6 16,0-6 0-16,3-8 0 15,7-25 1-15,-10 25-1 0,7 4 1 16,-5-1-2-16,-1-2 0 16,5 4-1-16,-4-4 0 15,3 1 2-15,-3-2 0 16,-2 4 4-16,4 4 3 16,-2 5 1-16,5 2-1 15,-6 2-6-15,-1-2 1 16,-1 0 1-16,0 0-1 15,0 15 3-15,-5 36-3 0,3-27 0 16,-1 4 0-16,-2-3 1 16,3 2 0-16,-1-6 0 15,1-5 0-15,2-3 3 16,-1-6 2-16,0-5 4 16,2 0 4-16,-2-3 11 15,2 0-1-15,0 0-6 16,0 0-5-16,0-6-15 15,2-9-1-15,9-31 0 16,-7 24 0-16,2-1-1 16,-4-3 0-16,6 1-1 15,-2-5 0-15,3 4 1 16,2 2 0-16,-8 5 1 16,4 7 2-16,-4 10-3 15,-3-1-3-15,-3 7-9 16,3-3-3-16,-2 0 2 15,-3 12 5-15,-4 9 8 0,-17 30 1 16,18-25 0-16,2-3 1 16,2 1-1-16,2-7 0 15,0-4 4-15,0-1-44 16,1-7-154-16,2 2-176 16,1-5 216-16</inkml:trace>
  <inkml:trace contextRef="#ctx0" brushRef="#br0" timeOffset="114813.07">11303 5944 276 0,'0'0'194'15,"0"0"10"-15,0 0-17 16,0 0-7-16,0 0-9 15,-2 6-14-15,-2 1-35 16,-3 7-13-16,-22 30-25 16,12-28-17-16,2 7-30 15,-5-2-13-15,9 11-10 16,4 2 0-16,1 1-1 16,7 3-1-16,1-5-8 15,5-3-4-15,7-13-2 16,2-4 0-16,3-11 2 15,3-4 7-15,2-9 5 0,1-4 3 16,-5-7 2-16,1-6 0 16,-10-3 0-16,0 0 2 15,-5-2 2-15,-2 1-1 16,-6-9-7-16,-9-3-7 16,4-7-7-16,0 3-4 15,7 3-1-15,6 2 2 16,-4 11-2-16,4 4-3 15,-3 9-4-15,0 3-2 0,8 7 1 16,4 2 1-16,3 3 6 16,1 3 1-16,-5 4 4 15,-3 4 1-15,-1 6 5 16,-4 1 6-16,-5 3 6 16,-1 1 2-16,-2 1-3 15,-4 1-4-15,-5-3-3 16,-3 0 1-16,-4-1-37 15,0 0-28-15,-1 2-80 16,-9-2-47-16,-7 2-128 16,-1 3 190-16</inkml:trace>
  <inkml:trace contextRef="#ctx0" brushRef="#br0" timeOffset="116103.79">7738 12497 401 0,'-1'2'232'0,"-1"-5"-21"16,-1 1-20-16,1 1-29 15,1 0-13-15,0 0-19 16,0 1-10-16,0 0-22 15,0-1-10-15,0 0-27 16,0 0-19-16,0-1-39 16,-2 2-12-16,3 0-10 15,0 0 3-15,8 5 15 16,12 5 3-16,34 12 4 16,-28-19 1-16,2-7-2 15,3 1 0-15,-1-4 3 16,-2-2-1-16,-4 1 4 15,-8-1 3-15,-6 4 11 16,-5-2 11-16,-9 4 11 16,-3-2-1-16,-10-1-15 0,-3 1-22 15,-15-5-26-15,-6 5-8 16,0 4-5-16,-5-3 7 16,13 9 5-16,3 0 0 15,9 3-5-15,9 4 0 16,8-1-7-16,0-1 2 15,6 1 2-15,1-1 1 16,7-2 9-16,8 0 4 0,5-5 26 16,5 2-47-16,0 3-71 15,0-5-65-15,-1 2 78 16</inkml:trace>
  <inkml:trace contextRef="#ctx0" brushRef="#br0" timeOffset="117243.22">7016 12650 413 0,'50'-28'299'16,"-54"34"13"-16,1 2-156 15,0 9-35-15,-4 7-75 16,-3 3-13-16,6 10-21 16,-4 0 4-16,7 1 4 15,9-2 2-15,-5-10-9 16,-1-7-7-16,6-7-6 16,-3-4 0-16,1-8 7 15,1 0 6-15,1-8 20 16,-4-4 3-16,-1-9-1 15,0-6-5-15,-6-9-11 16,0-4 3-16,-5-9 3 0,1-2-1 16,-3-3-5-16,6-2-10 15,5 12-10-15,0-2 2 16,11 11 2-16,-1 2 0 16,6 2-2-16,3 4-3 15,5 3-7-15,4 4 1 16,6 4 3-16,1 2 2 15,-5 8 4-15,-5 4-1 16,-3 8 0-16,-6 6 7 16,-9 4 13-16,0 6 6 0,-12 4 8 15,-8 1-4-15,-5 0-8 16,-1-3-3-16,-4-6-22 16,2 0-53-16,-5 0 39 15</inkml:trace>
  <inkml:trace contextRef="#ctx0" brushRef="#br0" timeOffset="121731.99">7947 12491 517 0,'1'0'289'0,"-1"0"-61"15,0-1-27-15,-1 0-49 0,0 0-10 16,0-1-7-16,0 1 7 16,0 0-18-1,0 0-17-15,0 0-26 0,-4 0-9 16,-5 0-22-16,3 0-8 15,-6 0-18-15,-29-5-5 16,28 10 5-16,-5-6 2 16,5 2-1-16,-2 0-2 15,2 0-14-15,1 5-5 0,3-3-4 16,3 5-3-16,2-6-7 16,6 1-9-16,1 1-9 15,-2-3 1-15,0 0 4 16,4 0 9-16,15 3 8 15,33 9 1-15,-21-10 2 16,4 1-1-16,6-1 2 16,-1-2 1-16,-1 1 1 15,-4 0 0-15,-5-2 2 16,-5 2 0-16,-11 0 3 16,-1-1 1-16,-5 0 5 15,-6-3 2-15,0 3 13 16,-4-5 16-16,1 3 22 15,0 1 0-15,0 0-9 16,0 0-15-16,-5-4-23 16,-15-12-4-16,-32-21-8 15,27 26-3-15,-2 8-9 0,3 1-4 16,-2 4-3 0,0 4 0-16,0 0-1 0,5 3 2 15,6-1 1-15,4 0-2 16,7-2-3-16,3-2-6 15,5 0-3-15,2-2 2 16,-5-1 5-16,0 0 4 16,14 6 7-16,6 0 2 15,31 9 0-15,-25-13 1 16,2-6 1-16,-3 0 2 0,4-3 1 16,-8-2 1-16,1 1 2 15,-3 2 0-15,-10 1 2 16,-2 1 1-16,-8-1 8 15,0 0 6-15,-2-2 7 16,-3 0-2-16,0-2-9 16,-4 0-5-16,-13-1-7 15,-2 2-1-15,-8 0-1 16,1 0-2-16,7 6-7 16,1 2 1-16,2 4-2 15,-2 4 0-15,4 3-4 16,1 1-1-16,5 1-2 15,5 1-2-15,4 1-4 16,5 0-3-16,8-2 1 16,3-1 4-16,6-4 9 15,2-4 6-15,6-6 2 16,2-4 1-16,3-5 3 16,1-4 2-16,-4-2 3 0,-1-9 3 15,-7-1 2 1,-4 2 3-16,-8 2 8 0,-9 3 7 15,-9 5 9-15,-4 3 0 16,-10 10-20-16,1 7-14 16,-8 16-19-16,-1 5-13 15,-4 11-2-15,2 4-6 16,7-6-52-16,5-2-80 0,16-9 110 16</inkml:trace>
  <inkml:trace contextRef="#ctx0" brushRef="#br0" timeOffset="123065.94">11353 6755 186 0,'-64'-18'129'16,"60"8"9"-16,-3 0-24 15,-1 3-6-15,0 1-6 16,-2-1-16-16,2 4-27 15,2 1-6-15,-3-2-4 16,7 4 1-16,0-1 1 16,2-2-3-16,-1 2-17 15,-2 0-7-15,3 0-9 16,-1 0 2-16,0 0 12 16,0-1 13-16,1 1 27 15,-1 0-1-15,0 0 2 16,0 0 4-16,0 0 2 15,0 0 4-15,-1 0 1 16,2 0-10-16,-2 0-26 16,1-1-10-16,0 1-19 15,0 0-5-15,1 1 3 16,0 0 4-16,0 0 4 0,1 0 3 16,13 5 5-16,1 0 6 15,34 12 15-15,-26-16 2 16,1-4-6-16,3 2-10 15,-2-1-17-15,2 2-4 16,6 1-5-16,-1 0-2 16,6 4-5-16,-3 2-1 15,3 1-1-15,5-2-12 16,1-1 49-16,3 2 3 16,-4-3 2-16,-2 0 14 15,-8 0-49-15,-6-3 0 0,-1-1-1 16,-3 1 0-16,0-2 0 15,-5 0-1-15,-3 1-2 16,1 0-1-16,-5 0 0 16,5 0 0-16,-8 0 1 15,-3 0 0-15,0 0 2 16,-7 0-1-16,2 0 1 16,0 0-1-16,-2 0-1 15,1 0 1-15,1 0-6 16,0-1-9-16,0-1-30 15,0 1-22-15,-1 0-54 16,0 0-23-16,0 0-88 16,0 0-52-16,-1-5 178 15</inkml:trace>
  <inkml:trace contextRef="#ctx0" brushRef="#br0" timeOffset="123545.93">12021 6642 557 0,'-17'-72'341'0,"6"67"-50"0,4 0-107 15,-2 0-18-15,6 6-31 16,-1 0-8-16,4-1-30 15,0 0-19-15,-1 0-51 16,1 0-19-16,0 0-6 16,0 0 1-16,9 1 0 15,12 7 0-15,30 27 0 16,-21-26 1-16,3-6 2 16,5 4 2-16,0 1 6 15,0-1 4-15,-8 3 5 16,-3-4 9-16,-12 4 5 15,-7-1 1-15,-7 3 0 16,-6 2 6-16,-7 4 9 16,-3 0 6-16,-16 6 5 15,-2 0-14-15,-13 5-17 16,-1-2-9-16,0 2-13 0,-4-3-3 16,9-5-4-16,4 1-2 15,3-6 6-15,2 2-21 16,8 0-45-16,-4 1-38 15,1-4-112-15,1 0-64 16,-2-4 171-16</inkml:trace>
  <inkml:trace contextRef="#ctx0" brushRef="#br0" timeOffset="124959.46">13838 6791 98 0,'14'-33'95'15,"-12"27"19"-15,-1 3 4 16,0 1-4-16,-2 2-29 16,1 0-19-16,-1 0-40 15,0 0-13-15,0 0-7 16,0 0 0-16,-2 0 3 16,3 0 2-16,0 0 1 15,0 0 2-15,0 0-2 16,0 0-3-16,3 6-2 15,-3 8 1-15,-3 8 9 16,-5 30 7-16,0-28 2 16,-1 2-1-16,3-7-12 15,-1-1-6-15,4-5-3 16,1-6 2-16,2-3 23 16,2-2 16-16,2-3 16 15,-4 0 3-15,0 0-19 16,2-7-16-16,9-17-16 15,11-27-4-15,-13 25 10 0,-1 6 5 16,-4 2 14-16,-3 4 15 16,0 7 5-16,-1 2-1 15,0 5-15-15,-1 1-21 16,0 0-22-16,0 0-2 16,0 0-2-16,-2 7 5 15,-6 12 5-15,-13 25-2 0,17-27 0 16,0-3 1-16,5-4-1 15,0-5 1-15,1-2 3 16,1-3 5-16,-2-1 6 16,0-1 0-16,0 1-1 15,5-8-5-15,-4-11-4 16,36-28-1-16,-28 24 0 16,-1 2-1-16,-3 1 0 15,-1 3 1-15,-3 8 20 16,2 5 4-16,-6 5-4 15,1 3-5-15,1-3-22 16,0 0-6-16,-8 19 1 16,-10 26 0-16,18-32-50 15,-2 2-50-15,3 1 65 16</inkml:trace>
  <inkml:trace contextRef="#ctx0" brushRef="#br0" timeOffset="130283.53">8014 12442 180 0,'36'31'93'0,"-36"-28"-22"16,6 1-10 0,-3-1-8-16,-3-6 3 0,5 3 3 15,-5-1 0-15,0 0 6 16,0 0 0-16,0 1-8 16,2 0-6-16,1 0-20 15,4 0-11-15,3 0-11 16,-3 0 1-16,2 0 1 15,4 1 1-15,27 1 1 16,-24-5-2-16,4 3-6 16,-2-4 0-16,3 5-2 15,3 2-1-15,-6-2 2 16,0-1 2-16,-2 0 35 16,-1 0 3-16,1 0 1 15,1-1-1-15,-2-3-32 16,-1 1-1-16,1 1 4 15,-3 1 7-15,1 1 6 0,-5-1 2 16,-1-4-4-16,-1 3-8 16,1-2-6-16,2 0-2 15,2 1-2-15,-3 1-1 16,7 1 3-16,-4-6 3 16,-2 3 2-16,2-2 1 15,-1 2-2-15,0 4-4 16,0-3-2-16,-2-1-2 0,-4 1 0 15,4 2-1-15,-4-1-1 16,4 1 0-16,-1-1 36 16,0-6 1-16,2 2 2 15,-5-3 0-15,5 0-36 16,4 1-2-16,-7 2-2 16,4 1-1-16,-1 2-1 15,-8 1 0-15,7 0 0 16,-3-2 0-16,2 2 2 15,-1-1 0-15,3 0 2 16,-3-1 0-16,0-2 28 16,6 0 4-16,-6-1 2 15,4-2 0-15,-3 0-26 16,-1-1-5-16,3 1-5 16,-1 0 1-16,0-5-2 15,2 9-1-15,3-3 1 16,-2-2 0-16,3 6-1 15,-2-7 1-15,-5 2 0 0,6 5-1 16,-5-3 0-16,0 0 0 16,2 1 0-16,-2-1 2 15,1 1 1-15,-4 2 0 16,1-2 4-16,1 0 2 16,1-2 3-16,0-2 1 15,-2 0-3-15,1 0-2 16,-3 1-4-16,5 2 0 15,1-2-3-15,-2 4-1 16,-1-4 0-16,0 0 0 0,2 3 1 16,-1-4-1-16,1 3 0 15,1 0 0-15,0-2 0 16,-3-1-1-16,2 1 0 16,1-1 1-16,-1 1 0 15,4 2 1-15,-3-3 0 16,-1 1 1-16,-1 1-2 15,0-2 1-15,1 1-1 16,-5 0 1-16,4-3-1 16,-2 3-1-16,2-2 1 15,0 0-1-15,0 2 1 16,2-1-1-16,-1 0 2 16,-5-2 0-16,1 0-1 15,-3-2 1-15,-3 2-1 16,5 0 0-16,-2-2-1 15,6 2 0-15,3 1 1 16,-2-2-1-16,-4 1 0 0,-4-2 1 16,10 1-1-16,-1 2 0 15,0 0 1-15,2 1-1 16,-10 1 0-16,1-1 0 16,5 2 0-16,1 1 0 15,1-3-1-15,-1 3 0 16,1-1 0-16,-4-3 0 15,3 3 0-15,1 0-1 0,0-2 1 16,-1 1-1-16,5 0 0 16,-4-1 1-1,6 2-1-15,-2 0 1 0,0-5 1 16,5 4-1-16,0-3 0 16,-1-1 0-16,3 4 1 15,-4-2-1-15,4 2 1 16,0 2 0-16,-2-2 0 15,2 1 0-15,-3-4 0 16,-3 1 0-16,4-1 0 16,1 0-1-16,-4-2 1 15,3 0-1-15,-3-1 1 16,3 2-1-16,4 3 1 16,-1-3 0-16,3 2 0 15,-8-1 0-15,3 1 0 16,0 2 0-16,-2-2 0 0,2 0 0 15,1-3 0-15,2 5 0 16,-3-6 0-16,1 3 0 16,-3 2 0-16,0 0 0 15,2 2-1-15,-2-1-1 16,2 0 1-16,-2 1 0 16,3 1 0-16,1 3 1 15,-3-4-2-15,1 1 1 16,2 4-2-16,-5-5 1 15,2 5-2-15,-1-1 1 0,-7-1-2 16,4 3 2-16,5 2-1 16,1 1 1-16,1-2 2 15,-1 1 0-15,0-2 1 16,2-1 1-16,2-1 0 16,3 0 1-16,-5-4-1 15,1 2 0-15,1 0-1 16,0 4 0-16,2 0-1 15,-1 1-1-15,-2 1 0 16,0-1 0-16,-1 2 1 16,-3 1 0-16,-1-2 1 15,-3 0 1-15,-2 0 0 16,4 0-1-16,-5-2 2 16,1 0-2-16,2 0 0 15,-3-3 0-15,7 6 0 16,-1 0 1-16,-2 0-1 15,3-1 1-15,1-1-1 16,0 0 0-16,1-3 0 0,4 3 1 16,0 0-1-16,1-3 0 15,0 2 1-15,0 2-1 16,2-3 0-16,-3 3-1 16,1 0 0-16,2 1 0 15,-4 1 1-15,0-3-1 16,-1 1 0-16,0 0 1 0,1 0 0 15,-2 2-1-15,2 3 1 16,-4-5 0-16,4 1 0 16,2 0 0-16,0-1 0 15,2 0 0-15,-2 3 1 16,-4-2-1-16,2 0 1 16,1-1 0-16,-1-1-1 15,2-1 0-15,-2 3 0 16,2 1-1-16,-3 1 1 15,0-1 0-15,1 0 0 16,0-1 0-16,-1-2 0 16,2 0 0-16,-3-2 1 15,4-1 0-15,-2-2 1 16,6 2-1-16,-1-2-1 16,4 1 0-16,6 2 0 15,-3-1-1-15,2-1 0 16,1 4 1-16,-1-1-1 15,1 2 0-15,-1 4 0 0,-1-4 0 16,-2 7 0-16,-6-1 0 16,1-1 0-1,-4 0 0-15,6 1 1 0,1-3 1 16,1 4-1-16,4 0 0 16,0-1-1-16,-1 2 0 15,2 1 1-15,-3-2 0 16,5 1 0-16,-1 2 0 15,-5-5 0-15,-1 3 0 0,-3-3 0 16,3 1 0-16,0 1 0 16,1-1 0-16,-1 3 0 15,-1-5 1-15,2 0 0 16,-1-4-1-16,1-3-3 16,2 0-2-16,1-1-63 15,-2 2-26-15,-1-4-54 16,2 1-36-16,-4 2-74 15,-9 1 162-15</inkml:trace>
  <inkml:trace contextRef="#ctx0" brushRef="#br0" timeOffset="143200.95">4819 2953 223 0,'-4'29'135'16,"-36"16"-17"-16,-15 13-59 15,-7 12-16-15,-1 3-28 16,0 5-7-16,0 5 7 16,0-7 8-16,4 5 11 15,1-5 4-15,5-14 2 16,4-4-3-16,9-25 2 16,5-10 19-16,13-14 44 15,12-10-5-15,8-16-16 16,12-13-23-16,12-19-55 15,4-9 2-15,16-13 15 16,0-3 6-16,2-3 3 16,5-1-2-16,-1-3-12 15,5-5-7-15,2-8-4 16,0-1-1-16,5 6-1 16,-4 5 0-16,-2 9 0 15,-5 9 0-15,-11 8-3 0,-5 11 22 16,-15 19 19-16,-5 11-3 15,-21 17-10-15,-12 11-26 16,-23 23-21-16,-14 6 0 16,-17 21 13-16,-3 8 1 15,0 12 4-15,-3 8-1 16,7 14 2-16,-2 0 0 16,-8 1 1-16,3 0 0 15,4-9 2-15,2-2 0 0,23-15 3 16,5-11 1-16,10-25 5 15,18-10 5-15,-1-21 26 16,14-6-3-16,15-18-11 16,-3-15-2-16,14-20-30 15,8-13 0-15,7-17 4 16,8-4 0-16,8-5-1 16,0-1 1-16,7-7-1 15,-2-3 1-15,2-2 0 16,0 8 0-16,-9 8-2 15,0 7-2-15,-7 6 0 16,-3 5 1-16,-4 17 3 16,-7 9 1-16,-15 19 9 15,-7 7-3-15,-15 13-8 16,-8 9-5-16,-13 15-12 16,-5 10 2 124,-7 17 5-140,-8 6 2 0,-10 9 5 0,-10 6-1 0,-11 0 3 0,0 7 0 0,4 2 0 0,7 1 1 0,17 0 1 0,-3-11 0 16,4-11 2-16,-1-7 1 0,6-16 1 0,10 0 1 0,16-19 3 0,8-4-1 0,9-18-12 0,7-12-5 0,15-12-7 0,7-10-1 0,14-13 9 0,1-4 3 0,6-14 0 15,-4-6 1-15,3-9 0 16,5 1 1-16,5 1-20 16,9 3-5-16,1-3-7 15,-1 4 2-15,-4 1 21 16,-2 6 6-16,-16 11 8 16,-4 6 1-16,-7 20 18 15,-11 4 2-15,-4 21-9 16,-8 7-3-16,-20 17-19 15,-8 12-18-15,-18 19-1 16,-13 12 1-16,-16 20 1 16,-11 9 14-16,-9 10 9 15,-1 1 2-15,13 1 0 16,7-5 1-16,14-7 1 16,5-7 1-16,13-27 3 15,7-11-2-15,17-30-3 0,15-9-1 16,17-25-3-16,11-15-2 15,19-21 1-15,-3-17 1 16,17-9-1-16,3-1 2 16,2-1 3-16,6-1 0 15,-7 7 2-15,-5 2 0 16,-17 13 2-16,-7 10 1 16,-20 18 12-16,-8 13 6 0,-12 19-2 15,-7 7-4-15,-15 26-15 16,-5 10-7-16,-31 25 0 15,-7 14 3-15,-21 8 3 16,-5 0 1-16,18 0-35 16,4-7-147-16,4-5 126 15</inkml:trace>
  <inkml:trace contextRef="#ctx0" brushRef="#br0" timeOffset="144233.19">2620 2865 414 0,'14'18'193'0,"11"-9"-61"16,0-2-29-16,4-7-16 0,-1-9 5 15,0-8-14-15,4-3-1 16,-1-6-16-16,9-1-7 16,-6-4-8-16,-3-3-10 15,-2-4-14-15,-5-2-4 16,-1-5-3-16,-6 3 0 16,-1-1-1-16,-4 5 1 15,-9 5 2-15,0 4 2 16,-4 7 3-16,-3 3 2 0,-4 6-3 15,0 0-3-15,-1 3-8 16,2 1-5-16,3 4-4 16,-2 0-3-16,4 4-16 15,0 7-4-15,-6 6-5 16,-2 4 3-16,-2 15 11 16,-7-1 5-16,-1 12 2 15,-1 8 0-15,-2 5 2 16,1 2-2-16,-1 2 1 15,6 3-1-15,-1-2 1 16,2 6 2-16,3 7 3 16,-3 2 4-16,0 6 3 15,3 2 1-15,-3-6-2 16,1 0-2-16,4-3 0 16,2-3 0-16,-4-6 1 15,3-5 1-15,2-9 0 16,3-5 2-16,4-11 0 15,2-7 1-15,3-5 0 0,-6-7-1 16,4-8 0-16,0-1 0 16,-3-6 2-16,3 2-16 15,-2-3-18-15,-1 0-20 16,1-1-72-16,0 0-48 16,0 0 100-16</inkml:trace>
  <inkml:trace contextRef="#ctx0" brushRef="#br0" timeOffset="144565.31">2425 3292 732 0,'-4'-3'333'0,"6"3"-187"16,1-1-21-16,-3 1-71 15,0 0 4-15,18 0 22 16,36 3-4-16,-16-2-21 16,3-1-12-16,5-3-20 15,-2 0-7-15,0-1-5 16,-7-6-2-16,-2 0-2 15,3 0 0-15,-4-1 19 0,4 7-51 16,-19 4-103 0,-9 0-85-16,1 0 104 15</inkml:trace>
  <inkml:trace contextRef="#ctx0" brushRef="#br0" timeOffset="145042.69">3317 2628 473 0,'-9'-5'236'0,"-4"6"-91"16,-2 1-16-16,6 14-48 15,-13 2 2-15,-1 7 6 16,-2 9-8-16,-15 5-30 0,5 8-11 15,-2 10-24 1,-2 7-9-16,9 4-7 0,3 1 0 16,8 1 0-16,3-8 0 15,7-9 1-15,2-12 0 16,3-11 0-16,7 0 1 16,4-5-4-16,5 0-3 15,8-11-13-15,-3-5-13 16,1-6-38-16,1-3-28 0,-2-1-94 15,3-3-70-15,-2-6 164 16</inkml:trace>
  <inkml:trace contextRef="#ctx0" brushRef="#br0" timeOffset="145360.82">3207 2975 386 0,'2'7'242'16,"5"4"-63"-16,0 9-14 16,4 5-29-16,0 1-42 15,-2 1-3-15,1 3-27 16,-7-1-14-16,9 3-20 0,-1-1-10 15,0-8-7-15,9-1-2 16,-4-5-1-16,-3-4-1 16,0 0-2-16,-1 1-8 15,-1-10-42-15,0 1-29 16,0-5-109-16,-2-3-124 16,-1-6 198-16</inkml:trace>
  <inkml:trace contextRef="#ctx0" brushRef="#br0" timeOffset="145586.23">3418 2993 561 0,'-14'0'281'0,"2"8"-105"16,-3 3-17-16,2 6-37 16,-1 4-27-16,-5 2-17 15,2 2-10-15,-4 5-24 16,6 1-9-16,-1 2-15 15,3 0-9-15,0-4-8 16,0 2 0-16,0-5-11 16,2 0-27-16,3 0-97 15,5-2-74-15,3-3 120 16</inkml:trace>
  <inkml:trace contextRef="#ctx0" brushRef="#br0" timeOffset="145869.99">3433 2907 472 0,'20'6'284'0,"-2"6"-78"16,-1 10 18-16,-1 7-36 0,-9 12-71 15,0 6-32-15,-11 11-52 16,0-1-11-16,-10 5-6 16,-1-2-1-16,-6 3-5 15,0 5-1-15,-3 0-2 16,-4 3-14-16,1 0-69 16,1-2-57-16,0 1 77 15</inkml:trace>
  <inkml:trace contextRef="#ctx0" brushRef="#br0" timeOffset="148494.4">1633 15946 494 0,'-9'-10'286'0,"2"3"-21"16,9 5-44-16,-4 0-45 15,-4 0-34-15,5 2-68 16,0 0-26-16,1 0-31 0,0 0-7 16,4 13 10-16,13 9 5 15,35 37 3-15,-30-27 0 16,1 6-10-16,8 6-3 16,3-3-5-16,6 3-3 15,6-2-2-15,-2-2-2 16,-1 6 2-16,-4 1 2 15,0 7 2-15,-4 2 0 16,-7 1-1-16,-1-4-2 16,-4-4-3-16,-5-5 0 0,-4-7-1 15,2-7-2-15,-5-6-51 16,-7-7-31-16,9-4-97 16,-4-2-71-16,-6-11 161 15</inkml:trace>
  <inkml:trace contextRef="#ctx0" brushRef="#br0" timeOffset="148765.65">2142 16121 950 0,'0'3'420'0,"-4"10"-220"15,3 6-46-15,-9 10-84 16,-4 6-14-16,-10 11-20 16,-5 9-7-16,-5 17-13 0,-5 7-5 15,-1 1-4-15,0-1-3 16,-1-15-1-16,7-7-25 16,3-10-55-16,4-6-42 15,12-7-118-15,-3-6-82 16,11-10 203-16</inkml:trace>
  <inkml:trace contextRef="#ctx0" brushRef="#br0" timeOffset="149208.46">2261 15359 604 0,'-10'16'301'15,"-3"7"-84"-15,10 11-149 16,-3 4 8-16,2 4-35 15,6 1-7-15,-4-12-14 16,4-5-6-16,10-14 1 0,-1-7 0 16,6-10 8-16,1-7 7 15,-1-10-7-15,0-9-1 16,-3-3-2-16,-1-1-1 16,-7 0 21-16,-5 3 12 15,-8 8 16-15,-5 2 2 16,-5 8-27-16,0 5-16 15,3 5-26-15,-1 4-6 16,5 4-7-16,4 2-5 16,5 1-51-16,0 2-54 0,9 5-237 15,-5 5 229-15</inkml:trace>
  <inkml:trace contextRef="#ctx0" brushRef="#br0" timeOffset="149706.29">2908 16449 510 0,'-24'-27'268'0,"35"30"-54"16,2 1-27-16,3 2-34 15,1-2-30-15,3 5-55 16,2 0-24-16,2-5-33 15,2 0-6-15,1-5-10 16,2-1-18-16,-1-1-68 16,-4-1-38-16,-1-2-151 15,-2-1 172-15</inkml:trace>
  <inkml:trace contextRef="#ctx0" brushRef="#br0" timeOffset="149922.71">2984 16310 673 0,'-2'-4'346'0,"0"-3"-111"16,6 1-96-16,1-1-12 15,5 2-71-15,5 3-28 16,1 2-43-16,10 1-47 15,2-4-153-15,2 1-123 16,7-3 197-16</inkml:trace>
  <inkml:trace contextRef="#ctx0" brushRef="#br0" timeOffset="150473.76">3802 16037 635 0,'8'9'270'16,"-5"1"-124"-16,3 6-36 16,0-3 25-16,2 2 15 15,4-4-18-15,-2-7-40 16,4 0-18-16,1-13-41 15,6-9-7-15,8-9-15 16,-2-7-3-16,1-9-4 0,-4-3-1 16,-6-5 2-16,-1 2 1 15,-5 0 1-15,-1 5 3 16,-7 3 3-16,-2 3 2 16,-4 6 1-16,-6 3-1 15,0 9 2-15,-2 3-2 16,-2 6-7-16,3 7-4 15,-4 5-7-15,1 2-3 16,-5 7-4-16,3 2-1 0,2 8-3 16,-4 5 0-16,2 11 3 15,1 3 2-15,3 9 2 16,4 8 2-16,3 9 0 16,-5 2 2-16,6 13 1 15,-2-2 1-15,1-10 1 16,2 4 0-16,-3-10-1 15,-1 4 0-15,5 7 1 16,0-3 0-16,4-3-1 16,-2-7 5-16,-1-14-52 15,2-8-32-15,2-13-101 16,0-9-142-16,-2-11 215 16</inkml:trace>
  <inkml:trace contextRef="#ctx0" brushRef="#br0" timeOffset="150740.57">3652 16335 1009 0,'4'-1'390'0,"2"0"-262"16,7 5-60-16,10 1 1 15,3 2-14-15,4 1-15 16,8 3-23-16,-7 1-3 16,0-2-10-16,1 0 3 0,-1-4-41 15,14 0-19 1,7 0-53-16,1-6-34 0,8 0-109 16,-4-6 157-16</inkml:trace>
  <inkml:trace contextRef="#ctx0" brushRef="#br0" timeOffset="151074.71">4780 15720 776 0,'-11'-11'360'0,"-4"5"-152"15,-1 2-37-15,-6 8-59 16,3 5-19-16,-6 14-14 16,5 3 16-16,-8 5 4 15,-4 10-6-15,1 8-28 0,-4 10-20 16,9 16-24-16,0 0-10 16,5 2-11-16,3-3-3 15,10-4 0-15,3 2-1 16,5-3-2-16,-1 0-15 15,4-10-46-15,7-6-39 16,9-13-88-16,4-8-41 16,2-11-114-16,6-4-94 0,2-13 287 15</inkml:trace>
  <inkml:trace contextRef="#ctx0" brushRef="#br0" timeOffset="151378.69">4942 16127 801 0,'9'3'336'0,"-2"4"-193"16,4 4-22-16,6 6-30 15,-4 1-13-15,9 5-27 16,0 1-8-16,-2 6-23 16,1 2-6-16,-3-2-7 0,2 4 0 15,-7-3-3-15,9 0-11 16,1 0-46-16,-2-1-40 16,8-5-122-16,-11-3-82 15,-4-8 185-15</inkml:trace>
  <inkml:trace contextRef="#ctx0" brushRef="#br0" timeOffset="151629.53">5278 16026 1329 0,'-5'3'534'16,"-6"3"-339"-16,-4 12-141 15,-3 6-29-15,-12 8-23 16,0 5-2-16,-4 5 4 16,-3 4 7-16,3 5 6 15,1 2 0-15,6 5-4 16,5 1-10-16,5-3-105 16,1 0-57-16,6-8-131 15,0-5-114-15,8-3 267 16</inkml:trace>
  <inkml:trace contextRef="#ctx0" brushRef="#br0" timeOffset="151975.12">5599 15706 935 0,'10'4'369'16,"2"6"-240"-16,0 6-56 16,0 4 2-16,-1 11 2 15,1 4-14-15,1 8-2 16,-6 5-8-16,-5 10-16 15,-4 4 0-15,-8 9-9 16,-3 2-5-16,-7-8-9 16,-3 0-2-16,-5-4-3 15,0 0-10-15,-4-2-33 16,-5-7-57-16,6-9 57 16</inkml:trace>
  <inkml:trace contextRef="#ctx0" brushRef="#br0" timeOffset="152406.67">5941 16245 861 0,'25'-23'427'16,"-12"26"-130"-16,6 1-135 15,-3 1-12-15,11 2-60 16,-4 1-33-16,4-1-38 16,4 0-5-16,-5-1-16 15,1-4-24-15,0-3-70 16,-1-5-56-16,3 0-278 15,-4-5 280-15</inkml:trace>
  <inkml:trace contextRef="#ctx0" brushRef="#br0" timeOffset="152605.93">6173 16026 769 0,'-21'15'376'15,"6"8"-105"-15,-3 2-95 16,0 2-61-16,0 3-32 16,2-2-47-16,2-1-24 15,7 1-13-15,-2 0-4 0,3-3-71 16,2-1-64-16,6 2 88 16</inkml:trace>
  <inkml:trace contextRef="#ctx0" brushRef="#br0" timeOffset="153340.69">6784 16159 629 0,'0'2'405'0,"-2"1"-37"16,-1 4-186-16,-2 0-62 0,-5 7-73 15,0 1-7 1,-5 6 10-16,3 0 9 0,3 3 0 16,-1 6-5-16,3 2-22 15,1 7-11-15,6 2-9 16,0-1-5-16,3 1-5 15,4-2-2-15,2-10 0 16,3-2-3-16,3-9 1 16,2-4 1-16,3-8 1 15,2-5 2-15,1-9 3 16,-1-5 0-16,4-7-1 16,-1-5-1-16,2-6-3 15,3-6-1-15,-4-3-21 16,-4 0-5-16,1 2 1 15,-3 2 1-15,-5 4 22 16,1 5 6-16,-7 7 8 16,-3 4 3-16,-3 5 18 15,-3 4 12-15,-1 7 16 0,-2 1-4 16,2-1-19-16,-2 0-15 16,3 0-12-16,-6 15 4 15,-12 31 13-15,13-27 4 16,-1 6-4-16,3 4-6 15,2-2-13-15,-2-3-5 16,-1-1-27-16,4-4-28 16,-2-1-67-16,4 1-37 0,4-2-80 15,-3 0-44-15,8-4 182 16</inkml:trace>
  <inkml:trace contextRef="#ctx0" brushRef="#br0" timeOffset="153760.2">7774 15827 929 0,'-5'-6'432'0,"-6"1"-176"0,-2 4-80 15,0 2-95-15,-5 5-28 16,4 7-41-16,2 3 2 16,-5 7 29-16,3 6 10 15,-1 7 8-15,-2 3-7 16,-6 17-29-16,8 3-10 15,3 10-11-15,0 5-2 16,10 2-1-16,-6 4 0 16,0 0 0-16,3-1 0 15,3-12 0-15,-2-7 0 16,8-16 5-16,-6-13-31 16,2-11-73-16,6-4-54 0,-2-13-136 15,4-2-100-15,5-10 250 16</inkml:trace>
  <inkml:trace contextRef="#ctx0" brushRef="#br0" timeOffset="154190.04">8104 15920 898 0,'11'-18'385'0,"-8"8"-198"16,-2 4-26-16,-2 4-47 16,1 4-11-16,-1-2-43 15,0 0-7-15,-3 13-18 16,-2 14 1-16,-6 39 2 16,7-24-7-16,-8 9-13 0,0 1-6 15,-1 1-5-15,-5 0-1 16,4 1-3-16,-3 0 1 15,1 3-2-15,1-3 0 16,4 1-2-16,1-2 0 16,7-9-1-16,4-5-1 15,5-11-3-15,4-6 0 16,1-8-3-16,5-2 0 16,-1-7 1-16,3-3 3 0,2-1 2 15,2-4 2-15,-2-4-27 16,2-1-17-16,-3-5-39 15,-1-1-19-15,-2 0-27 16,-4-1-31-16,-1-5-184 16,-3-3 224-16</inkml:trace>
  <inkml:trace contextRef="#ctx0" brushRef="#br0" timeOffset="154453.88">7877 16262 893 0,'-5'6'470'16,"-2"-4"-56"-16,7 1-331 0,2-1-21 15,-2-2-33-15,0 0-2 16,6 1-6-16,11 3-1 15,32 0-12-15,-29-6-4 16,10-1-33-16,-6-8-36 16,2 5-115-16,7-4-91 15,-9-5 164-15</inkml:trace>
  <inkml:trace contextRef="#ctx0" brushRef="#br0" timeOffset="154721">8381 15784 872 0,'17'5'356'0,"4"10"-183"16,-1-1-11-16,-4 14-15 15,-4 6 2-15,-4 6-46 16,-4 10-10-16,-4 11 0 15,-1 4-9-15,-12 4-8 16,0 6-12-16,-8-4-30 16,-5 8-15-16,-6 7-15 15,-4-3-5-15,-8-1-41 16,0-2-9-16,-9 0 26 0</inkml:trace>
  <inkml:trace contextRef="#ctx0" brushRef="#br0" timeOffset="160705.81">13870 16380 578 0,'-19'58'245'0,"19"-58"-109"16,4-3-63-16,5 0-22 15,5-4 5-15,5 5-11 0,6 2 6 16,2 0 4-1,7 3-17-15,8 0-11 0,8-3-22 16,7 1-5-16,16 0 1 16,6-1-1-16,18-2 0 15,3-1-2 1,17 1 1-16,5-1 1 0,15 3 8 16,4 4 9-16,-1 0 2 15,16 5 0-15,-2 0-6 16,10 0-5-16,12 2-4 15,-8-5-1-15,5 6-2 16,6-1 0-16,2 3 23 16,2-1 11-16,11-2 16 15,-5-1 14-15,-54-2-5 32,-69-3-7-32,2 0-12 0,203 15-13 0,-15-4-17 15,-2 0-3-15,-95-13-3 16,-7-2-1-16,-2-2-1 0,-5-1 0 15,-12-8 0 1,-8-1 0-16,-20-1 5 0,-4-2-20 16,-20 0-56-16,-10 6-55 15,-24-3 68-15</inkml:trace>
  <inkml:trace contextRef="#ctx0" brushRef="#br0" timeOffset="161387.35">14592 15308 325 0,'4'52'221'16,"3"7"-28"-16,-2 21-22 16,1 9-20-16,-6 0-33 15,0 10-9-15,-2 13-4 16,-3 5-8-16,4 9-32 15,-3 2-20-15,0-8-31 16,-2 9-3-16,-4-5-3 16,1-2-1-16,-6-3-1 15,9-10-1-15,3-2-2 16,0-8 0-16,2-15-1 16,-5-10 15-16,5-14-72 15,-1-7-35-15,0-11-120 16,2-7 108-16</inkml:trace>
  <inkml:trace contextRef="#ctx0" brushRef="#br0" timeOffset="162205.74">14078 15058 614 0,'3'-4'317'0,"-8"4"-113"15,1 1-53-15,3-1-79 16,0 0-39-16,-1 6-24 16,2 18 2-16,2 42 5 15,-7-25 0-15,2 1-1 16,0-1-5-16,7-9-7 15,6-4-2-15,2-14-5 16,-1-9-1-16,7-10 2 16,-1-10-1-16,1-16 2 15,7-1-1-15,-4-3-3 16,-3-1 3-16,0 6 3 16,-8 2 2-16,-2 7 3 15,1 7-5-15,-3 7 12 16,-3 6 1-16,1 10 2 0,-1 5 5 15,0 10-6 1,-1 7 0-16,-4 8-1 0,-3 5-3 16,5 7-26-16,2-2-70 15,9-4 59-15</inkml:trace>
  <inkml:trace contextRef="#ctx0" brushRef="#br0" timeOffset="163023.03">19985 16462 477 0,'14'-17'207'0,"-5"3"-62"16,4 1-47-16,-5 3-5 16,1 3 16-16,-9 6 16 15,0 2-5-15,-5-1 9 16,4 0-22-16,0 0-61 16,-2 9-15-16,-6 19-25 15,-7 46-6-15,6-21-2 16,-5 5 0-16,0 9 1 15,3 1 1-15,0-2 0 0,-3-2 1 16,10-1-1-16,0-3 0 16,9-3 0-16,7-2-2 15,2-10-1-15,6-9 1 16,-4-12-1-16,1-4 0 16,3-12-26-16,2-3-11 15,4-7-19-15,0-6-19 16,-4-9-81-16,-1-3 108 15</inkml:trace>
  <inkml:trace contextRef="#ctx0" brushRef="#br0" timeOffset="163237.73">19896 16755 1034 0,'-6'16'430'0,"-2"-11"-242"15,7-2-98-15,11 1-57 16,2-4 15-16,9 0 6 16,4-3-8-16,2 0-25 15,0-3-47-15,6 1-75 16,0-2-45-16,10-4-83 16,5 5-24-16,3-1 160 15</inkml:trace>
  <inkml:trace contextRef="#ctx0" brushRef="#br0" timeOffset="166286.21">14558 16243 152 0,'-31'30'116'0,"31"-27"24"16,5 1-8-16,-4-2-5 16,-1-2 4-16,0 0 1 15,0 0-5-15,2 1-25 16,8 3-9-16,-7 2-21 15,6 0-9-15,27 25-12 0,-21-27-7 16,-5-1-5-16,1-5 0 16,4 1-1-16,-1 0-2 15,10-2-3-15,-2 3 0 16,4 0 2-16,1-7 1 16,3 9 0-16,-3-1-3 15,4-1-10-15,3 0-3 16,-1-6-2-16,4 1-3 15,-1-2 0-15,0 2 0 16,-5 2 1-16,-4-2 0 0,-1 5 2 16,-3-3-1-1,7 3-7-15,0-1-2 0,-1-2-5 16,6 3 0-16,-2-2-2 16,3 4 1-16,0-2-1 15,0 0 1-15,0 1 0 16,-1 1 1-16,0 0 0 15,2-2 1-15,-7-1 1 16,-5-3 1-16,-4 2 1 16,-1 3-1-16,-3 0-2 15,2 2 1-15,4-2-1 16,-4 1 0-16,4 1 0 16,-3 3 0-16,-4-2 0 15,2 0 0-15,-1 0 0 16,0-4-1-16,-2 3 1 15,-3-3 1-15,-1 2-1 16,0 0-1-16,-2-1 1 0,-1 1-2 16,1-1 0-16,1-1 0 15,0 1-1-15,-1-1 1 16,4 0 0-16,-3 2-2 16,2-2 1-16,1 1 0 15,-1 1 0-15,-1-2 1 16,-1 0-1-16,-1 1 1 15,-2-1-1-15,1 0 0 16,0 5 1-16,-4-5-2 0,2-1 1 16,4 2-1-16,1 1 0 15,-4 2 1-15,3 1 0 16,0-5-1-16,-1 0 1 16,2 0-1-16,-5-2 0 15,-3 7 0-15,1-2 0 16,2 2 0-16,3-1 0 15,-1 0 0-15,-8-2 1 16,3 2 0-16,0 0 1 16,-3-4 1-16,0 0-1 15,0 0-1-15,0 0 0 16,0 0 0-16,0 0 0 16,0 0 1-16,0 0 1 15,0 0 0-15,0 0 5 16,0 0 3-16,0 0 26 15,0 0 9-15,0 0 3 16,0 0-3-16,0-1-26 0,0 0-11 16,2-5-6-16,3-12-2 15,4-28 0-15,-2 26-1 16,0 2 1-16,1-2 0 16,-3-3-1-16,-3 2 1 15,-1 0-1-15,2 0 1 16,1 5 0-16,-6 0 0 15,4 4 0-15,3 0 0 16,-10 4 0-16,10 0 1 16,-5-1 0-16,-3 3-1 0,9-1 0 15,-7 0 1-15,4 2-1 16,3 1 0-16,-1 1 0 16,0-2-1-16,-4 2-1 15,-1-3-1-15,-4 5 1 16,4 0-1-16,0 0-1 15,0 0 1-15,0 0-1 16,0 0-1-16,16-2-1 16,30-3 1-16,-29 4 1 15,3-2 0-15,5 2 2 16,-2-2 1-16,3 3-3 16,7 0 1-16,0-1 0 15,1 1 0-15,4-1 2 16,-6 2 0-16,-1-1 0 15,-4 1 2-15,-8 4 0 16,-6-3 1-16,-6 2 0 16,-2-1 0-16,-2-2-1 0,0 1 1 15,-3-1 2-15,0 0 4 16,0 0 8-16,0-1 3 16,-3 1 1-16,3 0-1 15,-1 0-8-15,0 0-4 16,0 0-6-16,0 0-2 15,0 0-2-15,-2 1-4 16,1-1-3-16,-3 12 0 0,2 9-2 16,-29 30 2-16,23-24 4 15,5 4 1-15,-8-2 3 16,0 1-1-16,4 1 1 16,-2-2 0-16,4-2 1 15,1 1 0-15,0-5 0 16,2-3 0-16,0-1 1 15,2-2 1-15,-1-3 1 16,-3-2 0-16,-1-3 0 16,1 0-2-16,-2-1 0 15,4 1-1-15,3-5-3 16,0 1-1-16,1-2-2 16,-1-3 0-16,0 0 2 15,0 0 1-15,0-1 1 16,0 1 1-16,0 0 0 15,0 0-1-15,0 0 0 16,0 0 0-16,9 1-1 16,4 1 1-16,32 8-1 0,-23-7 0 15,2 1 1-15,0 0-2 16,7 0 2-16,-2 4 0 16,7-1 0-16,10 1 2 15,7 0 1-15,4-1 4 16,8 2 6-16,3 0 2 15,1-3-1-15,5 1-2 16,-3 1-6-16,2-2-2 16,10-1-1-16,1-1 1 0,10-5 0 15,-7 2 2-15,-2-1 2 16,-7-2 1-16,-5-1 0 16,1-4-2-16,1 2-3 15,1-2-1-15,-10 0-22 16,-6-1-37-16,-13 3-117 15,-11 2 111-15</inkml:trace>
  <inkml:trace contextRef="#ctx0" brushRef="#br0" timeOffset="176323.79">5658 8132 311 0,'-10'-39'175'16,"5"35"-37"-16,1 0-24 0,-2-2-37 15,2 3-3 1,1-3-1-16,-2 3-6 0,3-1-20 15,-2 0-7-15,-1 2-8 16,3 1-4-16,1 1 0 16,0 0 2-16,0 0 8 15,0 0 8-15,0 0 10 16,1 0-8-16,-1 0-13 16,1 0-6-16,-3 9-14 15,3 15 9-15,-1 37 9 16,1-21-4-16,1 13-3 15,4 8-10-15,-4 13-10 16,-1 8-3-16,-2 7 3 16,-2 2-1-16,0 7 0 15,0 4 0-15,-3 8-2 16,2 7 0-16,-5-3 1 16,-1-2 0-16,0 4-1 15,0-7 1-15,5-3 0 0,2-2 0 16,-2-8 0-16,-3 1 1 15,-5-2-2-15,1-6 0 16,8-13-47-16,4-4-56 16,4-24-168-1,-2-24 164-15</inkml:trace>
  <inkml:trace contextRef="#ctx0" brushRef="#br0" timeOffset="178007.31">5766 8300 339 0,'-106'-33'165'0,"86"22"-40"15,0 5-9-15,-4-3-8 16,-3 0 15-16,-2-1-1 15,4 0 5-15,2 1-3 16,0 0-5-16,9 5-7 0,0 3-8 16,5-3-25-16,0 4-16 15,4 0-33-15,-4-2-17 16,3 5-36-16,13 2-7 16,2 3-8-16,5-1 3 15,12 1 21-15,4-2 4 16,10-5 10-16,11 4 4 0,6-6 4 15,1 0 0-15,6-3-1 16,1-6-1-16,-6 1 0 16,-2 1-1-16,-8-3 1 15,-8 4-1-15,-8 5 4 16,-5 1 1-16,-17-1-7 16,-7 2 55-16,-10 0 16 15,-12 0 0-15,-11 8 9 16,-7-3-53-16,-14-4-16 15,-1-1-2-15,-1-4-7 16,4 0-4-16,8 7-13 16,4 0-2-16,10 4-5 15,3-1-2-15,16 0-23 16,2 3-15-16,5 5-57 16,6-1-39-16,3 6-81 15,4-4-84-15,6 3 207 16</inkml:trace>
  <inkml:trace contextRef="#ctx0" brushRef="#br0" timeOffset="178498.51">3318 8259 639 0,'0'0'283'0,"3"2"-158"16,3 1 15-16,0-2-19 0,7 1-5 15,5-1-2-15,3 2-16 16,4 0-37-16,2-1-22 16,0-2-29-16,7 0-3 15,-2-2-3-15,3-5 1 16,-2 1 2-16,1-1-29 16,-1-2-149-16,-2 3-127 15,0-1 172-15</inkml:trace>
  <inkml:trace contextRef="#ctx0" brushRef="#br0" timeOffset="179074.99">3946 8192 725 0,'17'-60'329'0,"4"55"-186"15,2 2 10-15,5-1-76 0,0-2-10 16,6 0-15-16,3 6-11 16,1 2-13-16,-2 8-5 15,-7 3 0-15,-5 2-3 16,-11 5 25-16,-5-4 6 16,-11 10 7-16,-5 0 3 15,-8 4-28-15,-5 5-8 16,-4-2-9-16,-2-3-2 15,4-9-10-15,0-5-6 16,0-13-20-16,4-2-8 0,-3-6-6 16,4-3 1-16,6-2 13 15,2 2 5-15,9 3-14 16,1 2-4-16,8 3-4 16,4 3-1-16,9 3 20 15,6 5 8-15,9 1 9 16,4 1 3-16,9 8 17 15,1 3 1-15,13 4-2 16,1 2 0-16,12-2-2 16,13 1-93-16,20 0 62 15</inkml:trace>
  <inkml:trace contextRef="#ctx0" brushRef="#br0" timeOffset="180335.61">14542 15876 631 0,'-8'1'381'15,"3"1"-47"-15,-13-2-117 16,7 2-42-16,4 2-52 0,-3-3-25 16,5-1-29-16,1-1-4 15,-1-2-20-15,3 2-14 16,2 1-25-16,0 0-9 16,12 4-2-16,15 6 6 15,27 9 8-15,-30-17 1 16,11 0-3-16,-2-2-3 15,3-2-2-15,5 0 0 16,-4-1 0-16,-1 0 1 16,-8 2-66-16,-3-1-58 0,-8 2-171 15,-6 0 171-15</inkml:trace>
  <inkml:trace contextRef="#ctx0" brushRef="#br0" timeOffset="180971.91">13703 15847 243 0,'-11'-69'212'15,"20"67"33"-15,3-1-33 16,2 2-9-16,7-1-36 16,2 2-10-16,7 3-21 15,3 1-6-15,2 4-29 16,-1-1-23-16,-7-1-42 15,-4 8-16-15,-7-2 2 16,-6 2 6-16,-10 9 4 16,-3-3 1-16,-13 6-9 15,-7 1-5-15,3-2-28 16,-3-4-10-16,-3-8-17 16,3-3-9-16,1-6 14 15,4-2 5-15,8-1 4 16,5 3-9-16,9 0-6 15,5 2 0-15,9 5 14 16,3 0 16-16,6 1 16 0,3 0 2 16,4-3-2-16,3-2 0 15,1-3-68-15,2 3-148 16,8-4 140-16</inkml:trace>
  <inkml:trace contextRef="#ctx0" brushRef="#br0" timeOffset="-204392.03">18423 11169 237 0,'2'3'165'0,"-2"4"22"16,3 5-37-16,7 13-28 16,-7 3-21-16,-1 10-27 15,1 6-5-15,1 9-6 16,-1 9-8-16,-1 14-13 15,-3 10-7-15,-3 13-14 16,0 10-5-16,-6 1 1 16,3 9 3-16,-5 7 8 15,0-2 2-15,-2 9 1 16,0-4-1-16,1-1 0 16,-1 2-1-16,5-7 12 15,0-4 8-15,4-3 8 0,1-8 0 16,-2-6-20-16,-2-6-11 15,1-18-18-15,1-10-3 16,2-13-4-16,4-8-12 16,0-13-52-16,1-5-37 15,0-14-94-15,5-4-52 16,-5-12-69-16,9-4 181 16</inkml:trace>
  <inkml:trace contextRef="#ctx0" brushRef="#br0" timeOffset="-203640.26">17702 12534 158 0,'2'-9'115'16,"-1"2"41"-16,1 1-35 16,2 1-25-16,2 2-12 0,7 2-39 15,5 2-8-15,8 2-1 16,-3 1-3-16,-1-1 3 15,10 2-1-15,7 2-7 16,7-1-4-16,18 8-7 16,0-6 16-16,11 0 10 15,9 1 0-15,-2-6 5 16,6 3-18-16,8-3-8 16,2 0-1-16,18 3-6 15,0-2-2-15,3 1-5 16,2 0-1-16,-1-7-3 15,-2 2-1-15,7 0-1 16,-1 1 1-16,7 7 28 16,3-1 16-16,-7-3 6 15,-1 4 0-15,-8-4-24 16,1 4-15-16,-9 0-3 16,0-2 2-16,-1 5-2 0,-4-2-2 15,-2-3-1-15,-4 6-1 16,-16-5-1-16,-1 6 0 15,-10-1-1-15,-5-2 0 16,0-1 1-16,-7-5-1 16,-5 1 1-16,-5-3 0 15,-9 1-3-15,-4 1 14 16,-10-4-88-16,-7 0-60 16,-6 0 84-16</inkml:trace>
  <inkml:trace contextRef="#ctx0" brushRef="#br0" timeOffset="-200097.93">19853 12071 138 0,'-7'-25'87'15,"15"45"2"-15,1 1-6 16,-2 2 2-16,0 3 0 0,5 6 2 15,-7 2-1-15,5 6-10 16,5 3-5-16,-6 0-15 16,2-1-11-16,-2-3-20 15,-5-3-8-15,4-7-11 16,7 4-1-16,-4-3-2 16,1-1 0-16,1 4-1 15,-4-5 1-15,3 6-2 16,0-2 0-16,-3-2 0 15,-3 6 0-15,3-1 0 16,1-2 0-16,-1 1 0 16,3-8 0-16,0-6-1 15,-3-5 0-15,1-5-2 16,1-2 0-16,-1-5 2 16,0-1 2-16,3-2 11 15,-3-2 5-15,0-9 13 16,0 1 3-16,0-6-6 15,-1-2-4-15,3-1-8 0,0-5-1 16,0-2-1-16,0 0 1 16,-1-5-6-16,0 1-3 15,0-5-4-15,1-1-2 16,2-1 0-16,0 0 0 16,4 2 0-16,-2 2 0 15,1 0 0-15,0 2 1 16,-3-4 0-16,3 0 0 0,-4-3 0 15,0-4 0 1,-1-1 0-16,0-2 1 0,3-4-1 16,-1 2-1-16,2-1 0 15,4-1 1-15,-3 3-1 16,7 1 0-16,2-1 0 16,-6-2 0-16,9-3 0 15,-5-4 1-15,-2 0 1 16,2 1 0-16,-4 0-1 15,-1 1 0-15,4 6-1 16,0 0 0-16,4 1 0 16,-2-2-1-16,2-1 0 15,3-1 0-15,1 1 0 16,-2 4-1-16,-6 4 0 16,-1 2 0-16,-4 8 1 15,-1-4 0-15,5 9 0 16,-1 2-2-16,-3 7 1 15,1 3-1-15,-3 2-1 0,-2-1 1 16,2 8-4-16,-2 4 1 16,-2 2-1-16,2 9 2 15,-3-2 3-15,1 5 0 16,-1-2 2-16,0 2 1 16,-2 4 0-16,-4-3 1 15,4 12 6-15,-5-4 3 16,-2 4 4-16,-1 5 1 15,-1-3-4-15,-2 9-4 0,2 4-4 16,-1 5-2-16,-2 8-1 16,0-4 0-16,-1 3-1 15,-1 3 1-15,1 1-1 16,5 5 0-16,-1-11-2 16,3 6-1-16,6-5-4 15,1-1-5-15,9 5-77 16,-3-11-227-16,3-6 216 15</inkml:trace>
  <inkml:trace contextRef="#ctx0" brushRef="#br0" timeOffset="-197407.04">19886 12112 180 0,'-28'-58'138'16,"28"58"9"-16,-2 0-45 0,0-3-21 15,1 2-31-15,-2-1-14 16,3 1-17-16,-1 0-1 16,0 0 10-16,0 0 8 15,0 0 21-15,0 0 6 16,0 0-3-16,0 0-7 15,-4 0-20-15,4 1-6 32,0 0-11-32,-3 0-3 0,-2 2-5 0,-3-1 0 0,-1 16 2 15,-23 26 2-15,22-24 1 16,2 3 0-16,-2 1-1 16,-2-3-2-16,3 3-2 15,-5-3-3-15,-3 1-1 16,1 3-1-16,-5-2 1 15,5 2-1-15,0-2-2 16,3-1 0-16,-1 1-2 16,-1-4-1-16,-1 1 1 15,0-1 0-15,4-2 1 16,-3-3 3-16,6 1 1 16,-5-4 1-16,-2 1 1 15,7-2 1-15,-3-3 0 16,-1-1 0-16,-2-5-2 15,0 0-2-15,0-2-4 16,0 2-2-16,3-3-1 0,-4 0 1 16,-1 2 3-16,-1-3 0 15,3 2 3-15,0 1 2 16,6-3 2-16,-3-1-1 16,-1-4-1-16,2-3 2 15,1-3-2-15,-1 1 0 16,2-4 0-16,4 3-5 15,-6-4 1-15,4-2-1 16,1 1 0-16,-3-2 0 0,3-1-1 16,-1 0-3-16,5-1 1 15,1 1 1-15,0 3 3 16,-1 3 2-16,0 3 6 16,-3-4 5-16,2 6 5 15,-2-3-1-15,0 3-4 16,0 2-7-16,-1 1-6 15,3 3-1-15,-3-1 0 16,2 2-3-16,0 1 1 16,4 3 0-16,-2-1 0 15,2 2 0-15,0-1-6 16,0 0-2-16,0 0 1 16,-1 0-1-16,2 0 8 15,-2-1 1-15,1 1 0 16,0 0 0-16,0 1 0 15,0 0-3-15,0 0-6 16,0 0-3-16,0 0-4 16,0 0 0-16,-2 0 6 0,1 1 1 15,-2 2 7-15,-4 1 1 16,-1 7 1-16,-27 25 1 16,26-25 0-16,3 1 1 15,-2-2 3-15,1 1 0 16,-9-6 2-16,12 2 0 15,0-3 2-15,-3-2-1 0,13 2 1 16,-15-4-2 0,0-3-3-16,2 2 0 0,3 1-3 15,3 0 0-15,0 0 0 16,2 0 0-16,-2-1 0 16,1 0-1-16,0 0-1 15,0 0-2 1,0 0 0-16,0 0 1 0,-8-4 0 15,-2 0 3-15,-23-42 4 16,24 28-2-16,-1-2 0 16,5 3-3-16,-6-6-15 15,4 1-2-15,-1 0-7 16,-3-5 0-16,3 2-5 16,-1-5-1-16,0 1 5 15,2 2-1-15,0 2 17 16,2 3 5-16,-1 2 6 15,3 3 2-15,-3 0 5 16,1 3 0-16,-1 2 0 0,-3 0-1 16,-1 3-1-16,0-2-1 15,3 6 2-15,0 2-1 16,1 3-2-16,1 2-3 16,-1 1-3-16,3 5-1 15,-1 4 2-15,0 2 1 16,-3 5 4-16,0 1 2 15,0 5 1-15,1 0-1 16,3 3 0-16,-2 4-3 16,2 2-2-16,-1 0 4 0,1 0 19 15,-1-2 10-15,0 0 11 16,-3-4-2-16,-1 4-17 16,-2-2-9-16,-3 2-12 15,3 3-1-15,-5-3-2 16,9 2-1-16,-6-6-1 15,2-1 1-15,1 1 0 16,-10-6 1-16,15 2-1 16,-7-3 0-16,4 2 1 15,-2 2-1-15,-4-2 1 16,1 2 0-16,-4-3 1 16,1-2 1-16,1-3 2 15,0-2 3-15,1-2 6 16,1-1 2-16,-1-4 5 15,-4 1-1-15,3-6-3 16,0 3-2-16,-1-4-7 0,3-3-2 16,1 1-6-1,7 1-1-15,-1 0-2 16,-17-3 0-16,1 3 2 0,-2 2 0 16,9-3 1-16,-2 2-1 15,3 2 0-15,0 1 0 16,2 5 2-16,-2-2 1 15,-3-3 4-15,-4 0 4 16,3-5 7-16,1-1 5 16,1-3-2-16,7 2-6 0,-7-14-12 15,-4-1-7-15,-3-11-3 16,-8-3-3-16,3 4 2 16,-3-4 0-16,-2 3-6 15,2-1 4-15,-3 2 4 16,0 2 3-16,0 3 7 15,2 2 3-15,-1 3 5 16,-1-1 3-16,-3 1 8 16,-1-1-2-16,1 1-19 15,1-2-42-15,3-4 25 16</inkml:trace>
  <inkml:trace contextRef="#ctx0" brushRef="#br0" timeOffset="-194931">21316 11797 237 0,'-3'-5'157'15,"3"2"-3"-15,0-1-42 16,0 2-14-16,0 1-5 16,0 0-3-16,0 0-24 15,0 0-15-15,0 1-27 16,0 0-10-16,0 0-8 15,0 0 1-15,7 15-1 16,13 34-2-16,-13-22 4 16,0-1 2-16,2 4 2 15,-2-4 1-15,3 3-3 0,3-1-2 16,2-1-4-16,4 4-1 16,1-1-2-16,-4 1 1 15,0-7-1 1,-9-11 1-16,1 0 1 0,20 35 0 15,2-3 1-15,3 0 0 16,-11-18-1-16,-1-5-1 16,4-3 0-16,1-2 0 15,-2-9 2-15,4 2 0 0,-8-7 2 16,3-3 0-16,-2-2 3 16,-3-5 1-16,-1-6 2 15,0 0 0-15,-1-7-3 16,0 1-2-16,1-2-3 15,-1-1-1-15,1 1-1 16,-1-4-1-16,2 1-1 16,-3-3 1-16,5-1-1 15,1 4 0-15,-1 3 0 16,2 2 0-16,-3 3 0 16,-4 0 0-16,-3-1-1 15,2 7 1-15,1 0-2 16,-2 5 0-16,-3 4 0 15,0-2-1-15,-4 5 1 16,6 5 2-16,6 8-1 16,-4 0 1-16,5 5 0 15,-2 2 0-15,-1 1 1 0,2 5 0 16,-3 5 4 0,4 2 0-16,1 5 4 0,-2 2 1 15,3 2 5-15,2 0 1 16,6 3 1-16,1 1-2 15,7 4-4-15,-5 0 0 16,2 4 4-16,-2 0 2 16,1 1 5-16,3 3-2 15,3-1-1-15,4 1 1 0,2-4-2 16,1 1-2-16,1 0-3 16,-1 0-3-16,1 3-4 15,1-1-1-15,-3-2-1 16,0-3-1-16,-2-5 1 15,-10-5-1-15,-5-6-1 16,-1-3 18-16,2-10-140 16,1 1 95-16</inkml:trace>
  <inkml:trace contextRef="#ctx0" brushRef="#br0" timeOffset="-192066.29">17453 10755 379 0,'-3'-4'252'15,"0"3"-28"-15,-3-4-61 16,4 4-20-16,1 0-26 15,0 0-1-15,0 0 13 16,0 0 3-16,0 0-15 16,-1 0-16-16,2 1-44 15,0 0-23-15,-2 0-28 16,2 0-4-16,0 0 7 0,0 0 7 16,9 15 8-16,21 37 2 15,-18-27 0-15,-1 2-5 16,4 6-6-16,0-1-3 15,1-2-6-15,-1 3-2 16,1 0 0-16,2 0 1 16,-3 1-2-16,-2-1 1 15,2-3 1-15,-3-1-2 16,-3-4 3-16,-1 2-2 16,-1-8-1-16,1 1-2 0,1-7-46 15,1-5-32-15,-2-2-66 16,-6-6-36-16,0-5-54 15,0-6-23-15,-2-9-41 16,5-3-31-16,-5-8 217 16</inkml:trace>
  <inkml:trace contextRef="#ctx0" brushRef="#br0" timeOffset="-191794.02">17726 10978 118 0,'4'-26'149'15,"4"9"36"-15,-7 2 34 16,0 5 12-16,-3 5-3 15,-2-2-10-15,4 8-30 16,0-2-22-16,-5 0-53 16,4 1-22-16,0 0-32 15,0 0-7-15,-2 12-4 16,-14 6-2-16,-33 35-10 0,25-27-10 16,1 5-13-1,-1 3-5-15,2 1-4 0,0-4-2 16,0 1 0-16,3 1-1 15,1-7-20-15,0-2-18 16,3-4-64-16,2-6-43 16,6-6-119-16,2 0-105 15,4-11 237-15</inkml:trace>
  <inkml:trace contextRef="#ctx0" brushRef="#br0" timeOffset="-191302.23">17713 10429 655 0,'0'0'313'0,"-7"2"-129"16,1 0-13-16,-6 7-34 15,-2 2-9-15,-4 7-18 16,0 3-12-16,6 5-40 0,4-1-18 16,3-9-19-16,3-4-8 15,4-6-8-15,0-2 0 16,5-3 10-16,3-2 5 15,1-5 9-15,4-6-2 16,1-3-7-16,-3-2-5 16,-1-1-2-16,-4 0-2 15,-2 2 3-15,1 5 4 16,-7 0 5-16,-4 5-3 16,-1 5-12-16,-5 0-8 0,-3 8-11 15,-1 3 1-15,-4 7 4 16,0-2 2-16,8 1-2 15,2 2-3-15,6-4-30 16,2 0-26-16,3 3-87 16,-1 0-68-16,5 3 137 15</inkml:trace>
  <inkml:trace contextRef="#ctx0" brushRef="#br0" timeOffset="-190670.39">18333 10515 590 0,'-4'6'249'0,"1"10"-126"0,1 8-19 15,4 18-9-15,4 12-8 16,-6 8-29-16,3 6-9 15,-3 8-23-15,-7 0-9 16,5 4-6-16,-8 3 15 16,5-1-89-16,-5-6-89 15,1 2 100-15</inkml:trace>
  <inkml:trace contextRef="#ctx0" brushRef="#br0" timeOffset="-183391.87">6257 8208 633 0,'5'-1'307'0,"2"0"-127"15,-2 0-114-15,-1 1 5 16,0 2-54-16,-4-2-3 16,0 0-4-16,0 0-2 15,0 0-26-15,0 0-38 16,0 0-141-16,0 0 128 16</inkml:trace>
  <inkml:trace contextRef="#ctx0" brushRef="#br0" timeOffset="-183208.36">6504 8288 446 0,'21'9'175'0,"-7"1"-127"16,-2-4-20-16,4-1-11 15,-1 1-12-15,-2-5-9 16,1-2-16-16,7 1-158 15,1-1 126-15</inkml:trace>
  <inkml:trace contextRef="#ctx0" brushRef="#br0" timeOffset="-183052.77">6983 8272 578 0,'23'5'286'0,"-7"6"-122"16,-4-1-56-16,2-1-59 15,-1-3-44-15,-6-5-46 16,7 1-4-16,-6-7-35 16,7 2-56-16,7-4 102 0</inkml:trace>
  <inkml:trace contextRef="#ctx0" brushRef="#br0" timeOffset="-182922.12">7327 8302 419 0,'16'9'220'15,"1"2"-65"-15,0-3-44 16,-2-1-64-16,5 0-20 0,-2-6-25 16,-1 0-48-16,3-4 33 15</inkml:trace>
  <inkml:trace contextRef="#ctx0" brushRef="#br0" timeOffset="-182755.57">7834 8328 816 0,'23'1'301'0,"6"5"-244"15,-2 0-22-15,-1-6-45 16,1 1-26-16,-3-8-73 16,-1 0-74-16,1-8 119 15</inkml:trace>
  <inkml:trace contextRef="#ctx0" brushRef="#br0" timeOffset="-182603.47">8315 8251 359 0,'19'5'241'15,"1"4"-6"-15,-1 3-103 16,5-3-69-16,-2 1-39 16,2-6-16-16,4 2-1 15,-2-8-16-15,2-3-73 16,7 2 58-16</inkml:trace>
  <inkml:trace contextRef="#ctx0" brushRef="#br0" timeOffset="-182456.12">9100 8325 640 0,'49'7'297'0,"-11"2"-152"15,3 0-43-15,-3-1-68 16,-4-2-25-16,-1-5-132 15,2-3-124-15,4-3 152 16</inkml:trace>
  <inkml:trace contextRef="#ctx0" brushRef="#br0" timeOffset="-182302.53">9871 8312 624 0,'40'0'319'0,"1"1"-112"16,3 6-86-16,-2-3-64 15,-3 1-35-15,-5-3-9 16,3-2-3-16,-3-4-55 0,-1-3-88 16,2-7 86-16</inkml:trace>
  <inkml:trace contextRef="#ctx0" brushRef="#br0" timeOffset="-182151.81">10628 8238 327 0,'53'5'247'16,"-10"4"34"-16,-1-2-56 15,-7 1-100-15,-2 0-38 16,-3-5-52-16,4 0-18 0,1-3-5 16,1-6 3-16,4-1-89 15,1-2-86-15,2-5 101 16</inkml:trace>
  <inkml:trace contextRef="#ctx0" brushRef="#br0" timeOffset="-182008.83">11482 8203 287 0,'21'2'206'0,"21"8"0"16,-2 0 34-16,-7 0-88 16,-2 3-48-16,0-6-65 15,-1 1-41-15,-5-4-43 16,2-3-29-16,1 1-137 16,0-4 142-16</inkml:trace>
  <inkml:trace contextRef="#ctx0" brushRef="#br0" timeOffset="-181871.2">12121 8263 627 0,'32'3'326'16,"-2"3"-105"-16,-1-1-64 15,1 3-91-15,-3-3-29 16,2 0-23-16,-4-1-12 16,6-7-92-16,-3-2-115 15,6-3 126-15</inkml:trace>
  <inkml:trace contextRef="#ctx0" brushRef="#br0" timeOffset="-181702.65">12834 8231 732 0,'36'11'354'0,"-9"1"-145"16,2 6-85-16,0-5-65 16,-2-1-51-16,1-5-29 15,-4-6-10-15,5-1-25 16,5-4-13-16,4-2-81 15,3 2-89-15,0 2 146 16</inkml:trace>
  <inkml:trace contextRef="#ctx0" brushRef="#br0" timeOffset="-181419.4">13505 8284 508 0,'33'7'329'16,"-3"2"-37"-16,7-2-147 15,-3 2-58-15,7-2-65 16,-3-5-8-16,4 2-5 15,-3-6-1-15,1-7-17 16,1 2-29-16,-4-4-142 16,9 4-85-16,-2 0-67 0,0 3 25 15,4 0 140-15,-3 1 86 16,3 6 81-16,5 4 50 16,-1 8 99-16,0 2 47 15,-1 1 79-15,-4 4-23 16,-3-1-79-16,-1 1-45 15,-4 0-76-15,0-4-24 16,3-2-18-16,1-3 1 16,6-8-51-16,2-2-70 15,1-3 71-15</inkml:trace>
  <inkml:trace contextRef="#ctx0" brushRef="#br0" timeOffset="-181268.81">15466 8531 853 0,'46'15'361'16,"-1"0"-196"-16,-3-1-117 16,-2-2-43-16,-3-4-60 15,-1-5-39-15,5-5-70 16,0-6-43-16,2-5 130 16</inkml:trace>
  <inkml:trace contextRef="#ctx0" brushRef="#br0" timeOffset="-180973.08">16188 8556 542 0,'23'6'300'0,"0"1"-74"16,7 3-54-16,6 1-96 0,0-3-34 15,2-4-34-15,-3-1-1 16,1-6 1-16,-1-2-19 16,3-2-48-16,-1-2-21 15,2-1-38-15,-1 1 4 16,0 3 21-16,-3 1 0 15,-2 4 25-15,-1 1 13 16,5 4 26-16,2 1 51 16,4 5 56-16,0-1 6 0,-2 1 1 15,2 2-29-15,-2-4-44 16,3 0-6-16,-6-5-1 16,-4-4 0-16,-1 0-2 15,0-2-5-15,-5-2-75 16,7 5-57-16,1-1 80 15</inkml:trace>
  <inkml:trace contextRef="#ctx0" brushRef="#br0" timeOffset="-180864.37">17642 8647 431 0,'37'16'262'16,"-5"-1"-35"-16,2-3-132 16,-4-1-44-16,-4-7-104 15,3-3-66-15,5-4 75 16</inkml:trace>
  <inkml:trace contextRef="#ctx0" brushRef="#br0" timeOffset="-180719.2">18322 8669 584 0,'37'11'304'16,"-2"-1"-123"-16,0-1-45 16,3 3-95-16,1-6-30 15,-1 0-22-15,-1-4-25 16,4-4-207-16,-2-5 170 15</inkml:trace>
  <inkml:trace contextRef="#ctx0" brushRef="#br0" timeOffset="-180267.58">19059 8690 397 0,'46'13'287'0,"-4"1"39"16,0-2-137-16,0 5-91 15,0 2-63-15,-2-5-65 16,-10-4-9-16,3-5-17 15,-5-4-17-15,7-3-84 16,14 3-20-16,-1-4 10 16,7 1 35-16,-2-2 106 15,-3 0 23-15,0 3 52 16,-3-1 25-16,-1 6 53 16,-4 2 22-16,-4-2-11 15,0 1-17-15,6-2-50 16,-1-3-23-16,4 0-33 15,-1-4-9-15,-2-3-3 16,5 0-1-16,3-2-35 0,2-1-22 16,-1-2-56-16,-1 0-11 15,-4 0 32-15,-1 5 20 16,5 3 56-16,3 4 11 16,0 3 46-16,1 1 27 15,-2 2 44-15,3 0 11 16,-2 4-38-16,2 0-27 15,-10-2-42-15,0-3-11 16,1-2-4-16,0-5 3 16,6 2-45-16,2-1-26 15,3-1-29-15,-2 2-13 0,1 1-12 16,-2 6-69-16,2 4 129 16</inkml:trace>
  <inkml:trace contextRef="#ctx0" brushRef="#br0" timeOffset="-132912.89">12090 6940 167 0,'5'53'101'0,"13"-66"-4"15,-2-10-23 1,3 2-13-16,-2-4-12 0,-1-5-7 16,-1 3 3-16,-3-3 9 15,-4 3 15-15,1 6 3 16,-9 2-4-16,0 5 0 16,-5 6 0-16,-3 3-10 15,-5 5-26-15,0 5-13 16,-7 7-20-16,1 4 4 0,-2 1 5 15,-2 1 1 1,4 2-2-16,3-5-3 0,7-1-2 16,4-4-1-16,3-9 0 15,0-1-2-15,4-4 5 16,-2 3 1-16,0 0 0 16,0-3 3-16,19-14-7 15,27-29 0-15,-25 25 0 16,-3-1 2-16,-3 4 1 15,-2 2 3-15,-4 2 21 16,-6 2 9-16,-6 1 15 16,-3 3-1-16,-1 7-21 15,-9 2-12-15,-4 8-16 16,-7-1-3-16,-8 6-1 16,5 0-1-16,-6 2-1 15,6 2 2-15,1 1 0 16,9-2 0-16,6-5-5 15,8-2-5-15,10 0-4 16,-2-6 1-16,10-3 6 0,5-2 5 16,1-11 4-1,15 1 2-15,2-5-1 16,2-2 1-16,6-3 2 0,-3-1 0 16,-3 3 2-16,-3 1 3 15,-8-1 4-15,-6 2 5 16,-14 0 17-16,1 7 10 15,-14 3 4-15,-5 1-6 0,-9 6-17 16,-8-1-14 0,-8 5-10-16,-3 5-2 0,1 5-2 15,-2-3-3-15,8 5-5 16,4 4 0-16,6-2-3 16,2 6-1-16,15 0 0 15,-2-1-2-15,8-1 0 16,4 0 0-16,4-4 3 15,2-2 1-15,1-8 4 16,2 1 1-16,1-4-2 16,6 2-9-16,3-5-31 15,0-2-9-15,2-3 2 16,-3-7 10-16,-1 1 34 16,-4 0 9-16,-4-1 9 15,-5 1 8-15,-8-2 6 16,-4-2-1-16,-7-3-25 15,-1 4-15-15,-4 1-18 16,2 2-3-16,-2 5 17 0,-2 5 7 16,0 3 12-16,0 7 4 15,0 4 7-15,-2 0 2 16,1 5-1-16,2-3-3 16,2 6-5-16,7-5-3 15,3-2-3-15,7 2 0 16,7-8-2-16,0 5 0 15,9-7-8-15,1-5-14 16,6-3-15-16,4-5-2 16,-3-1 8-16,-2-4 13 0,-3 4-103 15,1-2 97-15</inkml:trace>
  <inkml:trace contextRef="#ctx0" brushRef="#br0" timeOffset="-131713.18">12275 6697 173 0,'1'0'91'16,"2"0"-24"-16,-2 1 3 15,-1-2-1-15,-1 0-3 16,0 0 5-16,0 0-23 16,0 0 1-16,0 0 14 15,0 0 6-15,0-1-8 16,-14-3-1-16,-4 0-10 16,-37 0-9-16,20 8-3 15,-5-1 1-15,-6 1 4 16,0-3 6-16,4 0-1 15,1-3-1-15,-7-7-10 16,2-2-10-16,-5-4-15 16,0 4-11-16,6 8-19 0,5 4-20 15,8 8-19-15,4 6-3 16,15 9 0-16,3 4 15 16,10 8 17-16,4-1-30 15,10 6-141-15,4-4-3 16,14-7 10-16,4-6 49 15,11-16 196-15,8-3 12 0,-5-13 0 16,4-7-11-16,-5-12-38 16,2-6 0-16,-1-5 9 15,-6 3 11-15,-13 2 12 16,-10 1 21-16,-17 6 32 16,-7 0 0-16,-13 10 16 15,-9 6-24-15,-9 12-32 16,-5 12-6-16,-7 13-19 15,-2 12 8-15,-9 9-3 16,2 3-3-16,-3 3-14 16,1-9-8-16,17-10-8 15,9-8 1-15,13-17 8 16,12-10-7-16,13-22-14 16,8-11-14-16,22-24-25 15,2-9 2-15,11-8 13 16,1 0 11-16,-11 8 17 15,0 9 5-15,-18 12 5 16,-10 11 7-16,-9 16 20 0,-7 12-7 16,-17 18-8-16,-10 8-3 15,-19 21-4-15,-13 2 20 16,1 3 9-16,1-1-3 16,9-12-16-16,9-7-14 15,15-15-16-15,8-5-13 16,15-10-19-16,4-8-3 15,8-6 4-15,6-2 9 16,5 3 16-16,-2 2 5 0,-4 10 10 16,-4 3 8-16,-11 10 8 15,-6 9 0-15,-10 6-3 16,-8 4-6-16,3 1-8 16,4 1-1-16,10-7-10 15,7-1-23-15,8-11-78 16,5-6-27-16,16-12-103 15,9-4 139-15</inkml:trace>
  <inkml:trace contextRef="#ctx0" brushRef="#br0" timeOffset="-130868.64">12978 6745 243 0,'85'32'210'16,"-79"-29"45"-16,-3 1 3 15,-2 0-34-15,1-3-18 0,-3-1-16 16,0 0-9 0,0 0-17-16,0 0-14 0,-4 0-28 15,-16 2-16-15,-31 5-33 16,25-5-10-16,-6-1-10 16,-5-2 0-16,-15 2-7 15,-3 0-8-15,-7 5-17 16,-1 1-10-16,6 1-9 15,6 1-2-15,7-2 0 16,6-1 0-16,12-5-1 16,8-1-2-16,12-1-12 15,2-1-16-15,3 0-41 16,-3-4-34-16,4 0-61 16,-4-1-29-16,7 4-88 15,11-2-81-15,2 5 238 16</inkml:trace>
  <inkml:trace contextRef="#ctx0" brushRef="#br0" timeOffset="-130467.7">12930 6585 529 0,'7'-2'347'16,"-5"-3"-78"0,-2 4-4-16,-3-2-35 0,2 3-76 15,-4 0-14-15,-25 5-17 16,-33 6-6-16,21-1-23 16,-4 4-19-16,-9 5-40 15,-3 2-14-15,-1 9-12 16,4 1-5-16,5 1-3 15,10 4-2-15,8-4-3 16,-1-2-2-16,19-3-8 16,1-4-4-16,16-3 0 15,11-1-1-15,10-3 8 16,8 2 3-16,8-4 3 16,6 2 2-16,6 0 2 15,-3-2 5-15,2 6-68 16,-5 3-43-16,-9 7-198 15,-6 6 181-15</inkml:trace>
  <inkml:trace contextRef="#ctx0" brushRef="#br0" timeOffset="-129325.87">10619 6520 487 0,'-13'0'261'0,"2"0"-65"16,-3 3-43-16,1 2-59 16,-2 4-44-16,-2 7-43 15,1 5-6-15,-3 15 0 0,1 3 1 16,4 12-5-16,3 0-3 16,9-1-3-16,4-3-2 15,14-11 2-15,3-7 2 16,11-15 25-16,6-3 18 15,7-15 25-15,0-6 10 16,3-13 6-16,-5-7-8 16,-5-2-7-16,-2 0-5 0,-11-1-3 15,-9 1 8-15,-17 4 17 16,-2 1 4-16,-14 4-8 16,-2 2-13-16,-6 7-35 15,-10 5-15-15,0 14-22 16,-1 8-6-16,1 13-4 15,-2 10 5-15,10-1 4 16,2 7 0-16,10 2 2 16,8-11 1-16,10-4-2 15,7-14-2-15,12-17 6 16,4-6 3-16,11-20 3 16,8-7 6-16,0-15-7 15,1-5-2-15,-12 5 1 16,-7 6-5-16,-15 14-11 15,-8 10-62-15,-11 20-191 16,-9 12 180-16</inkml:trace>
  <inkml:trace contextRef="#ctx0" brushRef="#br0" timeOffset="-127661.29">8890 11410 933 0,'44'36'308'16,"-41"15"-309"-16,-1 10-3 16,-3 16 3-16,1 6 1 15,6-4-1-15,8-3 0 0,12-23-5 16,3-36-10 0,-15-8-33-1,0 0-24-15,63-6-48 0,3-27-6 0,12-29 24 16,-21-10 27-16,2-16 63 15,8 5 46-15,0-2 58 16,-1 8 15-16,-4 13 9 16,-7 11-24-16,0 21-30 15,3 12-7-15,-6 19-14 16,-5 8-6-16,-5 19-14 16,-9 4-8-16,-5 7-5 15,-3 2-1-15,14-11-1 16,8-10-1-16,17-22-34 15,10-11-4-15,7-27-22 16,-8-14-15-16,13-13 24 16,-2-10 5-16,10-9 19 15,11-3 25-15,-7 1 36 0,7 4 13 16,-1 14 22-16,2 17-2 16,-5 16-9-16,-7 13 5 15,-13 18-6-15,-6 7-1 16,10 13-14-16,-1 0-14 15,2-4-17-15,11-2-6 16,-2-8 1-16,5-6 0 16,2-12-48-16,-11-6-58 15,-10-7-210-15,-10-3 192 0</inkml:trace>
  <inkml:trace contextRef="#ctx0" brushRef="#br0" timeOffset="-127220.53">8081 12592 292 0,'1'-5'2'0,"6"3"-1"15,6-3 0-15,-7 5-49 16,3 2-14-16,-1 5 34 15</inkml:trace>
  <inkml:trace contextRef="#ctx0" brushRef="#br0" timeOffset="-126565.28">8142 12535 275 0,'12'-51'103'0,"-11"47"-81"16,-3-4-10-16,0 3 13 16,-4-2 25-16,4 0 62 0,-3 2 18 15,6 0-4 1,4-2-21-16,-1 2-55 0,0-1-16 16,9 1-17-16,3-1-5 15,7 0-6-15,4-2-4 16,4 5 1-16,1 2 1 15,11 1 1-15,2 2 0 16,6 0-4-16,5 1-1 16,3 7 0-16,-3-2 1 15,-8 9 4-15,-2 1 0 16,0 7 1-16,3 5-1 16,0 1 1-16,2 9-1 0,-4 1 2 15,4 5-2-15,-3 9-2 16,-4-2 0-16,3 6-1 15,-3-3-2-15,-3-4 22 16,4-1 9-16,2-7 6 16,5 4 1-16,8-7-20 15,7 2-10-15,3-5-6 16,0-4-2-16,6 0 0 16,3 0-1-16,7-3 1 15,12-2 1-15,11-5 13 16,-1-4 1-16,17-4 6 15,2-2 14-15,10-8 16 16,6 1 7-16,4-4 13 16,5-1-8-16,2 0-24 15,2 0-6-15,12-2-20 16,-1-4-5-16,11 0-3 16,2-3-2-16,-3-4 1 0,1 1-1 15,1 3-1-15,-4-4 0 16,-2 6 0-16,-1 2 1 15,-11 2 0-15,-9 8 31 16,-10 4-172-16,-7 5 111 16</inkml:trace>
  <inkml:trace contextRef="#ctx0" brushRef="#br0" timeOffset="-77235.41">9284 6406 254 0,'-1'-1'152'0,"0"0"-12"15,0 0-47-15,0 1-55 16,-5 7-8-16,-1 20-17 16,-4 28-5-16,4-25-4 15,-1-2 0-15,1-5 6 16,0-2 5-16,8-5 23 16,3-3 19-16,-5-10 32 15,5-1 3-15,-7-11-9 16,3 1-3-16,2-9-6 15,-8-4 6-15,4 1 5 16,1-3-12-16,-1 1-28 16,1 11-13-1,0 1-18-15,1-35-6 0,5-1-6 0,-5-5 0 16,6 24-2-16,-4 0 0 16,3 6 2-16,3 8 0 15,-6 5-1-15,0 6 0 16,-4 8 0-16,-1 1 0 15,6 10 2-15,4 5 1 16,-4 4-1-16,-1 0 1 16,-7-1-1-16,3 3 0 15,-4-2 1-15,2 1-1 0,6 0 1 16,-3-6 1-16,-1-7 0 16,-3-2 1-16,0-8 3 15,-2-2 1-15,5-2-1 16,3 0-2-16,-1-1-3 15,0 0 2-15,0 0 11 16,0-8 6-16,1-8 5 16,-2-29-2-16,0 21-12 15,-5-3-6-15,8-1-6 16,0-2-1-16,-1 0-1 16,4 3 0-16,-2 5-1 15,2 2 0-15,0 11 0 16,-1 5-2-16,-2 5-1 15,-2 2-1-15,-1-2 3 16,0 0 2-16,-3 24 4 16,1 32 1-16,8-27-1 15,-7-2 0-15,0-7-2 0,0-1 0 16,-2-10 0-16,5-5-2 16,-3-5-9-16,8-2-3 15,-3-10-2-15,-3-6 1 16,5-6 10-16,-7-5 3 15,6 0 2-15,5 2 0 16,-8 2-2-16,-1 2 1 16,0 12 3-16,-4 0 2 15,4 12-2-15,2 2-4 0,-4 6-3 16,2 0-4-16,-5 1-18 16,3-1-31-16,2-2-115 15,3 1-100-15,3-6 162 16</inkml:trace>
  <inkml:trace contextRef="#ctx0" brushRef="#br0" timeOffset="-76424.18">9241 6190 303 0,'0'0'202'16,"0"0"-18"-16,0 0-30 15,0 0-14-15,0 0-29 16,0 0-13-16,0 0-8 15,0 0 8-15,0 0 12 16,0 0 5-16,0 0-1 16,0 0-12-16,-2 0-26 15,1 0-12-15,-2 1-25 16,-18 3-8-16,-29 29-14 16,21-26-4-16,-6 2-4 0,-1 2-2 15,-3-3-1-15,-2 5-1 16,0-6-2-16,3 1 1 15,3 1 2-15,3-5 0 16,-1-3 4-16,3 0 1 16,5-4 4-16,-4-1 2 15,10-1-3-15,3 0 0 16,3 2-6-16,10 2-3 16,-2 2-2-16,2-1-2 0,3-1-5 15,-1 0-5-15,1 1-12 16,0 0-4-16,0 0 11 15,0 0-41-15,0-1-49 16,0 0-28-16,0 0-99 16,0 0-23-16,8-3 167 15</inkml:trace>
  <inkml:trace contextRef="#ctx0" brushRef="#br0" timeOffset="-76102.39">8734 6202 422 0,'27'-63'291'0,"-34"55"-27"16,-3 6-73-16,2 2-30 15,-4 4-38-15,-1 5-10 16,-1 5-17-16,-5 3-9 15,3 5-33-15,-4 4-10 16,3 4-19-16,7 3-10 16,0-2-13-16,10-5-6 15,1-7-9-15,6-3-3 16,4-3-3-16,3-2 3 16,8-1 6-16,2-1 4 15,11-2-25-15,1-1-45 0,5 1 50 16</inkml:trace>
  <inkml:trace contextRef="#ctx0" brushRef="#br0" timeOffset="-70934.77">8703 6121 187 0,'-7'-6'98'15,"3"-3"-28"-15,0 6-24 16,1-4-28-16,3 0-7 15,-2 1 4-15,-6-7 9 16,8 6 13-16,5-1 8 16,0 0 7-16,-2 0-5 15,1-4-14-15,1 0-10 16,9 2-17-16,0-1-5 16,5 0-1-16,1-2-1 15,4 1-1-15,8-2 0 0,5 1 1 16,5-2-1-16,6 0 0 15,4 3 0-15,8-1 0 16,-2 1 0-16,1 0 0 16,1-1 0-16,1-1 0 15,11 6 1-15,4-2 1 16,2-3 0-16,2 1 2 16,0-1 1-16,-2 3 0 15,-1 2 0-15,2 1-1 16,0 3 0-16,2 0 3 15,-4 2 4-15,-2-1 8 16,0 2 1-16,-2-2 0 16,-3 1-3-16,3 3-6 15,1 2-2-15,-8 0-1 16,-6 1 1-16,-4-2 13 16,-8-2 5-16,-8 2 3 0,4-1 0 15,-12 0-13-15,-6 1-5 16,-3-2-3-16,-5 3 0 15,-10-3 3-15,0-4 1 16,-6 0-54-16,1-3-90 16,-2-6 87-16</inkml:trace>
  <inkml:trace contextRef="#ctx0" brushRef="#br0" timeOffset="-70605.05">10856 5507 370 0,'5'-8'141'0,"7"5"-75"15,2 1-33-15,9 3 6 16,5 6 1-16,3 2-12 16,2 3-8-16,1 1-8 15,0-3 0-15,0 1 17 16,-4 2 8-16,-5-1 22 15,-2 6 15-15,-12 4-2 16,-2-4 0-16,-16 8-13 16,-8-2-15-16,-10 3-15 15,-5 4-8-15,-5-3-10 16,0 1-3-16,-2-4-17 16,2 2-17-16,3 0-47 15,6 1-29-15,5 3-69 0,0-2 102 16</inkml:trace>
  <inkml:trace contextRef="#ctx0" brushRef="#br0" timeOffset="-68389.18">11140 5721 163 0,'2'-47'99'16,"-15"44"-9"-16,-1 1-8 15,-2 2-4-15,-1 1 4 16,-5 2 10-16,4 2-3 0,-5 2-19 15,-4 1-15-15,2 5-26 16,-4 1-5-16,1 6-6 16,2 3-5-16,0 6-5 15,5 4-3-15,-4 7-3 16,1 6-1-16,-4 2-2 16,-2 4 1-16,4-3 0 15,6-2 0-15,4-9 2 16,9-5 1-16,2-10 0 15,4-2 1-15,6-8 0 16,-2 2 0-16,6-3 1 16,-2-3 1-16,3 2-1 15,0-9 1-15,-2-1 1 16,-1-1 2-16,1-7 2 16,-1 0 0-16,0-4 0 15,4 0-1-15,-3 0-3 16,1-4-1-16,-6 0-3 15,0-3-2-15,-1-4 0 0,-2 0-1 16,5-4 0-16,1 2 0 16,2 3-1-16,-1 3-1 15,1 7-3-15,-6 2-2 16,4 9-6-16,1 6 1 16,-5 9 3-16,-2 3 3 15,-11 11 6-15,2 6 0 16,-4 10 1-16,-1 5 1 15,-4 9 0-15,-3 2 0 16,-2 6 1-16,0-3 0 0,4-6 0 16,-4-6 1-16,9-9-1 15,1-3 1-15,8-14 0 16,0-7 2-16,5-12 15 16,0-5 10-16,-3-5 8 15,3 2 0-15,0-1-13 16,0-20-11-16,0-32-10 15,1 27-1-15,-1-4-4 16,2 3 0-16,2-5-5 16,0 2 1-16,2 0-1 15,-1 1 2-15,2 1 3 16,-2 9 0-16,-4 4 3 16,3 6-2-16,-4 9-1 15,-3 2-2-15,1 9 1 16,-3 4 0-16,-3 9 2 15,-2 4 1-15,0 4 0 0,-4 1 0 16,1 0-1-16,0 2 0 16,0 0 1-16,2-5 0 15,2-3 1-15,2-6 0 16,4-11 5-16,2-1 5 16,0-9 9-16,0-4 0 15,2-9-4-15,1-7-6 16,4-8-9-16,-3-2 1 15,-2-6 0-15,2 4 0 0,0-6-1 16,-3-1 0-16,5 2-3 16,-4-2 0-16,2 14 0 15,-2 6-1-15,-1 12 0 16,3 5-3-16,-3 9-2 16,0 4 1-16,1 13 1 15,-1 4 4-15,-5 8 0 16,1 6 0-16,1-4 1 15,1 2-1-15,0-8 1 16,4-7 2-16,4-4 0 16,1-10 0-16,3 1-1 15,0-3 0-15,3-5 0 16,3 0-2-16,-1 0-154 16,0 5 116-16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5:51:13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2045 3554 589 0,'-70'39'319'16,"70"-41"-89"-16,0 0-19 15,6 2-72-15,-6 0-17 16,4 0-2-16,20 0-6 16,19-5-20-16,-10 6-14 15,-1 0-38-15,0 1-12 0,8 10-18 16,-13-8-4-16,-1 2-1 16,-2 2 0-16,-9 4 4 15,-2 3 4-15,-15 6 7 16,-9 4 3-16,-6 11 1 15,-7 2-3-15,-9 2-10 16,-1 2-2-16,-10-1-4 16,-3 3-1-16,-1 3-2 15,-3-1-1-15,9 4-1 16,0-3-1-16,8-5-1 16,9 0-2-16,9-12-4 15,5-5-3-15,15-4-5 16,3-7 0-16,12-1 10 15,6-2 4-15,6-5 10 16,3 0 1-16,3-5-1 16,3-1-2-16,-3-4 0 0,1-1 0 15,2-1 0-15,-9-1 8 16,2 4-56-16,-4-3-31 16,-9 1-76-16,3 2-51 15,-15-1-94-15,2 3-112 16,-4 3 265-16</inkml:trace>
  <inkml:trace contextRef="#ctx0" brushRef="#br0" timeOffset="239.36">1944 4072 844 0,'-11'-1'437'16,"2"1"-181"-16,4 0-26 15,8 0-65-15,-1 0-92 16,-2 0-33-16,0 0-48 16,13 0-2-16,16-2 4 15,27-3 4-15,-19 4-35 16,-2-1-32-16,4 2-68 16,12 6-48-16,-1-5-94 15,10 1-106-15,8 3 250 16</inkml:trace>
  <inkml:trace contextRef="#ctx0" brushRef="#br0" timeOffset="616.35">3164 4058 699 0,'-33'10'274'16,"50"-10"-225"-16,11 0-7 15,5 1-10-15,6 3-31 16,1-2 0-16,3-2 2 16,0-2 2-16,6-6 4 15,6 0-27-15,-4-4 15 16</inkml:trace>
  <inkml:trace contextRef="#ctx0" brushRef="#br0" timeOffset="849.77">3236 3903 881 0,'6'5'323'16,"7"1"-288"-16,0-3 12 16,2-3-25-16,7-1-15 15,2-5-3-15,3 2 2 16,12-2 10-16,-3-1-45 0,9-3-203 16,0-3 169-16</inkml:trace>
  <inkml:trace contextRef="#ctx0" brushRef="#br0" timeOffset="1245.71">5053 2976 789 0,'-22'-11'353'0,"-11"18"-193"0,0 14-45 16,-13 27-41-16,-10 12-16 16,-15 25 18-16,-9 15 22 15,-2 24 17-15,4 11-2 16,12 13-28-16,10 5-22 15,20-1-41-15,7-2-13 16,19-3-7-16,7-10 0 16,10-4-3-16,11-9-2 15,19-15-4-15,7-7-3 0,23-24-46 16,8-6-24-16,13-16-61 16,2-10-38-16,-3-20-51 15,0-11-131-15,-10-24 243 16</inkml:trace>
  <inkml:trace contextRef="#ctx0" brushRef="#br0" timeOffset="1710.47">5781 3352 764 0,'-3'-24'287'0,"-4"-1"-187"15,5 7-36-15,-1-1 32 16,-1 10 40-16,4 5 12 15,0 4-25-15,-2 2-29 16,2-2-48-16,0 0-24 16,5 10-14-16,-4 18 4 15,45 34 10-15,-27-19 2 0,8 9 0 16,-1 5-2 0,-2 2-6-16,-1 0-4 0,2-5-6 15,-8-7 0-15,4-8 0 16,-1-2 2-16,0-9 1 15,6 2 1-15,-9-6 2 16,0-2 9-16,-1-5-46 16,-5 0-33-16,1-6-73 15,-5-2-57-15,-3-8-68 16,-2-6-87-16,1-6 224 16</inkml:trace>
  <inkml:trace contextRef="#ctx0" brushRef="#br0" timeOffset="1945.78">6104 3329 913 0,'-5'-11'380'0,"0"10"-251"0,-3 1 3 16,-7 12-28-16,1 9-19 15,-8 12 13-15,-6 9 3 16,-4 11-19-16,-4 2-14 15,-3-1-38-15,3 3-14 16,3-8-18-16,-3-5-18 16,9-16-76-16,4-5-71 15,9-10-231-15,5-6 248 16</inkml:trace>
  <inkml:trace contextRef="#ctx0" brushRef="#br0" timeOffset="2372.35">6073 3016 405 0,'-10'-15'276'0,"7"8"12"15,-2 0-38-15,-7 15-48 16,0 4-49-16,-2 8-28 0,2 6-13 16,9-2-32-1,-1-2-12-15,3-3-48 0,1-5-13 16,1-7-5-16,0-2 1 15,6-5 7-15,-1-5 5 16,2-1 10-16,-3-1 6 16,2-3 6-16,-6 2 1 15,-10-2-1-15,6 2-5 16,-6 2-15-16,-2-2-11 0,9 4-44 16,-6 2-33-1,6 0-131-15,2 6-97 0,0-4 186 16</inkml:trace>
  <inkml:trace contextRef="#ctx0" brushRef="#br0" timeOffset="2925.87">5572 4457 958 0,'-10'-5'389'0,"9"4"-269"15,1-1-21-15,8 6-20 16,-1 3-6-16,11 7 34 15,2 3 13-15,4 6-12 16,1 4-21-16,3 2-46 16,3 3-18-16,2 1-15 15,3 3-3-15,0 2-1 16,-1 1 0-16,-2 2 0 16,-3-2 0-16,-6-1 1 15,-2-2-1-15,-6 1-1 16,2-2 1-16,-2 0-15 15,0 1-22-15,-1-6-57 16,-4-3-37-16,-3-10-105 16,-2-6-89-16,-1-11 206 15</inkml:trace>
  <inkml:trace contextRef="#ctx0" brushRef="#br0" timeOffset="3191.49">6013 4575 850 0,'-5'-30'377'16,"-4"9"-129"-16,0 1-136 15,-8 10 2-15,0 8-21 16,-6 14-15-16,-5 6-10 16,-5 15 1-16,-5 11-1 0,-3 11-18 15,1 6-15-15,3 4-19 16,2-5-6-16,7-5-8 15,5-4 3-15,7-2-32 16,0 0-16-16,9-6-69 16,-1 5-56-16,6-8-143 15,2 2 189-15</inkml:trace>
  <inkml:trace contextRef="#ctx0" brushRef="#br0" timeOffset="3633.31">7025 2936 337 0,'31'17'138'0,"9"14"-98"15,2 8 0-15,4 19 14 16,-2 9 13-16,-5 10 46 15,-2 7 21-15,-5 16-5 16,-3 11-17-16,-13 18-29 16,-5 6-3-16,-12 13 8 15,-10 2 7-15,-14 9-10 16,-9 4-16-16,-18 0-28 16,-5 0-11-16,-12-5-8 15,1-5-3-15,-17-8 10 16,-9-5-40-16,-19 1 11 15</inkml:trace>
  <inkml:trace contextRef="#ctx0" brushRef="#br0" timeOffset="5613.95">2263 7695 493 0,'-15'-4'297'0,"-4"5"-38"16,-3 1-27-16,3 2-54 15,1 1-30-15,0 1-19 16,8-1-3-16,-1-2-8 16,0 0-6-16,8-3-33 15,1 1-25-15,7 0-43 0,-5-1-16 16,5 0-12-16,20 0 6 15,36 0 8-15,-19 0 4 16,8-3 7-16,2 1 1 16,-1 0-1-16,-3 1-1 15,-10 4 0-15,-2 3-2 16,-11 6 3-16,-6 2 0 16,-13 7 2-16,-5 4 2 15,-12 8 0-15,-5 7-2 0,-9 5-1 16,-8 1-3-16,-9 2-3 15,-6-2-1-15,-2-5-2 16,0-2-3-16,4-5-11 16,8-3-5-16,5 0-5 15,0 0 4-15,6-4 9 16,1-4 6-16,8-6 4 16,8-4-1-16,7-5-7 15,3-1-4-15,4-4-3 16,0 1 1-16,5-2 14 15,1 0 5-15,12 1 11 16,0-1 2-16,2 1-7 16,3-3-3-16,-2-3-3 15,9-1-2-15,7-1 0 16,1-2 1-16,9 2-34 16,-6 0-39-16,0-1-110 0,-1 2-67 15,-13-1 148 1</inkml:trace>
  <inkml:trace contextRef="#ctx0" brushRef="#br0" timeOffset="5882.75">2143 8092 906 0,'5'3'386'0,"-3"-4"-183"16,6 0-84-16,-2-3 0 16,5 2-30-16,8 2-39 15,-5-4-22-15,10 1-20 16,2-2-3-16,3 0-2 16,8 1-1-16,6 1-24 15,1-2-41-15,3-5-117 16,2 3-92-16,-1-3 161 15</inkml:trace>
  <inkml:trace contextRef="#ctx0" brushRef="#br0" timeOffset="6346.51">2585 7281 745 0,'-10'18'363'16,"3"1"-182"-16,8 4-35 16,7-1-18-16,6-2-80 15,8-5-20-15,0-10-18 16,1-2 0-16,0-9 3 16,-4-3 4-16,-2-3 5 15,-2-1 4-15,-10 0 14 16,-4-1 15-16,-7 0 12 15,0-1-1-15,-1 2-13 16,-1 2-20-16,-2 6-23 16,0 1-9-16,-2 6-14 15,3 1-37-15,6 2-94 16,1 2-70-16,6 1-181 16,6 1 240-16</inkml:trace>
  <inkml:trace contextRef="#ctx0" brushRef="#br0" timeOffset="6816.8">3970 8030 727 0,'13'2'323'0,"9"-1"-168"15,2 3 26-15,6 4-53 0,0 0-29 16,7-2-45-16,0 2-27 15,4-3-15-15,0 1 0 16,-1-4-6-16,0-2-26 16,-10-3-113-16,10 1-100 15,-13-6 135-15</inkml:trace>
  <inkml:trace contextRef="#ctx0" brushRef="#br0" timeOffset="7032.27">4108 7887 683 0,'1'-1'312'0,"3"-3"-87"16,9-2-157-16,8 3-11 15,7-1-25-15,9 2-34 16,6-2 0-16,2 2 1 15,5 2 11-15,12-2-141 16,3 2 101-16</inkml:trace>
  <inkml:trace contextRef="#ctx0" brushRef="#br0" timeOffset="7900.98">7138 6933 483 0,'-23'5'261'0,"1"10"-27"16,-6 9-46-16,-8 18-26 16,-3 13-16-16,-12 21-35 15,-1 16-21-15,-4 29-23 16,-1 5-6-16,8 22-6 15,5 14 0-15,6 7-6 16,4 11-5-16,9 14-15 16,0-11-11-16,16 11-12 15,4-3-1-15,15-9-3 16,9-4-1-16,13-11-1 16,6-12 0-16,8-13 0 0,8-8-1 15,9-19-1-15,4-3 4 16,5-18-84-16,-3-11-46 15,11-16-244-15,1-8 225 16</inkml:trace>
  <inkml:trace contextRef="#ctx0" brushRef="#br0" timeOffset="8464.14">11888 6754 763 0,'30'3'260'16,"-6"17"-239"0,7 12-22-16,4 17 0 0,3 11 0 15,7 18 1-15,-5 3 2 16,3 20 22-16,-5 11 19 16,1 20 8-16,-5 8 0 15,-8 23-1-15,-5 8-8 16,-13 18 36-16,-11 14 23 0,-17-1 25 15,-8 2 3-15,-13-3-24 16,-3-10-18-16,-7-7-37 16,-4-9-12-16,-7-18-18 15,3-10-17-15,6-26-80 16,-2-15-71-16,3-21 89 16</inkml:trace>
  <inkml:trace contextRef="#ctx0" brushRef="#br0" timeOffset="9101.7">13972 6856 636 0,'-32'24'259'0,"-6"12"-129"15,-6 11-2-15,-4 17 16 16,-5 8-14-16,-3 25-34 16,-3 14-10-16,6 20-12 15,0 13-15-15,14 21-26 16,-3 4-7-16,6 18-13 16,2 11-3-16,-4 1-3 15,3 15-1-15,-1 5-5 16,3-5 35-16,10-2 23 0,12-15 5 15,15-26 6-15,13-8-35 16,13-24-23-16,8-7-7 16,10-18-3-16,4-10-2 15,-2-22-27-15,-1-6-22 16,-2-14-65-16,2-11-56 16,14-21-159-16,2-17 206 15</inkml:trace>
  <inkml:trace contextRef="#ctx0" brushRef="#br0" timeOffset="9674.69">14755 7323 495 0,'3'-2'250'15,"0"6"-81"-15,-1 0-5 16,-2-4-39-16,0 0-16 15,8 16-17-15,36 37-1 0,-17-24-5 16,3 7-10-16,5 7-15 16,5 0-17-16,-4 3-20 15,0 0-5-15,-10-7-10 16,3 6-2-16,-4 0-3 16,-2 0-1-16,1-2 1 15,-4-5 0-15,4-2 4 16,-1-2 0-16,-3-6 5 15,-3-2-20-15,-8-7-81 16,-5-1-50-16,1-6-170 16,-4-5 186-16</inkml:trace>
  <inkml:trace contextRef="#ctx0" brushRef="#br0" timeOffset="9973.35">15189 7432 964 0,'-7'-9'409'15,"-1"6"-257"-15,0 2-14 16,-5 7-39-16,9 7-15 16,-4 10 5-16,-8 5 8 15,1 4-15-15,-7 0-14 16,-5 2-28-16,0 0-12 15,-7 4-16-15,5-2-6 0,-2 0-3 16,-2-1-1-16,5 1-19 16,-1 0-18-16,5-1-44 15,1-2-38-15,4-8-75 16,2-3-58-16,5-10-239 16,7-6 311-16</inkml:trace>
  <inkml:trace contextRef="#ctx0" brushRef="#br0" timeOffset="10487.98">15137 7060 802 0,'-7'-6'380'16,"3"6"-167"-16,-9 0-21 15,9 11-62-15,2 1-32 16,-5 3-24-16,2 7-3 15,-3-7-14-15,0 1-11 0,6-6-18 16,3-4-10-16,3-1-8 16,0-4 3-16,2-3 1 15,-1-5 4-15,3-4 1 16,2-2-1-16,-1 0 0 16,2-1-1-16,-8 2 0 15,5 0 1-15,-8 0 2 16,-1 3-1-16,-6 1-3 15,3 2-5-15,-2 3-11 16,-3 3 0-16,-1 1-4 16,-7 3 1-16,2 0 2 15,5-2-2-15,2 4 0 16,5 0-25-16,6 3-74 16,-8 0-41-16,4 0-125 15,-1 4-101-15,2 11 244 16</inkml:trace>
  <inkml:trace contextRef="#ctx0" brushRef="#br0" timeOffset="11208.52">14579 9159 453 0,'4'-2'274'0,"-3"-1"-55"16,4 4-54-16,-5-1-26 15,0 0-46-15,0 0-16 16,2 5 1-16,19 18 8 0,24 29-2 16,-22-25 1-16,-1 4-22 15,-2-3-14-15,9 7-19 16,-2 3-8-16,2 0-8 16,-3-1-4-16,2 9-1 15,-3-3-1-15,-2 0 0 16,2 5-1-16,-7-17-1 15,2 2 0-15,-5-7 2 16,-2-3 0-16,-3-4 3 16,0-2-15-16,-4-5-57 15,-3-3-38-15,-2-5-73 16,-5-6-32-16,-3-4 132 16</inkml:trace>
  <inkml:trace contextRef="#ctx0" brushRef="#br0" timeOffset="11497.54">14998 9256 877 0,'-1'-10'399'16,"-1"10"-213"-16,-5 0-20 15,-5 11-57-15,-3 6-25 16,-8 3 2-16,-1 5 7 15,-6 4-1-15,-4 2-13 16,1 9-27-16,-6 4-12 16,0 2-19-16,2 3-8 0,-2-3-8 15,7-2-2-15,6-8-6 16,1-1-19-16,7-5-61 16,5-5-38-16,3-2-81 15,0-6-70-15,8-4 178 16</inkml:trace>
  <inkml:trace contextRef="#ctx0" brushRef="#br0" timeOffset="12081.32">16445 6876 666 0,'6'-9'263'0,"2"32"-139"15,6 9-124-15,6 9 0 16,-5 4 2-16,9 15 11 15,3 4 3-15,-1 8 15 16,0 14 13-16,-4 11 5 16,-1 7-1-16,-9 11-13 15,0 4-10-15,-5 16-8 16,-4 12 4-16,-5 6 34 16,-10 22 7-16,-6 3 13 15,-11-1 8-15,-13 19-10 16,-2-20 1-16,-17-3 5 15,-8 4-8-15,-10-16-20 16,-2-1-9-16,-9-4-23 0,-1-11-7 16,-23-14-3-16,5-7-28 15,-11-23-116-15,-3-7-84 16,-4-18 122-16</inkml:trace>
  <inkml:trace contextRef="#ctx0" brushRef="#br0" timeOffset="16045.02">8062 9292 437 0,'-59'70'246'16,"56"-62"-37"-16,2-1-22 15,1-4-40-15,0 0-24 16,0-3-33-16,0 0 0 16,0-1 1-16,0 0-1 15,0 0-12-15,0 0-18 16,5-11-35-16,5-8-10 0,34-30-9 16,-30 25-4-16,6-5-1 15,0 3 1-15,-3-7-1 16,3-1 1-16,-8 2 0 15,-2-1 2-15,0 7 1 16,-6 3 1-16,1 7 4 16,1 2 1-16,-8 8 1 15,-1 3 0-15,3 4-7 16,-2 0-7-16,2 0-9 16,0 0-4-16,0 3 3 15,0 24 7-15,-5 41 9 16,0-21 4-16,-3 13 6 15,-5 5 0-15,6 6 1 16,-4 4-1-16,1 6-4 16,-4-1-1-16,6-1-1 15,-5-8 3-15,1-19 2 0,5-2-1 16,-5-15-2-16,16 0-3 16,-3-7-2-16,1-4 0 15,0-8 2-15,-9-9 1 16,7-2 1-16,-4-4 5 15,4 0-36-15,0-1-34 16,-1 0-102-16,1 0-109 16,0 0 169-16</inkml:trace>
  <inkml:trace contextRef="#ctx0" brushRef="#br0" timeOffset="16945.37">10284 9230 581 0,'-8'-8'304'0,"0"2"-77"16,-5-1-22-16,0 7-69 15,0 2-22-15,-5 3-28 16,1 3-6-16,-6 2-1 16,1 0-8-16,-1 8-22 15,0-1-9-15,0 5-18 16,-1 4-7-16,-1 5-11 15,4 4-4-15,3 8 0 16,1 5-2-16,4 4 1 16,1 3-1-16,4-2-2 0,6-2 1 15,7-4-2 1,4-7-1-16,9-4 0 0,2-8 1 16,7-1 3-16,4 2 1 15,3-5 1-15,7 2 0 16,2-12 0-16,-1-8 1 15,1-8 2-15,3-8 1 16,5-9 1-16,5-6 2 16,0-11 4-16,2 0 4 15,-8-8 6-15,-8-7 2 0,-6-1 6 16,-12-6 4-16,-19-4 5 16,-8 0 1-16,-21-6-3 15,-7 4-5-15,-8 7-12 16,-3 10-7-16,-2 13-20 15,-3 4-9-15,1 14-16 16,-1 3-7-16,2 9-33 16,0 5-39-16,-4 4-271 15,1 11 257-15</inkml:trace>
  <inkml:trace contextRef="#ctx0" brushRef="#br0" timeOffset="22663.34">10026 7246 525 0,'3'-9'282'16,"2"0"-81"-16,4 4-2 0,-1 0-47 15,3-1-21-15,3-4-21 16,2 3-10-16,7 1-23 16,5 1-6-16,1 8-11 15,6-2-2-15,-1 5-13 16,1 1-9-16,7 3-12 16,-6 0-10-16,7 4-8 15,-3 3-1-15,-5 5-3 16,-3 3 2-16,-13 7 2 15,-4 2 2-15,-14 6 2 16,-4 4 0-16,-10 3 0 16,-7-2-2-16,-4 2-1 15,-6-5 0-15,-3-3-1 16,-3 1 1-16,-2-13-20 16,2 3-17-16,-6-12-37 15,-5-3-22-15,-9-3-24 0,-5-6-5 16,-3-6 4-16,2-3 19 15,10-4 42-15,6 0 21 16,8 1 34-16,11 1 3 16,12-1 13-16,5 0 9 15,8-5-2-15,2-2-3 16,5-6-6-16,5 0-6 16,11 7 6-16,-1-2 3 15,6 3 1-15,1 5 0 16,3 1 0-16,0 5 3 0,7 5 4 15,2 5-2-15,6 5 5 16,-1 2 2-16,-2 7 0 16,-3-4 0-16,-3 3-8 15,1-1-6-15,0-3-8 16,6-1-2-16,-4-3-3 16,1-3 1-16,3 1-2 15,-3-3-2-15,4-6-16 16,1-1-17-16,1-9-58 15,-5-1-36-15,-1-5-114 16,-10-2-163-16,-3 3 265 16</inkml:trace>
  <inkml:trace contextRef="#ctx0" brushRef="#br0" timeOffset="23458.61">7332 7430 754 0,'24'13'377'0,"-30"-13"-132"15,5 0-14-15,2 2-74 16,-1-2-16-16,0 0-39 15,0 0-13-15,15 5-38 16,6 3-22-16,28 6-22 16,-25-11-2-16,-1 0 0 15,-5-3-19-15,8 0-80 16,-6 2-72-16,6 0 95 16</inkml:trace>
  <inkml:trace contextRef="#ctx0" brushRef="#br0" timeOffset="24337.45">8043 7364 757 0,'53'39'333'0,"-56"-29"-162"16,-1-2 1-16,2-5-5 16,1-3-14-16,1-4-29 15,0 3-11-15,0 0-44 16,6-22-26-16,11-36-32 15,-8 26-7-15,-1-1-1 16,4-5-1-16,1 3-1 16,4 0 1-16,0 3 0 15,0 6 0-15,-1 4 1 16,-4 2 2-16,-3 5 6 16,-5 3 6-16,-2 3 19 15,-1 5 4-15,-1 2-3 16,0 0-9-16,0 3-24 15,-1 0-9-15,0 5-5 0,0 16 1 16,-3 36 3-16,1-23 3 16,-3 12-2-16,-4 9 2 15,0 13 3-15,-4 3-1 16,5 4 2-16,-3-1 1 16,3-4-2-16,3-4 1 15,-1-4 0-15,6-3 0 16,-7-2 0-16,4 0 0 0,-3-9 0 15,1-1 0 1,9-10 1-16,-2-6 1 0,1-9-1 16,-2-9 1-16,-2-6 0 15,3-4 3-15,2-3 9 16,-3 0 2-16,0-1-4 16,0 0-2-16,-2 0-14 15,1 0-2-15,-3-1 1 16,-16-3 0-16,-22-6 5 15,15 8 1-15,-1-1 1 16,-2 3 0-16,-6-2-3 16,1 3 0-16,1 8-1 15,5 3 0-15,2-1 2 16,4-5 1-16,8-4 2 16,4-2 2-16,10 2 2 15,-1-3-4-15,9 2-5 16,5 0-4-16,11-3-3 15,11 3 3-15,12 0 4 0,7-1 0 16,-17 3 0 0,-18-1 1-16,1 0-4 15,56 5-1-15,-8 0-53 0,1 7-49 16,-18 2-36-16,-3 9 69 16</inkml:trace>
  <inkml:trace contextRef="#ctx0" brushRef="#br0" timeOffset="27587.67">4383 12367 940 0,'-1'-2'427'16,"-3"1"-189"-16,2-5-25 15,2 5-77-15,-1 0-29 16,1 0-46-16,2-10-9 15,4-11-5-15,11-25-4 16,-3 22-15-16,1-4-11 0,12 1-12 16,7-3-4-16,10 8-1 15,3 1-1-15,8 8-2 141,2 0 1-141,-2 7-3 0,5 6 1 0,-13 5 1 0,-7 9 0 16,-5 1 3-16,-4 2-1 0,2 1 1 0,0 0 0 0,-1 2 0 0,0 1 0 0,-1 0 0 0,-3-1-13 0,0 0-48 0,-3-3-34 0,-2 1-135 0,-2-3-144 0,-5-2 242 0</inkml:trace>
  <inkml:trace contextRef="#ctx0" brushRef="#br0" timeOffset="27943.38">5157 12272 909 0,'-88'-47'486'0,"65"41"-90"16,-5 6-261-16,-7 6-15 16,-2 7-72-16,-1 6-16 0,2 5-10 15,2-1 5-15,-1 8 6 16,-2 2 0-16,1 8-9 16,2-1-7-16,3 6-13 15,8 9-5-15,9 1-8 16,3 4 0-16,11-3-1 15,8-4-2-15,6-11 0 16,7-2-2-16,7-10-44 16,4-4-40-16,11-3-115 15,2-2-87-15,3-3 185 16</inkml:trace>
  <inkml:trace contextRef="#ctx0" brushRef="#br0" timeOffset="28449.06">6302 12657 691 0,'-12'-6'387'0,"5"4"-60"16,2-2-68-16,5 3-113 16,1 1-48-16,-1 0-66 15,0 0-8-15,23 1 5 16,31 1-2-16,-24-2-7 15,-1-1-10-15,0 1-7 16,3 1 0-16,-5-4-42 0,-1-2-38 16,-2-7-92-16,-2 2-61 15,1-6-242-15,-1 3 302 16</inkml:trace>
  <inkml:trace contextRef="#ctx0" brushRef="#br0" timeOffset="28674.57">6361 12456 1120 0,'-3'-1'447'0,"4"2"-277"16,6 2-39-16,7-3-55 15,4 0-11-15,1-5-37 16,2-4-15-16,-1-2-8 15,3 2-30-15,4-2-103 16,4 4-68-16,10-4-319 16,3 0 326-16</inkml:trace>
  <inkml:trace contextRef="#ctx0" brushRef="#br0" timeOffset="29097.92">7353 12514 780 0,'-3'0'459'0,"3"-5"-14"16,5 3-283-16,-5 2-77 15,0 0-26-15,14 1 4 16,10 3-16-16,27 2-18 16,-28-6-9-16,3 1-11 15,-4-3-30-15,2 1-93 16,1 0-75-16,6 1-305 16,4 1 314-16</inkml:trace>
  <inkml:trace contextRef="#ctx0" brushRef="#br0" timeOffset="29583.62">8234 12569 1132 0,'38'8'477'15,"-40"-10"-269"-15,0 0-21 0,3-7-98 16,-1-3-22-16,6-4-52 16,0-5-10-16,5-6 0 15,5-2-1-15,4-7-3 16,2-5-1-16,1-2-3 15,2 3 0-15,-2 1 2 16,2 5 0-16,-5 11 2 16,-1 0 2-16,-6 13 7 15,-3 7 2-15,-5 4 0 16,-1 12 0-16,-4 10-5 16,-4 8 5-16,-1 18 23 15,-5 6 15-15,-2 8 19 16,-2 4-1-16,-2-1-22 15,3 2-13-15,-1-3-21 16,1 1-6-16,1-4-1 16,4-5-27-16,4-7-63 15,3-7-37-15,6-6-115 0,3-7-76 16,4 1 205-16</inkml:trace>
  <inkml:trace contextRef="#ctx0" brushRef="#br0" timeOffset="30659.95">12292 13196 976 0,'21'9'339'0,"-7"-5"-274"16,2-3-6-16,-1-9 7 15,0-11 4-15,1-12-12 16,2-9-18-16,0-15 11 16,2-9 4-16,3-21-4 15,-3-3-3-15,5-13-17 16,3 0-9-16,-1 9-11 15,0-1 1-15,-3 10 14 16,-5 8 9-16,-4 11 30 16,-4 9 10-16,-9 19 4 15,-2 6-1-15,-2 14-21 0,-5 6-13 16,1 8-30-16,0 4-11 16,4 16-13-16,2 9-3 15,1 14 5-15,2 9 3 16,1 11 1-16,4 9 0 15,1 7 1-15,3 1 1 16,5 4 0-16,3-6 1 16,5 7 0-16,6 1 0 0,-1-4 1 15,1-4 1 1,5-12 2-16,-6-7 1 0,-4-9 2 16,3-1 0-16,-7-7-1 15,-5-5-1-15,3-9-3 16,-8-7 1-16,-8-9 9 15,5 0 9-15,-18-10 12 16,-6-4 7-16,-12-8 0 16,-8-5-4-16,-12-5-8 15,-8-1-9-15,-13 6-8 16,-4 3-5-16,-1 7-6 16,7 6-3-16,9 1-4 15,10 2-10-15,11 1-21 16,4 1-14-16,8-2-45 15,2-2-24-15,12 2-79 16,4-1-99-16,11 0 195 16</inkml:trace>
  <inkml:trace contextRef="#ctx0" brushRef="#br0" timeOffset="31123.7">13858 12880 932 0,'-39'-34'410'0,"44"26"-193"15,4 1-21-15,5 1-40 16,6-2-11-16,7 1-36 16,9 0-2-16,4-1-33 0,-3 2-22 15,-2 0-34-15,-1 0-13 16,-2 0-27-16,2 2-13 16,6-1-24-16,-4 0-22 15,5-1-103-15,-3-1-84 16,-8-1 165-16</inkml:trace>
  <inkml:trace contextRef="#ctx0" brushRef="#br0" timeOffset="31379.02">14005 12491 1031 0,'-6'3'481'16,"1"-4"-184"-16,6 2-146 16,1-3-24-16,-2 1-42 15,0 0-19-15,12 0-45 16,7-2-9-16,35-4-10 16,-20 1-6-16,8 3-49 15,5 1-31-15,12 2-113 16,-4 1-113-16,8-2 201 15</inkml:trace>
  <inkml:trace contextRef="#ctx0" brushRef="#br0" timeOffset="31794.42">15311 12652 668 0,'-3'-1'404'0,"10"2"46"15,6 0-165-15,8-1-37 16,5-2-43-16,7-7-90 16,2-1-45-16,9-3-43 15,-4-3-14-15,5 0-14 16,-1 0-17-16,-4-1-36 15,-2 3-28-15,-1 3-65 16,1-3-48-16,3 4-254 16,6 4 294-16</inkml:trace>
  <inkml:trace contextRef="#ctx0" brushRef="#br0" timeOffset="32475.56">16450 12213 1122 0,'32'-31'418'0,"12"4"-282"16,1 3-24-16,0 7-6 15,-3 6 6-15,-3 11-31 16,-1 4 5-16,0 13 8 16,-5 2-17-16,1 8-22 15,-2 4-15-15,-8 8-3 16,-14 2 1-1,-6-22 7-15,2 2 5 0,-11 65-10 16,-11 6-8-16,-26 6-14 16,-1-28-4-16,-10 6-8 15,-3-1-1-15,-15-7-4 0,-10-11 0 16,-9-11-16 0,1-10-10-16,12-15-12 0,5-5-3 15,14-9 14-15,1-5 6 16,12-8 11-16,2-7 0 15,12-9-11-15,8-2-3 16,19-4-2-16,6 3 1 16,13-8 11-16,7 0 4 15,9-1 9-15,7 1 3 16,5 8 9-16,1 4 5 0,3 13 6 16,-5 4 0-16,17 7 2 15,2 10-2-15,11 10-5 16,6 3-1-16,1 17 2 15,-4-3 3-15,7 10 3 16,1-1-1-16,4-2-10 16,13 7-6-16,-8-7-5 15,1 3-3-15,5-5-38 16,1-7-31-16,17-7-95 16,7-7 263-16,9-17-103 15</inkml:trace>
  <inkml:trace contextRef="#ctx0" brushRef="#br0" timeOffset="45499.83">4853 7130 221 0,'-5'-11'163'0,"0"-1"16"15,4 6-11-15,-6-4 6 16,2 4 8-16,-2 2-8 16,-1-1-21-16,-5 3-17 15,0 3-52-15,-2 2-24 16,-3 11-39-16,1 4-12 15,-3 12 5-15,-1 10 7 16,-4 11 13-16,4 20 2 16,-4 21-1-16,-2 6-4 15,-3 28-12-15,-4 7-4 0,0 14-9 16,5 13-2-16,3 9 14 16,3-2 4-16,9 1 4 15,0-2 2-15,4-7-15 16,9-7-4-16,1-13-4 15,1-4-1-15,9-13 0 16,1-8-1-16,9-12-1 16,0-12 1-16,2-10-1 15,0-2 0-15,0-8 1 16,3-3-2-16,-1-17-28 16,-1-7-26-16,0-16-67 15,2-7-41-15,0-12-136 16,2-7 185-16</inkml:trace>
  <inkml:trace contextRef="#ctx0" brushRef="#br0" timeOffset="46075">5255 7134 344 0,'111'-25'196'0,"-103"35"-42"16,5 6 13-16,7 6-11 15,-7 2-21-15,9 14-14 16,1 5-18-16,-4 10-28 15,10 6-16-15,1 5-22 16,1 8-9-16,1 3-5 16,-5 8 7-16,-2 20 17 15,-5 8 9-15,-8 17 8 16,-5 8 3-16,-9 16-11 0,-5 2-6 16,-4 8-17-16,-2-2-15 15,-7-1 4-15,-2-3 0 16,-6-3 0-16,-3 1 5 15,1-20-14-15,0-8-1 16,7-25-2-16,3-15 7 16,6-26-45-16,0-11-37 15,5-25-126-15,2-15-69 0,5-21 158 16</inkml:trace>
  <inkml:trace contextRef="#ctx0" brushRef="#br0" timeOffset="46939.53">4832 7482 502 0,'-2'-2'251'16,"3"5"-66"-16,-2 0-16 15,-2-3-27-15,3 0-16 16,-1 0-28-16,0 0-11 15,1 0-19-15,0 0-2 16,6 14-10-16,5 7-10 16,22 33-8-16,-14-24-3 0,-5 7-10 15,2 3-4-15,-1 6-7 16,4 5-3-16,-1 4-2 16,1-2-2-16,2-1-1 15,-5-5-1-15,4-5 0 16,-3-5 1-16,2-4 3 15,-2-2 0-15,0 1-8 16,-5-3-17-16,-3-10-56 16,-4-1-52-16,2-9-178 15,-2-3 193-15</inkml:trace>
  <inkml:trace contextRef="#ctx0" brushRef="#br0" timeOffset="47228.27">5118 7678 699 0,'-8'-5'405'0,"-2"1"-104"15,1 4-118-15,2 8-17 16,-3 10-71-16,-1 5-7 15,-1 10-10-15,-1 2-3 16,-5 8-25-16,2 3-12 16,-1-1-18-16,-3-3-8 15,7-2-12-15,3-3-19 0,2-6-61 16,6-3-47-16,-4-8-151 16,-1-2-227-16,3-5 332 15</inkml:trace>
  <inkml:trace contextRef="#ctx0" brushRef="#br0" timeOffset="47802.39">4876 7366 759 0,'27'-56'393'0,"-32"65"-155"0,-1 2-75 16,-3 2-48-16,3 0-60 16,5 4-14-16,2-6-14 15,1-4-6-15,4-2 0 16,1-3 4-16,1-2 7 15,-2-3 1-15,-1-6-7 16,3-1-3-16,2 0-6 16,2-1-1-16,-7 0 2 15,-2-2 4-15,-10 3 2 16,2 3-1-16,4 1-7 16,-5 4-6-16,5 0-7 15,0 1-3-15,0 1-1 16,0 0-2-16,0 0-18 15,0 0-22-15,0 0-68 16,-1 0-48-16,-6 16-146 16,-4 30-170-16,14-27 308 15</inkml:trace>
  <inkml:trace contextRef="#ctx0" brushRef="#br0" timeOffset="48190.37">5075 7382 742 0,'40'-14'379'0,"-47"20"-134"0,-2 5-63 15,2 1-34-15,5 3-24 16,1-3-11-16,2 0-32 16,4 0-22-16,0-5-31 15,3 1-9-15,3-7-13 16,1 1-1-16,-2-5 5 16,2-1 3-16,-2 0 6 15,-3-3 3-15,3 2 2 16,-8-4 0-16,-3-1 1 15,-7-3-5-15,2 0-27 16,-2 4-20-16,-1 2-55 16,6 3-37-16,-3 5-116 15,-2 2-115-15,1 6 222 16</inkml:trace>
  <inkml:trace contextRef="#ctx0" brushRef="#br0" timeOffset="48851.61">4794 9193 549 0,'-64'-61'339'0,"59"61"-59"16,0 2-64-16,2 0-35 16,2-2-63-16,1 0-24 15,0 0-22-15,0 0 0 16,5 10-3-16,3 7 0 16,40 32-15-16,-27-23-13 0,0-2-18 15,-6 0-8-15,6 9-9 16,-4-3-2-16,2 9-1 15,2 3-1-15,-9 3 1 16,3-1 0-16,-7-1 0 16,8-1 1-16,2-9-17 15,-5-1-25-15,2-7-65 16,-6-4-42-16,-4-3-68 16,2-3-41-16,-4-9 166 15</inkml:trace>
  <inkml:trace contextRef="#ctx0" brushRef="#br0" timeOffset="49123.04">5013 9288 950 0,'-6'-3'444'16,"-1"5"-196"-16,2 4-51 15,-6 5-83-15,-2 4-26 16,-5 6-30-16,1 6-2 16,2 8-11-16,-5 0-12 15,2 0-19-15,0 1-5 16,-4-8-7-16,6 3-12 16,1-7-59-16,2-2-43 0,5-4-103 15,-3-6-84-15,10-6 191 16</inkml:trace>
  <inkml:trace contextRef="#ctx0" brushRef="#br0" timeOffset="49636.4">4927 8881 692 0,'-6'5'381'0,"3"6"-111"16,-1 8-59-16,-2 3-42 15,4-3-38-15,-1 2-23 16,2-6-37-16,1 0-23 16,4-7-24-16,-2-4-2 0,3-4 7 15,6-3 2-15,-7-6 1 16,2-1 1-16,-4-3-4 15,-4 1 0-15,3 3-2 16,-5-1 0-16,2-1-1 16,-2 2-2-16,-3 0-6 15,2 2-5-15,0 4-8 16,0-4-5-16,4 1-6 16,-5 1-14-16,1 1-57 15,8 5-62-15,-4 4-142 16,6 4-104-16,8 7 235 15</inkml:trace>
  <inkml:trace contextRef="#ctx0" brushRef="#br0" timeOffset="50285.66">5965 8643 643 0,'-55'-27'334'0,"49"27"-83"16,6 0-25-16,-1 0-55 0,1 0-17 16,0 0-35-16,0 0-9 15,0 0-24-15,0 0-17 16,0 0-24-16,6 1-2 15,8 1-6-15,3 1 2 16,28 8-2-16,-30-7-7 16,3 1-12-16,-5-5-3 15,6 5-7-15,-4-2-2 16,2-1-1-16,3 2-2 16,-6-4 0-16,4 0 0 0,-4 4-1 15,-3-4-2-15,-2 0-43 16,-3 3-39-16,-5-6-105 15,-1 1-70-15,0 2-181 16,-1-1 268-16</inkml:trace>
  <inkml:trace contextRef="#ctx0" brushRef="#br0" timeOffset="50556.93">5950 8405 753 0,'4'-4'436'0,"3"4"-92"15,4-1-138-15,-4 4-44 16,5 3-94-16,3-1-31 15,1 2-27-15,7-1-3 16,5 5-3-16,-5-1 0 16,9 3-136-16,0 4 99 15</inkml:trace>
  <inkml:trace contextRef="#ctx0" brushRef="#br0" timeOffset="77619.11">3815 16104 496 0,'-13'4'317'16,"8"-1"3"-16,-3-2-38 15,5 0-45-15,-4 0-19 16,-8-5-41-16,18 5-30 15,3 3-32-15,0 0-14 16,23 10-21-16,-17-9-7 16,6-1-33-16,-1-2-17 15,3-1-17-15,5-1-2 0,-2 0-13 16,10 0-21-16,3 0-48 16,-1-3-35-16,5 4-125 15,-1 0-97-15,2 3 212 16</inkml:trace>
  <inkml:trace contextRef="#ctx0" brushRef="#br0" timeOffset="77974.16">4883 15744 1148 0,'13'-10'523'16,"-9"7"-241"-16,-1 5-35 15,-3 7-94-15,-7 4-26 16,2 16-44-16,2 7-3 15,-4 15-11-15,-1 6-15 16,-2 7-27-16,-7-3-8 16,-3-5-19-16,9-3-24 15,7-8-64-15,-3-1-40 16,11-2-76-16,3-2-36 0,1-5-113 16,4-1 220-16</inkml:trace>
  <inkml:trace contextRef="#ctx0" brushRef="#br0" timeOffset="81362.33">6270 15789 604 0,'-64'-39'300'0,"71"42"-73"16,4-2-23-16,12 1-38 15,4 1-10-15,9 1-51 16,2-1-25-16,1 0-45 16,-3 0-12-16,-2-2-12 15,-5-1 0-15,2-4-1 16,-5 1-10-16,-2-6-43 0,8 5-34 16,-9-4-111-1,1 3-71-15,-5 1 162 0</inkml:trace>
  <inkml:trace contextRef="#ctx0" brushRef="#br0" timeOffset="81555.81">6559 15573 639 0,'0'-1'380'0,"0"2"-61"0,-2 10-134 15,-3 4-47-15,-2 9-62 16,2 5-19-16,3 8-25 15,-1 3-3-15,-5-1-14 16,0-3-7-16,3-4-73 16,4-2-86-16,-5-4 96 15</inkml:trace>
  <inkml:trace contextRef="#ctx0" brushRef="#br0" timeOffset="81768.25">6129 16364 896 0,'-8'9'483'0,"8"-8"-92"0,5-3-227 16,11-3-115-16,3-7-51 15,15-3-98-15,8 2-63 16,10-4-170-16,5 3-99 15,2 0 274-15</inkml:trace>
  <inkml:trace contextRef="#ctx0" brushRef="#br0" timeOffset="82890.24">7303 15935 911 0,'0'1'324'0,"7"13"-272"16,4 6-46-16,8 16-16 15,4 11 9-15,2 3 18 16,2 3 6-16,0-13 4 16,-2-6-5-16,-2-12-18 15,0-10-6-15,-4-12-4 16,5-3 1-16,-6-23 0 16,0-7 0-16,0-19-15 15,-16-14 0-15,4-6 4 0,-9-6 6 16,-9 0 34-16,7 6 6 15,-13-5 2-15,1 2-3 16,13 4-17-16,-3 3 2 16,14 18 25-16,3 6 13 15,7 17 19-15,5 8 7 16,3 8-20-16,9 9-13 16,12 5-23-16,10 4-15 0,19 3-8 15,7 0 0-15,14-2 1 16,8-1 1-16,14-7 1 15,10-4-1-15,17-11-1 16,10-2 0-16,18-5 0 16,9-7-2-16,17-1 1 15,8 1 0-15,0-5 0 16,19 4 0-16,3-11 0 16,3-1 1-16,3-6 0 15,-15-2 4-15,5 0 1 16,-4-5 0-16,-5 0 0 15,-8 2-1-15,-20 5-2 16,-13 7 0-16,-24 11 0 16,-13 12-2-16,-40 15 0 15,-18 9-2-15,-35 18 4 16,-13 6 14-16,-18 18 24 16,-12 5 5-16,-10 11 1 15,-6 3-11-15,-3-6-51 0,-2-5-59 16,-4-11-175-16,4-4 159 15</inkml:trace>
  <inkml:trace contextRef="#ctx0" brushRef="#br0" timeOffset="84376.58">8739 15698 353 0,'2'-10'264'0,"-2"2"44"15,2 2-42-15,-1 2-63 16,2 3-28-16,-3 1-47 15,0 0-18-15,0 0-14 16,0 0 5-16,0 1-1 16,5 19-2-16,5 39-22 15,-9-27-21-15,3 10-24 16,-1 4-6-16,-3-2-11 16,0 0-6-16,-6-3-17 15,4-4-33-15,5-5-149 0,-3-2-105 16,8-12 173-16</inkml:trace>
  <inkml:trace contextRef="#ctx0" brushRef="#br0" timeOffset="84971.8">9424 15819 337 0,'-5'-6'237'16,"5"6"31"-16,0 0-63 16,4 0-48-16,-4 0-11 0,0 0-12 15,10 1 9-15,11 4-14 16,29 9-20-16,-25-6-40 15,1-2-29-15,4 2-30 16,0-2-4-16,1-1-2 16,-3-3 1-16,0-1-12 15,0 0-13-15,-5-2-68 16,-3 1-61-16,-3-1-272 16,2 0 271-16</inkml:trace>
  <inkml:trace contextRef="#ctx0" brushRef="#br0" timeOffset="85187.23">9789 15689 912 0,'-36'-19'388'0,"31"33"-210"0,-8 2-46 16,6 8-75-16,-2 2-13 15,-2 4-31-15,3 0-6 16,5 4-4-16,-5 2 7 16,-2 1-90-16,5 3-84 15,2-2 105-15</inkml:trace>
  <inkml:trace contextRef="#ctx0" brushRef="#br0" timeOffset="89298.13">10610 15922 170 0,'29'-15'145'0,"-27"13"39"16,-2-3-12-16,2 0-14 16,-2 4-1-16,0 0 2 15,0 0-2-15,0 0 3 16,-1 0-5-16,-1-5-11 15,0 2-6-15,1 3-27 16,-6-5-10-16,-4 1-25 16,-1 1-14-16,-25 1-31 15,25 13-13-15,-1 9-15 0,3 3-3 16,-2 7-6-16,2 10 0 16,4 2-1-16,5 5 0 15,5-2 2-15,4-2 0 16,7-12 1-16,-2-6 0 15,4-9-2-15,1-12 1 16,-1-6 3-16,1-5 2 0,-1-6 8 16,0-3 3-16,-7-5-3 15,-3-3-2-15,-7-5-4 16,-5-10-2-16,-6-5 1 16,-2 0 1-16,-10-13-1 15,-3 6 0-15,1-1-3 16,2-2-2-16,12 9-2 15,10 0 0-15,9-2-1 16,6 3 0-16,11 2-4 16,7-1-2-16,4 10 2 15,-2 2 1-15,-1 14 4 16,-9 8 3-16,-5 6 3 16,-4 11 0-16,-7 7 10 15,3 6 8-15,-8 7 5 16,-3 4 1-16,-3-5-8 15,-5 0-7-15,3 1-18 16,-3-5-25-16,-5-1-107 0,-4 5-68 16,-7-2 123-16</inkml:trace>
  <inkml:trace contextRef="#ctx0" brushRef="#br0" timeOffset="90863.82">4057 17196 712 0,'40'13'290'0,"12"-1"-175"16,3-2-60-16,9 0-43 15,5 1-2-15,13-2 0 16,8 1-5-16,20-6 1 16,5-4-1-16,10-2-3 15,2 0-1-15,17-6-1 16,7 1-2-16,26-4-1 15,18-5 0-15,11-3-1 0,24-4 0 16,16-8 6 0,12-1 13-16,25-5 38 0,3 0 11 15,12 0 14-15,-1-3-7 16,12 8-33-16,-1-4-9 16,9 4-17-16,1 3-5 15,-2-5-1-15,-1 3 0 16,-3 5 0-16,-1-1 1 15,-5 9-1-15,-4 1-1 16,-17 9-1-16,-9 2 0 0,-23 5-3 16,-88 4 2-1,-82-1-1-15,0 1 2 16,216 8 3-16,-22 2 3 0,-45 0-14 16,-117-5-31-16,-27-6-160 15,-16 1 132-15</inkml:trace>
  <inkml:trace contextRef="#ctx0" brushRef="#br0" timeOffset="91695.6">9723 17360 817 0,'48'-31'387'0,"-25"24"-134"15,-2 3-107-15,7-2-86 16,2 1-15-16,5-2-29 16,5 9-14-16,4 1-3 15,-3 4 3-15,0 5 14 16,-1 4 3-16,-9 5 4 15,-2 2-2-15,-11 6-6 16,-3 1-2-16,-8 10-2 0,-7 7 1 16,-10 6 3-1,-6 5 0-15,-14-1 2 0,-7-5 0 16,-6-8-17-16,-9-6-15 16,-5-14-46-16,-4-3-29 15,-2-15-28-15,14-8 16 16,-2-12 3-16,10-5 19 15,6 1 48-15,-6 0-1 16,21 0 62-16,5 2 14 16,14 0-5-16,5 0-2 0,13 7-19 15,3 1-3-15,12 5 10 16,2 6 6-16,-2 4 4 16,11 4 13-16,3 8 29 15,6-1 10-15,13 3 10 16,1 1-15-16,7-6-42 15,2 0-18-15,3-9-15 16,7-1-3-16,0-2-19 16,9-2-32-16,8-4-105 15,0-7-112-15,9-9 163 16</inkml:trace>
  <inkml:trace contextRef="#ctx0" brushRef="#br0" timeOffset="92688.21">14832 16303 647 0,'6'-6'295'0,"2"4"-107"16,11-4-89-16,0-1-15 15,13-1 22-15,5-4-8 16,5-12 9-16,8 1 0 16,5-14-39-16,0-5-17 0,16-9-29 15,0-4-11-15,12-11-7 16,5 3-1-16,-11 3 1 16,0-1 0-16,-8 10 0 15,3-2 0-15,-7 2 0 16,-6 3 0-16,-8 3 1 15,-10 4-7-15,-12 9-11 16,-12 2-3-16,-10 9-1 16,-6 2 9-16,-11 8 14 15,-4 6 3-15,-11 5 0 16,-4 7-1-16,-3 6-4 16,-4-1 4-16,8 2 9 15,-3-3 1-15,6-2 3 16,2-2-1-16,7-2 11 15,4-3 3-15,7-4-4 16,5-4-5-16,8-3-21 16,5-2-7-16,10-5-3 0,2 1 2 15,7-2 1-15,-1 3 2 16,0 5 1-16,0 4 0 16,-3 5 4-16,-3 0 1 15,-8 8 3-15,0 1 0 16,-10 9-1-16,-6 5-2 15,-4 9-4-15,-7 4 0 16,-4 4-28-16,-1 2-58 16,-2-2-155-16,0-2-118 0,1-3 208 15</inkml:trace>
  <inkml:trace contextRef="#ctx0" brushRef="#br0" timeOffset="93223.78">15309 17347 530 0,'-31'-2'204'15,"-1"-10"-106"-15,6-2-39 0,0-3 6 16,3-6 51-16,7 4 10 16,3-2 19-16,1 3 5 15,4 4-20-15,-2 0-23 16,5 4-47-16,5 0-18 15,2 6-25-15,3-1 0 16,9 6 3-16,-1 3 1 16,4 8 16-16,9 8 11 0,10 6 25 31,2 7 8-31,5 2-7 0,-2 2-13 0,3 0-31 16,1-1-10-16,4 7-10 15,-1 2-2-15,-7 9-2 16,-3 1 1-16,-6 1 0 15,-3-2-2-15,2-9 0 16,-3-1-3-16,2-10-1 16,0-3-1-16,-9-15-4 31,-12-9-15-31,2 1-57 0,31 20-47 0,-6-7-120 16,-2-5-90-16,-18-16 209 15</inkml:trace>
  <inkml:trace contextRef="#ctx0" brushRef="#br0" timeOffset="93524.49">15881 17646 775 0,'-1'3'361'0,"0"5"-94"16,8 4-168-16,3 6-21 15,4 6 33-15,6 1-4 16,0 5-11-16,1-2-13 16,0 2-30-16,-4 0-8 0,-5 0-21 15,-3-2-2 1,-7-1 14-16,-2-4 5 0,-9-6 8 16,-4-3 7-16,-9-4-7 15,-4 0-5-15,-11-2-20 16,-5 0-25-16,-6-4-92 15,-8-2-68-15,-5 2 96 16</inkml:trace>
  <inkml:trace contextRef="#ctx0" brushRef="#br0" timeOffset="96982.01">17019 15081 657 0,'1'0'346'0,"2"1"-91"15,8 1-91-15,4 0-24 16,9 6-23-16,5 2-9 16,3 2-15-16,-2 1-19 15,1-6-29-15,-6-1-16 16,1-5-34-16,4-3-25 16,-2-6-91-16,8-3-73 0,0-9 115 15</inkml:trace>
  <inkml:trace contextRef="#ctx0" brushRef="#br0" timeOffset="97238.21">17903 14814 1113 0,'8'30'406'0,"-3"9"-311"16,-2 4-20-16,-3 12-4 16,-6 4-21-16,-8-2-41 15,1-1-2-15,-3-3-4 16,2-4-9-16,5 0-55 0,2-1-38 16,7 4-109-16,-3-1-98 15,4 4 196-15</inkml:trace>
  <inkml:trace contextRef="#ctx0" brushRef="#br0" timeOffset="101241.96">17808 14894 331 0,'-59'-66'187'16,"50"58"-14"-16,5 2-16 16,1 1-12-16,4 3-6 15,-1 0-12-15,-1 1-8 16,-2-1-16-16,3 1-7 16,-1 0-17-16,0 0-8 15,1 0-7-15,0 0 1 0,0 0 2 16,6-6 3-16,9-3-15 15,29-9-12-15,-32 15-22 16,4 8-9-16,0-1-8 16,4 7-1-16,1 5-1 15,0 3 1-15,-2 5 3 16,-4-5 0-16,-1 6 7 16,1 2 3-16,-6 4 3 15,-3 3 0-15,-4 7-2 16,-2-3-3-16,-2 0-3 15,-5 0-1-15,-4-5-2 16,-16-12 5-16,9 14-2 16,-5-2 1-16,-4 0-1 15,15 16-3-15,-14-17 0 16,-2 0 0-16,2-5-1 16,-7-4 1-16,-2-6 1 15,5-1 1-15,2-9 1 0,4-3 1 16,3-3-3-1,4-3-1-15,1-2-8 0,5-2-2 16,5-1-6-16,1-4-1 16,5 4 0-16,3-2 0 15,3 2 2-15,3 3-2 16,3-1 1-16,2 5 1 16,5 2 2-16,2 6 3 15,3 0 6-15,4 4 3 16,1 4 7-16,-3-2 5 0,5 1 2 15,-5 1-2 1,-10 2-6-16,5-1-3 0,0-1-7 16,6 0-1-16,12-2-2 15,-2-1 0-15,3 0 0 16,2-3 0-16,4-4-27 16,2 2-27-16,0-2-97 15,-4 0-84-15,-3 1 145 16</inkml:trace>
  <inkml:trace contextRef="#ctx0" brushRef="#br0" timeOffset="101988.96">17440 17614 443 0,'0'4'297'16,"1"-2"-2"-16,0 1-89 15,-1-3-30-15,0 0-43 16,0 0-27-16,0 0-10 16,0-1 4-16,16-5-5 15,25-28-4-15,-25 6-33 16,2 0-20-16,3-5-26 15,1 0-6-15,7 1-5 0,-3-2-1 16,1 7 1 0,-2 4 0-16,-2 4 1 0,-3 6 2 15,-7 4 1-15,-3 3 0 16,-8 6 0-16,0 0 3 16,-2 3 2-16,0-3 3 15,-1 0 2-15,0 19 3 16,-7 39 5-16,2-22 8 0,-7 11 14 15,2 13 0-15,-2 18 5 16,-5 6-3-16,3 12-9 16,-8-6-3-16,-2-7-15 15,2 1-7-15,2-13-13 16,5 6-12-16,3-3-37 16,7-8-36-16,2-6-73 15,2-17 95-15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12:36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4327 5876 166 0,'15'0'125'0,"3"-1"20"15,-3-1-10-15,7 2-28 16,-3-2-18-16,4 2-29 16,4 2-14-16,5-1-21 15,3 0-10-15,4 0-10 0,5 3-2 16,10 3-2-16,3-4 1 16,6 6-1-16,-3-1 1 15,4-3 0-15,-1 7 0 16,5-5 2-16,8 1 43 15,2 0 13-15,3-2 1 16,-9 0 0-16,-1-2-42 16,-5 2-11-16,-6 2-1 0,0-4 1 15,-3 1-2-15,-5-2 0 16,-2 2-1-16,-1 4-1 16,-4 0 0-16,-9-1 0 15,-6-4 2-15,-9-1 5 16,-6 0 3-16,-6 2 7 15,2 1 2-15,-9-5 4 16,3 3 26-16,-1-4 44 16,-4 0 5-16,0-2-6 15,0 1-29-15,0 0-51 16,-1 0-8-16,-2-10 1 16,1-4 3-16,-8-32 0 15,8 28 0-15,2-6-7 16,-3-2-2-16,5-4-4 15,0-4 0-15,-1-6-1 16,11-1 1-16,-9-4 0 16,5 4 1-16,-2 6-1 0,0 5 0 15,7 8 1-15,-7 4-1 16,2 7 2-16,-5 3 3 16,-2 4 5-16,1 0 2 15,-1 5-2-15,-1 0-2 16,-1 0-5-16,0 0-2 15,0 0 1-15,1 0 1 16,0 0 0-16,0 0-1 16,0 0-1-16,0 0-2 15,1 2-1-15,1 6-1 16,14-1 1-16,26 29-1 0,-20-30 1 16,0-2 0-16,8 1 0 15,-2-4 1-15,6-1 0 16,3 2 1-16,1-3 0 15,2 1 0-15,4 1 1 16,-7 0 0-16,-2 4 0 16,-4 0 1-16,-9 3 0 15,-3-2-1-15,-9 5 1 16,2 0 0-16,-4 2 1 16,1 4 0-16,-3 0 0 15,-2 0 0-15,-4 0 1 16,0 2-1-16,-4 2 0 15,-1 2-1-15,1 4 0 16,-2-1 0-16,-5 1 0 16,8-2 2-16,-5-4-1 15,0-4 1-15,8-4 0 16,-5-1 2-16,0-5 2 0,0 1 0 16,-1-5 0-16,1-1 0 15,5-1-3-15,0 2-3 16,0-3-4-16,-1 0-4 15,1 0-3-15,0 0 0 16,0 0 2-16,0 0 1 16,1 0 3-16,12 2 0 15,7-1 1-15,24 2-1 0,-17-1 1 16,-1 2-1-16,6 3 0 16,7 1-1-16,3-4 0 15,3 2 0-15,10 0 0 16,4-4 1-16,0 2 1 15,-1-3 0-15,2-2 2 16,-4 1 0-16,9 0 1 16,4 0 0-16,1-4 0 15,6 1-1-15,-6 2 1 16,-6-6 0-16,-7 5 1 16,-2 0 0-16,-3 1 0 15,2 1 0-15,-2 2 1 16,-4 4 0-16,-4-4 0 15,-9-1 0-15,-5 1 1 16,-3-3 1-16,-11 3 1 16,2 5-1-16,-8-5 1 15,-4-1 0-15,-2-1 0 16,1 0 0-16,-2 0 1 0,-3 0 2 16,0-1 2-16,0 0 15 15,0 0 6-15,0 0 1 16,0-1 1-16,5-8-11 15,0-8-5-15,3-35-3 16,-11 24-4-16,7-3-3 16,-2-4-6-16,-1 1 0 15,5 0-1-15,0 0 0 16,-3-1 0-16,4-1 0 16,-3-2 0-16,-1 0 0 0,0-1 3 15,0 1-2-15,0 1 1 16,3 0-1-16,2 2-1 15,-1 3 0-15,1 1-1 16,-5 1 1-16,-3 6 0 16,0 5 1-16,-3 6 3 15,3 3 2-15,1 2 0 16,-3 0 0-16,2 3-3 16,3-1-2-16,-4 1-3 15,3-1 0-15,1-3 0 16,-1 2 0-16,-2 5 2 15,5 0 1-15,-8 5 5 16,1-2 5-16,2 0 3 16,0-1-1-16,0 0-4 15,0 0-6-15,0 0-9 16,0 1-4-16,0 0-1 0,0 0-1 16,0 0 4-16,6 0 1 15,11 0 0 1,37 5 1-16,-29-2 0 0,3 2 1 15,10 1 2-15,0-3-1 16,11 1 2-16,1 0 0 16,-1 0 0-16,5 2 0 15,-14 0 1-15,1 0-1 0,0 4 1 16,-5 0 0-16,7 4-1 16,-3 0 1-16,-4 4-2 15,2 3 2-15,-7-4 1 16,0 1 0-16,-3 0 0 15,-5 0 1-15,-1 4-1 16,-6-2 0-16,-5-2 0 16,-3 2 0-16,-8-3 2 15,2 10 1-15,-8-2 0 16,0 3 0-16,-3 4-1 16,-4-2 0-16,2 3-1 15,-2-3 0-15,1 1 1 16,2-2-1-16,0-2 2 15,3-3-1-15,-5-3 1 16,-2-4 1-16,0 2-1 16,1-3 0-16,1-4 0 15,5 4-1-15,0-4-1 16,0 1-1-16,3-5 0 0,-1-3 0 16,3 0-3-16,2-1 0 15,2 2-2-15,1 1 0 16,3 0 1-16,1-3 1 15,2-2-1-15,4 1 1 16,1-4-1-16,3 8 1 16,4-4 0-16,4 2 1 15,2 1-1-15,6-5 0 16,5 2-1-16,1-2 0 16,-1 2 0-16,-2-3 0 0,3 2 3 15,-1 0-1-15,8-1 1 16,2-1 1-16,2 0-1 15,2 1 0-15,4 2 1 16,1 0 0-16,-11-3 0 16,1 0 0-16,-1-3 0 15,0 2-1-15,9 1 1 16,-2-1 0-16,-1-1 0 16,1-1 0-16,-1 1 1 15,2-1-1-15,-3 2 1 16,-6 2-1-16,-2-1 0 15,-4 3 1-15,-1-3 0 16,1 0-1-16,-1 0 1 16,-1 2 0-16,-5 0 1 15,-4 1 1-15,-11 0 0 16,1 0 2-16,-9-4 1 0,-3-1 2 16,-3 0-1-16,-1-2 2 15,-4 5 5-15,2-1 2 16,-2-1-1-16,1 0-1 15,1 0-7-15,0-8-3 16,0-14-1-16,0-26 1 16,0 18 1-16,1-2 1 15,1-10 1-15,-4-8 0 16,4-12-3-16,-2-3 0 16,0-10-4-16,4 3-1 0,1 5-1 15,4 6-2-15,5 8 0 16,2 2-1-16,2 3 1 15,2 0-1-15,4 4 0 16,-3-1 1-16,1 7 1 16,-4 0 3-16,-5 4 0 15,1 6 2-15,-5 7 1 16,5 3-1-16,-8 8 0 16,0 1 0-16,-6-3-1 15,-5 4 0-15,6 4 0 16,2 1 0-16,1 3 1 15,-1-1 2-15,-4 1 0 16,0 0 1-16,0 0-1 16,0 0 0-16,0 0 0 15,-1-5-1-15,-1 3 3 16,3 1 0-16,-1 0-1 0,0 1-1 16,0 0-5-16,0-2-4 15,0 2-8-15,0 0-2 16,0 0 1-16,0 0 3 15,1 0 7-15,0 0 0 16,0 0-1-16,0 0 0 16,18-5-2-16,27 2 0 15,-21 8-1-15,2-2 2 16,10 3 1-16,4 1 1 16,6-1 0-16,7 2 0 0,0 1 1 15,2-2 0-15,0 2 1 16,-4 2 1-16,-1 8-2 15,-5 0 1-15,3 4 1 16,-4 0 0-16,2-1 0 16,-3 3 0-16,-1 2-1 15,-2 1-1-15,-7 2-1 16,-2 0 0-16,-8 6-1 16,-6 1 0-16,-4 10 2 15,-6 0 1-15,-4 5 2 16,-3 3 1-16,-3-3 1 15,-7-3 1-15,-5 4-1 16,-3-2-1-16,0 0 2 16,-1 4-1-16,0-5 0 15,3-5 0-15,2-5 1 16,2-6-1-16,2-13 2 16,2-2 0-16,4-7 1 0,2-3-2 15,2-3 1-15,-1-3-2 16,1-1-4-16,0-1-2 15,0 0-3-15,0 0 0 16,0 0 2-16,0 0 0 16,11 2 0-16,7 1 1 15,33-2-1-15,-26-5 0 16,6 1 2-16,5 0-1 0,6 4 2 16,-5-1 1-16,6 0-1 15,0 2 0-15,-2-3 1 16,10 4 0-16,0 3 0 15,8-2 1-15,4 1-1 16,-1 0 0-16,7 5 0 16,-8 0 0-16,-5 2 0 15,0-3 1-15,0-4 0 16,5 3 0-16,6-3 0 16,-1-1 0-16,-5-3 0 15,-4-2 1-15,-6-1 0 16,-6 6 1-16,-6 0-1 15,4 3 0-15,-5 0 1 16,2 2 0-16,-3 0 0 16,-9-4 1-16,-4 0 1 15,-5-1 0-15,-8-4 2 16,-1 6 1-16,-8-4 2 16,-1-1 4-16,2 1 9 0,-3-2 6 15,0-1 10-15,0 0 0 16,-1-8-5-16,-3-17-3 15,-7-36-11-15,2 24-1 16,-2-11-3-16,4-6-1 16,2-7-7-16,2-8-3 15,2 2-5-15,2-1-2 0,4-6 0 16,0 3 1-16,3-11 0 16,1-4 1-16,0 2-1 15,1 3 0-15,-4 6 0 16,1 3 0-16,-2 2 1 15,2-1-1-15,-2 3-1 16,2 7 0-16,1 7 0 16,-3 8 1-16,1 7 1 15,-1 6 1-15,0 6 0 16,-2 0-1-16,0 7 0 16,-2-2 0-16,0 3-1 15,0 6 0-15,0 2-1 16,-1 0 0-16,0 7-1 15,0 2 1-15,0 3-1 16,0 0-2-16,0 0-2 16,0 0-4-16,0 0-1 15,0 0 1-15,0 0 1 16,0 0 3-16,11 0 2 16,6 2 1-16,33 0 0 15,-23-2 0-15,6-2 0 0,5-5 1 16,8 1 2-16,3 0-1 15,8-2 1-15,1-3 0 16,8 5 1-16,-2 0 0 16,0 3-1-16,-2 6 1 15,-13 5-3-15,-3 3 0 16,-7 11-9-16,-2 2-3 16,-6 5-2-16,-2 1-1 15,-4 6 5-15,-3 4 2 0,-5 3 4 16,-2 7 2-16,-6 4 3 15,-3 8 0-15,-2 6 1 16,-4 3 1-16,-4 1 1 16,-4-6-1-16,0 4 1 15,1 0 1-15,0-4 0 16,1 6 0-16,-2-4 0 16,-2-5 0-16,-3-3 0 15,0 0 0-15,5-10 0 16,-3-5 0-16,1-2 0 15,0-8 0-15,3-4 0 16,3-1 0-16,4-6 0 16,0-3 0-16,0-1 0 15,-1-4 0-15,-2 0 0 16,1-1 0-16,0-3 0 16,2 1-1-16,-2-4 0 0,6 2-1 15,-1-4-3 1,3 2 0-16,8 0-2 0,-4-1 1 15,12 3 3-15,1 1 1 16,5 4-1-16,4-2 0 16,7 1 0-16,4 4-1 15,6-4 0-15,3 4-1 16,3 1 0-16,3-6 1 16,13 1-1-16,5-2 1 15,19-4-1-15,5-3 1 0,8-6 1 16,10 0 1-16,13-3 1 15,151-6 3 1,-137 0-1-16,-3 3-1 16,2 5-1-16,-14 2 3 15,-11 1-25-15,-21 3-133 16,-18 6 111-16</inkml:trace>
  <inkml:trace contextRef="#ctx0" brushRef="#br0" timeOffset="1857.51">3504 3598 57 0,'6'-35'32'15,"-2"7"20"-15,2 0 33 16,-2 8 55-16,1 2 14 16,-4 4 8-16,1 3-14 0,-2 3-24 15,1 5-12-15,1 4-35 16,-4 1-18-16,1-2-31 15,0 2-10-15,-12 27-8 16,-16 44 3-16,8-11-2 16,-3 6 0-16,1 8-5 15,-1 0-2-15,7-11-1 16,8-3 0-16,6-13-2 16,2-9 0-16,3-10-1 15,6-8 0-15,5-12 1 16,4-8 1-16,13-14 4 15,-1-10 0-15,13-16-1 16,0-6 0-16,0-8-2 16,2 0 1-16,1 4 0 15,-2 4-1-15,-12 12-2 16,-3 9 5-16,-14 14 16 16,-1 10 15-16,-8 18 16 15,-5 8 0-15,-15 19-7 0,-6 7-11 16,-2 15-12-16,-3 2-5 15,13 7-10-15,1-4-8 16,14-10-49-16,9-1-24 16,22-12-53-16,3-4-33 15,21-4 107-15</inkml:trace>
  <inkml:trace contextRef="#ctx0" brushRef="#br0" timeOffset="2860.66">17626 6235 377 0,'16'-21'212'16,"-5"4"-55"-16,1 1 6 15,-1 4-15 1,-3 2-34-16,0 3-36 0,-3 4-7 16,1 3-15-16,-3 1-13 15,-3 7-8-15,1 4 2 16,-7 9-11-16,-1 6-7 16,-6 15-7-16,-3 9-2 15,-11 10-4-15,-1 5-1 16,-7 3-3-16,-1 1 0 15,1 5 1-15,1 0 1 0,6-2 0 16,3-3 0-16,4-10 0 16,11-2 0-16,1-11-1 15,9-5 1-15,3-10 5 16,5-5 8-16,10-5 10 16,3-3 4-16,9-6-2 15,3-4-5-15,-1-12-7 16,2-2-2-16,-1-8-2 15,-1-4-21-15,-2-3-53 16,-5-8-26-16,1-4-71 16,-4-4-22-16,-7-5-56 15,4 0-89-15,-7-5 215 16</inkml:trace>
  <inkml:trace contextRef="#ctx0" brushRef="#br0" timeOffset="3061.13">17394 6554 1109 0,'-21'-8'406'16,"5"0"-339"-16,9 6-1 15,7-2-21-15,8 0-22 16,20 7-3-16,5-3-3 16,19 1 8-16,9 0-3 15,7 0-12-15,2 0-49 0,-3-1-98 16,2 2-61-16,0-3 99 15</inkml:trace>
  <inkml:trace contextRef="#ctx0" brushRef="#br0" timeOffset="6091.81">3239 9226 154 0,'2'-13'134'16,"0"6"35"-16,-6 2-31 15,4 5-35-15,0 4-12 0,0-4-5 16,0 1 1-16,7 24-13 15,46 34 0-15,-21-19-19 16,-4 0-10-16,7 10-16 16,2 2-13-16,0 5-10 15,-4 2-2-15,3-8 2 16,-3 1 2-16,-4-10 1 16,-1-6 2-16,-6 0-1 15,-1-2 1-15,-5-1 1 16,0 1 2-16,-7-7-1 15,-4-4-13-15,-1-6-68 16,-3-3-48-16,-1-11-148 16,5-4 158-16</inkml:trace>
  <inkml:trace contextRef="#ctx0" brushRef="#br0" timeOffset="6308.11">3698 9430 746 0,'-4'-5'319'0,"-9"8"-162"0,-3 6-59 15,-4 13-17-15,-2 5-2 16,-7 14-9-16,-2 4-10 16,-7 9-30-16,-3 5-14 15,-2 5-11-15,-1-1-3 16,1-1-58-16,3 2-64 15,2 4 76-15</inkml:trace>
  <inkml:trace contextRef="#ctx0" brushRef="#br0" timeOffset="7427.03">17153 12738 133 0,'40'-56'130'15,"-26"48"44"-15,-3 0 25 16,2 7 4-16,2 2-11 16,-4 9-32-16,-5 3-14 15,-7 12-42-15,-7 9-29 16,-8 12-28-16,-2 7-16 15,-6 11-21-15,-8 3-2 16,-3 9-5-16,-1 3 0 16,1 4-1-16,8 2 0 0,4-6-1 15,3-3 0-15,10-13-1 16,2-6-3-16,12-10-19 16,2-9-16-16,11-10-53 15,1-6-25-15,4-14-72 16,2-5-53-16,0-12 158 15</inkml:trace>
  <inkml:trace contextRef="#ctx0" brushRef="#br0" timeOffset="7624.5">16898 13280 1053 0,'-6'5'392'15,"6"0"-267"-15,12-2-81 16,8 0 1-16,18-2 17 0,8-6-5 16,11-8-28-16,2-1-15 15,0-7-144-15,-3-4-97 16,-6-3 137-16</inkml:trace>
  <inkml:trace contextRef="#ctx0" brushRef="#br0" timeOffset="9107.41">-398 11406 708 0</inkml:trace>
  <inkml:trace contextRef="#ctx0" brushRef="#br0" timeOffset="10008.52">5101 11637 689 0,'4'1'293'0,"9"4"-76"16,17 7-237-16,11 4 4 16,17 4 9-16,9 2-1 0,19-1-2 15,8 0 3-15,24-6-1 16,11-2 1-16,23-5 2 16,19 0-2-16,25-7 2 15,11 1-1-15,36 2 2 16,11-1 1-16,35 4 0 15,20 5-1-15,20 2 9 16,22 0 10-16,16 2 20 16,8-2 6-16,27 4-3 15,6 4-9-15,22 0-15 16,11 1 2-16,3 1 2 16,1-2 0-16,9 5 2 15,7-3-8-15,5 5-5 16,9 3-2-16,-7-6-2 15,-5 7 2-15,-3-3 0 16,-3-2 1-16,-11 3-1 16,-6-2-8-16,-29 4 40 0,-13-3 1 15,-37-3 3-15,-26 0 13 16,-27-10-158-16,-19 1 81 16</inkml:trace>
  <inkml:trace contextRef="#ctx0" brushRef="#br0" timeOffset="13224.29">4549 8510 656 0,'24'-15'290'16,"-27"32"-104"-16,1 7-168 15,2 7-4-15,-1 10-20 16,-1 6-6-16,2 18-1 15,-3 10 3-15,3 23 6 16,0 13 2-16,0 19 3 16,3 10 2-16,-1 26-1 15,-2 7 1-15,-2 29 8 16,-4 3 20-16,-3 10 58 0,-3 4 31 16,3-11 28-16,1-2-11 15,3-15-49-15,4-11-29 16,2-10-35-16,5-8-10 15,-1-20-10-15,2-10-8 16,-2-24-82-16,2-13-62 16,4-17-178-16,3-7 191 15</inkml:trace>
  <inkml:trace contextRef="#ctx0" brushRef="#br0" timeOffset="13708.79">5356 11631 395 0,'-13'-12'139'16,"-2"0"-117"-16,-3-3-10 15,-4 2 7-15,-1-2 23 16,-6 1 74-16,-2 2 41 16,-9-1 45-16,-2 4-8 15,-3 2-62-15,-10-2-40 16,7 1-52-16,-6-3-18 0,-19 4-19 16,-1 4 1-16,-21 3 10 15,-3 4 17-15,4 0 5 16,2 2-1-16,7 0-5 15,3-5-26-15,6-3-64 16,1-3-56-16,15-17 66 16</inkml:trace>
  <inkml:trace contextRef="#ctx0" brushRef="#br0" timeOffset="34500.16">4716 10016 150 0,'-7'9'99'0,"3"-4"-17"0,1 2-5 16,0-2-14-16,3 1-4 16,0-1 11-16,0 2 7 15,3-1-4-15,1 1-6 16,0 0-16-16,4-2-32 15,-1 3-8-15,2-3-10 16,3 2-1-16,6 0 0 16,-1 0 0-16,5 2 0 15,-2-3 1-15,-1 2 5 16,5 1 10-16,-2-2 8 16,-2 2 1-16,3-2-3 15,-3-1-10-15,5 1-6 16,2-5-2-16,2 3-3 15,1-1 1-15,-1-1 0 16,3 2 0-16,0-2 1 16,1 0 1-16,2 2-1 0,1-2 1 15,0-1-2-15,-1-2-1 16,0-3 1-16,-3-2 0 16,-5 3-1-16,1 0 1 15,-3 2 0-15,-2 0 1 16,2 0 0-16,1 2 1 15,-2 1 0-15,-1-1-1 16,-1 0 0-16,-3 1 0 16,-4 0-1-16,-1 1 0 0,-1-2 1 15,-4-2 0-15,0 1 1 16,-2-1-1-16,-1-2 0 16,0 3 0-16,0-2-1 15,0 0 1-15,0 1 0 16,1-7 1-16,-3 2 0 15,7 1 0-15,-3-2 1 16,2 2-1-16,-1 0 2 16,-3-3 2-16,-2 2 3 15,1-1 1-15,-1 0 2 16,0 0-1-16,1-1-3 16,0-1-2-16,1-2-2 15,1-3-2-15,2-1-2 16,1-3-1-16,2 0 1 15,0 2 1-15,0-1-1 16,-4 2 1-16,-2 1-1 16,-2-2 0-16,1 0-1 0,4 2-1 15,3 0 0-15,1 3 0 16,0 0 0-16,2 0 0 16,-3 0 0-16,3-1-1 15,-2 0 0-15,1 1 0 16,4 3 0-16,-3 1 1 15,0-3 0-15,6 2 0 16,-3 1 1-16,-1-1-1 16,4 1 1-16,-4-5 0 15,2 5-1-15,4-3 0 0,2 4-1 16,0 3-1-16,-1-3 0 16,-2 2 1-16,-2 1 1 15,-2-1 0-15,0 1 1 16,-2 2 2-16,1 5-1 15,-2-3 0-15,-2-1-1 16,4 4 0-16,-3-4 0 16,1 1 1-16,-4 2-1 15,-4-4 0-15,3 3 0 16,1 4 0-16,-3-6 0 16,-1 1 1-16,-1 1-1 15,-2-5 1-15,0 5 0 16,5-1 0-16,-4 1 0 15,2-2 0-15,-2-1-1 16,-5 1 1-16,5-1-1 16,-5 1 0-16,0-1 0 15,0 0-1-15,0 0 1 0,0 0 3 16,0 0 11-16,4 0 3 16,-3 0 2-16,3 3-4 15,2-2-10-15,-1 4-3 16,2 6-1-16,27 24-1 15,-31-28 6-15,1 0 8 16,3 3 7-16,-2 0 0 16,2 1-3-16,-2 1-8 15,1 1-8-15,-2 1 0 0,4 4-3 16,0-2 0-16,2 1 0 16,0-4-1-16,-1-2 1 15,1 1 0-15,0-2 1 16,-1 2 3-16,-1-1-1 15,5 0-1-15,-3-1-1 16,3-2 0-16,1 0-1 16,-1 0 0-16,1-2 0 15,3 1 0-15,-1 1 0 16,-1-3 0-16,0 2 0 16,-2 1 0-16,-1-2 1 15,4 1 0-15,-1 2-1 16,1-3 1-16,-2-1-1 15,-8-2 0-15,2 1 1 16,3-1-1-16,3 2 0 0,3 0 2 16,-7-4 2-1,-1 1 1-15,-4-2 0 0,3 1 0 16,0 1-1-16,1 1 0 16,-3-1 0-16,4 0-1 15,-5-1 1-15,0 0-1 16,4 0 0-16,-2 0 0 15,4 4 0-15,-5-3-1 16,3-1-1-16,-3-1 2 16,3 0-1-16,1-2 1 0,-1 2-1 15,2 0 0-15,-4 1-1 16,6 1 0-16,0-1 0 16,-2 0 0-16,4 0-1 15,-2 2 0-15,0-3 0 16,-1 1 0-16,6 1 0 15,-2-2 0-15,3 2 0 16,2 0 1-16,-4 2-1 16,2 0 0-16,0-3 1 15,-2 2 0-15,-3-4 0 16,4 0 1-16,-3 2-1 16,0-1 0-16,3 1-1 15,-5 4 1-15,2-4 0 16,-6-1 0-16,5 3 1 15,-5-2-1-15,-7-1 0 16,14 7-1-16,-11-8 1 16,7 1 1-16,-2 0 0 15,0-4 0-15,3 4 0 16,-1-1 0-16,3 0 0 0,-1-2 1 16,-6 0-2-16,6 0 1 15,-5 0-1-15,0 4 0 16,2-1 1-16,-3-3-1 15,1 2 2-15,1-4 2 16,0 1 0-16,-3 1 2 16,-2-3 1-16,1 3-1 15,0-1-1-15,1-1-1 0,-2 1-1 16,3-2 0-16,-3 1-1 16,2-1-1-16,-1 1 2 15,-2 1 0-15,2-3 1 16,-3-1 2-16,0 0 1 15,1-2-1-15,3-2 0 16,1 2-1-16,-2-4-3 16,2 1-1-16,-1-4-1 15,0-3 0-15,2 5-1 16,0-4 0-16,-1 3 0 16,5-4 0-16,0-3 0 15,-4 1 1-15,5 2 0 16,-5 0-1-16,4 2 0 15,-3 0 1-15,3-1 0 16,-3 2 0-16,1-3-1 16,1 2 1-16,1 4-1 15,-3-1 0-15,-5 3 0 16,6-2-1-16,-4-1 0 0,4 4-1 16,6-3 0-16,-6 1 0 15,1 1 0-15,4-1 1 16,2 4-1-16,-5-2 0 15,2-2 0-15,-3 3 0 16,0 1 1-16,5 3 1 16,-1-1 0-16,0-3-1 15,0 0 1-15,1 2 0 16,0 1-1-16,-3 1 1 0,0-2-1 16,0-1 0-16,1 5 0 15,0-3 0-15,1 3 0 16,1 2-1-16,-2-1 2 15,2 0-1-15,-3 1 1 16,-3-4 0-16,2 2 1 16,-1 1 0-16,-2 0 0 15,3-2 1-15,-5 0-2 16,2 0 2-16,0-1-2 16,-3 1 0-16,1 1 0 15,-3 2 0-15,3 3 0 16,-4 1 0-16,1 0 0 15,-1-3 0-15,-2-1 0 16,-2 1 0-16,0 0-1 16,0 1 0-16,0 0 0 15,0-1 1-15,7 0 0 16,-1 0 0-16,1-1 0 0,4 1 0 16,-8 1 0-16,4-1 0 15,-5 0 1-15,-2 0-1 16,3 0 0-16,3 0 0 15,4 1 0-15,-7 0-1 16,2 0 0-16,1 0 1 16,0 0 0-16,5 0 0 15,-2 0 1-15,-2 0-1 16,-1 0 1-16,1 0-1 0,-1 0 0 16,-1 0 0-16,-1 0 0 15,0 0 0-15,-4 0 1 16,4 0 1-16,-3 0-1 15,2 0-1-15,2 0 1 16,-2 0 0-16,0 0-1 16,1 0 0-16,0 0-1 15,1 1 0-15,-2-1 0 16,-2 0 1-16,0 0 0 16,-1 0 1-16,2 1 1 15,2 2-1-15,1 1-1 16,-3-3 0-16,4 3 0 15,-4-4-1-15,3 4 1 16,0 1-1-16,0-4 0 16,1 7 1-16,0-3 0 15,-3 1 0-15,3 0-1 16,1 3 1-16,27 25 0 0,-26-24-1 16,-1-3 1-16,-1 2-1 15,2 0 1-15,-2 3 0 16,-1-2 0-16,-1 2 2 15,0 0-1-15,6 0-1 16,-2 1 0-16,0-2 0 16,-2 1 0-16,2-1 0 15,1 0 0-15,-2-1 1 16,1 3-1-16,2-1 1 0,-4 0-1 16,3 3 0-16,-2-3 0 15,2 3 0-15,0-1-1 16,0-4 1-16,2 3 0 15,-2-1 0-15,2 2 0 16,-1-1 0-16,-1 4-1 16,0 0 1-16,-2 0 0 15,0 5 0-15,0-6 0 16,-1-2 0-16,0 2 0 16,7-2 0-16,-4-1-1 15,-9-1 1-15,5 1 0 16,-2-1-1-16,0 2 1 15,14 3-1-15,-4-5 1 16,-4-1 0-16,0-4 0 16,-4 1-1-16,4-1 0 15,0 0 1-15,1 1 0 16,4 0 0-16,0-2-1 16,3 2 1-16,4-3-1 0,-2 3-1 15,3-1 0-15,-1-1-1 16,2 3 2-16,-2-6 0 15,2 4 1-15,2-2 0 16,0 2 0-16,0 3 1 16,2-4-1-16,-4-1 0 15,-1-1 1-15,0 2-1 0,-1-2 1 16,-1 2 0 0,2-1 0-16,-6-3 0 0,-3-2 0 15,5 4 0-15,-10-1 0 16,5 1-1-16,0 0 1 15,-2-3-1-15,5 3 0 16,0-3 0-16,1 3 0 16,-4 1 0-16,3-2 0 15,-1 1 0-15,-4-3 0 16,0 3 2-16,3-4-1 16,-2 0 0-16,0 0 0 15,1-1-1-15,-2-3 1 16,1 4-1-16,3-1 1 15,-3-1 0-15,2 2-1 16,-2-2 1-16,1 2-1 16,-1 0 0-16,0 4 0 15,-2-6-1-15,1 0 0 16,1 2 1-16,-1-7 0 16,4 7-1-16,-5-2 1 0,3 1 0 15,4 1 0-15,-4-1 0 16,4 0 0-16,-3-1 0 15,-6-4-1-15,3 3-1 16,-5-3 2-16,5 6-1 16,1 3 1-16,-5-3 0 15,4 1 0-15,1-1 0 16,-6-4 0-16,3 4 0 0,-1 1-1 16,1 1 1-16,4-1-1 15,-4-2 0-15,4 1 1 16,-4 0 0-16,1-2 0 15,0 2 0-15,1-1 0 16,-3-1 0-16,-1 2-1 16,-1-2 1-16,-2-2 0 15,2 4 0-15,2 0 0 16,0 0-1-16,-1 1 0 16,-3-1 0-16,0-5 0 15,3 5 0-15,-3 0 1 16,2 0 0-16,-3-1 1 15,-3 0 0-15,0 0-3 16,0 0-3-16,0 0-3 16,0 0-3-16,0 0 4 15,0 0 2-15,0-3 2 16,1-6 1-16,1-3 0 16,5-28 0-16,-3 25 0 0,2-1-1 15,1 1 3-15,0 0-1 16,-2-1 1-16,1-3-1 15,0-1 1-15,0 1-1 16,0-6 0-16,1 2 0 16,-1-3-1-16,0-2 2 15,3 6-1-15,-2-2 0 16,3 4 1-16,1-1 0 0,-2 2 0 16,1 0 0-16,-3 0-1 15,6 1 1-15,-3-4 0 16,3 5-1-16,1-4 1 15,-5-1 0-15,6 4-1 16,0-2 1-16,-5 2 0 16,2 0 0-16,-4-1-1 15,-1 4 0-15,5 2 1 16,-2-2 0-16,0 3 0 16,-2-1 1-16,-1-1-1 15,1 0 0-15,0 2 0 16,-1 0-1-16,3 1 0 15,0-1 0-15,0-1 1 16,1 0 0-16,-1-3 0 16,2 3 0-16,-1 1 1 15,-1 2-1-15,-2-1 0 0,3-1 0 16,1 1 0-16,1 1 0 16,1 1 0-16,-5-3 0 15,-2 1 0-15,1 3 0 16,0 1 0-16,0 6 0 15,0-5 0-15,-1-1 0 16,-1-1 0-16,-2 1 0 16,5 3-1-16,0-2 0 15,0 4-1-15,-1-6 1 16,7 0 0-16,-2 4 0 0,2-5 0 16,-2 1 1-16,-1 2 0 15,0-5 0-15,-1 2 0 16,1 3 0-16,0-2-1 15,1 3 0-15,1 0 0 16,0 1 1-16,0 2-1 16,-3 0-1-16,0 2 2 15,-2 0-1-15,-4 0 0 16,4 2 0-16,-6-1 1 16,-1 0-1-16,3 3 1 15,-5-3-1-15,0 0 0 16,0-1 0-16,0 0-1 15,5 0 0-15,8 1 0 16,-5 1 0-16,25 8 1 16,-25-6 0-16,-4-1 1 15,-1 1 0-15,9 2 0 16,-3 0 0-16,-5-3 0 16,0 0 2-16,-4-1-1 15,0-1 1-15,0 0-1 0,0 0 0 16,0 0-1-16,1 0 0 15,4 2 0-15,3 1-1 16,1 1 1-16,-6-3 0 16,5 1 0-16,-2 0 0 15,2 0 1-15,-1 0-1 16,-3-1 0-16,2 0 0 16,3 0 0-16,-2 0 0 15,4 1 0-15,-2-1 1 0,-1 1-1 16,30 12 1-16,-32-13-1 15,4 1 1-15,-3-2-1 16,3 4 0-16,-3-1 0 16,2 1-1-16,2 2 0 15,0-5 0-15,2 2 0 16,-1 1-1-16,-3-1 1 16,0 3 0-16,-2 1 2 15,0 1 0-15,-1 4 1 16,-1-3 0-16,2 5-2 15,0-2 0-15,-2-1 0 16,3 2 0-16,-1 0 0 16,-2 3 0-16,2 2 0 15,-2 5 0-15,-2 1 0 16,3 2 1-16,-2 0 0 16,2 1-1-16,-1 2 0 0,4 0-1 15,2 1 1 1,-6-4 0-16,1 0 0 0,-2 0 0 15,3 0 0-15,-1-3 0 16,7 1 0-16,-7-1-1 16,-4-4 1-16,3 5 0 15,1-5-1-15,-2 1 1 16,6 4-1-16,3-2 1 16,-13 0 0-16,10 1 1 15,-5-4 0-15,-1 0-1 0,2-1 0 16,-3-2 0-16,2 0 0 15,0-1 0-15,2-3-1 16,3 1 1-16,-2-4 0 16,3 0 0-16,0 0 0 15,2-2 0-15,-2 3 0 16,-7-4 0-16,4 2 0 16,3 3 0-16,3-2 0 15,0 0 0-15,2 0 0 16,-9 0 1-16,6-1 0 15,1 1 0-15,-3-2 0 16,2-1-1-16,-2 1 0 16,0-1 0-16,-2-2 1 15,4 2-1-15,-3-3 0 16,0-2 0-16,2 4 0 16,1-2 0-16,-3 1 1 0,3 1-1 15,-3-2 1-15,-1-1 0 16,1 4 0-16,1-2 0 15,-1-1 0-15,0 2 0 16,-1-4-1-16,0-1 1 16,5 2-1-16,2-1 0 15,-1 0 1-15,0 0-1 16,0 0 1-16,1-1 1 16,-6 0-1-16,5 2 0 15,-2 1 0-15,-3 1 0 0,3-2 0 16,-6 0 0-16,-1-2-1 15,1 0 0-15,2 3 1 16,0-2-1-16,1 0 1 16,-3-1 0-16,3 1 0 15,0-1 1-15,-2 2-1 16,-4-2 0-16,0 0 0 16,3 2 0-16,-1-2-1 15,0 1 1-15,-2 0 0 16,3 1 0-16,-5 2 0 15,4-3-1-15,-2-1 0 16,-1 0 0-16,-3-1 0 16,0 0 0-16,0 0 1 15,0 1 0-15,0 0 0 16,0 0 0-16,0 0 0 16,0 0-1-16,1 0 0 0,4 0 0 15,-2 0-1-15,0 0 1 16,-1 0 1-16,3 0 0 15,-3 0 1-15,0 0-1 16,-1 0 1-16,-1 0 0 16,0 0 0-16,0 0-1 15,0 0 1-15,0 0-1 16,0 0 1-16,0 0 1 16,0 0-1-16,0 0 1 15,0 0 0-15,3 0 1 0,-3 0 1 16,1 0 0-16,-1 0-2 15,1 0 0-15,-1 0-3 16,0 0-1-16,0 0-1 16,0 0 2-16,1 0 0 15,-1 0 1-15,1 0 1 16,-1 0-1-16,0 0 0 16,0 0 0-16,0 0-1 15,0 0-2-15,0 0 0 16,0 0 1-16,0 0 2 15,2 0 2-15,-2 0 5 16,0 0 2-16,0 0 1 16,0 0 0-16,0 0-7 15,0 0-2-15,0 0-4 16,1 0 0-16,0 0 0 16,1 0 0-16,-2-1 2 0,3 0 0 15,-2-1 0-15,2 1 1 16,-2 0 0-16,-1 0 0 15,2 0 1-15,-2 0-1 16,3 0 0-16,-1 0 0 16,-1 0-1-16,1 0 0 15,0-1 1-15,-1 1 1 16,3-1-1-16,-2 0-1 16,-1 1 0-16,2-2 0 0,-1-1 0 15,3 1 0-15,0-2 0 16,1 2 0-16,-3-3 0 15,0-2 0-15,-2 2 1 16,4-4 0-16,-4-1 5 16,29-28 2-16,-27 24 5 15,-2 0-1-15,2-3-4 16,0-3-2-16,3-4-5 16,0-2-1-16,5-6 0 15,-3-2 0-15,3-4 0 16,-1 0 0-16,1-2 0 15,-1 2 1-15,-2 1 0 16,5-2 0-16,-4-5-3 16,2-4 0-16,0-10-1 15,0-4 0-15,0-5 1 16,3 0 2-16,-4 4-1 16,1 2 1-16,0 0 0 0,-1-3 0 15,1-5 1 1,1-4-1-16,3 1 0 0,2-1-1 15,-1 3 1-15,3 1-16 16,-4-4-10-16,-2 0 0 16,5-8-3-16,-1-1 18 15,1 4 9-15,5 4 1 16,2 10 1-16,-1 0 0 16,7 0 0-16,-3-2-1 0,3-3 0 15,1 1 1-15,-5 2 0 16,2 3 0-16,-1 9 0 15,-1-1 1-15,-3 5-1 16,4-5 0-16,-4-5-1 16,-1-1-1-16,2 3-1 15,1 4 1-15,2 4 0 16,0 5 1-16,-1 0-1 16,1 4 1-16,-1 7-2 15,2 1 0-15,2 3 0 16,-2-1 0-16,2 3 1 15,-1 1 1-15,2 5-1 16,-4 2 0-16,0 5-1 16,-2-2-1-16,-3 4-3 15,-2 2 0-15,0 1-1 16,1 7 0-16,-4 1 3 16,0 2 1-16,2 3 3 15,-4 1-1-15,6 2 2 0,1 2-1 16,3-2 1-16,-2 1-1 15,2 2 0-15,4 1 0 16,-4 0 0-16,8 1 1 16,-1 0-1-16,1 0 0 15,0 2 0-15,-2 1 0 16,-3 2 0-16,2 3 0 16,-3 0 0-16,2 0 1 15,-5 0-1-15,3-1 1 0,-1-1 0 16,-2-2 0-16,8 1 0 15,-1 1 0-15,2-1 0 16,1 4 0-16,0-4 1 16,0 2 0-16,3 1-1 15,2 0 0-15,-3 1 0 16,1-3 0-16,-2 3 0 16,-3-2 0-16,-4 1 0 15,0 0 0-15,-1-2 1 16,3 3 0-16,7 0-1 15,-2 1 1-15,2 1-1 16,-5-1 1-16,4 0-1 16,0-1 1-16,3-2 0 15,-1-2-1-15,2 3 1 16,-5-2 0-16,-6-5-1 16,3 3 0-16,-7-3 1 15,4 0-1-15,6 1 2 0,2 2-1 16,4-3 1-1,-2-3 2-15,3 2-1 0,-1-4 1 16,5 1-2-16,6 2-1 16,-2-1-1-16,-2-2 1 15,-9-1 0-15,-1 0-1 16,4-3 2-16,2 2 1 16,8 0-1-16,-1-1 1 15,6 1-3-15,-3 0 1 0,2-1-1 16,-5-3 1-16,-6 2 1 15,-4-1-1-15,4 1 0 16,3 1 0-16,6 1-1 16,3 1 0-16,-4-1 1 15,-2-2-1-15,1-3 1 16,3 2 0-16,-9-1-1 16,-6 2 1-16,0 3-1 15,0-1 0-15,5 2 0 16,2-2 0-16,3 5 0 15,0-7 0-15,-1 2 0 16,0-1 0-16,-2-5 1 16,-2 4-1-16,-5 0 1 15,-4 2 0-15,0 3 0 16,2-3 0-16,3-1 0 16,4 2 0-16,0-5 0 15,3 0 0-15,-4 0 0 0,1-1 16 16,4 1 6-16,-3 0 1 15,-4 0 1-15,-4 0-18 16,-2 1-5-16,3 0-1 16,6-1-1-16,7 1 1 15,0-2 0-15,2 1 0 16,-4 1 1-16,-2-1-1 16,2 1 0-16,-4 1-1 15,-7-3 0-15,4-1 0 16,-2 1 0-16,5 1 0 0,9 1 0 15,-6 4 0-15,12 1 0 16,-4-3 0-16,3 2 0 16,-1-1-1-16,-5 4 1 15,2 0-1-15,2-1 1 16,6 5-1-16,9-2 0 16,0-1 1-16,3 0 0 15,-4 0 0-15,-4-1 0 16,3 2 0-16,1-4 0 15,-1-1 0-15,9 0 0 16,-1 4 0-16,-7-1 0 16,-9 0 1-16,-5 2-1 15,-3-2 10-15,-2 2-77 16,5 3-55-16,-7 1 78 16</inkml:trace>
  <inkml:trace contextRef="#ctx0" brushRef="#br0" timeOffset="56196.22">3721 14372 196 0,'-14'-37'140'0,"14"37"8"15,1 1-29-15,2 0-5 16,-3-1-16-16,0-1-14 16,-2 1-36-16,1 0-14 15,1 0-12-15,0 0 8 16,0 0 23-16,-1 0 9 15,0 0 8-15,0 0-8 16,0 4-20-16,1 3-9 0,1-2-6 16,1 4-2-16,0-1-1 15,0-1 4-15,7 9 10 16,23 27-1-16,-19-26 3 16,1 2 0-16,-1-2-6 15,-3 2-2-15,3 0-5 16,5 7-5-16,-5-2-13 15,4 3-1-15,-1 3-3 16,-4-4 0-16,6 5-2 16,-3-2 0-16,5 4 0 15,-1-2 0-15,3 2-1 16,-2-1 0-16,0-1 1 16,-2 1 0-16,-2-5-1 15,-4-2-2-15,-3-5-22 16,-7-3-20-16,0-10-74 15,0-2-52-15,0-2-134 0,0-3 181 16</inkml:trace>
  <inkml:trace contextRef="#ctx0" brushRef="#br0" timeOffset="57447.54">4042 14463 245 0,'-1'-39'184'0,"-2"37"18"16,0 5-35-16,-2-6-57 15,4 3-17-15,0 0-18 16,0 0-7-16,0 0-6 16,0 0 1-16,0 0 7 15,-1 0 4-15,-1 7-6 16,-3 4-6-16,-4 4-16 15,-20 28-4-15,16-22-5 16,-5-1-2-16,6 7-7 16,-2 2 0-16,0 5-2 15,-3 0-2-15,0 5-3 0,1 3-6 16,1 3-9-16,1 6-3 16,-2-6-2-16,-1-1 0 15,-5-5 0-15,7-3-11 16,-3-7-33-16,2-6-24 15,6-6-83-15,-2-6-46 0,4-5 123 16</inkml:trace>
  <inkml:trace contextRef="#ctx0" brushRef="#br0" timeOffset="58282.34">3842 14036 386 0,'-30'-99'257'0,"10"85"36"16,6 1-63-16,-3 4-48 15,4 3-30-15,-1 5-64 16,-1 2-20-16,3 7-30 16,3 4-16-16,2 4-14 15,10 2-5-15,5 2-2 0,-3-8-1 16,9-2 0-16,-1-6 0 16,3-7 5-16,5-3 5 15,-8-12 5-15,-5-3-1 16,1-6 1-16,-8-2 3 15,3 5 14-15,5 2 6 16,-19 6 10-16,5 2-1 16,-1 5-16-16,-10 2-9 15,7 5-19-15,-7 5-7 0,4 5-8 16,1 1-10-16,5 3-53 16,2-1-59-16,3 3-165 15,6 6 183-15</inkml:trace>
  <inkml:trace contextRef="#ctx0" brushRef="#br0" timeOffset="58693.24">4584 14719 872 0,'-87'-2'362'0,"87"0"-235"15,1-5-41 1,10 7-61-16,4 0-15 0,7 0-7 16,5 4 2-16,3-6-1 15,0 4-1-15,3-5 4 16,3-2-31-16,2-3-116 15,-3-4-134-15,-1-3 161 16</inkml:trace>
  <inkml:trace contextRef="#ctx0" brushRef="#br0" timeOffset="58894.22">4652 14524 601 0,'-4'7'318'16,"-1"-2"-64"-16,5-2-193 0,8-2-24 15,3 1-65-15,3-2-36 16,7 0-66-16,2 0-56 16,5 0 113-16</inkml:trace>
  <inkml:trace contextRef="#ctx0" brushRef="#br0" timeOffset="59366.95">5293 14560 525 0,'29'15'301'15,"6"-4"-103"-15,-5-7-40 16,-3-6-43-16,2-10-68 16,-5-6-17-16,6-12 5 15,-1-9 3-15,2-10 5 16,-1-6-3-16,-9-8 4 16,-3 0 7-16,-9 10 9 15,-1 4 5-15,-6 8-9 16,-2 3-13-16,-5 0-18 15,-3 5-7-15,-5 10-7 16,0 4 3-16,1 8 14 16,-3 2 3-16,6 11-7 15,-1 6-8-15,-2 11-21 0,0 5-8 16,-2 10 1-16,2 6 1 16,1 10 3-16,4 7 0 15,3 15 4-15,-3-1 2 16,3 9 2-16,-2-4 1 15,1-5 2-15,3-2-2 16,2-4 1-16,0 2-1 16,1-4-30-16,1-1-29 15,3-10-112-15,-3-8-102 0,-2-12 169 16</inkml:trace>
  <inkml:trace contextRef="#ctx0" brushRef="#br0" timeOffset="59612.09">5319 14682 940 0,'7'-2'371'15,"1"5"-255"-15,5 3-58 16,1-1 2-16,5 6-31 15,4-3-10-15,6-3-12 16,-2-4-2-16,11-1-37 16,2-1-36-16,12-3-109 15,3-3-109-15,5-7 179 0</inkml:trace>
  <inkml:trace contextRef="#ctx0" brushRef="#br0" timeOffset="59891.12">6451 14001 876 0,'9'-8'427'0,"-13"6"-142"16,-2 2-119-16,-11 11-83 16,-13 1-41-16,-2 12-44 15,-5 9-4-15,3 5 26 16,-2 6 14-16,-1 13 16 15,4 2 4-15,4 12-24 16,6 5-14-16,7-5-16 16,5-1-10-16,11-4-21 15,6-4-23-15,8-4-79 16,3-3-43-16,9-9-214 16,3-2 246-16</inkml:trace>
  <inkml:trace contextRef="#ctx0" brushRef="#br0" timeOffset="60148.73">6553 14507 851 0,'-2'-37'338'0,"9"54"-206"16,0 6-56-16,9 7-4 16,-2 4-10-16,1 3-20 15,-1 2-22-15,-2-2-5 0,5-3-13 16,-4 0-37-16,2-5-127 16,3-4-96-16,-2-3 145 15</inkml:trace>
  <inkml:trace contextRef="#ctx0" brushRef="#br0" timeOffset="60375.13">6794 14339 1157 0,'-7'13'463'16,"-2"6"-305"-16,-7 8-99 15,-3 5-34-15,-8 12-19 16,-2 2-2-16,-3 2-2 16,-2-2-1-16,8 1 13 15,5 2-45-15,7-4-146 0,8 8-277 16,-5-9 279-16</inkml:trace>
  <inkml:trace contextRef="#ctx0" brushRef="#br0" timeOffset="60682.3">7111 14062 785 0,'12'-12'318'0,"3"12"-193"16,-1 9-35-16,3 14-20 16,0 10 4-16,-10 11-1 15,-2 3 1-15,-5 15 2 16,-3 7-24-16,-9 6-25 16,-1 2-9-16,-8-8-44 15,1-2-25-15,4-7-48 16,-5-5-26-16,7-4-84 15,-10-8 134-15</inkml:trace>
  <inkml:trace contextRef="#ctx0" brushRef="#br0" timeOffset="61078.25">7623 14414 901 0,'38'16'362'0,"-19"-11"-211"16,3 1-32-16,-5-4-30 16,5 0-26-16,-5 1-49 15,-2 0-7-15,0-2-4 16,1-1-1-16,-1-5-48 15,-1-4-45-15,7-2-135 16,0-4-94-16,-1-1 197 16</inkml:trace>
  <inkml:trace contextRef="#ctx0" brushRef="#br0" timeOffset="61314.61">7834 14170 938 0,'-7'2'475'16,"-1"2"-144"-16,0 5-182 15,-2 4-99-15,1 7-31 16,-5 3-12-16,-2 0-2 0,2 0-5 16,1 1-1-1,7 1-21-15,2 0-25 0,-2 1-89 16,6 0-57-16,0-1-171 15,4 0 220-15</inkml:trace>
  <inkml:trace contextRef="#ctx0" brushRef="#br0" timeOffset="61997.79">8497 14270 652 0,'-8'-13'349'0,"-3"-3"-101"15,-2 8-60-15,-1 5-24 16,-4 3-45-16,2 8-25 0,-3 10-16 16,2 6-3-16,-1 10-8 15,1 4-6-15,0 13-18 16,2 5-6-16,2 6-10 15,1 0-2-15,5-6-6 16,3-9-7-16,6-6-8 16,5-9-4-16,4-9-3 15,4-3-3-15,8-8 3 16,1-6 0-16,8-6 4 16,3-7 2-16,0-12 5 15,2-2 3-15,-1-8 3 16,-2 0-1-16,-5-6-7 15,-3-5-6-15,-11-2-2 16,2-1-1-16,-6 5 3 16,0 3 1-16,2 7 1 15,-8 7-1-15,2 12-5 16,-12 6-3-16,1 17-2 16,3 4 3-16,-1 16 18 0,2 5 12 15,3 10 12-15,1-1-1 16,-5-1-13-16,2-5-10 15,7-3-12-15,-3-2-1 16,15-1-5-16,6-2-9 16,6-6-27-16,8-4-24 15,7-10-79-15,3-1-54 16,7-5 124-16</inkml:trace>
  <inkml:trace contextRef="#ctx0" brushRef="#br0" timeOffset="62776.22">9435 14217 412 0,'-4'-17'302'15,"-4"5"36"-15,1 12-64 16,-8 0-91-16,3 1-48 15,-4 12-51-15,-3-2-11 16,1 13-2-16,-2 7-4 16,1 13-19-16,-4 8-14 15,4 12-23-15,1 4-6 0,4 2-36 16,5-1-39 0,3 3-106-16,0-1-76 0,6-5 151 15</inkml:trace>
  <inkml:trace contextRef="#ctx0" brushRef="#br0" timeOffset="63089.38">9673 14367 1411 0,'-1'0'62'0,"-2"5"-32"16,0 9 48-16,-7 9-68 15,2 11-8-15,1 12 8 16,-4 2 5-16,10 12 1 0,-1-5-4 16,2 8-9-16,3 0-2 15,5-4-6-15,1 1-3 16,7-9-3-16,3-5-2 15,4-10-3-15,-3-6-22 16,0-14-97-16,-3-6-73 16,2-10 120-16</inkml:trace>
  <inkml:trace contextRef="#ctx0" brushRef="#br0" timeOffset="63301.64">9543 14649 1162 0,'-8'1'494'15,"5"1"-260"-15,0-5-127 16,3 3-37-16,0-1-37 16,0 0-19-16,3 0-47 15,17 0-39-15,32-4-97 16,-23 0-89-16,4-1 156 15</inkml:trace>
  <inkml:trace contextRef="#ctx0" brushRef="#br0" timeOffset="63545.5">10337 14261 727 0,'29'11'306'15,"-5"11"-158"-15,-7 2-26 16,2 9-20-16,-6 6-1 16,-9 4-22-16,-3 6-25 15,-10 0-24-15,-4 3-12 16,-6 2-10-16,1 2-1 0,-3 5-5 16,-5-1 3-1,-2 1-58-15,3 3-73 0,-3-6 82 16</inkml:trace>
  <inkml:trace contextRef="#ctx0" brushRef="#br0" timeOffset="66045.53">13438 14336 339 0,'1'23'138'16,"1"10"-66"-16,-1 15-58 16,1 8-2-16,-2 16 8 15,-2 7 6-15,2 15 0 16,-4 5 1-16,-2 16-7 16,0 1-6-16,-5 10 2 15,1 5 0-15,-1 6 4 16,1 5 0-16,0 6-7 15,0 4 9-15,0 3 39 16,-4 0 22-16,1 6 48 16,-3-6 13-16,-2-8-23 15,1-2-20-15,1-14-47 16,-1 0-24-16,3-15-21 16,-3-6-5-16,-1-14-35 0,5-4-36 15,-7-6-123 1,-1-3-136-16,-1-8 206 0</inkml:trace>
  <inkml:trace contextRef="#ctx0" brushRef="#br0" timeOffset="66810.71">11298 16066 805 0,'80'7'285'16,"2"-2"-226"-16,21 3-15 15,8-2-3-15,-4 3-9 16,23-1-29-16,-7-2 0 16,14 0-2-16,4-1 0 15,5 0 0-15,8-1 0 16,6-1 0-16,15 1 0 16,20-1 0-16,-1 1 0 0,22 2 0 15,3-4-1-15,13 3 0 16,13 3 0-16,7 1 1 15,4 1 0-15,3 2-1 16,2-1-2-16,6 3-1 16,5 5 1-16,9-4 1 15,-1 0 1-15,3-3 0 16,293 4-1 0,-288-7 1-16,-1 0 0 15,-5 2 0-15,-10 3 10 16,-1 0 8-16,-16 2 17 15,-2 4 4-15,-14 2-4 16,0 3 16-16,-14-1 2 16,-8 0 3-16,-28-4-3 15,-7-4-20-15,-18 3-18 16,-5-4-4-16,-18-3-2 16,-16 1-3-16,-25-5-6 15,-12-4-19-15,-11-4-47 0,-10-1-25 16,-11-4-93-16,-9 1-135 15,-26-1 214-15</inkml:trace>
  <inkml:trace contextRef="#ctx0" brushRef="#br0" timeOffset="70643.28">5163 10207 445 0,'54'-28'223'0,"-52"28"-69"15,1 0-20-15,-2-1-13 16,-1 1 7-16,0 0 27 16,0 0 16-16,0 0 15 15,0 0-11-15,-1 0-37 16,-2 0-25-16,3 0-52 15,-7 0-13-15,-11-1-7 16,-30-3-5-16,27-1 1 16,-3 1 1-16,-2-4-6 15,4 2-5-15,0-2-11 16,-4-1-5-16,5 3-6 16,-2-3-3-16,4 5-1 15,8 2-2-15,3 4-5 16,-1 2-1-16,7 3-4 0,-8-2-2 15,6 3-5 1,4 0-1-16,0 3-1 0,3-1 0 16,2 1 3-16,6 3 1 15,3 2 2-15,7 0 2 16,12 1 3-16,1-3 2 16,10-3 1-16,6-1 2 15,6-6 2-15,3 1 0 16,4-3 2-16,0 0 0 0,-7-6 2 15,-1-3 0-15,-4-1 1 16,-4 0-1-16,-2 0 3 16,-8 0-1-16,-9 0 1 15,-10 3 1-15,-8 2 5 16,-5-1 8-16,-9 3 17 16,3-1 1-16,0 1-4 15,0 1-8-15,0 0-17 16,-10 0-2-16,-9 0-4 15,-35 0-2-15,26 1-1 16,-4 6 0-16,-5-2 1 16,-3-1 0-16,-1 1 0 15,-1-3 1-15,-2-2-1 16,2 3 0-16,-4 1 0 16,-2-3 0-16,10 4-1 15,0-2 0-15,7 2 1 16,4-1 1-16,6 1 0 0,2-1 0 15,3-5 0-15,4 1 0 16,-2-6 0-16,12 2-1 16,2 4-7-16,2 0-12 15,-1 0-17-15,0 0 0 16,0 0 5-16,18 3 11 16,36 4 16-16,-22-7 0 15,9 0 3-15,4-3 0 16,5-2 1-16,-1-2 1 15,-3-2 0-15,0 2 0 16,-8 5-1-16,-7 0 0 0,-6 0 0 16,-5 3 0-16,-7-2 0 15,-5 1 1-15,-4 0 7 16,-7-3 11-16,-1 3 13 16,1 0 2-16,3-1-4 15,-1 0-9-15,-21-6-15 16,-33-13-2-16,25 16-3 15,-5-4-1-15,-8 6 0 16,-2-2-1-16,-12 2 0 16,4 3 0-16,0 0 1 15,2 4 0-15,5-5 0 16,-1 0 1-16,8-1 0 16,5-1-1-16,3 0 0 15,6 2 0-15,5-2-1 16,1 1-1-16,10 0-5 0,3 0-14 15,9 1-19-15,10 2 0 16,15 1 3-16,2 2 12 16,10-1 19-16,-1 2 1 15,4-2 4-15,8 2-1 16,3 0 2-16,3-3 0 16,-5 2 1-16,1 1 0 15,-4-4 0-15,-4 3 0 0,-8-5 0 16,-3-2 1-16,-11 2 0 15,-6-1 0-15,-1-1 3 16,-8 0 3-16,-3-2 21 16,-5-2 6-16,-2 2 3 15,-8-4-2-15,-8-3-19 16,4 2-9-16,-14-2-5 16,2 3-3-16,-6 5 0 15,-7-1 0-15,-5 2 0 16,-4 1 0-16,-2 1 0 15,2 0 1-15,3 0-1 16,2-3 0-16,7-2 0 16,3 0 0-16,10 1 0 15,4-1-1-15,1 1 0 16,10 2-1-16,2 2-6 16,2-1-10-16,10 3-19 15,-1 0-1-15,6 2 2 0,16 6 11 16,5-2 17-16,11 2 2 15,10-5 3-15,-7 0 2 16,11-2 1-16,1-2 0 16,1 1 1-16,2-1 0 15,-8 0 0-15,-6 0-1 16,-7 1 1-16,-2-2 0 16,-3 1 0-16,-3-1 1 15,-6 0 2-15,-7 0 0 16,-12 0 9-16,-6 0 13 0,-6-1 13 15,-6-2 0 1,-10-1-7-16,-5-3-13 0,-6-1-12 16,-3-2-3-16,-10 0-2 15,1 2-2-15,-10 4-4 16,-7 3-2-16,1 5-3 16,-7 3 0-16,5 5 1 15,3-5 2-15,9 3 3 16,6-4 0-16,6-6 2 15,8 2 0-15,2-4 0 16,8-3 0-16,5 2 0 16,4 0-1-16,5 0-4 15,6 3-8-15,5 2-23 16,2 0-3-16,10 4 1 16,1-1 7-16,7 1 24 15,4 2 2-15,3-2 4 16,7-1 1-16,7 2 0 15,0-5 1-15,0 1 0 0,-1 0 0 16,-8-3 1-16,-2 0 0 16,-9 0 0-16,-3 1 1 15,-9 3 1-15,-5-3 1 16,-3 0 9-16,-6-1 10 16,-5-2 8-16,4 1 0 15,0 0-9-15,-9-2-8 16,-15-4-8-16,-33-11 0 0,20 12-3 15,-5-3 0 1,-5 3-3-16,-3 2 0 0,4 0-2 16,5 1-1-16,-4 3-1 15,2 2 0-15,-3 4 3 16,-5-4 1-16,14 0 0 16,2 2 0-16,11-4 0 15,9 3-1-15,5-2-7 16,7 0-13-16,12 3-17 15,2-1-1-15,16 1 3 16,7 4 11-16,10-5 18 16,3 2 3-16,0-3 6 15,0-6 1-15,-8 2-15 16,0-1-18-16,-3 2-68 16,-6 2-60-16,1 1 99 15</inkml:trace>
  <inkml:trace contextRef="#ctx0" brushRef="#br0" timeOffset="73310.78">20274 7861 198 0,'82'29'120'0,"-73"-29"-25"16,3-4 21-16,2-3 19 15,1-2-3-15,-2 2 21 16,-2 3-2-16,-6 1-18 16,-3 2-13-16,-7-1-31 15,-1 2-5-15,6 0-8 16,-1 0 4-16,0-1 19 15,0 1-1-15,0-1-5 16,0 0-5-16,-10-1-25 0,-14-5-3 16,-38-4-8-16,26 7-6 15,-7 0-9-15,-4-3-9 16,-1-1-14-16,-4 2-4 16,3-2-6-16,-1-1 0 15,1 5-2-15,1 0 0 16,-6 0-1-16,4 6-1 15,0-2 0-15,9 0-1 0,9-2 0 16,9 2-1-16,10-1-2 16,8 2-8-16,7 4-16 15,4 0-3-15,12 4 1 16,2 2 7-16,16 2 18 16,5 0 4-16,14 0 2 15,0-4 0-15,1-1 2 16,2-4 0-16,-3 0 0 15,7 2 0-15,0-3 0 16,5 2 1-16,1-3 3 16,-4-3 3-16,-3 1 3 15,-11 2 2-15,-12-3 1 16,-9 0 0-16,-15-2 2 16,-6-1 1-16,-4 4 28 15,-6-2 4-15,-1 1-3 16,3 0-5-16,0 0-29 15,-5-1-7-15,-20-5-3 0,-32-6 0 16,20 11-3 0,-6 0-2-16,-9-2 0 0,-1 4 0 15,-7-2-1-15,-3-1 2 16,9-1 0-16,1 1 0 16,2-2 1-16,6 0 0 15,-5 2 2-15,9-2 0 16,5-2 1-16,7 3 1 15,11-1 0-15,5 1-1 16,11 3-11-16,3 0-11 0,10 3-10 16,3 2-1-16,13 7 6 15,7 5 9-15,7 1 9 16,2 6 1-16,-2-3 3 16,3 1 1-16,-2 0 1 15,4-2 1-15,5 1-1 16,-1-6 0-16,6-1 0 15,-2-2 0-15,-3-3 1 16,-1 1-1-16,-13-3 2 16,5 0-1-16,-17-1-1 15,-7 3 1-15,-7-5 1 16,-12-2 3-16,2 1 7 16,-3-1 2-16,2-2 2 15,0 0-3-15,-11-3-6 16,-17-9-3-16,-38-20-4 15,24 12-1-15,-13-1-2 16,0 1-1-16,-5 6-3 16,-1-3-2-16,12 6-2 0,-6 1 0 15,6 3 3-15,-4 2 2 16,0 3 4-16,6 1 0 16,9 0 1-16,8 0-1 15,10 2 0-15,8-1-1 16,7 0-8-16,3 1-8 15,12-1-10-15,1-2 1 16,16-3 5-16,7-2 6 0,16-3 8 16,4-1 2-16,2 2 1 15,-2 1 1-15,5 1-1 16,9 5 0-16,3 3 1 16,5 2 0-16,-6 5 1 15,-3-2 2-15,-10 2-11 16,-5 2-39-16,-6 1-80 15,-3 5 84-15</inkml:trace>
  <inkml:trace contextRef="#ctx0" brushRef="#br0" timeOffset="75517.95">15378 16103 102 0,'-18'-10'101'15,"-1"-2"61"-15,4-3 19 16,0-1 11-16,2-2-6 16,1 2-25-16,1 4-13 15,-6-3-24-15,4 3-18 0,1 1-25 16,-5 0-6-16,11 5-10 16,-1-1 0-16,3 4 1 15,4 0 0-15,0 3-16 16,-2 0-17-16,2 0-33 15,0 0-10-15,0 0-8 16,6 7 4-16,17 18 11 16,33 28-1-16,-23-19 0 15,-3 2 6-15,5 0 10 16,3 5 1-16,-1-12 3 16,3 2-4-16,-2-5-4 15,-5 0 1-15,3 0 0 16,-3-3 0-16,-1 2-1 15,-8-6-2-15,2 1 1 16,0 2 1-16,-5-4 1 16,-2-1 1-16,-4-6 3 0,-10-5 8 15,-5-4 22-15,-4-2 5 16,-9-11 5-16,-3-2-8 16,-7-12-22-16,1-2-7 15,-5-1-12-15,0 2-2 16,-6-4-4-16,-7-3-3 15,0 4-1-15,-7-7 1 16,1 5 2-16,3-1 0 16,6-2 2-16,4 0 0 15,3-4 1-15,2 1 1 16,5 4 2-16,0 0-1 16,7 5 3-16,-2 3 1 0,6 7 6 15,3 7 3-15,6 8-3 16,3 3-8-16,3 3-23 15,-3-3-7-15,0 0-2 16,14 22 7-16,47 39 13 16,-28-25 3-16,5 7 3 15,-1 0 1-15,3 1 1 16,0 0 1-16,-2-3 0 16,1 1-1-16,-9-6 2 15,-4-6-1-15,1 2 1 16,-3-8 0-16,-8-2 1 15,5 0 0-15,-10-9 1 16,-1 0 0-16,-6-6 3 16,-4-4 2-16,0-2 13 15,-8-2 3-15,1-5-3 0,6-4-6 16,-17-10-21 0,8-7-10-16,-9-5-8 0,-5-4-1 15,-4-7 3-15,-6-2 4 16,-4-3 8-16,-8-4 6 15,2 6 4-15,5 6 3 16,3 5 0-16,2 3 0 16,4 6 1-16,2 3 0 0,7 2-2 15,2 4-1-15,6 2 0 16,5 2 2-16,5 8-3 16,3 4-10-16,7 5-12 15,4 4-5-15,15 12 2 16,8 9 9-16,10 10 10 15,2 4 4-15,3 4 6 16,-2 1 3-16,3-1 2 16,-2 4 0-16,-5-7-4 15,-1-2-2-15,1 0 1 16,6-2-9-16,6-5-113 16,5-3-79-16,6 3 115 15</inkml:trace>
  <inkml:trace contextRef="#ctx0" brushRef="#br0" timeOffset="77743.19">20096 16338 812 0,'-19'-13'323'0,"-1"-4"-183"16,-3 0-41-16,5 6-28 15,-1-4-9-15,0 2-36 16,3 4-2-16,-1 1 16 15,7 1 9-15,2 5 21 16,0-2 2-16,12 0-20 16,-2 3-14-16,5 1-29 15,-7 0-7-15,0 0 0 16,0 0 3-16,4 3 7 16,7 11 2-16,40 37 4 15,-31-28 0-15,7 7 16 16,4-1 7-16,0 2 7 15,3 3-1-15,1 4-19 16,-1-1-9-16,-1 2-12 16,0 1-1-16,-6-5-1 15,1 0 1-15,-5-6 26 16,-3-5 5-16,2-7 4 0,-10-3 0 16,-7-7-21-16,4 1-1 15,-10-6 6-15,2-1 9 16,-2-4 5-16,0 2 0 15,0 0-12-15,-2-4-11 16,-17-18-11-16,-31-34-3 16,28 18-1-16,-4-4-1 15,-4-6-7-15,1-3-6 16,-2 0-2-16,4 2-3 0,1 5 5 16,4 3 3-16,4 6 5 15,-8 2 3-15,10 3 4 16,-2 3 3-16,5 6 2 15,8 2 0-15,0 7 1 16,1 4-3-16,5 9-16 16,8 6-5-16,6 13-7 15,6 9 2-15,7 11 13 16,-4 7 3-16,6 4 4 16,3 3 1-16,4 3 5 15,0 3 2-15,0 0 4 16,-2-1-1-16,-2-6-4 15,0-5 0-15,-5-8-1 16,-6-6 1-16,-4-7 1 16,-8-6 1-16,-1-4 0 15,-3-9 1-15,-7-4 3 0,4 0 1 16,-6-9 1-16,3 5-1 16,-2 0-3-16,-2-13-4 15,-27-43-4-15,15 25-1 16,-12-5-11-16,2-10-8 15,-6-7-16-15,-5-2-8 16,-2-4-5-16,2 14 7 16,3 10 17-16,1 4 10 15,8 14 17-15,-4-1 5 16,11 9 4-16,7 2 2 0,6 4 0 16,6 4-7-16,-5 2-16 15,8 6-7-15,7 7-7 16,7 6 7-16,14 9 21 15,4 3 10-15,7 12 10 16,2 2-2-16,2 7-9 16,0 2-6-16,-2-1 3 15,-2 1 1-15,-12-5-7 16</inkml:trace>
  <inkml:trace contextRef="#ctx0" brushRef="#br0" timeOffset="80105.03">12513 14048 487 0,'-5'0'271'0,"6"2"-54"0,-1 1-39 16,-1-3-75-16,0 0-26 15,1 0-24-15,0 0 1 16,3 11 12-16,18 4 10 15,30 22 12-15,-24-26 0 16,-1-10-14-16,-2-3-10 16,-2-7-4-16,0-4 9 15,-1-7 7-15,1-2 0 0,-4-6-24 16,0-8-17 0,-4-6-16-16,0-2-4 15,-3-1-2-15,1 4-2 0,-4 0-2 16,-6 15-2-1,-1 13-2-15,0 1-2 16,6-30-2-16,-4 5-1 0,2 14 1 16,-3 15 0-16,-3 6 0 15,0 0-1-15,-2 4-9 16,2-2-3-16,0 0-3 16,0 0 0-16,-3 9 4 15,-6 9 1-15,-12 37 4 16,15-25 0-16,1 9 1 15,-2 5 2-15,-1 7 1 16,1 3-1-16,-7 2 3 16,5 0 0-16,-5-5 0 15,0 1 2-15,4-5-1 0,4 0 0 16,1-4 0 0,2-5 0-16,4 0 0 0,-3-8 0 15,3-3 0-15,-1-1-12 16,3-6-24-16,3 1-15 15,0-10-28-15,2-5-7 16,-3-2-26-16,-1-4-21 16,1 0-80-16,-4-1-55 15,0 0 168-15</inkml:trace>
  <inkml:trace contextRef="#ctx0" brushRef="#br0" timeOffset="80369.53">12518 14160 819 0,'-3'0'371'0,"1"2"-174"16,2 0-51-16,0-2-61 15,0 0-22-15,0 0-34 16,10 2 0-16,13 3-9 15,32 8-12-15,-25-11-4 16,3 5-1-16,0-4-31 16,2-2-23-16,-2-4-70 15,6-2-50-15,-3-1-210 16,-1-2 245-16</inkml:trace>
  <inkml:trace contextRef="#ctx0" brushRef="#br0" timeOffset="80729.35">13243 13661 765 0,'-3'-11'386'0,"0"11"-132"15,-4 0-61 1,4 7-100-16,-5 4-31 0,-2 1-21 15,1 2 8-15,0 5 11 16,-1 2-7-16,4 9-23 16,-3 3-12-16,1 7-12 15,0 0-4-15,0 3-1 16,1-2 0-16,7 0-1 16,0-2-2-16,6-6-1 15,1 2 0-15,0-11-25 16,4-1-19-16,2 3-49 15,4-9-15-15,0 1-15 16,0-7 0-16,0-9-2 16,2 3-21-16,-3-6-95 15,4-2 152-15</inkml:trace>
  <inkml:trace contextRef="#ctx0" brushRef="#br0" timeOffset="80978.69">13359 13909 704 0,'0'-1'368'0,"-1"-1"-89"15,0 4-162-15,1-2-37 16,0 0-6-16,4 12 0 16,7 10 9-16,17 26-3 15,-10-28-36-15,-4 0-14 0,3 0-20 16,-7-5-2-16,-2 0-3 15,7-1 10-15,-11-6-49 16,10 3-55-16,-7-6-170 16,-1-5 154-16</inkml:trace>
  <inkml:trace contextRef="#ctx0" brushRef="#br0" timeOffset="81186.12">13541 13872 938 0,'-3'-5'388'0,"-4"9"-245"15,-4 3-57-15,4 11-59 16,5 0-6-16,-10 5-2 16,0 5 5-16,-4 3-2 0,-4 2-6 15,5-1-7-15,-3 1 18 16,0-2-135-16,-1-4-77 15,2-2 118-15</inkml:trace>
  <inkml:trace contextRef="#ctx0" brushRef="#br0" timeOffset="81429.47">13610 13785 877 0,'17'-8'362'0,"-4"8"-197"16,-1 4-29-16,-3 9-18 15,-2 8-4-15,-4 8-32 16,-3 3-2-16,-6 7-28 16,-1 3-15-16,-9-4-19 15,1 2 12-15,3-1-140 16,0-6-95-16,2 10 130 15</inkml:trace>
  <inkml:trace contextRef="#ctx0" brushRef="#br0" timeOffset="82464.7">22248 16638 780 0,'-71'-24'338'0,"71"25"-178"16,0-1-26-16,0 0-45 15,0-1-13-15,0 1-3 16,0 0 14-16,0 0 25 16,0 0 6-16,0 1-19 15,10 18-24-15,21 34-41 16,-17-25-15-16,7 6-13 16,2 1-2-16,-1-1-3 15,3 1 0-15,0-1 0 16,3 0 0-16,-2 0-26 0,0-2-31 15,1-6-53-15,-4-1-34 16,-4-10-104-16,0 0-118 16,-3-3 237-16</inkml:trace>
  <inkml:trace contextRef="#ctx0" brushRef="#br0" timeOffset="82708.42">22584 16618 1143 0,'-8'8'502'15,"-7"4"-225"-15,-4 8-177 16,-8 2-18-16,-7 11-32 16,-1 4-18-16,-5 4-17 15,0 1-2-15,-3-2-13 16,4 4 2-16,-2 2-55 15,5 4-54-15,0 6-121 16,-1 0-119-16,-6 4 217 16</inkml:trace>
  <inkml:trace contextRef="#ctx0" brushRef="#br0" timeOffset="86000.74">15732 16360 105 0,'-30'-28'80'16,"30"28"4"-16,0 3-42 15,-5-9-15-15,-1 0-33 16,4 4-43-16,0-7 33 16</inkml:trace>
  <inkml:trace contextRef="#ctx0" brushRef="#br0" timeOffset="87231.54">15673 16248 151 0,'0'-1'96'15,"0"0"0"-15,-1 0-45 16,0-1-5-16,-2 1 13 16,3 1 8-16,0 0 10 15,0 0-2-15,4 1-13 16,3 9-6-16,-2 5-21 16,32 28-7-16,-29-24-6 15,-6-3-1-15,9 3-3 16,-5-3-2-16,2 2-7 0,5 2-3 15,0 2 3-15,0 1 20 16,4 0 17-16,-2 1 12 16,3 3 8-16,-2-4-13 15,-4 2-1-15,-1-1-7 16,0-1-10-16,-2 0-9 16,-3-11-16-1,-1-5-3-15,-1-1-5 0,13 20 1 16,-1-3-1-16,1 0 0 15,-3-5 0-15,1 2 0 0,0 2-1 16,2 2 1-16,-3 1-1 16,-1-2 1-16,3 0-1 15,-1 1-1-15,2 3 1 16,0-2-1-16,-2-1 1 16,4-1 0-16,-2-2 0 15,-4-1 0-15,2 2 2 16,-3-6 2-16,0 3 0 15,6 0 0-15,-1 0-2 16,-1 0-2-16,4-3 0 16,-3-1-1-16,6-4 1 15,2 0 0-15,-4-7 4 16,1-2 4-16,-2 1 7 16,-4-3 2-16,4-3 1 15,-1-1-1-15,-2-5-4 16,2-1-2-16,1-4-1 0,-2-2-2 15,2-5-2 1,0-1-2-16,-2-3-2 0,2 3-1 16,1-2-1-16,3 1 0 15,-5 0 0-15,4-1-1 16,-4 1 1-16,3-3 0 16,0-2 0-16,-1 0 0 15,5 0 1-15,-5 0 0 16,5 3 0-16,1-4 0 15,-1 1-1-15,2-1 0 0,-4 1 0 16,2-2 0-16,-1 1 0 16,-1-2 0-16,4-1-1 15,-5 2 1-15,2-5 0 16,-4 3 0-16,-2-1 0 16,-2-2 1-16,-2 1-1 15,3 1 1-15,-7-3 0 16,0 2 0-16,0 0 0 15,-4-2 1-15,0 4 1 16,4-1 0-16,-5 2 0 16,3-1 1-16,-1 0-2 15,-3 0-1-15,2-2-2 16,1 0-2-16,2 0-17 16,2 2-10-16,2 4-9 15,-3 2 0-15,4 3 15 16,-3 5 11-16,1-2 8 15,2 3 2-15,-3-1-3 16,2-5-2-16,1 1-7 0,4-5-26 16,1 1-60-16,-2 2-47 15,5-4 84-15</inkml:trace>
  <inkml:trace contextRef="#ctx0" brushRef="#br0" timeOffset="88360.1">17516 15699 320 0,'-8'-48'130'0,"31"10"-49"16,2-1-9-16,7-2 4 16,-1 0 5-16,8 3-28 15,0-4 0-15,7 0-5 16,6 3-14-16,10 0-11 15,6-2-8-15,13 3-13 16,6 0-2-16,3 4-1 16,2 9-2-16,6 13 0 15,-5 5-1-15,6 9 1 16,4 9 0-16,-14 15 4 16,-2 7 6-16,-4 17 6 15,-7 5 3-15,2 15 20 16,-1 9 6-16,-9 11 5 15,-9 4 1-15,-8-1-21 16,-5 3-9-16,-8-3-10 0,3 2-2 16,-3-2-47-16,-5-5-69 15,-3-8 72-15</inkml:trace>
  <inkml:trace contextRef="#ctx0" brushRef="#br0" timeOffset="89766.61">16382 16272 434 0,'0'-4'267'0,"2"4"-9"0,1 3-47 16,-3-3-74-16,0 0-17 15,0 0-33-15,0 0 0 16,2 4 5-16,3 10-8 16,15 30-5-16,-17-23-13 15,1 3-27-15,1 7-5 16,1 6-19-16,-1 2-4 15,-2 5-3-15,5 3-2 16,-6 3 35-16,-1-3 4 0,-1-5 1 16,-3-1 2-16,2-4-39 15,-1 0-2-15,1-4-4 16,1 3 0-16,0-3 1 16,0-3 0-16,-1-3 0 15,1-5 0-15,0-9-1 16,0-2 2-16,0-1-1 15,0-3 1-15,0-2-2 16,0 1-1-16,-3-3 1 16,3-3 0-16,0 0 2 15,-1 0 1-15,0 0 3 16,0 0 2-16,0 0 3 16,0 0 0-16,0 0 1 15,0 0-2-15,0-1-4 16,-4-3-1-16,-6-4-3 15,0-10-2-15,-27-28-1 0,28 31-1 16,1-2-1-16,2 0 0 16,0 2-2-16,3-2 0 15,-2-1 0-15,2 0 2 16,-3 0 0-16,5 3 2 16,-4 5 2-16,1 2 3 15,0 3 7-15,0 3 0 16,5 0-2-16,-1 2-8 15,0 0-14-15,0 0-6 0,1 0-3 16,1 6 3-16,7 18 8 16,13 30 3-16,-14-23 4 15,2 3 0-15,3 1 2 16,-2-1 0-16,0-6-1 16,1-2 0-16,1-8-3 15,-1-4 2-15,3-3 2 16,-1-6 4-16,0-3 5 15,3-2 2-15,0-5 2 16,-1 0 1-16,-2-6-3 16,-3-2 0-16,3-5-4 15,-3 0-1-15,8-3-34 16,-3-4-27-16,5-2-80 16,3-2-71-16,-4-2 131 15</inkml:trace>
  <inkml:trace contextRef="#ctx0" brushRef="#br0" timeOffset="90466.34">16248 16403 182 0,'-9'7'168'0,"4"1"62"15,-2-5 1-15,5-3-21 16,4 3-18-16,-2-3-35 15,0 0-17-15,0 0-27 16,0 0-14-16,0 0-15 16,0 0-1-16,0 0-1 0,0 0 3 15,0-1-7-15,0 0-7 16,0 0-24-16,5-4-14 16,4-2-18-16,3-11-6 15,35-27-6-15,-24 24-1 16,6-1 0-16,-1-2 0 15,-3-1 0-15,2 2-1 16,-2 3 0-16,-2 1 0 16,-2 4 0-16,-3 3 0 0,-6 7-1 15,-2 2 0-15,-3 2 0 16,-3 2 0-16,4 3 1 16,-4 6 4-16,-2 7 5 15,3 7 1-15,-5 4 1 16,1 4-1-16,-1 2-3 15,-2-7-2-15,0-4-22 16,2-3-34-16,0-1-116 16,4 4 107-16</inkml:trace>
  <inkml:trace contextRef="#ctx0" brushRef="#br0" timeOffset="92362.01">12388 8801 235 0,'2'-9'154'0,"-4"2"21"16,3 5-11-16,-4 0-38 16,3 2-30-16,0 0-47 0,0 0-9 15,0 0 0-15,0 0 13 16,2 12 15-16,-1 2 5 16,6 40 6-16,-7-27-8 15,-1 17-11-15,1 6-5 16,1 17-9-16,7 2-5 15,0 7-17-15,-5 5-7 16,-3-1-9-16,2 14-33 16,-3 0 74-16,3-1 2 0,2-2 35 15,-3-8 38-15,-2-3-71 16,-2-1 0-16,3-9-34 16,0-10-4-16,10-16-6 15,-7-13-1-15,1-11-1 16,-2-8 0-16,-3-6-2 15,3-1-2-15,-2-4-7 16,-1 0-14-16,0-2-52 16,0 0-51-16,0-1-156 15,0-1-155-15,-1-11 270 16</inkml:trace>
  <inkml:trace contextRef="#ctx0" brushRef="#br0" timeOffset="95410.48">12029 5902 195 0,'3'17'154'15,"-3"-8"35"-15,0-5-9 16,1-1 2-16,1-5 5 0,-2 1-16 16,0 0-16-16,3-11-39 15,4-15-24-15,7-32-22 16,-8 19-8-16,1-10-28 15,4-3-8-15,1-9-11 16,-1-2-1-16,-1-1 5 16,0-2 2-16,1 3-2 15,0 2 0-15,1-3-10 16,0 0-2-16,-1 1-3 16,1 1-1-16,1 8 0 15,-1 2-1-15,-1 13 1 16,-1-2 1-16,-5 5 1 15,-3 6 1-15,-2 3 0 16,2 9-1-16,-1 8 1 16,1 1-2-16,0 7-3 15,-2-1-2-15,2 1-7 16,-2 2-2-16,-1 0 0 0,1 0 2 16,0 0 12-16,-1 1 10 15,0 0 8-15,0 0 0 16,0 0-6-16,0 0-7 15,0 0-8-15,-1 0-2 16,2 0-4-16,-6 5-2 16,-1 4 1-16,2 5 1 15,-31 30 1-15,25-28 3 0,5 8 2 16,-7-6 1 0,3-4 2-16,3-3-1 0,-2-9 1 15,6 3-1-15,-1-5 1 16,3 2-2-16,1-2 1 15,0 0-1-15,0 0 6 16,0 0 3-16,0 0 3 16,0 0-1-16,0-1-7 15,-1 0-6-15,0 0-3 16,1-1-1-16,-1 1 3 16,0-1 1-16,0-2 3 15,0-4 0-15,0 2-1 16,-1-3-1-16,-2-4-3 15,-5-28-2-15,13 24-1 16,-1 0 1-16,1-1 2 16,2-1 1-16,-1 5 0 15,1-1 1-15,0 3-2 0,1 1 1 16,-2 1-1 0,0-1 1-16,-2 5 1 0,0-3-1 15,2 3 1-15,0-1-1 16,4 2 0-16,-5 1 1 15,-3 3 2-15,3 0 1 16,-5 0 2-16,-2 1 0 16,3 0 0-16,-1 0-2 15,0 0 0-15,0 0-1 0,-1 2 0 16,-7 11 1-16,-25 27 1 16,23-25 1-16,-2-1 0 15,0-4 1-15,2 0 0 16,0-2-2-16,4-2-1 15,0 5-3-15,0 1-1 16,0 0-1-16,-1-2 1 16,1 1 0-16,4-4 1 15,0-1 1-15,3 0 0 16,0 0-1-16,-2-4-1 16,2 0 0-16,0-2-1 15,0-1 2-15,0 1 6 16,0 0 4-16,0-1 10 15,0-1-1-15,-2 1-3 16,2 0-5-16,-2 0-10 16,1 0-2-16,0 0-3 15,0-6 1-15,1-4 1 0,0 3 0 16,0 0-2-16,8-24-1 16,-4 29-3-16,-1-1-1 15,6-3 2-15,2 0 2 16,5-2 3-16,1-5 2 15,2-3 3-15,-3 1-1 16,1-2 2-16,-5 4 0 16,-2 3-1-16,0 0 1 15,-2 2-1-15,0 0-1 16,-2 3-1-16,0 0-1 0,0 2-3 16,3 2 0-1,-3 0-1-15,1 2 0 0,3 2 1 16,-1 2 1-16,1 5 2 15,-2 2 3-15,0 3 1 16,0 1 1-16,-1 3-1 16,-1 2-1-16,3-1-1 15,-7 1 0-15,0 0 0 16,4 1-2-16,-6-1-35 16,4 1-38-16,2 2-101 15,-1-1-64-15,0 7 143 16</inkml:trace>
  <inkml:trace contextRef="#ctx0" brushRef="#br0" timeOffset="95979.96">11928 5463 493 0,'0'-2'290'16,"5"0"-82"-16,-1 5-45 16,-6-3-37-16,2 0-36 15,0 0 6-15,2 12-13 16,3 14-10-16,9 38-10 15,-5-25-5-15,-4 6-9 16,-7 0-6-16,2 1-14 16,0-1-11-16,2-12-9 15,6-4-2-15,-3-13 5 16,5-4 9-16,0-6 6 0,3-4 7 16,4-2 16-16,-4-4 0 15,3-10 11-15,4-4-4 16,-4-9-19-16,0-5-8 15,0-5-17-15,-2-1-4 16,1-4-54-16,-1 1-44 16,-3 4-120-16,-1 3-72 15,-6 5 174-15</inkml:trace>
  <inkml:trace contextRef="#ctx0" brushRef="#br0" timeOffset="96345.99">11937 5540 87 0,'-2'0'22'0</inkml:trace>
  <inkml:trace contextRef="#ctx0" brushRef="#br0" timeOffset="97255.58">12202 4701 248 0,'52'-67'187'16,"-52"67"1"-16,-1-3-1 15,0 0-52-15,0 1-14 16,0 1 3-16,-1 0 0 16,2 0-33-16,-2 0-18 0,1 1-43 15,0 2-18-15,-2 27-10 16,-3 45-1-16,5-19 7 15,-3 8 5-15,-5 15 5 16,-4 9 1-16,-3 15-3 16,-6 6-4-16,-4-1-2 15,-1 1 0-15,-5-9 0 16,3-9-3-16,4-9 0 16,5-12-2-16,5-20 0 15,4-5-1-15,6-17-4 16,-2-5-1-16,4-8-4 15,3-9 1-15,5-8 30 16,-2-3 16-16,0-10 21 16,1-7 7-16,-4-9-19 15,4-7-15-15,-2-15-16 16,4-5-6-16,0-12-9 16,0-6-1-16,4 0-2 15,-3-1 0-15,5-2-2 0,2 1 0 16,4 3 0-16,0 4-1 15,-4 11 1-15,-1 7 0 16,-2 9-1-16,-1 5 1 16,0 2-1-16,0 7 1 15,-1 4-2-15,2 0 0 16,-3 8 0-16,-3 3 0 16,1 3-2-16,-4 5-1 15,0 8-14-15,-2 0-7 0,0 12 1 16,-1 5 1-16,-3 16 13 15,-1 11 7-15,-1 21 1 16,-6 12 2-16,-9 19 1 16,0 9 3-16,0 2 0 15,4-4 18-15,7-5-74 16,2-9-68-16,7-6 82 16</inkml:trace>
  <inkml:trace contextRef="#ctx0" brushRef="#br0" timeOffset="130049.33">4025 10039 593 0,'-1'-2'316'0,"-3"-5"-93"16,1 0-29-16,1 2-65 15,1 3-20-15,0 1-22 16,0 0-11-16,-2 0-29 0,3 0-12 15,-1 0-7-15,0 0 6 16,1-1 6-16,0 1 3 16,0 0-7-16,0 0-9 15,0 0-12-15,0 1-3 16,0 0-2-16,0 0-1 16,-1 21-3-16,-6 37 0 15,1-24-2-15,-1 1 0 16,0-2-2-16,0-3-1 15,5-1-3-15,0-5-4 0,4-2 1 16,1-5 0-16,6 2 2 16,-1-7 3-16,-1-5 0 15,4 1 0-15,-1-7 1 16,2 6 2-16,2-4 1 16,1 2-3-16,-3-7-22 15,0 2-33-15,1-4-141 16,-1-6-167-16,0 1 226 15</inkml:trace>
  <inkml:trace contextRef="#ctx0" brushRef="#br0" timeOffset="130284.86">4128 10250 573 0,'6'-26'350'0,"-6"39"-35"15,1 0-17-15,0 9-73 0,2 5-34 16,-6 0-51-16,1 3-29 16,-3 7-49-16,2-1-18 15,3 8-22-15,-3 0-9 16,2 0-1-16,-4 1-20 16,-1-2-62-16,4 2-51 15,1-8-230-15,2 0 228 16</inkml:trace>
  <inkml:trace contextRef="#ctx0" brushRef="#br0" timeOffset="131756.14">4533 7120 472 0,'-18'-26'240'0,"37"32"-78"15,-1 0-10-15,8 2-55 16,1 2 1-16,8-1-20 0,8-2-13 15,7-4-30-15,6-1-15 16,-2-3-9-16,-3-2-2 16,2-6 0-16,-5-3-1 15,-1-5-13-15,-1 2-38 16,-12-1-181-16,-2 1 154 16</inkml:trace>
  <inkml:trace contextRef="#ctx0" brushRef="#br0" timeOffset="132348.82">3692 7171 619 0,'-1'0'325'0,"0"0"-162"16,-1 2-3-16,0-2-12 15,1 0-34-15,1 0 2 16,0 0-21-16,5-3-20 16,18-11-50-16,25-47-10 15,-22 26-9-15,5-2-2 0,-14-2 0 16,3 3 0-1,-7 2-1-15,-2 3 0 0,0 10 0 16,-2 4 0-16,-7 7 30 16,-1 9 7-16,-1 3-3 15,-5 7-2-15,1 12-29 16,-1 2-6-16,-5 14 0 16,-1 1 3-16,0 6-2 15,-2 2 0-15,1 2 0 16,6 4 1-16,-1-2 2 15,-3 0-1-15,1-2-51 16,-6-5-36-16,6-4-111 16,4-5-97-16,0-7 186 15</inkml:trace>
  <inkml:trace contextRef="#ctx0" brushRef="#br0" timeOffset="132700.35">4007 7192 780 0,'32'-3'392'16,"-46"30"-139"-16,3 1-24 15,6-3-116-15,5 0-39 16,8-9-36-16,3-3-1 0,5-7 10 16,2-12 12-16,6-7 0 15,3-4-2-15,3-11-10 16,1 1-8-16,-6-4-14 16,-4 2-4-16,-13 0-3 15,-1 3-1-15,-14 3-8 16,-3 0-11-16,-11 3-57 15,-4 5-72-15,-7 10-346 16,0 9 317-16</inkml:trace>
  <inkml:trace contextRef="#ctx0" brushRef="#br0" timeOffset="133594.47">4521 7689 202 0,'-13'122'131'0,"-2"-8"-4"16,13-15-77-16,2-6-26 16,8-12-21-16</inkml:trace>
  <inkml:trace contextRef="#ctx0" brushRef="#br0" timeOffset="134991.48">15666 15751 779 0,'0'-4'417'0,"-3"1"-131"16,2 9-100-16,1-6-53 15,-1 0-80-15,1 1-29 0,0 17-8 16,0 35 3 0,4-13 8-16,-5 6 0 0,1 16-7 15,-3 6-4-15,-6 2-7 16,-4-1-2-16,1 1-4 16,-1-2-5-16,1-2-27 15,3-3-4-15,1-17 2 16,6-10 4-16,2-22 15 15,1-9 2-15,6-15 8 16,-2-10 2-16,-2-13 16 16,4-6 6-16,-5-8 0 15,-2-3 0-15,7 1-6 16,-7 0-3-16,5-2-9 16,3 2-2-16,-3-1-1 15,2 5 1-15,-3 9-2 16,3 6 1-16,-6 16-1 15,0 5-5-15,1 14 1 16,-4 8 1-16,-6 16 3 0,3 12 3 16,-14 8 5-16,2 4-35 15,0-4-173-15,-4 1 144 16</inkml:trace>
  <inkml:trace contextRef="#ctx0" brushRef="#br0" timeOffset="135567.45">15180 16821 679 0,'53'-14'346'16,"-53"10"-74"-16,0 5-28 15,-3 1-70-15,3-2-22 16,0 0-55-16,0 0-14 16,0 0-14-16,-1 15-3 15,-3 5-19-15,-7 30-9 16,3-24-16-16,1 0-9 15,2 5-8-15,1 1-4 16,5-3-2-16,1 1-1 0,4-4-2 16,-2-3 0-16,5-2-1 15,1-1 1-15,6-6-2 16,1-1 0-16,0-7-1 16,-1-1 1-16,4-7 3 15,1-5 1-15,-1-7-30 16,3 0-26-16,-2-7-96 15,4-4-87-15,0-4 152 16</inkml:trace>
  <inkml:trace contextRef="#ctx0" brushRef="#br0" timeOffset="135780.35">15512 16834 1099 0,'0'-1'498'0,"1"8"-239"16,-4 22-70-16,-15 66-76 0,3-31-26 16,2 11-30-16,1 1-7 15,3-8-29-15,1-4-9 16,4-11-15-16,2-4-23 16,4-3-78-16,-1-1-75 15,3-4 107-15</inkml:trace>
  <inkml:trace contextRef="#ctx0" brushRef="#br0" timeOffset="166849.66">10944 4981 637 0,'-2'-9'155'16,"2"5"-276"-16,-4-2 85 15</inkml:trace>
  <inkml:trace contextRef="#ctx0" brushRef="#br0" timeOffset="167809.1">10628 4767 67 0,'27'-50'61'0,"-29"51"7"16,1-1 9-16,0 0 17 15,0 0 3-15,0 0-1 16,0 0-25-16,-2 0-18 16,3 0-18-16,-15 5 3 15,-36 11 13-15,25-11 3 16,-7-3 0-16,-5 1-9 16,-5 0-22-16,-7-3-6 15,1 0-11-15,-4 0-1 0,-7-3-1 16,1 3 1-16,-18 1 1 15,-4 0 0-15,-7 3 0 16,-4-7-2-16,-5 3-3 16,-7-5-2-16,-11 1-19 15,-4 1-33-15,-4-4-21 16,2 2 1-16,-2-1 18 16,-1-2 35-16,-2 1 35 15,0 1 15-15,3 0 25 16,-9 1 8-16,7 2-3 15,2-1-13-15,-4-2-23 16,3 0-11-16,-5-5-12 16,5 0-1-16,2 2-1 15,2-6 1-15,1 3 2 16,0-3 3-16,3 1 5 16,2 2 4-16,-1 3 2 15,-3 1 1-15,14 1-1 0,1-2 1 16,9 2 15-16,-7 2 11 15,-6 2 22-15,10 0 7 16,1 1-4-16,13 1-9 16,4 1-27-16,-3 1-12 15,10-1-15-15,2-1-1 16,12 0 0-16,5-5 3 16,11 2 4-16,10-2 0 0,6-1-1 15,2 5-3-15,-1-2 2 16,-1 6 6-16,5-1 8 15,5 1 3-15,5-1 3 16,0-3 4-16,0-2 15 16,-2 1 1-16,0 0-3 15,-1-1-11-15,-1 1-22 16,-2-1-4-16,3 3-7 16,0 1-1-16,3 0-45 15,5 2-30-15,-1-2-73 16,3-1-51-16,4 4-161 15,1 2 227-15</inkml:trace>
  <inkml:trace contextRef="#ctx0" brushRef="#br0" timeOffset="168746.99">4358 4361 351 0,'-76'-24'236'0,"77"19"-7"16,-4-5-25-16,3 2-69 0,0 2-32 15,0-2-31-15,4 5-10 16,1-3-8-16,0 2 1 16,2-3 0-16,-5 1-4 15,5 1-6-15,1 0-5 16,4 3-3-16,-1-4 2 16,3 2 9-16,-1 3 1 15,-3-2-12-15,10 4-6 0,-2-1-18 16,3 0-4-1,0 2-4-15,-2 1-1 0,-7 2 0 16,1 0 0-16,-9 2 15 16,-4 0 4-16,-6 9 10 15,-5-1 0-15,-9 6-11 16,-3-3-5-16,0 0-7 16,0 3-1-16,8-5-5 15,-2-1-4-15,3-4-7 16,0-2-2-16,9-1-8 15,5 2-1-15,2 3-2 16,6 0 1-16,1 0 4 16,1-1 3-16,4-1 3 15,9 0 2-15,-3 1 5 16,6 0 1-16,-4 2 1 16,-8-2 2-16,-5 4 3 15,-8 1 2-15,-11 4 5 0,-3 3 1 16,-7 1 0-16,-8-1-1 15,1-2-2-15,-5-4-1 16,-3-5 0-16,4-1 4 16,-4-9-56-16,1-3-61 15,1-6-106-15,-3-6-59 16,9 2 160-16</inkml:trace>
  <inkml:trace contextRef="#ctx0" brushRef="#br0" timeOffset="170408.18">13341 4188 57 0,'-100'-9'26'16,"69"3"-14"-16,-6-2-7 15,-8 1 4-15,-2-1 42 16,0 0 30-16,-3 2 48 16,5 0 11-16,-7 4-24 15,-7 0-28-15,-7 2-49 16,-5-1-16-16,-5 0-24 16,4-2-1-16,2-3 0 15,1 2 2-15,-5-2 1 0,-6 0 2 16,-11 2-1-16,-6 2 1 15,5-3-1-15,-9 3 0 16,-4 2-2-16,-6-2-1 16,-3 6-2-16,2-4-2 15,3-2 1-15,2 0 0 16,-10 0 1-16,7-1 2 16,-1-1 1-16,-4-2 3 15,0 0 3-15,-8 0-1 0,6-1-1 16,5 4-2-16,-5-2-1 15,2-2 0-15,-5 3-1 16,0-4-2 0,-1 0 1-16,0-1 1 0,-4-2 1 15,6 0 2-15,-2-2 4 16,-4 2 2-16,-1 1 15 16,-3 0 12-16,2 1-2 15,0-3-1-15,-2 0-18 16,-2-1-12-16,8-5-3 15,2 1 0-15,4-2 3 16,-3 1 1-16,2-1 1 16,6-1-2-16,2-1-1 15,-3 1 2-15,-4 2 4 16,6 4 3-16,-6 2 3 16,8 0-1-16,-8 1 8 15,-8-3 6-15,17 4 5 16,-5 0 11-16,7 3 2 0,6 4 0 15,-11-3 6 1,17 3-2-16,9 1-4 0,1-1-3 16,8 2-6-16,-9 1 1 15,8-2 8-15,4 0 0 16,13 0 0-16,9-2-8 16,9 1-19-16,7-1-5 15,1 0-9-15,-1 1 0 16,0-1 1-16,0 2 4 15,3 3 7-15,4 4 2 0,4 0-1 16,1 1-5-16,6-2-9 16,1-3-2-16,5 3-3 15,3 2-4-15,5-3-5 16,1 4-17-16,3-5-55 16,1 1-33-16,-2-3-126 15,0 0 148-15</inkml:trace>
  <inkml:trace contextRef="#ctx0" brushRef="#br0" timeOffset="171426.51">4985 3242 142 0,'0'0'129'16,"0"0"42"-16,0 1 3 16,0-1-31-16,0 0-3 15,0 0-16-15,0 0-10 16,0 0-13-16,0 0-11 16,-1 0-10-16,0 0-3 15,0 0-11-15,-10 2-4 16,-14-2-11-16,-28-3-8 15,29 0-14-15,-3 1-6 0,6 2-12 16,0-2-3-16,2-2 7 16,1 0 3-16,6 1 2 15,2 2-1-15,4 1-12 16,4 2-7-16,2 2-10 16,-1-4-3-16,1 0 2 15,0 0 3-15,1 8 7 16,1 4 1-16,1 5 8 15,-6 31 4-15,-10-27 8 16,-2 7 2-16,-6 7-2 16,-3-1-3-16,0 2-6 15,0-1-3-15,1-3-3 16,5-2-1-16,5-6-1 16,1-3-2-16,7-5-2 15,1-2-4-15,9-4-6 16,3-2-2-16,9-2 0 0,3 3 3 15,5-4 5-15,3 2 3 16,1 1 2-16,-3-1 1 16,-8 2 2-16,-8 2 3 15,-10 3 7-15,-6 2 5 16,-13 6 5-16,-7 4 0 16,-12 2-6-16,-8-1-5 15,-7 4-6-15,-3-1-10 16,-5-1-80-16,0 1 61 0</inkml:trace>
  <inkml:trace contextRef="#ctx0" brushRef="#br0" timeOffset="176451.08">16310 17187 453 0,'-5'23'240'16,"0"-27"-73"-16,0-3-96 15,-3 0-36-15,1 1-28 16,3 1-1-16,-9 2 10 16,5 3 7-16,-4-2 14 15,1 1 3-15,5 2-8 16,1 2-9-16,0-1-20 15,-3 0-3-15,3-1-3 16,-4-1 2-16,3 2 6 16,-7-2 3-16,3 1 17 15,-4 2 7-15,-3-3 6 16,0 1 1-16,2-1-17 16,-4-3-8-16,1 1-36 15,-2-2-14-15,-2-2-9 16,-4 1 3-16,0 2 32 15,-1-1 20-15,-2 2 23 16,4-1 6-16,-2 1-2 0,1 1-7 16,3 2-14-1,-1-1-4-15,2-1-4 0,-1-3-2 16,1-4-1-16,1 2-1 16,0 1 0-16,6-1 0 15,-9 2-1-15,0-1 1 16,-3 0-2-16,-6-1 1 15,2 2-1-15,-2 0-1 16,1-1 0-16,-4 2 0 16,3 0 4-16,1 2 2 15,-2-2 4-15,2 1 2 16,-5-1 1-16,-1-3 1 0,2 3-3 16,5-1-1-16,1-1-5 15,3 3-2-15,-5 0-1 16,-3 0 2-16,-4 0 5 15,-4 2 1-15,-1 0-1 16,-1 2-3-16,1-2-4 16,1-2 1-16,3-2 8 15,-2-3 5-15,7 2 5 16,-2 0 0-16,-1-2-7 16,3 4-5-16,-9 1-6 15,0 1-1-15,-6-1-3 16,-5-3 0-16,1-1 0 15,2 0-1-15,4 1 2 16,0-1 1-16,4-4 9 16,3-1 5-16,3 3 5 15,-4 1 0-15,-4 2-8 0,-4-2-5 16,-5 2-7 0,5-4 0-16,-1 2 0 0,0 1-1 15,3-5 2-15,-2 4 0 16,12-1 11-16,-6 1 7 15,6 1 17-15,-2-2 11 16,-8-1 8-16,4 3 0 0,-4 0-17 16,1 1-9-16,13 3-19 31,17 1-6-31,0 1-6 0,-48-5-2 0,7 1-1 16,2 1 1-16,29 0 2 15,6 2 1-15,0 1 2 16,4 0 0-16,2 0 0 15,5 0 0-15,7 1-1 16,1-1 1-16,2 2-2 16,-1-2-2-16,-1-1-6 15,2 0-4-15,-2 0-6 16,1 1 2-16,1 0 4 16,0 0 3-16,0 0 3 15,0 0 0-15,6 1 0 16,5 2-2-16,-2-1 2 15,33 8-1-15,-20-7 2 16,-7 2 1-16,14 2 2 16,-2 0 1-16,2 0 0 0,6-3 0 15,-5-6 1-15,6 3-1 16,-4-1 1-16,3 0-1 16,3 3 1-16,-1-3 0 15,-1 1 0-15,1 4-1 16,-2-3 1-16,0 4 0 15,-3-2 0-15,-5-2 0 16,-4 1 1-16,-1-2 0 0,-3 0 1 16,-3-1 1-1,-2 0 2-15,-5-1 1 0,-5 0 4 16,0 0 5-16,-5 1 15 16,0 0 4-16,0-1-3 15,0 0-6-15,-15 0-16 16,-42-4-4-16,18 2 0 15,-2 2-1-15,-9-1 2 16,-2 2-1-16,-7 2 0 16,-2 1-1-16,-2 1-2 15,5-1-1-15,6-1-9 16,7 0-8-16,9-1-23 16,-2 3-16-16,1-4-31 15,0-3-10-15,6-2 7 16,10-1 8-16,16-1 11 15,7-2 5-15,12-5-38 16,10-7-47-16,15-6 100 0</inkml:trace>
  <inkml:trace contextRef="#ctx0" brushRef="#br0" timeOffset="177397.06">12071 16717 507 0,'10'-74'357'16,"-12"69"1"-16,-2 1-113 15,2 0-40-15,1 3-63 16,0 0-33-16,0 0-53 15,1 0-24-15,0 1-33 16,0 0-8-16,0 0 5 16,0 0 7-16,5 13 12 0,2 9 3 15,5 32-3-15,-12-25-5 16,0 6-3-16,2-3-2 16,0-2-3-16,1 1 0 15,2-9-2-15,3 4 0 16,-1-5-1-16,3 0 2 15,3-5 8-15,0-7 3 16,4-1 3-16,-3-5-3 16,5-3-7-16,-3-1-1 0,-1-6-1 15,-1 0-3-15,-5-3-35 16,-1-2-34-16,1-4-105 16,-2-3-66-16,2-5 147 15</inkml:trace>
  <inkml:trace contextRef="#ctx0" brushRef="#br0" timeOffset="177611.49">12372 16652 702 0,'-1'-6'453'0,"-3"9"-30"16,5 4-78-16,-6 11-145 16,-4 3-49-16,0 13-66 15,-1 5-19-15,-1 4-29 16,4 9-9-16,2 4-6 15,0 3-5-15,2 1-10 16,3 1-3-16,7-1-42 16,-4-3-43-16,3 2-156 15,-2-4-114-15,-8 3 214 0</inkml:trace>
  <inkml:trace contextRef="#ctx0" brushRef="#br0" timeOffset="206628.2">10435 10272 182 0,'-9'26'151'16,"8"-29"-1"-16,-3 0-62 16,-1 0-29-16,1 1-21 15,4 2 5-15,0 0 14 16,-1 0 0-16,1 0-14 15,-1 0-10-15,0 0-22 16,1 0-8-16,0 0-6 16,0 0 1-16,0 0 5 15,0 0 3-15,0 0-2 16,0 0-2-16,0 0-2 16,0 0-1-16,0 0 0 15,0 0 1-15,0 0 3 16,0 0 1-16,0 0 4 0,0 0 2 15,0 0 24-15,0 0 12 16,0 0 7-16,0 0 1 16,0 0-23-16,0 0-10 15,0 0-9-15,0 0-4 16,0 0-6-16,0 0-2 16,0 0 0-16,0 0 0 15,0 0 2-15,0 0 2 16,0 0 15-16,0 0 8 15,3 0 7-15,-3-2 2 0,1 1-7 16,0 0-5-16,1 0-4 16,0-1-3-16,0 0-6 15,1-1-2-15,0-1-2 16,1 1 0-16,-1 0 5 16,-1-7 2-16,0 0 2 15,2 1 0-15,26-26-4 16,-25 28-3-16,-2-1-1 15,1 0-1-15,1-3-1 16,-2 1 0-16,1-3-1 16,0-1 0-16,1 1-2 15,-2-2 2-15,3 1 3 16,1 1 0-16,-3-2 0 16,2-2-2-16,0 3-4 15,-5 0-1-15,5 1 0 16,-2 1 1-16,2 0 16 15,5-1 5-15,-5 2 6 16,0-2 2-16,2-2-15 0,-1-1-5 16,1-3-6-16,1 1-2 15,1-3 4-15,1 4 8 16,1 1 6-16,-1 2 1 16,-1 3-3-16,-1-5-5 15,1 4-5-15,-4 0 0 16,1-2-5-16,3 1-1 15,0-2-2-15,3-2-1 16,-3 1 0-16,0-3 1 0,-1 0 2 16,1 1 16-16,0-2 8 15,3 5 1-15,-9-3 0 16,2 2-14-16,3 0-7 16,-4-3-1-16,3 3-1 15,-1-2-1-15,-4 2 1 16,3 1-2-16,2 2 0 15,1 2-1-15,0 1 0 16,-3 1 0-16,-1 0 5 16,2 0 2-16,-1-1 4 15,4 1 1-15,-1 1-3 16,-2-1-3-16,1 2-3 16,-1 0-1-16,2-1-3 15,-2 0-1-15,3-2-2 16,2 2 1-16,-1-1 0 15,4 0 0-15,-5 4 1 16,3-1 0-16,-5 0 1 0,0 1 2 16,-2 2 0-16,0 2 1 15,-1-3 2-15,0-3 0 16,0-3 1-16,3 0 1 16,-1 0-2-16,2 3 0 15,0 1-4-15,-2 1-2 16,1 4 0-16,0-3-2 15,2 3 1-15,1-3-1 16,0 2 2-16,-1-2 0 0,-1 0 0 16,4 1 0-16,-3-2 1 15,-2 2 0-15,2-1 0 16,-1 0 0-16,0 1-1 16,3 0 0-16,-4 0 1 15,0-2 0-15,2 2 0 16,-5-3 1-16,2 2-1 15,2 1 2-15,-5-3 14 16,-1 1 7-16,1 2 4 16,-1-1 2-16,3 3-12 15,-1 1-8-15,2-2-5 16,-5 2-3-16,0-1-1 16,-2 1 0-16,0 0-1 15,0-1 0-15,0 0-2 16,0 0 1-16,2 0 0 15,8-1-1-15,0 1 1 16,1 1-1-16,19 1 1 0,-20 1 2 16,-8-2 0-16,7 0 1 15,1 0-1-15,-3 0 0 16,3 0 0-16,-5 2-1 16,0-2 0-16,3 1 0 15,-1 1 0-15,-1-2 0 16,2 1 0-16,-1 1-1 15,-2 0 0-15,0 3 0 16,2-1 0-16,1 0 1 0,-2-1 0 16,2 2 1-16,-1-4 0 15,0 2 0-15,-1-2 0 16,-2-4 0-16,2 6-1 16,1-3 1-16,0 2-1 15,0 2 0-15,0-2 1 16,-2 3 0-16,2-4 0 15,-2 2 1-15,2-3 0 16,-3 1 1-16,0-1 0 16,0 0 0-16,-4-1 0 15,0 1 1-15,0 0 1 16,0 0 1-16,0 0 1 16,4 0-1-16,3-1 1 15,0 0 0-15,-1 0-2 16,2 0-2-16,-2 0 0 15,2 1 0-15,-1 0-4 16,-3 0 25-16,-2 0 12 0,2 0 1 16,-1 0 6-1,-1 0-25-15,1 0-10 0,-2 0-1 16,-1 0-2-16,1 0-1 16,-1 0-2-16,0 0 0 15,3 0 0-15,-3 0-1 16,2 1 1-16,-2-1 1 15,0 0 3-15,0 0 5 16,0 0 35-16,0 0 7 16,0 0 1-16,0 0-5 0,0 0-35 15,-1 0-9-15,0 0-4 16,-9 1-1-16,-6 1 0 16,-23 12 1-16,24-10 0 15,0-1 2-15,2-5-1 16,-3 1 1-16,0 0-1 15,-1-2 0-15,-2 3-2 16,4-3 0-16,-1 1-2 16,0 2-1-16,2 2 1 15,2 4 0-15,3-3 1 16,-1 0 0-16,2-3 1 16,-4 0 0-16,1 0 0 15,0-2 0-15,2 2-1 16,2 1 0-16,-4-2 1 15,11 1 0-15,-2-1 0 16,-1-1 0-16,3 2 0 0,-1 0 0 16,0 0 0-16,0 0-3 15,0 0-2-15,0 0-1 16,-1 0-8-16,1 0-5 16,0 0-2-16,0 0 1 15,0 0 8-15,1 0 3 16,0 0 3-16,6 2 1 15,4 2 2-15,-3-2 0 16,8 3 2-16,30 7 0 16,-24-9 0-16,1 0 0 0,-6 3 1 15,1-1 0-15,0-2 0 16,2 1 0-16,-1-3 1 16,1 1 0-16,-1 0-1 15,0-2 0-15,3 3 0 16,-1-6 1-16,-2 0-1 15,1 3 1-15,-5 0-1 16,-2 1 0-16,0 2 0 16,-2 0 1-16,-3-4 1 15,-2 1 0-15,-2-4 2 16,-3 4 2-16,0 0 6 16,0 0 2-16,0-1 1 15,0 0-2-15,0 0-4 16,0 0-2-16,-2 0-4 15,1 0-1-15,0-1-2 16,-3-2 0-16,-3 0 1 16,-3-1 1-16,-1 0 0 15,-35-16 1-15,29 16-1 0,-3-2 1 16,-5 1-1-16,2 1-1 16,-2-6 0-16,0 2-1 15,4 4-1-15,0-3-1 16,6 7-1-16,1 1 1 15,-2-2-2-15,5 1 2 16,-4-2 0-16,5 4 0 16,2 0 0-16,-1 1-2 0,3 0-2 15,-4-2 1-15,0 4 0 16,0-2 2-16,2 0 2 31,3-1 0-31,1 1 1 0,-12 4 0 0,-4-4-1 16,1 4-6-16,7-2-5 15,-2-2 1-15,2 6 0 16,-2-5 6-16,1 2 2 16,0 3 1-16,0-4-1 15,0 3 1-15,1 2 0 16,1-2 0-16,-1 0 0 16,-1 0 0-16,-1 1 1 15,2-2-1-15,-5 5 2 16,0 1-1-16,-1 3-2 15,-3 4-2-15,4-3-15 16,-1 2-4-16,2-1 0 0,3 2 2 16,-2 0 13-1,6 6 4-15,-5-4 3 0,1 1-1 16,3 6 6-16,-6-2-21 16,4 5-11-16,-2-1-2 15,-3-1-7-15,7-3 23 16,4 0 11-16,-1-4 3 15,-1 0 1-15,-7-1 0 16,1 0 0-16,-4 3 0 16,1 1 2-16,2 4-13 15,-3-4-7-15,1 1-2 0,2-2-15 16,0 0 10-16,1 2 5 16,4 0 1-16,-1-3 14 15,-1-1 4-15,2-1 0 16,0 0-13-16,3 0-23 15,-1-1-12-15,0-5-13 16,3 2 14-16,-2-4 18 16,2-1 8-16,-3-2-21 15,0 2-33-15,2-5-105 16,-1 5-93-16,2 1 170 16</inkml:trace>
  <inkml:trace contextRef="#ctx0" brushRef="#br0" timeOffset="213569.86">19073 3097 240 0,'-1'11'202'15,"-3"-4"24"-15,4 2-40 16,-2 0-5-16,1-6-11 16,1 0-3-16,0-3-22 15,0-1-15-15,-1 0-39 16,0-4-20-16,0-25-14 16,1-39-9-16,-2 18-8 0,2-5 1 15,0-5-8-15,0-4-2 16,0-3-7-16,0-6-6 15,0-12-3-15,1-5-3 16,3-6-4-16,1 0-2 16,7-7-6-16,1 2 0 15,6-6-1-15,-2-3 0 16,3 12 1-16,-4 4 1 0,-2 9 1 16,-2 3 1-16,-8 5 0 15,-1 2 1-15,-6 6 0 16,1 2 0-16,2 6-1 15,-5 8-1-15,4 5-1 16,-1 5 1-16,-3 1-2 16,3 0 1-16,2 10 0 15,-2 5 1-15,3 9 7 16,0 5 3-16,-2 4 6 16,1 2 2-16,-2 2-8 15,1 5-5-15,1-1-10 16,0 2-5-16,0 0-4 15,0 0 2-15,0 0 2 16,0 0 4-16,3 5 1 16,4 5 0-16,12-2 2 15,34 28 0-15,-21-35 1 16,4-1 0-16,4-6-1 16,5-2-1-16,9-6-2 15,8-2 0-15,7-4 1 0,2 2 2 16,1 0 1-16,-8 4 1 15,-4 4-1-15,-10 5 0 16,-16 4 1-16,0-2 1 16,-15 4-1-16,7 2 1 15,-7 1-1-15,-9 3 1 16,0 0 0-16,-6 0 1 16,0-1 3-16,0 3 1 0,-3-1 3 15,-1-2 2-15,-2 3-1 16,-5 1-1-16,1-3-7 15,4 6-3-15,0 0-3 16,2-1-3-16,4 6 0 16,-4 1-1-16,1 11 1 15,0 4-1-15,-1 8 0 16,3 2 1-16,-2 11 1 16,7 5 2-16,-5 15 1 15,-1 10 1-15,-4 5 1 16,0 5-3-16,-3 1 14 15,-4 4 4-15,4 12 13 16,-8 1 8-16,3 8-6 16,-3-2 1-16,-3 4-11 15,2 3-5-15,-1-4-6 16,0-6-3-16,5-11-1 0,4-9-1 16,1-9-1-1,5-3-1-15,4-19 0 0,-3-13-11 16,1-21-66-16,2-10-61 15,4-16-259-15,4-4 251 16</inkml:trace>
  <inkml:trace contextRef="#ctx0" brushRef="#br0" timeOffset="-212006.99">19015 5310 19 0,'-8'42'22'16,"10"-42"-2"-16,-4 0-2 16,2 2-13-16,-1-2-4 15,0 0 9-15,0 0 5 0,0 0 9 16,1 0 0-16,0 0-5 15,0 0 0-15,-1 0 13 16,0 0 5-16,-1 0 1 16,2 0-5-16,0 0-23 15,0 0-6-15,0 0 3 16,0 0 5-16,0 0 9 16,0 0 8-16,0 0 14 15,0 0 7-15,0 0 18 16,0 0 6-16,0 0-9 15,0 0-9-15,0 0-27 16,0 0-12-16,0 0-10 16,0 0-2-16,0 0 2 15,0 0 2-15,0 0 6 16,0 0 1-16,0 0-2 16,0 0-2-16,0 0-6 15,0 0-1-15,0 0 12 16,2 0 12-16,-2 0 40 0,0 0 22 15,0 0 10-15,0 0-5 16,0 0-25-16,0 0-20 16,0 0-18-16,0-2-6 15,0 1-4-15,0 0 1 16,0 0-1-16,0 0 4 16,0 0-6-16,0 0-3 15,0 0-4-15,0 0-8 0,1 0-1 16,4-5 8-16,3 3 8 15,1-6 6-15,30-29 9 16,-27 25-4-16,1-3-4 16,4 0-2-16,2-4-9 15,6 0-5-15,5 0 0 16,3-3 0-16,4 0 3 16,1 1 2-16,-5-2 5 15,-3 2 11-15,-5 2 3 16,-2 4 1-16,-2 4 2 15,-1 3-11 1,-12 4-5-16,3 1-3 0,28-11-7 16,0-1 2-16,0 2 2 15,-16 4 2-15,-4 0 1 16,-5 1 1-16,-1 2 15 16,-5 0 7-16,-3 2 8 15,-3 2 2-15,-1-1-14 16,-1 4-7-16,0-1-11 0,0 1-7 15,0 0-7-15,0 0-4 16,0 0-2-16,0 0-1 16,0-1 1-16,0 1 0 15,0 0 0-15,0 0-1 16,0-1-2-16,0 0 0 16,0 0-1-16,0 0 1 15,0 0 2-15,0 0 0 0,0 0 1 16,0-1 0-16,0 1 0 15,0 0 0-15,0 0-1 16,0 1-1-16,0-1 0 16,0 1-1-16,0 0 1 15,0-1 1-15,4 0 0 16,-1 0 2-16,-3 0 0 16,3 0 0-16,-3-1 1 15,0 1 0-15,0 0-1 16,0 0-1-16,0 1-1 15,0 0-2-15,0 0 0 16,0 0-1-16,2 0 0 16,0 0 1-16,-2 0 1 15,0-1 0-15,0 1 4 16,0 0 1-16,0 0 1 16,0 0-1-16,0 0-4 15,0 0-2-15,0 0-2 16,3 2-1-16,6 0 0 0,0 9-1 15,31 33 1-15,-25-22 0 16,2 0-1-16,5 4 0 16,6 4-1-16,5-1 1 15,7 2 2-15,-2 0 0 16,4-2 2-16,1-1 1 16,6-2 1-16,1-2 0 15,5-2 1-15,0-3-1 0,-4 0 1 16,4 2 0-16,-6 0 0 15,-3 2-1-15,-10-6 1 16,-4 0-1-16,-5-3 4 16,2-3-21-16,-3-3-119 15,-1 2-80-15,-5-7 121 16</inkml:trace>
  <inkml:trace contextRef="#ctx0" brushRef="#br0" timeOffset="-170267.94">10608 9868 231 0,'8'-34'174'15,"2"-2"30"-15,1 4-47 16,0 3-34-16,-4-5-8 16,2 7-6-16,-1-2 7 15,-2 2-5-15,5 2-13 16,1-3-28-16,1 0-18 15,5-1-25-15,-4 1-3 16,-3 3 15-16,3 2 9 16,-4 3 13-16,0 2 1 0,0 2-9 15,1 2-8-15,1 1-15 16,-2-4-8-16,1 5-14 16,-4-3-5-16,5 2-3 15,4-3-3-15,4 3 0 16,3 1 0-16,-4 1 1 15,3 1 0-15,-3-1 2 16,-1 3 0-16,0-1 1 16,-3 1 0-16,1 2-1 15,2-3 0-15,2 0-2 16,2 5 1-16,3-2-1 16,-2 1 0-16,-1-1 1 15,1 1 0-15,-5 0 1 16,2 0 1-16,-1 4 1 15,-5-2-1-15,-1 0 1 16,0 3-1-16,-3-1 1 0,1 0-1 16,-4 1-1-16,0 0-2 15,0 0-2-15,3 5-1 16,-1 0 0-16,-2-1 1 16,1 2 3-16,-4-2 1 15,6 1 3-15,1-1-1 16,0-2 1-16,2 1 0 15,-6 0 2-15,-3 0 2 16,-4-3-11-16,1-1-26 16,-1 0-79-16,0 0-64 0,0 0 101 15</inkml:trace>
  <inkml:trace contextRef="#ctx0" brushRef="#br0" timeOffset="-50322.96">4552 10267 449 0,'23'-82'279'0,"-30"81"-24"16,1 3-39-16,0-1-66 15,-2-1-20-15,-1 2-27 16,-1-1-5-16,-5 0-15 16,0 2-9-16,-4 0-5 15,2 4-7-15,1 0-6 0,-2-3-7 16,1 4-15-1,0-1-6-15,3-1-15 0,1 3-2 16,7-7 5-16,6 1 1 16,0 0-11-16,0-3-8 15,0 0-16-15,0 0-3 16,0-1 7-16,0-1 7 16,13 1 6-16,9-3 1 15,31-6 2-15,-25 2 1 0,-6 0 1 16,-1-1 1-1,-6-1 0-15,1 2-1 0,-2 1 1 16,-3 0 0-16,-4 2 2 16,-2-1 3-16,-4 2 15 15,-2 2 6-15,-6-1 9 16,0 0 0-16,-10 0-13 16,-2-1-6-16,-5-1-10 15,-2 1-4-15,-1-2-8 16,0 4-4-16,13 4-8 15,0 0-4-15,8 8-7 16,1-1 0-16,-2 4 4 16,6 4 2-16,7 0 5 15,1 2-2-15,11-5 1 16,4-1 0-16,1-2 6 16,3-3 3-16,6-1 5 15,-2 1 2-15,7-2-94 16,1 1-105-16,-3 2 125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16:24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5276 3504 407 0,'22'21'230'0,"32"35"-45"15,-29-31-7-15,8-3-34 16,-5-6-30-16,5-14-41 16,-1-4-13-16,0-17 3 15,2-7-2-15,-1-12-3 16,0-7-1-16,-6-11-28 16,2-4-9-16,-8-3-5 15,-3-2 1-15,-6 4 2 16,-8 1-1-16,-9 0 20 15,-3 8 6-15,-4 12 14 16,-1 8 11-16,3 22-7 16,0 3-7-16,0 8-29 15,3 10-19-15,-1 15-24 16,-2 9-4-16,0 30 7 0,-3 4 4 16,-5 22 8-16,1 8 0 15,-4 11 2-15,-1 5 1 16,3 1-1-16,0-1 2 15,9-11 0-15,-1-2 1 16,5-11-15-16,1-6-35 16,4-15-116-16,7-8-76 15,0-18-183-15,5-6 249 16</inkml:trace>
  <inkml:trace contextRef="#ctx0" brushRef="#br0" timeOffset="212.43">5247 4110 884 0,'-9'-7'383'0,"5"3"-243"15,8 4-40-15,10 2-59 16,8 0-32-16,8-2-5 16,4-2 0-16,3-7-1 15,0 0 0-15,3-3 0 16,-3-3 0-16,3-1-35 15,3-6-50-15,-3 4-188 16,2 2 173-16</inkml:trace>
  <inkml:trace contextRef="#ctx0" brushRef="#br0" timeOffset="451.02">6237 3393 937 0,'-7'0'349'0,"-7"6"-261"15,-10 13-80-15,-9 7-1 0,-5 19 28 16,-1 7 8-16,5 11 6 16,6 6-2-16,8 5-35 15,5 1-9-15,9 1-46 16,6-2-47-16,3-6-163 15,2-5 156-15</inkml:trace>
  <inkml:trace contextRef="#ctx0" brushRef="#br0" timeOffset="633.53">6334 3854 595 0,'25'29'205'0,"-2"10"-191"16,4 4-5-16,-2 0-8 15,-2 1-38-15,0-8-158 16,-4-5 136-16</inkml:trace>
  <inkml:trace contextRef="#ctx0" brushRef="#br0" timeOffset="787.12">6623 3847 640 0,'-15'17'273'15,"-7"15"-145"-15,-2 10-83 0,-1 14-12 16,-5 2-22 0,4-5-59-16,-2-7-123 0,5-13 116 15</inkml:trace>
  <inkml:trace contextRef="#ctx0" brushRef="#br0" timeOffset="995.56">6804 3573 712 0,'56'-3'289'15,"1"9"-209"-15,-16 21 4 16,-6 9 20-16,-18 18-19 15,-12 7-11-15,-10 16 7 16,-8 9-11-16,-8 12-27 16,-2 9-8-16,0-1-74 15,-1-1-78-15,-4-1 75 16</inkml:trace>
  <inkml:trace contextRef="#ctx0" brushRef="#br0" timeOffset="2125.07">6242 6121 269 0,'64'8'88'0,"28"2"-89"16,13-2 1-16,26-3 0 16,17 0 0-1,24 3-2-15,13 1 0 0,26 2 19 16,6 1 10-16,37 4 2 15,14-1 1-15,35 4-20 16,20 0-5-16,32-5 0 16,19-3 2-16,29-5 0 15,11-3 0-15,29-3-3 16,2 0-3-16,26-1-5 16,-20 1 6-16,41 1 61 15,9-1 16-15,8 1 30 16,35-3 2-16,-32 2-48 15,4 0-13-15,-17 3-21 16,-17 7-9-16,-22 6-9 16,-40 7 0-16,-20 1-60 15,-20 2-70-15,-44-3 75 0</inkml:trace>
  <inkml:trace contextRef="#ctx0" brushRef="#br0" timeOffset="4629.74">10668 4107 205 0,'20'18'106'15,"-4"3"-19"-15,0 1-56 16,-5 2-28-16,0 2-1 16,-3 7-1-16,2 2 2 15,1 4 6-15,3 5 10 16,-1 3 22-16,-3 2 9 16,4 5 21-16,-5-1 0 0,-3 4-11 15,5 6-8-15,-1 7-27 16,2 4-10-1,3 11-11-15,-2 2-2 0,3 9-1 16,2 6 0-16,3 5-1 16,4 6 1-16,4 9-1 15,4 5 1-15,2 6-1 16,2 1 1-16,8 7-1 16,3-1 0-16,2-3 0 15,2 6 1-15,4 3 0 16,-4-3 0-16,12 7 0 15,2-4 0-15,5-8-1 16,10-4-1-16,2-14 0 16,6-6-1-16,0-13 2 15,-4-8 0-15,8-7 0 16,2-4 1-16,0-14-1 16,4-7-1-16,-2-14 1 0,-4-6 0 15,5-11-1-15,0-4 0 16,-7-17 1-16,1-9 0 15,-2-10 4-15,-2-14 1 16,4-14 1-16,-6-12-1 16,-8-22 1-16,1-12 1 15,-7-26 13-15,-1-8 13 16,5-21 18-16,-6-14 10 16,8-15-5-16,-5-12-11 0,2-18-20 15,2 3-11-15,5-14-10 16,8-1-2-16,13 1-2 15,1-10 1-15,7 10 0 16,-2 2-1-16,14-4 0 16,4 17-22-16,12-3-121 15,6 1-126-15,-4 23 162 16</inkml:trace>
  <inkml:trace contextRef="#ctx0" brushRef="#br0" timeOffset="8813.68">6295 9328 541 0,'33'16'270'15,"-25"-11"-102"-15,1 2-95 16,-1-2-42-16,0 2-47 16,-1-2-13-16,3 1-9 15,2 1-4-15,5-1-69 0,3-2-58 16,3 2 106-16</inkml:trace>
  <inkml:trace contextRef="#ctx0" brushRef="#br0" timeOffset="8959.83">6677 9458 244 0,'36'11'213'0,"-3"-3"24"16,-5 1-72-16,2 1-36 16,-2-5-69-16,2 3-23 15,-4-6-30-15,3-2-6 0,-3-1-51 16,1-4-41-1,7-2-93-15,-7-3-55 0,-1-2 149 16</inkml:trace>
  <inkml:trace contextRef="#ctx0" brushRef="#br0" timeOffset="9104.44">7390 9414 454 0,'45'3'239'0,"-4"7"-72"15,-4-3-53-15,-1 0-68 16,-3 1-26-16,-2-8-95 15,0 0-46-15,2-2-23 16,3-4 1-16,4 3-11 16,1 0 116-16</inkml:trace>
  <inkml:trace contextRef="#ctx0" brushRef="#br0" timeOffset="9203.18">8109 9447 342 0,'42'5'257'15,"-4"1"9"-15,5-3-138 16,2-2-46-16,4-6-200 0,-1-6 89 15</inkml:trace>
  <inkml:trace contextRef="#ctx0" brushRef="#br0" timeOffset="9343.79">8999 9386 880 0,'53'6'368'0,"3"-3"-226"0,-9-2-79 16,2-1-20-16,-2-1-92 15,-1-3-62-15,11-6-192 16,-10-2 183-16</inkml:trace>
  <inkml:trace contextRef="#ctx0" brushRef="#br0" timeOffset="9598.12">9866 9327 364 0,'61'12'245'15,"-3"2"-36"-15,3 1-76 16,2 0-37-16,-5-3-70 15,-3-1-16-15,-4-2-6 16,0-4 0-16,1 0-2 16,4-1-9-16,0-3-64 15,-1 1-26-15,1 1-60 16,3-1-20-16,-3 1 27 16,2 3 28-16,3-1 67 15,0 2 43-15,1 0 71 16,4 0 10-16,2-1 1 15,-1 1-12-15,2 1-36 0,-5 0-11 16,1-3-38-16,1-2 20 16</inkml:trace>
  <inkml:trace contextRef="#ctx0" brushRef="#br0" timeOffset="9733.76">12103 9550 418 0,'67'19'264'16,"6"-3"-2"-16,4 2-140 15,-6-8-89-15,-1-3-17 0,-4-3-37 16,-3-5-50-16,4-3-204 16,-1-4 181-16</inkml:trace>
  <inkml:trace contextRef="#ctx0" brushRef="#br0" timeOffset="10319.5">13292 9509 447 0,'68'2'283'16,"3"3"-35"-16,-7 2-117 15,-2 0-45-15,10-4-61 16,2-3-15-16,3-5-21 16,2 1-12-16,-3-3-13 15,-4-2-2-15,-1 2 11 16,2 0 10-16,1 6 11 16,3 4 3-16,2 5 3 15,-5 4 1-15,-4 1 4 0,3 1 5 16,-1 1 5-16,2-1-1 15,9-5-2-15,1-1-6 16,-7-4-4-16,3 2-1 16,-1 2 0-16,-2-2-1 15,7 5 0-15,1 0 1 16,-2 3 0-16,-3 8 0 16,-8 2 0-16,-2 5 0 15,0-1 1-15,1-5 0 16,10-1 6-16,-2-5 1 0,2-7 0 15,-1 4-1-15,-2-10-5 16,2 0-1-16,1-4-1 16,2-1 0-16,-1 2-1 15,-4-1 1-15,-4 0-1 16,-1 3 0-16,-2 1 0 16,1 3-10-16,6-1-44 15,1 3-20-15,-1-4-5 16,-1 5 9-16,6-2 44 15,2-2 37-15,10 9 62 16,6-4 30-16,-9 4 47 16,-1-2-13-16,-5-2-52 15,-4 1-29-15,8-2-45 16,-4 1-5-16,-7-2-4 16,-4-1-2-16,-10-1-7 15,0-2-10-15,-1-3-30 16,0-2-30-16,-1-9-117 15,-6-7 125-15</inkml:trace>
  <inkml:trace contextRef="#ctx0" brushRef="#br0" timeOffset="11264.97">15146 4241 208 0,'20'-12'144'15,"-2"9"0"-15,9 7-31 16,3 9-14-16,3 11-11 16,4 8-6-16,7 10-31 15,-2 3-10-15,9 15-18 16,0 4-6-16,-1 16-4 15,0 5 3-15,-7 2 3 0,5 6-2 16,2 8-2 0,0 5-5-16,1 11-5 0,3-1 0 15,7 7-2-15,-2 4 1 16,9 7 29-16,-2 6 4 16,0 1 1-16,9 3 1 15,4-4-30-15,5-6-6 16,1-4-4-16,-1-7 21 15,4-8 15-15,-1-5 2 0,5-17 5 16,6-10-24-16,-4-20-9 16,-4-6-3-16,-7-8 2 15,-7-8-18-15,-6-3-106 16,-6-5 84-16</inkml:trace>
  <inkml:trace contextRef="#ctx0" brushRef="#br0" timeOffset="15634.14">11368 6279 199 0,'-2'-9'113'0,"0"4"-14"16,-3-6-10-16,7 6 7 16,1 5 12-16,-10-5 15 15,7 4-5-15,-5-2-15 16,-5 1-8-16,9 4-8 15,-5 1-5-15,4-4-17 16,2 1-9-16,0 0-20 16,0 0-5-16,0 0-4 0,0 0 6 15,0 0 17-15,0 0 5 16,7 1 1-16,1 0-8 16,3 0-20-16,4 1-6 15,37 8-7-15,-19-5 0 16,7-5 1-16,8 0-2 15,0-2 3-15,1-1 7 16,0 1 5-16,1-4 3 16,-10 8 2-16,0 0-7 0,-7-1-8 15,-2 7-2-15,9-5-9 16,-3 0 3-16,9 0 28 16,1-1 3-16,1-1 3 15,1-2-4-15,-1 1-24 16,-2-3-4-16,0 1-2 15,-3 2-2-15,-7-1-3 16,-3 0 0-16,-1 0 0 16,-10 1-2-16,3 0-1 15,3 2 0-15,-3 0-1 16,6-1 0-16,0 3-1 16,1-1 0-16,-3-1 1 15,2 0-1-15,1-2 0 16,-1 1 1-16,1 0 9 15,-3-1 2-15,-2 0 2 16,-3 0-1-16,-3 1-7 16,3 3-1-16,-7-2-3 0,1-1 0 15,-3 2-1-15,-2 0 0 16,6 0 0-16,-6-1 0 16,10 0-1-16,0-1 0 15,0 1 0-15,6 2 1 16,-5-3 1-16,0 1 0 15,-5 1 0-15,-5-3 0 16,-3 1 0-16,-1 0 0 16,1-2-1-16,-2 3 0 15,-1-2-1-15,2 2 1 0,-2-2 0 16,-1 1 0-16,5 0-1 16,-2-1 0-16,2 1 0 15,3-1 0-15,-3 0 1 16,1 0 0-16,-3 0 1 15,-5-1 0-15,0 1 0 16,-1-1-3-16,-4 0-13 16,0 1-12-16,0 0-32 15,0 0-16-15,0-2-55 16,0 1-32-16,0 0-15 16,0 0 16-16,0 0 51 15,0 0 31-15,0 0 11 16,0 0-5-16,0 0 14 15,4-2 13-15,6 0 32 16,0 0 7-16,27-11 3 16,-33 8 0-16,-2 2 6 0,-4-1 4 15,-1 4 2-15,2 0 0 16,0 0-2-16,0 0-4 16,0 0 3-16,0 0 15 15,0 0 32-15,0 0 14 16,-2 0 19-16,3-1-7 15,-1 1-24-15,0 0-14 16,0 0-26-16,0 0-6 0,0 0 0 16,0 0 9-16,0 0 12 15,1 0 0-15,0 0-5 16,5 0-8-16,16-3-7 16,27 5-2-16,-15 4 16 15,1-1 12-15,5 7 11 16,10-8 11-16,-3 3-7 15,2 1-13-15,-7-1-12 16,0 2-11-16,-13 1-4 16,-7 0 6-16,-15 4 22 15,-8 3 7-15,-21 1 3 16,-10 10-5-16,-20 2-17 16,-9 2-5-16,-2 4-8 15,1-7-4-15,12 0-6 16,8-4-1-16,3-7-1 15,7 3 0-15,8-6-12 16,3-2-13-16,14-4-43 16,3-4-39-16,6 1-70 0,3-2-33 15,5-2-68-15,2 1-30 16,-1-2 199-16</inkml:trace>
  <inkml:trace contextRef="#ctx0" brushRef="#br0" timeOffset="18557.72">13828 6381 188 0,'0'0'124'16,"0"0"-10"-16,0 0-36 16,0 0-14-16,0 0-24 15,0 0-8-15,0 0-11 16,0 0-3-16,0 0 14 0,0 0 8 16,0 0 23-16,0 0 11 15,0 0 3-15,0 0-4 16,0 0-12-16,0-1-7 15,0-1-8-15,0 2 4 16,0 0-5-16,0 0-3 16,0 0 0-16,0-1 0 15,0 1 6-15,0 0 2 0,0 0 2 16,0 0-3 0,0 0-3-16,0 0 0 0,-2 0-5 15,0 0 0-15,-27 3-4 16,-42 3 1-16,17-3-4 15,-4-1-4-15,-6 1 4 16,-5-3 7-16,-12 0 6 16,-9 3 1-16,-22 0-2 15,2 4-10-15,-8 1-16 16,7-4-4-16,-18 0-9 16,-3 2-2-16,-3 3 11 15,-13-3 5-15,15 0 19 16,1-1 4-16,14-6-8 15,8-1-4-15,18-5-17 16,0 0-5-16,24-3 0 16,8-1 0-16,25 0-2 15,9-1-2-15,15 7-14 16,8 2-13-16,3 2-13 0,7 2 0 16,0 1 9-16,1 3 10 15,0 1-1-15,-2 1-10 16,-3-5-43-16,-2 0-35 15,5-5-69-15,-6 2-57 16,7-4-93-16,20-7 8 16,32-51 52-16,-25 27 66 15,-1-1 114-15,-2 0 27 0,-8 8 48 16,-5 0 36-16,-13 9 104 16,-6 3 35-16,-12 15 33 15,-11 1-4-15,-20 13-30 16,-9 8-6-16,-15 9-26 15,-2 10-19-15,-4 2-24 16,5 4-20-16,11-2-26 16,8-7-9-16,26-1-36 15,11-9-10-15,28-6-4 16,18-3 2-16,24-13 11 16,19 0 8-16,22-9-1 15,13-2-37-15,8 4-80 16,-9 5 72-16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17:26.9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06T07:17:27.416"/>
    </inkml:context>
  </inkml:definitions>
  <inkml:trace contextRef="#ctx0" brushRef="#br0">3817 5152 397 0,'58'14'194'15,"-7"1"-9"-15,14-3-185 16,18 2 1-16,15 1 2 15,12-5 1-15,22-6 0 16,16-4-1-16,30-6 1 0,9-3-3 16,32-3-1-16,5 1-9 15,33-1-5-15,13 1 1 16,28 1-4-16,15 0 5 16,18 3 4-16,17 1 0 15,22 3 15-15,9 0 5 16,24-1 1-16,13-1 0 0,15-2-6 15,9 2 0-15,11-5 9 16,1 1-1-16,7-1-3 16,1-5-1-16,-10-1-10 15,-8 2 2-15,-25 0 3 16,-8 5-6-16,-21 5 3 16,-14-4 1-16,-20 2-91 15,-22-4-81-15,-44-4 105 16</inkml:trace>
  <inkml:trace contextRef="#ctx1" brushRef="#br0">7758 5198 0,'0'0'15</inkml:trace>
  <inkml:trace contextRef="#ctx0" brushRef="#br0" timeOffset="693.14">5109 2070 1245 0,'5'17'-1'0,"3"12"-1"0,7 24-1 16,3 13-1-16,0 12 0 15,5 16 1-15,-1 5 0 16,-3 23 0-16,-1 14 0 15,-4 26 2-15,-5 10 1 16,-7 27-6-16,-4 9 20 0,-11 14 37 16,-2 16 21-16,-7 5 23 15,-5 13-13-15,-2 2-27 16,1 10-17-16,3 6-15 16,4-11-6-16,3-6-10 15,3-16-2-15,2-19 2 16,0-11-1-16,-3-16 3 15,-1-13 0-15,-2-26 0 16,3-14-1-16,5-36 1 16,2-20-10-16,2-42-178 15,7-19-99-15,0-53 159 16</inkml:trace>
  <inkml:trace contextRef="#ctx0" brushRef="#br0" timeOffset="1301.55">3557 1778 760 0,'3'40'231'0,"15"7"-262"15,6 1-4-15,9-6 33 16,5-5 2-16,8-12 19 15,-5-6 13-15,1-14 15 16,-4-5 4-16,-10-16-9 16,6-7-6-16,-3-15-6 15,3-6-2-15,0-8-6 16,-5 1-4-16,-7 0 28 16,-3 4 6-16,-8 9 9 15,-3 3 7-15,-8 5-18 16,0 8-2-16,-5 5-10 15,0 5-6-15,-1 10-26 0,-1 0-10 16,2 9-18-16,-3 9-2 16,1 15 0-16,-3 13 10 15,-1 17 16-15,1 8 5 16,-3 27 3-16,0 4-3 16,-3 12-5-16,1 3-1 15,4-7 2-15,3-1 1 16,8-13 0-16,-5-9 1 15,5-17 0-15,0-9 1 0,-3-19-77 16,7-3-63-16,-5-21-210 16,-6-4 205-16</inkml:trace>
  <inkml:trace contextRef="#ctx0" brushRef="#br0" timeOffset="1503.37">3665 2542 985 0,'7'9'327'0,"9"0"-313"16,5-2-35-16,14 4 36 15,9-5 6-15,10-5 6 16,11 2 3-16,12-9-22 16,10 2-1-16,14 0-1 15,-1 1-23-15,9 0-121 16,-1-2 99-16</inkml:trace>
  <inkml:trace contextRef="#ctx0" brushRef="#br0" timeOffset="2586.64">15861 5208 360 0,'3'9'143'0,"-3"-2"5"16,-2 28-10-16,-3-25 17 16,2 6 4-16,5 3-66 15,4 8-9-15,7 10-1 16,3-1-6-16,9 7-27 15,3-2-17-15,7 0-23 0,4-2-3 16,-2-4 0 0,0 1-1-16,-8-6 1 0,-3-1 0 15,-8-4-14-15,0-5-45 16,-3-10-207-16,4-10 177 16</inkml:trace>
  <inkml:trace contextRef="#ctx0" brushRef="#br0" timeOffset="2771.07">16226 5408 1006 0,'-21'36'363'15,"-2"7"-266"-15,-10 14-62 16,-7 1 2-16,-11 2 1 16,-2 1-13-16,-1-9-17 15,1-5-2-15,1-8-37 16,-6-13-40-16,6-5-207 15,-3-5 182-15</inkml:trace>
  <inkml:trace contextRef="#ctx0" brushRef="#br0" timeOffset="4407.43">7953 4301 178 0,'52'-72'153'16,"-41"69"42"-16,-7-3-29 0,5 3-55 16,-4-1-25-16,-4 4-45 15,4 2-14-15,1 3-19 16,-3 4-3-16,8-1-3 16,0 5 0-16,0 3-2 15,3 0 0-15,-6 8 1 16,0-1 0-16,9 7 11 15,-1 9 7-15,1 2 16 16,-2 4 3-16,-4 3-7 16,1 5-6-16,8 6-15 15,-3 0-4-15,4 2-3 16,2-3 0-16,-1 0-1 16,6 2-1-16,-2 4 0 15,3 0 0-15,3 8-1 16,2 4 0-16,1-1 14 15,7 3 2-15,0-6 3 16,-3-3 0-16,0 1-13 16,-4-4-3-16,6 3-2 0,4 1-1 15,10-4 0-15,8 0 0 16,-2-9 0-16,6 0 3 16,-6-4 3-16,2-1 1 15,-3-1 0-15,-1-2 0 16,5-6-3-16,0-7-1 15,11-6 1-15,-3-11 0 16,2-7 2-16,-5-7 2 16,-5-13 46-16,2-5 5 15,-4-13 19-15,-4-7 6 0,2-13-37 16,2-5-3-16,-6-14-16 16,5 0-8-16,-5-7-9 15,-9-6-2-15,6-10-2 16,4-8-2-16,3-9-1 15,7 1-1-15,3 2-1 16,-2-4 1-16,1-3-1 16,0 1 0-16,-3 0-1 15,1 3 1-15,4 8-1 16,2-8 0-16,6 2-1 16,2 3 0-16,0 7-1 15,-4 8-1-15,2 3 1 16,0 2-1-16,4 4 0 15,3 6-6-15,-12 14-100 16,-3 8-66-16,-13 11 103 16</inkml:trace>
  <inkml:trace contextRef="#ctx0" brushRef="#br0" timeOffset="9631.98">5018 6530 364 0,'4'-14'147'16,"3"1"-96"-16,3 5-35 15,0-2-8-15,0 1 2 16,0 5 24-16,0-4 56 16,-4 5 22-16,-5 4 59 15,-2-2-8-15,0 1-49 16,-1 0-22-16,2 0-69 15,-9 0-12-15,-5-1 28 16,-27-4 15-16,28 4 28 16,-6-3 10-16,8 7-9 31,6-2-5-31,-1 1-4 0,-16 9-3 0,1-1-16 16,7 4-9-16,10-7-20 0,-1-3-7 15,3 2-6 1,1-2 0-16,11 2-1 0,3 0-2 15,8-3-3-15,7 3-3 16,12-3-3-16,8-3-1 16,12 0 2-16,3 0 1 15,-5-4-1-15,-6 4 1 16,-8-1 0-16,-4 1 0 16,-15 1-1-16,-4 0-21 0,-9 3-79 15,-7 0-63-15,-7 2-244 16,-3 1 255-16</inkml:trace>
  <inkml:trace contextRef="#ctx0" brushRef="#br0" timeOffset="10164.06">2915 6656 575 0,'-4'1'352'16,"1"-2"-106"-16,5 1-53 16,-2-2-30-16,0 1-48 15,10 1 4-15,8 3-30 16,37 2-23-16,-25-5-43 16,0-2-10-16,10-1-7 15,-3 0-1-15,4-2 1 16,-5-4-1-16,-4 0-14 15,1 1-35-15,-1 3-97 16,2 4-75-16,-11-1 126 16</inkml:trace>
  <inkml:trace contextRef="#ctx0" brushRef="#br0" timeOffset="10849.61">3604 6437 641 0,'20'1'287'0,"4"-1"-161"16,1-1-5-16,10 4-46 15,-3-3 5-15,1 4 24 16,1 4-9-16,-7-3-20 16,2 11 4-16,-8-1-15 15,-6-1 6-15,-9 5-6 16,-2 1-7-16,-6-1-10 16,-2 4-8-16,-10 4-11 0,0 1-4 15,-5 6-7 1,4 0-2-16,-5-3-4 0,-3-2-3 15,-8-5-10-15,-8-2-13 16,-5-8-33-16,2-4-11 16,0-8-8-16,-1-3-2 15,8-5 20-15,2 0 12 16,10 2 15-16,10 1 13 16,10 1 11-16,1-1-2 15,8 1 0-15,-6 1-2 0,5 0-4 16,21-4 2-16,37 0 6 15,-20 10 2-15,8 7 5 16,10 5 0-16,2 5-5 16,-4 1-2-16,10 5-1 15,0 2-1-15,10-1 2 16,5 4 3-16,5 2-6 16,-3 3 64-16,4 11-48 15</inkml:trace>
  <inkml:trace contextRef="#ctx0" brushRef="#br0" timeOffset="13040.55">3201 11018 301 0,'36'13'160'0,"6"-1"-52"16,4-7-2-16,6-8-44 16,1-5-7-16,4-14 25 15,1-1 21-15,-2-8 23 16,-5-2 7-16,-7 0-26 15,-6-2-27-15,-5-6-37 16,-5-3-12-16,-8-8-18 16,-11-2-5-16,-8 0-5 15,-1-1-1-15,-3 6 2 16,1 3 0-16,-6 12 44 16,2 10 29-16,-12 10 35 15,8 7 2-15,-6 8-43 16,-4 2-36-16,4 12-42 0,-7 2-8 15,3 14-4-15,2 4 2 16,2 13 12-16,-4 6 5 16,4 11 6-16,-1 7 4 15,4 6-6-15,3 6 0 16,1-2-2-16,0 0 0 16,4 0 7-16,3-1 1 15,4-4 4-15,-4-5-1 16,1-6-4-16,-1-8-2 15,0-8-13-15,5 0-48 0,4-11-112 16,0-2-78-16,3-9 137 16</inkml:trace>
  <inkml:trace contextRef="#ctx0" brushRef="#br0" timeOffset="13251.99">3303 11472 720 0,'8'0'328'15,"10"8"-107"-15,9 0-121 16,1-4 4-16,14 8-33 16,-3-3-29-16,5-2-29 0,-3 1-1 15,5-8-29 1,0 3-47-16,7-6 42 0</inkml:trace>
  <inkml:trace contextRef="#ctx0" brushRef="#br0" timeOffset="13584.1">4555 10446 714 0,'-6'-23'438'0,"-7"20"39"16,-3 3-303-16,-8 10-106 16,-6 9-25-16,-6 12-27 15,1 8 3-15,-1 10 16 16,6 9-1-16,5 7-8 16,-2 4 0-16,5 1-16 15,2 0-4-15,7 2-6 16,6 1 0-16,8 3-3 15,6 1 0-15,6-11-28 16,2 1-14-16,11-12-37 16,-6-8-16-16,10-8-19 15,4-5-18-15,-4-8-34 16,6-3-30-16,-1-11 127 16</inkml:trace>
  <inkml:trace contextRef="#ctx0" brushRef="#br0" timeOffset="13822.97">4748 10946 981 0,'6'-2'351'15,"2"14"-271"-15,-1 7-24 16,5 12 34-16,6 7-1 0,-2 6-23 15,3 5-16-15,2 3-23 16,1 0-11-16,2-7-23 16,-1-4-26-16,1-7-68 15,-3-7-77-15,5-5 110 16</inkml:trace>
  <inkml:trace contextRef="#ctx0" brushRef="#br0" timeOffset="14031.42">5018 11013 1218 0,'-15'8'432'0,"-6"15"-373"16,-2 7-39-16,-1 15-7 15,-11 4-7-15,4 9-6 0,-1 0-1 16,2-4-2-16,7-5-29 15,3-8-124-15,7-1-140 16,7 2 177-16</inkml:trace>
  <inkml:trace contextRef="#ctx0" brushRef="#br0" timeOffset="14316.01">5296 10540 577 0,'33'-4'259'0,"-10"25"-103"16,-2 8-58-16,-8 17 26 15,1 9-11-15,-6 11-11 16,0 6-3-16,-5 6-26 15,-3 4-14-15,-1 9-19 16,1 1-8-16,-6-4-15 16,3-7-37-16,-8-20-31 15,-7-8-34-15,-1-10 41 16</inkml:trace>
  <inkml:trace contextRef="#ctx0" brushRef="#br0" timeOffset="14870.53">5894 11111 593 0,'-69'-32'335'0,"69"32"-73"16,6 0-35-16,9 5-62 15,1 1-11-15,8 3-5 0,0 1-14 16,-4-1-50-16,3 1-27 16,-1-5-36-16,1-2-10 15,6-2-5-15,4-2-1 16,7-3 0-16,-3-2 2 16,1-1-48-16,-4-2-31 15,-7-2-90-15,-3 2-73 0,-8-6 150 16</inkml:trace>
  <inkml:trace contextRef="#ctx0" brushRef="#br0" timeOffset="15066.01">6151 10858 910 0,'-17'10'432'0,"-2"0"-180"15,0 3-54-15,4 8-91 16,-3 2-33-16,5 9-43 15,-1 2-12-15,0 4-16 16,9 2-3-16,0 4-12 16,0 0-30-16,0 2-98 15,0-1-64-15,-4-7 118 16</inkml:trace>
  <inkml:trace contextRef="#ctx0" brushRef="#br0" timeOffset="16086.01">6721 11179 874 0,'3'2'360'0,"1"-2"-204"16,3-2 16-16,-1-6-22 16,2-3-3-16,2-12-38 15,-3-4-6-15,1-11-42 0,3-4-15 16,1-6-23-16,6 2-8 15,2-3-9-15,-1 0-2 16,1 6 3-16,1-3 2 16,-2 6 3-16,-1 5 10 15,-5 9 10-15,-2 5-2 16,-4 8-3-16,-3 4-11 16,-1 5-21-16,1 2-8 15,-1 2-8-15,-3 0-3 0,0 0 7 16,0 0 5-16,1 18 9 15,24 44 6-15,-20-18 4 16,-7 7 1-16,-4 1 1 16,3 4-1-16,-13 0-2 15,8 3 0-15,-5 9-3 16,-1 0 1-16,10 5-1 16,-10-8 0-16,4-4-1 15,1-6 0-15,1-5-1 16,5 1 0-16,-2-3 0 15,3 0-1-15,2-6 0 16,0 0 0-16,0-9 2 16,0-4-1-16,-2-7-9 15,1-10-8-15,-1-6-7 16,3 0 1-16,-3-5 13 16,-5-1 9-16,7-1 7 15,-1 0 1-15,-2 0 2 16,-13-2-2-16,-32-2 1 15,28 3 1-15,-1-4 0 0,2 2 1 16,3-2 3-16,2 1 2 16,-1-1 5-16,5 2 5 15,3 0 6-15,-1 2 1 16,8 0-3-16,0 1-8 16,2 1-22-16,-2 0-9 15,0-1-10-15,7 0 4 16,19 0 12-16,33-3 3 15,-20 4 3-15,8 1-1 16,7-1-2-16,1-4 0 0,5 1-1 16,0 0 5-16,4 3-37 15,2 2-24-15,4 6-82 16,-1-1 72-16,-10 5 28 16</inkml:trace>
  <inkml:trace contextRef="#ctx0" brushRef="#br0" timeOffset="18935.59">5292 13619 167 0,'17'-11'123'15,"8"1"6"-15,9 7-33 16,1 0-10-16,19 9-22 15,5 2-10-15,19 3-27 16,15-1-14-16,13 0-10 16,11-2-2-16,17 1-1 15,7-4 13-15,21 2 8 16,3-3 2-16,26-3 26 16,5 1-1-16,19 1 10 15,9 0 6-15,17 2-14 16,10 0-10-16,17-3-14 15,5-3-8-15,13-1-15 16,13-2 55-16,-1 2 12 0,10 0-1 16,-1-1 27-16,-6-1-44 15,3-1-1-15,-9 1 3 16,-8 0-19-16,-3 1-11 16,-13 0-10-16,-4-1 1 15,-15-3 3-15,-4-3 0 16,-19 1-4-16,-12 2-16 15,-15 1-15-15,-15-3-11 16,-25 1-26-16,-9-1-5 16,-26-1-50-16,-15-1-51 0,-14 1 105 15</inkml:trace>
  <inkml:trace contextRef="#ctx0" brushRef="#br0" timeOffset="20329.09">8763 12120 203 0,'11'8'148'16,"-3"3"1"-16,6 9-44 16,-1 3-19-16,0 7-16 15,3 1-5-15,3 10-19 16,1 2-10-16,6 1-2 16,1 2 3-16,4-1 20 15,7 0 4-15,3 2-12 16,2 5-7-16,0-1-25 15,1 7-5-15,-2 3-4 16,2-1-4-16,4 4-1 0,-1-1 0 16,6 0-2-1,0 2 1-15,2 2-1 0,1 1-2 16,2 1 0-16,0-3-7 16,-4-6 44-16,-2-5 6 15,4-4 4-15,-2-5 22 16,3-4-32-16,1-1 3 15,-7-4 3-15,1 2-12 16,-9-2-14-16,3-3-4 16,-11-3-6-16,-2-3 0 0,9-4-2 15,-5-1 0-15,8-6-1 16,2-1 1-16,-6-6 3 16,2-3 4-16,2-5 8 15,-1-2 3-15,4-4-1 16,-5-5-5-16,-1-3-5 15,-6-1-3-15,1-7-1 16,2-1 1-16,5-12 1 16,4-3 1-16,3-13 2 15,5-4 0-15,5-5 0 16,1-5-1-16,6-7-4 16,-4-1-2-16,-1-11-2 15,4-2 0-15,1 6-1 16,-16 25-1-1,-25 27 1-15,0 0-1 0,76-70 1 16,-9 3-1-16,-4 7 1 16,-39 30-20-16,-5 6-63 0,4 7-45 15,-3 3-114-15,-2 4-55 16,1 8 186-16</inkml:trace>
  <inkml:trace contextRef="#ctx0" brushRef="#br0" timeOffset="22887.35">17112 10951 638 0,'-11'-9'298'16,"4"4"-138"-16,3 9-80 16,-1 1-18-16,8 11-51 15,0 1-17-15,13 3 0 16,4-1 6-16,10-4 25 16,3-3 14-16,4-15 13 15,3-3 0-15,10-16-16 16,0-4-12-16,2-7-12 15,3-6-4-15,-25 4-10 32,-15 18-4-32,0 0 3 0,38-55 2 0,-15 1 7 15,-8 0 4-15,-28 32 4 0,-4 3 4 16,-7 9 13 0,-3 6 18-16,-2 13 7 15,-1 8 0-15,-8 16-16 0,2 9-19 16,-4 14 2-16,0 12 1 15,2 12 1-15,-5 4 0 16,0 8-16-16,-3 1-4 16,6 6-4-16,-1 2 0 15,7 3-1-15,2-1 1 0,4-10-1 16,4-1 1-16,3-11-1 16,0-3 16-16,4-6-90 15,1-6-44-15,0-12-148 16,4-8-150-16,-1-17 276 15</inkml:trace>
  <inkml:trace contextRef="#ctx0" brushRef="#br0" timeOffset="23076.23">17121 11421 941 0,'4'10'340'0,"5"3"-239"15,7-2-28-15,5 4 7 16,4 0-5-16,1-6-38 16,2-1-22-16,7-8-81 15,-1-7-60-15,13-6-192 0,4-4 192 16</inkml:trace>
  <inkml:trace contextRef="#ctx0" brushRef="#br0" timeOffset="23394.02">18258 10560 898 0,'-5'-5'404'0,"-5"5"-225"0,-14 10-74 16,-1 3-26-16,-13 15-11 15,-3 7 11-15,1 10 17 16,1 9-10-16,6 4-38 15,5 0-17-15,8 6-26 16,2 0-5-16,6 2-1 16,3 5-1-16,5-3 1 15,4-4-1-15,6-12 1 16,5-7-1-16,7-11-20 16,2-8-17-16,7-7-41 15,-3-2-24-15,1-6-35 16,0-6-13-16,-4-5-77 15,2-8-103-15,0-16 218 16</inkml:trace>
  <inkml:trace contextRef="#ctx0" brushRef="#br0" timeOffset="23603.96">18305 11004 539 0,'11'-17'287'15,"-4"17"-13"-15,1 5-95 16,1 12-33-16,5 6-13 15,-7 9-30-15,5 4-17 16,1 4-21-16,4 3-10 16,8-2-31-16,1 1-10 15,-3-14-7-15,-1-3-8 16,1-7-41-16,-4-7-35 0,1-5-95 16,-1-4-67-16,-2-8 150 15</inkml:trace>
  <inkml:trace contextRef="#ctx0" brushRef="#br0" timeOffset="23783">18690 11074 808 0,'-12'17'350'16,"-6"9"-135"-16,-10 6-139 16,-5 7-5-16,-8 0-16 15,4 3-23-15,2-10-22 16,3-5-3-16,11-7-30 15,5-6-43-15,5-5-153 16,3-4 142-16</inkml:trace>
  <inkml:trace contextRef="#ctx0" brushRef="#br0" timeOffset="24039.32">18674 10854 724 0,'33'-12'315'16,"-3"10"-159"-16,0 3-32 16,-4 12 3-16,2 9-23 15,-13 9-22-15,-5 7 3 0,0 14-6 16,-15 2-12-16,-1 13-15 16,-3 1-14-16,-3-1-23 15,-3 0-4-15,-4-5-7 16,1-5-2-16,-10-10-28 15,5-2-42-15,-1-12-113 16,1-4-89-16,9-13 161 16</inkml:trace>
  <inkml:trace contextRef="#ctx0" brushRef="#br0" timeOffset="24401.48">19233 11194 824 0,'4'3'361'16,"3"-1"-143"-16,-1 1-78 15,4 1-21-15,4 1-32 0,4-1-55 16,0-2-11-16,-4-2-5 31,-8 0-3-31,1 0-5 0,19-1-1 0,-6-2-11 16,1 2-30-16,-15-1-88 15,-4-4-96-15,7 0 130 16</inkml:trace>
  <inkml:trace contextRef="#ctx0" brushRef="#br0" timeOffset="24581.01">19386 10992 850 0,'10'3'389'0,"-8"13"-128"15,4 7-138-15,-14 4-27 16,5 7-23-16,-9 2-31 16,-4-2-21-16,5-5-24 15,-3-2-38-15,7-7-119 16,-3-2-83-16,3-4 138 0</inkml:trace>
  <inkml:trace contextRef="#ctx0" brushRef="#br0" timeOffset="25287.04">19694 10947 389 0,'-11'1'282'15,"3"-1"-6"-15,0-1-69 16,3-1-31-16,1-2-56 16,0 3-18-16,4 0-28 15,0 0-10-15,0 0-5 16,0 0-6-16,0 0-8 0,0 0 1 16,0 1 6-16,0 0 2 15,9 1 1-15,11 2-9 16,30 4-17-16,-25-4-6 15,1 0-10-15,-2-3-3 16,-7 2-4-16,0 3 0 16,-6 2 1-16,-6 4 1 15,-3 4 1-15,-3-3 1 0,-5 4-4 16,-3-1-10-16,0 2-36 16,-2 0-7-16,4 0-3 15,1 1 7-15,5 0 28 16,0 0 4-16,9 0-1 15,2 0 0-15,10 2 3 16,-1-3 4-16,-2-3 4 16,0 1 1-16,-12-1 5 15,5 2 5-15,-10 3 17 16,-6 0 8-16,-7 0 14 16,-10 1-5-16,-1-2-11 15,-3 2-8-15,-1-5-14 16,0-4-13-16,-3-6-59 15,3-6-39-15,2-3-102 16,2 4-44-16,4 1 155 16</inkml:trace>
  <inkml:trace contextRef="#ctx0" brushRef="#br0" timeOffset="26953.59">18381 13473 794 0,'6'-4'285'0,"13"-2"-233"15,8-1-33-15,19 1-15 16,8 1 2-16,19 5-5 15,11 3-1-15,6 2 7 16,6 4 4-16,13 3 13 16,10 2 2-16,16 5-1 15,15 0-1-15,13-3-19 16,3-2 47-16,16 3 29 16,2-2 9-16,3 0 25 0,12 2-41 15,9-7-8-15,1 0-7 16,5-3-14-16,-14 1-7 15,-18-2-25-15,-5 0-3 16,-14 3-2-16,-13-4 2 16,-25 1 2-16,-14-3 2 15,-29-6-50-15,-8 0-74 16,-21-8 71-16</inkml:trace>
  <inkml:trace contextRef="#ctx0" brushRef="#br0" timeOffset="28016.51">19673 12152 545 0,'-50'-77'266'15,"50"78"-87"-15,0 0-36 16,1 2-64-16,-1-4-23 16,0 1-41-16,0 0-6 15,0 0 13-15,0 0 6 16,3 12 5-16,11 17 6 0,31 39-4 16,-23-20-5-1,1 11-6-15,0 5-7 0,4 9-8 16,3-3-5-16,3 5-2 15,3-1 0-15,-1 5-2 16,1 1-1-16,8-4 0 16,0-1 0-16,9-10 0 15,6 0 5-15,8-8 22 16,11-1 16-16,-4-11 26 16,2-9 9-16,7-14 1 15,-3-8 1-15,11-16-9 16,7-9-6-16,-9-19-7 15,-1-7-8-15,-6-11-12 16,-2-3-3-16,1 0-13 16,2-4-5-16,1-7-4 15,0-5-3-15,-4-9-3 16,-1-2-1-16,2 5-2 16,0 2-1-16,0 5-9 15,-4 6-16-15,-9 4-48 0,-9 6-30 16,-17 11-87-16,-7 7-119 15,-10 13 204-15</inkml:trace>
  <inkml:trace contextRef="#ctx0" brushRef="#br0" timeOffset="31631.27">11848 3784 136 0,'-1'-3'99'0,"-6"-1"-4"15,4 0-23-15,7 4-39 16,-3-1-8-16,-1 1 2 15,0 0 12-15,0-1 11 16,0 1-3-16,0 0-5 16,14 2-15-16,6 1-19 15,27 4-4-15,-25-5 0 16,3 0 4-16,6 4 2 16,3 4-1-16,6 3-2 15,6 9-3-15,-1 1-1 16,10 3-1-16,2 8 7 0,2 0 23 15,7 11 11-15,-8 4 14 16,8 8 0-16,-1 5-22 16,7 2-12-16,6 4-12 15,4 7-10-15,2 6 1 16,7 15-2-16,2 6-1 16,10 10 0-16,1 6 1 15,-3 12 0-15,1 7 0 0,-2 6 1 16,2 4-1-16,7 9 0 15,0-2 16-15,5 10 11 16,-1 6 12-16,5 0 11 16,2 3-12-16,1 7-8 15,2 0-5-15,1 0 5 16,3 2 2-16,-3-6 3 16,-2-6-3-16,-4 8-7 15,1-6 6-15,1-5-1 16,0 2-1-16,-3-5-10 15,-2-8-8-15,0-5-6 16,-3-3-1-16,-5-10-3 16,0-2-1-16,-3-8 2 15,0-7-1-15,-5-8 3 16,-7-4-2-16,-13-12 1 16,-5-6-1-16,-8-18 3 15,0-8 1-15,-7-7-13 0,-5-7-73 16,-11-12 57-16</inkml:trace>
  <inkml:trace contextRef="#ctx0" brushRef="#br0" timeOffset="33268.67">12081 12630 674 0,'-21'88'245'0,"34"-76"-165"15,3 1-21-15,3 0-20 16,2 3 1-16,3 3-36 0,4 3-3 15,2 5-1-15,5 3 0 16,5 1-1-16,1 6-2 16,11 6-3-16,-2 3 0 15,7 7 0-15,9 6 1 16,4 8 2-16,8 7 2 16,7 17-1-16,-3 5 1 15,5 8 0-15,2 6 1 16,3 8 2-16,8 6 0 15,5 5-1-15,-3 5-1 16,7 5 0-16,-1 3-1 0,7 7 0 16,5 0-2-16,0 5 3 15,-4-8 9-15,2 4 6 16,4 6 3-16,-1-4 0 16,3-1-10-16,-4-5 0 15,1 2 0-15,-3-9 27 16,0 2 21-16,-3-1 20 15,-8-13 13-15,-2-3-7 16,-7-7-17-16,-10-12-13 16,-4-3-14-16,-5-7-17 15,4 2-6-15,2-10-4 16,0-8-5-16,-5-13 5 16,-6-6-28-16,-2-3-55 15,-6 1-21-15,-1 1-35 16,1 0 20-16,-7-2-18 15,-2-5-83-15,-3-8 142 16</inkml:trace>
  <inkml:trace contextRef="#ctx0" brushRef="#br0" timeOffset="34401.69">22261 12284 712 0,'-28'15'249'15,"50"2"-227"-15,4 6-6 16,-3 7-2-16,3 6-8 15,1 4-6-15,2 0 1 0,4 13-1 16,5 3 0-16,1 19-2 16,4 10 0-16,-2 9 0 15,1 9 0-15,6 7 8 16,-1 2 15-16,7 15 34 16,3 6 11-16,-2 8 1 15,-1 11-11-15,-3 1-32 16,-2 4-12-16,-3 13-8 15,-9 0-3-15,-3 5 2 16,-2 1 1-16,-8-5 1 16,6-4 12-16,3-7 16 15,-2-1 4-15,7-15 13 16,1-7-2-16,3-15 3 16,2-9 3-16,-2-18-7 15,-3-7-8-15,-7-18-20 16,-3-9-6-16,-10-22-30 15,-3-8-48-15,-10-17-188 0,-1-10 167 16</inkml:trace>
  <inkml:trace contextRef="#ctx0" brushRef="#br0" timeOffset="35533.75">22480 13642 239 0,'2'-4'161'0,"0"1"-6"16,-2 3-57-16,-1-1-25 15,0 0-43-15,0 0-19 0,0 1-7 16,-1 0 10-16,2 0 19 16,-2 0 10-16,1 0 19 15,0 0 8-15,0 0 13 16,1 0 4-16,0 0-10 16,0-1-13-16,14 0-30 15,0 0-11-15,31-4-10 16,-22 5-2-16,9 1 7 15,-2 3 7-15,4-1 14 16,5 2 6-16,3 1 9 16,7 3 2-16,8 2 1 15,-1-2-1-15,5 5-11 16,1-4-7-16,-2-2-16 16,-2 1-5-16,-7-7-4 15,-7-1-2-15,1 4-6 16,-1-4-2-16,-10 4-3 15,3 6-15-15,-16 1-86 0,-8 2-65 16,-12 12 96-16</inkml:trace>
  <inkml:trace contextRef="#ctx0" brushRef="#br0" timeOffset="44454.82">8437 5097 297 0,'-1'-1'230'16,"-2"0"11"-16,3 0-31 16,-1 0-8-16,0 0-10 15,0 0-2-15,-1 0-29 16,0 0-13-16,-3-4-16 15,2 1-8-15,-2-1-21 16,1 3-15-16,-3-1-39 16,-2 2-17-16,-2 2-23 15,-31 20-6-15,27 2-4 16,3 5-2-16,1 6-1 16,1-3 1-16,9 1-2 0,-2-6-1 15,4-8 1-15,4 3-1 16,4-3 2-16,1-7 1 15,2-5 1-15,1-6 2 16,3-6 2-16,1-6 3 16,4-9 3-16,4 1 0 15,-1-7 1-15,-1 4 1 16,-8-2 2-16,-2-4 1 0,-7 3 2 16,-2-3 2-16,-4 1 2 15,-1-2-1-15,-6 6 0 16,-1 1 0-16,-1 12-2 15,-3 5-1-15,0 4-4 16,-5 3-7-16,-3 9-7 16,2 3-4-16,-3 7 0 15,4 7 1-15,-2 1 0 16,6 7 2-16,3-1-3 16,3 1-1-16,6-2-1 15,1-4-1-15,8-1 3 16,3-3 1-16,6-6 0 15,-1-4 1-15,7-10 1 16,2-4 0-16,6-7 3 16,1 0 1-16,-5-4 3 15,-2-7 1-15,-7-1 2 16,2-5 0-16,-5-6 0 16,1-3 0-16,-1 2 2 0,-8-4 0 15,-8 4 5-15,-1 4 2 16,-6 5 1-16,-1 7-3 15,0 5-7-15,-10 6-6 16,-2 6-7-16,-2 3-1 16,1 7-2-16,4 3 1 15,-4 5 0-15,1 5 0 16,3 8 1-16,-1 5 0 16,2 4 0-16,5-1 0 15,1-8-4-15,9-4-3 0,4-12-3 16,7-5-1-16,5-8 1 15,6-5 3-15,4-11 5 16,1-5 4-16,2-10 6 16,-2-5 2-16,-4-9 3 15,-4-4 0-15,-13-2 3 16,-2-2 2-16,-9 5 3 16,-3 6 1-16,4 16-3 15,-5 2-1-15,-5 13-10 16,2 9-5-16,-8 7-5 15,2 14-2-15,-1 15 3 16,-1 2 4-16,2 8 2 16,5 3 1-16,5-2 13 15,3-3-36-15,7-3-164 16,1-2-139-16,6 8 183 16</inkml:trace>
  <inkml:trace contextRef="#ctx0" brushRef="#br0" timeOffset="46735.73">10033 13564 406 0,'-5'-7'229'16,"-1"-4"-20"-16,0 5-24 16,-1-2-43-16,2 2-9 15,0 1-23-15,0 2 2 16,3 3 18-16,-2 3-6 16,4 4-27-16,-2-2-25 15,-1 7-56-15,3 5-12 0,1 11-9 16,0 5 5-16,6 8 5 15,-5 0 1-15,1-1-1 16,0-4-2-16,3-13-1 16,1-8-2-16,1-14 5 15,2-4 6-15,-2-14 14 16,3-3 5-16,-2-12-1 16,1-2-5-16,-2-1-7 15,-3 1 5-15,-3 10 15 16,-2 1 12-16,-4 10 32 15,1 6 3-15,-2 7-8 16,-4 5-12-16,0 7-37 16,-5-3-12-16,2 11-12 15,-5 2-2-15,4 2-1 16,3 1-3-16,2-6-28 16,5-5-31-16,6-7-130 15,4-7-64-15,4-17 151 0</inkml:trace>
  <inkml:trace contextRef="#ctx0" brushRef="#br0" timeOffset="48371.41">8565 5140 328 0,'0'-1'240'0,"0"0"29"16,0 0-21-16,0 0-65 16,-1 0-15-16,0-1-38 15,-2 1-27-15,3 1-49 16,0 0-24-16,0 0-24 16,0 0-2-16,10 0 5 15,3 1-1-15,33 10-3 0,-33-8-2 16,10 0-2-1,-5-2 1-15,5-2 5 0,7 1 5 16,-1-3 9-16,6 3 1 16,1-2 0-16,-1 1-4 15,3 0-5-15,-7-4 0 16,-1 3 0-16,-1-3-2 16,-3 1 1-16,2 1-2 15,-3-2 1-15,-3 1 21 16,-3 2 3-16,-3 2 0 0,-4 0-1 15,-1 2-22-15,-1 1-3 16,-2 1 0-16,-4 1-2 16,-2-2 0-16,2 2-3 15,-1-2 0-15,7 2-1 16,-1-1 0-16,-4-1 1 16,0-3-2-16,4 3 1 15,3 0-1-15,-2-1 0 16,5-1 0-16,-11 0 1 15,0 0 1-15,6 0 1 16,-2 2 2-16,-1 0 0 16,1-3 0-16,-6 0 1 15,1-1 2-15,-3-4 3 16,0 5-17-16,-2-1-54 16,1 0-38-16,0 0-129 15,0 0-45-15,1-1-87 0,0 1 199 16</inkml:trace>
  <inkml:trace contextRef="#ctx0" brushRef="#br0" timeOffset="49426.37">9289 5104 395 0,'-19'-34'266'0,"13"32"-26"0,0-2-54 15,-7-3-25-15,9 6-51 16,-4-4-16-16,3 2-18 16,5 2-3-16,-2 0 4 15,2 0 7-15,0 0 8 16,0 1 0-16,0 0-15 16,0 0-14-16,0 0-33 15,0 0-14-15,-1-1-15 16,0 1-2-16,0 0 0 15,0 0 1-15,1 0 2 16,0 0 0-16,0 0-3 16,6 1-2-16,10 3 0 15,23 12 0-15,-21-8 0 16,0-1 2-16,0 3-1 16,0-2 1-16,2 4 0 15,-2-2 1-15,-4 0 1 0,-2-2 1 16,-7-2 2-1,1 0 1-15,-6-3 8 0,-1 1 6 16,-4-2 10-16,4-2 2 16,0 0-5-16,0 0-6 15,-6 1-9-15,-9 1-3 16,-30 9-4-16,27-5-2 16,1 2-2-16,-1 3-1 15,1-1-1-15,1 0-1 16,5 1-2-16,2-3-2 0,8 3-4 15,-7 1 0-15,8-3 2 16,-1-1 1-16,-5-3 2 16,10 2-2-16,-1-1 0 15,1 2-1-15,9 0 2 16,-2-4 2-16,3 0 3 16,-1-2 0-16,-1 0 1 15,2-1 1-15,-2-2 0 16,1-4 1-16,4-2 1 15,-3-2-2-15,1-3 2 16,1 1 1-16,-2 2 1 16,-3-2 2-16,0 4 3 15,-4-2 4-15,-6-1 3 16,2 2-1-16,-3 1-2 16,-1 1-2-16,0 4-5 15,-1-2-2-15,2 3-1 0,0-1-2 16,0 1-2-16,0 0-1 15,-9 1 2-15,-5 1 1 16,-30 3 4-16,24-5 1 16,5-2 0-16,1 1-2 15,4 1-3-15,6-1 0 16,2 0-4-16,1 2-5 16,2-1-14-16,0 1-2 15,0 0 1-15,0 0 3 16,0 0 12-16,5 1 3 0,11 1 2 15,34-4 2-15,-25-8 1 16,-1-1 2-16,-3-6 1 16,-2 1 3-16,-8-5 2 15,-1 0 2-15,-8 2 7 16,-2-2 1-16,-4 6-2 16,-2 3-6-16,-7 6-15 15,3 6-11-15,-3 9-8 16,0 6 0-16,-3 12 8 15,2 6 4-15,-1 6 7 16,1-3-12-16,11-2-111 16,2-4-98-16,6-5 134 15</inkml:trace>
  <inkml:trace contextRef="#ctx0" brushRef="#br0" timeOffset="52717.6">9354 5109 132 0,'-1'0'96'0,"0"0"34"15,0 0-22-15,0 0-1 16,0 0 8 0,0 0 5-16,0 0 6 0,0 0-13 15,-2 0-12-15,3 0-31 16,-1 0-24-16,1 0-25 15,0-1-4-15,0 0-4 16,0 0 5-16,0 0 18 16,0 0 8-16,0 0 12 15,0 0 2-15,0 0 19 16,0-1 17-16,0 1 33 16,0 0 7-16,0 0-13 15,0 0-19-15,0 0-37 16,-1 0-7-16,0 0-7 15,-13-4-6-15,-15-2-11 0,-32-6-8 16,16 8-19 0,-6 3-4-16,-15 4-3 0,-3 5 0 15,-4-1 1-15,6 3 0 16,11-2 0-16,7-4 1 16,15 4 2-16,3-5 0 15,10-1 2-15,8 2-1 16,-1-2-3-16,3 3 0 15,-2 0-3-15,0 1-1 16,-1 3 1-16,1 3 0 0,-2 1 1 16,-3 3 0-16,-3 1 1 15,-3-3 0-15,2-2 0 16,4-4 0-16,4 0 0 16,5-4 0-16,0 2 0 15,4-4 0-15,3 0-2 16,-1 0-2-16,1-1-6 15,2 0-2-15,0 0-3 16,0 0-2-16,0 0-18 16,0 0-21-16,0 0-60 15,0-1-45-15,11-1-64 16,5-4-37-16,30-17-108 16,-31 7 231-16</inkml:trace>
  <inkml:trace contextRef="#ctx0" brushRef="#br0" timeOffset="52931.16">8557 5116 762 0,'41'-90'384'15,"-61"90"-125"-15,-3 2-50 16,-11 8-83-16,-2 0-19 16,0 3-35-16,0 2-17 15,8 1-29-15,6 1-16 16,9 2-16-16,10 1-8 0,10 6-8 15,12 0 2 1,13 9 6-16,4 0 5 0,13 4-12 16,-2 1-41-16,6 1 43 15</inkml:trace>
  <inkml:trace contextRef="#ctx0" brushRef="#br0" timeOffset="58215.15">19671 13589 478 0,'22'45'250'0,"-23"-41"-63"16,-1 3-22-16,-4-7-26 16,5 2-11-16,2 0-24 0,-2-2-13 15,1 0-30-15,0 0-10 16,-1 0-13-16,0 0-11 16,0 1-19-16,-3 16-7 15,-2 27-5-15,7-32-2 16,10 0-3-16,0-5-3 15,7-3 0-15,3-3 1 16,4-14 11-16,-1-6 8 16,3-6 12-16,-8-4 5 15,-9 5 5-15,-3 1 1 0,-13 3 19 16,-2 3 6-16,-9 2 6 16,-6-1 4-16,-3 8-16 15,-3 2-8-15,3 13-23 16,2 5-14-16,2 5-15 15,3 4-5-15,5 9 1 16,5-1 2-16,7-2 3 16,4-4 2-16,5-9 5 15,3-7 2-15,6-7 3 16,0-4 3-16,8-16 3 16,2 0 1-16,-3-11-1 15,5 0-1-15,-9-1-1 16,-2 5 4-16,-10 8 13 15,-6 2 7-15,-3 10 1 16,-8 3-8-16,-1 6-25 16,-3 8-11-16,-8 2-6 15,1 7-8-15,3 7-62 16,1-4-40-16,15 6-412 0,1 0 362 16</inkml:trace>
  <inkml:trace contextRef="#ctx0" brushRef="#br0" timeOffset="59803.78">19865 13575 261 0,'-78'-49'202'0,"71"42"56"16,1 4-34-16,-2 0-66 15,-3 3-23-15,0 4-57 16,-1 0-15-16,0 2-11 16,3-2-3-16,5-3-4 15,3 0-7-15,2-1-14 0,-1 0-7 16,0 0-16-16,0 0-1 16,0 0-4-16,0 0-1 15,10 4 1-15,5 1 0 16,32 13 10-16,-24-13 7 15,6 2 4-15,3-3 7 16,1 1 8-16,1 0 0 16,-2-3 5-16,-1 1-3 15,-1 0-13-15,6-1-3 0,0-2-8 16,2 0-2-16,3-1-2 16,5 1-1-16,3 1-2 15,1-1-2-15,1 1-7 16,-2-1 36-16,0 0 9 15,0 3 3-15,2 0 10 16,1 2-37-16,6-4-5 16,-1 2-3-16,0-4 1 15,1 0-2-15,0-1-1 16,-3-5 0-16,-1 6-2 16,-3 0-1-16,-3-1 0 15,1 4 0-15,-1-3 1 16,-4-1 1-16,6 3 1 15,-2-1 0-15,-3-1 1 16,0 1-1-16,-8-5-1 16,-2 5 0-16,-7 0-1 15,-2 0 0-15,-6 1 0 0,3-1-1 16,8 0-1-16,3 0 1 16,7 0-1-16,-5 0 0 15,0-2 1-15,-2 1-1 16,0-2 1-16,3 2 0 15,1 0 0-15,5-3-1 16,-2 1 0-16,-2 0 1 16,-14 2-1-1,-12 1 0-15,-1 0 0 0,38 0 0 0,-5 2 1 16,0 0-1 0,-17 0 0-16,0 0 0 0,3 1 0 15,1-3 0-15,1 1 0 16,-1 0 0-16,4-1 0 15,-3 4 0-15,-3 1 1 16,-5-3 1-16,-1 4 2 16,-5-3 0-16,1 1 0 15,-3-2-1-15,-2-2-2 16,3-1 0-16,-3-2 31 16,13 3 6-16,0 0 3 15,4 2 1-15,-6-2-31 16,0 0-5-16,-1 0-2 15,1-1-1-15,1 0-1 16,1-1 0-16,-4 0-1 16,1 2-1-16,-2 0 0 15,-2 5 0-15,-3-1 0 16,-1 2 0-16,-7-2 1 0,-2 0 3 16,-3-1-29-16,-1-3-22 15,-3 1-67-15,-2-1-61 16,0-1-125-16,0 0-70 15,0-1-40-15,-1-2 57 16,-3-7 159-16,1-2 91 16,-11-26 39-16,7 23 49 15</inkml:trace>
  <inkml:trace contextRef="#ctx0" brushRef="#br0" timeOffset="60217.05">23039 13506 331 0,'-40'-56'236'0,"22"52"25"15,-1 4-21-15,-4 3-54 16,2 6-19-16,-2 1-30 15,1-2-8-15,4 1-15 16,3-3-10-16,7-2-37 16,5 3-25-16,6-3-35 15,7-1-9-15,8 4-4 16,2-4 6-16,10 0 0 16,-1 3 2-16,3-1 0 15,1 2-1-15,-2-1 1 16,2 2-1-16,-6 1 1 15,-6 0 0-15,-2 2 12 16,-9 0 7-16,-5 1 14 16,3 2 4-16,-8 1-3 15,0 3-2-15,-13-1-6 16,0 3-3-16,-12 3-2 16,-9-1-4-16,-5 3-5 0,-6-1-2 15,-2 2-7-15,2-2-2 16,2 3-2-16,0-1-1 15,11-6-1-15,2-3-12 16,14-7-24-16,7-3-14 16,7-6-78-16,8-2-3 15,9-7-12-15,0-3-26 16,7-8-42-16,1 0-94 16,3-5 189-16</inkml:trace>
  <inkml:trace contextRef="#ctx0" brushRef="#br0" timeOffset="60709.08">23129 13594 775 0,'0'0'397'16,"-8"-2"-134"-16,2 9-140 16,-10 0-49-16,-4 7-57 15,-3 3-12-15,-4 3-1 16,3 2 4-16,1 8 1 15,3 2-1-15,1 1-3 16,6 1-4-16,8-8-6 16,5-3-2-16,10-9-1 15,7-7-1-15,10-6 6 16,2-8 4-16,9-12 8 16,-4-7 4-16,-5-7 5 0,-1-1 1 15,-20 0 21 1,0 4 20-16,-16 4 28 0,-2 2 8 15,-8 5-5-15,-8 3-20 16,-6 7-33-16,-3 8-15 16,-6 10-20-16,1 6-3 15,-1 8-4-15,3 5-1 16,8 6-1-16,7-3 0 16,15 1 0-16,6-2 0 0,10-13 1 15,9-1 0-15,9-14 3 16,6-8 2-16,8-11 4 15,3-7 1-15,1-6 0 16,-3-3 1-16,-9 4-1 16,-8 1-7-16,-13 9-16 15,-3 9-35-15,-10 10-99 16,-5 6-64-16,-17 17 124 16</inkml:trace>
  <inkml:trace contextRef="#ctx0" brushRef="#br0" timeOffset="63750.74">14041 5040 241 0,'67'-11'159'16,"-68"3"3"-16,1 0-38 15,2 4-7-15,0-1 1 16,7 5-8-16,-9-2-40 16,1 2-15-16,-1 1-8 15,-1-1 12-15,1 0 29 16,0 0 14-16,-1 0 28 15,0 0 7-15,0 0-14 16,0 0-18-16,-1-1-50 16,2 1-30-16,0-1-26 15,0 0-5-15,0 0-2 16,0 0-1-16,0 1 2 16,0 0 1-16,0 0 3 0,0 0 2 15,0 0 2-15,0 0 1 16,3 1 6-16,-2-1 1 15,2 2 3-15,-1-1-1 16,-2-1 0-16,1 0-11 16,-1 0 50-16,0 0 7 15,0 0 8-15,0 0 13 16,0 1-35-16,-1-1-4 16,-2 1-5-16,-26 10-1 15,-32-3-13-15,20-11-4 16,-10 1-5-16,-3 1-1 0,-8 1-2 15,4 1-1-15,2 1 1 16,0-2 0-16,9 2-1 16,5-2 0-16,8-1 1 15,3-4 1-15,9 1-2 16,-1 0-1-16,2-4-1 16,4 1-2-16,6 5-3 15,2-1 0-15,5 3-6 16,0 0-2-16,3-2-5 15,1 2-1-15,0 0 2 16,0 0 3-16,-1 0 7 16,0 0 2-16,1 0 0 15,0 0 0-15,0 0-2 16,0 0-1-16,0 0-11 16,0 0-29-16,0 0-82 15,0 0-62-15,0 0-154 0,0 0-112 16,0 0 288-16</inkml:trace>
  <inkml:trace contextRef="#ctx0" brushRef="#br0" timeOffset="64232.07">13588 4847 459 0,'4'-5'268'0,"-4"0"-55"15,0 5 1-15,0 2-33 16,0-2-30-16,0 0-12 16,0 0-10-16,-1 0-26 15,0 0-6-15,0 0-7 16,-13 3-3-16,-4 4-13 15,-34 16-13-15,26-11-31 16,-1 3-10-16,-4-2-11 16,1 4-3-16,-1 0-2 15,2-3-1-15,3 0 1 16,6-3 0-16,4-3-4 16,11 1-1-16,6 3-6 15,5 0 0-15,10 3 0 16,1 3 2-16,6-1 4 0,1 1 0 15,-1-2 1-15,3 1 1 16,-8-6 1-16,1-1 1 16,-1-3 0-16,1-2 1 15,-3-5-27-15,-4 2-28 16,-2-2-66-16,-4 1-41 16,-2 1-104-16,4-3-121 15,-8-3 251-15</inkml:trace>
  <inkml:trace contextRef="#ctx0" brushRef="#br0" timeOffset="64878.86">13484 5070 512 0,'-61'-106'270'0,"40"102"-78"16,1 3-24-16,6 6-33 16,-5-3-34-16,6 4-42 15,4 7-12-15,4 2-23 16,4 5-14-16,2 1-7 16,2-1 1-16,3-7 4 15,2 3 9-15,4-7 11 16,0-2 3-16,6-3 2 0,-1-2-6 15,0-7 5-15,4-1 3 16,-5-6-1-16,1-2-2 16,-3-3-8-16,-3 0 0 15,-5 0 17-15,-6-3 8 16,1 4 13-16,-7-5 1 16,-4 5-12-16,-2 2-7 15,-6 6-21-15,5 4-7 16,-2 5-16-16,-2 3-9 0,2 5-7 15,0 5-2-15,-2 5 1 16,3 7 4-16,0 4 6 16,2 0 2-16,5 3 0 15,4-2 1-15,6-5 0 16,6-3 1-16,4-7 2 16,5-5 2-16,3-7 4 15,2-6 2-15,6-12 5 16,1-6 0-16,-1-10 2 15,-7-7-1-15,-4-2 2 16,-10 1 3-16,-6 5 6 16,0 4 2-16,-14 5-6 15,2 7-9-15,-7 8-21 16,-5 9-11-16,-6 18-8 16,-9 9 1-16,-15 24-22 15,-6 11-29-15,-12 24-121 16,-6 14-125-16,-9 16 203 0</inkml:trace>
  <inkml:trace contextRef="#ctx0" brushRef="#br0" timeOffset="74953.87">9554 6323 123 0,'-38'-7'77'0,"36"13"-6"16,2 2 13-16,2 0 0 31,-2-5 2-31,4 2-6 0,3 10-13 0,4 1-29 16,1-1-12-16,-3-9-8 15,0 0 3-15,3-6 27 16,0 0 3-16,0-6 1 16,-1 1-2-16,-3-2-11 15,-4-1-3-15,-3 4-6 16,-1 2-2-16,-2 2-16 15,2 0-2-15,0 0 4 16,0-1 3-16,-1 0 0 16,0 0 0-16,0 0-7 15,-1-1-4-15,-17 0-1 0,-31-32 0 16,29 33 1-16,-4 1-1 16,6 6 0-16,2 5-2 15,5 3-2-15,1 0-1 16,6 3-2-16,0-5 0 15,8-1-2-15,2-4 2 16,8-4 6-16,4 1 1 16,9-4 5-16,7 0-1 15,3-1 4-15,2 1-46 16,3 1 27-16</inkml:trace>
  <inkml:trace contextRef="#ctx0" brushRef="#br0" timeOffset="87230.42">16205 1761 488 0,'-1'-5'349'15,"0"4"-22"-15,-4 2-141 16,5-1-8-16,0 0-89 16,0 0-24-16,10 21 5 15,18 33-1-15,-7-18-21 16,6 3-7-16,6 7-12 16,5 8-10-16,4 0 4 0,-4-2 7 15,1 0 4-15,0-4 0 16,-2 1-12-16,-3-1-8 15,-4 3-1-15,-4 0-1 16,0 0 1-16,-3 1 2 16,-7-5-2-16,5-4 0 15,-9-10-21-15,1-8-24 16,0-10-60-16,-6-6-39 16,3-10-83-16,3-7-58 15,-5-18 175-15</inkml:trace>
  <inkml:trace contextRef="#ctx0" brushRef="#br0" timeOffset="87832.07">16555 1626 776 0,'-5'-4'397'15,"-6"-1"-199"-15,0 18-61 16,-1 4-16-16,-5 7-74 16,3 9 0-16,5-2 1 15,9 1-12-15,7-9-17 16,4-5-4-16,4-12 5 16,3-4 3-16,0-6 7 15,1-2 3-15,-2-5 0 16,-7-6-2-16,-2 1-6 15,-3 1-3-15,-8-3-4 16,0 2-12-16,-6 0-25 16,-3 2-10-16,0 3-46 15,2 5-40-15,3 6-145 16,4 2-217-16,5 5 304 16</inkml:trace>
  <inkml:trace contextRef="#ctx0" brushRef="#br0" timeOffset="91079.86">16620 2160 98 0</inkml:trace>
  <inkml:trace contextRef="#ctx0" brushRef="#br0" timeOffset="91287.81">16692 2187 174 0,'49'-11'166'0,"-53"-5"55"16,6 6-10-16,-4 2-42 16,4 6-13-16,-4 1-11 15,-2 4-2-15,2-1 0 16,-3 5-5-16,-7 17-24 16,-28 38-11-16,-4-14-31 15,-10 5-20-15,-8 10-26 16,-1 4-8-16,6-4-18 15,5-5-26-15,10-16-114 16,7-2-85-16,11-12 132 16</inkml:trace>
  <inkml:trace contextRef="#ctx0" brushRef="#br0" timeOffset="91676.62">17160 2358 619 0,'74'21'309'0,"-60"-11"-148"16,2-1-20-16,1-7-106 15,10-2-24-15,3-8-8 16,-3-6-5-16,1-5-105 16,-7-3-127-16,-6 0 148 15</inkml:trace>
  <inkml:trace contextRef="#ctx0" brushRef="#br0" timeOffset="91843.95">17246 2139 647 0,'-6'23'283'16,"0"0"-180"-16,6 1-7 16,16-6-36-16,-10-8-41 15,16-2-20-15,3-3-3 16,8-8-50-16,9 1-66 16,2-10 78-16</inkml:trace>
  <inkml:trace contextRef="#ctx0" brushRef="#br0" timeOffset="92260.83">17668 2163 452 0,'8'24'236'16,"-1"-3"-119"-16,9 3 12 16,3-8 15-16,6-3-55 15,6 1-7-15,-2-14-15 16,0 3-15-16,-1-17-1 15,0-4 4-15,0-12 0 16,-2-6 0-16,-6-7-4 16,-2-6-8-16,-9-3-14 15,-3-4-5-15,-2 0-9 16,-4 3 1-16,-4 8 13 16,0 10 16-16,-4 15 37 15,0 3 14-15,1 17-17 0,-1 6-21 16,-3 12-44-16,4 11-17 15,-9 17-3-15,2 5-3 16,-3 17 9-16,-1 9 1 16,-2 5 2-16,-3 3 6 15,9 1-6-15,-1-2-1 16,4-8-2-16,5-1 0 16,6-15 0-16,7-5 0 15,2-14-61-15,-2-7-33 16,-1-16-116-16,-6-8-109 0,5-13 210 15</inkml:trace>
  <inkml:trace contextRef="#ctx0" brushRef="#br0" timeOffset="92470.27">17651 2499 1036 0,'-14'23'371'0,"2"-5"-290"16,7 2-29-16,13 0 38 15,8-6-8-15,14 1-29 16,1-5-2-16,4-6-30 16,6-2-12-16,-1-7-7 15,6-2-2-15,5-10-40 16,-3-5-45-16,4-5-135 16,0-6-132-16,0-6 218 15</inkml:trace>
  <inkml:trace contextRef="#ctx0" brushRef="#br0" timeOffset="92736.07">18565 1875 823 0,'-2'-5'380'16,"-4"10"-191"-16,-4 0-48 16,-9 14 26-16,-7 4-56 15,-2 13-19-15,-5 12 7 16,-5 1-15-16,3 8-17 0,2 4-20 15,7 2-11-15,8 3-25 16,2-6-8-16,9-4-4 16,7-9-2-16,12-4-15 15,4-8-14-15,1-12-31 16,5-6-26-16,3-12-70 16,6-4-49-16,5-13-194 15,-3-6 250-15</inkml:trace>
  <inkml:trace contextRef="#ctx0" brushRef="#br0" timeOffset="92968.96">18708 2196 975 0,'9'10'348'0,"2"8"-256"0,4 4 8 16,3-1 40-16,6 6-21 15,-2 2-57-15,2-2-20 16,1 2-27-16,-4-3-1 16,5-8-6-16,-7-3-1 15,-1-7-58-15,2-3-45 16,1-3-110-16,4-7-100 16,-3-13 195-16</inkml:trace>
  <inkml:trace contextRef="#ctx0" brushRef="#br0" timeOffset="93157.46">19076 2079 780 0,'-12'15'334'0,"-3"3"-76"15,-4 9-127-15,-9 9 41 16,0 4-1-16,-6 5-64 16,1 2-17-16,-2-1-41 15,5-2-26-15,4-2-31 16,0-6-18-16,14-5-63 15,-1 0-57-15,8-11-223 16,5-5 236-16</inkml:trace>
  <inkml:trace contextRef="#ctx0" brushRef="#br0" timeOffset="93400.28">19189 1870 649 0,'29'21'333'0,"-8"4"-145"16,1 17-20-16,-2 8 39 15,-12 6-61-15,-5 4-25 16,-8 2-39-16,-8-2-29 16,-2 4-33-16,-6 0-5 15,-7 2-3-15,-3-2-1 0,-6-11-54 16,-1-6-38-16,4-15-125 15,2-11-73-15,7-14 174 16</inkml:trace>
  <inkml:trace contextRef="#ctx0" brushRef="#br0" timeOffset="93733.39">19446 2335 689 0,'4'1'290'15,"10"3"-165"-15,-1 0 36 16,19 3 8-16,-3 0-39 16,4-2-59-16,-1-2-24 15,1-3-34-15,-2-5-6 16,1-3-38-16,-1-2-40 16,-3-3-105-16,-1-1-66 15,-10-4 145-15</inkml:trace>
  <inkml:trace contextRef="#ctx0" brushRef="#br0" timeOffset="93896.95">19726 2133 744 0,'-14'13'300'0,"-1"9"-157"16,-5 4-35-16,0 6 33 16,-6 9-35-16,3 2-55 15,3-1-19-15,1-2-41 16,2-9-38-16,7-6-101 15,4 1-118-15,8-8 162 16</inkml:trace>
  <inkml:trace contextRef="#ctx0" brushRef="#br0" timeOffset="94436.53">20049 1998 841 0,'-3'7'307'16,"2"0"-222"-16,1 1-15 16,-5 5 67-16,-3 7-8 15,-1 8-16-15,-8 0-8 16,5 7-26-16,-4 1-12 0,-1 3-17 15,5 1-11 1,2 1-22-16,6-9-9 0,3-5-9 16,8-7-4-16,4-12-4 15,8-3-1-15,6-12-1 16,-2-8 0-16,11-11 2 16,5-9 1-16,5-4-14 15,-2-4-3-15,0-1 1 16,-3 4 3-16,-10 5 17 15,2 6 7-15,-17 11 7 16,-4 5 3-16,-6 9 25 16,-4 4-1-16,-5 12-1 15,-4 4 6-15,-7 7-12 16,-3 6 6-16,-5 6 13 16,0 6-6-16,3 4-11 15,6 0-8-15,7-5-19 16,5-1-6-16,5-9-10 15,4-8-13-15,6-4-21 0,4-6-20 16,5-6-58-16,3 0-39 16,6-11-134-16,3-7-200 15,6-12 325-15</inkml:trace>
  <inkml:trace contextRef="#ctx0" brushRef="#br0" timeOffset="94753.93">21068 1822 856 0,'-12'-2'324'0,"4"6"-182"16,-2 5-70-16,-4 4 87 15,-12 4-24-15,-10 7-24 16,-3 5-12-16,-7 14-15 15,7 7-10-15,-12 9-24 16,1 4-13-16,7-2-21 16,-3-1-8-16,23-6-8 15,3-6-3-15,14-8-2 16,6-9-7-16,7-8-32 16,4-4-19-16,5-9-62 15,5-7-20-15,3-8-73 16,4-12-98-16,3-9 212 15</inkml:trace>
  <inkml:trace contextRef="#ctx0" brushRef="#br0" timeOffset="95077.85">21244 1758 385 0,'17'-6'284'0,"-4"6"35"16,-12 10-143-16,-4 4 27 15,-10 17-50-15,-5 7-25 0,-3 16-20 16,-11 4-11-16,-1 6-32 16,2 2-13-16,-1-6-22 15,10 5-10-15,4-5-16 16,-1 0-4-16,7-5-3 16,-1-4-13-16,6-14-11 15,4-4-9-15,7-10-13 16,11-6 5-16,8-5 3 15,-4-5 8-15,11-9 12 16,-2-7 0-16,3-11-42 16,5-5-31-16,-4-6-67 15,-1-2-45-15,-6-2-152 16,-1 0 229-16</inkml:trace>
  <inkml:trace contextRef="#ctx0" brushRef="#br0" timeOffset="95283.83">21020 2111 806 0,'-10'-2'393'0,"6"0"-138"15,6 2-131-15,3 2 12 16,-1-1-45-16,2 0-18 16,9 0-20-16,34 7-11 15,-23-12-28-15,3-2-8 16,1-9-36-16,-1-2-45 15,-2-9-154-15,2-2-160 0,-1-12 239 16</inkml:trace>
  <inkml:trace contextRef="#ctx0" brushRef="#br0" timeOffset="95466.35">21573 1670 731 0,'26'16'379'15,"2"7"-160"-15,-5 15 23 16,-1 8 1-16,-13 14-22 15,-2 7-8-15,-19 8-51 16,-7 0-37-16,-8-1-61 16,-5-3-25-16,2-3-33 15,-10-3-18-15,-9-3-55 16,-6-1-38-16,-11 0-127 16,1-3 143-16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19:39.4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06T07:19:42.756"/>
    </inkml:context>
  </inkml:definitions>
  <inkml:trace contextRef="#ctx0" brushRef="#br0">4522 3342 387 0,'-6'10'167'0,"6"5"-102"16,0-2-15-16,11 7-38 15,0-1-5-15,6 1 5 16,3 2 12-16,2-3 28 15,7 1 14-15,6-7 30 16,4-3 4-16,7-5-10 16,2-6-6-16,-5-8-27 15,-4-5-11-15,-7-12-8 16,0-6-4-16,-7-11-5 16,3-2-3-16,-11-6-2 15,-6-1 17-15,-5 6 21 16,-4 2 16-16,-5 14 32 0,-2 5-2 15,-7 12-24 1,-4 9-21-16,-1 15-57 0,2 12-22 16,1 21-10-16,5 9 3 15,-3 16 12-15,1 11 5 16,-8 15 6-16,0 12 0 16,-8 2 6-16,-2-4-26 15,6-10-73-15,-4-11-38 16,8-9-155-16,2-7-145 15,9-20 284-15</inkml:trace>
  <inkml:trace contextRef="#ctx0" brushRef="#br0" timeOffset="223.91">4619 3942 670 0,'5'6'289'15,"1"2"-180"-15,11 5-25 16,6 4 9-16,12 3-26 16,8-4-6-16,9-4-20 15,2 0-19-15,0-9-15 16,2 1-2-16,1-4-4 16,1-5-25-16,6-1-107 15,-2-3 92-15</inkml:trace>
  <inkml:trace contextRef="#ctx0" brushRef="#br0" timeOffset="856.14">6004 3418 306 0,'-14'-17'207'15,"-10"5"1"-15,1 4-12 16,1 11-72-16,-8 6-31 15,6 22-42-15,-4 9-13 16,-3 16 2-16,8 12 1 16,-2 14-4-16,5 6-4 0,-1 10-15 15,1 2-5-15,7-6-6 16,0-3-2-16,8-21-26 16,5-15-36-16,9-23-101 15,8-11-68-15,11-22 133 16</inkml:trace>
  <inkml:trace contextRef="#ctx0" brushRef="#br0" timeOffset="1067.57">6013 3665 593 0,'1'-13'278'0,"7"18"-111"15,-5 10-40-15,6 12-57 16,4 6-10-16,4 8-11 15,7 1-8-15,5 4-9 16,1-2-4-16,3-3-15 16,2 2-2-16,1-9-27 0,0-7-29 15,0-9-91-15,0-10-79 16,-4-17 131-16</inkml:trace>
  <inkml:trace contextRef="#ctx0" brushRef="#br0" timeOffset="1227.14">6468 3762 659 0,'-10'11'296'0,"-9"18"-141"16,-6 5-21-16,-3 19-34 15,-10 3-16-15,3 1-34 16,1-2-7-16,9-16-145 16,5-8-88-16,10-18-191 15,3-8 204-15</inkml:trace>
  <inkml:trace contextRef="#ctx0" brushRef="#br0" timeOffset="1426.61">6471 3422 570 0,'44'-26'311'0,"-1"21"-101"16,-6 10-17-16,-3 21-51 15,-1 12-19-15,-6 22 17 16,-11 11-2-16,-10 11-34 15,-12 4-26-15,-13 13-48 16,-4 0-9-16,-6 5-44 16,1 2-27-16,0-11-84 15,3-5-64-15,7-10 125 0</inkml:trace>
  <inkml:trace contextRef="#ctx0" brushRef="#br0" timeOffset="2751.07">4499 7322 909 0,'-57'-12'368'16,"8"1"-244"-16,22-1-75 15,10-1-12-15,15 1-65 16,10 3-14-16,19 0-6 16,12 1 6-16,25 7 26 15,18-3 5-15,33 6 7 16,14 0 1-16,33-1 2 15,18 1 0-15,34-1 4 16,28 0-5-16,36-1-5 0,18-2-4 16,41-1 6-1,14 2 12-15,43-2 11 0,22-1 5 16,38-1-2-16,23-6-1 16,30 0 7-16,17 3 4 15,-1 3-3-15,47 1-4 16,22 4-10-16,4 5-2 15,53-1-3-15,-31 2 1 16,4 7-1-16,17 1-6 16,-3 10 8-16,1 2 1 0,8 5-3 15,-18 4 3-15,-11 4-10 16,-2 2 1-16,-33 1-1 16,-4-3 1-16,-47 0 0 15,-3-2 0-15,-32-6-4 16,-30 3-50-16,-42-10 37 15</inkml:trace>
  <inkml:trace contextRef="#ctx1" brushRef="#br0">8678 5455 0,'0'0'16</inkml:trace>
  <inkml:trace contextRef="#ctx0" brushRef="#br0" timeOffset="3529.02">7699 3465 378 0,'7'0'4'16,"6"9"7"-16,14 8 15 0,1 23 29 15,3 13 22-15,2 21 38 16,-1 11 7-16,1 24-16 16,-1 16-19-16,4 32-44 15,-6 16-18-15,-6 29-16 16,-1 13-5-16,-5 24-1 15,1 11-2-15,-1 20 0 16,5 8-1-16,-8 9-3 16,6 5 1-16,1 8-8 15,-7-4 31-15,-1 10 32 16,-6 7 22-16,-5-6 30 16,-1 11-28-16,-4-27-27 15,3-12-23-15,5-26-17 16,-2-22-3-16,8-18 9 15,0-29-29-15,-1-32-129 16,-1-17-229-16,-5-48 230 16</inkml:trace>
  <inkml:trace contextRef="#ctx0" brushRef="#br0" timeOffset="7433.01">5054 5935 674 0,'-54'-28'248'16,"50"25"-182"-16,4 4-92 15,3 6-5-15,4 3 2 16,0 2 12-16,3 11 10 16,1 2 3-16,5 11 1 15,2 9-1-15,6 10-1 16,2 11 0-16,10 16 2 16,5 9 1-16,11 12 1 15,5 3 0-15,0 9-1 16,0 4 1-16,6 10 1 15,2 6 0-15,9 5-2 16,10 2-3-16,5-4 0 16,4-3 1-16,10-5 1 15,-2-6 4-15,10-3-1 16,3-5-2-16,1-13 2 0,5-7 0 16,-6-12 7-16,7-6 6 15,-5-16 8-15,-1-9 4 16,-2-22 1-16,-4-11-2 15,3-23 5-15,-1-10 1 16,3-22-3-16,-2-11-1 16,-2-19-10-16,6-6-2 15,-13-15 5-15,-7-7 4 16,1-14 4-16,-3-9-1 0,6-12-10 16,3-2-6-16,-13-12-6 15,2-6-2-15,-3-8-2 16,1-7 0-16,10-2 0 15,-12 6 1-15,0 9 0 16,-4 9 1-16,-5 13 1 16,3 6-1-16,0 10 0 15,-3 6 0-15,-4 15-2 16,-7 6 0-16,-6 7-1 16,-3 8-1-16,-2 8 0 15,3 8-1-15,-2 16-1 16,0 10-1-16,-4 15 0 15,-1 9 0-15,-7 10 1 16,-3 7 0-16,-5 12 0 16,1 3 0-16,-3 10 0 15,-2 3-1-15,2 15-1 0,-6 2 1 16,-1 9 1-16,-1 3 0 16,-10-5 2-1,-7-32-1-15,0 0 1 0,30 105 0 16,-1 12 1-16,0 10 1 15,-14-39 0-15,-1 9 0 16,3 11 0-16,-5 1-1 16,-3 10 0-16,3 4 0 15,-7 4 1-15,1 5-1 0,3-2 1 16,0 0-1-16,5 2 1 16,2 0 0-16,3-2 0 15,2-2 1-15,3 7-1 16,1-2-1-16,2 3 1 15,3 5 0-15,-3-2 0 16,-3-1 1-16,-2 4-1 16,-5-3 1-16,0-10-1 15,1-3 1-15,3-9-1 16,4-7 1-16,11-5 2 16,0-4-3-16,9-13 1 15,0-1-1-15,-1-13 6 16,-3-10 2-16,2-13 1 15,-8-13 2-15,3-14-4 16,2-8-2-16,0-18 0 16,9-6-1-16,0-19 0 15,4-8 3-15,-1-15 0 0,3-10 1 16,-10-13 1-16,-1-5 0 16,-10-14 4-16,-4-5 0 15,9-22-2-15,0-13-2 16,5-18-5-16,-1-10-2 15,-2-12 0-15,-5-6-1 16,-4-2 1-16,-4-4 2 16,-4-5 1-16,-4 4 1 15,-3-3 0-15,2 0-1 0,1-3-3 16,4 2 0 0,2-11-2-16,2-7 1 0,0 0-33 15,-1-7-14-15,-6 49-10 31,-17 66-14-31,2 0 31 0,44-192 12 0,2 11 13 16,-3 8 12-16,-20 96 6 16,2 4 2-16,-3 6-1 15,4-2 0-15,-2 5-3 16,-1 6 0-16,3-4 0 16,1 3 3-16,3 6 5 15,2-4 1-15,3 11 2 16,-7 4 0-16,-3 13 16 15,-4 8 3-15,-7 17 0 16,5 8-4-16,4 3-23 16,2-1-5-16,5 7-25 15,1-1-18-15,0 11-23 16,3 7-3-16,-3 13 19 0,-2 9 13 16,-12 13 22-16,3 10 2 15,-8 10 2-15,1 9 2 16,3 17 3-16,-2 5 0 15,-1 18-4-15,-3 2-2 16,3 8-1-16,-3 3-1 16,-1 5 6-16,-1 9 2 15,-2 6 2-15,3 2 3 0,-4 7-1 16,1 4 0-16,-5 9 2 16,-1 4-2-16,-1 3 2 15,0-2 0-15,-1-3 0 16,5-1-1-16,1-10 1 15,-3-4 0-15,5-8 0 16,0-4 0-16,4 2 1 16,2-4 0-16,3-11 1 15,0-6 0-15,3-8 1 16,0-8 0-16,1-7 2 16,1-7 0-16,1-14 1 15,0-7 0-15,-2-14 2 16,-2-5 3-16,-5-15 6 15,3-5 4-15,-2-12 4 16,3-6-2-16,10-15-7 16,-2-3-3-16,8-11-14 15,2-6-17-15,-1-3-23 0,1-13-6 16,0-12 7-16,-2-3 14 16,-2-7 31-16,-2 6 11 15,-1 2 18-15,0 0 10 16,4-2 7-16,6 0-3 15,2 1-13-15,4 5-13 16,0-1-15-16,-1-1-6 16,1-5-19-16,-4-5-11 15,-1 2-3-15,4 4 2 0,-1 1 18 16,5-4 10 0,-1-2 12-16,-1-3 12 0,3 13 9 15,-7 2 2-15,-3-1-9 16,7 3-12-16,-1-10-27 15,6 5-3-15,5 2-2 16,-2 1 0-16,4 3 15 16,-6-2 1-16,2 6 4 15,0 2 2-15,0 18 4 16,7 7 0-16,-3 16-2 16,-3 4-1-16,-7 7-2 15,0 7-2-15,-13 8-8 16,0 6-2-16,4 14-2 15,1 7-1-15,4 18 4 16,3 5 3-16,-7 16 0 16,1 9 2-16,2 15 0 15,-5 8 0-15,-1 11 2 16,4 2-1-16,6 13 3 16,7 8-1-16,2 15 0 0,0 8 0 15,-3 14-1-15,-3 7 0 16,8 11 1-16,-2 7 0 15,10 16 2-15,1 0-1 16,6 19-1-16,1 1 1 16,-9 12 1-16,7 5 11 15,-2-1 17-15,8 6 7 16,15-4 9-16,-4 4-9 0,12-2-10 16,2 3-6-16,8-3-11 15,8-9 0-15,-6 6 1 16,-5-10 18-16,3 2 23 15,-4-9 7-15,0-17 2 16,3 0-16-16,-2-23-21 16,7 4-10-16,-6-6-33 15,-4-10-77-15,-8 5 67 16</inkml:trace>
  <inkml:trace contextRef="#ctx0" brushRef="#br0" timeOffset="9983.18">5678 7133 623 0,'-10'-12'315'0,"-2"9"-101"16,0 2-43-16,-1 5-67 0,0 4-19 15,-2 0-21-15,-2 4-9 16,-1 9-15-16,2 4-9 15,2 9-18-15,5 1-6 16,9-5-6-16,-1-2 1 16,3-9-1-16,4-3 1 15,1-6 14-15,3-2 8 16,7-6 30-16,-2-2 11 0,2-11 13 16,1-2 3-1,1-9-18-15,0 1-4 0,-4 2-8 16,-4-3 2-16,-4-1 2 15,-3 2-4-15,-3-2-16 16,-2 1 13-16,-7 6-2 16,-2-1 3-16,-5 3 0 15,-3 4-24-15,-5 4-13 16,0 3-8-16,-5 10-6 16,1 2-4-16,0 9-2 15,2 4-1-15,8 8 1 16,2 0-1-16,9 4-2 15,0-4 0-15,11-2-4 16,1-6 0-16,14-7 5 16,9-3 2-16,12-16 8 15,8-3 1-15,2-12 1 16,-3-4 1-16,-2-1 1 16,-3 1 2-16,-10 0 4 0,-10 1 4 15,-10 4 11-15,-13 2 3 16,-13 0 5-16,0 1-4 15,-10 3-17-15,-1 3-6 16,-2 10-12-16,-3 4-6 16,-2 13 1-16,-4 5 0 15,-5 7 1-15,1 6 4 16,7 8 0-16,5 1-1 16,9-2-55-16,9 2-53 0,11-6-191 15,5-1-119-15,25 3 258 16</inkml:trace>
  <inkml:trace contextRef="#ctx0" brushRef="#br0" timeOffset="11108.01">11080 7207 448 0,'-58'-73'275'16,"48"65"-41"-16,-7 1-57 15,-3 1-25-15,-2 5-15 16,-3-1 0-16,2 3-31 16,-2 3-15-16,5 4-38 15,4 4-19-15,-1 6-22 16,6-1-5-16,1 6-7 0,-1 2-2 15,6 4-1-15,1 0 1 16,-2-6 2-16,5 0 2 16,3-7 6-16,0-3 4 15,6-5 10-15,-4-6 9 16,6-7 15-16,3-7 4 16,4-7-2-16,2-7-8 15,-2-8-16-15,-2 3-5 16,-4-5-2-16,0 5 2 0,-9 5 7 15,-3 2 4-15,-6 4 8 16,-5 2 1-16,-6 5-8 16,2 5-9-16,-4 10-16 15,-2 3-6-15,-4 13-3 16,-6 1 1-16,-1 10 2 16,0-1-1-16,5 5-2 15,5-2-1-15,9-3 0 16,6 1 0-16,8-11-3 15,5 0 0-15,10-7-1 16,2-6 2-16,12-4 5 16,6-5 1-16,-3-10 3 15,0-4 2-15,-2-5 2 16,-3-3 0-16,1 0 2 16,-1-4 0-16,-7-2 5 15,-11 1 3-15,-3 4 9 0,-10 1-2 16,-7 8-7-16,-3 9-7 15,-11 9-16-15,0 8-3 16,-10 13 4-16,-1 4 3 16,-7 13 5-16,-5 0 2 15,-2 5-3-15,1 2-1 16,8-5-2-16,8 1-23 16,15-3-77-16,5 0-58 15,16-2-192-15,9 2 216 0</inkml:trace>
  <inkml:trace contextRef="#ctx0" brushRef="#br0" timeOffset="12342.46">15171 7227 354 0,'-11'-6'188'0,"-1"1"-35"0,0 1-36 15,10 4-16-15,-2-1 13 16,0-2 26-16,3 2 7 16,0 0 2-16,0 0-17 15,0 0-29-15,0 0-8 16,-1 0-20-16,-9-6-8 16,-2 1-19-16,-28-11-11 0,20 22-15 15,5 0-5-15,-4 6-7 16,-1-2-3-16,-1 4-7 15,3 6-4-15,3 5-3 16,4 5-1-16,9 4 3 16,2-3 1-16,7-4 3 15,3-4 0-15,7-6-1 16,0-3 0-16,7-4 2 16,2-3 3-16,3-8 7 15,1-1 4-15,-2-9 7 16,-7-2 1-16,-4-5 2 15,-1-4 0-15,-5-1 7 16,-4 0 3-16,-2-3 6 16,-4 2 0-16,-8 1-2 15,1 1 3-15,5 7-1 16,-10 4-4-16,-1 9-13 16,-1 3-10-16,-9 8-15 15,3 3-4-15,-5 7-1 0,-4 4 1 16,2 7 1-16,0 1 1 15,7-2-3-15,5-5-2 16,11-7-5-16,6-5 0 16,8-6-2-16,7-1 2 15,7-5 7-15,4-6 1 16,6-7 6-16,-3-4 2 16,-2-4 3-16,-9 2 2 15,-8 0 5-15,-5 1 5 16,-10 3 3-16,-1 1-3 0,-5 4-14 15,3 4-6-15,-11 8-11 16,-4 6-3-16,-8 10 3 16,-5 6 2-16,-5 7 3 15,-1 5 2-15,7 0-44 16,7-1-43-16,21 3-123 16,7-4-74-16,20 6 177 15</inkml:trace>
  <inkml:trace contextRef="#ctx0" brushRef="#br0" timeOffset="13627.01">20017 7481 259 0,'-13'-1'147'0,"-1"-4"-15"16,9 2-21-16,-2-2-2 16,7-1 9-16,0 1 9 15,-6-1 6-15,4-1 7 16,-3-2-5-16,3 1-1 15,2 0-4-15,-4 1-21 16,-2 1-10-16,0-2-26 16,-3 1-15-16,-1 1-26 15,-1 0-7-15,-7 4-13 16,-2 3-3-16,-6 8-3 16,-5 3-2-16,0 10-5 15,-5 2-3-15,4 12-2 0,5 3-2 16,6 2 0-16,8 0 0 15,10-11 0-15,4-2 1 16,9-10 3-16,4 0 2 16,6-7 3-16,5-2 3 15,4-6 4-15,3-3 1 16,8-5 7-16,-9-3 4 16,4-8 3-16,-6-2 1 0,-8-4 0 15,-6-6 0-15,-6 1 3 16,-3-2 1-16,-7-3 0 15,4 1-4-15,-7 6-1 16,2 4 3-16,-1 10-5 16,-4 6-1-16,-5 5-13 15,-6 4-10-15,-5 11-8 16,-3 9 0-16,-11 8 2 16,-1 3 3-16,-2 7 3 15,1-5 2-15,26-15 0 31,6-11 0-31,1 0-4 0,-14 23 0 0,18-16-1 16,11-5 1-16,18-20 7 16,6-1 1-16,7-9 4 15,3-3-1-15,-4-9-1 16,-2 0 1-16,-10-3-1 16,-3-3 1-16,-11 3 4 15,0 2 3-15,-7 6-3 16,-10 6-2-16,-1 13-11 0,-7 5-6 15,-9 15 0-15,-2 2 0 16,-13 11 7-16,-9 0 3 16,-2 3 3-16,4 6-1 15,6-3-1-15,8-2 0 16,9-7-1-16,4-10-1 16,13-5-5-16,6-3-2 15,10-6-1-15,8 1-17 16,9-3-91-16,0 0-48 0,-4 4 90 15</inkml:trace>
  <inkml:trace contextRef="#ctx0" brushRef="#br0" timeOffset="23312.69">19939 7310 382 0,'0'0'239'0,"0"-1"-34"0,0 0-40 16,2-8-19-16,5-4-23 16,10-28-2-16,-17 30-1 15,0 0-8-15,-5 2-7 16,4 3-9-16,-6 0-29 15,4 4-11-15,3 1-29 16,0 1-15-16,0 0-17 16,0 0-4-16,0 0-2 15,-2 18 2-15,-9 40 3 16,0-22 3-16,-7 10 3 16,-1 2 2-16,-1 1 1 15,-2 3 0-15,1-11 1 16,7 0-1-16,1-8 1 15,0-10-1-15,6-2-1 16,0-8 1-16,3-7 0 16,4 0 0-16,0-6 1 15,0 0 1-15,0-1 2 0,0 0 1 16,0 0-3-16,1-3-2 16,8-24-3-16,16-28-2 15,-7 16-1-15,2-6 1 16,7-2 2-16,-8-3 0 15,4 3 1-15,-2 5 0 16,0 8 0-16,-3-2 0 16,-6 7 1-16,-1 4 0 15,-5 8 1-15,1 8 1 16,-6 6 4-16,4 2 3 0,-10 2-5 16,5 5-5-16,-8 8-7 15,-5 4-7-15,4 12 4 16,-5 5 3-16,7 10 2 15,-6 3 2-15,1 4 2 16,-1 3 2-16,-10-6 0 16,5-1 1-16,-2-5 0 15,-1-6 0-15,5-11 3 16,1-5 0-16,5-10 2 16,2-5 2-16,7-2 11 15,-3-3 5-15,2-2 6 16,1 1-2-16,0 0-15 15,0 0-8-15,1-1-10 16,1-16-4-16,13-35 2 16,-7 22 1-16,5-2 3 15,2 1 0-15,0 1 2 0,2-1 0 16,-2 2 0 0,-5 0 2-16,-4 8-3 0,2 3 1 15,-7 9-1-15,0 7 0 16,0 4-5-16,-5 7-4 15,-6 8-1-15,-1 7-1 16,-9 12 4-16,-5 6 4 16,0 5 1-16,-1-1 1 15,1-2 2-15,8-2 0 0,6-6 0 16,3-4-1-16,5-12 1 16,2-6 0-16,6-7 1 15,0-4 2-15,7-7 2 16,2-6 2-16,5-9-1 15,5-7 0-15,2-7-3 16,1-4-1-16,2-3 0 16,-3-2 1-16,-6 1 2 15,-6 4 1-15,-9 1 4 16,-2 4 1-16,-6 8-2 16,-3 4-4-16,-1 14-11 15,-6 6-8-15,0 15-8 16,-2 7-1-16,-6 16 7 15,0 5 5-15,1 6 7 16,5 5 2-16,6-10 0 16,4-4 34-16,6-7-131 15,4-6-59-15,4-1-159 0,2-2 148 16</inkml:trace>
  <inkml:trace contextRef="#ctx0" brushRef="#br0" timeOffset="25749.12">16496 6896 158 0,'24'-50'112'16,"-16"50"16"-16,0 1-6 16,1 2 8-16,-3-3 8 15,4 4 11-15,-3-3-10 16,-2 1-36-16,0 0-11 0,-5-2 12 16,0 0 14-16,-1-1 21 15,0 0 1-15,0 0-34 16,0 0-20-16,0 0-16 15,0 0 0-15,-11-4-1 16,-6-1-4-16,-30-12-24 16,25 9-12-16,-1 3-18 15,1 0-4-15,2 0-4 16,3 2-1-16,2 2 0 16,3 1 1-16,3 1-1 15,0 1 0-15,6-1-3 16,0-1-3-16,-1-1-5 15,3 2-4-15,1 0-6 16,0 0-2-16,1 0 1 16,-1 0 2-16,0 0 3 15,1 4 4-15,1 13 10 16,7 30 1-16,-3-27 5 16,-2 2 0-16,2 5-4 0,0 2 1 15,-3 8-1-15,0-2-1 16,1 3 0-16,-2 1 0 15,0 5 1-15,-2 8-1 16,-5 9 1-16,0 8 1 16,-3 5-1-16,-1 2 1 15,2-5 0-15,4-1 0 16,0-6 0-16,4-1 1 0,-2-7-2 16,-3-2 2-16,4-6 0 15,-3-5 1-15,1-5 1 16,0-6 1-16,0-9 2 15,-3-1 1-15,1-8 3 16,4-2-23-16,-1-4 52 16,2-4 4-16,-3-3 1 15,2 1 25-15,0-2-54 16,0 0-4-16,0 0-9 16,0 0-3-16,1 0-4 15,0 0 0-15,0 0 3 16,0 0 2-16,11 2 3 15,5 4 2-15,35 27-2 16,-24-27 0-16,10 1-2 16,7-3-2-16,10-4-1 15,5 0 0-15,2-4 2 16,-3-1 0-16,-4 1 2 16,-3 1 0-16,-8 5 1 0,1 5 12 15,-14 7-64-15,-3 3-36 16,-12 7 81-16,-6 5-42 15</inkml:trace>
  <inkml:trace contextRef="#ctx0" brushRef="#br0" timeOffset="30977.4">15078 7272 284 0,'24'-108'204'0,"-30"94"26"15,-3 2-12-15,0 7-58 0,-1 3-30 16,-2 3-55-16,0 5-23 15,-4 6-26-15,1 4-3 16,0 6-7-16,-1 2-8 16,2 8-8-16,-3 1-1 15,7 7-2-15,3-2 1 16,5-4 1-16,7-4-1 16,6-6 0-16,5-6 2 15,6-4 8-15,-1-6 12 16,8-8 26-16,-3-3 12 0,-3-9 20 15,0-3 0-15,-9-7-16 16,-1-2-7-16,-1-1-19 16,-2-4-1-16,-1 3 13 15,-6 2 7-15,-5-2 2 16,-5 6-5-16,-2 3-5 16,-6 2-9-16,-6 9-15 15,2 3-5-15,-5 4-24 16,6 7-5-16,-6 7-4 15,0 3-1-15,2 10 3 16,-3 3 0-16,7 2 2 16,5 0 1-16,7-6 0 15,3-3 0-15,7-9 2 16,1 0 2-16,6-8 4 16,0-3 1-16,6-6 3 15,2-5 3-15,3-5 4 16,0-5 0-16,-6-1 1 0,-3-4-1 15,-4-1 4-15,-4 0 3 16,-3 0 1-16,-2 1-5 16,-9-1-9-16,-7 0-5 15,2 4-13-15,-4 6 1 16,3 9-13-16,2 6-5 16,-7 12-6-16,0 7 0 15,-3 15 11-15,0 5 6 16,5 5 11-16,2 0 2 15,7-10 2-15,8-2 0 0,9-13 2 16,5-6 1-16,9-11 4 16,2-7 3-16,6-10 5 15,1-9 0-15,3-11 0 16,-4-4-2-16,-6-3 1 16,-8 1 4-16,-13 3 9 15,2 4 4-15,-13 5-1 16,1 7 0-16,-1 10-15 15,-6 7-11-15,-3 11-10 16,0 5-2-16,-6 11 6 16,-2 1 6-16,-2 8 5 15,5 0 0-15,6-4-2 16,3-2 0-16,6-9 0 16,3-4-1-16,5-5-87 15,2-1-71-15,10-3 97 16</inkml:trace>
  <inkml:trace contextRef="#ctx0" brushRef="#br0" timeOffset="32935.05">16002 6043 157 0,'-86'40'109'0,"84"-31"38"15,4 2-15-15,8-7-11 16,4-1 4-16,8-2-31 15,1-3-27-15,7-6-26 16,-2 0-4-16,-2-1 10 16,2 0 7-16,-9-1 1 15,-3 4 0-15,-3-3-11 16,-2 1-10-16,-6 4-12 16,3-2-6-16,-4 6-11 15,-2 0 5-15,7 2 0 16,-7 1-2-16,5-1 2 15,-7 7-5-15,-5-2-2 16,5 7 1-16,-3 3-3 0,3 3 0 16,0 6-1-16,1 1-2 15,-2 4 0-15,-4 10-1 16,5 11 0-16,-7 6 1 16,3 15 1-16,2-7 1 15,-5 5 0-15,4 1 0 16,2 3 2-16,0 7-1 0,-2 3 1 15,3 1-1 1,0-2 0-16,0-4 1 0,0-1 0 16,4 0 0-16,-9 0 0 15,4 0 1-15,0-5 0 16,-1-4 0-16,4-6-1 16,-2-3-1-16,0-2 0 15,2 3-1-15,3 5 0 16,-1-1 1-16,1 1 1 15,0-5 1-15,-2-6 1 16,6-2 0-16,-3-4-1 16,0 2-1-16,3-5-1 15,-4 4 0-15,8 2 0 16,0-2-1-16,0 2 1 16,6-6-1-16,-8-5 1 15,5-1 1-15,-4-5 0 16,-1-2 0-16,1-1 0 15,-4-5 0-15,2-1-1 0,-1-1 1 16,-1-1 0-16,-1 1-1 16,3-3 1-16,-3 0 0 15,-4-8-22-15,1 2 76 16,-5-7 63-16,-4-1 21 16,-9-2 74-16,-8-5-50 15,-17-2-31-15,1 0-13 16,-8-2-30-16,-3 0-22 0,-8 1-29 15,-7 1-9-15,-7 4-58 16,-1-1-33-16,3-1-56 16,3-2-24-16,12-4-40 15,4-5-40-15,8-7 147 16</inkml:trace>
  <inkml:trace contextRef="#ctx0" brushRef="#br0" timeOffset="37988.35">14009 5403 296 0,'76'-16'173'15,"-75"20"6"-15,-9 1-1 16,4 1-8-16,2 0-3 15,-2-1-35-15,0-3-20 16,0-1-26-16,-8-1-4 0,9 7-2 16,-6-2 4-16,-3-2-6 15,3 3-12-15,-15-6-20 16,2 0-13-16,-7 1-16 16,2 0-5-16,0 6-9 15,-1 0-1-15,2 2-2 16,2 1 0-16,4-4-1 15,6 0-2-15,5-1-4 16,1-2-2-16,6 1-6 16,0 1-2-16,2 3-1 15,2 6 0-15,0 4 7 16,0 5 4-16,-1 7 4 16,1 4 1-16,-3 11 2 15,0 2-1-15,-4 6 1 16,2 3 0-16,1-3-1 15,0 5-1-15,1 0-1 16,1 3 1-16,4 10 1 0,-1-1 1 16,2 10 0-16,-2-1 0 15,-2-3 0 1,1 0 1-16,-2-6 0 0,0 2 0 16,-2 4-1-16,0 2 1 15,0 0 0-15,0 0 1 16,0-7-1-16,-4 1 1 15,0 0 0-15,-3-1 2 16,0 7-2-16,1-3 0 16,-1-5 0-16,-1-4-1 15,4-9 0-15,-1-3 0 0,3 0 0 16,1 1 0-16,-1 1 1 16,2 2 0-16,-1-3 2 15,-1-3 0-15,2-5 1 16,-2-3 0-16,1-3-1 15,-1-2 0-15,-2 1 1 16,2 0 1-16,-6-3 1 16,2 4-1-16,-1-1-1 15,-1-1-1-15,4 0-1 16,-6-3-1-16,1-3 0 16,6-1 0-16,0-7 2 15,4-1 1-15,-1-6 22 16,-8-5 6-16,5 0 1 15,-2-2-1-15,4 1-24 16,3 1-7-16,4-1-5 16,5 0-3-16,3 1 0 15,8 0-2-15,7-2 1 0,8 1 0 16,17-4 2-16,6-3 3 16,13-3 4-16,0 1 33 15,-5 6-97-15,-3-3-70 16,-3 17 90-16</inkml:trace>
  <inkml:trace contextRef="#ctx0" brushRef="#br0" timeOffset="51016.36">8956 7190 156 0,'39'-48'114'0,"-38"55"19"16,-1-2-27-16,-3-5-35 16,2 1-7-16,0-1-17 15,0 0 1-15,1 0 7 16,0 0 11-16,0 0 22 15,0 0 4-15,0 0-2 16,0 0-9-16,0 0-23 16,-1 0-10-16,-2 3-21 15,2 4-5-15,-1-2-8 16,0 2 2-16,0 4 13 16,-1-1 4-16,-7 30 2 15,2-24-1-15,-1 1-13 16,3-1-4-16,0 1-5 15,3-2-3-15,2-6-4 0,0-1-3 16,1-3 9-16,2-4 5 16,1 0 24-16,-3-1 22 15,0-1 14-15,0 0 2 16,0 0-17-16,0 0-18 16,2-7-22-16,5-9-6 15,13-30-7-15,-14 29-1 16,0-1 1-16,-2-1 2 15,-2 1 2-15,0 1 1 0,2 2-2 16,-2 0 0-16,1 2-4 16,1-2-1-16,-2 5-4 15,2 6 1-15,-2-1-1 16,0 6-2-16,-2 0-7 16,-1 0-6-16,0 0-1 15,0 0 0-15,0 0 8 16,1 15 3-16,-1 36 1 15,-4-28 0-15,-2 4 2 16,-2 1 1-16,-1-1 2 16,0 3 1-16,2-6-1 15,-3-1 0-15,3-4 0 16,0-4 0-16,5-6 0 16,3-2 0-16,0-6 0 15,-2 1 2-15,1-2 7 16,0 0 2-16,0-1 1 15,1 0-2-15,0 0-6 0,1-7-4 16,3-12-3-16,10-29-1 16,-2 26-1-16,-1-2 0 15,3-2 2-15,-1-2 0 16,-1 1 0-16,-4 4 1 16,0 2 2-16,-1 4 1 15,-2 5 0-15,-2 0 0 16,-3 3-1-16,0 4 0 0,0 2 1 15,0 4-4 1,0 0-11-16,-1 0-2 0,0 0-1 16,-1 17 2-16,-10 35 10 15,3-22 1-15,-4 2 1 16,0 2 0-16,-2 1 2 16,0-3 0-16,4-2 0 15,4-4 1-15,4-8 0 16,0-4 0-16,1-10 0 15,1-1 1-15,0-3 2 16,0-1 2-16,1-1 1 16,0 1-1-16,0 0-4 15,1-4-2-15,6-18-2 16,13-29 0-16,-4 25 0 16,-2 0 0-16,1-1 0 15,-1-2 2-15,-1 1 0 16,0 1 1-16,-6 2 0 15,2 7-1-15,-5 8-1 16,0 3-1-16,-1 3-5 0,-2 0-4 16,-1 4-4-16,0 2 1 15,-1-1 7-15,0 0 3 16,-1 14 5-16,-3 8 1 16,-8 29 1-16,4-28 0 15,2 2-2-15,0-2 0 16,2-3 19-16,1-3-47 15,2-2-138-15,0-2-113 0,2-5 144 16</inkml:trace>
  <inkml:trace contextRef="#ctx0" brushRef="#br0" timeOffset="52112.54">9070 7204 212 0,'-8'-6'161'0,"-2"4"20"15,-3-2-25-15,-2 5-31 16,0 1-11-16,1 4-4 16,1 0 0-16,3-2 2 15,-1-1 2-15,7-3-4 16,0 0-11-16,0-1-38 15,4 0-21-15,0 1-31 16,0-1-9-16,0 0 3 16,0-1 4-16,0 1 14 0,1 0 3 15,11 0-1-15,2-1-1 16,35 0 0-16,-29 4 1 16,5 2 0-16,1 3-1 15,2 0-10-15,3-2-3 16,-4-2-3-16,3 1-1 15,-3-2 24-15,5 2 13 16,5-1 6-16,2 0 2 0,5-3-22 16,2-3-12-16,0 0 5 15,4-2 3-15,1-1 2 16,-4 1-1-16,-2-1-10 16,0 4-4-16,-10 0-5 15,6 2 0-15,-3 0-2 16,-2-2 1-16,5-1 0 15,-8 0 20-15,-4 1 26 16,1 1 0-16,-6 2 2 16,-2-1-19-16,-3-1-26 15,-3 0-1-15,-3-2-2 16,0 0 0-16,-4 2 1 16,-1 0 0-16,0 1-1 15,-6 0-1-15,4 2-2 16,-2 1 1-16,-4-3 0 15,0 0 0-15,0 0 0 16,0-2-1-16,0 1 1 16,0 0 0-16,0 1 1 0,0 0-1 15,0 0 0-15,0 0-14 16,0 0-27-16,0 0-27 16,0 0-99-16,0 0-53 15,0 0-128-15,0 0-109 16,0 0 294-16</inkml:trace>
  <inkml:trace contextRef="#ctx0" brushRef="#br0" timeOffset="52609.17">10157 7152 265 0,'14'-69'176'0,"-19"58"21"16,-4 1-16-16,-1 4-27 15,-1-2-10-15,1 9-39 16,-1 0-20-16,1 0-23 16,2 4-9-16,3-1-3 15,-1-3 4-15,2 2-10 16,1-2-8-16,1 2-3 16,2-3-3-16,0 0-5 15,0 0-2-15,0 0-12 16,0 1-4-16,2 6-3 15,14 1 21-15,34 27 9 16,-29-30 2-16,3 1 0 16,2 2-19-16,-5-2-10 0,7 2-2 15,1 1-1-15,-2-3-2 16,7 3 1-16,-4-2-1 16,-4 1-1-16,-4 0 17 15,-9-1 39-15,-3 2 6 16,-8-2 35-16,-2 0 0 15,-11 3-3-15,-5 3 6 16,-13 3-20-16,-3 0-13 0,-4 0-36 16,7 1-10-16,-3-2-17 15,-3 1-5-15,3 2-16 16,-8-2-13-16,4-2-39 16,6-1-43-16,3-5-112 15,0-2-93-15,7-5 194 16</inkml:trace>
  <inkml:trace contextRef="#ctx0" brushRef="#br0" timeOffset="54098.28">8635 7079 280 0,'-2'-6'191'0,"3"-1"11"16,0 1-5-16,1 0-51 16,-2 2-14-16,-1-2-22 15,0 5-5-15,0 1-19 16,0 0-20-16,0 0-37 15,-2 0-18-15,3 1-17 16,-6 20 0-16,-11 33 3 16,15-20 2-16,-3-4 1 15,-5 3 2-15,0 2 1 16,-3-1-1-16,1-3 2 16,-2-3 0-16,7-5 2 15,-1-3 0-15,0-9 2 16,5-1 0-16,-2-7-10 15,3-1 33-15,2-1 24 16,0-1 10-16,0 0 24 16,0-1-32-16,0 0-23 0,-1 0-14 15,1 0-16-15,0-11-2 16,3-9-2-16,6-30 2 16,-2 22 0-16,1 2 0 15,-1-3 0-15,3 0 0 16,-2-2-2-16,1 2 2 15,-5-5-2-15,3 6 0 16,-2 6 1-16,2 2 0 0,1 11-1 16,-2 2 1-1,-4 3-1-15,-2 2-4 0,0 3-6 16,0 0-4-16,0 0-1 16,0 0 1-16,0 0 4 15,0 14 3-15,0 11 3 16,5 33 1-16,-10-22 4 15,2 2 0-15,-7 5 3 16,-4-2-1-16,-5 0 1 16,1-1 0-16,5-6 0 15,1-3 1-15,6-12-1 16,2-8 0-16,-1-6 1 16,4-5 4-16,2 0 7 15,-1-1 0-15,0 0 1 16,0 0-4-16,-1-3-7 15,0-17-3-15,0-33-5 16,4 26-1-16,8-1-4 16,-4 0 1-16,7 0 0 0,-1 2 2 15,-1-3 2-15,2 4 2 16,-4 3 1-16,-1 2 2 16,-3 6 2-16,-4 4 2 15,-2 3 1-15,-4 0 0 16,4 8-8-16,-5 2-5 15,0 6-10-15,2 5-3 16,-7 9 4-16,1 3 5 0,0 11 5 16,-6 3 3-16,3 2 2 15,1 2 0-15,1-8 6 16,5-4-36-16,4-8-92 16,1-15-63-1,0-5 96-15</inkml:trace>
  <inkml:trace contextRef="#ctx0" brushRef="#br0" timeOffset="55174.56">8463 7280 140 0,'49'-50'106'0,"-47"49"18"16,6 1-12-16,-5 0-1 16,-3-1-2-16,0 1 11 15,0 0 0-15,0 0 5 16,0-1-2-16,0 1-6 16,0 0 1-16,0 0-1 15,-1 0-1-15,0 0-16 16,0 0-4-16,0 0-19 15,0 0-3-15,-7 0-1 16,-3 0-8-16,-6-1-14 16,-31 0 1-16,21 1-7 15,-3 0-3-15,-5 0-5 16,-1 0-7-16,-9 0-9 0,2 1-1 16,4 0-4-16,-3-1-1 15,1-3-2-15,2-2-3 16,-10-2-4-16,3 1 0 15,-6 1-2-15,-3-2 0 16,2 3-1-16,0-2 0 16,-2 2 1-16,5 1 0 0,3-2 1 15,-3 1 1-15,-4 3 1 16,0 0-2-16,-4 0 0 16,0-1-2-16,7 0-1 15,-1 0 0-15,5 1-1 16,5 0 0-16,5 1 8 15,9 6 2-15,-4-2 0 16,-4 6 1-16,-6-3-9 16,-5-1-2-16,4 2 0 15,5-4 0-15,3 2 0 16,1 1 0-16,0 0 0 16,2 1 0-16,3 0 0 15,-3-1 0-15,3-2 0 16,1-1 1-16,5-2 1 15,5-2 0-15,1-3 1 16,2 1-1-16,-3 0-1 16,4 0-1-16,-3-1-1 15,1-1 0-15,7 4-1 0,-6-1 0 16,7 1-1-16,0 2 0 16,-1-2 0-16,5 0 0 15,4 1 0-15,-2-2-2 16,2 1-3-16,0-1 0 15,0 0-4-15,0 1-13 16,0 0-58-16,0 0-42 16,0-1-140-16,0 0-89 15,0 0 222-15</inkml:trace>
  <inkml:trace contextRef="#ctx0" brushRef="#br0" timeOffset="55562.52">6529 7046 399 0,'-2'0'287'15,"4"2"-38"-15,-5 1-65 16,2-3-38-16,0 0-35 15,-14 2 13-15,0 3-12 16,-35 15-14-16,26-9-30 16,-3 2-9-16,-2-3-14 15,3 3-5-15,3 3-8 0,2-4-8 16,3 1-10-16,3-1-3 16,3 2-4-16,4 1-2 15,8 2-7-15,8-1-5 16,6-2-5-16,2 0-1 15,12-6 3-15,5 2 2 16,11-5 7-16,2-2 1 16,0 2 3-16,0 0 2 15,-5 6-63-15,49 35-3 16</inkml:trace>
  <inkml:trace contextRef="#ctx0" brushRef="#br0" timeOffset="81626">7394 8642 127 0,'-33'-14'78'0,"26"9"-9"16,-3 1-6-16,-1 4-20 16,-5 0-13-16,0 0-16 15,0 1-8-15,-2-7-17 16,2 6-3-16,-2-3 3 16,1-1-2-16,-1 5 9 0,-1-2-1 15,2 3-40-15,-2 1-23 16,1 8-22-16,-2-1 43 15</inkml:trace>
  <inkml:trace contextRef="#ctx0" brushRef="#br0" timeOffset="81959.12">7060 8636 69 0,'-1'0'55'0,"0"0"20"15,1 0 0-15,0 0-8 16,14 7-8-16,34 16-22 16,-29-22-12-16,3 3-15 15,3-4-1-15,-2-1-3 16,0-4-1-16,0 0-2 16,-1 2 0-16,2 1-2 15,-2 5-1-15,1 3-3 16,-2-4-13-16,-5-3-13 15,1 1 0-15,-6-9 6 16,-1 9 16-16,-7-1 39 16,-3-6 14-16,-6 2 9 15,-5-5-9-15,-6 2-65 16,-4 1-40-16,-5 3-58 16,2 0-31-16,-1 3 97 15</inkml:trace>
  <inkml:trace contextRef="#ctx0" brushRef="#br0" timeOffset="84991.96">4200 14935 397 0,'-90'85'243'16,"78"-82"-34"-16,4-2-104 16,5 3-31-16,1-1-51 15,0-2-12-15,2-1-12 16,0 0-2-16,0 0-1 16,0 0-1-16,0 0 5 15,0 0 0-15,0 0-1 16,7 0-1-16,9 1-3 15,27 5 2-15,-18 1-1 16,4-1 1-16,11 2 2 16,6 2-2-16,8-1 0 15,4 4 0-15,15-3 0 16,5 1 1-16,16-1 0 16,10 3-1-16,6-2-1 15,11 4 1-15,13-1-1 16,6-4 1-16,19 3 0 15,12 0 0-15,9 2 10 0,7 4 7 16,17 4 8-16,3-1 1 16,11 3-12-16,4 2-6 15,8 0-5-15,8 1 1 16,9 1 0-16,9-3 2 16,11-1 0-16,4 1 0 15,13 0 4-15,2-1-2 16,13 0 0-16,7-1-2 15,1 0-3-15,8 2 0 0,2-2-1 16,4-2 0-16,5-3 27 16,4-7 17-16,0 4 14 15,2 1 0-15,-4-2-23 16,-2 6-17-16,5-2-11 16,-29 5 1-16,26 4-3 15,-7 6 0-15,-10 3 0 16,31-2-1-16,-28-1 0 15,-6-2 0-15,5 0-2 16,-17-5 20-16,-7-4 45 16,-7-2 15-16,-15-8 24 15,-11-3-13-15,-14-7-41 16,-2-1-13-16,-25-3-21 16,-4-1-7-16,-25-2-3 15,-17-4-21-15,-14-1-105 16,-6 2-76-16,-20-3 110 15</inkml:trace>
  <inkml:trace contextRef="#ctx0" brushRef="#br0" timeOffset="88376.81">5468 13365 190 0,'-30'-51'150'0,"26"48"34"16,4 0-15-16,-3 1-41 15,3 2-24-15,0 0-43 16,0 0-12-16,0 0-6 15,0 0-3-15,0 0-6 16,0 0-2-16,0 0-13 0,0 0-2 16,0 0-3-16,0 0-4 15,0 0-11-15,0 0-4 16,0 0-2-16,0 0 1 16,0 1 5-16,6 15 1 15,9 33 0-15,-13-26-1 16,2 1 1-16,-2 2-1 15,5 2 0-15,0-1 1 16,0 2 0-16,3 0-1 0,2 2 1 16,1 4 0-1,4 1 0-15,0 2 0 0,-1 2 0 16,-2-1 0-16,0 5 0 16,-1-2 0-16,2 0 0 15,4-2 1-15,2-4-1 16,0-2 0-16,3-1-1 15,0 0 1-15,2-1-1 16,4 2 1-16,-2 2 0 16,1 0 1-16,-2 3 0 15,5 5 0-15,-4-6-1 16,-3 2 0-16,3-5 0 16,-4-3 0-16,5-3 1 15,9 0-1-15,-1-6 0 16,1-2 0-16,4-2 0 15,0 1 0-15,3 1-1 16,4-4 1-16,1 5-2 16,-4-2 0-16,-1-3 1 15,5 3 1-15,-3-6-1 0,6 0 1 16,0-3-1-16,-2-2 0 16,0-6 2-16,3-3 1 15,0-6 9-15,-2-1 4 16,-3 0 2-16,-8-1 0 15,-3-1-8-15,-2 2-3 16,1-2-2-16,3-3 0 0,0-1-1 16,1-4 1-16,1-5-1 15,2 4-1-15,2-5 0 16,-3 1 0-16,-3 2-1 16,-4-2 0-16,-3 4-1 15,-4-2 0-15,4-1 0 16,0 0 1-16,2-2-1 15,7 0 1-15,-2 2 0 16,-1 0-1-16,-1 2 1 16,-3-2-1-16,-2 0 1 15,2 4 0-15,-2-2 0 16,-1 2 0-16,1 1 0 16,-3-2 0-16,-1 1-1 15,-2 0 1-15,-4-3 1 16,1 1-1-16,-1 0 2 15,2-1-1-15,1 5 2 16,2-5 0-16,-3 1-1 16,1-1 0-16,-2-5 0 0,3 6-1 15,-1-3 0-15,-2 0-1 16,1-3 0-16,2 1 0 16,0 1-1-16,-2-1 0 15,0 5 1-15,-3-2 0 16,0 1 0-16,1 4-1 15,-4-4 0-15,-2 4 0 16,-3-1 1-16,1 4-1 0,1 3 1 16,-3-2 0-16,4 4 0 15,-2-3 0-15,5-1 0 16,-1 2 0-16,2 0 0 16,-2 0 0-16,-2 0-1 15,2-1 0-15,-2 4 1 16,1-3-1-16,-2 4 0 15,2 1 0-15,-1-3 0 16,5 2 0-16,-2-2 0 16,3-4 0-16,-1 2 0 15,1-1 0-15,0 1 0 16,-3 3 0-16,-4-2 0 16,3 6 0-16,-3-3-1 15,-1-1-9-15,6 1-88 16,-3-4-54-16,-1-2-110 15,5-1 141-15</inkml:trace>
  <inkml:trace contextRef="#ctx0" brushRef="#br0" timeOffset="90647.45">9247 13398 260 0,'-77'-44'142'16,"82"42"-20"-16,-2-1-80 15,1-1-23-15,3 4-8 16,3-1 0-16,5 0-7 15,-1 1-2-15,8 3 1 16,-4 1 3-16,7 5 10 16,2 2 4-16,-1-4 0 15,1 1-3-15,-2-1-11 16,-1 1-4-16,5 3-1 16,1 0 0-16,-1 3-1 15,4 0 0-15,-5 3 2 16,1-1 1-16,1 4 7 15,-8-1 10-15,2 3 19 16,-1 1 11-16,0-3 7 16,6 5-9-16,-3-2-19 15,0-1-14-15,-2 1-12 0,2 1-1 16,0 0 0-16,-1 3-1 16,-2 1-1-16,2 3 1 15,-4 3 0-15,2 1 0 16,1 3 1-16,-2-2-1 15,-1-1 1-15,0 2-1 16,-2-1 0-16,-2 0 0 16,5 5 0-16,-4 1 0 0,3 2 0 15,-6 5 1-15,0-1 0 16,-1 3 0-16,-5 3-1 16,7 1 1-16,-4-1-1 15,-2-5 2-15,-4 1 0 16,0 2 0-16,-9 1 0 15,9 8 1-15,2-2 15 16,-5 2 7-16,9-1 4 16,-13-6-2-16,3 1-16 15,7-10-7-15,-5-3-5 16,6 5 0-16,-3 0 0 16,-1 5 0-16,0 2 2 15,-2-4-1-15,1 4 1 16,-2-3-1-16,4-1 1 15,1 3-1-15,1-6 0 16,1 0 0-16,-6-4 0 16,1 2 0-16,1 4-1 15,-4 4 0-15,2 2 1 0,-3 0-1 16,-1-3 1-16,3-2-1 16,2-4 1-16,-2-1-1 15,4-6 0-15,-3 1 0 16,0 2 0-16,3 4 0 15,1 1 1-15,1 1-1 16,0-5 1-16,0-1 1 16,2-4-1-16,-1 0 1 15,0-6 0-15,3-1-1 16,0-4-1-16,0-2 0 0,2-2 0 16,0-3-2-16,0-3-2 15,0-1-1-15,4-4 1 16,3 0 0-16,6-1 3 15,-3-3 1-15,7-3 3 16,0 0 1-16,-3-5 4 16,4 2 3-16,2-3 0 15,0-4-1-15,8 1-6 16,2-1-2-16,4-6-2 16,1-3 0-16,5-3 0 15,3-4-1-15,0-2 0 16,-4-4 1-16,4-6-1 15,-1-5 1-15,6-7 12 16,6-3-63-16,-4-7 42 16</inkml:trace>
  <inkml:trace contextRef="#ctx0" brushRef="#br0" timeOffset="92341.42">4605 9278 902 0,'18'-1'340'0,"2"5"-237"16,1 3-84-16,-1 3-5 16,-5-5-9-16,-2 5-11 15,4-7-6-15,0-2-23 16,4 4-37-16,2-10-142 16,2 0 141-16</inkml:trace>
  <inkml:trace contextRef="#ctx0" brushRef="#br0" timeOffset="92493.53">5145 9317 448 0,'37'10'262'15,"4"0"-48"-15,-3-3-118 16,-1-2-42-16,-1 3-42 16,3-6-7-16,-9-1-48 0,1 0-52 15,5-4-175-15,-4-1 168 16</inkml:trace>
  <inkml:trace contextRef="#ctx0" brushRef="#br0" timeOffset="92626.17">6057 9312 1094 0,'22'5'368'0,"8"3"-372"16,1-3-77-16,7-1 58 15</inkml:trace>
  <inkml:trace contextRef="#ctx0" brushRef="#br0" timeOffset="92939.34">6792 9245 951 0,'35'10'357'15,"3"-4"-269"-15,7 1-97 16,0 1-42-16,1-7-56 16,-1-1-23-16,-2-4 33 15,4-1 36-15,1 0 26 16,3-2-15-16,8-2-87 16,2 1-40-16,2-1-18 0,1 0 39 15,-4 4 145-15,-5 0 77 16,-4 6 103-16,0 8 34 15,-5 5-11-15,-3 2-32 16,1-1-69-16,0 0-36 16,2-4-45-16,3 1-8 15,0-8-80-15,7-4-129 16,7-12 135-16</inkml:trace>
  <inkml:trace contextRef="#ctx0" brushRef="#br0" timeOffset="93077.97">9098 9161 1067 0,'59'8'368'0,"4"-8"-408"16,2-4-259-16,0-7 207 16</inkml:trace>
  <inkml:trace contextRef="#ctx0" brushRef="#br0" timeOffset="93222.58">10459 9187 450 0,'69'11'184'0,"8"-8"-117"15,3 6-67-15</inkml:trace>
  <inkml:trace contextRef="#ctx0" brushRef="#br0" timeOffset="93363.2">11906 9361 360 0,'70'4'113'0,"9"-3"-111"16</inkml:trace>
  <inkml:trace contextRef="#ctx0" brushRef="#br0" timeOffset="93435.93">12407 9386 294 0,'52'10'165'16,"4"-1"-31"-16,3-1-84 15,-1-3-117-15,4-3 47 16</inkml:trace>
  <inkml:trace contextRef="#ctx0" brushRef="#br0" timeOffset="93549.62">13186 9406 409 0,'58'13'219'0,"-7"4"-71"16,3 4-45-16,-3-2-63 16,-3-1-69-16,0-4-173 15,2-3 142-15</inkml:trace>
  <inkml:trace contextRef="#ctx0" brushRef="#br0" timeOffset="93699.87">14281 9565 710 0,'66'14'354'0,"-3"5"-155"0,-4-2-51 16,-6 0-157-16,-3-5-92 15,1-7-100-15,2-1-18 16,6-7-32-16,6-5 155 16</inkml:trace>
  <inkml:trace contextRef="#ctx0" brushRef="#br0" timeOffset="93808.41">15416 9565 389 0,'84'2'227'16,"-3"4"-42"-16,0-1-105 16,-7-3-83-16,3 0-144 15,2 1-47-15,-2-6 93 16</inkml:trace>
  <inkml:trace contextRef="#ctx0" brushRef="#br0" timeOffset="93892.83">16827 9569 251 0,'108'13'100'16,"11"1"-48"-16</inkml:trace>
  <inkml:trace contextRef="#ctx0" brushRef="#br0" timeOffset="94196.54">18334 9692 633 0,'121'26'250'0,"5"-6"-165"0,4 1-59 15,11-9-32-15,1 0-8 16,5-7-1-16,9-4 1 16,17-2 15-16,5-5 2 15,6-6-3-15,1-1-5 16,-2-3-10-16,-4 0 0 16,5 3 2-16,1 0 7 0,-1 6 41 15,-4 2 32-15,-4 5 41 16,-5 1 3-16,-1 1-30 15,2 3-31-15,-9-5-41 16,0 0-4-16,-5 2-4 16,-11-3-1-16,-7 5-28 15,-7-1-30-15,-9 0-209 16,-8 5 181-16</inkml:trace>
  <inkml:trace contextRef="#ctx0" brushRef="#br0" timeOffset="98559.92">11590 16574 221 0,'-32'34'112'16,"26"-27"-40"-16,1-3-56 15,-3-6-94-15,4 2 51 16</inkml:trace>
  <inkml:trace contextRef="#ctx0" brushRef="#br0" timeOffset="100661.96">11528 16612 242 0,'-3'0'175'0,"2"0"-4"0,-1 0-71 15,0 0-28-15,1 0-36 16,0 0-6-16,0 0-5 16,1 0-4-16,0-1-9 15,11-3-5-15,6-7-5 16,27-23 0-16,-21 16 3 16,0-8 3-16,7 7 7 15,4-4 0-15,1-5-2 16,0 1-2-16,2-4-7 15,0-1-2-15,2-4-2 16,0 0 0-16,2-5 0 16,3 0 1-16,2-2 1 15,0-3 9-15,0 3 26 16,-3 0 13-16,-8 1 6 16,1 7-7-16,0 0-26 15,-6-1-12-15,0 2-8 16,2-2 0-16,-3-5-2 0,1 5 1 15,0-4 0 1,-9-2 0-16,6 7 6 0,0 0 15 16,-3 6 14-16,1 3 2 15,-6 1-5-15,-2 1-14 16,3 0-15-16,-3-2-4 16,4-1-1-16,2 2 0 15,-2 1 0-15,5 1 0 16,-2 8 1-16,-2-1 0 15,-1 1 0-15,0 11 1 0,-5-9-1 16,0 4 0-16,-2-1 0 16,-4-8-1-16,-1 5 0 15,6-2-1-15,-5 1 1 16,7-2-1-16,-4 1 1 16,-2-2 1-16,4 0 0 15,-6 1 0-15,6-3 1 16,0 2-1-16,-3-1 1 15,0-2-1-15,-2 3 0 16,0-2 0-16,3 0-1 16,1 0-1-16,0-2-1 15,-3 0 1-15,0-2 1 16,-1 3 0-16,2 1 0 16,1 0 1-16,-1 4 1 15,2 0 2-15,0-3-1 16,-3 2-1-16,4 3 0 15,-3-1-2-15,-3 6 1 16,2-3 0-16,-6-4 0 0,1 0-1 16,1 0 0-16,3-3 0 15,-2-1 1-15,1-3 0 16,1 0 0-16,-1-1 0 16,2-2-1-16,2 0 0 15,0-2-1-15,1-1 0 16,2 1 1-16,0-2 0 15,2 5-1-15,0 1 1 0,-4 3 0 16,-2 1 0-16,2 0 0 16,-2 0 0-16,2 0 0 15,3 0 0-15,6-1 0 16,3 3 0-16,4-3 0 16,0 1 0-16,-3 2-1 15,-1-3 1-15,2 2-1 16,1 5 1-16,-2-4 0 15,1 3 0-15,-1 1 1 16,1 1-1-16,8 3 0 16,2 1-1-16,-2-1-1 15,-3-1 0-15,0 0 0 16,-4 4 1-16,7 0 8 16,1 5 4-16,-4 2 4 15,3 3 0-15,-5 3-7 16,1 2-5-16,3 3-2 15,0 0-1-15,2-2 0 0,3 2 0 16,-3 1-1-16,2-1 1 16,-4 5-1-16,-2-2 1 15,-1 1-1-15,-2 1 0 16,2 3 1-16,1-2 0 16,3 4 0-16,4 3 0 15,-2 2 0-15,-1 2 0 16,2 1 0-16,-2 1 0 15,-6 5 0-15,-1 1 0 0,-1 5 0 16,1 1 0-16,1 1 1 16,-5-4 0-16,-1-2 1 15,2-2 0-15,0-7 0 16,7-1 0-16,6-4-1 16,-8-3 1-16,8-2-1 15,-3 1 0-15,4-6-1 16,0 3 1-16,4-5 0 15,-2 1 1-15,-7-1-1 16,1-4 2-16,-1-4-1 16,-4-4 1-16,11-3 0 15,-3-4-1-15,3-5 0 16,3 0-1-16,-7-3 0 16,7-3-1-16,3-4 0 15,-1 0 0-15,0-5 0 16,1 0 0-16,2-3 0 15,2-4 0-15,10-3-1 0,-2-2-1 16,10-3 2-16,-2 0 0 16,-2 1 1-16,-1 3 1 15,-4 1-1-15,-1 2-1 16,6 5 1-16,2-2-1 16,4 0 1-16,2 0-1 15,1-2 0-15,-3 3-1 16,4 3 1-16,2 2-1 15,5 1 0-15,1 0 1 0,1 4 0 16,-4 2 0-16,-10 7 0 16,3 1 0-16,0 0-1 15,3 2 0-15,8 1-3 16,-4 0-2-16,-2 5-6 16,-3 3 1-16,-5 5 1 15,0 3 3-15,1 7 3 16,2 4 2-16,-4 4-1 15,-2 5 0-15,-9 3 1 16,-5 3-1-16,-1 2 1 16,-1 3 0-16,6 5 0 15,0 3 0-15,1 4 0 16,1 2 0-16,-2 6 0 16,-6 2 1-16,0 2 0 15,-2 0 0-15,4-1 1 16,1 2 0-16,4 8 1 0,-1 4-1 15,0 11 0-15,6 2-1 16,0-1 0-16,-4-1 0 16,-1 2 1-16,3 1 1 15,-1 8 0-15,4 3 0 16,7 2 2-16,0 4 1 16,0 11 0-16,-1 8-1 15,-4 1-2-15,4 6-1 16,8 0-1-16,8 3 1 15,7 7 0-15,-5-1 0 16,-5-1 0-16,7-2 15 0,-3-7 17 16,7 0 15-16,7-2 27 15,-13-4 0-15,-1-4-5 16,-2-10-11-16,-3-6-25 16,8-3-13-16,3 4-11 15,-10-2-2-15,-7-16-3 16,-11-11 0-16,-10-14 0 15,-5-8-1-15,-4-5-17 16,-2-1-39-16,-11-11-131 16,-3-1 120-16</inkml:trace>
  <inkml:trace contextRef="#ctx0" brushRef="#br0" timeOffset="102431.03">10523 15626 298 0,'7'-81'229'15,"-17"75"37"-15,-4 3-30 16,-2 3-40-16,0 0-14 15,-1-1-20-15,-1 1-15 0,-5 0-39 16,2 0-21-16,-2 0-31 16,1 3-7-1,4 2-3-15,-4 1-4 0,3 6-8 16,-7 3-8-16,12 6-15 16,-5 1-5-16,2 7-6 15,9-1-2-15,-6 3-3 16,10 0-1-16,6-3-1 15,2-2 5-15,5-6 6 16,3-1 1-16,6-5 3 16,-6-6-5-16,6-3-2 15,-2-5 2-15,0-7 1 16,4-2 2-16,-2-9 3 16,4-3 2-16,-5-7 4 15,-3-1 0-15,-3-2 3 16,-8-1 2-16,-3 1 24 15,-4 1 6-15,-9-2 0 0,1 2-2 16,-7 7-25-16,7 2-6 16,-1 15-13-16,-4 4-7 15,9 8-15-15,-7 8-5 16,5 11 1-16,3 3 6 16,1 4 10-16,1-2 2 15,3-6-2-15,5-6 0 16,4-8-7-16,5-8 0 15,7-6 0-15,1-6-1 0,10-11 7 16,-3-7 2-16,6-12 5 16,0-3 1-16,-7 1 4 15,-2 1 1-15,-11 9 8 16,-5 6 5-16,-11 8 24 16,-8 3 6-16,-13 11-14 15,-7 5-9-15,-10 17-26 16,3 8-10-16,1 12 4 15,2 4 2-15,11 4 0 16,-3-1-2-16,13-3-19 16,2-7-38-16,11-5-148 15,10-5 79-15,24-5 48 16</inkml:trace>
  <inkml:trace contextRef="#ctx0" brushRef="#br0" timeOffset="103953.87">18419 16133 541 0,'-36'22'209'15,"48"-30"-150"-15,2 3-43 16,0 0-40-16,11 2-3 16,0 1 0-16,3 2 14 0,15 1 22 15,2 1 12-15,13 5 26 16,9 0 7 0,6-2 8-16,3 1 0 0,17 3 3 15,3 0 20-15,21 1 27 16,4 1-1-16,8-2-18 15,8-1-18-15,10-4-34 16,4-1-1-16,5-3 26 16,2 0 6-16,-4-1 4 15,13-2-8-15,10-2-32 16,-5-4-16-16,8 1-11 16,-5-1-2-16,-13 1-3 15,5 4 2-15,-2 0-2 16,-5 3 1-16,-18 1 2 15,-7-1-2-15,-18 1 0 16,-11 1 0-16,-6 4 0 0,-16-2 0 16,-20 7-2-16,-18-4-18 15,-19 1-73-15,-5 4-58 16,-17-8-184-16,-3 5 203 16</inkml:trace>
  <inkml:trace contextRef="#ctx0" brushRef="#br0" timeOffset="104797.17">20752 16237 483 0,'-45'-77'255'15,"33"77"-72"-15,1 5-35 16,-5 2-42-16,-7 3-11 16,5 5-6-16,-1 4 4 15,-2 4-24-15,2-1-16 16,5 2-27-16,0 1-12 15,9 2-11-15,3-7 13 16,3-1 36-16,0-4 5 0,9-4 13 16,7 1-12-16,3-10-30 15,4 1-3-15,1-9-10 16,2-3-3-16,0-3 1 16,1 1 1-16,-6-7 5 15,-2-2 2-15,-7 0 4 16,-10-4 8-16,-4 2 6 15,-9 2 0-15,-10-2-1 16,-2 1-9-16,-8 6-14 16,5 5-8-16,-5 9-16 15,2 2-6-15,7 12 1 16,-6 2 3-16,14 7 6 16,0 7 2-16,4 0 1 15,3 4 1-15,4-1 0 16,2-3-1-16,8-1 2 15,6-6 0-15,8-13-5 16,10-6-2-16,11-15-8 0,2-8-7 16,9-14-24-16,-3-1-9 15,-7-11 5-15,3 4 10 16,-15 3 53-16,-7-1 33 16,-17 8 46-16,-14-1 7 15,-9 10-20-15,-8 6-27 16,-9 17-56-16,-3 10-16 15,-10 19-3-15,-1 9 5 16,-4 5 8-16,0 2 8 0,10-6-52 16,9 3-28-16,12-1 52 15</inkml:trace>
  <inkml:trace contextRef="#ctx0" brushRef="#br0" timeOffset="137037.24">7241 7295 400 0,'-2'-24'314'0,"1"1"28"15,3 10-106-15,-3 0-24 16,-3 7-56-16,4 3-25 15,0 3-42-15,0 0-16 0,0 0-12 16,0 0-1-16,0 11 2 16,0 10-5-16,4 34-21 15,-4-23-4-15,-4 5 0 16,3 7-1-16,-3 7-2 16,-1 3-8-16,-2 12-11 15,-1 2-1-15,0 10-1 16,-5 3-1-16,1-1-1 15,0-4 0-15,1-8-2 16,4-2 0-16,0-5 0 16,1 1 0-16,6-4 0 15,-1-6 0-15,4-9-2 16,-1-7 0-16,1-9 0 16,-1-3 0-16,1-16 1 31,-3-5 0-31,1 2 5 0,1 5 3 0,-4-8 13 15,3 0 7-15,-2-3 6 16,0 0-4-16,-2 0-12 0,3 0-9 16,-4-9-10-16,-2-11-1 15,-10-34-1-15,14 25-1 16,1-5 1-16,-3-4-1 16,-2-1 1-16,-4-1-1 15,5 0-1-15,1-1-1 16,8 0-3-16,-1-5 0 15,-3-7 0-15,8-5 1 0,-3-3 1 16,6 3 1 0,4 7 1-16,-5 6 1 0,5 11 1 15,-7 3 0-15,-3 3 0 16,1 2 0-16,-4 3 0 16,3 3-1-16,0 3-2 15,1 0-1-15,-1-1-4 16,3-1-1-16,-2 6 2 15,0 1 1-15,1 8-5 16,-4 1-7-16,0 10-5 16,1 7-2-16,-4 7 6 15,7 8 5-15,-4 11 6 16,0 7 1-16,0 21 1 16,-1 9 3-16,-2 11 0 15,3 5 2-15,-4 0-26 16,-2-4-16-16,-3 2-20 15,-1-4-10-15,-2-10 15 16,0-6 12-16,3-24 16 0,-2-12 6 16,3-14 14-16,2-7 2 15,2-9 8-15,-1-2 2 16,0-3 2-16,1 0 0 16,0 0-4-16,-2 0 0 15,0-28 0-15,-2-35 0 16,6 6 1-16,1-11-1 15,2-10-1-15,1-6 0 0,0 4 1 16,4 3 1-16,2-2 1 16,0 5-1-16,-2 3 1 15,-2 6-1-15,-1 7 0 16,0 0 0-16,2 2-1 16,-2-1 1-16,0 5 0 15,-2 2 1-15,1 15 1 16,-3 5 4-16,-2 18 0 15,2 7-4-15,0 9-4 16,3 9-6-16,0 15-2 16,-3 12 2-16,2 22 4 15,-4 11 2-15,-5 20 1 16,3 13 1-16,-5 14 2 16,-1-6-1-16,-2-5 1 15,2-5 0-15,1-12-1 16,0-4 2-16,5-7 1 15,-4-16 1-15,6-18-26 16,0-10-40-16,2-19-118 0,4-4-100 16,-4-11 166-16</inkml:trace>
  <inkml:trace contextRef="#ctx0" brushRef="#br0" timeOffset="137826.49">6958 8194 937 0,'-2'-5'431'0,"0"-1"-210"16,-1 1-34-16,-1 1-80 16,2 2-32-16,7 2-43 15,-5 0-15-15,0 0-22 16,0 0 1-16,3 1 10 16,12 8 3-16,29 46 2 15,-27-19-2-15,-2 7-2 16,-1 1 0-16,1 6 1 15,-6-4 1-15,5-2 0 16,-4-6 0-16,-4-6 0 0,5-4 0 16,-9-1-1-16,9 1-1 15,-4-4-4-15,1 0 0 16,5-1-2-16,-3-4-1 16,0-5 0-16,2-2 0 15,-4-8 0-15,-2-4 0 16,2-5 11-16,-3-2 15 15,2-10 40-15,1-1 9 16,-2-8 4-16,1-5-9 0,0-1-37 16,3 0-8-16,3-2-16 15,4 1-5-15,5-5-4 16,-2 1 0-16,1-3 1 16,4-1 0-16,-3 4 0 15,-1-2 2-15,-4 6-1 16,-5 4 2-16,-3 7 0 15,-1 6 0-15,-3 5-1 16,2 3-1-16,-7 4-2 16,0 2-3-16,0 1-14 15,-1 1-1-15,0 0 0 16,0-1 5-16,0 0 11 16,0-1 2-16,0 1-2 15,1 1-2-15,0 0-2 16,0 0 0-16,0 0 2 15,0 0 2-15,0 0 2 16,0 0 3-16,0 0 2 0,0 0-11 16,0 0-41-16,0 0-25 15,0 0-90-15,0 0-46 16,0 0-142-16,0 0 212 16</inkml:trace>
  <inkml:trace contextRef="#ctx0" brushRef="#br0" timeOffset="138530.35">6945 7615 268 0,'-26'-2'191'16,"29"4"12"-16,4-2-1 16,1 0-46-16,2-1-3 15,3 0-15-15,-3-2-12 16,5-8-14-16,1 3-12 15,-2-7-16-15,3-1-2 16,-2-5-19-16,-1-4-1 0,3-6-3 16,-2-2-9-16,5-3-14 15,0 1-9-15,1 2-14 16,0 0-2-16,-4 2-2 16,-4 0 0-16,-2 6-1 15,-2 2 0-15,-1 7-2 16,0 5 0-16,-5 2 4 15,1 3 1-15,-2 5-3 16,1 1-3-16,-3 0-6 16,0 0-4-16,0 0 2 15,8 12 2-15,-7 12 14 16,33 31 5-16,-29-24 3 16,-3 3 1-16,2-2-11 15,-2-1-2-15,-2-1-1 16,3-3-2-16,4-2 0 15,1-2 12-15,1-4-66 16,1 1-50-16,-3-7-175 0,-2 1 157 16</inkml:trace>
  <inkml:trace contextRef="#ctx0" brushRef="#br0" timeOffset="149869.99">5677 7090 345 0,'0'-15'244'15,"-1"-2"-3"-15,-3 4-47 16,-2 6-27-16,-2 2-47 16,2 4-27-16,-5 1-53 15,0 7-17-15,-2 3-17 0,-1 2-2 16,0 13 4-16,0-2-1 15,0 12-3-15,0 5-4 16,0 6-2-16,5 3-1 16,8-1 2-16,1 0 0 15,7-9 0-15,2-4 1 16,1-15 1-16,5-7 3 16,3-8 18-16,3-4 8 15,2-10 29-15,2-7 11 0,-3-16-10 16,2-7-8-16,0-9-7 15,-5-1 1-15,-3-2 9 16,-3 1 7-16,-10 1-17 16,-3 0-11-16,-2 3-15 15,-3 3-6-15,-2 9-4 16,3 9 1-16,-2 12 5 16,-1 5-1-16,-3 11-20 15,-4 10-9-15,-5 15-8 16,-3 6 0-16,-4 18 16 15,-2 6 2-15,0 12 3 16,-3 4 0-16,7-2 2 16,7-5 0-16,7-19-14 15,10-8-6-15,12-21-9 16,4-8 1-16,17-17 13 16,3-12 9-16,10-20 7 15,0-8-1-15,1-11 3 16,-1-3 1-16,-9-4 2 15,-4 3 3-15,-14 6 0 0,0 9-2 16,-13 21 1-16,1 10 8 16,-12 15-9-16,-7 8-4 15,-9 21-4-15,-9 7-13 16,-3 20 4-16,0 7 2 16,6 5 2-16,-3 1 2 15,18 3-61-15,4-5-50 16,14-4-182-16,9-1 179 15</inkml:trace>
  <inkml:trace contextRef="#ctx0" brushRef="#br0" timeOffset="153127.56">5975 7315 788 0,'4'4'306'0,"4"-2"-171"15,0-1-174-15,-5 0-79 16,7-1-31-16,1-3-65 15,-3-1 124-15</inkml:trace>
  <inkml:trace contextRef="#ctx0" brushRef="#br0" timeOffset="153322.04">6152 7280 1042 0,'102'17'343'0,"-86"-11"-632"16,0-4 217-16</inkml:trace>
  <inkml:trace contextRef="#ctx0" brushRef="#br0" timeOffset="153496.57">6530 7202 655 0,'-3'1'245'0,"3"9"-171"15,0-2-67-15,0 1-35 16,0 1-62-16,-3-4 59 15</inkml:trace>
  <inkml:trace contextRef="#ctx0" brushRef="#br0" timeOffset="153671.1">6575 7261 839 0,'64'31'289'16,"-51"-30"-274"-16,-2 2-20 16,-2 1-109-16,-1 0-103 0,0-2 128 15</inkml:trace>
  <inkml:trace contextRef="#ctx0" brushRef="#br0" timeOffset="153822.71">6731 7281 330 0,'100'-30'182'16,"-90"30"-35"-16,-3 0-96 16,-4 1-24-16,1 0-18 15,1-1-1-15,-5-1-7 16,0 0-44-16,5-3 30 16</inkml:trace>
  <inkml:trace contextRef="#ctx0" brushRef="#br0" timeOffset="153957.97">7029 7135 449 0,'4'2'237'0,"1"-1"-84"15,4 1-76-15,-7-1-41 16,-4-1-98-16,0 1-68 16,1-2 80-16</inkml:trace>
  <inkml:trace contextRef="#ctx0" brushRef="#br0" timeOffset="154100.57">7046 7104 953 0,'0'0'322'0,"0"0"-358"16,0 0-70-16,0 0-164 15,0 0 163-15</inkml:trace>
  <inkml:trace contextRef="#ctx0" brushRef="#br0" timeOffset="154244.73">7091 7052 566 0,'88'-29'223'16,"-80"34"-107"-16,2-3-231 15,-2 2-60-15,-2-1-31 16,4-2-32-16,1-4 175 15</inkml:trace>
  <inkml:trace contextRef="#ctx0" brushRef="#br0" timeOffset="154383.35">7567 7010 415 0,'23'16'206'15,"-13"-8"-36"-15,5 3-120 16,5-4-221-16,-2-3 132 15</inkml:trace>
  <inkml:trace contextRef="#ctx0" brushRef="#br0" timeOffset="154513.01">7936 7094 482 0,'5'18'209'16,"-7"-7"-68"-16,0-2-186 15,1 0-66-15,-2-6 71 16</inkml:trace>
  <inkml:trace contextRef="#ctx0" brushRef="#br0" timeOffset="154676.57">7932 7135 348 0,'0'0'114'15,"0"0"-107"-15,0 0-61 16,0 0 2-16,0 0 17 16,0 0 23-16,9 1-11 0,-1 0-55 15,-1-1 52-15</inkml:trace>
  <inkml:trace contextRef="#ctx0" brushRef="#br0" timeOffset="154753.37">7984 7160 138 0,'30'32'20'15,"-19"-28"-20"-15</inkml:trace>
  <inkml:trace contextRef="#ctx0" brushRef="#br0" timeOffset="154942.87">7852 7193 28 0,'4'7'10'0,"6"-1"-8"15,1-6-2-15,5 4-5 16,3 0 4-16</inkml:trace>
  <inkml:trace contextRef="#ctx0" brushRef="#br0" timeOffset="155202.17">8151 7194 293 0,'1'-4'176'0,"-3"-1"-35"0,-6 1-49 15,1 4-71-15,0 1-15 16,0 2-5-16,5 2 12 16,1-3 16-16,1-2-1 15,0 0-5-15,0-1-13 16,-1 0-43-16,0 0-25 15,0 0-52-15,0 1-5 16,-3 0 30-16,-9 4 27 0,-8 6 65 16,-30 17 19-16,28-14 6 15,-2 1-4-15,9-3-15 16,4 1-25-16,2-5 7 16</inkml:trace>
  <inkml:trace contextRef="#ctx0" brushRef="#br0" timeOffset="184292.57">6228 6154 346 0,'0'-5'213'0,"0"-1"-28"16,-2-1-9-16,1 4-67 15,0-1-13-15,1-1-7 16,0 4 1-16,0 0 4 15,0 0-7-15,0 0-12 16,0 1 0-16,0 0-10 16,0 0-5-16,-3 19-17 15,-1 37-17-15,-2-17-19 16,1 3-2-16,0 5-1 16,-5 0-1-16,-1-2 0 15,2 3-1-15,0 1 1 16,2 3-1-16,-2 2 0 0,-4 2 0 15,2-7-1 1,-2-2-3-16,6-14-8 0,3-10-2 16,2-11-5-16,2-7-1 15,0-9 8-15,0-3 3 16,3-7 11-16,0-5 10 16,-1-7 5-16,-1-4 0 15,0-6-3-15,-1-3-3 16,7-4-8-16,1-1-3 0,0-3-1 15,3 0 1-15,-3 0-1 16,2 0 2-16,-1 0 1 16,-2 2 2-16,0 2 7 15,0 4 0-15,-1 6 1 16,-2 2-1-16,0 6 7 16,-2 4 2-16,0 7 4 15,0 6 1-15,-1 7-21 16,1 5-6-16,-2 15-5 15,-2 6-1-15,-1 19 9 16,-1 5 4-16,-2 12-1 16,-2 1 1-16,0 0-2 15,-2 0-1-15,-2 0 0 16,1-2 0-16,-2 0-1 16,7-4 0-16,0-11-3 15,3-3-3-15,3-14-5 16,-4-7-5-16,4-13-3 0,0-6 1 15,0-10 7-15,1-7 5 16,-1-11 11-16,0-9 1 16,-2-16-1-16,0-3-1 15,1-11-5-15,0-2-1 16,6 6-2-16,2-3 1 16,4 4-1-16,4 9-1 15,-2 0 2-15,1 10 0 16,1 10 1-16,-4 5 2 15,-5 8 2-15,1 6 0 0,-3 9 1 16,-2 3 0-16,3 13 0 16,-2 8 1-16,-3 17 2 15,2 13-1-15,-7 8 0 16,-2 5-2-16,-2 6-1 16,-2 3-1-16,3 4-1 15,0 3 0-15,1-8 0 16,4-8 0-16,1-18-11 15,-1-10-9-15,1-15-51 16,0-9-49-16,1-9-89 16,1 0-65-16,0-9 167 15</inkml:trace>
  <inkml:trace contextRef="#ctx0" brushRef="#br0" timeOffset="184891.57">6117 6862 564 0,'-50'-35'298'15,"35"28"-78"-15,6 0-23 0,-4-3-72 16,5 4-19-16,4-4-33 16,-4-1-9-16,7-3-15 15,-4-5-3-15,1-4-6 16,3 0 2-16,1 0 11 16,0-2 6-16,0 4 7 15,-4-2 3-15,-1 3-3 16,2 6-3-16,1 2-5 15,-4 4-11-15,6 3-17 16,0 0-8-16,0 5-17 16,0 0-6-16,0 0-9 15,0 0-3-15,9 25 6 16,11 34 6-16,-7-16 3 16,-3-1 2-16,0 3-1 15,2 0 1-15,-6-8 1 16,3-1 0-16,2-8 0 15,-7-8-1-15,3-5-1 0,2-2 0 16,-7-6-1-16,7-1 1 16,2-3 3-16,-3-3 5 15,2-1 12-15,0-3 4 16,0-6 3-16,0-2-2 16,4-4-10-16,-2-3-4 15,4-6-5-15,-3-1-3 16,1-3-17-16,2 3-29 15,-4 4-90-15,1 4-93 0,0 8 136 16</inkml:trace>
  <inkml:trace contextRef="#ctx0" brushRef="#br0" timeOffset="185457.08">6193 7110 489 0,'-46'-32'314'0,"38"28"-52"16,-2 1-35-16,3 0-37 15,-2 4-35-15,1 2-18 16,1 6-35-16,-1 1-18 16,1 8-39-16,2 7-13 15,0 8-21-15,-2 5-7 16,6 4-3-16,-5-7 0 0,5-3-1 15,1-6 0-15,-2-7-2 16,5-3-4-16,-2-14-3 16,9-2 1-16,0-16 6 15,-4-6 5-15,1-11 17 16,-2-5 7-16,-4-5 15 16,2-1 2-16,-2 1-8 15,0 5-4-15,0 12-16 16,0 3 0-16,-1 13 2 15,5 8 1-15,-4 6-5 16,0 2-3-16,-1-6-6 16,0 9 0-16,-1 20 0 15,-1 54 0-15,-2-32-34 16,4 3-29-16,4-6-323 16,3 0 263-16</inkml:trace>
  <inkml:trace contextRef="#ctx0" brushRef="#br0" timeOffset="187708.74">12628 1478 196 0,'0'-29'123'0,"0"2"-35"16,3-1 29-16,0 2 17 15,-1 2 6-15,0 1 13 16,3 5 3-16,-2 2-10 0,0 5-23 16,1 3-21-16,-4 8-50 15,0 1-19-15,-2 9-26 16,2 6-4-16,0 16-3 16,0 10-4-16,-3 15 1 15,2 5-1-15,-2 9 2 16,-3 2 0-16,0 9 3 15,-3 5 1-15,-3 12 15 16,-4 3 5-16,-5 3 3 16,3 3 5-16,-2 3-10 15,3 2-5-15,2-2-3 16,-3-7-6-16,9-4-2 16,2-1-7-16,6-8 47 15,-3 1 4-15,0-8 1 16,1-10 8-16,3-9-48 15,0-8 0-15,10-8-1 0,-4-8 0 16,3-10-4 0,0-6-10-16,-2-10-51 0,3-4-26 15,1-11-56-15,5-3-21 16,0-6-56-16,-1-3-89 16,0-3 202-16</inkml:trace>
  <inkml:trace contextRef="#ctx0" brushRef="#br0" timeOffset="188410.53">11181 2743 801 0,'-6'0'237'0,"10"0"-279"16,5 0-10-16,7 4 34 0,7 0 18 16,7 3 17-16,1-1 3 15,11 0 8-15,-4-2-6 16,10 1-6-16,9 1 0 16,13 1-2-16,11 1-4 15,11-3-4-15,6 2-1 16,12-4-2-16,11 2 2 15,16-3 12-15,4-2 13 16,19 0 10-16,8-1 4 16,14-1 9-16,15-2-8 0,6-4-7 15,10 2-5-15,13 1-21 16,6 0-7-16,16-2 48 16,-1-2 3-16,19-1 1 15,4-1 2-15,7 4-54 16,4 0-2-16,-3 1 43 15,4 3 9-15,0 1 6 16,-3 0 0-16,-7 0-44 16,-1 4-7-16,-14-4-6 15,-7 2 1-15,-12 2-1 16,-15-2 1-16,-11 1 21 16,-2 0 12-16,-30-2 6 15,-7-7-2-15,-25 0-16 16,-19-3-11-16,-22 0 2 15,-22-1-4-15,-32-5-33 16,-19-5-32-16,-24-8-113 0,-9-2-38 16,-35-7 120-16</inkml:trace>
  <inkml:trace contextRef="#ctx0" brushRef="#br0" timeOffset="189251.06">11842 838 568 0,'-23'-30'301'0,"22"30"-83"16,3 1-43-16,-3 3-78 15,1-4-18-15,0 0-16 16,0 0 11-16,5 18 9 16,8 34 0-16,-4-25-14 15,-3 3-15-15,4-2-21 16,2 0-8-16,0-1-3 15,-2-3 1-15,-1 1-4 16,-3-3-4-16,2 3-8 0,7 0-1 16,-3 0-2-16,5 5-1 15,0-5 2-15,-6-1-1 16,6-3 1-16,-4 1 1 16,-5-6 2-16,2 1 1 15,-3-2-38-15,-4-3-38 16,0-6-108-16,-3-5-50 15,2-8 134-15</inkml:trace>
  <inkml:trace contextRef="#ctx0" brushRef="#br0" timeOffset="189513.36">12108 933 787 0,'-4'1'373'0,"-2"5"-164"16,2 2-23-16,-6 4-53 15,-1 7-19-15,-8 3-22 16,-4-1-8-16,-6 8-34 16,-3 0-11-16,1 9-13 15,-1 5-12-15,1 6-9 16,-4 1-1-16,-5 0-64 15,-5 3-84-15,-7-2 93 16</inkml:trace>
  <inkml:trace contextRef="#ctx0" brushRef="#br0" timeOffset="190602.24">19982 2648 158 0,'5'-5'116'0,"-5"-2"24"16,7-2-20-16,-2 2 44 15,1 2-16-15,-2-1 6 16,-3 4-13-16,6 2-21 15,-1 2-6-15,4 5-23 16,2 0-12-16,-11 5-5 16,-1 0-8-16,-2 6-8 0,-11 3-2 15,2 9-19 1,-2 6-5-16,-6 10-12 0,-1 7-4 16,-6 9-9-16,6 5-1 15,-14 4 2-15,4 2 0 16,-7-3 2-16,-5-2-1 15,4-2-4-15,1-4-1 16,6-5-3-16,5-1 1 16,10-11-2-16,6-7 0 15,10-7-1-15,0-8-2 0,10-8 6 16,3-5 6-16,4-7 11 16,4-1 4-16,4 1-1 15,0-3-2-15,5-1-8 16,0-3-1-16,0-1-5 15,1-1-1-15,-6-1-2 16,-7-1 1-16,1-1-2 16,-2 2 0-16,-4-1-1 15,3-3 0-15,-6 0-26 16,4 0-17-16,-2-5-43 16,7 5-37-16,3-7-68 15,-8-4-67-15,6 0 161 16</inkml:trace>
  <inkml:trace contextRef="#ctx0" brushRef="#br0" timeOffset="190911.59">19794 2980 742 0,'-4'-6'380'0,"3"5"-182"16,6 2 22-16,5 5-39 15,7 0-40-15,4 6 2 0,2 1-55 16,-4-1-26-16,4 5-29 16,4-5-11-16,1-2-14 15,8-2-1-15,2-1-3 16,1-3-2-16,7 0 0 15,-6-1-24-15,9-1-59 16,-3 1-53-16,-8 3-422 16,1 3 380-16</inkml:trace>
  <inkml:trace contextRef="#ctx0" brushRef="#br0" timeOffset="193001.71">12460 3406 239 0,'34'-82'144'0,"-29"81"3"0,-10-2 5 16,1 2-44-16,1 2-25 16,2 0-54-16,1-1-19 15,0 0 17-15,0 0 22 16,-1 0 47-16,0 0 22 15,0-1 19-15,1 1-4 16,0 0-26-16,0 0-17 16,0 0-36-16,-1 0-17 15,0 0-20-15,0 0-7 0,-2 0-8 16,3 0-2-16,-4 9-5 16,-2 11 0-16,-1 38 0 15,10-24-1-15,-5 4 1 16,2 7 10-16,-2 2 9 15,1 3 3-15,0 2 11 16,-2-2-7-16,3-3-3 16,0 1 0-16,0-1-7 15,0-1-1-15,-1 3-2 16,-1-5-1-16,2 4-1 16,-1-2-1-16,5-4-2 15,0 1 0-15,-3-4-2 16,1 0 1-16,0-4 0 15,2-1 18-15,4-5 13 16,-8-4 2-16,-1-3 3 16,1-2-16-16,0-2-12 15,6 1-1-15,-2-7-2 16,-2-1-2-16,2-2-1 0,2-3 0 16,-4-1-2-16,5 2-5 15,-7-4-49-15,-1 1-32 16,5 0-124-16,-5-6-80 15,1 2 181-15</inkml:trace>
  <inkml:trace contextRef="#ctx0" brushRef="#br0" timeOffset="196709.42">12427 3776 96 0,'0'-1'84'16,"0"-1"18"-16,0 1 1 16,0 0-1-16,0 0-5 15,1-2-1-15,0 0-7 16,2-4-3-16,-3 6 5 15,0-3 0-15,0 2 0 16,0 1 0-16,2-4 3 16,-2 3-1-16,0-3-7 15,0 2 1-15,0-2-11 16,-2 0-10-16,2 1-13 0,-2 0-9 16,0 0-19-1,1 2-8-15,0 1-18 0,-2-1-7 16,-3 1-5-16,-4 1 0 15,3 3 0-15,1-1 0 16,-2 13 2-16,-8 29 1 16,17-33 3-16,1 1 1 15,-2-3 3-15,8 0 2 16,3 2 3-16,-2-6 6 16,2 1 8-16,2-6 7 0,-1-6 8 15,3 0 2-15,2-5 0 16,-3 0-4-16,1-4-8 15,-4 0-1-15,-4-4-5 16,-1-1 1-16,0 2 4 16,-4-5 2-16,-4 1 6 15,1 1-1-15,-9 0-2 16,2 4 0-16,3 5-4 16,-5 2 0-16,1 7-11 15,1 1-8-15,1 4-11 16,1 2-6-16,1 8 0 15,-1 6 3-15,-6 2 3 16,-1 3 2-16,2-2 3 16,-2 1 1-16,5-3 1 15,2-5-1-15,0-2-4 16,6-1-2-16,5 2 1 16,5-1 1-16,3 0 4 0,-6-5 2 15,3-4 1-15,-2 2 2 16,1-4 4-16,3 1 1 15,3-2 5-15,-1-1 2 16,-1-6 2-16,-2-1 2 16,-4-8 0-16,-3 0 0 15,3-4 4-15,0 0 0 16,-9-2 1-16,4 4-1 0,-8-1-5 16,-4-1-5-16,1 8-3 15,-6-2-3-15,3 7-6 16,0 3-4-16,1 4-5 15,1 5-2-15,-3 2 2 16,-1 1 0-16,-5 6 2 16,0 0 0-16,0 3 2 15,0 3-2-15,1-3-3 16,5 2-2-16,7-2-4 16,3-4-1-16,4-1 4 15,3 2 0-15,9 1 6 16,1-3 2-16,3 1 2 15,3-1 0-15,-5-7 3 16,9 2 1-16,-3-7 4 16,-1-1 1-16,0-7 3 15,-2 1 1-15,-2-5 2 16,-1-4 1-16,-5 2 1 0,-1-1 2 16,-8-1 1-16,2 0 0 15,-7-4-1-15,-5 2-2 16,2 1-8-16,-3 1-5 15,0 6-6-15,-1 2-5 16,-2 7-2-16,-2 2 0 16,-1 9-3-16,-4 1 3 15,4 6-1-15,2 4-1 16,2 6 2-16,4-1 0 0,-3-4 4 16,10-1 0-16,1-7 2 15,4-3 1-15,4 3 2 16,0-8 3-16,0-3 3 15,1-1 0-15,7-4 2 16,-3-1 0-16,7-6 1 16,-1-2 0-16,3-4 0 15,0-1 1-15,-3-2 1 16,-3-2-1-16,-7-5 1 16,-2 0 2-16,-10-1-5 15,0 1-3-15,-10 3-6 16,-1 4-7-16,-4 3-7 15,5 10-5-15,0 12-6 16,-2 6 0-16,-2 11 3 16,-4 5 2-16,2 9 7 15,1-2 1-15,6 4 5 16,5 3 2-16,4-4-52 16,4 3-95-16,7 2 104 15</inkml:trace>
  <inkml:trace contextRef="#ctx0" brushRef="#br0" timeOffset="207047.78">12507 3766 201 0,'-1'-1'147'15,"0"0"24"-15,0-1-13 16,0 1-31-16,-2 0-21 15,1 0-31-15,-1 0-9 16,2 0-3-16,0 0-3 0,0 0-4 16,-1 0-1-16,2 0-6 15,-5-3 6-15,2 2 10 16,2 1 4-16,0 0-1 16,-2 0-9-16,3 0-25 15,-1 0-9-15,0 0-19 16,0-1-9-16,0 1-9 15,0 0-1-15,1 0 5 16,0 1 7-16,0 0 6 16,-1 0 4-16,1 0 1 15,0 0-1-15,-1 0 2 16,1 0-1-16,0 0 0 16,0 0-1-16,1 6 0 15,1 1-2-15,-1-2 0 16,6 8 0-16,8 22-2 15,-17-29 0-15,5 1 0 16,-1 0-2-16,5 0 1 0,-2 1-1 16,-1 1 2-16,0-2 2 15,-2 4 1-15,0-1 1 16,2 1-2-16,-1-1-1 16,-2-3-2-16,6 1 0 15,0 1-1-15,-1-5 1 16,4 5 35-16,-5-3 8 15,2-2 4-15,2 5 1 16,-3-7-33-16,2 0-8 0,-1 4-4 16,1-2-2-16,1 2-1 15,-1-3-2-15,2 2 0 16,0 0 0-16,2-1-1 16,2 0 1-16,0 0 1 15,0-1-1-15,3 1 2 16,0 1 1-16,-1-1 0 15,0-1 3-15,1 1 1 16,1-1 1-16,-2 0 0 16,3-1-1-16,0 2-1 15,-4-4-1-15,0 4-2 16,0-1-1-16,-5-1-1 16,3 1 1-16,1-2 0 15,-7-1 1-15,4 0 0 16,-1 0 2-16,2 0-2 15,-1 2 0-15,0 0 0 0,1 4-2 16,-5-3-1-16,2 0 0 16,5 2-1-16,0-3-1 15,4 1 1-15,2 0 0 16,-1-1 0-16,-1 0 0 16,0-1-1-16,-1 4 1 15,0 0-1-15,0-1 0 16,0 0 1-16,1-2-1 15,1-2 1-15,1 0-3 16,3-2 39-16,0 1 3 0,2 1 3 16,-2-1 3-1,-1 1-38-15,-3-2-4 0,0 4-1 16,1 0 0-16,-6 2 0 16,0-1-1-16,-2-2 0 15,-2 1 0-15,4 1-1 16,4 0 0-16,2-1 0 15,0-2 0-15,-1 0-1 16,-3-1 1-16,3-1 0 16,1 1 0-16,2-2 0 15,-3 3 0-15,3-1 0 16,-3-1 1-16,1 2-1 16,-5-2 1-16,1 2 0 15,2 0-1-15,-3 1 1 16,3-1-1-16,-3-2 1 15,0 2 0-15,1-2 1 16,0 2-1-16,0 0 0 16,-3-5 0-16,1 5 0 15,-2 0 0-15,-3-1 0 0,-1 3 0 16,0-2 0 0,0 1-1-16,-1 2 0 0,3-3 0 15,-2 1 0-15,0 0 0 16,-1-1 0-16,3 2 1 15,-4-2 2-15,-1 0 1 16,0 0-3-16,-5-1-22 16,0 0-63-16,-2 0-500 0,-2 0 411 15</inkml:trace>
  <inkml:trace contextRef="#ctx0" brushRef="#br0" timeOffset="211859.47">2324 713 294 0,'-1'-15'225'0,"-5"6"38"15,1 4-21-15,-3 4-56 16,0 1-28-16,6 0-55 16,-2 6-26-16,-1 3-38 15,1 8-11-15,-6 10-6 16,2 2-1-16,-2 15-5 16,0 4-3-16,2 6-6 15,-5-1-2-15,8-10-2 16,-1-12 0-16,2-13-1 15,12-1-1-15,-2-5 0 16,6-3-1-16,9-9 2 16,2-3 3-16,10-10 4 15,1-1 2-15,5-4 0 16,-4-4-1-16,0-12 0 0,-4 1-1 16,-5-3-1-16,-5 5 1 15,-8 12-1-15,-4 4 1 16,-7 8 1-16,0 5-2 15,-4 4 1-15,1-2 0 16,0 2 0-16,-7 25 2 16,-10 36 3-16,8-26-3 15,4-7-2-15,1 1-4 16,6-6-2-16,3 2-29 16,7 6-40-16,3-4-40 0,9-1-151 15,5-5-175-15,9-2 277 16</inkml:trace>
  <inkml:trace contextRef="#ctx0" brushRef="#br0" timeOffset="213929.19">2946 1053 251 0,'22'41'119'0,"-32"27"-51"15,-4 10-23-15,-4 20-29 16,-1 5-6-16,-8 8 1 16,0 0 0-16,-4-1 40 15,3-1 21-15,-1-7 27 16,2-4 7-16,2-16-31 16,-7-9-21-16,-2-13-30 0,-1-11-7 15,5-10-8 1,5-6 0-16,12-13-2 0,3-4 0 15,10-6-7-15,4 0-4 16,8-2-3-16,4 3-1 16,15-1 3-16,0-2 0 15,13 0-1-15,8-2-1 16,7-4 2-16,12 0-2 16,19-2 2-16,9-2 0 15,14-1 0-15,13-1 2 0,15-3-3 16,6 0-1-16,15 0-2 15,-2-3 24-15,12-1 13 16,5-1 3-16,13 0 4 16,9 0-23-16,-2 2-7 15,-1 5-1-15,-2 0-1 16,-2 1 1-16,3-2 11 16,-10 0 2-16,-15-1 1 15,5 5 0-15,-22-2-7 16,-8 0-2-16,-15-1 7 15,-29-4 1-15,-25-2 4 16,-9-1 4-16,-28 1 3 16,-14-1-21-16,-24 1-67 15,-14-2-117-15,-35 5 106 16</inkml:trace>
  <inkml:trace contextRef="#ctx0" brushRef="#br0" timeOffset="-212760.45">2590 2421 198 0,'-4'2'125'0,"2"0"2"15,0 0-42-15,2-2-13 16,0 0-13-16,0 0-6 16,0 0 5-16,0 0 10 15,0 0-7-15,0 0-11 16,0 0-20-16,2 6-8 16,2 2-4-16,0 2-2 15,14-5-1-15,30 29 0 0,-24-30-3 16,0 3 3-1,2 0 14-15,0-3 10 0,7 1 12 16,4-1-1-16,9-1-7 16,0-1-8-16,4-2-6 15,0-1-1-15,-2-3-7 16,3 0-4-16,-8-1-8 16,2 1-2-16,-5-2-3 15,-2 1-1-15,8 1 0 16,2-3 0-16,2 0 0 15,4 1 2-15,-7-4 59 16,-2 4 5-16,-6 2 3 16,-3 1 0-16,-2 3-58 15,-4-3-4-15,-7 3-2 16,-4 0 1-16,-6 0 0 16,-6 0 0-16,-4 1 1 0,1 1-1 15,0-1 0-15,-4-1-1 16,0 0-1-16,0 0-1 15,0 0-1-15,0 0-2 16,0 0 2-16,0 0 1 16,0 0 0-16,0 0 1 15,0 0 2-15,5 0 0 16,-5 0 1-16,0 0 0 16,0 0-3-16,0 0-2 0,0 0-3 15,0 0 0-15,0 0 1 16,0 0 5-16,0 0 11 15,0 0 5-15,0-1 40 16,0-1 0-16,0 1-8 16,5-7-2-16,5-14-40 15,5-29-6-15,-16 23-4 16,3-1-2-16,-1 3-3 16,4 5-1-16,2 2 0 15,-1 3 1-15,-4 3-1 16,0 3 0-16,-1 2 1 15,0 2-1-15,5 1 2 16,-9-4 0-16,4 3 1 16,-1-1 2-16,2 1 2 15,5 0 0-15,-3 0 0 16,0-2 1-16,-4-1 0 16,2 0 0-16,1 1-2 0,-6 1 1 15,3 5-1 1,0-2-1-16,-3 2 0 0,3 2 0 15,-1-1-1-15,0 0 0 16,0 0-3-16,0-1-5 16,0 1-4-16,-1 0-1 15,2 1 1-15,0 0 2 16,0 0 2-16,8 1 2 16,7 3 1-16,28 4-1 15,-21-8 0-15,1-1 1 0,4 1 1 16,2 3 0-16,0-3 2 15,2 2 0-15,0-2 0 16,-1 1 0-16,-3 5-1 16,-4 4 1-16,0-3 0 15,-1 2 0-15,-4-4 0 16,-1-2 0-16,-2 4 1 16,-6-2 0-16,2 1 0 15,1 0 1-15,-8-2 0 16,3-2 0-16,-3 0 2 15,-4-2 0-15,0 0 2 16,-1 0 0-16,0-1-1 16,0 1 0-16,1 0-1 15,0 0-2-15,0 0-2 16,0 0-2-16,0 0-2 16,0 0-1-16,0 0 2 0,0 0-1 15,0 2 2-15,1 6 1 16,0-3 0-16,1 5 1 15,-1-1 0-15,2 1-1 16,6 31 1-16,-9-29-1 16,4 3 1-16,-4-1 0 15,-1-2 1-15,-2 3-1 16,1 0 1-16,2 0-1 16,-1 1 0-16,-1-3 1 15,-1 1 0-15,-2-5 0 0,2-2 0 16,0 1 0-16,-1-5 0 15,4 1 0-15,0 0 1 16,0-4 1-16,0 0 0 16,0 0-1-16,-1 0 0 15,0 0-2-15,0 0 0 16,0 0 0-16,0 0-1 16,0 0 1-16,0 0-1 15,0 0 0-15,0 0 0 16,0 0 0-16,1 0 1 15,0 0-1-15,0 0-1 16,0 0-1-16,1 4 0 16,-1-3 0-16,2 5-1 15,0-2 0-15,1-1 1 16,15 5-1-16,27 25 0 16,-21-30-1-16,6 0 0 15,13-1 0-15,14-2 1 16,6 0 0-16,13-3 1 0,4-1 0 15,7-1 0-15,2-3 0 16,5-5 3-16,2-2-1 16,7 1 1-16,-5 2 1 15,3 2-1-15,0 1 2 16,-3 5-2-16,2 1 1 16,-8 5 0-16,-13 3-1 15,-7 5-22-15,-12 6-87 0,-7 9 76 16</inkml:trace>
  <inkml:trace contextRef="#ctx0" brushRef="#br0" timeOffset="-199259.67">12714 2050 58 0,'23'59'28'0,"-15"-55"-12"15,-1 1-12-15,-1-2-3 16</inkml:trace>
  <inkml:trace contextRef="#ctx0" brushRef="#br0" timeOffset="-199057.21">12975 2180 240 0,'9'0'133'16,"4"-1"-27"-16,-3-5-61 16,6 4-27-16,-3-3-15 15,-1 1-1-15,1 0-109 16,-1 1 80-16</inkml:trace>
  <inkml:trace contextRef="#ctx0" brushRef="#br0" timeOffset="-198891.65">13321 2183 254 0,'26'11'137'0,"0"-2"-50"15,6 0-41-15,-8-4 0 16,1 0-35-16,-2-4-4 16,-6-3-4-16,7-3-22 15,3-1-127-15,4-1 104 0</inkml:trace>
  <inkml:trace contextRef="#ctx0" brushRef="#br0" timeOffset="-198577.98">13898 2143 259 0,'30'-8'141'0,"9"4"-42"16,-5 1-34-16,-10-4-48 16,10 6-9-16,-9-7-5 15,1 3 0-15,11 5-4 16,-5-6-10-16,1 6-62 15,2-3-10-15,-1 0 0 16,1 1 9-16,3-2 61 16,1 4 11-16,0 5 14 15,-1-3 24-15,5 1 13 16,-4-2 1-16,5-3-9 16,1-3-25-16,0-2-37 0,3-4-10 15,-6-2-5-15,3 3 0 16,-1 2 25-1,0 5 5-15,1 6 1 0,-1 3 1 16,-3 2 0-16,-3-2 2 16,0 0-13-16,7-4 11 15</inkml:trace>
  <inkml:trace contextRef="#ctx0" brushRef="#br0" timeOffset="-198450.32">15834 2078 174 0,'52'9'99'16,"2"3"-33"-16,0-3-78 16,3 0-52-16,-2-8 30 15</inkml:trace>
  <inkml:trace contextRef="#ctx0" brushRef="#br0" timeOffset="-198278.06">17140 2040 101 0,'83'2'85'0,"-6"-4"11"15,3 5-16-15,-5-1-43 16,2 1-14-16,-1-2-18 16,-5 1 0-16,-7 0-52 15,-11-3 36-15</inkml:trace>
  <inkml:trace contextRef="#ctx0" brushRef="#br0" timeOffset="-194435.37">13981 4101 117 0,'0'-1'108'15,"0"0"9"-15,0 0-21 16,0-1-15-16,0 1-21 15,0 0-6-15,0 0-23 16,4-2-10-16,-4 2-15 16,0 0-3-16,0 0-2 15,0 0-1-15,0-1-3 16,0 1 0-16,4-2 2 16,-3 2 0-16,-1 0 7 15,2-1 8-15,0-1 26 16,0 1 15-16,5-3 18 0,-7 4 2 15,0-1-12-15,1-4-11 16,1 1-18-16,1-2-6 16,5 2-5-16,-1-1 0 15,-2-4 2-15,15-25-2 16,-20 25-5-16,2 2-3 16,2-3 3-16,6 1 3 15,-7-1 9-15,0-1 0 16,2-1-4-16,-3-3-2 15,4 4 2-15,1 3 0 0,-1 2 1 16,-2-2-4-16,3-1-12 16,-1-1-4-16,1 0-6 15,0 1 1-15,0-1-2 16,2-1 1-16,-1 3-1 16,-1-3 1-16,3-1 0 15,-1 4 1-15,0-3 1 16,2 1 2-16,-1-1 1 15,-2-4 1-15,2 1 0 16,2 2-2-16,-1-3-1 16,0 2-1-16,-2-3 0 15,0-1-1-15,4 0-1 16,-2 1 1-16,0 2 0 16,0 1 1-16,-4-1 0 15,4 1 0-15,1-5 0 16,-2 3 1-16,3-3 0 0,-2 2 0 15,1-1 25-15,0-1 4 16,0 4 6-16,-2-2 1 16,0-1-21-16,-1 3-4 15,2-4-3-15,-2 3-1 16,4 2-4-16,-6-6-1 16,2 0-3-16,5 0 0 15,-1-1-2-15,1 0 1 16,1-1-2-16,-2 1 1 0,-4-4-1 15,3 5 1-15,-3-2-1 16,-4 1 1-16,3 5 0 16,2-1-1-16,1 5 1 15,4-3 0-15,-3 0 0 16,-3 1 0-16,2-4-1 16,2 3 0-16,2-1 0 15,0 0 0-15,-1 1 0 16,-1 3-1-16,-1 1 0 15,-1 0 0-15,2 2 1 16,0-2-1-16,0 0 0 16,0 0 1-16,3-1-1 15,0-2 1-15,2 2 0 16,-1 1 1-16,-2 2-1 16,-2 1 0-16,-1-1 1 15,0 1-1-15,-4-2 1 16,5-1 0-16,-3 4-1 15,1-3 1-15,1 1 0 16,3 0-1-16,-7-1 2 0,3 2-1 16,-5-2 0-16,0 1 0 15,2 0-1-15,-3 2 0 16,4 2 0-16,-2 0 0 16,-2-4-1-16,2 1 1 15,-2-1-1-15,5 1 0 16,-2 1 1-16,0 1-1 0,-1-4 0 15,-6 1-1-15,9 3 1 16,-3-2-1-16,4 3 1 16,3 0 0-16,-1 0 1 15,3 0 0-15,1 0 0 16,-4-2 1-16,-1-1-1 16,1 3 0-16,-3-3 1 15,2 3 0-15,1-2 1 16,-1 0 0-16,0 4 0 15,3-2-1-15,-3 2 2 16,-3-2 0-16,-1 0-1 16,0 4 0-16,-3-3 0 15,2 3 0-15,-2 0 0 16,-1-2 2-16,0 0 0 16,-2-1 1-16,-2 3 2 15,0 0-2-15,0 0 0 16,0 0-2-16,0 0-1 15,3-1-2-15,4-3 0 0,-1 1 0 16,0-2-1-16,0 2-8 16,-1 0-65-16,1-1-54 15,-2 1-194-15,2-2 198 16</inkml:trace>
  <inkml:trace contextRef="#ctx0" brushRef="#br0" timeOffset="-192236.33">15429 2440 65 0,'0'-1'53'0,"0"0"35"16,0-1-4-16,0 1-2 16,0 0-6-16,0 0-22 15,0 0 4-15,0 0 19 16,0 1 1-16,0 0 3 16,0 0-1-16,0 0-6 15,0 0 1-15,0 0 3 16,0 0 1-16,0 0-8 0,4 1-3 15,6 0-14 1,1 0-7-16,1-1-13 0,33 1-4 16,-26-2-15-16,1 0-4 15,0 0-6-15,-1 2-2 16,-2 2-1-16,-2-1 0 16,2 1 3-16,3-1 0 15,-7-1 2-15,2 2 0 16,1-2 1-16,-7-1-1 15,5 0 1-15,-3 2 0 16,-7-4-3-16,4 2 0 16,-4 3-4-16,-3-4 0 0,2 4 0 15,-3-3 0-15,0 0 2 16,0 0 0-16,0 0 4 16,0 0 2-16,0 0 8 15,0 0 1-15,0 0-56 16,0 0-38-16,0 0-88 15,0 0-79-15,0-1 159 16</inkml:trace>
  <inkml:trace contextRef="#ctx0" brushRef="#br0" timeOffset="-190617.77">4437 2266 154 0,'-43'-2'82'0,"32"41"-24"0,1 2-22 16,-3 1-29-16,3 5-1 15,1-2 1-15,-1-2 14 16,6-7 24-16,1-9 7 16,-2-10 12-16,-1-10-7 15,6-2 12-15,2-3 18 16,0-8 11-16,-2 5 3 15,0 0-30-15,3-22-24 0,3-32-25 16,-3 27-8 0,6-4-9-16,-1-1 0 0,4 2-2 15,-6 0 0-15,-8-4-1 16,5 9 0-16,0 3 13 16,2 7 8-16,0 14 20 15,-2-3-1-15,-6 10-16 16,2 5-8-16,-2 12-16 15,-6 10 4-15,-2 8 7 16,0 3 1-16,-4 2-4 16,1-4-2-16,6-4-1 15,-3-10 1-15,11-13 5 16,-2-3 8-16,2-12 15 16,2-6-4-16,-6-10-7 15,6-7-10-15,-2-11-18 16,3 1 2-16,6-1 1 15,0 0 2-15,2 8-2 16,-4 3-1-16,0 13-5 0,-7 5 1 16,-1 6 4-16,1 5 14 15,2 6 26-15,4 6 7 16,-5 2 14-16,0 7-8 16,-7 1-17-16,2 3-8 15,-3-2-14-15,3-2-2 16,-6-4-72-16,1 2-87 15,3 14 95-15</inkml:trace>
  <inkml:trace contextRef="#ctx0" brushRef="#br0" timeOffset="-180415.88">15768 2455 57 0,'-1'-1'49'0,"0"0"25"15,0 0 0-15,0 1-6 16,0 0 0-16,-2 0-6 16,3-1-4-16,-1 0-3 0,0-1-8 15,0 1-16-15,0 1 0 16,0-1 0-16,0 0 6 15,0 0 11-15,1 1-6 16,0 0-9-16,0 0-10 16,0 0-16-16,0 0-6 15,0 0-42-15,0 0-30 16,0-1-51-16,0 0-32 16,-1 0 99-16</inkml:trace>
  <inkml:trace contextRef="#ctx0" brushRef="#br0" timeOffset="-172569.04">15334 2559 54 0,'-3'47'49'0,"2"-49"-6"16,-1-1-13-16,-2-2-9 15,4 4-18-15,-2 0-1 16,1 0 12-16,0 0 1 15,0 0 1-15,0 0 0 16,0 0 5-16,0 0 11 16,0-1 14-16,0 1 7 0,-2 0 11 15,3 0-1-15,-1 0-4 16,0 0 0-16,0 0-10 16,0 0-2-16,0 0 1 15,0 0-5-15,0-1-8 16,0 1 1-16,-1 0 4 15,2 0 3-15,-2 0 2 16,1 0-4-16,0 0-10 16,0 0-1-16,0 0 3 15,1 0 7-15,0 0 10 16,0-1 2-16,0 1 1 16,6-4-9-16,4-2-8 15,29-17-3-15,-27 20-8 16,0-1 6-16,1 0 2 15,1-2 0-15,1 1-2 16,-2 0-5-16,1 1-7 0,-4 2 2 31,-5 1-1-31,1 1-2 0,15-2-3 0,4-2-5 16,-5-2-4-16,-5 5 0 16,1-5 1-16,-3 4 1 15,8 0 3-15,-6 1 1 16,1-1 2-16,1 3 0 15,-8-1 0-15,4 0 0 16,6 0 0-16,1 0-1 16,1-2-2-16,1-2-2 0,-4 0-4 15,0 2-1-15,1 0-2 16,1 2 0-16,-5-1 1 16,-1 1-1-16,3-1 1 15,-1-1 1-15,2-1 0 16,0-1 1-16,1 0-1 15,2 1 0-15,1 1 0 16,-3 1-1-16,-1-1 0 16,-4 0 0-16,-2 3 2 15,1-1 1-15,-3 1 2 16,0 0 0-16,-5-3 1 16,4 0-2-16,1 2-1 15,1 0-1-15,3 1-2 16,-7-1 0-16,1 0-1 15,-1 1-1-15,-6-1 0 16,8 1-1-16,-3 0 2 0,-1 0-1 16,-1 1 1-1,0-1 1-15,-4 0-1 0,0 0 1 16,0 0 0-16,0 0-2 16,0 0 0-16,0 0 0 15,0 0-1-15,0 0 1 16,0 0-1-16,0 0 0 15,0 0 1-15,0 0-1 16,2 1 1-16,2 1 0 16,0 1 0-16,0-2 0 0,-1 1-1 15,-1 2 1-15,4 2 0 16,-5 0-1-16,6 2 1 16,1 1 0-16,25 27 1 15,-28-26 0-15,3-2 0 16,-2 2-1-16,-1-1 1 15,6-1 0-15,-4-2 0 16,5 1 1-16,2-1 0 16,-2 1-1-16,3 0 0 15,-7-1 1-15,2 1 0 16,1 0 0-16,0 0 5 16,3-2 2-16,-1-1 10 15,0 0 1-15,4 0 1 16,-1 0-2-16,2 1-8 15,0-1-3-15,-2-2-3 16,-1 1-1-16,1-1 0 0,-1 1-1 16,1 2 0-16,1-1 1 15,0 0 0-15,2-2 3 16,-3-2 6-16,3 0 2 16,-2 0 0-16,-1 1 0 15,0 1-7-15,0-1-1 16,-2 0-1-16,7-1 0 15,-2 0-1-15,5 0 0 16,1-4 0-16,-4 3 1 0,3 1 0 16,-4-2 0-16,1 3-1 15,3-1 1-15,-2-4-1 16,2 0-1-16,0 2-1 16,2-4 1-16,0 5-1 15,5-3-1-15,2-1 1 16,-5 1 0-16,1-1-1 15,-4 0 0-15,-4 0 1 16,2 0-1-16,-1 4 0 16,0-2 0-16,1 0-1 15,24-3 2 1,-18 4-2-16,1-1 1 16,0-4-1-16,-2 3 0 15,-2-1 0-15,1 1 0 16,-1 0-1-16,-2 0 0 15,1 2 0-15,2 1 0 16,1 1 0-16,1 0 0 0,-1 0-1 16,-4 0 1-16,-1 0 0 15,-7 0-1-15,4 0 1 16,-5 1 0-16,5 1 0 16,0-1 1-16,-1 3-2 15,9-4 1-15,-3 1 0 16,1 2-1-16,0-3 0 15,-3 3 1-15,2 0-1 16,-1-2 1-16,0 0 0 16,1-1 0-16,-1 0 0 0,1 0 0 15,1 0-1-15,2 1 1 16,-4-1 0-16,-3-1 0 16,3 1 0-16,-6 0 0 15,1 1 0-15,-3 0 0 16,-6-2 0-16,3-1 1 15,1-1-1-15,-1 2 0 16,2 0 0-16,-1 1 0 16,5 0 0-16,1-1 0 15,-5 0 1-15,3 1 1 16,-6-2 1-16,-1 1 0 16,1-1 0-16,-5-2-1 15,0 1 1-15,-3 2 0 16,-3-1-1-16,1 2 2 15,-2 0 1-15,0-1 6 16,0 1 1-16,0 0-1 0,0-1 0 16,0 1-8-16,0 0-1 15,0-2-2-15,0 2-1 16,0 0 0-16,0 0-1 16,0 0 0-16,0 0 0 15,0 0 0-15,0 0 1 16,5 0 0-16,3 0-2 15,-3 2 1-15,3-1 0 16,-1 0 1-16,2 0 0 0,-1 0 0 16,1 0 0-16,-1 0 1 15,1 0-1-15,0 0 0 16,-3 0 0-16,4 1 0 16,-4-1 1-16,0 0-1 15,1-1 1-15,0 1-1 16,0 0 0-16,1 0 0 15,0 0 1-15,-2-1-1 16,-2 0 0-16,1 0-9 16,-1 0-22-16,-4-1 66 15,0 0-36-15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7:26:18.9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06T07:26:25.134"/>
    </inkml:context>
  </inkml:definitions>
  <inkml:trace contextRef="#ctx0" brushRef="#br0">3166 5190 382 0,'-31'33'217'0,"34"-27"-79"16,3 4-9-16,3-4-22 0,5 3-40 15,4 0-7 1,8-2-19-16,0-1-9 0,7 1-13 15,1-4-6-15,7-1-6 16,4-1 0-16,4-1 8 16,2 4 5-16,4-3 4 15,2 2-1-15,3-1-9 16,4-2-5-16,-6 2-6 16,3 0 0-16,1-1-2 15,-1 1 0-15,10 2 1 16,-4-4-1-16,1 5 6 15,-6 3 5-15,-7-4 8 16,-5 7 2-16,-17-3 3 16,-3 0 2-16,-7 6 2 15,-5-1 2-15,2 2-6 16,-2 2-4-16,-1-4-10 16,-1-2-3-16,3 3-4 15,1-6 0-15,0-6-1 0,1-1 0 16,-6-2 0-16,2 0 2 15,-3 1 3-15,-4 0 4 16,1 2 5-16,-3 0 2 16,0 0-1-16,-3 2-3 15,0-2-5-15,1-2-2 16,-3 0-2-16,1 3 1 16,-4-4 22-16,0 0 28 0,0 0 34 15,0 0 5-15,0 0-23 16,-2 0-28-16,1-1-40 15,0 1-8-15,-1-13-5 16,1-2 0-16,6-36 2 16,1 25 2-16,3-7 3 15,-4-9 1-15,2-5 0 16,0-2 2-16,2-3-2 16,4 3-2-16,-3-4-1 15,5 4 0-15,2 1 0 16,-1 0-1-16,7 3 1 15,-3-5 0-15,5-4 1 16,-3 1 1-16,-5 1 1 16,1 2 2-16,-6 4 0 15,4 9 2-15,-3 4 0 16,-8 7 1-16,0 8 1 16,-3 3 0-16,-2 5-2 0,3 4 1 15,0 5-4-15,-4-3-4 16,3 5-9-16,-2 0-3 15,0 0 0-15,7 0 3 16,17 4 7-16,32 2 1 16,-22-6 2-16,4 1 0 15,7 0 1-15,0-1 1 16,-1-3 0-16,-2 0 0 16,2-1 0-16,-2 4 0 15,-3 2-1-15,-3 3 0 0,-6 5-2 16,-7 2-2-16,-5 11 1 15,-1 2 1-15,-11 13 3 16,-1 6 1-16,-6 8 1 16,0 3 0-16,-2 0-1 15,-1-3 0-15,-1-7 0 16,-1 0 0-16,1-7 0 16,-1-3 1-16,1 1-2 15,-3-4-5-15,-2-1-5 16,3-4-1-16,-4-4-3 15,0-1 3-15,6-2-5 16,0-4-3-16,3-4-6 16,4-1-2-16,0-5 3 15,5 2 2-15,1 0 8 16,1-4 5-16,0 2 5 16,0 0 2-16,6 2 0 15,1 0 1-15,5-1-1 16,2 1 0-16,2-4-1 0,3 2-1 15,7-3-1-15,4-1 0 16,12 3 1-16,2-2-1 16,1 0 2-16,2 0 0 15,6-3 0-15,4 0 1 16,10-2 0-16,8 1 0 16,2-2 0-16,-1-2 0 0,0-1 1 15,-1-2-1-15,-1 3 2 16,6 1-1-16,-5-1 1 15,-8 1 0-15,-9 4 1 16,-8 0 1-16,-10 5 0 16,4 5 0-16,-5 0 0 15,-1 3-1-15,-2 0 1 16,-8 2 0-16,-5 0 2 16,-4 0 1-16,-3 0 2 15,-5 0 0-15,-5-7 0 16,-4 1-1-16,-1-3-1 15,-1-2-1-15,2-1-1 16,-2-2-1-16,-2-1 1 16,-2-2 1-16,3-1 0 15,-1 2 2-15,1-3 0 16,-3-2 2-16,1-1 0 16,-2-1 2-16,-4-5 0 0,6-1-1 15,-8-3-4-15,-2-3-2 16,8 2-4-16,-1 2-1 15,7 3-1-15,-4-1-2 16,2 4-3-16,0 1-1 16,-1 4 2-16,3 4 1 15,1 2 4-15,-1 0 1 16,-5 2 2-16,-2-3 2 16,-3 0 3-16,-1 0 0 15,-1 0-5-15,2 0-18 16,-2 0-98-16,1-1-86 0,1 0 121 15</inkml:trace>
  <inkml:trace contextRef="#ctx0" brushRef="#br0" timeOffset="3301.14">7585 5288 201 0,'10'-7'120'15,"0"-40"27"-15,-1-4-17 0,-1-14 7 16,0-6-3-16,-4-7-30 15,0-6 1-15,4-10-35 16,-5-5-12-16,3-5-24 16,3 6-23-1,4 11-2-15,1 4-3 0,-1 6-3 16,2 3 3-16,-2-5 15 16,1 8 2-16,0 7 4 15,-5 3-2-15,-2 13-6 16,1 5 16-16,-7 5 7 15,0 6 3-15,-1 7 5 16,-1 3-16-16,-1 10-14 16,4 1-9-16,5 8-26 15,4-1-8-15,8 6-2 16,6 1 6-16,8 1 10 16,10 0 3-16,9 2 2 15,3 4-1-15,4 1 2 16,-3 1-1-16,5 4 0 0,-5-2 0 15,3 7-4-15,0 2-2 16,-3 9 0 0,-3 8-1-16,-8 11 2 0,-3 8 2 15,-16 13 4-15,-4 4 1 16,-12 7 2-16,-8 2 0 16,-5 2 1-16,-11 4 1 15,-9 5 1-15,-4 1 0 16,2-3-1-16,4-6-1 15,7-12-3-15,4-5-3 0,3-10 1 16,4-6 0-16,6-6 1 16,3-7-1-16,8-11-7 15,4-6-1-15,12-11-1 16,-1-7 2-16,10-6 2 16,8-6 3-16,12-4 1 15,14 0 0-15,9-4 2 16,5 3 2-16,3 3 0 15,3-1 0-15,12 5 0 16,1 2-1-16,4 0-1 16,-1 1 1-16,-5 6 1 15,-1-2 1-15,-4 4 1 16,0 3 0-16,-11 1 2 16,-4 1 7-16,-21 1 5 15,-5 0 1-15,-16 0-2 16,-5 0-7-16,-2 8-1 15,-10-8 0-15,-3-1 3 0,-8 1 1 16,-11-11 4-16,-1-3 3 31,-1 0 27-31,-1 0 4 0,0-1-4 0,-1-24-5 16,0-59-33-16,2 19-8 16,1-9 0-16,3 0 1 15,-1 1 4-15,-1 0 2 16,-2-5-1-16,1-3-1 0,-4-13-2 15,0-4-1-15,-1 2 1 16,-5-9 1-16,1-4-2 16,1-1 0-16,6 0-1 15,4 15-1-15,4 17 1 16,0 10 3-16,-3 7 0 16,-2 0 1-16,0 4-1 15,-1 1-1-15,3 4-9 16,2 1-6-16,4-2-20 15,4 6 0-15,5 4 9 16,3 2 6-16,2 10 19 16,-2 3 2-16,-4 7 0 15,-3 5-2-15,3 8 3 16,-2-1-1-16,4 4-2 16,1 4-1-16,9-4-6 15,0 5-1-15,16 5 0 16,7-2 0-16,11 4 0 0,8 0 1 15,9 1 1-15,5 6 2 16,1 4 0-16,0 0 2 16,-4 6 0-16,1-3 0 15,0 4 0-15,-3 3-1 16,-9 1-1-16,-17 11 0 16,-11 8 1-16,-10 8 0 15,-19 16 1-15,-2 5 2 16,-20 10-1-16,-8 1-1 15,-10 6 1-15,-3 8 0 0,-4 7 1 16,0 0 1-16,8-6-2 16,-1-8-2-16,13-13-6 15,5-5-1-15,10-16-2 16,10-7 0-16,12-13 1 16,9-5-1-16,5-6 3 15,4-4 3-15,11-4 2 16,3 1 2-16,11-4 2 15,2-2-1-15,0 4 1 16,3 0 0-16,-9 1-1 16,7 3 1-16,5 1-1 15,2-2 1-15,13 3-1 16,-2-3 0-16,-12-6 1 16,6-1 0-16,-2 3 0 15,-6-3 0-15,16-1 0 16,3 3 0-16,-7-7 0 0,3-3 0 15,-9-1 0-15,0-4 0 16,-5-2 2-16,-1 3 0 16,-13 0 2-16,-9-1 1 15,-18-3 3-15,-11-1 5 16,-15-5 61-16,-8-7 15 16,-3-15 14-16,-1-11-6 15,-2-22-63-15,-4-9-17 16,-6-17-17-16,-2-15-3 0,4-20 2 15,8-9-1-15,15-10-2 16,3-10 0-16,9-7-4 16,4 1 2-16,-4-13 1 15,4 6 1-15,0 1 12 16,4 2-32-16,6 1-27 16,0 5-10-16,2 6-73 15,-2 2 7-15,0 10-57 16,-1 6-9-16,-1 16 53 15,-3 9 29-15,-8 24 90 16,-4 10 26-16,-9 13 40 16,0 10 13-16,3 8 1 15,-1 5-8-15,9 10-37 16,5 4-12-16,0 9-13 16,9 8 0-16,9 6 3 15,6 7-1-15,18 11 9 16,7 0 1-16,16 5 3 0,5 3 1 15,18 0-4-15,3 1 0 16,18 5 0-16,-1 1 0 16,-3 7 26-16,-1 6 8 15,-16 13 12-15,-8 7 7 16,-24 23-21-16,-15 7-6 16,-29 14-11-16,-10 9-8 15,-25 9-3-15,-8 11-2 16,-17 11 0-16,-8 3-1 0,-22 9-2 15,-9-3 0-15,-22 9-13 16,-7 5-5-16,4-1 1 16,4 1 1-16,17-3 13 15,8-8 4-15,6-10 1 16,6-9-1-16,8-17 3 16,8-6-1-16,17-22 5 15,5-11 5-15,14-16 12 16,7-13 4-16,13-12 10 15,9-6 2-15,10-15-8 16,6-6-5-16,13-10-12 16,8-5-8-16,19-3-5 15,10-3-1-15,14 1-2 16,10 0 0-16,17 2-1 16,11 1-1-16,21 3 1 15,13 1 0-15,16-1 1 16,12 1-2-16,5-1 32 15,7 0 8-15,0 4 14 0,4-1 8 16,8 3-32-16,-8-3-7 16,-4 1-32-16,-12 0-80 15,-24-1 63-15</inkml:trace>
  <inkml:trace contextRef="#ctx0" brushRef="#br0" timeOffset="5242.7">2879 8040 318 0,'12'-28'107'15,"-6"68"-101"-15,-3 10-3 16,0 19 1-16,3 10 1 0,-2 21-2 16,2 12 1-16,0 22 2 15,0 10 5-15,1 22 21 16,1 1 16-16,1 21 19 16,2 5 5-16,1 15 17 15,5 15-6-15,1 11 1 16,-2 6 4-16,2 2 4 15,-4-7 6-15,0-1 7 16,3-6-2-16,-3-9-41 16,1-3-16-16,-3-18-24 15,-4-6-9-15,0-21 1 16,-5-10-2-16,0-24-5 16,0-15 2-16,-5-22 1 15,2-14-32-15,-3-22-131 16,-2-15-143-16,-8-25 173 15</inkml:trace>
  <inkml:trace contextRef="#ctx0" brushRef="#br0" timeOffset="5661.37">2131 12238 645 0,'75'8'251'0,"31"-1"-157"16,24 0-36-16,48 4-12 16,17-1-14-16,47 4-27 15,26 3-2-15,42-2 1 16,25-1-1-16,42 0-3 15,15 0-1-15,49-2 32 16,-12 3 26-16,71-7 38 16,-21-1 25-16,64-2 10 15,43-1-14-15,-4-4-15 16,49 1-18-16,-42-2-41 16,39-3-7-16,-5 1-18 15,-5-1-6-15,8-4 2 16,-38 1-3-16,-25 1-1 15,-21-2 1-15,-46 6-1 0,-33-1-2 16,-62 2-16-16,-31-4-50 16,-70-7 41-16</inkml:trace>
  <inkml:trace contextRef="#ctx1" brushRef="#br0">6742 11782 0,'0'0'16,"0"0"0,0 0-1,0 0 1,0 0-1,93-104 1</inkml:trace>
  <inkml:trace contextRef="#ctx0" brushRef="#br0" timeOffset="6354.45">1666 7784 299 0,'2'-15'247'0,"2"5"25"15,-2 7-68-15,2 7-85 16,5 8-37-16,6 15-31 16,3 3-10-16,9 12-30 15,4 0-6-15,8 1-4 16,3-1-40-16,3-16-21 16,2-5-1-16,-1-21-18 15,-4-13-22-15,-3-16 76 16</inkml:trace>
  <inkml:trace contextRef="#ctx0" brushRef="#br0" timeOffset="6498.06">2071 7664 505 0,'-22'4'317'0,"-1"12"-26"16,-7 19-67-16,-6 7-15 16,-7 22-69-16,-2 6-43 15,0 7-63-15,1-2-64 16,11-1-249-16,-1-3 197 15</inkml:trace>
  <inkml:trace contextRef="#ctx0" brushRef="#br0" timeOffset="7531.7">16585 12157 358 0,'47'-31'183'0,"-10"7"-5"15,-1 2-163-15,-13 9-10 16,-3 4 5-16,-12 5 49 16,-8 0 5-16,4 4 27 15,0 0 14-15,-4 0-28 16,0 0-4-16,-3 7-23 15,-7 18-18-15,-10 37-18 16,5-22-1-16,-2 14-4 16,-5 3-4-16,-4 9-3 0,-2 3 0 15,6-4 0-15,3 3 0 16,7-4 0-16,4-5 1 16,8-9 1-16,8-6-1 15,8-12 0-15,4-6-2 16,4-12-2-16,5-7 0 15,1-11-22-15,2-4-28 0,-3-10-63 16,0-3-68 0,-3-7 112-16</inkml:trace>
  <inkml:trace contextRef="#ctx0" brushRef="#br0" timeOffset="7693.29">16652 12547 727 0,'-11'-4'344'16,"3"4"-83"-16,10 4-210 15,6-2-28-15,17 0 32 16,5-2 18-16,16-1 13 16,11 0-6-16,5-8-28 15,5 0-19-15,-1-3-276 16,-2-1 183-16</inkml:trace>
  <inkml:trace contextRef="#ctx0" brushRef="#br0" timeOffset="10683.4">3110 11234 223 0,'-27'28'141'0,"29"-28"-14"15,0 2-20-15,-2-2-38 16,0 0-11-16,0 0 9 15,0 0 16-15,0 0 4 16,0 0-8-16,0-1-29 16,0 0-19-16,0 0-17 0,0 0-3 15,2-4-5-15,2-9-1 16,1 0 0-16,15-26 7 16,-16 29 14-16,2-6 4 15,4 2 0-15,-3-4-6 16,3-4-14-16,2 5-3 15,-4-1 7-15,1 3 4 16,2 1 6-16,0-1 2 0,-5 1-7 16,6-1-4-1,-1 2-7-15,-2 2-1 0,4 0-4 16,-2 2 0-16,3 4 0 16,-4-5 0-16,12 6 1 15,0-1 2-15,0-2 6 16,3 5 4-16,-11-4 2 15,3-2-1-15,-1 1-4 16,4 0 0-16,2-1 2 16,0 2 0-16,-2 2 0 15,-2-5-4-15,0 5-5 16,0 1-2-16,-3-2-2 16,2 3-1-16,-4 4 0 15,0-1-1-15,1-2 0 16,5 3 0-16,2-2-1 15,0 0 1-15,3 2 0 16,-5-4 0-16,-1 1 2 16,-6-1 2-16,1-1 3 15,2 1-1-15,-2 1-2 0,5 2-1 16,-6 1-3-16,-4-2 1 16,2 1-1-16,2-2 1 15,6 2-1-15,2 0 0 16,3-1 0-16,-1 2 0 15,-2-1 1-15,1 2 0 16,0-3 0-16,-1-2 0 16,-1-2-1-16,2 3 32 0,0 3 13 15,0-1 2-15,0 3 2 16,-7-3-34-16,5 3-11 16,-3 0-1-16,1-3 1 15,5 1-1-15,-5-1-1 16,1 1 0-16,-1-1 0 15,-6-1-1-15,2-2 2 16,7 3 0-16,-10-1 0 16,4 1 2-16,-2 4 1 15,-5-3-1-15,5 3 0 16,-3-2-1-16,1-3-1 16,5 2 0-16,1-1 0 15,-3-1 0-15,4 1 1 16,-9-5 0-16,2 5 0 15,1-1 1-15,-5 1 1 16,3 0 0-16,-3-6 0 16,5 5-1-16,-2-5-1 15,1 5-2-15,2 2-1 0,-4-1-1 16,0 0 0-16,-1-1 0 16,-5-2 0-16,4 5 1 15,-1-1 3-15,-2-2 1 16,1 4 3-16,-4-4 1 15,0 1-1-15,0-1 0 16,0 0-4-16,0 0-12 16,0 0-56-16,0 0-47 15,0 0-266-15,0-1 248 16</inkml:trace>
  <inkml:trace contextRef="#ctx0" brushRef="#br0" timeOffset="19326.79">4629 10752 266 0,'-13'44'148'0,"13"-43"-23"15,-1-3-54-15,-3-1-12 16,3 2 20-16,-1 0 9 15,1 0 3-15,1 0-1 16,0-2-23-16,0-5-14 16,0 0-23-16,1 2-10 15,1-3-14-15,0 0-3 16,1-2 16-16,18-27 14 0,-14 26 16 16,6 1 3-16,-4 0-11 15,0 0-13-15,0 0-15 16,1-4-3-16,-1-1-3 15,5 1-2-15,3 1 0 16,-2 0 2-16,4-2 9 16,0-1 6-16,-1-2 7 15,1 4 4-15,-7 3 7 16,1 0 1-16,-6 2-3 16,4-1-5-16,3 1-16 15,-4 0-6-15,0 2-5 16,-3 0-3-16,0-2-3 15,6 4 0-15,2-1-1 16,2-1 0-16,-1 4 1 16,-4-5 0-16,7 5-1 15,-3-4 0-15,3-1 1 0,-3 5 0 16,0-1 0-16,-3 0 1 16,0 2 0-16,1 1-1 15,1-4 1-15,-1 8-1 16,1-6 0-16,0 1 0 15,4 2-1-15,1-5 1 16,1 6-1-16,-3-5 1 16,-3 0 0-16,3 1 1 15,-5 2 1-15,-2 3 0 16,-3 1 2-16,-4-2 0 0,-2 0 1 16,3 0-1-16,-5-1 2 15,0 0-1-15,0 1 0 16,0-1 1-16,5 0-2 15,4 1 0-15,-2-1-3 16,-3-1-1-16,1 1-1 16,1 0-1-16,-4 1 0 15,7 0 0-15,-2 0 1 16,1-1 1-16,0 0 1 16,-3 1 1-16,3 0 1 15,-5 0 1-15,-3 0 2 16,0 0 2-16,0-1 1 15,0 0 0-15,0 0 0 16,0 0-4-16,0 0-5 16,0 1-2-16,0 0-2 15,2 0 2-15,0 0 1 16,2 0 1-16,0 0 0 0,2 1 1 16,-6-1 0-16,0 0 0 15,0 0 5-15,0 0 0 16,0 0 2-16,0 0 0 15,0 0-4-15,1 0-3 16,2 0-4-16,-3 0-2 16,0 0 1-16,4 1 0 15,0-1 0-15,2 2-2 16,0 0 1-16,-5-2 0 0,5 5 3 16,0-2 1-16,3-2 2 15,-1 8 0-15,22 25 0 16,-27-26 0-16,0-2-1 15,3 4 0-15,2-3 0 16,-2 0-1-16,4 4 0 16,-1-1-1-16,2 3 1 15,-5-5 1-15,3 3 0 16,1-1 0-16,0 3 0 16,4 5 0-16,-4-5-1 15,-1 0 0-15,2 1 1 16,-2-1 0-16,1 0 0 15,1-3 1-15,-2 1-1 16,2 1 0-16,-2-2 0 16,0 0-1-16,0-1-4 15,4 1-1-15,-3 0 2 0,1 0 2 16,-1-1 4-16,-1-2 2 16,4 2 0-16,1 0-1 15,-2 2-2-15,5 0-1 16,-2 0 0-16,2 0 0 15,1-4 0-15,-3 2 0 16,1 1 0-16,-2-3 1 16,-2 1-1-16,8-1 1 15,-13-7 0-15,8 4 1 16,3-1-1-16,-3 4 0 0,10 4-1 16,-4-7 1-16,-2 3-1 15,3-5 0-15,1-1 0 16,2 4 0-16,1-2 0 15,-1 1-1-15,0-1 1 16,1 0 0-16,-1-1 0 16,1 2 1-16,-3 1 0 15,1-4-1-15,0 3 1 16,0-1 0-16,-8-3 0 16,8 4-1-16,-4-4 1 15,2 1 0-15,3 3-1 16,-5-4 1-16,2 0-1 15,-1-2 0-15,3 2 0 16,0-2 0-16,0 3 1 16,-1 1-1-16,1-2 1 15,-2 3-1-15,0 1 1 0,-1-4 0 16,2 0 0 0,-3 0-1-16,3-1 1 0,-1 1 0 15,-4-2 2-15,-1 0 0 16,0 2-1-16,-4-1 1 15,-1 1-1-15,0 0 1 16,-6-3 1-16,3 1-1 16,-2-1 1-16,-2 3-1 15,4 3 1-15,-1-1-1 0,-5 0 1 16,-1-3-1-16,1 0 0 16,-3 0 0-16,0 0-1 15,0 0 1-15,0 1-1 16,0-2 1-16,0 1 0 15,0 1 2-15,0-1 5 16,0 0 2-16,0 0 9 16,0 0 0-16,0 0-2 15,0 0-3-15,0 0-8 16,0 0-2-16,0 0-3 16,0-1 1-16,0-2-3 15,3-8 0-15,0-1 0 16,10-30-1-16,-9 26-1 15,4-1 0-15,-6-3 1 16,-2 1 0-16,0-6 0 16,0 1 0-16,6 0 0 15,3-2-1-15,2 1-1 0,-6-1 1 16,3 2 0-16,-3 1 1 16,2 2 0-16,-3 0 0 15,7 4-1-15,-4-2-1 16,2 0-1-16,1 0-1 15,-1 2-1-15,9 0 1 16,-1 1 0-16,2 0-1 16,-1-3 2-16,1 5 0 15,3-4 1-15,0 2 0 16,-3-1 1-16,4-1 0 16,0 1 1-16,0 0 0 0,2-4 0 15,1 4 0-15,1 1-1 16,1-2 1-16,0 1-2 15,-3 0 0-15,2 0-1 16,-3 4-1-16,-1-1 1 16,-1-4 1-16,4 6 1 15,2-2 0-15,4-1 0 16,5 3 0-16,0 0-1 16,0-1-1-16,-1 5 0 15,0 0 1-15,-3-2 0 16,0 4 1-16,-2-1 1 15,2 7 0-15,-5 0 0 16,-3-1 0-16,-4-2 0 16,-3 0 0-16,0 1 0 15,-5-2 1-15,1 2 0 16,-4 0-1-16,4-2 1 16,-2 4 0-16,2 1-1 0,2-1 0 15,-7-1 0-15,-1 2 0 16,3 0-1-16,-3-3 0 15,2 2 1-15,2 1-1 16,-3-4 1-16,-1 4 0 16,3 0 1-16,-2-1 0 15,-2 1 0-15,0-1 0 16,2 1 0-16,2-2-1 16,1 1 0-16,2 0-1 0,-3-1 1 15,0 0 0-15,-1-2 0 16,-3 1 0-16,2 3-1 15,-1-1 0-15,-1 5 0 16,-1-4 0-16,-1 1 2 16,-2 0 0-16,-1-2 2 15,-2 1 0-15,0 0 0 16,0 0 1-16,0 0-1 16,0 0-1-16,0 0 0 15,0 0-1-15,0 0 0 16,0 0 0-16,0 0 0 15,0 0 0-15,0 0-1 16,0-1 1-16,0 1-1 16,0 0 1-16,0 0-1 15,0 0-1-15,0 0-2 16,0 0 0-16,0 0-1 16,0 0 1-16,0 0 2 15,1 0 0-15,-1 0 0 0,1 0 0 16,4 1-3-16,-1 0 0 15,4 1-3-15,-2 2-1 16,2 0 2-16,0-1 0 16,-1 9 3-16,26 25 0 15,-24-25 1-15,-3-5 0 16,2 4 1-16,-1-1 1 16,-1 3-1-16,2 3 1 0,-1-1-1 15,3 2 1-15,-3-1-2 16,3 2 1-16,-2 0-1 15,0-1 0-15,5 1 0 16,-8 1 0-16,0-3 1 16,4 2 0-16,-3 0 0 15,5-1 0-15,-1 1-1 16,-1 3 1-16,5 1 0 16,-5-2 1-16,2-2 0 15,0-1 0-15,-4-5 0 16,6 2 0-16,-1 0-1 15,-3-2 1-15,6 4-1 16,-1 1 1-16,2-1 1 16,-2-2-1-16,-1 2 1 15,0-5-1-15,0 0 1 16,3 3-1-16,-1-1-2 16,0 0-1-16,2 3 2 0,0 0 0 15,0 2 3-15,0-1 0 16,-3 0-1-16,4 1 1 15,-4-2-2-15,3 0 1 16,-1 2-1-16,3-6 0 16,-2 6 1-16,-4-4 0 15,3 1 0-15,-4 1 0 16,-1-4 0-16,3 2 1 16,0 2-1-16,-5-5 0 0,3 2 1 15,-2-1-1-15,-4-4 1 16,3 1-1-16,10 3-1 15,-7-2 0-15,0-2 0 16,5 1 0-16,-11-5 0 16,8 5 0-16,7 2 2 15,-7-4 0-15,4 0 7 16,1-3 6-16,-6 1 2 16,2 1 0-16,0 0-6 15,-4-3-5-15,2 0-2 16,-1 1 0-16,0-3 0 15,-1 1 0-15,1-1-1 16,0 0 0-16,1 0 0 16,-1-1 0-16,3 0-1 15,-2-3-1-15,0 2 0 16,2 1 0-16,-2-3-1 16,5-1 1-16,0 3-1 0,-2-3 0 15,5 4 0-15,-3 0-1 16,1-1 1-16,1 2 0 15,-10-1 0-15,9 2-1 16,-5 0 1-16,-3-2 0 16,8-4 0-16,-7 4 1 15,9 1 0-15,-4 1 0 16,-1 1 0-16,-2-5-1 16,-5 1 1-16,4 0-1 0,-2-2 1 15,1 5-1-15,0-1 1 16,-2 0 0-16,1 2 0 15,-3-1 1-15,1-5 0 16,-1 2 2-16,-3 0 0 16,0-2 1-16,-3 1-1 15,-2 2 0-15,0-1 0 16,0 1 0-16,0 0 0 16,0 0-2-16,0 0 0 15,0-2-1-15,0 1 2 16,0 0-1-16,0 0 1 15,0 0 0-15,0 0 2 16,2 0 1-16,1 0 2 16,-3 0 1-16,2 0-2 15,0 0-2-15,0-1-3 16,1 0-1-16,3-1-1 16,-2 0 0-16,2-2 0 15,0 0-1-15,1 2 1 0,-1-10 0 16,27-27 0-16,-29 25 0 15,3-3-1-15,1 2 1 16,-1-3-1-16,1 0 0 16,0-1 1-16,-1-3-1 15,2 1 0-15,-2-2 0 16,1-3 0-16,3 1-1 16,-3-3 0-16,3-1 0 15,-1 0 1-15,1 0 0 0,2 1 1 16,0 2-1-16,1 2 1 15,-3-2 0-15,1 0 1 16,-1-1-1-16,0-1 0 16,-4 0 0-16,0-1 0 15,1-2 0-15,2-2 0 16,6 1 0-16,-4-3 0 16,4 3 0-16,-3 2 1 15,1-1-1-15,5 2-1 16,1 3 0-16,-1-3 0 15,1 1-1-15,0 3 1 16,-1-6 1-16,1 2-1 16,1 3 1-16,-3-3 0 15,3 3-1-15,2 2-1 16,1-4 0-16,3-1 0 16,1 0 0-16,2-1 1 15,-2 4 1-15,-3 5 0 0,-2 1 0 16,-5 4 0-16,-4-1 0 15,-2 2-1-15,1-1 0 16,2 2 0-16,3 1 1 16,0 0-1-16,0 4 0 15,-3-2 1-15,3 3 0 16,1 2-1-16,-4-2-1 16,2 2 0-16,-2-2-1 0,-1 4 1 15,-1-4 1-15,-1 1-1 16,-1 4 1-16,1-4-2 15,2 5 1-15,1 2-1 16,0-1 1-16,-1-2 1 16,-1 2-1-16,2 0 0 15,-1-1-1-15,1 1 0 16,-1 2-1-16,5 0 0 16,-4 0 1-16,0 3 0 15,0-3 2-15,-1 1 0 16,7 0 1-16,-1-4 0 15,3-1-1-15,-4 0 1 16,-1-2 0-16,3 6 0 16,-3-3 1-16,2 2 0 15,0-1-1-15,0 1 0 16,-1 2 1-16,0-1-1 16,-1 1 0-16,-2-1 1 15,-2-1 0-15,-2 1 0 0,-2 0 0 16,-4 0 0-16,4 0 0 15,-5 0 1-15,-1 1 0 16,-3 0 2-16,-2-1 1 16,1 0 1-16,0 0 1 15,0-1 0-15,0 0 0 16,0 1-2-16,0 0 0 16,0 0-2-16,0 0-2 0,0 0-1 15,0 0-1-15,0 0-1 16,0-1-1-16,0 0-1 15,0 0 1-15,0 0-1 16,3 1 0-16,-2-1 1 16,4-1 0-16,1 1 1 15,0 1-1-15,3 0 1 16,-3 0 1-16,2 0 0 16,2 0 0-16,-4 0 0 15,3 0 1-15,-1 0 0 16,-2 0 0-16,1 0 1 15,-1 0 0-15,1 0 0 16,-1 0 1-16,1 1-2 16,-4-1 0-16,3 2 0 15,-4-2-1-15,0 0-1 16,1 0 1-16,2 1 1 16,-1 0-1-16,1 0 1 15,-1 0 0-15,-1 0-2 0,-1-1 0 16,-2 0-2-16,5 1 1 15,-3 0-1-15,1 0 1 16,0 0 0-16,-3-1-1 16,2 4 0-16,0 7-1 15,4 2 0-15,30 28-1 16,-28-22 1-16,1 0 1 16,-3 1 1-16,2 5 0 0,-3-1-1 15,0 2 2-15,-3-1-1 16,1 4 1-16,0 1 1 15,0 4 0-15,0 3 0 16,6 2-1-16,-4 1 1 16,2-4 0-16,3-2 0 15,0 4-1-15,0-4 1 16,2 1-2-16,0 2 1 16,3-3 0-16,3 4 0 15,-5-1 2-15,-1 3 0 16,0-2 0-16,0 4 0 15,1-2 0-15,0-2 0 16,-1 2 0-16,0-7 0 16,1-3 0-16,3-1 1 15,-2-2 0-15,4 1 1 16,-2-2-1-16,1-4 0 16,-2 0 0-16,2-1-1 15,1 0 1-15,1 1 0 0,4-1 1 16,2-1-1-16,-4 0 0 15,0-3-1-15,1 2 0 16,1-2 1-16,1 1-1 16,-3-2 0-16,-4 1 0 15,1-2 1-15,1 0-1 16,6-2 1-16,4 2 0 16,-3-3 0-16,1 0 0 0,3-4 0 15,-1 0 1-15,1-2 0 16,-1-1-1-16,-1-1 1 15,-4 2 0-15,0-3 0 16,-2 0 0-16,-3 2 0 16,2-5-1-16,-2 0-1 15,3 0 1-15,0 0-1 16,-4 1 1-16,4 3 0 16,-6 0 0-16,-5-1 0 15,-2 2-1-15,-2-6 1 16,2 2 0-16,-5 0 1 15,6 2 0-15,-4 1 0 16,-4-2 0-16,5 0 0 16,-7-2 0-16,6 2 0 15,2-1 1-15,-2 1 0 16,1 1-1-16,-3-3 0 16,-1 1-2-16,5 0 0 15,-3-1 1-15,1-1 0 16,1 3 0-16,-3-2 0 0,0 1 1 15,-2 2 0-15,-2-3 0 16,0 0 0-16,0 0 1 16,0-1 0-16,0 1 0 15,0 0 1-15,0-2-1 16,0 1-1-16,0 0 0 16,3 0-1-16,1 0-1 15,0 0 1-15,2-1-1 16,-2 1 2-16,2 0 0 0,0-2 1 15,1 0 0-15,-1-1 2 16,-1 0 1-16,0-1 0 16,-2 0 1-16,2-9-2 15,27-27-1-15,-27 24-1 16,2 0-2-16,-2-4 0 16,2 1 0-16,1-4-1 15,-2 0 0-15,3-3 0 16,-1-2 0-16,2 1 0 15,0-1 0-15,0 1 0 16,-1-1 0-16,2 2 0 16,-1-1 0-16,1 2 0 15,1 0 0-15,-4-3 1 16,3 0-1-16,0-4 1 16,-2-1-1-16,4-2 0 15,2 0-1-15,-5-3 0 16,1-1 1-16,0 4-1 0,1-1 1 15,0 1 0-15,3 3 0 16,-2 0 0-16,-7-2-1 16,6 4 1-16,1 0-1 15,-3-2 1-15,7 2 0 16,-3-2 0-16,-4-4 0 16,4 3 0-16,0-4 1 15,3-2-1-15,5 3 0 0,-3-1 0 16,2 2 0-1,-1 2 1-15,-2 2-1 0,2 0 0 16,0 1 0-16,-1 1 0 16,1-5 0-16,1 2-1 15,0-1 0-15,0 0 0 16,-3 0 0-16,2 2 1 16,1-3 0-16,-3 1 0 15,3 3 0-15,-2-2 0 16,0 2 0-16,-2 3 0 15,-5 0-1-15,2 3 1 16,-4 0 0-16,2 2 0 16,4 0 0-16,-5 2 1 15,2-2-1-15,-1-1 0 16,0 2-1-16,1-1-1 16,2 0 0-16,1 1 0 15,-1 0 1-15,3 3 0 16,-1 0 0-16,-1 0 1 0,0 2-1 15,0-1 1-15,-2 1 0 16,3 1-1-16,-1 1 0 16,2 1 0-16,0 2-1 15,3 0 0-15,-2 1 0 16,-3 1 1-16,1-1-1 16,-1 1 1-16,-1 0-1 15,6 4 1-15,-3-1-1 16,4 2 0-16,-6-3 0 0,-1 0 1 15,0 2-1-15,-2-1 1 16,1 0 0-16,-2 2 1 16,7 0-1-16,-12-1 1 15,10 4-1-15,-4-1-1 16,-1-2 1-16,7 0 0 16,-2-3 0-16,4 3 1 15,2-2 0-15,1 1 0 16,-1 6 0-16,1-5 0 15,-3 2 0-15,2-3 0 16,1-5 0-16,2 6 0 16,0 0 0-16,3-2-1 15,0-3 1-15,-1 1 0 16,0 1 0-16,-1 0 0 16,-4 2-1-16,-4-2 1 15,4-2-1-15,3 0 1 16,-1-1 0-16,3-2 0 0,3-2 0 15,2-2 0-15,6 2 0 16,2-3 0-16,-1 0 0 16,4-3 0-16,0-4 0 15,-3-2 0-15,4 3 0 16,-6-3 0-16,-2 3 0 16,1-2 0-16,-3-3 0 15,9 3 1-15,1-2 0 16,3 2 0-16,1 1 0 0,0 0 0 15,-1 0 0-15,-2-2 0 16,-1 1 0-16,-3-1-1 16,-4 0 1-16,1 0 0 15,-2-4-1-15,-2 0 1 16,7-7-1-16,-3 2 1 16,3 2 0-16,3 3 0 15,-3 3-1-15,0 4 0 16,2-2 0-16,-7-2-1 15,0 5 1-15,-1-1 0 16,-8 4 0-16,8 4 0 16,0 1 0-16,5 1-1 15,2-2 0-15,0 3 0 16,0-2-1-16,0 5 1 16,1 0-2-16,-3-1 0 15,-3 5-1-15,1 3 0 16,-7 2 0-16,1 5 0 0,5 1 1 15,-2-2 0-15,5 2 1 16,2-2 0-16,3 0 0 16,3-3 0-16,1 4 0 15,1 0 0-15,-2-1 1 16,-3 3 1-16,3-3-1 16,-6 2 1-16,3 2 0 15,6-1 0-15,-2-2 0 16,6 0 0-16,0-4 0 0,5 1 0 15,0 0-1-15,0 2 1 16,-4 0 0-16,-4-1 0 16,2 0 0-16,2-1-1 15,7 3 1-15,2-1 0 16,7 0 0-16,-4-3 0 16,-2 2 0-16,-5 1 0 15,3 3 0-15,6 2 0 16,0-2-1-16,12 2 1 15,-2-3 0-15,1-1 0 16,0 0 0-16,-2 2 0 16,2 0 1-16,7 3 0 15,4-2 0-15,3 3-1 16,-7-5-1-16,3-1 0 16,0 5 1-16,2-3-2 15,8 3 1-15,-5-2 0 16,2 0 0-16,8-3 1 0,4 1 0 15,18 0-1-15,-4 0 0 16,5 1-1-16,1-1 1 16,-6 1-1-16,3-1 0 15,-2-2 2-15,-2 1-8 16,5-2-138-16,4-2 108 16</inkml:trace>
  <inkml:trace contextRef="#ctx0" brushRef="#br0" timeOffset="26046.08">3024 10854 314 0,'-44'-31'205'0,"41"29"-17"16,3 1-6-16,-1-1 5 15,-1 1-2-15,2-1-8 16,-2 1-16-16,1 0-12 16,0 0-44-16,0 0-22 0,0 0-32 15,0 0-9-15,-2 0-4 16,-10-5-4-16,-5 0-6 16,-31-10-6-16,27 13-5 15,0 2-2-15,-2-2-3 16,6 2-2-16,1 1-6 15,4 0-2-15,7 3-2 16,-1 1 0-16,1-4-5 16,-5-3-13-16,14 6-19 15,2 0-3-15,2 1-1 16,11 9 10-16,-8-6 15 16,7 0 3-16,12 3 5 15,-1-2 4-15,8 1 3 16,1-2 1-16,0-5 8 15,3 3 5-15,6-4 3 16,-1-5 2-16,4 2 2 16,-6-6-1-16,-9 2 4 0,-3 4 1 15,-20-2 0-15,-3 1 1 16,-4 2 26-16,-3-3 24 16,-2 3 8-16,0 0-1 15,-2 0-30-15,-3-2-24 16,-14 0-16-16,-29-6-3 15,20 6-7-15,-1 2-1 16,-9 0-2-16,-3 0-2 16,-4 2 1-16,1 1-2 15,-7 3 0-15,8 0 0 0,3 2 1 16,3-1 0-16,6-3 3 16,-8 1-1-16,12-2 1 15,-4 4 0-15,6 0-3 16,4-2-1-16,3-3-1 15,9-1-1-15,4-2-4 16,5 1-6-16,2 2-22 16,-1-1-2-16,0 0 2 15,0-1 7-15,19 0 20 16,34 2 1-16,-21 1 2 78,0-3-1-78,-2-1 4 0,2-3 0 0,3 0 1 0,5 0 1 0,7 1 2 0,4 2 0 0,-3-8 2 0,0 8 0 0,-2-2 0 16,-6 1-1-16,-7 6 1 0,-2-2 1 15,-11 2 1-15,-7 0 1 16,-4 1 3-16,-7-2 1 16,-8-6 15-16,0 6 4 15,-5-6 1-15,-4 3-1 16,-8 2-11-16,-11-8-5 15,-13 2-3-15,-5 2-2 16,-7 3-5-16,-2 0-1 16,0 6-2-16,0-3-1 0,5 1 1 15,0 6 1-15,-1-5 0 16,-3 2 1-16,-1 1 0 16,4-3 1-16,9 2 0 15,4-2 1-15,4-9 0 16,12 2 0-16,5 0 0 15,9-2 0-15,10 4-4 16,-3-2-3-16,11 3-26 16,-1-4-6-16,9 3-3 15,3 2 2-15,8 0 22 16,7 7 5-16,9-6 5 16,3 5 1-16,7-10-1 15,8 1 0-15,7 0 1 16,0-6 0-16,-3 2 3 15,5-6 0-15,-2-2 1 16,-2 2 1-16,1-5 1 16,-7 0 1-16,-7 3 2 0,-3-3 1 15,-9 10 2-15,-8 0 1 16,-10 1 3-16,-5 3 1 16,-10-3 15-16,-4 4 4 15,-9-2 1 1,3 2 0-16,4 0-9 0,-23-7 0 15,-14 0 0-15,-7-3 1 16,-11 8-7-16,-6 0-6 16,-8 2-8-16,1 3-3 15,-1 3-3-15,-2 2-1 0,2 3 1 16,-5-3 1-16,1 0 1 16,2 0 1-16,9-5 0 15,8 2 1-15,14-4 0 16,7 0 2-16,13 2-3 15,4-3 0-15,12 0-19 16,1-2-20-16,13 0-56 16,0-1-68-16,6 4 103 15</inkml:trace>
  <inkml:trace contextRef="#ctx0" brushRef="#br0" timeOffset="27431.1">5490 16383 664 0,'66'-2'278'0,"18"7"-164"15,7 4-28-15,4 2-40 16,0-3-20-16,11 4-20 16,4-3-5-16,19 2-1 15,5-2-1-15,7-5 1 16,11-2 0-16,10-4-1 16,9 0-1-16,22-3-4 15,-7-2 0-15,18 0 2 16,9 1 1-16,-9-4 3 15,32 3 1-15,7-1 1 16,5-2 0-16,26-2 0 16,-7-1-1-16,11-2-1 15,8 5 0-15,13 0-2 16,6-2 0-16,9-1 0 16,0-3 1-16,3 5-1 0,-1-1 0 15,5 2 1-15,2 4 0 16,1 0 2-16,7 2-1 15,4 3 42-15,1-3 14 16,2 0 39-16,0 1 23 16,-13-2 6-16,-3 2 16 15,-7 1 10-15,-11 1 1 0,-18-1-27 16,-9-3-25-16,-22 2-48 16,-13-3-20-16,-19 5-20 15,-24 1-3-15,-27 8-2 16,-13-1 0-16,-33 4-1 15,-13 2 2-15,-29 4-13 16,-22 2-17-16,-18-3-74 16,-8 1-88-16,-13-9-411 15,-1 2 394-15</inkml:trace>
  <inkml:trace contextRef="#ctx0" brushRef="#br0" timeOffset="27984.62">18438 16303 1318 0,'39'-24'530'16,"-37"24"-311"-16,-2 1-156 15,7 6-40-15,2 1-12 16,-4 3-9-16,13 2-4 15,0 3-1-15,5 5-2 16,6 3 2-16,4 9 0 16,4 1-1-16,0 4 2 15,0 8 1-15,-2 0 1 0,-4 3 1 16,-7-1 1-16,3-3-1 16,-4-4-60-16,-1-5-57 15,4-5-198-15,-6-5 192 16</inkml:trace>
  <inkml:trace contextRef="#ctx0" brushRef="#br0" timeOffset="28200.55">19003 16362 1119 0,'-134'122'567'0,"104"-75"-100"16,-9 5-349-16,1 5-94 15,-5 0-11-15,-4 2-13 16,-3-6-61-16,-11-3 43 16</inkml:trace>
  <inkml:trace contextRef="#ctx0" brushRef="#br0" timeOffset="29029.03">7559 13886 760 0,'6'13'286'0,"-2"5"-181"16,1 11-105-16,0 7 1 15,2 16 18-15,-6 8 13 16,4 13 23-16,1 11 5 0,-4 14-9 16,1 5-12-1,-1 11-22-15,6 4-7 0,-6 10-5 16,-2 7-1-16,0 12-5 15,-5 8 15-15,0 16 22 16,-3 3 21-16,-7 14 35 16,0 1-7-16,2-7 11 15,10 5-11-15,1-11-21 16,2-8-6-16,1-12-35 16,-5-7-9-16,-3-20-9 15,1-7-3-15,-4-20-3 16,0-15-17-16,6-18-17 15,-5-10-22-15,1-22-79 16,-1-13-39-16,-7-29 104 16</inkml:trace>
  <inkml:trace contextRef="#ctx0" brushRef="#br0" timeOffset="29633.37">5897 14076 1092 0,'-34'-16'375'0,"35"26"-324"16,6 2-62-16,9 12 0 15,5 1 6-15,2-4 1 16,5 2 5-16,-8-14 14 15,2-4 3-15,7-6 6 16,-4-9-4-16,6-9-8 16,-5-9 1-16,-3-5-3 15,-1-6-1-15,-6-6-2 16,-3 0-1-16,-2-3 0 0,-3 1 0 16,-6 6 4-16,-2 5 6 15,-2 13 16-15,-1 6 12 16,-4 9 11-16,3 4-4 15,1 1-26-15,-2 5-19 16,5 5-26-16,3 10-3 16,-1 14 5-1,0-15 8-15,0 0 10 0,3 61 0 0,-5 19 2 16,-1 8-1-16,-7-16 0 16,4 2 0-16,-5-4-39 15,5-3-19-15,1-15-36 16,0-5-28-16,3-13-100 15,0-7 146-15</inkml:trace>
  <inkml:trace contextRef="#ctx0" brushRef="#br0" timeOffset="29849.59">5996 14288 629 0,'4'-8'299'16,"5"4"-58"-16,5 3-205 15,3 1 0-15,7 2-18 16,2 2-12-16,7-5-5 0,2-5-16 16,4-5-91-16,4-4-84 15,5-3 112-15</inkml:trace>
  <inkml:trace contextRef="#ctx0" brushRef="#br0" timeOffset="30133.84">6655 13763 1029 0,'-23'-7'453'0,"-2"11"-225"16,1 7-100-16,2 9-77 15,-7 2-23-15,11 11-19 16,-5 4-3-16,2 3 4 16,4 5-2-16,7 2-5 15,2 2-3-15,8 5-4 16,8 3-2-16,2 2 7 16,7-1-24-16,3-7-28 15,-3-9-13-15,7-12-41 16,0-3 8-16,1-8-76 15,6-3-121-15,7-9 194 16</inkml:trace>
  <inkml:trace contextRef="#ctx0" brushRef="#br0" timeOffset="30360.24">6787 14149 947 0,'31'-23'367'0,"-29"39"-222"16,7 1-73-16,2 0-9 15,1 0-2-15,2-1-25 16,1 5-19-16,-5 0 0 0,4-2 0 16,-5 0-33-16,-1-8-113 15,5-2-84-15,-1-9 115 16</inkml:trace>
  <inkml:trace contextRef="#ctx0" brushRef="#br0" timeOffset="30542.75">6998 13984 990 0,'0'7'456'0,"-9"4"-204"15,-4 3-109-15,-1 10-82 16,-5 6-29-16,0 8-20 15,-6 1-6-15,4 2-1 16,3 0 7-16,5-11-134 16,6 0-139-16,7-10 167 15</inkml:trace>
  <inkml:trace contextRef="#ctx0" brushRef="#br0" timeOffset="30780.12">7294 13780 1065 0,'23'12'425'16,"-3"11"-266"-16,-2 4-1 16,-7 16-47-16,-7 1-28 15,-6 3-60-15,-5 3-9 0,-8-4-4 16,-4 0 0-16,0-1-6 15,-4-2-14-15,-9 0-103 16,-6 1-50-16,-12-5 92 16</inkml:trace>
  <inkml:trace contextRef="#ctx0" brushRef="#br0" timeOffset="32010.31">1211 10828 792 0,'-5'16'384'15,"0"-3"-131"-15,-4-2-14 16,9-3-69-16,-4 0-41 0,0-4-54 15,10-2-5-15,-6-8 23 16,0 5 3-16,0 0-20 16,3-9-17-16,8-10-38 15,15-32-12-15,-8 26-8 16,-1-6-1-16,3-2-1 16,7-1 0-16,-1-3 1 15,-1 2 0-15,0 5 1 16,-4 5 1-16,-7 11 1 15,-4 6 2-15,-6 4 6 16,-3 5 2-16,-1 0-3 16,0 0-2-16,0 0-9 15,0 0-4-15,0 17-3 16,0 36 1-16,-2-15 2 16,0 4 1-16,-6 12 2 15,3 6 1-15,-7-3 1 0,1 2 0 16,3 3 3-16,0-4 0 15,6 2 0-15,-1-3 0 16,2-11-1-16,-1-11-1 16,-1-8 0-16,3-6 1 15,0-12 7-15,-2-1 9 16,-4-8 4-16,-5-5 2 16,-9 0-4-16,-2-6-6 15,-9-3-3-15,0 1-1 0,1 0-5 16,3 3-1-16,7 4-4 15,5 4 1-15,9 3 2 16,6-1 0-16,2 0-16 16,-2 0-10-16,0 0-9 15,0 0 3-15,17 1 21 16,45 9 11-16,-17-1 6 16,2 5-1-16,10-1-5 15,9 2-1-15,7 1-5 16,6 3-14-16,9 3-66 15,4 2-56-15,21 7 84 16</inkml:trace>
  <inkml:trace contextRef="#ctx0" brushRef="#br0" timeOffset="33722.57">9908 16044 570 0,'54'-83'315'0,"-55"80"-61"16,1 3-50-16,1 5-102 15,-1-5-21-15,0 8-34 16,2 20 3-16,1 40 4 16,-3-24 3-16,-2 4-5 15,2-1-7-15,0 0-8 16,0-3-12-16,0-4-11 16,0-3-1-16,2-2 0 15,-2-3-1-15,0-1-2 0,3 0-1 16,-4-12 1-16,-1-2-1 15,-2-11 24-15,3-2 19 16,0-4 23-16,1-2 3 16,-1 1-21-16,0 0-21 15,-1-15-25-15,-8-37-6 16,8 19-6-16,-1 1-5 0,6-4-5 16,1-3 0-1,5 0 2-15,0 1 2 0,4 5 6 16,0 2 1-16,0 9 3 15,-1 2 2-15,-7 9 3 16,1 6 5-16,-6 4 0 16,0 4-2-16,-1-2-7 15,0 3-4-15,-3 26-4 16,1 32 2-16,0-25 2 16,-5 4 0-16,3 3 1 15,4-4 2-15,-5-1-1 16,3-5 1-16,-1-11 2 15,-2-3 0-15,5-15 1 16,0-4-4-16,2-8-6 16,-1-9-4-16,-1-15-3 15,2-1 3-15,-1-8 1 16,3 1 0-16,3 8 1 0,2 0 2 16,5 4 0-1,2 5 2-15,-2 7 1 0,-5 3 0 16,-2 8 5-16,-2 3 4 15,-2 5 7-15,-2 3 3 16,-2-6 3-16,2 9-1 16,-7 18-4-16,-9 32-2 15,6-19-6-15,-3-3-2 16,5-1-6-16,1-4-15 16,1-7-72-16,1 2-86 15,4-4 106-15</inkml:trace>
  <inkml:trace contextRef="#ctx0" brushRef="#br0" timeOffset="34786.23">9727 17088 642 0,'4'15'322'16,"-1"-3"-108"-16,2-4-48 0,0-5-85 15,-6-4-16-15,4-1-7 16,-3 1 12-16,0 0 13 16,0-1 0-16,2-5-24 15,5-6-14-15,17-32-20 16,-12 26-8-16,0 1-8 16,-4-5-3-16,5 0-1 15,-1 0-1-15,-2 0 3 16,1 4-1-16,-5 3 21 15,-1 0 5-15,-3 12 8 16,-2-1 4-16,0 5-10 16,0 0-1-16,0 0-4 15,0 0-4-15,0 0-8 16,0 0-4-16,0 0-1 16,0 0 2-16,0 0 2 15,0 6 1-15,1 13-3 16,1 23-3-16,-2-17-4 0,-3 3-2 15,-1 4-3-15,-1 1-1 16,-1 4-1-16,6 1-1 16,0 0 0-16,-1 3 0 15,1-2 1-15,-1-7-1 16,1 2 1-16,0-1 0 16,1-9 0-16,4 5 0 15,-5-9-1-15,0-3 0 16,0-4 0-16,-4-6 0 0,-1 0 3 15,3-4 1-15,-3-2 4 16,-3-1 1-16,-2-3-3 16,4-5 0-16,-5-1-3 15,-3-8-2-15,4 2 0 16,-8 3 1-16,6 1 2 16,1 3 1-16,0 4-1 15,1 2 0-15,3-1-1 16,-4 3 0-16,1-1 2 15,0 0 2-15,3 1 2 16,6 1-1-16,-1-1-6 16,2 0-8-16,0 0-7 15,0 0 1-15,0 0 10 16,1 0 7-16,13 4 8 16,4-2-1-16,23 4-6 15,-16-1-3-15,-4-8-2 16,6 5 0-16,2 0 0 15,-10-1 2 1,-9 0-33-16,0 0-40 0,31 3-152 0,-4 0-359 16,-4-5 388-16</inkml:trace>
  <inkml:trace contextRef="#ctx0" brushRef="#br0" timeOffset="36700.06">9525 15469 336 0,'-11'-7'195'0,"-1"0"-21"16,0-3-91-16,1-1-18 16,0 0 9-16,0-1 21 15,4 3 46-15,0 4 16 16,5 2 14-16,1 1-9 16,0 0-42-16,1 1-24 15,-2 0-45-15,2 1-20 0,-2 0-27 16,2-1-8-1,0 1-4-15,0 0 3 0,0 0 7 16,0 0 7-16,6 9 5 16,-3 7-1-16,36 29 1 15,-24-24 18-15,3 1 7 16,1 1 2-16,3 3 0 16,0 3-20-16,3-1-9 15,-1 1-4-15,0 0-4 16,1 2-1-16,0-2-1 15,1 8 0-15,-1 1 0 16,2 4-1-16,6 9-1 16,0 0 1-16,4 3 0 15,1 0 0-15,-5-7 1 16,5-2 3-16,0-4 3 16,-1-5 1-16,1 4-1 15,1-2-2-15,-1 7-2 16,-5 3-2-16,-3 2 2 0,-3 1-1 15,-3-3 1-15,7 0 0 16,-1-4 1-16,3-2 1 16,-2-6 0-16,-5-2 0 15,-1-6 1-15,-5 0-1 16,-2-2 2-16,-2-4-1 16,-1 0-2-16,0-2 1 15,-1-1 0-15,-1 0 0 16,-5-3 2-16,-3 0 0 15,-2-5 0-15,-3-2 1 0,0-2 1 16,3-3 1-16,-3-4 6 16,-3 0 3-16,3-1 3 15,-1 0 0-15,0 1-7 16,0-1-6-16,-1 0-10 16,-12-4-3-16,-5-6-4 15,-28-23-2-15,22 14-2 16,3-3 1-16,-2-4 2 15,-3 1 1-15,0-4 2 16,1-1 0-16,-3-4 0 16,0-6 1-16,-2-7 1 15,-2-3 0-15,2-5 1 16,2-2 0-16,1 3 1 16,1 3 1-16,3 9 1 15,-1 2 0-15,-6 3 1 16,1 1 1-16,-5-6-2 15,1-1 0-15,1-6-1 0,-1 0-1 16,7-4-1-16,7 4-1 16,1 4 1-16,5 3 1 15,-1 8 1-15,-15 1 3 16,9 7 0-16,-7-4-1 16,4 5-2-16,4-4 0 15,-2 0 0-15,5 7-2 16,-2-1 2-16,4 5-1 0,3 3 0 15,1 2 1-15,3 5 0 16,6 5 2 0,1 4-5-16,0 0-7 0,1 0-15 15,0 0-2-15,0 0 2 16,0 0 6-16,13 1 11 16,4 14 2-16,29 28 0 15,-22-22 0-15,7 3 0 16,3 2 0-16,-2 6 2 15,3-2 1-15,1 2 1 16,5 5 1-16,12 6 0 16,0 8 0-16,1 7 0 15,0 0 1-15,-3 2 0 16,0-1 0-16,-1 0 0 16,-5-4 0-16,0-1 0 15,1-1 0-15,-3 4 2 0,5 4 0 16,-1 2 1-1,-2-1 0-15,-2-2-1 0,-1-2 1 16,-4-9-2-16,-3 0 1 16,-7-8 0-16,1-3-1 15,-5-4 15-15,-1-2-38 16,-2-4-443-16,0 1 347 16</inkml:trace>
  <inkml:trace contextRef="#ctx0" brushRef="#br0" timeOffset="44465.21">20426 7208 269 0,'-69'-82'207'0,"27"80"0"16,-7 3-66-16,-4-2-38 15,-4 2-58-15,6 0-17 16,0-2-21-16,3 1-2 15,7-1 0-15,-2-4 2 16,9 0 32-16,1-1 16 16,4 0 27-16,3 4 10 0,-1-3-20 15,2 2-15-15,3-1-20 16,0 2-6-16,2 0-7 16,3-2-2-16,4 2 3 15,8 2-2-15,2 2 0 16,1-2-2-16,2 0-18 15,0 0-4-15,0 0-8 16,0 0 2-16,15 4 2 16,35 4 3-16,-18-3 2 15,3 2 0-15,4 4 2 16,4 1 1-16,-1-4 0 16,0 0 1-16,6-2-1 15,2-1 1-15,8-2-2 16,0-4 7-16,4-2 16 15,0-1 2-15,-9-1 7 16,-1 4-5-16,-15-2-13 16,-7 3-1-16,-7 1-4 15,0 1 0-15,-13 0-1 16,-1-1-2-16,-4 1 1 0,-4 0 6 16,-1 0 33-16,-1-2 8 15,0 0 5-15,-2 0-6 16,-14 0-31-16,-39-5-10 15,14-2-8-15,-9-2-3 16,-15 3-4-16,-6 3-2 16,-14-2-5-16,1 3 0 15,-7 4-1-15,-2-1 1 16,-6 7-1-16,31-3 0 16,34-3-2-16,1 0-3 15,-81 7 6-15,13 2 1 0,26-10 5 16,47 1 2-16,11-1 0 15,6-1-5-15,9 4-13 16,5-3-5-16,6-1-5 16,8 0 1-16,7 0 11 15,5 2 3-15,4-1 3 16,10 3 3-16,17 0 1 16,6 1 1-16,22-3 2 15,4 0-1-15,1 3 2 16,-5-6 0-16,11 3 1 15,-5-1 1-15,0-2 0 16,2 2 1-16,-13 0 0 16,-10 0 2-16,-11 4 0 15,-6-4 1-15,-8-1-16 16,-6-5-56-16,-14 0-139 0,-3-1-78 16,-20-6 156-16</inkml:trace>
  <inkml:trace contextRef="#ctx0" brushRef="#br0" timeOffset="45943.85">19339 5840 176 0,'-32'-54'147'16,"3"58"-14"-16,-8 1 0 15,1 0-17-15,6 1-27 16,-3-1 1-16,2-1-6 16,4 0-5-16,-2-4-15 15,4-2-8-15,1-4-16 16,2-1-4-16,8 1 17 16,6 3 5-16,5 2-15 15,5 1-12-15,3 0-38 16,-5 0-13-16,0 0 3 15,10 2 7-15,19 3 18 16,34 6 5-16,-17-7 3 16,4-1 6-16,9 2 2 15,0-1 1-15,0 0 6 16,6 2-4-16,3-4-6 16,4-1 1-16,7-3 1 0,-4-2 3 15,0 0 3-15,-8-3 0 16,-16 2-10-16,-9-2 29 15,-9 3 4-15,-9 2 0 16,-7 1 8-16,-7 0-34 16,-10 1-2-16,0 0 3 15,-5 0 2-15,4-2 0 16,-1 1-8-16,-2 0-6 0,-21-2-9 16,-38-7-3-16,17 4-3 15,-4-1-2-15,-20 0-4 16,-7 3-2-16,-8 2-2 15,-3 1 0-15,4 4 2 16,0 1-2-16,-7 2-15 16,3 3-5-16,-4-3 0 15,12 1 5-15,21 2 19 16,3-4 7-16,20 2 2 16,2-5 0-16,12 1-11 15,9-2-12-15,19 0-18 16,9 0-4-16,13-1 4 15,11 0 9-15,3-1 16 16,11 1 3-16,13 1 4 16,5-1 2-16,13 1 2 15,-1-1 0-15,1-1 3 16,4 1-1-16,4-3 7 0,4-2 2 16,5 1 2-16,-1 0 2 15,-9 3-3-15,0 1 4 16,-18 0 9-16,-3-1 1 15,-8-1 1-15,-9 0-4 16,-10 1-8-16,-7 1 1 16,-14 1 6-16,-9-1 4 15,-9 0 13-15,-8-3-2 16,-10 0-11-16,-5 1-7 16,-17-2-18-16,-8 2-3 0,-18 2 0 15,-10-3 0-15,-3 3-2 16,-6 1-1-16,-11-1-13 15,-8 3-10-15,-14 1-18 16,1 0-8-16,15 0-4 16,13 0-4-16,13-1 9 15,8-2 10-15,13 1 18 16,6-2 16-16,25-1 10 16,8 0-7-16,14-4-15 15,15 0-6-15,18-4-11 16,14 2-1-16,21-4 10 15,3-3 3-15,28 2 9 16,7-3 5-16,17 8 5 16,11 3 3-16,-3 2 3 15,-7 2 3-15,-5 0 0 16,-7-2-7-16,-13 4 6 16</inkml:trace>
  <inkml:trace contextRef="#ctx0" brushRef="#br0" timeOffset="48194.7">3085 6866 244 0,'-131'34'185'15,"98"-34"3"-15,1-2-38 16,-4-4-14-16,7-2-33 16,3-1-11-16,4-4-29 15,6 1-12-15,3-1-6 16,-4 1 5-16,3 3 19 16,4 2 2-16,3 2-17 15,-1 4-26-15,10 1-52 16,5 0-11-16,5 4-8 15,10-1 12-15,7 2 17 16,1-1 5-16,15-2 4 16,4-2 1-16,5-6 2 15,2 4 0-15,0-2 1 16,3 4 1-16,-4-2 0 16,-1-3 0-16,-7 2 2 0,-4-5 1 15,-7 2 4-15,-3 0 3 16,-13 1 6-16,-6 3 8 15,-19 2 68-15,-8 0 4 16,-16 2-4-16,-10 0-8 16,-8 5-72-16,-5-2-8 15,-10 4-4-15,-1 3 0 16,2 2-1-16,0 0 0 16,14-1 0-16,5-3 0 0,13-2-2 15,7-1-1-15,13-3-18 16,6-1-12-16,14-2-10 15,11-1-2-15,18-5 13 16,11-2 13-16,12-4 11 16,4 1 8-16,-2 2-84 15,-11-1-61-15,0 7-153 16,-11 2 163-16</inkml:trace>
  <inkml:trace contextRef="#ctx0" brushRef="#br0" timeOffset="49209.5">1456 6469 313 0,'-1'-4'254'0,"1"1"21"16,-8-6-39-16,-2 1-32 15,-4 5-32-15,-8-4-23 16,-4 7-32-16,-6 0-16 16,-4-3-26-16,0 3-8 0,3-2-11 15,6 0 5-15,4 0-2 16,4-4-4-16,0 4-17 15,4-1-13-15,1 2-12 16,-1 1-3-16,9 0-1 16,-4 0 0-16,0 2-5 15,5 0-6-15,-1 3-9 16,4 5-2-16,3 7 1 16,0 1 3-16,-1 5 4 15,-3-1 3-15,-7 4 0 16,4 4 2-16,-2 5 0 15,-3 1 0-15,1 3 1 16,-3-3 0-16,4-5-2 16,5 1-2-16,3-6-3 15,3 1-1-15,3-5 0 16,3 1 0-16,7-4 1 16,-2 3 0-16,6-1 3 15,-4 0 2-15,-8-5 1 0,-3 0 1 16,0 1 7-16,-4-3 2 15,-7 5 4-15,-4-2 2 16,-15 0-3-16,-5-1-2 16,-5-3-4-16,-2 0-1 15,-5-1-12-15,-1 0-14 16,-2-3-98-16,-5 1-85 16,6-1 125-16</inkml:trace>
  <inkml:trace contextRef="#ctx0" brushRef="#br0" timeOffset="50730.38">2865 6304 123 0,'1'-28'117'0,"3"48"-2"16,3 18-24-16,2 5-27 15,-8 13-44-15,5 9-4 16,-4 7-10-16,-4 11 0 16,-1 14 38-16,-3 3 6 15,-3 11 4-15,-1 1-1 16,1 5-38-16,2 4-7 0,1 5-5 15,3 1 0-15,-3 7 1 16,-2 2 1-16,-11-2 0 16,-5 6 1-16,0-10 20 15,1-5 3-15,6-9 0 16,4-11 1-16,1-16-21 16,6-5-4-16,-2-8-1 15,4-2 14-15,12-5-14 16</inkml:trace>
  <inkml:trace contextRef="#ctx0" brushRef="#br0" timeOffset="52511.36">15994 16000 448 0,'44'24'304'16,"-44"-24"10"-16,2 0-112 15,0 0-37-15,-2-1-34 16,0 1-16-16,-1 0-31 16,0 0-8-16,-1 6-18 15,2 18-15-15,-3 35-12 16,-1-26-3-16,1 5-10 16,-3 2-3-16,1 2-4 15,-3 2-1-15,-1-1-4 16,1-5-1-16,0-6-2 0,2-5-1 15,4-16-2-15,1-2-2 16,1-10 1-16,3-7-3 16,-2-9 18-16,4-7 8 15,-3-8 10-15,-1-4 6 16,1-4-13-16,-1 1-5 16,1-2-9-16,1 1-2 15,1 0-5-15,4 1-2 16,0 3-1-16,2 3-1 15,5 8 0-15,-4 4 0 0,-4 10 2 16,1 6 2-16,-7 5 9 16,3 7 7-16,0 9 9 15,-3 9 4-15,-4 15-1 16,-7 5-5-16,-9 7-7 16,-2-4-4-16,0-6-8 15,3-5 0-15,3-4-62 16,-1-4-34-16,3-3-110 15,5-3-78-15,5-6 177 16</inkml:trace>
  <inkml:trace contextRef="#ctx0" brushRef="#br0" timeOffset="53513.14">16727 16622 402 0,'88'33'212'0,"-88"-31"-41"16,-2 2-30-16,2-4-24 16,0 0 9-16,0 0 15 15,0 0 7-15,0 0-4 16,0 0-14-16,0 0-21 0,0 0-6 15,0 0-19-15,0 0-11 16,0 0-26-16,-1 0-6 16,-1 0-2-16,2 0 4 15,-2 0 3-15,1 0 2 16,0 0 8-16,0 0 2 16,0 0 3-16,0 0 1 15,-8 0-6-15,-5 1-8 16,-20 5-15-16,25-5-8 0,0 3-13 15,4-4-4-15,-4 1-3 16,6-1 0-16,1-2-1 16,4 2 2-16,-3 0-1 15,0 0 1-15,0 0 1 16,-2 0-1-16,3 0-1 16,-1 0 0-16,0 0-3 15,0 0-1-15,0 0 0 16,0 0-1-16,0 0 2 15,-1 5-1-15,-2 7 1 16,2 1-1-16,-9 30 0 16,8-27-1-16,-6 0 0 15,-2 1 0-15,7 1-1 16,-5-4-1-16,9 4-2 16,0-5-2-16,6 3-1 15,2 3 0-15,0-4 1 16,5 4 1-16,-1-4 1 0,2 0 1 15,3 2 2-15,-5 1 1 16,0 1 2-16,-7 1 1 16,-5-3 2-16,5 0 2 15,-11-2 2-15,-1 0 1 16,-3 1 1-16,-5-3-1 16,-1-1-5-16,0 0-6 15,-20-6-18-15,-4 2-16 16,-8-6-56-16,3-2-48 0,8-2 21 15,2 2 51-15</inkml:trace>
  <inkml:trace contextRef="#ctx0" brushRef="#br0" timeOffset="55397.85">15668 15599 210 0,'-13'-15'176'0,"-1"2"43"15,1-1-27-15,1 5-34 16,-2-3-7-16,1 2-12 16,5 3-4-16,3 0-23 15,-1 3-5-15,5 1-20 16,1-1-15-16,-1 3-30 15,-1 1-15-15,2 0-24 16,0 0-4-16,0 0-8 16,0 0-1-16,7 10 8 15,15 10 0-15,28 33 3 16,-27-27 2-16,10 12 2 16,2-1 3-16,9 11 3 15,7 10 1-15,3 11 3 16,0 6 3-16,-1-1-1 15,1-2 0-15,-4-15-5 0,-2-5-1 16,-11-12 1-16,-5 2 1 16,-6-4 2-16,-2 4 0 15,3-2-3-15,-1-4-3 16,-2-2-3-16,-6-3 1 16,-5-9 3-16,-2-5 2 15,-6-7 12-15,-4-3 12 16,-7-6 18-16,-5-3 8 15,-5-7-1-15,-3-6-11 0,-7-13-22 16,-4-7-10-16,3-9-14 16,1 0-3-16,-7-5 0 15,1 8 0-15,-4 2 1 16,-2 2-1-16,4 1 0 16,0-6 1-16,1-5-2 15,-2-4 1-15,0-11-1 16,-2-4 0-16,-3 1-1 15,0 1 1-15,3 14-1 16,6 11 1-16,11 12 0 16,5 6 0-16,9 7 2 15,-1 1 1-15,2 1 2 16,3 4-2-16,-1 3-1 16,3 1-2-16,0 3-9 15,0 1-5-15,0 0-3 16,3 1 2-16,20 10 4 15,29 38 3-15,-16-14 3 16,4 0 1-16,3 9 2 0,3 7 0 16,1 13 2-16,1 6 0 15,-4 6 1-15,2-2-1 16,-6-8 1-16,0-1 0 16,-3-9 0-16,-3-5 1 15,-1 1-1-15,-6-6 0 16,2-2 1-16,-4-2 1 15,-3-8 1-15,-2-6-1 0,-6-6 0 16,-2-3 0-16,-4-7-1 16,-3 0 2-16,-4-7-3 15,-1-3 1-15,-4-4 0 16,3 1-2-16,0 0 1 16,-5-12-2-16,-18-17-2 15,-33-45-3-15,18 17-2 16,4 0 0-16,-5-8 0 15,2 2 3-15,3 9 2 16,-1-3 0-16,-1-3 1 16,-1-2 0-16,4-7 2 15,-5 0 0-15,3 6 0 16,0 5 2-16,-5 12 1 16,0 1 1-16,0 5-3 15,5 5 0-15,5 8-1 16,9 6-1-16,9 8 1 15,-2 2 0-15,10 5-2 16,5 3-7-16,0 7-24 0,10 7-3 16,10 14-3-16,5 7 5 15,16 15 23-15,4 7 3 16,3 16 6-16,2 14 1 16,2 14 3-16,-3-1 1 15,-4-4 2-15,-6-9-1 16,-6-14-1-16,-3-1 2 15,-1-4-60-15,1-3 110 0,6 0-55 16</inkml:trace>
  <inkml:trace contextRef="#ctx0" brushRef="#br0" timeOffset="62845.29">18058 1355 564 0,'-64'98'294'0,"59"-86"-79"16,1 1-33-16,4 0-2 15,6 3-48-15,5 3-36 0,5 6-8 16,7 5-21-16,6 3-12 16,5 12-19-16,3 0-8 15,3 12-9-15,3 0-3 16,0 6-3-16,-1 1-3 15,-4-4-4-15,0 1 0 16,3-10 0-16,0-3 0 16,4-7 1-16,-2-4 1 15,-8-8 1-15,-2-3 25 16,-9-10-93-16,-4-3-48 0,-5-12-103 16,-1-3-120-16,-4-16 222 15</inkml:trace>
  <inkml:trace contextRef="#ctx0" brushRef="#br0" timeOffset="63070.2">18686 1754 509 0,'2'-33'311'0,"-2"17"-14"16,-2 3-6-16,-5 12-63 16,-5 6-52-16,-10 11-64 15,-3 7-31-15,-11 14-7 16,-2 10-4-16,-6 14-21 15,-2 8-11-15,5 1-20 16,-4 0-7-16,6-8-6 16,-2-7-19-16,-4 0-61 15,4-6-51-15,1-6-104 16,4-6-78-16,11-16 195 0</inkml:trace>
  <inkml:trace contextRef="#ctx0" brushRef="#br0" timeOffset="63444.21">18501 1254 873 0,'-24'14'400'0,"0"11"-221"16,2 7 13-16,1 3-90 16,7 0-28-16,14-1-28 15,2-7-23-15,14-9-25 16,-2-6 1-16,2-14 19 16,3-7 17-16,-3-11 21 15,2-4 7-15,-13 1-5 16,0-3-10-16,-11 4-11 15,3 3-6-15,-3 7-21 16,-1 6-12-16,1 8-25 16,-1 7-22-16,6 6-47 15,3 3-32-15,11 6-104 16,8 0-114-16,8 0 224 16</inkml:trace>
  <inkml:trace contextRef="#ctx0" brushRef="#br0" timeOffset="63770.94">19045 1984 819 0,'8'3'343'0,"14"1"-212"15,4-1 22-15,10-6-24 16,0-3-39-16,2-6-41 16,-3-4-19-16,0-4-13 15</inkml:trace>
  <inkml:trace contextRef="#ctx0" brushRef="#br0" timeOffset="63931.64">19137 1708 588 0,'-23'5'337'15,"6"2"15"-15,9 3-237 16,4-7-1-16,6 6-60 15,5-1-45-15,7-5-15 16,2 2-1-16,11-3-26 16,-1 0-30-16,6-2-57 15,0-1-89-15,6-1 134 16</inkml:trace>
  <inkml:trace contextRef="#ctx0" brushRef="#br0" timeOffset="64345.95">19539 1710 810 0,'90'10'287'0,"-79"14"-237"15,8-7 32-15,3 0 15 16,9-6 1-16,10-4-12 16,5-7-22-16,-1-5-10 15,-7-11 15-15,-1-3 0 0,-15-16-6 16,7-5-1-16,0-3-23 15,-1-5-10-15,-1 1-10 16,-9 1-1-16,-11-3 0 16,-7 3 0-16,-2 15-6 15,-6 8-7-15,1 12-8 16,-3 14-7-16,-4 10 3 16,-2 10 7-16,-2 18 9 15,8 4 11-15,-11 9 10 16,5 1-3-16,4 4-7 15,-9 3-6-15,16 5-12 16,2 0 0-16,-1 5-2 16,4-3 0-16,0-8 1 15,-1-5-1-15,8-7 0 16,1-8-36-16,2-3-81 16,1-6-52-16,-3-10-174 0,5-5 213 15</inkml:trace>
  <inkml:trace contextRef="#ctx0" brushRef="#br0" timeOffset="64561.15">19807 1957 978 0,'-27'-47'362'15,"36"53"-307"-15,11 3 6 16,3 1 10-16,8-7-26 15,-2-1-10-15,3-2-16 16,4-1-6-16,-3-3-5 16,4-3-2-16,2-3-63 15,2-3-64-15,5-4 75 16</inkml:trace>
  <inkml:trace contextRef="#ctx0" brushRef="#br0" timeOffset="64878.58">20864 1289 768 0,'3'-13'363'0,"-18"11"-160"16,-6 6-53-16,-7 7-19 0,-5 6-38 15,-4 12-7-15,4 3-2 16,-2 10-4-16,2 4-16 15,3 11-28-15,4 6-8 16,2 5-14-16,1 3-3 16,7-1-6-16,-2-2-4 15,13-6-4-15,8-6-1 16,8-10-1-16,3-8-1 16,12-7-8-16,-4-6-43 0,8-8-52 15,2-3-48-15,5-14-72 16,2-5-36-16,2-14 166 15</inkml:trace>
  <inkml:trace contextRef="#ctx0" brushRef="#br0" timeOffset="65114.14">20966 1656 796 0,'6'0'311'0,"1"2"-121"15,0 6-126-15,7 6 48 16,-1 2 22-16,-1 8-23 16,5 4-20-16,-4 4-37 15,0 1-21-15,5-3-24 16,0-4-4-16,6-3-4 16,0-4 1-16,5-6-91 15,-1-4-62-15,4-9-149 0,2-10-115 16,1-11 266-16</inkml:trace>
  <inkml:trace contextRef="#ctx0" brushRef="#br0" timeOffset="65294.66">21431 1600 914 0,'-19'11'361'0,"-2"3"-260"16,-11 14 9-16,-1 2 20 0,-3 12-10 15,0 0-10-15,6 3-50 16,1 0-19-16,6-5-32 15,6-3-6-15,4-11-53 16,4-3-31-16,3-8-120 16,3-3-114-16,3-5 203 15</inkml:trace>
  <inkml:trace contextRef="#ctx0" brushRef="#br0" timeOffset="65545.85">21585 1327 838 0,'19'20'327'16,"0"4"-245"-16,-9 15 47 16,0 10 20-16,-6 10-23 15,-1 3-20-15,-10 5-29 0,-7-2-14 16,-6 3-22-16,2 0-10 15,5-2-23 1,6-1-4-16,-12-16-59 0,6 0-69 16,-2-12-249-16,0-5 235 15</inkml:trace>
  <inkml:trace contextRef="#ctx0" brushRef="#br0" timeOffset="65880.75">21824 1751 858 0,'55'-61'302'0,"-32"72"-257"16,6-3 16-16,1-5 0 16,5 6-6-16,-4-6-25 15,-3 0-8-15,-3 0-11 0,-5-3-4 16,-5-2-57-16,-2-4-86 15,1-2 89-15</inkml:trace>
  <inkml:trace contextRef="#ctx0" brushRef="#br0" timeOffset="66078.32">22124 1587 843 0,'-49'-26'339'0,"32"49"-212"16,-5 2 19-16,0 7-9 15,-1 2-41-15,5-1-60 16,1-3-18-16,9-3-18 16,2-1-5-16,4-1-64 15,1-2-42-15,5 2-125 16,1-8-113-16,10-1 224 16</inkml:trace>
  <inkml:trace contextRef="#ctx0" brushRef="#br0" timeOffset="66555.49">22488 1525 493 0,'13'0'259'0,"-13"4"-7"0,-3 3-122 16,-7 10 49-16,0 4-26 15,-6 6-29-15,3 1-12 16,-4 2-17-16,4 4-17 16,5-1-27-16,-1-1-14 15,7-10-24-15,1-1-6 16,7-8-6-16,4-5-2 16,7-10 1-16,4-7 1 0,8-14 3 15,4-3-1-15,5-4-3 16,1-1-2-16,-3 2 0 15,-5 2 0-15,-1 9 1 16,-3 6 0-16,-5 10 0 16,-3 4 0-16,-12 5 2 15,-8 3 2-15,-2 7 5 16,-4 1 1-16,1 9 8 16,0 0 1-16,-7 2-2 15,3-1-2-15,3-7-9 16,2 0-4-16,6-8-4 15,2-3-2-15,5-6-26 16,2-2-24-16,9-5-78 16,4-2-35-16,-2-10-39 15,2-1-70-15,0-6 194 16</inkml:trace>
  <inkml:trace contextRef="#ctx0" brushRef="#br0" timeOffset="66857.67">23224 1277 797 0,'-5'-6'323'16,"-2"6"-208"-16,-1 5 9 16,-6 11-31-16,3 2 1 0,-4 10-6 15,1 7 2-15,-8 8-6 16,-7 6-14-16,-3 3-27 15,-1 2-16-15,7 1-18 16,3-5-6-16,8-2-4 16,1-6-1-16,10-3-2 15,4-4 0-15,4-10-29 16,2-2-22-16,4-6-50 16,3-5-33-16,6-1-74 15,5-8-52-15,7-14 168 16</inkml:trace>
  <inkml:trace contextRef="#ctx0" brushRef="#br0" timeOffset="67169.84">23488 1385 603 0,'7'-4'266'0,"-5"2"-116"0,-1 4 7 16,-7 7-22-16,-3 3-19 15,-5 8-42-15,0 6-9 16,-1 5 3-16,-4 8-16 16,1 3-8-16,-5 4-9 15,-2 0-9-15,-1-1-4 16,1 0-15-16,4-3-4 16,14-1-2-16,1-8-2 15,6-11-5-15,6-3-1 16,1-10-4-16,6-7 1 15,7-3 6-15,3-8 1 0,2-9-2 16,5 1-13-16,-7-9-77 16,1-5-40-16,-1 1 77 15</inkml:trace>
  <inkml:trace contextRef="#ctx0" brushRef="#br0" timeOffset="67395.24">23240 1604 946 0,'-6'19'346'0,"9"-3"-238"16,4-2 28-16,5-1 4 16,2-3-20-16,4-1-73 0,6 1-24 15,-2-7-15-15,2-5-3 16,0-2-48-16,0-4-32 15,6-8-128-15,1-2 123 16</inkml:trace>
  <inkml:trace contextRef="#ctx0" brushRef="#br0" timeOffset="67608.42">23915 1242 724 0,'18'33'333'0,"-2"-1"-186"0,-9 12 41 16,-5 7 5-16,-5 6-23 16,-7 5-8-16,-8 4-38 15,-4-4-20-15,-5-3-48 16,-4-3-31-16,1-6-45 16,-1 2-28-16,-3-7-116 15,-1 1-84-15,-30-11 152 16</inkml:trace>
  <inkml:trace contextRef="#ctx0" brushRef="#br0" timeOffset="68492.64">3765 3181 658 0,'2'-23'348'0,"-3"13"-108"16,-2-3 17-16,4 13-71 15,0 2-58-15,-2 7-70 16,3 12-24-16,-2 14-26 16,1 13 6-16,1 31 8 15,-2 16-3-15,-8 34-4 16,-4 16-2-16,-12 28-2 15,-8 10-5-15,-3 11 36 16,-4 5 2-16,-1-18 0 16,5-8 3-16,5-19-39 15,6-15-2-15,9-24-3 16,0-18 1-16,6-30 0 16,1-13-1-16,5-18-27 15,1-11-32-15,1-16-132 0,1-10-124 16,5-24 194-16</inkml:trace>
  <inkml:trace contextRef="#ctx0" brushRef="#br0" timeOffset="74006.5">3071 2748 574 0,'0'-4'319'15,"1"3"-59"-15,-2 1-2 16,0-1-87-16,0 0-27 15,0 1-50-15,-1 0-19 0,2 0-19 16,-2 0-8-16,1 0-16 16,-1 5-7-1,-6 17-10-15,-4 34-3 0,6-22-3 16,-1 3-2-16,5-3-1 16,0-1-2-16,3-2-1 15,3-7-1-15,3-6 0 16,0-1 0-16,1-8 0 15,-1-4 1-15,4-1 1 16,0-1 1-16,3-4 2 16,1-3 0-16,4-3 2 15,1-7-1-15,-2-3-1 16,1-5 0-16,-3-3 1 16,-3-1 0-16,-1-3 1 15,-1 2 0-15,-6-1-1 16,2 5 0-16,-3 6 0 15,-5 6 3-15,2 9 12 16,-10 1 0-16,7 10-4 16,2 5-4-16,-5 12-15 0,5 8 0 15,-2 7 2-15,-3 5 0 16,0-2 0-16,5-3-1 16,10-6-2-16,1-5 0 15,12-5-1-15,-1-5-16 16,4-5-125-16,14-5 253 15,13-10-121-15</inkml:trace>
  <inkml:trace contextRef="#ctx0" brushRef="#br0" timeOffset="140102.18">3276 4469 392 0,'-4'1'237'15,"4"-3"-79"-15,0-1 3 16,0 3-21-16,0-1-31 15,0 1 1-15,23 1-2 16,34 5-19-16,-22-2-33 16,6 0-18-16,-1-1-29 15,4-2-2-15,4-3-2 16,1-6-1-16,5 4-30 16,-2-3-22-16,-11 2-63 15,0 1-46-15,-19-3 99 16</inkml:trace>
  <inkml:trace contextRef="#ctx0" brushRef="#br0" timeOffset="140404.37">2994 4305 462 0,'3'12'284'15,"-3"4"-44"-15,-13 19-56 16,1 1-50-16,-11 16-47 15,-3 5-25-15,-2 1-35 16,0 0-26-16,10-3-1 16</inkml:trace>
  <inkml:trace contextRef="#ctx0" brushRef="#br0" timeOffset="140884.09">3819 3752 70 0,'1'15'77'0,"37"26"12"16,4-26-12-16,7-5-38 15,-1-2-22-15,6-7-14 16</inkml:trace>
  <inkml:trace contextRef="#ctx0" brushRef="#br0" timeOffset="141333.26">3173 3800 295 0,'14'-9'236'0,"6"1"54"16,7 1-74-16,5 4-49 15,3 0-41-15,-3 3-53 16,-3 6-11-16,-10 2-7 16,-13 7 2-16,-7 9 3 15,-17 4-5-15,-4 9-19 16,-9 3-11-16,3-3-12 15,5-5-4-15,6-7-9 16,15-3-3-16,6-9-11 16,7-4-3-16,7-5 14 0,5-3-36 15,10-9-64-15,10-5-42 16,6-8-115-16,-2-7-15 16,1 0 176-16</inkml:trace>
  <inkml:trace contextRef="#ctx0" brushRef="#br0" timeOffset="141697.88">3730 2913 323 0,'-14'3'188'15,"1"-2"-54"-15,7 2 6 16,5 0-15-16,11 0-26 15,5 2-15-15,6 2-1 16,10 1-11-16,-3 0-28 16,5 1-17-16,11-1-50 0,-5-6-49 15,13-4-112-15,-5-5-56 16,2-6 137-16</inkml:trace>
  <inkml:trace contextRef="#ctx0" brushRef="#br0" timeOffset="142262.35">3471 2572 396 0,'2'1'224'0,"3"-3"-25"16,4 4-31-16,2-4-27 16,3 1-9-16,3-2-14 0,2 1-13 15,2 2-27-15,-2 1-13 16,-2 4-28-16,-3 1-9 16,-5 1-12-16,-3 3-1 15,-4 3 0-15,-3 0 0 16,-6 5-1-16,-5-3-2 15,-5 5-6-15,-1 3-1 16,0 4-4-16,2 3-1 16,11-1-7-16,6-3-1 15,11-11-5-15,9-6 0 0,9-9 3 16,2-2 4-16,-1-7 7 16,-3 1 4-16,-18-2 19 15,-6 3-5-15,-23 3-32 16,-14 4-18-16,-12 11-106 15,-9 0-130-15,6 9 178 16</inkml:trace>
  <inkml:trace contextRef="#ctx0" brushRef="#br0" timeOffset="142667.07">3979 1581 1012 0,'-57'-33'334'0,"70"48"-341"16,5 1 15-16,15-2 4 15,-2 2 0-15,28-5-1 16,8-4-4-16,8-4-3 15,9-1 1-15,-8-4 9 16,-2-3-36-16,-6 1-61 16,-3 1-49-16,-14 1 64 15</inkml:trace>
  <inkml:trace contextRef="#ctx0" brushRef="#br0" timeOffset="143174.37">3382 1379 647 0,'5'18'648'0,"8"16"-656"16,0 2-56-16,5-23-65 16,4-6-17-16,10-15 12 15,4-5 17-15,-3-10 67 16,0-2 19-16,-8 2 11 16,-8 2 45-16,-4 16 99 15,-11 5 48-15,-10 16 52 16,-7 12-20-16,-10 14-63 15,-4 10-43-15,-4 9-33 16,1-1-18-16,3 2-19 0,9-1 4 16,13-1-178-16,7 6 111 15</inkml:trace>
  <inkml:trace contextRef="#ctx0" brushRef="#br0" timeOffset="157509.1">10194 16259 214 0,'-30'-48'94'15,"24"53"-47"-15,-1-4-20 16,4 2-11-16,-3-3-1 16,0-2-3-16,0 1-1 15,1-3-1-15,1 4 5 16,1 0 24-16,-4 0 9 15,3 0 1-15,-5-2-6 16,3 2-28-16,1 1-11 0,0 1-7 16,0 3-1-16,2 0 7 15,1-2 8-15,2 4 14 16,1-3 2-16,1 3 6 16,0-3-1-16,3 1-3 15,0 0 1-15,3-1-6 16,0 6-5-16,0-3 9 15,1 0 6-15,-3 8 9 16,2 0 4-16,-1 2-2 16,-2 1-8-16,2-1-9 15,-2-5-6-15,3 2-5 16,-2 1 16-16,1-3 17 16,1 4 7-16,-4 3 10 15,1-3-12-15,-1 1-13 16,-3-1-7-16,4-1-19 15,1 0-6-15,-2-2-7 0,3-2-1 16,-1 0-1-16,-3-1 1 16,4 2 12-16,1 0 4 15,0 1 4-15,-1 0 0 16,4 1-10-16,-6 3-3 16,2 0-4-16,5 3-1 15,-8 0-1-15,5-1 0 16,5 1 0-16,-4-1-13 15,3 2 46-15,-5 0 4 16,-1 0 2-16,-1 1 14 0,4-1-47 16,5 5-3-16,-6-1-2 15,3 3 1-15,-6 0-1 16,3-1 1-16,-2 2 2 16,3 2 2-16,1 1 0 15,-2 0 1-15,-1 1 26 16,-2-1 5-16,2-4 2 15,-3 1 1-15,4 0-28 16,-1 1-7-16,0-3-3 16,0 4-1-16,-4-7-2 15,2-2 1-15,-2-2-2 16,2-3 0-16,0 3-1 16,3 3 1-16,-2-2-1 15,1 0-1-15,1-2 1 16,-2 2 0-16,-1 3 0 15,2 0 1-15,-2 3-1 16,1 0 1-16,0-1 0 0,0 1 0 16,-2-4-1-1,1-3-1-15,2-1 0 0,-2-4-1 16,3 0-1-16,2-2 1 16,-2-1 1-16,0 0-1 15,2-2 1-15,-4-2-1 16,10 3 1-16,-5-1-1 15,-1 2-1-15,0 0 0 16,-4-1-1-16,2-3 0 0,2-3-2 16,2 2 0-16,0-5 1 15,5-2 0-15,-2 2 1 16,4-2 2-16,-9 0 1 16,9 3 0-16,-5-3 2 15,-5 0-1-15,6 1 0 16,-4 1-1-16,5-1 0 15,-1-1 0-15,4-3-2 16,-1 2 1-16,0-4 0 16,3 4 0-16,-2 0 1 15,3-3 1-15,-1 2 0 16,-1-2 0-16,-1-4-1 16,-1 4 0-16,-2-5 1 15,2-1 0-15,-6 3 0 16,3-1 1-16,-4-1 0 15,0 2-1-15,-1 0 1 16,1-2-1-16,-2 1-1 16,-1 0 0-16,4-3-2 0,-6 0 1 15,5-9-1-15,-2 2 0 16,0-10 1-16,4 2 0 16,0-2 0-16,3-2 1 15,-2 0 0-15,1 0 2 16,-3 0 1-16,-1 1 0 15,1 1 0-15,-2 1 0 16,3 2-2-16,0 0-1 16,1-5 0-16,-1-1 0 0,-1-6-1 15,2 0 1-15,1 0 2 16,-2-1-1-16,2 0 0 16,0 1 0-16,-2-3-1 15,20-41 0 1,-18 38 0-16,-1 0 0 15,1 2 0-15,-4 4 3 16,0 4-1-16,-2 3 1 16,1-2 1-16,-3 2 13 15,1-3 1-15,-5-2 1 16,1-4-1-16,6-4-13 16,-1-1-2-16,2 3 0 15,-2-3 0-15,-6 7-1 16,4 1 0-16,-4 3 0 15,5 9 0-15,-7-4 0 16,-1-1-1-16,9 4 0 16,-7-4 11-16,5 3 21 0,2 0 1 15,-7 1 4 1,-1 1-11-16,5 2-19 0,-6-2-1 16,2 0-3-16,1 0-1 15,-1-1-1-15,-2 3 0 16,2 2-2-16,0 0 1 15,3 2 0-15,1 3 0 16,0 2 1-16,-4 1 1 16,2 5 2-16,-2-1 0 0,-3 3 0 15,2-2 0-15,-3 2-1 16,1 2-2-16,1-3-1 16,-1 5 0-16,0 0 0 15,0 0 0-15,0 0-1 16,0 0 2-16,0 0 1 15,0-1 1-15,0 1 0 16,0 0-2-16,0 0-2 16,0 0-1-16,0 0 0 15,0 0 0-15,0 0 1 16,0 0 1-16,0 0 1 16,0-1 0-16,0 1 1 15,0 0-1-15,0 0-24 16,0 0-13-16,0 0-88 15,0-4-83-15,0 3 133 16</inkml:trace>
  <inkml:trace contextRef="#ctx0" brushRef="#br0" timeOffset="160432.22">7516 17329 331 0,'1'-4'219'15,"-5"0"-5"-15,4 4-61 0,0-1-14 16,-2 0-24-16,1 1-14 16,0 0-33-16,0 0-13 15,0 0-26-15,0 0-7 16,-5 11 5-16,3 1 6 15,-4 34 7-15,15-21 0 16,0 13-10-16,1 7 3 16,-2 14 5-16,3 8 0 15,0 12-4-15,0 3-10 0,2 6-14 16,-4-2-2 0,-7 13-3-16,2 3 0 0,-6 6 0 15,3-5 0-15,4-18 2 16,-3-9 0-16,-2-24 0 15,-7-4-1-15,4-12-1 16,-8-8 1-16,5-6-26 16,1-6-40-16,-2-7-152 15,9-2 138-15</inkml:trace>
  <inkml:trace contextRef="#ctx0" brushRef="#br0" timeOffset="161719.49">7517 17879 408 0,'-83'11'263'0,"71"-7"-4"15,1-4-62-15,3 1-52 16,-1-3-12-16,6 2 7 0,1 0 0 16,2-3-35-16,0 3-28 15,0 0-46-15,1-1-13 16,25 0 14-16,31-1 6 15,-22 0-6-15,-2 2-4 16,0-1-16-16,2 2-4 16,3-1-2-16,4 0-1 15,1-1 1-15,1-1 0 16,-5 0 14-16,-2-1-46 0,-5-1-119 16,-5-1-106-16,-12-2 132 15</inkml:trace>
  <inkml:trace contextRef="#ctx0" brushRef="#br0" timeOffset="162562.47">6030 17672 537 0,'-11'0'266'0,"6"-2"-79"16,0-1-22-16,-2 1-29 15,4 2 0-15,3-1-18 16,0 1-15-16,0 0-47 16,0-1-18-16,0 0-14 15,0-1 7-15,5 1 22 16,9-3 6-16,35-8 1 15,-22 6-4-15,6 0-13 16,5 0-7-16,-5 1-16 16,6 1-4-16,-7 2-4 15,-4 1 0-15,-6 8 4 16,-6-1 2-16,-7 9 5 16,-5 3 0-16,-7 9-4 0,-4 2-3 15,-3 2-33-15,-6-1-28 16,2-2-55-16,1-3-18 15,0-5 13-15,4 4 22 16,7 0 45-16,2 3 17 16,6 0 8-16,6-4 2 15,-1-5 7-15,4-4 0 0,-5 1 4 16,-1-4 0-16,0-2 4 16,-4 1 2-16,-3-1 5 15,-1 0 3-15,-4 3 5 16,-5-1 1-16,-3 1 3 15,-3-1 1-15,-6 2 2 16,-1-1-1-16,-4 0-8 16,-1 2-6-16,3-2-90 15,1 0-76-15,6-1 96 16</inkml:trace>
  <inkml:trace contextRef="#ctx1" brushRef="#br0" timeOffset="158243.97">1561 15964 0,'0'0'15,"0"0"-15,0 0 16,0 0 0,0 0-16,0 0 15,0 0-15,0 0 16,0 0-1,0 0-15</inkml:trace>
  <inkml:trace contextRef="#ctx1" brushRef="#br0" timeOffset="160255.53">1545 15084 0,'0'0'0,"0"0"15,0 0-15,0 0 16</inkml:trace>
  <inkml:trace contextRef="#ctx0" brushRef="#br0" timeOffset="167458.01">6633 17391 1303 0,'-2'-7'263'0,"3"1"-60"16,-1 4-24-16,2 6-69 0,-1 0-30 15,-2-4-52-15,0 0-12 16,0 4-8-16,0 7-1 16,1 3-3-16,4 31-3 15,-3-28-17-15,5 2-35 16,-1 4-103-16,-1-2-72 16,0 2 131-16</inkml:trace>
  <inkml:trace contextRef="#ctx0" brushRef="#br0" timeOffset="167813.05">6598 17646 637 0,'-70'89'402'0,"67"-87"-16"16,5-1-134-16,0 4-94 15,-3-5-42-15,1 0-38 16,0 0-19-16,0 0-28 16,13 1-12-16,3-2-13 15,27-4-1-15,-20-1-3 16,5-3-1-16,3-3 0 0,5 0 0 15,-4-2 0-15,5-2-1 16,-4-1-26-16,0-1-14 16,-5 1-62-16,-3 1-51 15,-8 5-129-15,0 4 170 16</inkml:trace>
  <inkml:trace contextRef="#ctx0" brushRef="#br0" timeOffset="168250.88">6713 17802 555 0,'1'-6'378'15,"3"1"-6"-15,4 0-137 16,1 1-48-16,4 4-54 16,-2 2-23-16,-3 4-43 15,2 0-20-15,-4 3-22 0,2 3-3 16,-5 2-4-16,-1 0-2 15,-4 2-4-15,-5-1-1 16,5-2-3-16,-3-1 0 16,-1-2-3-16,9 0-4 15,-6 0-7-15,3 0-6 16,10 1-4-16,1-1 2 16,7-2 3-16,1 1 4 15,4-5 3-15,5 0 0 16,3-1-18-16,2-2-63 0,3 2 59 15</inkml:trace>
  <inkml:trace contextRef="#ctx0" brushRef="#br0" timeOffset="184548.27">12128 15622 269 0,'38'-14'67'15</inkml:trace>
  <inkml:trace contextRef="#ctx0" brushRef="#br0" timeOffset="184726.8">12284 15359 568 0,'6'-9'303'15,"0"-1"-99"-15,-1 0-93 16,-4 0-47-16,0-4-110 16,5-3-62-16,-3-6-78 15,5-3-34-15,2-1 136 16</inkml:trace>
  <inkml:trace contextRef="#ctx0" brushRef="#br0" timeOffset="184862.05">12533 14891 502 0,'21'-22'312'0,"-6"0"-49"16,1 7-95-16,0 4-45 16,-4 0-70-16,3 2-22 15,-5-1-73-15,3-7-72 16,1-4 72-16</inkml:trace>
  <inkml:trace contextRef="#ctx0" brushRef="#br0" timeOffset="184992.7">12903 14407 544 0,'22'-14'302'16,"-2"1"-46"-16,-6-4-159 15,-7 2-106-15,3 0-252 16,-4 0 188-16</inkml:trace>
  <inkml:trace contextRef="#ctx0" brushRef="#br0" timeOffset="185115.95">13243 14117 593 0,'24'-11'222'0,"3"-10"-171"16,4-1-92-16,0-5 27 0</inkml:trace>
  <inkml:trace contextRef="#ctx0" brushRef="#br0" timeOffset="185440.59">13598 13906 132 0,'30'-11'66'0,"2"-4"-9"15,6 0-48-15,-6-4-4 0,3 6-2 16,-2 0 0-16,-5 2-1 15,4 7-1-15,-6 3-1 16,-6 1-1-16,-2 9 0 16,0-1 1-16,-2 5 0 15,4 2-1-15,3-4 0 16,-8 0 0-16,8 0 0 16,-5-2 0-16,4 2-1 15,2-1-2-15,1-1 1 16,1 3-1-16,0 2 0 15,1 4 0-15,3 3 4 16,-8-2 3-16,1 6 36 16,-1 1 15-16,0 1 4 15,3 1-3-15,-1-2-104 16,0-1 36-16</inkml:trace>
  <inkml:trace contextRef="#ctx0" brushRef="#br0" timeOffset="185583.21">14919 14637 146 0,'35'20'50'16,"1"-2"-46"-16</inkml:trace>
  <inkml:trace contextRef="#ctx0" brushRef="#br0" timeOffset="185719.36">15311 14865 5 0,'13'16'2'0,"1"5"-2"16,-2-2 0-16,-5 6 0 15</inkml:trace>
  <inkml:trace contextRef="#ctx0" brushRef="#br0" timeOffset="185836.04">15456 15235 69 0,'10'24'38'0,"2"-3"-16"15</inkml:trace>
  <inkml:trace contextRef="#ctx0" brushRef="#br0" timeOffset="186516.24">16755 16908 398 0,'17'20'153'0,"0"0"-111"15,0 0-40-15,-3 3-4 16</inkml:trace>
  <inkml:trace contextRef="#ctx0" brushRef="#br0" timeOffset="186665.83">17103 17393 431 0,'28'28'207'0,"0"3"-87"16,-4 3-38-16,-2 6-104 0,4 1-133 16,-6-1 97-16</inkml:trace>
  <inkml:trace contextRef="#ctx0" brushRef="#br0" timeOffset="186716.69">17308 17672 117 0,'92'101'66'16,"-50"-72"-54"-16,1 1-10 15</inkml:trace>
  <inkml:trace contextRef="#ctx0" brushRef="#br0" timeOffset="191922.12">12188 15749 16 0,'0'0'5'16,"0"0"-3"-16,0 0 13 0,0 0 50 15,0 0 25-15,4 2 40 16,-1-1-2-16,0 0-32 16,-1-1-19-16,0 0-30 15,-2 0-11-15,0-1-12 16,2 0-1-16,0 0 5 15,1 0 2-15,4-1 5 16,0 1 2-16,4-1-6 16,5-1-3-16,28-8-7 15,-28 4-4-15,5 5-3 16,-4 0-2-16,2 4-2 16,-3 1-2-16,-5 4-2 15,0-2-1-15,1 4-2 16,0 2 0-16,0 2-1 15,5 4-1-15,-5-1 1 16,2-3-1-16,-2 4 1 16,-3 1 1-16,1 5-1 0,-2 5 1 15,5 1-1-15,0 0 0 16,-6-5-1-16,4 1 0 16,0-2-1-16,1 0 0 15,3 2 1-15,-5-2 0 16,3-1 0-16,-6-2 1 15,3 1 22-15,0-2 2 16,-4 4 1-16,4 0-1 0,-3 1-21 16,-1-2-3-1,2-6-1-15,2 3 0 0,1-3-1 16,2 3 1-16,-1-2-1 16,2-2 1-16,-1-3-1 15,0-1-2-15,-3-2 0 16,3-4 0-16,-3-7 1 15,3-4 0-15,-3-2 2 16,0-4 2-16,3 2 2 16,-3-2 1-16,2-7 2 15,-6 6-2-15,-1-5-2 16,-2 0-2-16,2 1-2 16,7-2-1-16,-1 0 0 15,4 3-1-15,-6 4 0 16,4-1 0-16,-1 4 1 15,0-1-1-15,7 8 1 16,-13-1-1-16,8 3 1 16,1 4 0-16,1-1 0 0,4 1 1 15,-7 4 0-15,-2 1 0 16,1 3 0-16,2 5 1 16,5-2-1-16,-2 1 0 15,-4 1 2-15,0 1-2 16,0 0 2-16,0 3-1 15,-2 1 1-15,-2-6-1 16,-4 4 1-16,2-2-1 0,1-4-1 16,2 2 1-1,1-6-2-15,-3-6-2 0,4-4-2 16,-2-4-2-16,0-8-1 16,3-5 1-16,-3-3 4 15,0-5 3-15,0 0 5 16,-5 0 1-16,0-2 3 15,0 2 0-15,3-1-2 16,0 0-2-16,1 2-5 16,1 3-2-16,-4 7-2 15,4 5 0-15,1 5 3 16,2 4 1-16,-3 5 5 16,-3 3 2-16,3 8 1 15,-2 2 1-15,5 2-1 16,1 0-2-16,-7-2-2 15,0-2-2-15,-6-1 0 16,0-4-1-16,7-2-1 16,-3-1 0-16,5-7 0 0,4-2-1 15,-2-3 3-15,0-2 2 16,1-4 1-16,-3 0 0 16,-3 0 0-16,5-3-1 15,-4 1-2-15,-1 0-1 16,4 0-1-16,-1 4-1 15,1 0-2-15,2 4 0 16,0-1-1-16,3 0 0 16,1 5 1-16,-1 0 0 0,2 2 1 15,2 1 2-15,0-3 0 16,3-3 1-16,1-2 0 16,-5-2 1-16,4-9 0 15,-2 2 1-15,-1-9 0 16,2-4-2-16,-3-6-1 15,0-2-2-15,-2-4-3 16,0-2 2-16,1-1-1 16,-2-2 3-16,-1 1 1 15,1 0 2-15,0 4 0 16,0 0 0-16,3 0 0 16,-1 0-1-16,-4-6-1 15,1 1 1-15,1-2 0 16,-6-1 0-16,4 1-1 15,-3-1 1-15,-3 1 1 16,2 0 0-16,0-1-1 16,1 0-1-16,4-1-1 0,4 5-1 15,2 1 1-15,-2 2 0 16,2 6 1-16,-2-1 0 16,-1 4 1-16,-1 0-1 15,4 1 0-15,0 0 0 16,2 0 0-16,0 4-1 15,-3-2 0-15,1 0 0 16,-3 0 0-16,5 2 0 16,-10 4 0-16,0 2 1 15,4 6-1-15,-3 4-1 0,5 3-2 16,1 2 1-16,-5 0-1 16,2 4 1-16,2 1 0 15,0 1 0-15,3 5 1 16,2 0 0-16,1 3-1 15,3 0 0-15,1 4 1 16,2 1 0-16,6 4 0 16,-6 4 1-16,1 0 0 15,7 3 1-15,-9-1-1 16,11 2 1-16,-3 3-1 16,-2-1 0-16,9 11-1 15,-4 3 0-15,7 11 0 16,-2 7 0-16,0 8 1 15,0 5 0-15,0 15 1 16,-2 2 0-16,-2 10 0 0,2 0 0 16,6-13-71-16,12-8 53 15</inkml:trace>
  <inkml:trace contextRef="#ctx0" brushRef="#br0" timeOffset="-158818.42">20343 5617 327 0,'12'-7'257'16,"-5"3"64"-16,-3 1-105 16,-7 10-21-16,-4 4-53 15,0 6-53-15,-5 3-20 16,-5 8-31-16,-1 4-5 16,-8 5-4-16,0 2-3 15,-4 0-5-15,3 1-3 16,3-4 1-16,2-1 0 15,3-7-2-15,2 0-3 0,1-5-8 16,3 0-2-16,0-3-2 16,8 1-2-16,4-3-4 15,0-4-3-15,4 0-3 16,4-1 1-16,3 0 1 16,4 2 2-16,5 0 3 15,3-2 1-15,9-1 3 16,5-4 3-16,10-5 1 15,8-3 1-15,4-5 1 16,1-4-1-16,-9-2-1 16,-5-2-1-16,-5 6 0 15,-4 3-1-15,-6 3 2 16,1 3 1-16,-16 1 5 16,-2 3 1-16,-9-3 4 15,-3-2 5-15,0 1 16 16,-2-2 7-16,0-1-2 0,0 0-7 15,0 0-20-15,-3-11-10 16,1-13-7-16,5-30-1 16,8 32-3-16,1-1-1 15,3 4-1-15,2 5-2 16,1 2 3-16,0 2 3 16,-7 0 4-16,0 3 6 15,-6-1 5-15,-4 4 5 0,0 5 3 16,-4-3-3-16,4 3-10 15,-1 0-14-15,1 0-19 16,0 0-2-16,0 0 1 16,14 2 8-16,12 3 11 15,29 10 3-15,-25-12 2 16,9 3 0-16,-1-6 2 16,-2-2 1-16,5-1-1 15,0-1-1-15,3-1 2 16,6 4 1-16,-10 0 0 15,-5 1 1-15,-10 3 3 16,-5 3 2-16,-5 1 2 16,-6 4 0-16,-5-2 2 15,-4-2 0-15,1 3-1 16,-2-3-2-16,1-1-3 16,-2 0 0-16,-1 0-2 15,-3-2 2-15,-1 13 2 16,-3 0 0-16,-3 4 0 15,-1 6-3-15,-2 1-1 0,2 3-2 16,-1 6-1-16,3-5-2 16,7 0 0-16,-2-7-1 15,7-4 1-15,1-1 0 16,4-6 1-16,1-2-1 16,2-2 0-16,-1-3-1 15,5-5 0-15,2 1-1 16,3 1 0-16,5-4 1 15,2 4 1-15,4-3 1 16,7 0 1-16,-1 4-1 0,4-1 1 16,5 2 0-16,-12-5 0 15,1 2 0-15,1-2 1 16,-3-1 0-16,8 1 1 16,0 0 0-16,-7 1 1 15,-7-2 0-15,-10 2 3 16,-4 0 2-16,-5 1 4 15,-3-3 1-15,0-2 1 16,-2 1-2-16,0 0-6 16,0 0-3-16,2-21 0 15,7-27 2-15,-8 23 5 16,-1-6 1-16,0-7-4 16,1-6-2-16,8-6-6 15,-2 1-1-15,7 1-5 16,4 4 1-16,3 3-4 15,8 4 0-15,1 2-5 0,3 3-12 16,2 3-30-16,6 4-43 16,6 7-199-16,1 3 201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5:54:59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 13502 333 0,'1'-40'177'0,"-7"36"-36"16,1-1-10-16,-5 1-9 16,7 0-2-16,-2-2 2 15,-3 4-6-15,8 2-9 16,-6-2-4-16,5 2-16 16,1-1-11-16,-1 0-29 15,0 1-17-15,1 0-27 16,0 0-5-16,0 0 2 15,7 12 5-15,4 11 8 16,30 26-1-16,-20-22-3 16,-2 1-3-16,1 0-2 15,2 2-1-15,-5-3-1 16,3 0 1-16,-3 3-1 16,-1 0 1-16,11 3 0 0,-8 0 1 15,3 0 1-15,0 1 0 16,-4-3 2-16,-1-3 0 15,-2-3 1-15,-2-4 0 16,-5-4-20-16,-1-3-31 16,1-8-90-16,-2-1-45 15,-2-7-112-15,3-8 171 16</inkml:trace>
  <inkml:trace contextRef="#ctx0" brushRef="#br0" timeOffset="292.2">1950 13539 683 0,'-3'-1'403'15,"-3"1"-110"-15,-5 7-108 16,1 5-40-16,-5 4-66 15,-2 0-4-15,-1 10 0 16,-4-6-12-16,0 4-28 16,2 1-12-16,-3-3-13 15,2 4-4-15,2 0-12 16,0-2-23-16,3 1-74 16,8 0-51-16,-2 6-126 15,2 2-96-15,0 4 242 16</inkml:trace>
  <inkml:trace contextRef="#ctx0" brushRef="#br0" timeOffset="1080.51">1662 14709 376 0,'-57'13'229'0,"53"-15"-4"16,0-2-19-16,2 2-29 16,1 1-13-16,0 0-17 15,-2-1-12-15,3 2-41 16,-1 0-20-16,1 0-34 15,0 0-14-15,4 6-3 16,11 22 0-16,30 30-10 16,-24-24-1-16,0 7-5 15,-5-6-2-15,8 8-2 16,-4-1 0-16,-1-2 1 16,6-1 0-16,-5-4 1 15,1-3 1-15,-2-2-36 0,-3-3-29 16,0-6-67-16,-2-3-51 15,-1-9-203-15,-1-2 247 16</inkml:trace>
  <inkml:trace contextRef="#ctx0" brushRef="#br0" timeOffset="1353.81">1904 14894 624 0,'-3'-6'365'0,"0"6"-65"16,-1 4-75-16,-3 10-66 15,-3 2-37-15,-4 10-24 16,0 1-9-16,-3 4-29 16,2 2-22-16,-1-5-23 15,-1 0-5-15,1-6-6 16,4 1-2-16,0 0-25 15,1-6-25-15,0 3-72 16,3-6-46-16,6-1-151 16,2-2 196-16</inkml:trace>
  <inkml:trace contextRef="#ctx0" brushRef="#br0" timeOffset="1929.27">1864 14518 534 0,'0'-1'336'16,"0"1"-38"-16,0 0-104 15,0 0-26-15,0 3-76 16,-1 1-28-16,1-3-47 15,0 0-9-15,0-1-3 16,0 0 1-16,0 0 7 16,7 0 1-16,4-2-3 15,-3-2-1-15,23-21 3 16,-30 10 1-16,1 0 7 16,-2 2 3-16,0 0 5 15,-2 0 14-15,-7 3 26 0,-3 4 6 16,-2 4 3-16,-2 4-7 15,-1 8-20-15,2 2-6 16,-1 4-10-16,2-2-10 16,6-2-16-16,1 0-7 15,5-3-10-15,2-4-6 16,1 2-25-16,7 0-20 16,0-1-57-16,7 5-32 15,3-3-69-15,-4-2-53 16,6 3 177-16</inkml:trace>
  <inkml:trace contextRef="#ctx0" brushRef="#br0" timeOffset="2555.6">1445 13024 593 0,'-23'13'270'0,"-5"2"-117"15,0-2 17-15,0 9-2 16,-3-1-7-16,-3 10-18 16,2 7-3-16,0 11-27 15,-3 4-23-15,3 12-39 16,-1 5-19-16,1 9-24 16,3 4-5-16,2 17-2 15,-3 8-1-15,2 11 0 16,7 10 1-16,6 4 0 15,5 2 0-15,13 4 1 16,6-2-1-16,12 2-1 16,3-4 0-16,6 0 0 15,8-1 0-15,-3-13 0 16,2-2 0-16,1-12 0 16,-2-6 0-16,9-16-36 15,6-8-29-15,5-17-88 16,2-5-67-16,0-11 137 0</inkml:trace>
  <inkml:trace contextRef="#ctx0" brushRef="#br0" timeOffset="3038.3">2586 13168 767 0,'16'-3'323'16,"-4"6"-106"-16,11 5-211 16,4 9 3-16,5 10 2 15,1 7-6-15,1 14-3 16,-4 7 0-16,4 16 48 16,0 4 25-16,-6 8 35 15,-2 11 13-15,-7 8-29 16,-5 15-19-16,-6 11-29 0,-7 2-5 15,-7 7 12-15,-7-1 3 16,-6-3 2-16,0-2-3 16,-7-8-26-16,-1-5-4 15,2-11-9-15,-1-11-3 16,8-19-6-16,-7-8-30 16,-2-15-157-16,-3-7-138 15,-9-17 186-15</inkml:trace>
  <inkml:trace contextRef="#ctx0" brushRef="#br0" timeOffset="3906.59">2204 12460 641 0,'-7'-5'328'0,"-1"3"-96"16,-5-4-21-16,-1 6-51 16,3 4-11-16,-3 4-18 15,3 6-11-15,-1 4-29 16,1 2-20-16,2 0-36 0,7 2-10 15,6-4-18-15,6-3-7 16,4-6-3-16,-1-8-2 16,4-3 4-16,-2-6 4 15,-1-4 6-15,1-1 3 16,-1-5 4-16,-5-1 2 16,3-1 4-16,-8 0 3 15,-5 3 5-15,-3 4 3 16,-12-3-2-16,8 5-3 0,-11 5-9 15,9 2-3 1,-2 12-3-16,-2-1 1 0,7 8 2 16,-6-1-1-16,4-6-5 15,6 3-5-15,2-7-14 16,2 1-6-16,8-5-53 16,5-3-78-16,9-1 98 15</inkml:trace>
  <inkml:trace contextRef="#ctx0" brushRef="#br0" timeOffset="4901.6">4418 14599 615 0,'-10'-5'365'16,"10"4"-92"-16,0 1-90 16,6 1-54-16,-6-1-70 15,0 0-11-15,15 4 22 16,10 1 7-16,37 12-17 0,-20-6-17 15,2-6-29 1,2 5-7-16,3-5-2 0,-2-2 1 16,1 3-2-16,-5-3 10 15,-9 2-67-15,-1 1-52 16,-11-5-165-16,0 1-207 16,6-1 307-16</inkml:trace>
  <inkml:trace contextRef="#ctx0" brushRef="#br0" timeOffset="5184.84">4585 14368 702 0,'3'-5'396'16,"3"1"-38"-16,4-2-238 16,5 4-17-16,5-1-63 15,5 2-22-15,9 2-14 16,-1-1 0-16,9 0-2 16,-5 1 1-16,0 0 9 15,1 0-36-15,1 3-84 16,4-2-68-16,-1 1 91 0</inkml:trace>
  <inkml:trace contextRef="#ctx0" brushRef="#br0" timeOffset="6482.36">6598 13034 623 0,'-93'-19'233'0,"79"34"-159"15,-3 3-17-15,-10 7 13 16,4 9 17-16,-12 9 6 15,1 7 12-15,1 21 17 16,-3 10-13-16,-2 19-27 0,1 12-17 16,1 19-40-1,6 6-12-15,6 9-10 0,3 6-1 16,9 9 0-16,3-2-2 16,13 5 0-16,2-2 0 15,11-9 0-15,11-4 0 16,3-5 3-16,7-8 0 15,3-10-2-15,4-6-15 0,1-13-48 16,5-6-48-16,-4-11-274 16,6-3 257-16</inkml:trace>
  <inkml:trace contextRef="#ctx0" brushRef="#br0" timeOffset="7087.74">10092 13166 760 0,'7'-5'280'0,"-1"0"-213"15,3 5-34-15,2 1-21 16,1 4 3-16,5 9 3 16,-3 7 14-16,8 14 19 15,0 2 5-15,1 23 23 16,-6 5 2-16,-1 14 11 15,-3 11-4-15,-7 12-22 16,0 13-10-16,-11 16-5 16,-2 4-3-16,-9 7-2 15,-2 3-4-15,-2-5-16 16,-3-1-4-16,-4-4-7 16,-4-12-3-16,-10-2-1 15,1-4-2-15,-10-14-3 16,0-6-1-16,-1-11-76 15,-6-6-40-15,12-12-96 16,2-11-55-16,15-20 172 0</inkml:trace>
  <inkml:trace contextRef="#ctx0" brushRef="#br0" timeOffset="7636.84">11714 12946 412 0,'19'-3'246'15,"-49"28"20"-15,-1 11-112 16,-7 5-9-16,1 7 6 15,-2 4-20-15,-2 15-42 0,5 5-13 16,0 19-36-16,3 7-13 16,7 14-17-16,-4 4-4 15,2 16-5-15,5 11 0 16,-6 9 0-16,5 11-1 16,4-6 0-16,3 0 0 15,8 6 2-15,6-4 1 16,9-8 3-16,6-3 0 15,11-20-1-15,3-8-1 16,3-15-1-16,0-17-1 0,2-22-2 16,3-11-14-16,10-17-53 15,5-6-43-15,10-17-190 16,0-14 191-16</inkml:trace>
  <inkml:trace contextRef="#ctx0" brushRef="#br0" timeOffset="8087.35">12383 13427 667 0,'1'0'315'0,"3"3"-85"15,-4 2-91-15,0-5-20 16,0 0-12-16,0 0-28 0,4 14-25 16,15 7-2-16,32 36-10 15,-29-27-5-15,9 8-19 16,4 3-8-16,1 4-1 16,2 3-1-16,-4 6 0 15,0 1-1-15,-3-4-30 16,-4 1-30-16,-1-7-78 15,-4-5-54-15,-4-8-264 16,-3-5 292-16</inkml:trace>
  <inkml:trace contextRef="#ctx0" brushRef="#br0" timeOffset="8348.65">12782 13488 1201 0,'-2'2'488'0,"-4"0"-268"15,-8 9-145-15,-4 4-24 16,-8 9 7-16,-3 5-4 16,-4 1-4-16,-2 4 1 15,1 4-21-15,2-2-12 16,2 5-12-16,1 4-23 15,7 2-59-15,-4 5-47 16,-1-3-137-16,8 0-78 16,-11 0 210-16</inkml:trace>
  <inkml:trace contextRef="#ctx0" brushRef="#br0" timeOffset="8888.06">12319 15308 654 0,'2'-72'314'0,"2"75"-105"16,1 3-38-16,5 8-46 16,7 8-8-16,-1 6-10 15,5 5 6-15,3 8-3 16,-3 1-19-16,-1 8-40 15,-5 1-17-15,5-3-19 16,-3 3-6-16,4-10-4 16,0-3 0-16,-6-3-41 15,4-4-48-15,-1-1-149 16,3-2-120-16,-3-1 214 16</inkml:trace>
  <inkml:trace contextRef="#ctx0" brushRef="#br0" timeOffset="9160.18">12657 15320 997 0,'-1'-16'455'15,"-6"14"-180"-15,1 3-111 16,-6 10-82-16,0 3-31 15,-7 15-27-15,1 3 14 16,-8 7 29-16,-1 9 7 16,4 4-20-16,-6 1-17 15,10 0-25-15,2-9-20 0,-5-9-42 16,3-5-33-16,1-4-104 16,1-4-65-16,6-9 157 15</inkml:trace>
  <inkml:trace contextRef="#ctx0" brushRef="#br0" timeOffset="9670.45">12569 14931 561 0,'0'-11'322'16,"-2"2"-25"-16,2 4-29 15,-3 5-69-15,0 2-33 16,1-2-67-16,2 0-17 15,-2 0-22-15,-3 7-8 16,-4 9-18-16,-7 31-12 16,16-32-13-16,-1-2-1 0,4-7 0 15,7-4 1-15,-4-3 4 16,1-5 3-16,2-4 1 16,-4-2 0-16,2-5-1 15,0 0-3-15,-3 0-1 16,0-1-1-16,-4 3 2 15,-4 1 4-15,-4 1 2 16,-2 3-4-16,0 6-9 16,0 3-9-16,2 10-16 15,1 4-3-15,-2 4 0 16,2 0-10-16,5-1-32 16,0-1-40-16,10 0-110 15,1-2-77-15,13 2 180 16</inkml:trace>
  <inkml:trace contextRef="#ctx0" brushRef="#br0" timeOffset="10159.15">13520 12977 893 0,'14'6'27'16,"0"2"13"-16,14 11 44 15,2 14-6-15,1 18 10 16,-8 8 4-16,-2 29 3 16,-7 7 10-16,-13 14 6 15,-1 11-18-15,-11 18-18 16,-4 8-11-16,-9 11-27 15,-3 9-11-15,-4 7-15 16,-2-2-3-16,0-2-2 16,-3 9 4-16,-2-11 23 0,-10-1 8 15,-5 1 8-15,-4-17-4 16,-9-14-16-16,2-4-39 16,-7-11-203-16,3-6 157 15</inkml:trace>
  <inkml:trace contextRef="#ctx0" brushRef="#br0" timeOffset="20437.81">7470 13371 435 0,'0'-1'255'0,"0"0"-40"15,0 0-46-15,0 0-11 16,0 0-8-16,0-3-9 0,-1 3-6 15,-1 0-4-15,0-2-36 16,1 2-21-16,-4-3-38 16,-7-3-14-16,0 3-13 15,-27-7 0-15,29 15-2 16,0 5-1-16,-3 4-4 16,0 7-2-16,-2 7-4 15,-1 5-1-15,0 6-2 16,1 5 0-16,1 1 0 15,3 4 1-15,3 1 1 16,4 0 1-16,7 5-1 16,4-6-1-16,8-1-2 15,3-5-1-15,8-11 1 16,3-2 1-16,6-14 2 16,6-4 4-16,1-13 3 15,-3-8 7-15,-3-14 5 16,-1-3 5-16,-5-9 5 15,-2-5-1-15,-5-2 0 16,-5 0-1-16,-6 2 1 0,-7 3 4 16,-10 0 5-16,-10-3 0 15,1 5-7-15,-9-1-7 16,7 10-16-16,-3 7-7 16,0 10-25-16,6 4-8 15,1 6-35-15,-2 0-50 16,5 2-239-16,1 4 241 0</inkml:trace>
  <inkml:trace contextRef="#ctx0" brushRef="#br0" timeOffset="21177.35">9209 13498 299 0,'-6'7'211'0,"-5"15"18"16,-9 24-29-16,23-34-49 15,-3-1-15-15,4-8-23 16,4-1-1-16,-5-6 2 15,-3-5-7-15,3-4-23 16,6-1-15-16,-6-3-35 16,14-1-11-16,-8-6-10 15,-3-1-2-15,4-1-3 16,-6 1-3-16,5 4 0 16,0 5 0-16,-5 4 0 15,2 3 7-15,-4 6 11 16,-1-3 5-16,0 8 3 15,-1-2-3-15,0 0-9 0,0 8-2 16,0 21 7 0,-3 38 4-16,-8-17 4 0,2 2-1 15,-4 7-8-15,1 3-6 16,0 1-9-16,1-1-2 16,-3-6-14-16,6-1-24 15,3-7-77-15,-6-5-65 16,7 0 103-16</inkml:trace>
  <inkml:trace contextRef="#ctx0" brushRef="#br0" timeOffset="30520.34">3532 2813 724 0,'-9'-5'373'0,"0"-1"-122"15,3 0-16-15,2-1-74 16,0 5-24-16,3 1-36 15,1 2-6-15,0-1-30 16,0 0-17-16,0 0-19 16,0 0-14-16,2 5-10 15,10 22 0-15,19 34-3 16,-12-22-2-16,7 13 0 16,4 5-1-16,1 4 1 15,4 0 1-15,-2-6 1 0,-4-2 0 16,-5-8 2-16,-6-4 1 15,-5 5 1-15,10-3 2 16,-3 1 0-16,-1-2 0 16,-4-3-2-16,-6-5-7 15,-3-4-46-15,7-3-37 16,-3-11-114-16,1-3-75 0,-2-13 170 16</inkml:trace>
  <inkml:trace contextRef="#ctx0" brushRef="#br0" timeOffset="30808.57">3963 2913 1009 0,'-13'4'429'0,"-4"10"-244"16,-3 5-3-16,-1 14-35 15,-3 1-15-15,-9 10-25 16,-2 3-20-16,-3-1-38 16,3 3-15-16,3-7-18 15,2-2-8-15,1 1-5 16,2-2 2-16,5-1-40 16,1 1-33-16,13-9-82 15,-2-6-59-15,5-8-90 16,4-9-77-16,-5-6 242 0</inkml:trace>
  <inkml:trace contextRef="#ctx0" brushRef="#br0" timeOffset="31240.42">3678 2402 662 0,'-4'-5'339'0,"-3"6"-138"16,-3 3-4-16,0 9-46 15,5 4-49-15,5 7-27 16,5 3-14-16,5-2-21 15,3-4-8-15,2-7-11 16,4-5-5-16,2-5-1 16,2-2 1-16,-4-8 2 15,-4-2 3-15,-1-5 2 16,-8-2 1-16,2 2 0 16,-3 0 0-16,-2 0-1 15,-3-2-1-15,-7 0-5 0,2 3-7 16,-9 4-11-16,9 1-10 15,-3 5-22-15,-2-1-17 16,3 4-51-16,-3 2-23 16,5 2-66-16,2 6-47 15,3 5 156-15</inkml:trace>
  <inkml:trace contextRef="#ctx0" brushRef="#br0" timeOffset="31610.43">4187 2436 600 0,'-8'12'317'0,"-4"8"-83"15,1 2 8-15,6 4-62 16,1 1-33-16,4-8-60 16,5 0-33-16,1-11-43 15,6-3-7-15,5-4-1 16,4-5 2-16,-1-6 6 16,2-4 2-16,-6-3 4 15,-3 1-1-15,-5-1 2 0,-4 3 1 16,-4-1 3-16,-4-2-4 15,0 5-35-15,-1-1-27 16,-1 5-79-16,0 5-60 16,-6 0-177-16,1 4 225 15</inkml:trace>
  <inkml:trace contextRef="#ctx0" brushRef="#br0" timeOffset="32213.08">5357 3341 358 0,'-10'-2'254'0,"31"7"15"16,-1 4-18-16,4 0-50 15,-3 1-58-15,0-3-71 16,5 0-23-16,-4-7-28 16,11 2-8-16,1-2-6 15,2 0-2-15,4 0-2 16,-4-2-1-16,-1 0-16 15,-7-5-32-15,-3 4-140 16,-1 2 124-16</inkml:trace>
  <inkml:trace contextRef="#ctx0" brushRef="#br0" timeOffset="32482.35">5483 3092 854 0,'-4'-2'394'0,"2"0"-217"16,8 5-11-16,6 2-44 0,7 0-58 15,3-2-19-15,6 0-36 16,6 0-5-16,3-1-2 15,6-1-1-15,1-1-46 16,2 0-54-16,4 3-195 16,-8 0 185-16</inkml:trace>
  <inkml:trace contextRef="#ctx0" brushRef="#br0" timeOffset="33454.08">2179 1034 670 0,'32'-43'335'0,"-37"45"-125"15,-2-2-18-15,-3 8-60 16,3 1-30-16,-5 6-27 16,5 6-14-16,-2 13-19 15,3 2-8-15,-1 13-11 16,-4 6-8-16,10-4-10 16,1 5-1-16,6-13 1 15,5-7 3-15,1-10 6 0,-1-9 6 16,2-11 7-16,2-5 3 15,4-9 0-15,-2-8-3 16,11-7-8-16,-3-3-4 16,4-6-4-16,6 0-1 15,-5 0-3-15,2-3 0 16,-6 3 0-16,-2 2 0 16,-4-3 1-16,-5 4 1 15,-3 6 1-15,-3 5 1 0,-5 13 6 16,-4 2 3-16,-2 7 0 15,-2 1 0-15,-4 10-5 16,3 3-6-16,-2 4-2 16,1 3-2-16,6 3-5 15,0-2 1-15,6 1-1 16,4 1 2-16,-3-3 0 16,1-4 0-16,0 0-3 15,1-2-8-15,4-1-64 16,3-1-41-16,8-1-118 15,-2-6-72-15,3-2 193 16</inkml:trace>
  <inkml:trace contextRef="#ctx0" brushRef="#br0" timeOffset="33903.87">3073 1328 456 0,'-27'-65'327'16,"28"65"-19"-16,2 3-94 15,0-2-28-15,-3-1-54 16,0 0-10-16,13 1-51 15,7 1-23-15,32 6-32 16,-28-4-5-16,-3-4-4 16,-1 0-2-16,1 1-2 15,-2-2-1-15,3-1-2 16,-4-2-19-16,-1-2-82 16,-5-1-64-16,0 1 95 15</inkml:trace>
  <inkml:trace contextRef="#ctx0" brushRef="#br0" timeOffset="34188.71">3106 1074 462 0,'-4'-3'367'0,"-1"1"33"0,5 2-152 16,0 0-36-16,0 0-105 16,0-1-33-16,0 1-49 15,11 0-9-15,6-1-9 16,26 4-2-16,-20-2-3 16,-2-1-2-16,-1 5-23 15,-3-4-36-15,9 9-105 16,-1-1-86-16,8 0 150 15</inkml:trace>
  <inkml:trace contextRef="#ctx0" brushRef="#br0" timeOffset="34697.86">3852 990 1955 0,'-4'3'16'0,"-4"10"-1"15,-10 7 10-15,2 13-9 16,-6 7-8-16,9 11-8 16,3 5-3-16,8 6 1 15,7 2 0-15,8-9 4 16,6-4 1-16,5-15 3 16,3-8 1-16,5-16 3 15,6-6 1-15,14-14 10 16,1-9 8-16,9-14 4 15,-6-6 1-15,-8-11-9 16,-3-2-7-16,-16-2 0 16,-4 1 4-16,-17 5 6 15,-8-1 2-15,-8 13-5 16,-10 4-3-16,-10 13-20 16,-8 9-15-16,-7 2-30 15,-9 4-12-15,0 2-30 16,1 2-36-16,4 1-114 15,7 1-90-15,12 1 195 0</inkml:trace>
  <inkml:trace contextRef="#ctx0" brushRef="#br0" timeOffset="35998.73">2093 1602 181 0,'-6'4'141'0,"0"3"-24"15,9 1 30-15,3 7-21 0,4-4-36 16,3 0-3-16,3 3-2 16,9-1 4-16,10 1 15 15,14 0-5-15,20-1-20 16,6-4-9-16,24 1-30 16,-1 1-11-16,5-2-8 15,6 0-3-15,6-1-6 16,8 0-3-16,6-3-4 15,2-1-1-15,9-3-1 16,0-3 0-16,-1-3 0 16,-1-1-1-16,-8-1 3 15,-7 0-1-15,-6-1 1 16,-10 1 2-16,-11 0-3 16,-11 4 1-16,-1 2 3 15,-8-1 0-15,-13 1 2 16,-9 0 2-16,-22-2 0 0,-5 3 4 15,-14-3 13-15,-5 2 10 16,-6-11 19-16,-8-5 4 16,-6-8-5-16,-3-9-8 15,-11-8-16-15,1-10-6 16,-3-19-4-16,-1-6-4 16,12-6-11-16,7-4-3 15,7 13-5-15,3 5-2 16,4-1 2-16,-2 5 0 15,0-7 0-15,-5-1 0 0,-5 7-1 16,1 0 0-16,-9 14-4 16,4 0 0-16,-9 17-4 15,-5 11-1-15,-9 5 1 16,-8 12 0-16,-11-1 1 16,-9 7 3-16,-17 9 0 15,-6-1 2-15,-25 10 2 16,-2 0 0-16,-8-1 1 15,-10 5 1-15,-10 0 2 16,-6 2-2-16,-11 1-24 16,2-3-23-16,11 3-13 15,2-3 3-15,14-1 16 16,12-3 4-16,11-7 4 16,5-3 0-16,20-4 9 15,8-2 20-15,25-4 13 16,2-5 10-16,16-2 12 0,0 0 3 15,8 4-4 1,14 0-10-16,0 2-13 0,7 3-6 16,1 0-8-16,-2 7-5 15,1-6-1-15,-3 24 2 16,-14 54 6-16,-2-18 4 16,-9 8 0-16,-3-1 1 15,0 11-1-15,-2-2 1 16,10 3-1-16,4 5-1 15,14-10 0-15,7-6-1 0,6-9 2 16,5-10-5-16,5-10-68 16,-7-10-52-16,9-3-210 15,2-1 206-15</inkml:trace>
  <inkml:trace contextRef="#ctx0" brushRef="#br0" timeOffset="42523.61">6969 3185 248 0,'4'-4'144'0,"0"0"-3"15,-4-2 25-15,3 1 27 16,0-1 1-16,-3-3-1 15,4 4-9-15,-4-2-32 16,-1 1-23-16,-4 3-47 16,0-3-23-16,-8-2-18 0,-5 2-3 15,2 4-4-15,-4 3-1 16,-3 6-15-16,-3 2-4 16,-4 10-3-16,-6 1 1 15,-2 8 2-15,0 8-2 16,-2 4-3-16,4 6-3 15,0 7-7-15,8 2-1 16,7 1 0-16,5-5 0 16,14-12 0-16,-2-8 0 15,9-9 1-15,12-6 1 0,0-11 4 16,8-5 1-16,6-12 1 16,-7-7-1-16,10-10 0 15,-2-4 1-15,-2-9-1 16,0 0 0-16,-5-5 0 15,-2-2 1-15,-4 0-2 16,-5 1-1-16,-3 7-1 16,0 4-1-16,-5 10 2 15,0 7 0-15,-3 9 2 16,-3 9-1-16,0 5-4 16,0 5-5-16,0 5-3 15,2 5-1-15,4 5 3 16,2 1 2-16,2 3-1 15,6-1 2-15,-2 6 0 16,2-2 2-16,0 1 2 16,0 1 1-16,3-1-12 0,-4-1-25 15,4 1-69-15,1-6-49 16,7-2-114-16,4 0-92 16,7-5 231-16</inkml:trace>
  <inkml:trace contextRef="#ctx0" brushRef="#br0" timeOffset="42943.49">7546 3150 691 0,'33'-49'297'0,"-30"58"-107"16,7 7-133-16,1 9 28 15,-2 3 1-15,7 8-1 16,-2 0 6-16,2 1-26 16,4 3-15-16,-3 0-24 15,7 4-10-15,2 1-8 16,0 2-2-16,-1-2 0 0,-3-5-1 16,3 0 1-16,-2-5 3 15,-3-7-41-15,2-2-36 16,-4-9-86-16,-2-4-55 15,0-12 128-15</inkml:trace>
  <inkml:trace contextRef="#ctx0" brushRef="#br0" timeOffset="43204.12">8137 3131 654 0,'-8'-4'344'15,"5"4"-17"-15,-9 7-254 16,-3 6 20-16,-8 8 6 16,-2 3 4-16,-8 4-1 15,-6 2-11-15,-5-2-27 16,-2 3-13-16,2 0-28 16,0-1-10-16,3 3-9 15,6 1 3-15,-1-1-40 16,6 0-37-16,2 2-120 15,-2 0-101-15,1 7 181 16</inkml:trace>
  <inkml:trace contextRef="#ctx0" brushRef="#br0" timeOffset="45940.47">8726 3366 425 0,'-5'-3'242'0,"2"-2"-34"15,9 9-64-15,2 1 12 16,2 3-19-16,5 1-7 16,5-4-30-16,0 2-16 15,8-3-32-15,6 0-16 16,-4 1-20-16,3-3-5 0,-9-1-4 31,-12-1-2-31,1 1-24 0,34-5-36 0,1-3-132 16,-4-3-128-16,-30-4 192 15</inkml:trace>
  <inkml:trace contextRef="#ctx0" brushRef="#br0" timeOffset="46140.64">9064 3258 719 0,'-67'-12'323'0,"53"31"-173"15,-1 7-28-15,0 2-67 16,1-3-25-16,3 3-22 16,4-2-4-16,3 2-1 15,0 2-2-15,3-1-66 16,1 3-97-16,1 4 105 16</inkml:trace>
  <inkml:trace contextRef="#ctx0" brushRef="#br0" timeOffset="46835.8">9707 3173 393 0,'2'-15'205'0,"4"-6"-8"15,4 7-19-15,4 3 8 16,3 1-34-16,8 7-62 16,3-3-14-16,5 8-8 15,6 3-2-15,-3 8-16 16,1 1-10-16,-4 8-17 16,-7 3-6-16,-8 3-4 15,-5 4-3-15,-7 0-1 16,-6 5 1-16,-10 4 2 15,-8 4 3-15,-9 4 1 0,-3-2 0 16,-6 1 1-16,0-6 0 16,1-9 6-16,2-3 1 15,7-17-4-15,-5-9-9 16,9-10-23-16,1-8-10 16,2-6-10-16,10-2 4 15,5 0 10-15,-2 0 4 0,7 3 1 16,5 3 0-16,0-1 3 15,6 5 3-15,1 3 11 16,-3 1 4-16,10 5 1 16,-6-1-2-16,6 9-4 15,1 1-2-15,3 9 0 16,5 2 0-16,4 5-1 16,1 3 0-16,6 4 0 15,1-1 2-15,7-3 1 16,2-3-3-16,7-7-12 15,4-2-41-15,13-8-157 16,4-6 142-16</inkml:trace>
  <inkml:trace contextRef="#ctx0" brushRef="#br0" timeOffset="48405.94">6319 3378 609 0,'60'-51'313'0,"-63"50"-95"15,-3 1-13-15,1 0-72 16,4-2-5-16,0 2-10 16,-1-1-11-16,2 0-18 15,-2 0-8-15,-5 0-17 16,-4 0-4-16,-5 0-13 16,-27 1-8-16,22 4-12 15,-2 0-3-15,-4 1-3 16,0-1-1-16,2-1-7 15,-1-2-4-15,3 2-5 16,1-2 0-16,7 0 6 16,5 2 2-16,7-3-4 15,3 5-6-15,3-3-13 16,-3-2-4-16,0 0 1 16,0 0 5-16,12 6 5 0,11 2 1 15,28 9 1-15,-25-14 0 16,5 2 1-16,-3 2 0 15,3-6 1-15,-1 5 2 16,0-3 1-16,1-3-1 16,-3 0 2-16,-3-3 0 15,-12-2 2-15,2 2 2 16,-12 0 8-16,0 0 7 16,-6 1 20-16,2 1 6 0,0 0 3 15,-5-2-6-15,-16-6-19 16,-32-10-8-16,28 13-12 15,3-1-4-15,0 3-3 16,0 1 0-16,0 3-2 16,4 3 0-16,2-2-5 15,1-1-18-15,5-1-58 16,5 4-55-16,2 4-151 16,4 0-115-16,4 20 250 15</inkml:trace>
  <inkml:trace contextRef="#ctx0" brushRef="#br0" timeOffset="50011.7">10568 3230 404 0,'-2'-1'215'16,"2"1"-52"-16,0 0 13 15,18 16-1-15,29 38-32 16,-23-20-25-16,2 6-7 16,1 1-28-16,0 0-11 15,-4 3-33-15,-1-2-17 16,-3-1-13-16,3-1-1 0,-6-5 0 15,1-1 1-15,1-5 2 16,-5 0 0-16,0-10 1 16,-4-2-18-16,-3-3-61 15,-3-9-43-15,2-2-219 16,2-6 213-16</inkml:trace>
  <inkml:trace contextRef="#ctx0" brushRef="#br0" timeOffset="50256.04">10999 3342 531 0,'-5'-12'305'0,"-3"12"-16"16,-1 0-98-16,-5 11-55 16,-5 2-21-16,-4 10-28 15,-11 1 1-15,5 11-5 16,-6 5-12-16,-1 6-29 0,1 4-14 15,-10-1-19-15,3-2-3 16,-2-2-19-16,5-2-24 16,9-7-77-16,3-4-50 15,9-12-146-15,6-1-146 16,4-9 297-16</inkml:trace>
  <inkml:trace contextRef="#ctx0" brushRef="#br0" timeOffset="50733.76">10841 2939 575 0,'-3'2'292'15,"1"8"-111"-15,0 10-20 16,-7 6-24-16,-4 8-14 16,2 2-10-16,3 0-30 15,4-4-10-15,4-10-26 16,1-7-8-16,1-10-3 0,5-4 9 15,0-7 12 1,4-1 2-16,3-5-8 0,-4-3-15 16,0-1-15-16,-9-3-2 15,1 1-3-15,-2-1 0 16,-3 6-1-16,2 1-1 16,-4 5-5-16,-1 3-3 15,-2 4-10-15,8 3-5 16,-5 6-2-16,-4 3 1 15,5 1 8-15,-5 5-23 0,0-4-69 16,7 3-61-16,2 6-277 16,-3 2 280-16</inkml:trace>
  <inkml:trace contextRef="#ctx0" brushRef="#br0" timeOffset="52687.19">6626 15082 661 0,'-79'10'364'0,"77"-12"-105"15,-1 0-85-15,-1 2-45 16,4 0-67-16,0 0-20 15,0 0-5-15,0 0 11 16,0 0 14-16,7 4-3 16,11 5-15-16,27 14-15 0,-24-18-19 15,2 1-3-15,-3-5-2 16,1 3 0-16,0-4-3 16,1 0-1-16,-1 0-32 15,0 0-32-15,-4 1-99 16,1 0-97-16,-5-1 162 15</inkml:trace>
  <inkml:trace contextRef="#ctx0" brushRef="#br0" timeOffset="53556.77">7461 14983 310 0,'0'-3'223'0,"-2"3"34"16,0 0-37-16,2 0-51 16,0 0-15-16,-3 0-20 15,3 0 0-15,0 0-6 16,-1 0-6-16,0 0-23 15,-1 0-11-15,-13 6-24 16,-28 18-11-16,24-11-19 16,3 2-10-16,-1 5-16 15,-6 0-5-15,2 3-3 16,0 1-1-16,0 4-1 16,2-1-1-16,4 1 0 15,2 2-1-15,2-3-1 16,4-2 0-16,5 0 0 15,1-4-1-15,7-3-1 16,-1 0 0-16,6-5 1 0,3-4 1 16,2-8 3-16,2 1 0 15,1-10 2-15,3 0-1 16,1-9 0-16,0-4-1 16,-1 1 2-16,-1-6 1 15,-1 1 2-15,-2-3 0 16,-2-5 1-16,-3 0 1 15,-3-2 1-15,-2 0-1 16,-2-1-2-16,1 2 0 0,-4 3-1 16,4 7 0-16,-6 8 2 15,-2 3 7-15,4 11 9 16,0 2 3-16,-3 3 2 16,0-3-3-16,0 0-1 15,-1 12 1-15,0 13 2 16,-5 31 1-16,1-23-4 15,3-4-2-15,2 4-7 16,2-2-2-16,1-8-4 16,3 4-3-16,1-5-1 15,0-5 0-15,2 2-2 16,-5-6-1-16,13-2-6 16,-11-3-7-16,10-2-26 15,4 0-20-15,-6-1-65 16,5 3-71-16,3-4 126 15</inkml:trace>
  <inkml:trace contextRef="#ctx0" brushRef="#br0" timeOffset="55289.17">8894 14776 386 0,'-41'-31'232'0,"42"34"-17"16,1 3-34-16,0-5-40 15,-2-2-19-15,0 0-27 16,0 0-13-16,0 0-23 15,6 0-8-15,7 1-8 16,4 0-1-16,32 4-1 0,-26-2-2 16,6 2-10-16,-2 4-7 15,3 6-3-15,-1 2 6 16,-4 4 17-16,-5-1 7 16,-10 6 11-16,0 0 1 15,-7 7-9-15,-1 4-6 16,-2-1-16-16,-8 4-9 15,-2-1-6-15,-7-5 1 16,-3 1 0-16,-3-4-1 0,-9 0-1 16,0 0-2-16,-6-4-12 15,-1-2-6-15,1-7-4 16,2-1-1-16,9-5 6 16,2-4 2-16,5-3 1 15,6-4-1-15,-3-6-5 16,9 0-3-16,0-7-5 15,5 2-1-15,1-5 4 16,0-4 4-16,1 1 6 16,-1 0 1-16,4 4 0 15,1 1 0-15,5 6-2 16,0-1 0-16,1 5-1 16,2 1 2-16,5 4 3 15,3 3 3-15,7 3 7 16,0 4 3-16,4-7 6 15,3 5 2-15,0 3 1 0,4 0 1 16,2 7-3-16,3 1-2 16,-3-1-7-16,-3-1-2 15,0 4-3-15,-5-6-2 16,6 1-37-16,5 3-33 16,6 1-98-16,8 2-75 15,3 9 148-15</inkml:trace>
  <inkml:trace contextRef="#ctx0" brushRef="#br0" timeOffset="-158031.59">3337 16886 290 0,'-6'-2'228'0,"-1"-1"54"16,1 3-48-16,2-1-66 16,-2 1-24-16,6 1-40 15,2-1-15-15,-2 0-16 16,-2-1-4-16,2 0-12 15,-2-1-1-15,1 2-2 16,1 0-6-16,0 0-8 16,0-1-8-16,0 0-11 15,0 0 0-15,0 0 5 16,0-5 10-16,1-5 10 16,1 1 1-16,5-24-2 15,-5 25-7-15,-1 1-12 16,14 3-6-16,-2-2-8 15,1 2-1-15,9 2 3 16,-1 1 2-16,5 1 2 16,5 5-2-16,2 1-7 15,1 4-2-15,5 2-3 0,-1 1-3 16,-1 1 0-16,2 0 1 16,-9-3-1-16,3 2 2 15,-7 0 2-15,-7-3-11 16,0 1-63-16,-4 1-49 15,4-3-142-15,-7-2-84 16,4 2 215-16</inkml:trace>
  <inkml:trace contextRef="#ctx0" brushRef="#br0" timeOffset="-157750.34">3774 16907 1547 0,'-9'2'128'16,"-4"-1"-47"-16,-15 11 76 15,-2 8-36-15,-7 11-52 16,4 8-11-16,3 3-16 16,3 3-12-16,10-4-21 15,3 0-9-15,12-6-10 16,5-3-3-16,10-5-35 15,6-2-20-15,10-5-52 16,5-5-31-16,5-4-42 16,5 0-35-16,4-4-189 15,2-4 267-15</inkml:trace>
  <inkml:trace contextRef="#ctx0" brushRef="#br0" timeOffset="-157275">4595 17072 668 0,'0'-1'387'15,"0"2"-57"-15,2 0-190 16,-2-1-47-16,0 0-54 16,4 0-4-16,20 4-20 15,32 2-3-15,-22-3-6 0,-1-2-1 16,3-4-33-16,-3-1-36 15,0-4-110-15,0 1-148 16,-5-1 205-16</inkml:trace>
  <inkml:trace contextRef="#ctx0" brushRef="#br0" timeOffset="-157083.51">4756 16942 577 0,'2'-5'393'0,"3"5"22"16,1 1-182-16,10-5-141 15,2 1-35-15,14-5-36 16,3 1-22-16,7-5-120 16,10 0-136-16,10-4 161 15</inkml:trace>
  <inkml:trace contextRef="#ctx0" brushRef="#br0" timeOffset="-154670.7">5765 16798 508 0,'5'-37'300'16,"-7"31"-62"-16,2-3-57 16,1-1-22-16,2 0-24 15,3-1-12-15,6 4-9 16,2 1-11-16,5 1-24 16,6-1-9-16,4 6-19 15,0-1-10-15,2 2-19 16,-4 4-8-16,-7 0-8 15,1 4-2-15,-4 5 19 16,-4-1 7-16,2 7 14 16,-5 1 4-16,-7 3-14 15,0 5-5-15,-6 4-15 16,-7 2-2-16,-1 10-5 16,-7 1 0-16,-2 0-2 0,5-1-1 15,-8-5-8 1,-2-6-17-16,-6-6-33 0,-6-2-12 15,-2-11 5-15,-2-3 12 16,3-9 31-16,3-1 10 16,4-2 5-16,4-3 2 15,8-1 1-15,2-1 0 16,5 0-2-16,4-3-1 16,1-1 1-16,7 0 1 0,3-1 2 15,3 6-2-15,6 1 1 16,3 3 1-16,6 5 8 15,2 1 4-15,6 6 9 16,0 4 6-16,4 4 6 16,3 1 3-16,-3-3-6 15,10 1-7-15,-6-3-15 16,-2 3-4-16,6 1-4 16,-9-5 0-16,14 4-4 15,7-6-14-15,7 0-32 16,8 7-29-16,7-4-130 15,3 6 136-15</inkml:trace>
  <inkml:trace contextRef="#ctx0" brushRef="#br0" timeOffset="-153354.2">8731 17214 493 0,'0'5'310'0,"-3"0"-26"15,1 0-54-15,-3 0-11 16,4 1-18-16,-2-5-24 16,1 0-53-16,2-1-26 15,0-1-31-15,0 0-8 16,0 0-9-16,10-23-7 16,15-35-21-16,-18 24-4 15,8-9-5-15,5 1 2 16,-2-6-1-16,5 1-1 0,-2 3-3 15,0-3-2-15,-6 5-4 16,2 2 0-16,-9 5 1 16,0 6 0-16,-1 4 2 15,-4 4 1-15,-2 7 2 16,0 3 3-16,-1 8 1 16,-1-1 0-16,2 3-6 15,-1 1-6-15,-1 0-16 16,1 1-6-16,0 0-2 15,0 0 2-15,5 13 12 16,4 7 4-16,14 30 3 16,-18-26 1-16,5 5-2 15,-1 4 1-15,3 1-1 16,3 4 1-16,0 5 1 16,-1 1-1-16,5 8 1 15,-3 0 0-15,-1 1 0 0,1-2 0 16,-3-9 1-16,-2-6 0 15,-1-6 1-15,-4-6 0 16,-4-10 2-16,2-1 4 16,-3-8 8-16,2-3 4 15,-8-2 2-15,2-1 1 16,3 0-2-16,-28-3 2 16,-40-6 11-16,20 2 2 15,-7-1-5-15,2 6-7 16,4 2-16-16,7 1-8 0,3 7-3 15,3-2-3-15,8 0-4 16,5 4-8-16,7-5-30 16,4 0-25-16,2-3-71 15,6-1-54-15,2-7-140 16,4 4 206-16</inkml:trace>
  <inkml:trace contextRef="#ctx0" brushRef="#br0" timeOffset="-152792.7">9629 17069 622 0,'0'-1'324'0,"4"2"-99"16,1 1-59-16,-5-2-82 16,2 0-7-16,9 4-9 15,9 2-8-15,27 9-22 16,-36-10-15-16,8 1-17 16,-4-4-1-16,2 1 2 15,7 0-20-15,-3-3-40 0,4 2-20 16,-4-3-106-16,-2 1-92 15,-3-2 177-15</inkml:trace>
  <inkml:trace contextRef="#ctx0" brushRef="#br0" timeOffset="-152520.43">9694 16851 607 0,'4'-1'351'0,"0"0"-34"16,2 2-104-16,-2 1-101 16,11 0-29-16,-1 4-49 15,0-3-21-15,2-1-13 16,5-2-1-16,8 0-24 15,5 0-37-15,4-3-188 16,-3 4 167-16</inkml:trace>
  <inkml:trace contextRef="#ctx0" brushRef="#br0" timeOffset="-150847.88">10890 16893 536 0,'4'-79'309'0,"-1"80"-61"0,-6 0-91 16,0-3-21-16,2 1-15 15,-2 0 1-15,3 0 26 16,-1 0 9-16,-1 0-11 16,-5-2-13-16,-2 2-33 15,-2 0-16-15,-29-2-31 16,27 5-13-16,-5 4-21 15,0-2-9-15,0 10-10 16,-8 3-3-16,0 3-3 16,-4 7-1-16,1 5 0 15,-3 8-1-15,5 7-1 16,4 3 0-16,7 0 3 16,5-5 1-16,9-10-2 15,2-8-1-15,6-12-16 16,5-5-3-16,5-9-3 15,6-2 1-15,7-11 12 0,3-3 4 16,5-14 5-16,1-6-2 16,-5-11-5-16,1-5-2 15,-5-1-7-15,-6 0 7 16,0 7 8-16,-7 7 4 16,-8 1 7-16,0 10 2 15,-4 10 0-15,-4 3 14 16,3 13 8-16,-1 6 4 15,-6 11 14-15,6 10 2 16,-2 10 19-16,-5 10 6 0,2 4-7 16,3-3-14-16,8-2-33 15,8-7-21-15,17-11-98 16,0-6 461-16,13-9-296 16</inkml:trace>
  <inkml:trace contextRef="#ctx0" brushRef="#br0" timeOffset="-141515.65">13576 16713 341 0,'-28'4'225'0,"31"-12"18"16,3 0-27-16,-5-2-32 16,0-2-12-16,-1-1-26 15,7 3-11-15,10 0-35 16,3 4-11-16,6-3-16 15,3 4-11-15,3 2-13 16,-1-3-10-16,3 7-20 16,-2 0-3-16,-2 6-5 15,-3 4-1-15,-2 3-1 16,-5 2 0-16,-8 1 3 16,0 5 2-16,-8 4-1 0,-4 3 0 15,-5 3-2-15,-6 1-2 16,-6 1-2-16,0-2 0 15,-2-3-2-15,-3-1 0 16,-4-4-4-16,-1 1-1 16,-6-3-8-16,-3-7-6 15,-3-8-16-15,0-3-8 16,4-7-12-16,2-6 2 16,8-2 17-16,4-1 11 0,4 0 18 15,-2 2 3-15,6-1 5 16,4 4 0-16,7 1 1 15,6 1-1-15,4 2-6 16,-3 2-3-16,5-3 0 16,5 4 2-16,0 0 7 15,10 2 3-15,4 5 2 16,2 0-1-16,9 2-2 16,-6-1-2-16,1 1-3 15,-6-3 1-15,4 3-2 16,-2-3 1-16,-1 3-5 15,5 0-20-15,-6-2-81 16,-2-3-61-16,0-3-238 16,-4 0 252-16</inkml:trace>
  <inkml:trace contextRef="#ctx0" brushRef="#br0" timeOffset="-141119.71">14343 16687 588 0,'67'-68'333'16,"-53"74"-59"-16,5 1-82 15,1 0-36-15,-3 0-54 16,1 0-31-16,3-3-47 15,-3 1-12-15,-3-5-6 16,3 2-5-16,-9-2-42 16,2 0-37-16,1-1-112 15,-9-4-81-15,9 0 168 16</inkml:trace>
  <inkml:trace contextRef="#ctx0" brushRef="#br0" timeOffset="-140924.68">14613 16598 430 0,'-33'-57'298'0,"31"67"8"16,-7 4-71-16,8 3-21 15,-5 5-34-15,-1 0-24 16,4 2-54-16,-4 0-25 16,0-3-39-16,3-3-22 0,2-6-54 15,-4-2-39-15,4 0-115 16,-2-3-78-16,3 4 166 15</inkml:trace>
  <inkml:trace contextRef="#ctx0" brushRef="#br0" timeOffset="-140690.34">14272 17002 599 0,'6'-3'380'16,"1"3"-28"-16,5-5-142 15,4 0-58-15,0 2-83 16,3-4-36-16,-1 6-44 0,7-4-23 16,0 4-62-16,1 1-54 15,7-1-149-15,-5-1 185 16</inkml:trace>
  <inkml:trace contextRef="#ctx0" brushRef="#br0" timeOffset="-139740.44">14915 16798 1136 0,'-10'-38'432'0,"12"45"-314"16,0 3-46-16,7 11-58 16,2 4 13-16,1 9 11 0,1 3 4 15,5 3 5-15,-2-5-12 16,3-1-24-16,0-7-7 15,-6-15-9-15,3-1-1 16,-2-14-1-16,1-3 2 16,-1-8 11-16,-7-5 5 15,-4-7 5-15,-2-5 0 16,-5-8-10-16,4-3-8 16,-4-7-21-16,-1-4-11 0,0-5-1 15,2-5 3-15,1-1 16 16,2 4 9-16,3 5 7 15,0 10 0-15,7 10 3 16,-5 5 2-16,3 12 4 16,-2 1 0-16,1 7-4 15,7 3 1-15,0 2 0 16,7 4-1-16,4 4 1 16,7 2-4-16,10 5-4 15,1-1 1-15,15-6 0 16,4 4 0-16,11-5 1 15,6 5-2-15,11-5 1 16,5-1-2-16,15-1 1 16,10-7 0-16,2-5 0 15,10 0 1-15,7-4 1 16,2-2-1-16,4 4 2 16,-6-5-1-16,0 2 0 0,-4-1 2 15,-2-1-2-15,3-2 1 16,-9 0 0-16,-3-3-1 15,-4 0 0-15,-4-1-1 16,-8 0-34-16,-3 2-1 16,-8 3 3-16,-11 2-1 15,-24 8 36-15,-7 2 1 16,-16 8 2-16,-2 3-1 16,-3 6 0-16,-6 2 1 0,-8 4 0 15,-4-1 3-15,-9 4 7 16,2 3 10-16,-5 0 22 15,0 9 11-15,-4 5 11 16,-1 0 0-16,-5 3-20 16,1 0-11-16,0-9-57 15,5-4-94-15,9 2 74 16</inkml:trace>
  <inkml:trace contextRef="#ctx0" brushRef="#br0" timeOffset="-137564.31">15815 16635 364 0,'-23'-63'279'0,"25"52"64"16,-1 2-48-16,-1 1-65 15,0 1-22-15,-2 4-57 16,1-1-26-16,1 4-41 16,0 0-18-16,0 0-28 15,0 0-10-15,0 0-19 16,0 0-5-16,0 0 0 16,0 0 1-16,-1 6 4 15,-2 10 2-15,-14 30 3 16,6-23-2-16,1 4-3 15,-3-3-3-15,5 4-2 16,-2-1-3-16,-7-5-1 16,11 5 0-16,-2-4-2 15,1-4 0-15,7 4-1 16,0-7 0-16,2-5-3 16,4 3-1-16,-1-9-1 15,-1 3 0-15,6-1 3 16,-4-7 4-16,12 3 4 0,-2-3 2 15,3 0 1-15,2-1-1 16,-1-1-1-16,-1 0-2 16,-1 2-1-16,-1 2-1 15,-2 2 0-15,-1-1 2 16,-3-2-33-16,-3 3-19 16,3-4-61-16,0-3-54 15,-2-1-118-15,0-3-197 0,-6-1 311 16</inkml:trace>
  <inkml:trace contextRef="#ctx0" brushRef="#br0" timeOffset="-137248.63">15946 16731 779 0,'19'-71'403'0,"-19"68"-94"16,0 2-50-16,-2 2-115 16,1-1-33-16,0 0-62 15,0 4-9-15,-3 22 16 16,-1 32 8-16,0-26-5 16,-1 2-9-16,-2 0-23 15,2-2-8-15,0 0-12 0,0-1-4 16,1 0-6-16,1 0-16 15,2 0-25-15,1-3-18 16,1-6-43-16,3-3-31 16,0-7-113-16,-1-4-114 15,3-3 228-15</inkml:trace>
  <inkml:trace contextRef="#ctx0" brushRef="#br0" timeOffset="-136635.1">16445 16884 412 0,'-20'-56'271'15,"18"53"15"-15,3 7-44 0,-1-7-74 16,0 3-15-16,0 0-28 15,0 0-1-15,0 0 6 16,0 0-13-16,10 0-34 16,3 1-19-16,32 6-32 15,-30-5-12-15,4 1-8 16,0 0-4-16,4 0-2 16,0-2-1-16,0-2-2 15,-1 1 0-15,-4-5-1 16,3 5 0-16,-6-2 6 15,3-2-26-15,-2-2-61 16,-5 4-42-16,5 0-125 16,-10-1-82-16,5-3 210 15</inkml:trace>
  <inkml:trace contextRef="#ctx0" brushRef="#br0" timeOffset="-135774.7">17194 16423 597 0,'1'-3'295'15,"4"1"-102"-15,-3-4-31 16,-2 5-39-16,0 0-23 15,0 0-22-15,0 1-11 0,0 0-11 16,0 0 0-16,0 0-10 16,-2 1-3-16,1 13-18 15,-1 4-5-15,-3 30-8 16,3-24-2-16,-5 3-5 16,-1 6-1-16,-3 2-2 15,1-2 1-15,0 0-1 16,-4-7 1-16,7-1-2 15,0-2 0-15,6-2-1 16,-1-8-1-16,6-1 0 16,2-4 0-16,1-5 1 15,7 6 2-15,-4-8 3 16,7 2 3-16,-4-3 2 16,-5-3-1-16,4 3-3 15,-4-3-2-15,5 3-3 16,2 0 7-16,-2 1-51 15,-2-1-30-15,-2-2-84 0,-1 0-65 16,-4-2 144-16</inkml:trace>
  <inkml:trace contextRef="#ctx0" brushRef="#br0" timeOffset="-135432.63">17289 16717 578 0,'0'-94'345'0,"-1"92"-33"16,-1 0-50-16,2 4-107 16,0-2-46-16,0 0-66 15,0 0-12-15,0 0 8 16,0 11 13-16,-1 9 16 15,-4 29-2-15,2-23-10 16,-3 5-11-16,4-3-19 16,0-1-7-16,2-3-13 15,-1-1 1-15,-3 1-42 16,0-1-21-16,4 3-36 16,6 0-24-16,-3 0-13 15,1-1-24-15,-4-4-100 16,0-3-129-16,7-4 244 15</inkml:trace>
  <inkml:trace contextRef="#ctx0" brushRef="#br0" timeOffset="-134582.9">17711 16748 354 0,'3'-6'249'16,"-2"1"-1"-16,1-1-59 16,-4 0-12-16,1 3-9 15,2-1-6-15,-2 3-12 16,1-1-15-16,-1 1-27 0,0 0-15 15,0 0-24 1,0 0-13-16,-2 0-13 0,3 0-9 16,-1 0-9-16,-4 0-5 15,-6 1-13-15,-2 1-2 16,-27 14-5-16,26-5 0 16,3 5-5-16,-2 1-1 15,0 1-2-15,1 3-1 16,1 2 0-16,1 0 0 15,2 3 2-15,7-1 1 0,2-2 0 16,0 0-1-16,8-8-4 16,-2 0 0-16,4-5 1 15,3 0 2-15,0-5 7 16,0-1 2-16,3-5 1 16,-1-5-1-16,2-8-1 15,5-2-2-15,-2-6-3 16,-1-6 0-16,-2 1-2 15,-3-1 0-15,4 1 4 16,-5 3 2-16,-3 2 4 16,-4 3 2-16,-7 5 2 15,2 5 1-15,-2 4 1 16,0 4-1-16,2 5-7 16,-2-3-4-16,-1 0-7 15,0 0 4-15,0 3 16 31,0-2 9-31,-2 27 12 0,-2 39 1 0,7-21-9 16,4 0-6-16,-2-22-10 0,5-2-5 16,-3-8-3-16,3-4-3 15,10 1-1-15,0 0-1 16,14-1-31-16,-1 1-47 16,3-1-207-16,3 3 190 15</inkml:trace>
  <inkml:trace contextRef="#ctx0" brushRef="#br0" timeOffset="-132261.32">13176 17644 1260 0,'0'2'289'0,"11"-2"-275"16,4 1-29-16,17-2 9 0,10-6 3 15,22-4-5-15,6-4 1 16,15-3 3-16,6 2-22 16,11 1-34-16,19 2-13 15,14 3-6-15,12 2 23 16,20 1 33-16,3 1 12 15,18 6 17-15,11 0 17 16,4 4 24-16,16-1 16 16,4-3 19-16,2 1-3 15,10-3-9-15,-10-3-12 0,10-2-18 16,1-2 3-16,-4-5-4 16,2 2-1-16,-13-3-12 15,-2-2-12-15,-21 0-7 16,-5 4-1-16,-21-4 0 15,-13 6 1-15,-13 4-40 16,-12 2-54-16,-19 5-204 16,-14 5 186-16</inkml:trace>
  <inkml:trace contextRef="#ctx0" brushRef="#br0" timeOffset="-131474.41">16311 17858 899 0,'19'71'395'0,"-8"-76"-171"15,6-3-67-15,4 2-82 16,5-2-14-16,4 4-49 15,4-1-8-15,0-3-2 16,-1 5 1-16,-5 2 1 16,-16 5 1-1,-6-2 6-15,0 1 3 0,2 20-1 0,-7 1-11 16,-13 7-26-16,-9-6-15 16,-3 0-25-16,-3 3-4 15,-10 3-4-15,0-1 7 16,-5-2-3-16,-1-4-5 15,7-12-1-15,-2-6 8 16,13-4 44-16,4-4 32 16,7-1 72-16,14 0 12 0,-2-3 0 15,9 1-2-15,-3-2-23 16,5 1-8-16,8-1-15 16,2-2-9-16,14 6-12 15,-1 0-5-15,3 5-3 16,0 4-1-16,1 7-11 15,1 4-1-15,1 2-2 16,3 0 1-16,-4 4-2 16,7-3 10-16,-4 0-72 15,0 3-39-15,7-5-126 16,-2 3-131-16,13-9 235 16</inkml:trace>
  <inkml:trace contextRef="#ctx0" brushRef="#br0" timeOffset="-129416.9">16733 13410 157 0,'37'-34'130'0,"-37"27"46"0,-2 2-20 15,4-3-3-15,5 2 6 16,1 2 8-16,-4-1 0 16,-6 0-4-16,5 0-7 15,-6-1-23-15,6 4-8 16,-2-1-32-16,-2 2-14 15,0 0-26-15,-1-1-10 16,2 1-11-16,-10-1-4 0,2 1-8 16,-3 1-6-16,-32 15-12 15,31 1-3 1,-4 7-5-16,-4 0-1 16,4 4-3-16,-2 2 0 0,2 1-1 15,0 3 1-15,2 2 1 16,1 1 2-16,5-6 2 15,3-6 0-15,4-8 2 16,2-4-2-16,6-2-3 16,1 1 0-16,7-6 0 15,0 0 4-15,-2-6 4 16,3-4 3-16,-6-3 3 16,2-1 0-16,-3-2 0 15,4 1 0-15,-4-8-3 16,0-3 1-16,4-4-4 15,-3-2-2-15,-2-2-1 16,2-2 0-16,-1 3 3 16,-7 0 2-16,0 10 2 15,-2 1 2-15,-3 9 0 16,2 3 0-16,1 4-2 0,3 1-3 16,-4 0-11-16,1 0-1 15,0 0 3-15,-1 0 5 16,2 19 8-16,6 32 3 15,-7-26-3-15,2 3-2 16,4-2-2-16,-6 0-1 16,10-3 0-16,1-1 0 15,0-5-1-15,6-2 1 16,3 2 0-16,1-2 1 0,2 1-1 16,-3-5 1-16,-2-2-1 15,-1 2-9-15,-2-7-79 16,3 1-57-16,-4-3-230 15,-1-6 231-15</inkml:trace>
  <inkml:trace contextRef="#ctx0" brushRef="#br0" timeOffset="-128541.22">17349 13249 478 0,'-9'-1'257'0,"9"1"-46"16,-6 2-26-16,6-1-33 15,-1-1-8-15,0 0-14 16,0 0-5-16,0 0-23 15,1 0-15-15,0 0-30 16,0 0-9-16,0 0-11 16,0 0-5-16,0 0-6 15,0 0-4-15,6 3-5 0,8 0-3 16,32 29-4-16,-24-25-2 16,-1-4-2-16,2 2-2 15,5 0-3-15,1-1 1 16,4 5-1-16,1-2 0 15,2-3-2-15,-3 4 0 16,0-3 1-16,-5 3 0 16,-1 2 3-16,-1-1 0 15,-10-1 1-15,0 1 1 16,-2-5 1-16,-5 1 0 0,0-2 1 16,1 0-1-16,-6 0 4 15,-1 1 5-15,1 1 18 16,-8 2 13-16,-8 3 10 15,-2 1 0 1,7-6-11-16,0 1-8 0,-34 21-6 16,-6 3-4-16,-6 6-5 15,8-11-2-15,-1-3-10 16,4 3-4-16,1-5-6 16,4-1-7-16,6 4-32 15,0-3-18-15,11-2-52 16,2-3-33-16,5-6-88 15,8-3-64-15,7 0 185 16</inkml:trace>
  <inkml:trace contextRef="#ctx0" brushRef="#br0" timeOffset="-127345.36">18264 13296 584 0,'75'30'316'0,"-78"-14"-75"16,2-5-101-16,-3-2-18 16,6-5-64-16,0-3-17 15,-4-9 21-15,5 1 15 16,5-12 14-16,2-3-5 15,0-2-36-15,3-5-14 16,0 0-11-16,-7-2-5 16,8 1-9-16,2 0-3 15,-6 3-6-15,5-3 0 0,-1 7-1 16,-2-1-1 0,-1 8 22-16,-1 8 13 0,-6 4 24 15,0 0 4-15,-3 3-20 16,-2 0-15-16,0 1-27 15,-2 0-5-15,3 0-2 16,-1 0 0-16,-3 12 2 16,-1 7 1-16,-4 32-2 15,5-25 2-15,1 9 0 16,-4 4 2-16,1 6 0 16,-2 3 1-16,2 2 0 15,6 3 0-15,-1-3 1 16,1-2-1-16,1-3 2 15,-2-5-2-15,6-6 3 16,-2-5 0-16,4-5 3 16,-1-3-1-16,1-1 1 15,1-3-2-15,-3-5-1 0,1 0-1 16,-3-4 0-16,0-2 2 16,1-2 3-16,-2-1 2 15,-2-2 21-15,0-1 7 16,-1 0 9-16,1 0 3 15,-1-1-15-15,-2 0-5 16,3 0-10-16,-1 0-3 16,0 0-6-16,-4 0-3 15,-12-1-1-15,-29-3-1 16,24 6-1-16,5 4 0 0,-3 1-3 16,3 2-2-16,2 3 0 15,1-1-1-15,1 0 2 16,0-1 2-16,0-3 1 15,2 2 1-15,3-4 5 16,-4-2 3-16,5 1 5 16,0-4 1-16,0 1-5 15,7-1-3-15,-2-1-9 16,2 2-2-16,0 0-4 16,0 0-2-16,0 0 0 15,11 0 0-15,3 0 2 16,30 1 2-16,-20-1 3 15,6 0 2-15,10 1 1 16,1 2-1-16,0 1-2 16,2-1 1-16,-9 1 0 15,4 2 0-15,-4 0-7 16,0 0-27-16,-1 1-543 0,-10-1 423 16</inkml:trace>
  <inkml:trace contextRef="#ctx0" brushRef="#br0" timeOffset="-64676.23">16364 12535 1153 0,'-52'-55'92'15,"22"63"-82"-15,5 6-7 16,4 10 0-16,-2 11-3 16,-2 15-2-16,-6 9-1 15,-7 24-1-15,-1 13-2 0,-11 21 2 16,-3 14 0 0,-7 17 3-16,0 2 1 0,7 8 3 15,4-7 2-15,15-10 1 16,13-7-2-16,20-16-4 15,14-6-5-15,25-11-6 16,13-6 1-16,28-12-3 16,16-8 2-16,30-18 0 15,11-10-1-15,22-17 2 16,10-8-2-16,19-16 2 16,16-6 2-16,9-17 1 15,4-6 3-15,2-12 2 16,-13-3 2-16,-3-6 1 15,-12-2 2-15,-17 0 3 16,-13 0-1-16,-27 5 1 16,-12-3 0-16,-34-1-11 15,-6 1-1-15,-25-7 11 16,-3-2 19-16,-12-12 37 0,-4-13 9 16,-9-24-2-16,-2-8-17 15,-4-7-25-15,0 0-9 16,-8 5-11-16,-4 4 2 15,-7 13 3-15,-6 11 3 16,-8 17 19-16,-6 4 9 16,-17 6 2-16,-12-2 2 15,-30 6-6-15,-9 6-12 0,-35 8-13 16,-39 9-2-16,-35 8 5 16,-27 8 16-16,-24 5 9 15,12 5-2-15,4 3-103 16,11 1-111-16,24 16 106 15</inkml:trace>
  <inkml:trace contextRef="#ctx0" brushRef="#br0" timeOffset="-62918.9">17325 14980 404 0,'-1'-1'265'0,"0"0"-6"16,0 0-59-16,0-1-72 0,-3 0-23 16,-2 0-32-16,-6 0-4 15,4 3-13-15,-5 3-6 16,-27 27-5-16,28-15-6 15,-2 6-14-15,6 4-8 16,1 6-11-16,-7-1-3 16,1 7-5-16,5 3-2 15,-3 0 1-15,9 3 0 16,1-8 1-16,6-3-1 16,7-9-1-16,0-4-1 0,6-9-4 15,-6-7-1-15,-4-7 2 16,6-6 1-16,-3-9 7 15,5-4 4-15,-3-8 1 16,-3 0 1-16,3-3 0 16,-5-3-1-16,4 2 1 15,-2-2-1-15,-6 3 0 16,2 2 1-16,-6 9 3 16,-1 7 6-16,1 6 12 15,4 7 12-15,-3 5-3 16,-1 5-3-16,-4 10 3 15,-2 7-3-15,3 7 8 16,3 4 0-16,-1 2-13 16,-2-2-9-16,5 1-11 15,-3-2-2-15,5 1-2 16,-1-3-2-16,5-7-6 16,4-2-6-16,8-9-40 0,2-2-24 15,6-5-71-15,1-4-48 16,-4-4-111-16,2-3-85 15,2-8 246-15</inkml:trace>
  <inkml:trace contextRef="#ctx0" brushRef="#br0" timeOffset="-62453.21">17740 15085 944 0,'8'-48'401'0,"-9"49"-234"15,2-1-53-15,4 1-66 16,-5-1-6-16,0 0-7 15,0 0 6-15,5 1 1 16,7 5-13-16,4 1-13 16,29 15-5-16,-29-16-7 15,7 0-1-15,-3-3-1 16,6 3 1-16,-7-3 1 16,-5-3 2-16,-4 0 4 0,-7 1 3 15,-3 1 14-15,-3 5 7 16,2-7 21-16,0 0 8 15,-14 9-3-15,-39 18-6 16,34-14-26-16,-4 3-11 16,2 1-14-16,5 4-3 15,-8-4-18-15,9 6-14 16,-2-5-42-16,2 1-33 16,11-5-87-16,-3-1-68 0,9-1 166 15</inkml:trace>
  <inkml:trace contextRef="#ctx0" brushRef="#br0" timeOffset="-62134.83">18016 15269 873 0,'34'32'405'0,"-47"-26"-180"16,0 2-43-16,-7 5-56 0,1 3-22 16,-7 9-30-16,-2-2-8 15,0 5-32-15,5-3-16 16,6-3-17-16,4-3-19 15,3-3-62-15,-2-2-56 16,8-2-163-16,2 0-131 16,9-8 268-16</inkml:trace>
  <inkml:trace contextRef="#ctx0" brushRef="#br0" timeOffset="-61684.39">18241 15240 525 0,'11'7'296'0,"-3"-5"-21"16,-1-1-106-16,-1-3-45 16,4-3-32-16,1-5-28 15,0-3-16-15,2-6 16 16,-4-1 2-16,2-8-9 16,-1-2-6-16,1 1-23 0,0-1-3 15,-4 6 9-15,3 4 7 16,-4 7 8-16,-4 6 4 15,1 7-1-15,-6 6 0 16,-1 12-2-16,-1 11-6 16,-4 16 4-16,-1 5 4 15,-7 10 4-15,5 0-5 16,-1 0-20-16,1 0-13 0,3-1-24 16,-2-5-18-16,5-4-91 15,-1-1-65-15,4-10 108 16</inkml:trace>
  <inkml:trace contextRef="#ctx0" brushRef="#br0" timeOffset="-59634.26">17141 14758 840 0,'1'72'328'16,"3"-70"-200"-16,0-1-100 16,6 6-32-16,5 0 4 15,6 10 0-15,-1 0-5 16,8 7 0-16,5-1 0 0,9 5 1 15,8 3 1-15,7 3 1 16,0 3 1-16,3 1 9 16,2-3 10-16,1-1 28 15,2 4 14-15,-1-2 7 16,1 2-8-16,2 3-23 16,-2 0-15-16,3-2-13 15,-1 3-1-15,-9-3 0 16,-2-2-1-16,-18 1 0 15,-4-3 1-15,-12-2-19 16,-5-3-20-16,-7-10-73 16,-1-3-50-16,0-7 94 15</inkml:trace>
  <inkml:trace contextRef="#ctx0" brushRef="#br0" timeOffset="-59334.56">18374 14586 1643 0,'-10'27'-13'0,"0"-2"3"0,-19 33-6 16,-6 9 4-16,-20 11 9 16,-4 7 1-16,-18 15 3 15,-8 1-19-15,0 9-50 16,-11 4-29-16,-7 13-99 16,-7 8-64-16,-16 11 169 15</inkml:trace>
  <inkml:trace contextRef="#ctx0" brushRef="#br0" timeOffset="-10790.35">1106 6335 610 0,'3'-9'237'0,"-2"0"-34"16,2 1-35-16,9 3-31 15,-12-3-8-15,4 0-24 16,4-2-8-16,1 1-18 16,7 1-14-16,2 4-22 15,4 0-11-15,-3-2-19 0,9 2-2 16,2-2-7-16,2 3-3 15,-2 2-1-15,0 1-2 16,3 4-4-16,-1 5 0 16,1 8-1-16,-6 3 1 15,-3 13 5-15,-3 1 0 16,-3 8 3-16,-2 4 1 16,-8-3 1-16,-1 7-1 0,-4-1 1 15,-3-2-1 1,4 7-1-16,-3-3 0 0,2 1-1 15,1 2 0-15,2-10-1 16,4-3 1-16,5-8-1 16,0-7 0-16,-2 0 1 15,0-4-1-15,-3-2 2 16,2-2 0-16,2-6 2 16,0 5 0-16,0-7-15 15,-4-2-21-15,-1 6-61 16,-5-12-41-16,-2 1-83 15,-2 0-57-15,0-4 175 16</inkml:trace>
  <inkml:trace contextRef="#ctx0" brushRef="#br0" timeOffset="-10444.29">1662 6687 439 0,'-4'-14'288'16,"-8"14"-4"-16,2-1-59 15,0 10-38-15,-4 3-44 0,-4 5-43 16,-9 8 1-16,-5 10-28 15,-10 7-9-15,-6 8-5 16,-6 2-12-16,-2 7-14 16,-1-6-7-16,6-5-13 15,6-2-5-15,3-11-4 16,5-1-1-16,13-7-38 16,0-5-46-16,16-8-133 15,3-5-148-15,3-8 226 16</inkml:trace>
  <inkml:trace contextRef="#ctx0" brushRef="#br0" timeOffset="-9813.46">2481 6728 320 0,'-6'-4'228'0,"4"7"-6"16,3-2-24-16,-1-1-26 15,0 0-41-15,2 0-20 0,16 6-16 16,31 12-32-16,-25-16-14 16,5-1-23-16,-2-3-3 15,3-2-11-15,-1-2-2 16,-2-5-2-16,1 1 0 16,-8 0-24-16,-2-2-30 15,-5 6-126-15,3 0-139 16,-1 2 194-16</inkml:trace>
  <inkml:trace contextRef="#ctx0" brushRef="#br0" timeOffset="-9560.98">2612 6574 666 0,'-59'-41'328'0,"62"35"-166"16,2 1-33-16,3 2-62 15,8 0-55-15,4 2-12 16,5 1 0-16,-2-4 1 16,4 3 1-16,-3-4 2 15,-2 2-35-15,1 1-156 16,3-1 133-16</inkml:trace>
  <inkml:trace contextRef="#ctx0" brushRef="#br0" timeOffset="-8830.7">3867 6245 436 0,'35'5'261'0,"-36"10"13"15,-2 2-132-15,-7 8 34 16,-7 4-28-16,-1 3-21 0,-1 1-6 15,-2 3-40-15,-6 2-22 16,-11 1-27-16,-12-2-9 16,-6 4-10-16,-3-2-1 15,-1-2-4-15,-1-1 3 16,3-12-33-16,4-7-30 16,14-11-44-16,0-7-6 15,12-12 28-15,0-7 24 16,4-6 39-16,6-2 1 15,20 2-5 17,-1 13 2-32,-1 6-6 0,1 2 0 0,11-42 4 0,13 4 6 15,8 5 13-15,-9 32 6 16,1 2 6-16,6 9 1 16,2 5 2-16,4 5 12 15,5 7 1-15,-3 2 2 16,4 0 4-16,0 2-12 15,0-6-1-15,6-1-8 16,-3-1-5-16,2-5-2 16,-5-3 0-16,-2-5-1 15,2 1 0-15,-3-3-1 16,5 0-19-16,1 4-100 16,0-4-97-16,-4 0 122 15</inkml:trace>
  <inkml:trace contextRef="#ctx0" brushRef="#br0" timeOffset="-8446.16">4462 6336 687 0,'-62'-51'306'0,"74"54"-172"15,4 0 14-15,6 2-69 16,2-1-18-16,2 0-18 16,3 0-10-16,0-1-13 15,1-2-1-15,0-1-3 16,1-4-4-16,-6 0-1 16,-1 2 1-16,-6-3-71 15,-4 1-64-15,-4-1 75 16</inkml:trace>
  <inkml:trace contextRef="#ctx0" brushRef="#br0" timeOffset="-8225.98">4683 6218 829 0,'-47'-13'369'15,"38"33"-217"-15,2 3 5 0,2-2-90 16,-3-2-28-16,4-5-25 16,-2-3-4-16,3-1-11 15,1 1-49-15,-1 2-204 16,3 0 175-16</inkml:trace>
  <inkml:trace contextRef="#ctx0" brushRef="#br0" timeOffset="-7953.61">4397 6647 561 0,'-2'-4'326'0,"2"4"-38"0,9 2-138 15,3-1-29-15,-4-2-64 16,10-2-39-16,-5-3-6 16,8 4-9-16,2 1-2 15,7-1-1-15,7 4-2 16,2-6-36-16,4-1-40 16,-2-1-151-16,2-1 143 15</inkml:trace>
  <inkml:trace contextRef="#ctx0" brushRef="#br0" timeOffset="-7567.57">5128 6479 589 0,'13'-42'280'0,"-28"56"-132"16,-1 3 3-16,1 7-41 15,2 3-12-15,3 2 2 16,1 5-1-16,5 2-20 0,1 3-17 16,6-3-32-16,2-8-14 15,4-7-13-15,5-6-3 16,2-9-2-16,1-7-16 16,5-9-48-16,0-4-43 15,0-13-184-15,4-2 188 16</inkml:trace>
  <inkml:trace contextRef="#ctx0" brushRef="#br0" timeOffset="-7337.64">5184 6141 792 0,'-11'-2'406'0,"1"3"-140"16,0 2-93-16,3 3-89 16,-1-3-47-16,6-2-30 15,0-1-6-15,2 0-14 16,0 0-4-16,0 0-59 16,0 0-58-16,0 0 88 15</inkml:trace>
  <inkml:trace contextRef="#ctx0" brushRef="#br0" timeOffset="-6615.62">5563 6213 476 0,'-25'-91'260'0,"15"86"-51"16,5 4-6-16,-2-2-47 15,-3 3-9-15,8 6-25 16,-8-4-11-16,0 9-25 16,6-137-13-1,2 64-18-15,0-1-7 0,-14 106-8 16,-2 6-3-16,4 12-6 15,2 267-6-15,6-285-10 16,-1-10-5-16,4-8-6 0,3-1-1 16,-2-18-1-16,7 9-1 15,-5-13-1-15,11-2 0 16,-5 0 4-16,-1-3 1 16,1-5-1-16,-6-2-12 15,7-3-16-15,-2-2-4 16,6 4-2-16,-4 2 5 15,9 9 0-15,-2 4-2 16,-2 11 1-16,-1 3 5 0,-3 5 10 16,-2 3 5-16,2 1 3 15,5-1 1-15,4-4 4 16,3-2 1-16,10-9 6 16,-3-7 2-16,7-7 0 15,0-8 1-15,4-9 0 16,1-4-1-16,-6-8 0 15,0 1-1-15,-4 1-3 16,-6 0-1-16,-8 8-10 16,-7 0-20-16,-7 8-75 15,-4 4-69-15,3 7 101 16</inkml:trace>
  <inkml:trace contextRef="#ctx0" brushRef="#br0" timeOffset="4920.91">15107 2316 155 0,'1'-9'110'0,"3"3"4"15,-1 3-5-15,1 2-8 0,-1 2-38 16,-3-1-19-16,-1 0-24 15,1 3-1-15,2 24 1 16,7 35-5 0,-6-13-2-16,-2 9-2 0,-1 16 1 15,-2 5-2-15,-1 14-5 16,2 3 0-16,-4 12 23 16,-5 1 10-16,6 9 12 15,-7 0 3-15,3 4-3 16,8 4-7-16,-4-2-9 15,1-1-4-15,-8-13-19 16,0 2-2-16,-6-11-2 16,2-4 1-16,1-12 0 15,0-10 0-15,-1-14-2 16,3-4 0-16,1-8-1 16,0-4-24-16,6-7-135 15,-2-13 110-15</inkml:trace>
  <inkml:trace contextRef="#ctx0" brushRef="#br0" timeOffset="5485.4">13555 3181 668 0,'-10'1'199'0,"11"1"-232"16,-1-3-9-16,12 4 29 15,3 0 5-15,4-2 16 16,17 6 11-16,4-4 13 16,5-3 3-16,14 4-9 15,4-4-6-15,13 8-11 0,9 4-3 16,10 0-4-1,12 4 0-15,13 3 1 0,6-2 26 16,14 2 22-16,3-6 7 16,8-4 20-16,3-6-21 15,15 2-13-15,0-5-6 16,8-2-18-16,3-1-6 16,-4-5-5-16,-1 7-2 15,-12-8 0-15,-7-1-1 0,-15 0 0 16,-9-3 2-16,-15 1-1 15,-11 1-13-15,-18-5-73 16,-10 1-62-16,-30-3 81 16</inkml:trace>
  <inkml:trace contextRef="#ctx0" brushRef="#br0" timeOffset="6156.76">14358 3126 491 0,'-25'-24'241'0,"4"40"-96"16,-2 3-12-16,5 12-7 16,2 1-37-16,2 8-34 15,6 2-6-15,3-2-25 16,5 1-2-16,10-12 8 15,1-5-1-15,7-12 7 16,2-6 3-16,8-15 4 16,3-2 4-16,-2-10 1 15,0-5-6-15,-9-6-15 16,-4-3-4-16,-6 1-4 16,-5 3-1-16,-6 3 2 15,-6 3-3-15,-7 7-7 16,-2 3 0-16,-5 11-4 15,-2 7 2-15,-3 15 9 0,-3 4-3 16,2 9 0-16,0 3-4 16,4-7-8-16,3 0-2 15,4-6-30-15,6 1-36 16,13 3-113-16,4-5-63 16,13-3 143-16</inkml:trace>
  <inkml:trace contextRef="#ctx0" brushRef="#br0" timeOffset="6736.2">15893 3355 507 0,'10'-64'309'15,"-28"57"-18"-15,2 7-167 0,-3-1 6 16,0 6-50-16,6 4-18 31,7-5 0-31,0 1-2 0,-17 11-18 0,9 6-10 16,9 4-14-16,8-9-5 16,11-1-7-16,0-4-1 15,9-6 3-15,4-4 2 16,1-10 3-16,5-3 1 15,3-7 1-15,1-3 0 0,1-4-1 16,-11-4-1-16,-7 0 1 16,-5 0 1-16,-14 8 6 15,0 7-2-15,-7 7-15 16,-8 4-6-16,-6 12-17 16,-6 8 0-16,-3 12 15 15,-2 5 6-15,4 12 8 16,3-1 0-16,6 0-6 15,7-4-3-15,8-11-61 16,4-4-63-16,13-6-179 16,7-4 183-16</inkml:trace>
  <inkml:trace contextRef="#ctx0" brushRef="#br0" timeOffset="8386.37">13567 4368 581 0,'-3'-28'268'0,"2"3"-128"15,1 5-3-15,0 3-38 16,0 7-26-16,0 5-26 16,0 5-4-16,5 11-8 15,-2 6-6-15,0 25-4 16,-4 7-2-16,-12 24-1 16,5 13-1-16,-9 19-4 15,2 12-1-15,-6 3-3 16,4 0-1-16,-2-9-2 0,4-4-3 15,3-10-1-15,-5-13 0 16,4-14-2-16,0-9 1 16,-3-12-44-16,7-6-58 15,-2-8-169-15,1-11 165 16</inkml:trace>
  <inkml:trace contextRef="#ctx0" brushRef="#br0" timeOffset="8752.07">12745 5031 530 0,'-29'-9'209'0,"10"2"-81"15,2 2 22-15,8-1 26 16,6-1-30-16,7 0-83 15,8 0-26-15,21 2-16 16,9 2 4-16,15 0-3 16,6 2-8-16,15 0-8 15,6-1-2-15,17 0-2 16,9 4 2-16,0 1-3 16,1 2-1-16,-4-2 3 15,1-5-2-15,3-3 3 16,1 5 0-16,-14-2-3 0,-8 3 3 15,-14 2 0-15,-8-5 3 16,-10 2-47-16,-8-2-36 16,-19-3-109-16,-12-1-92 15,-19-2 175-15</inkml:trace>
  <inkml:trace contextRef="#ctx0" brushRef="#br0" timeOffset="9231.78">13120 4939 359 0,'-68'-36'216'0,"64"44"35"16,-3 5-88-16,3 6 8 15,1 3-24-15,-2 0-51 16,6 0-12-16,-1-7-37 15,9-2-15-15,0-5-18 16,4-5-2-16,6-6 3 16,-7-7 3-16,5-7 4 0,-6-1 2 15,-6-1 3-15,-1 4 0 16,-11-2-2-16,0 7-3 16,-6 2-14-16,-4 0-8 15,2 11-13-15,-2 2-3 16,1 6 4-16,3 2-15 15,3-1-49-15,-3-1-57 16,6-2-172-16,-7-2 192 16</inkml:trace>
  <inkml:trace contextRef="#ctx0" brushRef="#br0" timeOffset="9602.79">12565 4889 722 0,'-3'1'346'16,"-3"-2"-145"-16,2 19-103 16,-2-1 7-16,0 8-35 15,0 6-5-15,-1-8-4 16,3 6-13-16,3-11-31 15,2-2-10-15,15-10-8 16,1-6 0-16,15-11 7 16,1-6 3-16,0-11 3 0,-5-5 1 15,-3 5 0 1,-3-1-1-16,-9 4 3 0,-4 6 2 16,-12 2-9-16,-6 8-7 15,-12 14-14-15,-6 7-6 16,-13 16 5-16,-4 5 5 15,0 4-3-15,0 3-51 16,15-1-247-16,6 0 214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01:23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2773 3395 217 0,'-27'-16'138'15,"27"46"17"-15,1 6-25 16,-1 10-31-16,3 4-19 16,-1 8-40-16,3 7-4 15,-5 5 9-15,4 3 14 16,-1 8 14-16,1 5 6 15,-2 8-10-15,-8 1-15 16,6 3-16-16,-2-3-15 16,4-1-12-16,-1 7-2 0,-1 2 19 15,0-1 3-15,0-4 4 16,3-1 6-16,-6-3-2 16,6 4 8-16,-3 4 5 15,0-2-1-15,0-7-18 16,-5 0-8-16,3-4-7 15,-4-5 0-15,2-5-6 16,1-10-2-16,-3-10-3 16,-1-8 1-16,4-8 1 15,-1-1 0-15,4-14 5 16,0-2-14-16,0-10-55 16,-2-9-62-16,-5-19-283 15,7-8 263-15</inkml:trace>
  <inkml:trace contextRef="#ctx0" brushRef="#br0" timeOffset="932.37">2545 3523 211 0,'-22'-24'188'0,"17"31"51"15,3 1-33 1,-3-4-28-16,2 3-21 0,2-4-12 16,-1 0-11-16,2-3-19 15,0 0-13-15,0 0-13 16,0-1-10-16,0 0-23 15,0 0-10-15,6-13-28 16,24-40-9-16,-12 17-8 16,5 0-1-16,4-5-1 15,0 1-1-15,4 4 2 16,-2-1-1-16,-2 0 1 16,-4-1 0-16,-4 3 0 15,-4 5 0-15,0 4-2 16,-1 4 0-16,-4 9-4 15,2 2-3-15,-4 10-5 16,0 5-4-16,-3 7 0 16,4 4 1-16,-2 5 7 15,4 3 3-15,-1 6 3 0,0 5 1 16,0 8 2-16,-6-1 0 16,-2 2 1-16,-3 0 2 15,-2-3 0-15,1 3 1 16,1 2-1-16,-1-3-14 15,2-1-77-15,0-4-54 16,1-5-230-16,4-5 232 16</inkml:trace>
  <inkml:trace contextRef="#ctx0" brushRef="#br0" timeOffset="1760.93">1911 3040 437 0,'3'-6'247'0,"-3"2"-46"16,0 3-20-16,0 1-35 15,-2 0-41-15,1 0-40 16,0 0-10-16,-1 6-11 15,-5 17 3-15,-9 37-4 16,9-24-7-16,2 5-13 16,0 3-8-16,2-7-7 15,1 1-2-15,3-10-1 16,3-7 2-16,2-4 0 16,3-2 0-16,1-9 1 15,2-3 1-15,2-6 4 16,2-6 2-16,6-7-4 15,4-4-5-15,3-2 0 16,2-2-1-16,-3 1 3 16,-2-6 3-16,-3-4-3 15,-8-3-1-15,-7-4 1 16,3 10-1-16,0-1-2 0,-4 6-1 16,3 8-4-16,-13 1-7 15,0 14-14-15,4 5-5 16,-3 10-2-16,-2 9 8 15,-5 13 20-15,0 5 10 16,-2 7 9-16,4-1 0 16,8 0-7-16,-1 0-3 15,7-3-6-15,2 4 0 0,-3-7-1 16,5-4 1-16,-5-3-1 16,8-2-21-16,-3-6-105 15,0-2-83-15,8-1 120 16</inkml:trace>
  <inkml:trace contextRef="#ctx0" brushRef="#br0" timeOffset="3072.39">2333 5547 251 0,'-8'-3'190'0,"3"-2"39"16,0 3-51-16,7 6-80 16,0-4-33-16,-2 0-57 15,0 0-8-15,23 9 2 16,35 17 0-16,-17-17-2 16,8 4-3-16,11 1-4 15,4-3 4-15,15-1-3 16,10-3-1-16,16-3 3 15,13-2-4-15,15-1 3 16,7-1 1-16,19 0 1 16,8-2 2-16,12 1 1 15,6-5 1-15,5 2-1 16,-1-4 1-16,26-1-1 16,9 2 2-16,10-3 3 0,16 0 12 15,3 0 35-15,-1 0 2 16,7 2-1-16,0-2-13 15,5-1-35-15,3 2-3 16,4-3-1-16,10 3 3 16,-2-3 2-16,7 1-2 15,-1-4 2-15,7 1-3 0,0-4 3 16,-19 1-6-16,25 2 8 16,-7-4 3-16,0 7-4 15,19 0 4-15,-25 0-10 16,-4 8-4-16,-7-2 2 15,-7 3-2-15,-11 8 3 16,-4-3 2-16,-16 7 0 16,-10 0 1-16,-10 3-2 15,-20 0-1-15,-15 3 27 16,-2 0 6-16,-20 3 3 16,-4-4 3-16,-20 3-27 15,-5-3-2-15,-18-3-1 16,-4 4-1-16,-21-7-7 15,-14 4-20-15,-18-5-41 16,-4 0-37-16,-7 0-99 16,-11-5-58-16,-10 5 157 15</inkml:trace>
  <inkml:trace contextRef="#ctx0" brushRef="#br0" timeOffset="3502.24">13999 5408 581 0,'0'5'209'0,"0"-1"-167"16,-5-4-41-16,6 1-7 16,-1-1-2-16,0 0-3 15,7 0 2-15,18 3 5 16,36 5 0-16,-16-5 0 16,4 3 2-16,8-3-1 15,-2 4 1-15,-6-3 2 16,-3 2 0-16,-11 7 13 15,-5 1 4-15,-15 10 26 16,-8 2 22-16,-18 6 29 16,-9 4 13-16,-13 3-1 15,-3-2-20-15,-1 3-41 16,1-4-18-16,5-5-45 16,2 1-24-16,7-10-94 15,6 0-109-15,10-3 155 0</inkml:trace>
  <inkml:trace contextRef="#ctx0" brushRef="#br0" timeOffset="4123.25">15271 5473 481 0,'-2'-3'222'16,"1"2"-37"-16,-4 2-165 15,4-1 7-15,0 0 9 16,-1 7 1-16,-2 12 6 0,-10 30 6 16,0-23 12-16,2 6 3 15,-6 9-7-15,-1 3-6 16,1 7-18-16,-4 3-10 15,-1 0-10-15,7 0-2 16,-7-5-6-16,3-5-1 16,0-4 0-16,-1 1-1 15,6-4-1-15,0 0-1 16,10-4-1-16,1-2 1 16,5-8-2-16,9 0-2 15,3-4 1-15,6-5 3 0,1-1 16 16,4-4 5-16,-2-3 4 15,-5-4-2-15,9-2-10 16,-3-4-3-16,5-5-5 16,4 2-6-16,3-10-29 15,-5 2-21-15,2-4-54 16,-6 0-26-16,-5 0-116 16,-2-4 155-16</inkml:trace>
  <inkml:trace contextRef="#ctx0" brushRef="#br0" timeOffset="4337.47">15125 5831 931 0,'-12'1'311'16,"6"-2"-264"-1,-1 1-30-15,7 1 29 0,10 2 12 16,8 6 0-16,7-1-2 15,6-3-8-15,9-1-13 16,7-6-28-16,3 4-13 16,15-4-63-16,2 2-55 15,2-1-208-15,-4-3 208 16</inkml:trace>
  <inkml:trace contextRef="#ctx0" brushRef="#br0" timeOffset="6026.59">5255 5473 232 0,'-20'95'154'0,"20"-85"11"16,-1 2-10-16,1-1-10 15,-2 0-2-15,2 1-13 16,0 0-7-16,-2-4-24 16,0-5-18-16,2 0-9 0,-1-4 6 15,1 0 6-15,0 0-3 16,3-11-24-16,6-18-19 15,11-39-23-15,-11 31-4 16,1-11 1-16,5-2-2 16,-1-13-2-16,3-10-2 15,-1-10-4-15,4-1-1 16,-1-2 0-16,-5-1 0 16,7-3 0-16,-6-7 2 0,-2-4 0 15,-1 5 0-15,-9 13 2 16,1 8 0-16,-4 10 0 15,0 4 0-15,0 4-2 16,-3 4 0-16,2 10-2 16,1 5 0-16,2 12-2 15,-3 5-3-15,0 12-12 16,1 7-9-16,-9 10-4 16,8 15 1-16,-1 19 8 15,4 13 9-15,2 19 7 16,-4 2 6-16,-6 15 10 15,-7 2 2-15,1 13 4 16,-5 7-4-16,7-4-5 16,-3 2-1-16,3-8-4 15,2-3 0-15,1 0 0 16,-1-8-1-16,4-15 0 16,3-8 0-16,1-17 6 15,3-4-17-15,-4-12-49 0,-2-1-48 16,-4-6-215-16,7-5 210 15</inkml:trace>
  <inkml:trace contextRef="#ctx0" brushRef="#br0" timeOffset="7364.02">8141 5469 592 0,'-3'0'94'0,"7"1"9"16,-4 1 80-16,0-3-57 15,0 1-23-15,-1-1-43 16,0 0-17-16,0-13-14 16,0-15-7-16,-2-37-3 15,8 24 4-15,-3-10 7 16,1-9 0-16,8-6 2 15,-9-5-3-15,5-4-9 16,5-3-2-16,-2-8-10 16,1-7-3-16,3-7-5 15,-1 1-1-15,6 8 0 16,4 7 0-16,-3 6 1 16,-2 8 2-16,-1 6 0 15,-4 1-1-15,-1 16 0 16,-5 3-1-16,0 15-2 0,0 7-1 15,-4 7-5-15,0 8 2 16,0 8-10-16,-3 3-1 16,4 13 2-16,-3 7-4 15,1 19 13-15,-3 7 4 16,-7 18 9-16,1 12 5 16,-12 1 9-16,4 11 2 15,-6 4 0-15,-3 6 0 16,1 13-1-16,-2-7 4 0,8 0 4 15,-3-8-1-15,7-12-6 16,3 1-7-16,5-12-10 16,1-11-1-16,0-17 1 15,4-8-1-15,0-16-32 16,6-7-38-16,8-2-146 16,-8-12 133-16</inkml:trace>
  <inkml:trace contextRef="#ctx0" brushRef="#br0" timeOffset="8627.1">10973 5280 246 0,'70'52'181'16,"-69"-46"-3"-16,1-3-8 15,-2 3 1-15,0-6-14 16,0 0-12-16,0 0-23 16,0-1-17-16,0 0-27 15,0 0-14-15,1-9-31 16,3-12-8-16,5-43-13 0,0 27 0 15,-2-11 3-15,4-6 2 16,3-3 6-16,-2-1 0 16,4-7-1-16,-1-1-4 15,0-12-9-15,-2-4-2 16,1-3-3-16,2-1-3 16,-3 12 2-16,0 5-1 15,-3 7 1-15,-1 6 1 16,-1 6-2-16,2-3 0 0,1 9-1 15,-2 0-1-15,2 5-2 16,1 6-1-16,-3 5 1 16,2 9 0-16,-7 6 3 15,-3 5 10-15,1 6-4 16,-2 4-4-16,0 10-6 16,-4 1-13-16,-4 16 3 15,-2 5 1-15,-5 14 4 16,1 8 0-16,1 14 1 15,-5 4 4-15,-1 11 6 16,0 8 6-16,-5 3 9 16,6 6 1-16,2-6-3 15,3-6-4-15,4-15-6 16,0-10-2-16,2-6-1 16,2-6-3-16,1-7-69 15,-2-9-64-15,5-5 81 0</inkml:trace>
  <inkml:trace contextRef="#ctx0" brushRef="#br0" timeOffset="9816.42">13494 5570 401 0,'1'-1'166'16,"-4"1"-51"-16,3 0-52 16,0-1 66-16,0 0 23 15,0 0 9-15,2-6-10 16,3-18-51-16,2-33-16 16,-7 17-31-16,4-2-14 15,1-15-24-15,-1-9-7 0,7-9-5 16,3-3-2-1,-2-6 1-15,-1-1-1 0,2-3 0 16,-3-4 0-16,6-1-1 16,1-5-2-16,0 12 0 15,1 4-1-15,-3 10 3 16,2 7 1-16,-4 7 3 16,-5 1 1-16,-2 11 3 15,-3 9 2-15,-3 8-1 16,-1 7 0-16,-4 8-3 15,0 5 4-15,1 6-12 16,2 5-12-16,-3 9-18 16,5 9-9-16,-4 20 6 15,-2 11 10-15,-2 26 13 16,-3 7 4-16,-7 15 17 16,-1 10 14-16,-7 10 24 15,1 6 18-15,1-7 0 16,0-4-10-16,10-9-21 15,-4-6-18-15,9-4-12 0,6-6 9 16,-10-22-88-16,8-9-82 16,-5-10 101-16</inkml:trace>
  <inkml:trace contextRef="#ctx0" brushRef="#br0" timeOffset="33340.51">2454 10707 238 0,'-60'31'138'15,"66"-33"-11"-15,1 0-34 16,4 2-31-16,1 0 1 16,2 3-9-16,3 1-10 15,6 0-18-15,3 0-9 0,13 2-12 16,0 1-1-16,3-3 4 16,10 5 10-16,1-4 14 15,3-1 4-15,15 3 5 16,1-2 0-16,10 0-7 15,7 4-5-15,1-5-10 16,7 4-11-16,11 0-8 16,5-5-1-16,14 5-2 15,-1-5 1-15,7 1 4 16,4 0 3-16,5 0 3 16,5 1 2-16,9 0-1 15,6 0-1-15,2 1-2 16,0-1 0-16,8 2 0 15,-6-5-1-15,20 0 2 16,7-1-2-16,1-3-1 16,7 2-1-16,3-8-1 15,-1 1-1-15,9-3-1 16,5-4 0-16,3-2 0 0,0 2-2 16,1-1 0-16,-2-2 1 15,-3 3 0-15,9 0 1 16,-3 3 1-16,2 2 0 15,3 0 1-15,-4 3 0 16,5 3-2-16,-8 0-1 16,4 3-1-16,-4 1 0 15,1 3 24-15,5-2 32 0,-7 3 10 16,0-1 3-16,-5 0-22 16,-3 2-32-16,-1-4-6 15,-4 1-3-15,-3 0-2 16,4 3 2-16,-10-1-3 15,3 3 2-15,-16 1-2 16,-3-1-1-16,3 5-1 16,-11-4 0-16,5 3 1 15,-6-2 1-15,-11-2 1 16,-2 5 0-16,-11-4-1 16,0 1 0-16,-13 5 0 15,-6-4 0-15,-17 4 0 16,-12-5 0-16,-4 2 1 15,-8 1-1-15,-10 0 3 16,-11 3 2-16,-20-7-41 16,-10-2-29-16,-9-1-46 15,1 1-18-15,-4 1-71 16,2 1 130-16</inkml:trace>
  <inkml:trace contextRef="#ctx0" brushRef="#br0" timeOffset="33826.22">15388 10912 345 0,'-48'-11'189'0,"49"13"-6"16,3-4-39-16,3 3-15 15,3 1 4-15,4-3-4 16,3 3-10-16,1 2-7 16,-3-3-9-16,0 7-28 0,-4-1-9 15,-5 0-12-15,-2-1-6 16,-4 4-7-16,-7 2-6 15,-11 8-15-15,-3 2-4 16,-12 7-9-16,-7 3-1 16,-7 2-9-16,-4 8-56 15,-10 2 43-15</inkml:trace>
  <inkml:trace contextRef="#ctx0" brushRef="#br0" timeOffset="43516.58">1737 8525 331 0,'0'-9'199'0,"-2"0"-23"16,-1 5-8-16,-1 3-44 16,1 1-7-16,2 0-15 0,0 0-10 15,0 0-21-15,-3 5-11 16,-6 18-15-16,-7 26-7 16,15-20-12-16,1 3-2 15,-1 4-13-15,1 4-1 16,3-1-4-16,6-1-2 15,0-7-1-15,-1-6-3 16,-1-9 0-16,1-5 1 16,6-11 0-16,6-3 3 0,4-10 2 15,3-7-2-15,5-3 1 16,-1-3-2-16,3 0-1 16,-3 1 2-16,-4-5-1 15,0 7 1-15,-7 0 2 16,-4 2 1-16,-6 9 5 15,-5 3 2-15,-4 7 3 16,0 4 3-16,-2 11 15 16,0 5 10-16,-2 9 20 15,-1 8 2-15,1 0-16 16,0-2-14-16,4 0-26 16,3-3-6-16,4-2-67 15,10 3-47-15,8-2-169 16,2-2 165-16</inkml:trace>
  <inkml:trace contextRef="#ctx0" brushRef="#br0" timeOffset="51357.71">2930 4168 326 0,'-32'80'233'0,"30"-9"0"15,-1 14-10-15,-3 25-75 16,2 9-36-16,-2 19-42 16,1 0-22-16,-3-4-18 15,-1-11 3-15,1-25 1 16,-5-15 0-16,11-32-5 15,0-12-6-15,2-18 27 16,2-16 7-16,0-20-3 16,-2-15 0-16,4-29-33 15,-2-13-9-15,-2-29-4 16,0-9-2-16,3 3 6 16,3 8 9-16,1 19 10 0,7 15 4 15,0 26-11-15,-1 10-10 16,1 31-14-16,-4 15 1 15,-5 29 14-15,-3 11 5 16,-9 32 8-16,-6 19 2 16,-6 26-4-16,0 13-1 15,4 10-54-15,10 2-474 16</inkml:trace>
  <inkml:trace contextRef="#ctx0" brushRef="#br0" timeOffset="54753.48">2696 8351 408 0,'0'-7'147'0,"4"15"-119"16,-3 8-24-16,-2 18 8 15,7 13 7-15,-3 20 14 16,6 13 15-16,3 24 23 16,-5 12 10-16,5 23 4 15,1 8-9-15,-1 16-27 16,2 10-11-16,-7 9-11 15,-3 2 2-15,3 14-3 16,-7-2-6-16,3 2-8 16,-1 1-5-16,-2-11 44 15,0 1 4-15,4-16 21 16,-2-6-1-16,-1-13-50 16,3-11 0-16,4-13-147 15,5-10 92-15</inkml:trace>
  <inkml:trace contextRef="#ctx0" brushRef="#br0" timeOffset="60630.05">2753 9386 9 0,'0'0'28'0,"0"0"48"16,0 0 18-16,0 0 23 15,0 0-13-15,0 0-31 16,0-1-13-16,0 0-11 16,0 0-3-16,0 0-11 15,2 0-3-15,7-1-15 16,-4 1-7-16,11 0-7 15,16-2-1-15,-18 6-2 0,-5-2 1 16,2 2 1-16,5 0 1 16,0 5 3-16,7 4 0 15,-4 0-1-15,4 6-1 16,-3 0-3-16,1-1-1 16,4 3-2-16,-1 2-1 15,4 2-1-15,3 5-1 16,-3 3 3-16,1 0 1 15,-4 0 1-15,-2 2 0 16,0 0 0-16,1 2-1 0,-5 1 1 16,4 2 0-16,-4 5 3 15,-2-3 0-15,8 9 1 16,-4-1 0-16,6 3-1 16,-6 3-1-16,4-2 8 15,-5-5 7-15,2 1 3 16,1-3 2-16,0 0-3 15,-2 3-4-15,-5 5 3 16,1-3 1-16,-5 12-1 16,2-1-3-16,-2 1-6 15,2 6-2-15,1-8-2 16,0 1-1-16,-1-1-1 16,0 0-1-16,4 4-1 15,-8 0 2-15,2 2-1 16,-6 0 1-16,4-7 3 15,5-1-2-15,-6 0 2 16,5 3 1-16,-4 1 1 0,1 5 1 16,1-2 0-16,3 1 0 15,-7-5-4-15,8 2 2 16,2 2-3-16,0-2-1 16,7 3 1-16,-1-1-4 15,3-8 1-15,4-1 1 16,1-5 0-16,3-7 2 15,1-7 1-15,3-3-1 16,2-9-1-16,-3 2-3 0,2-8-1 16,-3-1 0-16,0-2 1 15,-8-8 0-15,1-4 1 16,3-4 1-16,-5-10 1 16,8 2 2-16,-5-9 6 15,-2-3 2-15,2-4 2 16,-5-8-1-16,-1-9-3 15,1-1-3-15,-3-7-1 16,4-2-1-16,-2-4-1 16,-1 0 0-16,-1-5-1 15,-3-1 1-15,-4 7 1 16,-5-1 0-16,-3 6 0 16,6-1-1-16,-5-6 0 15,4-3-2-15,-7-9 0 16,-1 2-1-16,3 3 0 15,-8 1-1-15,7 8 0 16,-1 3 0-16,-4-1 0 0,6-2 0 16,1-6-1-16,1-5-1 15,-1-5 0-15,-1 0 0 16,0 5 0-16,0-1 0 16,5 6 0-16,1 5 0 15,-1 2 1-15,0 0 0 16,2 1 0-16,-4-2 0 15,1 0-1-15,2 1 0 16,-1 3-3-16,4 1-1 0,-1 3 0 16,4 0 0-16,2 1 2 15,0-1 2-15,1 5 0 16,-2-1 1-16,-1 5-1 16,3 1-1-16,-1 2 0 15,5 3 0-15,-6 0-1 16,4 3-2-16,-2-1 0 15,-6 1-1-15,11 6 0 16,-7-2 1-16,3 7 0 16,3 4 0-16,-7 3 2 15,7-1-2-15,1 0 1 16,-1 2-2-16,1 4 0 16,3 2 1-16,2 2 1 15,0 0 0-15,2-4 1 16,3 5 0-16,-7 0-1 15,3 2 1-15,-3 5 1 0,-4-1 0 16,0 4 0-16,0 5 1 16,-1-4 0-16,2 3 0 15,6 4 0-15,-5-1 0 16,3 9-1-16,0 0-1 16,-3 6-1-16,2 0 0 15,-2 4-1-15,-4 1 0 16,1 4 3-16,-2 0 1 15,0 1 1-15,2-1-1 0,-3-4 1 16,2-1 0 0,-6-1 1-16,-6 2 1 0,-2 4-2 15,0 8-1-15,2 4-2 16,-2 3 1-16,3 4 2 16,-4-2 0-16,-2-1 2 15,0-2-1-15,6-2-1 16,-4 0 0-16,1 4-1 15,4 7 0-15,-8 0 1 16,0 4 0-16,7 0 0 16,-5-5 1-16,5-1 0 15,6 0 0-15,-3 0-1 16,1 4-2-16,3 3 2 16,-2 1 0-16,1-5 0 15,3 0 1-15,-2-5-1 16,3-4 0-16,6 1 1 15,-1 1 0-15,4-2 1 16,-5 6 0-16,-2-5 0 0,5 2-1 16,-11-8 1-16,6-8-1 15,2-4 0-15,-6-10 1 16,9 3-1-16,4-2 1 16,-4-6-1-16,5-2-1 15,1-4 0-15,-1-6 0 16,-2-2-1-16,2-7 0 15,-4-8 2-15,-3-4 1 16,0-13 3-16,-2-1 1 16,-4-11 0-16,1-4-20 0,-5-13-10 15,-1-4-2-15,-8-9-4 16,7-3 22-16,-1-3 8 16,-4-4 0-16,8 3 1 15,-5-3-1-15,7 4-28 16,3-1-9-16,-3-10-4 15,-3-3 2-15,-3-8 28 16,-1 5 10-16,-2 2 1 16,2 6 0-16,-1 2 2 15,3-6-31-15,-1-6-98 16,2 4-21-16,-1 1-3 16,-2 4 31-16,5 7 98 15,-3-4 21-15,2-3 3 16,4 3 3-16,-1 4 4 15,8 3 1-15,-1 11-1 16,1 3-1-16,-1 2 8 16,-2 3 16-16,-2 0 13 0,2 10-1 15,8-3-10-15,-2 1-19 16,2 6-14-16,2-6-1 16,-7 10-2-16,5 8 0 15,-1 1 2-15,5 13 3 16,-4 0 4-16,-2 2 0 15,0 5-1-15,-3-1-1 16,-5 2-3-16,1 2-1 16,3 1 0-16,-2 1-1 0,10 7 0 15,-2-2 1-15,-1 4-1 16,0 0 1-16,0 5 3 16,-3-2 2-16,-3 5 0 15,4 3 1-15,-5 0-2 16,3 6 0-16,-2 0-2 15,-3 2 1-15,0 5-1 16,-6-2-1-16,-1 5 2 16,1 4-1-16,-8-3 1 15,4 6 1-15,-2-1-1 16,-1 1 0-16,2 3-2 16,-1 2 0-16,-4 3 2 15,-1 0-1-15,5 3 1 16,-2 0 0-16,4-1-1 15,0-4 0-15,-7 2 1 0,-1-1-1 16,-2 4 1 0,2 7-1-16,0 2-1 0,2 5-1 15,1 3 1-15,0-7-2 16,2 0 0-16,-1 0 1 16,1-3 17-16,1 3 6 15,1 4 9-15,-1-4 2 16,1 0-16-16,1-3-6 15,4-3-8-15,2-1-2 16,2-3-1-16,-3-3 1 0,0-3-1 16,2 3-1-16,-1 0 0 15,0 1-1-15,5-1 0 16,-3-4 0-16,4-3 0 16,4-3 4-16,3-5 4 15,4 0 1-15,5-4-2 16,0 0-1-16,-1-5-4 15,2-3 0-15,-3-6-2 16,1-4 1-16,2-7-1 16,-3 0-1-16,-2-12 1 15,-5-3 1-15,-1-10 0 16,2-2 1-16,-2-8 0 16,3-4 2-16,-2-6 2 15,-4-7 1-15,0-4 1 16,-2-8 0-16,-1-8-3 15,-1-7-2-15,-3-10-1 16,-1-3 0-16,-2 2-1 16,-4 2 1-16,-2 1 1 0,-1 0-1 15,1-12-1-15,-1-1-1 16,0-3 0-16,0 0 0 16,3 0 0-16,-3-3 1 15,7-1 1-15,-8 4 0 16,-1 7-1-16,1 7 0 15,-2 6-1-15,3-3 0 16,7 1-1-16,-4-2-2 16,7-1-2-16,0 6 0 0,3 4 2 15,3 3 0-15,-2 0 3 16,2 4 0-16,1 1 0 16,-2 1 1-16,1 10-1 15,0 4-1-15,0 7-3 16,3 4-2-16,-1 3-14 15,2-1-3-15,-7 0 2 16,4 3 0-16,0 7 17 16,-4 1 17-16,7 12 9 15,-5 2 3-15,0 4 0 16,4 3-15-16,-4 3-8 16,-2 0-2-16,2 1-1 15,3 1-1-15,1 1 0 16,1 4 0-16,-1 3-1 15,-2 3 0-15,-1 3 2 16,-3 4 1-16,-3 6 3 16,-3 4 1-16,-5 5-2 0,-4-1 0 15,-1 8-1-15,2-2-1 16,-2 8 1-16,2 1-1 16,0 3 1-16,0 6 1 15,0-2 2-15,0-1 3 16,-8 1 4-16,-2 0-1 15,-2 7-1-15,5 1-3 16,3 3-3-16,-3-4 0 16,0-3-1-16,-1-4-1 0,0 0 1 15,3 2-1-15,-1 4-2 16,4 2 0-16,-3 6 1 16,-1-2-1-16,1 0 2 15,-3-5 0-15,0-4-1 16,0-2 1-16,1 2-1 15,2-1 1-15,-2 4 0 16,3 0 0-16,-1-1 2 16,0-2 1-16,4-6 1 15,0-6-1-15,3-3 3 16,1 1 1-16,0 1 2 16,1-1 2-16,0-1-3 15,0-4-2-15,5-7-4 16,1-2-2-16,7-5-1 15,3-3-1-15,-3-5 0 16,1-2-1-16,-6-5 0 16,-3-6-1-16,6-3 1 0,-4-3 0 15,2-2 2-15,6-1 2 16,1-14-1-16,0-1 0 16,4-12 1-16,-5-1 0 15,3-6 2-15,0-7 0 16,-3-6 0-16,4-3 0 15,-3-7-1-15,-3 3-1 16,-3-1 1-16,-4-5-1 16,0-4 0-16,2-8 1 0,-7-10 1 15,3 0-1-15,-1-1-1 16,-2 0-8-16,3 2-10 16,2-7-1-16,0-2 0 15,-3 2 8-15,11 6 9 16,-5 7 2-16,5 1 1 15,-3-2-1-15,-1-4-1 16,0-3-1-16,0 2 0 16,2 6-1-16,-1 4 1 15,2 1 0-15,2 6 0 16,2-1-1-16,-3 3 1 16,-1 4-1-16,-4 3 0 15,6 6 0-15,4 7-1 16,2 4 0-16,6 12-1 15,-7-1-1-15,3 6-2 16,2 2 0-16,-4 1-2 16,4 5 1-16,-3 7 2 0,-2 1 0 15,-1 7 0-15,-1 7-2 16,-3 4 0-16,-3 5 2 16,0 7 2-16,2-3 3 15,-2 4 1-15,5 0-1 16,0 8 0-16,-3 3-2 15,-3 8-2-15,-2 4 0 16,-2 5-3-16,0 7-1 16,-4 7 1-16,-2 3-1 15,-4 3 4-15,-1 3 2 0,-2 8 2 16,-3 5 1-16,2 9-1 16,-2 4 0-16,0-6-1 15,4 1-1-15,0 2 3 16,-3-4 0-16,4 4 0 15,-5-6-1-15,6-5 0 16,-3 3 4-16,1 4 1 16,6 5 1-16,-7 2 4 15,7-5-2-15,-3-2-1 16,2 1 2-16,4-2-5 16,0 3 3-16,12-9-106 15,1-10-102-15,11-8 127 16</inkml:trace>
  <inkml:trace contextRef="#ctx0" brushRef="#br0" timeOffset="65889.73">17713 10687 559 0,'-8'0'292'0,"-3"0"-75"16,1 3-14-16,-4 1-24 15,-3 0-11-15,-6 5-14 16,-6 0-2-16,-4 4-27 15,1 2-27-15,-5 3-44 16,3 2-19-16,5 0-28 16,-2 1-5-16,9 0-5 15,6 2-5-15,6 0-6 16,6 0-2-16,6 3 1 16,2-2 0-16,9 0 4 0,1 2 2 15,1-6 4-15,-4 0 2 16,-6-2 3-16,1 0 2 15,-6-1 2-15,-4-1 1 16,-1 6 0-16,-6 0 1 16,-6 1 0-16,-4-1 2 15,-4-7 1-15,4-4-9 16,1-3-18-16,9-2-10 0,4-1-34 16,0-1-17-16,2-2-56 15,1-1-59-15,-3-2 124 16</inkml:trace>
  <inkml:trace contextRef="#ctx0" brushRef="#br0" timeOffset="66107.3">17729 11169 583 0,'21'13'334'15,"-6"0"-80"-15,-11 2-99 16,-3-3-40-16,-2-2-62 16,-4-1-14-16,5-7-17 15,0 2-3-15,0-5-18 16,0 0-37-16,0 0-195 16,0 0 160-16</inkml:trace>
  <inkml:trace contextRef="#ctx0" brushRef="#br0" timeOffset="66310.75">17890 10777 874 0,'0'-5'402'16,"3"4"-176"-16,-6-3-52 0,2 3-84 16,0 0-36-16,0 0-49 15,0 0-8-15,1 1-15 16,-1-1-13-16,1 1-52 15,0 0-41-15,0 0-122 16,0 0-103-16,6 11 220 16</inkml:trace>
  <inkml:trace contextRef="#ctx0" brushRef="#br0" timeOffset="66723.39">18158 10901 639 0,'8'0'286'0,"-1"-1"-157"0,-2 4-10 15,-4 8-48-15,-1 2 5 16,-3 9 26-16,2 3 7 15,-6 0-19-15,5 0-17 16,2-5-43-16,0-2-18 16,5-8-9-16,-1-3-5 15,0-7-4-15,4-3-1 16,3-7 0-16,1 0 5 0,5 2 3 16,-4-2 0-1,1 9-1-15,-3 1 0 0,1 7 1 16,1 6 2-1,-9 6 3-15,1 3 0 0,-5 0 1 16,-5 0-2-16,9-1-3 16,-3-2-11-16,3-1-36 15,5-2-32-15,-4-2-148 16,7 0 147-16</inkml:trace>
  <inkml:trace contextRef="#ctx0" brushRef="#br0" timeOffset="67091.23">19139 10474 751 0,'-25'15'377'0,"-2"7"-126"16,-7 10-105-16,-1 9-1 16,1 16-44-16,1 7-16 15,6 9-11-15,2 1-14 0,1 1-26 16,1 1-12-16,5 0-73 15,2-1-35-15,4-12-56 16,12-1-23-16,2-14 30 16,8-7 22-16,12-9-30 15,-3-6-55-15,8-7 129 16</inkml:trace>
  <inkml:trace contextRef="#ctx0" brushRef="#br0" timeOffset="67974.7">19581 10829 406 0,'27'-62'214'0,"-28"58"-40"16,1 5-27-16,-2-3-18 15,1 1-1-15,0 0-11 16,0 0-4-16,0-1-17 15,0 1-6-15,-1 0-15 16,2 0-5-16,-2 1-17 16,1 0-5-16,-1 0-3 15,-6 3-2-15,2 1-4 16,-5 10-3-16,-28 31-9 16,26-22-4-16,3 4-5 15,0 6-2-15,1 3-4 0,-9-3-2 16,6 5-4-1,2 0-3-15,4-3-3 0,6 0-2 16,1-8-2-16,2-4 0 16,2-5-4-16,3-7-1 15,0-8-3-15,1-4-1 16,3-8-12-16,-1-2-7 16,5-8-9-16,-6 0-2 15,5 2 10-15,0 4 7 16,-7 7 2-16,8 7 3 0,-5 5 4 15,2 5 1-15,0 9 12 16,-2 0 3-16,-6 3 4 16,2 0 8-16,1 1 5 15,-2-2 1-15,3-6 3 16,2-4-6-16,0-5-3 16,0-6 0-16,4-1 0 15,-1-2 0-15,5-5 1 16,-3-1 1-16,4-2-2 15,-1-2 0-15,-5-1-2 16,2 0-1-16,-3-2-2 16,0-1-11-16,3-1-68 15,-4-1-47-15,-1-1-140 16,2-1-114-16,-7 0 239 16</inkml:trace>
  <inkml:trace contextRef="#ctx0" brushRef="#br0" timeOffset="68408.53">20316 10580 443 0,'5'2'181'0,"-7"7"-53"15,1 4-60-15,-3 9 29 16,-5 4 21-16,-2 8 8 16,-3 2 4-16,-2 7-7 15,-1 1-26-15,3-11-48 32,7-17-23-32,1 1-27 0,-15 55-8 0,0-4-13 15,2-1-2-15,16-21 3 16,0-7 4-16,6-3 11 15,2-4 2-15,10-9 4 16,0 2 4-16,0-14 7 16,7 1 2-16,2-4 0 15,-3-8 0-15,7-1-7 16,-5-4-1-16,0-2-8 16,2-1-23-16,-2-1-34 15,-2 0-11-15,-1 0-14 16,-3 0 15-16,2-2-20 0,0 0-51 15,-2-1 95 1</inkml:trace>
  <inkml:trace contextRef="#ctx0" brushRef="#br0" timeOffset="68771.58">20174 10864 676 0,'-7'-3'336'15,"0"2"-132"-15,3-6-60 16,1 6-16-16,1 1-44 15,-1-3-21-15,3 3-19 16,0 0 1-16,0 0 3 16,0 0 4-16,7 0-4 15,10 4-11-15,29 7-20 16,-23-9-6-16,2-1-6 16,-3 1-2-16,7 1 5 15,-6 0-26-15,-1-3-78 0,-1-4-72 16,-1-3 92-16</inkml:trace>
  <inkml:trace contextRef="#ctx0" brushRef="#br0" timeOffset="69093.08">20681 10442 832 0,'18'6'322'0,"2"8"-231"15,2 10-19-15,-3 8 34 16,-2 5-12-16,-3 13-10 16,-2 6 10-16,-5 8-11 15,-4 3-20-15,-6 7 12 16,-7 1-10-16,-7 12-21 15,-2 3 0-15,-8 6-30 16,0-3-6-16,-6-6-3 16,-3-10-3-16,-6-10-49 15,4-2-44-15,-5-8-155 16,-5-1 150-16</inkml:trace>
  <inkml:trace contextRef="#ctx0" brushRef="#br0" timeOffset="106564.81">9112 7534 1112 0,'-16'-22'397'0,"-3"1"-315"16,7 18-82-16,-5 2-12 0,-1 26-12 15,-3 13-10-15,-7 23 4 16,0 24 6-16,-8 32 11 16,1 20 2-16,-9 45 5 15,4 30 0-15,-11 31-3 16,-5 22 1-16,-9 32-3 16,-11 4 3-16,-7 35 1 15,-2 3 0-15,2 27 3 16,4 12 1-16,4 11 8 15,6 4 0-15,4-15-3 16,0-9 16-16,15-29-3 16,4-13 2-16,18-36 5 15,9-18-14-15,17-45 9 16,10-16 2-16,25-34-1 16,14-19-2-16,29-30-15 15,10-17-4-15,38-28-3 16,23-9 2-16,40-19 1 15,29-7 3-15,44-24-4 0,25-13-1 16,46-28-36-16,27-15-15 16,37-22-33-1,14-5-17-15,20 0-5 0,-22 0-1 16,-3 8 24-16,11 0 19 16,-15 4 41-16,9 4 18 15,-33 1 53-15,-36 6 27 16,-52-2 55-16,-28-1 24 0,-45-8 3 15,-29-3-11-15,-42-16-37 16,-14-12-23-16,-24-21-37 16,-8-12-14-16,-10-9-16 15,-13-9-6-15,-19-21-22 16,-13-13-19-16,-8-30-28 16,-2-27-18-16,13-14-9 15,9-35 15-15,19-33 27 16,13 6 22-16,10-17 46 15,7 27 10-15,8 13 10 16,6 5-2-16,11 11-19 16,-5 0-11-16,4 21-12 15,-9-1-9-15,-15 29-2 16,-7 7 1-16,-31 14 6 16,-9 18 16-16,-32 17 41 15,-15 12 27-15,-18 21 33 16,-24 4-5-16,-28 22-26 0,-24 12-26 15,-41 22-45-15,-16 12-9 16,-49 14-20-16,-6 1-5 16,-50 12 11-16,1-1 6 15,-27 2 14-15,-16 4 5 16,-8 3-2-16,-16 5-2 16,-28 6-11-16,-22 6-1 15,-18 14-34-15,-6-1-11 0,13 12-22 16,-11 3-19-1,6 4 21-15,8 1 10 0,2-4-62 16,21-1-94-16,13 2 143 16</inkml:trace>
  <inkml:trace contextRef="#ctx0" brushRef="#br0" timeOffset="152249.2">2870 14814 227 0,'-29'-31'179'16,"29"43"-2"-16,-2 1-65 15,0 2-37-15,2 7-42 16,0 1-7-16,-3 2 20 16,3 4 16-16,-3 6 17 15,0 2 8-15,3 11-19 16,0 4-16-16,3 9-25 0,0 8-11 15,3 15-12 1,-3 8-3-16,4 19-1 0,-2 3 1 16,0 17 0-16,-1 8 0 15,-4 3 10-15,0 6 3 16,3 5 3-16,4 2 0 16,2 5-7-16,4 3-4 15,-6 0-2-15,2-2-1 0,0-5 0 16,-7-3 0-16,3-6 1 15,-4-9 0-15,-1-14-1 16,-3-13 0-16,2-13 1 16,1-4 0-16,1-7 2 15,1-6-1-15,0-22 0 16,-2-5-1-16,0-13-23 16,0-9-49-16,-1-5 45 15</inkml:trace>
  <inkml:trace contextRef="#ctx0" brushRef="#br0" timeOffset="152976.77">1778 17151 627 0,'0'0'215'0,"28"2"-199"15,75 0-13-15,-16-9-45 16,1 1-19-16,23 6-38 16,1-3-4-16,21 0 44 15,13 0 18-15,14-4 53 16,16 3 19-16,5-2 19 16,15 2 7-16,19-1-12 15,3-1-13-15,23 4-14 0,8-2-6 16,9-1 50-1,13 3-2-15,5-7-6 0,5 2-2 16,18-1-53-16,3-1-2 16,18 2-2-16,10-5 3 15,-1 2-1-15,4-4 3 16,7 2 6-16,-3 1-2 16,11-1 4-16,0 4-2 15,-2 1-1-15,7-2 2 16,-9 6-1-16,-4-4 0 0,-6 4-2 15,-13 2-1-15,-10 1-3 16,-15-1 1-16,-18 0 3 16,-10 2 0-16,-26-2 2 15,-16 2-8-15,-33 2-114 16,-21-3 86-16</inkml:trace>
  <inkml:trace contextRef="#ctx0" brushRef="#br0" timeOffset="157020.13">2958 17098 226 0,'-34'39'108'0,"34"-39"-39"16,0 0-45-16,-1-1-11 15,0 0 10-15,1 0 17 0,0 0 41 16,0 1 18-16,0-1 9 16,0 1-9-16,0-2-34 15,0 1-19-15,0 0-26 16,0 0-8-16,1-8-7 16,0-6-3-16,7-31 0 15,-6 21-1-15,2-5 0 16,2-3-1-16,1-2 0 15,2-1 0-15,2-1 4 16,1-1 5-16,4-4 13 16,2 2 5-16,3-5 1 15,2-1-3-15,2-8-12 16,3-2-4-16,6-3-4 16,-6 0-2-16,6 4-1 15,-1 5-1-15,-6 3 0 16,-2 2 5-16,-2 1 14 15,7 0 4-15,2-2 6 16,8 2-4-16,1 2-11 0,-3-6-6 16,4 10-4-16,-2 1-3 15,0 5 1-15,-2 13-1 16,-5 1 0-16,-4 5 2 16,-6 6 10-16,0 4 5 15,-2 5 8-15,-3 3 1 16,-1 6-9-16,0 0-5 15,-1 1-9-15,-1 2-2 0,7 5-1 16,-5-1-1-16,3 8 1 16,-1 0 0-16,-2-1-1 15,3 3 0-15,-1 3 0 16,0 4 1-16,0 1 1 16,-3 1 2-16,-1 1-1 15,-2 2 1-15,-3-2 0 16,0 0-1-16,0-1-1 15,1-2-1-15,1 3 0 16,0 6 0-16,-2 4-1 16,-3 3 1-16,1 2-1 15,1 2 0-15,-2 3 1 16,-1 1 0-16,-1-6 0 16,1 3-1-16,-1-4 0 15,3 4 0-15,-3 3 0 16,6-1-1-16,-2 1 1 15,2 1-1-15,2 4 0 0,-2-3 1 16,-1 0-1-16,1-3 0 16,-3 3 0-16,2 7 0 15,5 0 0-15,-2-2 0 16,2-4 0-16,1-5 0 16,4-3 0-16,-2-2 0 15,0-3 0-15,0 3 1 16,-3-1-1-16,5 4 0 15,0 4-1-15,1-3-1 16,3-5-1-16,2 2-2 0,7-15-1 16,1-4 0-16,6-8 1 15,2-8 0-15,4-1 1 16,0-7 1-16,-5-9 0 16,-1 1 0-16,-5-13 0 15,0 0 1-15,-1-10-1 16,-1-5 1-16,2-15 0 15,-1-7 0-15,4-13 1 16,-1-5-1-16,1-8 0 16,-1 3 1-16,-2 0 0 15,0-4 1-15,-3-5 2 16,-2-9-1-16,-7-9 2 16,-1 1 0-16,1 4-1 15,-1-1 0-15,-3-5-1 16,3-3 0-16,1-6-1 0,-2 5 1 15,5 8 0 1,-2 2 0-16,0 2 0 0,-1-1-1 16,3 1 1-16,1 3 1 15,0 9-1-15,0 0 1 16,-2 4-1-16,3-3-25 16,0 4-22-16,-2 4-9 15,-3 6-10-15,-3 10 25 16,2 14 21-16,5 4 9 15,-1 11 10-15,1 2 0 0,-7 1 2 16,4 4 1-16,3 3-1 16,3 2 0-16,3 1-1 15,-1 4-1-15,-3 5 1 16,2 5 1-16,-3 6-2 16,-2 1-1-16,4 6-1 15,-1-1 0-15,1 5 1 16,-1 0 0-16,0 4 1 15,-8-3 0-15,4 4 1 16,-2 0 0-16,-5-2 0 16,5 9 1-16,-4 1 1 15,3 4 0-15,0 6 0 16,-1 1-1-16,-5 2 0 16,0-1 0-16,-1 3-2 15,3 0 1-15,0 0-1 16,3 1 0-16,0 0 0 15,-2 2 0-15,1 6 0 0,-1 2 0 16,0 4 1-16,1 0 1 16,0 2-1-16,0-3 1 15,-1 1 0-15,-2-8-1 16,-2 2 1-16,-2 1-1 16,4 4 0-16,-3 8 0 15,-3-2-1-15,2 1 0 16,-8-3 1-16,9-2-1 15,-2-4 1-15,-1 3-1 16,3 1 0-16,-9 3 0 0,11 3 0 16,-3-3-1-16,3-4 1 15,6 3 0-15,-5-13 0 16,1-3 0-16,2 1 0 16,-2-5 0-16,3 6 1 15,1 3 0-15,0-4-1 16,2-4 0-16,2-5 0 15,3-3-1-15,5-4 0 16,-1-7 0-16,-2-3-1 16,5-4 1-16,-6-6 3 15,-1 4 4-15,1-8 1 16,0-5 0-16,5-3-2 16,4-8-4-16,3-2 0 15,-2 0-1-15,-4-8 0 16,-3 0-1-16,0-11-1 15,0-8 0-15,-1-8 0 0,-2-5 0 16,-2-14 2-16,-4-6 1 16,-1-3 1-16,-4-7 1 15,-8-6-2-15,7-3 0 16,-9-9 0-16,3-5-1 16,6 7 0-16,-10 4 1 15,15 2 0-15,-6 1 0 16,0-11-1-16,7-5 1 15,-1-8-1-15,10 0 1 0,6 7-29 16,-2-4-12-16,5 4-6 16,2 5-2-16,4 11 28 15,1 11 10-15,-7 16 8 16,3 1-1-16,2 3 1 16,3 3 0-16,3 4-2 15,4 9-2-15,1 13-12 16,-2 0-4-16,9 22-4 15,1 5-5-15,-10 10-17 16,5 12-6-16,-9 7-24 16,-6 2 3-16,9 17 22 15,-8 7 7-15,3 8 18 16,3 11 5-16,-6 0 6 16,0 6 7-16,-10 11 10 15,1 5 3-15,-15 13 4 16,4 7-1-16,-1 7 7 15,-5 8 2-15,10 8 5 0,-6-1 1 16,3 1-2-16,4-1-2 16,2-1 5-16,1-9 4 15,12-7 1-15,1-16-1 16,11-11-11-16,4-4-7 16,7-19-6-16,8-8 3 15,-8-50-8 1,-35-5-21-16,1 0 18 0</inkml:trace>
  <inkml:trace contextRef="#ctx0" brushRef="#br0" timeOffset="160087.95">1322 15128 865 0,'-55'39'405'0,"37"-39"-177"0,0 6-29 16,0 1-61-16,-4 5-13 15,-1 4-16-15,1 0-4 16,-3-2-25-16,5 4-16 15,2-1-30-15,3 4-15 16,7-4-22-16,6 2-7 16,10 1-6-16,-1-3 3 0,8 6 5 15,-2-2 4-15,1 1 4 16,0 0 0-16,-5-1 3 16,-5 1 0-16,-2-4 5 15,-1 2 0-15,-4-1 4 16,1-2 1-16,-4-1 1 15,-1-2-1-15,-1-4-4 16,-2-4-2-16,1-1-34 16,1-1-45-16,5-2-197 15,2-1-163-15,6-4 262 16</inkml:trace>
  <inkml:trace contextRef="#ctx0" brushRef="#br0" timeOffset="160248.51">1332 15527 785 0,'6'13'417'0,"-6"2"-144"0,0-1-49 15,-4-5-124-15,1-1-51 16,0-8-93-16,3-5-51 16,1-8-150-16,4-7 144 15</inkml:trace>
  <inkml:trace contextRef="#ctx0" brushRef="#br0" timeOffset="160423.15">1457 15190 695 0,'1'-3'391'16,"-1"-4"-126"-16,0 3-103 15,0 4-55-15,-1-3-167 16,1 3-69-16,0-2-103 15,0 1-87 1,0 0 209-16</inkml:trace>
  <inkml:trace contextRef="#ctx0" brushRef="#br0" timeOffset="160705.12">1685 15327 474 0,'3'21'336'15,"0"-2"-28"-15,-3 0-33 16,0 1-40-16,4-1-98 16,-2-1-44-16,-2-7-69 15,2-6-20-15,-1-7-10 0,8-9-2 16,6-8 5-16,-2-7 2 16,12-1 1-16,-4 3 7 15,5 5 5-15,7 11 1 16,-4 10 1-16,-3 7-6 15,0 16-1-15,-3 6 0 16,-6 9 3-16,-1 6 1 16,-7-2-17-16,2-5-71 15,1-12 54-15</inkml:trace>
  <inkml:trace contextRef="#ctx0" brushRef="#br0" timeOffset="161274.62">1025 10832 807 0,'58'-13'396'0,"-74"13"-164"15,-8 0 14-15,0 1-68 16,-6 3-25-16,0 8-29 16,1 6-31-16,-6 8-47 15,0 8-19-15,-1 11-26 16,0 11-4-16,10 11-5 16,5 3-2-16,13-6-61 15,8-8-67-15,13-7-190 16,6-11-99-16,8-12 255 15</inkml:trace>
  <inkml:trace contextRef="#ctx0" brushRef="#br0" timeOffset="161569.07">1289 11065 431 0,'10'10'241'16,"-4"16"-65"-16,-4 12-8 15,-2 13-71-15,0 3-19 16,1-4-12-16,4-6-2 16,10-15-13-16,0-7-14 15,9-16-23-15,3-7-2 16,0-17 26-16,0-6 9 0,-7-9 9 16,-3 0 0-16,-8-1-15 15,-7 4 0-15,-9 2 1 16,-8 3-2-16,-6 8-72 15,-2 5-78-15,-6 9-143 16,-1 6-42-16,3 9-10 16,0 0 171-16</inkml:trace>
  <inkml:trace contextRef="#ctx0" brushRef="#br0" timeOffset="161920.65">1761 11079 824 0,'53'-55'304'15,"-58"69"-266"-15,3 0-2 16,4 6-16-16,6 1 8 16,4 0 60-16,1-1 25 15,-1 4 5-15,-2 0-15 0,-4 4-54 16,-5 1-20 0,-4 6-10-16,-6-1 0 0,-8 1 0 15,0 0 1-15,-7-5-1 16,-4 2 0-16,-4-5-12 15,4 3-61-15,-10-3 39 16</inkml:trace>
  <inkml:trace contextRef="#ctx0" brushRef="#br0" timeOffset="162915.41">17966 10864 1405 0,'-57'18'498'16,"-3"6"-400"-16,-5 4-127 15,-1 5-23-15,-1 5 0 16,2-3 0-16,19-2 17 16,10-7 10-16,19-8-73 15,14-5-21-15,26-13 7 0,16-5 15 16,36-13 78 0,14-7 21-16,22-8 15 0,7-5 15 15,15 3 24-15,-5 1 4 16,-1 3-10-16,-2 4-15 15,-29 7-4-15,-2 9 0 16,-33 17-5-16,-13 7 0 16,-25 15-18-16,-1 4-2 15,-10 6-3-15,0 1-1 0,12 2-23 16,8-7-20-16,30-17-21 16,14-8-3-16,34-23 21 15,7-11 17-15,17-14 24 16,2 1 3-16,6 6 4 15,-8 0 0-15,-17 18-1 16,-10 5 2-16,-38 9-1 16,-8 15 1-16,-24 1-1 15,-1 5-1-15,3 0 0 16,11-11 0-16,14-14-1 16,10-14 1-16,31-20-1 15,12-8-1-15,25-13 0 16,-1-3-16-16,-7-5-65 15,-12 3-46-15,-19 9 70 16</inkml:trace>
  <inkml:trace contextRef="#ctx0" brushRef="#br0" timeOffset="175603.63">9216 14056 254 0,'0'2'168'0,"0"-2"-17"16,0 3-38-16,0-3-20 16,0 0-19-16,0 0-1 0,0 0 6 15,0 0 3-15,0 0 5 16,0 0-6-16,0 0-16 16,0 0-7-16,0 0-24 15,0 0-9-15,0 0-8 16,0 0-2-16,0-1 3 15,2 0 1-15,5-2 1 16,-1-1-2-16,0 0-5 16,-2 0-2-16,2-2-5 15,4-4 0-15,23-28-2 16,-21 26-1-16,-4-1 0 16,5 1-2-16,4 1 0 15,-4 1-1-15,2 1 0 16,-5 3 1-16,1 0-1 15,4 4 0-15,0-1 1 16,-2-4-1-16,0 3 0 16,-3-2 1-16,2 4-1 0,0 0-1 15,-2 0 0-15,5 5 1 16,-3-2-1-16,1 0 1 16,2 2-1-16,-3-3 1 15,2 3-1-15,4 2 0 16,-2 2 2-16,-2-2 0 15,-3 2 1-15,-3 0 1 16,1 5 1-16,-3-1-1 16,4 2-1-16,-2 0-1 15,-5-1-1-15,7 0 0 0,-1 0 0 16,8 1 0-16,-5-2 0 16,-4 2 0-16,-6-1 0 15,-2-1-1-15,10 1 1 16,3 1-1-16,-1-1 0 15,1 5 0-15,0-4 1 16,-5-5 0-16,7 6 0 16,-4-8 0-16,0 1 0 15,6 4-1-15,-5-9 1 16,4 4 0-16,-2 1 0 16,2-7 1-16,2 4 1 15,-2-4-1-15,0-4 0 16,-1 6 0-16,0-8-1 15,1 2 0-15,-1 0 0 16,4-4 0-16,-2 1 1 16,0 2-1-16,-2-4 1 0,4 3 0 15,-4-3 0-15,1-6 0 16,0 2-1-16,-1 3 0 16,1-1 0-16,3 5 0 15,0 0-1-15,-4-10 1 16,3 7 0-16,-1-6 0 15,-2 2 1-15,1 4 1 16,1-3-1-16,-7-1 0 16,6-1 0-16,-1-2 0 0,-1-1-1 15,5 2 0-15,3 0 0 16,-3-2 0-16,4 2 0 16,-4-1 0-16,0 0-1 15,4 0 0-15,1-2 1 16,2-1 0-16,0 2 0 15,1 2 0-15,-3 3 0 16,-3 3 0-16,-1 4 0 16,-1 0 0-16,-4 4 0 15,5 1-1-15,-8 2-1 16,1 2 1-16,4 3-1 16,0 2 0-16,-3 1 1 15,6 2 0-15,-7 0-1 16,-2-1 1-16,8 5 0 15,-7-1 0-15,9 3 1 16,-9-1 0-16,3 2-1 0,0 2 0 16,1-1 0-1,1 0 1-15,-4-1 0 0,4-1 1 16,-5-3 0-16,-2-1 0 16,0 0-1-16,3 2 0 15,0-3 0-15,6 5 0 16,-3 0-1-16,0-5 0 15,2 2 0-15,-1-6 0 16,3-4 0-16,0 3 0 16,2-2 0-16,-3-1 0 0,4 7 1 15,-4-6 0-15,1 1 0 16,-3 0 0-16,0 1 0 16,0-4 0-16,-3-3 0 15,3-1-1-15,-2-6 0 16,4 1-1-16,7-4 0 15,-2-3 1-15,5-1-1 16,-2 0 2-16,-4-5 1 16,3 0 0-16,4-2 0 15,-1-4 0-15,2 1-1 16,1 2 0-16,-4-1 0 16,1 5 0-16,-3-1 1 15,0 3-1-15,1 2 0 16,-6-6 0-16,-1 4 0 15,0 0-1-15,-2 0 0 16,5 10 0-16,-2 0 0 16,1 2 0-16,2 6 0 0,-3-3 1 15,3 8-2-15,-1 2 0 16,-1 5 2-16,2 6-2 16,2 0 2-16,2 0-1 15,0-1 1-15,3 1-1 16,4 0 1-16,1 2-1 15,6 0 1-15,-4-2 0 16,-6-1 0-16,6 0 0 16,5-1 0-16,5 1 0 0,9-4 5 15,0-4-48-15,8-4-201 16,-2-8 174 0</inkml:trace>
  <inkml:trace contextRef="#ctx0" brushRef="#br0" timeOffset="179775.7">9287 14395 174 0,'0'0'92'0,"-2"0"-16"15,1-1-18-15,0 1-2 16,0 0 4-16,0 0 5 16,0 0-2-16,0 0-10 15,0 0-6-15,0 0-7 16,-2 0-2-16,3 0 0 15,-1 0 1-15,0-1 4 16,0 0-1-16,0 1-9 16,0 0-5-16,0 0-12 15,0 0-4-15,0 0-4 16,-1 0-1-16,2 0-4 0,-2 0-3 16,1 0 0-16,1 0-2 15,0 0 0-15,0 0 1 16,0 0 2-16,0 0 1 15,0 0 2-15,0 0 1 16,3 0 0-16,3 0 1 16,2 0 4-16,-2 0 8 15,1 1 9-15,-4-1-1 0,5 1-4 16,-4 0-8-16,0 1-10 16,3 2 1-1,-4-2 1-15,6 2 2 0,-5-2 3 16,2 8 1-16,-2-1-1 15,28 27-1-15,-24-27-3 16,-3 0 0-16,3-1 1 16,-3 4-2-16,2-1 0 15,-3-3 0-15,2 3 0 16,-1 0 1-16,-1 0 2 16,0 3 0-16,0-4 0 15,1 2-1-15,1 3-3 16,1-6-2-16,-3 5 8 15,1-4 8-15,-1-1 10 16,0 3 2-16,7 1-6 16,-3 0-8-16,0-1-10 15,-2-1-2-15,1-1-3 0,-1 3-2 16,3 0 0-16,1 1-2 16,1-2-1-16,3-1 2 15,-1-4 0-15,-2 0 1 16,-1-3 0-16,-1-2 1 15,1 3 3-15,-2-2 2 16,-1-2 7-16,-2-1 6 16,-1 0 5-16,1-2 0 15,0 2-5-15,0-1-5 16,3 1-5-16,-3-1 1 16,0-6 3-16,0-1 4 0,-1-4 4 15,-4 3 1-15,6-1-5 16,-3 0-2-16,5 1-4 15,-2 0 0-15,3-1 2 16,0 3-2-16,-7-5 1 16,6 3-1-16,-5-2-4 15,2 1-1-15,0-1-3 16,-2-1-1-16,-1 0 0 16,1-1-2-16,1 2 1 15,-4-2-1-15,6 4-1 16,6 2 0-16,-1 1 0 15,2 1-1-15,-2-2 1 16,-8-1 0-16,7 0 0 16,-4-2 0-16,3 0 1 15,3 0 0-15,-5 1 0 16,5 4 0-16,-2-1 0 16,-4 2 0-16,2 1 0 0,-4-4 0 15,2 2 0-15,1 1 0 16,0 1-2-16,0 2 1 15,-1 0-1-15,0 0 0 16,-1 1 2-16,2 3 0 16,-2-2 0-16,1 1 1 15,-1-1-1-15,0 0 1 16,1 1-1-16,-2-2 1 0,2 1-1 16,-2 0 0-1,2 0-1-15,0 0-1 0,4 1 0 16,2 3 0-16,-2 0 1 15,0 0 0-15,1 1 0 16,-2-2 1-16,2 3-1 16,-1 1 1-16,-2-1 0 15,4 2 0-15,-4 0 1 16,0-3 1-16,-2 1 0 16,1 2-1-16,3-2 0 15,-3-1-1-15,2 1 1 16,-1-2 0-16,-4-1 0 15,7 4-1-15,-2 0 0 16,-3-3 0-16,2 2 0 16,-2 0 0-16,0 2-1 15,2 0 0-15,1 4 0 16,5-3 1-16,-5 2 0 16,-1-1 0-16,2 0 0 0,-5-1 0 15,5 2 0-15,3-1 0 16,2 0 0-16,-2-1 0 15,0-1-1-15,1 1 1 16,-3-3 0-16,0-1 0 16,6 1 0-16,-6-3 0 15,5 5 1-15,1-1-1 16,-4-5 2-16,2-3-2 16,-3-1 2-16,-1-2 0 0,0 0 3 15,0 2 0-15,-1-4 2 16,-3-2 0-16,3 1-2 15,-3-2 0-15,3 0-1 16,0 0-1-16,0-8-1 16,3 5 0-16,-3-5-1 15,3 2-1-15,2 2 0 16,0-4 0-16,1 7-1 16,1 0 1-16,-5-2 0 15,-1 2 0-15,-1-1 2 16,-1-1-1-16,-2 1 0 15,3-2 0-15,2 2 0 16,-5-3-1-16,2 1 1 16,-2 2-1-16,4 0-1 15,-3-1 0-15,5 2 0 16,-3 0 0-16,-7-1 0 16,7 3-1-16,-3-1 1 15,-1 0 0-15,8 3 0 0,-4-3 1 16,3 1 0-16,4 2 0 15,-8-3 0-15,5 3 0 16,-2 1 0-16,-2-1-1 16,2 2-2-16,1-1-1 15,-3 3-3-15,3 5-1 16,2 2-16-16,-5 1-7 16,0 4-22-16,0-2-24 0,-2 1-64 15,5 7-45-15,0-2-156 16,2-2 209-16</inkml:trace>
  <inkml:trace contextRef="#ctx0" brushRef="#br0" timeOffset="-193496.1">3375 15515 331 0,'-36'15'159'0,"35"-23"-65"0,-3 1-41 16,-2 0-120-16,6 0 50 15</inkml:trace>
  <inkml:trace contextRef="#ctx0" brushRef="#br0" timeOffset="-192851.79">3317 15475 180 0,'-6'-31'172'0,"1"26"25"16,13 5-20-16,-10-1-9 0,-2-2-30 15,1 3-15-15,3 0-41 16,-1 0-23-16,0 0-20 16,1 0 5-16,1 8 20 15,3 13 11-15,11 39 11 16,-20-24-1-16,4 11-12 15,2 5-8-15,-3 9-19 16,4 12-13-16,-3 20-15 16,-3 8-5-16,3 8-7 15,-3 1-1-15,4 6-1 16,0-1-1-16,-6 9 0 16,5-1-1-16,-5-14 0 15,4 0 0-15,4-17-1 16,1-8 0-16,-1-12-4 15,0-8-1-15,-5-22-3 16,-2-10-2-16,3-20-16 16,5-7-4-16,2-19 3 0,-5-9 4 15,-1-24 18-15,-8-12 4 16,1-17 0-16,5-12-2 16,0-8-1-16,-2-13-1 15,4-18 0-15,0-5 0 16,-2-2 2-16,-1-1 0 15,7 2 2-15,-2-1 0 16,8 4 0-16,4 5-1 16,-6 14-1-16,6 4-1 0,-3 11-1 15,-2 7 1-15,-1 26 2 16,4 17 1-16,-7 23 3 16,5 9-2-16,1 14-1 15,-9 6-4-15,4 22 0 16,4 16 0-16,-8 31 3 15,6 17 1-15,-1 18 0 16,-4 6 5-16,6 18 17 16,0 18 9-16,-4 11 15 15,-1 15 3-15,-1 13-8 16,-4-12-6-16,-2 6-11 16,-3-2-8-16,-3-21-5 15,0-6-18-15,0-9-140 16,3-10 108-16</inkml:trace>
  <inkml:trace contextRef="#ctx0" brushRef="#br0" timeOffset="-191553.09">4267 15663 662 0,'-6'-3'391'15,"-6"1"-45"-15,-5 15-227 0,3 5-31 16,-1 21-49-16,0 11-1 16,-1 21 1-16,1 12-2 15,3 20-16-15,0 9-6 16,3 24-7-16,4 10-4 15,2 5-1-15,-3-4-1 16,4-14 1-16,-1-13 0 16,1-14 1-16,2-7 1 15,-2-24 0-15,0-17 1 16,-7-31-2-16,7-9 0 0,0-25 6 16,0-12 2-1,5-27 1-15,-4-23 0 0,1-36-7 16,0-13-3-16,-4-17 1 15,7-14 2-15,1-8 3 16,4 5 4-16,7 4 2 16,-8 6-3-16,0 18-2 15,-1 6-4-15,1 23-1 16,-4 22 1-16,-2 38 0 16,-1 12 24-16,-10 23-3 15,3 17-6-15,-9 34-3 16,-5 30-23-16,-4 51 2 15,-4 17 4-15,-2 47-1 16,1 8 0-16,4 16-17 16,3 13-56-16,12-11 52 15</inkml:trace>
  <inkml:trace contextRef="#ctx0" brushRef="#br0" timeOffset="-190892.35">4696 17186 319 0,'-4'-29'165'16,"-3"0"-55"-16,1-1-32 16,1 1-48-16,1 2-17 15,0-3-13-15,1 3 11 16,0 6 67-16,3 2 41 0,0 10 63 16,-1 2 21-16,2 8-33 15,-1 10-32-15,1 16-48 16,0 14-26-16,0 25-21 15,-1 10-6-15,-1 26 6 16,-2 14-3-16,-6 36-9 16,-1 15-3-16,-2 17-18 15,-3 11-4-15,-5-7-1 16,-1-8-5-16,-63 443-36 16</inkml:trace>
  <inkml:trace contextRef="#ctx0" brushRef="#br0" timeOffset="-166792.89">16700 3861 264 0,'-20'54'173'0,"18"-51"-20"16,-2-3 22-16,0 0-43 16,4 0-1-16,0 0 0 15,-1-1-12-15,0 0-28 16,1 0-13-16,-1 0-21 16,1-1-12-16,0 1-13 15,0 0-4-15,1-14-6 16,3-26-4-16,-2 22-6 0,-2-4-1 15,1-2-3-15,4 0-2 16,1-2-2-16,-1-4-1 16,6 0-2-16,-9-9 0 15,8 2 0-15,3-3 0 16,4-3-1-16,-1 0 1 16,3-2 0-16,-1 4 0 15,-1 8 0-15,5-2 1 16,-2 1-1-16,-1 0 0 0,2-3 0 15,-1 0 0-15,4 3 0 16,-2 0 0-16,3 2 0 16,2 4 0-16,-2 3 0 15,3-1 2-15,-7 4 1 16,3 3 0-16,-2-2 0 16,3 3-2-16,-2 2-1 15,-1 1-1-15,0 4 2 16,-5 1 4-16,-2 7 6 15,2 1 1-15,-2 4-1 16,3 3-2-16,0 4-7 16,-1 0-1-16,-2 2-1 15,0 2 0-15,8 4 1 16,-1 0-2-16,5 4 0 16,-3-3-1-16,2 6-1 15,-2 0 1-15,1 1 0 0,-3 2 1 16,0 0 0-16,1 1 2 15,-1 3-2-15,3 3 0 16,-1-2 0-16,-1-1 0 16,-6 1 2-16,1-2 0 15,-5 4 0-15,4 2 0 16,4 1-1-16,-7 0 0 16,2 3-1-16,-3-1 1 15,2 3 0-15,0 0 1 16,0 3 0-16,1-1-1 15,-5-1 0-15,4 2 0 63,-4 0-1-63,-1-4 1 0,3 5 1 0,-4-1-1 0,6 2 2 0,1 0-1 0,2 2-1 0,-1 1-1 0,2-2 1 16,-4 1-1-16,3-3 0 15,-1 0 1-15,3-5 0 16,2 2 0-16,-2-1-1 15,3 0 0-15,2 0 0 16,-2 1 0-16,-1-4 1 16,3 2 0-16,-3-5 1 15,-5-3-1-15,10-2-1 16,-9-3 0-16,5-8-1 16,7 1-1-16,0-5 0 15,7-4-1-15,0 0 2 16,-1 0 0-16,1-5 1 15,-1 0 0-15,3-7 0 0,0-4 2 16,-2-6 0-16,-1-7 1 16,0-3 0-16,-6-4 0 15,1-4-1-15,-1-4 1 16,-2-9-2-16,4-1 1 16,2-6-1-16,1-2 0 15,-1-3 2-15,0 1-4 16,-1 1 0-16,-2 4-1 15,-7 8-1 1,-12 21 3-16,0 0 0 0,36-61 1 16,1-1-1-16,-6-2 0 0,-17 29 1 15,0-1 0-15,-10 0-1 16,11 4 0-16,-4-4 0 16,6 2 0-16,10-5 1 15,-1-4 0-15,5 1-1 16,-1 0 1-16,2 4-1 15,1 5 0-15,3 5 3 16,-4 1 3-16,-2 2 2 16,-1-2 1-16,-9-1-4 15,4 4-3-15,5 5-2 16,-4 1-2-16,9 6-3 16,-6 4 1-16,-1 2-2 15,0 4-1-15,1 9-2 16,1 9 0-16,-1 6-1 0,-3 8 0 15,-2 7-14 1,-5-2-12-16,2 8-39 0,5 1-41 16,5 0-165-16,7 1 182 15</inkml:trace>
  <inkml:trace contextRef="#ctx0" brushRef="#br0" timeOffset="-165257.15">16665 2589 175 0,'21'176'104'0,"-30"-101"-8"15,4 8-21-15,-1 12-38 16,4 5-4-16,4 18-6 16,1 2 2-16,0 16 11 15,-1 11 1-15,0-1-9 16,-8 8-11-16,6-3-15 15,-1-2-3-15,-5 10-1 0,6 5-1 16,-7 3 19-16,2 6 20 16,-7 3 53-16,-4-4 24 15,0 7 16-15,-3 0-14 16,9-6-52-16,2-1-24 16,4-10-31-16,2-6-8 15,2-10-1-15,0-4 1 16,0-8 0-16,-2-8 0 15,-5-12 4-15,0-12 1 16,0-12 1-16,4-4-1 0,3-13-5 16,3-4-2-16,1-22 11 15,3-6-37-15,-1-17-53 16,0-8-66-16,0-8 72 16</inkml:trace>
  <inkml:trace contextRef="#ctx0" brushRef="#br0" timeOffset="-161947.73">16952 6101 113 0,'1'0'69'0,"0"0"-9"16,0 0-24-16,-1 0-21 16,2 2 4-16,-1-2 21 15,-1 0 11-15,2 0 13 16,-2 0 0-16,0 0-8 15,0 0-2-15,4 1 0 16,0-1 2-16,-2 0 0 16,2-1-5-16,0-1-19 15,4-1-8-15,3-3-13 16,29-22-1-16,-23 19 3 16,-2 0 4-16,-3 0 3 15,0 1-2-15,-2-2-4 16,1-3-5-16,1 7-4 15,-1-4-1-15,3 2-2 16,0 3 0-16,3-5 1 16,-1 5 0-16,-5-6 2 0,1 0 7 15,0 4 13-15,-1-6 3 16,2 6 2-16,-3-1-6 16,-2-1-11-16,6 4-4 15,1 1-4-15,3-3 0 16,3 3-3-16,-8-4-1 15,3 1 0-15,2-1 0 16,-1 2 1-16,2 0 2 16,-4 1 2-16,5 2 1 15,-4-1-1-15,3 4 0 0,-2-4-3 16,0 3-2-16,3 0-1 16,-1-3 0-16,4 2 0 15,4-2 0-15,-1 3 0 16,1 0-1-16,-2 1 1 15,1-2 0-15,-10 1 2 16,7 1-1-16,-1 0 0 16,-5 2 0-16,3 0-1 15,-8-5 0-15,5 3 0 16,5-1 1-16,-1 1-1 16,4 1-1-16,-4 2 0 15,-2 3 0-15,1 1 0 16,1-1 1-16,1 4 0 15,-2-4 1-15,5 2-1 16,0 6 0-16,-1-8 0 16,2 7 0-16,0 0 0 0,-2-2 0 15,-1 7 0-15,3-4 1 16,-6 2 1-16,0-2-1 16,-1 1 0-16,0 2 0 15,-3-3 0-15,2 3-1 16,3 1 1-16,-8-2-1 15,10 5 0-15,4 2 0 16,-2-4 1-16,3 3 0 16,0 0-1-16,-4-1 0 0,1-5 0 15,-3 5 0-15,0 0 0 16,2 0 1-16,0 5-1 16,1-4 0-16,-2 0 0 15,-2-4 0-15,-1 1 0 16,3 2 0-16,3 0 0 15,1 3 0-15,-5-5 0 16,0 1 0-16,0 0 0 16,-6-7 0-16,5 3 0 15,1 1 1-15,-2-7-1 16,4 2 1-16,6-5-1 16,-2-3 1-16,3-2 0 15,-2 1-1-15,2-2 0 16,3 1 0-16,4 0 0 15,0-6 0-15,1-3 2 16,-2-5-1-16,2-3 1 0,2 0 1 16,3-3 0-16,8 1-1 15,6-6 0-15,2-5 0 16,9-3-2-16,-1-3 0 16,1-3 0-16,-1 1-1 15,1-6 1-15,0 1 0 16,3 2 0-16,3 3-2 15,-4 3-42-15,-3 2-54 16,-4 8 62-16</inkml:trace>
  <inkml:trace contextRef="#ctx0" brushRef="#br0" timeOffset="-159516.88">16718 5797 304 0,'-13'0'161'0,"8"1"-23"0,-5-1 5 16,2-2 11-16,4 0 0 16,-5 0-3-16,7 0-12 15,1 2-16-15,-2 0-10 16,3 0-24-16,0 0-18 15,0 0-26-15,0 0-6 16,0 0-4-16,1 0 5 16,7 2 8-16,6 0-4 15,31 9-8-15,-7-5 13 16,-7-1-32-16,2-4 2 16,5 2 2-16,2 0-3 15,0-1-1-15,-2 1-6 16,-1 0-3-16,-1 0-2 15,-4-1 0-15,-7 2 1 16,-4-3 2-16,-7 2 0 16,-3 1-1-16,-9-4-42 15,4 2-38-15,-8-7-109 16,1 4-96-16,0 0 173 16</inkml:trace>
  <inkml:trace contextRef="#ctx0" brushRef="#br0" timeOffset="-159186.77">17119 5766 468 0,'-25'-51'311'0,"29"51"-77"15,1 1-16-15,3 2-27 16,2 4-75-16,4 2-12 15,1 0-36-15,2 2-16 16,-4 0-23-16,1 0-9 16,-5-1 12-16,0 0 2 15,-1 0 16-15,-6-2 11 16,2 1-1-16,-5 0 3 0,1 0-12 16,-4 0-6-16,-5-4-15 15,2 1-4-15,-10-5-6 16,1 1-11-16,-5 1-39 15,-2-3-27-15,-4 3-83 16,-2-1-53-16,-4-2 121 16</inkml:trace>
  <inkml:trace contextRef="#ctx0" brushRef="#br0" timeOffset="-158688.42">16727 5685 542 0,'1'1'298'0,"-8"1"-102"16,-3-2-9-16,-4 3-56 15,-5 0-23-15,-3 3-7 16,-4 1-10-16,-3-1-31 16,4 1-18-16,4 3-9 15,6 1-5-15,5 2-6 16,2-1 1-16,6 0-8 16,4 3-1-16,8-3-3 15,7 1-5-15,0-3-3 16,2 1-1-16,1-3 3 15,-1 3-26-15,2 5-84 16,-2 0-78-16,-7 11 102 16</inkml:trace>
  <inkml:trace contextRef="#ctx0" brushRef="#br0" timeOffset="-155665.92">18321 5884 311 0,'13'-40'209'0,"-16"39"-10"16,-2-2-3-16,8 5-65 15,-3-2-8-15,0 0-8 16,0 0-9-16,0-1-5 16,0 0-4-16,-1 0-11 15,0 0-7-15,0 1-16 16,0 0-9-16,0 0-14 15,0 0-7-15,-1 16-16 16,4 39-5-16,2-28-1 16,1 4 1-16,-5 2 3 15,0-4 0-15,-6 1-2 16,4-3-2-16,2-3-2 16,-7-1-1-16,7 0-2 15,-5-1 0-15,4-4 0 0,-1-5 0 16,-4-7 1-16,6-1-13 15,-2-6-43-15,2-4-33 16,-1 4-84-16,0 0-32 16,-2-14-96-16,-4-33-64 15,7 30 233-15</inkml:trace>
  <inkml:trace contextRef="#ctx0" brushRef="#br0" timeOffset="-155186.54">18222 5859 317 0,'0'-63'262'15,"-1"66"-8"-15,-2-1-25 16,6 2-14-16,-3-4-54 16,0 0-12-16,0 0-26 15,0 0-17-15,0 0-27 16,0 0-12-16,0-1-26 16,0-1-12-16,0 1-18 0,1-11-5 15,9-4-3-15,27-26 0 16,-24 26-3-16,-4 2 1 15,3 2-1 1,0-3 0-16,-6 6 1 0,5-1 0 16,-6 5 1-16,-3 2 0 15,0 3 0-15,-2 0 3 16,0 0 6-16,0 0 3 16,5 8 1-16,-1 7-2 15,7 26-6-15,-10-25-2 0,0-1-5 16,3 4-7-16,-7-1-71 15,3-1-69-15,-3 0-185 16,3 0 199-16</inkml:trace>
  <inkml:trace contextRef="#ctx0" brushRef="#br0" timeOffset="-154750.18">18246 6035 406 0,'-1'0'262'16,"0"0"-24"-16,0 0-11 16,1 19-97-16,2 34-16 15,0-22-20-15,1 0-13 16,-1-1-12-16,2-1-3 0,4-2-4 15,-5-6-2-15,7-3-12 16,2-6-9-16,-5-7-19 16,7-1-5-16,-2-8 1 15,-3-2 0-15,8-5-2 16,-5-3-1-16,3-1-23 16,10-4-50-16,-8-3 40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09:04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5599 3748 566 0,'-35'-44'296'0,"31"31"-90"16,-3 1 21-16,1 2-16 15,4 4-27-15,-5-1-19 16,7 1-14-16,-1 3-29 16,1 1-22-16,0 2-53 15,0 0-21-15,0 0-29 0,4 6-5 16,8 22 3-16,37 39 3 15,-21-19 3-15,4 5 4 16,5 12 3-16,5 7 0 16,9 9 3-16,3 5 0 15,0-5-2-15,-2-1 1 16,-5-6-4-16,-1-1-1 16,0 1 0-16,1 1-1 15,-2-3 0-15,-3-5 0 16,-5-12 0-16,-5-6 2 0,-6-10 1 15,-4-4-1-15,-6-7 8 16,-3-6-30-16,-4-10-66 16,-1-6-39-16,-6-9-87 15,1-6-19-15,-4-16-18 16,-3-9 13-16,-8-11 19 16,-3-6 0-16,-4-8-10 15,0-1-6-15,5 1 141 16</inkml:trace>
  <inkml:trace contextRef="#ctx0" brushRef="#br0" timeOffset="235.36">6282 4371 301 0,'1'-45'265'16,"1"-1"30"-16,0 12-25 15,-1 7-14-15,-1 11-40 16,-3 5-22-16,-6 11-61 16,-4 6-30-16,-9 15-42 15,-4 9-15-15,-10 15 10 16,-1 8 7-16,-12 16 2 15,3 11-4-15,-7 13-21 0,-5 5-12 16,-4-6-14-16,-4-5-5 16,6-13-18-16,7-11-18 15,14-11-45-15,9-6-32 16,9-19-69-16,7-7-45 16,5-16-306-16,7-12 345 15</inkml:trace>
  <inkml:trace contextRef="#ctx0" brushRef="#br0" timeOffset="680.68">6090 3241 916 0,'-66'12'411'0,"47"24"-229"15,0 1-6-15,11 1-91 16,4-5-36-16,4-6-39 15,5-4-10-15,6-10-2 0,3-5 3 16,-1-10 11-16,2-8 7 16,1-5 7-16,-4-2 3 15,-1 1 5-15,-7 0 3 16,-4 1 1-16,-5-1-2 16,-7-2-9-16,2 6-9 15,-4 2-16-15,0 0-6 16,7 7-51-16,-1-2-42 15,5 5-99-15,8 5-52 0,7 5-72 16,5 2-68-16,14 2 259 16</inkml:trace>
  <inkml:trace contextRef="#ctx0" brushRef="#br0" timeOffset="1136.14">7630 4557 624 0,'-15'-6'293'15,"15"6"-134"-15,6 0-16 0,6 3-29 16,6 4-28-16,9-3-8 16,0 1-5-16,13-4-17 15,3-1-9-15,3-1-26 16,-1-2-7-16,-2-3-4 16,0 1 0-16,-4-1-64 15,0 0-50-15,-8 0-179 16,-7-1 169-16</inkml:trace>
  <inkml:trace contextRef="#ctx0" brushRef="#br0" timeOffset="1338.16">7763 4382 797 0,'-5'0'381'15,"4"-2"-201"-15,4 0-66 16,-3 1-50-16,0 0-61 0,20-3-4 16,33-1-2-16,-23-2 0 15,6 5-49-15,4 0-54 16,10 0 67-16</inkml:trace>
  <inkml:trace contextRef="#ctx0" brushRef="#br0" timeOffset="1713.16">9401 4232 624 0,'-39'90'330'15,"30"-92"-119"-15,9 2-72 16,8 3 2-16,12 2-66 15,6 2-17-15,10-7-29 16,4-1-11-16,11 1-15 0,5 0-1 16,3-3-1-16,-1-4 1 15,6-5-72-15,0-2-84 16,9 1 98-16</inkml:trace>
  <inkml:trace contextRef="#ctx0" brushRef="#br0" timeOffset="2445.94">11335 3915 599 0,'-18'-10'318'15,"-6"3"-117"-15,-8 15-73 16,-11 3-31-16,-5 12-58 16,-3 6-11-16,0 10-5 15,4 3 1-15,2 12 6 16,9 3-2-16,6-3-5 15,14-3-7-15,15-11-16 16,2-10-2-16,14-8 0 0,3-8 2 16,8-8 9-16,6-7 5 15,7-13 9-15,1-7 1 16,2-10 11-16,3-4 3 16,0-8 14-16,-3-3 5 15,-4-4-6-15,-6-4-5 16,-8 7-21-16,-4 1-7 15,-6 13-6-15,-1 7-2 16,-8 7-2-16,2 7 0 0,-9 5-1 16,5 8 2-16,-3 9 3 15,-1 9-2-15,-2 14-3 16,-10 8-2-16,-4 17-6 16,-6 9 0-16,-4 13-2 15,-9 8 1-15,-15 17-1 16,-1 9 0-16,-12 14 2 15,1 1 0-15,3-2 2 16,5-10 1-16,11 0-1 16,2-4 1-16,13-20-1 15,9-5 0-15,6-31 0 16,6-12-1-16,8-18-7 16,1-12-1-16,13-18 2 15,3-14 8-15,4-28 10 16,5-8 2-16,10-22-1 15,7-3-7-15,8 0-3 16,1-6 0-16,-2 8-32 16,-2 0-48-16,-2 10-130 0,3 3-122 15,-1-3 199-15</inkml:trace>
  <inkml:trace contextRef="#ctx0" brushRef="#br0" timeOffset="2790.87">12084 4022 515 0,'9'4'251'0,"9"10"23"16,-1-1-182-16,8 10-21 15,-1 0 8-15,7 11-46 16,5 7 9-16,-1 6 1 16,0 4 0-16,-4 1-8 15,-4 1-20-15,0-1-9 16,-2 4-2-16,3-3-41 15,2-2-50-15,-4-8-157 16,0-5-113-16,-4-9 215 0</inkml:trace>
  <inkml:trace contextRef="#ctx0" brushRef="#br0" timeOffset="3047.18">12655 4102 1165 0,'-29'17'418'0,"-11"12"-345"16,0 11 18-16,-6 4 17 16,-4-1-24-16,-7 5-40 15,-10-3-16-15,-1 6-18 16,2 5-5-16,3-2-29 15,3-6-42-15,14-3-100 16,2-4-71-16,16-9 139 16</inkml:trace>
  <inkml:trace contextRef="#ctx0" brushRef="#br0" timeOffset="3541.86">13862 4299 663 0,'0'2'314'16,"0"-2"-84"-16,17 2-132 15,38 30 18-15,-28-26-28 16,5 0-26-16,0 1-30 16,-2-3-12-16,2-2-11 15,3 2-2-15,-1-2 0 16,-3 0-2-16,5 3-1 15,-5-2-22-15,-2-1-65 16,1-1-53-16,-7-4 75 16</inkml:trace>
  <inkml:trace contextRef="#ctx0" brushRef="#br0" timeOffset="3777.43">14291 4170 978 0,'-73'-12'390'0,"60"33"-267"16,0 10-39-16,-4 1 6 0,-7 4-48 16,6 3-26-16,-4-7-11 15,6 5-2-15,4-1-53 16,0 0-48-16,5-2-153 15,7 1 151-15</inkml:trace>
  <inkml:trace contextRef="#ctx0" brushRef="#br0" timeOffset="4446.47">15292 4072 539 0,'-10'-3'278'0,"-3"3"-42"16,-9 6-141-16,-5 1 21 16,-6 10-3-16,4 5-7 15,1 7-6-15,1 7-12 0,0 8-34 16,-6 4-15-16,-2 5-21 16,-1 4-7-16,5 7-5 15,3 2 3-15,11 2-2 16,11-5-2-16,11-9-3 15,11-6-5-15,9-14-2 16,9-5 0-16,4-16 4 16,7-8 2-16,-1-11 7 15,2-10 2-15,11-11 2 16,-1-8-2-16,12-20-2 16,1-7-4-16,0-13-19 15,-4-3-33-15,-9 0-30 16,-7 2 0-16,-13 6 17 15,-5 6 31-15,-5 11 31 16,-1 10 5-16,-6 19 2 16,-1 10 7-16,-17 15 9 0,-8 15 11 15,-11 24 12-15,-8 8 8 16,1 27 12-16,-4 1-5 16,6 14-2-16,-5 7-13 15,-1 9-25-15,11 1-7 16,6-5-15-16,11-5-2 15,22-5-2-15,-2-3-2 16,19-3-1-16,7-2 0 16,17-12-52-16,15-5-53 15,15-13 71-15</inkml:trace>
  <inkml:trace contextRef="#ctx0" brushRef="#br0" timeOffset="6750.17">6549 10449 190 0,'2'2'147'16,"-2"-2"3"-16,0 2 12 16,0-2-4-16,0 0-32 15,0 0-25-15,1 2-27 16,6 8-6-16,5 1-12 15,36 27-5-15,-21-32-19 16,8-3-8-16,7-6-9 16,-1-7-1-16,9-9 16 0,1-1 12 15,0-11 27-15,-3-4 10 16,-2-5-4 0,-13-7-6-16,-1-6-20 0,-5-2-8 15,-13-5-8-15,3 3-1 16,-17 5 0-16,-2 5 0 15,-11 12-6-15,-10 7-7 16,-3 12-17-16,-12 9-8 0,-10 17-13 16,-7 10-1-1,-10 22 1-15,-1 9 1 0,-5 18 5 16,4 7 0-16,9 10 3 16,5 4 1-16,4 10 1 15,0 5-1-15,10 5-1 16,-1-5 1-16,25-11 2 15,11-4 1-15,13-16 0 16,9-5-1-16,18-12 0 16,6-11 0-16,15-12 3 15,11-9 4-15,6-14 2 16,11-7 2-16,6-11-2 16,1-5-38-16,-2-8-125 15,-1-5-76-15,-13-9 129 16</inkml:trace>
  <inkml:trace contextRef="#ctx0" brushRef="#br0" timeOffset="7179.02">7563 9368 659 0,'3'-3'254'0,"0"3"-129"16,3 4-70-16,-6-6 9 15,0 2-1-15,0-1-22 16,17 0-13-16,44-5-9 15,-24 1-5-15,8-2-6 16,0-3-33-16,5 0-166 16,0-4 137-16</inkml:trace>
  <inkml:trace contextRef="#ctx0" brushRef="#br0" timeOffset="8278.56">8876 8968 417 0,'63'-16'235'0,"-75"15"-45"15,-3 0-24-15,-6-1-30 16,-2 2-19-16,0 3-27 15,-4-1-14-15,-1 9-37 16,3 4-15-16,-9 7-11 16,7 5-4-16,-3 5-6 15,1 4-4-15,10 5-7 16,-2-2-1-16,12 5 0 16,4-8 1-16,3-11-4 15,5-2-4-15,8-15-2 16,-1 0 4-16,10-8 11 15,-2-5 8-15,4-10 10 16,1-6 1-16,0-7-1 16,-3-6-1-16,-4-5-2 15,4 1-1-15,-3-2-2 16,1 2-2-16,-3 3-2 0,1 2-2 16,-9 12 2-16,3 3 1 15,-7 9 5-15,-1 7 1 16,-1 2-6-16,-2 0-3 15,1 0-7-15,-2 0-2 16,-1 15 4-16,-10 40 1 16,1-19-1-16,-4 9 1 15,-5 9 0-15,-3 4 0 16,-6 9 1-16,-1 2-1 0,1 11 0 16,-3 1-24-16,2 4-8 15,-4-8-2-15,5-9 2 16,2-7 23-16,5-17 12 15,8-5 3-15,5-18 3 16,5-9 4-16,6-9 7 16,3-3 16-16,6-12 35 15,6-1 8-15,3-14 1 16,2-8-15-16,5-6-37 16,2-5-13-16,2-1-11 15,-5 1 1-15,6-1-60 16,-4 1-47-16,2 6-147 15,8 4-150-15,-3 6 255 16</inkml:trace>
  <inkml:trace contextRef="#ctx0" brushRef="#br0" timeOffset="8759.29">9859 8222 216 0,'37'-42'176'15,"-51"58"-10"-15,-3 14-40 16,1 5-25-16,-8 10-39 16,-3 6-3-16,-7 16-1 15,0 4-7-15,1 15-24 16,-2-2-11-16,1 2-14 16,-3 3 0-16,3-6-1 15,4 4 0-15,5-11-1 16,6-2 0-16,6-19 1 15,5-7 5-15,9-12 6 16,5-10 5-16,10-8 9 16,5-2 3-16,7-10 6 15,4-5 0-15,5-1-4 16,-3-11-6-16,-2-4-9 0,1 1-3 16,-5-5-33-16,6 1-37 15,-4 1-68-15,-7-6-67 16,0-2 119-16</inkml:trace>
  <inkml:trace contextRef="#ctx0" brushRef="#br0" timeOffset="8999.64">9447 8694 915 0,'-10'5'317'0,"7"-5"-281"16,3 5-13-16,8 0 3 15,4-2-8-15,15 5-16 16,5-3 2-16,14 1 2 16,6 3-2-16,2 1-54 15,9 3-68-15,0 2 75 16</inkml:trace>
  <inkml:trace contextRef="#ctx0" brushRef="#br0" timeOffset="9465.9">11165 10457 629 0,'14'12'246'0,"-2"7"-139"15,0 0-96-15,1-2-69 0,-2-3-127 16,6-8 123 0</inkml:trace>
  <inkml:trace contextRef="#ctx0" brushRef="#br0" timeOffset="9583.59">11444 10454 269 0,'17'6'158'0,"2"0"-44"15,2-1-56-15,3-1-53 0,1-1-11 16</inkml:trace>
  <inkml:trace contextRef="#ctx0" brushRef="#br0" timeOffset="9719.21">12147 10480 577 0,'53'0'199'16,"2"-6"-214"-16,2-3 2 16</inkml:trace>
  <inkml:trace contextRef="#ctx0" brushRef="#br0" timeOffset="9968.56">13807 10423 383 0,'80'11'225'16,"-4"3"-22"-16,-3 3-34 16,0-4-72-16,4-1-32 15,16-6-76-15,3-6-53 16,-2-5-147-16,7-3 135 16</inkml:trace>
  <inkml:trace contextRef="#ctx0" brushRef="#br0" timeOffset="13399.98">2865 7126 314 0,'0'-1'207'16,"1"-2"-6"-16,9-6 15 15,7 0-33-15,28-28-23 16,-22 32-35-16,7-4-20 0,4 4-42 15,2 0-17-15,2 2-24 16,-2 4-8-16,-5 6-10 16,-1 2-2-16,-1 9-2 15,-5 4 1-15,-2 6 3 16,2 5 2-16,-11 5 4 16,-4 7 2-16,-3 9 1 15,-13 4-1-15,4 8-4 16,-2 2-1-16,-2 2-2 15,1 1-1-15,2 0-1 16,-7-1-1-16,2-1-1 16,7 0 1-16,4-4 0 15,7-8 1-15,5-12 3 16,-2-9-1-16,0-13-1 16,1-8-1-16,7-5 2 15,-1-2 2-15,3-12-6 0,2 1-26 16,-2-12-130-16,0-4-95 15,1-5 145-15</inkml:trace>
  <inkml:trace contextRef="#ctx0" brushRef="#br0" timeOffset="13745.12">3350 7570 517 0,'-19'8'269'0,"-4"4"-84"15,-2 3 8-15,6 10-51 16,-11-3-15-16,-1 6-15 15,-5 4-7-15,-4 4-23 16,2 8-15-16,-8 4-31 16,5 2-13-16,-3 1-15 15,0-3-4-15,0-4-2 16,6-1 3-16,7-8-44 16,-1-5-20-16,12-3-85 15,-3-8-85-15,0-10 152 16</inkml:trace>
  <inkml:trace contextRef="#ctx0" brushRef="#br0" timeOffset="14300.15">4222 7761 299 0,'1'-4'171'16,"0"5"13"-16,3-1-47 16,-4 0 7-16,0 0-13 15,6 1-29-15,8 4-15 16,39 11-32-16,-32-10-12 16,-1-4-21-16,8 1-8 15,-7-2-6-15,10 0 0 16,3-2-1-16,0-3 1 0,1-2-24 15,-4-2-31-15,-2-1-112 16,1-2-143-16,-7-3 191 16</inkml:trace>
  <inkml:trace contextRef="#ctx0" brushRef="#br0" timeOffset="14586.38">4430 7525 762 0,'-6'2'351'0,"6"-2"-165"15,-5 0-15-15,5-1-82 0,-1 0-36 16,1 0-49-1,0 0-11-15,0 1-5 0,15 0 4 16,29 1 6-16,-21 1 2 16,4-2 1-16,-2 2 2 15,7 0-54-15,1-3-60 16,3-1 70-16</inkml:trace>
  <inkml:trace contextRef="#ctx0" brushRef="#br0" timeOffset="15020.22">5495 7548 516 0,'-29'7'309'0,"30"-10"-84"16,6 1-40-16,-7 1-32 16,0 1-66-16,0 0-25 15,2 0-29-15,15 6-15 16,35 8-13-16,-29-13-1 16,3-4 0-16,7 0 1 15,-2-3-2-15,7 5 9 16,-5-1-105-16,-2 0-70 15,2 1 100-15</inkml:trace>
  <inkml:trace contextRef="#ctx0" brushRef="#br0" timeOffset="15895.93">6721 7242 545 0,'-1'-8'259'16,"-4"2"-111"-16,-2 2-5 16,-9 1-50-16,0 3-18 15,-7 3-13-15,-1 1-4 16,-9 7-2-16,2 4-9 16,3 8-22-16,-7 0-10 15,4 14-10-15,-3 3 0 16,-5 6-5-16,5 7-4 15,8-2-2-15,-1-8 0 16,12-7-1-16,6-3 0 0,8-12-4 16,4-2-1-16,8-9-1 15,4-2 3-15,1-10 10 16,4-2 6-16,0-3 10 16,0-6 6-16,1-4 7 15,-6-8-1-15,2-5 0 16,-3-5-8-16,2-4-10 15,5 3-3-15,-1-3-4 16,3 7-1-16,-3 5 1 16,-1 1 0-16,-2 5 2 15,-2 4 2-15,-5 8 1 16,-3 5 0-16,0 7-2 16,-5 2-2-16,-2 11 0 15,0 3 1-15,-6 10 2 16,3 5-1-16,-6 5-2 15,-3 6 0-15,2 10-2 0,-10 2 1 16,-1 9-2-16,5 6 1 16,-19 7-1-16,2 7 0 15,-7 7 0-15,-6-2 0 16,5 0 1-16,-3-1-2 16,4-3 1-16,-2-1 2 15,6-8 0-15,4-15 2 16,7-14 0-16,3-6 0 15,14-18-1-15,2-4-6 0,11-15-6 16,5-8 0-16,6-16 18 16,11-2 14-16,10-18 11 15,10-8 3-15,12-13-14 16,4-8-9-16,1-7-6 16,6 2-5-16,1 2-2 15,-2 6 3-15,3 9-85 16,-6 3-84-16,-3 12 103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17:39.1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06T06:17:47.242"/>
    </inkml:context>
  </inkml:definitions>
  <inkml:trace contextRef="#ctx0" brushRef="#br0">3567 3556 599 0,'10'-18'325'16,"1"6"-126"-16,3 4-37 16,3 2-12-16,6 4-49 15,4-1-8-15,6 8-8 16,5 2-14-16,1 9-21 16,1 3-7-16,-3 8-18 15,0 8-7-15,-3 5-1 16,0 7 3-16,1 7 8 15,-6 5 0-15,-2 12-3 0,-2 4-6 16,-3 15-7-16,-2-1-1 16,-3-1-2-16,3-2-1 15,1-7-3-15,1 0-1 16,2-1-1-16,1-6 0 16,1-8 1-16,4-10 0 15,2-13 0-15,-3-9 0 16,7-12-28-16,-2-5-17 15,-2-12-38-15,1-1-31 16,-13-15-63-16,-2-2-70 0,-8-14 154 16</inkml:trace>
  <inkml:trace contextRef="#ctx0" brushRef="#br0" timeOffset="253.47">4264 4232 1121 0,'-30'12'418'0,"-11"8"-330"16,0 8 15-16,-15 5 11 16,-4 5 0-16,0 11-13 15,-1 1-19-15,5 8-45 16,3 4-18-16,-9-7-18 15,6-2-21-15,1-5-49 16,3-3-20-16,14-2-113 0,3-4-88 16,10 2 190-1</inkml:trace>
  <inkml:trace contextRef="#ctx0" brushRef="#br0" timeOffset="686.9">5688 4507 863 0,'2'-22'299'0,"3"25"-266"0,2 2 10 16,11 4 19-16,4-4-8 15,6-1-16-15,3-4-11 16,7 0-16-16,-6-1-13 16,3-2-57-16,-5-1-68 15,-5-2 76-15</inkml:trace>
  <inkml:trace contextRef="#ctx0" brushRef="#br0" timeOffset="915.8">5629 4297 977 0,'-7'2'342'0,"16"-4"-294"15,2-3-17-15,11-1 3 16,8-3-12-16,5-3-19 16,5-1-2-16,8 0 2 15,-4-5-21-15,5 2-145 16,1-3-169-16,2-3 203 16</inkml:trace>
  <inkml:trace contextRef="#ctx0" brushRef="#br0" timeOffset="1707.68">8145 3192 756 0,'-16'-11'277'0,"4"-3"-210"16,7 1 12-16,3-5 24 15,0 1-4-15,9 2 1 16,-5-4-9-16,13 7-20 16,9 3-6-16,11 0-23 15,9 8-11-15,2 1-6 16,0 4-2-16,2 7-9 15,-3 4-4-15,-4 6-2 16,-3 8-3-16,-16 8 3 0,-6 3 2 16,-13 10 3-16,-11 4 2 15,-15 15 0-15,-12 2-2 16,-12 5-1-16,-6 2-2 16,-9-2-7-16,-3-2-10 15,-1-8-56-15,-7-5-20 16,-5-13 6-16,6-5-8 15,-2-22-23-15,12-10-34 16,13-18-55-16,6-11 29 0,17-5 107 16,6-4 64-16,20 3 79 15,8 2 1-15,12 3-8 16,8 2-11-16,10-2-15 16,2-2-1-16,12 7-9 15,2 1 3-15,3 13 4 16,2 9-1-16,-6 5 5 15,-2 2 14-15,3 7-4 16,0 2-8-16,8 2-17 16,5 3-18-16,7-4-11 15,3-2 0-15,-3-1-1 16,2 1 0-16,-1 0-2 16,2-3-3-16,11-2-29 15,4-5-23-15,-9-11-73 16,1-3-54-16,4-11 112 15</inkml:trace>
  <inkml:trace contextRef="#ctx0" brushRef="#br0" timeOffset="2157.29">10018 3226 606 0,'-18'-19'266'0,"39"28"-111"16,1 0-39-16,7 4 2 15,0 0-27-15,4 0-33 16,3 0-1-16,1-2-9 15,-2 0-15-15,4-3-19 16,-4-3-4-16,-1-3-2 0,2-2-4 16,-6-5-23-16,0 0-29 15,-8-2-88-15,-6-1-86 16,-5-3 138-16</inkml:trace>
  <inkml:trace contextRef="#ctx0" brushRef="#br0" timeOffset="2352.28">10442 3139 686 0,'-87'-14'301'0,"77"33"-90"15,2-1-116-15,-1 9 2 16,-1-5-7-16,-9 2-39 16,6 4-14-16,-1-4-28 15,3 4-4-15,5-2-18 16,-3-2-37-16,-1 2-102 15,-2-3-79-15,3 2 135 16</inkml:trace>
  <inkml:trace contextRef="#ctx0" brushRef="#br0" timeOffset="2565.71">9994 3628 532 0,'-27'23'302'0,"5"-1"-45"16,3-2-102-16,12-3-58 15,3-5-29-15,11 0-14 16,5-4 8-16,4-3-10 0,4 2-12 16,6-4-23-16,4 1-10 15,5 0-5-15,1-3 0 16,3-1-3-16,2-1-27 16,-1 2-77-16,2 1-69 15,0 0 99-15</inkml:trace>
  <inkml:trace contextRef="#ctx0" brushRef="#br0" timeOffset="3357.59">11260 3670 739 0,'-1'0'262'0,"-6"29"-198"16,-15 49 22-16,22-32 14 15,1-5-17-15,19-3-47 16,3-5-22-16,9-11-5 16,1-10 2-16,3-12 7 0,5-7 2 15,0-18 1-15,1-6 0 16,-4-19-3-16,-3-6-4 16,-4-14-5-16,-5-6-2 15,-11-14-5-15,-4-7-2 16,-8-4-2-16,-2 5-1 15,4 15 6-15,1 11 6 16,4 16 8-16,0 6 6 16,3 13 2-16,0 4 8 15,5 12 3-15,4 5-4 0,6 4-6 16,5 5-11-16,9 3-14 16,15 2-1-16,19 4-2 15,16 2 0-15,30-1 0 16,2-1 1-16,23-4 1 15,20-3-1-15,18-6-1 16,20-2 1-16,17-3-1 16,9-3 2-16,18-2 0 15,6-3 1-15,8-4-1 16,-9-2 0-16,1-1 0 16,-3-2 0-16,-9 6 0 15,-8-2 0-15,-17 0 0 16,-11 1 0-16,-20 1 0 15,-8 5-1-15,-20 4 1 16,-17 6 0-16,-26 8-1 16,-9 2-1-16,-23 14-5 15,-9 5-1-15,-17 10-6 16,-12 3-1-16,-19 6 5 0,-8 5 3 16,-13 0 9-16,-2 3-1 15,-4-3-35-15,-2-4-14 16,1-3-31-16,-5-4-12 15,-4-4-39-15,-3-4-65 16,-11-1 128-16</inkml:trace>
  <inkml:trace contextRef="#ctx0" brushRef="#br0" timeOffset="4102.72">12526 3317 473 0,'-6'-37'199'0,"8"37"-92"16,-1-3 28-16,3 2 59 15,-4 1-9-15,0-1-20 16,0 1-12-16,0 0-49 16,0 0-21-16,0 0-23 15,0 0-6-15,0 0 7 16,0 0 4-16,-1 12-4 16,-4 8-5-16,-13 37-16 15,2-26-9-15,-1 2-8 16,1 5-2-16,-2 0-5 15,1 4-3-15,7-7-6 16,-7-5-2-16,17-4-5 16,-1-8-1-16,9-1-3 15,2-5-1-15,-3-5 3 0,6 1 1 16,-1-7 4-16,7 2 1 16,-2-3 1-16,-1-1-9 15,2-1-47-15,-6-5-35 16,7 2-81-16,-6-5-47 15,-1-6-197-15,0-2 263 16</inkml:trace>
  <inkml:trace contextRef="#ctx0" brushRef="#br0" timeOffset="4350.37">12668 3375 807 0,'0'1'356'0,"-1"9"-172"16,-5 4-9-16,-2 16 10 15,-3 0-25-15,-3 9-31 16,1 3-11-16,-3 4-37 16,-1 4-20-16,1 3-30 15,0-2-9-15,5-4-14 16,3-1-1-16,-1-1-1 16,3-1-10-16,1 2-35 15,-6-1-26-15,4-6-74 16,-5-4-42-16,12-10-121 15,7-4-159-15,11-15 300 16</inkml:trace>
  <inkml:trace contextRef="#ctx0" brushRef="#br0" timeOffset="4664.53">13487 3815 677 0,'-3'1'312'0,"11"8"-131"15,0-3 4-15,3 0-17 16,10 1-55-16,-9-9-66 15,9 1-25-15,4-3-13 16,4 0-1-16,8-1-5 16,1 4 0-16,-1-5-25 15,-1 3-30-15,3-3-95 16,-2-1-97-16,1 4 151 16</inkml:trace>
  <inkml:trace contextRef="#ctx0" brushRef="#br0" timeOffset="5337.24">14386 3366 781 0,'0'0'316'15,"-1"4"-142"-15,-5 2-124 16,-1 6 30-16,-4 10 35 15,-3 0 1-15,2 11-2 16,-6-2-19-16,4 6-40 16,4 1-17-16,4-1-26 15,3-1-6-15,8-5-3 16,1-6 0-16,3-7-1 16,4-3 0-16,0-4 0 15,3-2-1-15,2-5-2 16,-1-5-12-16,3-11-49 15,1-3-36-15,-1-13-55 16,4 2-12-16,-1-9 28 16,-3-1 25-16,2 4 59 15,-3-1 24-15,-3 10 47 0,2 6 29 16,-7 7 44-16,-6 3 11 16,-5 7 13-16,-5 2 4 15,-1 10 4-15,0 6 7 16,3 9-4-16,-8 6-7 15,3 8-22-15,-3 0-17 16,-4 1-32-16,6 1-15 16,-7-11-23-16,4 5-4 15,3-2-1-15,-1-5 0 16,5 6-7-16,-2-1-12 0,0-3-43 16,-1 2-30-16,3-8-74 15,3-3-43-15,3-7-68 16,3-5-67-16,0-3 220 15</inkml:trace>
  <inkml:trace contextRef="#ctx0" brushRef="#br0" timeOffset="5938.16">15061 3712 305 0,'4'-23'207'16,"0"4"32"-16,1 3-1 16,-10 5 4-16,0 5-32 15,-14 4-59-15,1 8-33 16,-9 7-38-16,7 3 5 15,-3 11 4-15,-2 2-1 16,-1 7-16-16,3 5-15 16,1 2-23-16,3 3-9 15,8-5-17-15,3 3-4 16,9-8-3-16,2-7 0 0,10-8 0 16,2-8 1-16,6-8 4 15,5-5 2-15,6-10 2 16,-1-7-2-16,3-13-7 15,1-2-3-15,-8-6-15 16,-1 0-14-16,-11 1-14 16,-2-1 3-16,-2 12 15 15,-6 5 19-15,-3 15 24 16,-2 2 5-16,-5 5 6 16,-1 10 4-16,3 8 5 15,-7 3 3-15,0 10 6 16,3 4-1-16,-1 2-6 15,4 3-6-15,6-2-14 16,3 1-7-16,0-8-7 16,8 0-4-16,3-8 0 15,6-7 0-15,13-4-5 16,5-2-6-16,12-6-31 0,2-5-32 16,9-5-131-16,3-8-113 15,6-4 197-15</inkml:trace>
  <inkml:trace contextRef="#ctx0" brushRef="#br0" timeOffset="6808.31">7694 4972 1195 0,'-24'-3'429'0,"21"9"-378"16,-3-3-57-16,17 0-14 15,1-2-13-15,11-3 9 16,12-2 20-16,11-4 10 16,10 3 0-16,13-1-2 15,10 3-2-15,18-2-3 16,9 4-2-16,25-4-2 16,9 1 2-16,26-2 3 15,12 1 0-15,20-4 3 16,17 3-1-16,20 2 0 15,-37 1 0 1,-100 0-1-16,2 2 1 0,324 0 4 16,17 1 4-16,22 0 5 15,-143-4-2-15,16 2 1 16,-2-3 1-16,2 3 1 16,9 5 0-16,-7 1 10 0,14 4 5 15,-3-4-4-15,-7 0-2 16,-8-3-13-16,-18-2-7 15,-12 1-1-15,-11 0 0 16,-19 1 1-16,-16-1-1 16,-21 4 1-16,-20-4-3 15,-37 1 8-15,-12 2 1 16,-42-3-18-16,-17 2-27 0,-40-1-112 16,-18 1-91-16,-41 8 142 15</inkml:trace>
  <inkml:trace contextRef="#ctx0" brushRef="#br0" timeOffset="7574.79">12006 5728 664 0,'-17'-19'281'0,"53"6"-164"15,1 0 18-15,9 3 11 16,4 2-9-16,3 2-12 15,4 6-5-15,-3 3-38 16,3 6-22-16,-18 9-28 16,-4 0-12-16,-6 10-8 15,-11 0 1-15,3 4 6 16,-9 7 1-16,-12 3-3 16,-4 3-2-16,-15 0-2 15,-4-3 0-15,-2 1 0 16,-8 0-4-16,-8-3-45 15,-7 1-39-15,-16-12-73 16,-3-5-29-16,-1-10-24 16,2-10 1-16,15-7 6 15,0-7 0-15,17-5 76 16,9-1 81-16,6 4 109 0,13 4 52 16,1 3 18-16,-1 1-46 15,12 3-28-15,-1-2-6 16,20 8-2-16,5 0 5 15,9 8 0-15,10 4 2 16,2 5-3-16,6 2 1 16,10 2-5-16,5 2-14 15,4 3-16-15,1 1-7 16,12-4-10-16,2 3-4 16,14-5-17-16,0 1-29 0,2-2-116 15,0-2-89-15,-2 2 143 16</inkml:trace>
  <inkml:trace contextRef="#ctx1" brushRef="#br0">8303 11812 0,'0'0'16,"0"0"-1</inkml:trace>
  <inkml:trace contextRef="#ctx0" brushRef="#br0" timeOffset="8583.56">3265 8549 554 0,'-6'-7'342'0,"-4"7"-75"16,6 0-63-16,0 1-31 15,-20 14-59-15,-5 2-4 0,-14 12-11 16,15 3-4-16,-8 3-16 16,1 9-13-16,-1 11-27 15,0 0-12-15,5 8-16 16,6-1-6-16,9-13-5 16,7-6-2-16,7-15-6 15,4-9-5-15,8-14 0 16,5-7 3-16,4-11 10 15,5-8 6-15,4-15-1 16,0-4-3-16,2-7-2 16,-4-4-1-16,0 7 2 15,-4-3 2-15,-6 8 1 16,-5 2 1-16,-8 9 0 16,1 9 0-16,-4 9 0 0,-2 5-3 15,-2 6-6-15,-3 6 1 16,4 9 11-16,2 7 9 15,0 8 15-15,-1 2-2 16,2 2-11-16,0 2-6 16,4 1-11-16,1-1 0 15,9 0-2-15,0-5 0 16,7-3-24-16,-1-3-16 16,1-7-48-16,1-4-27 0,7-4-71 15,4-3-55-15,11-3-242 16,3 0 305-16</inkml:trace>
  <inkml:trace contextRef="#ctx0" brushRef="#br0" timeOffset="8907.86">3789 8968 658 0,'-1'-1'261'0,"0"0"-148"0,0 0 2 16,1 0 26-16,0 0 0 15,9-6-29-15,11-5-23 16,33-15-39-16,-27 11-17 16,-3 1-19-16,0-1-23 15,3-1-90-15,-6 2-75 16,0-5 99-16</inkml:trace>
  <inkml:trace contextRef="#ctx0" brushRef="#br0" timeOffset="9132.26">3767 8784 838 0,'-3'4'376'0,"-5"-3"-164"16,8 0-43-16,-1-3-55 16,5-4-31-16,-4 5-51 15,0 0-14-15,17-2-6 16,27-7-6-16,-26 4-32 15,2 2-30-15,4 3-71 16,6 2-56-16,3-1-166 16,1 0 220-16</inkml:trace>
  <inkml:trace contextRef="#ctx0" brushRef="#br0" timeOffset="9380.59">4525 8222 1060 0,'-1'2'432'0,"-1"1"-285"16,-8 14-52-16,-4 0-5 15,-6 7-17-15,-1 1-15 0,6-3-14 16,5 2-13-16,5-5-38 15,-4 4-29-15,5-7-101 16,-1 3-62-16,6-1-257 16,8 0 283-16</inkml:trace>
  <inkml:trace contextRef="#ctx0" brushRef="#br0" timeOffset="9654.89">4847 8366 898 0,'20'3'359'0,"-24"7"-223"16,4 5-28-16,-13 6-6 16,-43 37 110-1,19-21-98-15,-8 6 10 0,-1 0-16 16,-2 2-39-16,2-6-19 15,1 0-33-15,4-3-17 16,7-5-43-16,1 4-29 16,10-4-75-16,2 0-44 15,11-9-79-15,-1-6-80 16,7-4 226-16</inkml:trace>
  <inkml:trace contextRef="#ctx0" brushRef="#br0" timeOffset="10339.78">4860 8883 653 0,'3'-12'340'16,"4"3"-126"-16,3 2-55 15,2-1-25-15,1 5-22 0,0 1-3 16,3-2-1-16,-3 7-11 15,1 3-37-15,-4 2-16 16,-1 7-20-16,-5-2 2 16,-3 4 9-16,0 4 3 15,-7 3-2-15,-1 1-7 16,-7 3-10 0,-3-2-3-16,-2 1-7 0,-5-1-6 15,-2-5-14-15,-2-3-14 0,-8-7-19 16,0-3-7-16,-3-6-8 15,4-1 4-15,11-2 8 16,3-5 4-16,10 1 10 16,5-2 1-16,6 0 3 15,6 2 8-15,4-2 8 16,2-1 7-16,2 0 5 16,2 3 1-16,0 1-2 15,3 2-1-15,2 3 3 16,1 2 1-16,4 2 7 15,-1-2 6-15,-1 5 15 16,4 0 4-16,-4 4 2 16,-5 3-3-16,8 0-16 15,-3 2-6-15,1-3-7 16,8 1 1-16,-2 2-1 16,-1-2-1-16,7-2 1 15,3-1-1-15,1-2 10 0,7 0-33 16,-2-2-113-16,7-3 97 15</inkml:trace>
  <inkml:trace contextRef="#ctx0" brushRef="#br0" timeOffset="11671.73">8354 8329 348 0,'0'-16'245'15,"-3"2"-10"-15,0 3-42 16,2 1-20-16,0 0-36 16,1 1-16-16,2 1-33 15,4 2-14-15,3 3-21 16,8 0-3-16,3 3-4 16,6 3 0-16,8 4-13 0,0 0-6 15,1 5-12 1,1 1-3-16,-5 1-5 0,-6 2-1 15,-1 5-1-15,-6 3 0 16,-3 6-1-16,-3 2 1 16,-4 5 2-16,-3 0 1 15,-1 9 2-15,-2-2 0 16,-5 2-3-16,4 5-1 16,0-2-1-16,2 2-2 15,4-2 0-15,-1-4-2 0,-4-6 1 16,9-3-1-16,-9-8 2 15,3-6 1-15,4-7 0 16,-3-2 1-16,0-7-10 16,4-1-11-16,-3-6-36 15,-6-3-37-15,4-5-98 16,-4-2-59-16,-1-5 148 16</inkml:trace>
  <inkml:trace contextRef="#ctx0" brushRef="#br0" timeOffset="11931.55">8721 8587 713 0,'-14'-9'357'16,"4"2"-130"-16,-3 7-81 15,1 0-12-15,2 6-32 0,0 5-7 16,-7 3-5-16,-1 11-6 15,-7 2-25-15,-8 2-14 16,-4 5-25-16,-6 0-8 16,0 6-7-16,2 0-14 15,0 1-38-15,2-1-23 16,5-5-60-16,1 0-29 16,14-3-126-16,1-3 179 15</inkml:trace>
  <inkml:trace contextRef="#ctx0" brushRef="#br0" timeOffset="12850.76">9797 8754 442 0,'-26'-26'225'0,"41"33"-66"16,-1-3-27-16,9 4-12 15,-1 0-15-15,6-2-16 16,1 4-11-16,-2 1-28 16,-2-1-16-16,2 0-21 15,-1-4-1-15,-1-6-24 16,2-1-26-16,-8-4-72 15,0-1-78-15,-6 2 118 16</inkml:trace>
  <inkml:trace contextRef="#ctx0" brushRef="#br0" timeOffset="13109.07">9815 8583 521 0,'0'0'300'0,"2"-5"6"15,1 0-193-15,10 5-3 16,7 1-21-16,8-1-14 16,13 3-42-16,1-2-18 15,9 0-12-15,-1 1 0 16,6 2 1-16,-6 0-24 15,-4 4-102-15,-8 2-94 0,6 3 124 16</inkml:trace>
  <inkml:trace contextRef="#ctx0" brushRef="#br0" timeOffset="19158.82">11040 8773 515 0,'-3'5'251'16,"3"-1"-46"-16,5-2-38 15,-5-2-7-15,0-1-4 16,0 0-35-16,9-6-18 16,7-8-27-16,28-39-15 0,-22 27-25 15,0-5-10-15,1-8-15 16,1-2-4-16,1-6-4 16,2 1 0-16,1 8-2 15,-4-1 1-15,-6 13 0 16,-3 4 1-16,-10 6 1 15,-2 9 2-15,-5 1 1 16,2 5-2-16,0 5-9 16,-1-3 0-16,1 0 2 15,-2 22 6-15,-5 48 15 16,4-20 3-16,-5 16-1 16,0 2-2-16,-5 3-5 15,-3-1-5-15,-4 3-5 16,5 3-1-16,-1 4-2 15,4-2 1-15,2-9 1 16,2-8-1-16,3-13 2 16,0-7 6-16,4-8-50 15,1-7-37-15,2-10-107 0,4 0-84 16,4-11 170-16</inkml:trace>
  <inkml:trace contextRef="#ctx0" brushRef="#br0" timeOffset="19593.65">11839 8598 696 0,'36'-62'330'0,"-37"64"-153"16,4 1-31-16,-2 0-45 16,-1-3-23-16,0 0-20 15,4 2-4-15,15 7-26 0,27 12-16 16,-16-16-6-16,-1-2-2 16,2-4 1-16,4 0 1 15,-1-6-32-15,-2-2-30 16,-4 2-80-16,0-2-67 15,-10-1 126-15</inkml:trace>
  <inkml:trace contextRef="#ctx0" brushRef="#br0" timeOffset="19822.04">12169 8479 633 0,'-53'-13'369'15,"43"28"-76"-15,0 2-87 16,3 1-31-16,-2 2-75 16,2-1-35-16,0 0-35 15,-1-2-10-15,2 0-13 16,1-1 4-16,0 0-61 16,2 0-41-16,2 1-127 15,-2-2-118-15,3 1 216 16</inkml:trace>
  <inkml:trace contextRef="#ctx0" brushRef="#br0" timeOffset="20099.89">11838 8918 372 0,'-12'4'286'0,"4"1"22"16,5-1-74-16,1-3-28 16,5 0-63-16,-3-1-36 15,0 0-43-15,7 0-5 0,11-1-31 16,35-1-15-16,-29-1-9 16,5 0-2-16,5 2-2 15,1 1 6-15,5 4-77 16,0 1-33-1,-5 2-174-15,0 0 161 0</inkml:trace>
  <inkml:trace contextRef="#ctx0" brushRef="#br0" timeOffset="21996.4">12922 8431 94 0,'-52'-29'62'16,"52"29"-19"-16,-2 1 23 16,2 6 23-16,0-7-19 15,2 7-16-15,4 16-7 16,11 35-43-16,-7-26-3 16,3-6 2-16,-4 0 28 0,5-3 37 15,-5-6 9-15,3-6 11 16,0 2-16-16,-3-11 1 15,-3 0 15-15,-3-7 18 16,5-4-1-16,-4-6-19 16,-2-5-14-16,1-5-19 15,-3-1-5-15,0-6-12 16,0-2-9-16,-2-5-11 16,-2-2-1-16,2 3 3 15,0 4 3-15,-1 7 15 16,1-1 6-16,-3 11-2 15,5-2 1-15,-5 2-13 16,5 8-7-16,2-2-12 16,-2 5-5-16,6 1-9 15,1-3-4-15,0 1-6 16,9 0-2-16,2 4 0 16,3-1 2-16,11 6 6 0,-1-6 2 15,7 3 4-15,1-1 0 16,4-1 3-16,3-1-1 15,1-1 2-15,-5-3 1 16,-3 2-1-16,0 2-1 16,-10 3-1-16,-2 2-3 15,-8 3-2-15,-4 0 0 16,0 6 1-16,1-2 1 0,-5 1 3 16,-4-1 0-16,-7-7 0 15,2 7 0-15,2-5-23 16,-1 0-21-16,-2 3-43 15,1-5-28-15,-2-1-66 16,0 0-31-16,0 0 135 16</inkml:trace>
  <inkml:trace contextRef="#ctx0" brushRef="#br0" timeOffset="22485.09">13255 8345 490 0,'5'-6'256'15,"11"-2"-82"-15,0 1-8 16,7 2-26-16,2 2-16 16,-2 1-22-16,1 5-14 15,-7 1-45-15,-3 3-15 16,-7 5-11-16,-4 1 4 0,-1 6 10 16,-7 2 1-16,-10-1 0 15,1 2-2-15,-7-5-12 16,4 1-4-16,3-2-6 15,3-4-4-15,6 0-11 16,3-2-4-16,3 1-3 16,6 2 2-16,0-1 6 15,4 3 2-15,1-5 3 16,1-2 0-16,4 0 1 16,-1-3 0-16,4 2-1 15,-4-3 0-15,-1 1-38 16,0-2-20-16,-5 3-67 15,3 2-47-15,-5 2-100 16,0 3 164-16</inkml:trace>
  <inkml:trace contextRef="#ctx0" brushRef="#br0" timeOffset="22858.61">12862 8918 850 0,'2'-5'345'0,"10"1"-212"15,0 1-20-15,3-3-13 16,8 2-9-16,0 2-10 15,10 1 3-15,13 4-13 16,-4-1-16-16,10-3-26 16,-2 2-9-16,5-1-12 15,4-1-2-15,0 1-1 16,1-2-2-16,-5-1-1 16,0 1 0-16,3 1-1 15,-6 0-7-15,1 0-26 16,-10-1-26-16,-4 1-78 15,-6 1-48-15,-13 2-186 16,3 7 231-16</inkml:trace>
  <inkml:trace contextRef="#ctx0" brushRef="#br0" timeOffset="23487.95">13142 9108 421 0,'14'0'256'0,"7"-1"-5"16,1 0-33-16,6 3-48 16,2 6-34-16,-2 6-65 15,-1 2-22-15,-8-2-25 16,1 4 3-16,-7 2 11 15,-4 1 1-15,-7 4-1 16,-5-4-6-16,-6 3-12 16,0-1-4-16,-4 2-1 15,0 1 1-15,-6-6 5 16,-1-3 1-16,1-8-23 16,-7-4-18-16,1-4-30 0,-3-2-13 15,2-1 12-15,6-3 11 16,12 3 17-16,3 2 5 15,3-1-14-15,5 4-6 16,-3-3 1-16,0 0 10 16,0 0 26-16,0 0 12 15,9 0 15-15,9 1 0 16,32 7 12-16,-20-5 5 0,1 0 14 16,8 3 0-1,1 4-17-15,2 0-9 0,-3 3-22 16,-5-1-4-16,3 1 11 15,-1 2-43-15,13 1-216 16,9 2 178-16</inkml:trace>
  <inkml:trace contextRef="#ctx0" brushRef="#br0" timeOffset="31651.17">17287 7718 894 0,'-9'2'299'15,"0"3"-290"-15,5 11-16 16,2 3-2-16,3 7 3 0,-1 16 0 16,-8 8-1-16,2 22 17 15,-3 12 17-15,-10 17 20 16,3 14 5-16,-21 20-7 16,-6 5-8-16,-2 12-12 15,-7 0-1-15,6-8-7 16,5 1-5-16,8-14-3 15,-2-11 1-15,12-15 0 16,-1-12-1-16,7-16 0 16,4-7-28-16,1-21-101 15,1-5-84-15,-2-20 116 16</inkml:trace>
  <inkml:trace contextRef="#ctx0" brushRef="#br0" timeOffset="32085">15707 8814 684 0,'30'-10'234'0,"19"11"-175"16,5 1-17-16,15 7 2 15,11 7 2-15,11 2-17 16,8 1 1-16,11-2 2 16,6-1 24-16,16 3-5 15,8 2 1-15,12 3 7 16,4-1-20-16,11 4-11 15,-2 1-3-15,13-4 1 16,-8 2 0-16,2-5 1 16,7-1-1-16,-19-5-7 15,5-1-1-15,-5-3-4 16,-12-1-2-16,-13-8-3 16,-10-2-1-16,-25-5-42 15,-4-8-60-15,-15-1-116 16,-16-1-62-16,-22 0 156 15</inkml:trace>
  <inkml:trace contextRef="#ctx0" brushRef="#br0" timeOffset="33787.48">17324 9024 164 0,'0'-4'109'16,"2"0"21"-16,-1 1-3 0,-1 2 5 16,-1 0-2-16,0 0-8 15,0 0 4-15,0 0 8 16,0 0-2-16,0-1-16 16,0 1-16-16,0 0-37 15,-1 0-12-15,2 0-19 16,-2 0-7-16,1 0-8 15,0 0-5-15,0 1-9 16,-7 4-1-16,3 14-3 16,-23 37-3-16,26-26 4 15,2-2-1-15,6-1 2 16,-4-7 1-16,2-7 2 16,5-2 2-16,-2-10 8 15,4-1 11-15,5-7 17 16,0 3 8-16,-2-8 2 15,-3-3-4-15,-7 0-11 16,-4-6-3-16,-1 1-2 16,1 2 0-16,-12-1-4 15,-2 3-6-15,2 2-9 0,-3 2-6 16,9 6-8-16,0 4-1 16,-3 5-2-16,-1 2 1 15,0 4 4-15,2 2 0 16,3 2 1-16,2 0 0 15,1-2-4-15,1 1-2 16,-3-7-3-16,1 1-3 16,3-1-12-16,3 1-27 0,10 0-64 15,-3-3-55 1,4 2-170-16,6-2 212 0</inkml:trace>
  <inkml:trace contextRef="#ctx0" brushRef="#br0" timeOffset="34707.01">18626 9072 287 0,'57'22'227'0,"-60"-27"36"16,-2-2-34-16,-1 2-72 15,-4-1-26-15,0 6-34 0,-1 0-7 16,2 3-16-16,2 5-11 16,-2 3-23-16,-1 3-13 15,-1 7-20-15,3 0-6 16,2 5-1-16,2-2-1 15,5-1 7-15,3-2 4 16,3-9 5-16,3 1 2 16,3-7-1-16,2-2-1 15,6-1 5-15,1-8 3 16,-1-5 3-16,2-1-1 0,-4-4-4 16,0-1-1-16,-5-1-2 15,-2-2 3-15,-3 2 3 16,-7-1 2-16,-5 3-2 15,0 3-4-15,-5 2-3 16,1 6-5-16,-1 4-6 16,-2 4-1-16,-5 4-5 15,0 5 2-15,-4 8 3 16,3 1-1-16,-3 3-1 16,4-2-1-16,2 1-2 15,3 0-1-15,7-7-72 16,1-1-84-16,9 3 100 15</inkml:trace>
  <inkml:trace contextRef="#ctx0" brushRef="#br0" timeOffset="55400.55">3612 11399 486 0,'3'-2'289'0,"-1"-2"4"15,-2-3-139-15,6 5-47 16,0-1-42-16,10-2-38 15,6 3-4-15,6 0 4 16,4-3 4-16,3 3-8 16,-1-1-2-16,0 2 10 15,-7 1 0-15,0 2-2 16,-1 3-1-16,0 5-19 16,1 0-2-16,2 4-2 15,-6 0 0-15,-3 2 11 16,-2 1 4-16,-6 3 6 15,-2 3 1-15,0 2-5 16,-2 8-2-16,-2 8-3 16,-2-4 0-16,-6 16-2 15,-2 0-3-15,-3 3-2 16,4 8-1-16,3-14-2 16,-4 1-2-16,1-7-2 0,3-4 0 15,-4-3-1-15,10-9 0 16,2-3-2-16,3-3-1 15,0-8-2-15,0-4-1 16,-1-5-21-16,1 1-20 16,-2-4-67-16,-5-1-41 15,2-2-162-15,-4-7 197 16</inkml:trace>
  <inkml:trace contextRef="#ctx0" brushRef="#br0" timeOffset="55660.09">4107 11839 1082 0,'-45'-54'463'0,"21"61"-270"15,-1 1-25-15,-7 7-72 16,-2 4-25-16,0 4-30 15,2 5-7-15,6 6-13 16,-6-4-7-16,4 5-11 16,-3-1-4-16,1 1-22 15,2 3-36-15,3-1-107 16,2-3-87-16,3-5 150 16</inkml:trace>
  <inkml:trace contextRef="#ctx0" brushRef="#br0" timeOffset="56126.35">4934 11996 914 0,'-65'-65'380'0,"68"65"-258"16,4 1-26-16,-2 0-73 16,5 2-16-16,7 1-6 15,1 2 1-15,14 4 1 0,-3 0-1 16,4-4 2-16,3-6 0 15,0-5 0-15,2-3-6 16,0-3-67-16,0 4-50 16,-10 1 70-16</inkml:trace>
  <inkml:trace contextRef="#ctx0" brushRef="#br0" timeOffset="56367.71">4876 11808 879 0,'-4'3'411'0,"8"-3"-181"16,-3 0-101-16,-1 0-92 16,0-1-24-16,0 0-12 15,14 0-1-15,3-2 1 16,36-3 0-16,-24 3-41 15,4 0-38-15,8 3-103 16,-4 1-77-16,12 4 160 16</inkml:trace>
  <inkml:trace contextRef="#ctx0" brushRef="#br0" timeOffset="56929.72">6461 11472 343 0,'42'-18'205'16,"-4"11"-6"-16,-9 3-14 16,-9 4-8-16,-7 6 3 15,-10 8-11-15,0 3-23 0,-11 6-37 16,-5 6-15-16,-11 6-24 15,-9 3-6-15,-6 10-17 16,-7 4-10-16,-10-2-16 16,-3 1-6-16,-2-9-8 15,-5-3-2-15,4-6-16 16,2-5-27-16,5-10-73 16,7-3-40-16,2-13-26 15,4-2 24-15,7-7 67 16,0-6 41-16,15-4 53 15,6-2 5-15,12 1 5 16,2 1-1-16,13 2-12 16,1-1 3-16,9 4 8 15,3 3 3-15,5 9 2 16,0 0-1-16,-1 7 8 16,5 3 0-16,-1 2 0 15,4 3-1-15,7 5-10 0,-2-1 1 16,7-2-3-16,1 4-1 15,0-6-5-15,4 2-3 16,2 1-2-16,-3-1-1 16,2-4 1-16,-2-4 0 15,2-5 17-15,2-1-45 16,9-3-73-16,3 0-64 16,2-1-259-16,-1-12 276 15</inkml:trace>
  <inkml:trace contextRef="#ctx0" brushRef="#br0" timeOffset="57455.11">7463 11518 402 0,'4'-3'245'0,"-1"2"20"15,7-89-137 1,-5 45-29-16,0 1 3 0,22 49 11 16,2 0-23-16,10 5-38 15,-14 176-13-15,3-182-25 16,-2-3-4-16,-3-3 1 16,-3 2-31-16,1-1-85 15,-3-2-73-15,-3 0-209 16,-3-5 240-16</inkml:trace>
  <inkml:trace contextRef="#ctx0" brushRef="#br0" timeOffset="57672.54">7734 11469 498 0,'-55'-28'335'0,"49"34"40"0,1 1-102 16,-2 1-81-16,2 2-50 15,-5 3-80-15,-4-3-26 16,3 4-26-16,-3-3-5 16,5 2-6-16,7 5-9 15,-6 1-51-15,2 2-37 16,-7 2-104-16,3 2-78 16,4 3 178-16</inkml:trace>
  <inkml:trace contextRef="#ctx0" brushRef="#br0" timeOffset="57909.9">7418 11843 636 0,'0'0'359'16,"-3"0"-91"-16,6 2-82 16,-3-2-43-16,0 0-43 15,0 0-13-15,0 0-19 16,3 0-8-16,12 0-31 15,25 0-13-15,-28 0-14 16,11 2-1-16,-7-1 4 16,9 1-35-16,0-1-47 15,-1 2-39-15,11 0-107 16,-1-4-44-16,12 0 167 16</inkml:trace>
  <inkml:trace contextRef="#ctx0" brushRef="#br0" timeOffset="58318.81">8375 11710 1147 0,'-12'-43'394'0,"3"62"-366"16,-4 3-2-16,3 4 1 16,3 5 5-16,1-7-7 15,6-1-1-15,7-3-15 16,-1-7-9-16,4-6-66 16,9-2-53-16,-2-13-169 15,6-2 171-15</inkml:trace>
  <inkml:trace contextRef="#ctx0" brushRef="#br0" timeOffset="58507.3">8465 11422 1040 0,'-9'2'432'0,"1"3"-280"15,0-3-38 1,1-1-90-16,3 1-48 0,4 1-90 15,1-1-20-15,-1-2-32 16,0 0-37-16,0 0 148 31</inkml:trace>
  <inkml:trace contextRef="#ctx0" brushRef="#br0" timeOffset="59180.11">9149 11350 687 0,'-8'-6'315'16,"2"3"-117"-16,-1 1-32 15,-4 0-28-15,5 3-8 16,-6 2-23-16,3 5-1 16,-5 3-14-16,-1 1-12 0,-1 3-25 15,-2 4-11 1,4 1-12-16,-3 3-2 0,5 7 2 15,-1-1 1-15,1 7-2 16,1 0-3-16,0 3-6 16,1 0-5-16,4-2-8 15,0-2-5-15,7-7-5 16,4-4-3-16,4-9-5 16,1-2-2-16,7-7 1 15,0-3 1-15,6-5 9 16,2-3-9-16,1-11-20 15,3-3-11-15,2-11-11 16,-8-3 14-16,2 7 17 16,-5 3 11-16,-7 12 4 15,3 7 0-15,-8 5 1 16,0 2 2-16,-1 10 4 16,-7 2 2-16,10 7 5 15,-3 4 3-15,-6 0 2 16,9-1 0-16,1-7-3 15,6-4-2-15,7-10 1 0,3-1-1 16,6-12 2-16,-2-6-1 16,7-13 1-16,-1-7-1 15,0-7-1-15,0-1-1 16,-3 3-26-16,-5 2-52 16,-6 7-305-16,-9 6 257 15</inkml:trace>
  <inkml:trace contextRef="#ctx0" brushRef="#br0" timeOffset="64503.18">12833 10573 99 0,'46'-60'80'0,"-49"60"4"15,5 4 2-15,-1-1 4 16,-1-3-3-16,0 0-6 15,-1 0-6-15,0 12-9 16,0 14-20-16,-2 29-7 0,8-16-23 16,-6 5-7-16,0 4-4 15,8 5 1-15,-2 5 3 16,-2 3 3-16,-1 11 11 16,-2 8 7-16,-8 11 7 15,0 8 3-15,-1 3 3 16,-2 3-2-16,3 11-6 15,1 1-4-15,-3 4-14 16,2 0-5-16,3 2-5 16,-4 0-3-16,4 6-1 15,-3-5 0-15,-1 1 1 16,-1-3 2-16,1-5 17 16,-5-5 4-16,5-14 2 15,0-1-4-15,0-14-14 16,0 0-5-16,4-15-3 15,-2-9 0-15,5-13-1 16,1-14-1-16,1-10-27 16,-1-7-45-16,2-11 47 0</inkml:trace>
  <inkml:trace contextRef="#ctx0" brushRef="#br0" timeOffset="65089.02">11538 12149 227 0,'43'-7'133'0,"7"0"-47"16,14 6-8-16,7 1 1 15,4 8-32-15,5-2-12 16,11 6-9-16,11 2-2 16,16 0-19-16,0 3-3 15,7 1-1-15,14-1 0 16,12 5 0-16,14 0-2 15,25 2 42-15,-6 2 10 16,-9 3 10-16,21 0 14 16,0-2-22-16,7 1 20 0,24-2 13 15,-15 6-7 1,5-3-13-16,-8-4-24 0,3 3-17 16,-8-8-4-16,-6 3-7 15,3-1-6-15,-13-6 38 16,-3 0-84-16,-12-7 39 15</inkml:trace>
  <inkml:trace contextRef="#ctx0" brushRef="#br0" timeOffset="69300.19">12944 10941 76 0,'-14'-41'70'0,"10"36"46"16,9 3 12-16,-1 0 18 16,3-5-4-16,4 5-22 15,-2 0-15-15,5 1-32 16,4 2-16-16,1 0-28 16,2 0-8-16,6 5-13 15,1-3-4-15,4-1-4 16,3 4-1-16,3 5-1 15,-1 1 0-15,1 7 1 16,-2 5 0-16,-2 5 1 16,1 2 3-16,-4 8-1 15,-5 3 1-15,-1 9 1 0,-3 3 0 16,-6 5 1-16,2 2 0 16,-7 3 0-16,-3 5-2 15,4 5-1-15,-9 6 1 16,10 7-1-16,2-1 1 15,-3-2-2-15,4-1 1 16,-2 3-1-16,-1 2 1 16,5 4-1-16,0 0 0 0,-2-7 0 15,4 0 0-15,0-7-1 16,3 3 1-16,3-1 1 16,1-8-1-16,5-6 0 15,1-6-1-15,5-9 0 16,-1-9 0-16,2-6-1 15,-2-9-2-15,-5-12 2 16,1-1 0-16,3-6 0 16,-4-4 3-16,7-4 1 15,-2-4 1-15,-1-9 2 16,3-5 1-16,4-8 0 16,-1-4 1-16,-1-10-1 15,-2-2-2-15,-4-6 0 16,1-3-1-16,3-5-2 15,-6-2-1-15,6-1-1 16,-4-5 1-16,5 8-1 16,6 2 1-16,-2-1-1 0,3 6 1 15,-7-2-1-15,4 1 0 16,-1 3 1 0,-3 2-2-16,-1 1-1 0,-1 5 0 15,-2 3-1-15,0 2 1 16,5 7-1-16,1 0 1 15,4 7 0-15,0-1 0 16,0 6 0-16,0 3 0 16,0 8 1-16,-1 4-1 15,-3 2 1-15,-11 2-1 0,-4 6 2 16,-2 2 1 0,-4 5 0-16,11 8 0 0,-5 4 0 15,4 9-1-15,-3 8 0 16,-4 1 0-16,-1 11-2 15,0 4 0-15,-4 8 2 16,1 2 0-16,-3 1 2 16,2-1 0-16,1-2-2 15,0 1 2-15,3 3-1 16,0-6 0-16,3-4 1 16,-2-3-1-16,4-9 1 15,-6-9-1-15,0-4 0 16,5-3 0-16,-10-7 0 15,11 5-1-15,-3-12 0 16,-2-7 1-16,9-5-1 16,-7-7 1-16,6-5 0 15,-5-9 0-15,4-9 2 16,2-5-5-16,1-5-2 0,0-6 0 16,5 2-2-16,-4-2 5 15,2-3-1-15,5 6 1 16,-8-9 0-16,4 3 1 15,-4-4 1-15,1 0 0 16,4 3 0-16,1 2 0 16,1 3 0-16,-6 5 0 15,-2 5-1-15,-1 4 0 16,-5 6-2-16,1 0 0 16,1 12-1-16,-4 1-1 0,-1 2-1 15,0 7-1-15,0-1 0 16,-2 5 0-16,1 8 3 15,-3-1 2-15,-6 6 1 16,5 4 0-16,-4 1 2 16,3 4 0-16,-2 2 1 15,0-1-1-15,3 2 0 16,-6-4-1-16,7-1 0 16,-4-3 1-16,2-3 0 15,4 3 1-15,0-10 1 16,1 4 1-16,2-4-2 15,0-9 0-15,1 0-2 16,2-6 1-16,1-8 0 16,3 3 0-16,-1-12 3 15,0-3-1-15,-3-3 0 16,1-9-1-16,-2 2-3 0,2-5 0 16,6-2-2-16,1-2-1 15,5-4-2-15,1 2-1 16,-1 0 1-16,-1 1 0 15,-2 5 4-15,1 2 2 16,-7 8 1-16,0 10 2 16,-8 8 5-16,0 4 7 15,-8 10 5-15,0 0 0 16,0 7-5-16,-7 4-8 0,0 2-5 16,8 3-1-16,-12 4 2 15,8-2-1-15,-3-5-1 16,-2 0-1-16,3-9-2 15,7 0-3-15,2-5-12 16,-3-4-21-16,1-5-42 16,-2-5-14-16,1-4-5 15,5-3 14-15,6 1 43 16,4 1 16-16,-3 3 20 16,3 7 22-16,2 0 27 15,-3 3 15-15,1 5 12 16,3 2-14-16,0 5-17 15,0 3-7-15,-2 0-2 16,-5 0 6-16,2-3 0 16,-6-4-6-16,14-2-13 15,3-1-11-15,2-7-31 0,7 0-37 16,-4-1-115-16,1 0-82 16,4 4 153-16</inkml:trace>
  <inkml:trace contextRef="#ctx0" brushRef="#br0" timeOffset="71929.82">13038 11781 678 0,'-13'-2'290'0,"9"1"-164"15,6 0-38-15,3 2-35 16,-5-1 1-16,0 0 10 16,18 1 13-16,34 8 0 15,-19 1-11-15,7 2-24 0,3 1-9 16,12 6-13-16,4-1-6 15,9 0-8-15,0 0-1 16,9 1-4-16,8-2 0 16,14 1 0-16,8-4 6 15,1-4 30-15,-1 1 12 16,-10-3 15-16,4 3-1 16,-6 2-24-16,-6 2-13 0,-12 3-12 15,-16 2-4-15,-17-1-1 16,-5-1 0-16,-8 0-1 15,-5-1-1-15,-8-5-3 16,-8-1-3-16,-4-5-9 16,-3 0-7-16,-2-1-21 15,0-2-13-15,-1-3-67 16,0-1-43-16,0 0-122 16,-1 0-75-16,1-4 225 15</inkml:trace>
  <inkml:trace contextRef="#ctx0" brushRef="#br0" timeOffset="72498.82">14826 11861 902 0,'47'-76'419'16,"-47"71"-177"-16,0 3-94 15,-2 0-22-15,1 2-46 16,0 0-31-16,0 0-24 16,-2 13-3-16,1 15-7 15,-8 32 4-15,1-23-2 16,1 5-2-16,-6 7-6 16,4 7-1-16,-1 10-4 15,-1 1 0-15,2 5 0 0,-2-5 0 16,3-6-1-16,3-8-1 15,-2-16-15-15,2-4-27 16,-2-10-94-16,3-2-84 16,5-4 132-16</inkml:trace>
  <inkml:trace contextRef="#ctx0" brushRef="#br0" timeOffset="73050">13020 11552 499 0,'-8'-1'291'16,"1"1"-21"-16,2 5-37 15,2-1-42-15,-4 4-15 0,6 4-27 16,3 5 0-16,-2 6-19 15,-4 8-12-15,-11 7-32 16,2 5-21-16,-4 10-31 16,-2-5-12-16,3-2-11 15,-7-5-4-15,5-6-68 16,-1-4-72-16,6 0-295 16,0-3 271-16</inkml:trace>
  <inkml:trace contextRef="#ctx0" brushRef="#br0" timeOffset="73864.44">14578 10772 622 0,'1'-5'369'0,"3"1"-71"16,-8 1-57-16,5 3-33 0,-4 0-63 15,3 0-37-15,0 0-38 16,0 0-3-16,2 17-4 15,-2 31 3-15,2-16-11 16,-8-1-14-16,0 3-21 16,2 1-8-16,-5-1-7 15,3 3-1-15,1-3-1 16,4-2 0-16,1-9-2 16,-5-3-1-16,5-9-17 15,0-1-19-15,-3-5-41 16,3-3-20-16,-4-2-39 15,-5-2-25-15,12-4-75 16,-3-4-91-16,3-6 210 16</inkml:trace>
  <inkml:trace contextRef="#ctx0" brushRef="#br0" timeOffset="74286.82">14376 10603 843 0,'-6'-8'412'0,"1"2"-136"16,3-1-17-16,2 4-53 15,-2-3-31-15,2 5-60 16,0 1-22-16,0 0-48 16,0 0-16-16,0 0-23 15,0 0-2-15,12 3 2 16,12 1 1-16,30 4-2 16,-24-4 0-16,9-1-3 15,-1-3-1-15,-3 0 0 16,2 0 0-16,-1-4 0 15,0 2 1-15,2 0-1 16,-3-2 1-16,-6 2 0 16,-6-1-14-16,-6 1-51 15,-5 2-36-15,-9 1-132 16,1 3-57-16,-4 3 178 16</inkml:trace>
  <inkml:trace contextRef="#ctx0" brushRef="#br0" timeOffset="74768.14">15059 10892 432 0,'-65'-32'255'16,"68"29"-21"-16,4 3-74 16,0 1-8-16,8 7-6 15,0-2-15-15,7 5-32 16,-3-2-17-16,0-3-44 0,3 3-16 15,-7-5-15-15,8 5-2 16,-4-3-2-16,-2-2 0 16,-7 1-61-16,-1-3-65 15,2 1 78-15</inkml:trace>
  <inkml:trace contextRef="#ctx0" brushRef="#br0" timeOffset="75022.47">15087 10815 797 0,'-19'-35'384'0,"28"33"-131"15,-2-1-47-15,-3 1-89 16,6-2-28-16,0 1-59 15,3 3-14-15,2-2-11 16,0 2-3-16,3 0-20 16,4-1-33-16,4 1-118 15,3-2-87-15,0 4 152 16</inkml:trace>
  <inkml:trace contextRef="#ctx0" brushRef="#br0" timeOffset="75885.33">15719 10454 378 0,'-17'-39'280'0,"33"35"-1"15,2 4-61-15,1 0-33 16,7 5-51-16,2 2-28 16,-4 4-28-16,-5-3-18 15,-3 6-21-15,-5 2-2 16,-6 0-3-16,-3 5-2 0,-5 1 0 15,-5-1-4-15,-6-3-10 16,0 4-5-16,-6-3-8 16,2-2-9-16,0-3-18 15,4-4-3-15,-3-6-14 16,4-4-4-16,2-9 3 16,-1-3 3-16,9-2 14 15,1-1 16-15,2 7 18 16,-1 0 3-16,8 6-1 15,-2 1-4-15,0 2-7 16,5 2-2-16,-5 0 0 16,4 2 1-16,2 0 7 15,2 4 5-15,6 0 7 16,-3 2 1-16,3 0-1 16,-4-2-4-16,-3-1-8 15,3 2-1-15,-4-1-5 16,1-2 1-16,-4 1-3 0,0 0-4 15,-3-4-45-15,0-3-40 16,0 0-100-16,2-4-57 16,1 1-94-16,0 0 199 15</inkml:trace>
  <inkml:trace contextRef="#ctx0" brushRef="#br0" timeOffset="76160.59">16142 10429 363 0,'10'-9'240'16,"-5"0"-24"-16,-2 7-72 15,-3 1-8-15,2 3-8 16,-2-2-3-16,0 0-15 16,3 6-15-16,3 12-24 15,11 35 2-15,-22-22-9 16,7-1-7-16,-4 1-22 15,-11-3-8-15,3-7-15 16,2-1-3-16,6-3-5 16,3-3-12-16,7-3-54 15,-8-6-42-15,0-5-106 16,-1-4-77-16,1 3 182 16</inkml:trace>
  <inkml:trace contextRef="#ctx0" brushRef="#br0" timeOffset="76430.87">16105 10439 575 0,'-2'-7'300'16,"3"1"-69"-16,5 1-31 16,-1 2-42-16,2 1-11 15,-2 1-22-15,3 1-9 16,4 2-36-16,4 0-22 0,7 5-38 15,-8-3-11-15,11 3-5 16,-5-2-1-16,-3-1-2 16,10 3 1-16,-9-4-46 15,4 1-28-15,4 0-70 16,-8-3-43-16,-3 2-62 16,-4 1-34-16,-7-4 181 15</inkml:trace>
  <inkml:trace contextRef="#ctx0" brushRef="#br0" timeOffset="76610.39">16413 10430 590 0,'-9'-24'339'15,"2"38"-79"-15,-5 7-74 16,-2 1-26-16,1 7-48 16,-2 3-21-16,1-2-29 15,2 3-8-15,0-7-35 16,3-1-11-16,6-3-19 0,-1-3-27 15,5-6-100-15,3 0-65 16,-3-3 117-16</inkml:trace>
  <inkml:trace contextRef="#ctx0" brushRef="#br0" timeOffset="77026.84">15694 10847 826 0,'-3'-2'369'0,"3"2"-163"16,3-2-15-16,-3 1-37 15,0 1-20-15,1-1-58 16,13 0-15-16,7-1-30 16,31 5-14-16,-18 2-5 15,6 0-2-15,4-2 2 16,5-1-1-16,4-3 3 16,2 1 6-16,2 0 8 15,-2-1 1-15,-13-4-4 16,-1 4-6-16,-7-1-9 15,-4-1-1-15,-1 4-2 0,-6 1 0 16,-10 0-38-16,-5 1-29 16,-6-1-75-16,-6-4-57 15,-4 8-182-15,-4 4 236 16</inkml:trace>
  <inkml:trace contextRef="#ctx0" brushRef="#br0" timeOffset="77820.74">15910 11027 305 0,'0'0'242'16,"0"-1"2"-16,0 0-49 0,0 0-21 15,0-1-45-15,0 1-14 16,0 0-10-16,0 1-3 16,0 0-18-16,0 0-4 15,0-1-2-15,-1 0-6 16,0 0-9-16,0 1-10 16,0 0-20-16,0 0-1 15,-4 3-1-15,-5 5-4 16,1 8-9-16,-26 33-7 0,29-31-10 15,0 0-1-15,-1-4-2 16,4 1-1-16,3 1-1 16,3 0 1-16,4-5-3 15,0-2-1-15,3-4-3 16,0-2-1-16,4 1 0 16,-2-1 2-16,-1-3 3 15,0-2 1-15,5 0 2 16,-1-6-1-16,0-3 0 15,-1-1-3-15,-5 1-1 16,-2 2 0-16,-2 8 1 16,1 1 1-16,-4 0-1 15,-2 0-1-15,0 0 2 16,0 0 2-16,1 9 3 16,2 8 0-16,7 26-1 15,-7-31-1-15,13 2-2 16,0-3 2-16,2-3 3 15,0-1 0-15,2-7 5 0,3-4 0 16,-3-4 3-16,4-6 1 16,-3-3 0-16,-5-3 1 15,-2-1-2-15,-8 6 0 32,-4 7 7-32,1 2-13 0,-1-22-32 0,1 5-38 15,-3 6-168-15,-6 10 156 16</inkml:trace>
  <inkml:trace contextRef="#ctx0" brushRef="#br0" timeOffset="122050.06">6600 13550 308 0,'10'-58'195'0,"-15"54"-6"15,-2 2-31-15,-2-7-56 0,6 4-18 16,-2-3-21-16,-1 0 0 15,6 3 22-15,-11-1 9 16,8 2 13-16,-4 0 3 16,3 4-20-16,2 2-21 15,-1 6-36-15,-1 3-17 16,2 6-19-16,4 5-3 16,-2 6 1-16,6-1 0 15,5-1 0-15,-4-4 0 0,5-10 1 16,1-2-1-16,-2-9 3 15,6-1 2-15,1-3 1 16,-2-6 2-16,-3-10-2 16,-1 1-2-16,-7-7 0 15,-1 1 1-15,-2 4 4 16,-3 1 5-16,-4 6 5 16,2 1 3-16,-2 4 14 15,-4 3 3-15,0 4 11 16,-2 1-1-16,0 5-4 15,3 3 7-15,2 2 1 16,-1-3-2-16,1 2-12 16,2 0-14-16,2-5-25 15,2 2-22-15,4-3-75 16,-4-2-68-16,0-1-184 16,0 0-116-16,0 0 289 0</inkml:trace>
  <inkml:trace contextRef="#ctx0" brushRef="#br0" timeOffset="123153.17">6589 13599 304 0,'-1'-5'159'16,"0"0"-47"-16,-5-24-23 15,7 24-17-15,-3 0 5 0,3 3 22 16,-2 0 11-16,-1 1-4 16,1 0-10-16,0 0-26 15,0 0-12-15,0 0-7 16,0 0 5-16,0 0 9 16,1 0 0-16,0 0-6 15,0-1-7-15,0 2-16 16,-1 0-7-16,1 0-14 15,0 0-4-15,0 0-5 16,0 0 2-16,2 14 3 16,2 3 2-16,12 35 11 15,-13-26 7-15,1 13 13 16,-4 7 3-16,1 15-3 16,1 3-7-16,-2 6-15 15,3 4-6-15,-2 0-9 16,-1 8-1-16,1 12 12 15,-3 9 4-15,-3 13 5 0,2-1 7 16,-1 9 1-16,-2 2 5 16,3 6 4-16,0 2-3 15,-2 1-14-15,1-1-8 16,-3 0-11-16,1-3-2 16,-2-4-1-16,3-4-2 15,-2-1 1-15,2-3 0 16,-2-15 0-16,3-5 0 0,10-10-2 15,-7-9 1 1,7-1 1-16,-3-8-2 0,-5-21 0 16,4-5 0-16,-3-21-1 15,1-5 0-15,0-9 0 16,0-3-1-16,2-5 3 16,-1-3 3-16,-1 1 5 15,0-1 1-15,0 0-3 16,-1 0-3-16,0-1-9 15,0 1-18-15,0 0-42 16,-3-2-22-16,2-6-54 16,0 2-23-16,0 0-69 15,1-1-73-15,0 0 195 16</inkml:trace>
  <inkml:trace contextRef="#ctx0" brushRef="#br0" timeOffset="124010.3">6572 16656 495 0,'-33'-36'267'0,"31"41"-60"15,-4-1-32-15,0-2-34 0,0 4-2 16,-7-3-12-1,-2 2-11-15,-2 2-33 0,0 1-12 16,-6 4-10-16,3 3-5 16,-4 4-16-16,-1-1-9 15,2 5-11-15,-1 2-2 16,-1 6-3-16,-3 0-3 16,3 0-4-16,0 0-3 15,4 2-1-15,2 1 0 16,3 4-3-16,5 4 0 15,3 2-3-15,4-1-3 0,6 2-3 16,4-3-3-16,7 0-2 16,5-2 0-16,1 1 2 15,11-2 3-15,3-3 4 16,3-4 2-16,7-5 2 16,0-2 1-16,-5-10-1 15,6-3-2-15,-2-8-1 16,-3-6 1-16,7-11 3 15,2-4 2-15,11-11 1 16,1-9 1-16,3-10-1 16,-3-9 1-16,2-9 3 15,-19-5 1-15,-7-4 1 16,-11 1-1-16,-10 5 0 16,-1 9 1-16,-14 9 8 15,-7 2 5-15,-30 2 5 16,-2 1 2-16,-19 11-3 15,-2 7-2-15,6 14-20 0,2 8-24 16,9 6-67-16,6 3-45 16,6 5-139-16,7 3 170 15</inkml:trace>
  <inkml:trace contextRef="#ctx0" brushRef="#br0" timeOffset="125167.73">6935 17070 422 0,'-73'6'216'15,"69"-7"-56"-15,1-1-21 16,-2 0-35-16,4 2-16 16,1 0-27-16,0 0-6 15,0 0-10-15,0 0 3 16,0 0 8-16,0 0 2 16,0 0 1-16,0 0-1 15,6 5 11-15,5-3 7 0,4 3 3 16,23 28-4-16,-25-27-20 15,0-2-11-15,7 0-16 16,-2 1-8-16,2-2-10 16,1-2-4-16,-10-2-2 15,8 0 0-15,0-2 3 16,9-1 6-16,6-2 13 16,4-2 9-16,6-4 3 15,0-1-4-15,6-6-14 16,-1-3-6-16,5-3-9 15,-1-1 0-15,-7 0-1 16,0 2 0-16,-13 4 0 16,0-1 1-16,-7 3 0 15,0 2 1-15,-3 5 1 16,-1 6 2-16,-4 1 0 16,-3 4 0-16,-9-2-1 15,1-1 1-15,-4 3-1 16,-3-2 1-16,2 2-2 0,-2 0-3 15,0-1-13-15,0 0-16 16,-1 0-42-16,0-1-31 16,0 1-70-16,0 0-42 15,1 0-52-15,0 0-21 16,0 0-78-16,0-3 226 16</inkml:trace>
  <inkml:trace contextRef="#ctx0" brushRef="#br0" timeOffset="125617.53">7769 16766 454 0,'-7'-79'195'0,"0"75"-103"16,4-1-4-16,-1 2 27 16,1 2 15-16,0 0 22 15,3 0-1-15,-1 1-25 16,0 0-14-16,0 0-11 15,0 0-8-15,0 0-22 16,0 0-10-16,0 4-19 16,0-3 0-16,1 2 3 15,1 3 2-15,-1-6-4 16,0 1-6-16,11 0-12 16,0 6-6-16,31 10-5 15,-22-18-3-15,-1-3-4 16,0-2-3-16,2 3-1 15,-3-1-2-15,2 2 2 16,-3 1 0-16,-2 1 16 0,-4 0 10 16,-5 3 20-16,1 2 10 15,-5 4 2-15,-2 2-4 16,-8 2-6-16,-4 4-3 16,-8 4 4-16,-4 0 2 15,-6 7-9-15,-1 4-8 16,0 1-35-16,4 3-27 0,-1-2-59 15,3-2-34 1,2 3 438-16,12 3-270 0</inkml:trace>
  <inkml:trace contextRef="#ctx0" brushRef="#br0" timeOffset="127901.73">8328 16585 636 0,'-46'100'368'15,"49"-96"5"-15,2 1-273 16,-1-2-47-16,2 1-31 16,2-2-38-16,2-3-87 15,0-2-45-15,0-6 80 16</inkml:trace>
  <inkml:trace contextRef="#ctx0" brushRef="#br0" timeOffset="128057.31">8651 16437 850 0,'20'-13'265'16,"-1"-10"-398"-16,4 0 88 15</inkml:trace>
  <inkml:trace contextRef="#ctx0" brushRef="#br0" timeOffset="128212.9">9204 16126 548 0,'24'-27'190'16,"8"-5"-169"-16,-1-3-22 15</inkml:trace>
  <inkml:trace contextRef="#ctx0" brushRef="#br0" timeOffset="128376.97">9624 15728 415 0,'29'-21'204'0,"1"-2"-85"15,-6 0-50-15,-1 0-96 16,0 1-20-16,-3 5-5 15,1 2 4-15,0 2 31 16,4 0 12-16,1-5-32 0,4 0-113 16,2-12 103-16</inkml:trace>
  <inkml:trace contextRef="#ctx0" brushRef="#br0" timeOffset="128528.57">10399 14998 622 0,'17'-11'216'0,"2"-6"-223"15,2 2-130-15,1-3 95 16</inkml:trace>
  <inkml:trace contextRef="#ctx0" brushRef="#br0" timeOffset="128750.97">10553 14923 576 0,'0'13'266'0,"-2"0"-107"0,-3-1-182 16,0 6 0-1</inkml:trace>
  <inkml:trace contextRef="#ctx0" brushRef="#br0" timeOffset="128997.32">9529 15958 1099 0,'-51'42'417'16,"18"-12"-275"-1,17-16-134-15,-1 2-50 0,-43 35-94 16,0-5-101-16,4-4 137 16</inkml:trace>
  <inkml:trace contextRef="#ctx0" brushRef="#br0" timeOffset="129145.92">8441 16730 1151 0,'-47'36'433'0,"-9"-8"-365"15,1 2-143-15,3-4 39 0</inkml:trace>
  <inkml:trace contextRef="#ctx0" brushRef="#br0" timeOffset="129294.52">7195 17278 927 0,'-61'13'270'0,"5"-10"-314"16,0-3-94-16,-4-3 73 16</inkml:trace>
  <inkml:trace contextRef="#ctx0" brushRef="#br0" timeOffset="129549.84">6367 17229 247 0,'-57'-4'169'0,"1"-2"12"15,-2 4-68-15,1-4-62 16,4 2-13-16,4 4-1 16,2-1 17-16,0 1 23 15,-1 2 2-15,-2-7-14 16,0-2-24-16,4-7-69 15,6-6-43-15,2-7-45 16,0-4 4-16,4-1 72 16,1 2 61-16,-5 3 110 15,5 4 31-15,-2 5-12 0,0 1-26 16,0 1-159-16,-5-4-222 16,-4-4 168-16</inkml:trace>
  <inkml:trace contextRef="#ctx0" brushRef="#br0" timeOffset="129683.48">4712 16432 828 0,'-43'-33'307'0,"-8"1"-242"16,4-4-245-16,3-8 92 15</inkml:trace>
  <inkml:trace contextRef="#ctx0" brushRef="#br0" timeOffset="129908.9">3623 15263 672 0,'-34'-29'419'16,"-1"4"-69"-16,2-1-152 0,2 4-70 15,1-8-178-15,3 0-123 16,3 0 103-16</inkml:trace>
  <inkml:trace contextRef="#ctx0" brushRef="#br0" timeOffset="130127.31">3400 15192 593 0,'23'39'200'0,"10"1"-235"16,1 0 26-16</inkml:trace>
  <inkml:trace contextRef="#ctx0" brushRef="#br0" timeOffset="130387.58">4412 16342 182 0,'58'71'79'0,"9"-2"-38"0,4 1-23 16,8-1-15-16,-8-6-1 16,5-6 20-16,1-6 31 15,-5-7 66-15,4-1 31 16,6 0 41-16,1 1-12 15,-1 2-57-15,0 0-31 16,0-5-61-16,0-2-19 16,3-4 1-16,4-2-46 0,6-7 29 15</inkml:trace>
  <inkml:trace contextRef="#ctx0" brushRef="#br0" timeOffset="140959.64">6737 14484 253 0,'4'10'178'16,"4"-2"38"-16,3-1-40 16,8-3-15-16,3 1-5 15,8-3-16-15,4-2-5 16,5-3-17-16,1-5-20 16,1-11-38-16,0-3-14 15,3-14-8-15,-1-5 5 0,4-6 11 16,-2-7 6-1,-6 2-6-15,-2 4-7 0,-3 1-7 16,-3 6-8-16,-9 2-6 16,-2 0-5-16,-10 5-7 15,-6 2-1-15,-2 5-4 16,-2 3-1-16,-1 4-1 16,-2 4-6-16,-2 7-48 15,1 1-44-15,-1 4-132 16,1 2-90-16,2 0 193 15</inkml:trace>
  <inkml:trace contextRef="#ctx0" brushRef="#br0" timeOffset="141561.17">6865 13851 510 0,'0'-2'306'0,"-3"-1"2"16,0 2-101-16,2 0-53 15,-2 1-30-15,3 0-45 16,-1 0-25-16,1 0-11 16,0 0 3-16,0 0 7 15,7 17 1-15,40 29-12 16,-26-22-8-16,0-6-15 16,-2 4-4-16,5 3 0 15,-2-2-1-15,-5 2-1 16,-1-5-2-16,-4 1-4 15,0-1-2-15,5-1 0 16,1 2-1-16,-5-2 0 0,5 0 1 16,-6 0 1-16,-2-3 2 15,-4-3-35-15,3 0-29 16,-5-5-72-16,-1-5-48 16,1 2-136-16,-2-5-149 15,-2-1 298-15</inkml:trace>
  <inkml:trace contextRef="#ctx0" brushRef="#br0" timeOffset="141848.4">7119 13933 1010 0,'-7'-5'453'0,"0"-1"-216"15,4 3-38-15,-7-1-62 16,-3 1-22-16,9 3-29 16,1 1-2-16,1 4-11 15,1-5-8-15,0 0-13 16,-5 7-10-16,0 15-19 16,-34 31-9-16,20-23-11 15,-6 3-1-15,0 3-38 16,-4-3-33-16,5 7-117 15,-2 1-103-15,2 13 181 16</inkml:trace>
  <inkml:trace contextRef="#ctx0" brushRef="#br0" timeOffset="144619.7">13763 14669 708 0,'0'-15'252'0,"4"30"-201"0,2 3-26 16,3 11-7-16,-1 6 2 16,-2 15-3-1,-4-24 12-15,1 0 33 0,9 88 16 16,-4 25 11-16,0 11-14 15,-11-26-30-15,3 5-17 16,-6-1-15-16,-1 3-2 16,-3 1-4-16,-4 0 29 15,-1 2 37-15,-4-5 19 0,0 3 42 16,-4 2-9-16,-4-7-16 16,2-6-19-16,1-17-41 15,6-11-25-15,1-15-49 16,5-5-23-16,5-16-57 15,-7-11-30-15,8-16-87 16,-9-7-76-16,-8-19 191 16</inkml:trace>
  <inkml:trace contextRef="#ctx0" brushRef="#br0" timeOffset="145063.07">12811 16250 1085 0,'15'-2'399'15,"9"-4"-305"-15,10 2-53 16,8 4-31-16,15-1 2 15,19 5-9-15,7 6-2 16,27 0 0-16,1 2 0 16,18 1-2-16,11-1-1 0,16-2 0 15,15-1-1-15,22-4 19 16,8-2 12-16,16-2 15 16,9 0 4-16,-6-1-11 15,14-2-1-15,1-1 11 16,0 4 3-16,5 3 4 15,-20 3-6-15,-7 3-14 16,-10-3-4-16,-12 2-4 16,-5-5-4-16,-29-4-10 15,-3-2-3-15,-25-7-29 16,-12 0-29-16,-19-3-58 16,-22-2-35-16,-31 0-118 15,-22-7 165-15</inkml:trace>
  <inkml:trace contextRef="#ctx0" brushRef="#br0" timeOffset="145579.2">12908 14401 513 0,'8'2'307'15,"0"1"-33"-15,3 7-95 16,-4 5-27-16,4 8-20 16,0 6-12-16,5 4-14 0,-5-1-14 15,9 0-31 1,-5-1-20-16,-4-5-24 0,9 3-6 16,-6-3-17-16,2-3-31 15,2-1-119-15,-5-5-112 16,-2-6 161-16</inkml:trace>
  <inkml:trace contextRef="#ctx0" brushRef="#br0" timeOffset="145774.68">13070 14395 1183 0,'-17'11'452'0,"1"12"-327"15,-7 8-66-15,-7 9-46 16,6 8-4-16,-4 1-7 16,-3-3-31-16,0-4-131 15,0 1-300-15,-2 8 297 16</inkml:trace>
  <inkml:trace contextRef="#ctx0" brushRef="#br0" timeOffset="146758.04">18456 16298 508 0,'33'-33'281'0,"-32"34"-20"15,1 3-142-15,1 6-45 16,-2-3-14-16,-1 10 12 16,-4 2-5-16,-5 7 9 15,1 3 2-15,-5 13-21 16,1 4-7-16,-1 0-17 15,-4 9-8-15,0-5-17 16,4 1-2-16,3 4-4 16,1-9 0-16,7-2-2 15,1-4 0-15,2-8 0 0,4-2 0 16,7-12-1-16,-3-5-1 16,15-3-2-16,6-2-1 15,0-7 0-15,9-1 0 16,-6-9 1-16,2-2-1 15,-1 0-2-15,-2-8-18 16,0 1-49-16,-7-3-40 16,-7-2-170-16,-5 0 182 15</inkml:trace>
  <inkml:trace contextRef="#ctx0" brushRef="#br0" timeOffset="146986.45">18281 16676 1027 0,'0'15'463'15,"0"-5"-172"-15,8-1-172 16,3-5-21-16,7-4-19 16,4-3-14-16,10-8-49 15,0-3-10-15,4-4-31 16,1 1-21-16,-1 0-63 15,-1-1-49-15,-5-1-228 16,-3 4 251-16</inkml:trace>
  <inkml:trace contextRef="#ctx0" brushRef="#br0" timeOffset="148956">13785 16204 294 0,'-30'54'177'0,"29"-53"-24"16,1-1-44 0,-1-1-64-16,1 1-18 0,0-1-19 15,0 0-3-15,0-1 15 16,0 1 16-16,0 0 31 15,0 0 13-15,0 0 4 16,0 0-10-16,0 0-27 16,8-7-13-16,3-5-18 15,29-27-5-15,-23 20 1 16,-2-4 1-16,0-5 2 16,4-7-1-16,3-2 2 15,2 2 0-15,1-6 1 16,4 5 1-16,-2-5-1 15,-2 2-2-15,0 2-4 16,-3-1-2-16,7 5-4 16,-1-1-1-16,4 2 18 15,3 1 5-15,-4 0 6 16,3 0 0-16,-3 1-18 0,3 2-5 16,1 2-8-16,4 1 0 15,1 1-1-15,-2 0-1 16,-1 1 0-16,2 2 0 15,0 9 0-15,-1-1-1 16,7 6 2-16,-4 2 2 16,-2 2 3-16,2 4 2 15,-3 2-2-15,-2 3 0 16,-1 1-3-16,-4 2 0 0,3 3 0 16,-2 1 0-16,-2 5 1 15,-5 3 1-15,-1 4 1 16,-3 2 1-16,-7 6 0 15,1 4 0-15,-8 1-1 16,5 3-1-16,-2-1-2 16,3-1 0-16,3 2-2 15,-1-4 1-15,4 1-1 16,-3-3 0-16,-4 5 0 16,1 0 0-16,-1 7 1 15,-1 1 1-15,-1 5-1 16,-5-3-1-16,2 1 1 15,0 1-1-15,1-9 1 16,3 5 0-16,0-6-1 16,1 3 0-16,-3 3 2 15,3 1-1-15,1 4 0 16,-1-1 0-16,3-1-1 0,1-3 0 16,-2-4-1-16,3 1 0 15,0-7 0-15,0-3 0 16,1 0 0-16,1 1-1 15,4 0 1-15,-5 1-1 16,6-1 0-16,-2-3 1 16,-7-1-1-16,3-3 1 15,0-3-1-15,0-2 1 16,2-2 0-16,4 2 0 0,-3-5 0 16,3-2-1-1,4-1 1-15,1-6-2 0,3 2-2 16,-3-4 0-16,3-6-1 15,2 3 0-15,0-7 3 16,-2-3 0-16,3 0 1 16,-2-2 0-16,1 2 1 15,-2-3 0-15,-6-3 0 16,0-6 0-16,-6-4-1 16,6-2 0-16,4-5 0 15,2-1 0-15,2-4 1 16,-1 0 1-16,-8 2 0 15,2 0 0-15,-2-1 1 16,0 0-1-16,0-1 0 16,-2-3 0-16,0-2-1 15,-1 0 0-15,3-5 0 16,-2-1 0-16,0-2-1 16,-3 3-1-16,-5 4-21 0,-3 3-21 15,3 4-85-15,3 0-70 16,-5 4 123-16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20:5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8283 4063 1058 0,'28'-48'338'0,"-21"69"-331"0,2 4-64 16,-1 14 4-16,-3 2 4 15,-1 16-1-15,-1 4 14 16,0 5 31-16,1 9 0 15,-4 8 3-15,0 16-9 16,4 21-44-16,-2 8-15 16,1 21-17-16,3 8 9 15,-2 6 46-15,5 12 15 16,2 11 16-16,1 7 12 0,2 23 13 16,-2 1 1-16,1 18 3 15,-2 2-10-15,-1 4-14 16,0 6 2-16,-3-3 1 15,-6 3-1-15,-2-6 26 16,-3-2 15-16,-3-10 22 16,0-9 9-16,-3-7-20 15,2-11-15-15,0-16-22 16,0-12-7-16,4-26-5 16,1-11-24-16,0-26-207 15,-2-13 162-15</inkml:trace>
  <inkml:trace contextRef="#ctx0" brushRef="#br0" timeOffset="735.57">4581 7365 927 0,'8'-14'323'0,"19"-5"-277"15,6 1-59-15,20 1 3 16,3 5 0-16,3 2-1 16,2 3 4-16,9 2 7 15,5 4 1-15,21 3 2 16,7 2-1-16,6 5-5 16,9 1-3-16,15 6 2 15,14 2-1-15,17-8 0 0,11-2 0 16,17-8 1-16,11-3 0 15,22-4 5-15,11-1 4 16,16-5 2-16,8-2 1 16,15-3-3-16,5-1-5 15,22-3 4-15,6 0-2 16,12-1-2-16,10 2 3 16,4 1-5-16,4 3 2 0,4-2 1 15,0 2-1-15,-7-4 8 16,-3 1-1-16,-12-1 0 15,-5-1 8-15,-18-2-12 16,-9-3 2-16,-22 3 1 16,-15-1-6-16,-29-1 2 15,-12 1 1-15,-27-2-68 16,-12 2-47-16,-33 0-169 16,-15 3 165-16</inkml:trace>
  <inkml:trace contextRef="#ctx0" brushRef="#br0" timeOffset="5378.84">11516 6842 217 0,'-4'-41'108'0,"-2"-3"-27"16,-1-5 31-16,-2-1 51 15,-2-1 7-15,4 3-5 0,-7-4-9 16,0-2-44-16,-4-2-20 15,-8-11-24-15,5 6-23 16,-7-6-24-16,2 0-8 16,-6 1-8-16,-8-2 4 15,-9-3 11-15,-6-4 8 16,-3-3 2-16,-2-1-5 16,-5 8-1-16,-1 1-7 0,-1 10 2 15,-7-1 3-15,-8 0-14 16,-2 3-7-16,-14 1-6 15,5 3-6-15,2 2-1 16,-7 2 3-16,-4 7-2 16,-11 6 1-16,-4 6 1 15,1 7 1-15,-6 8 2 16,1 4 1-16,-7 6 2 16,1 5 1-16,1 3-1 15,-10 7-2-15,-3 9-3 16,1 5 1-16,-9 11 1 15,6 3-1-15,5 12 0 16,-8 3-1-16,-2 9-2 16,0 6 2-16,1-1 0 15,4 8 0-15,5 9 0 16,3 4 0-16,2 11 1 16,1 3 2-16,8 0 2 15,7 3 1-15,1 3 0 0,14 6 0 16,8 3-2-16,8-2 0 15,6 2-2-15,0 0-3 16,11 5 6-16,7 0 1 16,19-3 0-16,0-4 3 15,16 1-6-15,10 5-2 16,4-5-5-16,10 1 0 16,7-2 2-16,7-1 0 0,10 1 4 15,8-3-1-15,15-6-6 16,6-6 4-16,12 4 5 15,8 5 2-15,1-9 5 16,5 0 1-16,5-7-2 16,0-2-1-16,13-1-1 15,8 0 0-15,-1-13 0 16,8-9 0-16,3-11 0 16,3-3 0-16,8-8 0 15,0-1 0-15,-4-7-1 16,6-8 1-16,5-6 0 15,-5-5 2-15,7-9 1 16,-7-4 1-16,3-7-3 16,-1-7 0-16,-3-12 2 15,-6-6 1-15,1-9 3 16,-2-6 1-16,-10-6 1 16,1-4 0-16,-7-13-8 0,0-6 1 15,2-11-3 1,-9-9-3-16,-12-2 9 0,-8-3 2 15,-9-2 1-15,-1-1-3 16,-4-11 2-16,-5-3-1 16,-3 2-2-16,-9-5 5 15,-10 0-6-15,-7-1 1 16,-8 1 2-16,-9 4 2 16,-4 9 5-16,-5 0 1 15,-14-1 1-15,4 5-1 16,-15 1-5-16,-2 6-3 0,-8 1-4 15,-9-3 0-15,-3 4 3 16,-3 7 5-16,-8 12 16 16,-2 6 9-16,-6 12-2 15,5 0 0-15,-3 5-19 16,-2 4-13-16,-9 0-9 16,-9 2-5-16,-5 3 2 15,0 2 3-15,13 13 8 16,-2 0 0-16,6 11-4 15,-2 5-2-15,-12 7-6 16,0 5-2-16,2 7-1 16,9 6 3-16,5 3 2 15,1 9 2-15,-1 6-2 16,-6 2-2-16,-5 9-4 16,3 0-4-16,3-1-5 15,7 2 2-15,6 4 8 16,0 0 1-16,4 13 10 0,-2 2-1 15,-1 12-3-15,2 2 3 16,4-1 1-16,3 2-1 16,9-5 1-16,5 1 1 15,13 7 0-15,8-2 2 16,8-2-1-16,1-5 9 16,3-9 7-16,-3-4 3 15,6-2 12-15,2 0-9 16,4-2-5-16,1 0-2 0,4-7-13 15,2-4 0-15,0-6-3 16,3-7 1-16,6-5-1 16,6 1 0-16,4-5 1 15,2-4 0-15,-2-5 1 16,3-4-1-16,4-2 1 16,3-2-1-16,5-7 2 15,-2 3 0-15,-2-9 2 16,-2-2 0-16,0 1-1 15,-1-5 0-15,6 0-1 16,6 0 0-16,-2-3 0 16,5-1 0-16,-4 1 0 15,-3-1 2-15,-3-1 1 16,-5 0 0-16,-4-4 1 16,-2 0 0-16,-6-5 1 15,-4-1-1-15,-2-1 2 16,0 0-4-16,-2-2 0 0,2 3 0 15,-8-3 1-15,-4 1 5 16,-7-1 2-16,-2 2 0 16,-4-3-2-16,-2 2-1 15,1 3-2-15,0-1 0 16,-5 5 3-16,3 0 1 16,-1 7 3-16,-5-3 1 15,5 4-1-15,-4 1 0 16,2-1 2-16,-4 0-1 15,3 3 5-15,-3-1 5 0,-1 0 4 16,5 5 1-16,-4-2-6 16,7 2-5-16,-1 2-11 15,-4-3 0-15,10 5-2 16,-4-5 1-16,2-1-2 16,1 1-1-16,-3-2-1 15,6 6 1-15,0 1 0 16,0-1 0-16,-1 2-1 15,-1-1-1-15,0 1 0 16,0 0 0-16,0 0 0 16,-3-5 1-16,1-1 0 15,1 2-1-15,0-1 1 16,1 1 0-16,-2 0-2 16,3-2-1-16,-2-1-1 15,0 1 0-15,-1-5 1 16,-14-25 2-16,13 27 0 0,-3-1 1 15,3 4 0-15,2-1-1 16,2 3 0-16,1 1-2 16,1 1-2-16,-2 2 0 15,0 1-1-15,0-1-1 16,0 1 0-16,0 0 1 16,0 0 2-16,0 0 0 15,-1 1-4-15,0 16-1 16,0 31-1-16,2-22 2 0,0 1 5 15,-3 3 2-15,-3-3 1 16,3-3-1-16,-1 2 0 16,1-1 0-16,2 3 0 15,-1-4 1-15,-1-3 0 16,2 0 1-16,0-9 0 16,0 2 0-16,0-8 1 15,0 1 0-15,4-3 2 16,-4-1 2-16,3-3 5 15,-3-2 3-15,-1 1 1 16,0 0-1-16,0 0-4 16,-2-13-3-16,-2-5-3 15,-7-31-1-15,10 26 0 16,-1-4-1-16,-1 2-1 16,1-2-1-16,0-1-1 15,1 0 0-15,2 0-2 16,2 3 0-16,1 3 0 0,-2 4 1 15,5 4 0-15,-2 1 1 16,-1 3 0-16,3 3 0 16,-2 3-1-16,0-1 0 15,2 5-3-15,-2-1-1 16,9 2-3-16,0 2 1 62,-1 1 3-62,-1 2 2 0,1 0 1 0,-1 0 0 0,-1 0 0 0,8 2 0 0,-8-3 0 0,8 3 1 0,0 0 0 16,-7-1 1-16,6 3 1 16,-7-2 0-16,3-2 2 15,-6 0-1-15,2-2 1 16,-2 0 2-16,-3-2-1 16,2 0 2-16,-2-1 0 15,-1 0 1-15,-3 0 0 16,0 0 1-16,0 0 2 15,0 0 1-15,-1 0-1 16,0 0 0-16,0 0-4 16,0 0 0-16,-6 3-2 15,-17 8-1-15,-23 13-3 16,30-12-1-16,0 1-4 16,7 5-1-16,-5-3 1 15,-4 1-1-15,-3 1 2 16,3 2-1-16,3-1 1 0,5 2 0 15,5-7 0-15,-2-2 0 16,3-7 2-16,0 0-1 16,4-4 0-16,2 1 1 15,-1-2 0-15,0 0-1 16,0-1 1-16,3-1-1 16,12-10 0-16,27-33 1 15,-25 22 1-15,-5 0 2 16,-1 0 0-16,-1 2 1 0,-6 2 0 15,0 3 0 1,1 7-1-16,-5 1 1 0,0 7-3 16,3 2-2-16,-1 3-9 15,-3-3-1 1,0 0-1-16,0 0 4 0,-8 29 7 16,-17 34 2-16,6-29 2 15,8-21 1-15,7-6-1 16,0-5-4-16,5-12-12 15,1-7-5-15,1-14 0 16,6-7 3-16,2-2 10 16,2 1 2-16,7 5-1 15,-6 5-1-15,1 6-2 16,2 6-3-16,-10 9-14 16,2 7-9-16,-8 12-58 15,2 9-53-15,-10 17 92 16</inkml:trace>
  <inkml:trace contextRef="#ctx0" brushRef="#br0" timeOffset="7518.11">11503 6717 444 0,'-31'-32'242'15,"25"29"-42"-15,6 2-24 0,1 3-51 16,1 3-14-16,-2-5-25 16,1 9-7-16,5 20-1 15,7 36-11-15,-10-23-21 16,0 3-11-16,-1 0-21 16,2-5-4-16,-2-5-34 15,3-4-41-15,-1-2-189 16,-2-2 166-16</inkml:trace>
  <inkml:trace contextRef="#ctx0" brushRef="#br0" timeOffset="27383.72">7357 12171 392 0,'6'-14'164'0,"-6"17"-69"16,4 6-49-16,-3 5 15 15,1 7 24-15,-2 11 21 16,3 3 2-16,3 13-13 15,1 7-13-15,5 8-28 16,-3 14-13-16,5 16-23 16,-5 14-10-16,2 24-6 15,1 2-2-15,-4 17 0 16,5 0 0-16,-1 0 0 16,0 6 2-16,3 4 20 15,-2-4 11-15,3 11 28 16,-6-2 4-16,4-2-18 15,-4-3-8-15,-4-10-27 16,4 8-1-16,-4-16 3 16,-3-3 2-16,5-11-1 0,1-20-1 15,-3-8-5-15,5-8-4 16,-8-15-16-16,4-7-21 16,-4-21-75-16,4-3-55 15,-7-17-168-15,-8-8 201 16</inkml:trace>
  <inkml:trace contextRef="#ctx0" brushRef="#br0" timeOffset="27931.22">6001 14083 660 0,'19'4'274'0,"11"-3"-117"16,13 6-158-16,12-4-11 0,12 6 0 16,12 2 1-1,-2 1 1-15,22 6-3 0,3-2-2 16,18 4 0-16,14 1 1 16,10-1 9-16,-1-2 5 15,25-2 12-15,5-5 15 16,26-4 4-16,15-4-4 15,8-4-9-15,7-6-12 16,18 0-6-16,13-4 1 16,5-3 3-16,14 2 0 0,5-7-2 15,0 1-2-15,4-1 1 16,-8-3 13-16,3 2 56 16,-11-2 4-16,-8 2 4 15,-5 3-10-15,-29-2-49 16,-4 8-3-16,-31 4 5 15,-12 1 2-15,-32 2-19 16,-22-3-52-16,-33-6 33 16</inkml:trace>
  <inkml:trace contextRef="#ctx0" brushRef="#br0" timeOffset="28559.59">5892 11825 638 0,'33'-22'316'15,"-25"32"-145"-15,7 10-33 16,-4-1-14-16,-1 9-71 0,5 1-26 16,-1 3-21-16,6 3-3 15,3 1-2-15,-4-1-1 16,4 4 1-16,-1-1 0 15,-3-2 3-15,-1 1-20 16,-8-8-56-16,-2-6-59 16,-3-7 73-16</inkml:trace>
  <inkml:trace contextRef="#ctx0" brushRef="#br0" timeOffset="28770.55">6142 11802 963 0,'-2'1'411'0,"-9"8"-254"15,1 6-58-15,-9 14-61 16,-11 4-15-16,0 13 4 16,0 2 0-16,4 2-4 15,5 2-10-15,2-4-55 16,1 0-79-16,0-1 79 15</inkml:trace>
  <inkml:trace contextRef="#ctx0" brushRef="#br0" timeOffset="29458.9">6394 12232 502 0,'0'-59'265'0,"6"59"-69"0,1 0-27 15,0 1-27-15,4 3-9 16,-3 0-27-16,3 4-17 15,-5-1-47-15,4 3-14 16,-7 0-4-16,-3 5 1 16,0 2 0-16,-4 0-3 15,-7 3-7-15,2 0-4 16,-6-2-4-16,0 2-1 16,4-2-10-16,0-2-8 0,8-1-11 15,3 1-4-15,10 0 2 16,3-1 5-16,5-2 6 15,2-1 2-15,-2-3 4 16,5 0 1-16,-1 0-1 16,5 2-48-16,0-3-116 15,0 0-95-15,5 1 148 16</inkml:trace>
  <inkml:trace contextRef="#ctx0" brushRef="#br0" timeOffset="30319.76">7522 3320 250 0,'0'-1'168'16,"-4"1"15"-16,9 12-54 15,5 1 11-15,9 5-33 16,2 11-18-16,-5-1 8 16,-2 6 0-16,7 3-1 15,3 3-17-15,1 2-19 16,5 5-29-16,-7-1-11 16,1 0-9-16,-4-5 0 0,-2-4-2 15,1-2-1 1,-6-11 0-16,1-1 0 0,-4-8 7 15,0-5-23-15,-4-7-48 16,1 2-24-16,-4-11-114 16,-3-4-62-16,0-13 166 15</inkml:trace>
  <inkml:trace contextRef="#ctx0" brushRef="#br0" timeOffset="30555.13">7922 3391 631 0,'3'-6'375'16,"-3"-1"-106"-16,-4 13-66 16,-3 5-46-16,-8 7-61 15,-1 7-3-15,-5 6-14 16,0 4-13-16,0 3-24 0,-2-1-12 16,2-2-20-16,3-4-4 15,2-1-6-15,2-4 8 16,5 0-71-16,3 0-47 15,2 1-144-15,2-2-177 16,8-4 282-16</inkml:trace>
  <inkml:trace contextRef="#ctx0" brushRef="#br0" timeOffset="30979">7916 3756 493 0,'91'-4'289'0,"-83"9"-74"16,-3 2-1-16,-2 2-71 15,0 3-18-15,-2 2-3 0,-1 0-11 16,-3 0-40 0,-3-1-18-16,-1 4-34 0,-2-3-8 15,6 0-10-15,1 0-1 16,2 1-5-16,9 0-2 15,2 0 0-15,0-3 0 16,8-1 1-16,0 1 0 16,0-5-1-16,5-1-17 15,-3-3-68-15,3-4-42 16,7-3-127-16,4 1-117 0,13 3 247 16</inkml:trace>
  <inkml:trace contextRef="#ctx0" brushRef="#br0" timeOffset="31911.07">14287 6791 605 0,'2'-3'276'15,"0"3"-136"-15,2 1 5 0,-4-1-6 16,0 0 0-16,5 7 4 15,3 11-3-15,40 32-40 16,-27-27-26-16,2-2-38 16,-3 2-15-16,-1 0-12 15,2 0-2-15,-4-1-1 16,3 2-1-16,-1-2-2 16,0-3-1-16,1 1-35 15,-2-7-31-15,-2-1-62 16,3-1-49-16,0-6-111 15,0-1-79-15,1-10 229 16</inkml:trace>
  <inkml:trace contextRef="#ctx0" brushRef="#br0" timeOffset="32134.47">14768 6750 698 0,'-7'-8'321'0,"-6"12"-129"0,0 7-69 15,-10 12-17-15,0 9-9 16,-5 12-5-16,2 7-4 16,-4 4-16-16,0 1-24 15,-6-8-29-15,0-2-4 16,2-6-8-16,7-4-10 16,7-1-43-16,4-4-30 0,8 0-126 15,1-7-116-15,7-3 203 16</inkml:trace>
  <inkml:trace contextRef="#ctx0" brushRef="#br0" timeOffset="32371.83">14858 7189 798 0,'8'16'338'0,"-6"15"-186"15,-3 7-25-15,-11 13-5 16,-6 2-54-16,-5 1-65 16,1-5-29-16,6-8-134 0,3-5 110 15</inkml:trace>
  <inkml:trace contextRef="#ctx0" brushRef="#br0" timeOffset="35137.01">7600 14196 91 0,'-1'0'102'0,"0"0"12"15,0 1-27-15,-1 1-20 16,-1 0-53-16</inkml:trace>
  <inkml:trace contextRef="#ctx0" brushRef="#br0" timeOffset="40248.12">7595 14209 69 0,'-4'0'61'0,"3"0"34"16,-2 0 1-16,2 0 23 16,0 0 10-16,0-1 2 15,-1 0-10-15,2 0-36 16,-2 0-20-16,1-1-27 15,0 1-8-15,-1-8-11 16,0-6-5-16,-3-27-5 16,13 24-2-16,-3-7 3 15,-1 0 6-15,6-4 6 16,-4 1 2 0,-3 13-4-16,1 2-6 0,20-47-6 15,4-3 0-15,-1-9 1 16,-4 22 0-16,-2-1-4 15,4 4 0-15,5-4-4 16,-2 1-1-16,8-5 0 0,0-3 0 16,3 1 0-16,7-2 0 15,-2 3-1-15,-4 0-1 16,-1 8 1-16,-5 0 0 16,2 5-1-16,6 3 1 15,-2-2 1-15,7 3-1 16,-3 2 1-16,-1 2-1 15,-1 7 0-15,0 1 0 16,0 3 0-16,1 3 1 0,-4 4-1 16,-4 3-1-16,1 6-2 15,-3 2-1-15,-1 5 0 16,-2 3 0-16,-1 4 1 16,-3 4 0-16,6 3 1 15,0 7 2-15,-1 3 1 16,1 1 0-16,-1 5 1 15,0-1 0-15,5 5-1 16,0-1 0-16,2 5-1 16,-11-1 0-16,5 5 0 15,-5 2 0-15,-7 5 1 16,12 6 1-16,-9 4-1 16,3 4 0-16,2 1 0 15,-3 1 0-15,0-2 0 16,1 3 1-16,3 0 2 15,-3 3 0-15,2 6 0 16,-3-1 0-16,-1 5-2 0,0-5 0 16,0 1-1-16,3-5 0 15,-1-2 0-15,-2 0 0 16,1-3 0-16,-3 3 0 16,-6-6 0-16,7 2 0 15,-1 1 0-15,-1-1 0 16,1 0 0-16,-3-5 2 15,1-1-1-15,0-7 0 16,5 2-1-16,0-2-2 0,3-7-1 16,0-2 1-16,5-11-1 15,0-1 0-15,1-3 1 16,0-5 0-16,-3 4 1 16,2-7 1-16,2 1-1 15,-2-3 1-15,-7-6-2 16,4-1 1-16,-5-7 0 15,5 0 0-15,9-7 2 16,1-2 0-16,-2-10 3 16,-1-6 0-16,0-8 1 15,-2-1 1-15,4-6-1 16,-1-1 0-16,-3-10-1 16,-4-8-1-16,5-3 0 15,-11-6 0-15,1 5-2 16,-1-3 0-16,-2 1 0 15,10 3-1-15,0-4 0 16,3 3 1-16,-2-5-1 0,-2 0 1 16,1 2 0-1,1 8-1-15,0 3 1 0,-2 1-1 16,-1 3 0-16,0-3 0 16,-4 4 0-16,6 5 0 15,-7 0 0-15,2 2 0 16,-1 5 0-16,-7-3 0 15,9 7 0-15,-2 0-1 16,2 6 0-16,7 2 0 0,-5 5-1 16,-1 4-1-16,0 4-2 15,1 10-2-15,0 1 1 16,-4 1-1-16,4 8 2 16,0-4 1-16,1 6 0 15,2 3 1-15,0 3 1 16,-2 3 0-16,0 2-1 15,-4 4 1-15,1 1 0 16,0 1 1-16,0 11-1 16,3-2 0-16,-1 7 0 15,2 0 0-15,-3-5 2 16,3 0-1-16,-3 2 0 16,-4-3 1-16,7 2 0 15,-1 1 1-15,1 1 0 16,0 1 0-16,-6-1-1 15,3 1 0-15,-8-2 2 16,-2-2-1-16,5-2 1 0,-5-4-1 16,4-9 0-16,4-4 0 15,-2-4 1-15,1-3 1 16,-1-3 0-16,-1 0 0 16,-1-8 1-16,-2-2 1 15,-1-6 1-15,-1-5 0 16,1-6-1-16,2 1-2 15,-2-7-1-15,2 1-1 16,-2-8 1-16,0 0-1 0,4-7 1 16,-9-3-1-16,5-4-1 15,-6-4 0-15,5 4-2 16,5-1 0-16,0 1-1 16,6 2-2-16,-3-4 1 15,4-1 0-15,0 6 1 16,2 2 2-16,-2 4 1 15,1 5-2-15,-3 0 1 16,2 6-1-16,-5 2 0 16,5 3-1-16,-5 5-3 15,3 1-2-15,-6 7-1 16,-1 2 0-16,2 8 3 16,-9 0 0-16,-1 4 3 15,0 6 2-15,-3 2 0 16,6 5 1-16,3 1 0 15,-8 1-2-15,1 1 2 16,0 0 0-16,-2 0 1 0,1 1 1 16,1-5-1-1,-1-2 1-15,2-3 0 0,2-5 0 16,-2-2 4-16,3-5 0 16,0 0 1-16,0-3 0 15,1-4-1-15,1 0-2 16,-1-8-2-16,-3-3-1 15,4-1-1-15,-4-1-1 16,3-2 0-16,3 5 1 0,-3-1 0 16,3-4 0-16,-1 7-2 15,-7 1 1-15,2 5-1 16,1 8-1-16,-2 0 2 16,3 2 0-16,-4 1 1 15,3 0 0-15,-3 0 1 16,4 1 0-16,-1 2 1 15,-2-5-1-15,5-3 1 16,2-1 1-16,-2-6 0 16,-1 1-1-16,2-4-1 15,0 3-1-15,4 3-2 16,2 4-2-16,4 9 0 16,1 0 0-16,2 4-85 15,5-6 67-15</inkml:trace>
  <inkml:trace contextRef="#ctx0" brushRef="#br0" timeOffset="45854.47">7926 11662 399 0,'89'0'144'16,"-80"4"-109"-16,8 2-35 16,2-1 4-16,-9 8-2 15,7-2-2-15,-5 5 0 16,-1 0 2-16,14-1 11 0,-11 3 3 16,8-2 4-16,2 2-3 15,-5-2-11-15,9 4-3 16,-3-2-2-16,0 3-1 15,5 5 0-15,-4-2 0 16,3 3 0-16,2 0 0 16,0 10 2-16,4-1 1 15,0 5-1-15,-3 1-1 0,4-5-2 16,0 3 0 0,-5-1 0-16,3-1 26 0,-5-1 20 15,7 1 5-15,3-2 15 16,0 0-24-16,6-2-15 15,-4-3-7-15,5-3-13 16,0 4-3-16,3-3-2 16,-8-1 1-16,5 1-1 15,-3-4 0-15,0 3 1 16,8 0 0-16,-3-1-1 16,1 0 0-16,4-1 1 15,1 1-1-15,4-2 1 16,3 0-1-16,-6-1-1 15,2 2 1-15,-1-3-1 16,1 0 0-16,9-1 1 16,0-2-1-16,5 0 2 15,1-1-1-15,-6 1 0 16,-8-2 0-16,4 1-1 0,1 2 1 16,3-2 1-16,6 3 0 15,-1-1 15-15,-2-1 5 16,-2-1 5-16,0 1 2 15,-8-3-13-15,1 2-4 16,3 5-4-16,0-6-2 16,7 5-2-16,1-3-1 15,-2-2 0-15,0-1-1 16,-4-3-1-16,1 0 1 16,3-2 46-16,1-5 4 0,7 1 1 15,-1-1 1-15,0-2-46 16,-1 2-2-16,-5-5-1 15,4 2-1-15,0-1-1 16,3 1-1-16,3 0 0 16,1 1 1-16,-8-1-2 15,-2 0 1-15,-3-4 0 16,-2 2 0-16,10 0 1 16,0 0 0-16,-1 2-1 15,-4-1-1-15,-3 1 0 16,-2-2 0-16,3 1 0 15,3 2 1-15,2 0-1 16,-1 2 0-16,-1-1-1 16,-9 1 1-16,-4-3 1 15,-1-1 0-15,3 3 3 16,1-4-1-16,6 4 2 0,-1-1-1 16,-8-4 0-1,8 5-1-15,-12-6 1 0,-4 0 7 16,-2 2 9-16,-8-4 2 15,1 2 1-15,4 0-5 16,-3-2-10-16,-4 1-1 16,-6-1-2-16,-1 3-2 15,-7-2-1-15,-2-2 0 0,-3 3-65 16,-5-4-91-16,-5 2 99 16</inkml:trace>
  <inkml:trace contextRef="#ctx0" brushRef="#br0" timeOffset="49724.28">11716 12761 266 0,'-16'12'163'0,"4"-1"-7"16,1 1 1-16,6 3-22 15,1-6-20-15,4 3-35 16,4 3-11-16,5 0-9 16,5 1 5-16,0 0 21 0,0-3 3 15,0-4-16-15,0-6-14 16,-1-2-33-16,-3-4-10 15,0-6 1-15,0 0 4 16,-3-8 2-16,-2-2 2 16,-4 2-1-16,-1-2 8 15,-3 8 23-15,-4 6 8 16,-3 2 5-16,-6 5-12 16,-4 5-31-16,1 8-13 0,0 11-18 15,1 1-1-15,4 8 2 16,2 2-1-16,5 4 2 15,2-1-3-15,6 6-4 16,4-1-2-16,10 0-34 16,4-1-9-16,11-5-21 15,0-7-14-15,9-5-32 16,3-1-46-16,6-8 108 16</inkml:trace>
  <inkml:trace contextRef="#ctx0" brushRef="#br0" timeOffset="50402.52">13772 11753 429 0,'1'-6'233'16,"1"4"-69"-16,-4 4-54 16,1-2-28-16,0 0-26 15,-3 11 3-15,-6 16 18 16,-15 32 7-16,11-21-15 16,-2 3-22-16,4 1-32 15,2 4-8-15,0 4-6 16,2 4-1-16,3 5 0 15,-1-2-1-15,4-4 1 0,2-7 2 16,3-7 2-16,5-7 2 16,4-8-1-16,0-2-1 15,2-9-2-15,3-3-2 16,-1-6 0-16,3-4-2 16,4-2 1-16,-6-4 0 15,1-3 8-15,-3-2-31 16,-5-2-124-16,0 0-208 15,-10-11 219-15</inkml:trace>
  <inkml:trace contextRef="#ctx0" brushRef="#br0" timeOffset="50584.03">13564 12155 687 0,'-22'-9'362'0,"10"2"-79"16,7 4-111-16,5 0-94 15,10 2-21-15,9 2-32 16,-3 0-10-16,15 4-8 16,0 0-12-16,8-2-97 15,5 5-83-15,8-3 112 16</inkml:trace>
  <inkml:trace contextRef="#ctx0" brushRef="#br0" timeOffset="52375.13">7840 14226 509 0,'0'-6'198'15,"15"0"-113"-15,9 1-30 16,18 5-9-16,5-1 3 0,11 5-19 15,1 2-5-15,14 2-1 16,8 8 2-16,16-4 2 16,11 2 0-16,8-7-3 15,6-4-4-15,9-4-1 16,11 1-1-16,8-5 12 16,-4 0 14-16,9 1 3 15,-11-4 2-15,2 5-12 16,-4-2-14-16,-4 2-5 15,-3 2-3-15,-11-1-4 16,-3-3-1-16,-15 1 0 16,-4-5-2-16,-15 4 1 15,-11-1-3-15,-23 1-23 16,-5 1-29-16,-15-5-53 16,-2 1-36-16,-6-2-89 15,-10-5-96-15,-8-1 207 16</inkml:trace>
  <inkml:trace contextRef="#ctx0" brushRef="#br0" timeOffset="52646.41">10896 14099 523 0,'-101'-57'250'15,"91"48"-77"-15,3 2-26 16,7 3-50-16,0-1-26 16,8 3-45-16,8 1 2 15,11 0 23-15,4 0 15 16,9 5 5-16,0 5-11 0,-4 4-29 15,-1 1-12-15,-9 4-4 16,-3 0 3-16,-8 5 19 16,-7 2 13-16,-5 1 22 15,-10 0 2-15,-8 3-15 16,-5 3-2-16,-9-3-5 16,-4-3-3-16,-8-5-15 15,-4-6-37-15,-2-2-154 16,-1-2-99-16,-18 1 148 15</inkml:trace>
  <inkml:trace contextRef="#ctx0" brushRef="#br0" timeOffset="53170.64">7845 14110 381 0,'-6'6'268'16,"-6"0"-2"-16,-11 2-58 15,-6-1-14-15,-8 1-34 16,-1 0-17-16,3 1-43 16,2-4-24-16,12 4-46 15,6 2-18-15,1-1-18 16,9 6-6-16,2 2-7 16,5 3-1-16,14 9-1 15,3 3 2-15,17 2 4 16,4 1 2-16,12-2 4 0,13-5 3 15,11-4-8-15,4-3-75 16,17-1 65-16</inkml:trace>
  <inkml:trace contextRef="#ctx0" brushRef="#br0" timeOffset="55486.42">15527 2410 638 0,'-1'0'373'16,"0"0"-115"-16,0-1-46 16,0 0-36-16,1 0-61 15,0 0-13-15,13-8-11 16,36-17 2-16,-30 17-19 15,6 7-6-15,-1 2-28 16,-4 3-16-16,4 9-17 0,-10 2-2 16,-1 5 4-16,-1 8 0 15,-5 12 5-15,-4 6 0 16,-2 14-3-16,-1-1 0 16,-7 1-4-16,0 5-1 15,5 0-3-15,-2 1 0 16,4 1-1-16,6-4 0 15,-4-10 1-15,7-1 1 0,1-14 1 16,-4-7 0-16,10-9-21 16,-5-4-27-16,4-12-65 15,-3-5-37-15,0-10-100 16,1-10-51-16,5-13-126 16,-1-7 247-16</inkml:trace>
  <inkml:trace contextRef="#ctx0" brushRef="#br0" timeOffset="55698.86">15931 2779 438 0,'-6'-22'274'0,"-3"9"-10"16,-1 3-21-16,-6 4-41 15,-2 0-22-15,-4 7-25 16,-3 12-11-16,-42 31 89 16,26-11-154-1,-3-2-18-15,2 4-31 16,0 0-10-16,-2-1-15 15,-1-1-9-15,0-2-35 16,0 0-29-16,3 0-93 0,5 0-54 16,5 0-134-16,3 0 207 15</inkml:trace>
  <inkml:trace contextRef="#ctx0" brushRef="#br0" timeOffset="56126.22">16430 2892 495 0,'0'-1'311'16,"-2"0"-47"-16,1 0-109 0,1 0-15 16,3-2-67-16,26-5-11 15,38-6-30-15,-29 8-15 16,3-2-8-16,-3-1-9 16,-9 1-81-16,1-1-108 15,-9 0 118-15</inkml:trace>
  <inkml:trace contextRef="#ctx0" brushRef="#br0" timeOffset="56338.66">16537 2681 513 0,'-9'3'354'15,"1"-2"-80"-15,8 8-75 16,4-6-32-16,4-1-114 15,5 0-21-15,10-2-6 16,5 0-8-16,5-2-12 16,7-3-2-16,2 0-77 15,-3 1-63-15,8 3 82 16</inkml:trace>
  <inkml:trace contextRef="#ctx0" brushRef="#br0" timeOffset="58972.93">17824 2443 340 0,'16'-1'229'0,"-9"3"58"16,-1 4-84-16,-3 12 35 15,-4 5-50-15,-7 8-82 16,-5 3-9-16,0 5-47 16,-13-4-10-16,-5 7-5 0,-11-4-15 15,-16-5-13-15,4 4-2 16,-7-9-3-16,0-3-5 16,3-7-15-1,1-6-11-15,10-9-19 0,5-8-2 16,10-9 11-16,8-2 9 15,3-8 14-15,4-2 8 16,11 4 6-16,-1-2 4 0,11 9 8 16,7 4 6-1,4 3 6-15,7 6 3 0,3 2 7 16,2 4 1-16,7 3-3 16,1 3 1-16,16 6-6 15,-2 4-7-15,7 3-4 16,1 2-5-16,-6 4-3 15,2-2 0-15,0 6 0 16,-2-3 0-16,-3-3 1 16,-4-6 2-16,2-4-31 15,2-5-26-15,5-4-72 16,0 0-53-16,1-12 107 16</inkml:trace>
  <inkml:trace contextRef="#ctx0" brushRef="#br0" timeOffset="60308.7">18670 2623 309 0,'-66'-28'222'16,"64"27"1"-16,3 1-56 16,2 0-31-16,-3-1-43 15,0 0-17-15,0 1-28 16,0 0-6-16,10 3-4 0,7 6-2 16,31 18-7-16,-26-17-2 15,1-2-9-15,2-4-3 16,-4-3 1-16,2-1-1 15,-1-1-13-15,-5-5-23 16,0-3-98-16,-1 0-96 16,-9-6 130-16</inkml:trace>
  <inkml:trace contextRef="#ctx0" brushRef="#br0" timeOffset="60477.25">18841 2552 429 0,'-45'-6'274'16,"33"31"-60"-16,-5 5-73 16,1-2-57-16,-1-2-63 15,2 4-10-15,-3-14-24 16,2 3-41-16,1 2 36 16</inkml:trace>
  <inkml:trace contextRef="#ctx0" brushRef="#br0" timeOffset="60700.65">18601 2812 428 0,'-61'54'245'0,"65"-51"-22"0,0-1-47 16,7 0 21-16,-2 1-58 15,5-2-63-15,1 0-19 16,4 0-40-16,2-1-8 15,1-2-4-15,1-1 2 16,1 3-60-16,-3 0-47 16,1 0-172-16,4 0 162 15</inkml:trace>
  <inkml:trace contextRef="#ctx0" brushRef="#br0" timeOffset="61001.86">19085 2861 726 0,'74'-22'328'0,"-82"37"-196"16,-3-1 16-16,-1 7-10 15,-2 3-45-15,1-3-24 16,6-3-18-16,4-5-62 0,-1-4-37 16,6-7-91-16,5-1-78 15,4-12 131-15</inkml:trace>
  <inkml:trace contextRef="#ctx0" brushRef="#br0" timeOffset="61174.89">19224 2598 751 0,'-11'-17'349'0,"-1"9"-140"16,-1 3-72-16,3 4-18 15,6 1-57 1,2 0-51-16,-1 0-31 0,2 0-66 15,0 0-51-15,1 0-187 16,0 0 206-16</inkml:trace>
  <inkml:trace contextRef="#ctx0" brushRef="#br0" timeOffset="61673.79">19590 2676 637 0,'57'-19'312'0,"-65"32"-177"15,-5 6 40-15,-2 1 5 16,-5 5-44-16,0 4-8 16,4-4-50-16,3 3-25 15,5-8-36-15,0-7-11 0,9-6-7 16,8-5-2-16,5-6-9 16,6-1-3-16,-1-4-2 15,0 1-1-15,0 4 8 16,3 0 4-16,-2 6 1 15,-1 8 0-15,1 7 0 16,-3 6 4-16,-1 5 7 16,-4 3 4-16,-3-3 6 15,-2-3 1-15,2-6-3 16,4-2-2-16,3-6-5 16,-1-4 0-16,3-7 1 15,0-4 0-15,1-7-16 16,-1-6-19-16,1 0-47 15,1-2-32-15,-4-3-72 16,3-1-59-16,-2-3 152 16</inkml:trace>
  <inkml:trace contextRef="#ctx0" brushRef="#br0" timeOffset="141524.48">11553 7006 267 0,'-1'-1'184'0,"0"-1"-8"16,0-3-50-16,0 2-16 15,0 1-32-15,0-2-12 16,-1 0-16-16,2 0 2 15,-2 0 12-15,1 3 6 16,0-1 6-16,0 1-4 16,0 0-12-16,0-1-2 15,0 1-7-15,-1 0-6 0,-8-4-12 16,-6 2-6 0,-27-1-9-16,23 11-4 0,-2 3-4 15,1 0-2-15,-4 6-4 16,8 2 0-16,-6-4-4 15,6 6 0-15,4 0-2 16,-1-3-1-16,10 8 0 16,-6-5-1-16,7 1-2 15,6-2 0-15,1-1 6 16,2-2 2-16,7-2 12 16,-3-4 7-16,6-3 2 15,-2-3 1-15,8-7-6 16,3 0-2-16,-2-7 6 15,7-1 3-15,-5-3 7 16,-2-2 3-16,3 1-7 16,-5-3-2-16,-4 0-5 15,0-3 1-15,-6 0 4 16,-4 3 1-16,-1-3 5 0,-5-1 2 16,-5 0 1-16,-3-1 5 15,-6 3 9-15,1 5-1 16,-1 6-5-16,0 5-8 15,-2 4-18-15,2 2-7 16,1 5-11-16,-1 2-5 16,3 0-4-16,0 3-1 15,1 5 0-15,-5-3 0 0,9 7 1 16,-2 1 1 0,7 1 2-16,1 4 2 0,3-4-1 15,0-1 1-15,-1-5 0 16,11-4-1-16,-4-4 2 15,9 0 0-15,3-3 1 16,-2-5 2-16,6-3 1 16,0-4 0-16,3-3 2 15,-1 4 0-15,-4-5 3 16,-2 0 1-16,-8-1 7 16,-4-6 4-16,-5 3 2 15,-5-3 1-15,-3-4-2 16,-3 2-2-16,-6-8-3 15,-3 1-3-15,-4 4-3 16,1 7-3-16,0 7-4 16,1 6-1-16,0 4-8 15,-1 1-3-15,2 6-2 16,2 4 1-16,1 2-1 0,4 3 2 16,1 3 3-16,-1 0 0 15,7 3 3-15,-2-4 2 16,4-1 1-16,2-2 2 15,1-5-1-15,4 1-1 16,4-7-2-16,2 1 0 16,2-8 3-16,3-3 2 15,-1-8 5-15,0-3 3 0,0-3 0 16,-1-3 1-16,-6-2 1 16,0 0 2-1,-10 0 3-15,-3 1 2 0,-11 1 0 16,-4-1-1-16,-3 5-9 15,-1 2-5-15,1 9-9 16,0 6-6-16,0 6-1 16,2 9-1-16,4 4-1 15,0 4 1-15,5 5 3 16,2-2-1-16,7 0 3 16,1-5 1-16,3-5 1 15,7-3-1-15,-1-10 3 16,6-1 2-16,6-6 2 15,1-5 3-15,4 0 5 16,-3-7 0-16,-4-2 0 16,-4-6 0-16,-5 1 2 15,-7 1 2-15,-3 5 6 0,-4 5-6 16,-8 2-7-16,1 7-7 16,-5 4-14-16,-3 6 1 15,-3 12 4-15,-3 4 5 16,-3 4 9-16,5 1 4 15,2-1 1-15,3-2-1 16,9-6-2-16,1-3 0 16,5-8-3-16,3-6 0 15,9-5 0-15,0-6 1 16,3-8 6-16,-1-4 1 0,1-4-1 16,1-3-1-16,1 3-1 15,-5-3 1-15,-6 2 3 16,-3 6 0-16,-5 1 3 15,-3 3-2-15,-4 2-7 16,-3 3-4-16,-8 7-11 16,3 10-5-16,-3 12-2 15,7 10 2-15,0 5 2 16,-2 3 3-16,12-4 2 16,-5-2-1-16,16-2 0 15,-1-5 2-15,4-4 0 16,6-4 1-16,-3-9 3 15,5-2 3-15,1-11 2 16,0-9 3-16,4-3 5 16,-4-11-1-16,0-1 1 15,-5 3 1-15,-11-2 3 16,-1 8 2-16,-12 7-12 16,-1 4-17-16,-3 15-38 0,-1 7-25 15,-4 18-21-15,-3 9 0 16,-6 19-99-16,-1 10 135 15</inkml:trace>
  <inkml:trace contextRef="#ctx0" brushRef="#br0" timeOffset="145617.54">17002 5668 756 0,'-37'-63'275'0,"32"63"-244"16,-1-1 3-16,2-1 20 16,0 2 6-16,3-1 30 15,0 0 8-15,0 0 3 16,0 0-7-16,0 0-14 16,-1 0-2-16,0-1-11 15,-1 1-11-15,1 0-21 16,1 1-10-16,0 0-19 15,0 0-2-15,0 18 4 16,13 30 2-16,5-18 1 16,2 2-1-16,2 1 1 15,-2 1-2-15,4-1-1 16,4-1-1-16,-2 2 2 16,2-1 0-16,-1-4-1 15,-3 1 0-15,-2-7-3 16,-1-1-1-16,-3 1 0 0,-7-2-1 15,0 0 2-15,-3-1-1 16,-3-1 2-16,7-4-1 16,-9-5 1-16,5 1-11 15,-9-8-48-15,-1-1-30 16,7-1-78-16,-5-1-41 16,1-1-103-16,0 0 185 15</inkml:trace>
  <inkml:trace contextRef="#ctx0" brushRef="#br0" timeOffset="145921.32">17369 5696 434 0,'-15'0'288'0,"4"5"74"15,-5-1-131-15,1 9-17 16,-3 3-33-16,0 8-58 16,3 5-11-16,-11 4-14 15,8 4-11-15,-11-2-33 16,-1 3-12-16,3 0-24 16,0-5-8-16,0 3-8 15,0-4-3-15,3-2-31 16,1 0-21-16,8-7-48 15,2-3-38-15,3-12-83 0,3 0-65 16,6-8 180-16</inkml:trace>
  <inkml:trace contextRef="#ctx0" brushRef="#br0" timeOffset="146387.74">17211 5193 485 0,'4'9'281'0,"-13"5"70"16,3 9-176-16,-4 3 32 16,1 1-26-16,5-2-84 15,4-1-19-15,4-13-52 16,3-1-11-16,3-8 11 16,0-5 7-16,2-7 14 15,1-2-1-15,4-4-12 0,-9-3-2 16,0 3-1-16,-7-3 0 15,-4 2 0-15,-4-2 0 16,2 6-10-16,-7 3-4 16,-3 6-13-16,2 4-4 15,-1 6-8-15,0 4-1 16,3 2-6-16,1-1-10 16,1-1-50-16,9-1-48 15,0 3-157-15,6 2-211 16,-1 1 316-16</inkml:trace>
  <inkml:trace contextRef="#ctx0" brushRef="#br0" timeOffset="147459.41">17810 5925 584 0,'4'2'288'0,"1"2"-126"15,6 0-3-15,6 4-62 16,-2-5-41-16,8 0-37 15,1 1-4-15,1-3-6 16,3 3-2-16,-5-4-3 16,-3-2-1-16,-2 2-49 15,-1-5-56-15,-8 0 64 16</inkml:trace>
  <inkml:trace contextRef="#ctx0" brushRef="#br0" timeOffset="147663.38">17877 5795 505 0,'-20'1'349'0,"8"-1"-24"15,5-1-99-15,7-1-5 16,9 2-92-16,-5-1-37 16,1-3-46-16,2 1-18 15,0-7-27-15,7 1-15 16,5 2-72-16,9-4-51 0,0 3-147 15,4 0 168-15</inkml:trace>
  <inkml:trace contextRef="#ctx0" brushRef="#br0" timeOffset="148161.07">18240 6034 496 0,'7'13'268'16,"-1"-3"-80"-16,1-9-36 16,4-4 26-16,-1-9-36 15,2-5-20-15,5-13-41 16,-2 1-22-16,-1-14-22 16,1-4-1-16,2-5 1 15,8-3-9-15,4-6-7 16,1 3-4-16,5-3-10 15,-1 7-4-15,3 5-3 0,1-2-1 16,-8 11 0-16,1 2 1 16,-8 11 1-16,-8 5 0 15,-2 11-1-15,-6 1-1 16,-1 10-1-16,0 4-1 16,-2 8 3-16,2 2 1 15,-4 7 1 1,-1-10 1-16,0 0-2 0,6 40 1 15,-4 10-1-15,0 9 0 0,0-11 1 16,-6-3 0-16,3 4 0 16,-2-4 0-16,2-5 0 15,4 3 0-15,-2-8 0 16,1-2 0-16,-2-1-1 16,0-5-6-16,0 0-39 15,3 4-22-15,-3-7-51 16,2-1-25-16,-3-11-19 15,1-7-28-15,0-11 124 16</inkml:trace>
  <inkml:trace contextRef="#ctx0" brushRef="#br0" timeOffset="148460.26">18429 5738 841 0,'-16'3'362'16,"13"0"-125"-16,3 4-95 16,11 3 2-16,-2 2-19 15,7 0-64-15,-1 2-14 16,1-3-28-16,7-1-6 15,0-1-10-15,6-3-1 0,7 4-1 16,2 2-1-16,1 0-14 16,0-1-70-16,1-1-155 15,-4-4-180-15,-4-2 245 16</inkml:trace>
  <inkml:trace contextRef="#ctx0" brushRef="#br0" timeOffset="148736.54">18991 5567 606 0,'8'12'298'0,"9"12"-112"16,2 6 14-16,-2 3 11 15,3-1-56-15,-1 6-62 0,-1-1-28 16,0-3-45-16,0-1-9 16,0-6-4-16,-3-8 0 15,2-1-44-15,-4-1-41 16,-3-6-90-16,5 0-72 16,-5-10 148-16</inkml:trace>
  <inkml:trace contextRef="#ctx0" brushRef="#br0" timeOffset="148907.04">19320 5553 835 0,'8'-16'372'0,"-7"19"-149"15,-5 0-59-15,-5 16-1 16,-4 6-31-16,-18 12-50 16,-3 8 0-16,-6 9-27 15,-4 7-19-15,-4-6-23 16,4 2-48-16,2-4-173 15,4-2 145-15</inkml:trace>
  <inkml:trace contextRef="#ctx0" brushRef="#br0" timeOffset="157175.91">11816 6791 418 0,'-43'73'281'0,"41"-60"-35"0,-1-5-69 15,2-3-20-15,0-5-44 16,2 0 0-16,-1-1-1 15,0 0-7-15,0 0-24 16,2-15-16-16,6-39-19 16,-7 28-5-16,-2-9-15 15,1-2-7-15,-3-6-12 16,6 1-3-16,-3-1-2 16,0 1 0-16,0 4 0 15,0-1 0-15,5 6 0 16,0 2 1-16,0 6 0 15,0 3 0-15,-8 5 3 16,2 3 2-16,-3 8 21 16,-4 2 7-16,6 6 3 15,-6 3-7-15,-5 9-22 16,-4 8-10-16,-9 9-5 0,0 4 2 16,-1-1 0-16,1-6 0 15,9-11-3-15,2-6 0 16,12-19-11-1,2 5-3-15,0 0-2 0,2-21-1 16,8-17 10-16,4-4 4 16,1 5 4-16,5 2 2 15,0 8 2-15,-2 5 1 16,3 12 2-16,0 7 0 16,3 11 2-16,0 7 1 15,-5 7 1-15,-1 5 1 0,-5 6-2 16,0-2 6-16,2 0-83 15,-2-3-70-15,1-4-182 16,4 3 183-16</inkml:trace>
  <inkml:trace contextRef="#ctx0" brushRef="#br0" timeOffset="157751.37">11858 7361 649 0,'14'-84'311'16,"-20"84"-114"-16,6 4-33 0,0 10-32 16,-1 10-45-1,-1 11-48-15,5 7 1 0,-3 8 7 16,5 2-8-16,0 1-15 15,-8-7-5-15,7-2-14 16,-9-9-8-16,3-11-22 16,2 1-14-16,-6-17-44 15,6-4-32-15,-6-9-44 16,-5-7 2-16,-10-3 30 16,-1-3 25-16,-4 4 64 15,5 5 20-15,7 8 46 16,3 6 28-16,7 16 36 15,7 5 14-15,3 10 4 16,4 2-8-16,3-5-19 16,1 1-6-16,6-7-10 15,-4-6-4-15,1-9-16 16,-4-11-13-16,5-13-25 16,5-7-7-16,4-11 7 0,2-5-56 15,17-3 37-15</inkml:trace>
  <inkml:trace contextRef="#ctx0" brushRef="#br0" timeOffset="208729.04">12814 12147 381 0,'87'-90'249'0,"-81"87"30"15,-2 5-79-15,1 3-39 16,0 1-5-16,-6 4-28 15,-3 1-19-15,-3 10-28 16,-7 1-21-16,-8 9-24 16,-6 3-6-16,-10 6 1 15,-4 2 0-15,-1 0-2 16,-3-1 0-16,0-8-13 16,1-1-2-16,-1-11 1 15,2-3 3-15,6-11 0 16,-5-6-3-16,6-6-9 15,5-2-6-15,-4-9-12 16,7-1 3-16,5-6 9 16,1-3 4-16,15 4 9 15,0-1-2-15,8 5-8 16,1 0-3-16,6 3-3 16,0 2-5-16,4 2-8 15,4 6-1-15,7 3 2 16,2 8 5-16,8 9 14 0,0 2 6 15,-4 8 15-15,10 2 7 16,-3 4 6-16,1 0-1 16,14-2-13-16,-7-8-8 15,10-5-12-15,1-2-27 16,-1-6-90-16,0 0 78 16</inkml:trace>
  <inkml:trace contextRef="#ctx0" brushRef="#br0" timeOffset="-190199.03">11261 14093 411 0,'1'1'240'0,"-1"-1"-28"16,-1 0-41-16,0 0-82 16,0 0-26-16,1 0-40 15,0 0 1-15,0 0 11 16,0 0 7-16,0 0 7 16,2 0 2-16,9 2-4 15,4 4-2-15,32 17-7 0,-20-11 0 16,4-2 3-16,2-3-3 15,10 0-8-15,3-4-10 16,11-2 9-16,3-6 5 16,11-3 13-16,1 0 10 15,4 5-8-15,2 0-2 16,2 1-7-16,5-1-8 16,5-5-13-16,-2 3-8 0,-3 4-5 15,-9-2-1-15,3 3-2 16,1 0 0-16,6-1 30 15,1-4 12-15,-2 0 6 16,-12-6 2-16,8 0-27 16,1 0-11-16,1-2-7 15,15 4 0-15,-15-4-3 16,-2 2 0-16,-15 1 1 16,-7-1 0-16,-5 5 1 15,-8 0 0-15,0 6 2 16,-9 0 1-16,-9 2 2 15,-1 2 1-15,-13-1 2 16,0 0 1-16,-7 1 7 16,-4 0 3-16,-2-3 7 15,-1-1 1-15,-1-1-2 16,0 0-4-16,0 0-15 16,0 0-7-16,-1 0-42 15,2-1-26-15,-2 1-56 0,1 0-34 16,0 0-59-16,0 0-12 15,0 0 16-15,0 0 14 16,0 0 73-16,0 0 37 16,0 0 44-16,-2-4 25 15,1 1 37-15,-1-1 19 16,2 4 26-16,0 0 13 16,0 0 10-16,-1 0-9 0,2 0-18 15,-2 0-8-15,1 0-12 16,1 0-3-16,0 0 21 15,21 3 4-15,29 10-8 16,-27-3-5-16,0 0-32 16,-1 3-7-16,-5 2-2 15,-2 3 5-15,-10-2 22 16,-5 0 7-16,-7 0 4 16,-3 1-3-16,-9 4-21 15,-4-1-7-15,-5-3-6 16,-6-4-17-16,-3-4-70 15,-1 2-55-15,-1-7-144 16,0 4 163-16</inkml:trace>
  <inkml:trace contextRef="#ctx0" brushRef="#br0" timeOffset="-189636.54">11647 14007 622 0,'-39'16'359'16,"29"-14"-45"-16,-10-2-125 16,1 4-17-16,-9 5-42 15,-4 3-25-15,3 7-36 0,2 0-10 16,5 3-27-16,3 1-13 15,7-1-19-15,3-1-9 16,10-3-12-16,11-7-5 16,7 0-6-16,6-4-7 15,3-1-26-15,2-1-31 16,6-1-115-16,3 4-150 16,0 7 230-16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23:55.6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06T06:24:19.082"/>
    </inkml:context>
  </inkml:definitions>
  <inkml:trace contextRef="#ctx0" brushRef="#br0">3811 2441 172 0,'4'-35'55'15,"-1"3"-71"-15,2 8 80 0,4 5 42 16,-5 7 59-16,4 5 25 16,-5 1-15-16,3 4-22 15,2 6-26-15,5 4-5 16,0 8-3-16,-3 5 6 16,-6 9-17-16,-14 5-13 15,-5 16-16-15,-13 6-13 16,-10 10-13-16,-11 2-9 0,-24 0-17 15,-4 1-8-15,-11-4-6 16,3-8-2-16,9-10-8 16,5-13-9-16,6-16-38 15,3-8-25-15,1-21-29 16,4-7-9-16,13-17 14 16,9-5 20-16,22-7 26 15,5-4 16-15,18 9 26 16,6 6 6-16,9 7 12 15,8 6 2-15,6 9 2 16,4-1 0-16,3 19 5 16,4-1 5-16,4 11 6 15,1 7 0-15,12 4-6 16,-5 4-6-16,6 2-9 16,5 2-2-16,-1-3-1 15,-2-1 0-15,3-4-25 16,3 1-42-16,6-9-158 0,11 0-108 15,5-8 190-15</inkml:trace>
  <inkml:trace contextRef="#ctx0" brushRef="#br0" timeOffset="522.6">5388 2489 887 0,'-12'-3'388'0,"0"2"-228"15,5 2-23-15,15 2-75 16,2 0-33-16,8 7-21 16,5-1 2-16,13 5 2 15,4 1-1-15,14 2-7 16,4-1-1-16,13 1 1 16,2 0 0-16,-3 0 0 15,2 0-1-15,-16 0-2 16,-5 0 1-16,-15 1 0 15,-9-4 3-15,-5 7 43 0,-17-4 30 16,-16 1 30-16,-13 4 8 16,-19 0-24-16,-1 4-25 15,-13 7-25-15,-2 1-9 16,-10-3-18-16,-3 1-5 16,9-5-5-16,4-1-2 15,12-7-10-15,10-2-17 16,15-6-68-16,7-4-53 0,15-1-120 15,3-5-30-15,12 1-74 16,12 0 214-16</inkml:trace>
  <inkml:trace contextRef="#ctx0" brushRef="#br0" timeOffset="910.71">6941 2562 776 0,'10'9'313'0,"-29"8"-205"15,-12 10-25-15,-19 18 40 16,-9 8-4-16,-2 18-1 0,4 1-4 15,17 0-60 1,12-1-28-16,23-14-29 0,13-4-10 16,17-25-6-16,13-9 3 15,15-21 9-15,4-14 10 16,11-13 12-16,-7-11 2 16,-5-7-1-16,-8-2 0 15,-13-1-1-15,-6 1 2 16,-16 3 10-16,-9-1-3 15,-22 1-25-15,0 5-20 0,-18 9-46 16,-5 14-41-16,-13 29-164 16,-16 12 181-16</inkml:trace>
  <inkml:trace contextRef="#ctx0" brushRef="#br0" timeOffset="1909.21">9378 5545 241 0,'10'140'92'16,"3"9"-35"-16,0 19 15 15,-5 14 21-15,-1 2 45 16,-4-2-2-16,-2 15-9 16,3 2-15-16,0 7-44 15,0 3-21-15,2-8-36 16,-1 3-4-16,4-10-2 16,-1 1 1-16,0-4 12 15,0-12 29-15,-6-8 14 16,0-9 1-16,2-26-12 15,-2-9-28-15,1-25-10 0,-2-12-1 16,-4-24-51-16,-6-10-82 16,-12-21 79-16</inkml:trace>
  <inkml:trace contextRef="#ctx0" brushRef="#br0" timeOffset="2417.07">6302 7188 545 0,'62'-25'203'0,"11"9"-128"16,20 1-51-16,22 3 0 15,14 0 4-15,25 7-16 16,3 6-5-16,23 4-4 15,4 0-4-15,24 0 0 0,12-2-2 16,20 2 25-16,7 1 10 16,23-1 36-16,10 0 6 15,16-5-16-15,14-2-5 16,12-5-32-16,7 0 0 16,13 0-8-16,1-2 2 15,-1-2-5-15,-4-1 0 16,-8 0-1-16,-12-6-4 15,-16 0 3-15,-5 3-1 16,-21-8 1-16,-6 1 0 0,-22-2-66 16,-22-5-104-16,-35 2 107 15</inkml:trace>
  <inkml:trace contextRef="#ctx0" brushRef="#br0" timeOffset="5413.7">10040 7078 428 0,'25'-25'232'0,"-29"30"-46"16,0 2-55-16,-1 1-12 15,-1-2-25-15,4 9-18 16,2 0-39-16,0 0-12 15,7 3 5-15,-2-4 4 16,2-4 12-16,-1-4 5 16,2-1 0-16,-1-9 0 0,1 2-10 15,-1-2-6-15,1-4-12 16,-2 3-2-16,-1-3 2 16,-4 3 1-16,-2-1 6 15,-2 1 6-15,-2-1 6 16,0 2-4-16,-1 2-9 15,-3-1-12-15,1 5-17 16,0 0-4-16,0 4-1 16,1 2 0-16,3 5 1 15,3 7 0-15,1-1 0 16,0 0 1-16,3-2 4 16,2-5 2-16,2-4 0 15,4 2 1-15,1-8 0 16,6-2 0-16,2-5 4 15,-1-4 2-15,-1-3 4 16,-3 1 3-16,-10-1 2 16,0 0 4-16,-3 3 7 0,-2-3-1 15,0 4 4-15,-4 0 0 16,-4 3-12-16,-2 5-3 16,-2 7-7-16,1 5 0 15,-4 4 6-15,0 1 2 16,1 0-2-16,0-1-4 15,1-5-6-15,4 0-1 16,5-6 0-16,2-2-2 16,3-3-4-16,1-2-1 0,-2 1-6 15,0 0 0-15,7-6 2 16,5-12 3-16,27-26 3 16,-28 30 3-16,-8 0 4 15,4 9 1-15,-10-1 1 16,-5 1 0-16,-8-1-1 15,-7-2 0-15,-3 5-4 16,-2-2-3-16,4 9-7 16,4 4-3-16,5 1-3 15,3 4-1-15,6 2-2 16,3 0 1-16,6 4 2 16,5 1 1-16,5-5 5 15,5-2 0-15,2-4 5 16,2-4 1-16,2-4 3 15,-1-1 0-15,-1-7 1 16,1-1 1-16,-5-5 3 16,-3-2 1-16,-7-6 4 0,-8-1 1 15,-4 3 3-15,-4-1-2 16,-5 3-12-16,-2 1-6 16,0 4-15-16,1 5-6 15,1 11-6-15,-1 4-1 16,-1 12 7-16,-3 5 5 15,2 5 13-15,4 6 2 16,4-7-15-16,6 0-67 16,11-2-257-16,4-4 232 0</inkml:trace>
  <inkml:trace contextRef="#ctx0" brushRef="#br0" timeOffset="9926.09">10061 7118 92 0,'0'-1'75'0,"0"-1"27"16,0 1 8-16,0 0 4 0,0 0 0 15,0 0-2-15,0 0-8 16,0 0-26-16,0 0-16 15,0 0-34-15,0 1-9 16,0-1-8-16,0 1-3 16,0 0-8-16,0 0-1 15,0 0-5-15,0 0 3 0,0 0 10 16,0 0 7-16,0 0 13 16,0 0 7-16,0 0 6 15,0 0-4-15,0 0-13 16,0 0-6-16,2 3-13 15,2 6-1-15,1 0-2 16,-1 4 1-16,9 26 0 16,-12-28 0-16,-1 5 2 15,-1 1 6-15,-2 8 11 16,-5 0 8-16,-4 4 11 16,-2 3-2-16,-8 5-9 15,0 4-5-15,-9 7-3 16,-5-3 4-16,-6 6-1 15,-7-2-2-15,-3-5-8 16,6 9-4-16,-6-3 0 16,-5-2 2-16,2 4 1 15,-17-6 1-15,-3-4 1 0,2-3 1 16,2-12 5-16,10-5 8 16,0-11 14-16,3-6 1 15,-1-8 4-15,-2-6-1 16,8-9-11-16,1-7 1 15,8-11-8-15,2-8-7 16,7-13-5-16,1-1-6 16,5-6-2-16,9 1-2 15,5-2-5-15,5-3-3 16,5-10-3-16,2-1-1 0,-1-3-4 16,5 2 0-16,7 6-4 15,-5 0-1-15,12-1 2 16,-2-2 1-16,11-6 2 15,9-3 0-15,9 9-1 16,10 5-1-16,5 8-1 16,3 0 3-16,8 3 0 15,0-6 1-15,5 8 2 16,3 3-1-16,0 5 1 16,8 5 0-16,3 7 0 15,-1 3 0-15,2 12 0 16,2 3 0-16,-2 4 0 15,11 6 0-15,4 0 1 16,-7 2 0-16,3 8 0 16,-2 6 0-16,0 9 1 15,6 1 0-15,-5 11 2 0,-2 1-1 16,-11 9-1 0,-5 8-2-16,-11 8-3 0,1 4-1 15,-3 10 0-15,0 3 3 16,-5 3 4-16,-8 4 2 15,-16 2 0-15,-8 7-1 16,-8 11 1-16,-7 4-1 16,-4 0 2-16,1-1 0 15,-11-2 0-15,-8 3 0 0,-8 6 1 16,-6 1 1-16,-9-7 1 16,1 0 0-16,-18 0 1 15,-7 1 0-15,-15 5 1 16,-13-10-15-16,-2-3-3 15,0-4 0-15,-5-4 0 16,-4 0 14 0,-13-3 0-16,-11-6 11 0,0-10 3 15,-2-4 2-15,-9-4 4 16,-2-4-10-16,-7-7-4 16,-3-4-2-16,2-13 0 15,1-8 1-15,0-15-2 16,2-8 1-16,4-16-2 15,-4-6 2-15,6-11-1 16,0-4 0-16,1-8-7 16,2-2-7-16,1-10-4 15,7-7-4-15,10-14-4 0,5-7 3 16,-1-10 10-16,5-1 4 16,19-4 13-16,6-1 4 15,10-12-4-15,6-6 1 16,0 2-4-16,6-3-2 15,16-4 3-15,4 1 0 16,13-7 0-16,3-1 0 16,17-1-4-16,9-5-1 15,18 2-2-15,5-1-3 16,20 3-2-16,11 7-1 16,7-2-3-16,8 2-1 0,9 3-1 15,9-2-1-15,21 5-16 16,2 6-1-16,15 14-1 15,3 5 1-15,7 10 19 16,11 3 2-16,7 9 3 16,9 9 2-16,11 16 1 15,1 5-1-15,1 17-2 16,-2 6 1-16,3 11-3 16,-3 8-1-16,7 11 0 15,1 8 0-15,-9 9 2 16,6 10 0-16,-8 8 2 15,-5 2-1-15,-3 13 1 16,-7 7 4-16,-5 9 1 16,-10 2 2-16,-7 2 0 15,-7 7 1-15,-11 8 0 16,0 6 2-16,-15 12-2 16,-9-5-9-16,-12 6-4 0,-7-1-2 15,-5 11 1-15,-10 1 8 16,-22 0 3-16,-5 5 1 15,-14-1 3-15,-3 5 0 16,-3 1-1-16,-10-2 3 16,-7 2-2-16,-14-5 1 15,-4 2 3-15,-10 0 2 16,-19-2 11-16,-3 1 0 0,-23-1 1 16,-10-2-2-16,-9 1-9 15,-2 1-1-15,-8-9 2 16,-3-2 0-16,-28-7 0 15,-10 1 0-15,-13 1-2 16,-18-2-1-16,11-6 0 16,-21-5-11-16,-18-1-8 15,9-1 2-15,-18-13 6 16,5-4 10-16,11-18 3 16,-19-5-4-16,10-8 4 15,-9-5 16-15,-9-10 23 16,11-8 10-16,-19-16-6 15,17-11-14-15,-8-17-19 16,-6-10-14-16,23-17-6 16,-14-8-3-16,25-12-9 15,2-5 6-15,0-16-2 0,16-9 2 16,12-14 3 0,6-5 2-16,14-10-6 0,-1-8 3 15,18-7-1-15,6-7-4 16,13-9-1-16,8 1-1 15,4-3 1-15,9-5 8 16,23-6-1-16,6 5 0 16,19 0 1-16,8 3-4 15,7 3 6-15,10-1-1 16,15-4-17-16,2-5-10 0,15 12-3 16,6-3-2-1,12 4 15-15,11 6 7 0,18 6-23 16,10 0-5-16,20 8-9 15,6 3-6-15,15 5 12 16,7 6 2-16,11 7 9 16,4 5 5-16,13 4 14 15,9 3 2-15,6 15 1 16,10 9 0-16,10 9 2 16,9 5 1-16,5 3 1 15,8 1 0-15,6 9 1 16,4 5-43-16,3 9-3 15,4 5-1-15,-1 6-3 16,-3 3 44-16,2 5 0 16,5 9 0-16,-5 7 3 15,0 10-1-15,-6 8 4 16,-9-2 2-16,-18 12 5 16,13-2-1-16,-9 7-1 15,-1 3-1-15,11 1-4 0,-20 4 2 16,0 1 1-16,-3 1 0 15,-14-3 1-15,1-1 0 16,-10-4 1-16,-12-6 3 16,-5-3-5-16,-13-5-64 15,-14-3 48-15</inkml:trace>
  <inkml:trace contextRef="#ctx0" brushRef="#br0" timeOffset="10626.97">13992 4954 547 0,'-8'0'185'15,"-5"-1"-162"-15,4 0 9 16,-5-3 18-16,-1 5-10 16,-2-1-24-16,0-1-7 15,4 0-9-15,-2-5-6 0,8-2-8 16,-3 1 1-16,4 1 11 15,0 2 14-15,0-2 30 16,1 3 14-16,-2 1 10 16,2-5-5-16,-2 4-2 15,2 1-4-15,1-2-8 16,2 4-4-16,2 0-23 16,0-1-14-16,0 0-14 15,4 1-3-15,20 1-2 16,31 7 2-16,-19 3 4 15,4-2 2-15,5 1 9 16,1-1 4-16,4-2 4 16,1-4 13-16,-2 6 26 15,0-3 18-15,-12 11 16 16,-8 4-12-16,-16 3-21 16,-11 9-3-16,-20 4 23 15,-14 7 18-15,-25 7 22 0,-5 5-12 16,-15-1-26-16,-6-2-74 15,-17 1-2-15</inkml:trace>
  <inkml:trace contextRef="#ctx0" brushRef="#br0" timeOffset="13906.57">5926 12075 566 0,'2'42'258'16,"-4"8"-52"-16,6 14-201 15,5 9-4-15,2 16 0 16,0 6 0-16,-3 9-14 16,2 8-3-16,-6 9-2 15,-2 6 2-15,4 14 9 16,0 8 3-16,-1 10 2 15,0 11-1-15,-3 14 2 16,-2 2 3-16,-2 12 2 16,0 4 15-16,-1-2 10 15,-1 0 0-15,4-8-1 16,2-5-15-16,-2-5-6 16,8-7-3-16,-8-14 1 15,-1-4-1-15,1-9-2 16,0-4 3-16,-2-12 1 15,-4 0 1-15,1-14 1 0,-4-6-3 16,3-10-2-16,6-13-6 16,-10-21 2-16</inkml:trace>
  <inkml:trace contextRef="#ctx0" brushRef="#br0" timeOffset="14763.27">3318 14793 464 0,'108'0'192'0,"20"-2"-123"15,6 2-9-15,6 4-9 16,4-2-28-16,5 3-19 16,3-1 1-16,17-1 7 15,12 1 0-15,3-1 1 16,7 0-3-16,10 0-6 15,2 0 0-15,21 4 0 16,1 0 2-16,15-1-4 16,4 2-1-16,16-1-2 15,5 1-4-15,9 2 4 16,6-5 16-16,6 1 11 16,4 2 5-16,11-4 5 15,2 6-11-15,5-7-8 16,6 0-3-16,2-3-5 0,-2-4-3 15,12 1 0-15,2-5 1 16,3 2 0-16,0-5 1 16,-7-3-1-16,2 1-1 15,-8 0 30-15,-6 3 17 16,-12 6 23-16,-3 2 4 16,-21 2-30-16,-5 1-16 15,-23-1-21-15,-14 5-2 0,-21-3 6 16,-18-3-43-16,-24 0-118 15,-16-3-103-15,-32-3 134 16</inkml:trace>
  <inkml:trace contextRef="#ctx0" brushRef="#br0" timeOffset="16800.88">14745 6796 458 0,'24'-31'244'0,"-26"30"-95"16,3 0 15-16,-2-1 9 0,1 1-45 16,0-1-21-16,0 1-37 15,0 1-18-15,0 0-34 16,0 0-16-16,1 11-8 16,12 18 0-16,28 41 6 15,-25-25 0-15,3 5 2 16,3-3-1-16,6-2 2 15,-3-3 1-15,4-4 0 16,-2-4 1-16,-4-7-1 16,0-1-9-16,-7-9-107 15,-7-2-93-15,1-7 122 16</inkml:trace>
  <inkml:trace contextRef="#ctx0" brushRef="#br0" timeOffset="17030.77">15128 6773 785 0,'-7'8'353'0,"-9"4"-57"16,-3 14-254-16,-8 4 7 16,-5 8 19-16,-5 4-11 15,-11 0-28-15,2 3-8 16,3-5-13-16,2-4-3 15,14 2-8-15,0-9-34 0,11-3-104 16,4 2-121-16,7-4 156 16</inkml:trace>
  <inkml:trace contextRef="#ctx0" brushRef="#br0" timeOffset="17253.18">15375 7198 674 0,'12'14'231'0,"-12"13"-177"15,-3 11-2-15,-13 10 6 16,-2 4-3-16,-10-2-36 0,3 0-31 15,1-13 7-15</inkml:trace>
  <inkml:trace contextRef="#ctx0" brushRef="#br0" timeOffset="18040.59">8702 2941 87 0,'0'3'82'0,"6"5"78"15,6 4-10-15,2 1 37 16,2 7-29-16,1 9-77 16,3 1-26-16,6 16-41 15,-1 1-6-15,5 10 0 16,-4 1-1-16,5 2 1 15,-1 3 1-15,-4-6 2 16,2 6-2-16,-1-6-46 16,0-2-48-16,0-8 53 15</inkml:trace>
  <inkml:trace contextRef="#ctx0" brushRef="#br0" timeOffset="18294.91">9247 3151 755 0,'-22'18'302'16,"2"7"-182"-16,-9 0 4 15,-1 10 19-15,-7 4-37 16,-9 1-53-16,2 8-15 0,-3 1-26 15,5-5-7 1,9 4-23-16,3-5-25 0,10-2-104 16,5-2-87-16,8-10 143 15</inkml:trace>
  <inkml:trace contextRef="#ctx0" brushRef="#br0" timeOffset="18861.7">9361 3545 260 0,'5'36'145'0,"1"-29"-10"16,-2-1 0-16,5-1-3 16,2 2-4-16,-1-4-31 15,2 2-18-15,-6 0-23 16,1-1-2-16,-5 4 4 15,-2 0 5-15,-2 7-9 16,-6 0-18-16,-1 8-17 16,-1 4-7-16,3 1-10 15,4 2-2-15,0-8-4 16,3-4-2-16,8-2-1 16,-1-1-1-16,8-2-1 15,3-4-19-15,6-2-74 16,4 3-94-16,10 1 119 15</inkml:trace>
  <inkml:trace contextRef="#ctx0" brushRef="#br0" timeOffset="21329.22">4486 11520 459 0,'-21'-20'275'0,"6"15"36"16,-5-5-138-16,4 2-29 15,2 6-18-15,5-2-31 16,5 3-3-16,-2 0 4 16,3 1 5-16,2-1-1 15,0 0-9-15,0 0-32 16,0 1-25-16,0 0-45 16,1 0-14-16,0 0-3 15,10 21 7-15,26 42 15 16,-9-22 3-16,1 6 3 15,-9-2 1-15,10 1 2 16,-6-1 0-16,1-8 1 16,-1-4-1-16,-3-7 1 15,-4-5-4-15,-1-7-60 0,-2 0-43 16,-4-4-124-16,0-2-109 16,-4-4 214-16</inkml:trace>
  <inkml:trace contextRef="#ctx0" brushRef="#br0" timeOffset="21563.6">4708 11454 784 0,'2'2'421'15,"-5"-1"-143"-15,-2 13-79 16,-5 6-51-16,-8 14-52 15,0 11-12-15,-7 10-35 16,-3 1-11-16,-3-4-24 16,5-7-15-16,3-9-109 15,2-6-73-15,10-5-248 16,3-1 257-16</inkml:trace>
  <inkml:trace contextRef="#ctx0" brushRef="#br0" timeOffset="22811.4">15779 14689 960 0,'-3'-14'475'16,"-4"6"-171"-16,-2 0-117 16,4 1-45-16,0 11-57 15,3 3-28-15,-3 9-33 16,-2 3-9-16,3 15-9 15,-5 8 0-15,0 16-2 16,-3 9 0-16,-11 7-3 16,2 3-1-16,3-3-1 15,0 0-1-15,16 5-2 16,-4-3 0-16,4-6 0 0,9-3 0 16,-6-22-3-16,8-9 0 15,1-12-2-15,1-11 0 16,6-5 3-16,1-6 3 15,1-5 4-15,-2-7 3 16,3-6 1-16,-1-5 1 16,1-8-44-16,-1 0-31 15,-5-8-128-15,-1-3-109 16,-5-9 194-16</inkml:trace>
  <inkml:trace contextRef="#ctx0" brushRef="#br0" timeOffset="23005.64">15540 15021 1002 0,'-24'8'456'0,"7"-2"-188"15,7-1-55-15,9-2-93 16,4 0-30-16,10-1-51 16,5 0-9-16,9 0 0 15,7-2 0-15,5-10-11 16,0-1-2-16,4-12-96 15,0-1-80-15,4-3 101 16</inkml:trace>
  <inkml:trace contextRef="#ctx1" brushRef="#br0">10452 13600 0,'0'0'15</inkml:trace>
  <inkml:trace contextRef="#ctx0" brushRef="#br0" timeOffset="24127.9">4858 11785 375 0,'0'0'284'16,"0"0"10"-16,0 0-58 16,0 2-33-16,0-1-47 15,0-1-26-15,0 0-29 16,0 0-13-16,0 4-25 15,0 2-10-15,0 2-16 16,0 1-7-16,1 5-11 16,1 29-2-16,-5-20-11 15,-5 6-2-15,4 0-1 16,3 6-1-16,-2-3 1 0,1-5-1 16,2-5 2-16,0-6-1 15,2-10-9-15,-4-6-3 16,-1-10 1-16,-2-9 2 15,4-8 10-15,2-1 7 16,2-1 16-16,2 4 7 16,-5 3 8-16,0 7 1 15,0 3-9-15,0 2-7 16,3 7-7-16,-3-2-5 0,2 4-11 16,-2 1-4-16,0 0-10 15,0 0-4-15,0 0-44 16,0 0-40-16,0 0-128 15,0-1 137-15</inkml:trace>
  <inkml:trace contextRef="#ctx0" brushRef="#br0" timeOffset="26408.58">6069 14059 233 0,'-27'-32'193'15,"28"30"15"-15,-2 0-36 16,0 2-9-16,1 0-19 16,-1 0 1-16,1 0-11 15,0 0-6-15,-3 0-12 16,3 0-10-16,0 0-21 16,-1 0-12-16,0 0-23 0,0 0-10 15,0 0-9-15,0 0-4 16,-7 1-5-16,4 0-7 15,3-1-10-15,-4 9-3 16,-3 5-6-16,-19 28-5 16,27-24-2-16,0-2-1 15,5-1 1-15,2 1 1 16,-2-8 0-16,4-1 0 16,5-1 3-16,-1-7 1 0,-1-1 5 15,1-1 2-15,-3-6 4 16,4 2 2-16,-4-3 2 15,-1-2 2-15,-6 2 2 16,-1-2 1-16,-2 1 11 16,-2 0 10-16,-9-3 8 15,0 1 2-15,0 2-8 16,-2 1-8-16,4 7-5 16,-2 0-3-16,1 3-7 15,1 4-5-15,-1 2-11 16,3 5-5-16,3 5-1 15,-2-3-1-15,6 5-1 16,-4-3 2-16,1-2 0 16,4 1 0-16,3-2 0 15,6 0 0-15,2-6 0 16,-1-2 1-16,2-4 5 16,-1-2 2-16,0-4 2 0,2-1 3 15,-4-5 1-15,3-1 1 16,-6-3 3-16,-1 0 2 15,-4 3 5-15,-3-2 2 16,-8-2 1-16,-3 0 1 16,-9 0-1-16,3 4 0 15,0 6-6-15,0 1-2 16,0 5-6-16,0 1-4 16,7 6-6-16,-1 6-4 15,9 3-8-15,0 0 0 0,0 0 3 16,0 0 2-16,6 2 1 15,4-5 1-15,2 0-2 16,6-4-1-16,2-11 5 16,-1-1 0-16,5-7 6 15,2-4 2-15,-1-1 2 16,-7-3 1-16,-5 0 4 16,-5 4 3-16,-5 4 11 15,-1 3 5-15,-11 3-6 16,2 6-7-16,0 6-18 15,-5 2-9-15,2 11-3 16,0 2 1-16,3 14-5 16,2 2-21-16,3 10 28 15</inkml:trace>
  <inkml:trace contextRef="#ctx0" brushRef="#br0" timeOffset="43233.62">6053 14041 284 0,'-5'-4'191'15,"3"0"-21"-15,-1 3-15 16,0-1-16-16,3 2-36 16,-3 0-17-16,3-1-29 15,0 0-7-15,0 0-13 0,0 1-8 16,0 0-15-16,9 1-7 15,0 1-6-15,3 3-1 16,32 17 0-16,-26-8-1 16,3 1 0-16,-3 1 0 15,-3 2 1-15,-1 0 1 16,0 7 0-16,2 3 0 16,-6 5 0-16,2 3-1 0,0 6 0 15,-4 0 0-15,2 3 0 16,1-2 0-16,1 1 0 15,3 0 1-15,-1 0-1 16,-1-3 1-16,-5-3 1 16,1 6-1-16,0 6 2 15,5 3 0-15,-5 4-2 16,1-3 0-16,2-1-1 16,-5-3 0-16,11-1 0 15,-2-5-1-15,2-3 1 16,2-4 0-16,-7-9 1 15,7 4-1-15,0-6 0 16,3 1 0-16,0-6 0 16,0-5 0-16,-5-11 1 15,3 1 0-15,1-6 2 16,0-6 3-16,1 5 1 16,2-7-1-16,-8-5 0 0,0 5-1 15,-1-12 0-15,-5 0 2 16,5-3 4-16,-1-3 2 15,-2-6 3-15,1-1 2 16,1 2-1-16,0-5 2 16,5-3 1-16,-4-6-1 15,7-5-5-15,-8-5-3 16,-2-1-6-16,-4 1-1 16,-1 1-1-16,2 1-2 15,7 6 0-15,1 2 0 0,-7-5-1 16,3 0 1-16,-4-3 0 15,6-3 0-15,3 2-1 16,0 0 0-16,-1 0-1 16,3 6 0-16,-1-2 1 15,2 4 0-15,1-1 0 16,-3-5 1-16,8-2 0 16,-2-3-1-16,0 0 0 15,3 6 0-15,-4 2 0 16,0 6 0-16,-1 9-1 15,0 0 1-15,-5 11-1 16,-3-1 0-16,2 5-1 16,-3 1 0-16,5 2 0 15,-4 4 0-15,4 0 0 16,1 2 1-16,0 2 0 16,-4-2 0-16,4 4 1 0,-1 1 0 15,0 5-2 1,6 0-1-16,-6 0-2 0,-3 4-2 15,3 2-2-15,-3 6-1 16,3 4-2-16,2 3-1 16,-3 5-3-16,4 4-1 15,-5 6 2-15,1 0 2 16,-1 11 4-16,1 1 1 16,3 8-1-16,-1 7 1 0,-4 3-1 15,-4 1 1-15,3 2 2 16,2 1 1-16,1 2 3 15,0 3 1-15,-10 6 1 16,-2 0 0-16,2 5 1 16,-1 0 0-16,9-3-1 15,-5 2 1-15,0 1-11 16,0 3-30-16,-3 6-28 16,4-1-2-16,-2-6 9 15,3 4 30-15,0-6 30 16,2 3 4-16,1 3 6 15,-1-7 4-15,1-4 1 16,2 0 0-16,4-3-7 16,1 4-5-16,2 1-1 15,0-1-1-15,0-5 3 16,3-3 7-16,2-10 12 16,3-4 0-16,-1-5 0 0,0-7-9 15,6-6-12-15,1-2-2 16,2-11-5-16,1-5-2 15,-3-9-1-15,-2-9 1 16,8-5 5-16,-2-7 3 16,2-12 4-16,5-3 1 15,-8-14-1-15,2-5-1 16,-9-6-8-16,-2-6-17 16,-3-8-67-16,-1-6-39 15,1-18-33-15,1-4 15 0,0-11 68 16,-4-1 40-16,-1-2 40 15,-4-2 3-15,1-8-1 16,0-4-1-16,-1-1 1 16,-1 0-1-16,-3-3-1 15,3 0 0-15,2-3 0 16,-5-1 1-16,4-3-1 16,0-1 0-16,-3-1-1 15,5 3 0-15,-8 2 3 16,3 2 2-16,2 4 4 15,-3 3 2-15,7 4-2 16,-1 0-2-16,6 0-4 16,5 3-1-16,1 3-3 15,0 1 1-15,3 2-1 16,5 4 0-16,-3 1 4 16,3 9 12-16,-4 11 26 0,-5 4 8 15,2 8 9-15,6 1 1 16,-1 8-14-16,-2 4-8 15,3 2-13-15,-4 8-12 16,0 7-13-16,-1 2 0 16,1 12-1-16,-1 4-1 15,-3 12 2-15,-4 7 0 16,-1 10-4-16,0 5 1 16,-5 7-2-16,1 3 2 0,-5 4 2 15,2 0 0-15,5 9-2 16,0 6 1-16,3 10 2 15,0 5 2-15,-9 9 3 16,0 0-1-16,-5 13 0 16,-1 4-1-16,0 11-1 15,2 6 0-15,-3 5-3 16,2 1-10-16,-4 7-2 16,-4 3-4-16,-1 13-10 15,-5 1-7-15,-4 17-21 16,0 5 3-16,-9 5 13 15,2 13 17-15,-4 0 22 16,0 3 3-16,1 4-3 16,-1 5-34-16,-2 1-17 15,2 5 1-15,0 8 17 16,1-11 44-16,5 6 27 16,-2-3 10-16,6-8 16 0,5 4 11 15,4-18 9-15,3-3-9 16,5-3-31-16,0-7-21 15,7-5-20-15,0-4 0 16,7-14-1-16,2-6 4 16,4-8 7-16,1-11 3 15,-2-13 24-15,-2-10 8 16,-2-10 6-16,6-1 0 16,3-5-22-16,3 1-12 15,6-7-14-15,-1-4-4 0,7-7-3 16,-4-15-11-16,3-10-9 15,0-3-5-15,-4-12-4 16,6 6 3-16,1-16 8 16,-3-4 4-16,3-8 5 15,-2-3 5-15,-1-9-6 16,1-12-11-16,-5-10-54 16,2-11-27-16,-3-13-26 15,-4-6-6-15,3-8-29 16,-2-10 109-16</inkml:trace>
  <inkml:trace contextRef="#ctx0" brushRef="#br0" timeOffset="43913.24">13279 15028 263 0,'47'-216'173'15,"8"2"-5"-15,-9-13-39 16,-9 11-66-16,4-1-25 16,-10 3-31-16,12-6-5 15,10 7-2-15,1 0 1 16,9 0-1-16,-2 13 1 0,3-4 0 16,2 7 0-1,3 10 0-15,3-4 0 0,0 13-12 16,-7 2-25-16,12 0-55 15,2 7-29-15,3 10-23 16,10-1 22-16,-3 15 56 16,-5 8 38-16,5 10 76 15,-3 14 28-15,-5 17 55 16,1 13 13-16,-7 13-29 16,-4 6-24-16,-4 16-57 15,2 2-22-15,0 20-35 16,-1 9-12-16,-7 8-21 15,-1 13-11-15,-6 12-17 16,-3 7 10-16,1 17 35 16,-8 5 36-16,-6 14 64 15,-3 6 4-15,-2 7-15 16,-3 7-21-16,-3 11-38 16,-1-2-14-16,-7 22-6 0,-2 7 1 15,-2 8 11-15,-4 15 11 16,-5 7 5-16,2 2 1 15,-6 11 2-15,-2 14 1 16,-3 6 0-16,-5 14 0 16,-3 20-2-16,-1-4-1 15,-2 15-1-15,1-1-37 16,3 7-63-16,1 2-21 16,8 8-19-16,-3 4 35 15,1 9 68-15,3 7 24 0,0-17 59 16,3 20 12-16,2-9 5 15,5-5-1-15,10 9-38 16,5-15-13-16,9-6-58 16,5-6 36-16</inkml:trace>
  <inkml:trace contextRef="#ctx0" brushRef="#br0" timeOffset="45844.93">5953 13879 685 0,'8'1'249'0,"9"3"-210"15,19 3-14-15,-15-2-16 16,1 2-5-16,0 0-2 0,5-2-1 15,5-1 1-15,1-3 0 16,7-2-1-16,3-3 0 16,5-2-2-16,2-4 0 15,3-2 0-15,-1 1 1 16,6-1 2-16,9 5 2 16,-2 2 2-16,14-3 2 15,5 3 1-15,3-5-1 16,1-1-3-16,-2-3-3 0,-1-3-1 15,4 0 1-15,15-4 8 16,1 2 6-16,9-5 3 16,-3 1 1-16,7-2-8 15,3-2-5-15,8-1-5 16,5-9-2-16,3-1 1 16,6-7-1-16,5-9 0 15,3 3 0-15,3-9 1 16,5 0 0-16,4 4 1 15,2-4 1-15,2 8-1 16,4-4 0-16,1-4-2 16,-5-3 0-16,3-12 0 15,14-2 0-15,0-4 0 16,6-2 2-16,9 0-2 16,-14-2 0-16,6-6 0 15,6-4 0-15,-1 3 0 0,9 1 1 16,-2 5 0-16,1 3 1 15,-5-12 0-15,-4-2-2 16,1-2 0-16,-4-5-2 16,1 6 1-16,-1 0 1 15,-7-12 0-15,-3 1 0 16,-3-3 0-16,5-7 1 16,-9 4 0-16,-5-2 1 15,-1 0 0-15,-13 1 0 0,2 3 0 16,-4-8-1-16,-5-3-1 15,-5 0-5-15,-7 1-17 16,3 6-4-16,-10 2 0 16,-2 4 3-16,-7 7 17 15,-13 5 4-15,0 8 3 16,-2-5 2-16,-11 4 0 16,1 5 1-16,-13 3 0 15,0 13 1-15,-2 2 1 16,-5 1 0-16,-9 8 6 15,-30 20 5 1,-18 21 5-16,1-1 5 0,38-45 5 16,-7 9-5-16,-9 15-6 15,-23 22-7-15,-4 8-17 16,-4 0-9-16,-6 6-24 16,1-2-5-16,-4 6-38 15,-2 0-40-15,-1-1 81 16</inkml:trace>
  <inkml:trace contextRef="#ctx0" brushRef="#br0" timeOffset="46954.71">17390 8795 719 0,'-1'5'313'15,"0"-1"-117"-15,2 8-158 0,2 0-35 16,7 2 4-16,0-1-2 16,2-1-1-16,3-4 2 15,-2 0-1-15,5-2 5 16,0-2 3-16,4 0 2 0,6-3 2 15,2-4 5-15,4-2 5 16,1-8 9-16,2 1 3 16,-8-6-8-16,-2 0-1 15,-7 0-5-15,-8-1 1 16,-9-3-1-16,-3-2-3 16,-3 3-8-16,-6-2-8 15,-3 6-6-15,-2-1 5 0,-7 5 8 16,-2 5 2-16,-7 7 4 15,1 8-10-15,-3 12-7 16,-3 0 2-16,1 13 6 16,1 0 6-16,1 5 7 15,8 7-1-15,3 3 7 16,4 3-2-16,7 3-6 16,2-4-1-16,8-5-12 15,5-5-3-15,7-6 1 16,4-5 1-16,8-1 6 15,2-8 0-15,6-2 1 16,4-3 3-16,1-6-17 16,2-1-11-16,4 0-35 15,-4-4-34-15,-6-3-66 16,0 1-36-16,0-4-73 16,-8-2-30-16,7 4 185 15</inkml:trace>
  <inkml:trace contextRef="#ctx0" brushRef="#br0" timeOffset="47751.18">18522 7858 511 0,'2'8'204'0,"-3"8"-146"16,-5 1 28-16,-4 10 46 15,-3-1-4-15,-4 5 16 0,0 3-8 16,-11-2-42-16,3 7-20 16,-5-6-30-16,1-3-17 15,-4-2-11-15,0-10 0 16,-6-2-2-16,-4-7 3 16,3-3 4-16,-5-3 0 15,4-3-2-15,1-4-5 16,1-4-7-16,9-4-7 15,4-3-10-15,3-1-3 0,15 1 0 16,-1-2 7-16,9-2 9 16,1 0 4-16,-2-1-1 15,4 4-2-15,7 2-2 16,2 1-1-16,5 3-1 16,2 0-1-16,1 8-1 15,6 3-1-15,1 6 2 16,0 4 1-16,4 5 1 15,-4-2 3-15,0 3 14 16,4 4 2-16,-6-3-1 16,3 7-1-16,2 3-13 15,-6-9-1-15,4-1-1 16,-7-5 1-16,-5-3 0 16,4 0-8-16,-5-6-21 15,8 5-16-15,-4-7-43 16,-1 0-25-16,2 2-84 15,-4-4-89-15,6-7 180 0</inkml:trace>
  <inkml:trace contextRef="#ctx0" brushRef="#br0" timeOffset="48247.86">19107 7456 459 0,'0'0'223'16,"0"0"-5"-16,0 5-205 15,-1-5 23-15,0 0 21 16,-5 20-3-16,-11 32 2 16,7-25 0-16,-4 3-8 15,-1 6-4-15,-3 7-11 16,-3 6-17-16,-1 12-11 16,-3 3 4-16,-2 4 8 15,2 0 3-15,6-5 0 16,3-6-7-16,8-8 27 0,-1-5 7 15,9-8 13-15,4-4 9 16,4-10-33-16,2-3-8 16,4-8-5-16,-1-3-1 15,9-5 1-15,1-4-1 16,-4-4-14-16,4-1-8 16,0-3-34-16,-3 0-17 15,7-5-38-15,-9-1-20 16,-1-4-69-16,-3 0-81 15,-8-8 168-15</inkml:trace>
  <inkml:trace contextRef="#ctx0" brushRef="#br0" timeOffset="48453.31">18840 7660 954 0,'-1'-1'362'0,"-2"2"-276"16,12 3 10-16,5 3 26 16,8 4-12-16,13-3-16 15,8-1-17-15,15-6-36 16,9 2-34-16,11 2-135 16,1-3 95-16</inkml:trace>
  <inkml:trace contextRef="#ctx0" brushRef="#br0" timeOffset="81068.64">17797 1510 450 0,'-9'2'241'16,"7"8"-77"-16,-6 4-30 16,1 6-59-16,-1 6-11 0,-3 12-10 15,4 3-2-15,5 17-21 16,-2 10-15-16,3 21-15 15,0 9-2-15,1 17-1 16,3 12-1-16,3 19 1 16,-1 6 0-16,-3 21 2 15,-6 7 1-15,-8 6 2 16,0 4 0-16,-2 8 23 16,2-9 19-16,1 3 3 15,2 3 4-15,0-14-23 16,0 1-15-16,5-8-4 15,-5-16-2-15,2-8-2 16,-1-13-3-16,-2-12 2 16,6-6 0-16,3-25-1 15,3-3 10-15,6-32-112 16,2-12-102-16,0-21 127 16</inkml:trace>
  <inkml:trace contextRef="#ctx0" brushRef="#br0" timeOffset="81481.53">16416 4437 1168 0,'18'-3'382'16,"14"-4"-352"-16,32 3-77 16,14-7 28-16,32 3 13 15,15 0 0-15,31-1 5 16,16-2 6-16,30 2 1 16,12 2 3-16,23 4 1 15,5 1-3-15,17 1 8 16,13 1 1-16,6 4 10 15,9-1 5-15,2 3-6 16,-1 2-2-16,-6-4-11 16,1 3-3-16,-15-6-3 15,-12-4 0-15,-14-2 2 16,-17-9 0-16,-39-8 1 16,-14-8 14-16,-41-17-68 15,-22-8-46-15,-40-16-184 0,-29-8 159 16</inkml:trace>
  <inkml:trace contextRef="#ctx0" brushRef="#br0" timeOffset="82021.61">16559 1278 720 0,'1'-3'303'16,"2"6"-185"-16,4 7-14 15,5 11-14-15,2 10-16 16,4 16-17-16,-1 8-8 16,-4 8-29-16,5-4-8 15,0-6-5-15,2-3-2 16,4-13 2-16,-1-2 2 0,-8-10-58 15,1-3-61-15,-1-5-197 16,-4-6 187-16</inkml:trace>
  <inkml:trace contextRef="#ctx0" brushRef="#br0" timeOffset="82239.03">16818 1411 742 0,'-22'7'341'0,"3"8"-106"16,-1 7-67-16,-3 8 3 16,1 6-40-16,-9 4-72 15,-3-6-14-15,4 0-22 16,-3-4-11-16,11-7-8 16,2 3-1-16,8-5-63 15,2-5-52-15,7-2-173 16,3-6-185-16,5 2 301 0</inkml:trace>
  <inkml:trace contextRef="#ctx0" brushRef="#br0" timeOffset="82734.11">16820 1706 384 0,'0'-1'253'0,"0"0"-5"16,0 0-36-16,9 0-60 16,0 1-55-16,-4 1-58 15,0 1-13-15,-4-2 21 16,8 15 7-16,-1 29 14 0,-18-25 5 15,-5 6-29-15,-3 0-9 16,3-1-20-16,8 1-10 16,3-3-13-16,4-4-3 15,16-1-1-15,0-4 1 16,11-9 8-16,6 1 2 16,8-6-37-16,2-5-34 15,13 1-116-15,6-1-151 16,5 1 218-16</inkml:trace>
  <inkml:trace contextRef="#ctx0" brushRef="#br0" timeOffset="83487.28">22541 4171 516 0,'9'-11'257'0,"-10"7"-100"16,-2-1 5-16,-4 12 1 15,-9 8-56-15,1 10-28 16,-10 9-5-16,-6 10-1 15,1 10-2-15,-6 12-24 16,0 3-14-16,6 13-24 16,-1-5-5-16,14 1-3 15,6-5-1-15,5-12-1 16,9-4-2-16,5-20-1 16,2-4-2-16,8-13-26 15,-1-11-19-15,5-9-74 16,1-11-46-16,1-15 106 15</inkml:trace>
  <inkml:trace contextRef="#ctx0" brushRef="#br0" timeOffset="83667.81">22251 4376 841 0,'-20'5'354'0,"11"4"-108"16,10 0-244-16,12 3 21 0,15 1 17 15,8 0-7-15,19-5-1 16,8-4-11-16,6-4-13 16,7-3-65-16,-2-2 43 15</inkml:trace>
  <inkml:trace contextRef="#ctx0" brushRef="#br0" timeOffset="85972.53">17660 4308 264 0,'-7'49'199'0,"8"-48"32"16,-1-1-21-16,0 0-59 15,0 0-15-15,-1-1-16 16,-1 0-8-16,2 0-14 15,-2 0-2-15,1 0-17 16,0 0-15-16,0-1-23 0,0 2-10 16,0 0-22-16,-8 4-4 15,-3 1-2-15,-26 22 0 16,31-15-3-16,3 2-1 16,3-3-3-16,3 1-2 15,3-2 6-15,3-5 2 16,6 4 6-16,-1-4 2 0,7-4 1 15,-1 2 0-15,1-7 0 16,5 0 1-16,-1-3 2 16,4-5-1-16,-4-3 1 15,-3 0 0-15,-6-4 3 16,-6 4 3-16,-3 1 9 16,-6-4 3-16,-4 4 0 15,-2 2-3-15,-4 0-12 16,3 7-3-16,-1 3-9 15,1 2-3-15,-1 6-3 16,-5-2-5-16,-1 6-2 16,2 3 1-16,-5 0 0 15,3 4 1-15,3 2 0 16,-1-6 2-16,9 1-1 16,1 1 0-16,6-4 0 15,1 0 1-15,5-1 2 16,0-6 2-16,5-3 2 15,2 0 2-15,1-5 1 0,0-5 2 16,-5-3 2-16,2 0 1 16,-8-2 3-16,-1 2 1 15,-4-1 3-15,-2-2-1 16,-1 1-3-16,-6-1-2 16,-4-2-8-16,-4 3-5 15,-1 8-10-15,-1 3-3 16,0 10-4-16,1 4 2 15,-5 2 3-15,2 4 2 0,2 4 5 16,1-1 3-16,7-4 3 16,5 1-2-16,5-11 0 15,7-1 0-15,12-5 2 16,3-9 2-16,11-8 2 16,-2-8-1-16,-2-6 0 15,-5-2-1-15,-6 1-1 16,-2 4-2-16,-13 4 2 15,0 6 0-15,-8 11-12 16,-3 5-5-16,-5 15-5 16,-7 5 0-16,-8 9 15 15,-5 5 6-15,-5 1 3 16,3 0 2-16,6-5 11 16,7-3-45-16,6-5-155 15,7 0-251-15,1 2 264 16</inkml:trace>
  <inkml:trace contextRef="#ctx0" brushRef="#br0" timeOffset="90818.14">17687 4370 178 0,'-13'-45'125'15,"15"43"20"-15,0-1-11 16,-1 0-16-16,-1 3-7 16,0-2-27-16,0 1-21 0,-1 0-31 15,0 0-12-15,0 0-12 16,-1 0-2-16,2 0-3 16,-2 0-1-16,1 0 0 15,0 0 5-15,0 0 15 16,1-1 7-16,0 1 9 15,0 1-1-15,0 0-14 16,0 0-5-16,0 0-7 16,0 0 1-16,0 0 4 15,0 0 1-15,0 0 2 16,0 0-1-16,1 3-2 16,3 5 1-16,-2 0 2 15,2 7 1-15,8 27-4 16,-11-30-1-16,7 3-6 15,-2-7 1-15,3 3 4 16,1 1 3-16,-6-1 8 16,6 4 2-16,-2 2-2 0,-1 1-2 15,1 4-9-15,-3-1-4 16,6 3-4-16,-3-1-1 16,-1 0-1-16,2 2 5 15,-4 0 17-15,4 3 4 16,2-2 5-16,2 3-4 15,-4-8-14-15,1 0-3 16,3-4-4-16,-1-3-2 16,6 0-3-16,0-4 0 0,0 0 0 15,-3-3 2-15,0 1 5 16,3 2 6-16,-4 0 6 16,-2-2 1-16,-3 0-4 15,-5-2-4-15,-2-3-7 16,-1-1-1-16,-1-3-1 15,0 0 0-15,0 0 1 16,0 0 2-16,-1 0-3 16,0 1-6-16,0 0-34 15,0-1-24-15,0 0-88 16,0-1-77-16,1 1 141 16</inkml:trace>
  <inkml:trace contextRef="#ctx0" brushRef="#br0" timeOffset="92513.83">18012 4842 376 0,'-4'12'216'0,"2"-3"-41"16,1-2-10-16,2 26-45 16,5-25-11-16,3-1-16 15,0-2-9-15,6-5-31 16,3-4-11-16,2-8-19 15,4-5-5-15,2-2-6 16,-1-9-1-16,4-3-1 16,-3-7-1-16,1-6-1 0,0-5 0 15,-2-7-3-15,4-2 0 16,-6-3-2-16,1 1 0 16,2 4 0-16,0-2-1 15,6 2-1-15,1-1 0 16,3-2 0-16,0 1-1 15,7-1 1-15,1 0-1 16,3 4 0-16,4 3-1 16,-5 6 0-16,2 7 0 0,-8 6-1 15,-3 7 0-15,-2 12 0 16,-5 4 0-16,-4 9 0 16,-2 3 1-16,-3 10 1 15,-4 4 1-15,3 8 0 16,-1 6 1-16,-4 6 0 15,-1 6 0-15,-1 13 1 16,-1 4-1-16,-2 9 2 16,1 8-1-16,-5 6 0 15,-5-1-1-15,4 9-1 16,-2-2 0-16,-1 3-1 16,2 4 0-16,-3-4 1 15,1 2 0-15,2-2 0 16,1 0-1-16,6 1 1 15,1-4 1-15,7-10-2 16,0-5 0-16,7-16 0 0,1-1 0 16,2-9 0-16,2-5 0 15,2-4-1-15,-1-6 1 16,4-7-2-16,3-3 1 16,2-9 0-16,-1-3-1 15,-1-6-2-15,-10-6-1 16,3-6 0-16,-2-7 0 15,-2-12-17-15,3-6-3 16,-7-16 2-16,-3-6 2 16,2-8 20-16,-4-8 6 15,0-10 8-15,2-6 2 16,-4-13 0-16,-3-4-2 0,11-10-11 16,-1-9-5-16,2-14-26 15,5-6-1-15,-2-6 3 16,2 0 2-16,4 4 26 15,2-1 3-15,5 2 5 16,1 3 1-16,3 5 3 16,4 4 0-16,1 8-3 15,-1 1-1-15,4 6-6 16,3 2-1-16,0 12-1 16,2 6 0-16,-2 13 0 15,0 2 2-15,2 11 0 16,2 7 2-16,-10 15-2 15,-7 11 0-15,-4 15-3 16,-6 4 0-16,-5 16-5 16,4 7-1-16,-12 17 2 0,6 11 0 15,-10 16-2 1,-2 9-7-16,-7 16-15 0,0 10-7 16,-4 13-4-16,1 11 5 15,-6 16 16-15,-3 9 4 16,-4 17-25-16,-2 8-11 15,-3 17-6-15,-3 4 1 16,-2 16 36-16,-2 9 10 16,-2 5 0-16,1 8 0 15,3 7 4-15,-9 0 5 0,15 4 14 16,-3-5 8 0,9-2 0-16,8-11-2 0,6-11-9 15,5-9-7-15,8-23-2 16,3-9 0-16,3-22 2 15,5-11 10-15,9-19 9 16,-3-15 5-16,4-25-2 16,0-18-7-16,1-21-16 15,7-8-6-15,3-26-6 16,-2-12-3-16,-2-30-6 16,0-16-3-16,4-36-8 15,3-16 3-15,1-22 13 16,-4-12 6-16,0-29 14 15,2-6 1-15,-6-36-1 16,-3-12-2-16,-6-13 0 16,-4-10-1-16,-4-9 24 15,2 3 5-15,1-7 3 16,6 2 3-16,9 3-24 0,6-2-7 16,9 22-5-16,8 6-3 15,6 26-1-15,9 7 0 16,10 19-1-16,8 9 1 15,9 14-19-15,-1 12-76 16,0 23 68-16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6:27:46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4894 3377 727 0,'-15'-22'256'15,"4"8"-234"-15,0 0-2 16,3 2-6-16,2 1-2 16,-2-2 19-16,5 5 14 15,-3-1 29-15,5 3-1 16,10 9-27-16,-8-3-15 16,13 11-27-16,5 11-4 31,-10-11 14-31,-1 0 16 0,38 46 23 0,13 17 12 15,6 16 6-15,-15-19-9 0,1 4-22 16,-2 2-12-16,-4 0-13 16,-4 1-2-16,-4 5-5 15,3-3 0-15,1-1-2 16,-2-6-2-16,0-10 0 16,-9-6 0-16,-1-7 0 15,0-3 2-15,-5-5-28 16,3-3-60-16,-8-15-202 15,-1-8 185-15</inkml:trace>
  <inkml:trace contextRef="#ctx0" brushRef="#br0" timeOffset="272.27">5630 3633 517 0,'-1'-26'338'0,"1"6"-56"16,0 14-38-16,-2 7-42 16,-3 15-69-16,-2 11-13 15,-11 13-7-15,-6 8 7 16,-12 11-18-16,-1 8-22 16,-14 11-45-16,-5 15-13 15,-10 9-12-15,-4-3-3 0,-7-4-2 16,5-11-3-16,8-14-48 15,2-9-71-15,26-11-241 16,-2-11 228-16</inkml:trace>
  <inkml:trace contextRef="#ctx0" brushRef="#br0" timeOffset="666.01">5409 2899 729 0,'-11'10'377'15,"-2"13"-76"-15,7 7-76 16,3 1-54-16,2-5-52 16,6-7-79-16,3-8-26 15,1-11-10-15,1-8 2 16,4-12 9-16,-3-3 2 16,-2-5 3-16,-2 1 0 15,-7 6 13-15,4 1 6 0,-8 4 2 16,-6 6-6-16,-4 8-54 15,-8 4-33-15,4 15-82 16,7 3-51-16,13 34-447 16,23-26 503-1</inkml:trace>
  <inkml:trace contextRef="#ctx0" brushRef="#br0" timeOffset="1172.66">7177 4088 563 0,'10'10'278'0,"5"8"-109"15,6 2-9-15,6 1-38 16,4-4-8-16,7 0-21 15,-2-1-18-15,4-5-41 16,2-1-32-16,-4-7-79 16,0-3-58-16,-6-2-165 15,-2-5 179-15</inkml:trace>
  <inkml:trace contextRef="#ctx0" brushRef="#br0" timeOffset="1373.12">7315 3886 730 0,'2'-5'337'0,"6"0"-158"16,5 3-59-16,4-2-22 16,11 4-47-16,5 1-22 15,5-3-23-15,14 1-16 0,5-9-67 16,2-7-76-1,21 0 92-15</inkml:trace>
  <inkml:trace contextRef="#ctx0" brushRef="#br0" timeOffset="1779.03">10054 2222 1024 0,'-1'-30'406'0,"-18"14"-324"16,-12 3-22-16,-21 21-42 15,-3 15-45-15,-16 19-6 16,-6 16 11-16,-18 30 8 0,-11 9 5 15,-9 38 14-15,3 13 10 16,5 31 22-16,2 17 21 16,6 29 30-16,5 6 10 15,20 12-7-15,13-2-18 16,31-8-37-16,11-2-15 16,27-16-9-16,12-3-3 15,18-18-3-15,10-11-2 16,19-13-3-16,7-16 1 0,11-24-36 15,6-16-34-15,8-38-118 16,8-15-88-16,17-34 168 16</inkml:trace>
  <inkml:trace contextRef="#ctx0" brushRef="#br0" timeOffset="2299.5">11875 2462 976 0,'-32'-22'327'16,"-8"9"-295"-16,-7 4-6 16,-9 10 36-16,-4 5-22 15,-3 13-14-15,1 6 11 16,3 17 7-16,1 8 6 16,4 19-17-16,4 9-9 15,3 18-5-15,4 6-8 0,17 10-8 16,7-3-3-16,21-12-3 15,12-7 4-15,22-29 3 16,2-13 1-16,21-22 7 16,7-18-3-16,17-24 10 15,11-13 8-15,8-25 4 16,-4-8 2-16,-7-12-7 16,-2-9-3-16,-17-10 4 15,-5-5-2-15,-16-3 0 16,-15 7-3-16,-19 12-12 15,-10 8-3-15,-14 25-26 16,-9 7-19-16,-21 24-43 16,-5 10-19-16,-6 20-33 15,0 7-39-15,15 10 116 16</inkml:trace>
  <inkml:trace contextRef="#ctx0" brushRef="#br0" timeOffset="2884.43">14073 2974 859 0,'-20'11'285'0,"6"-1"-180"15,7-1-4-15,-9-8 13 16,12-6-7-16,4-11-127 15,-3-7-19-15,10-13-16 16,1-4 12-16,0-6 32 16,5-2 9-16,0-1 13 15,-6-3 7-15,5 1 6 16,0 1 1-16,4 6 3 16,3 1 0-16,-4 15 4 15,-2 7 5-15,-9 11-8 0,-2 6-15 16,-2 15-16-16,-4 6-3 15,-5 19 13-15,-4 10 13 16,-9 14 9-16,0 7-3 16,-2 15 1-16,-1 7 0 15,2 12-1-15,3 7-2 16,6-2-15-16,2-4-4 16,4-6-3-16,-1-10 0 15,2-1-5-15,5-1 10 16,2-13-67-16,2-3-46 0,5-14-141 15,-1-6-179-15,-5-4 277 16</inkml:trace>
  <inkml:trace contextRef="#ctx0" brushRef="#br0" timeOffset="3651.43">10280 5010 520 0,'1'-1'288'0,"-1"1"-89"16,0-1-57-16,-1-1-9 15,1 2-34-15,0 0-1 16,0 0 7-16,19 6 8 16,39 5-9-16,-14-6-14 15,4-5-33-15,8-1-22 16,5-3-25-16,-1-6-3 15,1 0-10-15,-4 1-26 0,-9 0-106 16,-6 0-75-16,-5 5 121 16</inkml:trace>
  <inkml:trace contextRef="#ctx0" brushRef="#br0" timeOffset="4337.56">11478 4920 437 0,'12'-65'274'0,"-28"65"-21"16,-5 2-136-16,3 1-15 15,0 10-54-15,-6 0-3 16,5 9 14-16,-7 6 5 15,1 7-1-15,2 8-9 0,-5 6-21 16,6 5-8-16,0 3-9 16,2-1-5-16,14-5-6 15,0-5-1-15,12-11 2 16,3-6 4-16,10-13 5 16,0-5 1-16,8-10 2 15,-2-8-1-15,6-15-1 16,3-7-2-16,-2-16-4 15,8-3-1-15,-2-11-4 16,0-1 1-16,-7-3 1 16,-5 5 2-16,-11 8 2 15,-5 4 0-15,-7 15 9 16,1 9 20-16,-7 14 14 16,0 7 2-16,-6 8-9 15,-3 3-16-15,0 14 2 16,0 6 5-16,3 10 2 0,5 7-5 15,3 3-20 1,2 1-8-16,12 2-6 0,0-2-2 16,11-5-4-16,6-2-8 15,9-9-25-15,5-6-19 16,5-4-74-16,8-8-46 16,1-7-168-16,7-2 212 15</inkml:trace>
  <inkml:trace contextRef="#ctx0" brushRef="#br0" timeOffset="5150.1">13715 4852 429 0,'4'-12'257'0,"6"2"-83"15,5-1 6-15,8-1 8 0,10 4-54 16,7 2-5 0,9 2 3-16,1 0-1 0,3 4-26 15,-6 4-24-15,-10 4-44 16,-2 1-19-16,-12 6-15 16,0 4-3-16,-11 5-8 15,-12 10 0-15,-10 9 3 16,-17 3 2-16,-6 17 7 15,-5 2 0-15,-14-1 0 16,10 0-2-16,-10-14-40 16,0-7-25-16,5-11-52 15,-3-7-10-15,8-14 36 16,4-5 27-16,11-10 56 16,8 0 15-16,11-3 8 15,5 2-2-15,12 0 0 16,4 1 3-16,8-2 13 15,2 0 10-15,10 1 6 0,3-1-2 16,8 6-14-16,3 5-1 16,-1 5 14-16,-1 3 3 15,1 6 4-15,-6-1-9 16,5 5-23-16,5 0-7 16,2 4-9-16,6-1 0 15,2-1 0-15,2 1 0 16,-2-7-3-16,-1 0-22 15,-5-9-55-15,5-3-34 0,-6-14-61 16,5-10-26-16,-2-17 130 16</inkml:trace>
  <inkml:trace contextRef="#ctx0" brushRef="#br0" timeOffset="5646.32">16025 1868 318 0,'38'6'157'16,"-10"12"24"-16,4 7-133 16,0 21-7-16,-6 6 2 15,13 22-21-15,-2 8 1 16,13 21 22-16,0 11 14 15,-3 19 4-15,2 9 5 16,-12 18 6-16,-19-28-5 16,-9-65-7-1,1 0-8-15,8 218 1 0,-14 14 5 0,-23 15 11 16,-19-91 4-16,-21 13-11 16,-6-6-1-16,-13 2-7 15,2 0-7-15,-17-15-14 16,-17 4-13-16,-17-16-12 15,-16-7-3-15,-23-1-35 16,-8-12-98-16,-21-2 86 16</inkml:trace>
  <inkml:trace contextRef="#ctx0" brushRef="#br0" timeOffset="7243.49">4649 8291 242 0,'60'-40'163'16,"-65"28"18"-16,-3 1-3 0,1 3 6 16,-3-2-2-16,-3 4-4 15,3 0-9-15,-5 4-32 16,1 2-18-16,-6 2-41 16,-2 6-21-16,-5 3-33 15,-2 5-12-15,-3 16-12 16,-3 7-1-16,1 16-3 15,-3 12 0-15,9 10-1 16,2 5 1-16,5-2 0 16,7 2 2-16,9-6-2 15,5-5-1-15,9-11-3 16,3-11-2-16,1-21-1 16,1-11 0-16,9-18 2 15,0-11 1-15,10-16 4 16,6-12 2-16,-4-17 2 15,4-3 3-15,-8-9 1 16,4-2-1-16,-5-3 1 0,-1-4 0 16,-6-3 0-16,-2 4 0 15,-7 8 2-15,-5 13 0 16,-3 21 3-16,-6 8 10 16,-1 19 13-16,-4 5-5 15,-7 9-6-15,0 7-9 16,-4 14-14-16,4 7 5 15,-1 15 6-15,2 11 0 16,0 9-1-16,2 8-1 16,6-1-4-16,1-4-1 0,11-1-1 15,4-8-1-15,6-7 0 16,5-3-2-16,6-14-21 16,9-4-21-16,-1-10-48 15,8-7-39-15,4-11-105 16,0-4-119-16,8-10 227 15</inkml:trace>
  <inkml:trace contextRef="#ctx0" brushRef="#br0" timeOffset="7711.34">5757 8958 507 0,'-69'-33'281'0,"66"31"-59"15,2 2-43-15,1-1-90 16,0 1-30-16,0 0-12 15,0 0 9-15,20 9 34 16,35 14 1-16,-23-12-30 16,1-1-15-16,2-5-26 15,-1-1-7-15,1-4-11 16,-3 0-20-16,-5-3-92 16,9 3-79-16,0-6 111 15</inkml:trace>
  <inkml:trace contextRef="#ctx0" brushRef="#br0" timeOffset="7944.82">5963 8724 860 0,'-25'-27'326'16,"36"30"-240"-16,2-2-1 16,1 0-6-16,18 3-29 0,7-2-45 15,3 1-40-15,7-9-155 16,1 0 130-16</inkml:trace>
  <inkml:trace contextRef="#ctx0" brushRef="#br0" timeOffset="10003.62">7110 8256 459 0,'8'-8'250'16,"11"1"-60"-16,0-3-15 0,6 0-56 15,6 2-28-15,1 2-31 16,10 2-9-16,7 4-14 16,2 3-6-16,4 5-12 15,-4 5-3-15,-10 11-2 16,-1 3 1-16,-13 9-1 15,-1 7-3-15,-6 9-1 16,-10 5 2-16,-5 9 5 16,-11 0 3-16,-11-2 2 15,-9 1 1-15,-8 0-2 16,1 1-2-16,-16-2-4 16,1 0 0-16,-10-11-3 15,-2-6 2-15,7-15-20 16,-3-12-13-16,7-17-18 15,2-8-11-15,7-14-7 16,12-5-5-16,4-6 10 16,4-2 7-16,8-2 23 15,-1-4 12-15,8-1 2 0,5 3 0 16,6 2-4-16,4 3 1 16,6 8-3-16,1-1-3 15,0 7 11-15,5 5 3 16,8 9 7-16,8 8 9 15,8 15 7-15,0 0 8 16,2 14 16-16,4 7 11 16,6 6 11-16,3 8 1 15,-2 2-10-15,-4-3-11 0,6 0-24 16,4-6-7-16,8-7-9 16,11 1-1-16,-2-8 2 15,0-2 0-15,-4-1-26 16,1-8-42-16,-1-11-194 15,7-2 167-15</inkml:trace>
  <inkml:trace contextRef="#ctx0" brushRef="#br0" timeOffset="20498.24">12448 8705 402 0,'-10'-8'249'0,"-1"-1"10"16,6 8-29-16,1 2-82 15,2 3-43-15,2-4-75 16,3 14-21-16,25 47 2 16,-16-26 4-16,1 4-4 15,2 2-2-15,-4-2-1 16,4-5-2-16,2-7-1 15,-1-7-2-15,5-12 3 0,2-8 2 16,-1-12 11-16,-2-9 5 16,-6-14 1-1,-1-3-1-15,-7-12-5 0,-2-1-3 16,-8-4 0-16,-3-5-2 16,-5-5-1-16,-2-4-1 15,3 0 7-15,2 4 6 16,5 8 5-16,1 7 6 0,5 11 0 15,-1 6-6-15,3 9-9 16,4 1-10 0,8 4-21-16,7 1-8 0,23-1-6 15,12 1-1-15,22 0 9 16,13-2 3-16,24 4 5 16,14-2 2-16,22-4 2 15,15 2 0-15,18-2 1 16,7-1 0-16,17 1-1 15,9 2-1-15,7 2-2 16,13 2 1-16,2 4 1 16,5 3 2-16,2 7 3 15,-7 2 0-15,-5 6 1 16,-9-1-1-16,-14 1 1 16,-10 0-1-16,-18 0 0 15,-6-5 1-15,-29-1 8 16,-17 0-63-16,-32-1-157 15,-22 1 147-15</inkml:trace>
  <inkml:trace contextRef="#ctx0" brushRef="#br0" timeOffset="21565.74">13453 8284 289 0,'0'-2'226'16,"2"-2"11"-16,-2 2-39 16,0 2-14-16,0 0-39 15,0 0-19-15,0 0-44 16,0 0-19-16,0 0-26 16,0 0-7-16,0 3-8 15,0 16-4-15,-3 35-6 16,-5-27-2-16,4 4-5 15,0-1-2-15,1-1 8 16,3 0 5-16,5-4 6 0,3-4 1 16,-2-9-5-16,-2-2-5 15,1-5-4-15,-3-4 0 16,8 1-1-16,3-5 0 16,-4-6-33-16,3-1-20 15,1-5-36-15,1-1-11 16,3-2 18-16,-8-2 13 15,-5-1 33-15,-4-2 11 0,1 9 16 16,1 3 3-16,-1 6 26 16,5 4-1-16,-12 3 14 15,5 2 15-15,1 11 3 16,-3 3 11 0,-1-9 5-16,4-1-5 0,-5 34-13 15,-3 4-8-15,-1 2-16 16,2-13-11-16,4 0-11 15,-6 0-5-15,5-2-3 16,-6-1-1-16,4-1-35 16,-4-5-31-16,8-2-82 15,2-5-41-15,5-8-70 16,8 1-52-16,-3-7 205 16</inkml:trace>
  <inkml:trace contextRef="#ctx0" brushRef="#br0" timeOffset="22026.61">14131 8604 618 0,'-81'27'345'16,"80"-28"-97"-16,10 2-39 15,1 4-27-15,6-4-52 16,1 6-30-16,10-4-48 16,1 0-19-16,13 3-26 15,-1-7-3-15,8-1-3 16,0-4 0-16,4 0-1 0,3 6-6 15,-9-1-55-15,-6 0-55 16,-9 2-316-16,-6-5 285 16</inkml:trace>
  <inkml:trace contextRef="#ctx0" brushRef="#br0" timeOffset="22782.84">14993 8668 640 0,'30'-18'281'0,"-53"35"-161"16,-9 12-57-16,0 4-6 15,-5 9-33-15,4 5 5 16,5 7 36-16,5 3 9 15,12-2-12-15,9-6-14 0,9-16-43 16,9-6-7 0,7-19 9-16,2-9 5 0,9-15 12 15,0-9 6-15,2-13 2 16,-2-9-2-16,-1-12-3 16,-8-7-2-16,-6-1-4 15,-5-5 0-15,-7-10-1 16,2-3-3-16,-5-1-9 15,7 6-5-15,1 19-6 16,4 9-5-16,14 16-3 16,-3 5 0-16,7 12 10 15,1 7 10-15,0 12 12 16,-2 5 3-16,-10 13-5 16,-3 0-4-16,-15 15-3 15,-2 6 0-15,-14 13 3 16,-7 5 0-16,-6-1-1 15,-2 0-2-15,0-6 15 16,-3-10-54-16,-1-7-99 16,6-3-71-16,1-7 93 0</inkml:trace>
  <inkml:trace contextRef="#ctx0" brushRef="#br0" timeOffset="27925.39">13143 10335 407 0,'0'-1'228'0,"0"0"-17"16,0-1-9-16,0 1-21 15,0 0-20-15,-1 0-41 16,0 0-14-16,0 1-15 15,-7 2 1-15,-6 5 1 16,-29 20-2-16,28-15-16 16,1 9-13-16,4 1-26 15,-3 1-11-15,6 9-12 16,-2-4-5-16,5 1-6 16,7-3-3-16,2-6-2 15,0-3 0-15,9-3 0 16,-4-2 0-16,2-3-1 15,2-3 0-15,0-8-6 16,3-3-29-16,2-6-53 16,0-3-32-16,-2-2-101 15,-3-5-50-15,-3-3 177 0</inkml:trace>
  <inkml:trace contextRef="#ctx0" brushRef="#br0" timeOffset="28343.04">13179 9982 861 0,'-4'0'368'0,"0"9"-219"15,0 3-35-15,1 9-52 16,2 4 4-16,0 1 5 16,1 3-1-16,5-4-29 15,1-8-16-15,4-7-18 16,1-5-2-16,-1-11 6 16,4 0 7-16,3-5 7 15,0-4 5-15,-4 1 3 16,-6-2-1-16,-4 2 6 15,-6-2 1-15,-1 4-2 16,-6 4-4-16,4 0-14 16,-4 2-7-16,-2 5-13 15,3-1-3-15,-4 3-5 16,6 3-3-16,4-4-4 0,2 2-26 16,1 1-103-16,0-3-93 15,0 0 140-15</inkml:trace>
  <inkml:trace contextRef="#ctx0" brushRef="#br0" timeOffset="29494.67">13544 10492 359 0,'-29'-85'281'16,"26"78"16"-16,6 9-81 16,-6-4-38-16,0 0-75 15,3 2-42-15,0 0-52 16,0 0-13-16,1 18-3 16,4 31 7-16,-1-20 14 15,-1-1 4-15,4-1-8 16,-4-5-3-16,9-5-3 15,-1-2 0-15,1-12 3 16,-3 2 3-16,-4-10 34 16,3-2 7-16,-3-6 8 15,2-5 1-15,-7-6-27 16,-1-5-4-16,0-3-2 0,-6-7 2 16,5 3-8-1,-7 0-3-15,2 1-5 0,2 8 2 16,0-3 4-16,5 2 5 15,-4 2 8-15,2 2 3 16,-1 3 3-16,7 8 3 16,-3 1-9-16,-1 2-4 15,4 3-12-15,-5-5-10 16,8 7-12-16,12 2-5 0,8 1 1 16,4 2 0-16,13 0 5 15,-1 0 0-15,11 0 0 16,5 2 0-16,4-2 1 15,-2 0 2-15,-2 0 1 16,-4-2 1-16,-1-3 0 16,0 0 0-16,2-3 0 15,-1 3-7-15,-8-1-13 16,-3 0 0-16,-10 6 0 16,-3-7 8-16,-8 0 13 15,-3 3 1-15,-2-4 4 16,-10 2 2-16,5 3 1 15,-9-6 1-15,0 4-2 16,3-1-1-16,-7 3-1 16,0 3-2-16,-5 0-9 15,5 0-5-15,-2 0-5 16,1 0-1-16,-5 12 9 0,-2 5 4 16,-13 25-5-16,13-28-40 15,0 2-77-15,-2-7-59 16,5 6-242-16,-3 0 277 15</inkml:trace>
  <inkml:trace contextRef="#ctx0" brushRef="#br0" timeOffset="30098.03">14004 10255 417 0,'0'-1'239'16,"0"0"-19"-16,0 0-29 16,0-1-41-16,0 1-12 15,0 0-33-15,0 0-26 16,0 0-27-16,0 1-9 0,0 0-1 16,0 0 0-16,-1 2 1 15,-1 15-2-15,-9 28-16 16,1-26-6-16,0 8-7 15,-2-4-5-15,5 2-5 16,4-1-3-16,1-2-3 16,4-1 0-16,3-5-1 15,1-1 1-15,4-5 1 16,2-2 1-16,-1-4-18 16,0-4-26-16,-2-3-93 15,-2-1-65-15,-1-9 122 16</inkml:trace>
  <inkml:trace contextRef="#ctx0" brushRef="#br0" timeOffset="30306.5">14101 10314 566 0,'0'8'354'16,"-5"0"-68"-16,5 11-60 0,-2-1-35 15,-5 6-52-15,6 4-20 16,-4 2-36-16,1 1-18 15,2 0-43-15,-1-1-13 16,5-2-9-16,-2 1 18 16,3-1-96-16,5 2-64 15,-8-2-197-15,4 1 187 16</inkml:trace>
  <inkml:trace contextRef="#ctx0" brushRef="#br0" timeOffset="32169.7">10821 11981 386 0,'-4'-6'216'0,"2"1"-29"15,0-1-16-15,2 1-29 16,-2-3-13-16,-1 5-20 16,5 1-8-16,-2-1-14 15,0 3-6-15,0 0-11 16,0-1-5-16,0 0-8 16,0 0-2-16,0 0-9 0,1 0-7 15,9-7-13-15,7-3-10 16,31-14-11-16,-19 20-3 15,10 0 2-15,-5 0-1 16,6 4 1-16,0 0 1 16,-2 6-1-16,3 6 0 15,-6 4 3-15,-6 3 0 16,-8 4 3-16,-3 1 1 16,-11 6 1-16,-1 5 0 15,-12 6-1-15,-9 2-1 0,-6 1 1 16,-5 1 1-16,-2-5 2 15,0-1 3-15,-5-11-10 16,0-3-7-16,-8-8-17 16,3-1-10-16,-3-8 1 15,2-3 0-15,6-4 10 16,0-3 6-16,7 1 3 16,6-2 3-16,3-2 2 15,3 2-2-15,9-3 0 16,-4 0-1-16,10-1-4 15,5-3-1-15,1 2-4 16,3 3-1-16,-1-3 1 16,4 5 3-16,0-2 7 15,8 4 2-15,4 5 3 16,-3 2 1-16,11 3-1 16,0 4-1-16,1 2 0 15,0 0 0-15,-5 1 0 0,2-1 1 16,0 2-1-16,-2-2 1 15,4 3-1-15,-1 0 19 16,-1-5-93-16,1 1-46 16,1-3-100-16,-3-2-85 15,4-2 205-15</inkml:trace>
  <inkml:trace contextRef="#ctx0" brushRef="#br0" timeOffset="32604.07">11965 12181 638 0,'-31'-91'371'0,"37"87"-70"16,-7 0-120-16,2 3-49 15,-1 1-59-15,0 0-21 16,10 3-28-16,14 6-5 16,33 14-11-16,-30-15-3 15,3-3-1-15,-1 2-2 16,2-5 0-16,2-2-1 16,-2 1-18-16,3-5-32 15,-6-2-97-15,-5-1-99 0,-5-5 149 16</inkml:trace>
  <inkml:trace contextRef="#ctx0" brushRef="#br0" timeOffset="32816.3">12240 11889 643 0,'-9'-4'350'0,"1"4"-68"15,3 6-47-15,-1 3-86 16,1 6-38-16,-3 3-63 15,-2 5-19-15,-3 7-18 16,0 1-6-16,2 0-4 16,1 0-1-16,5 3-31 15,-1-2-44-15,5 2-125 16,0 0-165-16,3 1 228 16</inkml:trace>
  <inkml:trace contextRef="#ctx0" brushRef="#br0" timeOffset="33699.18">12737 11977 164 0,'4'-2'163'15,"5"-1"68"-15,2 1-15 16,4-5-27-16,4 3-24 16,5-1-30-16,2 1-9 15,2 4-34-15,-2 1-12 0,-1 2-33 16,-4 5-12-16,-6 3-15 15,1 1-3-15,3 20 16 16,-17-14-12 0,-4 2-1-16,0 5-1 15,-4-1-2-15,-1 0-3 16,-1 5-1-16,-6-6-14 16,-5-2-20-16,-4-1-28 15,-6-3-8-15,-3-6 4 16,3-2 12-16,1-10 10 15,4-2 4-15,10 0 7 16,5-6 4-16,7 5 15 16,2-6 1-16,6-2 6 15,0 2 6-15,3-1 21 16,4 4 9-16,0 1 6 16,5 2-5-16,-1 4-18 15,2 0-6-15,3 6-5 16,-3 2-1-16,2 3 1 0,2 2-2 15,0 2-5-15,-9 2-1 16,7 0-2-16,-9-4-2 16,0-1 1-16,7-3 5 15,-2 2-58-15,3-3-37 16,1-2-163-16,1 1-123 16,-1-3 236-16</inkml:trace>
  <inkml:trace contextRef="#ctx0" brushRef="#br0" timeOffset="34061.72">13488 12223 623 0,'-6'1'363'16,"-5"-4"-67"-16,9 9-134 16,-11 1-42-16,10 5-41 15,-6 6-12-15,2 3-10 0,3 1 2 16,4 1-14-16,4-2-3 15,1-3-11-15,3-2-14 16,-2-9-18-16,7 1-5 16,3-8-40-16,-2-6-25 15,0-7-71-15,3-7-61 16,-5-11 130-16</inkml:trace>
  <inkml:trace contextRef="#ctx0" brushRef="#br0" timeOffset="34414.78">13657 11923 774 0,'-64'-33'351'0,"51"39"-137"15,7 4-52-15,1 4-39 16,2-2-17-16,5-1-43 15,-2-5-24-15,-2-6-22 16,6 2-11-16,-4-3-1 16,0 0 0-16,0 0 6 15,5-10 0-15,-1-5-2 16,23-27 2-16,-29 31 17 16,2 2 10-16,0 4 11 15,-2 5-3-15,-4 1-24 0,6 0-14 16,-2 0-13-16,-10 5-2 15,1 14 3-15,-20 26-19 16,23-32-77-16,7-1-59 16,-1-2-193-16,1 2 216 15</inkml:trace>
  <inkml:trace contextRef="#ctx0" brushRef="#br0" timeOffset="34970.48">12088 12329 811 0,'-4'0'451'0,"2"-1"-101"0,3 1-176 15,-1 0-52-15,0 0-59 16,2 0-9-16,17 4-22 16,31 7-3-16,-21-9-14 15,4-2-8-15,3-1-5 16,1-2-1-16,5-3-42 16,-6 1-54-16,-3-2-172 15,-5 2 166-15</inkml:trace>
  <inkml:trace contextRef="#ctx0" brushRef="#br0" timeOffset="35592.58">10689 12843 803 0,'6'6'288'0,"7"-6"-208"15,6 1-58-15,9 1 8 16,7-1 4-16,8 5 0 15,6-1-19-15,24 0 41 16,13 1 15-16,21-6 14 16,11 0-2-16,10-4-42 15,17-4-17-15,13-3-21 16,15-3 0-16,22-7-1 16,-5 1 18-16,13 1 22 15,-1 1 3-15,0 3 5 16,2 2-8-16,-4-1-4 0,-5 1 3 15,-6 3-1-15,-7-1-8 16,-20 1-16-16,-10-2-4 16,-21 4-4-16,-14 4 1 15,-28 3-1-15,-17 1 0 16,-37 1 3-16,-9 1-29 16,-26-2-95-16,-16 1-378 15,-32 8 332-15</inkml:trace>
  <inkml:trace contextRef="#ctx0" brushRef="#br0" timeOffset="36226.5">12169 13159 673 0,'58'-37'334'16,"-18"31"-109"-16,0 2-25 16,0 4-89-16,2 5-32 15,-17 2-54-15,-2 4-12 16,-6 8 6-16,-7 1 3 16,-4 6 12-16,-4 4 3 15,-12 1-2-15,-6 4-4 16,-5 0-6-16,-3-2-14 0,-12 1-31 15,-4-6-16-15,-7-6-15 16,-4-7 2-16,-3-6 6 16,4-7 6-16,2-5 9 15,5 3 19-15,19-3 39 16,4 0 23-16,15 3 22 16,3-2-9-16,9 1-18 15,4-1-10-15,5 1-17 16,6 0 2-16,6 3 3 15,5 0-4-15,9 6-7 16,5-1-4-16,8 1-8 16,0-1-1-16,6 1-2 15,-7 0 0-15,-3 2-1 16,6 3-1-16,-2 0-2 16,14 1-44-16,6-1-102 15,2-4-100-15,11-5 141 16</inkml:trace>
  <inkml:trace contextRef="#ctx0" brushRef="#br0" timeOffset="37095.62">16541 12623 867 0,'27'32'356'15,"-21"-29"-182"-15,5-3-52 16,-1-5 12-16,0-14-20 16,4-2-26-16,0-10-63 15,7-3-7-15,-1-5-9 16,-3-7-4-16,3-3-2 15,-3-4-1-15,9-4-1 16,-6 5 1-16,0 3-2 16,1 6 1-16,-8 14 0 15,0 6 0-15,-2 13 4 16,-7 4-1-16,-4 13 7 16,-2 6 10-16,-6 17 8 15,-2 7 1-15,-7 16-2 16,-1 9-4-16,-3 11-4 0,-1 9 0 15,3 5-3 1,-2 0-4-16,-2 2-7 0,4-4-2 16,1-9-2-16,6-3-1 15,2-16-2-15,2-6 3 16,1-11-54-16,2-9-27 16,8-8-88-16,2-6-84 15,6-13 166-15</inkml:trace>
  <inkml:trace contextRef="#ctx0" brushRef="#br0" timeOffset="37562.37">17386 12264 1206 0,'0'2'416'16,"8"2"-342"-16,7 0-7 15,5 2 23-15,6 1 13 16,2 0-38-16,-6-2-12 15,9 0-28-15,-4-5-16 0,0 0-6 16,7 0-11-16,-5-4-53 16,-1 1-46-16,-2-2-161 15,4-2-139-15,-6-1 255 16</inkml:trace>
  <inkml:trace contextRef="#ctx0" brushRef="#br0" timeOffset="37770.37">17701 12209 1365 0,'-94'-3'486'0,"77"40"-393"16,1 3 2-16,-1 4-8 15,1 2-17-15,2-5-54 16,2-2-8-16,2-9-34 15,2-5-52-15,2-2-154 0,1 1-133 16,4 4 218-16</inkml:trace>
  <inkml:trace contextRef="#ctx0" brushRef="#br0" timeOffset="38005.48">17330 12735 934 0,'-16'7'469'0,"13"-1"-104"16,-1 0-173-16,1-2-51 16,6 2-26-16,5-2-23 15,2-3-25-15,9-1-31 16,4-1-10-16,1-1-22 16,4 0-4-16,2-2-31 15,3 1-23-15,4 0-54 16,5-1-41-16,7 1-76 15,2 0-53-15,6 1 175 16</inkml:trace>
  <inkml:trace contextRef="#ctx0" brushRef="#br0" timeOffset="38466.32">18591 12522 1148 0,'-17'-6'477'0,"-10"9"-283"16,1 0-12-16,-5 5-39 16,1 8-27-16,-1 2-48 15,4 5-7-15,7 9-18 16,2 2-5-16,11 9-5 15,-4-1-5-15,5 1-15 16,3-2-7-16,7-11-9 16,11-2-5-16,1-10-3 15,7-4-6-15,7-5-40 16,-1-3-32-16,9-9-89 16,0-1-72-16,-2-12-122 15,1-7 221-15</inkml:trace>
  <inkml:trace contextRef="#ctx0" brushRef="#br0" timeOffset="38860.26">18716 12085 1200 0,'-8'7'469'0,"-6"13"-258"16,3 1-92-16,3 8 14 15,3 0-12-15,5-4-48 16,2-4-28-16,7-9-22 16,5-6-11-16,4-9-10 15,6-6 2-15,3-9 8 16,-2-6 5-16,-1-6 6 15,-7-2 2-15,-5 0-1 16,-3 2 1-16,-8 5 13 16,0 5 4-16,-10 9 0 15,-2 2-7-15,-2 9-27 16,-4 4-10-16,-1 7-14 16,-2 3 2-16,-1 6-41 15,5 4-26-15,7 6 17 16,1 7 17-16</inkml:trace>
  <inkml:trace contextRef="#ctx0" brushRef="#br0" timeOffset="42499.19">3556 7618 1248 0,'58'-9'422'0,"29"1"-406"15,8-6-10-15,19 0-3 0,14-2-1 16,16-2-2 0,16 2-2-16,25 2-12 0,3-4-13 15,15-2-26-15,10 2-11 16,7-3 5-16,18 8 10 15,0 7 28-15,22 10 12 16,-2 15 7-16,-7 9 2 16,3 17 0-16,-25 2 1 15,-11 16-2-15,-4 9 0 0,-13 20 0 16,-6 17-1-16,-21 9 1 16,-13 9-2-16,-18 15 1 15,-16 3-2-15,-26 13-1 16,-19 5 1-16,-34 7 0 15,-13-7 1-15,-28 3 3 16,-9-3 8-16,-27-18 20 16,-6-5 9-16,-19-23 15 15,-20-11-4-15,-30-11-11 16,-22-9-5-16,-37-10 1 16,-21-7 0-16,-24-20-1 15,-31-5-2-15,-24-14-15 16,-17-10-6-16,-17-10-9 15,-3-9 0-15,-11-11-19 16,13-7-12-16,-23-14-87 16,8-7-50-16,-11-15-103 15,-4-4-7-15,32-13 95 0,0-9 90 16,44-9 248-16,29-13 62 16,37-24 41-16,28-12-30 15,44-29-128-15,15-13-51 16,43-25-127-16,24-12-113 15,42-25 118-15</inkml:trace>
  <inkml:trace contextRef="#ctx0" brushRef="#br0" timeOffset="72347.94">13492 5143 502 0,'-4'-1'348'16,"-1"0"-13"-16,0-1-122 15,2 3-26-15,2-1-60 16,0 0-15-16,-6 0-14 16,-16 2 10-16,-28 4-7 15,21-5-5-15,-1 1-16 16,-5 1-23-16,-1 1-22 15,-2 0-8-15,-7-2-11 16,3 0-5-16,6 2-5 16,1-3-1-16,12-1-1 0,6 0 3 15,6 0 3-15,9-3-1 16,3 3-9-16,-1 0-11 16,1-1-9-16,0 0-1 15,12 0 7-15,16 0 6 16,40 1 4-16,-25 0 2 15,5-1 2-15,1 1 0 16,-1 0 1-16,-2 0 1 0,0 0 0 16,-4-1-1-16,-7-5 1 15,-3 3 1-15,-13-1-1 16,0-2 1-16,-7 4 3 16,1 1 0-16,-5-2 8 15,-1 2 4-15,-6-4 35 16,-9 2 2-16,4 0-5 15,-12-3-5-15,7 3-37 16,-6-1-4-16,-7 0-4 16,4 3 0-16,-16-1-3 15,-1 3 1-15,-6 1-1 16,-3 2 1-16,-3 3-1 16,0 0 1-16,2-1 0 15,4 0-1-15,6-4 1 16,1 0 1-16,12-1 0 15,9 1-1-15,4-2-4 16,9 5-8-16,3-3-15 0,-3 4-3 16,0-6 1-16,0 0 7 15,12 3 12-15,13 3 4 16,36 12 5-16,-27-9 1 16,3-4 1-16,1 0 1 15,7-4 0-15,-1 1 0 16,-2-2 1-16,0 0 0 15,-10 0 0-15,-4-2 2 16,-8-1 0-16,-7 0 1 0,-7 2 4 16,-4-1 3-16,1 2 12 15,-4-1-1 1,0 0-3-16,0 1-5 16,0 0-13-16,-9-1 0 0,-20 1 1 15,-24 0-1-15,16 0 0 16,3 0 0-16,-6-2-1 15,-3 2-3-15,-3 2-2 16,-2 1-3-16,0 3-5 16,0 1-2-16,9 0-6 15,2 0 2-15,11-5 2 16,16 4 3-16,-1-6 5 16,6 0-1-16,3 0-22 15,-1 0-10-15,11 2-4 16,2 1 1-16,12 2 24 15,2-3 10-15,13 0 6 16,7-1 2-16,7 0 1 0,5 0 0 16,3-2 0-1,0 1 1-15,1-1 0 0,-4 0 1 16,-9-2 1-16,-1 0 1 16,-17-5 1-16,5 1 0 15,-9 5 3-15,-10-4 1 16,-5 2 14-16,-8 0 3 15,-8-3-5-15,-3 2-6 16,-9-4-15-16,-3 3-5 16,-2 2 4-16,-4 0 3 0,-7 4-1 15,-6-1 0-15,-7 4-1 16,-2 4-2-16,-8 0-1 16,1 3-2-16,-6-1-9 15,2 1-4-15,11 1-1 16,4 1 3-16,17 1 7 15,5-3 5-15,6-4 1 16,8 1-3-16,3-7-33 16,8 3-6-16,11-2-4 15,5 4 3-15,8 0 32 16,9-5 7-16,17 2 6 16,4-6 2-16,14-3 20 15,1 2-41-15,-1-4 21 16</inkml:trace>
  <inkml:trace contextRef="#ctx0" brushRef="#br0" timeOffset="83770.14">10456 12218 366 0,'-27'-10'220'0,"24"9"-36"16,7 0-59-16,-1 1-4 16,-3 0 10-16,0 0 13 15,0 0 20-15,0 0-8 16,0 0-5-16,0 0 4 16,0 0-17-16,0 0-10 15,-1-1-31-15,0 0-20 0,-10-1-23 16,-11-3-8-16,-37-4-18 15,30 6-9 1,-5 0-10-16,-2 2-4 0,-1-2 0 16,-6-3-2-16,1 4-1 15,0-2 0-15,8 3-1 16,5-2 4-16,10 0 6 16,8 3 4-16,5-1 1 15,4 1-6-15,2 0-22 16,0 0-12-16,0 0-11 15,0 0-1-15,15 1 14 16,13 3 6-16,33 6 9 16,-21-5 2-16,-1-3 4 15,-3 0 1-15,-1-2 0 16,-2-1 2-16,6-1 0 16,-6-2 1-16,3 4-1 15,0-2 0-15,-18 0 3 16,3 2 1-16,-11-1 5 0,-5 1 6 15,-5-1 19-15,-3 1 4 16,2-1-1-16,0 0-5 16,-10-1-17-16,-14-6-5 15,-37-15-4-15,29 9-2 16,-5-2-4-16,1 4-1 16,4 9-3-16,-5 0-2 15,-2 4-3-15,3 0 0 16,1 8 2-16,3 1 1 0,6-2 3 15,6 3 0-15,4-9-1 16,7 2-4-16,7-2-19 16,3 2-9-16,7 4-12 15,6 0 1-15,9 4 15 16,8 2 10-16,8 0 11 16,8 3 3-16,5-7 6 15,0 0 1-15,-4-3 3 16,-3-2 1-16,-7-1-1 15,0-4 3-15,-6 1-32 16,-6-1-54-16,-10 2 53 16</inkml:trace>
  <inkml:trace contextRef="#ctx0" brushRef="#br0" timeOffset="85635.76">16290 12695 318 0,'-33'-38'247'0,"31"35"48"15,-2-4-53-15,4 4-66 16,-3 2-24-16,-5-1-21 16,2 1 3-16,-2-4 3 15,1 3-1-15,3 3-9 16,-6-1-5-16,-3 1-14 15,-1 2-7-15,-12-3-25 0,0 1-17 16,-8 0-25-16,-3 1-11 16,0-2-13-1,4 0-3-15,3 2-3 0,2-3-1 16,6 2-2-16,2 2 0 16,7-3-2-16,1 3 0 15,6-2-7-15,4 0-5 16,4-1-17-16,-2 0-3 0,0 0 5 15,10 0 5 1,20 0 18-16,38-6 3 0,-25 0 1 16,3-1 1-16,0 1 2 15,-1-3-1-15,-6 0 1 16,-1 1 0-16,-10 0 1 16,-9 2 2-16,-5 1 3 15,-4 3 3-15,-10 3 15 16,3-1 6-16,-11 2 4 15,-5 2 2-15,1-3-8 16,-8 3-5-16,5-1-5 16,-14-5-4-16,-15-2-6 15,-4-1-2-15,-20-1-6 16,9 5-2-16,5 4-2 16,5 1-2-16,12 6-1 15,3 0 0-15,9-2 1 16,5 2 1-16,10-2-5 15,4-5-5-15,7 0-13 0,2-1-4 16,9 0 2-16,6 0 5 16,12-2 13-16,9 2 5 15,9-6 4-15,5-5 1 16,0-3 1-16,2-1-1 16,-8 2 3-16,-4 2-1 15,-13 0 2-15,-7 3 5 16,-9 1-27-16,-9 5-24 0,-5 0-101 15,-5 4-427-15,-25 11 398 16</inkml:trace>
  <inkml:trace contextRef="#ctx0" brushRef="#br0" timeOffset="92415.68">21343 3981 301 0,'10'-15'187'0,"-5"0"10"16,1-3-32-16,-4-5-46 16,-1-3-20-16,-1-1-33 15,-2-7-2-15,0 1 7 16,-2 0 6-16,-1-4-10 15,-6 1-13-15,-6 1-11 16,-6-4 2-16,-5 3 1 16,-4 2 18-16,-6 6-8 15,-2 0-13-15,-8 5-14 16,-3 4-24-16,-9 1-8 16,4 15-3-1,27 1 0-15,2 1 0 0,-98 4 6 16,-1 7 0-16,-12 14 4 15,41 4 0-15,-13 14-2 16,-8 6-1-16,4 9-1 16,3 3-3-16,4 3-2 15,1-2-1-15,-5 6 0 0,5 3 0 16,16 12 0-16,-2 6-1 16,13 6 0-16,-7 1 0 15,6 5 2-15,9 4-1 16,23 3 0-16,9 0 0 15,21-5-3-15,13-3 1 16,11-7-1-16,10 0 0 16,17-7-1-16,4-5 0 15,14-14 1-15,11-10 1 0,13-15 4 16,2-6 3-16,9-18 1 16,9-4 2-16,9-17-1 15,6-9-1-15,8-9 2 16,-12-10 1-16,0-10 1 15,-7-4 0-15,0-12 4 16,-2-4-8-16,-15-9-5 16,0 0-1-16,-11-1-5 15,-3 1 8-15,-4 2-1 16,-7-5 1-16,-17 0 0 16,-9-3 2-16,-17-4 1 15,-11 7 1-15,-13 5 0 16,-8 1 0-16,-17 2 3 15,-7 1 3-15,-6 5 4 16,1 9 4-16,4 14-4 16,-4 5-4-16,3 12-5 15,-7 1-2-15,-10 10 2 0,4 6-1 16,-12 3-1-16,2 5-3 16,0 7-6-16,5 3-1 15,9 9-4-15,2 4 0 16,10 9-3-16,-2 2 0 15,5 6-2-15,6 2 1 16,8 4 4-16,3 1-24 16,11 2 2-16,1 0 0 15,11 0-4-15,9-2 26 0,11-3 5 16,7-3 2-16,8-9 10 16,3-4 2-16,3-9 3 15,-5-5 1-15,-1-11 0 16,2-7 2-16,2-13-3 15,3-8-5-15,3-13-18 16,-3-5-18-16,-8-6-61 16,-4 0-61-16,-11 6 97 15</inkml:trace>
  <inkml:trace contextRef="#ctx0" brushRef="#br0" timeOffset="94502.98">20115 4547 316 0,'-71'-6'214'16,"77"9"-21"-16,-2 1 17 15,8-4-35-15,1 1-26 16,4-3-13-16,2-2-22 0,0-5-31 16,5 1-9-16,2-1-15 15,2-4-6-15,3 0-17 16,-1-3-8-16,2 1-14 15,-3 1-3-15,0 4-5 16,1 3-2-16,-10 6 3 16,-3 3 4-16,-12 7 9 15,-4 7 4-15,-11 12 8 16,-5 9 1-16,-12 17-3 16,-7 5-2-16,-8 3-12 15,0 2-4-15,2-7-22 16,2-6-42-16,11-10-145 15,9-5-128-15,10-1 193 16</inkml:trace>
  <inkml:trace contextRef="#ctx0" brushRef="#br0" timeOffset="97731.79">21294 7345 177 0,'32'-68'137'16,"-28"67"15"-16,1-1-18 15,0 1-46-15,-1-1 6 16,-1 2 21-16,-3 0-11 0,0 0-19 16,0 0-11-16,0 0-32 15,0 0-10-15,0 0-11 16,5 3-4-16,2 14-5 15,13 33 1-15,-27-17 12 16,-1 3 8-16,-9 4 12 16,-2 10 3-16,-11-2-9 15,-7 0-7-15,-10 9-13 16,-6-3-4-16,-7 8-4 16,-5 7-1-16,-9-1-1 15,-3 3 0-15,-12-2 0 16,-3-1 0-16,5-7 5 15,-4-6 6-15,1-8 1 16,-3-5 3-16,-9-5-6 16,-1-5-3-16,10-14-2 15,3-6 0-15,3-18-4 16,4-3-4-16,-5-16-5 16,2-3-2-16,14-6-1 0,7-9 3 15,18 0 11-15,8-2 1 16,10-10 2-16,5 0-2 15,4-13-11-15,0-6-2 16,7-7-3-16,5 3 1 16,3-4 1-16,6 5-1 15,6-4-1-15,3-6-1 16,6 2 2-16,0-2 0 16,11 8 3-16,-1 1-1 0,6 4 1 15,7 0 1-15,7-4 0 16,7 4-1-16,10 2 0 15,4 5-1-15,6 12 5 16,-1 0 4-16,3 11-1 16,-3 6 0-16,2 7-7 15,2 9-2-15,-1 6-2 16,-1 6 0-16,-7 10-1 16,-8 4 0-16,-7 15 0 15,-4 5 2-15,-4 6-1 16,-1 5 2-16,1 4-2 15,-6 2 0-15,-9 7 2 16,-7 6 1-16,-10 6 1 16,-3 8 3-16,-9 0-1 15,-5 0 1-15,-12-4 1 16,-3 2 1-16,-15 3 1 16,-6 1 0-16,3 13 0 0,-10-1 0 15,5-2-1 1,-1-4 0-16,-15-12 0 0,3 0-1 15,-10-6 2-15,0-1-8 16,-3-9-17-16,0-7-7 16,10-9-14-16,-4-5-1 15,8-11 9-15,1-7 2 16,2-13 8-16,6-5 9 16,6-11 6-16,7-4 7 15,6-9 2-15,5-4 1 16,8-7 0-16,2-3-1 0,10 1-2 15,4 3 0-15,5-1 0 16,7 3 1-16,0-2 6 16,3-4 4-16,1-3 8 15,0-3 1-15,7 2-4 16,-4-1-3-16,9 7-8 16,0 4-2-16,1 6-3 15,1-4 0-15,-1 12 0 16,-5-4 1-16,-4 10 2 15,-3 6 1-15,4 2-2 16,-2 6-1-16,2 2-1 16,1 3-4-16,-2 2 0 15,-1 0 1-15,-1 7 0 16,-5 1 1-16,-5 2 1 16,1 3 0-16,-7-1 1 0,0 4 1 15,0 2 1 1,-4 2 1-16,0 2 0 0,-2-1-1 15,-7 1 0-15,1 2 0 16,-5 3 0-16,1 1 0 16,-1 7 1-16,-5-3 0 15,0-1 2-15,0-3-1 16,3-5 1-16,-1-2-1 16,4-5 1-16,1 0-1 15,-3-4 0-15,14 1-1 16,-13-4-1-16,3-3-1 0,5 0 0 15,-3-2 0-15,7-2 2 16,0 3 1-16,-2-3 3 16,2-2 0-16,0 0 2 15,0 0 1-15,-1 0-1 16,2 0 1-16,-2 0 2 16,1-1 2-16,0 0 11 15,0 0 3-15,-2-8-1 16,-3-7-2-16,-16-33-14 15,17 27-4-15,-2-3-7 16,3 1 0-16,6 4-1 16,-2 2 0-16,1 6 1 15,2 2-1-15,-1 3 2 16,2 4 6-16,-4 1 11 16,-2 1-4-16,1 1-8 15,0 0-8-15,-1 2-12 0,-4 21 3 16,-8 30 7-16,8-24 2 15,4-2 2-15,5 3 0 16,-1-7-1-16,-2-8 0 16,8-2 1-16,-1-6 0 15,7-4 5-15,7 0 5 16,0-5 4-16,5-5-2 16,2-5-3-16,1-2-4 0,0 0-1 15,2 2-52 1,1 3 37-16</inkml:trace>
  <inkml:trace contextRef="#ctx0" brushRef="#br0" timeOffset="102255.09">2331 14329 122 0,'0'0'120'0,"19"5"27"16,39 2-28-16,-17-7-49 15,4 0-32-15,12 0-28 16,4 4-4-16,3 1 29 15,0 2 12-15,7 3 42 0,3-2 7 16,15-1-21-16,6 1-10 16,8-3-42-16,6 2-6 15,5-4-11-15,12 2-3 16,5-3 0-16,9-1-2 16,4 1 0-16,0-4 4 15,7 2 2-15,1-1-2 16,12-2-1-16,-3 2 3 15,-1 0 19-15,1-2 4 0,-4-4 8 16,1 3-8-16,2-6-14 16,2 1 0-16,-11-4-1 15,3-2-3-15,-12-3-5 16,-7-4-3-16,-9 3-4 16,-7-1 3-16,-9 2 2 15,-5 5 0-15,-6-1 2 16,-9 0-17-16,-17 2-83 15,-6-2-80-15,-19 4 100 16</inkml:trace>
  <inkml:trace contextRef="#ctx0" brushRef="#br0" timeOffset="102872.13">4354 12471 648 0,'-1'0'215'0,"-4"8"-220"16,-1 20 2-16,6 71-1 15,6-31-2-15,1 18 0 16,-3 11-1-16,-3 11 1 16,-2 11 19-16,-3 14 38 15,0 10 16-15,1 15 26 16,-6 10-14-16,-1 7 7 15,6 5 24-15,-6 13 11 16,3-2 4-16,-9-1-32 0,-2-4-35 16,2-15-32-16,-4-11-10 15,8-12-8-15,-1-7-2 16,0-19-2-16,3-4 2 16,2-23-2-16,2-14 0 15,6-13-2-15,0-10 21 16,3-17-110-16,0-13-113 0,5-25 134 15</inkml:trace>
  <inkml:trace contextRef="#ctx0" brushRef="#br0" timeOffset="103934.56">5149 14295 293 0,'4'-37'212'0,"-13"25"68"16,0 3-60-16,0-2-1 15,2 6-10-15,-2 2-52 16,0-1-25-16,0 8-43 16,2-4-30-16,-2 4-27 15,-1 8-9-15,1 2-13 16,2 7-5-16,3 8-6 16,4 0-3-16,0 5-3 15,0-1-1-15,7-1 4 16,-3-4 2-16,5-6 4 15,3-1 3-15,1-10 0 16,1-1 1-16,3-8 4 16,-1-1 0-16,4-5 17 0,1-2 8 15,1-5 6-15,-5-2 3 16,-1-1-9-16,-4-6-8 16,-5 4-5-16,2-3 0 15,-8 2 6-15,0 1 3 16,-6-1 6-16,-5 0 2 15,-2 2 2-15,-3-1 1 16,-2 3-6-16,1 4-6 0,-1 3-14 16,0 6-9-16,3 0-13 15,1 9-6-15,0 6-6 16,3 4-3-16,5 8 3 16,-3 1 3-16,5 2 5 15,2-1 3-15,3-5 2 16,6-4-1-16,2-8 1 15,1-4-1-15,1-7 3 16,0-1 0-16,3-8 3 16,0-7 2-16,-2-6 1 15,2-5 2-15,-7 1 3 16,-3 0 2-16,-5 4 8 16,-3-2 5-16,-12 0 7 15,3 1 1-15,-7 7-2 16,-2 5-2-16,0 8-11 15,-2 3-6-15,5 7-13 16,-1 4-6-16,6 6-6 16,-1 1-14-16,10-3-59 0,1 1-64 15,10-3-207-15,3 0 224 16</inkml:trace>
  <inkml:trace contextRef="#ctx0" brushRef="#br0" timeOffset="107094.49">7307 14322 371 0,'-4'-62'205'0,"2"59"-46"16,-2-1-35-16,1 0-8 15,1 1 5-15,1 0 3 16,0 2 13-16,0 0-1 15,0 0-15-15,1 1-14 16,0 0-32-16,0-2-14 16,0 2-19-16,0 0-3 0,0 0-5 15,0 0-2 1,0 0-9-16,0 0-7 0,2 9-8 16,8 3-2-16,30 32-2 15,-25-23 1-15,2 0-2 16,3 3-1-16,5 1 0 15,-2 0-2-15,1 1 32 16,0 1 6-16,-3 0 6 16,4 0 10-16,-8 2-20 15,4 2-1-15,-9-7 0 16,-4 0-9-16,5-3-9 16,1 1-6-16,1-2-5 15,2 3-1-15,-3-1 0 16,-6-5 2-16,3 1-1 15,-3-4 1-15,1 1 0 16,-1-1-1-16,-1-6 0 16,-1 1 0-16,-3-3 1 15,-2-3 0-15,-1-2-13 16,0-1-16-16,0 0-48 16,0 0-33-16,0 0-93 0,0 0-69 15,0 0 169-15</inkml:trace>
  <inkml:trace contextRef="#ctx0" brushRef="#br0" timeOffset="107482.45">7678 14116 674 0,'-2'1'312'0,"-1"6"-130"15,3 2-31-15,-2 1-28 16,-2 4-8-16,-2 4-5 16,-4 6-4-16,-3 11-14 15,6 6-8-15,-6 7-14 16,-3 1-9-16,-4 5-20 15,-1-2-8-15,-2 0-15 16,-2-4-3-16,-6-1-5 16,-4 0-1-16,-9 2 0 0,4 2-2 15,2 1-2-15,3-2-2 16,7-8-3-16,5-4 0 16,2-10-38-16,3-6-31 15,5-8-130-15,2-3-133 16,11-9 210-16</inkml:trace>
  <inkml:trace contextRef="#ctx0" brushRef="#br0" timeOffset="108597.39">3541 11909 374 0,'-5'-3'192'16,"-2"0"-48"-16,-1 2 0 0,1 1-11 15,4-2-9 1,-1 2-17-16,-1-5-6 0,0 4-15 16,-1 3-13-16,6-2-26 15,-1 0-13-15,1 0-22 16,0 0-8-16,0 0-6 15,0 0 2-15,0 0 13 16,1 8 8-16,12 7 5 16,25 31-1-16,-25-27-8 15,3 6-2-15,4 5-4 16,4 0-1-16,3 9-5 16,-2-7-2-16,3 2-1 15,-4-3 0-15,-3 2 0 16,2-2-1-16,-7-1 1 15,6 1 0-15,-12-9 1 16,2 0 1-16,-1-5 1 16,-7 0 1-16,11-2-1 15,-9-2 1-15,-2-2 2 0,4 1 0 16,-9-5-28-16,2-1-29 16,-2-1-81-16,2-3-68 15,2-3 122-15</inkml:trace>
  <inkml:trace contextRef="#ctx0" brushRef="#br0" timeOffset="108993.32">3871 11972 647 0,'-6'-8'307'0,"-2"2"-93"16,6 2-64-16,0 0-10 16,-4 2-22-16,5 2-38 15,0 0-8-15,0 0-14 16,0 0-4-16,-2 18-2 15,-39 31-5-15,26-19-10 16,-5 5-10-16,-4 11-15 16,0 2-5-16,-6 2-5 15,3-3 0-15,3-7-2 0,1-1 1 16,2-7-1-16,0-3 0 16,4-5-18-16,1-3-15 15,6-8-58-15,2-3-47 16,3-5-144-16,2-4 175 15</inkml:trace>
  <inkml:trace contextRef="#ctx0" brushRef="#br0" timeOffset="110002.63">3656 11633 387 0,'25'-84'201'0,"-28"84"-57"15,0-1-37-15,1 1-46 16,1 0-16-16,0-1-14 15,0 0 2-15,0 0 15 16,0 1 9-16,0 0 12 16,-1 0-2-16,2 0-16 15,-2 0-10-15,1 0-14 16,0 0 0-16,-1 3 0 16,-6 11-1-16,-10 30-5 15,17-26-10-15,1-3-8 16,4 0-2-16,-1-4-1 15,2-3 1-15,-1-4 1 16,3 0 1-16,0-4 3 16,2-2 9-16,3 0 13 15,0-2 6-15,-2-5 5 16,-1-2-6-16,1 0-2 0,-5-1 1 16,0 2 6-16,-5 2 5 15,-5-1 3-15,-3 1-2 16,-2 0-5-16,1 4-5 15,-2 3-9-15,0-1-5 16,4 6-11-16,-7-2-7 16,5 4-11-16,1 5-3 15,3-2-2-15,3 5 0 16,1-2 3-16,2-1 1 16,1-1 3-16,0-3 1 0,5-2-1 15,-3-2 0-15,5-5 2 16,0-5 3-16,-2-4 4 15,3-1 2-15,-3-3 0 16,4 4 1-16,-6 1 4 16,-2 1 3-16,2 5 7 15,-8-2 0-15,-2 4-6 16,1 2-8-16,-3 5-14 16,3 2-5-16,-4 4-2 15,2 1 2-15,-4 0-8 16,4 0-24-16,2-2-101 15,-3 0-117-15,6 4 163 16</inkml:trace>
  <inkml:trace contextRef="#ctx0" brushRef="#br0" timeOffset="112614.52">5499 4198 193 0,'-66'98'136'16,"8"-10"6"-16,5-8-30 0,13-22-8 16,7-12 1-16,16-24 30 15,3-11-7-15,15-24-39 16,7-13-25-16,13-25-54 15,6-9-1-15,12-16-7 16,0-9 1-16,-3-12 9 16,3-7 5-16,-7 2 14 15,5 8 5-15,-6 12-2 16,-2 7 4-16,-12 17 26 16,-9 8 25-16,-14 22 19 15,-10 13-12-15,-20 21-50 16,-1 11-31-16,-20 18-28 15,-1 11 4-15,-5 4 12 16,-4 0 3-16,19-10 2 16,8-12 2-16,20-17 1 15,10-14-8-15,14-24-4 16,9-11-7-16,13-32-5 16,8-11 5-16,12-20 2 0,-1-5 3 15,4-1 2-15,-10 0 1 16,-1 5 3-16,-2 5 1 15,-12 19 5-15,-5 15 9 16,-14 29 27-16,-7 15-9 16,-20 27-17-16,0 17-11 15,-20 25-27-15,-5 12 6 16,-1 5 11-16,2-1 1 0,15-14-3 16,8-16-1-16,20-18-17 15,6-11-1-15,18-19 0 16,9-7 3-16,7-18 20 15,3-10 0-15,3-7 4 16,-7 2 4-16,-6 9 18 16,-9 11 7-16,-10 22 8 15,-5 10-3-15,-21 33-13 16,-9 15-8-16,-38 31-6 16,-7 11-3-16,-18 9-26 15,-3 2-65-15,10 2-160 16,-1-1-108-16,3 0 199 15</inkml:trace>
  <inkml:trace contextRef="#ctx0" brushRef="#br0" timeOffset="113304.79">2868 3907 488 0,'-2'-13'241'0,"13"0"-112"16,5 2-15-16,13-1-14 15,2 1-39-15,15-1-12 16,6 2-8-16,5 2-5 15,9 3-3-15,-8 6-8 16,-3 3-1-16,-9 7-15 16,-8 2 0-16,-11 6 15 15,-9 4 8-15,-14 12 16 16,-8 8 4-16,-19 11-10 16,-2 8-7-16,-15 3-15 0,3 4-3 15,-6-7-5-15,-2-5-2 16,7-10-1-16,-6-5 0 15,7 0-2-15,3-5 0 16,2-4-3-16,7-3-2 16,11-6-4-16,0-4-5 15,14-5-7-15,2-3 1 16,10-10 3-16,3 4 10 16,13-6 13-16,3-4 3 15,15-2 1-15,4-5-5 0,2-2-8 16,-4-1 0-16,3-2 0 15,-2 1 0-15,-4-1 2 16,2 3 2-16,-6 1-42 16,-9-2-22-16,-1 4-59 15,-6 1-62-15,-9 2 119 16</inkml:trace>
  <inkml:trace contextRef="#ctx0" brushRef="#br0" timeOffset="113569.59">3079 4249 677 0,'-19'3'305'0,"4"-7"-109"15,5 1-90-15,9-1 28 16,4 1-42-16,9 1-40 0,5-1-10 15,10 1-28-15,2 2 0 16,9-4-3-16,3 2-5 16,4-5-1-16,4-4 1 15,5-1-24-15,0-6-46 16,-1-1-166-16,-1-2 150 16</inkml:trace>
  <inkml:trace contextRef="#ctx0" brushRef="#br0" timeOffset="114355.62">3275 3322 709 0,'-5'20'317'0,"0"10"-174"15,2 6 21-15,3 5-54 0,0-2-25 16,0-7-34-16,0-2-25 15,10-12-25-15,-5-7 0 16,19-10 6-16,0-9 4 16,3-11 7-16,8-3 1 15,-7-8 0-15,-2 0 1 16,-7 1 1-16,-5 0 0 16,-7 8 7-16,-7 3 2 15,-6 4 13-15,-2 8 4 16,-8 4-3-16,-4 6-2 0,-3 15-18 15,-1 2-7-15,-1 7-10 16,7 1-3-16,4-6-4 16,3-7-1-16,11-5-5 15,2-4 0-15,9-12 4 16,5-3 2-16,3-8 6 16,-3-4 1-16,-3 2 0 15,-2 0 0-15,-8 6-2 16,0 6 1-16,1 5-6 15,-4 3 0-15,-10 5-3 16,0 5-1-16,1 7 4 16,-5 2 0-16,10 1 2 15,-5-5-2-15,5-5-3 16,4-3-1-16,0-3 0 16,7-5 3-16,1-5 2 15,0-6 4-15,2-7 2 0,1 3 2 16,-7-2 2-16,-4 2 3 15,-4 5-2-15,-3-2-2 16,-3 6-6-16,-1 2-4 16,-14 3-5-16,4 6-3 15,2 8-1-15,-1 3-1 16,6 5 0-16,2 1-3 16,-1 0 1-16,10 1-2 15,9 0-41-15,3 1-63 0,18 4 78 16</inkml:trace>
  <inkml:trace contextRef="#ctx0" brushRef="#br0" timeOffset="116421.57">17056 3735 298 0,'-4'-2'171'0,"1"2"-34"0,2 0 34 16,1-1-5-16,0 0-20 16,0 0-21-16,0 1-20 15,14 0-12-15,41 1-3 16,-22-3-6-16,-1-3-8 16,-2 2-27-16,2 7-13 15,-2 0-22-15,-2-1-5 16,6 4-3-16,-5-7-2 0,-3 7 0 15,-3 6 1 1,-18 1 11-16,3 8 10 0,-19 5 9 16,-6 0 2-16,-14 7-10 15,-10 1-7-15,1 13-9 16,-7-2-4-16,-8 3-3 16,1 2-1-16,-9-4-2 15,5 4 0-15,10-1-1 16,2-7 0-16,9-5-1 15,8-4-1-15,10-4-3 16,3 0-2-16,8-6-4 16,8 0 0-16,8-4 2 15,10-3 6-15,13 0 11 16,-1-6 6-16,7-6 2 16,1-2-1-16,3-4-4 15,1-3-3-15,0-5-2 16,-1-3-3-16,1-1 0 0,-7-2 5 15,-2-2-53-15,-4 2-25 16,-14-5-47-16,3 2-44 16,-11-7-68-16,5 1-111 15,-5-5 218-15</inkml:trace>
  <inkml:trace contextRef="#ctx0" brushRef="#br0" timeOffset="116631.75">17003 4053 625 0,'-10'7'354'16,"5"1"-106"-16,5-1-75 15,8 0 20-15,9 2-77 16,9-1-19-16,16-4-29 16,5-2-26-16,9-5-26 15,-2-1-7-15,2-2-21 16,4 1-46-16,3 1-163 15,11 1 147-15</inkml:trace>
  <inkml:trace contextRef="#ctx0" brushRef="#br0" timeOffset="118564.91">7933 14159 42 0,'3'-11'44'16,"-3"2"10"-16,1 3-9 16,1 6-4-16,-2-3-39 15,-2 2-2-15</inkml:trace>
  <inkml:trace contextRef="#ctx0" brushRef="#br0" timeOffset="119462.55">8505 14258 591 0,'-13'-2'319'16,"6"-1"-67"-16,7 3-37 15,3 2-93-15,5-3-40 16,9 0-49-16,5 0 2 0,7-2 14 16,3 6 0-16,-5-2-15 15,-3 0-6-15,-6 5-10 16,-3 1-3-16,0 5 4 16,-6 0 5-16,-7 2 11 15,-1 6 2-15,-7 1-3 16,-2 5-5-16,-2 6-11 15,-10 0-4-15,-4 5-6 16,-2-1 0-16,-8-4-2 16,3 1-1-16,1-4-3 15,0-3-1-15,8 6-3 16,4 0-3-16,6-5 0 16,6 4-3-16,6-8-3 15,3-2-1-15,8-7 4 16,5-1 2-16,7-7 18 15,2-4 12-15,4-4 13 16,-2-4 0-16,1-3-9 16,-5-5-10-16,-2 1-12 0,4-1-2 15,-7 0-36-15,1 0-32 16,-2-5-112-16,-1 0-78 16,-8-2-184-16,5 3 262 15</inkml:trace>
  <inkml:trace contextRef="#ctx0" brushRef="#br0" timeOffset="119651.05">8555 14545 569 0,'-23'3'357'15,"4"4"-10"-15,6-3-118 16,2 0-13-16,8-1-66 16,3-1-43-16,3-2-66 15,-3 0-26-15,0-1-15 16,13 0 1-16,12-1-4 15,27-4 27-15,-22 1-120 16,-1 0-84-16,8 1 119 16</inkml:trace>
  <inkml:trace contextRef="#ctx0" brushRef="#br0" timeOffset="119870.22">9064 14592 751 0,'2'26'424'15,"-6"-6"-64"1,-4 11-111-16,-4 7-89 0,-1 3-43 16,-3 4-52-16,0-4-25 15,3-10-43-15,1-5-44 16,2-7-161-16,-2-5 139 15</inkml:trace>
  <inkml:trace contextRef="#ctx0" brushRef="#br0" timeOffset="120368.89">7972 14888 1028 0,'66'-55'432'0,"-79"80"-257"15,-5 3-35-15,-7 10-78 16,-6 5-20-16,-6-1-32 16,-1-2-1-16,-4-2-41 15,3-6-57-15,-5-1 58 16</inkml:trace>
  <inkml:trace contextRef="#ctx0" brushRef="#br0" timeOffset="121014.62">3112 12253 753 0,'19'65'401'0,"-31"-40"-148"15,-8 8-74-15,0 4-44 16,-12 6-67-16,-2 2-20 15,-2 0-11-15,-3-6-70 16,8-13 23-16</inkml:trace>
  <inkml:trace contextRef="#ctx0" brushRef="#br0" timeOffset="121638">1577 11883 400 0,'26'-6'264'0,"0"-3"11"16,8 0-186-16,-2 0 12 15,8 5-46-15,-2 0-7 16,3 1-10-16,0 3-2 15,0 4-13-15,-6-2-3 0,-4 7 29 16,-5 3 12-16,-12 2 18 16,-5 3 6-16,-10 9-20 15,-9-5-10-15,-7 9-23 16,-6-2-6-16,-2 8-11 16,0 2-3-16,-7 0-4 15,3 4-2-15,-3-6-3 16,4 1-1-16,5-4-2 15,7 1 0-15,2-8-4 16,-1-5-1-16,10-3-8 16,-2-6-4-16,14-1-7 15,4-3-2-15,9-1 4 16,2-5 4-16,1-2 10 16,5-1 5-16,0-7 4 15,5 4 4-15,-3-7 1 16,0 0 0-16,-5-1-43 15,0-1-53-15,-2 0-180 16,-2-4 168-16</inkml:trace>
  <inkml:trace contextRef="#ctx0" brushRef="#br0" timeOffset="121848.43">1755 12177 733 0,'-8'4'359'0,"2"-1"-93"16,4-4-238-16,6-1 5 15,-4 1-40-15,14-1 1 0,14-6 8 16,42-7-2-16,-21 2 6 16,3-2-59-16,8 1-178 15,7 0 161-15</inkml:trace>
  <inkml:trace contextRef="#ctx0" brushRef="#br0" timeOffset="122403.48">2392 12198 695 0,'-52'20'327'0,"64"-23"-149"16,2 3-4-16,-3 1-76 15,-4 2-17-15,-1 6-14 16,-2-2 4-16,-2 4-1 16,-2 1-2-16,-4 1-15 15,-3 4-19-15,-2 1-16 16,-2-1-6-16,7-5-9 31,3-5-5-31,0-1-13 0,-3 15-4 0,8 6-2 16,9-6 2-16,8-4 6 15,5 0 2-15,7 1 5 16,2-2 33-16,7 12-76 16,6 8 45-16</inkml:trace>
  <inkml:trace contextRef="#ctx0" brushRef="#br0" timeOffset="132484.09">12212 15023 488 0,'-58'66'281'0,"27"-20"-21"15,0 4-56-15,0 13-71 16,2 10-24-16,6 15-42 0,1 8-23 15,10 11-18 1,2 2-7-16,1 16-14 0,5 5-1 16,4 0-3-16,6 0 0 15,5-4-1-15,3-7-14 16,4-7-10-16,7-9-16 16,8-18-53-16,4-10-26 15,11-9-102-15,1-2-88 16,12-13 199-16</inkml:trace>
  <inkml:trace contextRef="#ctx0" brushRef="#br0" timeOffset="133405.35">14942 15051 363 0,'7'-4'242'15,"-4"-2"49"-15,5 2-128 16,2-1-71-16,3 8-14 0,4 5-15 15,6 5 0-15,-1 10 8 16,2 4-3-16,-4 8-20 16,-2 7-7-16,-1 12-3 15,-6 9-1-15,-4 17-10 16,-11 9-5-16,-1 12-8 16,-3 6-3-16,-9 6-4 15,-1 2 1-15,-11 4-1 16,-2-8 15-16,-2-11 10 15,1-5-1-15,2-12-30 16,-2-2-83-16,2-12-343 16,1-10 287-16</inkml:trace>
  <inkml:trace contextRef="#ctx0" brushRef="#br0" timeOffset="135797.96">16142 15146 413 0,'25'87'219'0,"-27"-82"-37"0,4 1-33 16,-1-6-31-16,-1 0 3 15,0-1-1-15,0 0 2 16,0-1 4-16,0 1-4 16,0 0-18-16,0 0-14 15,0 0-34-15,4-3-15 16,-1-5-20-16,0-2-8 15,25-32-7-15,-16 31 0 16,1-4-2-16,-6-4 0 0,8 3 1 16,-8-4 0-1,0 3 1-15,6 1 0 0,-5 1-2 16,3 2 0-16,0 2-2 16,-1 0 1-16,-4 4 0 15,2 2 0-15,-6 1 0 16,6 0 1-16,-5 4-1 15,-2-1-1-15,2 2-1 16,-3 0-1-16,0 0-2 16,0 3-2-16,4 14 1 15,7 34-1-15,-9-25 3 16,-2 3 1-16,-1 6 2 16,0 1 1-16,-3 2 2 15,-3 6-1-15,0 2 0 16,2 1-1-16,-2 2 0 15,2-3 1-15,-5-3-1 16,0-9 2-16,5-7 0 0,0-3 2 16,1-10 0-16,1 1 1 15,-3-5 1-15,1-3 1 16,8 1 2-16,-5-6 2 16,-2 0 1-16,2 2 2 15,1-4 1-15,0 0 0 16,0 0 2-16,0-1 2 15,0 0 5-15,-5-1 2 16,1 1-1-16,-6-1-3 0,0 0-5 16,-28-5-4-16,26 4-4 15,3 0-2-15,-3 0-5 16,0-1-1-16,5 4-3 16,-4-2-1-16,6 1 0 15,-1 1-1-15,2-3 2 16,3 2 1-16,-1-1 4 15,3 2 0-15,0-1-3 16,0 1-3-16,0 0-6 16,0 0-5-16,0 0 1 15,7 1 2-15,10 3 5 16,28 7 3-16,-29-7 2 16,10 0 0-16,4 1-1 15,3-3-1-15,8-1-1 16,0 0 0-16,-3 3 1 15,-1-2 1-15,1-1-1 16,-2 3-26-16,-2-3-50 16,-6 1-37-16,-6 1-117 0,-6 0-68 15,-9-3 188-15</inkml:trace>
  <inkml:trace contextRef="#ctx0" brushRef="#br0" timeOffset="136517.03">16144 16124 371 0,'62'50'273'0,"-64"-56"44"0,2 3-37 16,4-2-57-16,-10 1-20 16,2-1-33-16,-3 0-13 15,-6 2-30-15,8 1-18 16,-1 2-30-16,-1 3-16 15,-1 2-25-15,4 4-9 16,-6 1-17-16,4 3-7 16,-2 2-6-16,0 3-4 0,6 5-1 15,-1 2-1-15,3 4-1 16,0 1 1-16,6 0 0 16,6-1 0-16,4 1 2 15,-1-4 1-15,5-3 1 16,-4-6 0-16,1-10 4 15,7-5 2-15,-4-5 4 16,6-6 4-16,-4-8 6 16,-9-7 2-16,-2-6 3 15,-6-3-1-15,-3-5-6 16,-2 2-1-16,-5-1-9 16,0-1-5-16,-8 8-14 15,6-2-6-15,-9 8-14 16,-2 1-11-16,1 9-29 15,2 3-27-15,-6 6-78 16,7 5-66-16,-12 4 155 0</inkml:trace>
  <inkml:trace contextRef="#ctx0" brushRef="#br0" timeOffset="137058">16048 14790 776 0,'-16'11'351'0,"-4"10"-152"15,-2 1-24-15,1 10-62 16,-4 1-9-16,0 8-31 0,0 6-7 16,0 7-11-1,3 6-15-15,4 9-22 0,1 8-7 16,4 21-7-16,-3 8-2 16,8 9-1-16,2 2 1 15,6 1-1-15,4 3 0 16,2-1 1-16,5-1-1 15,4-15 0-15,4-6-1 16,4-10-12-16,-1-2-16 0,4-5-51 16,2-7-38-16,2-15-134 15,3-6-122-15,5-15 237 16</inkml:trace>
  <inkml:trace contextRef="#ctx0" brushRef="#br0" timeOffset="137483.03">16915 14786 549 0,'8'2'300'0,"3"8"-26"16,2 11-161-16,3 3-16 16,1 14-35-16,1 7-17 15,3 16 6-15,-1 6 17 16,0 13 20-16,-2 1 1 15,-6 13-7-15,-5 8-13 16,-7 9-24-16,-2 5-10 0,-13-3 11 16,-3 0 2-16,-5-3 3 15,-5-1 0-15,-6-19-27 16,-3-6-7-16,-7-18-13 16,-3-2-37-16,-1-8-147 15,-2-5-86-15,-8-7 147 16</inkml:trace>
  <inkml:trace contextRef="#ctx0" brushRef="#br0" timeOffset="138551.26">12879 15093 661 0,'19'-75'362'0,"-30"72"-75"16,3 3-77-16,-5 2-95 16,-4 2-34-16,-2 6-42 15,-4 0-14-15,2 8-13 16,5 4-4-16,4 12-9 16,2 5-3-16,7 11-7 15,3 7 0-15,8 7 2 16,10 5-1-16,7-8 2 15,5-6 0-15,4-18 3 16,-5-13-1-16,0-13 0 16,-5-10 0-16,6-12 10 0,5-6 11 15,4-15 19-15,4-2 5 16,-11-10-4-16,-4-2-5 16,-11-3-8-16,-5 2-1 15,-9 4 7-15,-6 0 4 16,-12 5 5-16,-5 3-3 15,-8 3-21-15,5 8-17 16,3 9-54-16,1 5-29 16,13 12-56-16,-12-1-43 15,9 8 120-15</inkml:trace>
  <inkml:trace contextRef="#ctx0" brushRef="#br0" timeOffset="139744.24">14059 15075 708 0,'-10'92'360'0,"6"-85"-110"16,4-3-52-16,-4-4-61 15,8 3-23-15,-4-3-27 16,-2 0-8-16,2 0-22 16,0 0-12-16,0-1-16 15,0 0-3-15,0 0-2 16,0 0-1-16,2-6-5 16,8-4-1-16,32-31-7 15,-31 25-3-15,2-4-3 16,-1 0-1-16,-1-6 0 15,3 3-1-15,2 3 0 16,-2 1 0-16,-4 8 0 16,-3 1 0-16,-2 4 1 0,-2 4-1 15,-1 3-2-15,-2 0-1 16,0 0-5-16,0 0-1 16,-1 0 2-16,1 0 2 15,0 0 3-15,1 14 3 16,-1 9 0-16,-6 32 6 15,-6-21 13-15,-3 1 7 16,0 6 9-16,2 4-3 16,3 0-12-16,0-1-7 15,0 0-10-15,3-3-3 0,-1 3-2 16,-2-3-1-16,8 0-19 16,-4-4-17-16,2-7-59 15,4 0-43-15,2-12-112 16,3-1-89-16,-2-7 215 15</inkml:trace>
  <inkml:trace contextRef="#ctx0" brushRef="#br0" timeOffset="141167.32">12359 16414 483 0,'-34'-27'242'0,"34"25"-65"15,-1 2-34-15,1-1-36 16,0 1-15-16,0 0-20 15,-1 0-1-15,1 0 7 16,0 0 6-16,0 0 5 16,0 0 1-16,0 0-5 0,11 2-3 15,3 2-15-15,29 8-10 16,-23-6-22-16,-8-5-10 16,5 0-12-16,6 1-4 15,-4-1-5-15,-2-1 0 16,-5 2 0-16,0 4 0 15,-3-5-1-15,3 4 2 16,-4-1-51-16,-1-1-51 16,-1 1-153-16,-2 0-267 15,6 1 338-15</inkml:trace>
  <inkml:trace contextRef="#ctx0" brushRef="#br0" timeOffset="141967.73">12876 16275 707 0,'8'-6'321'15,"1"-3"-149"-15,6 3-52 16,1 5-35-16,-1 0-24 16,4 1-22-16,-1 1 3 15,-3 2 1-15,5 3 2 16,-2 1 9-16,-2 1-3 16,-1 8-16-16,-5-4-4 0,-4 5-7 15,0 7-3-15,-6-4-4 16,0 3-2-16,-6 1-2 15,-2 1-1-15,-8 2 0 16,-6 2 1 62,-2 1-19-78,-1-4-13 0,-2 1-30 0,6 1-15 0,-5-7 7 0,2-2 13 0,1-8 29 16,1-6 13-16,5-4 5 0,5-1 7 0,4-2 1 0,-2-3-1 0,3 0 2 15,3-3-6-15,2-2-2 16,-1-1-1-16,6-1-2 16,-3 1-2-16,0 1-5 15,6 3-2-15,-2 0-5 16,4 2 0-16,5 4 9 16,0 1 4-16,2 2 11 0,2 5 2 15,-3 4-2-15,-2 0-2 16,6 7-3-16,-4-2-2 15,0 0-2-15,5 2-1 16,-6-2 0-16,6 0 0 16,2 0-1-16,-2-2 0 15,5 1 0-15,-5-2 1 16,1-1-1-16,-1 0 1 16,-2-4-80-16,-1-3-84 15,1-4 103-15</inkml:trace>
  <inkml:trace contextRef="#ctx0" brushRef="#br0" timeOffset="142623.99">13776 16456 399 0,'-1'-36'240'0,"0"36"-3"15,1 0-31-15,0 0-29 16,0 0-6-16,0 0-16 15,0 0-3-15,0 0-26 16,6 0-16-16,4 1-37 16,6-1-18-16,26-2-22 15,-24 2-10-15,0-1-10 16,-1 1-4-16,-1 0-5 0,4 0-2 16,-4 1 0-16,-6-1-1 15,5 1-36-15,-11-1-48 16,-1 0-155-1,3 1-254-15,-7-1 317 0</inkml:trace>
  <inkml:trace contextRef="#ctx0" brushRef="#br0" timeOffset="143444.79">14174 16307 370 0,'42'-64'273'0,"-40"56"11"16,5 2-83-16,2 3-35 16,1 0-40-16,1 2-20 15,3 2-5-15,1 1-6 16,4-1-21-16,3 4-11 0,-1 0-30 16,2 4-11-16,-4 3-11 15,-1-3 0-15,-2 5 8 16,-6-3 4-16,-3 4 2 15,-3 0-1-15,-5 6-9 16,-2 0-2-16,-6 0-8 16,-3 3-9-16,-5-3-20 15,-1 3-8-15,-6-6-14 16,-4 0-5-16,-6-3-25 16,1-1-20-16,-5-4-18 15,5 0 12-15,2-7 43 16,3-2 30-16,13-1 49 15,1-2 8-15,9-3 12 16,2-2 1-16,-1-3-11 16,6 0-2-16,-1-3-9 15,7 1-2-15,-2 0-5 16,-2-1-3-16,6 2-4 0,-6-1-1 16,2 6 2-16,4 0-2 15,4 9 5-15,6 4 8 16,4 5 13-16,-1 4 7 15,-2 2 6-15,3 4-4 16,-2 2-12-16,2 0-6 16,2 2-13-16,-2 1-2 15,9-1-65-15,2-3-52 16,7-10-246-16,6 0 224 16</inkml:trace>
  <inkml:trace contextRef="#ctx0" brushRef="#br0" timeOffset="144334.35">17734 15907 770 0,'-24'-68'347'0,"25"64"-139"15,5 3-31-15,7 1-29 16,2 1-15-16,-1 1-56 15,2-3-20-15,-6 1-42 16,3-3-9-16,3 4-5 16,-3 1-1-16,5-2-2 15,5 5-1-15,4-5-29 16,-6-5-23-16,0 5-77 16,-3-2-56-16,-4 1 118 15</inkml:trace>
  <inkml:trace contextRef="#ctx0" brushRef="#br0" timeOffset="144599.64">17810 15678 778 0,'-6'3'393'16,"3"-3"-103"-16,1-1-47 15,2 1-96-15,0 0-34 16,0-2-70-16,0 2-23 16,0 0-14-16,6 0-4 15,13 3-6-15,31 5-2 16,-24-5-38-16,0 0-24 0,12 0-60 16,-3 0-57-16,7 0-184 15,3-1 237 1</inkml:trace>
  <inkml:trace contextRef="#ctx0" brushRef="#br0" timeOffset="145845.62">18930 14765 457 0,'-4'-13'242'16,"-5"5"-57"-16,15 7-17 15,-15 0-56-15,0 1-19 16,2 6-16-16,-6 5-7 16,2 9 29-16,-4 8 19 15,5 17-7-15,-10 5-16 16,2 25-51-16,-3 7-21 16,-8 18-17-16,-3 14-3 15,-4 20 6-15,-1 6 3 0,5 10 7 16,2-2 4-16,7-1-4 15,9-4-3-15,8-9-6 16,6-2-4-16,10-22-2 16,0-6 0-16,7-19-2 15,1-14 1-15,8-16-4 16,0-12-12-16,8-13-50 16,-1-2-48-16,-1-7-199 15,1 0 200-15</inkml:trace>
  <inkml:trace contextRef="#ctx0" brushRef="#br0" timeOffset="147196.01">19685 15071 539 0,'-35'-2'262'15,"27"5"-83"-15,-4 9-72 16,-1 1-21-16,0 7-25 16,0 4-24-16,3 6-20 15,1 5-3-15,4 7-11 16,-1 7-1-16,7 5-1 15,8 3-1-15,5-7 16 16,6-7 10-16,3-13 17 16,1-6 12-16,7-14 3 15,2-5 0-15,6-16 12 16,3-3 9-16,1-14 18 16,-4-5 5-16,-14-10-14 15,3-5-15-15,-21-6-33 0,0 3-11 16,-2 3-10-16,-7 0-4 15,-2 2-6-15,-9 0-8 16,-7 8-18-16,0 6-23 16,-5 17-35-16,0 7-29 15,-9 14-85-15,-5 10-34 16,-7 15-138-16,0 7 215 16</inkml:trace>
  <inkml:trace contextRef="#ctx0" brushRef="#br0" timeOffset="147691.2">19267 16295 754 0,'-62'27'373'16,"65"-27"-114"-16,1 1-58 16,2 3-63-16,7 0 4 15,2 2-17-15,1-2-16 0,6 2-43 16,-2-2-21-16,-4-2-28 15,7 2-7-15,-6-4-5 16,2 3-3-16,-3-3-30 16,-2-5-26-16,-2 5-78 15,4-1-57-15,2 1-174 16,1 1 226-16</inkml:trace>
  <inkml:trace contextRef="#ctx0" brushRef="#br0" timeOffset="148415.67">19667 16275 671 0,'90'-49'352'15,"-83"38"-99"-15,0 2-36 16,3 0-63-16,3 1-30 0,1 2-32 15,4 2-4 1,-4 2-13-16,3 2-9 0,-1 3-17 16,-3 1-12-16,3 6-23 15,0 6-4-15,-8 1-3 16,1 3 1-16,-6 3 0 16,-4-1 0-16,-7 1 0 15,-3 4 0-15,-11 1-32 16,2 2-22-16,-12 1-48 15,-5-2-21-15,-4-6 15 16,-3-1 21-16,7-9 44 16,1-3 19-16,8-7 15 15,5-3 5-15,6-4 16 16,4-2 4-16,6-1 8 16,4-3 3-16,6 0 4 15,3 1 5-15,2-3 8 16,1 4-3-16,3-1-14 15,0-1-9-15,5 7-13 0,-3 1-3 16,8 2 7-16,-1 2 4 16,2 2 1-16,1 2-1 15,-1 3-9-15,4 1-5 16,-2 2-4-16,2 2-1 16,-5-5 0-16,-3 6 0 15,-2-2 0-15,-3-2 0 16,0 1-2-16,-2-3-7 0,5-3-41 15,-1 0-26-15,-6-6-66 16,-4-2-31-16,0-2-67 16,0-2-69-16,-1-7 200 15</inkml:trace>
  <inkml:trace contextRef="#ctx0" brushRef="#br0" timeOffset="148970.65">20579 14704 709 0,'20'4'292'0,"7"4"-187"16,-4 4-21-16,0 8-32 15,-4 4-3-15,1 13 1 16,1 7 25-16,-5 14 53 16,1 11 8-16,-6 13 14 15,-4 4-14-15,-8 17-50 16,-4 8-23-16,-9 14-35 15,-4 7-11-15,-3 4-12 16,-5-1 0-16,-4 3-3 16,0-5 1-16,1 0 0 15,1-4 1-15,-4-11 2 16,9-4-1-16,-9-17 2 16,3-11 1-16,-7-16-52 15,-13-4-71-15,-7-5 76 16</inkml:trace>
  <inkml:trace contextRef="#ctx0" brushRef="#br0" timeOffset="156988.34">5160 14417 573 0,'0'-1'296'0,"1"-3"-67"16,2-9-28-16,-3 6-45 0,-1 0-12 15,-7-25-33-15,7 31-4 16,0 0-18-16,-2-1-6 16,3 2-12-16,0 0-9 15,0 0-21-15,0 0-13 16,-1 0-19-16,1 0-5 15,-1 0-5-15,0 12 1 16,0 11-1-16,-2 31 1 16,3-18-1-16,1-1 1 0,-2 7 0 15,-1 0 0-15,-1 6 1 16,2 5-1-16,0 7 0 16,2 5 1-16,3-4 0 15,-2-1 0-15,-1-10 0 16,0-4 0-16,-2-9 1 15,-1-5 1-15,-2-4 0 16,1-4 2-16,-4-4 1 16,2-4 2-16,-3-5 6 15,1-1 1-15,0-5 3 16,-2-5 1-16,-1-3-6 16,0-4-2-16,-3-3-7 15,3 0-1-15,1-3-2 16,1 1-1-16,2-1-4 15,0-3-2-15,3 1 1 16,1-1 0-16,2 1 3 16,0 2 1-16,-2 1 1 15,-1 2 2-15,1 5-1 0,0 0 0 16,-1 5-13-16,3 0-4 16,0 0-5-16,4 19 1 15,17 40 12-15,-15-28 4 16,4 6 2-16,0-1 1 15,0 0-2-15,5-2-1 16,1-9-1-16,-1-6-1 16,0-15 2-16,-2-4 2 0,2-10 3 15,1-7 3-15,4-3 0 16,-2-5 0-16,2 1 2 16,1 4-18-16,0 4-140 15,-2 1-291-15,3 5 289 16</inkml:trace>
  <inkml:trace contextRef="#ctx0" brushRef="#br0" timeOffset="162584.54">18432 5842 300 0,'5'3'136'0,"4"9"-63"16,1 1 2-16,-1 5-17 16,0 1-16-16,-6 1-26 0,5 3-5 15,-6 0-3-15,1 5 1 16,-5 6 6-16,-1 5 6 15,-4 19 8-15,-2 15 4 16,-4 26 4-16,-1 12-5 16,0 21-12-16,-4 7-4 15,-1 11 13-15,-2 3 20 16,-5 1 18-16,0-2 2 16,8-11-20-16,-1-5-19 15,-2-7-16-15,2-5-2 16,-3-11-3-16,1-8 0 0,1-24-3 15,0-10-2-15,0-15 0 16,0-5 0-16,7-6 0 16,-1-7 0-16,6-6 1 15,0-4-2-15,5-10-1 16,3-1 0-16,7-11 2 16,1-1 2-16,7-1 4 15,2-2 2-15,7 2 2 16,6 0 0-16,8 5 0 15,-1 3-1-15,13 4-3 16,1 2-2-16,14-2-3 16,16 1-1-16,20-3-4 15,12 1 0-15,14-1-1 16,7 1 1-16,7-8 0 16,5 2 1-16,9-7 0 15,1-4-1-15,-2-7 1 0,4-1-1 16,2 1 0-1,-3-2 1-15,-5 6-1 0,-2-1 1 16,-6-1-1-16,-4-1 0 16,-9 3-1-16,-15-5 1 15,-17-5 1-15,-7 3 2 16,-8-8 2-16,-7 4 2 16,-13 1 4-16,-16-1 1 15,-15 6 3-15,-6 0 2 0,-20 0 11 16,2 4 11-16,-5-4 10 15,-8-2-5-15,4-7-16 16,-2-8-9-16,-1-17-16 16,3-11 3-16,-2-19 5 15,-2-14-2-15,3-26 0 16,3-12-2-16,6-8-7 16,0-9 0-16,13-7-7 15,4-1-5-15,19-5-3 16,5 4 3-16,7 8-8 15,0 13 6-15,-4 16-6 16,2 13-2-16,-4 21 6 16,-7 5-3-16,-3 15 4 15,-13 6-2-15,-9 15-5 16,-5 5-2-16,-13 9 0 16,7 6 3-16,-2 8 14 15,-4 3 7-15,3 6 8 0,-3 1 1 16,-1 2-3-16,-1-1-5 15,0 0-5-15,0 0-2 16,-11 0 3-16,-4 0 2 16,-49-7 1-16,17 1-2 15,-16 3 0-15,-14-4-1 16,-14 1 0-16,-3 2 0 16,-19 2 2-16,-13 4 3 15,-16 5 17-15,-19 9 7 0,-34 3 4 16,0 4-4-16,-25 8-15 15,-4-4-6-15,30-5-2 16,-1-4 1-16,28-9 0 16,20-4 0-16,11-5 1 15,12 1 2-15,19-7 9 16,1-1-1-16,25-2 9 16,11 0-48-16,17-3 19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5</a:t>
            </a:r>
          </a:p>
          <a:p>
            <a:r>
              <a:rPr lang="he-IL" dirty="0"/>
              <a:t>6/5/2020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C8F6-62CE-459C-BB6F-BBF0F6BE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5A37-3CC6-476C-9F5C-C25E3DE1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B87362-A287-49CE-A037-83A1303612D0}"/>
                  </a:ext>
                </a:extLst>
              </p14:cNvPr>
              <p14:cNvContentPartPr/>
              <p14:nvPr/>
            </p14:nvContentPartPr>
            <p14:xfrm>
              <a:off x="612000" y="560160"/>
              <a:ext cx="7030440" cy="474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B87362-A287-49CE-A037-83A1303612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640" y="550800"/>
                <a:ext cx="7049160" cy="47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50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F54D0B-9DBC-4F2B-9F6F-7ECF006D5A2D}"/>
                  </a:ext>
                </a:extLst>
              </p14:cNvPr>
              <p14:cNvContentPartPr/>
              <p14:nvPr/>
            </p14:nvContentPartPr>
            <p14:xfrm>
              <a:off x="652680" y="1056960"/>
              <a:ext cx="5922720" cy="557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F54D0B-9DBC-4F2B-9F6F-7ECF006D5A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320" y="1047600"/>
                <a:ext cx="5941440" cy="55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2113-7336-45CC-8514-2D2DCFD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099C-6699-45E6-8519-91F1C0F0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A2A7-E115-423F-BB9D-A4304E3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כאשר הקלט מחזורי עם תדר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he-I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מהו הערך הקטן ביותר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 עבורו ייתכן שתהיה תהודה?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CB1E90-90B1-456B-BF1D-FE10468BB501}"/>
                  </a:ext>
                </a:extLst>
              </p14:cNvPr>
              <p14:cNvContentPartPr/>
              <p14:nvPr/>
            </p14:nvContentPartPr>
            <p14:xfrm>
              <a:off x="330120" y="173880"/>
              <a:ext cx="6604560" cy="642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CB1E90-90B1-456B-BF1D-FE10468BB5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760" y="164520"/>
                <a:ext cx="6623280" cy="64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67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9A4BD9-31D1-411E-978E-AFFECB8A0CD8}"/>
                  </a:ext>
                </a:extLst>
              </p14:cNvPr>
              <p14:cNvContentPartPr/>
              <p14:nvPr/>
            </p14:nvContentPartPr>
            <p14:xfrm>
              <a:off x="263880" y="932040"/>
              <a:ext cx="7406280" cy="592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9A4BD9-31D1-411E-978E-AFFECB8A0C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20" y="922680"/>
                <a:ext cx="7425000" cy="59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C7D9-800F-4809-A659-B0C123C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572B-6E1C-4A87-BBC9-4AF5A869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7F1CB5-F4A9-471B-B8BF-5BCDD8C0E822}"/>
                  </a:ext>
                </a:extLst>
              </p14:cNvPr>
              <p14:cNvContentPartPr/>
              <p14:nvPr/>
            </p14:nvContentPartPr>
            <p14:xfrm>
              <a:off x="973080" y="1166760"/>
              <a:ext cx="4760640" cy="289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7F1CB5-F4A9-471B-B8BF-5BCDD8C0E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720" y="1157400"/>
                <a:ext cx="4779360" cy="29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87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015-478D-40C6-831A-704CB6A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8CB3-17C3-4602-9C55-B2488468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234188-89B1-4308-A360-6A19C058FDC4}"/>
                  </a:ext>
                </a:extLst>
              </p14:cNvPr>
              <p14:cNvContentPartPr/>
              <p14:nvPr/>
            </p14:nvContentPartPr>
            <p14:xfrm>
              <a:off x="1040760" y="911880"/>
              <a:ext cx="5905440" cy="539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234188-89B1-4308-A360-6A19C058FD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00" y="902520"/>
                <a:ext cx="5924160" cy="54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20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7-5CE5-4E22-AB06-9A16E8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DC5D-4394-48BF-9B9E-07183F3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8E814F-BBA0-440A-859D-E0AB0A63DA90}"/>
                  </a:ext>
                </a:extLst>
              </p14:cNvPr>
              <p14:cNvContentPartPr/>
              <p14:nvPr/>
            </p14:nvContentPartPr>
            <p14:xfrm>
              <a:off x="1649160" y="849600"/>
              <a:ext cx="5546160" cy="486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8E814F-BBA0-440A-859D-E0AB0A63D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9800" y="840240"/>
                <a:ext cx="5564880" cy="48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48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144-63EF-4981-9789-7BC2D25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7D9-FD85-45C1-9CA6-39F248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4F5B3B-0520-43B5-80D4-9E9DD90B5F6B}"/>
                  </a:ext>
                </a:extLst>
              </p14:cNvPr>
              <p14:cNvContentPartPr/>
              <p14:nvPr/>
            </p14:nvContentPartPr>
            <p14:xfrm>
              <a:off x="1060560" y="459000"/>
              <a:ext cx="7307640" cy="621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4F5B3B-0520-43B5-80D4-9E9DD90B5F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0" y="449640"/>
                <a:ext cx="7326360" cy="62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97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979-1571-43C2-9673-AB3AE83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907-6803-4789-8530-7BD7BFFD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1EB99F-AE7F-4361-A2CF-471EB901A66E}"/>
                  </a:ext>
                </a:extLst>
              </p14:cNvPr>
              <p14:cNvContentPartPr/>
              <p14:nvPr/>
            </p14:nvContentPartPr>
            <p14:xfrm>
              <a:off x="567720" y="672480"/>
              <a:ext cx="7403760" cy="546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1EB99F-AE7F-4361-A2CF-471EB901A6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60" y="663120"/>
                <a:ext cx="7422480" cy="54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55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ED9-1424-4D0F-8B48-AF082E1D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משוב אמצע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6FC7-790B-46B8-90A8-24044246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תודה לכל אלו שכבר ענו (רוב הסטודנטים).</a:t>
            </a:r>
          </a:p>
          <a:p>
            <a:r>
              <a:rPr lang="he-IL" dirty="0"/>
              <a:t>מי שלא - עדיין לא מאוחר לענות...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989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F4D3-01B1-4336-93BF-4F8D6F5E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D63-A29D-44D9-8E2D-92FAFDFB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6D86DF-268B-4A57-B122-68243643BEAF}"/>
                  </a:ext>
                </a:extLst>
              </p14:cNvPr>
              <p14:cNvContentPartPr/>
              <p14:nvPr/>
            </p14:nvContentPartPr>
            <p14:xfrm>
              <a:off x="1148760" y="1197360"/>
              <a:ext cx="6423480" cy="337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6D86DF-268B-4A57-B122-68243643BE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400" y="1188000"/>
                <a:ext cx="6442200" cy="33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77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7A2-9628-4C56-9D78-F1B04A0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9EA-5600-44A7-B0CF-72B0E89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297EC7-B526-4638-A730-6B71679CD98A}"/>
                  </a:ext>
                </a:extLst>
              </p14:cNvPr>
              <p14:cNvContentPartPr/>
              <p14:nvPr/>
            </p14:nvContentPartPr>
            <p14:xfrm>
              <a:off x="3031560" y="861480"/>
              <a:ext cx="2602440" cy="118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297EC7-B526-4638-A730-6B71679CD9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2200" y="852120"/>
                <a:ext cx="262116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EB7731-ED3A-4E43-9B6C-4EAC0858AD58}"/>
                  </a:ext>
                </a:extLst>
              </p14:cNvPr>
              <p14:cNvContentPartPr/>
              <p14:nvPr/>
            </p14:nvContentPartPr>
            <p14:xfrm>
              <a:off x="937800" y="2187360"/>
              <a:ext cx="5870160" cy="4301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EB7731-ED3A-4E43-9B6C-4EAC0858AD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440" y="2178000"/>
                <a:ext cx="5888880" cy="43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67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E61-5B7D-4AEB-A4B4-C30249F5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82A7-07D7-4CBB-AD81-C2F43ED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95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18-A223-49E6-A2D5-D5BE1854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E7D-2152-40E3-AF58-F99B9C8C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C43A-E9EC-4216-811C-6EB13F1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B159-96F7-46AA-9512-3EFAAF8A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657C-A1E0-4147-95F7-B516644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72A1-6FB7-4BEE-9D8E-4157643D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427288-75C8-4ACA-A927-7B2D3B729C6B}"/>
                  </a:ext>
                </a:extLst>
              </p14:cNvPr>
              <p14:cNvContentPartPr/>
              <p14:nvPr/>
            </p14:nvContentPartPr>
            <p14:xfrm>
              <a:off x="836280" y="724680"/>
              <a:ext cx="7422840" cy="2097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427288-75C8-4ACA-A927-7B2D3B729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920" y="715320"/>
                <a:ext cx="7441560" cy="21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06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44F1-98FF-49DE-8A5F-793F10DC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6F936-6B87-40FA-9C7F-429B15A8F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כמה נקודות שבת למערכת?</a:t>
                </a:r>
              </a:p>
              <a:p>
                <a:pPr marL="0" indent="0" algn="r">
                  <a:buNone/>
                </a:pPr>
                <a:r>
                  <a:rPr lang="he-IL" dirty="0"/>
                  <a:t>כמה מהן יציבות?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6F936-6B87-40FA-9C7F-429B15A8F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17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F19C-4AD3-42AF-82B2-9C4EE64E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BE7DD-E461-4A4C-920E-0159D88A0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נניח שתנאי ההתחלה הוא: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e-IL" dirty="0"/>
                  <a:t> הוא מספר קטן מאוד.</a:t>
                </a:r>
              </a:p>
              <a:p>
                <a:pPr marL="0" indent="0">
                  <a:buNone/>
                </a:pPr>
                <a:r>
                  <a:rPr lang="he-IL" dirty="0"/>
                  <a:t>מה יהיה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BE7DD-E461-4A4C-920E-0159D88A0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2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1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D6E8-4E47-4463-B6EF-1C259C2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B78E-73A5-4450-833B-08A48ACE5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E4DE5A-A7D0-43BF-ABA1-4D4866ECA2DD}"/>
                  </a:ext>
                </a:extLst>
              </p14:cNvPr>
              <p14:cNvContentPartPr/>
              <p14:nvPr/>
            </p14:nvContentPartPr>
            <p14:xfrm>
              <a:off x="691920" y="640080"/>
              <a:ext cx="6846120" cy="523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E4DE5A-A7D0-43BF-ABA1-4D4866ECA2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630720"/>
                <a:ext cx="6864840" cy="52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12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AEF-AEB3-4EB3-98A6-C5E91D06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E2A2-01FA-4FA9-9F05-B92CFA41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CDBE08-69BA-4E3E-A546-BD66251E60D9}"/>
                  </a:ext>
                </a:extLst>
              </p14:cNvPr>
              <p14:cNvContentPartPr/>
              <p14:nvPr/>
            </p14:nvContentPartPr>
            <p14:xfrm>
              <a:off x="771480" y="718560"/>
              <a:ext cx="6715440" cy="528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CDBE08-69BA-4E3E-A546-BD66251E60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120" y="709200"/>
                <a:ext cx="6734160" cy="52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98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3D7D-7E2C-437C-9ECB-FAE745BF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משוב אמצע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A246-87FC-48F7-AD76-C31B0C8B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פתרון שאלות הבנה</a:t>
            </a:r>
          </a:p>
          <a:p>
            <a:pPr lvl="1"/>
            <a:r>
              <a:rPr lang="he-IL" dirty="0"/>
              <a:t>מתי? אי אפשר להפריז בחשיבות </a:t>
            </a:r>
            <a:r>
              <a:rPr lang="he-IL" dirty="0" err="1"/>
              <a:t>הנסיונות</a:t>
            </a:r>
            <a:r>
              <a:rPr lang="he-IL" dirty="0"/>
              <a:t> המתסכלים לפתור לבד.</a:t>
            </a:r>
          </a:p>
          <a:p>
            <a:r>
              <a:rPr lang="he-IL" dirty="0"/>
              <a:t>לא עוברים על תרגילי כיתה</a:t>
            </a:r>
          </a:p>
          <a:p>
            <a:pPr lvl="1"/>
            <a:r>
              <a:rPr lang="he-IL" dirty="0"/>
              <a:t>בסך </a:t>
            </a:r>
            <a:r>
              <a:rPr lang="he-IL" dirty="0" err="1"/>
              <a:t>הכל</a:t>
            </a:r>
            <a:r>
              <a:rPr lang="he-IL" dirty="0"/>
              <a:t> עוברים על יותר תרגילים מאשר שנים קודמות.</a:t>
            </a:r>
            <a:endParaRPr lang="en-US" dirty="0"/>
          </a:p>
          <a:p>
            <a:r>
              <a:rPr lang="en-US" dirty="0"/>
              <a:t>Breakout rooms</a:t>
            </a:r>
          </a:p>
          <a:p>
            <a:pPr lvl="1"/>
            <a:r>
              <a:rPr lang="he-IL" dirty="0"/>
              <a:t>דעות שונות. לקצר? להאריך? </a:t>
            </a:r>
            <a:r>
              <a:rPr lang="he-IL"/>
              <a:t>לוותר?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6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46C-C1FB-44DD-84E9-AC4F6F95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C44-5344-4E0D-BD41-3EDC2132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BA261D-944E-409E-9BE0-E37BC6AF420F}"/>
                  </a:ext>
                </a:extLst>
              </p14:cNvPr>
              <p14:cNvContentPartPr/>
              <p14:nvPr/>
            </p14:nvContentPartPr>
            <p14:xfrm>
              <a:off x="435960" y="875880"/>
              <a:ext cx="7528680" cy="378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BA261D-944E-409E-9BE0-E37BC6AF42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00" y="866520"/>
                <a:ext cx="7547400" cy="38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337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24F9AB-77B7-4EE4-9FF7-8A4C41ED731E}"/>
                  </a:ext>
                </a:extLst>
              </p14:cNvPr>
              <p14:cNvContentPartPr/>
              <p14:nvPr/>
            </p14:nvContentPartPr>
            <p14:xfrm>
              <a:off x="1067760" y="551160"/>
              <a:ext cx="6027120" cy="517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24F9AB-77B7-4EE4-9FF7-8A4C41ED73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400" y="541800"/>
                <a:ext cx="6045840" cy="51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AD9D-E4DB-4B43-AB39-EE03D40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076A-8393-4352-B3CC-BB3068BA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88487A-6DFB-4103-897C-24F7BCD493F5}"/>
                  </a:ext>
                </a:extLst>
              </p14:cNvPr>
              <p14:cNvContentPartPr/>
              <p14:nvPr/>
            </p14:nvContentPartPr>
            <p14:xfrm>
              <a:off x="1377000" y="701640"/>
              <a:ext cx="6259320" cy="502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88487A-6DFB-4103-897C-24F7BCD493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640" y="692280"/>
                <a:ext cx="6278040" cy="50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178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774D-3256-4C53-B929-A58F7E34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A582-D7BB-47EA-A599-D357819B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CA46F0-C0FA-4683-A320-57FC14119FC4}"/>
                  </a:ext>
                </a:extLst>
              </p14:cNvPr>
              <p14:cNvContentPartPr/>
              <p14:nvPr/>
            </p14:nvContentPartPr>
            <p14:xfrm>
              <a:off x="579240" y="812880"/>
              <a:ext cx="7812360" cy="550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CA46F0-C0FA-4683-A320-57FC14119F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880" y="803520"/>
                <a:ext cx="7831080" cy="55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250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923C-581C-4992-8A06-62ACDDC5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3F6E9-6463-4EA4-8503-D6D2E6EC9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FEB9F-BF34-4F1F-97BE-7E9EA2C9D0BE}"/>
                  </a:ext>
                </a:extLst>
              </p14:cNvPr>
              <p14:cNvContentPartPr/>
              <p14:nvPr/>
            </p14:nvContentPartPr>
            <p14:xfrm>
              <a:off x="-143280" y="258480"/>
              <a:ext cx="8273880" cy="613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FEB9F-BF34-4F1F-97BE-7E9EA2C9D0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2640" y="249120"/>
                <a:ext cx="8292600" cy="61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788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AE63-17E2-4C94-B779-F8040CA9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3E9D-1656-478D-A8F7-7C098AA9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9082C3-BC5E-4A72-811B-253EAF1166BF}"/>
                  </a:ext>
                </a:extLst>
              </p14:cNvPr>
              <p14:cNvContentPartPr/>
              <p14:nvPr/>
            </p14:nvContentPartPr>
            <p14:xfrm>
              <a:off x="1884240" y="1062000"/>
              <a:ext cx="4836240" cy="255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9082C3-BC5E-4A72-811B-253EAF116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4880" y="1052640"/>
                <a:ext cx="4854960" cy="25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757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4124-2C8E-455E-9E29-BE52DAE0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5C14-1393-4EDA-8E12-1033C3B9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A0CB14-5DF3-4362-A778-63856DE3E90A}"/>
                  </a:ext>
                </a:extLst>
              </p14:cNvPr>
              <p14:cNvContentPartPr/>
              <p14:nvPr/>
            </p14:nvContentPartPr>
            <p14:xfrm>
              <a:off x="1046880" y="561960"/>
              <a:ext cx="7469280" cy="585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A0CB14-5DF3-4362-A778-63856DE3E9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20" y="552600"/>
                <a:ext cx="7488000" cy="58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934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D0D2-5392-401B-8B15-E9936C68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67DDA-912C-4831-BF67-40A5AA16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D0F13F-C452-45B9-9C1F-049AEFB0D9D0}"/>
                  </a:ext>
                </a:extLst>
              </p14:cNvPr>
              <p14:cNvContentPartPr/>
              <p14:nvPr/>
            </p14:nvContentPartPr>
            <p14:xfrm>
              <a:off x="794520" y="245880"/>
              <a:ext cx="7466040" cy="653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D0F13F-C452-45B9-9C1F-049AEFB0D9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160" y="236520"/>
                <a:ext cx="7484760" cy="65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815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28BB-CBC4-4DF6-B430-5EFC021D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2842-1F0E-4DD3-B6D4-3627A9F7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7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7C67-2336-493B-9ACB-D178C11F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A19C-BB8E-4996-92C7-1CA4EFF4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F2788D-953A-42DE-9AB7-4816F54F7C80}"/>
                  </a:ext>
                </a:extLst>
              </p14:cNvPr>
              <p14:cNvContentPartPr/>
              <p14:nvPr/>
            </p14:nvContentPartPr>
            <p14:xfrm>
              <a:off x="254880" y="447120"/>
              <a:ext cx="8370360" cy="630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F2788D-953A-42DE-9AB7-4816F54F7C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520" y="437760"/>
                <a:ext cx="8389080" cy="63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32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7A77E-A9F4-459F-B996-C36DCF82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277865" cy="2877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BBF822-D08F-48F2-8CCA-593F695B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851877"/>
            <a:ext cx="3779905" cy="277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02EA-5D87-4BBE-BD9E-54D7C088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B331-8F1E-4975-B523-578E331D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2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40FF-2A0F-4B58-BDE2-50BAA198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0177-73DE-47C1-A15C-2D998189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4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4443-7C9E-4A98-BA4B-550DEEFD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E559-0B46-480C-964B-FCCC99FDE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9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E1D4-4ADA-442A-B387-413BC48E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C70E-9D2C-4A68-B08C-1D0916BD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91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491D-5234-48A1-B47B-4D98E33C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753F3-3807-418A-A53F-B4F066E5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95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F1F6-5D49-4885-B974-957FDE15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AC6C-621F-4ED8-9F41-574BD38D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6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EB54-B368-4268-8D03-506A757C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9A9F-2197-4C8A-A2A8-781E2443D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90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94A-E4CB-456B-9ADF-3AB89660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5B53-AD0E-4EF4-A839-4F07A5E2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89F84-65BA-405E-977B-D4D5F64B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4044299" cy="2825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6BA76-18AA-4845-9784-E5BEFB87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771" y="3284984"/>
            <a:ext cx="4445864" cy="3129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310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6E9-6BF6-42A1-84C3-301045A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48FB-9D5D-4550-AB7A-283D0282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0EFF-C327-4320-BEF3-9A352FC4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11-F7D7-4C74-9AB7-AAEB9C6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600201"/>
                <a:ext cx="7643192" cy="24048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העבירו אותה למערכת דו </a:t>
                </a:r>
                <a:r>
                  <a:rPr lang="he-IL" dirty="0" err="1"/>
                  <a:t>מימדית</a:t>
                </a:r>
                <a:r>
                  <a:rPr lang="he-IL" dirty="0"/>
                  <a:t> מסדר ראשון</a:t>
                </a:r>
              </a:p>
              <a:p>
                <a:pPr marL="0" indent="0">
                  <a:buNone/>
                </a:pPr>
                <a:r>
                  <a:rPr lang="he-IL" dirty="0"/>
                  <a:t>מהם הערכים העצמיים?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600201"/>
                <a:ext cx="7643192" cy="2404864"/>
              </a:xfrm>
              <a:blipFill>
                <a:blip r:embed="rId2"/>
                <a:stretch>
                  <a:fillRect t="-3299" r="-2073" b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50954</TotalTime>
  <Words>190</Words>
  <Application>Microsoft Office PowerPoint</Application>
  <PresentationFormat>On-screen Show (4:3)</PresentationFormat>
  <Paragraphs>34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משוב אמצע</vt:lpstr>
      <vt:lpstr>משוב אמצע</vt:lpstr>
      <vt:lpstr>נושאים שנלמדו בבית</vt:lpstr>
      <vt:lpstr>נושאים שנלמדו בבית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259</cp:revision>
  <dcterms:created xsi:type="dcterms:W3CDTF">2014-08-09T08:29:52Z</dcterms:created>
  <dcterms:modified xsi:type="dcterms:W3CDTF">2020-05-06T07:35:18Z</dcterms:modified>
</cp:coreProperties>
</file>