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35" r:id="rId3"/>
    <p:sldId id="490" r:id="rId4"/>
    <p:sldId id="491" r:id="rId5"/>
    <p:sldId id="492" r:id="rId6"/>
    <p:sldId id="493" r:id="rId7"/>
    <p:sldId id="597" r:id="rId8"/>
    <p:sldId id="494" r:id="rId9"/>
    <p:sldId id="495" r:id="rId10"/>
    <p:sldId id="497" r:id="rId11"/>
    <p:sldId id="498" r:id="rId12"/>
    <p:sldId id="499" r:id="rId13"/>
    <p:sldId id="478" r:id="rId14"/>
    <p:sldId id="479" r:id="rId15"/>
    <p:sldId id="602" r:id="rId16"/>
    <p:sldId id="500" r:id="rId17"/>
    <p:sldId id="480" r:id="rId18"/>
    <p:sldId id="503" r:id="rId19"/>
    <p:sldId id="505" r:id="rId20"/>
    <p:sldId id="483" r:id="rId21"/>
    <p:sldId id="484" r:id="rId22"/>
    <p:sldId id="486" r:id="rId23"/>
    <p:sldId id="487" r:id="rId24"/>
    <p:sldId id="488" r:id="rId25"/>
    <p:sldId id="603" r:id="rId26"/>
    <p:sldId id="604" r:id="rId27"/>
    <p:sldId id="605" r:id="rId28"/>
    <p:sldId id="616" r:id="rId29"/>
    <p:sldId id="617" r:id="rId30"/>
    <p:sldId id="618" r:id="rId31"/>
    <p:sldId id="619" r:id="rId32"/>
    <p:sldId id="620" r:id="rId33"/>
    <p:sldId id="606" r:id="rId34"/>
    <p:sldId id="607" r:id="rId35"/>
    <p:sldId id="608" r:id="rId36"/>
    <p:sldId id="609" r:id="rId37"/>
    <p:sldId id="610" r:id="rId38"/>
    <p:sldId id="611" r:id="rId39"/>
    <p:sldId id="612" r:id="rId40"/>
    <p:sldId id="613" r:id="rId41"/>
    <p:sldId id="614" r:id="rId42"/>
    <p:sldId id="615" r:id="rId43"/>
    <p:sldId id="506" r:id="rId44"/>
    <p:sldId id="507" r:id="rId45"/>
    <p:sldId id="5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60"/>
  </p:normalViewPr>
  <p:slideViewPr>
    <p:cSldViewPr>
      <p:cViewPr varScale="1">
        <p:scale>
          <a:sx n="63" d="100"/>
          <a:sy n="63" d="100"/>
        </p:scale>
        <p:origin x="1371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16:30.41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4608 4245 492 0,'15'35'333'15,"-3"-26"-38"-15,7 8-61 16,0 1-30-16,8 10-83 15,2 3-25-15,0 7-26 16,7 8-2-16,-4 3 7 16,1 7-3-16,-1 3-24 15,-9-3-12-15,-1 0-22 16,-4-7-4-16,3-1-3 16,1-2-1-16,-1-2-1 15,-1-3-1-15,-4-6-42 16,-1-3-53-16,-2-9-308 15,1-5 267-15</inkml:trace>
  <inkml:trace contextRef="#ctx0" brushRef="#br0" timeOffset="246.34">5157 4447 809 0,'0'-14'448'0,"1"5"-130"15,-2 9-71-15,-1 6-38 16,-5 9-72-16,-6 11-30 16,-8 17-36-16,-4 7-13 15,-7 10-27-15,-3-1-11 0,-1 2-13 16,0-6-5-16,-1-4-24 16,0 0-37-16,-4-5-96 15,0-2-71-15,3-8-194 16,2-9 258-16</inkml:trace>
  <inkml:trace contextRef="#ctx0" brushRef="#br0" timeOffset="631.14">4746 3948 1070 0,'-1'-2'474'15,"2"4"-273"-15,1-2-36 16,-2 0-108-16,0 0-15 16,17 2 11-16,35 8 2 15,-19-10 0-15,2 1-7 0,3-5-19 16,4 0-15-16,6-3-8 16,7-1-2-16,5-4-2 15,1 1 1-15,-5-1-32 16,-3 1-67-16,-7 5-239 15,-2 1 219-15</inkml:trace>
  <inkml:trace contextRef="#ctx0" brushRef="#br0" timeOffset="1715.84">6125 4559 605 0,'-70'0'305'15,"79"3"-87"-15,2 3 23 16,5 2-58-16,4 3-22 15,5 1-63-15,4-1-34 16,7 1-41-16,0 0-6 16,1-5-7-16,4 1-4 15,-5-3-2-15,-1-4-1 0,-6-1-1 16,-4-3-11-16,-2-6-149 16,-2-3-242-16,1-6 258 15</inkml:trace>
  <inkml:trace contextRef="#ctx0" brushRef="#br0" timeOffset="1905.84">6516 4360 822 0,'-14'-19'464'16,"5"38"-147"-16,-1 11-87 15,-4 3-48-15,-5 7-109 16,7 1-29-16,-5 2-32 15,0-2-4-15,-1 0-63 16,-7-3-97-16,5-2-364 16,3-4 334-16</inkml:trace>
  <inkml:trace contextRef="#ctx0" brushRef="#br0" timeOffset="3036.08">8639 4867 893 0,'-5'11'390'0,"-10"8"-217"16,-3 7-17-16,-15 13-34 15,-3 5-39-15,-17 12-39 16,-3 3-10-16,-3 1-65 16,3-4-85-16,6-3 76 15</inkml:trace>
  <inkml:trace contextRef="#ctx0" brushRef="#br0" timeOffset="3620.98">9509 4394 178 0,'30'-27'179'15,"-30"25"42"-15,-2 0-22 16,-2-3-61-16,3 4-36 0,0 0-37 16,-1 0-18-16,2 0-32 15,-2 0-26-15,1 0-107 16,0-1-50-16,0 1 94 15</inkml:trace>
  <inkml:trace contextRef="#ctx0" brushRef="#br0" timeOffset="6484.51">7166 4480 651 0,'-6'-4'342'16,"5"4"-124"-16,2-2-36 15,9-2-56-15,2 1-38 16,12-1-8-16,4 0-3 15,7 3-16-15,3 0-1 16,0 1-14-16,-3 2-11 16,-8 4-15-16,-4 3-5 15,-9 8 3-15,-8 1 3 16,-12 9-8-16,-7 4-14 0,-19 12-51 16,-9 5-17-16,-5 4 2 15,-8-2 13-15,11-4 43 16,1-4 12-16,3-1 4 15,8 1 9-15,12-1 9 16,10-1 3-16,15-6 1 16,7-7-3-16,10-9 3 15,8-6-2-15,9-10-3 16,3-4-5-16,5-11-14 16,-2-6 10-16,-2-6-63 15,-6-4-42-15,-9 2-227 16,-8 0 195-16</inkml:trace>
  <inkml:trace contextRef="#ctx0" brushRef="#br0" timeOffset="6651.07">7198 4822 541 0,'-42'9'379'16,"23"5"80"-16,6 0-153 16,7-3-99-16,7-2-36 15,-1-5-77-15,8 0-30 16,12-3-39-16,-1 0-11 15,22-5-48-15,-5-3-69 16,22-7-222-16,9-7 210 16</inkml:trace>
  <inkml:trace contextRef="#ctx0" brushRef="#br0" timeOffset="7330.25">9500 4475 982 0,'-9'13'419'16,"8"8"-235"-16,4 7-14 15,10 2-69-15,5-1-32 16,12-6-52-16,1-7-16 16,11-14-7-16,1-5-1 15,-5-12 4-15,-2-2 3 0,-1 3 2 16,0 3 2-16,-6 10 1 16,-3 7 3-16,-9 18 2 15,-8 10 1-15,-9 13-1 16,-5 4-3-16,-14 9-16 15,-5 3-19-15,-8 9-24 16,-2 4-11-16,-7-4-12 16,-2-2-23-16,-7-16-8 15,-6-14 14-15,4-20 24 16,3-10 38-16,12-16 34 16,11-3 6-16,13-3 9 15,10 3 12-15,11-5 23 16,8 0-3-16,14-6 15 15,7-4 3-15,8 2-17 16,3-2-1-16,3 5-21 16,-4-1-12-16,-9 0-9 15,5 5-2-15,-3-4-2 0,2 1-25 16,4-1-99 0,-9-2-130-16,-4-4 150 0</inkml:trace>
  <inkml:trace contextRef="#ctx0" brushRef="#br0" timeOffset="7599.53">9585 3994 1023 0,'-1'-9'466'0,"-4"9"-176"15,5 0-126-15,6 2-10 16,7-1-35-16,10-1-47 16,5 2-17-16,7 0-36 15,2 3-10-15,0-1-8 16,9 2 0-16,9 1-37 16,0-1-31-16,13 0-98 15,2 3-79-15,4 1 153 16</inkml:trace>
  <inkml:trace contextRef="#ctx0" brushRef="#br0" timeOffset="7947.6">10885 4739 812 0,'24'10'431'16,"-1"-3"-163"-16,14 0-73 15,2-1-17-15,5-5-107 16,0-1-33-16,2-3-28 16,0-4-4-16,-5-1 3 15,-5-5-23-15,-7-4-106 16,-3-6-90-16,-12-8 119 16</inkml:trace>
  <inkml:trace contextRef="#ctx0" brushRef="#br0" timeOffset="8096.71">11322 4399 764 0,'-13'39'385'0,"3"11"-150"15,-5 13-59 1,-6 3-28-16,2 3-71 0,2-7-30 16,-3-8-118-16,7-4-74 15,2-8 87-15</inkml:trace>
  <inkml:trace contextRef="#ctx0" brushRef="#br0" timeOffset="8649.92">11873 4378 840 0,'-4'-1'375'16,"-1"5"-221"-16,-11 7-22 16,1 7 21-16,-1 19-53 15,-8 6-11-15,4 21-13 16,-6 4-14-16,6-1-18 15,5-7-9-15,13-15-28 16,3-11-13-16,11-18-14 16,4-5-4-16,9-11-3 15,4-2 3-15,-4-10-11 0,8 1 2 16,-11-6 7-16,-1-1 3 16,1 8 22-16,-8 4 3 15,3 11 8-15,-2 9 7 16,1 15 8-16,-3 4 6 15,-1 4 1-15,-1 1-5 16,1-3 2-16,0-4-4 16,7-8-10-16,1-4-1 15,3-17-14-15,1-6 0 16,2-13 8-16,5-8 2 0,-1-11 3 16,1 1-1-16,-2-3-7 15,-2 2-1-15,-4 3 0 16,-4 1-2-16,-5 4-27 15,-1 3-30-15,-4 4-130 16,-1 1-139-16,3 1 203 16</inkml:trace>
  <inkml:trace contextRef="#ctx0" brushRef="#br0" timeOffset="9055.04">13560 3644 951 0,'27'28'364'15,"9"3"-213"-15,4 7-108 0,4 11-4 16,3 0 5-16,0 15-2 16,0 6 0-16,-9 15 15 15,-13 8 0-15,-24 8-11 16,-12 8-12-16,-27 14 3 15,-8 6 6-15,-20 8 0 16,-5 1 0-16,-5-8-26 16,-7-5-33-16,-8-15-111 15,-10-15-58-15,-20-19 103 16</inkml:trace>
  <inkml:trace contextRef="#ctx0" brushRef="#br0" timeOffset="9664.36">4769 3326 379 0,'-54'42'220'0,"0"14"2"15,-2 4-10-15,-5 18-43 16,0 6-20-16,1 22-62 0,-2 10-30 16,3 26-27-16,1 9-9 15,0 16-12-15,8 12-3 16,17 1-3-16,15 7 0 15,20-9-4-15,14-12-1 16,16-6-87-16,7-14-61 16,15-8-193-16,-2-8 199 15</inkml:trace>
  <inkml:trace contextRef="#ctx0" brushRef="#br0" timeOffset="10835">5785 8021 579 0,'-3'3'269'15,"1"-3"-120"-15,2 1-22 0,0-1-27 16,0 0-12-16,0 0 5 16,18-2 8-16,38-3 5 15,-31 3-17-15,2-4-40 16,6 4-13-16,-3 1-27 15,-1-1-5-15,2 4-2 16,-3 2-1-16,-3-1 1 16,2 4 2-16,-11 1 3 15,-3 2 1-15,-9 8 5 16,-9 3-1-16,-10 10 1 16,-7 0 0-16,-10 4-4 15,-7-1-3-15,-2 0-4 16,-3 4-2-16,-2 0 0 15,2 0 0-15,0 3 2 16,-1-5 1-16,5-3-2 16,6 0 1-16,4-9 0 0,9-2 0 15,9-10 1-15,3-5-3 16,10-7-3-16,8 1-1 16,10 0-1-16,1-1 1 15,14 2 4-15,-2-1 1 16,4 0 5-16,4 5 9 15,-4 0 4-15,0-2 1 16,-3 2-2-16,-2-6-6 16,-5-2-3-16,-2-3 1 15,-6-4-12-15,2-2-24 0,-4-3-69 16,-2 1-72-16,-8-3-154 16,-3-4 195-16</inkml:trace>
  <inkml:trace contextRef="#ctx0" brushRef="#br0" timeOffset="11019.51">5731 8265 901 0,'-7'1'406'16,"5"1"-218"-16,3 1-98 15,-1-3-28-15,0 0-53 16,14 1-6-16,15-1-1 15,36-5-13-15,-19-4-94 16,3 0-77-16,4 1 107 16</inkml:trace>
  <inkml:trace contextRef="#ctx0" brushRef="#br0" timeOffset="11764.03">5739 9180 457 0,'-7'-75'348'0,"-3"72"27"16,-2 1-146-16,1 2-40 16,1 3-83-16,2 6-28 15,-1 10-45-15,0 9-11 16,-4 12-13-16,-2 6-1 15,1 7 21-15,2-1 4 16,7-7 3-16,3-5-5 16,3-17-26-16,0-9-10 0,7-12-17 15,0-6-7-15,5-15-22 16,6-3-10-16,1-5-9 16,-1 3 4-16,4 13 23 15,0 7 14-15,0 21 25 16,0 8 2-16,-2 17 24 15,0 7 12-15,-1 6 20 16,-1-2 9-16,-2-13 3 16,6-6-1-16,-2-17 3 15,-3-7 2-15,0-10 5 16,-3-8 2-16,-4-12-14 16,6-9-10-16,-1-7-26 15,-1-3-12-15,6 0-11 16,-6 6 2-16,3 7-56 15,-5 2-69-15,-3 2-265 16,0 1 243-16</inkml:trace>
  <inkml:trace contextRef="#ctx0" brushRef="#br0" timeOffset="12338.49">5511 7617 878 0,'-10'-3'440'0,"3"-2"-170"15,-3 10-140-15,0 8-35 16,0 16-67-16,-2 12-8 16,-2 19 21-16,-2 19 3 15,-3 22-4-15,3 19-5 16,-10 36-24-16,4-2-3 15,3 15 0-15,8 5 0 16,8-12-2-16,3 1-1 16,8-8-2-16,2-17 0 0,9-9 0 15,5-12-2-15,8-26-4 16,-2-11-29-16,13-26-118 16,5-8-125-16,8-19 164 15</inkml:trace>
  <inkml:trace contextRef="#ctx0" brushRef="#br0" timeOffset="12669.11">6416 7771 806 0,'24'-16'341'0,"3"10"-197"16,-9 24-56-16,6 16 19 15,-5 23-1-15,0 12-2 16,-4 14 6-16,-1 9-10 16,0 15-16-16,-1 9-10 15,-4 6-18-15,-5-3-11 16,-9-4-21-16,-3-3-7 15,-5-7-5-15,-1-3-4 16,-1-24-24-16,-9-15-44 16,2-22-181-16,-3-13-115 0,-8-21 207 15</inkml:trace>
  <inkml:trace contextRef="#ctx0" brushRef="#br0" timeOffset="13099.6">6247 6992 752 0,'0'-1'368'0,"0"1"-135"16,2 25-76-16,0 36-32 15,2-32-51-15,4-9-26 16,1-8-41-16,1-6-2 16,-3-7 10-16,0-7 7 15,-4-8 4-15,0-3-1 16,-3-1-6-16,-1 3 21 15,-4 6 42-15,-4 2 14 16,-4 1 11-16,2 10-20 16,-1 6-41-16,-2 4-16 0,3 10-18 15,-4-1-5-15,5-2-6 16,2-2-6 0,6-1-84-16,2-3-50 0,10 4-222 15,5 2 219-15</inkml:trace>
  <inkml:trace contextRef="#ctx0" brushRef="#br0" timeOffset="13568.86">8076 8893 394 0,'13'-7'228'0,"1"6"34"16,8 3-129-16,8 8 34 15,4 3-6-15,9 1-5 16,-3-2-14-16,5-2-48 16,1-6-25-16,1-4-67 15,2-8-43-15,1-7-89 16,-1-4-91-16,-11-4 132 16</inkml:trace>
  <inkml:trace contextRef="#ctx0" brushRef="#br0" timeOffset="13796.25">8233 8677 1162 0,'-7'2'414'15,"12"4"-332"-15,5-3 12 16,5-3-11-16,6 2-9 15,5-1-42-15,2-1-17 16,2 0-9-16,3-2-7 16,6 0-98-16,3 0-90 0,6 2 115 15</inkml:trace>
  <inkml:trace contextRef="#ctx0" brushRef="#br0" timeOffset="14409">9447 9461 905 0,'8'21'364'0,"1"-10"-216"15,1-9-44-15,-3-17 0 16,5-14-1-16,-2-25-10 16,2-8-24-16,2-17-17 0,2-10-4 15,5-13-13-15,-2-11-1 16,4-4-22-16,7-1-5 16,-3 2-4-16,1 0 0 15,0 2-1-15,-1 2-1 16,-1 10 0-16,-2 8 0 15,1 7-1-15,-4 9 0 16,-2 23 0-16,-1 12 0 16,-9 23-7-16,-3 9-11 0,1 17-7 15,1 6-1-15,3 17 6 16,5 10 8-16,0 13 5 16,3 7 2-16,0 9 4 15,-1 2 1-15,2 11 14 16,1 4 9-16,-3 15 23 15,2 8 7-15,-2-3-5 16,-2-1-7-16,3 0-24 16,-1 2-5-16,1-1-6 15,-2-2-1-15,1-13-2 16,-2-9 0-16,4-2 0 16,1-10 1-16,-4-5-1 15,-4-6 1-15,-3-19-1 16,-1-3 1-16,-2-21-22 15,-2-5-32-15,0-9-49 16,-3-7-50-16,-3-13-106 0,-3-4-44 16,-9-14 180-16</inkml:trace>
  <inkml:trace contextRef="#ctx0" brushRef="#br0" timeOffset="14664.28">9583 8842 1241 0,'-13'-5'544'16,"3"-2"-304"-16,11 6-116 16,5 3-37-16,5 2-70 15,7 2-18-15,7 2-6 16,2-4 2-16,12 1-20 15,-1-1-30-15,18-3-76 16,11 1-52-16,14-2-140 16,16-1-88-16,5-9 262 15</inkml:trace>
  <inkml:trace contextRef="#ctx0" brushRef="#br0" timeOffset="15098.11">12111 7695 611 0,'-28'-29'349'0,"-1"11"-94"16,-1 2-55-16,-1 4-17 0,1 16-81 15,-2 2-40-15,-2 19-9 16,-3 14 3-16,-13 21 6 16,-1 20 0-16,-10 25-21 15,-1 15-16-15,10 29-34 16,4 7 26-16,7 13 16 15,4 9 11-15,13-1 33 16,3-7-27-16,20-6-15 16,3-9-10-16,10-27-20 15,8-11-2-15,3-35-19 16,9-14-24-16,8-24-69 16,3-16-61-16,7-23-145 15,4-17-84-15,3-30 246 16</inkml:trace>
  <inkml:trace contextRef="#ctx0" brushRef="#br0" timeOffset="15618.79">12476 8000 770 0,'-4'-23'381'16,"1"2"-92"-16,3 7-99 16,-2 6-61-16,2 3-10 0,2 5-18 15,5-1-15-15,11 2-20 16,5 3-6-16,9 3-27 16,1 2-13-16,0 4-16 15,1 3-1-15,-4 4-2 16,-5 3 1-16,-5 3 3 15,-3 2 1-15,-10 2 5 16,-6 3 2-16,-20-3 0 31,11-16 0-31,-1 1-4 0,-38 44 0 0,-10 6-3 16,-2-1-1-16,24-22-2 16,4-2 1-16,10-4-3 15,10-2 0-15,10-7-4 16,3-5-5-16,14-7 3 15,-3-3 6-15,14-6 15 16,6-4 4-16,2-4 3 0,3-6-5 16,-5-1-7-16,-15 2-1 31,-10 2 0-31,2 2-6 0,13-14-13 0,-3 0-16 16,-9-3-49-16,-10 4-39 15,-3-3-91-15,-3-2-37 16,-8-6-187-16,-1 0 268 15</inkml:trace>
  <inkml:trace contextRef="#ctx0" brushRef="#br0" timeOffset="15814.95">12419 8221 1055 0,'-6'1'501'16,"6"2"-215"-16,3 0-144 15,0 1-31-15,6 1-35 16,-1 2-12-16,8 0-11 15,6-5-12-15,2 0-31 16,5-1-4-16,-4-4-26 16,2 2-26-16,6 1-80 15,-1 2-83-15,4 6-218 16,-2 2 267-16</inkml:trace>
  <inkml:trace contextRef="#ctx0" brushRef="#br0" timeOffset="16448.41">12343 9009 515 0,'1'-2'351'16,"-2"2"1"-16,-7 8-208 15,-4 7-30-15,-4 9-45 16,-1 4 0-16,0 5-2 16,5 5-9-16,2 2-29 15,1-2-9-15,8 1-11 16,-1-6-6-16,7-6-6 16,6-4-4-16,7-14-7 15,5-3-5-15,4-9-15 16,-1-12-22-16,-2-7-40 15,4 1 2-15,-10 2 19 16,3 8 24-16,-1 11 50 16,-4 8 4-16,1 14 7 15,-2 5 3-15,-2 9 4 0,0 1 6 16,-1 2 29-16,3 2 17 16,2-6 25-16,0-4 4 15,0-12-9-15,2-11-4 16,-2-9-8-16,1-6-4 15,-1-12-16-15,-1-6-13 16,-2-6-23-16,0-1-6 16,-3 6-11-16,0 4-4 0,0 5-36 15,0 3-40-15,1 4-119 16,1-6-96-16,1 1 178 16</inkml:trace>
  <inkml:trace contextRef="#ctx0" brushRef="#br0" timeOffset="16823.41">13629 7614 1038 0,'30'-6'368'0,"5"17"-303"0,0 9-56 15,3 17-2-15,0 11-1 16,1 16 12-16,3 10 5 16,0 13 20-16,-1 3 8 15,-11 10-2-15,-7 14 0 16,-16 15 11-16,-5 8 20 15,-13 18 22-15,-6 3 12 16,-17 0 3-16,-8 1-22 16,-14-5-33-16,-6-6-17 0,-9-10-29 15,-7-12-21-15,-2-11-68 16,-8-10-121-16,-18-2 120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45:04.6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5389 13638 284 0,'-1'0'186'0,"0"0"18"16,0 0-21-16,0 0-17 15,0 0-11-15,0 0-27 16,1 0-10-16,0 0-5 16,0 0 1-16,0 0-1 15,0 0-3-15,0 0-16 16,-3 0-4-16,3 0-12 15,-1 0-6-15,0 0-15 16,0 0-8-16,0 0-10 16,0 0 5-16,-4 0 0 0,-9 0-4 15,3 2-9-15,-31 5-12 16,27 2-16-16,2 5-5 16,-4 3-2-16,1 5-2 15,2-3-2-15,0 5 2 16,2-2-3-16,1 0-1 15,4-1-1-15,2-4 0 16,5 0-2-16,2-3 0 0,3-1-2 16,4 0 0-16,1-4 1 15,3-2 1-15,3-4 3 16,2-2 2-16,5-4 2 16,1-4 2-16,1-3 3 15,-2-3-1-15,3-1 2 16,-4 1 0-16,-1 0 0 15,-1 0 0-15,-7 2 1 16,-2-5 0-16,-2 3 0 16,-4 1 2-16,-1-1 3 15,2 3 1-15,-6-6 6 16,0-2 1-16,-3-3 0 16,-4 3 1-16,-2-1 0 15,-1 2 1-15,1 6 2 16,-6 1 0-16,0 4 4 15,-2 4-1-15,3 7-6 16,-1 0-3-16,-3 5-12 16,0 4-4-16,-2-2-4 0,1 3-1 15,8 8-6-15,-1-3-1 16,5 5-2-16,2 1 1 16,4-3 3-16,2 1 1 15,4-7-2-15,4 2-1 16,5-3 0-16,3-4 2 15,6 1 4-15,0-6 1 16,0-7 2-16,-2-4 2 16,0-7 1-16,-3-5 3 0,-1-2 1 15,-1-4 2-15,-4-5 2 16,-7 0 2-16,2-2 2 16,-5 0 3-16,-4 2 15 15,0-1 9-15,-9 2 9 16,-2 3 0-16,0 4-10 15,-3 6-7-15,3 10-10 16,-3 3-5-16,-2 10-11 16,2 2-5-16,0 12-8 15,3 3-2-15,-2 4 2 16,0 3 2-16,4-4-26 16,5-3-14-16,6-7-75 15,1-6-89-15,7-5 140 16</inkml:trace>
  <inkml:trace contextRef="#ctx0" brushRef="#br0" timeOffset="1380.21">8632 13599 339 0,'-95'-19'222'16,"85"19"-9"-16,-5-1-64 16,2 3-12-16,3 2-44 0,-2 1-16 15,2 4-22-15,-1-2-11 16,3 8-14-16,0-2-11 16,4 8-20-16,0 3-5 15,5 3-4-15,2 2-1 16,4-2-2-16,4-1 1 15,6-4-1-15,1-5 1 16,2-6 1-16,2-3 2 16,-3-5 12-16,1-1 10 0,0-4 33 15,1-5 18-15,-3-6 36 16,2-3 11-16,-9-6-12 16,-2-4-12-16,-5 0-26 15,2 2-4-15,0 1 2 16,-3 0 6-16,1 3 2 15,-5 1 2-15,-4 2 8 16,-1 2 0-16,-6 5-10 16,0 2-10-16,1 6-29 15,-5-1-12-15,0 6-14 16,1 3-5-16,-5 6-9 16,2 5-3-16,3 5 0 15,-2 1-1-15,6 3 1 16,3 4-1-16,1-3-2 15,7 3-1-15,7-7-3 16,2-2-2-16,8-7 3 16,2-1 3-16,7-5 8 15,-2-4 3-15,0-5 2 0,-3-4 1 16,-10-9 2-16,1-1 2 16,-4-7 3-16,2 0 2 15,-4-3 4-15,-4-2 2 16,-4-1 5-16,-9-1 4 15,-1-1 6-15,-5 2-1 16,-2 7 0-16,3 9-2 16,-1 10-1-16,3 2-3 15,1 7-11-15,1 5-8 0,0 10-14 16,2 4-4-16,4 3 1 16,0 3 2-16,6-1-81 15,0 0-92-15,5 0 119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45:26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2783 1949 489 0,'-33'65'346'0,"38"-40"-18"16,-3 1-104-16,6 5-53 16,5 1-55-16,-4-1 4 15,11 7-15-15,-5-7-4 16,5 5-8-16,4 2-18 16,-3 1-13-16,4 3-13 15,0 3-23-15,-3-3-10 16,3 3-9-16,-2-1 0 15,0-9-2-15,0-1 1 0,-3-10 0 16,-4-4 9-16,4-6-70 16,-3-6-62-16,-1-5-157 15,3-4-245-15,-7-15 338 16</inkml:trace>
  <inkml:trace contextRef="#ctx0" brushRef="#br0" timeOffset="241.07">3211 2167 653 0,'-12'6'347'16,"-3"2"-112"-16,-2 11-66 15,-7 4-10-15,-4 11-53 0,-1 6-15 16,-1 6-42-16,-4 6-19 15,0 3-17-15,0-2-6 16,-5-4-1-16,8-5-17 16,4-10-101-16,-2-6-116 15,4-10 138-15</inkml:trace>
  <inkml:trace contextRef="#ctx0" brushRef="#br0" timeOffset="898.63">3248 1589 547 0,'28'-69'333'16,"-28"57"-45"-16,-1 5-6 16,1 2-85-16,1 3-58 15,2 2-58-15,-3 0-18 16,0 0-18-16,4 0 1 16,13 3-12-16,30 10-14 15,-30-6-10-15,0-2-2 16,-2 3 1-16,-8 5 0 0,-8-1 2 15,-3 5-1-15,-9 2-1 16,-2 0-10-16,-4 3-65 16,-4-5-43-16,-4 0-90 15,5-5-23-15,2-7 48 16,5-1 43-16,7-2 91 16,3 0 33-16,8-2 13 15,-2-4 12-15,-1 4 30 16,0 0 19-16,0 0 17 15,4 0-8-15,12 0-28 16,24 0-19-16,-27 2-17 16,4 1-6-16,-6-1-2 15,2 0-1-15,6 5-22 16,-5-3-46-16,8 6-161 16,-1-3-171-16,3 1 241 15</inkml:trace>
  <inkml:trace contextRef="#ctx0" brushRef="#br0" timeOffset="1439.67">4188 2430 486 0,'-66'-14'286'16,"73"15"-43"-16,4 0 22 16,2 1-72-16,1 2-39 15,4 0-69-15,2-1-34 16,2-1-39-16,1-2-4 16,4 0 0-16,-4-2 1 15,0 0-9-15,-4-4-29 16,1 2-133-16,-9-3-135 0,-2-4 180 15</inkml:trace>
  <inkml:trace contextRef="#ctx0" brushRef="#br0" timeOffset="1605.44">4347 2232 457 0,'-10'13'277'0,"2"8"-30"16,-1 3-41-16,-1-1-89 15,3 2-40-15,1-2-54 16,2-3-11-16,5-2-19 16,-1 0-48-16,-4-6 39 15</inkml:trace>
  <inkml:trace contextRef="#ctx0" brushRef="#br0" timeOffset="2325.61">5087 2105 430 0,'0'0'259'0,"-3"12"-26"15,-5 10-16-15,-6 17-68 16,11-29-33-16,3-8-31 15,5-3-6-15,4-2-9 16,3-1-4-16,6 0-26 16,3 1-17-16,5-4-17 15,3-4-4-15,1 7-2 16,0 3-3-16,-5 7-2 16,-1 6 1-16,-5 7 3 15,-2 1 0-15,-8 6 3 16,-4 8 0-16,-5 12 0 0,-4 3 0 15,-10 12-26-15,-1 7-26 16,-14-1-52-16,-5 1-18 16,-4-10-7-16,-5-4 19 15,3-5 7-15,-2-8 16 16,8-14 35-16,7-7 5 16,2-20 50-16,6-6 9 15,7-9 13-15,4-5 5 16,4-4 1-16,3 0 0 0,6 0 14 15,1 0 4-15,9-1 22 16,-2 2 8-16,3 2 8 16,6 7-2-16,-5 4-5 15,7 4-11-15,-4 5-32 16,-2-2-11-16,3 6-20 16,-1-1-4-16,3 0 0 15,0 2 1-15,1-4-16 16,0 0-26-16,-2-2-105 15,-2-6-119-15,1-5 162 16</inkml:trace>
  <inkml:trace contextRef="#ctx0" brushRef="#br0" timeOffset="2951.62">5586 1635 614 0,'12'-2'314'0,"4"2"-115"15,2 1-26-15,3 5-83 16,-1 2-26-16,2-1-24 15,-4 4-11-15,-6 1-10 16,-2 5-1-16,-12 6-1 16,-7 1-1-16,-5 8 2 15,-6-3-23-15,1 3-50 16,-3-3-22-16,0-8-58 16,-1-8 5-16,3-10 39 15,2-3 24-15,3-4 62 16,7 1 30-16,4 3 10 0,4 0-2 15,4-1 6-15,-4 0 0 16,0 0 13-16,4 0 8 16,13 0-12-16,27-5-11 15,-25 5-20-15,-1 1-8 16,0 1-9-16,0 4 0 16,5 0-1-16,-2 4 0 15,8 1 1-15,4 1 2 0,3-5-53 16,0-4-45-16,8 0-217 15,-5-3 197-15</inkml:trace>
  <inkml:trace contextRef="#ctx0" brushRef="#br0" timeOffset="3507.61">6646 2478 442 0,'-1'3'242'0,"5"3"-38"16,2 0-7-16,6 4-43 15,1-3-32-15,8-2-50 16,2 0-23-16,0-3-25 15,4 2-5-15,-1 1-11 16,0 0-2-16,-1-2 0 16,-1 1-1-16,0-2-49 15,-1-1-47-15,-1 0-212 16,-4-1 192-16</inkml:trace>
  <inkml:trace contextRef="#ctx0" brushRef="#br0" timeOffset="3809.55">6748 2274 480 0,'3'-2'312'16,"7"4"-45"-16,-1-1-99 15,2 2-20-15,3-3-80 16,-1 0-22-16,7 0-21 16,0 0-12-16,0 3-8 15,0 1 3-15,4 2-109 16,1 0-162-16,3 3 172 15</inkml:trace>
  <inkml:trace contextRef="#ctx0" brushRef="#br0" timeOffset="4363.59">7691 2180 633 0,'9'81'344'16,"-14"-81"-110"-16,5-6-15 0,5-1-82 15,-3-8-48-15,11-6-43 16,2-2-7-16,4-8-21 16,2-2-7-16,3-6-9 15,-2-3 1-15,3-3-2 16,4 2 1-16,-2 4-1 16,2 2 0-16,-7 9-1 15,-3 4 0-15,-4 8 1 16,-5 6-1-16,-3 8-5 15,-4 2 0-15,-2 8 0 16,-2 3 2-16,-2 10 4 16,-1 5 2-16,-1 9 10 15,-1 7 10-15,0 6 26 16,-3 3 12-16,-2 1 9 16,0-2-6-16,-1-1-24 15,0 2-11-15,1 0-18 16,1 5-5-16,3 1-3 0,2 0-1 15,4 1-1-15,-1-2-1 16,2-5-34-16,1-6-41 16,6-12-91-16,1-5-61 15,3-10 136-15</inkml:trace>
  <inkml:trace contextRef="#ctx0" brushRef="#br0" timeOffset="5934.43">2819 4232 379 0,'-28'-40'293'16,"21"39"-6"-16,1 3-116 16,3 3-35-16,-3 4-65 15,0 3-3-15,4 9-7 0,-4 2-2 16,3 5-5-16,6 4-9 15,-1-5-10-15,-1 0-4 16,6-5-22-16,-1-9-3 16,3-6-1-16,4 1 0 15,0-7 3-15,2-1 1 16,8-4 1-16,0-6 1 16,7-4-2-16,3 3-1 15,-6-3-3-15,5 3-1 16,-4 4-2-16,-2 3 0 0,3 5 2 15,-8 5 1-15,-4 4 3 16,-2-1 1-16,-8 5 2 16,1 4 2-16,-5 4 0 15,-3 3 0-15,-6 13 0 16,-4 3-4-16,-7 12-1 16,-2 4-2-16,-4 5-1 15,-6 1 1-15,-3-1-2 16,-1-3 1-16,-5 3 2 15,3-5-18-15,-1-8-22 16,-2-5-12-16,5-17-28 16,2-7-5-16,3-14-11 15,5-6 2-15,1-16 23 16,-3-7 21-16,6-6 32 16,3-4 8-16,5-1 3 15,6 6 0-15,6 0 7 16,6 3 0-16,9 4 13 0,4-3 7 15,-1 2 18-15,0 1 10 16,2 5-5-16,-3 3-4 16,2 6-19-16,3 1-9 15,0 1-7-15,0 4-3 16,8 1-4-16,-2 0-1 16,2 3-1-16,1 1 0 15,-1-1 1-15,2 3-47 16,3 2-163-16,2-1 144 0</inkml:trace>
  <inkml:trace contextRef="#ctx0" brushRef="#br0" timeOffset="6459.39">4130 4741 502 0,'-54'-6'280'0,"60"1"-57"16,0 0-16-16,9 1-44 15,1 0-22-15,1 2-39 16,5 1-26-16,-2 1-42 16,0-2-16-16,0 2-12 15,1 1-2-15,-2-2 0 16,1 0-1-16,-3 0 31 15,-2-2-56-15,-2 3-138 16,-4 3 122-16</inkml:trace>
  <inkml:trace contextRef="#ctx0" brushRef="#br0" timeOffset="6689.77">4155 4486 801 0,'4'-7'400'0,"3"-1"-187"16,-1 4-77-16,0-1-69 16,5-1-62-16,1 3-5 15,5 1-2-15,1 3 0 0,0 4-49 16,-1 0-64-16,6 5 74 15</inkml:trace>
  <inkml:trace contextRef="#ctx0" brushRef="#br0" timeOffset="7065.3">5527 3753 664 0,'-12'7'322'16,"4"2"-112"-16,2 5-49 16,2 13-30-16,-1-1-34 15,-3 9-36-15,4-1-14 16,-9 2-20-16,3 4-7 16,0 2-11-16,1-1-3 15,9-3-4-15,-2-3-47 16,2-4-125-16,0-3-110 0,1-4 157 15</inkml:trace>
  <inkml:trace contextRef="#ctx0" brushRef="#br0" timeOffset="7460.04">5182 4444 576 0,'-2'-4'382'16,"1"0"-12"-16,4 0-200 15,-3 2-29-15,0 1-84 0,0 0-11 16,17 0-8-16,29 0-8 15,-21 2-4-15,2-1-7 16,5 1-14-16,-4 1 0 16,4 1-3-16,-1 1 0 15,-2-4 0-15,0 0 0 16,5-1-1-16,4-1 1 16,3 1 0-16,7 0 2 15,-3-2 0-15,-3-2-17 0,-3 0-39 16,-4 3-54-16,-9 1-193 15,-5 1 197-15</inkml:trace>
  <inkml:trace contextRef="#ctx0" brushRef="#br0" timeOffset="8198.95">5255 4778 895 0,'21'0'398'16,"34"-5"-212"-16,-26 3 0 15,-1 2-94-15,-8 0-10 16,1 5-31-16,-3 1-13 16,-4 5-18-16,6-2-8 15,-2 6-5-15,-2 1 1 16,2 6 2-16,-6 5 0 0,-7-2 1 15,-2 3-1-15,-8 6 0 16,-5-1 0-16,-5 4 1 16,-4-2 1-16,-2-5 2 15,-1-3-2-15,-2-2-16 16,-5-5-27-16,-9-5-59 16,2-1-38-16,-1-10-66 15,4-3-20-15,6-3-33 16,-1-8-5-16,8-3 41 15,4-4 36-15,9-2 86 16,2-1 43-16,4-2 68 16,-1 0 42-16,7 3 63 15,2-1 24-15,3 2 4 16,3 5-21-16,-3-3-37 16,1 6-11-16,1 2-12 15,1 4-11-15,1 6-21 16,5 4-14-16,3 7-17 0,1 1-2 15,2 5-2-15,0 1-3 16,-1 1 28-16,-1 4 7 16,4-3 38-16,-1 1 7 15,2 0-22-15,2-3-8 16,-2 1-36-16,4-5-6 16,-1-4-6-16,-2 0 0 15,2-2-1-15,1 0 0 16,-4 1 18-16,1-2-42 0,1 0-158 15,1-4 132-15</inkml:trace>
  <inkml:trace contextRef="#ctx0" brushRef="#br0" timeOffset="8849.02">6594 3781 545 0,'0'-2'282'0,"-7"3"-130"15,-5 3-17-15,-4 3-68 16,-3 6-25-16,1 7 17 15,-1 5 10-15,-3 8 8 16,-4 3-4-16,-4 15-16 16,-1 7-8-16,0 18-23 15,-1 5-7-15,0 4-6 16,2 3 2-16,5 1 7 16,8 2 5-16,6-2 8 15,4-4-6-15,7-13-8 16,5-8-7-16,1-14-9 0,8-3-3 15,6-8 7-15,1-2-31 16,9-9-142-16,-4-4-188 16,-1-9 211-16</inkml:trace>
  <inkml:trace contextRef="#ctx0" brushRef="#br0" timeOffset="9362.87">6808 4232 381 0,'23'-24'291'0,"-12"38"21"16,6 8-125-16,0 7-30 15,3 7-64-15,2 2-23 16,0 4-18-16,-6 1-7 16,3 1-4-16,-3-1-2 15,-3 0-12-15,2 0-9 16,-1-5-11-16,0-1-1 0,1-4 0 15,5-1 0-15,-6-7 0 16,1-2 0-16,-6-2-40 16,1-6-55-16,-5-4 57 15</inkml:trace>
  <inkml:trace contextRef="#ctx0" brushRef="#br0" timeOffset="9646.15">7177 4185 771 0,'-5'1'331'0,"-11"13"-166"16,1 6-17-16,-7 8-22 15,-1 3 3-15,2 5-20 0,1 3-15 16,-2 1-34-16,-5 1-13 15,0-2-17-15,-8-2-8 16,-2 1-12-16,2-2-3 16,3 0-4-16,6-3 0 15,5-7-6-15,6-4-27 16,4-11-76-16,2-2-85 16,10-5 113-16</inkml:trace>
  <inkml:trace contextRef="#ctx0" brushRef="#br0" timeOffset="10021.16">7556 4574 515 0,'7'-1'275'0,"-1"1"-84"16,3 3-6-16,-2 1-66 0,3 0-33 15,0 1-38-15,5 0-18 16,-1-5-22-16,6 3-3 16,-1-3-1-16,3 0-1 15,2 0-22-15,-2-1-26 16,2 1-83-16,-3-1-91 16,0 1 137-16</inkml:trace>
  <inkml:trace contextRef="#ctx0" brushRef="#br0" timeOffset="10307.04">8156 4364 646 0,'2'3'278'16,"-4"5"-117"-16,4 7-84 16,-2 6 15-16,-9 12 11 15,2 2 2-15,-5 11-20 16,1 6-13-16,0 7-28 16,-3 2-18-16,2-7-34 15,-1-6-37-15,5-9-65 16,3-7-52-16,6-11 94 0</inkml:trace>
  <inkml:trace contextRef="#ctx0" brushRef="#br0" timeOffset="10740.69">8514 3880 716 0,'16'-7'311'0,"0"8"-180"16,1 6-12-16,3 12-12 15,-1 7-12-15,3 16 1 16,-1 7-2-16,-10 11-42 16,1 7-11-16,-8 3-22 15,-2 2-1-15,-3 1-2 16,-4 2 2-16,-12 12 0 0,-5 6-2 15,-5 4-3-15,-6-3-2 16,-7-9-6-16,-3-8 7 16,-4-11-59-16,1-7-65 15,7-20 73-15</inkml:trace>
  <inkml:trace contextRef="#ctx0" brushRef="#br0" timeOffset="11242.48">9434 3852 510 0,'-20'-8'220'0,"-5"8"-24"0,-4 4-106 15,-5 12 40-15,-3 11 15 16,-2 14-26-16,7 11-3 16,-8 19-42-16,1 7-11 15,-1 8-31-15,-4 0-16 16,13 2-11-16,3 4-3 16,8 7 7-16,4 0 1 15,6-9 0-15,5-2 1 16,7-16-9-16,7-4-1 0,8-11-1 15,5-11 0-15,5-8-40 16,2-6-37-16,4-8-115 16,0-1-164-16,4-13 230 15</inkml:trace>
  <inkml:trace contextRef="#ctx0" brushRef="#br0" timeOffset="11713.05">9575 4271 598 0,'0'-10'318'0,"0"-1"-149"16,3 11-33-16,2 4-19 0,5 14-74 15,5 2-2-15,4 12 16 16,4 2-1-16,1 6 14 16,1 6-3-16,3 1-25 15,-10 1-3-15,6 1-24 16,-6-1-3-16,-1-3-5 16,9-1-1-16,-9-7-1 15,7-2 1-15,-3-6-2 16,0-4-1-16,0-4-37 15,-4-7-29-15,-4-2-69 16,0-4-107-16,-7-9 159 16</inkml:trace>
  <inkml:trace contextRef="#ctx0" brushRef="#br0" timeOffset="11998.63">10005 4284 937 0,'-1'7'346'16,"-13"8"-277"-16,0 2 16 16,-13 12 36-16,-5 1-19 15,-7 14-16-15,-2 5-19 0,0 10-29 16,-2 1-12-16,8-2-13 15,0-6-5-15,3-6-6 16,4-4 3-16,-3-12-49 16,4-4-49-16,8-11-115 15,2-7-148-15,12-7 226 16</inkml:trace>
  <inkml:trace contextRef="#ctx0" brushRef="#br0" timeOffset="12548.73">10355 4626 508 0,'-24'-32'233'16,"27"34"-88"-16,3 3 0 15,-2 0 25-15,4-2-5 16,2 2-23-16,7 0-59 15,6 1-21-15,5 0-33 16,2-3-11-16,4-1-7 16,-4-1-1-16,-2-2-3 15,0 0-2-15,-3 1 0 16,-5 1-2-16,-4 3-3 16,1 0-16-16,-9 0-64 15,1 2-50-15,-3-5-188 0,-3 0 199 16</inkml:trace>
  <inkml:trace contextRef="#ctx0" brushRef="#br0" timeOffset="12780.24">10586 4493 535 0,'-3'0'245'0,"0"4"-111"15,-1 9-21-15,-1 5-58 16,-4 7-1-16,-3 6-16 16,-1 4-7-16,-1 3-9 15,1 3-4-15,1-4-4 16,1-6-7-16,4-10-18 16,4-3-41-16,2-13 36 15</inkml:trace>
  <inkml:trace contextRef="#ctx0" brushRef="#br0" timeOffset="13390.14">10969 4590 728 0,'8'81'271'0,"-9"-75"-167"16,0-4-33-16,1-6 30 16,0 3 4-16,0-1-21 15,4-17-32-15,18-40-37 16,-8 27-3-16,1-2-5 16,-1-1-2-16,1 3 1 15,-1 3-2-15,-1 2-1 16,0 4-1-16,-3 7-1 15,0-1 0-15,-3 9-1 16,-1 1 2-16,-3 6 0 16,-1 0 2-16,-2 7 5 15,-1-6 2-15,0 3 7 16,-5 21 0-16,-7 30 6 16,3-22 2-16,3 8 2 15,-4 2 0-15,-2 7-9 16,-2 1-6-16,2 5-5 0,1 1-1 15,-1-7-2-15,1-1-1 16,0-8-1-16,2-2-1 16,5-4-2-16,1-4 2 15,4-3-52-15,5-7-51 16,1-4-227-16,1-7 208 16</inkml:trace>
  <inkml:trace contextRef="#ctx0" brushRef="#br0" timeOffset="13858.94">11529 3798 542 0,'14'14'190'15,"7"9"-130"-15,1 6-11 16,5 12 47-16,1 4 19 16,-1 12 6-16,0 3-7 15,-7 12-30-15,-7 3-13 16,-9 1 2-16,-8 6 11 16,-14 7 8-16,-6 7-1 15,-16 14-34-15,-2-3-15 0,-10-2-20 16,1-3-3-16,0-8-2 15,-1-1-3-15,0-7-2 16,-5-12-13-16,-11-9-109 16,-1-8-164-16,-3-8 172 15</inkml:trace>
  <inkml:trace contextRef="#ctx0" brushRef="#br0" timeOffset="32751.48">14985 4289 253 0,'0'0'209'16,"0"0"19"-16,0 0-16 15,0 0-9-15,0 0-32 16,0 0-24-16,0 0-42 16,0 0-17-16,-1 0-31 15,0 0-9-15,-5 5-14 0,-9 10 2 16,-41 36 17-16,26-23 0 16,-6 6-3-16,0 5-11 15,3 3-26-15,3 2-6 16,4-1-4-16,6-1-1 15,7-5-1-15,0-1-1 16,7-6-1-16,3-3-4 16,3-5-31-16,6-3-33 15,10-4-137-15,1-5-112 0,9-2 195 16</inkml:trace>
  <inkml:trace contextRef="#ctx0" brushRef="#br0" timeOffset="33107.33">15052 4615 487 0,'61'-12'251'0,"-63"37"-66"16,-9-1-17-16,7 2-5 15,0 0-24-15,2-6-30 16,7-5-19-16,-1-9-25 16,-1-7-3-16,8-10 2 15,4-6-4-15,1-7-20 0,4 0-8 16,-7-2-15 0,-1 4-2-16,-4 3 0 0,-11 0 2 15,2 0 2-15,-2 1-2 16,-7 4-6-16,4 3-10 15,-1 9-42-15,-3 0-33 16,1 7-89-16,-2 4-45 16,-3 3-153-16,-2 3 221 15</inkml:trace>
  <inkml:trace contextRef="#ctx0" brushRef="#br0" timeOffset="33397.56">15466 4688 480 0,'-6'5'352'15,"-5"6"24"-15,-3 6-194 16,-5 1-11-16,-6 7-87 16,0-2-23-16,-1-1-32 15,4-3-13-15,3-2-31 0,1 1-58 16,5-6-261-16,1-1 227 16</inkml:trace>
  <inkml:trace contextRef="#ctx0" brushRef="#br0" timeOffset="33892.07">15622 4599 682 0,'5'6'371'15,"-10"-2"-122"-15,9-5-48 16,-1-4-34-16,-3 4-59 15,0 0-13-15,3-6-54 16,6-14-18-16,16-34-13 16,-13 29-5-16,9 4-3 15,0-1 0-15,-7 5-1 0,6 7-1 16,-8 4-2-16,-3 7-3 16,-1 5-2-16,-5 2 1 15,-7 3 3-15,4 6 2 16,-5 10 1-16,-1 5 2 15,-1 5 3-15,-5 1 1 16,2-2 0-16,-5-1 0 16,8-3-4-16,-3-6-1 0,1-4-24 15,3-5-30-15,2-2-82 16,3-2-61 0,-2-10 119-16</inkml:trace>
  <inkml:trace contextRef="#ctx0" brushRef="#br0" timeOffset="34258.91">16002 4219 743 0,'9'3'375'0,"1"8"-150"15,-1 1-13-15,3 10-32 0,2 3-47 16,-1 6-30-16,0 4-14 16,-2 3-42-16,-2 6-13 15,-5 6-16-15,-1 2-4 16,-8 4-4-16,-1 0-2 15,-9-3-1-15,1 1-1 16,-3-6-1-16,-4-1-1 16,-2-5-11-16,-2-8-30 15,-4-4-117-15,3-11-96 16,3-9 147-16</inkml:trace>
  <inkml:trace contextRef="#ctx0" brushRef="#br0" timeOffset="35829.43">17129 4517 340 0,'92'-70'286'16,"-87"60"3"-16,-10-1-46 15,2 6-38-15,-7 1-73 16,0 1-27-16,-3 7-37 16,-3 1-14-16,-5 12-25 0,-2 4-9 15,-1 13-12-15,3 10-5 16,0 5-4-16,6 8-2 16,9-4 0-1,6-6-2-15,12-11 12 0,7-8 8 16,10-8 11-16,2-9 4 15,4-10 4-15,6-4 4 16,-11-15 5-16,1-1 2 16,-9-12-11-16,-6-2-8 15,3-6-12-15,-4-3-2 16,-4 1 5-16,-5-1 1 0,-16 1-1 16,0 7-10-16,-8 9-17 15,1 4-14-15,5 15-44 16,-5 1-18-16,2 6-77 15,1 6-55-15,1 4 141 16</inkml:trace>
  <inkml:trace contextRef="#ctx0" brushRef="#br0" timeOffset="36112.19">17631 4805 657 0,'-8'22'341'15,"-14"1"-134"-15,-4 1-19 16,-9 3-70-16,0-2-45 15,2-5-32-15,3 0-10 16,7-9-17-16,4-3-47 16,7-4-142-16,0-6-141 15,14-2 179-15</inkml:trace>
  <inkml:trace contextRef="#ctx0" brushRef="#br0" timeOffset="36527.47">17752 4774 617 0,'-2'10'325'0,"2"-3"-107"16,-1-6 20-16,2-6-68 15,1-4-42-15,3-12-50 16,2-1-34-16,3-7-29 16,-1-1-6-16,2-2-4 15,-1 0-1-15,3 4-3 0,8 8-1 16,-7 6-1-16,-4 5-2 16,-2 9 0-16,-2 3 3 15,-5 13 9-15,1 7 6 16,-6 8 2-16,-8 3 0 15,-2 4-7-15,2-1-4 16,-1-5-1-16,6 0-2 16,1-6-1-16,2-6-1 0,0-6-20 15,-5-7-27 1,7 0-87-16,2-3-51 0,9-4-150 16,1-3 201-16</inkml:trace>
  <inkml:trace contextRef="#ctx0" brushRef="#br0" timeOffset="37761.32">17956 4660 205 0,'-1'0'184'0,"-1"3"30"16,-5 6-43-16,-8 3-21 15,-32 32-28-15,24-21-12 16,-8 7-10-16,-3-1 2 15,-2 5-13-15,-1 1-16 16,5-5-25-16,1-4-16 16,9-14 4-16,7-5 19 15,10-9 5-15,2-6-3 16,14-6-27-16,5-5-22 0,8-4-9 16,7 0 1-16,-1-4 2 15,0 2 1-15,-15 1 4 16,-7 4 3-16,-8 9 21 15,-8 3-1-15,-6 8-6 16,-8 5-5-16,-19 7-21 16,-8 4-3-16,-18 13 3 15,-7-1 0-15,-3 5 1 16,4-1 1-16,18-8-1 16,8-4-1-16,16-12 0 15,5-6 2-15,11-12-10 16,9-5-2-16,12-12-5 15,10-5 0-15,10-12 12 16,7-2 8-16,9-4 20 16,5-2 2-16,-1 5 1 15,-3 3-2-15,-12 14-10 0,-6 2 8 16,-17 15 38-16,-6 5-1 16,-18 8-13-16,-10 8-12 15,-20 16-41-15,-7 9-3 16,-6 14 7-16,-7 4 1 15,5-4 1-15,3-3 0 16,14-10 0-16,11-11 0 16,28-14-17-16,9-9 0 0,28-20-3 15,16-11 0 1,18-22 18-16,13-6 0 0,9-9 2 16,7 0 1-16,-6 9 1 15,-9 6 3-15,-22 18 2 16,-15 14 8-16,-30 14 14 15,-13 8 0-15,-27 17-5 16,-10 4-6-16,-6 12-18 31,21-17-1-31,1 1-48 0,-63 56-38 0,13 5-114 16,6-2-79-16,57-43 175 16</inkml:trace>
  <inkml:trace contextRef="#ctx0" brushRef="#br0" timeOffset="38278.92">18881 4525 562 0,'29'-60'329'15,"-45"59"-8"-15,0 4-143 0,-10 5-26 16,-5 5-38-16,-7 13-44 16,-4 1-4-16,-2 14-18 15,-2 5-18-15,5 7-15 16,1 1-2-16,13-5 29 15,9-4 5-15,15-18 8 16,9-4 1-16,14-9-34 16,12-9-5-16,17-12-6 15,7-7 1-15,3-15 1 16,7-6-2-16,-17-10-1 16,2-3-1-16,-8-4 1 15,-11 2 2-15,-8 7 20 16,-13-1 11-16,-22 10 11 15,-6 8-8-15,-14 17-28 16,-2 10-17-16,-8 19-18 16,-4 5 0-16,-8 8-36 15,4 1-25-15,5 0-72 0,10-2-55 16,18-7-154-16,8-2-129 16,19-6 308-16</inkml:trace>
  <inkml:trace contextRef="#ctx0" brushRef="#br0" timeOffset="38554.64">19241 4896 591 0,'3'12'325'0,"-3"4"-101"16,-6 4 20-16,-11 3-75 16,-4 4-23-16,-7 5-32 15,-5 1-21-15,0 1-51 16,-1-2-16-16,3-9-26 16,4-7-26-16,7-6-89 15,5-3-58-15,10-10-258 16,5-1 271-16</inkml:trace>
  <inkml:trace contextRef="#ctx0" brushRef="#br0" timeOffset="38903.79">19683 4698 755 0,'1'-1'365'0,"2"-1"-145"16,4 1-16-16,-1 0 0 15,6 1-64-15,2 0-59 16,25-4-25-16,-24 4-44 16,-1 0-5-16,1-1-4 15,-1 0-1-15,3-2-25 16,-2 1-40-16,3 1-115 16,5-2-89-16,-2-3 158 15</inkml:trace>
  <inkml:trace contextRef="#ctx0" brushRef="#br0" timeOffset="39316.44">20085 4658 602 0,'70'33'342'0,"-67"-27"-145"0,-1-6 9 16,2-4-23-1,1-9-64-15,3-3-5 0,4-13-45 16,2-1-25-16,0-7-27 16,3 0-4-16,2 7-6 15,0 1 0-15,1 13-3 16,-5 5-2-16,-6 11-1 15,-1 3-3-15,-4 11-1 16,-1 5 1-16,-3 9 0 16,-2 7 3-16,-8 8 4 15,-2 3 3-15,-3 3 1 16,-3-2-1-16,3-7-3 16,3-3-1-16,2-10-1 15,1-6-1-15,5-3-53 16,0-6-46-16,4-7-190 15,0 2 178-15</inkml:trace>
  <inkml:trace contextRef="#ctx0" brushRef="#br0" timeOffset="39631.26">20535 4341 564 0,'15'1'251'0,"3"5"-38"15,5 12-111-15,-2 6 52 16,-3 5-5-16,-5 14-25 16,-6 2 15-16,-8 11-44 15,-6 3-10-15,-9 5-29 16,-6-2-13-16,1-2-13 15,-8-4-5-15,2-2-14 16,5 2-3-16,-13 1-5 16,4-1-5-16,-11-8-62 15,-8-5-55-15,-10-10-262 16,-5-9 245-16</inkml:trace>
  <inkml:trace contextRef="#ctx0" brushRef="#br0" timeOffset="40058.58">18780 4256 682 0,'-18'-2'331'0,"-7"7"-149"15,-4 8-4-15,-9 16-44 16,-3 8-13-16,-11 25-11 16,-7 10-9-16,0 24-52 15,4 11-19-15,12-1-19 16,13-2-5-16,11-14-3 16,7-7-1-16,5-13 0 15,4-10-25-15,9-15-66 16,3-11-57-16,12-13 81 15</inkml:trace>
  <inkml:trace contextRef="#ctx0" brushRef="#br0" timeOffset="41176.99">12494 4532 441 0,'-4'-2'295'16,"-1"-1"-61"-16,5 3-7 0,-1-1-23 16,0 0-62-16,0 0-21 15,0 1-40-15,0 0-12 16,1 0 2-16,0 0 4 16,0 0 17-16,1 2 2 15,11 4-9-15,3 0-5 16,41 27-11-16,-23-31-3 15,12-1-18-15,6-1-10 16,7 0-14-16,6 0-15 16,-3 0 23-16,5 1 0 0,4 1-1 15,-1-2 7-15,11-1-31 16,-1-2-2-16,-4-2 0 16,1 2 0-16,-21 1 0 15,-9-1 1-15,-13 2 1 16,-12 1 0-16,-3 1 0 15,-4 0 0-15,-9-1 3 16,5 0 1-16,-3 0 4 16,-3 0 0-16,-3 1-1 15,-1 0-3-15,-1-2-26 16,0 1-18-16,0-1-46 16,0 0-29-16,0 0-58 15,0-1-45-15,1 1-204 16,0 0 264-16</inkml:trace>
  <inkml:trace contextRef="#ctx0" brushRef="#br0" timeOffset="41661.44">13563 4442 746 0,'-55'-88'369'0,"49"86"-116"15,5 2-36-15,-2 0-47 16,3 0-49-16,0 0-61 16,0 0-4-16,0 0-16 15,0 0 1-15,0 0 4 16,7 3-13-16,9 7-8 15,29 24-4-15,-20-24-11 16,7-1 4-16,4 0 3 16,3 4 1-16,3-7-1 15,-2 4-3-15,-3-1-1 16,-3-1 1-16,-7 4-2 16,-4-2 0-16,-8 1-1 15,-5 2-1-15,-9-1 24 16,-2 4 10-16,-11 0 10 15,-5 1 6-15,-15 10-11 16,-9-1-10-16,-13 6-10 0,-2 3-6 16,-2 0-14-16,4-1-3 15,7-4-4-15,2-3 7 16,6-8-51-16,1 2-31 16,9-4-78-16,0-5-86 15,1 1 157-15</inkml:trace>
  <inkml:trace contextRef="#ctx0" brushRef="#br0" timeOffset="44101.83">16409 6081 396 0,'-6'36'223'15,"7"0"-68"-15,2-3-21 16,5-10-20-16,1-5-29 15,3-6-7-15,0-8 12 16,6-5-17-16,-1-4-3 16,5-5-15-16,2 2-12 0,-3 5-23 15,-3 6-10-15,-3 4-1 16,-10 10 1-16,-6 8 4 16,0 7 2-16,-11 8-5 15,0 1-2-15,-5 2-3 16,-6 0-1-16,-7-2-6 15,-3-1-7-15,-3-6 1 16,-1-5 2-16,3-12 6 16,1-5 8-16,7-12 2 15,5-3 16-15,9-5 15 16,0-3-2-16,14-1-4 16,1-2-15-16,14 2-20 15,8-1 2-15,0-1 0 16,6 2-1-16,-1-2 2 15,-1 1-1-15,1 0-1 16,2-1-10-16,-5-3-111 0,0 2-127 16,-5-2 152-16</inkml:trace>
  <inkml:trace contextRef="#ctx0" brushRef="#br0" timeOffset="44473.86">16636 5852 752 0,'3'11'349'0,"-8"3"-123"16,0 2-59-16,0 4-11 15,3 0-47-15,7-4-64 16,-2-5-18-16,7-9-4 16,-1-2 5-16,-2-8 11 15,2-6 5-15,-2 0-14 16,3 2-5-16,-2-1-9 16,-3 3 1-16,-5 1 5 15,-4 1-1-15,-5 5-11 16,5 2-6-16,-2 6-42 15,3 1-22-15,0 3-59 16,1 3-70-16,-3-4-230 16,4 4 269-16</inkml:trace>
  <inkml:trace contextRef="#ctx0" brushRef="#br0" timeOffset="44937.45">17070 6295 592 0,'-1'0'315'0,"1"0"-62"15,0-1-60-15,0 1-1 16,0 0-25-16,3 1-30 0,17 5-19 16,32 10-58-16,-29-11-21 15,2 1-26-15,-2 0-5 16,-3-1-3-16,6 1-2 16,-9-4 0-16,6 0 4 15,-1-2-57-15,-5-2-57 16,10-2-200-16,-6-3 187 15</inkml:trace>
  <inkml:trace contextRef="#ctx0" brushRef="#br0" timeOffset="45176.79">17221 6165 958 0,'0'-2'428'0,"-2"2"-235"16,6 2-14-16,-4-2-79 15,0 0-37-15,0 0-33 16,12 1-11-16,1 0-15 16,29 6 0-16,-24-6-43 15,1-2-60-15,12 1-259 16,4-1 233-16</inkml:trace>
  <inkml:trace contextRef="#ctx0" brushRef="#br0" timeOffset="45512.36">17814 6093 609 0,'17'-6'295'0,"-31"35"-161"16,-4 9 13-16,-3 11 32 16,-4 9-39-16,5 1-3 0,5-3-22 15,3-9-25-15,13-14-41 16,4-12 4-16,3-16 14 16,7-6-1-16,1-13 15 15,8-2-16-15,-1-11-27 16,1-2-5-16,-4-4-11 15,-5-6-8-15,-2 1-1 16,-3 1-2-16,-7 3-8 16,-7 4-9-16,-5 2-51 15,-10 3-37-15,-5 6-100 16,-2 4-92-16,-24 14 183 16</inkml:trace>
  <inkml:trace contextRef="#ctx0" brushRef="#br0" timeOffset="69799">2932 8199 250 0,'-11'-33'202'0,"4"17"50"15,5 14-25-15,-2-2-48 0,-1-1-18 16,4 13-53-16,-2-7-18 15,0 6-23-15,0 5-11 16,-1 7-7-16,2 7-12 16,-5 10-21-16,3 4-6 15,3 8-3-15,-1 5-2 16,2-2-2-16,3-2 0 16,6-9-2-16,-1-11-1 15,5-15-2-15,1-4-1 16,2-11 2-16,7-4 2 15,6-8 4-15,3-4 2 0,4-6-1 16,-3-3-3-16,0 7 2 16,-3 1 1-16,-6 8 1 15,-1 7 6-15,-10 11 1 16,4 5 1-16,-9 13 2 16,-1 5 2-16,-3 8 4 15,-6 5 0-15,-2 10-2 16,-7 3-5-16,-11 13-7 15,-2 6 0-15,-11 2-3 16,-1 1 1-16,-5-12-3 16,-2-9-1-16,1-13-2 15,0-6 0-15,3-16 2 16,4-9 3-16,2-18 2 16,1-13-2-16,9-13-3 15,3-5-4-15,13 0-2 16,7 3 4-16,5 0 1 15,5 1 2-15,10 3 3 0,3-6-1 16,4 7 2-16,3 0 1 16,0 7-2-16,0 6 1 15,4 8-1-15,4 4-2 16,1 2-1-16,3 3-1 16,4 1-12-16,-3 1-22 15,3 2-113-15,-2 1-93 0,2 1 143 16</inkml:trace>
  <inkml:trace contextRef="#ctx0" brushRef="#br0" timeOffset="70215.64">3928 8812 485 0,'6'1'295'0,"6"5"-66"16,4 1-35-16,5-1 15 16,8 4-91-16,-2-2-28 15,9 1-57-15,-1-6-15 16,-3-3-6-16,5-1 2 0,-7-6-14 15,4 1-51-15,-8-6-194 16,-3 0 165-16</inkml:trace>
  <inkml:trace contextRef="#ctx0" brushRef="#br0" timeOffset="70415.89">4073 8614 846 0,'-6'3'406'0,"6"-3"-191"16,0 0-40-16,0-1-98 15,0-1-46-15,0 1-31 16,20-5-2-16,36-6 2 16,-27 7 57-16,4 2-184 15,-1 0-201-15,5-5 228 0</inkml:trace>
  <inkml:trace contextRef="#ctx0" brushRef="#br0" timeOffset="70701.03">5455 8144 504 0,'21'-6'327'0,"-13"6"35"16,-5 3-116-16,-2 8-29 15,-11 3-43-15,0 7-59 16,2 6-30-16,0 1-41 16,3 5-19-16,-4-7-18 15,7 2-4-15,0 1-2 16,0-4 8-16,-1 6-79 15,-1-2-75-15,0-5 93 16</inkml:trace>
  <inkml:trace contextRef="#ctx0" brushRef="#br0" timeOffset="71028.66">5196 8723 845 0,'0'1'425'16,"0"-1"-146"-16,4-1-93 15,-4 1-87-15,0 0-45 16,16 2-36-16,33 6-8 0,-18-3-5 15,2 3-1-15,-5-5-1 16,8 2-1-16,-11-7 2 16,0 0 1-16,6 2 1 15,-2-1 7-15,4-2-47 16,2-1-32-16,-2-1-107 16,-5-1-100-16,2 0 176 15</inkml:trace>
  <inkml:trace contextRef="#ctx0" brushRef="#br0" timeOffset="71661.08">5274 8877 489 0,'-1'0'356'0,"1"0"-6"0,13 1-142 16,12 4-18-16,28 9-95 15,-30-2-18-15,-3 3-42 16,-4 2-12-16,-2 7-5 16,-5 1 3-16,-7 6 1 15,1 7 0-15,-8 0-4 16,-4 3-2-16,-4 5-1 16,-4-6 0-16,-12 5-3 15,0-1-1-15,-11-9-34 16,-5-1-9-16,0-14-10 15,6-6-4-15,7-10 31 16,8-5 5-16,10-6-2 16,4-6-4-16,9-7-5 15,2-1 0-15,7-10 7 16,5 5 5-16,0 0 7 16,2 0 4-16,4 8 13 15,-1-3 4-15,1 11 2 0,3 5-4 16,-1 4-11-16,4 5-4 15,-1 6-2-15,0-1 1 16,8 5 0-16,-8 0 1 16,7 4-1-16,-2 0 1 15,-5 2 1-15,7 5 0 16,-3-3 1-16,0 1 0 16,4 2-16-16,0-2-65 15,4-4 55-15</inkml:trace>
  <inkml:trace contextRef="#ctx0" brushRef="#br0" timeOffset="72177.73">6934 7812 760 0,'-10'-13'359'15,"-5"6"-183"-15,-3 3-17 16,-8 4-86-16,0 7-19 16,-3 7 0-16,0 5 2 15,-7 14 1-15,1 7-7 16,-6 15-19-16,4 11-5 16,-1 9-8-16,4 10 3 15,1 16 9-15,-2 5 6 16,6 7-1-16,-2 1 6 0,6-5 5 15,4-7-2-15,6 3-1 16,3-9-13-16,8-15-16 16,4-7-6-16,6-19-5 15,2-4-1-15,10-5-2 16,0 1 0-16,3-1-40 16,6-1-46-16,-8-3-169 15,4-6-157-15,7-13 254 16</inkml:trace>
  <inkml:trace contextRef="#ctx0" brushRef="#br0" timeOffset="72762.58">7294 8600 623 0,'3'-17'292'0,"11"33"-120"16,1 2-30-16,5 7-48 15,4 6-18-15,2 6-28 16,3 2-1-16,-2 6 4 16,-2-1-5-16,3 0 0 0,-6 2-7 15,0-1-16-15,-4-2-4 16,-1-3-4-16,-1-4-4 15,-3-9-4-15,7-2 1 16,1-3-2-16,-2-1 1 16,4-5-44-16,0-4-44 15,-10-9-140-15,0-9-219 16,-3-10 285-16</inkml:trace>
  <inkml:trace contextRef="#ctx0" brushRef="#br0" timeOffset="73028.89">7792 8643 885 0,'-6'-12'409'0,"-5"9"-211"16,-1 7-40-16,-5 1-76 16,-4 4-19-16,1 10 17 15,-4-3 11-15,2 11 2 16,1 4-15-16,1 7-37 15,-2 5-12-15,0 7-15 16,-3 1-3-16,-5 2-6 16,4-4-2-16,-6-4 0 15,5-5-2-15,-3-10-16 16,4-5-29-16,2-5-99 16,3 2-82-16,7-7 134 0</inkml:trace>
  <inkml:trace contextRef="#ctx0" brushRef="#br0" timeOffset="73887.34">7923 8238 355 0,'8'-7'307'0,"0"-3"30"16,5 5-76-16,2-3-50 15,-1 5-88-15,4 1-32 16,3 2-42-16,0 2-7 0,-1 1-1 16,0 4 0-16,-5 3-9 15,-3 1-7-15,-1 5-3 16,-5-1 6-16,-10 5 4 15,3 3 0-15,-4 2-5 16,-4-1-9-16,-5 0-6 16,-2 1 1-16,-2-5 3 15,-1-1 2-15,-4-7 1 16,-6-4-1-16,-1-7-9 16,-1 0-6-16,12-1-11 15,0-3-5-15,6-2-5 16,3 0-3-16,5-2-4 15,2-4 2-15,6 5 3 16,0-1 3-16,2-2 7 16,2 4 2-16,4-1 1 15,0 1-1-15,1 0 0 16,1 3 2-16,2 1 0 16,1 1 1-16,0 5 3 0,3 2 0 15,-7 3 1-15,3 0 1 16,-1 5 0-16,-2 0 0 15,6 2 0-15,-5 1 1 16,1-6 0-16,-2 0 1 16,-3-5 0-16,2-1 1 15,-3-3-60-15,4-1-83 16,4-1-231-16,-2 2 227 16</inkml:trace>
  <inkml:trace contextRef="#ctx0" brushRef="#br0" timeOffset="74637.67">8581 8938 360 0,'-38'-13'237'0,"38"17"23"16,-6-2-14-16,6 0-23 15,0-2-12-15,-1 0-41 16,0 0-22-16,0 0-50 16,1 0-21-16,0 0-20 15,0 0-9-15,0 0-8 16,10-1-4-16,6 1-15 16,33 2-5-16,-31 2-7 0,1-1-2 15,-3 2-4-15,-4-1-1 16,4-1 0-16,3 1 0 15,1-2 0-15,5 2 0 16,-4-2 1-16,-3-1 1 16,-3-1-12-16,-3 0-25 15,-2-1-76-15,0 1-71 16,1 1-356-16,-1 4 354 16</inkml:trace>
  <inkml:trace contextRef="#ctx0" brushRef="#br0" timeOffset="75182.09">9193 8904 591 0,'-8'27'366'16,"-2"0"-69"-16,4-6-96 15,4-7-46-15,4-7-26 16,-2-7 2-16,0-7 7 16,5-2-5-16,-1-9-63 0,4-1-30 15,1-7-34-15,-9-5-6 16,8 0-1-16,0-3 0 15,2 1 0-15,8 3 1 16,-6 4 4-16,3 5 2 16,-4 6 0-16,-1 1 0 15,-2 5 1-15,-6-1 0 16,-2 5 3-16,-2 2-2 0,-2 4-5 16,4-1-1-16,0 0-5 15,0 7 0-15,0 19 3 16,0 32 3-16,-7-14 9 15,-3 12 4-15,-6 11 2 16,1 6-2-16,0 2-7 16,5-7-4-16,5-10-2 15,3-9-2-15,1-9 0 16,-4-5 0-16,5-4 0 16,0-2-9-16,0-9-59 15,4 0-44-15,-4-10-125 16,2-1-128-16,1-9 234 15</inkml:trace>
  <inkml:trace contextRef="#ctx0" brushRef="#br0" timeOffset="75582.66">9561 8191 732 0,'20'-18'323'0,"-1"2"-166"15,-1 9-52-15,2 5-17 16,3 6-20-16,2 13-18 15,0 5-4-15,-1 17 15 16,-5 4-9-16,-6 24-2 16,-3 6-1-16,-7 20-24 15,-3 6-6-15,-2 16 9 16,-7 8 3-16,-12 12 15 16,5 6 3-16,-22-3-11 15,-2 0-3-15,-11-2-17 16,-15-7-4-16,-9-1-20 15,-11-10-50-15,-3-5 39 16</inkml:trace>
  <inkml:trace contextRef="#ctx0" brushRef="#br0" timeOffset="85997.15">2632 2757 301 0,'9'-38'190'0,"-35"48"-34"15,0-3-29-15,-2 4-55 16,-6 0-11-16,-3 8 29 16,-5-2 15-16,-6 13-3 15,-5 4-6-15,-5 9-35 16,4 7-22-16,-6 8-24 16,0 8-6-16,-6 6-7 15,-10 7-1-15,3 12-1 16,3-4-2-16,0 21 0 15,8 6 1-15,3 3-1 16,-4 11 0-16,7-1-4 16,-2-1 1-16,9 10 1 0,3-2-1 15,9 6 5 1,4 4-2-16,5-3 3 0,6 3 0 16,8-2 0-16,10-5 0 15,12-7-3-15,7-2-9 16,12-3 27-16,2-6 2 15,8 0 1-15,6-2 8 16,6-8-26-16,6-2-1 16,8-9-3-16,1-7 0 15,3-16-1-15,2-4-1 16,5-9 0-16,9-2 0 0,9-3 2 16,0-3-1-16,8-6 2 15,4-6 1-15,8-5 0 16,8-5-1-16,1-7-1 15,0 0 1-15,4-3 0 16,1-3 2-16,10-6 2 16,5-5 0-16,10-3-1 15,5-2-1-15,9 0 0 16,-2 2 0-16,3-1-1 16,2-2 0-16,8-2-1 15,3-2 0-15,3 0 1 16,3-2 1-16,6-4 0 15,4 0 3-15,9-6-2 16,-2 1 1-16,1 0 0 16,-3 0-2-16,1 2 2 15,-1-2 0-15,-2 2-2 16,4 1 2-16,-2-1 0 16,0-1 0-16,-1 0-1 0,-1-5 0 15,-9 3-1-15,-1 3 0 16,-3 7 0-16,-10 4 1 15,-5 7 0-15,0 9 0 16,-21 2 1-16,-2 0 0 16,-4-2 0-16,-6-6-1 15,1 0-1-15,-6-2 0 16,-1-4 0-16,-2 0 0 0,-8 1 0 16,-7 0 0-16,-4 4 0 15,-11 4 0-15,-2-1 0 16,0 4 1-16,-19-6 0 15,2 1-1-15,-17-2 1 16,-5 2 0-16,0 1-1 16,-10-2 0-16,3 3 1 15,-6-2-1-15,-7 4 1 16,1 2 0-16,-9-3 0 16,-4-1 0-16,0-3 0 15,-3 1 1-15,-5-1-1 16,1 2 1-16,-6-3-1 15,2-1 0-15,-7 0 0 16,1 1 0-16,0 2 1 16,-7-1 0-16,0 1 2 15,0 2 0-15,-2 0-1 0,1-1 0 16,1 10 0-16,-1 3 2 16,3 5 7-16,-2 7 0 15,-2 6 3-15,-1 3-2 16,-1 8-6-16,-1 7 0 15,2 4 1-15,1 3 3 16,-5 1 4-16,-1-3 0 16,2-9 2-16,0-5-2 15,1-10-5-15,2-4 0 0,-8-10-4 16,5-6 0 0,-1-6 3-16,-2-5 2 0,8-6 13 15,-4-1 1-15,-6-12 1 16,1-2-3-16,-2-8-15 15,0-4-2-15,2 0-3 16,0-7-1-16,-5 2 3 16,-1-2 1-16,-2-2-1 15,-2 4 0-15,2 3-2 16,-2 2 0-16,4 6 5 16,1 2 4-16,2 3 2 15,2 6-3-15,3 9-11 16,3 4-7-16,1 12-7 15,2 4 1-15,0 8 6 16,0 6 3-16,3 6 2 16,-1 5 1-16,2 5 1 15,-2 0 1-15,2-2 0 0,2-6 0 16,1-4-1-16,6-7 2 16,3-9 13-16,5-5 7 15,6-12 21-15,1-6 7 16,-1-15 0-16,5-7-6 15,1-10-16-15,3-5-9 16,4-4-10-16,-5-1-1 16,5-2-52-16,-4-1-58 15,1 4-207-15,0 2 194 16</inkml:trace>
  <inkml:trace contextRef="#ctx0" brushRef="#br0" timeOffset="87082.7">11244 9462 442 0,'-82'-32'243'0,"76"28"-42"15,1 3-18-15,-1 0-26 16,0 0-16-16,3 0-25 15,-1-3-9-15,4 4-44 16,0 0-23-16,0 0-31 16,0 0-7-16,8 4 14 15,13 4 2-15,36 17 1 16,-27-15-3-16,-2-2-11 0,3-1-2 16,-9-4 1-16,-4-1-1 15,6-1 1-15,-5 0 0 16,-4-1-18-16,7 0-35 15,-11-3-124-15,-1-1-115 16,1-3 173-16</inkml:trace>
  <inkml:trace contextRef="#ctx0" brushRef="#br0" timeOffset="87422.22">11136 9274 549 0,'-8'2'278'0,"4"1"-76"15,1-1-3-15,1 2-61 16,2-4-15-16,0 0-27 15,0 0-17-15,10 2-2 16,7 0-17-16,34 2-36 16,-22 1-7-16,-3-3-10 15,7 6-2-15,-7-3-2 0,-2-1 0 16,-1 1-1-16,-2-1 10 16,5 0-98-16,-4 0-62 15,6-3-290-15,-4-1 263 16</inkml:trace>
  <inkml:trace contextRef="#ctx0" brushRef="#br0" timeOffset="91307.73">9683 2498 322 0,'3'0'262'0,"0"0"22"15,6 1-85-15,-1 0 2 0,3 2-39 16,5 0-8-16,12 1-2 16,5 0-20-16,15-5-38 15,1-1-13-15,8-5-32 16,2-3-8-16,3 1-12 15,0-1-11-15,-5 1-11 16,-5 2-2-16,0 3-2 16,-3-1 0-16,0 3-1 15,3 2-1-15,-10 0 2 16,-4 2-2-16,-7 1 0 16,-4-3 10-16,-10 3-76 15,1-2-36-15,-11-1-92 16,1-3-87-16,-7-6 188 15</inkml:trace>
  <inkml:trace contextRef="#ctx0" brushRef="#br0" timeOffset="91617.3">9681 2329 671 0,'3'0'322'0,"7"4"-153"16,2-4-18-16,7 3 25 0,10-1-60 16,-2-3-28-16,15 0-39 15,3 1-18-15,2 4-22 16,5-1-4-16,2 2-1 15,-1-2-1-15,3-1 0 16,-3 5 0-16,-4-3-14 16,3-2-51-16,1-2-227 15,-1-3 198-15</inkml:trace>
  <inkml:trace contextRef="#ctx0" brushRef="#br0" timeOffset="92036.5">10681 2137 793 0,'-27'8'355'16,"12"-2"-177"-16,7-4-15 15,10 2-60-15,8-2-26 16,13 1-27-16,7 1-5 16,6-4-1-16,2 3-10 15,5 4-18-15,2-2-7 0,7 6-3 16,3-1-3-16,-1 1-2 16,-3 3-1-16,-8 6 0 15,-5 5 2-15,-10 6 10 16,-11-1 8-16,-15 10 8 15,-6 3 4-15,-25 6 16 16,-10 7 1-16,-20 4-2 16,-10 0-3-16,2-5-25 15,6-5-7-15,17-11-19 16,11-5-25-16,11-10-68 16,6-4-57-16,5-7-231 15,10-3 250-15</inkml:trace>
  <inkml:trace contextRef="#ctx0" brushRef="#br0" timeOffset="92499.02">12323 2234 706 0,'10'11'328'0,"5"11"-171"15,4 4 8-15,0 10-38 16,0 4-15-16,5 8 7 16,-2 4 1-16,3 5-26 15,-1 1-21-15,-1-5-38 16,0-3-12-16,-4-7-12 15,-2-7 1-15,0 0-3 16,3-3-1-16,-1-5-11 16,3-1-32-16,-6-14-122 15,-3-8-55-15,1-17 117 16</inkml:trace>
  <inkml:trace contextRef="#ctx0" brushRef="#br0" timeOffset="92730.55">12774 2376 597 0,'-3'1'302'15,"-13"12"-16"-15,-4 4-150 0,-11 10 23 16,-5 5-16-16,-17 12-44 16,2 4-11-16,-4 8-37 15,-2 3-14-15,1-1-16 16,-3 1-5-16,-1-5-12 15,5-5 2-15,8-7-65 16,7-7-60-16,12-13-291 16,6-8 260-16</inkml:trace>
  <inkml:trace contextRef="#ctx0" brushRef="#br0" timeOffset="93316.9">12841 1844 710 0,'21'3'355'0,"-3"5"-153"15,3 2-34-15,-10 2-85 16,1-3-44-16,-4 3-25 16,-5 1 0-16,-3-1 5 15,-4 5 0-15,-7-1 2 16,-6 0-1-16,-2 1-4 16,-2-3-1-16,-1-3-4 15,3-1 0-15,11-6-6 16,1-1-5-16,6 2-13 15,3-1-3-15,4 1 0 16,-1 4 4-16,8 0 20 16,2-1 3-16,0 2 5 15,0-4-1-15,-4 1-7 16,-3-1-2-16,-1-4-3 0,3 4 0 16,-2-2-2-16,2-3 2 15,-2 3-67-15,-3-4-45 16,8 0-82-16,-3 0-52 15,6 0 158-15</inkml:trace>
  <inkml:trace contextRef="#ctx0" brushRef="#br0" timeOffset="93780.43">13383 2534 722 0,'-2'0'406'0,"-2"0"-156"15,10 1-65-15,-6-1-16 16,0 0-83-16,15 1-12 15,33 3-16-15,-29-2-22 16,2-4-24-16,-5-1-4 16,-1-2-1-16,4-3 0 15,3 3-5-15,3-3-18 16,8 1-63-16,-5 2-66 0,3-1-156 16,-2 4-115-16,1 2 256 15</inkml:trace>
  <inkml:trace contextRef="#ctx0" brushRef="#br0" timeOffset="94366.22">14093 2457 656 0,'-16'56'338'0,"14"-40"-157"15,1-7-35-15,0-3 12 16,1-7-8-16,2-6 3 16,8-6-17-16,0-7-46 0,3-5-67 15,3-6-10 1,5-7-7-16,2 1-1 0,4-4-2 16,0 5-1-16,-1 2-1 15,3 6-1-15,-5 1 0 16,-2 8 1-16,-6 6-1 15,-7 2-3-15,-4 8-12 16,-2 1 1-16,-3 11 4 16,-3 4 4-16,-1 7 12 15,-6 4-1-15,-4 7-2 16,-1 7-1-16,-2 10 0 16,5 4 1-16,-5 8 0 15,1-1 1-15,0-2-1 16,-2-1 0-16,5-8 1 15,1-3-2-15,3-6 1 16,1-3-1-16,4-3 12 16,0-6-47-16,5-9-83 0,2-1-67 15,1-11 90-15</inkml:trace>
  <inkml:trace contextRef="#ctx0" brushRef="#br0" timeOffset="94861.79">15046 2580 505 0,'-1'-1'304'0,"1"0"-75"16,0 0-44-16,14-2-53 15,1 3-72-15,30 5-23 16,-27-3-27-16,1-2-2 15,2-1 0-15,-3-1 0 16,0-4 0-16,-2-1-29 16,2-4-96-16,0-3-92 0,-2-2 118 15</inkml:trace>
  <inkml:trace contextRef="#ctx0" brushRef="#br0" timeOffset="95102.52">15113 2370 662 0,'-5'0'385'16,"5"-3"-134"-16,3 3-47 16,-3-1-37-16,0 1-114 15,0 0-30-15,4 0-18 16,14 0-3-16,26 6-2 15,-30-4 0-15,10 0-7 16,3 0-42-16,3-2-104 0,7-1-63 16,-3-6 118-16</inkml:trace>
  <inkml:trace contextRef="#ctx0" brushRef="#br0" timeOffset="95728.06">15756 2183 450 0,'7'50'241'0,"-28"-19"-77"16,-2 0 7-16,14 4-20 15,-1-4-34-15,8-9-15 16,5-3 7-16,0-10-16 16,5-4 1-16,12-5-21 15,3-7-19-15,11-4-24 16,3-3-14-16,1-3-10 16,8 5-5-16,-3 6-1 15,-2 5-3-15,-7 11-3 16,-8 4-2-16,-12 9 5 15,-5 5 2-15,-10 13 6 16,-6 1 3-16,-11 10-1 0,-8 2-1 16,-10 0-2-16,-5 0 1 15,-10 0 0-15,-2 0 0 16,-2-3 1-16,0-3 2 16,2-12 2-16,7-6 3 15,6-17-3-15,-2-8 0 16,17-11-10-16,2-4-6 15,13-7-9-15,10-1-2 16,9 1 2-16,3-3 2 0,10 2 5 16,4 2 1-1,8 3 13-15,-4-3 11 0,2 4 12 16,-5 1 0-16,-2 2-10 16,8 6-8-16,-5 3-10 15,4 1-1-15,-6 5-3 16,-3-2-1-16,0 6-4 15,-7-2-21-15,-1-3-82 16,2 1-50-16,-2-10-161 16,0-3 192-16</inkml:trace>
  <inkml:trace contextRef="#ctx0" brushRef="#br0" timeOffset="96247.36">16119 1832 657 0,'15'2'377'15,"1"3"-122"-15,-6 4-85 16,-3 0-57-16,-3 3-71 15,0 4-8-15,-4 3 1 16,-3 3-5-16,-6 3-12 16,-3-1-5-16,1-1-8 15,6 0-1-15,-2-7-1 16,7 1-1-16,1-8-1 16,2 1 0-16,5 1-1 15,-1-4-1-15,5 4 1 16,3 0 0-16,4-1 2 15,-4-3 1-15,5-1 0 16,1-2-2-16,5 2-20 0,2 1-37 16,-2-4-140-1,-3 1-172-15,-7 5 230 0</inkml:trace>
  <inkml:trace contextRef="#ctx0" brushRef="#br0" timeOffset="98072.64">12991 8669 699 0,'2'-17'381'15,"-1"9"-76"-15,-2 4-30 16,0 6-98-16,2 2-43 16,-1-4-72-16,0 2-27 0,-1 20-21 15,-4 35-5-15,2-27-4 16,2 2 0-16,0-1-3 16,1 0 0-16,-1-3-13 15,-1-1-22-15,3-5-74 16,3-2-56-16,0-2-250 15,5 0 265-15</inkml:trace>
  <inkml:trace contextRef="#ctx0" brushRef="#br0" timeOffset="98437.54">12772 9199 852 0,'2'2'441'16,"-1"2"-121"-16,-1-5-75 15,0 1-99-15,0 0-41 16,0-1-55-16,1 1-21 15,15 0-17-15,31 1-5 0,-20 1-4 16,0-3-2 0,-1-4 0-16,0 0-1 0,6-3 1 15,5 4 1-15,5 2 0 16,0-1 0 0,-2 0-1-16,-4 0 2 0,-3 1-65 15,-7-1-66-15,-3 6-179 16,-3 0-108-16,-7 4 251 15</inkml:trace>
  <inkml:trace contextRef="#ctx0" brushRef="#br0" timeOffset="99200.24">12851 9381 588 0,'-1'0'334'16,"1"0"-83"-1,0-1-78-15,14-1-23 0,6 0-51 16,25-2-24-16,-26 11-21 16,2 0-20-16,-6 6-19 15,4-3-2-15,-1 9 3 16,0 1 2-16,-5 4 5 15,-2 5 1-15,-8 4 1 16,-3 2-1-16,0 3 0 16,-10-4-1-16,-3-2-4 15,-7-4-1-15,-3-4-7 16,1-2-10-16,-9-7-17 16,-4-2-8-16,0-3-6 15,-2-2 2-15,3-6 6 16,9 0-1-16,3-5-37 15,2-5-24-15,8-6-7 16,4-1 1-16,5-8 43 0,6 3 28 16,5-1 25-16,-1 1 9 15,4 5 8-15,-3 0 6 16,2 7 0-16,-3 0 4 16,1 6 4-16,1 2-3 15,3 5-6-15,5 2-6 16,1 4 6-16,5 0 7 15,0 1 26-15,0 4 15 16,-1-2-3-16,1 1-7 16,-3 2-23-16,-1-4-15 0,1 1-13 15,0-1-4 1,4-4-5-16,-3 0 0 0,1-4-2 16,1-1-1-16,23 5-4 15,-19-4-50 1,-4-2-30-16,5-1-72 15,-1-2-61-15,-1-4 140 16</inkml:trace>
  <inkml:trace contextRef="#ctx0" brushRef="#br0" timeOffset="100315.65">14019 8852 344 0,'-6'17'243'0,"-3"3"4"16,-3 7-84-16,-2 2-15 16,3 7-22-16,3-2-13 15,5-3-20-15,3-4-22 16,7-9-24-16,-2-11-17 15,3-3 30-15,5-5 4 16,-1-8-13-16,7 1 3 16,-3-5-39-16,3 0-6 0,3 1-4 15,-2 0-2-15,12-1 3 16,1 1 8-16,-2 3 6 16,2 2 3-16,-8 7 6 15,-2 1-6-15,-3 7-5 16,-2 1-3-16,-2 6-7 15,-2 4-1-15,-5 7 1 16,-4 3 2-16,-5 6 1 16,-4 3-2-16,-9 5 1 15,-2 3-2-15,-6 5 0 16,-1 5-1-16,-4 3-1 16,-4 4-1-16,-4-4 0 15,2-6 0-15,-1-11 0 16,4-4 1-16,5-10-3 15,-8-11-6-15,7-5-3 16,-1-9-4-16,2-8-6 0,5 2 4 16,7-9-6-16,1-4-2 15,7-7 5-15,4-3 3 16,4-5 5-16,7 1 3 16,3-1 5-16,0 0 8 15,5 4 13-15,0 6 6 16,-4 7 6-16,1 4-4 15,2 8-6-15,-9-2-4 16,8 6-6-16,-6-1-3 16,2 2-4-16,1 2-2 0,2-2-2 15,0 1-1-15,0 1-1 16,2-2 1-16,-3 0-1 16,2 0-1-16,-1-1-50 15,0-2-31-15,-3-5-101 16,2-1-61-16,2-8 155 15</inkml:trace>
  <inkml:trace contextRef="#ctx0" brushRef="#br0" timeOffset="101230.29">14539 8414 412 0,'16'-90'262'0,"-9"82"22"0,0 0-39 15,-1-2-31-15,4 0-17 16,7 4-45-16,2-2-13 16,12 6-38-16,3 2-15 15,0 2-28-15,-3 3-12 16,-11 3-18-16,0 3-4 15,-8 4-3-15,-2 2-4 16,-6 5-3-16,-8 1-1 16,-6 6-2-16,-6 4-1 15,-9-2 0-15,-2 2 0 0,-6-8 0 16,2-4 1-16,1-5-5 16,7-6-3-16,3-7-3 15,3-2-1-15,6-3-3 16,0 1 0-16,11-1-7 15,-2 0-4-15,6 1-2 16,-4-1 1-16,0 1 5 16,0 0 4-16,4 0 4 15,12-1 0-15,33 0 2 16,-26 2 0-16,7 3 0 16,-2 0 0-16,-1 5 0 15,2 2 1-15,1 3-1 16,-3 0 1-16,7-3 0 15,2 2-1-15,4-4-37 16,3-1-45-16,3 2-120 0,-1-1-91 16,0 1 178-16</inkml:trace>
  <inkml:trace contextRef="#ctx0" brushRef="#br0" timeOffset="106420.81">6266 12258 520 0,'67'-22'268'0,"-72"34"-90"16,-4 6-27-16,-1 4-16 15,3 11-17-15,-1-2-11 0,1-1-36 16,5 3-11-16,1-4-17 16,1-2-4-16,4-3-6 15,3-4-3-15,4-1-9 16,2-4-2-16,0-9-8 16,2 2-4-16,6-9-1 15,0-6 0-15,7 1 0 16,2-7 0-16,-1 0-3 15,3 5 0-15,-3 0-1 16,4 6 0-16,-8 5-1 16,1 5 1-16,-6 6 1 15,-2 8 2-15,-3 10 2 16,-3 6 0-16,-7 8 1 16,-3 1-1-16,-7 4 2 15,-4-1 0-15,-7-1 3 16,-6-4 0-16,-3-10 10 15,-7-4 7-15,3-11 11 16,-4-5 3-16,-3-7-4 0,7-3-5 16,-11-6-8-16,7-7 1 15,0-6-8-15,4-1-6 16,12-2-13-16,6 2-7 16,7 1-7-16,4-2-2 15,4-2-4-15,4 3 0 16,9 0-1-16,2 4 1 0,8 4 5 15,-1-1 2-15,4 6 4 16,-1 1 3-16,-3 2 4 16,2 3 1-16,-3 2 1 15,3-1 1-15,3 2 1 16,3-3 0-16,3-2-10 16,1 0-36-16,-1-2-108 15,1-1-110-15,-3 0 154 16</inkml:trace>
  <inkml:trace contextRef="#ctx0" brushRef="#br0" timeOffset="106963.2">7317 12650 471 0,'-41'-43'262'0,"59"41"-71"16,3 3-29-16,1-3-95 15,2 3-27-15,3-2-30 16,-2 1-4-16,1 0-1 15,-1 0-5-15,-3-3-114 0,-2-4-79 16,-3 3 114 0</inkml:trace>
  <inkml:trace contextRef="#ctx0" brushRef="#br0" timeOffset="107228.34">7378 12430 618 0,'-5'-5'346'16,"3"4"-92"-16,3-2-121 16,-1 3-43-16,0 0-50 15,0 0-12-15,10 1-3 16,7 1-10-16,34 9-10 15,-27-7-1-15,2 1-39 16,4-3-28-16,-4 0-124 16,5-1 114-16</inkml:trace>
  <inkml:trace contextRef="#ctx0" brushRef="#br0" timeOffset="107608.07">8693 11988 868 0,'9'-64'390'15,"-20"68"-196"-15,4 8-92 16,-4 6-36-16,3 8-11 16,2 2-2-16,-4 13 15 15,3-1-3-15,-1 6-23 16,-5-1-10-16,3-3-23 15,-2-5-5-15,2-5-33 16,3-3-34-16,2-8-122 16,1 1-94-16,2-4 170 15</inkml:trace>
  <inkml:trace contextRef="#ctx0" brushRef="#br0" timeOffset="107934.54">8431 12541 648 0,'-46'32'341'0,"53"-36"-118"15,1 0-83-15,6 2-43 16,4 2-38-16,3 0-13 15,2-1-13-15,6 0-4 0,-2 1-21 16,1 0-3-16,8 0-2 16,-13 0 0-16,7 0 1 15,-6-1 0-15,-2 0 1 16,4 3 0-16,-3-2-35 16,6 2-30-16,-6-2-56 15,2-3-39-15,-2 0-53 16,-1-2-61-16,-1 6 175 15</inkml:trace>
  <inkml:trace contextRef="#ctx0" brushRef="#br0" timeOffset="108670.17">8485 12773 532 0,'-12'18'297'0,"34"-30"-53"16,1 5-35-16,6 3-57 16,1 1-25-16,-1 3-45 15,-2 3-16-15,-8 5-35 16,0 3-11-16,-6 4-5 16,5 1-1-16,-6 2 1 15,0 3 1-15,-2 4 4 16,-5-1 0-16,-8 4-1 15,-5 0 0-15,-11 1-5 16,-2 4 0-16,0 1-1 16,-6 0-2-16,-5 1 0 15,4-1-2-15,-9-6-4 16,3-3-1-16,6-13-10 16,-3-6-5-16,10-9-8 15,4-9-5-15,8-6 2 16,1-5 3-16,8-2 6 15,0 1 6-15,3 2 6 16,5 1-1-16,-1 4-1 0,3 0-2 16,2 6-2-16,-1 2 2 15,3 0 5-15,2 9 3 16,4-1 3-16,0 1 1 16,5 6-3-16,-3-2 0 15,1 1 10-15,4 6 5 16,-5 0 11-16,1 3 3 15,-2 3-6-15,-4 0-5 0,4-3-9 16,0 1-5-16,0 2-3 16,0 0-1-16,-1-4-1 15,1 0 0-15,0-5 1 16,-1-2-1-16,2-2-64 16,1 0-31-16,1-6-111 15,1-6-96-15,3-3 197 16</inkml:trace>
  <inkml:trace contextRef="#ctx0" brushRef="#br0" timeOffset="109556.73">9466 12364 476 0,'25'-59'222'16,"-27"67"-60"-16,0 6-54 15,0 4 4-15,2 5 35 16,3 3-7-16,1 2-21 15,3-5-18-15,0-5-51 16,0-9-20-16,2-4-21 16,2 0-1-16,2-7 3 15,1 0 4-15,6-5 3 16,3-3-2-16,-1-1-5 16,6 3-5-16,-4 2-4 15,-5 1 0-15,8 6 5 16,-11 0 2-16,6 4 13 15,1 4 2-15,-6 2 2 0,3 4-1 16,-10 1-8 0,1 0-1-16,-5 9-4 0,1 0-1 15,-12 9-3-15,1 10-2 16,-8 3-1-16,-11 10-1 16,0 9-1-16,-7 0 1 15,-3 2 0-15,5-7 1 16,-4-7-5-16,-2-7-5 15,1-5-6-15,0-3 0 0,5-14 9 16,3-7 7-16,5-15 5 16,5-8 0-16,3-10-3 15,2-8-3-15,2-8-1 16,3-1 0-16,4 1 2 16,5 6 1-16,6-1 1 15,0 6 2-15,5 2 6 16,1-1 5-16,4 6 9 15,6-1 4-15,1 6 0 16,-1 0-4-16,5 4-7 16,-1 4-5-16,-7 0-8 15,3 4-3-15,-6-2-3 16,-1 0 0-16,3-1 0 16,0 0-1-16,2-2-11 15,1-1-25-15,-2-1-103 16,-2-2-79-16,-6-6 127 0</inkml:trace>
  <inkml:trace contextRef="#ctx0" brushRef="#br0" timeOffset="110184.29">9982 11852 480 0,'-21'-66'348'0,"31"59"45"16,1 2-138-16,3 6-94 0,1 3-55 16,1 8-50-16,-2 1-26 15,-5 3-13-15,-5 2 0 16,-5 6-4-16,-6 1-1 16,-3 4-4-16,0 1-2 15,-5 0-1-15,3-4 2 16,0-5 5-16,2-2 1 15,3-14-6-15,4 5-5 0,5-3-7 16,3-2-4-16,5 2 4 16,2-2 3-16,7 3 3 15,2-3 2-15,7 3 2 16,0-1 0-16,4 1 0 16,0 4-1-16,-4 3 0 15,3 1-5-15,-8 4-117 16,-2 4-108-16,0 6 138 15</inkml:trace>
  <inkml:trace contextRef="#ctx0" brushRef="#br0" timeOffset="118128.74">6698 13828 493 0,'-49'-2'287'16,"49"-1"-27"-16,3 5-50 16,-4 2-31-16,-1-4-31 15,2 0-34-15,-2 0-15 16,0 8-13-16,-7 11 2 0,-17 31 13 15,9-21-5-15,-2 0-20 16,-3 2-12-16,-2 7-37 16,-7 1-8-16,-11 7-10 15,-2 1 0-15,-11 11-1 16,1 2 0-16,-4 2 1 16,-1-1-2-16,0-5-3 15,4-4 0-15,6-6-3 16,5-2-1-16,8-3 0 15,-2-4 0-15,4-5 0 16,5-4 0-16,5-8 0 16,2-4 3-16,12-3-58 15,0-6-68-15,6-4-256 16,4-3 238-16</inkml:trace>
  <inkml:trace contextRef="#ctx0" brushRef="#br0" timeOffset="118518.58">5740 14503 513 0,'-6'-1'269'0,"-5"5"-43"16,-2 24-112-16,-29 49-22 16,26-30-16-16,-1 4-26 15,-1 4-6-15,0-2-15 16,3-3-7-16,7-9-5 16,4-8 1-16,8-6-6 15,9-5 2-15,5-5 0 16,3-1-4-16,6-7-2 15,4 0-1-15,1-6-2 16,2-3-1-16,-1-2 2 16,0-4-1-16,8-3 1 15,-4 0-1-15,-4-2-51 16,-1 0-60-16,-8 2-243 16,-2 2 222-16</inkml:trace>
  <inkml:trace contextRef="#ctx0" brushRef="#br0" timeOffset="119429.5">3295 15796 936 0,'-12'-56'398'16,"10"62"-225"-16,2 6-19 15,-4 7-58-15,-1 8-30 16,3 13-42-16,-4 4-13 16,6 9-9-16,2-2 0 15,-2-12-2-15,3-5 0 0,-1-18-5 16,3-2-1-16,4-16 2 15,5-8 0-15,12-11 5 16,-3-8 2-16,10 2 1 16,-5 2 1-16,-4 8 0 15,4 7 0-15,-7 13 1 16,8 6 1-16,-13 13 6 16,-3 6 2-16,-6 9 1 15,-12 8-1-15,0 10-4 16,-2 5-2-16,-10 2-3 15,0 1-1-15,-8 0-3 16,-2 1 0-16,-3-1-15 16,-7-4-6-16,8-8 2 15,-5-9 3-15,-2-15 20 16,3-7 10-16,-5-17 2 16,4-7 1-16,11-5-3 15,4-7-4-15,9-1-7 0,6-2-3 16,8-2-6-16,7-4-3 15,8-3 1-15,6-2 2 16,2-1 4-16,2 5 4 16,-1 4 2-16,2 1 2 15,2 7-3-15,2 4 0 16,5 5-3-16,-1 0 0 16,6 2 5-16,-2 0-24 15,-3 2-156-15,2 0-164 0,0 7 201 16</inkml:trace>
  <inkml:trace contextRef="#ctx0" brushRef="#br0" timeOffset="119854.07">3914 16148 589 0,'1'0'322'15,"1"0"-62"-15,6 2-95 16,5 3-56-16,2-1-24 16,10 2-26-16,0-3-14 15,2-3-19-15,3-2-12 0,3-4-8 16,3 2-1-16,0-1 0 15,-3 0-2-15,-3 2-29 16,-2-2-56-16,-6 0-281 16,1 2 244-16</inkml:trace>
  <inkml:trace contextRef="#ctx0" brushRef="#br0" timeOffset="120130.53">4134 15989 878 0,'-2'-8'451'0,"2"2"-155"15,-1 1-124 1,1 4-59-16,0 0-75 0,0-1-28 15,0 1-13-15,2 0 1 16,17 1 2-16,28 0 0 16,-23 0 0-16,1-1-13 15,0 0-95-15,3-2-64 16,-2 2 99-16</inkml:trace>
  <inkml:trace contextRef="#ctx0" brushRef="#br0" timeOffset="120590.01">4878 15926 485 0,'13'-18'279'0,"-27"30"-39"16,-4 5-47-16,7 8-73 15,0 2-25-15,4 13-19 16,3 4-9-16,4 8-2 16,1 3 2-16,17 1-20 15,-3-6-7-15,3-13-10 0,0-6-7 16,-2-18-9-16,0-6-2 15,5-12-11-15,5-2 12 16,-1-15 19-16,7-3 10 16,-5-14 14-16,-1-4-3 15,-6-7 4-15,-4-7-2 16,-6 5 5-16,-8 0-2 16,-10 2-6-16,-5 3-3 15,-14 1-14-15,-5 3-8 0,-1 12-16 16,0 7-4-16,8 13-33 15,1 5-27-15,5 11-61 16,0 8 66-16</inkml:trace>
  <inkml:trace contextRef="#ctx0" brushRef="#br0" timeOffset="121718.84">10988 13895 673 0,'7'0'353'15,"0"1"-107"-15,10 6-101 16,0 4-39-16,10 9-39 16,3 3-7-16,10 3 12 15,2 2 13-15,11-2 25 0,-1 4 1 16,-2 1-21-16,0 4-12 15,-4 2-38-15,4-2-14 16,0 3-12-16,8-2-5 16,5-1-3-16,2 1-1 15,-3-3 0-15,-5 2-1 16,-14-2 1-16,-7 0-1 16,-5 0 0-16,-4-3-1 0,-2-6 1 15,-2-3 1 1,0-5-3-16,-6-6 11 15,-5-2-64-15,-1-5-41 0,-6-5-120 16,2-3-89-16,0-6 191 16</inkml:trace>
  <inkml:trace contextRef="#ctx0" brushRef="#br0" timeOffset="122097.92">12079 14277 989 0,'-9'-8'457'0,"1"5"-181"15,1 2-72-15,-1 1-97 16,3 7-26-16,1 5-59 16,2 6-14-16,9 8-9 15,0 2-3-15,10 5 4 16,1-1 0-16,5-2-1 0,5-2 0 15,2 1 0-15,2-5 1 16,1 1 0-16,1-1 0 16,-3-3 1-16,-5 2 0 15,-6 3 1-15,-6 0 2 16,-7 4 21-16,-5 2 12 16,-12 2 27-16,-8 1 8 15,-17 1-9-15,-6-1-12 0,-9-4-26 16,-2-4-16-16,0-2-57 15,5-1-41-15,3 2-128 16,8-1-104-16,16-2 201 16</inkml:trace>
  <inkml:trace contextRef="#ctx0" brushRef="#br0" timeOffset="122933.21">14001 15373 715 0,'4'4'412'16,"-5"3"-44"-16,5-6-151 15,-3 1-50-15,-1-2-17 16,-1-1-15-16,0 0-48 16,0 0-16-16,0 0-40 15,1-7-17-15,4-17-14 16,13-33-1-16,-7 22-2 16,1 0 0-16,2-5 2 15,5-2 0-15,1 3 1 0,2-3 0 16,-3 2 0-16,3 4 0 15,1 5 1-15,-4 3 1 16,-4 13-2-16,-2 3-1 16,-4 8-2-16,-4 5 0 15,2 10 3-15,-3 5 1 16,-3 15 4-16,0 7 4 16,-8 12 9-16,-1 6 7 15,-2 8 8-15,0-2 0 0,-4 10-6 16,0 6-7-16,-2 13-11 15,-5 2-3-15,4-6-2 16,4-4-1-16,-2-8 1 16,4-1-1-16,-2-4 1 15,2-3-1-15,3-15-1 16,-1-7-2-16,7-16-16 16,-5-7-24-16,4-13-77 15,7-4-50-15,0-10-96 16,2-4-79-16,5-10 222 15</inkml:trace>
  <inkml:trace contextRef="#ctx0" brushRef="#br0" timeOffset="123567.92">14776 15559 419 0,'-73'-16'225'15,"76"18"-37"-15,3 2-96 0,2 1-24 16,7-1 20-16,5 3 10 16,6 0 13-16,3-1-1 15,1-2-31-15,1-2-18 16,-3-1-32-16,-2 0-14 16,-3-1-7-16,-2 0-2 15,-3-2-38-15,0 1-45 0,-7-4-134 16,0-2-146-16,-7-2 222 15</inkml:trace>
  <inkml:trace contextRef="#ctx0" brushRef="#br0" timeOffset="123833.91">14764 15386 1020 0,'-6'1'441'0,"5"-3"-226"15,1 0-62-15,0 1-66 16,0 1 2-16,0 0-25 16,11 1-2-16,6 0-31 15,24 3-15-15,-20-6-13 0,0 1-1 16,3 1-2-16,3 0-19 15,5 2-71-15,0-2-61 16,3 0 87-16</inkml:trace>
  <inkml:trace contextRef="#ctx0" brushRef="#br0" timeOffset="124174.44">16101 14822 737 0,'8'2'373'0,"-13"9"-113"15,-1 8-43-15,-9 8-94 16,-2 4-7-16,-4 12-27 16,-1 3-6-16,1-1-20 15,2-4-15-15,1-9-24 16,4-8-13-16,2-5-34 16,4-1-20-16,4-6-70 15,0-4-60-15,2-6-339 0,2-3 338 16</inkml:trace>
  <inkml:trace contextRef="#ctx0" brushRef="#br0" timeOffset="124482.13">15783 15413 806 0,'-10'4'388'0,"7"-3"-125"15,0-1-34-15,3 2-106 16,0-3-16-16,0 1-32 16,0 0-10-16,1-1 6 15,13 1-7-15,6 0-36 16,28 0-14-16,-24-5-9 16,2 1-2-16,2-1-2 15,0 1 0-15,6 2-1 16,-2 0 0-16,1 0-28 15,-5 1-31-15,0 1-115 16,-4-1-80-16,-7 1-227 16,1 1 291-16</inkml:trace>
  <inkml:trace contextRef="#ctx0" brushRef="#br0" timeOffset="125044.16">15808 15613 928 0,'17'-17'447'0,"8"3"-162"16,-1 1-53-16,2 9-114 15,-1 4-33-15,-6 12-62 16,1 4-9-16,-7 10-4 16,-2 2-2-16,-3 5-1 15,-3 2-2-15,-5 4 0 16,-3 0 1-16,-9-1-3 16,-7-1-10-16,-7-2-38 15,-5-1-17-15,-7-2-41 16,-3-4-14-16,-2-7-7 15,3-5 16-15,13-7 70 16,12-5 43-16,9-10 55 16,5-6 3-16,1-7-22 15,2-4-16-15,3-4-1 16,6 2 9-16,1 2 19 16,3 4 7-16,6 9 3 0,-4 3-11 15,10 7-21-15,-2 0-3 16,1 3-8-16,0 3 0 15,2 3-4-15,-2 3-4 16,1 1-6-16,0-1 0 16,-3 2-2-16,0-6 0 15,-3 0-1-15,-1-3 11 16,-5-6-77-16,2 0-34 0,3-6-80 16,2-3-77-16,2-8-124 15,-3-2 236-15</inkml:trace>
  <inkml:trace contextRef="#ctx0" brushRef="#br0" timeOffset="125767.5">16705 14947 562 0,'-1'25'293'0,"-10"10"-62"16,0 5-53-16,5 2-58 16,-7 0 0-16,7-4-14 0,2-1-5 15,4-7-4-15,1-7-12 16,7-4-7-16,0-9-12 15,4-10-7-15,6 1-4 16,-4-12-13-16,3-1-5 16,1 1-17-16,5-4-8 15,8 8-8-15,-1 1-2 16,3 5-1-16,-4 2 1 16,-3 7 1-16,-1 0 0 0,-4 10 0 15,-2 0-1-15,-8 6 1 16,-7 7-1-16,-7 6-1 15,-6 8 0-15,-11 6 0 16,-3 5-1-16,-11 2 2 16,-6-1-3-16,-6-5-10 15,1-3-5-15,3-11-7 16,6-3 5-16,1-12 14 16,0-5 6-16,1-11 13 15,5-2 3-15,9-5 6 16,2-5 4-16,13-1 1 15,-2-5-2-15,5-4-9 16,0 3-6-16,4-3-7 16,2 1 4-16,5 0 19 15,5-2 10-15,7-1 17 16,2-4 4-16,7-2-10 16,3 1-7-16,-3 1-15 15,6 6-9-15,2 4-9 0,1 3-3 16,9 7-2-16,6 1 0 15,0 8-2-15,1-2 1 16,1 4-2-16,0 0 0 16,-1 0-10-16,-5-2-17 15,-4 0-46-15,-3 1-30 16,0-4-93-16,4 2 198 16,-3-8-31-16</inkml:trace>
  <inkml:trace contextRef="#ctx0" brushRef="#br0" timeOffset="149818.97">15455 2588 209 0,'33'-2'143'16,"-33"1"4"-16,-1 1 2 15,1 1-11-15,0-1 5 16,0 0 7-16,-2 0 11 15,2 0-25-15,-2 0-14 16,1 0-18-16,-2 4-24 16,-7-2-8-16,-10 0-4 0,-27 28-8 15,28-27-4-15,-2 1-15 16,1 0-5-16,0-1-12 16,3 0-5-16,-1-1-6 15,2 1-1-15,6-2-4 16,-1-1-1-16,3 2 0 15,3 0 1-15,0 0 4 16,2-1 0-16,1-2-7 16,1 1-8-16,1-1-6 15,0 1-1-15,0 0 8 16,12 3 7-16,7 1 9 16,25 4 3-16,-21-6 3 15,0-6 0-15,5 1 1 16,0 1-3-16,2-3-4 15,-1 3-2-15,0 1-5 16,-5 0-2-16,-2-1 2 16,-3 1-1-16,-11-3 1 0,2 3 0 15,-8 0 3-15,3-1 6 16,-5 4 37-16,0-3 6 16,-1 0 0-16,0 0-4 15,-2 0-38-15,-16-5-7 16,-36-7-5-16,29 6-3 15,-5 0-2-15,-2 3-3 16,-5 3-2-16,-3 4 0 16,-4 2 0-16,4 3 1 15,7 1 2-15,3-7 0 0,9 2 2 16,3-3 1-16,0-3 0 16,2 2 1-16,15-1-2 15,-1-1-5-15,6 3-16 16,-3-1-4-16,0 0 1 15,0 0 3-15,21 6 14 16,24 7 3-16,-17-7 1 16,4-5 0-16,4-1 3 15,4 0 0-15,-3-3 1 16,1-2 0-16,-2 3 1 16,0-4-1-16,-3 2 1 15,0 2 0-15,-8-1 1 16,-2 2 1-16,-10-1 0 15,-7 0 1-15,1 1 12 0,-7-2 5 16,-3 2 4-16,3 0-1 16,-2 0-10-16,-9 1-7 15,-17-1-5-15,-29 1-1 16,19-1-2-16,3 0 0 16,-3 5 0-16,1-1 0 15,2 2-1-15,1 0 0 16,2-1-1-16,5-1-1 15,5 0 1-15,6 3 0 16,3-5 1-16,0 1-2 16,9 0-6-16,3-2-9 0,12 3-6 15,3 1-1-15,4-3 6 16,3 2 7-16,7-3 6 16,6-1 4-16,3-2 1 15,3-4 1-15,-2-3 2 16,0 3-1-16,-1-2 0 15,-1 4 0-15,-7 4 0 16,-3-1 1-16,-9 1 2 16,-7 1 2-16,-8 0 9 15,-3 0 5-15,-9 0 1 16,-2 1-1-16,-11 0-10 16,-5 1-5-16,-4 2-3 15,-5-2-1-15,-5 1-1 16,-3 5 0-16,-1-5 0 15,1 5 0-15,4 0 0 16,4-6-2-16,14 8 1 16,1-4-1-16,14 1-3 0,2 3-3 15,3-7-11-15,5 1-3 16,7 2-1-16,5-1 2 16,10-2 11-16,3 0 3 15,11-2 4-15,0-3 0 16,0 0 2-16,4 0 1 15,-2-2 1-15,-2 3 0 16,-3-4 0-16,-3 3 1 0,-12-1 2 16,-4-3-1-16,-9 6 10 15,-4-1 6-15,-7 1 5 16,-6-1 0-16,-12 1-7 16,-4-4-5-16,-13-2-5 15,-2 8 0-15,0-7-3 16,2 8-3-16,5 1-2 15,5-4-2-15,5 3 1 16,2 0 1-16,12 2-1 16,4-2 0-16,4 0-8 15,4-2-8-15,7-4-4 16,1-1-2-16,14-1 9 16,5-2 6-16,3 3-10 15,1 0-14-15,-4-3-44 16,1 4-35-16,-7-1-168 15,0 2-118-15,-5 3 245 0</inkml:trace>
  <inkml:trace contextRef="#ctx0" brushRef="#br0" timeOffset="150864.32">16272 2340 611 0,'24'-85'296'16,"-34"94"-132"-16,-13 12-48 15,-8 15-81-15,-8 10-18 16,-19 21-8-16,-7 12-3 16,-21 14 17-16,-11 10 4 15,3 2 4-15,3-1 1 16,21-13-21-16,13-19-6 0,21-29 0 15,11-20 0-15,19-34 16 16,11-17 1-16,28-35 0 16,10-17 0-16,21-20-15 15,10-11-2-15,13-12 24 16,7 0 4-16,0-6 1 16,-2 9 4-16,-15 17-23 15,-9 12-3-15,-25 27 2 16,-13 12 27-16,-30 34 41 15,-13 14-4-15,-29 38-8 16,-19 18-28-16,-38 32-43 16,-22 17 1-16,-15 21 1 15,0 8 2-15,17-13-1 16,16-17-1-16,22-35 3 16,14-21 1-16,31-30-4 15,12-14 0-15,24-27-6 16,14-17-3-16,22-26 3 15,16-11 0-15,19-16 2 0,5 0 1 16,0 10 1-16,0 9 0 16,-14 19 2-16,-7 8 2 15,-20 18 4-15,-12 12 26 16,-27 24 10-16,-15 13-2 16,-25 31-4-16,-8 10-25 15,-19 34-12-15,-6 10 0 16,-3 7 3-16,6 1-12 15,22-32-13-15,17-14-3 16,31-35-18-16,15-17 8 0,31-27 10 16,19-16 2-16,26-29 15 15,15-11 3-15,17-34 2 16,8-1 1-16,3 4 2 16,-11 8 1-16,-21 41 1 15,-19 14 3-15,-30 32 4 16,-21 16 9-16,-36 30 8 15,-18 16-2-15,-27 35-2 16,-13 18-7-16,-24 14-15 16,-6 3-67-16,6-14-172 15,13-8 160-15</inkml:trace>
  <inkml:trace contextRef="#ctx0" brushRef="#br0" timeOffset="151392.19">16976 2501 605 0,'-26'79'391'16,"38"-70"-61"-16,-1 0-114 15,4 1-13-15,3-2-104 16,2 1-26-16,4-2-35 0,1-1-9 15,4 0-16-15,1-1-6 16,0-5-1-16,-1-1-1 16,-1-5 0-16,-4-1-19 15,-7-3-59-15,-2 1-56 16,-3 1-264-16,-4-6 258 16</inkml:trace>
  <inkml:trace contextRef="#ctx0" brushRef="#br0" timeOffset="151620.4">16992 2421 663 0,'0'-3'419'16,"0"2"-32"-16,8 1-168 15,2-2-8-15,6-1-94 16,3 2-33-16,1-2-49 15,-1 2-20-15,5 1-12 16,4-1-1-16,0 1-40 16,2 2-37-16,-4-1-145 15,2 0-120-15,9 0 211 16</inkml:trace>
  <inkml:trace contextRef="#ctx0" brushRef="#br0" timeOffset="152050.82">18038 2440 583 0,'-15'77'440'16,"32"-75"21"-16,7 0-228 16,4-1-16-16,2-2-137 15,3-1-33-15,0-4-24 16,1-1-9-16,-4 1-7 16,-2-3-1-16,-2 0-44 15,0 2-55-15,-6-2-169 16,-1 1 163-16</inkml:trace>
  <inkml:trace contextRef="#ctx0" brushRef="#br0" timeOffset="152684.23">18853 2177 449 0,'-10'20'340'16,"-7"3"-16"-16,2 13-79 16,1 0 8-16,2 4-110 15,7-3-23-15,5-11-62 16,10-4-20-16,5-14-9 15,1-4-1-15,5-12-4 16,6-2-4-16,7-12-9 16,3-2-3-16,15 3-4 15,-3 1-1-15,6 11-2 16,0 9-1-16,-9 11 0 16,-8 9 2-16,-13 8 5 15,-7 8 3-15,-18 10 3 16,-7 7 1-16,-23 12-3 0,-10 5-1 15,-24 10-3-15,-11 1-2 16,-5 8-2-16,-4-2 0 16,-5-6-2-16,0-7-4 15,-2-24-3-15,6-12-3 16,26-16-7-16,6-14 2 16,24-12-1-16,10-7 0 15,19-14 5-15,13-4 2 16,19-7 1-16,11-5 0 15,10-6 16-15,10-1 6 0,8 6 15 16,-3 2 7-16,0 11-9 16,-7 3-4-16,-10 7-13 15,-5 6-5-15,-6 8-4 16,-3 3 0-16,-7 4-19 16,-5 2-18-16,-5-3-91 15,-4-1-70-15,-2-2-197 16,0-7 236-16</inkml:trace>
  <inkml:trace contextRef="#ctx0" brushRef="#br0" timeOffset="153190.85">19337 1706 790 0,'3'-4'407'0,"7"0"-123"15,1 1-13-15,2 6-112 16,-1 1-41-16,-4 1-69 16,0 2-20-16,-3 0 4 15,-5 3 4-15,1 9 3 16,-5 3-3-16,-11 3-20 15,7 0-5-15,-3 1-9 16,5-2-3-16,8-5-4 16,3 2-3-16,5-6-2 15,2-2 1-15,1 1 3 16,2-6 2-16,9-1 1 16,-4-1 1-16,13-3 1 15,6-1-18-15,-1-1-66 16,5 1-60-16,-10 4-242 15,-7 3 246-15</inkml:trace>
  <inkml:trace contextRef="#ctx0" brushRef="#br0" timeOffset="156264.68">12209 9257 260 0,'-74'-30'171'16,"70"29"-12"-16,4-1-35 16,-2 0-32-16,2 1 4 15,-1 0 17-15,0 1 9 16,1 0-1-16,-1 0-13 15,0 0-19-15,0 0-9 0,1 0-23 16,0 0-7-16,0 0-13 16,0 0-4-16,0 0-4 15,10 6-7-15,12 4-4 16,29 7 2-16,-19-14-1 16,0-1-1-16,1-2-3 15,0 1-3-15,-5-2 2 16,-3 1 2-16,-13-2 8 15,3 3 3-15,-9 0 0 16,-2 0 1-16,-1 2 52 16,-3-3 27-16,-1 0 11 15,0 0-2-15,0-1-51 16,-12-1-31-16,-12 2-16 16,-31-1-5-16,19 1-8 15,-1 0-2-15,0 3-3 16,2 2 0-16,3 4 0 15,0-5 1-15,9 3 0 0,13-5 1 32,6-1-2-32,-1 0 2 0,-7 1-2 0,6 0-4 15,7-2-17-15,6 2-4 16,7-2-1-16,1-2 4 16,9 2 15-16,5 0 3 15,5 3 2-15,3 0 0 16,1-2 0-16,5 2 1 15,-4-2 1-15,-4 4 0 16,-7-4 0-16,-5-2 1 0,-4 1 2 16,-4-1 0-16,-4 1 1 15,-3 4 3-15,-4-4 11 16,-2 0 7-16,-2-1 4 16,-2 0-1-16,3 0-10 15,-7-4-6-15,-22-8-6 16,-31-11-1-16,17 15-2 15,3 4-2-15,-5 2-2 16,-2-3-3-16,8 7 0 16,3 2-1-16,9 0 0 15,5 4 0-15,6-1 1 16,4 1-1-16,6-4-7 16,4-1-9-16,6-1-9 15,8 2-1-15,11 4 6 16,5-3 9-16,9-3 10 0,2-1 3 15,6-1 2 1,2-1 1-16,-2 2 1 0,-3 0 1 16,-7 2 0-16,-3 3 6 15,-6 0-57-15,3 4-46 16,3 5 60-16</inkml:trace>
  <inkml:trace contextRef="#ctx0" brushRef="#br0" timeOffset="-6102.61">7926 12762 597 0,'76'-11'250'0,"-83"10"-133"0,3 1-87 16,-4-1-14-16,1 5-11 15,-5-1 5-15,-5 2 40 16,-4 3 23-16,-2-1 32 16,-1 1-4-16,-5 2-35 15,-4 1-24-15,-4 2-34 16,-1-3-3-16,-2-2-3 16,4-2 3-16,5-2 1 15,3-2 0-15,9 2 17 16,4-1 7-16,5 3 14 15,2-1 1-15,3 0-21 16,1 2-13-16,4 0-19 16,0 0-6-16,13 1 4 15,-5-2 7-15,12-3 9 16,2 0 3-16,4-4 1 16,6 1-3-16,8 0 5 15,3 0 2-15,1 1 5 0,-1-1 7 16,-5 0-1-16,-2 0 0 15,0-3-3-15,0 4-7 16,-7-1-3-16,-2 0 4 16,-10-2 9-16,-7-5 2 15,-3 1 7-15,-4 0 3 16,-3 0 22-16,-3-1 2 16,-8 0-7-16,-10-2-11 15,-10 2-35-15,-4 3-6 0,-9 2-2 16,1 2 0-16,-1 1 2 15,1-1 2-15,4 0 0 16,2 3-1-16,4-3-1 16,5 3 1-16,2-3 2 15,3-2 0-15,10-1 3 16,-5-3 0-16,10 3-1 16,0 0-2-16,1 0-3 15,5 3-2-15,-1-3-4 16,2 3-4-16,1-1-7 15,0 0-1-15,0 0-1 16,11 0 3-16,14-1 5 16,35-3 2-16,-19 3 3 15,5 1 1-15,-2 0 1 16,-4-2 0-16,0 1 2 16,-2-1 0-16,-3-1 3 0,-3 0 0 15,-7 0 1-15,-1-1 0 16,-10 1 2-16,-4 0 2 15,-5 0 11-15,-9 3 5 16,-7 0 1-16,1 1-5 16,-13 0-11-16,0 0-5 15,-6 1-3-15,-3-1 0 16,-1 4 8-16,5 2 3 16,0 0 8-16,3 2 3 0,4-4-5 15,4 0-4 1,4-1-9-16,3-1-4 0,7-2-12 15,3 2-10-15,7-2-6 16,9-1 0-16,13-1 6 16,8-2 8-16,14-2-7 15,7-3-13-15,0 4-96 16,3 3-85-16,-3 4 132 16</inkml:trace>
  <inkml:trace contextRef="#ctx0" brushRef="#br0" timeOffset="-2232.32">16321 3945 533 0,'13'-1'193'16,"-2"1"-157"-16,-5-2 27 15,-3 0 44-15,-6 1 40 16,0 1-7-16,3 0 0 16,-13 3-20-16,-16 0-12 15,-46 50 8-15,23-11-10 16,-8 5-16-16,-17 13-33 16,-9 3-18-16,-12 5 2 0,0 2 10 15,-4 6 12 1,-6 4 3-16,-8 7-15 0,-3 2-10 15,11-5-14-15,8-5-3 16,13-14-9-16,9-8-7 16,8-18-5-16,9-4-9 15,21-15-64-15,8-5-68 16,16-7-247-16,9-5 244 16</inkml:trace>
  <inkml:trace contextRef="#ctx0" brushRef="#br0" timeOffset="-1536.59">14729 5302 775 0,'0'-1'372'0,"0"1"-170"15,5 11-10-15,1 17-76 0,-3 55-33 16,-11-32-35-16,-2-1-10 16,4 1-16-16,-2-6-9 15,0-6-5-15,4-5-2 16,-1-9 2-16,6-3-31 15,7-8-144-15,-4-2-200 16,11-5 223-16</inkml:trace>
  <inkml:trace contextRef="#ctx0" brushRef="#br0" timeOffset="-1311.7">15032 5671 713 0,'2'15'396'0,"-17"13"-99"16,-5 5-61-16,-12 4-78 15,-8 2-64-15,1 0-56 16,-5-2-4-16,7-1-17 16,-1-6-9-16,10-6-25 15,5-4-29-15,9-5-154 16,4-3-117-16,9-7 190 15</inkml:trace>
  <inkml:trace contextRef="#ctx0" brushRef="#br0" timeOffset="-969.07">15217 5583 575 0,'-14'9'260'16,"-2"22"-63"-16,-5 6-55 15,2 17 25-15,3 3-12 16,4-4-48-16,8-1-17 0,17-15-34 16,-4-8-12-16,15-20-15 15,4-9-3-15,7-18 14 16,6-8 1-16,1-11 0 15,-4-5 0-15,-7-4-21 16,-7-4-4-16,-13 3-2 16,-6 2-1-16,-11 4-10 15,-7 4-18-15,-4 9-51 16,3 4-31-16,-1 10-78 16,3 3-34-16,1 5 134 15</inkml:trace>
  <inkml:trace contextRef="#ctx0" brushRef="#br0" timeOffset="-746.42">15618 5419 860 0,'48'17'408'16,"-10"5"-178"-16,-5 4-24 15,-17 12-72-15,-6 2-46 16,-13 8-51-16,-17 4-11 15,-8 5-11-15,-6 2-1 16,-5 5-68-16,-1-4-50 16,-12-5-82-16,-6-6-55 15,-11-11-87-15,-2-1 206 16</inkml:trace>
  <inkml:trace contextRef="#ctx0" brushRef="#br0" timeOffset="-417.37">14560 5188 848 0,'-25'24'359'16,"-8"8"-154"-16,-9 15-95 16,4 7 1-16,-3 10-17 15,0 10-33-15,8 7-38 16,4 11-10-16,12 4-8 16,11 0-4-16,11-8-1 0,9-12-1 15,16-13-2-15,7-12 0 16,17-10-36-16,11-4-31 15,10-17-167-15,8-6 152 16</inkml:trace>
  <inkml:trace contextRef="#ctx0" brushRef="#br0" timeOffset="229.67">18214 4679 723 0,'-35'-3'254'0,"12"-3"-104"16,7 3-16-16,18 3-6 15,14 0 13-15,23 3-86 16,12 3-10-16,26-1 4 16,16 3-8-16,27-4-26 15,12 1-6-15,15-5-4 16,-4 1-1-16,13 0 11 16,-1 1 13-16,14 2 13 15,10 4 5-15,-11 3-12 16,4 3-10-16,-17 2-13 15,-9 0-4-15,-18-4-19 16,-6-3-27-16,-20-4-133 16,-10-5-191-16,-21-6 232 15</inkml:trace>
  <inkml:trace contextRef="#ctx0" brushRef="#br0" timeOffset="607.64">18522 5853 641 0,'11'0'279'0,"13"-7"6"16,6 4-162-16,6 3-18 15,2 1 10-15,4 7-93 16,2 1-13-16,-1-4-66 16,-1-1-96-16,2-4 100 15</inkml:trace>
  <inkml:trace contextRef="#ctx0" brushRef="#br0" timeOffset="832.69">19364 5755 906 0,'2'28'313'0,"-2"9"-288"16,-5 1-1-16,-13 3 0 15,0-1-7-15,-5-1-12 16,-1-1-2-16,2-3-55 15,1 1-78-15,4-7 85 16</inkml:trace>
  <inkml:trace contextRef="#ctx0" brushRef="#br0" timeOffset="1128.3">19670 6077 1054 0,'7'12'359'16,"-10"15"-320"-16,-10 0-8 15,-14 9 19-15,-11 5-5 16,-6 0-24-16,0 2-3 16,2-2-28-16,7-1-64 15,4-4-251-15,-5-3 221 0</inkml:trace>
  <inkml:trace contextRef="#ctx0" brushRef="#br0" timeOffset="1461.81">20009 5995 1006 0,'11'-3'356'0,"-13"9"-283"16,-3 10-28-16,-8 17 33 15,-4 7 4-15,3 15-11 16,0 2 4-16,1-1-19 16,11-7-17-16,4-16-20 15,6-11-5-15,7-13-4 16,2-9 9-16,0-13 8 0,5-7-1 16,-1-13 1-16,0-3-9 15,-2-4-9-15,-5 2-2 16,-8 3-27-16,-6 2-31 15,-1 9-63-15,-2 3-52 16,-5 3 101-16</inkml:trace>
  <inkml:trace contextRef="#ctx0" brushRef="#br0" timeOffset="1672.13">20331 5815 905 0,'48'31'372'0,"-9"9"-199"16,-4 1-30-16,-18 11 23 16,-9-1-65-16,-11 2-75 15,-13 4-7-15,-8 6 6 16,-10 3-46-16,-18 2-139 16,-5-5-55-16,-15-14-110 15,-4-6-76-15,-6-16 284 16</inkml:trace>
  <inkml:trace contextRef="#ctx0" brushRef="#br0" timeOffset="1949.66">18790 5419 1231 0,'-29'24'431'0,"-11"7"-342"15,-10 28-48-15,-7 9 2 16,1 24 3-16,0 7-21 0,16 5-19 16,8 5-5-16,19-4-2 15,11-3 0-15,24-7-43 16,14-10-54-16,29-19-222 15,14-5 205-15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48:29.1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2886 1950 1069 0,'-1'-1'510'0,"-1"0"-220"16,-1 1-116-16,1 10-54 16,4 18-44-16,27 61-17 15,-5-33-21-15,4 2-13 0,5 4-14 16,2 3-1-16,2 4 4 16,4-1-5-16,-4-4-84 15,0-4-109-15,-5-14 114 16</inkml:trace>
  <inkml:trace contextRef="#ctx0" brushRef="#br0" timeOffset="211.61">3380 2211 812 0,'-18'-5'536'0,"2"11"61"16,-3 10-322-16,-10 12-133 15,-7 7-59-15,-8 15-61 16,-8 3-9-16,-4 7-7 16,5-1-5-16,5-5-73 15,3-7-77-15,9-13-180 0,6-6-267 16,13-18 382-16</inkml:trace>
  <inkml:trace contextRef="#ctx0" brushRef="#br0" timeOffset="543.2">3384 1620 1120 0,'0'3'480'0,"8"3"-301"16,0-3 2-16,1 0-79 15,2 0-42-15,-1 3-32 16,-1 1-7-16,-8 3-4 16,-3 4 1-16,-13 5-1 15,0 4-4-15,-1 2-6 16,-2 1-5-16,8 0-4 16,6-1-5-16,7 1-3 15,21 17-10 1,-2-22-9-16,5-7-69 15,4-1-29-15,6-6-114 16,3-5-72-16,7 2 208 16</inkml:trace>
  <inkml:trace contextRef="#ctx0" brushRef="#br0" timeOffset="795.77">4128 2044 328 0,'71'81'267'0,"-66"-75"94"16,5-1-81-16,10 4-48 15,1-8-50-15,8-1-93 16,4-4-25-16,2-7-41 15,6-4-2-15,-2-4-182 16,-2-2-143-16,-6-12 187 16</inkml:trace>
  <inkml:trace contextRef="#ctx0" brushRef="#br0" timeOffset="946.15">4486 1955 724 0,'-91'40'351'0,"79"2"-124"16,1 2-53-16,4-5-59 16,2-4-53-16,-4-8-190 0,7-1-174 15,5-5 190 1</inkml:trace>
  <inkml:trace contextRef="#ctx0" brushRef="#br0" timeOffset="1395.51">4929 1982 734 0,'2'23'363'0,"-7"5"-123"16,-6 2-34-16,9-2-78 15,0-5-43-15,8-6-48 16,8-4 0-16,5-5 1 15,8-1 3-15,6-1-7 16,3-3-15-16,4 4-11 16,-6-1 0-16,-6 4 1 15,-3 8 5-15,-18 11 9 16,-8 8 2-16,-19 20 1 16,-11 5-3-16,-15 8-7 15,-9-3-3-15,-5-8-2 16,1-5-3-16,-2-15 0 15,2-9 1-15,4-15-1 16,6-9-3-16,18-13-4 16,15-5-6-16,18-10 1 0,11-6 3 15,20-6 4 1,11-7 10-16,8-4 5 0,7-1-2 16,-5-1-1-16,-4 5-7 15,1 7-2-15,-5 1-21 16,-1 10-83-16,4 4-74 15,-5 2 97-15</inkml:trace>
  <inkml:trace contextRef="#ctx0" brushRef="#br0" timeOffset="1722.24">5413 1709 874 0,'15'-14'505'16,"-5"3"-144"-16,3 6-136 15,-10-1-60-15,0 7-95 16,-3 5-18-16,-2 9-16 16,0 5-11-16,-8 10-17 15,1 7-2-15,-4 2-3 16,1 0-2-16,9-1-5 15,-2-7-12-15,4-6-16 16,9-6-3-16,5-6 3 16,4-4 11-16,17-3 13 15,-1-4-5-15,12-2-73 0,10 2-73 16,2 1-212-16,1 3 224 16</inkml:trace>
  <inkml:trace contextRef="#ctx0" brushRef="#br0" timeOffset="1997.14">6469 2435 905 0,'17'-4'457'16,"2"-2"-211"-16,5-1-51 15,2-3-60-15,4-3-87 16,1 0-22-16,0-3-17 16,3 3-1-16,-3-3-135 15,-2 2-144-15,-10-1 171 16</inkml:trace>
  <inkml:trace contextRef="#ctx0" brushRef="#br0" timeOffset="2162.19">6466 2274 893 0,'-13'6'397'16,"10"1"-193"-16,11-1-61 15,6-5-21-15,4-2-29 16,7-6-35-16,5-4-7 15,10-1-101-15,3-4-82 16,9 0 83-16</inkml:trace>
  <inkml:trace contextRef="#ctx0" brushRef="#br0" timeOffset="2514.06">7326 2372 889 0,'-9'36'385'0,"5"-15"-175"15,3-11-28-15,6-21-29 16,2-12-28-16,11-29-63 16,3-8-24-16,11-16-28 15,3-4-6-15,4 6 26 16,-1-4 11-16,-7 15 16 15,-5 10 16-15,-11 21 2 16,-7 13 3-16,-4 23-7 16,-3 15-10-16,-3 29-22 15,-3 20-7-15,-15 27 12 16,-4 10 1-16,-8 19-7 0,-3-1-9 16,5-8-38-16,7-8-23 15,15-21-66-15,8-9-39 16,18-13-114-16,8-9 152 15</inkml:trace>
  <inkml:trace contextRef="#ctx0" brushRef="#br0" timeOffset="4663.71">3020 4194 684 0,'25'-57'333'0,"-37"70"-117"15,-1 9-32-15,-5 20-46 16,-2 4-21-16,5 11-28 0,4-3-11 16,6-11-30-16,5-2-10 15,7-16-11-15,5-4 2 16,5-13 8-16,3-7-1 16,10-7-8-16,3-7-5 15,12-8-10-15,3 0-4 16,-4 2-4-16,-3 5-2 15,-6 12 0-15,-3 4-1 16,-8 16 4-16,-3 5 5 16,-11 16 8-16,-12 13 2 15,-12 14 0-15,-9 9-4 0,-18 2-6 16,0 1-3-16,-8-3-1 16,-6-6-2-16,2-10 3 15,-9-12 1-15,9-20 3 16,0-12 1-16,9-20-5 15,9-11-2-15,14-9-5 16,8-7-4-16,18-1-5 16,6-1-1-16,16 0-1 15,6 1 4-15,8 3 6 16,5 4 4-16,5 7 1 16,0 4 2-16,4 13-2 15,-2 2-2-15,-7 4-1 16,5 3 0-16,7-1-21 15,6-2-49-15,15 3-140 16,-2-8-99-16,8 1 177 16</inkml:trace>
  <inkml:trace contextRef="#ctx0" brushRef="#br0" timeOffset="5010.39">4210 4776 1058 0,'17'4'433'0,"7"-2"-281"16,6 1 8-16,1 2-65 16,-2-3-33-16,3 1-46 15,-4-2-7-15,5-1-119 16,3-1-157-16,-3-11 172 15</inkml:trace>
  <inkml:trace contextRef="#ctx0" brushRef="#br0" timeOffset="5199.8">4363 4573 1078 0,'-8'-5'504'16,"8"1"-185"-16,0 0-133 15,8-4-67-15,2 1-48 16,4-1-51-16,8 0-18 16,13 1-14-16,4 3-40 0,16 0-11 15,4 1 33-15</inkml:trace>
  <inkml:trace contextRef="#ctx0" brushRef="#br0" timeOffset="5456.36">6170 3829 611 0,'9'0'402'0,"-6"7"54"15,-3 4-135-15,-12 12-57 16,-3 5-45-16,-11 17-92 15,-1 4-34-15,2 2-58 16,2-1-19-16,4-6-29 16,2-7-21-16,5-1-70 0,4-5-62 15,6-5-233-15,-3-3 254 16</inkml:trace>
  <inkml:trace contextRef="#ctx0" brushRef="#br0" timeOffset="5696.06">5704 4519 809 0,'2'0'371'0,"9"-2"-138"16,4-1-37-16,15-4-7 16,10-2-33-16,8-1-57 15,5 2-26-15,0 0-37 16,-4-1-15-16,6 7-17 15,2 1 0-15,6 1-27 16,1 5-43-16,-1 2-125 16,-5 3-120-16,-11 4 188 15</inkml:trace>
  <inkml:trace contextRef="#ctx0" brushRef="#br0" timeOffset="6129.48">5907 4749 1151 0,'46'-60'491'16,"-22"48"-307"-16,0 6-28 15,-11 11-75-15,6 6-38 16,-6 12-19-16,-7 2-3 0,-6 12-5 16,-6 8-4-1,-7 4-38-15,-6 5-36 0,-5-2-67 16,-5-4-20-16,-3-6 7 16,0-7 28-16,7-13 62 15,1-5 21-15,9-12 41 16,6-3 7-16,11-2 20 15,8 0 9-15,12-5-5 16,4-3 7-16,7-1 20 16,4-2 18-16,-2 3 31 15,7 3 3-15,6 4-33 16,2 2-26-16,16 4-41 16,-1-1-10-16,4 0-24 15,-1-2-24-15,-2-1-112 16,2-5 99-16</inkml:trace>
  <inkml:trace contextRef="#ctx0" brushRef="#br0" timeOffset="6404.78">7684 3981 1128 0,'2'-25'471'15,"-16"27"-318"-15,-7 15-49 16,-27 29-6-16,-9 13-48 0,-19 28 6 16,-8 7 11-16,2 25 3 15,5 11-14-15,19 6-21 16,13-2-8-16,22-18-15 16,11-9-5-16,16-16-7 15,7-6-2-15,19-18-28 16,8-10-28-16,17-20-100 15,6-8-81-15,12-15 148 16</inkml:trace>
  <inkml:trace contextRef="#ctx0" brushRef="#br0" timeOffset="6684.72">7994 4487 931 0,'10'-4'416'16,"-2"13"-134"-16,6 9-121 16,7 15 14-16,6 6-26 15,5 13-53-15,-5 3-26 16,7 2-35-16,3 2-10 15,1-11-14-15,2-4-1 16,0-2-32-16,-5-5-63 16,2-2-207-16,-2-6 189 0</inkml:trace>
  <inkml:trace contextRef="#ctx0" brushRef="#br0" timeOffset="6870.17">8475 4592 1446 0,'-21'6'556'0,"-15"15"-415"16,-9 6-50-16,-15 16-55 15,-5 7-16-15,8 2-12 16,-1 0-2-16,8-5 3 16,6-2-29-16,-1-2-85 15,9-4-60-15,8-7 88 16</inkml:trace>
  <inkml:trace contextRef="#ctx0" brushRef="#br0" timeOffset="7081.47">8750 4803 954 0,'43'14'389'15,"-3"-3"-245"-15,2 3-12 16,-6-3-38-16,0 2-38 0,0-3-49 16,6-2-6-16,-4-6-29 15,6-3-123-15,-2-5 106 16</inkml:trace>
  <inkml:trace contextRef="#ctx0" brushRef="#br0" timeOffset="7290.74">9463 4588 1323 0,'10'17'465'0,"-4"12"-409"15,-2 7 9-15,-10 14 4 16,-4 4-12-16,-5 4-21 15,-2 0-13-15,-2-2-46 16,-2-3-95-16,4-3 80 16</inkml:trace>
  <inkml:trace contextRef="#ctx0" brushRef="#br0" timeOffset="7605.49">9945 3824 1188 0,'45'18'406'0,"11"21"-346"15,3 11-15-15,-11 25 26 16,-7 8 5-16,-19 9-32 15,-10 5 23-15,-15 15 5 16,-11 12 5-16,-25 9 10 16,-7 3-38-16,-11-6-31 15,-4-18-10-15,1-10-29 16,1-10-27-16,5-23-80 16,0-8 315-16,0-31-166 15</inkml:trace>
  <inkml:trace contextRef="#ctx0" brushRef="#br0" timeOffset="7966.13">11028 3902 1239 0,'-13'-10'454'0,"-20"22"-331"16,-7 13-47-16,-11 22 24 16,-4 17 12-16,-9 23-9 15,-2 8-3-15,-7 25-37 16,1 7-14-16,17 3-22 15,7-2-12-15,23-16-12 16,8-11-2-16,17-17-11 16,8-4-12-16,13-18-37 15,9-10-31-15,7-19-140 16,4-8-163-16,2-21 251 16</inkml:trace>
  <inkml:trace contextRef="#ctx0" brushRef="#br0" timeOffset="8236.89">11071 4521 717 0,'25'-3'408'0,"0"10"29"15,2 13-327-15,3 11 6 16,-5 16-30-16,-1 5-23 16,-1 11-19-16,-1 1-8 0,-5-5-14 15,3-1-6-15,-5-10-26 16,-1-3-34-16,5-13-105 16,0-6-77-16,-1-17 133 15</inkml:trace>
  <inkml:trace contextRef="#ctx0" brushRef="#br0" timeOffset="8432.74">11493 4556 1279 0,'-7'-3'522'0,"-3"13"-310"16,-6 5-76-16,-14 16-33 15,-1 7-15-15,-11 15-23 16,-7 3-9-16,-9 3-32 15,-4 0-9-15,-1-4-38 16,6-3-34-16,10-2-112 16,9-2-83-16,11-12 152 15</inkml:trace>
  <inkml:trace contextRef="#ctx0" brushRef="#br0" timeOffset="8761.45">11768 4795 756 0,'61'77'340'0,"-63"-72"-64"16,3-2-112-16,9 2 24 15,8-2 8-15,7-1-54 16,3 2-38-16,10-5-63 16,-2 1-19-16,5-2-17 15,0-1-11-15,-6 0-76 16,0-4-83-16,-7 1 100 15</inkml:trace>
  <inkml:trace contextRef="#ctx0" brushRef="#br0" timeOffset="8936.52">12121 4683 869 0,'-6'22'426'0,"-2"1"-48"16,-5 11-296-16,1 1 0 15,-8 2-22-15,3 3-23 16,1-5-43-16,2 0-51 16,5-3-203-16,1-4 176 0</inkml:trace>
  <inkml:trace contextRef="#ctx0" brushRef="#br0" timeOffset="9178.57">12439 4481 1210 0,'8'17'416'0,"-10"23"-381"16,-3 11-5-16,-5 17 38 15,-5 3 9-15,-4 7 3 16,1 1-11-16,-4 2-39 15,-1 3-12-15,-2-4-42 16,2-3-59-16,2-17-153 16,5-9-265-16,9-19 318 15</inkml:trace>
  <inkml:trace contextRef="#ctx0" brushRef="#br0" timeOffset="9493.49">12794 3951 1040 0,'45'7'460'16,"-4"15"-109"-16,0 20-335 15,-5 11 12-15,-2 16 19 16,-8 6 8-16,3 6 2 15,-5 7 12-15,-18 17 5 16,-6 10-8-16,-19 12-14 16,-8 2-18-16,-6 0-16 15,-8-6-3-15,-4-7 1 16,-12-13-2-16,-19-18-16 16,-8-7-27-16,-11-14-113 15,1-1-79-15,-10-14 131 16</inkml:trace>
  <inkml:trace contextRef="#ctx0" brushRef="#br0" timeOffset="10529.93">14167 5059 564 0,'-89'7'331'0,"82"-11"-45"16,-10 1-15-16,14 4-38 16,-3-1-28-16,4 3-34 0,2-3-20 15,0 0-44-15,2 0-23 16,21 4-33-16,27 33-19 16,-22-28-23-16,4-2-5 15,0-2-33-15,3-1-32 16,-6-5-72-16,3-2-45 15,-5-5-182-15,-4-3 230 16</inkml:trace>
  <inkml:trace contextRef="#ctx0" brushRef="#br0" timeOffset="10717.12">14128 4916 960 0,'1'0'481'15,"4"0"-177"-15,5-3-100 16,3 3-30-16,8 0-86 16,1 0-34-16,3-3-42 15,6 2-2-15,3 0-66 16,2-1-57-16,4 2 72 16</inkml:trace>
  <inkml:trace contextRef="#ctx0" brushRef="#br0" timeOffset="10984.68">15458 4179 984 0,'1'24'477'0,"-3"11"-257"0,-12 10-3 16,-6 6 13 0,-4 6-129-16,0-1-37 0,2-1-45 15,3-5-9-15,1-5 3 16,0-1-24-16,4-7-106 16,0-2-77-16,1-8 106 15</inkml:trace>
  <inkml:trace contextRef="#ctx0" brushRef="#br0" timeOffset="11248.95">14995 4859 704 0,'-5'7'354'0,"-2"-6"-67"16,5 4-82-16,8-6-15 15,6 0-18-15,11-2-64 16,7 2-14-16,6-2-50 16,4 3-23-16,2 1-15 0,4 1-3 15,2 4-1-15,-1-2 0 16,3 0-2-16,-5-2-18 16,-5 1-83-16,-5-1-88 15,-4 2-305-15,-7 4 311 16</inkml:trace>
  <inkml:trace contextRef="#ctx0" brushRef="#br0" timeOffset="11713.79">15019 5097 717 0,'-3'0'399'0,"27"-7"-66"16,0 1-76-16,4 11-69 16,1 3-56-16,-14 10-70 15,3 0-17-15,-13 9-14 16,-4 2-6-16,-4 4-4 15,-7 5-3-15,-13-7-10 16,2 2-1-16,-6-9-2 0,-4-2-3 16,6-3-7-16,-3-5-1 15,11-3-5-15,6-2 2 16,8-4-3-16,4 2-1 16,12-4 1-16,4-1 3 15,13 2 11-15,-1-4 9 16,8 4 15-16,-3-2 7 15,1 0-2-15,7 5-4 16,-3-3-15-16,8 2-7 0,-5-2-10 16,1-4-11-1,0-2-43-15,3-3-55 0,3-6-210 16,-4 0 210-16</inkml:trace>
  <inkml:trace contextRef="#ctx0" brushRef="#br0" timeOffset="12034.24">16386 4206 593 0,'16'-41'316'0,"-13"14"-25"15,-3 11-18-15,-19 15-33 16,-6 10-73-16,-17 20-85 15,-3 11-11-15,-3 21 20 16,-4 7 7-16,-5 23-24 0,-6 11-16 16,-12 21-8-1,3 8 4-15,10 12-5 0,4 2-3 16,21-6-19-16,11-6-12 16,16-15-13-16,10-8-2 15,11-13-7-15,10-7-23 16,13-17-54-16,3-11-36 15,10-22-108-15,5-7-62 16,7-17 185-16</inkml:trace>
  <inkml:trace contextRef="#ctx0" brushRef="#br0" timeOffset="12598.15">16630 4703 694 0,'-19'-35'336'0,"32"53"-117"15,3 1-5-15,3 10 1 16,4 6-45-16,5 8-36 16,-2 5-6-16,-1 4-24 15,4 4-20-15,-1 1-42 16,3-1-16-16,1 2-16 15,-5-1-2-15,-2-6-2 16,0 0-1-16,-4-11-2 16,-1-4 1-16,0-5-37 15,-5-6-30-15,1-7-67 16,-4-8-64-16,-1-12-207 16,-2-10 258-16</inkml:trace>
  <inkml:trace contextRef="#ctx0" brushRef="#br0" timeOffset="12845.79">17184 4757 931 0,'6'-9'433'16,"-8"8"-180"-16,2 4-62 16,-7 11-25-16,-7 7-57 15,-9 13-43-15,-7 6 11 16,-6 14 12-16,-7 7-11 15,-11 11-14-15,0 9-14 0,-8-3-21 16,10-2-7-16,5-12-15 16,7-11-10-16,11-13-50 15,-5-6-60-15,6-16-155 16,1-7-184-16,6-7 282 16</inkml:trace>
  <inkml:trace contextRef="#ctx0" brushRef="#br0" timeOffset="13461.56">17139 4332 812 0,'88'-64'430'0,"-71"61"-113"16,-3-2-12-16,7 4-100 15,0 2-44-15,-4 4-75 16,2 2-32-16,-7 5-33 15,-10-4-5-15,-2 6 0 16,-6 4 1-16,-11 2-5 16,7 8-4-16,-8-2-4 15,4 1 0-15,0-5 0 16,-4-6-1-16,8-4-3 16,0-5-1-16,7 2-8 15,3 2-3-15,5 0-2 16,5 0 1-16,2-2 6 15,2 0 2-15,3-1 3 0,-3-1 1 16,7-2-11-16,1-3-17 16,2-1-63-16,-1-1-45 15,-4 0-135-15,-4 0-131 16,0 3 261-16</inkml:trace>
  <inkml:trace contextRef="#ctx0" brushRef="#br0" timeOffset="14044.93">17638 5064 689 0,'-43'26'364'0,"45"-26"-119"16,3 1 5-16,8 2-46 15,0 1-21-15,7 3-17 16,2 0-25-16,1-3-65 16,1 1-25-16,0-2-35 15,5-2-8-15,-6 0-3 16,1-3-1-16,-4-1-3 15,-6-1-14-15,5 0-94 16,0 1-76-16,0 0 108 16</inkml:trace>
  <inkml:trace contextRef="#ctx0" brushRef="#br0" timeOffset="14637.51">18316 5056 494 0,'40'83'370'15,"-39"-73"-54"-15,2-4-38 16,-3 1-38-16,9-6-105 16,-9-3-15-16,5-8-9 15,1-8-14-15,1-6-27 16,11-3-23-16,-2-6-26 15,9 1-5-15,-2-7-5 16,0-2 0-16,7 3-4 16,-6-6-1-16,-1 6-2 15,0 4 1-15,-6 6 3 16,-1 7 1-16,-5 9 1 16,-5 3-4-16,0 9-6 15,-5 5-1-15,-2 15-4 16,-3 6 2-16,-5 9 4 15,-3 9 7-15,-2 7 7 0,-3 4 13 16,-4 16 18-16,5 1-4 16,-3 1-4-16,1-2-12 15,2-9-18-15,4-10-3 16,1-10-2-16,6-6-4 16,0-6-33-16,2-4-24 15,4-9-78-15,-1-2-73 16,4-13-215-16,3-4 266 15</inkml:trace>
  <inkml:trace contextRef="#ctx0" brushRef="#br0" timeOffset="15231.86">19137 4203 399 0,'14'-28'241'0,"3"9"67"16,1 2-104-16,-1 14 22 16,0 8-39-16,4 14-101 15,2 7-13-15,3 16-15 16,10 9 0-16,-3 14 15 16,-6 6 3-16,-6 19-5 15,-9 7 4-15,-12 12 20 16,0 7 1-16,-17 4-22 15,-6 15 1-15,-21 3-33 16,-10-4 1-16,-16 4 4 16,-12-15-14-16,1-6-11 15,1-4-6-15,-1-20-58 16,-3-12-38-16,-13-14-108 16,-8-4-33-16,-1-9 135 15</inkml:trace>
  <inkml:trace contextRef="#ctx0" brushRef="#br0" timeOffset="22856.52">8840 2492 541 0,'0'-1'319'15,"0"-4"-16"-15,0 0-88 16,0 3-57-16,0 1-33 16,1 0-21-16,15-5-1 15,36 10 12-15,-25 9-4 16,7 0-2-16,3-2-4 16,5-6-17-16,-1-2-9 0,1-3-37 15,-4-3-11 1,-3 0-22-16,3 1-3 15,4 1-2-15,4-1-1 0,1-1-1 16,-1-2 1-16,-5-3 0 16,-2 2-3-16,-7-2-44 15,-6-2-29-15,-5-1-93 16,-3 0-58-16,-6-1-125 16,-4 5-75-16,-6-2 269 15</inkml:trace>
  <inkml:trace contextRef="#ctx0" brushRef="#br0" timeOffset="23204.66">9037 2245 677 0,'-20'0'359'15,"10"-5"-65"-15,5 2-34 16,5 4-89-16,2-3-38 16,-2 2-54-16,0 0-23 15,25 3 10-15,29 8 1 16,-24-3-23-16,-3 0-13 16,3 0-23-16,4 3-4 0,0-6 0 15,8-1-2 1,3 2 1-16,4-4 0 15,5 2-1-15,1-1 2 0,-3 0-1 16,-2-1 4-16,-1-2-44 16,-6 0-54-16,-9-6-186 15,3 0-174-15,1-3 277 16</inkml:trace>
  <inkml:trace contextRef="#ctx0" brushRef="#br0" timeOffset="23637.56">9988 2140 615 0,'-1'-1'404'0,"0"-1"-58"15,-8 2-95-15,5 0-51 16,3 0-101-16,0 0-32 15,0 0-32-15,1 0 0 16,17 2-8-16,45 29-4 16,-20-21-8-16,0-1-6 15,4 0-7-15,3 4 0 16,1 0-2-16,12 1 1 16,1 3-1-16,4-4 1 15,4 4 0-15,-6 0 0 16,-8 4 4-16,-7 3 2 0,-21 1 23 15,-6 7 12-15,-21 4 19 16,-10 2 10-16,-15 8 2 16,-15 3-5-16,-19 6-17 15,-8 0-10-15,-6-3-23 16,3-3-6-16,9-8-7 16,10-4 9-16,13-9-45 15,6-6-31-15,16-12-74 16,5-5-87-16,11-8 144 15</inkml:trace>
  <inkml:trace contextRef="#ctx0" brushRef="#br0" timeOffset="24173.32">11739 2337 592 0,'2'-7'311'16,"1"4"-89"-16,4 7-90 15,9 7-12-15,4 6-16 16,-2 7-2-16,6 12 10 16,3 6 2-16,-5 6-12 15,12 1-5-15,-2-2-11 16,1-2-15-16,6-5-26 16,-1 0-17-16,-2-2-15 0,-2-2-2 15,-2 5-2-15,-2-1 0 16,1-1 0-16,0 1-22 15,-8-8-76-15,2-7-54 16,-11-12-267-16,-4-11 263 16</inkml:trace>
  <inkml:trace contextRef="#ctx0" brushRef="#br0" timeOffset="24416.95">12336 2448 936 0,'-6'8'377'0,"-20"9"-207"16,-3 7-16-16,-11 13 18 15,0 4-26-15,-11 8-47 16,-1-1-22-16,-4 3-30 16,3-4-5-16,7-2-17 15,3-1-7-15,10-8-10 16,1-3-6-16,5-9-41 15,2-3-43-15,6-8-149 16,4-4-147-16,6-6 236 16</inkml:trace>
  <inkml:trace contextRef="#ctx0" brushRef="#br0" timeOffset="25028.05">12427 1995 523 0,'20'-55'311'0,"-6"60"-43"16,1-2-9-16,5 6-70 16,-5 0-44-16,1-1-62 15,-4 3-30-15,-5 0-30 16,-3 2 0-16,-8 2 3 16,0 1 1-16,-9 4-4 15,-1-4-6-15,-3 5-5 16,-4-7-1-16,4-2-3 0,3-2-1 15,3-7 0-15,8 1-3 16,3-3-10-16,0 2-4 16,0-3-3-16,0 0 1 15,0 0 9-15,6 3 2 16,5 3 2-16,-1-2 1 16,23 15-1-16,-22-16 0 15,-1 1-28-15,7 0-40 0,-1 0-114 16,3-1-56-16,5-3-125 15,2 0 210-15</inkml:trace>
  <inkml:trace contextRef="#ctx0" brushRef="#br0" timeOffset="25530.4">12903 2592 794 0,'-56'28'373'0,"62"-29"-137"16,3 1-22-16,3 0-50 16,1 0-32-16,-1 0-65 15,0 4-24-15,0-2-33 16,8 3-3-16,-3-3-4 16,4-2 0-16,2 4-1 15,-4-4 9-15,7 0-64 16,-4 0-47-16,5-5-175 15,2 2 161-15</inkml:trace>
  <inkml:trace contextRef="#ctx0" brushRef="#br0" timeOffset="26092.76">13563 2536 649 0,'20'73'327'0,"-21"-57"-159"0,-1-3 16 15,1-7 0 1,1-1-38-16,0-4-10 0,0-3-7 15,0 1-14-15,0 0-37 16,10-19-14-16,28-39-43 16,-13 23-11-16,4-5-4 15,-5-4-1-15,3 5-2 16,0-2 0-16,-6 7 0 16,-1 4-1-16,-7 4 1 15,0 7 1-15,-5 7 3 16,-2 5 1-16,-4 7-1 15,-2 1-5-15,0 5-5 16,-1-5-1-16,0 0 2 16,0 8 5-16,-2 19 17 15,-3 29 4-15,-2-18 5 16,-2 5 6-16,-4 7 5 16,-1 6-1-16,-2 3-3 15,2-1-10-15,3-3-16 16,0-4-5-16,3-6-1 0,6-16 0 31,1-15 0-31,0 1 0 0,-3 32 0 0,2-4-1 16,3-11-34-16,1-21-36 15,2-7-102-15,-1-2-79 16,3-4-350-16,-5 1 387 16</inkml:trace>
  <inkml:trace contextRef="#ctx0" brushRef="#br0" timeOffset="26932.12">14977 2615 342 0,'-47'27'248'15,"54"-23"45"-15,2-4-34 16,3 1-16-16,1 2-25 16,4 1-41-16,1 2-34 15,5-1-65-15,-2 0-25 16,-2-4-33-16,3 1-7 16,-4 0-7-16,1-2 0 0,4 2-3 15,-5-2 0-15,4-3 0 16,0 3 1-16,-3-2-14 15,2 0-35-15,-6-3-149 16,-2-1-117-16,-3-6 183 16</inkml:trace>
  <inkml:trace contextRef="#ctx0" brushRef="#br0" timeOffset="27227.76">14970 2490 505 0,'0'0'373'16,"0"-1"8"-16,6 1-177 16,-6 0-8-16,0 0-72 15,19 3-6-15,30 6-25 0,-26-5-28 16,-5 3-32-16,0 1-8 15,3-2-17-15,-2 0-2 16,7-4-2-16,-1 1-1 16,6-2 1-16,2 0-1 15,-4-1-12-15,1-2-24 16,-7-3-117-16,-3 0-65 16,-5 0 124-16</inkml:trace>
  <inkml:trace contextRef="#ctx0" brushRef="#br0" timeOffset="28213.04">16147 2724 296 0,'-31'-29'252'0,"28"29"17"16,3 0-75-16,-1 1-16 15,0-2-30-15,0 0-2 16,0 0-7-16,-2 0-20 16,3-1-42-16,-1 2-17 15,0-1-20-15,1 0 6 16,0 1 5-16,0 0 12 16,15 5 12-16,31 11 3 15,-23-15 11-15,0-1-3 16,5 2-11-16,8-2-12 0,7 0-15 15,4 3 2-15,2-1-11 16,-1-1-5-16,-2 0-8 16,0 0-12-16,-6-1-6 15,-2 0-1-15,-13 4 1 16,-4 0-1-16,-6 0 1 16,-6 0 0-16,-7-4 4 15,-1 3 4-15,-3-3 4 16,1-1 1-16,0-1-8 15,0 1-11-15,0 0-27 16,0 0-14-16,0 0-43 16,-1 0-21-16,0 0-52 15,-2-1-37-15,-4-6-117 16,2 1-136-16,0 1 288 16</inkml:trace>
  <inkml:trace contextRef="#ctx0" brushRef="#br0" timeOffset="29128">17288 2398 592 0,'1'-50'294'0,"-3"48"-125"16,-4 2-7-16,4 8-36 15,2 2-9-15,-8 7-2 16,5 3 14-16,-2 11-17 16,-2 3-16-16,6 0-21 0,-1-6-17 15,2-7-31-15,9-4 0 16,5-9-2-16,4-3-1 15,8-7 1-15,0-6-4 16,11-10-4-16,2-1-2 16,4-5-5-16,0 1-2 15,0 3-4-15,-2 3-1 16,-3 10-2-16,-8 2-1 16,-9 5-1-16,-5 5-1 15,-7 9 2-15,-3 4 2 0,-6 9 1 16,-5 6 2-16,-5 6-1 15,-5 4-1-15,-8 4-2 16,-4 4 0-16,-13 11 1 16,1 3-1-16,-14 9 3 15,-2 1 0-15,-4-3 0 16,3-5 1-16,2-15 0 16,3-8 1-16,-1-15 2 15,-2-10 2-15,4-9-6 16,6-8-3-16,9-14-6 15,10-1-7-15,13-7-2 16,6-3 0-16,14-2 2 16,4-6 2-16,10-4 7 15,4 2 0-15,5 5 4 16,2 3 4-16,5 6 11 16,-1 3 6-16,2 4 5 15,-5 3-1-15,-3 2-4 16,3 2-3-16,1 4-2 0,6 1 0 15,3 1-4-15,-1 3-2 16,-2 4-5-16,-1-2-1 16,0 1-3-16,-4 0 1 15,-6-2 0-15,-4-1 0 16,-5-4-2-16,1-1-14 16,-5-7-52-16,1-2-48 0,0-8-143 15,-8-2-90-15,3-7 213 16</inkml:trace>
  <inkml:trace contextRef="#ctx0" brushRef="#br0" timeOffset="29707.35">17954 1972 505 0,'-67'-71'332'0,"75"65"-55"15,0 1-24-15,8 2-24 16,6-3-58-16,1 4-31 0,-2 2-57 15,-5 4-29-15,-5 6-36 16,-5 3 1-16,-7 6 5 16,-8 4 2-16,-10 4-2 15,-8 6-8-15,-1 0-8 16,2-1-1-16,3-7-2 16,11-4-1-16,6-7-3 15,4-1-3-15,13 0-4 16,-1-5-1-16,12 2 2 15,4-4 2-15,5-3 2 16,5 2 1-16,4 0 0 16,-1-4 0-16,-1 6-24 15,-3-1-38-15,-10 5-195 16,-2 2 171-16</inkml:trace>
  <inkml:trace contextRef="#ctx0" brushRef="#br0" timeOffset="36097.19">3165 7850 361 0,'48'-78'266'0,"-48"72"73"16,5 1-58-16,-5 2-29 16,-4 4-42-16,3-1-88 15,0 0-31-15,-3 10-41 16,-6 16-7-16,-7 39-10 15,7-23-5-15,3 4-20 16,1 0-4-16,6-8-3 16,2-6-1-16,4-9-5 15,6-8-3-15,7-6 0 16,-2-7 2-16,13-6 4 16,-3-4 3-16,6-11 2 0,9-1 1 15,2-7 0-15,6-2-1 16,0 8-1-16,-3 4 0 15,-7 11-1-15,-5 6 1 16,-7 13 5-16,-5 5 3 16,-8 11 5-16,-9 7 2 15,-10 7-1-15,-6 7-1 0,-13 13-2 16,-5 5 0-16,-14 8 0 16,-3 3-1-1,-10-6 0-15,1-6-1 0,1-14-2 16,4-9 0-16,9-14-1 15,1-11-2-15,5-11-5 16,0-10-4-16,1-14-6 16,9 1-1-16,9-10-3 15,5-4 2-15,12 3 0 16,3-4 0-16,11 2 0 16,4-1 1-16,5 5 3 15,1 4 1-15,1 5 6 16,-3 4 1-16,9 9 2 15,-5-1-1-15,9 6 0 16,7 2 1-16,0-5-1 16,8 4 0-16,0-4 4 15,7 0-16-15,1-1-75 16,3-5-53-16,5-3-207 0,-5-2 214 16</inkml:trace>
  <inkml:trace contextRef="#ctx0" brushRef="#br0" timeOffset="36678.14">4987 8387 375 0,'-86'-33'271'0,"80"30"-13"16,4 0-12-16,-6 1-22 16,8 2-75-16,0 0-41 15,6 5-33-15,-6-5-10 16,0 0 12-16,10 5 5 0,10 5-36 16,26 13-14-16,-19-17-20 15,1-3-4-15,0-1-2 16,-1-2-1-16,-3-7 12 15,0 2-29-15,1-6-99 16,-2 0-70-16,-5 0 93 16</inkml:trace>
  <inkml:trace contextRef="#ctx0" brushRef="#br0" timeOffset="36921.76">4937 8139 903 0,'-2'-4'408'0,"3"3"-205"0,2-3-25 16,-3 3-76-16,0 0-29 16,0 0-38-16,12 1-11 15,11 1-18-15,25 7-2 16,-17-3-1-16,-4 0 0 15,1 0-28-15,1-3-65 16,2 1-198-16,2-1 186 16</inkml:trace>
  <inkml:trace contextRef="#ctx0" brushRef="#br0" timeOffset="39225.8">6641 7542 481 0,'-19'-24'247'0,"23"27"-25"0,0 1-57 15,-1 6 35-15,-3 2-4 16,1 5-20-16,-1 2-20 15,0 4-60-15,-5 5-22 16,-3-2-39-16,-2 1-13 16,5-2-11-16,0-4-3 15,9 3-42-15,0-3-48 0,0 2-161 16,2 0-131-16,-3-2 228 16</inkml:trace>
  <inkml:trace contextRef="#ctx0" brushRef="#br0" timeOffset="39535.75">6417 8011 796 0,'-5'8'370'0,"-3"-6"-121"15,4 0-45-15,2-2-33 16,3 0-46-16,-1 0-72 16,0 0-29-16,13 0-8 15,11 0 3-15,26-1-4 0,-19-1-1 16,-3-2-8 0,4-1-1-16,9 1-1 0,-4 0 0 15,5 3 0-15,-7 1 24 16,-1 1-79-16,-5 1-52 15,-1 2-141-15,0-1-124 16,-9 5 236-16</inkml:trace>
  <inkml:trace contextRef="#ctx0" brushRef="#br0" timeOffset="40045.83">6460 8238 630 0,'-11'-29'351'0,"33"21"-100"16,-3 0-21-16,0 8-82 15,7 5-35-15,-8 5-33 16,4 9-10-16,-7 4-26 16,-7 1-9-16,-7 6-9 0,-7-2-2 15,-10 7-4-15,4 3-3 16,-8 1-5-16,-1-3-6 16,-2-2-16-16,-8-6-8 15,-3-6-18 1,-2-5 0-16,3-11 12 0,6-3 7 15,8-5 17-15,9 0 6 16,9-3-3-16,6-1-1 16,10-2-8-16,7 0 6 15,13 2 18-15,2 0 15 0,-2 1 19 16,-5 1-5-16,1 5-11 16,1 1-12-16,0 7-14 15,6 7-2-15,-6-4 0 16,1 5-1-16,0-5-13 15,3-8-34-15,3-2-124 16,5-4-173-16,3-12 210 16</inkml:trace>
  <inkml:trace contextRef="#ctx0" brushRef="#br0" timeOffset="40398.03">7837 7384 1175 0,'-30'28'430'16,"-60"85"-356"-16,30-22-11 15,4 17 6-15,6 12 11 16,2 11 28-16,3 0 12 16,5-8-23-16,3-1-24 15,17-17-42-15,9-9-17 0,10-17-2 16,5-17-23-16,11-13-23 16,5-3-22-16,11-15-128 15,3-7-35-15,9-8-244 16,-3-13 279-16</inkml:trace>
  <inkml:trace contextRef="#ctx0" brushRef="#br0" timeOffset="40850.47">8188 8196 844 0,'-4'-3'384'0,"8"2"-163"16,4 1-12-16,6 2-56 15,2 1-4-15,1 1-41 16,0-2-28-16,4 0-42 15,3 2-13-15,4 1-12 16,-1-4-4-16,4 1-4 16,-2-3-1-16,1 1 2 15,3-2-7-15,-8 0-97 16,0-4-88-16,-1-3 111 16</inkml:trace>
  <inkml:trace contextRef="#ctx0" brushRef="#br0" timeOffset="41695.16">9250 7965 684 0,'-30'-64'318'0,"22"68"-136"16,0 2-9-16,4 11-47 15,-3 5-23-15,3 6-30 16,3 4-7-16,3 1-17 15,-1-1-7-15,0-8-14 16,8-5-7-16,-1-8-2 16,1-3 2-16,12-6-1 0,-3-3-3 15,10-4-5-15,5-4-5 16,0-1-2-16,4 0-1 16,-4 3-3-16,2 4-1 15,-4 4 15-15,-3 7 5 16,-4 9 9-16,-2 3 5 15,-8 9-9-15,-4 4-1 16,-10 7-4-16,-8 6 0 16,-13 12-4-16,-9 6-3 15,-6 8-3-15,-4-1 0 16,-10-5-2-16,1-5 1 0,-1-14-1 16,4 0 0-16,1-12 1 15,5-8-2-15,10-13-12 16,-2-11-5-16,13-9-4 15,2-5 3-15,7-10 6 16,3 1 3-16,13-5-3 16,4 0 0-16,12-1 0 15,5-3 2-15,4-1 8 16,5 4 8-16,-5 0 13 16,0 6 3-16,4 9-1 15,-6 0-8-15,0 10-9 16,0 1-4-16,-5 4-3 15,1 1-1-15,0 2-11 16,0-3-8-16,2-1-24 16,-1-1-25-16,-1-5-97 15,2 1-68-15,3-5 139 0</inkml:trace>
  <inkml:trace contextRef="#ctx0" brushRef="#br0" timeOffset="42299.82">9781 7723 717 0,'-4'-5'349'0,"3"-3"-112"16,6 1-30-16,8 2-56 0,4-2-11 15,2 10-43-15,-3 1-31 16,-4 5-39-16,-1 3-6 16,-7 3-2-16,-1 2 1 15,-6 4-1-15,0 2-5 16,-2-1-4-16,-2 0-2 15,-1-5-3-15,5-3 1 16,-2-4-3-16,3-3-1 16,2 2-4-16,5-2-2 15,0-1-1-15,5 2 0 16,0-4 3-16,0 2 0 0,3-3 2 16,-1-2 0-16,5 0 0 15,-2 0 0-15,5 2 7 16,0-3-26-16,0 1-98 15,1-1-61-15,-1 1-173 16,-1-1 206-16</inkml:trace>
  <inkml:trace contextRef="#ctx0" brushRef="#br0" timeOffset="42700.65">10298 7430 785 0,'9'-9'360'16,"8"-2"-146"-16,1 9-91 16,16 11-7-16,-2 8-13 0,3 17-7 15,2 8 7 1,-6 9 11-16,-4 8-17 0,-7 13-20 16,-8 12-10-16,-16 25-34 15,-9 6-10-15,-18 19-10 16,-10 7 23-16,-14 4 10 15,-3-5 0-15,0-6 2 16,-3-4-25-16,-9-11-7 16,-8-3-28-16,-10-14-94 15,-6-12-68-15,0-21 93 16</inkml:trace>
  <inkml:trace contextRef="#ctx0" brushRef="#br0" timeOffset="54363.75">4024 9762 703 0,'0'-6'330'16,"0"0"-115"-16,0-4-8 16,0 10-37-16,0-1-18 15,-2 5-52-15,2-4-19 16,0 0 5-16,-2 0-4 15,-1 10-3-15,-5 14-5 0,-19 39-36 16,3-22-10-16,-9 16-15 16,-6 13-3-16,0 10-5 15,-7 4 0-15,-6-3-1 16,-3-6 0-16,-4-4-1 16,0 1 0-16,4-10 0 15,2-2 1-15,2-12-1 16,7-11 1-16,15-18-6 15,3-10-10-15,12-19-32 16,8-12-8-16,7-18 2 16,12-63-7-1,-4 51 49-15,-1 10 7 16,2 9 1-16,-9 14 2 16,4 9 0-16,-4 14-8 15,-1 10-1-15,-2 22-2 16,-4 11 1-16,-8 23 7 15,0 5 2-15,6 2 0 0,1 0-1 16,7-16 1-16,3-9-1 16,2-20-1-16,-2-10 0 15,14-15-3-15,1-6 1 16,11-13-26-16,5-9-22 16,8-12-97-16,3-2-226 15,9-6 251-15</inkml:trace>
  <inkml:trace contextRef="#ctx0" brushRef="#br0" timeOffset="55184.89">1974 11697 762 0,'0'-4'390'15,"0"7"-141"-15,-4 3-34 16,0 11-77-16,-2 7-49 0,1 9-25 16,1 5 2-16,3-1-15 15,3-2-10-15,6-7-27 16,2-7-8-16,3-10-10 16,0-6 3-16,2-10 1 15,1-2 4-15,5-6 5 16,1-1-4-16,4 3-4 15,3-1-1-15,-3 9-1 16,-4 3 1-16,-6 15 3 16,-7 3 1-16,-2 16 4 15,-2 8-1-15,-10 14 0 16,-2 12 1-16,-16 4-2 16,-4 0 1-16,-2-7-1 15,-5-8-1-15,1-11-2 16,-4-8-3-16,-5-13-2 15,-2-7-7-15,2-18-5 16,2-7-1-16,9-7 6 0,9-3 4 16,10 0 7-16,10 0 7 15,6-3-4-15,6 1-2 16,11-2-2-16,4-2-2 16,5-1 1-16,6 2 1 15,3-1 2-15,1 2-1 16,9 3 0-16,-4 0 0 15,-1 6 1-15,-3 4 1 16,-3 3-44-16,-5 4-52 0,1 1-169 16,6 0 161-16</inkml:trace>
  <inkml:trace contextRef="#ctx0" brushRef="#br0" timeOffset="55609.71">2569 11963 755 0,'6'-2'343'15,"4"2"-155"-15,3 3-11 16,4-2-72-16,6 7-25 15,2-3-51-15,3-4-14 0,-1 4-9 16,0-7-1 0,-1-2-1-16,-2 1 1 0,1-7 1 15,0 4 0-15,-3-3-13 16,-1 0-39-16,-2 5-203 16,-5-2 171-16</inkml:trace>
  <inkml:trace contextRef="#ctx0" brushRef="#br0" timeOffset="55835.21">2728 11827 741 0,'-6'4'401'0,"-4"-6"-46"15,4 0-87-15,6 2-67 16,-4-2-47-16,4 1-87 15,0 0-36-15,0 0-32 16,0 0-8-16,0 0-2 0,9 1 2 16,5 1-17-16,32 5-35 15,-22 0-121-15,2-5-115 16,7-1 179-16</inkml:trace>
  <inkml:trace contextRef="#ctx0" brushRef="#br0" timeOffset="56331.75">3377 11804 558 0,'0'-1'359'0,"-2"0"21"16,-12-3-172-16,-6 4-94 16,-27 14-47-16,30 5-54 15,2 5 3-15,0 10 40 16,3 7 22-16,9 12 15 15,2 2-8-15,6-1-37 16,12-6-22-16,0-14-16 16,2-10-7-16,10-15-7 0,1-8-1 15,9-15 5 1,4-9-2-16,1-13 42 0,-7-7 10 16,-4-4 18-16,-10 1 10 15,-9 7-35-15,-2 3-4 16,-14 6 7-16,-8 1 2 15,-17-2 2-15,-8-1-5 16,-8 3-29-16,3 0-9 0,4 10-30 16,3 5-26-16,3 12-46 15,-3 4-60-15,7 16 98 16</inkml:trace>
  <inkml:trace contextRef="#ctx0" brushRef="#br0" timeOffset="64243.48">9817 11301 229 0,'-28'82'193'0,"29"-80"59"15,0 1-26-15,-1 2-31 16,0-5-5-16,-1 0-10 16,1 0-1-16,0 0-20 15,0 5-17-15,0 3-29 16,0 0-10-16,0-2-31 15,0-2-13-15,-1-3-23 16,0-1-1-16,0 0 1 16,1 0 8-16,0 0 3 15,0 0-9-15,7-3-10 16,8-12-12-16,30-52-12 16,-22 23-2-16,4-6 1 15,-1-4-1-15,-2 4 1 16,-1 2 0-16,-5 9 0 15,-2 9 2-15,-8 11 2 0,-1 9 4 16,-5 7 9-16,-3 3 2 16,-3 6-4-16,4-6-7 15,-2 7-2-15,-4 21 1 16,-9 46 9-16,5-25 6 16,-3 8-2-16,-1 0-2 15,-4 4-4-15,-4 0-4 16,0-2-2-16,0 2-1 15,1-2-4-15,3-2 0 0,2-3-4 16,7-4 0-16,2-12-1 16,3-5 0-16,2-12 1 15,0-6-9-15,0-7-38 16,2-5-26-16,3-3-80 16,-5-2-61-16,2 1-221 15,0 0 274-15</inkml:trace>
  <inkml:trace contextRef="#ctx0" brushRef="#br0" timeOffset="64796.85">11201 11583 408 0,'-88'-103'226'0,"75"92"-35"16,3 5-9-16,0 2-22 15,3 2-9-15,1 4 1 16,2-2 2-16,1 0-4 15,2-1-18-15,1 0-52 16,0 0-21-16,0 1-5 16,6 0 10-16,12 1 8 15,34 2-9-15,-29 1-33 16,1-1-16-16,5-2-9 16,0 2-2-16,-3-3 1 15,1 0 0-15,-4 1 0 16,-3-3 0-16,-2-1-13 0,-5 0-23 15,-6-3-90-15,-2 2-68 16,0 1-251-16,1-1 275 16</inkml:trace>
  <inkml:trace contextRef="#ctx0" brushRef="#br0" timeOffset="65083.44">11159 11272 984 0,'-8'1'446'0,"1"1"-185"16,1-1-31-16,4-1-79 16,0 2-25-16,2-2-71 15,0 0-15-15,0-2-17 16,8 1-2-16,11-2 1 15,29-2-9-15,-23 4-11 16,2 1-1-16,-3-4 3 16,-1 2-20-16,-2 1-63 15,-6 1-50-15,2 4-236 16,0 0 235-16</inkml:trace>
  <inkml:trace contextRef="#ctx0" brushRef="#br0" timeOffset="67847.81">12566 11561 105 0,'-85'-33'115'0,"81"32"66"16,0-1 10-16,4 0-7 15,0 1-18-15,-1 0-33 16,0 0-6-16,0-1-9 16,0 1-7-16,0 0-23 15,0 0-17-15,-1 0-27 16,1 0-4-16,0 1-2 15,1 0-5-15,0 0-14 16,0 0-7-16,0 0-1 16,0 0 8-16,0 0 25 15,12 0 17-15,10 1 22 16,32 5 7-16,-23-1-9 16,-1-1-12-16,1-4-28 15,-2 4-13-15,-1-3-14 16,-2-3-1-16,-2 2-2 0,-3-4 1 15,-7 1-1-15,-2 1 1 16,-8-1 1-16,-1 0 1 16,-3 3 2-16,-1 0-14 15,-1-1-53-15,2 0-50 16,-2 0-118-16,1 0-60 16,0 0 170-16</inkml:trace>
  <inkml:trace contextRef="#ctx0" brushRef="#br0" timeOffset="69057.3">13557 10994 352 0,'-1'-6'208'0,"3"2"-44"15,-2 0-11-15,-1-1-10 16,0 2-10-16,0 2-3 16,0 0-29-16,0 0-12 15,0 1-10-15,1 0-10 16,2 19 5-16,3 41 2 16,-8-25-27-16,-5 2-9 15,1-1-22-15,0-3-6 16,5-6-4-16,3-3-2 0,1-5-3 15,-2-5 2-15,3-4-50 16,-3-2-69-16,0-5-287 16,0-1 259-16</inkml:trace>
  <inkml:trace contextRef="#ctx0" brushRef="#br0" timeOffset="69388.85">13441 11408 509 0,'-27'63'318'0,"27"-64"-4"0,0 1-49 16,2 0-93-16,-2 0-42 15,0 0-45-15,0 0-13 16,4-1-7-16,9 0 0 16,9 0-31-16,30-3-9 15,-31 4-16-15,4-3-3 16,2 2-2-16,-5 0-1 16,5 0 10-16,1 4-27 15,-2 2-94-15,0-1-68 16,-5 1-302-16,-3-1 303 0</inkml:trace>
  <inkml:trace contextRef="#ctx0" brushRef="#br0" timeOffset="69912.75">13358 11648 614 0,'-8'-1'336'0,"35"-7"-76"15,-2 1-44-15,2 7-87 0,-3 5-30 16,-6 7-45-16,0 7-16 15,-10 8-12-15,-3 3-7 16,-5 4-2-16,-4 0-3 16,0 1-2-16,-1-3-3 15,-5-1-2-15,-3-4-1 16,-7-6-7-16,-5-1 0 16,2-8-13-16,2-7 0 15,3-5 6-15,0-4 1 16,11-2 19-16,2-1 4 0,5-3 7 15,6 1 1-15,4-3-5 16,3-2-3-16,8 0-9 16,4 0 3-16,0 1 9 15,2 3 5-15,0 6 9 16,-5-3-6-16,-2 9-10 16,3 1-5-16,-1 0-6 15,2 6-1-15,1-1 0 16,-2-1-17-16,0 4-60 15,0-4-39-15,0 1-172 16,4 0 178-16</inkml:trace>
  <inkml:trace contextRef="#ctx0" brushRef="#br0" timeOffset="70629.95">14261 11163 466 0,'1'-1'278'0,"-1"7"15"15,-1 7-125-15,-4 15-62 16,-2 7-18-16,-1 7-33 16,-5 2-9-16,9-1 3 15,-2-3-2-15,4-10-12 16,4-7-6-16,1-8-1 15,2-7 0-15,8-7 2 16,4-2 0-16,9-9-13 16,7-1-4-16,5-3-9 15,1 3 0-15,-4 1-2 16,-2 6 0-16,-10 9 0 16,-5 3 2-16,-9 9 4 0,-7 5 1 15,-11 11 3-15,-6 7-2 16,-18 7-2-16,-5 11-1 15,-14 4-2-15,-6 3 0 16,-8 1 0-16,-1-8 1 16,7-10 0-16,1-9-1 15,17-14 1-15,1-8 4 16,9-14 6-16,9-3 3 16,11-9-3-16,9-8-5 15,15-4-2-15,6-7-3 16,13-8 6-16,5 3 7 0,6-7 25 15,10 1 7-15,9 2 16 16,1-4 0-16,9 13-22 16,-2 8-6-16,-11 9-20 15,-2 8-8-15,-11 3-6 16,-8 4-1-16,-1 3-8 16,-1 5-26-16,1 5-132 15,3 3-127-15,1 5 173 16</inkml:trace>
  <inkml:trace contextRef="#ctx0" brushRef="#br0" timeOffset="87819.12">10387 13199 767 0,'61'9'173'0,"-62"-10"-92"15,0 2-34-15,1-1-33 0,-1 0 5 16,1 0 45-16,0-1 14 16,-1 0 29-16,1 0 20 15,0 1-25-15,-1 0-5 16,-3 28-1-16,-13 53-21 15,3-16-15-15,1 8-11 16,-2-7-29-16,7-1-12 16,4-22-9-16,3-10-5 15,10-15-11-15,5-12 0 0,15-10 15 16,8-14 6-16,13-13 12 16,7-8 1-16,9 1 0 15,0 0-1-15,-6 10 2 16,-9 10 2-16,-20 12 8 15,-12 11 10-15,-14 21 14 16,-8 7 1-16,-14 24-16 16,-1 15-11-16,-22 11-15 15,-7 6-4-15,-5-7-3 16,-5-8-2-16,-1-13 1 16,1-13 2-16,1-17 9 15,-1-11 2-15,7-15 1 16,4-9 1-16,8-9-11 15,8-3-5-15,11-3-5 16,9-3-3-16,10-2 4 16,8-2 2-16,13-6 2 15,1 0-2-15,9-5-2 0,2 2 0 16,6 1-2-16,4 4 2 16,7 12 0-16,1 1-1 15,-2 10 2-15,1 5-1 16,-2 5 2-16,0 7 2 15,-3 2-33-15,-2 3-34 16,-3-5-75-16,-3-2-72 16,8-2-254-16,0-2 302 15</inkml:trace>
  <inkml:trace contextRef="#ctx0" brushRef="#br0" timeOffset="88281.78">11628 13796 664 0,'-53'-1'347'0,"61"1"-86"16,2 0-114-16,3 0-30 0,10-1-54 15,4 1-26-15,12 0-30 16,0-1-3-16,1-2-1 16,4-5 0-16,-8-4 2 15,-1-2 0-15,-6-4 1 16,-4 3 13-16,-3-3-77 15,-6 1-94-15,-4-3 101 16</inkml:trace>
  <inkml:trace contextRef="#ctx0" brushRef="#br0" timeOffset="88486.06">11675 13430 933 0,'-16'15'482'0,"6"-10"-136"15,5 2-106-15,3-4-137 16,2-3-43-16,3 2-56 16,-3-2-14-16,1 0-5 15,19-1 6-15,36-4 24 0,-22 1-41 16,3 1-58-16,3 2-61 16,2 3-354-16,3 0 341 15</inkml:trace>
  <inkml:trace contextRef="#ctx0" brushRef="#br0" timeOffset="88949.82">12844 13636 935 0,'-64'44'379'16,"70"-45"-189"-16,9 4-21 15,6-3-21-15,6-1 1 16,3 2-60-16,-3-3-31 15,1-3-41-15,0-2-8 16,1-11-4-16,7 3-1 16,3-2-29-16,1 1-39 15,-3 3-142-15,-3-1 131 0</inkml:trace>
  <inkml:trace contextRef="#ctx0" brushRef="#br0" timeOffset="89765.29">13688 13422 756 0,'6'-15'356'0,"4"0"-136"16,1 0-44-16,6 2-67 15,3 1-8-15,11-2-15 16,6 2 2-16,4 4-15 15,3-2-17-15,-5 9-32 16,-3-2-9-16,-9 9-7 16,-5 6 0-16,-6 8 12 15,-3 7 11-15,-7 10 13 16,-4 6 1-16,-6 8-10 16,-6 5-10-16,-10 13-12 15,-11 5-12-15,-22 8-51 16,-11 2-34-16,-19-6-54 15,2-6 9-15,7-15 53 16,9-9 34-16,24-19 53 16,7-10 0-16,16-16 28 15,5-3-3-15,7-17-6 0,4-5-2 16,9-12-27-16,3-7 5 16,8-6 19-16,4-4 11 15,5 2 10-15,5 2 2 16,6 10-6-16,2 5-10 15,5 12-10-15,3 8-6 16,1 11-8-16,4 9 2 0,-2 11 16 16,0 6 8-16,-4 7 6 15,-1 2-3 1,4 2-16-16,3 2-10 0,13-2-8 16,7 1-1-16,15-5-1 15,-2-6-5-15,8-6-116 16,4-9-247-16,-1-12 245 15</inkml:trace>
  <inkml:trace contextRef="#ctx0" brushRef="#br0" timeOffset="106083.07">2609 13064 638 0,'-2'0'333'0,"-2"-4"-121"16,-1 4-75-16,4 0-30 15,0 0-20-15,0 0 12 0,-2 0 13 16,3 0 2-16,-1 0-19 15,0 0-18-15,0 0-35 16,-2 16-15-16,-1 45-18 16,7-18-3-16,-3 10-2 15,1 9-1-15,-1 2 0 16,0 0-1-16,0-1 0 16,0 3 0-16,-1 9 1 15,-2 7 1-15,-3 3 0 16,-1-3 1-16,-3-6-1 15,-3-9 1-15,0-7 1 16,-2-2 0-16,-3-5 0 16,1-1-1-16,-1-10 1 15,3-5 0-15,1-15 3 16,2-9 1-16,1-11-2 16,1-4 2-16,1-14-2 15,0-1-2-15,4-11-2 0,-2-4-3 16,4-3-2-1,1-6-1-15,0 2 2 0,-2 0 1 16,-1 1 2-16,0 1 0 16,-2-1 13-16,2 5 7 15,5 2 7-15,0 7 7 16,0 12-7-16,0 4-2 16,0 9 7-16,0 4-6 15,4 9-9-15,2 6-5 0,5 12-15 16,1 8-1-1,3 7 0-15,0 0 1 0,1 12 1 16,2 2 1-16,-1 4 1 16,1 4-1-16,-2-10-1 15,2-6 0-15,-3-12-1 16,3-10-1-16,-3-14-2 16,0-8-3-16,6-14 0 15,-2-6 0-15,5-18 4 16,1-10 2-16,0-11 0 15,-3-12 3-15,0 1-1 16,-4 0 0-16,-8 5 0 16,5 10 20-16,-12 11-73 15,7 8-60-15,0 11-199 16,-2 3 176-16</inkml:trace>
  <inkml:trace contextRef="#ctx0" brushRef="#br0" timeOffset="107557.14">1169 15712 314 0,'-77'6'180'0,"73"-7"-24"15,-3-3-11-15,3 2-18 0,3-1 2 16,0 1 9-16,-1 2 2 15,2 0-10-15,0 0-7 16,0 0-16-16,0 0-9 16,0 0-24-16,0 0-17 15,0 0-33-15,0 0-11 16,0 0-9-16,2 3 0 16,6 14 7-16,22 30 5 15,-15-20 8-15,4 3 6 16,3 9 3-16,0 3-3 15,4 6-11-15,-1 1-6 0,5 1-9 16,3 3 0-16,-5-5-2 16,9 0 0-16,-3-3 3 15,1-3 4-15,0 1 3 16,-6-5 1-16,-2-1-2 16,0-2-3-16,-4-5-4 15,-3-4 0-15,-3-6-2 16,-5-5-2-16,-5-5-4 15,2 1-22-15,-3-7-74 16,-6-2-56-16,2-2-133 16,-2-1-143-16,-1 0 281 15</inkml:trace>
  <inkml:trace contextRef="#ctx0" brushRef="#br0" timeOffset="107932.09">1575 15835 433 0,'2'-10'330'0,"-2"5"36"16,0 3-67-16,-1 2-13 15,0 0-63-15,0 0-41 0,0 0-78 16,-1 2-24-16,-9 23-23 15,-34 35-9-15,25-13-8 16,-1 6 0-16,-2 6-11 16,-3 1-4-16,-5 0-10 15,4 1-4-15,-2-3-4 16,-2-1 0-16,1-4-2 16,0 0-1-16,2-4 0 15,3 0-2-15,4-6 0 16,0-6-3-16,7-5-12 15,2-6-18-15,2-8-50 16,5-2-31-16,-1-8-92 16,4-5-89-16,3-7 190 15</inkml:trace>
  <inkml:trace contextRef="#ctx0" brushRef="#br0" timeOffset="110657.92">2286 16342 483 0,'-1'-3'321'0,"-3"1"-23"15,0 0-49-15,4 1-19 16,-1 0-72-16,1 0-41 16,0 1-63-16,0 0-25 15,4 1-12-15,19 9 0 16,35 11-6-16,-26-12-3 16,6-8-4-16,0-3-1 15,-1-2 0-15,-1-1-1 16,-6-4-7-16,1 6-35 0,-6 2-129 15,-3 0-77-15,-4 4 138 16</inkml:trace>
  <inkml:trace contextRef="#ctx0" brushRef="#br0" timeOffset="110900.27">2380 16170 801 0,'-2'6'445'16,"2"-4"-29"-16,2-4-271 15,-2 0-33-15,0 1-52 16,0 0-27-16,18-2-24 16,28-6-4-16,-18 6-3 15,3 0 0-15,2-3-15 0,3 1-37 16,-3-2-117-16,-6 2-114 15,4 1 167-15</inkml:trace>
  <inkml:trace contextRef="#ctx0" brushRef="#br0" timeOffset="113023.84">3120 16126 1712 0,'0'0'10'0,"2"-2"36"16,2-1 24-16,-4 2 12 15,0 0 0-15,9-17-34 16,19-39-17-16,-13 22-16 16,-2-4-1-16,4-1-3 15,-3-2 0-15,-2-3-1 16,6 6-2-16,-6 3-2 16,-4 3-1-16,5 9-1 15,-10 2-1-15,3 6 17 0,4 5 6 16,-6 2 10-16,0 2 4 15,-6 4-14-15,-2-1-5 16,3 5-5-16,1-1-3 16,0 0-6-16,0 0-2 15,0 0-5-15,0 10 0 16,-2 14 1-16,-6 35 0 16,4-15 1-16,-2 7-1 0,6 14 0 15,-8 3 0-15,6 6 0 16,-5-1 0-16,1-9 1 15,8-1-1-15,-10-10 0 16,11 4 0-16,0-4 0 16,-3-3-1-16,8-3 1 15,-2-4-1-15,-4-7 1 16,-8-3 0-16,9-7-1 16,-3-5 1-16,3-4-1 15,4-5 0-15,-7-5 0 16,0-1 1-16,0-5-1 15,0 0 1-15,0-1-1 16,-2 0 0-16,1-1 1 16,0 1 2-16,0 0 1 15,1 0 0-15,-1 0 0 16,0-1 0-16,0 1 0 16,1 0 2-16,0 0 2 15,0 0 0-15,-1 0 0 16,0 0 0-16,-3-1 3 0,-18 0 6 15,-27-5 4-15,33 6 0 16,0 0-3-16,4 0-6 16,-1-2-6-16,2 2-1 15,1 0-4-15,4 1-1 16,4 3 0-16,0-1 0 16,2-5-3-16,0 2-1 15,-2-1-4-15,2 0-2 0,0 1-1 16,0 0 0-16,0 0 5 15,9 0 0-15,11 0 10 16,30-4 4-16,-26-4 3 16,0 1 2-16,1-1-7 15,-7-1-2-15,10 4-1 16,-2 1-1-16,-1 3 0 16,3 0 0-16,-5 1-3 15,-1 1-14-15,-6-1-60 16,-3 0-59-16,-3 1-182 15,-5 0 196-15</inkml:trace>
  <inkml:trace contextRef="#ctx0" brushRef="#br0" timeOffset="118290.61">1756 15271 657 0,'-56'37'391'16,"53"-43"-70"-16,-4 1-107 15,2 1-44-15,2 2-60 16,6 0-29-16,-3 1-17 16,0-1-2-16,2 0-11 15,15-8 1-15,30-15-18 16,-21 16-7-16,-4 6-16 15,1 1-4-15,-5 5 5 16,-3 6 5-16,-4 4 8 16,-4 2 4-16,-7 10 0 15,-5 1-2-15,-9 7-7 16,-3 3-4-16,-6 0-18 0,-1-2-6 16,-5-9-4-16,3-2-1 15,3-12 9-15,1-2 4 16,11-6 1-16,0-1 1 15,2-2-2-15,3 2-8 16,6-4-15-16,2-2-4 16,5-3 3-16,3 0 5 15,-1-3 13-15,3 1 2 16,7 6 1-16,0 1 0 0,5 2 1 16,0 3 0-16,2 2 2 15,1 0 0-15,1 3 0 16,-1-1 2-16,0 1-23 15,-4-1-43-15,2 0-220 16,-4-2 191-16</inkml:trace>
  <inkml:trace contextRef="#ctx0" brushRef="#br0" timeOffset="120135.88">4496 16346 389 0,'-80'-32'267'0,"71"24"35"0,8 5-49 15,-5 3-64-15,2-1-25 16,4 1-74-16,-1 0-34 15,1 0-46-15,0 0-13 16,19 7 3-16,36 17 4 16,-21-14 4-16,2-7-1 15,-2-2-4-15,5-2 0 16,0-2-1-16,-2-1 1 16,2-1 0-16,-5-4 0 15,-8-4-29-15,-1 5-61 0,-6 1-179 16,-3 2 170-16</inkml:trace>
  <inkml:trace contextRef="#ctx0" brushRef="#br0" timeOffset="120383.69">4483 16212 781 0,'-23'0'410'0,"7"-2"-100"15,5-2-30-15,6 4-90 16,4-1-47-16,5-1-82 16,-4 2-31-16,0-1-31 15,15-1-1-15,36-2 2 16,-22 2 0-16,7 2 0 0,-1-3 6 16,7-1-44-16,1 0-35 15,-3-2-115-15,5-2-131 16,0-4 205-16</inkml:trace>
  <inkml:trace contextRef="#ctx0" brushRef="#br0" timeOffset="120756.78">4944 15842 923 0,'-13'8'457'16,"3"-1"-174"-16,6 4-106 16,-2-7-46-16,6 4-82 15,6 1-29-15,8-3-29 16,8 5-2-16,7-3 6 16,2 0 4-16,6 4 1 15,-1 0 3-15,4 4 4 16,-5 3 0-16,0 3 3 15,-3 4 0-15,-8 7 1 16,-2 4 4-16,-13 10 7 16,-9-1 7-16,-14 7 15 15,-13-3 5-15,-16 10 1 16,-8 0-2-16,-12 3-17 0,-2-1-8 16,12-8-10-1,4-4-19-15,2-10-88 0,7-5-106 16,0-8 121-16</inkml:trace>
  <inkml:trace contextRef="#ctx0" brushRef="#br0" timeOffset="121218.01">6182 15991 975 0,'3'2'430'0,"6"2"-180"15,8 10-102-15,6 7-19 16,5 10-20-16,2 4-33 15,3 3-44-15,3 2-9 16,3 1-14-16,-7 5-3 16,-1 7 0-16,3 4-5 15,-9-3-53-15,5-4-46 16,-2-12-60-16,-5-8 83 16</inkml:trace>
  <inkml:trace contextRef="#ctx0" brushRef="#br0" timeOffset="121435.19">6635 16030 860 0,'-12'-8'507'0,"6"12"-72"16,-6 7-116-16,-9 14-164 16,2 12-60-16,-9 19-68 15,-6 1-16-15,-6 11-6 16,-6 4-2-16,-2 6-10 15,3 4-19-15,-2-5-56 16,4-3-33-16,3-20-137 16,6-5-75-16,13-15 206 15</inkml:trace>
  <inkml:trace contextRef="#ctx0" brushRef="#br0" timeOffset="121913.47">7403 16298 851 0,'-55'-27'398'0,"64"26"-171"16,2 0-55-16,11 1-59 0,-1-1-23 16,3 6-26-16,5-3-24 15,-1 0-26-15,1 7-6 16,2-8-51-16,-1-1-56 15,-4-1-88-15,3-3-63 16,-5-5 150-16</inkml:trace>
  <inkml:trace contextRef="#ctx0" brushRef="#br0" timeOffset="122148.89">7408 16176 1035 0,'-8'5'499'0,"1"-5"-171"16,4 1-72-16,4-2-127 15,-1 0-32-15,0 0-71 16,0 0-20-16,12-3-11 16,13 1-2-16,33 0-4 15,-24 1-19-15,2 1-63 16,0 0-60-16,0-4-158 15,7 3 190-15</inkml:trace>
  <inkml:trace contextRef="#ctx0" brushRef="#br0" timeOffset="122551.85">8224 15896 967 0,'-5'-6'464'0,"5"6"-222"15,5 0-58-15,10 5-77 16,0 6-22-16,9 1-3 16,2 1-3-16,4 1-38 15,3-4-22-15,3-2-15 16,3-3-4-16,1-5-22 15,0 0-29-15,-3-5-96 16,-5-1-68-16,-8-9-234 16,-4-3 279-16</inkml:trace>
  <inkml:trace contextRef="#ctx0" brushRef="#br0" timeOffset="122736.26">8512 15676 1023 0,'-15'12'459'15,"4"4"-214"-15,1 4-53 16,1 13-88-16,-2 0-30 16,1 15-50-16,-4 5-11 15,5 4-12-15,0 0-5 0,3-7-54 16,4-4-39 0,2-6-126-16,2-7-210 0,-1-6 287 15</inkml:trace>
  <inkml:trace contextRef="#ctx0" brushRef="#br0" timeOffset="122955.8">8191 16402 1046 0,'-5'5'563'15,"2"-5"-168"-15,5 1-176 16,-2-1-78-16,0 0-94 15,0 0-26-15,6-1-16 16,14 0-3-16,34-4-41 16,-24-1-22-16,6-3-55 15,8 1-55-15,10-1-211 0,2 0 250 16</inkml:trace>
  <inkml:trace contextRef="#ctx0" brushRef="#br0" timeOffset="123379.77">9022 16220 1046 0,'6'15'445'0,"-6"-10"-214"16,-1-7-49-16,0 2-49 15,0-1-19-15,0 0-48 16,-3-7-22-16,-2-21-9 16,-4-36 2-16,10 21-6 15,1-1-10-15,6 3-16 16,3 3-6-16,-2 13 14 16,2 4 2-16,-2 10 7 15,-1 4 8-15,2 11 3 16,0 3 5-16,0 17-1 15,-1 7 2-15,3 19-14 16,-9 7-2-16,-2 16 5 16,-5 8 2-16,-9 15 5 15,4 8 0-15,-11 0-11 0,3-7-3 16,1-20-14-16,4-11-11 16,5-22-47-16,3-8-38 15,3-12-69-15,-2-3 38 16,4-19 65-16</inkml:trace>
  <inkml:trace contextRef="#ctx0" brushRef="#br0" timeOffset="125560.91">15343 14243 420 0,'2'6'282'0,"2"2"26"15,-1 1-29-15,0-1-62 16,2 0-22-16,-1-1-50 31,-2-4-20-31,0 0-30 0,7 14-19 0,7 4-17 16,0 3-3-16,5 4-7 0,3 1 3 15,2 1-1-15,0 2 0 16,2 2 1-16,2 0-8 16,-2 3-7-16,7 0-4 15,-2 1-5-15,-4-1 5 16,9 3-4-16,-5 2-3 15,2 5-6-15,5 5-5 16,-7-2-7-16,-3 0-1 16,0-5-2-16,-2-4-2 15,4-9 1-15,-2-5 0 16,-4-6-1-16,-1-5 0 0,-5-3 0 16,1-1 0-16,-5-7-1 15,-3-2 0-15,-5-3-1 16,-4 0-9-16,0 3-33 15,-1-2-19-15,-3-1-48 16,0 0-30-16,0-1-136 16,0 0-326-16,-1 0 401 15</inkml:trace>
  <inkml:trace contextRef="#ctx0" brushRef="#br0" timeOffset="125981.98">16138 14966 660 0,'-1'-2'417'0,"0"-1"-23"16,-2 1-127-16,2 1-48 16,1 0-63-16,0 0-38 15,-3 1-69-15,3 0-20 16,0 0-24-16,0 0-4 15,5 13-2-15,3 7 1 16,23 32 3-16,-21-30 0 16,4 0-1-16,-2-1 0 15,0-3-2-15,5 1 2 16,-7-1 1-16,2 2-1 0,-6-2 21 16,1 3 11-16,-6-1 28 15,-10-2 19-15,-5 2 12 16,-1-3 2-16,-12-6-6 15,6-1-9-15,-8-8-27 16,-1-2-14-16,1-2-31 16,2 0-18-16,1 0-43 15,1-2-28-15,5-1-64 16,10-2-55 0,6 4-172-16,0 0-176 0,-6-13 344 15</inkml:trace>
  <inkml:trace contextRef="#ctx0" brushRef="#br0" timeOffset="127330.94">16251 16390 544 0,'-69'-32'286'0,"67"27"-42"15,2 3-28-15,-2 2-45 16,-1 0-3-16,3 0-47 16,-1 0-22-16,0-1-32 15,0 1-18-15,0 0-5 16,1 0-3-16,0 0-7 15,2 4-5-15,8 15-18 16,36 31-6-16,-25-24 16 16,5 6 17-16,4 4 27 15,-4 3 12-15,6 1-13 0,-5 2-15 16,-2-5-27-16,-1 0-9 16,-5-6-7-16,3-4-1 15,-2-1-1-15,-1-5-1 16,-2 1-1-16,0-1 0 15,-3-5-1-15,-4 0 6 16,-1-5-38-16,-2 2-24 16,-1-3-56-16,-1-4-47 15,-2-4-99-15,-3-3-68 0,-3-5 204 16</inkml:trace>
  <inkml:trace contextRef="#ctx0" brushRef="#br0" timeOffset="127648.98">16583 16472 866 0,'-5'5'422'0,"0"2"-131"16,-2 3-61-16,-4 6-73 15,-2-1-19-15,-1 9-30 16,-8 2-3-16,-2 8-11 16,-2 2-7-16,-8 5-28 15,0-2-13-15,-1 0-24 0,0-2-10 16,1-4-17-16,2 1-9 16,7 0-25-16,0-3-12 15,9-7-51-15,5-5-46 16,4-15-138-16,4-4-82 15,6-16 224-15</inkml:trace>
  <inkml:trace contextRef="#ctx0" brushRef="#br0" timeOffset="128419.34">16633 16093 370 0,'25'-41'255'16,"-25"34"23"-16,0 3-50 15,-1-2-59-15,2 4-11 0,-1 1-3 16,0 0 5-16,0 0-17 16,0 0-7-16,9-4-24 15,9-1-16-15,25-11-27 16,-25 13-14-16,-3 5-32 15,-3 1-11-15,-4 5-6 16,2 0-1-16,-6 5-1 16,2 3-1-16,-4 10 0 15,-5 4 0-15,-7 2 1 16,-3-1 0-16,0-6-1 16,0-3 0-16,-3-9-2 15,-1 1-1-15,-1-5 0 16,-3-4 0-16,16-2-1 15,-3-3-1-15,7 1-11 16,3 2-2-16,-2-2 0 16,0 0 0-16,0 0 10 15,1 0 5-15,12 0 4 0,1 0 2 16,23 6 2-16,-28-5-2 16,1 1-4-16,6 1-1 15,-3 4-1-15,-2-2 0 16,1 0-6-16,-2-2-18 15,0 0-77-15,3 3-73 16,-1 3-386-16,2 2 368 16</inkml:trace>
  <inkml:trace contextRef="#ctx0" brushRef="#br0" timeOffset="129380.54">17366 16736 597 0,'-75'30'320'15,"76"-31"-55"-15,-1 2-45 0,2 0-51 16,-2-1-11-16,0 0-22 16,0 0-9-16,0 0-26 15,0 0-11-15,4 1-25 16,13 6-13-16,25 7-17 15,-21-13-11-15,6 1-16 16,0-1-4-16,1-1 0 16,0 0-2-16,-1-1 0 15,-1-3 1-15,-3 0-2 16,-1 2 2-16,-3 2-17 16,-5-1-19-16,-2 0-67 15,-5-1-54-15,2-1-185 16,-5 1 212-16</inkml:trace>
  <inkml:trace contextRef="#ctx0" brushRef="#br0" timeOffset="129717.7">17345 16584 811 0,'-3'0'430'0,"3"-1"-102"16,2 1-62-16,-2 0-100 16,0 0-25-16,0 0-51 15,0 0-8-15,10 4-30 16,6 2-21-16,33 11-22 15,-26-12-5-15,6-2-3 16,-3 0 0-16,4-3-1 16,-1 0 0-16,-3-2-31 15,0-1-33-15,-9-1-144 16,1 1-125-16,-10 3 206 16</inkml:trace>
  <inkml:trace contextRef="#ctx0" brushRef="#br0" timeOffset="132174.22">17918 16552 270 0,'-25'41'152'16,"22"-37"14"-16,-1 2 9 15,4-6 36-15,-6 2 8 16,4 2-18-16,2-4-22 15,0 0-66-15,0 0-28 0,0 0-43 16,0 0-9-16,0-1 5 16,0 0 8-16,6-2 11 15,3-3 2-15,6-20-2 16,25-28-6-16,-28 23-15 16,3-1-9-16,-2 4-12 15,0 4-3-15,2 2 0 16,-3 7 0-16,-2 3 1 15,-2 1-1-15,-4 8-1 16,-1-2-3-16,0 3-4 16,-3 1 1-16,0 0-4 15,0 0-1-15,0 1 0 16,0 0 3-16,-3 0 12 16,3 14 7-16,-4 11 5 15,-9 32 2-15,1-14-2 16,-2 4 1-16,-2 10-1 15,1 3-2-15,-2-6-9 0,3 0-3 16,3-13-8-16,0-8-2 16,8-1-1-16,-1-3-1 15,1-6 0-15,3 3 0 16,0-10 0-16,0-1 0 16,0-3-2-16,3-2-2 15,-3-4-14-15,-1-4-10 16,1-1-36-16,-2-2-20 15,2 0-68-15,0 1-31 16,0 0-73-16,0 0-46 16,0 0 197-16</inkml:trace>
  <inkml:trace contextRef="#ctx0" brushRef="#br0" timeOffset="132938.92">18463 16632 504 0,'-4'-25'293'0,"-5"26"-42"16,3-2-62-16,-7 0-68 16,9-5-1-16,0 4 14 15,-1 0 9-15,8 2 5 16,-4 0-8-16,1 0-29 15,0 0-18-15,0 0-39 16,0 0-16-16,0 0-22 16,0 0-7-16,0 0 2 15,0-1 4-15,0 1 15 16,17 0 12-16,36 2 7 16,-22 4 0-16,1-9-4 15,3 3-9-15,-1 4-14 16,-4-4-4-16,1 4-10 15,-3 0-2-15,-5 3-2 16,0 1 0-16,-5-1-1 0,1 0 0 16,-6-4 1-16,-3 1 0 15,-1-2 1-15,-9-2 1 16,6 1 0-16,-4-1 2 16,-3 0 2-16,0 0 0 15,0 0-13-15,0 0-11 16,0-1-34-16,0 0-20 15,-1 0-31-15,2-1-12 16,-2 1-34-16,1 0-21 16,0 0-86-16,0 0-81 0,0 0 213 15</inkml:trace>
  <inkml:trace contextRef="#ctx0" brushRef="#br0" timeOffset="135268.6">19154 16438 479 0,'50'-75'359'15,"-49"74"20"-15,-1-4-138 16,0 4-41-16,0 0-62 15,0 0-25-15,0 1-42 16,0-1-15-16,0 1-23 0,0 0-3 16,0 0 10-16,0 12 4 15,0 12-2-15,-4 35-6 16,-6-18-13 0,-2 4-7-16,1 6-8 0,-1-2-2 15,1-7-2-15,3-4 0 16,4-12 1-16,4-6 0 15,4-5 3-15,2-6 2 16,9-2 1-16,3-3 3 0,7-4-2 16,0-2-1-16,-2-3-3 15,1-3 0-15,-3-4-4 16,0 1 0-16,-1 0-11 16,-4-1-17-16,-4 2-69 15,1 0-40-15,0-2-124 16,-7-1-90-16,4-4 224 15</inkml:trace>
  <inkml:trace contextRef="#ctx0" brushRef="#br0" timeOffset="135503.85">19416 16430 660 0,'0'-1'382'0,"1"4"-77"15,-3 4-60-15,5 8-74 16,-4 2-10-16,2 11 2 15,1 3-2-15,-5 13-42 16,2 2-21-16,-8 7-37 16,2 1-15-16,0 1-23 0,-1 0-9 15,-1 1-12-15,-1-1-1 16,5 2-16-16,-3-5-21 16,6-10-48-16,-1-4-43 15,-2-14-162-15,3-5-124 16,-6-13 257-16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51:27.3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6443 4240 714 0,'-3'43'254'0,"1"5"-205"15,-2 13-52-15,0 8-3 16,0 13-2-16,2 6 0 16,-5 13 5-16,4-3 1 15,-2 13 3-15,-1 10 0 16,4 14 1-16,-1 9 0 15,2 19 3-15,3 7 0 16,3 12 13-16,4 14 13 0,1 8 15 16,-1 3 0-16,-1 15-11 15,1-3-14-15,-5 12-16 16,1-4-2-16,-3-5-2 16,1 3 1-16,-3-14 0 15,0 2-2-15,3-7 33 16,2-2 12-16,-2-3 13 15,-1-10 4-15,4-15-30 16,-4-9-11-16,3-26-15 16,3-13-5-16,-6-29-108 15,-2-19-121-15,-2-28 144 16</inkml:trace>
  <inkml:trace contextRef="#ctx0" brushRef="#br0" timeOffset="620.98">3034 7376 244 0,'50'-9'102'16,"8"8"-64"-16,7 4-10 15,7 7-1-15,11 7-3 16,6-2 2-16,20 5 11 16,4-3 2-16,10-4-8 15,8 1-8-15,15-7-14 16,9-2-4-16,25-5-3 0,18-4-1 15,-1-6-1 1,28 2 0-16,18-5-1 0,8-1-2 16,16 1 3-16,15-2-1 15,17-5 1-15,11-6 0 16,36-7 1-16,-6 0-1 16,16 0 7-16,1 3 5 15,5 6 2-15,2-2 2 16,-6 4-7-16,-5 2-4 0,-4 1-4 15,-11 1-1-15,-12 4 0 16,-8 0 0-16,-23 2 1 16,-7 3-12-16,-29 0 8 15</inkml:trace>
  <inkml:trace contextRef="#ctx0" brushRef="#br0" timeOffset="2534.94">5895 3189 496 0,'36'19'171'15,"2"2"-152"-15,-38 9-14 0,6 19 10 16,6 9 12-16,-5 8 20 16,3 7 3-16,4 7-9 15,-2 1-11-15,4 5-21 16,-2 2-5-16,15 12-1 15,-1 3 0-15,7 11-2 16,11 1 0-16,3 4-1 16,5 7 0-16,12 1 0 15,1-1 0-15,6-3 0 16,6-7 5-16,7-6 9 16,15-1 7-16,14-17 3 15,6-9-3-15,12-22-7 16,4-13 6-16,6-15 26 0,4-9 8 15,11-19 26-15,1-12-1 16,3-21-13-16,3-10-7 16,3-16-24-16,-2-10-11 15,8-18-24-15,6-13 32 16,-5-19 7-16,-10-4 4 16,15-20 20-16,-11-8-26 15,-8-7-5-15,14-8-1 16,-32-5-8-16,1 4-6 0,-6 8-5 15,-11 4-1 1,-7 18-7-16,-7 9 0 0,-20 14-2 16,-6 9 0-16,-17 14 0 15,-3 7 0-15,-9 9-1 16,-7 9-9-16,-8 12-120 16,-6 5-100-16,-5 13 137 15</inkml:trace>
  <inkml:trace contextRef="#ctx0" brushRef="#br0" timeOffset="4504.8">3925 5755 613 0,'11'5'290'16,"16"-2"-59"-16,15 7-209 16,7 1-23-16,10 4-1 15,15 1 0-15,3 0 1 16,17 3 0-16,5-2 1 16,27 9 17-16,10 2 8 15,12 2 9-15,6 3 0 16,11-2-16-16,13 1-8 0,28 1-8 15,11 0-1-15,27 3 10 16,10-6 6-16,23 2 30 16,14-1 10-16,18-2 6 15,16 5-1-15,-1-3-22 16,39-1-8-16,17-2 15 16,-7-4 5-16,30-2 11 15,5-5 3-15,15-2-22 16,22 1-10-16,7-3-1 15,-24 1 1-15,-3 3-1 16,-9-2-2-16,-11 5-14 16,-17 2-5-16,-29 3 1 15,-15 3-17-15,-41 4 5 16</inkml:trace>
  <inkml:trace contextRef="#ctx0" brushRef="#br0" timeOffset="171152.5">9899 11074 208 0,'-23'49'128'0,"-4"10"-18"16,-2 4-24-16,-3 7-47 16,-5 3-12-16,-12 11-11 15,-5 1 7-15,-19 23 11 16,-5 7 4-16,-9 13 19 16,-7 12 7-16,1 13 13 15,-8 4 10-15,-12 15 12 16,1 9 1-16,-8 2-19 15,0 11-15-15,-5 5-34 16,-3 1-17-16,1 9-13 16,-2-5-31-16,-7 7-59 15,-3 1-27-15,0 1-2 16,2 4 34-16,12-12 70 16,10-6 27-16,6-9 4 15,13-12-4-15,13-14-13 16,2-5 0-16,3-19 6 0,-1-4 9 15,9-15 8-15,8-11 2 16,10-18 5-16,2-13-7 16,15-17-6-16,4-9-3 15,8-21-27-15,12-9-26 16,0-16-83-16,1-7-67 16,10-14 113-16</inkml:trace>
  <inkml:trace contextRef="#ctx0" brushRef="#br0" timeOffset="172365.49">6741 10878 79 0,'2'17'85'15,"15"43"-2"-15,2-14-11 16,3 3-23-16,0 10-35 16,5 6-3-16,1 7 4 15,5 3 1-15,3 13 3 16,0 5 1-16,-3 18-7 15,3 7 0-15,3 14-2 16,4 13 7-16,4 10 12 16,5 6 2-16,7 4 9 15,4 16 4-15,4 7 16 16,8 6 6-16,1 22 9 16,-1-9-11-16,2 17-25 15,-3-3-11-15,1 3-17 0,2-2-3 16,-1-7-3-16,-7 4 0 15,2-15-1-15,-1 1-2 16,3-3 17-16,-19-59 15 31,-25-72 33-31,-1 0 17 0,72 206-4 0,-4-8-10 16,-10-18-25-16,-37-102-14 16,-3-23-11-16,-4-8-4 0,-6-20-7 15,-5-11 1 1,-6-10-1-16,-6-14 1 0,-7-20 0 15,-3-8 1-15,-5-15 6 16,-2-9-40-16,-4-10-139 16,-5-5-222-16,-5-17 232 15</inkml:trace>
  <inkml:trace contextRef="#ctx0" brushRef="#br0" timeOffset="176309.89">8393 11177 194 0,'37'44'154'0,"-35"-42"15"16,-2-1 13-16,0-1 8 15,0 0 12-15,0 0-5 16,-1-1-39-16,0 0-21 16,0 0-48-16,0 0-13 15,0-1-6-15,0 1 2 0,-8-4 5 16,0-1-4-16,-3 2-20 15,-27-4-14-15,30 21-24 16,0 5-9-16,4 3-12 16,5 3-5-16,1-5-4 15,5-1 1-15,7-9 2 16,0-3 2-16,4-6 5 16,-1-5 3-16,2-4 2 15,1-5 1-15,-8 0 5 16,-3-3 2-16,-8 1 7 15,-4 2 6-15,-8 4 6 16,-2 4 1-16,-5 4-7 16,-1 2-5-16,5 3-7 15,0 4-6-15,4 1-3 16,1 0 0-16,3-1-8 16,3-5-21-16,3-2-84 15,1 0-77-15,0-1-130 0,0 0-153 16,0 0 303-16</inkml:trace>
  <inkml:trace contextRef="#ctx0" brushRef="#br0" timeOffset="179326.95">8385 11122 177 0,'42'1'116'0,"-40"1"-5"15,-1 1-10-15,0 0-6 16,-1-3-10-16,-1 0-11 16,0 0-23-16,0 0-4 15,1 0-5-15,0 0 8 0,0 0 21 16,0 0 14-16,0 0 7 15,0 0-6-15,-1 0-4 16,0 0-8-16,0 0-7 16,-1 0-3-16,-5 4-16 15,0 0-8-15,3-2-6 16,-3 1 5-16,-1 0 5 16,-2 1 1-16,-26 10-3 15,29-13-4-15,-2 2-13 16,3 0-6-16,-4 1-5 15,1-1-2-15,-1-1-5 16,0 0 5-16,-1 2 5 16,-4 0 1-16,0 0 3 15,-1 1-6-15,-1 1-2 16,-1 1 1-16,5 0 1 16,-2-1 1-16,2 1-2 0,2 0-2 15,0-2-5-15,1-2-2 16,1 1-2-16,4-1-1 15,-4 0-1-15,-1 3-1 16,-1-2 0-16,-3 2 1 16,3 2 2-16,1-1 3 15,0 2 2-15,-1-1-1 16,-1 0-2-16,-2-3-2 16,3 2-1-16,0-1-1 15,-2 0 1-15,2 1-1 0,1 0 0 16,0 0-1-16,3 0 0 15,-2 0 1-15,-1-1-1 16,-1 0 0-16,0-1 0 16,3 2 0-16,-2-2 0 15,-1 5 0-15,1-1 0 16,-1 0 0-16,1 2-1 16,2-1 0-16,-1 1 1 15,0 3-1-15,-3-2 1 16,1 1 1-16,0 0 0 15,-2-1 0-15,2 0-1 16,-1-1 1-16,1 2-1 16,0-3 0-16,1 1 0 15,0 0-1-15,3 3-2 16,2 2 1-16,-2-1 0 16,2 0 1-16,-4-1 0 15,0 1 1-15,3 0-1 16,-1 3 1-16,-3-4 0 0,8-1-1 15,-4-3 1-15,-1 1 0 16,4 1 0-16,-4 1 1 16,6 2-1-16,-4-4-1 15,5 2-3-15,-6-3-1 16,3 3 0-16,3-2 0 16,0-2 3-16,3 6 0 0,-5-4 1 15,-5 2 0-15,2 4 1 16,2 0 1-16,-1 1 0 15,6 5 0-15,-2-4-1 16,0 0 0-16,-2 2 0 16,2 0-1-16,0 3 4 15,-2 0 1-15,8 1 3 16,-5-1 3-16,-1 0-1 16,1-5 1-16,-3 3-3 15,-3-1-2-15,3-2-3 16,-2 2 0-16,3-4-2 15,1-1 1-15,1-1-1 16,1 4 0-16,-2-1 1 16,0-2-1-16,-1 2 7 15,1-1 6-15,0 1 4 16,0 0 1-16,3 2-5 16,-3-5-6-16,-3 3-3 15,2-1 0-15,-3-4-2 0,-1 4 0 16,6-1-1-16,1 0 0 15,0 5-1-15,6 1 1 16,-3-3 0-16,-2 3 0 16,3 0-1-16,-2-1 0 15,-1 1 1-15,1-2 0 16,-3 1 0-16,1 1 0 16,1 1-1-16,0 0 2 15,-3-2-2-15,0 1 1 0,2-4-1 16,0 1-1-1,4 0-1-15,1-3 0 0,-1 4 1 16,-2 2 0-16,4-2 1 16,0 2 1-16,-7-5 1 15,8-1 0-15,-4 1-1 16,-4-5 0-16,9 4 17 16,-6-2 2-16,0-3 4 15,2 5 1-15,-4-7-16 16,-2 1-4-16,4 2-2 15,-1-1-2-15,0 4 0 16,8 1-1-16,-3 4 1 16,1-2-1-16,-3 10 1 15,0-3 0-15,0-1 0 16,1 2-1-16,-1-8 1 16,0-1-1-16,1 0 1 15,-1 0 0-15,-2 2-1 0,5 2 1 16,-5 2 1-16,0 0 1 15,0-3-1-15,-2 1 0 16,5-1-2-16,-1-1 0 16,1-2 0-16,0-1 0 15,-2 3 0-15,-1-2 1 16,4 1-1-16,-3 1 1 16,-1-2 0-16,2 3 0 0,-4-3 1 15,2 1 0-15,0-3-1 16,0 1 1-16,1-3-2 15,1 0 1-15,-1-2-1 16,-2 2 1-16,2-1-1 16,-3-1 1-16,0-1-1 15,2-4 0-15,-1 0-1 16,-1-1-1-16,2 0-1 16,-3-2 1-16,-1 0 1 15,0-3 1-15,0 0 0 16,0 0 0-16,0 0-1 15,0 0 0-15,0 0-1 16,0 0 0-16,0 0 2 16,0-1 0-16,0 0 0 15,-1 0 0-15,0 0-3 16,-2-3 0-16,0-12 1 16,-35-28 0-16,31 27 1 15,-1 5 1-15,0 0 0 0,2 0 0 16,0 1-1-16,3 1 0 15,0 1 0-15,3 2-1 16,-6-2 1-16,3 0 1 16,-3 0 2-16,-2-1 2 15,1 3-1-15,2 1 1 16,0 1-2-16,2 3-1 16,3 2-1-16,-1-1 0 15,0-1-2-15,1 2 0 0,-1 0 0 16,1 0 0-16,0 0 1 15,0 0 1-15,0 0-2 16,0 0-1-16,0 7-1 16,2 5 0-16,0 1 1 15,9 30-1-15,-5-24 1 16,-1 1 1-16,2 6 0 16,1-1 1-16,0-1 1 15,1 0-1-15,2-5-2 16,0-3 0-16,2-3 0 15,0-4-1-15,-3-6 1 16,1 0 0-16,-1-4-2 16,-1-4 0-16,7-6 0 15,-1-6 1-15,-1-10 5 16,3-1 2-16,-6-6 3 16,-3-1 0-16,-3 3-3 15,-3 2-1-15,0 5-22 0,-2 4-49 16,-1 6-164-16,-1 2 152 15</inkml:trace>
  <inkml:trace contextRef="#ctx0" brushRef="#br0" timeOffset="183891.17">5261 12350 254 0,'27'9'91'0,"-27"-9"-71"15,3-1-13-15,-3 1 18 16,0 0 19-16,0 0 52 16,0-1 14-16,0 0 9 15,0 0-11-15,0 0-40 16,0 0-7-16,1 0-3 16,12-8 3-16,27-29 4 15,-21 23-2-15,-3-1-13 16,-7 1-6-16,8-3-1 15,-3 4-3-15,-3-1-5 16,11-1-5-16,-4 1-15 16,-2-1-5-16,9 0-4 15,-3 0-1-15,2 0-5 16,1 2 18-16,0 1 16 16,-1 0 4-16,0 4 10 0,1 0-19 15,0 3-13-15,2 1-4 16,-2-1-6-16,0-1-1 15,4 1-1-15,-1-3-1 16,7-1-1-16,-6-1 0 16,0 4 0-16,-2 0-1 15,-8 6 1-15,9 0 1 16,-6 1 3-16,3 1 0 0,-2-1 0 16,3 5-1-1,-2 3 5-15,1 0 1 0,4 3 2 16,-6-5 0-16,3-1-6 15,1 2-3-15,-5 1 0 16,5 0-2-16,-4 4 0 16,0-5-1-16,2 5 0 15,-1 3 0-15,-1-1 1 16,4 3 0-16,-8-1 0 16,2-1-1-16,1 0 1 15,-4-2-1-15,9-1-1 16,-5-1 1-16,1 4 0 15,0-3 0-15,2 2 0 16,0-1 0-16,1 0 0 16,0 0 0-16,-3 1 1 15,5 2 0-15,-4 0 2 16,1 3 0-16,-2 0 1 16,-2-2 0-16,1 1-1 0,-2-2-2 15,3 3 0-15,-4-3-1 16,1 3 0-16,-3-1 1 15,3 5 0-15,-1 0 1 16,-2 6 4-16,1 3 2 16,-2-2 1-16,-4 3 0 15,3-2-3-15,1-2-3 16,-4 1-1-16,4-1 0 16,1 0 0-16,-5-3 1 0,3 0 0 15,-1 4 1-15,-3-3-1 16,0 2 0-16,3-2-2 15,-4-4 0-15,5 0-1 16,-1 0 0-16,-3-2 0 16,1 3 1-16,1 1 0 15,-1-3 1-15,-1 4-1 16,-1 2 1-16,-3 1 5 16,2 1 4-16,0 0 5 15,1-1 0-15,0 1-4 16,0-2-5-16,1-2-3 15,-3 0-1-15,3-1-1 16,-1 1-1-16,1 0 1 16,-2 0 0-16,0-3 0 15,-4-4 1-15,5 3 2 16,0 0-1-16,-4-1 0 0,6 4 0 16,-2-2-2-16,0 2 1 15,1 3 0-15,-8 0 0 16,7 4-1-16,-5-5-1 15,-1 1 0-15,6-2 0 16,-8-5 0-16,2 3 0 16,4-2 0-16,-7-5 1 15,7 1 11-15,-3-4 3 16,-1-1 3-16,-2 0 2 16,1-1-11-16,-2 0-2 0,3-1-3 15,2-1 0-15,-5-1 4 16,1 0 2-16,-1-6 5 15,-1 1-1-15,4 0-1 16,-4-4-3-16,0 0 2 16,0 0 10-16,0 0 16 15,0 0 5-15,-1 0 4 16,-2 0-10-16,3 0-18 16,-1-2-5-16,0 2-10 15,-5 0-2-15,0 0-1 16,-3-1-2-16,-1-1 0 15,0-1-1-15,-33-18-1 16,34 13 1-16,-4 0 0 16,-4 0 2-16,3 0 0 15,-2 0-1-15,8 2-1 16,-2 0-1-16,8 0-1 16,-1 2 0-16,0 1 0 15,0 3 0-15,3 0-1 0,0 0-2 16,0 0-5-16,0 0-1 15,0 0-1-15,0 0 4 16,4 9 3-16,1 5 2 16,16 30 1-16,-13-26 1 15,-3-6 0-15,4 5-2 16,0-6 1-16,-1 0-2 0,10-1-2 16,-8-7-2-16,1-1-1 15,0-5-1 1,-4-4 5-16,5-3 2 15,-3-6 5-15,1 2 5 0,-3-5-2 16,3 2 0-16,-4 0-3 16,-4 0 0-16,-2 3-69 15,1-3-40-15,0 7-154 16,2 1 150-16</inkml:trace>
  <inkml:trace contextRef="#ctx0" brushRef="#br0" timeOffset="186181.5">7781 17906 209 0,'6'-1'169'0,"0"2"33"16,2-1-21-16,-2 0-35 15,3 2-21-15,2-3-35 16,-1 2-17-16,0 1-34 16,0 4-14-16,5-5-13 15,0 0-4-15,6 0-5 16,-3-3 0-16,5-3 11 0,3 1 9 16,-4-4 17-16,1-4 1 15,4-2-8-15,-8-2-9 16,0-4-14-16,-1 1-3 15,-4 1-3-15,0 0 0 16,0 1-1-16,4 0 0 16,-5 1-1-16,2-1 0 15,-2-1-1-15,0-1 2 16,3-2 9-16,0-2 3 0,2 5 2 16,0-3-2-16,-8 3-7 15,3 3-2-15,1 1-1 16,-2 1 0-16,1-2-2 15,0 6 0-15,0-5-1 16,0 5 1-16,1-5-3 16,-4-6 22-16,-1 3 13 15,1-1 5-15,-7-5 14 16,2 2-17-16,-2-6-9 16,-3 0-1-16,0 1-6 15,-2 0 0-15,0-1 1 16,-4-1-1-16,2-1-3 15,-5 0-3-15,0-5 3 16,1 1 1-16,1-3 2 16,4 2 1-16,-2 5-7 15,2 2-3-15,-2 3-4 16,-1-1-2-16,-1-2-3 16,3 1-1-16,0-7-1 0,-2 3-1 15,2-10 0-15,-1-1 0 16,2 1 0-16,0-5 0 15,-1 0 1-15,0-1-1 16,0-2 1-16,-1 6 1 16,-1-2-1-16,-2 5 1 15,-1 3 0-15,-1-1 0 0,-3 1 0 16,3-5-1 0,-5-4 1-16,1-1 0 15,3-1 2-15,0-1 0 0,4-1 4 16,-3 0 5-16,1 0 4 15,-3 2-1-15,3 5-2 16,0 1-7-16,4 4-5 16,-4-2 0-16,0-5-1 15,-1-2 0-15,-3-5 1 16,3 0-2-16,3 1 1 16,-3 1 0-16,0 6 1 15,-1 3 0-15,-5 3 0 16,1 4 1-16,0 0-1 15,1 3 0-15,1 0 0 16,0 0-1-16,-1-4-1 16,2 3 0-16,-1-2 0 15,2-2 1-15,0 0 0 16,0 0 0-16,1 3 0 16,-3 1 0-16,3 5 1 0,4-2 0 15,-6 1-1-15,2 0-1 16,1 5 0-16,-4 1 0 15,8 4 0-15,0 6 0 16,1 2 2-16,2 6 1 16,-1 6-3-16,-1 4-2 15,3 9-6-15,-1 8-1 16,3 12 3-16,-1 6 3 0,0 7 3 16,-2 0 0-16,-3-2 2 15,3-5 1-15,-1-12 1 16,1-6-1-16,-1-13 1 15,1-5-3-15,2-13-6 16,2-9-2-16,1-19-3 16,2-9 1-16,2-9 7 15,-1-6 0-15,3 5 1 16,1 5 1-16,1 7 6 16,0 6 3-16,2 10 6 15,0 4 3-15,1 6-5 16,-1 5-1-16,0 6-6 15,-3 1-1-15,0 6 8 16,6 5 4-16,-2 6 5 16,-1 6 1-16,-2 0-10 15,3 2-4-15,-1 3-9 16,5-5-23-16,2 8-68 0,-1-1-43 16,3 1-125-16,1 2-141 15,10-2 263-15</inkml:trace>
  <inkml:trace contextRef="#ctx0" brushRef="#br0" timeOffset="187947.33">10449 16135 578 0,'-8'13'259'0,"-2"-1"-124"16,-1 1-36-16,0 2-44 0,-7-4-13 16,3 3 5-16,-1-1 15 15,-4 2 32-15,4 0 12 16,-5 3 1-16,1 1-11 15,-2 0-19-15,-2 2-16 16,-4-2-28-16,-7-3-5 16,-1-1-16-16,0-3 0 15,1-6 5-15,2 0 4 0,-4-5 9 16,1 1-1 0,-2-2-4-16,-2 1-4 0,2-3-11 15,4 0-5-15,-3-3-6 16,-2-2-2-16,2-1-2 15,-3-1 1-15,3-1 1 16,1-1 1-16,1 0 6 16,1 0 4-16,3 1 11 15,-3-4 2-15,1-1-1 16,-1-4-4-16,-1-6-11 16,1 2-2-16,-1-9-3 15,2 0-1-15,9-5-1 16,-2-3 1-16,4-2-1 15,1-4 1-15,-3 1 1 16,1 4 0-16,-2 1 3 16,-2 4-1-16,2 1 0 15,1-1-1-15,-2-2-1 16,-3-1-1-16,4-4-2 0,0-7 1 16,2-5 1-16,0-8 0 15,1 1 1-15,0 0 0 16,3 7 1-16,1 3 1 15,-3 2-1-15,2 2 0 16,3-3 0-16,-4-5 0 16,4-1-1-16,5-1 0 15,-5-4 1-15,0 4 2 16,-1 2-1-16,-3 5 0 16,-4 6 0-16,3 5-2 0,0 1 1 15,-4-1-1-15,8 0 0 16,-1-2 1-16,-2 2-1 15,4 1 1-15,2 4-1 16,-3 1 1-16,2 8 0 16,2 1 1-16,-4 4 2 15,5 6 1-15,1 1-1 16,-1 3 0-16,4 5-1 16,-1-3 0-16,1 6 2 15,2 0-1-15,0 6-2 16,3 4-1-16,-1 5-3 15,2 2-2-15,-1 6-1 16,0 3 2-16,1 7 3 16,-1 4 0-16,1 1 1 15,-1 2 0-15,-1 1 1 16,-2-2-2-16,1-1 0 16,1-3 0-16,1-7 0 0,-1-3 0 15,-1-9 0-15,2 1 1 16,-1-10 1-16,4-2-2 15,1-4-6-15,-1 0-3 16,0 1-5-16,-1-17 1 16,-3-44 3-16,1 24 1 15,3-17 2-15,4-2 1 0,1-5 3 16,5-2 1 0,-2 13 2-16,-2 8 0 0,3 8 0 15,-2 9 1-15,3 5 0 16,1 3 0-16,-2 4 4 15,1 2 2-15,2 7 7 16,0 0 4-16,3 9 7 16,3 5 3-16,-2 6 3 15,2 7-2-15,-3 6-7 16,-2 0-6-16,-1 3-8 16,1 4-1-16,1 4-29 15,2 0-33-15,4 4-111 16,2 1 104-16</inkml:trace>
  <inkml:trace contextRef="#ctx0" brushRef="#br0" timeOffset="189927.63">13807 10386 458 0,'37'56'173'15,"7"-1"-132"-15,5 6-19 16,-2 9-16-16,1 1-1 16,-2 10-1-16,3 2-1 15,3 10 2-15,3 6 4 16,3 12 5-16,4 2-1 0,4 2 0 16,1 0-5-16,3 4-5 15,0-1 0-15,5 2 19 16,2 2 17-16,5 3 32 15,-1 6 22-15,-3 4-3 16,-2 2-12-16,-2 6-32 16,2 0-21-16,4 1-18 15,2 2-2-15,-3-1-2 16,-5-1 0-16,-4 3 0 16,0 1-1-16,-5-6 21 15,0-3 16-15,-2-5 24 16,-4-5 4-16,0-6-19 15,-4-3-15-15,-8-9-25 16,-3-6-3-16,-14-9-3 16,0-4 0-16,0-3 0 15,-3-6 0-15,4-13 0 16,-3-5 0-16,-9-18 0 0,-1-6-6 16,-5-12-100-16,-7-9-109 15,-2-13 132-15</inkml:trace>
  <inkml:trace contextRef="#ctx0" brushRef="#br0" timeOffset="190845.37">16493 10096 414 0,'26'116'184'15,"-43"-87"-80"-15,-4 8-66 16,-3 4-7-16,-7 9-7 15,-1 4 2-15,-6 10-1 16,-2 8-1-16,-1 16-11 16,-5 3-11-16,-2 14-13 15,-4 8-40-15,-12 15-65 16,-7 12-9-16,-14 15 10 16,0 6 43-16,3 11 66 0,-2 1 13 15,5 10 37-15,-1-2 5 16,-3 2-1-16,9 4-3 15,5-3-17-15,3 2 7 16,8 6 27-16,-2-5 20 16,-2-2 35-16,-1-1 15 15,2-13 10-15,0-8-13 16,11-16-47-16,6-12-27 16,8-23-35-16,9-11-7 15,4-29-8-15,1-8-1 0,5-18-4 16,0-7-17-16,9-8-36 15,1-7-36-15,0-11-125 16,2-6 138-16</inkml:trace>
  <inkml:trace contextRef="#ctx0" brushRef="#br0" timeOffset="192799.63">15113 10651 168 0,'-34'-110'126'0,"29"92"-3"15,3 2-14-15,-3 3-6 16,-3-3 5-16,2 6 5 16,-2 2-2-16,1-2-10 15,2 5-15-15,2-1-9 16,3 3 0-16,-4-2-1 0,0 3-5 16,4 1-7-16,-1 0-23 15,0 0-13-15,0 1-22 16,0 0-6-16,-4 10-6 15,1 13 0-15,2 33 2 16,6-24 0-16,1 7 0 16,2 0 0-16,2 6 1 15,-1 1 0-15,3 4 1 16,-3 3-5-16,2 6-7 16,-3 10-4-16,1 4-2 15,-4 4 6-15,0-5 9 16,2-5 6-16,-6-6 2 15,1-3 1-15,0 0 0 16,4 6-2-16,-1 5-2 16,-4 0-1-16,-1-3 0 15,-2-6 0-15,1-12 1 0,2-4 1 16,0-16 1-16,2-7 0 16,-2-10 1-16,0-3 2 15,-2-8 3-15,0-1-6 16,-1-6-7-16,-3-5-4 15,0-4-5-15,-5-4 4 16,0-5 7-16,1 2 1 16,2 2 4-16,0 7 1 15,3 6 9-15,3 4 0 16,0 6-15-16,3 6-4 0,1 11-10 16,4 3 0-16,2 11 12 15,2-1 4-15,3 4 8 16,-3-1 11-16,1-7 18 15,4-4 3-15,-5-9 3 16,3-6-1-16,-3-9-8 16,5 0-2-16,-1-11-11 15,3-7-8-15,3-10-11 16,-8-10-19-16,-1-3-72 16,-4-2-55-16,-4-3-158 15,5 4 182-15</inkml:trace>
  <inkml:trace contextRef="#ctx0" brushRef="#br0" timeOffset="193761.45">14416 10593 323 0,'39'-1'210'0,"-41"3"-27"16,2-2-46-16,1 6-15 15,-1-6-32-15,0 0-3 16,6 28 1-16,12 30-4 16,-4-23 1-16,5 6-5 0,3 4-3 15,-5 2-3-15,6 14-6 16,4 4-4-16,-2 7-22 15,4 2-8-15,1-3-14 16,-7-7-4-16,1-10-7 16,-1-5-1-16,-1-8 1 15,0-5-1-15,-5-7 0 16,4 0 0-16,-7-3-2 16,-1-2 0-16,-3-4-1 15,-5-5 1-15,-3-10-2 16,-2-3-3-16,-7-8-12 15,-1-5-4-15,-8-11 0 16,-6-1 3-16,-4-6 12 16,3 4 2-16,6 7 13 15,4 5 8-15,8 11 10 16,2 0 1-16,2 6-15 0,1-4-10 16,0 0-11-16,4 13-1 15,8 12 2-15,17 28 2 16,-15-28 0-16,0-3-1 15,-3-8-4-15,1-2-2 16,0-7-4-16,0-3-4 16,1-4-21-16,1-3-13 15,-1-7-59-15,-1-3-56 16,-1-4 106-16</inkml:trace>
  <inkml:trace contextRef="#ctx0" brushRef="#br0" timeOffset="194885.13">13797 11202 138 0,'-7'-3'77'0,"-23"-13"-2"16,25 14 21-16,3-1 54 15,1 3 6-15,1 0 18 16,0 0-12-16,0 0-38 15,0 0-17-15,0 0-43 16,3 9-2-16,1 13-12 16,42 30-10-16,-18-22-7 15,1 0 1-15,3 7-6 16,4-2-2-16,-8 2-7 0,6 5-8 16,-2 8-5-16,-2 5 5 15,7 6 17-15,-1 1 6 16,6 0 14-16,2-2-1 15,3-3-9-15,0-5-3 16,-3 1-10-16,1-5-5 16,1 6-9-16,-5-2-3 15,-2 2-4-15,-6-4 0 16,0-6-1-16,-4-1 2 0,-2-8 3 16,4 1 0-16,-8-10 1 15,4-2 0-15,-6-2-3 16,-5-6 0-16,-4-2-2 15,-2-1-2-15,-6-9-2 16,-2 2-15-16,-3-4-45 16,0-4-25-16,0 1-73 15,0 0-31-15,-5-4-52 16,-12-7-15-16,-32-34 50 16,30 29 47-16,3-3 99 15,-1-2 45-15,5 0 53 16,4 0 22-16,0 7 56 15,6 5 25-15,4 6-2 16,4 4-5-16,4 4-36 16,5 4-12-16,5 6 0 15,-1 3-7-15,3 3-1 0,0 2-14 16,-1-2-25-16,-4 0-5 16,-4-1-9-16,-2-5 4 15,-8 1 6-15,1-2 3 16,-8 0-2-16,-5-1-3 15,-11-4-6-15,-2-2-4 16,-7-6-16-16,-4 1-11 16,-1-1-68-16,-3-6-56 15,5 5-171-15,2 1-71 0,1 10 222 16</inkml:trace>
  <inkml:trace contextRef="#ctx0" brushRef="#br0" timeOffset="195494.07">12847 12749 798 0,'-43'7'306'0,"50"-13"-205"15,9 5-11-15,8 6-10 16,5 0-5-16,7 2-17 15,-3 0 0-15,12 0-9 16,6 2-12-16,12-2-23 16,13-2-6-16,8-3-4 15,-2-2-1-15,1 0 12 16,1 0 11-16,0 0 8 16,-1 0 4-16,8 0-11 15,-2 1-9-15,-9-2-10 16,-7 0-2-16,-8 1-3 15,-4 3 0-15,-9 2 1 16,-2 0-14-16,-16-1-82 16,-7 0-64-16,-9 0-256 15,-5-1 256-15</inkml:trace>
  <inkml:trace contextRef="#ctx0" brushRef="#br0" timeOffset="195784.27">14246 12548 685 0,'2'-19'341'15,"6"15"-64"-15,0 1-117 16,5 5-80-16,1 4-7 0,2 10-43 16,3 1-13-16,1 4-10 15,-3 1 8-15,1 0 18 16,-4 0 8-16,-4 2 15 15,-3 1 1-15,-4 1-6 16,-6 3 0-16,-12 2-4 16,-1 3-7-16,-15 1-11 15,-3-1-11-15,-3-3-39 16,-3-6-45-16,2-2-143 16,4 1-101-16,3 7 185 15</inkml:trace>
  <inkml:trace contextRef="#ctx0" brushRef="#br0" timeOffset="196631.48">13692 14320 541 0,'-13'53'242'0,"26"-70"-80"16,2-3-21-16,7-4-41 16,4 0-2-16,9 0-29 15,3-5-4-15,4-3 6 16,9 2 0-16,-2-7-15 15,-1-1-8-15,2-2-13 16,-1-5-10-16,6-10-13 16,1-5-5-16,8-9-4 15,-8-5-1-15,-3 6 0 16,-1 2-1-16,-13 11-1 0,-2 7-2 16,-14 5-3-16,-3 3-15 15,-9 1-65-15,0 2-61 16,-5 4-114-16,-4 2 11 15,3 5 69-15,-5 2 66 16,1 1 152-16,-1 6 43 16,-3 1 67-16,5 9 22 15,-8 0-19-15,-2 2-36 16,-1 5-77-16,-6-1-26 16,5 9-19-16,-1 1 5 0,-1 4 35 15,-2 0 16-15,-4 7 25 16,-3 1 5-16,-2 3-12 15,4 3-9-15,5-1-23 16,6-2-11-16,6-8-25 16,4-7-6-16,9-9-3 15,3-9 2-15,11-9 14 16,5-3 4-16,3-7 13 16,0 0 5-16,-4 4 2 15,-5 1 2-15,-6 11-6 16,-3 6-1-16,-9 12-4 15,-3 6-2-15,-4 12-4 16,-4 9-3-16,-3 8-20 16,-4 4-29-16,1 1-164 15,1-3-122-15,4-1 192 16</inkml:trace>
  <inkml:trace contextRef="#ctx0" brushRef="#br0" timeOffset="197445.03">15269 14989 340 0,'-14'-3'219'0,"10"-47"-34"15,-1-9-49-15,-2-7-14 16,-2-2-19-16,3 2-2 16,-1-8 6-16,4 3-11 15,0-11-18-15,-1-8-14 16,4 6-29-16,0-3-11 0,5 13-15 16,0 6-1-16,1 0 1 15,0-1 5-15,3 2 7 16,0 7 1-16,-5 9 9 15,-3 5-2-15,-2 18 0 16,0 5 3-16,-4 13 15 16,-3 7 0-16,-4 6-18 15,-2 4-13-15,-3 14-30 16,3 5-3-16,-2 6 16 16,-1 1 11-16,6-7 16 15,-1-6 3-15,3-16-16 16,4-5-12-16,0-17-16 15,5-7-6-15,5-7 7 16,0-5 5-16,8-2 8 16,-3-1 1-16,10 5 3 15,1 1-1-15,2 10 11 16,1 6 4-16,-8 12 4 0,4 8 1 16,-1 13-13-16,-3 5-13 15,2 7-64-15,-3 1-58 16,0 5-211-16,1 0 211 15</inkml:trace>
  <inkml:trace contextRef="#ctx0" brushRef="#br0" timeOffset="198045.16">15800 14837 441 0,'-6'-158'273'16,"-8"117"-22"-16,-6 1-86 15,0-4-102-15,-2 1-25 16,2-2-27-16,-2-1-3 15,0-8-1-15,-2-5 7 16,-3-4 5-16,0-2-1 16,2-1-3-16,-2-2-8 15,4-5-9-15,0 3-1 16,10 10 2-16,2 5 2 16,3 20 18-16,4 8 17 0,1 9 31 15,1 7 20-15,2 9 22 16,0 3-14-16,0 13-39 15,-1 4-25-15,-1 15-50 16,-2 7-7-16,-5 10 1 16,1 3 5-16,-4 0 11 15,1-5 5-15,4-15 2 16,1-10-26-16,3-18-98 16,3-7-38-16,4-13-180 15,2-10 207-15</inkml:trace>
  <inkml:trace contextRef="#ctx0" brushRef="#br0" timeOffset="198960.55">16874 14196 673 0,'-3'-3'335'0,"-6"-3"-116"16,-2-4-105-16,-7-4-90 15,-2 0-13-15,-3-7-4 16,3 2 11-16,-4-4 58 16,-4-2 20-16,-8 0 41 15,-10-7-1-15,-15-9-46 16,-5-7-20-16,-15-14-45 0,1-4-13 16,8 2-10-1,9 1-2-15,10 14 1 0,4 4 2 16,-1 2 5-16,-2 5 5 15,2-3 0-15,1-10 1 16,6 0-9-16,3-5-6 16,7-4-3-16,4 7-1 15,9 6 3-15,2 6 1 16,5 13 8-16,8 8 4 0,-2 12 9 16,2 4-6-16,6 11-18 15,-1 4-4-15,11 11-8 16,2 6 6-16,5 13 10 15,-2 6 2-15,1 5 1 16,-3 4 0-16,-2-3 1 16,-2-7-1-16,-3-10-5 15,-2-10-7-15,-2-9-18 16,-1-7-13-16,-2-10-9 16,-1-5 5-16,-9-17 15 15,-3-5 12-15,-6-16 15 16,1-5 2-16,-2-4 1 15,4 2 0-15,5 13 7 16,4 10 4-16,7 13 9 16,0 3 7-16,1 6 9 15,-1 2 3-15,1 1-4 16,-1 2-6-16,0 0-16 0,0 0-9 16,0 0-5-16,10 3-3 15,3-1-19-15,28-1-16 16,-23-8-51-16,1 1-40 15,2-4-150-15,4 3 176 16</inkml:trace>
  <inkml:trace contextRef="#ctx0" brushRef="#br0" timeOffset="199910.73">16874 12677 542 0,'-10'0'296'0,"0"4"-35"16,-5 0-107-16,-4-1-17 0,-4 2-26 16,-1-1-18-16,-1 3 5 15,-5-1 16-15,-8-1 25 16,-6 1-5-16,-16-2-42 15,-4-1-27-15,-10 1-43 16,-2-4-11-16,10 0-10 16,7 2 0-16,6 1 0 15,4 2 1-15,-3-2-2 16,3 0-5-16,4-3-2 16,5-1-1-16,5-2 1 15,3-4 4-15,8 4 1 16,1-3 0-16,9 2 2 15,3 0 0-15,2-1 2 16,7 2 1-16,-2 0-5 16,2-1-12-16,2 4-13 15,0 0-5-15,0 0-14 16,8 2-1-16,12 1 1 0,28 3 2 16,-25-9 15-16,0-1 10 15,-1-6 11-15,-4-2 3 16,-1-1 2-16,-3-4-1 15,-5 3-17-15,-3 1 0 16,-7-2 1-16,-4 1 7 16,-8 2 31-16,-6-1 11 15,-3 7 7-15,-2 2 6 16,-1 4-5-16,2 5-6 0,0 9-8 16,-2-2-8-16,-1 11-12 15,0 1-1-15,5 1-1 16,4 6 1-16,5-8-2 15,5-2-2-15,3-8-4 16,5-4-6-16,3-1-12 16,6-2-2-16,9 3-8 15,-2-5-19-15,12-3-73 16,-1 1-60-16,1-5-147 16,3 0 197-16</inkml:trace>
  <inkml:trace contextRef="#ctx0" brushRef="#br0" timeOffset="200562.04">16522 11167 963 0,'-6'-1'355'0,"-2"-5"-258"16,2 5-41-16,-4 6-23 16,-2 7-3-16,-7 12-24 15,-5 8-1-15,-8 12 9 16,-4 5 6-16,-12 16 10 16,-3 8 0-16,-3 20-7 15,-2 7-5-15,2-2-10 16,1-4-3-16,-1-22-4 15,3-5-1-15,8-10-6 16,2-8-14-16,10-9-3 16,3-10-1-16,6-16 7 15,9-8 0-15,10-14-13 16,3-10-3-16,8-15-1 0,0-7 11 16,3-3 27-16,3 7 15 15,-5 10 26-15,0 7 11 16,-1 12 23-16,-6 3-4 15,-2 11-20-15,-1 6-11 16,-6 14-31-16,1 9-6 16,-2 19-3-16,0 3 0 15,4 13 0-15,1-5-1 0,4-10-1 16,4-7-3 0,7-21-5-16,4-4-1 15,5-14-16-15,2-3-49 0,7-18 49 16</inkml:trace>
  <inkml:trace contextRef="#ctx0" brushRef="#br0" timeOffset="-211397.08">15049 4218 572 0,'6'27'280'0,"5"-3"-112"16,1 2-6-16,7-6-30 15,-3-4-20-15,8-3-28 16,-1-9 4-16,6-3-9 15,2-1-6-15,2-11 9 16,-3 4-10-16,-6-16-21 16,1 1-6-16,-10-4-13 15,-5-4 0-15,-5 8 13 16,-10-3 5-16,-7 9 0 16,-9-1-6-16,-12 7-20 15,0 7-10-15,-8 6-13 16,8 9-4-16,2 11-4 15,-3 5-2-15,5 6 1 16,-6 4 1-16,3 5 2 16,4 2 1-16,6 7 2 15,3-3 0-15,12 1 0 16,6-4-1-16,8-8-1 0,8-3 0 16,7-8 0-16,4 1 1 15,3-7 1-15,2-6 0 16,2-5 0-16,-1-6-4 15,-5-7-81-15,-1-5-67 16,0-7-254-16,3 0 250 16</inkml:trace>
  <inkml:trace contextRef="#ctx0" brushRef="#br0" timeOffset="-210613.09">15893 3455 125 0,'2'0'94'0,"0"0"58"16,4-1 7-16,-6 0 28 15,0-1-5-15,0 1-42 16,14 1-26-16,1 0-32 15,32 5-18-15,-31 1-24 16,0 4-4-16,1 7-11 16,0 0 2-16,-1 6 5 15,-4 0 4-15,-6 9 3 0,-6 2-4 16,-6 5-7 0,-9 4-2-16,-5 2-4 0,-3 0 0 15,0 4-6-15,-2-1-1 16,6-3-6-16,1 0-1 15,5-13-1-15,6-5-1 16,3-13-1-16,2-6 0 16,2-7-10-16,0-3-18 15,2-10-73-15,1-6-58 0,2-9 92 16</inkml:trace>
  <inkml:trace contextRef="#ctx0" brushRef="#br0" timeOffset="-210436.04">15984 3742 549 0,'-5'0'305'0,"-5"5"-81"16,-4 3-42-16,-9 6-70 15,-4 5-40-15,-8-2-31 16,-4 6-5-16,3-1-24 16,1-2-5-16,9-1-40 15,1-3-43-15,6-3-146 16,4-1 140-16</inkml:trace>
  <inkml:trace contextRef="#ctx0" brushRef="#br0" timeOffset="-209984.08">16800 3372 370 0,'-13'12'191'0,"0"10"-70"15,0 7-10-15,-5 7-42 16,-3 7-18-16,-4 12-15 16,-2 2-4-16,-7 10-15 15,3 1-3-15,-1-5-2 16,1-1 4-16,14-9 12 15,6-3 6-15,6-13 0 16,5-6-5-16,9-13-21 16,-1-10-10-16,9-8-10 15,2-4-6-15,5-17-116 16,1-2 98-16</inkml:trace>
  <inkml:trace contextRef="#ctx0" brushRef="#br0" timeOffset="-209800.9">16537 3714 624 0,'-22'13'311'16,"3"-1"-88"-16,5 2-52 15,6-2-50-15,6-1-27 16,8-5-49-16,6 0-10 0,6-5-17 16,5-5-12-1,-12 3-18-15,1 0-49 16,40-6-116-16,5-2-74 0,12-1 136 15</inkml:trace>
  <inkml:trace contextRef="#ctx0" brushRef="#br0" timeOffset="-208964.7">16151 4036 757 0,'0'-1'357'0,"-7"2"-188"16,-2 5-30-16,-1 8-94 15,1 3-32-15,-6 8-35 16,2 1-41-16,0 3-214 16,-5-2 187-16</inkml:trace>
  <inkml:trace contextRef="#ctx0" brushRef="#br0" timeOffset="-207950.66">18778 4510 247 0,'0'0'175'16,"6"9"-5"-16,0 8-30 15,39 25 25-15,-23-32-31 16,1-2-19-16,7-8-21 16,0-6-17-16,13-8-31 15,6-6-10-15,-3-9-15 16,0-4-8-16,-6-5-3 15,-6 3 1-15,-7 2 1 16,-6 3 9-16,-11 10 29 16,-7-3 14-16,-13 6 19 15,-5 5-7-15,-15 12-35 16,-5 8-17-16,-7 18-24 0,-2 9-5 16,-3 8 1-16,5 12 1 15,7 10-1-15,6 5-1 16,9 8 2-16,4-5 1 15,11-8 2-15,2-9 0 16,7-15 1-16,7-6 0 16,10-5-1-16,3-5 0 15,13-6-3-15,4-7 3 16,3-12-58-16,5-6-55 16,1-19-146-16,1-8-142 0,1-11 251 15</inkml:trace>
  <inkml:trace contextRef="#ctx0" brushRef="#br0" timeOffset="-207584.19">19873 3627 499 0,'22'-8'233'0,"-4"-1"-35"15,-1 5-96-15,-2 2 20 16,-1 2-13-16,-8 6-46 0,0 3 9 16,-2 11-19-16,2 5-6 15,-1 10-3-15,-5 4-6 16,-5 5-3-16,-2 7-2 15,-6-1-10-15,2 4-7 16,1 0-7-16,4-5-2 16,-2-9-3-16,1-8 1 15,5-11-2-15,-3-8-3 16,8-9-55-16,-3-5-52 0,4-15-256 16,1-7 233-16</inkml:trace>
  <inkml:trace contextRef="#ctx0" brushRef="#br0" timeOffset="-207431.5">19953 3845 659 0,'-14'26'296'15,"-9"6"-163"-15,-15 11-62 16,-7 6-18-16,-9-3-40 16,2-3-6-16,11-9-7 15,8-6-34-15,16-11-136 16,4-5-116-16,14-12 167 15</inkml:trace>
  <inkml:trace contextRef="#ctx0" brushRef="#br0" timeOffset="-207150.37">19996 4015 316 0,'45'-2'197'16,"-11"4"34"-16,-4 0-100 15,-5 5 15-15,-9 0-26 16,-6 5-23-16,-5 1 1 15,-7 4-17-15,-6 4-13 16,-7 6-28-16,0 2-4 16,-4 0-7-16,3-3-3 0,6-3-10 15,0-8-5 1,6-4 0-16,4 2 1 0,3-6 5 16,1-1-1-16,13 3-10 15,-1-3-5-15,5-7-3 16,3-3-23-16,1-9-70 15,3-7-51-15,5-4-155 16,0-3 183-16</inkml:trace>
  <inkml:trace contextRef="#ctx0" brushRef="#br0" timeOffset="-206892.57">20852 3692 664 0,'-3'14'271'0,"-8"13"-194"15,-5 1 16-15,-8 12-23 16,-5 3-4-16,-3 7 21 16,4 10-4-16,0 0-20 0,5 4-12 15,8-7-31-15,5-9-11 16,9-11-8-16,4-5-2 15,6-13-11-15,1-7-8 16,7-9-135-16,1-3-55 16,-1-10 122-16</inkml:trace>
  <inkml:trace contextRef="#ctx0" brushRef="#br0" timeOffset="-206696.53">20409 4077 774 0,'1'37'360'0,"3"-4"-44"16,11 0-282-16,10-7-1 15,4-4 8-15,19-10-12 16,6-4-14-16,14-8-29 16,8-6-54-16,-4-4-82 15,0-1-64-15,-3-1 120 16</inkml:trace>
  <inkml:trace contextRef="#ctx0" brushRef="#br0" timeOffset="-204946.71">15482 6427 183 0,'-27'43'139'0,"34"-25"44"16,2-1-11-16,8 1 6 15,7-3-11-15,5-2-27 16,3-4-17-16,3-9-34 16,-2-4-17-16,4-10-23 15,-2-5-6-15,0-8-12 16,0-2-4-16,-4-6-9 15,0 0-4-15,-9 3-2 16,-6-1 2-16,-12 2 11 16,-5 3 8-16,-12 8 1 15,-8 3-4-15,-9 20-16 0,-3 12-11 16,-9 21-3-16,4 12 1 16,-5 13 1-16,-1 2 1 15,3 8-1-15,-5 2-1 16,10 3 4-16,4 2 1 15,14-8 4-15,8-8 0 16,15-13-3-16,7-8-1 16,11-12-6-16,6-9-2 15,9-11-3-15,2-6 0 0,4-12-18 16,4-7-28-16,3-9-106 16,0-5-90-16,2-9 149 15</inkml:trace>
  <inkml:trace contextRef="#ctx0" brushRef="#br0" timeOffset="-204513.57">16306 5583 516 0,'7'-4'268'15,"1"5"-100"-15,4 1-29 16,3 7-65-16,1 1-33 15,2 1-20-15,2 2 2 16,-1 0 18-16,0 3 10 16,-2 2 8-16,-2 2 0 0,-5 5-17 15,-2 2-7 1,-6 8 0-16,-5 5 3 0,-4 4 6 16,-5 0 0-16,0-6-10 15,2-1-8-15,1-8-14 16,3-3-6-16,1-2-3 15,1-7 0-15,3-1-54 16,0-6-56-16,1-9-151 16,0-3 152-16</inkml:trace>
  <inkml:trace contextRef="#ctx0" brushRef="#br0" timeOffset="-204345.53">16447 5840 774 0,'-7'6'332'0,"-3"11"-195"16,-6 2-20-16,-9 8-44 16,0 2-19-16,-7-1-19 15,-1-1-11-15,6 1-29 0,-4 0-48 16,10-3-244-16,-1 1 206 16</inkml:trace>
  <inkml:trace contextRef="#ctx0" brushRef="#br0" timeOffset="-203963.57">17190 5465 405 0,'5'-7'254'15,"-6"4"11"-15,-6 10-173 16,-4 5 1-16,-14 9-42 16,-5 3-19-16,-6 13-10 15,1 7-2-15,1 8-4 16,4 4 3-16,4 0 3 15,6-4 0-15,7-2-5 16,2-1 2-16,7-8 5 16,4-5 5-16,9-5-2 15,3-8-5-15,6-9-16 0,-1-4-4 16,8-13-77-16,-2-4-107 16,3-13 120-16</inkml:trace>
  <inkml:trace contextRef="#ctx0" brushRef="#br0" timeOffset="-203775.54">16886 5751 1061 0,'-20'19'396'16,"3"1"-262"-16,9-2-93 16,8-2 0-16,2-5-8 15,14-4-24-15,6-5-14 16,1-1-1-16,12-3-42 15,2-1-42-15,11 1-178 16,5 2 169-16</inkml:trace>
  <inkml:trace contextRef="#ctx0" brushRef="#br0" timeOffset="-202863.84">18522 6271 267 0,'81'14'184'15,"-82"-7"-2"-15,1 0 15 16,-1 2-28-16,1 1-14 15,-1 7-20-15,-3 1-15 16,-3 7-36-16,-3 4-7 16,-3 6-7-16,-5 1-8 0,-5 5-11 15,-2 2-8-15,-1 5-19 16,-2 3-6-16,0 4-8 16,3-4-1-16,7-5-3 15,5-3 1-15,5-10 2 16,1-4 3-16,-2-7 9 15,6-4 2-15,6-5 2 16,6-1 2-16,1-2 13 16,2-3 0-16,-2-1 1 15,-2-4-7-15,7-2-19 16,-3 0-3-16,6-1-5 16,0-2 2-16,1-2 0 15,0-1 1-15,1-2-1 16,-3-1-3-16,1-2-2 15,-3 0-1-15,-3 0 7 16,0 1-28-16,-6-2-44 16,-1-2-28-16,-2 0-82 15,-2-1-14-15,-2 2-163 0,-4-5 222 16</inkml:trace>
  <inkml:trace contextRef="#ctx0" brushRef="#br0" timeOffset="-202631.79">18334 6445 901 0,'-3'0'404'0,"4"2"-179"16,0-2-39-16,-1 0-39 15,0 0-45-15,0 0-65 16,8 0-14-16,14 2-19 15,28 1-5-15,-23-1-11 16,-1 0-27-16,9-3-114 16,2 1-70-16,5-2 127 15</inkml:trace>
  <inkml:trace contextRef="#ctx0" brushRef="#br0" timeOffset="-202152.16">19149 6599 731 0,'20'8'345'0,"3"-3"-163"15,7-1-60-15,-1-4 9 16,2-9-71-16,-3-3-22 16,-2-7 7-16,-6-3 0 15,-10-9 0-15,-1-1-6 0,-5-2-21 16,-7-2 1-16,-3 4 22 16,-3 5 12-16,-15 3 9 15,-3 8-5-15,-19 11-34 16,-2 10-11-16,-4 14-12 15,-1 14 0-15,6 12 4 16,-1 1-2-16,15 5 1 16,3-1 2-16,13-2 3 15,7 2 2-15,7-3 2 16,2-2 0-16,9-9-4 16,2-3-3-16,17-10-5 15,5-5-4-15,4-7-2 16,3-7 0-16,-1-5-24 15,2-4-41-15,1-10-164 16,-1-3-154-16,-6-15 236 16</inkml:trace>
  <inkml:trace contextRef="#ctx0" brushRef="#br0" timeOffset="-201748.42">19725 5646 1142 0,'21'-9'404'0,"0"5"-375"16,2 0 3-16,-9 7 45 15,-1 4-16-15,-4 5 7 16,-3 6 1-16,-7 5-33 16,-7 5-8-16,-1 10-9 15,-3 2-2-15,1 0 2 16,1 0 0-16,3-1 1 16,1-2-3-16,3 0-4 15,0-8 0-15,3-1 3 16,1-5 0-16,1-5-5 15,1 0-2-15,2-12-9 16,0 0-3-16,3-6-26 16,0-6-33-16,1-6-89 15,-3-5-70-15,-1-10 133 0</inkml:trace>
  <inkml:trace contextRef="#ctx0" brushRef="#br0" timeOffset="-201568.41">19850 5825 820 0,'-4'11'342'16,"-7"7"-213"-16,-5-1-16 16,-5 9-33-16,-6 1-31 15,-10 2-26-15,1 2-6 0,-5 1-6 16,0-4-3-16,3 0-3 16,4-5-14-16,4-3-83 15,9-3-64-15,13-5 91 16</inkml:trace>
  <inkml:trace contextRef="#ctx0" brushRef="#br0" timeOffset="-201234.07">20169 5597 555 0,'31'-32'253'0,"-5"12"7"15,-5 3-131-15,-15 7 52 16,-1 7 11-16,-15 6-86 16,-4 10-9-16,-9 15-59 15,-7 6-19-15,-2 16-2 0,-2 4 2 16,-1 9-5-16,0 2-5 16,8-1-2-16,5-6-4 15,11-10 9-15,2-6 0 16,6-14 0-16,4-1-1 15,5-12-10-15,4-4-1 16,10-9 0-16,2-6-2 16,8-11-35-16,4-5-34 15,-6-14-148-15,-1 2-133 0,-6-4 218 16</inkml:trace>
  <inkml:trace contextRef="#ctx0" brushRef="#br0" timeOffset="-201041.96">20092 5649 646 0,'-30'-14'358'0,"7"17"-74"16,2 9-58-16,3 7-49 16,5 3-57-16,10 0-60 15,3-1-10-15,14-3-14 16,6-1-1-16,0-9 2 16,11 0-16-16,5-6-16 15,-3-3-24-15,8 1-61 16,-7-3-20-16,-4 3-91 15,-1 2-113-15,-9 2 210 16</inkml:trace>
  <inkml:trace contextRef="#ctx0" brushRef="#br0" timeOffset="-200454.69">19348 6518 572 0,'-8'2'326'15,"-4"2"-34"-15,-6 0-17 16,-9 2-66-16,-1-1-39 16,-9-2-80-16,1 1-33 15,-2 0-46-15,2 3-26 0,2 1-72 16,3-3-47-16,7 2-121 16,1-5-207-16,9 3 308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52:42.1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2926 1975 781 0,'4'-63'394'0,"-37"73"-136"16,-1 4-41-16,-5 7-81 16,0 6-38-16,0 9-35 15,-4 3-13-15,-12 7-7 16,-2 4 1-16,0 6 2 0,-2 7 6 16,9 13-1-16,2 3-3 15,8 7-13-15,4-3-12 16,16-5-16-16,10-2-4 15,7-13-3-15,9-4-3 16,8-10-3-16,1-8 0 16,15-8 0-16,8-6-25 15,7-8-77-15,6-8-81 0,5-11 109 16</inkml:trace>
  <inkml:trace contextRef="#ctx0" brushRef="#br0" timeOffset="534.47">3233 2562 586 0,'-52'35'308'0,"52"-34"-66"15,0-1-49-15,7 4-13 16,-1-1-18-16,7 1-9 15,2 1-12-15,-1-4-45 16,5-1-20-16,-2 0-45 16,5 0-14-16,2 0-10 15,-1-2-2-15,-3 0-38 16,4-2-39-16,0 0-229 16,5-2 198-16</inkml:trace>
  <inkml:trace contextRef="#ctx0" brushRef="#br0" timeOffset="1006.25">3840 2420 484 0,'25'37'358'0,"-29"-29"25"15,4-5-160-15,0-2-18 0,2-5-83 16,-2 3-25-16,0 0-46 16,7-19-22-16,20-38-16 15,-14 25-7-15,3-5-3 16,3 1-2-16,-2 8 1 15,-1 0-1-15,-3 12 1 16,-2 4 0-16,-5 1 1 16,-1 6 1-16,-2 3-2 15,-1 2-3-15,-2 4 2 16,0-3 4-16,0 0 8 16,-1 19 5-16,-7 44 13 15,0-17-1-15,-4 6 23 16,-3 5 2-16,2-2-12 15,0-6-2-15,4-6-26 16,3-7-6-16,1-8-5 16,3-4-1-16,-1-3-17 15,3-2-36-15,-2-1-135 16,-2 0-301-16,11 7 317 0</inkml:trace>
  <inkml:trace contextRef="#ctx0" brushRef="#br0" timeOffset="1245.6">4306 2851 829 0,'17'16'362'0,"-20"14"-195"15,-13 2-13 1,8-17 3-16,1 2-42 0,-38 60-45 16,-12 4-16-16,-11-1-63 15,19-31-94-15,1-10 72 16</inkml:trace>
  <inkml:trace contextRef="#ctx0" brushRef="#br0" timeOffset="1734.77">5028 2606 340 0,'-15'-2'280'0,"1"3"17"16,-8 7-98-16,3 3-19 0,-4 4-53 16,0 5-15-16,-4 6-40 15,7 9-23-15,-2 12-35 16,3 1-5-16,16 6 10 15,3-5 2-15,16-12-3 16,3-4-2-16,9-21-13 16,1-9-3-16,0-12 4 15,4-10 3-15,-2-8 2 16,-1-3 2-16,-2-7 1 16,-8 0 13-16,-12 0 34 15,-2 3 14-15,-16 1 11 16,-6-2-13-16,-10 4-38 15,1 0-17-15,2 14-24 16,1 4-14-16,5 7-50 16,2 4-40-16,1 2-229 15,5 2 224-15</inkml:trace>
  <inkml:trace contextRef="#ctx0" brushRef="#br0" timeOffset="2050.64">5547 2124 960 0,'19'12'45'0,"4"8"24"16,19 15 49-16,-6 8-23 15,-5 5-1-15,-10 11 10 16,-10 6 8-16,-11 11 13 16,-6 4-10-16,-20 10-52 15,-6 6-25-15,-12 6-24 16,-7-1-6-16,4-3 0 16,-3-12-19-16,5-19-139 15,0-8-143-15,-8-20 175 16</inkml:trace>
  <inkml:trace contextRef="#ctx0" brushRef="#br0" timeOffset="2836.76">10946 2090 443 0,'-33'-28'333'16,"5"37"-3"-16,0 3-54 15,-5 3-25-15,-3 10-81 16,2 5-22-16,-13 11-53 16,-2 10-20-16,-5 14-26 15,-3 13-19-15,11 10-20 16,5 3-4-16,18-3-5 16,7-8 1-16,11-4 0 15,2-9 0-15,9-8-2 16,1-6-4-16,13-17-25 15,5-8-24-15,11-14-88 16,7-5-79-16,12-8 137 16</inkml:trace>
  <inkml:trace contextRef="#ctx0" brushRef="#br0" timeOffset="3300.4">11296 2578 632 0,'7'29'294'0,"-7"-6"12"16,2 1-129-16,-7-13 4 15,3 2-10-15,0-9-68 16,2-5-12-16,13-7-5 15,-7-11-4-15,2-14-40 16,1-5-17-16,0-9-21 16,9 1-1-16,4 3-3 15,2 2 0-15,-1 8 0 16,-1 4 0-16,-3 11 1 16,-5 7-2-16,-7 10-2 15,-3 4 1-15,-4 13 2 16,-1 6 8-16,-6 7 11 15,-3 12 5-15,-3 10 7 16,-3 2-2-16,4 7-5 16,-2-10-4-16,0-3-10 15,1-2-1-15,7-6-4 0,-2 2-1 16,-1-4-3-16,7 1 2 16,-6-4-53-16,4 0-45 15,8-6-189-15,0-3-227 16,2-10 327-16</inkml:trace>
  <inkml:trace contextRef="#ctx0" brushRef="#br0" timeOffset="3555.58">11905 2985 756 0,'-8'25'351'0,"-11"9"-34"15,0 2-169-15,-14 4-19 16,-4-3-17-16,-5 1-84 16,0-4-11-16,2-11-4 15,4 2-33-15,6-6-110 16,4-3-72-16,12 2 112 15</inkml:trace>
  <inkml:trace contextRef="#ctx0" brushRef="#br0" timeOffset="4004.41">12782 2667 492 0,'-11'8'182'0,"-13"10"-107"16,-8 6-41-16,-9 14 54 15,0 4 16-15,0 11 6 16,5 2-13-16,10 7-22 16,5 1 6-16,12-12 0 15,8-2-10-15,12-22-20 16,7-10-24-16,9-17-16 16,7-5-1-16,3-16 10 15,-2-4 8-15,-1-10 8 16,-5-4 8-16,-6-4 20 15,-2 2 5-15,-11 1 14 16,-7 1-5-16,-11 8-32 16,-5 3-20-16,-6 9-50 0,1 2-27 15,-4 6-67-15,1 2-52 16,1 5 107-16</inkml:trace>
  <inkml:trace contextRef="#ctx0" brushRef="#br0" timeOffset="4314.26">13428 2222 809 0,'31'32'296'15,"-3"10"-223"-15,-7 16 39 16,-6 9 26-16,-13 15 37 16,2 1-7-16,-11 6-35 15,-2 0-23-15,-2 2-50 16,-7-2-23-16,-7 0-25 16,-8-6-2-16,-16-14 0 15,-4-4-1-15,-24-1 3 16,-9-1-9-16,-13 2-36 15,-11-3 25-15</inkml:trace>
  <inkml:trace contextRef="#ctx0" brushRef="#br0" timeOffset="23287.72">2105 4625 857 0,'54'-24'385'0,"-54"30"-188"15,-3-1-41-15,0 3-72 16,1 2-18-16,4 5-11 16,3 1 7-16,7 10 41 15,3 4 1-15,4 6-7 16,-2 3-13-16,4-1-45 15,1-3-14-15,1 1-15 16,3 4-3-16,1 0-3 16,1 6-1-16,0 0 2 15,0 0 0-15,-4 1 0 16,1-3 3-16,-5-8-30 16,0-1-28-16,-1-13-89 15,-1-3-103-15,-1-12 154 16</inkml:trace>
  <inkml:trace contextRef="#ctx0" brushRef="#br0" timeOffset="23552.76">2536 4779 888 0,'-2'0'434'15,"-9"8"-184"-15,-3 9-37 0,-10 12-83 16,-7 9-28-16,-8 14-24 16,-6 7-15-16,-6 13-32 15,5 1-12-15,8-4-12 16,2-9-5-16,7-14-22 16,-5-8-29-16,5-8-115 15,6-4-91-15,9-5 156 16</inkml:trace>
  <inkml:trace contextRef="#ctx0" brushRef="#br0" timeOffset="23979.46">2326 4338 775 0,'-13'6'368'16,"0"11"-152"-16,1 2-13 15,0 2-65-15,3 3-25 0,4-9-46 16,5-3-30-16,7-7-30 16,5-3 6-16,1-10 12 15,0-2 5-15,1-3 1 16,-5-6-6-16,-3 3-9 16,0 2-2-16,-8 3 6 15,2 3 1-15,-9 3 1 16,-2 2-4-16,-5-1-13 15,6 3-6-15,1 1-22 16,2 3-29-16,6 5-134 16,1 2-135-16,4 4 197 15</inkml:trace>
  <inkml:trace contextRef="#ctx0" brushRef="#br0" timeOffset="24487.3">3323 5101 775 0,'-2'-2'374'0,"2"0"-194"16,3 2-27-16,-3 0-96 15,0 0-30-15,0 0 0 0,16 2 7 16,39 6 10-1,-25-6-6-15,5-2-8 0,-5-1-5 16,1-2-15-16,-2-1-1 16,-4-2-23-16,-2-2-78 15,-5-5 64-15</inkml:trace>
  <inkml:trace contextRef="#ctx0" brushRef="#br0" timeOffset="24699.74">3372 4871 984 0,'-13'-5'452'0,"8"0"-226"15,1-3-33-15,6 4-96 16,-2-5-46-16,11 3-43 16,0 3-13-16,7 1-6 15,3 2-2-15,-1 4-42 16,8 1-54-16,2 2-133 15,8 3-104-15,3-1 209 16</inkml:trace>
  <inkml:trace contextRef="#ctx0" brushRef="#br0" timeOffset="25602.33">4962 4856 455 0,'-51'-28'262'0,"48"28"-54"15,3 2-19-15,3 2-37 16,-3-4-33-16,0 0-21 16,6 16-18-16,26 36-17 15,-14-24-11-15,3 6-17 16,4 5-9-16,-5 5-16 0,1 0-2 15,2 0-3-15,3 0-1 16,4-5-47-16,-2-5-83 16,3-7 83-16</inkml:trace>
  <inkml:trace contextRef="#ctx0" brushRef="#br0" timeOffset="25837.32">5293 4936 839 0,'-2'-10'420'0,"-8"6"-148"15,-1 5-40-15,-4 6-89 16,0 6-45-16,-7 11-52 16,-2 8-8-16,-5 5-11 15,-5 6-8-15,-1 4-12 16,0 0-2-16,2-2-29 15,0-4-39-15,3-7-111 16,3-7-73-16,6-9 146 16</inkml:trace>
  <inkml:trace contextRef="#ctx0" brushRef="#br0" timeOffset="26317.25">5286 4484 418 0,'2'-6'290'0,"6"3"44"15,-3 0-80-15,2 0-39 16,2 3-46-16,-2 3-71 16,3 6-27-16,0 2-41 15,-3 2-4-15,-6 4-4 16,-3 3-4-16,-8 6-6 15,1 2 0-15,-3 0-28 16,3-1-4-16,6-8-6 16,-1-2-7-16,5-5 16 15,75-2-553 63,2-1 412-78,-65-10 158 0</inkml:trace>
  <inkml:trace contextRef="#ctx0" brushRef="#br0" timeOffset="26698.51">5824 4891 699 0,'7'6'334'0,"3"-1"-151"16,33 14 9-16,-27-15-82 16,5 3-42-16,-4 0-51 15,0 1-9-15,6 1 9 16,-2-2-68-16,5-3-352 0,-5-5 292 15</inkml:trace>
  <inkml:trace contextRef="#ctx0" brushRef="#br0" timeOffset="26875.28">6046 4870 652 0,'-17'-31'351'16,"13"40"-124"-16,1 7-77 15,-2 5-32-15,-2 6-78 16,-5-4-23-16,4 2-13 16,0 0-16-16,4 2-95 15,1 1-94-15,1 0 121 16</inkml:trace>
  <inkml:trace contextRef="#ctx0" brushRef="#br0" timeOffset="27436.23">6432 4698 360 0,'-2'9'236'16,"-11"6"22"-16,3 2-73 16,-3 5-8-16,8 2-33 15,6 0-49-15,-1-6-14 16,9-5-28-16,-1-1-8 16,7-8-9-16,0 0-1 15,1-3-16-15,5-2-8 16,-1 1-7-16,5 3-3 0,3 10-3 15,-4 7-1-15,-6 4 1 16,-4 7 3-16,-8 9 5 16,-6 3 2-16,-13 12 0 15,-5 1 1-15,-11 3 0 16,6-3-1-16,-4-7-8 16,-9-6-10-16,0-14-15 15,-9-8-8-15,6-14-4 16,7-7 8-16,14-3 10 15,7 1 7-15,11-9 4 16,3 0 1-16,18-11 3 47,-12 11 0-47,-3 6 57 0,-2-1-14 0,41-44 9 0,1 2-27 16,5 3-4-16,-37 27-10 15,1 4-4-15,1 1-45 16,-3 0-73-16,0-4-280 0,0 1 257 15</inkml:trace>
  <inkml:trace contextRef="#ctx0" brushRef="#br0" timeOffset="27908.66">6777 4411 533 0,'3'-10'315'16,"4"2"-65"-16,-5 6-63 15,0 0-35-15,3 3-34 16,-4 0-15-16,3 2-28 16,1 3-12-16,1 1-34 15,-1 2-10-15,2 8-9 16,6 28-2-16,-13-25-1 16,-6-1-1-16,-1 0 0 15,1 0 0-15,1-8-2 16,2 0-1-16,3-3-4 15,0-3-2-15,6 3-2 0,2-1 1 16,0-1 1-16,5 2 2 16,-3-2 0-16,3 1-1 15,3-1-25-15,-4 0-15 16,1-4-63-16,2 3-50 16,2-3-103-16,0-2-110 15,4 1 234-15</inkml:trace>
  <inkml:trace contextRef="#ctx0" brushRef="#br0" timeOffset="28285.93">7336 4884 755 0,'2'57'384'0,"4"-54"-122"16,6-1-142-16,2 1 15 15,8-3-82-15,0 0-24 16,2 0-21-16,2-2-3 16,0 0-27-16,0-1-66 15,0 1 60-15</inkml:trace>
  <inkml:trace contextRef="#ctx0" brushRef="#br0" timeOffset="28732.09">8017 4945 830 0,'5'0'341'0,"-7"-1"-180"15,2 0-27-15,2 0-12 0,-1-2-22 16,2-4-40-1,1-2-22-15,5-13-4 0,18-29 0 16,-13 28-8-16,-2-1-5 16,0 2-14-16,-1 3-3 15,-4 6-6-15,6 8 0 16,-7 8 4-16,-3 5 5 16,-2 12 21-16,-5 8 5 15,2 11 14-15,-2 9 2 16,-3 17 6-16,-1 5 6 0,-9 10-12 15,-2 2-6-15,3-3-24 16,0-2-11-16,5-16-34 16,-1-2-55-16,3-2 54 15</inkml:trace>
  <inkml:trace contextRef="#ctx0" brushRef="#br0" timeOffset="34221.26">2158 6617 652 0,'49'-44'354'0,"-47"40"-58"15,-4 3-7-15,2 1-81 0,0 0-31 16,-1 0-78-16,0 0-32 15,-2 9-32-15,-5 13-2 16,-3 37-1-16,5-24-4 16,-1 2-10-16,-7 3-7 15,4-4-6-15,7-6-4 16,7-7-2-16,5-7-6 16,1-9-7-16,3-5 1 0,3-7 2 15,8-8 5 1,5-9 6-16,4-3 1 0,9 1 1 15,-5 3-1-15,-1 8-1 16,-4 4 0-16,-8 9-2 16,-2 2-2-16,-8 14 3 15,-5 7 1-15,-11 14 1 16,-6 4 2-16,-9 11-2 16,-5-1 0-16,-7 10-1 15,-5 7 0-15,-1 9-3 16,-5 1-4-16,1-10-2 15,6-12-2-15,2-20 2 16,3-12 3-16,1-18 5 16,0-6 0-16,8-14 1 15,4-3 3-15,14-12-1 16,7-2 1-16,8-5 4 16,7-2-1-16,-2 1 2 15,4 2 2-15,3 3-3 16,-3 3-1-16,6 11-2 0,0-1-2 15,-1 3-2-15,0 4 8 16,3-1-86-16,-4-2-96 16,4 2 113-16</inkml:trace>
  <inkml:trace contextRef="#ctx0" brushRef="#br0" timeOffset="34643.46">2540 6184 816 0,'-17'7'381'0,"4"9"-206"16,-1-2-21-16,6 7-62 15,7 0-36-15,6-5-8 16,8 0-3-16,1-12-10 16,-1-4 0-16,4-9 4 15,-2-3-1-15,1-9 0 0,1-1-3 16,-4 2 22-16,-3 0 4 15,-10 4 17-15,-5 4 9 16,-3 3-23-16,-7 3-8 16,2 6-30-16,-2 0-18 15,1 6-38-15,0 2-30 16,7 2-83-16,1 4-95 16,4 1 150-16</inkml:trace>
  <inkml:trace contextRef="#ctx0" brushRef="#br0" timeOffset="35149.65">3627 6867 403 0,'-68'59'244'0,"75"-54"12"15,7 4-60-15,7 0 35 16,6-1-42-16,3-1-59 16,0-3-37-16,-1-6-66 15,-2-3-13-15,-1-5-23 16,-4-2-57-16,-2-2-310 16,2-1 261-16</inkml:trace>
  <inkml:trace contextRef="#ctx0" brushRef="#br0" timeOffset="35362.57">3645 6750 959 0,'-3'1'426'0,"3"0"-241"0,3-1-5 15,-3 0-82-15,0-1-33 16,4 0-28-16,15-3-19 15,32-7-13-15,-28 8-4 16,4 2-14-16,-4-1-35 16,0 3-120-16,3 1-105 15,-1 3 162-15</inkml:trace>
  <inkml:trace contextRef="#ctx0" brushRef="#br0" timeOffset="35898.08">5317 6363 992 0,'-10'2'434'16,"-10"9"-248"-16,-8 5-10 16,-4 12-94-16,-3 5-10 15,0 14-3-15,1 6-5 0,1 14-7 16,0 9-11-16,6 5-24 15,4 7-10-15,10-13-8 16,4-5-3-16,11-13-1 16,3-10-3-16,3-11-12 15,14-2-32-15,2-10-67 16,8-1-63-16,11-7-176 16,1-5 223-16</inkml:trace>
  <inkml:trace contextRef="#ctx0" brushRef="#br0" timeOffset="36219.69">5535 6627 881 0,'-2'3'387'16,"5"7"-205"-16,2 1 6 15,3 4-43-15,3 8-8 16,5 9-25-16,5 5-20 0,-1 1-42 16,3-1-18-1,-3-4-20-15,1-3-3 0,2-2-7 16,-2-4 0-16,2-4-31 15,-2-3-38-15,-1-4-104 16,-1-3-87-16,-4-4 156 16</inkml:trace>
  <inkml:trace contextRef="#ctx0" brushRef="#br0" timeOffset="36458.82">5870 6653 829 0,'-3'7'386'0,"-12"6"-156"15,0 5-32-15,-7 3-41 16,-1 2-32-16,0 4-38 16,-2-1-14-16,0 0-24 15,-3-1-13-15,1-2-24 16,2-2-7-16,1-6-29 0,1 0-35 15,5-3-98-15,2-1-67 16,10-1 134-16</inkml:trace>
  <inkml:trace contextRef="#ctx0" brushRef="#br0" timeOffset="36785.87">6255 6775 592 0,'2'6'364'16,"1"-1"-78"-16,1 0-21 15,1 0-30-15,1 0-50 16,3 3-20-16,0-6-66 16,3 0-23-16,1-2-46 15,3 0-15-15,3-1-12 16,-1 0-1-16,5 2-25 16,-4-2-35-16,0 4-110 15,0-2-76-15,-1 3 144 0</inkml:trace>
  <inkml:trace contextRef="#ctx0" brushRef="#br0" timeOffset="37086.99">6710 6641 990 0,'-5'9'442'0,"1"7"-207"16,-4 6-12-16,0 13-68 16,-3 2-38-16,-5 4-68 15,3 1-22-15,-2-6-23 16,3 0-11-16,2-6-65 15,1-4-38-15,7-4-151 16,3-5-177-16,6-5 287 16</inkml:trace>
  <inkml:trace contextRef="#ctx0" brushRef="#br0" timeOffset="37470.72">7094 6331 857 0,'13'12'357'0,"8"15"-220"15,-7 1 18-15,4 9-2 16,-4 4-12-16,-4 5-12 16,-5 3-11-16,-10 8-39 15,-4 4-26-15,-8 5-35 16,-6-1-10-16,-2-5-22 15,-1-3-19-15,3-10-59 16,-2-5-51-16,-5-7-104 16,-9-4 147-16</inkml:trace>
  <inkml:trace contextRef="#ctx0" brushRef="#br0" timeOffset="38151.73">6440 6652 674 0,'7'-2'364'0,"-7"6"-61"16,-3 4-60-16,-1 4-61 16,3 5-57-16,-10 3-77 15,0 1-22-15,1 0-18 16,-5-4-3-16,10 1-46 16,-2-3-73-16,4 3 75 15</inkml:trace>
  <inkml:trace contextRef="#ctx0" brushRef="#br0" timeOffset="38617.67">7654 6403 683 0,'-18'12'325'0,"1"4"-88"16,-5 6-84-16,7 16-4 15,-8 7-20-15,-2 12-34 16,4 9-22-16,-4 7-39 15,7 3-9-15,8-4-21 16,1-5-3-16,9-12-31 16,3-6-35-16,12-11-110 15,2-2-171-15,6-2 223 16</inkml:trace>
  <inkml:trace contextRef="#ctx0" brushRef="#br0" timeOffset="38927.4">7850 6702 739 0,'7'0'328'0,"10"7"-168"16,2 4 17-16,4 9-14 15,4 2-18-15,-2 9-29 16,-3 2-28-16,1 6-43 16,-3 0-19-16,-4-7-62 15,1-3-41-15,-4-8-132 16,1-1 126-16</inkml:trace>
  <inkml:trace contextRef="#ctx0" brushRef="#br0" timeOffset="39159.58">8173 6684 677 0,'-5'-4'392'16,"1"12"7"-16,-5 8-160 15,-4 8-68-15,-1 3-31 16,-12 4-68-16,5 2-23 16,-3 0-32-16,-5-1-8 15,8-2-4-15,-6-5-24 16,6 0-65-16,1-4-39 16,2-6-125-16,5-1-69 0,4-7 203 15</inkml:trace>
  <inkml:trace contextRef="#ctx0" brushRef="#br0" timeOffset="39452.12">8322 6868 470 0,'3'2'350'15,"1"0"-20"-15,3 1-58 16,2-1-40-16,0 0-77 16,1 0-34-16,3-2-55 0,1 2-18 15,2-1-39-15,0 2-7 16,0-3-59-16,0-4-60 15,2 0-332-15,1-4 295 16</inkml:trace>
  <inkml:trace contextRef="#ctx0" brushRef="#br0" timeOffset="39692.22">8697 6689 929 0,'1'14'461'15,"-1"5"-177"-15,-10 8-129 16,2 7-34-16,-4 8-55 16,-7 0-11-16,2-4-25 15,1-3-6-15,2-3-32 16,1-7-50-16,1-1-197 15,2-2 173-15</inkml:trace>
  <inkml:trace contextRef="#ctx0" brushRef="#br0" timeOffset="40021.11">9111 6294 973 0,'23'14'435'0,"-3"15"-226"15,2 7 18-15,-9 10-58 16,-2 3-35-16,-3 2-47 15,-8-1-26-15,-3 12-29 16,-4 4-8-16,-14 13-9 16,1 4-5-16,-9-7-5 15,-2-5 3-15,-1-13-55 16,-1-3-45-16,-4-14 358 16,-1 2-238-16</inkml:trace>
  <inkml:trace contextRef="#ctx0" brushRef="#br0" timeOffset="40950.26">9709 6798 483 0,'-63'10'262'16,"53"-11"-80"-16,5 2 4 16,3-1-1-16,2-2-1 15,0 2-11-15,0-2-33 16,0 2-9-16,0 0-20 15,0 0-7-15,8 2-19 16,5 1-18-16,32 17-31 16,-28-14-11-16,2 0-10 15,0-2-3-15,-1-1-3 16,5 2-1-16,0-1-2 16,3 1-2-16,-3 1 0 0,-5-1-1 15,1 0 1-15,-5-2-11 16,-3-3-41-16,1 0-44 15,-7-2-207-15,2 0 197 16</inkml:trace>
  <inkml:trace contextRef="#ctx0" brushRef="#br0" timeOffset="41619.33">10263 6612 957 0,'5'-8'459'0,"5"4"-189"15,5 1-30-15,2 5-101 16,2 2-36-16,-1 4-54 16,1 5-13-16,-5 3-15 15,5 3-5-15,-2 5-1 0,-7 3 0 16,-1 5 6-16,-9 1 1 15,-9 7-1-15,-1 0-1 16,-11 4-10-16,-2-3-2 16,-7-4-11-16,-1 0-9 15,4-10-11-15,0-7-5 16,4-8 2-16,-5-7 5 16,5-8 9-16,1-4 7 15,5-4 4-15,7-1 3 0,6-2 0 16,4 0 0-16,4-3 4 15,4 3 2-15,3 1 4 16,0 0 4-16,3 4 10 16,-1 4 2-16,3 4 1 15,1 4 0-15,0 5-7 16,0 1-4-16,0 2-6 16,0 0-4-16,0 0-4 15,3 1-2-15,1 1 0 16,7 3-1-16,-3-3 0 15,3-1-1-15,-4-2-12 16,-3-4-15-16,-4 0-50 16,1-5-45-16,-7-1-161 15,1-4-136-15,0-3 260 16</inkml:trace>
  <inkml:trace contextRef="#ctx0" brushRef="#br0" timeOffset="42182.28">10803 6620 615 0,'-1'-2'316'16,"-1"0"-70"-16,6 4-30 0,-4-2-47 15,0 0-2-15,0 0-22 16,1 21 2-16,6 37-14 15,-6-25-19-15,-3-1-43 16,5-2-19-16,-3-9-37 16,3-7-9-16,5-5 2 15,-7-9 2-15,9-2 3 16,1-2 1-16,9-5-7 16,4-1-3-16,4 5-4 15,1 3-1-15,0 9 0 16,-4 5 0-16,-6 6 1 15,-4 3 1-15,-11 6 4 16,-7 1-1-16,-10 5-2 16,-9 2-12-16,-11 1-29 15,-5 4-20-15,-2-1-40 16,-3 2-6-16,-2-6 23 16,1-6 18-16,-6-11 44 15,1-8 18-15,8-10 22 0,6-4 5 16,19-3 21-16,8-3 11 15,10-4-2-15,8-2 4 16,10-7-8-16,4 2-3 16,10-6-3-16,4 1 0 15,6 4-9-15,1 0-8 16,1 11-13-16,4 3-8 16,4 9-7-16,4 9-3 15,9 9 3-15,4 7-21 0,8 14 412 16,3 8-296-16</inkml:trace>
  <inkml:trace contextRef="#ctx0" brushRef="#br0" timeOffset="78977.86">12475 7061 576 0,'-66'10'314'16,"66"-9"-67"-16,-2 0-52 15,-2-2-74-15,4 1-28 16,0 0-46-16,0 0-5 0,0 0 14 15,3 1 13-15,9 5 40 16,6 3-3-16,31 15-17 16,-23-19-16-16,6 0-36 15,-1-1-8-15,2-3-20 16,-3-1-2-16,5-2-3 16,0-2 0-16,3-2 0 15,-1 2-2-15,-3 2 1 16,-3 2 0-16,-6 0 1 15,-7 1 4-15,-6 1-42 16,-2-1-49-16,-1 3-196 16,0-2-264-16,-9-2 345 15</inkml:trace>
  <inkml:trace contextRef="#ctx0" brushRef="#br0" timeOffset="79378.3">12448 6915 594 0,'-4'1'439'16,"-2"-1"15"-16,5-1-174 16,1 1-57-16,0-1-115 15,0 0-43-15,0 0-42 16,9-1-1-16,10-4-2 16,39-6 3-16,-20 5 3 15,4 2-5-15,3 1-3 16,0-1-5-16,-2 5-7 15,-3 0 1-15,0 0-2 16,-1 2-1-16,-7-3 7 16,-1 1-16-16,-10-5-77 15,-2-3-58-15,-2-1-316 16,-3-2 295-16</inkml:trace>
  <inkml:trace contextRef="#ctx0" brushRef="#br0" timeOffset="80282.89">14192 6717 563 0,'-27'-43'288'0,"25"39"-67"16,1 3-36-16,-4 1-68 15,4-1-35-15,0 1-46 16,1 0 2-16,0 0 27 16,7 11 15-16,3 7 12 15,36 31 1-15,-27-19-17 16,-1 1-8-16,1 6-24 16,3 2-16-16,2 1-16 15,4 1-4-15,1-1-3 16,0-4-1-16,2 0 2 0,-2-3-1 15,-2-2 2-15,0 1 1 16,-10-2 0-16,1-2 1 16,-6-2 0-16,0-2 0 15,-9-6-1-15,-1-2-18 16,2-8-62-16,-1-3-37 16,-1-5-69-16,-1-4-111 15,-1 3 197-15</inkml:trace>
  <inkml:trace contextRef="#ctx0" brushRef="#br0" timeOffset="80539.64">14575 6813 530 0,'-9'-3'305'0,"-2"8"-43"16,5 6-39-16,-10 11-62 15,-1 6-15-15,-7 11-22 16,-13 0-10-16,-3 6-30 16,0 0-16-16,-8 0-31 15,3 2-13-15,-1-2-17 16,-2-2-3-16,12-5-17 16,7-5-38-16,7-5-132 15,8-6-138-15,9-8 194 16</inkml:trace>
  <inkml:trace contextRef="#ctx0" brushRef="#br0" timeOffset="81372.14">14771 6317 430 0,'0'-82'267'16,"8"73"-8"-16,-1 1-11 15,5 0-39-15,1 3-26 16,1-2-42-16,6 2-17 16,1 3-43-16,1-1-21 15,-1 5-33-15,2 4-13 16,-4 2-11-16,-3 7 0 0,-1 2 1 15,-5 3 1-15,-5 5 5 16,-3 0 2-16,-7 5 2 16,-5 0-2-16,-7 1-2 15,-1 1-2-15,-5-7 1 16,0-2-8-16,-2-8-9 16,-3 0-4-16,3-10-24 15,-1 1-4-15,2-8-10 16,2-7-4-16,7 2 20 15,5-3 10-15,5 4 13 16,4 0 3-16,1 0 0 16,3 1-1-16,7 2 2 15,-2-4 2-15,6 5 1 16,0-3 3-16,4 5 7 16,5 5 3-16,0-4 3 15,3 7 0-15,-1-3 1 16,-2 1 0-16,0 4 0 0,-5-6-1 15,2 5-5-15,-3 0-1 16,2-2-2-16,1 1 1 16,-6-2-42-16,5-1-72 15,-2-3-150-15,-1 6 156 16</inkml:trace>
  <inkml:trace contextRef="#ctx0" brushRef="#br0" timeOffset="81911.75">15331 6864 618 0,'-25'81'310'15,"30"-79"-102"-15,4 3 8 16,5 0-60-16,1 0-23 0,2-2-36 15,5-2-14-15,1 3-26 16,2-1-13-16,3 1-25 16,-3 1-8-16,0-3-4 15,-1 0-1-15,-2-2 0 16,0 0 4-16,1 0-59 16,-3-1-54-16,3-3-203 15,-4 0 186-15</inkml:trace>
  <inkml:trace contextRef="#ctx0" brushRef="#br0" timeOffset="82545.99">15818 6901 380 0,'72'34'243'0,"-71"-31"-1"16,1-2-3-16,2-1-48 15,-4-1-19-15,0 0-41 16,0 0-25-16,11-2-36 16,1-16-13-16,34-31-19 15,-30 25-10-15,0-3-12 16,5 0-1-16,0-2-4 16,3-2-3-16,-5 2-1 15,1-1-1-15,-4 4 0 16,-6 0 0-16,6 10 1 15,-6 1-1-15,-3 8 2 16,-4 2 13-16,-1 4 12 16,-1 1-2-16,-2 1-4 15,1 0-15-15,0 0-12 16,-2 3 0-16,2 18 1 16,-7 29 0-16,-3-18 3 15,-1 6 4-15,-7 13 4 0,3 6 15 16,-3 4 13-16,-3 3-2 15,-1-5 2-15,0-2-13 16,1-4-14-16,4-3-2 16,1-1-5-16,2-3-1 15,5-2-1-15,3-3-1 16,1-7-1-16,5-5-10 16,0-10-28-16,-1-8-31 15,0-6-61-15,-1-5-68 0,1-10 123 16</inkml:trace>
  <inkml:trace contextRef="#ctx0" brushRef="#br0" timeOffset="83366.97">16894 7110 413 0,'-51'26'260'16,"50"-24"-6"-16,6 4-26 15,-2-4-12-15,-3-2-9 16,0 0-9-16,6 1-6 16,14 1-47-16,27 3-35 15,-24-6-56-15,1 1-21 16,3 0-25-16,0 0-3 16,3 4-3-16,-3 0 0 0,0-2 0 15,0 1 0-15,-8-1 1 16,3-1 1-16,-6-1 0 15,-4 1 0-15,-5-1-11 16,-1 0-24-16,-6 1-88 16,-5-1-57-16,5 0-201 15,-1 0 231-15</inkml:trace>
  <inkml:trace contextRef="#ctx0" brushRef="#br0" timeOffset="84061.98">17561 6950 295 0,'77'-29'202'16,"-71"22"45"-16,-3-2-48 0,10 0 12 15,1 1-10-15,5-1-37 16,3 3-16-16,2 4-45 15,5 1-25-15,-6 3-21 16,-6 3-14-16,1 5-19 16,-1 4-3-16,-3 4-13 15,4 3-2-15,-13 3 1 16,1 3 1-16,-12 1 5 16,4 8-1-16,-13 3 1 15,-1 4-2-15,-12 3-3 16,-8-5-1-16,-2 0-3 15,-10-6-2-15,2-9-1 16,0-6-3-16,2-12-9 16,2-5-1-16,11-6-5 15,5-6-4-15,16 1-1 16,6-4-2-16,9-5 0 16,6-1 5-16,8-8 10 0,3 2 4 15,6 3 7-15,3 5 7 16,0 5 5-16,0 4 3 15,0 7 2-15,0 3-3 16,-4 9 1-16,-3 1 1 16,-1 8-2-16,-6-2 0 15,-3 0-6-15,0 0-2 16,-7-2-2-16,3 2 0 0,0-3 1 16,-4 2-13-1,3-6-37-15,-1-1-46 0,-4-5-145 16,3-4-105-16,2-2 205 15</inkml:trace>
  <inkml:trace contextRef="#ctx0" brushRef="#br0" timeOffset="84738.74">18318 6905 500 0,'-2'11'255'0,"-4"8"-78"0,-4 3-9 15,0 3 7-15,3 4-34 16,-3-1-18-16,2-1-11 15,2 4-36-15,1-10-18 16,4-3-34-16,1-1-7 16,4-10-1-16,4 1 1 15,8-5 13-15,6-3 2 16,2-11-3-16,3-1-2 16,-1-5-14-16,-1 4-6 0,3 4-2 15,-2 1-3-15,-2 8-2 16,-6 3 0-16,-4 6-1 15,-6 7 1-15,-10 5 0 16,-4 8 1-16,-13 8-4 16,-8 4-10-16,-2 9-25 15,-5 4-8-15,-9 5-5 16,2 2 10-16,-15 0-4 16,-8-7 6-16,-6-2 12 15,-9-9-1-15,7-12 23 16,4-7-2-16,17-18 1 15,7-5 2-15,14-8 18 16,5-1 9-16,17 6 24 16,2-5-1-16,10-3-11 15,13-2-6-15,9-8-23 16,9-3 1-16,25-3 31 16,7-6 14-16,13 4 7 15,7 3 0-15,-6 10-18 0,-6 4-14 16,-12 9-3-16,-4 3-2 15,-1 5-11-15,-2 3 0 16,4 3-19-16,1 2-34 16,-5 2-124-16,0-1-116 15,-11-6 168-15</inkml:trace>
  <inkml:trace contextRef="#ctx0" brushRef="#br0" timeOffset="86400.65">2097 9684 702 0,'7'-16'340'0,"5"2"-141"16,2-1-44-16,4 4-52 0,5 1-27 15,0-1-19-15,3 0 11 16,16 0-17-16,5 4 12 15,9 4 6-15,0 3-8 16,0 3 3-16,0 5-26 16,-1 7-22-16,-5 2-3 15,-5 8-4-15,-5 3 1 16,-10 8 2-16,1 5 3 16,-6 0 4-16,-1 5 1 0,-7 5-1 15,-6 8-2-15,-11 12-3 16,-5 5 0-16,-7 5-2 15,-2-1 0-15,-6-6-1 16,-4-5 0-16,3-9 1 16,-4-2 1-16,-8-9 1 15,-4-5 2-15,-13-13 0 16,-5-7-3-16,-2-13-20 16,-1-8-12-16,1-11-16 15,6-7-5-15,12-11 5 16,7 0 5-16,14-2 10 15,7-2 4-15,7-1 13 16,4-1 3-16,5 2 3 16,4 1 1-16,13 4-2 15,3 0 5-15,8 3 7 16,2 1 11-16,0 4 11 0,2 6-3 16,1 1-4-16,2 1-8 15,-1 5-8-15,-3 2-1 16,-5 2-3-16,0 5-1 15,-13-3-3-15,-1 4 0 16,-2-1 0-16,-4 1 1 16,4 5 3-16,4-3-15 15,0 0-45-15,1 1-29 16,1-8-69-16,-1-2-10 16,2-6-105-16,0-4 167 15</inkml:trace>
  <inkml:trace contextRef="#ctx0" brushRef="#br0" timeOffset="87005.5">4009 9379 434 0,'-10'-14'259'15,"2"6"-9"-15,-2 2-104 16,-3 2-11-16,0 3-20 16,-5 3-24-16,-2 5-7 15,2 7-36-15,-3 3-8 0,1 9-6 16,-4 1-9-16,-3 10 4 15,-1 5-4-15,3 9-8 16,1 5 0-16,-2 6-16 16,-3-1-2-16,0 8 0 15,2 5 0-15,1 13 16 16,4 1 10-16,6 4-1 16,1-6 26-16,7-9-9 15,5 2-9-15,3-7 37 16,8 1-22-16,8-11-7 15,1-7 1-15,11-10-37 16,-1-14-3-16,9-9-1 16,0-6-1-16,9-3-24 15,-4-2-32-15,-9-4-180 16,8-2-123-16,-6-6 214 16</inkml:trace>
  <inkml:trace contextRef="#ctx0" brushRef="#br0" timeOffset="87653.83">4547 9827 599 0,'3'-27'273'0,"4"39"-146"16,1 6-15-16,2-1-25 15,5 10 16-15,0-2-9 16,13 10 20-16,-1 2 23 16,2 6-24-16,7 0 5 0,-10-2-54 15,7 3-27 1,-3-2-22-16,-1 0-5 0,-3 1 0 15,-10-4-2-15,1-1 0 16,-2-1-1-16,2 0-1 16,0-1 1-16,3 2-3 15,-1-2 0-15,-10-7-28 16,5 0-31-16,-6-8-119 16,-1-6-174-16,3-10 224 15</inkml:trace>
  <inkml:trace contextRef="#ctx0" brushRef="#br0" timeOffset="87995.9">5088 10006 804 0,'-2'-17'349'15,"0"7"-159"-15,-3-2-52 16,-2 5-6-16,-1 6-29 16,-1 6-40-16,-1 7-19 15,-3 8 6-15,-4 3-1 16,-11 15 13-16,6 3 1 16,-2 6-22-16,0 8-6 0,1-5-15 15,-5-1-7-15,-5 0-7 16,-2-2-1-16,0 1-3 15,-3-1 2-15,5-8 2 16,4-7-1-16,3-12-21 16,6-5-33-16,6-9-132 15,3-3-125-15,9-6 187 16</inkml:trace>
  <inkml:trace contextRef="#ctx0" brushRef="#br0" timeOffset="88535.88">4935 9588 488 0,'-4'0'253'0,"0"2"-59"15,-4 1-22-15,5 7-40 16,-7 2-18-16,5 9-33 15,-2-1-18-15,5 6 22 16,2-3 16-16,3-6-4 16,6-2-1-16,-2-10-43 15,3 0-20-15,-2-6-4 16,7-4 3-16,4-8-5 16,-1-7-2-16,5-3-6 15,-8-3-2-15,-5 3 0 16,2 3-2-16,-12 1 42 15,-3 2 13-15,-8 2 18 16,-1 1 4-16,-4 7-43 16,1 2-15-16,1 5-26 15,-2 0-5-15,4 0-5 16,4 2-6-16,2 2-33 16,3 3-24-16,2 3-82 15,-2 3-93-15,0 4 156 0</inkml:trace>
  <inkml:trace contextRef="#ctx0" brushRef="#br0" timeOffset="89056.01">5497 10573 640 0,'25'13'326'0,"-25"-11"-89"16,-7 4-59-16,5 9-33 16,-9 8-12-16,0 3-34 15,-6 12-6-15,-5 2-1 16,-4 8-24-16,-4 1-4 16,-10 0-37-16,-5 3 0 0,-1-3-115 15,0-2-62-15,8-4-152 16,5-8 155-16</inkml:trace>
  <inkml:trace contextRef="#ctx0" brushRef="#br0" timeOffset="89827.95">6021 10110 430 0,'-16'-16'227'16,"10"32"-38"-16,-2 1-16 16,6 0-6-16,-2 1-8 0,2 0-24 15,2-2-17-15,3-4-36 16,2-6-21-1,-1-2-30-15,-1-1-10 0,13 2-12 16,5 0-1-16,7-6 0 16,0-7 0-16,4-1-8 15,0-1 28-15,-4 5 9 16,-6 4 1-16,0 2 11 16,0 3-30-16,-6 7-8 15,2 3-1-15,-7 6 0 16,-5 6 0-16,-5 12 0 15,-4 0 0-15,-13 12-2 16,-3 8-3-16,-7 8-2 16,-6 6-2-16,-5 4-1 15,-5-5 16-15,2-5-40 16,-3-10-1-16,7-10 1 16,-2-9-14-16,1-16 48 0,7-8 3 15,5-9 0-15,6-9-5 16,10-8-14-16,6-4-6 15,5-7-4-15,7 2 2 16,7-6 8-16,4-4 2 16,3 2 4-16,-1-1 7 15,5 5 21-15,-2 5 11 16,3 3 5-16,2 3-5 16,-1 2-19-16,3 2-9 15,-1 1-5-15,-2 1-1 0,-7 2 1 16,-2 2-20-16,-4 2-56 15,1-3-68-15,-2-6 79 16</inkml:trace>
  <inkml:trace contextRef="#ctx0" brushRef="#br0" timeOffset="90265.64">6244 9870 547 0,'-5'-5'352'15,"-3"5"26"1,2 2-138-16,-1-1-78 0,0 5-53 15,2 5-57-15,4 0-17 16,2 6-8-16,6 1 2 16,1-8-10-16,3-3-6 15,0-6-3-15,1-3 2 16,-1-4 11-16,-1-4 11 16,0-3 15-16,-4-2 5 0,-2 1 11 15,-3 4 6-15,-1 0 2 16,-3 5 1-16,1 3-22 15,-3 1-17-15,0 4-30 16,0 2-10-16,-2 3-7 16,2-1 2-16,2-1-9 15,0 1-22-15,4 2-52 16,0-1-76-16,3 7 106 16</inkml:trace>
  <inkml:trace contextRef="#ctx0" brushRef="#br0" timeOffset="90638.59">6870 9399 597 0,'8'8'240'16,"5"7"-153"-16,2 4 15 15,1 8 21-15,1 4 7 16,-1 9 0-16,4 2-19 16,-6 12-51-16,5 2-15 0,-8 5-12 15,-8 4 11-15,-1 17 58 16,-6 6 20-16,-4 11 12 15,-2 3-5-15,-9-11-59 16,-8-7-20-16,-11-4-20 16,-3-1-11-16,-13-3-5 15,1-2-14-15,-4-14-54 16,-1-9-68-16,6-10 73 16</inkml:trace>
  <inkml:trace contextRef="#ctx0" brushRef="#br0" timeOffset="91505.4">1519 11628 286 0,'145'-77'141'0,"-114"80"-60"0,-1 1 10 16,14 7 13-16,9 2-5 15,10 1 27-15,10 2 0 16,7-1-21-16,5 0-17 16,11-2-36-16,4-1-22 15,18-5-11-15,4-2-5 16,5 2-8-16,4 1-2 16,0-1-50-16,6 3 95 15,13-2 11-15,7-4 1 0,10 0 51 16,5-6-94-16,-36-3-8 31,-68 3-2-31,0 0-1 0,201-4-4 0,2 2 37 16,-2 3 5-16,-96 7 1 15,3-1 2-15,-7-2-35 16,0-2-3-16,-3-4 1 16,-9-3 1-16,-3-1-3 15,-2 1-1-15,-11 1-4 16,-5-1-1-16,-11 2-2 15,-6-2 1-15,-10-1 2 16,1-2 2-16,-21-2 3 16,-11-6 2-16,-15-1 0 15,-9-1 15-15,-10-2-88 16,-8 3-72-16,-20 7 86 16</inkml:trace>
  <inkml:trace contextRef="#ctx0" brushRef="#br0" timeOffset="92447.33">2814 12295 554 0,'5'-11'354'15,"4"-2"1"-15,2 0-128 16,6 6-75-16,6 4-55 16,7 3-38-16,3-4-12 0,4 3 4 15,0 1 1-15,7 1-6 16,-1 8-6-16,-3 3-9 15,-4 5 21-15,-5 6 4 16,-5 2-2-16,-5 7-3 16,1 5-24-16,-7 10-13 15,-1 3-1-15,-11 16-4 16,-3 8-2-16,-6 12-1 16,-4 4-2-16,-3-8 2 15,-2-4 0-15,-10-14 2 16,-4-4 2-16,0-6 5 15,-11-10 3-15,-1-8 4 16,-2-9 1-16,-3-12-8 16,4-6-8-16,3-13-12 15,4-5-8-15,5-11-7 16,5-6 2-16,8-4 4 16,2-9 3-16,7 2 5 0,2 4 1 15,3 3 0-15,6 7 0 16,5 3 4-16,2 0 1 15,9 5 4-15,0 4 1 16,6 3-2-16,3 2-3 16,2 1-1-16,1 0 1 15,5-1-1-15,1-1 1 16,-1-3 0-16,7 0 0 16,-7 2 0-16,0 3 2 15,-4 0-20-15,-6 1-51 0,1-3-152 16,-2 0-72-16,10-1-176 15,3-4 272-15</inkml:trace>
  <inkml:trace contextRef="#ctx0" brushRef="#br0" timeOffset="92886.77">4378 12131 995 0,'0'-6'557'0,"-2"4"-17"16,-6 5-461-16,-5 6-16 16,-7 11-72-16,-5 7-11 15,-6 16 4-15,-4 4 5 16,-6 11 7-16,2 5 0 16,1 11 2-16,0 6-2 0,10 11 0 15,5 4-2-15,12-4 2 16,7-4-10-16,10-13 24 15,5-6 3-15,7-6 2 16,2-4 10-16,6-6-22 16,2-6-2-16,7-10 8 15,-2-8-18-15,2-9-72 16,3-5-78-16,-4-7 89 16</inkml:trace>
  <inkml:trace contextRef="#ctx0" brushRef="#br0" timeOffset="93352.64">4689 12407 665 0,'23'-46'328'0,"-4"52"-104"16,2 5-81-16,5 9-33 15,3 3-44-15,0 10-15 16,-4 1 9-16,-1 4-2 16,4 6 3-16,-3 7-21 15,0 6-16-15,0 4-9 16,0 0-5-16,-2-11-3 15,4-5-1-15,-4-12 0 16,-2-4 13-16,-4-10-76 16,-3-6-64-16,-5-3 79 15</inkml:trace>
  <inkml:trace contextRef="#ctx0" brushRef="#br0" timeOffset="93639.73">5242 12362 850 0,'3'-1'457'16,"-12"2"-106"-16,-3 5-147 16,-7 13-99-16,-2 5-26 0,-5 11-7 15,-2-2 6-15,-2 7 0 16,-2 2-12-16,2 7-23 15,-3 6-9-15,1 3-18 16,0-2-7-16,-1-5-6 16,4-3 0-16,-2-10-3 15,4-3-18-15,0-9-95 16,1-3-100-16,6-5 127 16</inkml:trace>
  <inkml:trace contextRef="#ctx0" brushRef="#br0" timeOffset="94011.76">5660 12845 685 0,'29'84'399'16,"-42"-72"-91"-16,-8 0-86 15,-3 4-41-15,-8 13-74 16,-1 0-24-16,1 9-41 16,-1 4-9-16,6-7-5 15,6 0-75-15,1-5-175 16,5-7-122-16,7-4 178 16</inkml:trace>
  <inkml:trace contextRef="#ctx0" brushRef="#br0" timeOffset="94784.53">6170 12326 657 0,'-7'10'287'0,"-4"13"-152"16,-3 6-37-16,-3 6-10 15,-2 7-2-15,4-3-3 16,1 4-12-16,8-5-9 15,6-2-3-15,2-8 0 16,6-9-1-16,5-7-18 16,1-6-11-16,8-12-8 15,2-4-1-15,5-7-5 16,3-5-4-16,4-1-6 16,0 3 1-16,-1 5 2 15,-6 6 0-15,-5 8 13 16,-3 4 8-16,-8 8 5 15,-2 2 5-15,-7 8-7 16,-2 2-6-16,-3 9-8 16,-8 4-5-16,-3 10-5 15,-6 2-2-15,-8 8 0 16,-2 4-1-16,-14 8-1 16,-4 2 0-16,-6 3-1 0,2 0-2 15,5-11-24-15,4-6-3 16,7-17-2-16,2-13 5 15,8-14 31-15,4-7 2 16,9-10 2-16,1-5-6 16,6-13-7-16,3-8 0 15,5-9-2-15,7-7 2 16,7-1 2-16,0 1 7 0,4 8 20 16,3 9 6-16,5 11 10 15,1 6-2-15,-1 3-15 16,1 7-4-16,-2 2-8 15,2 1-2-15,-3 5-3 16,-2-4-2-16,-1 5-2 16,-2-4-1-16,-2 1-6 15,-2-1-9-15,-2-2-19 16,-1 3-20-16,1-1-69 16,-4-1-59-16,1-2-235 15,-6-8 261-15</inkml:trace>
  <inkml:trace contextRef="#ctx0" brushRef="#br0" timeOffset="95150.87">6636 12175 933 0,'13'-4'354'16,"4"5"-284"-16,-1 5-9 15,7 8-48-15,0 5 0 16,0 10 16-16,3 4 7 0,-1 11 39 16,-3 4 14-16,-5 2 4 15,0 5 3-15,-5 10-31 16,-6 3-16-16,-5 13-17 15,-6 4-13-15,-8-5 18 16,-5-5 13-16,-7-11 16 16,-4-7 7-16,-8-12-23 15,-3-6-11-15,-4-11-29 16,-4-6-51-16,2-9-207 16,3-5-163-16,7-4 238 15</inkml:trace>
  <inkml:trace contextRef="#ctx0" brushRef="#br0" timeOffset="95810.04">8318 11236 550 0,'-94'-26'344'0,"91"26"-10"0,-1 0-61 16,0 0-83-16,3 0-42 16,1 0-70-16,0 0-9 15,0 0 3-15,9 1-6 16,13 3 2-16,30 5-17 15,-21-8-30-15,-3-2-7 16,5-2-6-16,1-3-1 16,1 1-4-16,6 1 0 15,-6 1 0-15,-3 2-1 16,0 2 1-16,-9-1 1 0,-5-3-18 16,0-3-35-1,-8-1-73-15,0-2-29 0,0 5-133 16,-2 2-75-16,-5 7 236 15</inkml:trace>
  <inkml:trace contextRef="#ctx0" brushRef="#br0" timeOffset="96153.73">8188 11536 750 0,'3'1'430'0,"0"2"-58"16,12 5-163-16,-3-5-41 15,11 1-75-15,3-3-33 16,3-3-23-16,5-3-1 16,8 1-2-16,6-2-8 0,1 3-16 15,3 3-4 1,-8 1-2-16,-2 2 0 0,-8 4-24 16,-7 0-52-16,9 8 49 15</inkml:trace>
  <inkml:trace contextRef="#ctx0" brushRef="#br0" timeOffset="98370.68">10295 9217 281 0,'21'-45'165'0,"-26"47"-28"16,0-1-14-16,-3-1-33 16,3 2-13-16,0-1-1 15,3 2 18-15,1-3 10 16,0 0-15-16,0 0-30 0,-4 4-22 16,3 11-25-16,-40 30-3 15,25-22-3-15,3 1 0 16,-8 11 3-16,1 7-1 15,-6 18 1-15,-1 12 0 16,-8 18 3-16,-1 10 0 16,-3 18 1-16,-4 8-1 15,-2 19-5-15,-3 7-3 16,-2 20-2-16,-1 8 1 0,-4 22-1 16,-1 17 1-16,-10 14-1 15,-1 12 0-15,-1 14-1 16,8 7 0-16,13 11 22 15,7 4 6-15,17-1 1 16,6-1 2-16,16-4-22 16,2-7-3-16,2-4 21 15,6-6 17-15,4-11 27 16,4-16 13-16,8-10 0 16,0-18-14-16,6-25-28 15,11-6-15-15,6-40-23 16,1-9-3-16,6-27-2 15,-4-9 1-15,-3-12-1 16,0-3 0-16,-13-15 1 16,1-7-7-16,1-20-132 15,-4-10 102-15</inkml:trace>
  <inkml:trace contextRef="#ctx0" brushRef="#br0" timeOffset="103924.93">10516 9980 388 0,'-64'-15'265'0,"59"12"-8"15,2 2-89-15,0-2-18 16,1 2-40-16,2 0-9 16,-2 0-1-16,2 0 0 15,0-3 0-15,7-8-5 0,3 5-21 16,39-29-14-16,-23 26-19 16,6 0-8-16,4 0-3 15,2 2-2-15,3 4 2 16,-3 4 5-16,2-1-9 15,-9 1-3-15,-6 3-6 16,-4 3-3-16,-4 3-5 16,-1 5 6-16,0 2 8 15,-6 2 3-15,-6 1 5 16,-1 2-4-16,-4 3-10 16,-2 2-2-16,-4 5-5 15,-2 2-1-15,-6 1 0 16,5 3 0-16,-3 0-1 15,-8-5 0-15,2 0 0 16,-9 0-1-16,-6-1-1 16,1 4-1-16,-5 2-2 15,-8-2-1-15,1 0-17 16,3-4-7-16,6-8-9 0,3-3-4 16,3-13 10-16,3-3 5 15,0-7 1-15,4-3-2 16,7-1-5-16,1-3-4 15,4 0-4-15,1-2 4 16,6-2 7-16,0 2 4 16,3-4 10-16,2 5 0 15,3 0 2-15,0-1-1 0,2 2 2 16,7 0 1-16,0-1 1 16,2 0 1-16,6 5 4 15,1-2 3-15,2 8 4 16,0 0 1-16,0 5-1 15,1 5-2-15,-2 2-3 16,5 0-1-16,5 2-1 16,3-1-1-16,4-2 1 15,-1 0 0-15,-3-2 0 16,-4 2 1-16,-4 3 3 16,-5 2-1-16,-4 2 9 15,-3 1-11-15,-1-1-148 16,-2-1 111-16</inkml:trace>
  <inkml:trace contextRef="#ctx0" brushRef="#br0" timeOffset="104584.89">11312 9908 605 0,'4'-2'323'0,"-3"2"-70"15,-1 0-61-15,0 0-81 16,0 0-19-16,0 0-31 16,0 0-9-16,4 12 6 15,0 2-5-15,13 34-9 0,-6-23-3 16,-1 3 2-16,8 3 1 16,0 2 0-16,-1 0-1 15,6 0-21-15,-3-1-8 16,7-1-9-16,1-3-1 15,-1 0 0-15,0 1-1 16,-1-4 0-16,-1 6 0 16,-1-4 0-16,-1-1 2 0,-7-1 0 15,2-1 1 1,-6-3-1-16,0 0-1 16,-2-5-1-16,2-1-1 0,-4-7-12 15,-2 1-26-15,0-5-57 16,-8-4-23-16,2 0-66 15,0-2-9-15,0 1-162 16,-2 0 223-16</inkml:trace>
  <inkml:trace contextRef="#ctx0" brushRef="#br0" timeOffset="104918.73">11814 9873 719 0,'5'-5'355'15,"-4"9"-89"-15,-2 4-50 16,-5 8-42-16,-4 2-15 16,-8 11-48-16,0 4-26 15,-8 3-20-15,0 5-6 16,-3 6-10-16,-2 2 4 15,-2 1-7-15,0 0-11 16,-1 2-9-16,3-4-7 0,-3 1-9 16,5 2-2-1,0-6-3-15,4-2 0 0,7-5 2 16,-4-9-14-16,6-9-44 16,-1-3-40-16,5-7-132 15,6-3-65-15,2-3 175 16</inkml:trace>
  <inkml:trace contextRef="#ctx0" brushRef="#br0" timeOffset="108260.8">15868 9976 542 0,'-68'-44'243'16,"69"41"-106"-16,1-3-17 15,8 1 0-15,-5-1 4 16,11-5 9-16,2 1 4 16,7-1-11-16,6 1-19 0,7 2-26 15,2 0-6-15,5 5-10 16,-15-1-8 0,-15 3-19-16,0 0-9 15,33-1-17-15,4 4-1 0,-12 4-6 16,-17 5 1-16,0 8 2 15,-7 3 4-15,-6 8 5 16,-3 1 3-16,-1 6-1 16,-6 2-1-16,-4 5-3 15,-3 4-1-15,-9 1-2 16,0 0 0-16,-9-2 2 16,-4 0-1-16,-5-1-2 15,-4 3-2-15,-4-2-3 16,-4-1-1-16,0-10 0 15,4-2 0-15,3-11 1 16,4-3 0-16,5-7 0 16,2-6-2-16,6-7-10 0,3-7-7 15,4-7-13-15,5-6-2 16,4-4 7-16,5 0 6 16,2 2 9-16,5 2 2 15,3 6 2-15,-2 1-1 16,2 3 0-16,-1 1 2 15,1 4-3-15,4-1 1 16,0 4-2-16,4 3 1 16,2 0 2-16,1 2-1 0,6 0 3 15,0 1 2-15,1 4 6 16,2 6 2-16,-3 0 3 16,-2 4-2-16,0 2-4 15,-4-3-1-15,0 0-3 16,-1 0-1-16,5 1-1 15,-7-2 0-15,-1 0 0 16,2-2 0-16,-10-8 1 16,13-1-12-16,-6-5-54 15,5-5-33-15,3-1-107 16,-2-4-102-16,9-2 199 16</inkml:trace>
  <inkml:trace contextRef="#ctx0" brushRef="#br0" timeOffset="109385.75">17047 9853 459 0,'-1'8'247'0,"-3"4"-33"15,0 5-16-15,-2 3-59 16,-1 6-22-16,2 6-42 15,1 1 1-15,2 0 13 16,3 1-2-16,6-3-17 16,0-2-15-16,2-5-21 0,3-3-1 15,4-4 1-15,-1-5 0 16,5-3-2-16,3-2-3 16,1-8-5-16,3-2 1 15,4-5 5-15,-6-6 6 16,1-1 2-16,2 0-3 15,-5-4-6-15,6 4-8 16,3 3-7-16,-1 0-2 16,-1 3-1-16,-3 2-1 0,-4 5-1 15,-6 0-1-15,-4 5-3 16,-2 3-1-16,-4 5 4 16,-1 2 3-16,-1 4 2 15,-5 4 1-15,-3 1-4 16,-4 7-2-16,-5 6-3 15,-2 0 0-15,-8 11-1 16,-6 1 0-16,-6 6 0 16,1 11-1-16,-4 4 0 15,-1 2 0-15,-4-6-1 16,-1-3 1-16,-6-13-2 16,3-7 0-16,0-8-5 15,3-1-4-15,1-10-7 16,4-1 0-16,5-10-2 15,2-6-5-15,6-7-6 16,0-7 0-16,12-1 2 16,-2-3 7-16,5-6 11 15,5 1 2-15,-3-8 4 0,8 2 1 16,0 2 1-16,7-1 0 16,1 0 4-16,0 4 2 15,11-1 5-15,-4 1 2 16,6 1 2-16,1-1 1 15,4 1-1-15,2 2 1 16,4-1 6-16,4 2 2 16,5-1 5-16,2 2 8 0,6 4 5 15,-2-2-2-15,-3 5-5 16,-1 1-10-16,-4 4-4 16,4 3-2-16,-4 3 2 15,2 3 2-15,-4 1-13 16,-3-2-1-16,3 0-5 15,-1 0 0-15,2-3-1 16,2 1-1-16,-4-2 1 16,-2-2-12-16,-1-3-50 15,-9-3-40-15,-2-1 124 16,10-1-49-16</inkml:trace>
  <inkml:trace contextRef="#ctx0" brushRef="#br0" timeOffset="113233.55">9961 13859 409 0,'-72'60'239'0,"69"-61"-34"16,3 0-33-16,0 2-63 15,0-1-28-15,0 0-42 16,0 0-11-16,0-1-11 16,0-1 17-16,0 1 44 0,3-1 19 15,15-4 19-15,29-37-5 16,-17 28-25-16,-3-2-12 16,6 5-15-16,2 2-13 15,-1 0-18-15,7 5-3 16,-7 4-8-16,1 0-2 15,-5 2-2-15,-8 2-2 16,1 1-1-16,-4 5-2 0,-3 7 1 16,3-1 0-1,1 7 1-15,-3 1 3 0,1 2 9 16,-1 6 3-16,-4-1 7 16,-1 5-1-16,-4 4-8 15,-5-1-2-15,-4 5-5 16,-6 2-3-16,-10 12-2 15,-2 7-1-15,-10 5-1 16,-3 0-1-16,4-6-3 16,-7-7 0-16,0-8-1 15,4-1-1-15,-6-10 2 16,3-5-1-16,1-3-1 16,-2-5-2-16,0-8-3 15,1-4-7-15,-1-11-14 16,1-3-4-16,3-9-8 15,-1-8 1-15,5-4 10 16,4 0 5-16,9 0 11 16,4 3 4-16,9 5 3 15,-3-3 1-15,0 0 1 0,2 3-1 16,3-4 0-16,6 2 1 16,3 2 2-16,4 1 2 15,-4 0 2-15,4 3-1 16,8 2-2-16,2 3-2 15,8 6 1-15,-4 2 1 16,5 4 1-16,2 3 6 0,1 3 14 16,5 1 6-1,-6-2 4-15,-1 1-4 0,-2 2-15 16,-3 1-6-16,-4 5-4 16,-2-2-1-16,0-1-2 15,0-1 0-15,7-2-2 16,1 0-1-16,-1-2-16 15,2 0-15-15,-4-1-44 16,3 1-40-16,-4-2-108 16,1-1-156-16,-3-1 244 15</inkml:trace>
  <inkml:trace contextRef="#ctx0" brushRef="#br0" timeOffset="113844.75">10973 14000 637 0,'-40'-48'331'16,"47"56"-104"-16,5 4-75 15,1 6-27-15,6-2-46 16,-1 4-27-16,10 3-10 16,2 1 9-16,6 5 20 15,4-1 9-15,3 4 11 16,-2 3-5-16,-2 5-13 15,1 6-5-15,-9 3-19 16,-6 0-10-16,-4-1-18 16,-6-5-6-16,6-6-8 0,3-1-1 15,2-6-3-15,-2-3 1 16,-2-7-3-16,-1-1 1 16,-2-6 0-16,-2-1-1 15,-4-3-1-15,3-2-1 16,-9-3-11-16,1 1-20 15,-5-4-56-15,-2-3-36 16,-1-2-79-16,0 3-44 16,0 0 160-16</inkml:trace>
  <inkml:trace contextRef="#ctx0" brushRef="#br0" timeOffset="114228.86">11619 13906 660 0,'0'-18'358'0,"-6"7"-60"16,4 3-41-16,-6 8-92 15,-1 6-28-15,-3 7-55 16,0 6-22-16,-5 7-8 15,-4 2 4-15,-2 4 13 16,-1 2-2-16,-1 4 5 16,1 2 0-16,1 3-16 0,2 5-9 15,-1 8-21 1,-7 3-10-16,-6 10-10 0,-6 1-2 16,-3-2-1-16,4-4-1 15,3-8 1-15,-1 0-2 16,8-10 0-16,1-1 0 15,5-8-23-15,6-8-21 16,5-7-63-16,-1-7-60 16,8-5-233-16,1-5 258 0</inkml:trace>
  <inkml:trace contextRef="#ctx0" brushRef="#br0" timeOffset="117028.6">15612 14205 401 0,'-31'-28'260'0,"36"31"8"15,-6-3-100-15,-1 0-24 16,2-1-28-16,-1 1-25 0,0-1-42 15,0 0-5 1,0 1-14-16,-2 0 5 0,3 0 7 16,0 0 10-16,0 0 12 15,0 0-3-15,0 0 6 16,0 0 0-16,11 2-7 16,6 2-4-16,30 6-18 15,-22-8-11-15,3-1-8 16,1 0 0-16,7 2 1 15,-2-3 6-15,8 2 2 16,0-4 0-16,2-1 21 16,0 3-7-16,-2-3-1 15,-1 0 2-15,-3-1-22 16,-1 0-2-16,-8-1-3 16,2 2-2-16,-3 1-4 15,-7 1-1-15,0 1-3 16,-4 1 0-16,-8 1 0 15,3-2 0-15,-5-2 0 0,-3 2 0 16,1 0-2-16,-4-1-2 16,-1 1-10-16,0 0-8 15,0-1-21-15,0 0-15 16,0-1-59-16,0 2-50 16,0 0-212-16,0 0 237 15</inkml:trace>
  <inkml:trace contextRef="#ctx0" brushRef="#br0" timeOffset="118119.78">16945 13871 485 0,'24'-31'207'16,"-24"24"-91"-16,1 0-14 15,3-1 19-15,-1-2 22 16,3 2 9-16,0 1-1 0,5-1-14 16,2 3-16-16,3-2-26 15,5 3-15-15,2 0-39 16,6 3-15-16,0 0-17 16,3 1-3-16,1 5-3 15,-6 0 0-15,0 8 3 16,-6 3 4-16,2 0 3 15,-2 4 3-15,1 3-1 16,2 0-3-16,-5 3-2 16,-5 5 4-16,-5 0 11 15,-5 8 1-15,-8 1 7 16,-3 2-3-16,-8 3-11 16,-3 4-3-16,-5 7-7 15,-3 0-4-15,0 4-3 16,-4-5-2-16,0-5-1 15,-10-7-1-15,-4-10 2 0,-7-5 3 16,-4-6 0-16,5-2-3 16,2-9-2-16,5-4-7 15,5-7-11-15,5 0-6 16,9-8 3-16,3-2 4 16,8-8 13-16,-1-4 7 15,5-1 5-15,0-2 2 16,8 3-1-16,0-1 0 15,5 4-5-15,-1 2-2 16,4-2 0-16,4 4 2 0,1 4 0 16,6-2-1-16,-1 10-1 15,1 1 0-15,7 4-1 16,-2 1 1-16,7 4 0 16,1-1 1-16,1-1 0 15,2 6 1-15,4-1 9 16,0 1 4-16,2 4 2 15,-3-4 3-15,-4 3-6 16,-7 4-3-16,-3 2-2 16,0 4-1-16,-4-2-4 15,3 0 1-15,2 4-1 16,1 0 0-16,0 0 0 16,-1-2 1-16,-2-3-1 15,-3-3 0-15,1 3-2 16,-2-1 1-16,-3-4-2 15,0 2 1-15,-1-7-1 0,-1-1-1 16,0-1-17 0,1-6-26-16,0-4-87 0,0-7-64 15,2-12 115-15</inkml:trace>
  <inkml:trace contextRef="#ctx0" brushRef="#br0" timeOffset="119001.93">18379 9514 359 0,'5'-3'151'0,"-4"4"-34"16,-1 4-41-16,0-5 11 15,0 0 14-15,0 1-8 16,7 13-5-16,21 30-1 16,-15-25-5-16,0 4-17 15,3 2-5-15,4 9-11 16,-3 2-9-16,6 10-18 15,3 4-4-15,-3 11 12 16,4 8 3-16,0 17 8 16,-2 4 1-16,4 12-18 15,-3 4-8-15,-3 12-8 16,-1 9-1-16,-5 3-1 16,-1 6-4-16,-9 8 31 15,-1 0 6-15,-5 12 9 16,-3 9 6-16,-5 9-31 15,-3 3-6-15,-6 18-7 16,-4 1-3-16,-9 7-1 0,-1 7-2 16,-9-4 1-16,-2 3 1 15,-5 0 5-15,-3-5 13 16,0 2 25-16,3-7 12 16,4-15 7-16,6-2-11 15,-5-11-24-15,-6-8-11 16,-9-1-11-16,-13-2-1 15,-3-18-1-15,1-2-2 16,-1-24-3-16,10-10 2 0,3-16-28 16,-3-5-30-16,-1-15-77 15,-10-8-40-15,5-6 100 16</inkml:trace>
  <inkml:trace contextRef="#ctx0" brushRef="#br0" timeOffset="125001.57">6524 1304 700 0,'-81'-30'244'0,"-8"-1"-165"0,-13 2-107 16,-8 4-3 0,-5 1 31-16,-8-1 7 0,-11 4 16 15,-7 0 4-15,-10 0-2 16,0 5-5-16,1-3-15 16,2 2-4-16,-13-2-1 15,-5 0 0-15,2 3 0 16,-12 5 0-16,-10 15 8 15,1 8 1-15,-30 15 1 16,4 7 0-16,0 11-8 16,-15 10-2-16,18 8-6 15,-8 6-2-15,5 13 2 16,12-3 2-16,-6 16 4 16,17 1 0-16,1 4 1 15,-3 18 1-15,17 11-1 16,0 9-1-16,16 13-2 15,17-3-1-15,21 1-2 16,15 0 0-16,30 2-1 0,15 1 0 16,18-2-1-16,12-1 1 15,19 0-1-15,10-5 0 16,32 2-2-16,9-4 0 16,25-13 3-16,17-6 1 15,22-16 2-15,20-8 0 16,25-17-2-16,11-5 2 0,20-6 2 15,10-5 2-15,14-3 5 16,7-5 0-16,12-11 6 16,5-8-29-16,16-18-70 15,7-10-40-15,26-17 63 16</inkml:trace>
  <inkml:trace contextRef="#ctx0" brushRef="#br0" timeOffset="125252.15">5004 4528 161 0,'276'-89'83'0,"-13"-17"-22"15,-6-12-32-15,-9-24-21 16,-8-8-6-16,-15-23-55 16,-6-11-32-16,-23-18 7 15,-8-8 33-15,-24 7 114 16,-23-3 79-16,-41 10 83 16,-24 10 3-16,-50 6-18 15,-19 6-35-15,-28 11-76 16,-20 2-34-16,-37-1-53 0,-16 10-12 15,-37 14-13-15,-14 9-2 16,-32 25 10-16,-10 10-1 16,-27 14-17-16,-11 15-19 15,2 19-24-15,-11 14-32 16,19 19 61-16</inkml:trace>
  <inkml:trace contextRef="#ctx0" brushRef="#br0" timeOffset="126561.83">14840 1567 659 0,'-88'-38'216'16,"-2"5"-218"-16,-1 0-3 16,1-5 8-16,-2 4 1 15,-12-2 0-15,-1-2 2 16,3 2 7-16,-2 1 5 16,-8 1 3-16,-8 5 0 15,-3-1-4-15,-7 4-1 0,-8 5-3 16,-3-1-2-16,-6 10-4 15,2-1-4-15,0 2-2 16,4 3 0-16,-11 2 0 16,-6 4 0-16,1 4 8 15,0 3 6-15,-11 4 6 16,2 1 0-16,4 11-8 16,-7 2-7-16,4 5-6 15,8 5 0-15,-13 4-1 16,0 4-1-16,6 13 0 15,-6 9 0-15,-6 10 1 16,9 6-1-16,1 2 2 16,4 2-1-16,10-4 0 15,6 13 1-15,16 7-1 16,8 2 0-16,21 8-2 16,3-9 0-16,14 2 0 15,7 4-1-15,24 0 1 0,15-2 0 16,15 1 0-16,13 0 1 15,16 5 1-15,3 5 0 16,13-2 1-16,12 2-2 16,17 1 0-16,7 1 0 15,31-4-1-15,8-5 1 16,14-9 6-16,15-1 3 16,11-3 10-16,6 0 1 15,19-8 2-15,9-6 3 16,13-14 0-16,15-6 0 0,22-9-2 15,8-9-4-15,18-11-1 16,5-6 5-16,6-16 7 16,6-9 1-16,9-18-7 15,3-15-4-15,-1-19-9 16,-3-10-2-16,-14-19-1 16,-8-7 9-16,-11-19 9 15,-14-8 5-15,-12-10 6 16,-5-5-9-16,-21-14-3 15,-5-4 1-15,-19-6-6 16,-16-2 3-16,-29-3-2 16,-16 6-2-16,-31-8 9 15,-16 0-2-15,-28 9 0 16,-18 0-3-16,-34 4-28 16,-13 4-10-16,-29 6-33 15,-19 3-13-15,-41 14-31 16,-12 7-11-16,-33 17-99 15,-20 13 128-15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55:01.5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4152 2649 284 0,'-16'9'228'0,"35"-20"28"16,0 1-22-16,7 2-59 16,7 3-24-16,-2-6-12 15,6 3-7-15,1 1-28 16,-2 3-14-16,0 5-39 16,-2 5-16-16,-11 10-17 0,-2 6-5 15,-11 8-1-15,-5 5 2 16,-7 6 2-16,-8 0 0 15,-9 6-1-15,-9 1 0 16,-10 1 1-16,-3 3 1 16,-11-6-13-16,-5-6-10 15,-9-9-33-15,1-9-17 16,4-13-21-16,10-7 4 0,18-9 24 16,8-3 11-1,18-3 17-15,8 1 1 0,16-2 1 16,5-3 6-16,6-1 19 15,-2 0 8-15,9 1 3 16,3 5 0-16,-1 4-8 16,5 5-2-16,-5 9-5 15,-5 4-1-15,1 8 0 16,-5 0 1-16,-2 2 0 16,5 4 1-16,-4-2 1 15,9 1-1-15,6-4 1 16,-3-5-5-16,7-6-75 15,0-6-100-15,6-2 112 16</inkml:trace>
  <inkml:trace contextRef="#ctx0" brushRef="#br0" timeOffset="445.5">5425 2711 497 0,'-5'-7'314'16,"11"3"-93"-16,-4 5-68 15,5 1-31-15,5 8-76 16,-2 2-2-16,12 9 9 16,5 4-8-16,5 6-16 15,6 5-7-15,0 8-11 16,-3 0-1-16,3 5-2 15,-3 0-1-15,3 2-1 16,1-1 0-16,-5-7-1 16,-3-3 2-16,-2-10 5 15,-7-5 13-15,-1-12-94 16,-8-9-79-16,-1-14 94 0</inkml:trace>
  <inkml:trace contextRef="#ctx0" brushRef="#br0" timeOffset="639.92">5978 2856 563 0,'-5'-9'328'16,"-8"6"-63"-16,-3 4-28 15,-1 12-79-15,-10 7-32 16,-1 13-22-16,-4 6-13 16,-7 5-26-16,2 3-14 15,-7-1-27-15,3-1-9 0,2-6-6 16,1-2 5-16,-1-7-79 15,1-3-59-15,0-1-256 16,3-1 232-16</inkml:trace>
  <inkml:trace contextRef="#ctx0" brushRef="#br0" timeOffset="1525.96">3944 4565 536 0,'-4'-9'344'15,"10"-4"-73"-15,33-22-81 16,-9 29-49-16,3 3-84 16,-1 7-13-16,0 1-9 15,3 7 3-15,-1 7 5 16,0 2-1-16,-6 7-8 16,-7 6-7-16,-6 10-4 0,-10 0 3 15,-12 61 26 1,-13-50-33-16,-4 3-3 15,-14 2-2-15,-8-1-1 16,-5-2-19-16,-3-3-14 16,1-12-17-16,2-12-9 15,10-13 0-15,3-9 9 16,10-12 9-16,6-3 6 16,10-10 8-16,7-6-3 15,9-6-1-15,4-2-2 0,7-3 5 16,0 3 7-16,10 1 19 15,3 4 9-15,-3 7 11 16,5 6 2-16,-4 9-10 16,-2 3-5-16,4 9-7 15,1 3-3-15,4 7-3 16,1 3 0-16,-1-2-1 16,1 3 0-16,-4 0-2 15,3-1 1-15,-7 2 0 16,4 1 0-16,-5-6-1 15,0-1 1-15,6-5-32 16,2-4-101-16,5-4 90 16</inkml:trace>
  <inkml:trace contextRef="#ctx0" brushRef="#br0" timeOffset="1943.58">5154 4764 762 0,'37'-30'265'0,"-25"43"-238"16,4 3 29-16,6 10 18 16,2 4 6-16,2 2 6 15,4 7-12-15,-2 0-7 16,-3 0-14-16,-1 7-23 15,-2-2-9-15,-6 6-13 16,4 0-1-16,-2-4 0 16,2 0-1-16,4-4 1 15,-2-3 10-15,0-4-67 16,-2-10-49-16,-7-9-216 0,0-6 190 16</inkml:trace>
  <inkml:trace contextRef="#ctx0" brushRef="#br0" timeOffset="2215.46">5612 4907 909 0,'-7'-5'412'0,"-1"6"-238"0,-7 9-66 15,-3 1-34-15,-9 12-30 16,2 5 14-16,-3 8 20 15,3 9-3-15,-2 4-17 16,-7 2-15-16,-7 0-21 16,2-3-7-16,-4-8-8 15,4 2-1-15,-2-8-3 16,1 2 8-16,4 1-65 16,-1-7-44-16,6 1-169 15,-2-6 156-15</inkml:trace>
  <inkml:trace contextRef="#ctx0" brushRef="#br0" timeOffset="5165.71">8928 2731 605 0,'-74'-36'312'15,"73"30"-92"-15,1 5-32 16,3-2-70-16,-3 2-33 16,0 0-10-16,12-4 3 15,13-2 16-15,30-7 6 16,-24 12-32-16,-1 1-13 16,4 6-29-16,-2 0-11 0,-3 5-11 15,-1 1-1-15,-9 5 0 16,-3 3 1-16,-6 5 5 15,-10 3 3-15,-2 10 2 16,-5 3-1-16,-10 5-1 16,-5 2-1-16,-11-4-4 15,-4-4-1-15,-6-6-15 16,-1-3-5-16,-5-11-7 16,2-1 0-16,0-6 12 15,6-5 3-15,10-4 5 16,10-3-2-16,6-6-1 15,9 3-2-15,5-1-4 16,-2 0 0-16,7 4-4 16,-4-1 0-16,0 0 3 15,0 0 1-15,6 0 6 16,13 1 1-16,30 7 3 16,-28-1 2-16,4 6 7 15,1-1 2-15,5 2 5 0,0 5 1 16,-3-4-7-16,1 2-3 15,-3 0-3-15,-1-3 0 16,-2-1 1-16,-2-2-4 16,-2 2-143-16,-2-3-134 15,3-1 170-15</inkml:trace>
  <inkml:trace contextRef="#ctx0" brushRef="#br0" timeOffset="5954.07">9633 2817 318 0,'8'-26'222'0,"-7"48"8"0,-1 4-44 16,4 5-32-16,3 1-26 15,-2-7-31-15,3-2-2 16,3-7-1-16,-4-6 0 16,5-6 5-16,1-4-8 15,3-11-36-15,3-4-18 16,8-4-20-16,3-3-4 16,4 1 3-16,-1 2 4 0,-6 11-2 15,-1 2 1-15,-8 8-4 16,0 6-3-16,-8 2 6 15,-3 5-1-15,-4 6-3 16,0 2 0-16,-6 3-5 16,0 2-1-16,-8 3-1 15,-3 4 0-15,-7 6-1 16,-2 1 0-16,-9-1-3 16,-1-4 1-16,-3-3 1 15,-2-4-5-15,1-8-10 16,1 1-7-16,-9-13-25 15,0-2-4-15,4-7 7 16,3 1 5-16,12-6 24 16,6 3 9-16,10 1-1 15,5-4-7-15,8-1-8 16,7-2-3-16,7-5 1 16,6 2 4-16,4 1 21 15,0 1 6-15,4 0 8 0,-3 4 3 16,0 1-13-16,-1 3-1 15,-3 4-4-15,2 0 1 16,3 5 1-16,-3-2-2 16,4 3-2-16,0 1-2 15,-1-2-1-15,4 1 1 16,-3-1-48-16,1-1-74 16,4 5-211-16,-1 4 207 0</inkml:trace>
  <inkml:trace contextRef="#ctx0" brushRef="#br0" timeOffset="6607.56">8744 4799 171 0,'-1'3'141'16,"1"1"8"-16,4-1-6 16,-4-3-11-16,0 0-2 15,0 0 3-15,0 0 0 16,0 0 7-16,0 0 9 15,0 0 1-15,0 0-17 16,5 4-16-16,10 3-39 16,36 9-23-16,-28-19-27 15,2 2-11-15,3-1-9 16,-2 0-3-16,-1 2-3 16,-3-1 0-16,0 1 10 15,1 0-41-15,3 3-91 0,-2-3-78 16,-3-2 103-16</inkml:trace>
  <inkml:trace contextRef="#ctx0" brushRef="#br0" timeOffset="7293.13">9434 4776 470 0,'36'-92'315'16,"-26"77"-32"-16,3 1-48 15,5-3-25-15,5 3-47 16,3 3-24-16,4 7-45 0,1 5-22 16,-3 8-41-16,-3 1-14 15,-10 5-12-15,1 1 0 16,-11 6 5-16,2 5 4 15,-7 4 6-15,-5 4-1 16,-10 5-4-16,-10-3-4 16,-11 0-3-16,-5-2 0 15,-6-3-11-15,3-6-3 16,3-9-13-16,1-6-13 16,6-11 0-16,6-4 0 0,10-2 9 15,5-2 6-15,12-1 2 16,3 3-1-16,6-4-1 15,6 5 4-15,6-3 13 16,3 5 5-16,4 3 21 16,0 0 9-16,3 5 8 15,1 3-1-15,3 5-13 16,-1 5-7-16,-3 4-7 16,1 2 0-16,-5 5-2 15,-2-2-2-15,-2-2-4 16,-3 2-2-16,3-4-1 15,1 0 0-15,5-2 1 16,2-6-2-16,-2-6-43 16,1-7-24-16,-2-8-72 15,-2-2-66-15,-4-11 133 16</inkml:trace>
  <inkml:trace contextRef="#ctx0" brushRef="#br0" timeOffset="8052.34">3657 2162 437 0,'-32'32'246'0,"-6"17"-53"16,-7 5-30-16,-6 28-74 15,-2 12-4-15,-2 14-13 16,5 12-9-16,2 22-13 16,7 10-15-16,7 25 6 15,2 14-6-15,8 6-6 16,2 5 0-16,11 3-20 16,5-4-4-16,10 8-2 15,5-8-1-15,7-7 0 16,6 2 0-16,7-23-1 15,2-2-1-15,13-16-1 16,10-5-2-16,18-14 1 16,15-10 1-16,28-10 66 0,2-13-107 15,16-16-172 1,14-14 167-16</inkml:trace>
  <inkml:trace contextRef="#ctx0" brushRef="#br0" timeOffset="8657.02">11183 2208 637 0,'-2'0'229'0,"2"-2"-173"0,2 2-23 16,-2 0 33 0,0 0 16-16,3 5 29 15,-1-3-6-15,27 26-16 0,40 60-1 16,-30 2-27-16,-5 12-12 15,-13-9-23-15,6 12-10 16,-10 12-8-16,5 7-3 16,-5 15-2-16,-9 3-1 15,1 17 15-15,-10 4 13 16,-12 10 13-16,-6 10 5 0,-11 2 2 16,-7 0-10-16,-5 13-13 15,-7-5-2-15,-16-9-19 16,-4 11-1-16,-13-21-1 15,1-2 0-15,10-4 7 16,6-27-41-16,7-23-151 16,2-18-119-16,-7-28 165 15</inkml:trace>
  <inkml:trace contextRef="#ctx0" brushRef="#br0" timeOffset="10237.93">4750 6915 478 0,'60'-28'290'0,"-56"35"-15"16,2 3-35-16,-11 3-78 16,-1 0-41-16,-4 5-57 15,-8 0-10-15,1 10-7 16,-4 5 0-16,-11 8 2 16,0 9 1-16,-16 16 5 0,-6 10-4 15,-14 20-14-15,-1 7-4 16,-11 9-11-16,-7 5-6 15,-11 15-7-15,-15-1-4 16,7 7-3-16,-5 4 0 16,3 1 0-16,-10 0-1 15,-10 10-1-15,14-2 0 0,4-6 0 16,14-4 1-16,6-16 0 16,-2-10 0-16,18-19 0 15,10-11 0-15,21-32 1 16,9-12 3-16,7-29-4 15,9-11-12-15,7-22-13 16,7-17-5-16,7-22 3 16,5-9 11-16,2-7 12 15,2 8 3-15,3 17 0 16,-5 9 1-16,1 20 0 16,-7 11-1-16,-7 11-5 15,3 11-2-15,-9 18 0 16,2 15 0-16,-3 29 6 15,-6 13 0-15,6 18 1 16,-4-1 0-16,2-16 0 16,6-9 1-16,6-27 6 15,4-10 4-15,10-21 6 0,2-10 2 16,5-21-4-16,5-9-3 16,13-18-4-16,7-8 4 15,10-8-71-15,3-8-44 16,0-14-178-16,-4-7 164 15</inkml:trace>
  <inkml:trace contextRef="#ctx0" brushRef="#br0" timeOffset="10787.52">1657 7707 484 0,'-4'-10'286'15,"4"3"-10"-15,-6 3-8 16,-5 4-60-16,-3 4-46 16,-8 13-64-16,2 6-10 15,-10 15-14-15,-3 8 3 16,-5 15-28-16,-1 4-15 0,8 7-18 16,16-22-8-1,10-25-6-15,-2 0-1 0,-4 62-1 16,9-9-2-16,12-24-4 15,9-38 0-15,8-10 2 16,4-7-19-16,8-8-110 16,3-5-105-16,4-7 140 15</inkml:trace>
  <inkml:trace contextRef="#ctx0" brushRef="#br0" timeOffset="11094.5">1847 8030 853 0,'24'-2'483'0,"-27"6"-126"16,3-3-166-16,3 0-54 16,-3-1-91-16,0 0-9 15,0 0-22-15,14 3-7 16,2 2-3-16,35 4-17 0,-25-9-73 16,2-4-64-16,4-1-274 15,-1-4 270-15</inkml:trace>
  <inkml:trace contextRef="#ctx0" brushRef="#br0" timeOffset="11415.77">2378 7814 531 0,'-8'-9'380'0,"4"8"12"0,-3 4-126 16,2 14-94-16,-3 4-56 15,0 15-29-15,-3 4-8 16,-2 4-21-16,3 2-13 15,2-4-24-15,-2-3-6 16,8-5-30-16,-5-4-35 16,6-1-126-16,3 1-238 15,5 0 268-15</inkml:trace>
  <inkml:trace contextRef="#ctx0" brushRef="#br0" timeOffset="11680.95">2499 8219 910 0,'4'3'439'0,"-9"13"-218"15,-3 1-22-15,-13 16-106 16,-4 3-48-16,-5-1-26 16,-2 6-8-16,-1-5 4 15,6-4-38-15,4-3-146 0,0-8 124 16</inkml:trace>
  <inkml:trace contextRef="#ctx0" brushRef="#br0" timeOffset="12132.49">2801 8064 576 0,'36'-38'271'0,"-43"53"-106"15,-2 8-45-15,-4 6-36 16,1 5-25-16,4 6 0 15,-2-3 7-15,13-3 0 16,0-6-6-16,-2-12-33 16,12-7-11-16,-3-11 24 15,1-6 16-15,3-8 14 0,-2-6 0 16,-3-6-28-16,3 0-15 16,-5 3-15-16,-2 3-2 15,-4 9-2-15,-1 3 0 16,-4 4 0-16,-1 6-10 15,-3 0-78-15,-1 0-78 16,5 2 95-16</inkml:trace>
  <inkml:trace contextRef="#ctx0" brushRef="#br0" timeOffset="12442.05">3036 7820 708 0,'21'-8'397'15,"-5"3"-86"-15,4 10-190 16,-1 3 15-16,2 8-43 16,0 7 3-16,-7 4-9 15,-1 4 5-15,-9 9-18 16,-3 2-5-16,-4 6-4 15,-8 4-22-15,-8 5-24 16,-7 2-7-16,-5 7-5 16,-6 0-1-16,-2 1-3 15,2-2 1-15,-1-13-65 0,3-7-84 16,2-17 94-16</inkml:trace>
  <inkml:trace contextRef="#ctx0" brushRef="#br0" timeOffset="13933.69">1889 11274 470 0,'-87'63'289'16,"86"-63"-28"-16,1 0-38 15,1 0-80-15,-1 0-20 16,0 0-2-16,0 0 15 16,11 3 35-16,11 4-7 0,28 7-42 15,-24-8-27-15,3-1-56 16,-4-1-18-16,1 4-13 15,-2-4-3-15,-5-2 1 16,2 1 1-16,-4-9-9 16,-1 2-23-16,1-2-78 15,-6-3-51-15,4 7-206 16,0-1 225-16</inkml:trace>
  <inkml:trace contextRef="#ctx0" brushRef="#br0" timeOffset="14854.59">2504 11247 268 0,'-6'-81'217'0,"12"69"54"15,3 2-18-15,4 3-52 16,3 4-27-16,5 3-29 15,3 0-16-15,4 1-2 16,3-1-10-16,-5 5-40 16,4-2-17-16,-7 7-40 15,-1 3-10-15,0 1-4 0,-3 3 0 16,0 1 0-16,1 2 2 16,-5 3 2-16,-1 1 0 15,-5 0 1-15,-4 3-1 16,-1 6 0-16,-8-1 1 15,-6 6 1-15,-6 0-1 16,-6-2-1-16,-1 0-1 16,-1-5-5-16,0-3-3 15,-4-4-4-15,0-4-2 16,-1-6 3-16,0-5 2 0,6-6 0 16,7-1-1-16,2-4-9 15,5-5-5-15,0-9-3 16,0-6 2-16,5-1 7 15,0-2 5-15,4 3 2 16,3 5 0-16,0 1-1 16,4 3-1-16,-2 3-1 15,4 0 0-15,4 4-1 16,5 3 3-16,9 3 5 16,0 2 2-16,1 5 5 15,-3 3 1-15,-4 2 0 16,-1 6 0-16,3 5-1 15,-2 0-2-15,4 5-4 16,0 0 0-16,3-3-2 16,4 1 0-16,0-2 0 15,-3-3-1-15,4-2 0 0,-1-4 0 16,4-3 1-16,5-1 1 16,-5-7-9-16,1 1-51 15,-3-5-166-15,-1 1-202 16,4-1 256-16</inkml:trace>
  <inkml:trace contextRef="#ctx0" brushRef="#br0" timeOffset="16008.37">4994 11136 662 0,'0'-1'335'15,"0"0"-109"-15,0 0-49 0,-1 0-81 16,0 0-30-16,-3 2-42 16,-7 9-6-16,3 18-4 15,-30 30-3-15,35-23-1 16,-1 7-2-16,-2 2-8 15,7 2 0-15,-1 3-1 16,5-1 1-16,6 0 3 16,0-3 1-16,4-6-1 15,1-9-1-15,11-3-4 16,-2-3 1-16,9-9-1 16,3-2 0-16,0-13 22 15,2-4 25-15,1-14 39 16,-1-6 16-16,-3-11-10 15,-3-4-20-15,-8-8-34 16,-9-3-11-16,-2 2-9 16,-7 0 0-16,-7 0 2 15,-3 0 14-15,-25-8 23 0,-3-3 6 16,-8 5 1-16,-1 6-13 16,4 19-24-16,0 12-15 15,1 13-37-15,2 9-25 16,0 9-67-16,-1 4-45 15,6 6-356-15,5 2 351 16</inkml:trace>
  <inkml:trace contextRef="#ctx0" brushRef="#br0" timeOffset="17375.83">1921 13220 648 0,'-89'-12'336'0,"86"11"-91"15,0 0-31 1,1 0-43-16,1 1-20 0,0-1-29 16,-1 0-12-16,1 0-40 15,0 1-21-15,0 0-36 16,0 0-18-16,0 0-14 15,1 0-1-15,0 0 10 16,7 3 7-16,16 8 16 16,26 12 3-16,-21-18 6 15,2 1 5-15,1-5-9 16,2 1 0-16,-1 0-6 16,-3-2-2-16,-9 0-1 15,-1 0 0-15,-7 0 0 16,-1-2-20-16,3 2-73 15,-1 0-63-15,0 0 83 16</inkml:trace>
  <inkml:trace contextRef="#ctx0" brushRef="#br0" timeOffset="18283.2">2660 13004 620 0,'44'-74'361'15,"-44"73"-78"-15,0 1-109 16,0 1-50-16,0-1-51 16,0 0-17-16,0 0-5 15,9 1 4-15,4 1-3 0,26 8-3 16,-20 0-4-16,2-2-7 16,2 4-9-16,1 3 1 15,-2-3 5-15,-5 2 1 16,-5-1-7-16,-1 2-4 15,-6 1-1-15,-2 2-1 16,-4 7-3-16,-2 2-3 16,-5 9-4-16,-5 2-2 15,-4 1 0-15,-1-5 0 16,-7-1 0-16,5-2 2 0,-3-4-1 16,-3-3 0-16,3-6-3 15,-4-5-2-15,3-4-5 16,-2 0-2-16,-2-1-11 15,-3-4-9-15,-1-4-11 16,8-3-6-16,4-6 1 16,6-1 4-16,5-2 7 15,4 0 5-15,3-4 6 16,2 0 2-16,5 2 2 16,0-4 2-16,5 4 2 15,0 2 3-15,2 1 5 16,2 6 6-16,5-1 5 15,5 3 2-15,2 2-3 16,1 0-3-16,4 4-4 16,-8 3-1-16,0 6 0 15,2 2 0-15,-1 4 4 0,0 0 0 16,2 0 0-16,4-1-1 16,-2-4-4-16,3 2 0 15,-4-3-1-15,-4-2 0 16,2-2 0-16,-2-1 0 15,2-4 3-15,3-2 4 16,4-1-83-16,5-1-56 16,4-2-244-16,1-4 225 15</inkml:trace>
  <inkml:trace contextRef="#ctx0" brushRef="#br0" timeOffset="18958.07">4758 13059 555 0,'74'20'389'16,"-79"-25"-7"-16,4 4-155 15,7 1-53-15,-4 3-63 16,-2-3-23-16,0 0-13 15,8 0-7-15,7 1-37 16,27 10-12-16,-29-7-11 16,10 6-3-16,0-5-1 15,-1 2 0-15,5 1 0 0,-6-4-1 16,3 4-6-16,0-6-41 16,0 3-165-16,-4-3 144 15</inkml:trace>
  <inkml:trace contextRef="#ctx0" brushRef="#br0" timeOffset="19673.86">5356 12897 930 0,'6'-10'463'15,"-1"-1"-177"-15,6 4-106 16,-3 2-57-16,5 5-49 16,-1 0-19-16,1 5-22 15,4 2-14-15,-5 2-11 0,2 5 0 16,-2 3 0-16,-2 1 0 16,3 3 1-16,-5 1 0 15,-5 5 0-15,-3 1 0 16,-10 6 0-16,2 5-2 15,-9 6 1-15,-7 1-15 16,4-2-41-16,-6-9-13 16,1-14-16-16,2-6 13 15,-3-14 36-15,6-2 12 0,4-9 10 16,6-2-2-16,7-4 0 16,3-2-1-16,3-2 3 15,3 2 1-15,4-1 2 16,-3 2 3-16,9 5 5 15,-1 1 5-15,-1 7 14 16,5 3 0-16,-1 2 2 16,1 6-3-16,6 3-5 15,-1 1 1-15,7 2 4 16,-3 3-1-16,1 1-4 16,5 4-4-16,1 2-5 15,-1-2-1-15,4 5-1 16,-2-2 0-16,-2-3-2 15,4-4-1-15,-5-8 0 16,-2-6-24-16,-1-6-45 16,-5-5-35-16,-1-7-114 15,-14-4-18-15,-10-4 140 0</inkml:trace>
  <inkml:trace contextRef="#ctx0" brushRef="#br0" timeOffset="20477.21">1695 10760 478 0,'-7'-14'290'15,"-1"2"-65"-15,-2 6-90 16,-4-2-30-16,-6 4-55 15,3 3 3-15,-12 2 9 16,10 5 7-16,-10 10-12 16,-5-1-13-16,0 12-15 15,-4 8-12-15,-4 9-3 16,2 10-5-16,1 17-7 16,3 11-1-16,9 21-3 15,1 12 0-15,7 22 2 16,5 11 3-16,7 13 3 15,6 11-1-15,9 11-2 16,1-4 0-16,14 8-2 16,2-2 0-16,10-9 0 15,5 4-1-15,9-2 1 0,7-3-1 16,5-7 0-16,5-9 0 16,6-10-1-16,-2-7-1 15,12-19-12-15,5-6-61 16,21-28 53-16</inkml:trace>
  <inkml:trace contextRef="#ctx0" brushRef="#br0" timeOffset="21160.99">5910 10675 230 0,'15'10'145'0,"4"4"11"0,3 7-53 16,2 3-6-16,13 7 13 15,1 3-2-15,6 10 3 16,3 7 0-16,-1 15-12 15,-1 6-8-15,-3 16-20 16,3 8-16-16,-4 10-21 16,-5 6-13-16,-7 13-12 15,-6 4-24-15,-8 11 66 16,-3 11 20-16,-10 15 23 16,-8 6 29-16,-19 25-61 15,-11 4-16-15,-20 8-23 16,-7 8-1-16,-9-7 11 15,0 0 0-15,8-19-1 16,7-19 2-16,7-26-97 16,1-16-57-16,-6-24-192 15,-1-10 181-15</inkml:trace>
  <inkml:trace contextRef="#ctx0" brushRef="#br0" timeOffset="23371.47">1731 15627 293 0,'-7'4'244'0,"-1"2"17"16,-4-6-9-16,3 1-26 16,3-2-69-16,-2-5-35 15,6 0-65-15,1-2-15 16,1-4-2-16,0-2 6 15,1-7-8-15,6-2-7 16,-1-4 9-16,3-3 2 16,5-1 4-16,-1 2 2 0,7 4-18 15,0 4-11-15,2 9-14 16,1 3-3-16,2 9-2 16,1 6 0-16,1 6 3 15,3 5 0-15,-1 4 1 16,0 2-2-16,4 4 1 15,-2 2 0-15,-3-1 0 16,-2 1 0-16,0-4-1 16,-1-2 0-16,-2-3 0 15,-2-4-1-15,-1-7 0 16,1-4-1-16,4-5 0 16,5-1 0-16,-1-5-11 15,1-3-19-15,-1-3-51 16,-5 0-6-16,-6-2-58 15,-5-1-46-15,-2 0 135 16</inkml:trace>
  <inkml:trace contextRef="#ctx0" brushRef="#br0" timeOffset="23794.55">2096 15607 955 0,'-34'2'462'0,"21"3"-203"15,-7 4-86-15,-3 8-99 16,-9 2-31-16,1 8-3 16,-1 3 3-16,3 4-5 15,6 4-3-15,2 1-8 16,5 10-9-16,9-1-13 16,7 2-4-16,7 2-5 15,6-4-1-15,5-8-1 16,4-4 0-16,4-5 0 15,2-9-2-15,3-3-4 16,1-4-1-16,3-9-39 0,5-1-30 16,-1-6-120-1,2-7-84-15,1-4 177 0</inkml:trace>
  <inkml:trace contextRef="#ctx0" brushRef="#br0" timeOffset="24378.1">3522 15729 607 0,'-82'-1'315'16,"83"1"-62"-16,4 4-35 0,2-7-56 16,3 3-12-1,9 2-57-15,0-2-27 0,4 1-41 16,3-1-13-16,3 0-7 16,1 0-1-16,5 4-1 15,0-2 0-15,-3-1-14 16,-2-1-27-16,-1-4-138 15,-5-2-146-15,0-5 198 16</inkml:trace>
  <inkml:trace contextRef="#ctx0" brushRef="#br0" timeOffset="24659.43">3714 15563 991 0,'-62'-26'484'16,"61"26"-196"-16,0 1-59 16,2-1-129-16,-1 0-42 15,0 0-48-15,0 0-2 16,19 1 0-16,31 0-3 15,-28-4-4-15,3-1 0 16,-3 1-28-16,-3 0-34 16,5 2-125-16,-3 1 117 0</inkml:trace>
  <inkml:trace contextRef="#ctx0" brushRef="#br0" timeOffset="25411.44">4437 15648 680 0,'-3'1'346'0,"2"-1"-96"16,0 0-49-16,0 0-90 15,0 0-35-15,0 0-17 16,-1 4 8-16,2 1 36 16,2-2 10-16,15 1-27 0,33 28-15 15,-26-29-32-15,1 4-10 16,-3-5-11-16,2-2-4 16,1 0-8-16,-1 3-2 15,1-2-1-15,2 4 0 16,-7-1-1-16,3-4 0 15,-3 1 1-15,-4-3 2 16,0 0-43-16,-1 0-43 16,-6-6-103-16,3 3-81 0,1-6 163 15</inkml:trace>
  <inkml:trace contextRef="#ctx0" brushRef="#br0" timeOffset="26161.19">5275 15298 588 0,'3'-4'296'0,"-1"4"-89"16,-2-1-31-16,0 1-63 15,0 0 6-15,-2 0-8 16,2 0 0-16,0 8-4 16,3 15-27-16,2 36-35 15,-8-25-14-15,-2 0-17 16,-3 1-4-16,3 0-6 15,4-1-2-15,1-4 0 16,1-2 0-16,2-5 0 16,-2-4 0-16,2-2-1 0,0-2 0 15,2-5-2 1,3-3-1-16,7-4 2 0,0-1 0 16,0-5 3-16,1 1 1 15,-2-5 0-15,3-1 0 16,5 0 0-16,-2-3 0 15,0-2-1-15,-1-4 0 16,-3 0 0-16,-1-4-24 16,0-5-145-16,-4-4-194 0,5-2 222 15</inkml:trace>
  <inkml:trace contextRef="#ctx0" brushRef="#br0" timeOffset="26384.2">5564 15461 624 0,'27'-23'364'0,"-29"31"-20"16,0 3-29-16,-1 2-64 16,-5 4-37-16,-2 7-87 15,0 5-35-15,-3 9-50 16,0 3-14-16,3 2-14 16,-3 2-2-16,3 3-3 15,-3 1-2-15,7 6-6 16,-5 0 6-16,5-4-69 15,3-4-52-15,-2-10-182 16,6-9 174-16</inkml:trace>
  <inkml:trace contextRef="#ctx0" brushRef="#br0" timeOffset="27638.61">1757 17883 517 0,'-2'1'350'16,"-5"-2"-27"-16,8 1-80 15,-2 0-26-15,1 0-57 16,0 0-26-16,0 0-33 15,0 0-13-15,0 0-21 16,0-1-7-16,0-4-20 16,3-24-9-16,10-48-19 15,0 23-6-15,3-12-5 16,5-1 0-16,4 0-1 16,2 0 0-16,2 10 2 15,-2-2 0-15,-2 1 0 16,-2-1 0-16,-3 2 0 15,-4 4 0-15,-6 12 2 16,3 9-1-16,-7 11 1 0,-2 9-1 16,2 8-2-16,-4 2-1 15,1 2 0-15,-3 0-1 16,0 0 1-16,0 0 1 16,0 0 1-16,0 1-1 15,7 16 0-15,15 35 1 16,-11-22-2-16,-1 8-1 15,2 5 0-15,4 2 0 16,-1 10-1-16,7-1 1 16,0 4-2-16,-5 3-1 0,0 6 1 15,4 4 0-15,0 5-25 16,6-2-20-16,3-8-21 16,-5-8-5-16,-3-12 28 15,-6-8 20-15,-7-17 23 16,-1-6 4-16,-8-11 21 15,-7-3 20-15,-8-1 21 16,-4 0 10-16,-13-5 0 16,-1-2-13-16,-8 4-16 15,-2-5-6-15,4 3-9 16,5 5-4-16,0-2-6 16,1 6-4-16,0 0-11 15,-4-4-2-15,4-5-4 16,3 0-6-16,3 2-37 15,4 2-32-15,6-2-133 16,2 2-76-16,10-6 174 16</inkml:trace>
  <inkml:trace contextRef="#ctx0" brushRef="#br0" timeOffset="28207.39">3160 17460 676 0,'0'-1'376'0,"3"-2"-60"16,17-5-231-16,29 4-1 0,-27 5-69 15,1 0-7-15,8 0-2 16,-5-1 18-16,4 2-100 16,-3 1-105-16,-3 0 120 15</inkml:trace>
  <inkml:trace contextRef="#ctx0" brushRef="#br0" timeOffset="28477.97">3225 17175 825 0,'1'4'452'16,"3"-4"-5"-16,0 1-317 0,-4-1-25 15,0 0-38-15,8 0-24 16,14 2-34-16,25 1-4 16,-20-3-2-16,9 1 0 15,6 0-34-15,6-1-74 16,5 0 71-16</inkml:trace>
  <inkml:trace contextRef="#ctx0" brushRef="#br0" timeOffset="33750.44">4970 16939 341 0,'-28'-8'222'0,"27"4"5"0,0 0-29 15,-1 2-40-15,2 1-10 16,0 0-10-16,0 0 1 16,0 0-11-16,0 0-7 15,0 0-29-15,0 1-17 16,0 0-31-16,0 0-15 15,0 0-16-15,0 0-3 16,0 0-7-16,0 0 7 0,0 2 14 16,3 11 4-16,2 7 8 15,2 31-2-15,-11-22-8 16,4 4-5-16,-7 0-7 16,4 4-4-16,-1 0-5 15,-1 1-1-15,1 3-2 16,2-3 1-16,-1-3 0 15,-1-6-1-15,4-6 0 16,-2-6-2-16,4-4 0 16,0 0-2-16,4-4 0 15,-3 0 1-15,0-3 1 16,5 2 2-16,2-1 6 16,2-5 1-16,-3 2-1 15,3 1 8-15,0-8 6 16,1 5 3-16,6-7 11 15,-1-1-1-15,4 2-3 16,1-3-3-16,0-1-11 16,-1 4-5-16,2-5-7 0,-3 1-2 15,0 0 0-15,1 0-2 16,-4 6 0-16,-1-1 0 16,-2 3-26-16,-2-2-24 15,-4-2-66-15,0 3-42 16,-1-2-96-16,0 3-47 15,-1 0-190-15,0-2 301 16</inkml:trace>
  <inkml:trace contextRef="#ctx0" brushRef="#br0" timeOffset="34131.31">5212 17102 597 0,'-3'0'313'16,"-1"1"-88"-16,2 0-51 16,2-1-25-16,0 0-14 15,0 0 2-15,0 0 12 16,0 5 10-16,4 18-7 0,6 32-22 15,-8-15-46-15,3 1-18 16,-5 8-28 0,0-1-9-16,-2 3-11 0,-4 4-4 15,2 4-6-15,-3-2-1 16,4-5-4-16,0-3 0 16,0-16 0-16,0-5 0 15,-1-8-1-15,1-8 0 16,1-3-41-16,2-2-31 15,2-1-130-15,0-2-112 16,1-4 197-16</inkml:trace>
  <inkml:trace contextRef="#ctx0" brushRef="#br0" timeOffset="43544.59">7855 16444 339 0,'-39'-38'247'16,"38"35"5"-16,1 2-83 16,0 0-29-16,0 0-28 15,0 0-6-15,0 0 9 16,0 0 3-16,0 0-17 15,0 0-11-15,6-4-21 16,7-2-13-16,36-12-19 16,-25 18-12-16,3 1-17 15,0 2-2-15,5-2-3 16,0 1 2-16,0 5 4 16,-2-2 2-16,-10 7 4 15,-2 2 2-15,-8 9 1 16,-1 4-1-16,-1 6-1 15,-2 1-3-15,-6 1-4 0,4-1-2 16,-2-1-4-16,-1 4 0 16,2-3 0-16,-3 0-1 15,4 2 2-15,-3 2 4 16,1 1 11-16,-3 2 2 16,-1 3 0-16,1-1-5 15,2 4-12-15,-2-6-1 16,1-4-2-16,0-5-1 15,0-10-4-15,3-2-1 16,1-9-4-16,3-1-16 0,-1-5-73 16,0-2-57-16,-1-5-202 15,-3-3 220-15</inkml:trace>
  <inkml:trace contextRef="#ctx0" brushRef="#br0" timeOffset="43974.76">8165 16780 655 0,'-20'-63'323'16,"25"65"-103"-16,-4-1-32 15,-2 0-20-15,0-1 2 16,0 0 3-16,-2 0-7 16,3 0-25-16,-1 0-20 15,-2 6-35-15,-5 12-15 16,-18 37-26-16,11-24-11 15,-4 15-12-15,-1 2-4 0,-4 7-9 16,2 2-3-16,-3-2-5 16,1 0-1-16,5-10-16 15,1-8-7-15,8-12-17 16,2-6-10-16,7-8-15 16,-1-7-31-16,2-4-121 15,0-6-80-15,1-13 177 16</inkml:trace>
  <inkml:trace contextRef="#ctx0" brushRef="#br0" timeOffset="45040.02">8767 16955 149 0,'-3'-4'69'0,"-1"4"-39"16,1 0-31-16,1-1-16 16,1 1 7-16,0 0 72 15,0 0 50-15,1 0 67 16,0 0 24-16,0 0-8 15,-1 0-12-15,0 0-27 16,0-1-14-16,0 1-40 0,0 0-23 16,-2 0-40-16,3 0-19 15,0 0-15-15,0 0-1 16,5 1 3-16,10 3 14 16,32 10 18-16,-30-14 2 15,3 1 0-15,2-1-13 16,-1 2-18-16,0-2-3 15,0 0-3-15,-3-5-2 16,-2-1-9-16,1 0-39 0,-2-4-119 16,-1 5-122-16,-1-1 169 15</inkml:trace>
  <inkml:trace contextRef="#ctx0" brushRef="#br0" timeOffset="45342.89">8743 16770 565 0,'-9'-1'319'0,"1"-2"-21"15,3 0-26-15,1 3-71 16,1-2-39-16,3 2-66 0,0 0-18 15,0 0-21-15,12 0 0 16,3 2-20-16,28 4-19 16,-20-6-14-16,0 0 0 15,2 0-3-15,2 0 0 16,4-1-17-16,-1 0-19 16,-3-2-75-16,-2 3-79 15,-2 1 118-15</inkml:trace>
  <inkml:trace contextRef="#ctx0" brushRef="#br0" timeOffset="46242.64">9529 16819 337 0,'-92'21'212'0,"85"-23"-23"16,-1 3-73-16,2-1-12 15,0 3-1-15,3 2 13 16,2-4 39-16,0 0 4 0,1-1-25 15,0-1-8-15,0 0-10 16,0 0-3-16,2 1-4 16,12 1-20-16,6 1-47 15,26 6-18-15,-25-8-17 16,0 2-2-16,2-3-2 16,0-3-1-16,0-1-10 15,-2-2-39-15,-1 4-140 16,2 0-191-16,-2-2 233 15</inkml:trace>
  <inkml:trace contextRef="#ctx0" brushRef="#br0" timeOffset="46867.62">9821 16541 445 0,'0'-6'313'15,"4"4"36"-15,2-3-67 16,3 2-58-16,1 1-16 0,7 0-46 15,2-1-23-15,3 1-58 16,4 1-31-16,1 1-29 16,-1 1-7-16,0 6-6 15,-1 0 0-15,-4 8 2 16,-1 2 1-16,-9 7 4 16,-1 5 0-16,-5 5 0 15,-8 3-18-15,-7 2-44 16,-7 2-25-16,-12-3-51 15,1-1-2-15,-8-4 18 16,1-3 22-16,2-14 49 16,0 0 21-16,5-15 30 15,6-6 3-15,4-2 6 16,3-7 5-16,11 3 14 16,2-2 15-16,8 1 19 15,-1 1-2-15,3-2-4 0,1 2-14 16,-3 0-21-16,8 4-4 15,3 2-14-15,-1 2 3 16,11 3 11-16,-6 1 2 16,2 7 1-16,-2 2-7 15,4 2-13-15,-4-1-5 16,1 3-4-16,1-1-1 16,-4-1-1-16,1 0 1 15,-2-1-31-15,-1-2-31 16,-5 4-148-16,0 2-208 0,-9 2 266 15</inkml:trace>
  <inkml:trace contextRef="#ctx0" brushRef="#br0" timeOffset="47123.48">10497 16874 556 0,'6'0'328'0,"-6"-1"25"16,0 3-30-16,-1-2-65 15,0 0-22-15,-6 11-96 16,1 11-28-16,-43 37-31 16,23-25-12-16,-7 6-26 15,6-1-8-15,0-7-60 16,0-2-51-16,9-10-164 0,1-4-119 15,13-2 219-15</inkml:trace>
  <inkml:trace contextRef="#ctx0" brushRef="#br0" timeOffset="47629.57">10885 16796 459 0,'-33'-3'315'16,"31"3"13"-16,1 0-59 16,3 0-86-16,-2-1-18 15,0 1-12-15,6 0-4 16,6 0-35-16,3 1-33 16,24 0-56-16,-26-2-12 15,2 2-8-15,-2-1 4 0,0 1-49 16,2 0-45-16,-2-4-131 15,2-2-175-15,2-2 250 16</inkml:trace>
  <inkml:trace contextRef="#ctx0" brushRef="#br0" timeOffset="48350.02">11335 16572 709 0,'43'-71'409'0,"-37"63"-78"16,4 2-107-16,-2-2-49 16,11 5-51-16,-4-1-30 15,7 4-36-15,6 5-12 0,-5 0-11 16,7 7 0-1,-10 6-5-15,-1 0-4 0,0 10-8 16,-8 2 0-16,-1 8-2 16,-5 2-3-16,-6 5-3 15,-3-3-3-15,-10-3-14 16,-3-1-9-16,-6-4-18 16,-3-2-5-16,-9-1 3 15,-2-5 1-15,-2-2 1 16,4-4 5-16,4-7 8 15,3-1 5-15,7-10 20 16,4-2 5-16,10-3 0 16,-3-11-1-16,3-3 0 15,1-2-2-15,2-3 9 16,3 4 6-16,8 2 12 16,8-1 4-16,-2 5 5 15,8 3-1-15,-2 3-7 0,-1 5 0 16,6 3-6-1,0 5 2-15,9 8 21 0,0 4 16 16,4 6 12-16,-2 2-4 16,-2 3-27-16,2-1-22 15,0 1-18-15,-1-5-5 16,3 1-12-16,1 1-14 16,2-1-42-16,0 0-25 15,5-2-46-15,-3-3 38 16,14-17 57-16</inkml:trace>
  <inkml:trace contextRef="#ctx0" brushRef="#br0" timeOffset="-162207.81">11020 6648 446 0,'-5'-3'198'15,"5"5"-73"-15,-2-2-38 16,2 0-23-16,0 0 7 15,0 0 4-15,8 10 10 0,8 4 18 16,34 32 2-16,-24-25-20 16,3 1-18-16,7 7-37 15,3 5-10-15,8 7-14 16,2 2-2-16,6 6-3 16,3 0-1-16,11 2 0 15,11 2-1-15,10 6-1 16,3 3 1-16,5 10-3 15,1 3 1-15,6 3 1 16,6 2 0-16,2-1 1 16,-5-3 0-16,-2 8 1 15,-4-2 0-15,2 5 1 16,1 5 1-16,-12-6 0 16,-2 1 0-16,-2-6 1 15,-5 4 0-15,4 2 1 16,-6-5-1-16,-10-2 0 15,-4-13-1-15,-8-9-1 0,0-4 0 16,-4-7 19-16,1-3-79 16,-3-10-262-16,-1-6 231 15</inkml:trace>
  <inkml:trace contextRef="#ctx0" brushRef="#br0" timeOffset="-161858.64">14116 8484 587 0,'24'20'224'0,"10"13"-169"16,0 5-6-16,-1 6 4 15,0-1-25-15,1-2 5 16,0 2 24-16,-2-1 54 16,-6 1 18-16,-10 1-2 15,-9-7-21-15,-12-1-40 16,-12-2-4-16,-10-6 7 16,-11-2 2-16,-15-7-2 15,-4-6-16-15,-2-8-49 0,6-1-26 16,12-2-54-16,0 2-37 15,4 3-99-15,-1-3-75 16,-4-4 176-16</inkml:trace>
  <inkml:trace contextRef="#ctx0" brushRef="#br0" timeOffset="-161017.4">13164 6578 561 0,'-8'-4'344'16,"-3"3"-57"-16,-7 0-86 16,-2 3-28-16,-3 9-55 15,-3 7-20-15,-2 6-12 0,2 5-3 16,1 9-12-1,0 1-9-15,2 17-27 0,-2 2-12 16,2 9-17-16,3 3-3 16,8-5 0-16,0-2 0 15,7-8 1-15,8-6 0 16,2-8-4-16,6-7-1 16,1-12-7-16,2-6-18 15,4-8-107-15,7-4-94 16,10-8 136-16</inkml:trace>
  <inkml:trace contextRef="#ctx0" brushRef="#br0" timeOffset="-160523.74">13270 6902 803 0,'41'90'360'0,"-43"-79"-193"15,2-3-40-15,0-8-44 16,3-3-10-16,2-10-4 15,3-3-4-15,6-4-28 0,1-4-16 16,5-5-10-16,-2 0-2 16,3-5-2-16,-1 3-1 15,-4 5 1-15,0 3 3 16,-7 9 5-16,-4 4 1 16,3 9 13-16,-3 2 0 15,-5 7 2-15,0 6 3 16,-2 9-4-16,-3 4-2 0,4 9-3 15,-7 5-3 1,1-3-6-16,-6 0-1 0,3-2-3 16,-3-1-1-16,1 1-6 15,1-3-2-15,3-2-3 16,-1-3 1-16,3-6-45 16,4-2-31-16,0-7-104 15,-1-2-104-15,3-2 182 16</inkml:trace>
  <inkml:trace contextRef="#ctx0" brushRef="#br0" timeOffset="-160241.91">13639 7211 554 0,'68'-1'348'0,"-78"13"-42"16,-5 7-124-16,-2 4-35 16,0 1-80-16,1 3-26 15,3-3-31-15,-1-2-9 16,5-6-59-16,4-1-53 0,-3-6-219 15,7 0 208-15</inkml:trace>
  <inkml:trace contextRef="#ctx0" brushRef="#br0" timeOffset="-159818.33">14045 7179 659 0,'20'-4'314'0,"-26"33"-103"0,-1 4-25 15,7 3-52-15,-1-2-35 16,1-5-64-16,1-6-20 16,8-13-15-16,-2-5-2 15,14-16 2-15,8-8 7 16,-2-9 15-16,8-6 4 16,-5-2 16-16,-5-2 3 15,-6 3 4-15,-5 5 9 0,-9 8-4 16,-5 3-2-16,-4 8-9 15,-6 3-10-15,-3 2-26 16,-1 2-14-16,-5 4-34 16,3 6-24-16,0 0-85 15,0 3-86-15,7 3 149 16</inkml:trace>
  <inkml:trace contextRef="#ctx0" brushRef="#br0" timeOffset="-159487.65">14508 6557 443 0,'27'-20'223'0,"-5"14"-54"0,-4 2-11 15,5 13 42-15,2 4-32 16,1 11-47-16,4 8-18 16,-2 12-53-16,-3 5-18 15,-2 9-7-15,-3 2 8 16,-8 4 14-16,-2-1 1 16,-13 1-5-16,-3-3-9 15,-11 2-19-15,-3-1-4 16,-12 2-6-16,2-1-34 15,1-8-191-15,-2-5-199 0,3-10 250 16</inkml:trace>
  <inkml:trace contextRef="#ctx0" brushRef="#br0" timeOffset="-157738.57">13877 9816 353 0,'24'31'193'0,"-33"-20"-33"15,-3 7-37-15,-3 7-51 16,-4 4-16-16,-5 9-11 16,-3 6 9-16,-1 12 11 15,-2 5 2-15,1 8-14 16,1 3-16-16,-1 16-5 15,4 3-1-15,4 23 22 16,2 3 10-16,7 14 18 16,5 8 1-16,3 0-23 15,4 2-10-15,6 0-27 16,0-8-9-16,6-2-4 16,2-6-4-16,4-17-3 15,3 1-1-15,6-17-2 16,0-4 3-16,5-10-73 15,2-14-49-15,1-15-256 0,-1-8 232 16</inkml:trace>
  <inkml:trace contextRef="#ctx0" brushRef="#br0" timeOffset="-155638.32">14204 9984 237 0,'-36'-11'183'15,"36"10"41"-15,0 0-30 16,0-1-38-16,0 1-14 16,0 0-21-16,0 0-9 15,0 0-8-15,0 0-4 16,0-1-12-16,4 0-6 16,9-2-13-16,1 0-4 15,28-10-7-15,-25 7-3 16,-1 0-6-16,4 2-4 0,5-1-9 15,-1 6-4 1,3 5-11-16,-4 0-5 0,-4 6-6 16,0 1-1-16,-7 3-1 15,0 3 1-15,-4 0 1 16,-4 2 0-16,-1 4 1 16,-3 0-2-16,-1 4 1 15,-8 0-1-15,-4 0-2 16,-1-1 0-16,-7-2-1 15,0-2-1-15,-7-2 0 16,1 1 0-16,-3-5-3 16,2-1-2-16,-1-6-11 15,0-3-7-15,0 1-6 16,-3-2-1-16,8 0 2 16,6-1 0-16,1-5-1 15,8 0 0-15,-4-2-6 16,0-4 3-16,10 1-1 0,-5-1-1 15,6-4 5-15,2 3 1 16,-2 1 5-16,4 0 2 16,4 3 5-16,1-1 3 15,6-1 5-15,0 1 2 16,3 2 8-16,0 2 2 16,4 5 5-16,2 1 1 15,2 5-2-15,3-3 8 16,0 4 6-16,0-3 4 0,3 2 8 15,-1 1-5-15,0 0-8 16,-4 2-4-16,-2 1-12 16,-5-1-3-16,1-1-4 15,1 0-2-15,-4-4-2 16,3 1-6-16,-2-7-23 16,-3 1-10-16,4-2-41 15,-4-5-44-15,9 1-183 16,0-1 200-16</inkml:trace>
  <inkml:trace contextRef="#ctx0" brushRef="#br0" timeOffset="-154867.36">16237 10104 400 0,'-1'-1'265'0,"-1"1"-25"16,0 0-97-16,-12 9-29 15,-24 42-43-15,27-25-18 16,1 8-16-16,1 3-10 16,1 5-24-16,-2 5-2 15,5 3 4-15,3 2 10 16,6-1 17-16,5-7 3 16,4-11-1-16,3-5-9 15,0-12-15-15,5-6-1 16,5-10 5-16,4-10-1 0,4-10 30 15,-2-6 19-15,0-8 18 16,-4-3 17-16,-7-4-11 16,-3-2-17-16,-9-2-20 15,-5 1-12-15,-9-2 0 16,-6-2 1-16,-8 10 1 16,-2 4 4-16,-4 12-15 15,-2 8-21-15,-6 9-64 16,0 2-56-1,-1 10-151-15,1 5-197 0,-4 3 300 16</inkml:trace>
  <inkml:trace contextRef="#ctx0" brushRef="#br0" timeOffset="-153473.32">14083 11511 340 0,'-5'-5'199'16,"4"2"-10"-16,-2-3-27 15,2 2-14-15,0-4-4 16,3-3-1-16,2 3-9 16,36-28-25-16,-16 31-8 15,6 2-24-15,0-5-7 0,3 6-16 16,1-1-12-16,-1 3-16 15,0 7-5-15,-4-1-4 16,-1 4-5-16,-5 5-3 16,-3 2-1-16,-2 6 0 15,-2 2-1-15,-5 4-2 16,-4 2-2-16,-7 5-7 16,-6 1-7-16,-9 2-8 15,0 2-10-15,-13-1-11 16,0-2-5-16,-8-5-14 15,-4-1-1-15,1-8 6 16,-2 0 8-16,4-8 19 16,2 2 11-16,4-6 15 15,6-5 3-15,9-4 16 16,-2-3 1-16,11-5 0 16,0 2-1-16,-1-1-10 15,6-6-3-15,0 2-1 0,1-4 2 16,1-4 3-16,1 6 4 15,3 1 11-15,2 0 0 16,8 5 3-16,-2 1 4 16,1-1-1-16,6 6 0 15,-2 0-1-15,6 2-2 16,5 3-7-16,-2-2-3 16,2 6-8-16,-5-5-2 15,0-1-4-15,6 3-2 16,-3-3-1-16,4 1-3 15,-1 1-37-15,-3 0-26 0,-1-4-94 16,3 6-73-16,3-1 146 16</inkml:trace>
  <inkml:trace contextRef="#ctx0" brushRef="#br0" timeOffset="-152127.98">16955 9769 364 0,'20'-38'243'0,"-18"38"-11"16,4 5-28-16,0-2-15 0,3 6-47 15,2 0-30-15,0 5-49 16,4 9-13-16,2 1-22 16,2 9-7-16,6 12-14 15,-2 2-2-15,4 17-1 16,-2 6-2-16,-6 3 23 16,-1 3 6-16,-7 6 11 15,-2 5 9-15,-7 18-5 16,-7 6-4-16,-8 6-7 15,-3 4-6-15,-3 15-17 16,-5-1-2-16,0 7 13 16,-2 0 5-16,-2-6 3 15,1-2-1-15,-2-10-3 16,-3-7-5-16,-8-14-4 16,-1-8 0-16,-9-11-19 15,2-11-18-15,-1-25-61 0,2-7-48 16,-2-18-154-16,-2-3 174 15</inkml:trace>
  <inkml:trace contextRef="#ctx0" brushRef="#br0" timeOffset="-148748.28">15959 11514 411 0,'-59'-33'278'16,"56"33"21"-16,3-3-36 16,-2 0-54-16,2 2-29 15,0-1-51-15,0 1-15 16,0 0-38-16,0 0-10 0,9-2-12 15,15-6-10-15,36-6-13 16,-23 5-5-16,6 1-10 16,-1-1-7-16,-1 5-4 15,-4 3-1-15,-4 2 0 16,1 7 0-16,-4 4 2 16,-2 1 0-16,-6 4 2 15,-3 0 0-15,-7 7 1 16,-4 3 0-16,-11 3 1 15,-1 4-1-15,-15-3-6 16,-1 0-6-16,-8 2-22 16,-2-3-11-16,2-1-6 15,-3-3-1-15,4-2 15 16,1-3 10-16,-5-7-3 16,8 0 3-16,-1-9 1 15,0-1-3-15,6-3 8 0,-1-5 0 16,5-4-2-1,4-1 0-15,3 4 0 0,4-1 0 16,4 5-1-16,2 1 1 16,0-5-1-16,-3 5 1 15,0 0 4-15,0 0 2 16,0 0 3-16,3 0 3 16,9-2 7-16,0 1 2 15,28-4 3-15,-29 7 1 16,2 1 2-16,4 3 7 0,2 3 13 15,4 1 5-15,0 4 14 16,0 1 3-16,-4-2-9 16,4 3-5-16,-4 0-19 15,4 5-8-15,3-5-6 16,-1 1-2-16,9-2-4 16,-1-1 0-16,9 0-3 15,2-1-1-15,6 0-16 16,2-4-34-16,5 5-135 15,3 3 124-15</inkml:trace>
  <inkml:trace contextRef="#ctx0" brushRef="#br0" timeOffset="-147607.39">15599 11605 662 0,'-7'-26'313'0,"8"28"-121"16,4 2-32-16,1 2-48 15,5 0-18-15,2 1-29 0,-1-3-6 16,3 0-7-16,2 0-5 15,-2-2-8-15,2 1-7 16,2 1-8-16,-5-4 2 16,5 1 5-16,-6-1 1 15,-2 0-4-15,1 2-6 16,-6-1-6-16,-2-1-1 16,-4 0 39-16,0 0 13 15,-1-1 6-15,0 0 2 16,-4 0-28-16,-15-2-12 0,-30-5-6 15,29 7-4-15,-2 0-13 16,6 3-4-16,9 3-5 16,-7-2-2-16,15 2 0 15,-4-2 1-15,-2-3-1 16,6 0-1-16,0 0-5 16,0 0-4-16,0 0-10 15,0-1-3-15,0 1-12 16,0 0-20-16,0 0-49 15,17 2-44-15,30 8-206 16,-24-5 229-16</inkml:trace>
  <inkml:trace contextRef="#ctx0" brushRef="#br0" timeOffset="-146009.02">13692 13295 607 0,'-63'-39'314'16,"61"31"-88"-16,3-3-84 15,5 2-19-15,-1 1 2 16,2-1-3-16,3 5 1 15,-1-1-8-15,6 0-43 16,0 4-21-16,3 0-27 16,3 2-9-16,0 1-7 15,2 3-3-15,-3 2 0 16,0 5 0-16,-4 5 0 16,-2 0 1-16,-5 5 0 15,-1 1-1-15,-4 5 0 16,1 3-1-16,-2 4-1 0,-2-2-1 15,0 2 0 1,-1-2 0-16,-2-4 1 0,1 2 0 16,0-3 1-16,-3 3 1 15,0-2 1-15,1-1-1 16,-3-2-2-16,1-3-2 16,0 0-23-16,2-2-24 15,-1 0-75-15,3-1-58 0,-1-6-178 16,0-3 222-1</inkml:trace>
  <inkml:trace contextRef="#ctx0" brushRef="#br0" timeOffset="-145737.34">13810 13552 878 0,'18'-38'429'16,"-30"46"-174"-16,-7 2-94 15,0 6-32-15,-5 1-42 16,-2-1-16-16,1 3-26 16,-3-1-8-16,3-2-19 15,3-1-4-15,3 0-8 0,3 0-17 16,2-2-70-16,4 2-62 15,1-3-221-15,4-2 230 16</inkml:trace>
  <inkml:trace contextRef="#ctx0" brushRef="#br0" timeOffset="-145287.9">14323 13469 485 0,'0'1'346'0,"4"5"0"16,8-2-102-16,1-3-49 16,30 31-82-16,-30-28-36 15,2 0-57-15,-1-2-36 16,-1 0-72-16,2-5-45 16,3-2-178-16,0-1 196 15</inkml:trace>
  <inkml:trace contextRef="#ctx0" brushRef="#br0" timeOffset="-145072.65">14446 13417 619 0,'-46'-24'375'16,"51"23"0"-16,2-1-214 15,4-5-46-15,3 3-54 16,3-2-28-16,3-1-26 16,-2 1-4-16,0-1-48 15,-1-1-65-15,2 2 71 16</inkml:trace>
  <inkml:trace contextRef="#ctx0" brushRef="#br0" timeOffset="-144258.16">15095 13165 451 0,'-10'-58'325'16,"26"51"-10"-16,4 4-101 15,-3 0-45-15,12 3-63 0,-2 1-23 16,5 1-29-16,1 2-9 15,-5 2-19-15,-4 4-2 16,-2 10-3-16,-3 5 0 16,-8 7-6-16,-2 2-4 15,-6 4-5-15,-3 4-7 16,-5 0-24-16,-8 2-15 16,-2-1-21-16,-8-6-3 15,-8-5 0-15,2-4 2 16,-5-5 18-16,0-5 10 0,2-8 29 15,1-4 14-15,11-5 11 16,4-2 4-16,11-4 1 16,-2-1 1-16,4-6 3 15,3 4 2-15,3-2 0 16,7-1 0-16,0-1-6 16,-3 0 1-16,5 2 3 15,3 1 0-15,2 4 4 16,4 1-6-16,2 7-6 15,0 0 2-15,-1 6 7 16,2 0 5-16,-3 2 11 16,-3 6-3-16,0 0-11 15,-2 1-9-15,-3-3-13 16,-2 0-4-16,0-1-4 16,-3-1-12-16,3-2-59 15,-1 0-42-15,-2-3-142 16,4 3 154-16</inkml:trace>
  <inkml:trace contextRef="#ctx0" brushRef="#br0" timeOffset="-144007.79">15904 13505 717 0,'1'8'379'16,"-3"-2"-124"-16,-6 8-46 15,-4 2-36-15,-4 9-65 16,-6-1-31-16,-5 7-30 16,0 1-13-16,1-1-28 15,1 1-45-15,5-8-115 16,4-4-62-16,3-7 122 15</inkml:trace>
  <inkml:trace contextRef="#ctx0" brushRef="#br0" timeOffset="-143622.39">16161 13459 795 0,'27'24'385'0,"-22"-25"-127"15,-6-2-25-15,3 1-84 16,-2 2-33-16,0 0-66 16,0 0-22-16,0-1-17 15,11 1-7-15,5 1-72 16,29 4-58-16,-21-2-151 15,-3-2 161-15</inkml:trace>
  <inkml:trace contextRef="#ctx0" brushRef="#br0" timeOffset="-142959">16725 13115 764 0,'12'-8'380'0,"1"4"-128"16,4 0-28-16,0 4-88 16,4 0-30-16,3 6-51 15,1 2-15-15,0 7-13 16,-4 2-5-16,0 7-6 15,-1 6-2-15,-6 5-6 16,-2 4-3-16,-9 0-4 16,-3-2-5-16,-7 3-27 15,-6-2-17-15,-7-1-22 16,-3-1-6-16,-5-8 20 16,-8-5 17-16,6-11 31 15,-1-6 11-15,0-6 6 0,11-4-3 16,1-4-3-16,2-4-2 15,9 1 4-15,-1-1 1 16,5 1 2-16,4 0 2 16,-2-1 4-16,5 4 3 15,0-1 0-15,7 1 3 16,5 5 5-16,0 0-1 16,8 8-1-16,0 4-4 15,8 5 4-15,5 5 10 16,10 7 26-16,4 1 18 0,3 5-4 15,2 3-10-15,8-1-28 16,1 6-13-16,4-5 427 16,15-1-336-16</inkml:trace>
  <inkml:trace contextRef="#ctx0" brushRef="#br0" timeOffset="-133114.91">16619 15117 406 0,'72'17'285'0,"-66"-15"1"15,-8 0-48-15,-2-4-13 16,4 2-40-16,-1 0-15 15,0 0-40-15,0 0-10 16,0 0-2-16,0 0-7 16,-5 0-4-16,-9 3-11 15,-29 10-34-15,24-7-15 16,2 1-26-16,-6 3-8 0,-3 4-8 16,3 1-5-1,-3 7-3-15,1 1-1 0,4 8 0 16,0 1 1-16,8-1 1 15,-2-3-1-15,6-6 0 16,5-2-4-16,6-4-9 16,7 0-2-16,7-5-4 15,2-2 2-15,6-3 7 16,2-1 1-16,1-5 4 16,0 0 1-16,-1-3-31 15,-2-1-11-15,-2-2-62 16,-2-1-50-16,-6-1-94 15,-1-1-63-15,-5-2 197 16</inkml:trace>
  <inkml:trace contextRef="#ctx0" brushRef="#br0" timeOffset="-132749.82">16340 15120 486 0,'-7'-3'349'0,"4"-4"55"15,2 6-114-15,-2 1-81 16,3 0-30-16,0 0-41 15,-2 0-29-15,1 0-36 16,0 18-7-16,0 31-24 16,-1-27-7-16,2 4-18 15,-3 0-8-15,4 6-7 16,-5 1 0-16,-3 2-14 16,2 0-14-16,-1-4-38 15,6 0-22-15,1-7-49 16,2-4-33-16,-4-10-232 15,1-4 264-15</inkml:trace>
  <inkml:trace contextRef="#ctx0" brushRef="#br0" timeOffset="-132444.87">16170 15130 744 0,'1'1'432'0,"-9"0"-77"16,8 5-122-16,2 4-55 0,-9 7-50 16,5 1-24-16,-9 5-45 15,-1 4-13-15,4-1-28 16,0 4-7-16,0-1-8 15,0-3-2-15,0 4-25 16,4 0-22-16,3 2-48 16,-1-1-36-16,-2-1-103 15,1-4-68-15,-1-9 187 16</inkml:trace>
  <inkml:trace contextRef="#ctx0" brushRef="#br0" timeOffset="-131984.68">15789 15211 568 0,'2'-1'297'16,"2"-3"-60"-16,5 3-46 0,5 5-63 15,3 3-10-15,5 3-28 16,1 3-12-16,0-2-21 15,-1 2-12-15,-3 5-11 16,-2-4 1-16,-7 6 13 16,-3-1 5-16,-6-3-7 15,-3 5-5-15,-6-5-12 16,-7-3-1-16,-2-1 0 16,-3-5 2-16,-5-2-5 15,-3 2-7-15,0-3-32 16,-2 1-36-16,4 1-63 15,6 3-59-15,5 1-269 16,4 2 295-16</inkml:trace>
  <inkml:trace contextRef="#ctx0" brushRef="#br0" timeOffset="-131219.66">15575 15304 752 0,'-14'4'372'16,"3"11"-112"-16,-2 8-134 16,-1 9-40-16,3 13-37 15,1 0-19-15,3-1-14 16,4-5-2-16,5-16-10 15,-1-5-10-15,8-15-15 16,-1-6-3-16,-4-15 3 16,0-6 9-16,0-11 22 15,-1-1 12-15,-1-7 30 16,-2 0 14-16,-2-3 2 0,-1-3-7 16,1 1-22-16,4 1-17 15,4-1-14-15,7-2-1 16,2-2 7-16,3-4 2 15,5 6 14-15,5 5 14 16,0 7 0-16,-2 7-1 16,-3 7-14-16,-2 3-14 15,-4 10-9-15,-5 0 1 16,-6 10 0-16,-1 1 4 16,-5 7 0-16,-2 6-7 0,-13 3-15 15,-2 8-11-15,-10 3-10 16,1 1 2-16,-2 1 15 15,-5 0 8-15,-5 0 7 16,-5-1 3-16,-3 2 0 16,2 0-2-16,8 0-1 15,0 1 4-15,13-6 11 16,3-4 1-16,11-6 1 16,5-6-6-16,7-2-17 15,8-2-5-15,6-1-2 16,7-2 2-16,4-1 5 15,3-1 5-15,2 3-58 16,-4 0-41-16,0 3-142 16,-1 4 141-16</inkml:trace>
  <inkml:trace contextRef="#ctx0" brushRef="#br0" timeOffset="-64797.7">18066 4392 316 0,'20'-29'196'0,"-26"31"-7"16,-1 0-21-16,0 1-43 15,0 4-25-15,0-2-29 16,-1 3-15-16,0 7-13 0,0 1-2 15,2 1-5-15,1 2-5 16,2-3 2-16,3 1 3 16,4-3 3-16,3 0-2 15,4-3-1-15,0-2-1 16,1-4 5-16,0 0 4 16,2-5 7-16,-1 0 1 15,1-5 15-15,-4 0-1 16,-1-7-5-16,2 1-3 15,-8-3-21-15,4-4-7 0,-6 0 8 16,-2 0 2-16,-3 3 7 16,-4 1 2-16,-4 5-15 15,0 3-9-15,-1 4-16 16,1 3-8-16,2 4-7 16,-2 2-1-16,1 5-1 15,0 0 1-15,-2 6 2 16,3 1 0-16,0 2 2 15,2 2 1-15,5 0-2 16,3-1 1-16,7-3-2 16,0-3 1-16,5-2 1 15,2-5 1-15,3-5 1 16,2 1 1-16,1-7 0 16,3-3 3-16,3-5 1 15,-2-4 2-15,1-3 1 16,-4-5 1-16,-2-1 3 15,-6-2 1-15,-10-5 4 16,1 5-1-16,-7 0-1 0,2 5-3 16,-2 11-3-16,-1 1-4 15,-7 8-4-15,-2 3-4 16,-5 2-5-16,-3 5-1 16,3 9 1-16,-2 0 2 15,12 9 1-15,-1 1 1 16,7-2 1-16,5-2-1 0,5-7-1 15,4-2 0-15,2-3 2 16,2-6 1-16,2-7 3 16,-2-1 2-16,1-7 2 15,-3-1 2-15,-3-2 2 16,0-1 0-16,-7-6 4 16,-3 1 1-16,-4-1-2 15,-7-1-1-15,-2 5-5 16,1 6-5-16,-1 3-4 15,0 5-4-15,-14 13-12 16,12 4 13 0,3 3 0-16,2 4 2 15,2-1 1-15,5 0 0 16,2-6 0-16,6-6 1 16,-1-3-1-16,6-8 4 15,1 3 1-15,0-11 4 16,4-1 2-16,-6-8-1 15,-1-5 0-15,-3 5-1 0,-5-2 0 16,-4 2 1-16,-4 1 0 16,-3 4-5-16,-4 2-2 15,-1 6-6-15,2 4-3 16,-3 8 3-16,2 2 1 16,-4 3 2-16,2 2 2 15,1 0-1-15,5 3 1 16,5-4-2-16,6-2-1 15,5-5-2-15,5-5 1 16,5-3 4-16,1-4 2 0,3-7 3 16,2 0 1-16,-4-6 0 15,-5-1-1-15,-5-1-2 16,-4 0 0-16,-5 2 3 16,-4-1 1-16,-8 7 0 15,0-1-2-15,0 7-7 16,1 2-7-16,0 8-8 15,0 7 1-15,0 13 3 16,1 4 4-16,0 7 5 16,3-1 0-16,4-2 4 15,2-3-33-15,10-4-92 16,0-6-68-16,7-2-242 16,5-2 273-16</inkml:trace>
  <inkml:trace contextRef="#ctx0" brushRef="#br0" timeOffset="-54212">18153 2246 190 0,'1'-1'82'15,"-5"-5"-44"-15,2 5-11 0,-1 0-11 16,3 0-1-16,-1 0-3 16,0 0-1-16,-2-1-2 15,-4-2 2-15,-1 0 7 16,2 1 8-16,-3-1 11 15,4 1-1-15,3 2-6 16,-2-1-4-16,3 1-9 16,-3-1 0-16,2-6 5 15,-1 4 2-15,-2-2 16 16,2 2 10-16,2 3 8 16,0-2 0-16,-2 2-13 15,3 0-11-15,-2-2-16 16,-1-1-6-16,-2-4-7 15,1 2-2-15,1 0-1 16,0-2-1-16,0 6 1 0,1-6 1 16,0 4 1-16,0 0 3 15,1 0-2-15,0 3 1 16,0 0-2-16,0 0 0 16,-1-1 8-16,1 1 6 15,0 0 18-15,0-1 0 16,0 1-8-16,1 0-6 0,-1 0-17 15,1 0-2 1,0 1 1-16,0 0-1 0,0 0 3 16,-1 0-1-16,0 4 0 15,0 9 2-15,-2-4-3 16,2 29 0-16,0-29-1 16,0 1-1-16,0 2-1 15,1 0 0-15,-1 4 0 16,1-1 1-16,0 3 1 15,-3-2-1-15,-1 3 0 16,0-2-1-16,0 2-1 16,2 0-1-16,0 1-1 15,1-1 0-15,-1 1 1 16,2-2 0-16,0 3 0 16,0 4 1-16,1-1 1 15,-1 2 1-15,1 2-1 16,-1-2-1-16,0 0 0 15,1 1 0-15,-1-5 0 0,2 1 0 16,-2-1 0-16,0-3 0 16,2 3 0-16,-1-2-1 15,3 6-1-15,3 1 0 16,-1 2 0-16,2 1 0 16,-3-2 2-16,1 0 2 15,-2 0 0-15,-2 0 0 16,1 2 0-16,-3-2 0 15,0 1-1-15,0 3-1 16,0-1 0-16,2-2-1 16,2-1-1-16,2-3 1 0,0-5 0 15,1 3 0-15,-2 1 2 16,0-1 0-16,-2 4 1 16,1 0-1-16,1 1 0 15,-4-1-1-15,3 2 0 16,-4-4 1-16,2 2-1 15,0 0 0-15,0-1 1 16,1 3-1-16,0-3 1 16,-1-1-1-16,4 2 1 15,-4-3 0-15,3 1-1 16,-2 1 1-16,-2-5-1 16,1 1 1-16,-1 1-1 15,0-1 1-15,1 2-1 16,1 0 0-16,1-1 0 15,-1-2 0-15,2 2 0 16,2 2 0-16,-1 0 1 16,0 2 1-16,-2-1 2 0,-1 2-1 15,-2-1 0-15,1 0-1 16,-2-1 0-16,0 2-1 16,0 1-1-16,0 1 0 15,1-2 0-15,0 0 0 16,-1 1 1-16,0-1 0 15,0 7 0-15,0-2 0 16,0 3 0-16,0 4 0 0,0-4-1 16,0 6 0-1,3-3 0-15,2 0-1 0,0 3 1 16,-2-6 0-16,1 5 0 16,-3-1 0-16,0-1 1 15,-1 1 0-15,0 2-1 16,1-2 0-16,-1 3 0 15,4 2 0-15,-4-3 0 16,1 3 1-16,-1-3-1 16,0 0 1-16,-1-2 0 15,0 2 0-15,-3-2 0 16,1 3 0-16,-3-1-1 16,1 0 0-16,1 2 0 15,0 0 0-15,7 1-1 16,-3 1 0-16,0 0 1 15,0-1 0-15,-3 0 1 16,3-4 0-16,0 0-1 16,-3-2 0-16,2-1 0 0,0 3 0 15,1 2 0-15,2 0 0 16,0 6 0-16,-1-1 0 16,-1 0 0-16,0 1 0 15,0 2 1-15,0-3 0 16,0-2-1-16,0 0 1 15,-2-4-1-15,-2 3 0 16,3 8 0-16,1 2-1 16,0 4 0-16,1-1 1 0,-1-2 0 15,2 0 0-15,-2-5 0 16,-1 2 0-16,0-2 0 16,-1 3 0-16,0-1 0 15,2 1 0-15,0 0 0 16,0-2 0-16,4 0 0 15,-2-2 0-15,-1 0 1 16,-2-6 0-16,1-1 0 16,0-3 1-16,0-1 0 15,1-1-1-15,1 0-1 16,-2-1 15-16,0-5 9 16,0-2 2-16,-2-6 5 15,1 0-17-15,-1-3-7 16,1-6-1-16,0-5-2 15,-1-3-1-15,-1-7-17 16,-2-6-19-16,-1-1-57 0,0-4-82 16,-3-4 110-16</inkml:trace>
  <inkml:trace contextRef="#ctx0" brushRef="#br0" timeOffset="-42516.47">17914 2990 310 0,'-60'-54'148'0,"61"54"-60"16,8 0-22-16,-10-4-19 15,-1 4 2-15,1-1 17 16,-2 0 0-16,3 1 1 16,0 0-2-16,0 0-11 0,0 0 0 15,0 0-4-15,0 1-4 16,10 17-15-16,11 30-2 16,-16-27-5-16,-2 1-1 15,1-1-1-15,3 2-6 16,-1 2-7-16,5 2-3 15,-4 1-3-15,3-6 1 16,-3-3-1-16,-1 2 2 16,2-5 14-16,1 1 3 0,2-4 2 15,0-5 2-15,0-4-2 16,1-1 1-16,-1 2 5 16,-1-5-2-16,0 0-3 15,-1-1 7-15,-2-8 8 16,1-1 7-16,1-8 15 15,0 2-8-15,0-5-8 16,3-2-9-16,0-1-22 16,3-2-4-16,-3 1-5 15,1 2-2-15,0 3-1 16,-2 0 0-16,0 4-2 16,-1-1-1-16,0 1-36 15,-3 3-48-15,2 5-167 16,-1 4 159-16</inkml:trace>
  <inkml:trace contextRef="#ctx0" brushRef="#br0" timeOffset="-41286.42">17948 6499 300 0,'-1'5'194'16,"2"3"-1"-16,0-1-29 15,4-1-43-15,-1-1-10 16,0-5-18-16,2 0-9 16,3-6-20-16,-1 0-7 0,1-8-8 15,0-2-9-15,2-6-13 16,2-3-5-16,4-2-7 16,0-2-5-16,4-1 4 15,1-1 3-15,-1-3 2 16,2 2-1-16,-5 2-4 15,3 3-4-15,-6 2-1 16,1 5-2-16,-2 5 1 16,-10 1-2-16,4 9-1 15,-5 1 3-15,0 4 10 16,6 5 3-16,-5 7 5 16,1 6-1-16,0 3-9 15,0 2-2-15,0 0 6 16,3 2 2-16,-3 2 4 15,-3 4 2-15,1 3-6 16,-2 0-2-16,2 1-6 0,-3-2-2 16,4 3-6-16,-2-4-2 15,-3-3-4-15,3 3-3 16,-1-6-57-16,2 3-48 16,5-5-232-16,-5-5 215 15</inkml:trace>
  <inkml:trace contextRef="#ctx0" brushRef="#br0" timeOffset="104255.68">18333 1892 581 0,'-31'78'320'0,"25"-73"-71"15,0 2-5-15,3 0-82 0,2-1-14 16,6 4-34-16,-4-3-17 16,8 3-26-16,1 0-11 15,-3 2-4-15,8-1 1 16,-4-2 4-16,3 0-6 15,5-3-14-15,0-1-8 16,8-2-15-16,0 0 0 16,-1-4-5-16,4 1-1 15,-4-1-1-15,-3-4 0 16,-7 1-2-16,1 1 0 16,-9 0 1-16,-3 3 1 0,-4-1-5 15,-2 1-24-15,0 0-87 16,0 0-81-16,0 0-273 15,0 0 289-15</inkml:trace>
  <inkml:trace contextRef="#ctx0" brushRef="#br0" timeOffset="105129.71">18785 1868 456 0,'90'-71'295'0,"-80"68"-22"15,-1-3 3-15,10 3-93 16,-2 2-17-16,2 1-50 16,4 2-20-16,-1 3-40 15,1 3-17-15,1 3-1 16,-3 0-8-16,-2 4 13 16,-4 1 9-16,-3 3 7 15,-2 2 6-15,-8 1-5 16,-2 2-8-16,-9-1-15 15,-2 0-9-15,-5 2-13 16,-4 2-3-16,-1-1-5 16,-5 0-2-16,0-5 0 15,-2-2 0-15,4-3 0 16,2-6-1-16,-1-5-8 0,5 0-6 16,-6-3-14-16,0 0-5 15,6 4-5-15,-2-5-3 16,8-5 0-16,1-1-4 15,6-6 3-15,4 2 6 16,1-1 8-16,3 1 6 16,5-1 8-16,-3-2 2 15,3 5-2-15,-3-1 0 16,3 3-1-16,4 3 1 0,2 2 2 16,-2-1 2-16,5 1 2 15,-4 2 1-15,-2-1 2 16,3 3 0-16,-1 5 1 15,5 1 1-15,3 3 6 16,2 3 2-16,2-2 5 16,1 0 1-16,-1 1-4 15,3-4 0-15,-2 0-5 16,1-2 0-16,0 1-3 16,-1 0-1-16,-1 0-1 15,-4 5 0-15,1-5-1 16,0 1 19-16,-3-2-143 15,2-1-139-15,1-1 171 16</inkml:trace>
  <inkml:trace contextRef="#ctx0" brushRef="#br0" timeOffset="109566.48">19098 4440 304 0,'49'-25'205'0,"-51"27"-1"16,1 6-17-16,-1 3-63 15,-3 1-31-15,3 1-43 16,0-3-22-16,-1 0-23 16,3 0-3-16,1-3-5 15,0 1-23-15,4 0-143 16,-3-2 120-16</inkml:trace>
  <inkml:trace contextRef="#ctx0" brushRef="#br0" timeOffset="110158.41">20203 4447 310 0,'85'-15'224'0,"-80"22"5"16,-2 2 21-16,-2 1-93 0,-1 1-31 15,0 3-47 1,-1-2-23-16,0-1-27 0,-1-1-8 15,0-2-17-15,-1-2-14 16,2 3-90-16,-1-4-99 16,0 0 121-16</inkml:trace>
  <inkml:trace contextRef="#ctx0" brushRef="#br0" timeOffset="110921.91">20291 3714 411 0,'14'-19'246'15,"-13"24"-44"-15,0 4-37 16,1 1-101-16,0-4-23 15,4 4-27-15,-1-6-10 16,5 2-5-16,0-4 1 16,5-2-79-16,3-2-95 15,2-10 112-15</inkml:trace>
  <inkml:trace contextRef="#ctx0" brushRef="#br0" timeOffset="113929.99">20396 3743 5 0,'80'-34'4'15,"-84"31"2"-15,8 1 5 16,-8 2 40-16,4-1 19 16,-1 0 22-16,1 1 5 15,0-1-34-15,0 1-21 16,0 0-18-16,-1 0 1 16,0 0 0-16,0 0-1 15,1 0-6-15,0 0-10 0,-1 0-5 16,1 0 0-16,0 0 3 15,-1 0 13-15,1 0 27 16,0 0 8-16,-1-1 3 16,0 1-13-16,-1 0-27 15,2 0-5-15,0 0-2 16,0 0 4-16,0 0 1 16,0 0-1-16,-2 0-4 15,1 0-2-15,0 0 3 16,0 0 1-16,0 0-3 15,1 0-2-15,-1 0-5 16,0 0-2-16,0 0 1 16,0 0 0-16,-2 0-3 15,3 0-3-15,-1 0 1 16,0-1 0-16,0 1 5 16,0 0 1-16,0 0-2 15,1 0-3-15,0 0-7 0,0 0-1 16,0 0 6-16,0 0 2 15,0 0 8-15,0 0 2 16,0 0 1-16,-1 0-1 16,1 0-3-16,0 0 0 15,0 0 3-15,0 0 6 16,0 0 11-16,0 0 12 16,0 0 22-16,0 0 0 15,0 0-3-15,0 0-12 0,0 0-28 16,-1 0-4-16,0 0-6 15,-1 0 3-15,2 0 12 16,0 0 7-16,0 0 8 16,0 0 1-16,-2 0-10 15,1 0-6-15,0 0-12 16,0 0-3-16,-8 4-4 16,-5 4-1-16,-29 15 1 15,24-20 0-15,3 4 1 16,2-1 0-16,0 0 1 15,1 2 0-15,-4-5 1 16,2 1-1-16,2 2-1 16,-4-3-1-16,3 6 0 15,-2-5-1-15,-2 2 0 16,1-4 0-16,-2-2 0 16,1 3 0-16,-1 0 0 0,1 6 1 15,0-4-1-15,0 1 1 16,1-2 0-16,0-1 0 15,-1 1-1-15,1 3 0 16,1-3 0-16,-5 1 0 16,4 2 0-16,-3-1-1 15,-3 0 1-15,2 2 0 16,-3 0 0-16,1 2 0 16,0-1 0-16,0 0 0 0,0-3 0 15,0 2 0 1,0-1 0-16,0 1 0 0,1 0 0 15,2-1 1-15,0 1-1 16,0 1 1-16,-4-1 0 16,-1 0 0-16,2-1 0 15,3 0-1-15,-2-1 0 16,5 2 1-16,0-1-1 16,-2-1 0-16,6 0 0 15,-1-2 0-15,-5 3 0 16,8-1 0-16,-10 4 0 15,-5-2 0-15,-1 0 0 16,-6 2 0-16,4 2 0 16,1 1 0-16,0-2 0 15,-2 0-1-15,-1 0 0 16,0 1 0-16,-2 1 1 16,1 2 0-16,3-3 1 15,-1-1 1-15,1-1 1 0,2-2-1 16,2 1 0-16,2-1-1 15,-1-1-1-15,1 3 0 16,-5-1 0-16,1 2 1 16,3-1 0-16,-2-4 1 15,-2 0-1-15,2 0-1 16,-1 0 0-16,-1 5 0 16,2 0 0-16,0-4-1 0,2 4 1 15,-3-6 0-15,2 1 0 16,2 2 0-16,-3 0 0 15,2 3 0-15,1-4 0 16,-5 1 0-16,-1-1-1 16,-3 1 1-16,-3 2 0 15,-1 1 0-15,0 3 0 16,1 1 1-16,-4 1-1 16,0 2 1-16,-2-4 0 15,-1-3-1-15,1 1 0 16,3-1 0-16,5 2 0 15,4 1 0-15,-4 1-1 16,-3 2 0-16,-12 1 1 16,0 2-1-16,0 0 1 15,2 0 1-15,4-2-1 16,0 0 0-16,0-3 0 16,3-1 1-16,0-4-1 15,1 3 1-15,5 2 0 0,-3-3-1 16,-2 7 0-16,2-1-1 15,-9-1-1-15,1 4 0 16,-1-2 1-16,-2-2 0 16,3 3 0-16,0 1 0 15,-1 0 1-15,-1-1 0 16,5 2 0-16,-3-2 0 16,4 1-1-16,-3 1 1 15,-4 0-1-15,0 1 1 16,-6-1 0-16,1-1 0 0,2 0 1 15,-1 2-1-15,4-1 1 16,2-2-1-16,5-2 1 16,1 1-1-16,-3-1 0 15,1 1 0-15,-6 2 0 16,5-1 0-16,2-2 0 16,-1 2 0-16,3-3 0 15,-2 1 1-15,3-6 2 16,1 1-1-16,3 1 0 15,0-1-1-15,3 1 1 16,0-3-1-16,-2 1-1 16,2 1 11-16,-6 0 3 15,-1 2 1-15,-1 2 4 16,-5-2-12-16,6 1-5 16,0-2 1-16,3 0-2 15,1-1 0-15,0 1 0 0,4 1-1 16,-1-2 2-16,0-1-1 15,7-1 1-15,-1 0-2 16,1 0-1-16,7 0-4 16,-6-3-55-16,2 1-63 15,3 0-206-15,-5-3 204 16</inkml:trace>
  <inkml:trace contextRef="#ctx0" brushRef="#br0" timeOffset="115240.13">20352 3680 197 0,'8'32'126'0,"-3"-35"-4"15,0 2-8-15,1-3-17 16,1 3-19-16,-3-1-25 15,4 2-4-15,-1-1-16 16,2 1-9-16,0 1-3 16,1-2 9-16,-1 0 11 15,-1-3 6-15,7-3 8 16,1 5-3-16,1-4 9 16,6 3 4-16,4 0-1 0,-1-2-7 15,9 0-21-15,-4-4-7 16,7-3-14-16,1-1-2 15,2-1-2-15,0 0-1 16,2 1 4-16,-1 0 2 16,2 2 6-16,0-1 1 15,-8 0-4-15,-3 1-4 16,-1 0-5-16,-2 3-3 16,7-2-1-16,0-1-1 0,4 0 0 15,1-1 0-15,-4 0 1 16,1 0 1-16,-3 0 2 15,2-1 0-15,-6 2-1 16,-2 1-2-16,-5 1 1 16,-8-1 0-16,0 7-2 15,-6-4 1-15,-2 6 0 16,-3 2 3-16,-8-3 4 16,3 3-25-16,-6-5-47 15,4 3-32-15,0 0-74 16,-1 0-24-16,2-1 121 15</inkml:trace>
  <inkml:trace contextRef="#ctx0" brushRef="#br0" timeOffset="115901.31">20712 3445 296 0,'-75'12'173'0,"71"-7"-6"15,-2 0-35-15,6-4-6 16,0 2-24-16,-5-2-35 15,5-1 3-15,0 0-18 16,0 0-5-16,0 0-1 16,0 0-8-16,13 5-5 15,3 0-1-15,33 9-8 16,-26-13 3-16,8-2 7 16,-2-1 3-16,7-2 15 15,-1-2-3-15,-2 1-10 0,3 0-4 16,-6 2-17-16,-4-1-2 15,-6 4-4-15,-11-1-1 16,-2 1-1-16,-4 4 1 16,-2-1 17-16,-2 3 3 15,0-6 6-15,-1 0 0 16,-11 16-15-16,-40 32-2 16,13-25-4-16,3 4-4 15,-2-2-5-15,2-2-2 0,1-1-3 16,1-4 10-16,6-7-66 15,1-2-39-15,5 0-96 16,3-4-90-16,-2 4 184 16</inkml:trace>
  <inkml:trace contextRef="#ctx0" brushRef="#br0" timeOffset="116860.42">17048 4748 256 0,'0'-36'209'16,"0"37"21"-16,-3 0-36 15,2 0-20-15,0-1-27 16,0 0-16-16,-2 0-33 16,-2 3-14-16,-13 6-28 15,-25 24-13-15,20-19-8 16,0 2-7-16,0 3-7 16,0 1-4-16,-2 1-6 15,-3 2-2-15,-3-2 1 16,-2 2 1-16,6-4 0 15,6 3-1-15,5-1-6 16,3-6-3-16,5 0-10 16,6-4-3-16,7-3-3 15,4 2 2-15,12-1 5 16,8-2 2-16,9-6 1 16,8-2 2-16,6-6 1 15,-1-3 2-15,2 1 0 0,-3 1-19 16,-8 0 14-16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25:14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2277 3430 409 0,'14'-3'243'16,"-1"6"-59"-16,-3-3-16 16,3 8-53-16,-2 4-17 0,-2 4 5 15,1 1 1-15,-6 6-4 16,-3 2-2-16,-3 9-3 16,-6 4-9-16,-6 4-17 15,-4 2-12-15,-12 3-24 16,3 4-6-16,-5 1-12 15,-2 4-3-15,-5 2-3 16,-6 1 1-16,-12-4-1 16,-6-5 0-16,4-9 2 15,-2-8-1-15,6-11-2 16,1-7 1-16,8-10-2 16,3-7 2-16,4-9-3 15,4-5-3-15,1-9-3 16,8-3-6-16,2-12 1 15,9-7 1-15,5-11 0 16,4-4 2-16,12 2 1 0,5 0 0 16,7 1 1-1,9-4 0-15,5-7-1 0,4 1-1 16,0-1 2-16,1 4-1 16,5 12 1-16,-2 5 1 15,11 18 1-15,-10 4-1 16,10 8 0-16,1 7-1 15,-3 4-3-15,8 9-1 16,-11 13 1-16,-6 4 0 16,-9 18 2-16,-3 3 1 0,-10 19 1 15,4 10 0 1,-8 18 2-16,-6 6 0 0,-8 5 1 16,-2 4-1-16,-13 4 2 15,-8 1-1-15,-4 5 2 16,-6-2 0-16,-10 0 1 15,-1 2 0-15,-15-2-2 16,-4-3 1-16,2-12-2 16,-3-6-1-16,5-5-2 15,1-6-2-15,11-4-5 16,2-3-2-16,-3-15-11 16,7-3-4-16,-2-15-35 15,5-5-33-15,7-13-66 16,5-6-58-16,9-11 135 15</inkml:trace>
  <inkml:trace contextRef="#ctx0" brushRef="#br0" timeOffset="600.14">3164 3626 249 0,'14'-27'170'0,"-34"62"8"16,1 8-20-16,2 10 10 16,2-1 10-16,11-8 8 0,4-5-20 15,6-17-60-15,5-10-29 16,6-11-31-16,0-6 7 16,6-11 0-16,-4-7-2 15,1-10-1-15,-2-2-15 16,-6-3-4-16,1 7 7 15,-12 4 9-15,-1 2 4 16,-8 11 1-16,-1 3-13 0,-1 10-20 16,-4 5-11-1,-2 8-18-15,-6 3-7 0,1 6-43 16,-1 1-32-16,4 2-136 16,4 1-125-16,3 1 224 15</inkml:trace>
  <inkml:trace contextRef="#ctx0" brushRef="#br0" timeOffset="1079.49">3153 4539 791 0,'-26'-25'361'15,"4"40"-191"-15,-1 9-20 16,1 13-72-16,1 3-3 0,6 7 22 16,3-2 1-16,11-5-25 15,3-7-16-15,9-11-44 16,0-8-13-16,2-9-8 16,3-4-2-16,1-8 5 15,1-3 5-15,-3-11 9 16,-4-2 3-16,-7-1 1 15,-6-2 0-15,-11-1-4 16,-3-2-1-16,-3 7-8 16,2 6-12-16,3 14-20 15,-1 3-30-15,4 8-126 16,0-1-138-16,5-3 202 16</inkml:trace>
  <inkml:trace contextRef="#ctx0" brushRef="#br0" timeOffset="1599.87">3986 3445 415 0,'-1'-7'235'0,"0"4"-54"16,1 1-24-16,0 2-51 15,0 0-17-15,0 0-11 16,0 0 4-16,-1 16-7 15,-6 30-7-15,-2-17-9 16,-3 0-12-16,-4 10-21 16,0 1-6-16,0 2-14 15,-2 3-1-15,0 3-3 16,1-1 0-16,1 2-1 16,1-2 0-16,7-3-2 15,2-3-1-15,6-10 15 16,1-4 6-16,6-8 17 15,5-3 5-15,4-5-11 16,5-6-4-16,7-5-14 16,2-3-4-16,2-4-3 0,2 1-1 15,-6-4-1-15,-2 0 1 16,-3-1-57-16,-2-3-50 16,-4 0-273-16,-3 0 241 15</inkml:trace>
  <inkml:trace contextRef="#ctx0" brushRef="#br0" timeOffset="1892.36">4157 3674 689 0,'54'-18'373'16,"-61"40"-163"-16,-2 10-47 15,-5 3-28-15,0 9-70 16,0 3 5-16,1 10 13 16,-4 7-6-16,-1 11-10 15,-3 2-11-15,-4-1-31 16,0-2-10-16,-3-4-12 16,3 1-1-16,4-2-6 15,5-5-8-15,5-6-48 16,2-4-35-16,7-12-135 15,0-4-180-15,10-10 267 16</inkml:trace>
  <inkml:trace contextRef="#ctx0" brushRef="#br0" timeOffset="2394.02">4908 3824 756 0,'-23'7'294'0,"1"8"-227"15,-3 7 19-15,-5 8-11 16,3 9-9-16,-3 8 9 16,0 12-5-16,5 7 4 15,5-1 3-15,10 4-16 16,10-10-15-16,10-5-29 16,3-6-12-16,15-8-6 15,3-6-4-15,9-15 0 16,4-5 1-16,2-18 4 15,1-8 15-15,1-18 17 16,2-6 7-16,0-12 11 0,7-7-5 16,-6-10 2-16,-4-12 4 15,-7-14-4-15,-16-1-6 16,-17 9-12-16,-5 12-8 16,-12 25 1-16,-11 14 2 15,-24 16-16-15,-15 9-17 16,-27 14-93-16,-5 5-91 15,-14 8-351-15,-3 6 350 16</inkml:trace>
  <inkml:trace contextRef="#ctx0" brushRef="#br0" timeOffset="3850.16">1322 2479 1026 0,'-9'24'52'15,"-4"15"-16"-15,-12 25 42 16,-1 12-42-16,-3 10-13 16,-6 17-9-16,2 12-3 15,-8 13-6-15,-7 5-1 16,-7 4 0-16,-7 4-1 15,-7 7-1-15,0 5-1 16,0 6 0-16,5-3 0 16,5 10-1-16,2 1 1 0,5-4-1 15,-4 2 1-15,5-5 0 16,4-8-1-16,15-13-1 16,8-10 0-16,19-17-1 15,6-8-1-15,14-14-1 16,11-7-3-16,15-15-6 15,10-9-2-15,17-17-5 16,10-8 0-16,17-8 5 16,20-10 5-16,29-8 7 15,16-1-12-15,39-4-3 16,5-2-55-16,23 3-9 16,7-2 14-16,18 3 0 15,5-3 52-15,16 1 8 16,2-2 1-16,11 0 6 15,-1 1 1-15,1 3 2 16,-3 4 1-16,-12 3 3 16,-13 3 14-16,-26 0 33 0,-12 4 22 15,-42-3 43-15,-10-1-4 16,-30-10-26-16,-17-5-22 16,-28-16-38-16,-12-8 5 15,-33-17 42-15,-13-7 10 16,-12-21 2-16,-9-13-13 15,-6-22-47-15,-2-9-12 16,-7-6-13-16,-3-7-3 16,4-15-3-16,0-5-1 0,10-19-5 15,8-9-3-15,4 0-1 16,1-8 1-16,8-3 4 16,3 16 6-16,3 6 2 15,4 9 1-15,0 18 2 16,-1 7 0-16,-2 19 0 15,1 8-1-15,-9 12-4 16,-3 1-4-16,-2 7-30 16,-4 4 0-16,-2 14 5 15,-2 10 4-15,-2 13 30 16,3 7 6-16,-6 10 10 16,-7-2 12-16,-9 8 9 15,-9-2 0-15,-7 4-5 16,-1 0-9-16,-5 0-1 15,-6-2 6-15,-21 2 2 16,-11 1 1-16,-29 3-2 0,-11 3-5 16,-15 4 8-16,-17 3 5 15,-24 3 10-15,-5 3 5 16,-35 0 3-16,2 0-6 16,-6-6-14-16,-31 1-10 15,4-6-16-15,-18 1 7 16,-8 0 6-16,6 0 1 15,-4 1 5-15,0 2-8 16,7 3-7-16,20-1-3 0,-7 0-8 16,19-1-3-1,-3-1-3-15,12-3-17 0,30 1-40 16,4-4-32-16,26 2-118 16,5 3-73-16,22 4 176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43:33.4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812 1883 532 0,'-42'-24'262'0,"40"32"-82"16,1-4-14-16,2 2-29 15,1 3-15-15,3-4-21 16,0 5-12-16,0 2-14 15,0 2-2-15,3 5-6 16,-2-1-5-16,4 4-9 16,1 1-7-16,0 3-18 15,2 1-8-15,5-3-12 16,0 0 12-16,1 1 11 16,2-2 1-16,-3 2 4 15,2 2-16-15,1-2-12 16,-1 3-2-16,3 2-1 15,-6 0-1-15,-1-1 0 0,4 2 0 16,-7-5 2-16,-3 0-1 16,-1-2 2-16,-5-3 0 15,2 1 0-15,-1-3 0 16,-3-4-1-16,1 0-1 16,-2 0-5-16,5-2-16 15,-3 0-54-15,2 0-33 0,-2-6-81 16,2 1-39-1,0-3-152-15,2-3 235 0</inkml:trace>
  <inkml:trace contextRef="#ctx0" brushRef="#br0" timeOffset="393.93">1191 2031 467 0,'-3'-9'281'16,"0"2"-82"-16,-2 4-23 15,-5 0-30-15,3 7-62 16,2 2-4-16,-1 6 1 0,3 5 2 15,-11 3 9-15,-2 5-8 16,1 5-22-16,-6 3-14 16,3 2-20-16,-5-2-6 15,-5 2-13-15,3 1-1 16,-1 4-4-16,-1 1 0 16,-2-1-1-16,3-2 0 15,2-5-1-15,2 1 0 16,2-8-1-16,5-1-11 15,3-7-62-15,2-7-47 16,4-6-114-16,5-6-88 0,2-7 204 16</inkml:trace>
  <inkml:trace contextRef="#ctx0" brushRef="#br0" timeOffset="899.59">1091 1630 332 0,'-9'-2'204'16,"0"2"-11"-16,1 0-9 16,-2 7-44-16,-1 1-13 15,7 7-22-15,-2 0-21 0,6 3-38 16,0-1-11-16,3-4-24 15,4-4-4-15,-1-4 4 16,7-3 3-16,-1-6 6 16,-4-1 3-16,5-4-6 15,-4 0-1-15,-5 1-2 16,0 2-2-16,-4 0-1 16,-1-4-1-16,-1 0-2 15,-3-2-2-15,-6-2-4 16,0 4-1-16,5 5-8 15,-1 2-6-15,5 5-32 16,-6 3-37-16,5 7-153 16,-1 2 151-16</inkml:trace>
  <inkml:trace contextRef="#ctx0" brushRef="#br0" timeOffset="1539.38">1692 2336 258 0,'-27'-17'165'0,"24"17"-12"0,-2-1-21 15,5 3-28-15,0-2 2 16,42 9 505 31,0 0-595-47,-38-12 0 16,6 3 12-16,1-4-11 15,7 0-4-15,6 0-5 16,-2-2-1-16,1 4-2 0,-2-3-1 15,-2 2 0 1,-3-4 0-16,-2 1-2 0,0 2-18 16,-4-3-114-16,-1 4-88 15,-8 1 127-15</inkml:trace>
  <inkml:trace contextRef="#ctx0" brushRef="#br0" timeOffset="1869.18">1738 2104 420 0,'-6'-3'281'16,"1"2"-33"-16,2 1-42 15,1 1-37-15,2-1-69 16,0 0-27-16,0 0-49 16,0 0-9-16,0 0-1 15,1 0 2-15,9 5-2 16,4 1-4-16,31 13-4 16,-24-16 0-16,-2-1 0 15,4-3 0-15,0-1-1 16,-4-3-1-16,2-1-57 15,-2 4-72-15,-2 0 80 0</inkml:trace>
  <inkml:trace contextRef="#ctx0" brushRef="#br0" timeOffset="2495.02">2406 2108 411 0,'-2'-4'250'16,"-4"-2"-45"-16,-2 1-70 15,-1-3-38-15,-3 2-45 16,1 4-13-16,-3 3-21 16,0 6-6-16,-2 4-2 15,-1 1 0-15,-1 8 3 16,1 0-1-16,-2 2 0 15,5 6-2-15,2-1-4 16,2-1-1-16,5 6-2 16,-4-1-1-16,4-3 12 0,5 2 10 15,4-7 8-15,4-2 1 16,4-5-11-16,3-1-8 16,12-7-3-16,0-5 0 15,18-4 7-15,4-5 2 16,-1-10 14-16,1 1 4 15,-8-11 5-15,1-1-1 0,-9-2-14 16,-7-2-6 0,-8 1-5-16,-7-1 0 0,-16-6-2 15,-5-3-3-15,-9 3-6 16,-5 2-5-16,2 13-5 16,-1 6-8-16,1 9-16 15,0 7-23-15,-3 4-70 16,3 6-48-16,0 2-156 15,2 0 199-15</inkml:trace>
  <inkml:trace contextRef="#ctx0" brushRef="#br0" timeOffset="3460.06">3431 2229 341 0,'-28'-55'241'15,"28"51"-21"-15,1 2-80 16,3 4-42-16,-4-2-28 16,0 0 6-16,0 0-11 15,8 3-7-15,8 2-9 16,27 11 1-16,-22-14 1 16,2 0 3-16,3-2-7 15,4-1-8-15,1 1-8 16,3 0-5-16,-2-3-11 15,2 1-3-15,-10-5-3 0,-1-1-2 16,1 4 0 0,-7-2-1-16,4 3-1 0,-7-2-1 15,-13 1-3-15,3 2-30 16,-3 1-68-16,-1 0-33 16,0 0-79-16,0-1-37 15,-1 2 163-15</inkml:trace>
  <inkml:trace contextRef="#ctx0" brushRef="#br0" timeOffset="3845.41">3394 2256 517 0,'0'0'237'0,"0"-1"-86"15,4 1-30-15,-4 0-18 16,0 0 5-16,7 1-18 16,7 1-18-16,30 9-38 15,-26-8-13-15,0 5-9 16,0 2-4-16,0-3-3 15,4 2-1-15,-1-6 0 16,2 2-1-16,2-1 0 0,-3 1 0 16,1-2 1-16,-2-3 0 15,-5 1-1-15,-3 2-1 16,3-4-40-16,-9 1-29 16,2-1-50-16,-2-1-35 15,-7 2-88-15,3 1 154 16</inkml:trace>
  <inkml:trace contextRef="#ctx0" brushRef="#br0" timeOffset="4645.01">3765 1969 261 0,'-4'-1'159'0,"6"4"-14"16,-4-2-38-16,1-1-6 15,0 0-4-15,-2 0-3 16,3 0-7-16,0 1-4 15,0 9-16-15,3-1-9 0,-1 1-11 16,15 30-1-16,-6-30 3 16,1 1 0-16,2-2-2 15,0 0-5-15,5-3-10 16,-1-2-3-16,7 3-1 16,1-4-2-16,6 1-1 15,2 1 0-15,3 1-8 16,1-2-1-16,-2 5-2 15,0-6-2-15,-2 0-3 16,-5 3-1-16,-1-4-2 16,-6 6 2-16,-7-4 4 15,1 4 3-15,-8-2 1 16,0 1 0-16,-3 0-5 16,-5-5 0-16,2 1 4 15,-2-1 9-15,0-2 16 16,-1 0 4-16,0 0-1 15,-1 2-4-15,-22 11-10 16,-33 29-1-16,17-25 1 0,-1 5-4 16,-4 4-7-16,1 0-4 15,1-2-7-15,3-2-1 16,-2-6-1-16,4 1 0 16,10-6-1-16,-1-3 0 15,8 0-1-15,6 0-2 16,-5-2-4-16,3 0-13 15,8-3-43-15,0-1-34 16,4-3-90-16,5 1-69 0,3 1 158 16</inkml:trace>
  <inkml:trace contextRef="#ctx0" brushRef="#br0" timeOffset="6125.06">5079 2015 450 0,'-6'-3'237'0,"-2"4"-51"15,-3-1-31-15,2 11-43 32,5-6-9-32,1 1-18 0,-16 22-3 0,-2 10-20 15,8 11-10-15,2-13-21 16,7 3-13-16,4-7-1 15,-3-9 3-15,8-5 7 0,0-6 1 16,8-3-2-16,-4-5 1 16,7-10 10-16,5-1 4 15,2-9-2-15,7-1-4 16,2-3-18-16,0 0-8 16,-2 5-6-16,2 2 0 15,-5 8-1-15,0 1 1 16,-8 4-1-16,-2 3-1 15,-5 4 0-15,-3 0 1 16,-3 8 4-16,-1 2 4 0,-4 7 3 16,-1 5 0-1,-12 4-1-15,-3 3-3 0,-8 5 0 16,0 4 0-16,-7 6-1 16,-4 2-1-16,-8 2 1 15,-3-2-2-15,-1-5 0 16,-2 0 0-16,4-13 0 15,5-1-2-15,0-12-7 16,2-8-5-16,-1-10-6 16,0-4 0-16,6-7 4 15,2-4 0-15,9-5-2 16,6 1 0-16,12-3-1 16,3-2 2-16,11-1 6 15,3 0 2-15,8-5 3 16,1 3 2-16,4 2 3 15,-4-1 2-15,4 9 3 0,-1 1-2 16,-5 5-1-16,-1 1-4 16,1 4-3-16,-1-3 0 15,5 4 0-15,4 1 0 16,-4-2 1-16,3 3 0 16,-5-1 0-16,0-4-1 15,0 4-25-15,0-1-33 16,-1 0-98-16,4 3-49 15,-3-3-142-15,0 0 207 16</inkml:trace>
  <inkml:trace contextRef="#ctx0" brushRef="#br0" timeOffset="6837.19">5793 2496 264 0,'-15'-69'214'0,"14"69"40"16,1-2-29-16,-1 1-76 16,1 1-34-16,0 0-26 15,0 0-16-15,0 0-8 16,0 0 1-16,7 3-21 15,5 1 6-15,1-1 4 16,29 9-5-16,-25-10-4 16,-1 2-9-16,5 0-13 15,-7-1-2-15,1 2-6 16,-2-2-7-16,-3 0-3 16,3-2 0-16,-4-1 1 15,7 3 1-15,-6-6 0 16,0 2 0-16,7-4-2 15,-8-3-1-15,4 5-1 16,-6 1-1-16,-3 2 1 16,-1 0-1-16,-1-1 2 0,-2 0-2 15,0-1-41-15,0 1-29 16,0 1-88-16,0-1-54 16,0 0-96-16,0 0-107 15,-1 0 269-15</inkml:trace>
  <inkml:trace contextRef="#ctx0" brushRef="#br0" timeOffset="7210.89">5791 2258 489 0,'7'-2'259'0,"0"-3"-63"16,2 5-14-16,1-1-64 15,1 2-10-15,2 2-24 16,-2-5-14-16,2 7-18 15,-3-4-10-15,1 1-17 16,5 2-3-16,3-4-5 16,3 3-5-16,3-3-4 15,-3 1-2-15,1 0-1 0,1-1 0 16,-1 1 0-16,-4-1-1 16,-6 1-95-16,-3 1-158 15,-5 10 163-15</inkml:trace>
  <inkml:trace contextRef="#ctx0" brushRef="#br0" timeOffset="10066.75">6813 2355 881 0,'-72'3'216'0,"69"-5"-32"16,3 1-39-16,1-1-48 16,-1 2-16-16,0 0-17 15,0 0 2-15,0 0 7 16,5 0-9-16,12 0-11 15,30-1-6-15,-24-1-4 16,1-2-3-16,6 0-9 16,-1 0-4-16,2-1-13 15,-3 2-4-15,-8 0-3 0,3 1 1 16,-4-2 0-16,-2 2 0 16,-3-2 0-16,-5-1 0 15,0 0 1-15,-4 1-1 16,4 0 0-16,-1 2-1 15,-6 3-3-15,0-1-3 16,-4 1-6-16,2-1-16 16,0 0-40-16,0 0-27 0,0 0-74 15,0 0-39-15,-1 0-82 16,0 0-61-16,0 0 219 16</inkml:trace>
  <inkml:trace contextRef="#ctx0" brushRef="#br0" timeOffset="10756.56">7553 2084 159 0,'3'0'121'16,"-5"-1"6"-16,2 1-42 16,0 0-14-16,0 0 1 15,0 0 2-15,0 0 19 16,0 0 0-16,0 4-1 15,2 10 4-15,1 2-13 16,12 31-4-16,-7-25-13 16,1-2-10-16,2 0-12 15,-3-3-3-15,8 1 1 16,-5 3-4-16,9 2-8 16,1 2-4-16,-4-2-17 15,3-1-2-15,-3 0-1 16,2 0-1-16,-8 1 3 15,1-3-1-15,0-1 0 16,-2 2-2-16,2-4 0 16,-1 0 0-16,-1-3 0 15,0-2 1-15,-2-1 0 0,0-2 0 16,-1-5 1-16,-3 0 1 16,2-3 0-16,-3-1 0 15,-3 0-4-15,0-1-16 16,0 0-76-16,0 0-49 15,0-1-132-15,0 1-124 16,2-12 255-16</inkml:trace>
  <inkml:trace contextRef="#ctx0" brushRef="#br0" timeOffset="11157.01">7886 2101 267 0,'7'-37'159'0,"-10"44"15"16,0-2-15-16,-4 9 16 15,-1-2-15-15,-7 6-30 16,1 3-9-16,-5 1-21 15,-2-2-12-15,-4 5-22 16,2-1-1-16,-4 2-12 16,1 2-3-16,-4 2-6 15,0 0-13-15,2 1-13 16,4-2-3-16,0 1-7 16,1-1-2-16,2-4-1 0,-4 0 0 15,11-7 0-15,0-3 0 16,-1-8-1-16,7-1 1 15,-3-5-36-15,2 3-29 16,4-1-80-16,0-3-55 16,2 0-133-16,3 0 201 15</inkml:trace>
  <inkml:trace contextRef="#ctx0" brushRef="#br0" timeOffset="12227.4">8137 1716 209 0,'-27'-54'160'16,"26"54"11"-16,4-1-27 15,0 1-4-15,-3-1-16 16,0 0-7-16,0 1-27 15,0 0-14-15,0 0-23 16,0 0-10-16,10 3 2 16,-2 1-1-16,2 0 3 15,26 15 1-15,-28-14-19 16,0-4-7-16,1 3-9 16,-1 1 0-16,-6 1 6 0,5 2 3 15,-8-1 8-15,0-2 1 16,-6-2-1-16,-1 2-4 15,0-3-7-15,-2 1-3 16,3 3-7-16,2-4-1 16,-1 3-4-16,-2 1 0 15,-1-2-1-15,0 3-2 16,-2-3 1-16,2-1-1 16,3 2 0-16,4-5-1 0,-2 1-1 15,9 2-3-15,-5-3-4 16,0 0-2-16,0 0 0 15,0 0-1-15,0 0 4 16,0 0 1-16,2 6 2 16,2 1 0-16,0 2 1 15,6 0 0-15,31 31 1 16,-26-26 1-16,0-3 1 16,-7 1 0-16,1 0 2 15,-2-1 1-15,-3 2 3 16,3-1 1-16,-7-5 2 15,0 1 1-15,-6-1 6 16,0-3 10-16,-5 0 12 16,-3-1 0-16,1-2-3 15,-1 0-12-15,0-1-14 16,-5-3-3-16,6 3-6 0,-1-4-1 16,3 2-37-16,3 0-29 15,1-3-103-15,0 2-91 16,-3 0 165-16</inkml:trace>
  <inkml:trace contextRef="#ctx0" brushRef="#br0" timeOffset="12956.97">8657 2285 303 0,'-5'0'197'0,"5"0"7"15,4 0-30-15,-4 0-55 16,0 0-14-16,0 0-15 15,0 0-1-15,0 0 6 16,0 0 0-16,0 0-27 16,1 0-16-16,9 2-20 15,5 4-3-15,29 6-2 16,-22-8 0-16,2-1-11 16,-2-1-5-16,2 0-3 15,-2 1 0-15,-1-2-1 16,-2-1 2-16,-5-2 2 15,2 0 1-15,-9-5 3 16,2 4-1-16,-2-2-3 16,-4 0-2-16,1 5-4 15,-4-2-1-15,0 2-38 16,0-1-33-16,0 0-76 16,-1 0-47-16,0 0-151 0,0 0 214 15</inkml:trace>
  <inkml:trace contextRef="#ctx0" brushRef="#br0" timeOffset="13233.3">8889 2227 276 0,'-26'-77'191'0,"26"79"19"15,-2 1-32-15,0 4-36 16,1-7-17-16,0 0-33 15,-1 8-13-15,-1 8-15 16,-7 29-9-16,6-24-8 16,0-3-12-16,1 4-24 15,1 0-1-15,-3-6-3 16,3 4 0-16,-1-4 1 16,-1 1 0-16,0-4-22 15,-2-4-36-15,2-3-118 16,1 0-90-16,2-2 153 15</inkml:trace>
  <inkml:trace contextRef="#ctx0" brushRef="#br0" timeOffset="14222.74">9302 2114 299 0,'-38'-69'184'0,"38"69"-9"15,-2-1-27-15,0 0-42 16,2 0-23-16,0 0-26 0,0 0 5 16,0 1 10-16,0 0 9 15,10 0 7-15,4 0-9 16,32 5-14-16,-23-1-5 15,5-1 0-15,-1 0-5 16,2 4-11-16,-3-3-10 16,-3-4-21-16,-1 5-4 15,-4-3-4-15,0 4-1 16,-3 5-1-16,-1-4-1 16,-4 2 2-16,-5-3 3 0,-5 2 9 15,-6 0 4-15,-8 0 4 16,0 2-1-16,-7 0-8 15,-4 1-2-15,0 0-7 16,-3 1-1-16,1 2-3 16,3-2 1-16,2-1-2 15,4 0 1-15,4-4-1 16,3 3-1-16,2-7-2 16,6 2-2-16,1-4-4 15,1-1-2-15,1 0-2 16,0 0 0-16,0 0 3 15,1 0 3-15,12 8 4 16,0 2 0-16,27 27 2 16,-24-25-1-16,-4 0 1 15,2 1 0-15,-2 2 0 16,0-2 1-16,-5-1 1 0,-1 1 2 16,-6-1 2-16,-3-2 2 15,0-1 2-15,-4-1 1 16,-4 3 4-16,-1 0 2 15,-8-1 4-15,-3 1 0 16,-5-2-5-16,-2-3-3 16,1 1-6-16,-1-5-2 15,7-2-2-15,4-1 2 16,5-3-19-16,-2-3-18 0,7 2-45 16,2-1-40-16,1 1-100 15,5 0-91-15,3 0 193 16</inkml:trace>
  <inkml:trace contextRef="#ctx0" brushRef="#br0" timeOffset="14936.54">9740 2145 294 0,'-7'-2'175'16,"8"4"-32"-16,3 1-29 16,0 3-4-16,-2-1 3 15,0 1-3-15,0 2-14 16,-2 0-17-16,5 3-35 16,-4 1-9-16,3 4-17 15,2-1 0-15,-2 4 16 16,8-1 2-16,-4 0 3 15,1 0 1-15,5 2-4 16,-3 3 0-16,2-1 0 16,2 3-3-16,2-1-13 15,-2 2-3-15,-2 3-5 16,-2-5-2-16,-2 1-1 16,0-1-1-16,1 0-1 0,-2-1 0 15,-1-4-2-15,-2-1 1 16,3-4 0-16,-1-3-1 15,-2 1 2-15,2-5 0 16,-3-1-1-16,-1-4-6 16,-1-4-29-16,-2 1-24 15,0 0-64-15,0 0-37 16,0 0-117-16,0-1 167 16</inkml:trace>
  <inkml:trace contextRef="#ctx0" brushRef="#br0" timeOffset="15269.16">10022 2239 391 0,'24'-48'202'0,"-32"62"-64"16,-3 1 5-16,-8 4-4 16,-2 5-20-16,-6-3-6 15,-4 9-7-15,3 0-27 16,-4 5-18-16,0 1-33 16,2-6-5-16,-4 0-8 0,1-6-3 15,11 0-3-15,4-3-2 16,4-5-4-16,5-2-1 15,-2-3-23-15,-1-1-35 16,6-2-136-16,-2 0 125 16</inkml:trace>
  <inkml:trace contextRef="#ctx0" brushRef="#br0" timeOffset="16873.4">860 4266 92 0,'-29'-38'106'0,"25"48"61"16,1 7 12-16,-3 4-8 16,2 3-11-16,0 1-18 15,-2-5-6-15,4 4-8 0,0-1 0 16,2 1-27-16,0 5-16 15,2-5-40-15,0-1-19 16,2-4-16-16,2-3-5 16,1-4-5-16,1-3 0 15,2-5 0-15,7-3 0 16,4-2 2-16,2-2 1 16,7-4-1-16,-1 3 0 0,3-3 0 15,1 2 0-15,-1 1 0 16,0 2 0-16,-10 1 1 15,2 3 1-15,-10 4 1 16,-2 0 0-16,3 6 2 16,-6 0 3-16,1 9 3 15,-7 1 3-15,-6 11 1 16,-3 5-1-16,-8 12-4 16,-2 2 1-16,-13 8-1 15,-4 5-2-15,-11 3-2 16,-4 5-5-16,-3-3-11 15,0-2-11-15,3-10-3 16,0-11 1-16,10-14 9 16,3-10 9-16,5-16 3 15,6-9-3-15,5-15-2 16,2-7-1-16,9-16 1 16,-1-6 3-16,14-11-1 15,5-4 1-15,7 6-1 0,11 0 1 16,2 7 1-16,7 4 1 15,1 5 13-15,2 2 8 16,-1 1 17-16,-1 3 8 16,0 7-1-16,-6 0-6 15,-6 5-16-15,-3-1-7 16,-6 7-11-16,3 3-2 16,2 5-2-16,-9 3-1 0,3-1-28 15,-3 1-31-15,-9 2-87 16,6 0-41-16,-2-1-176 15,0 0 225-15</inkml:trace>
  <inkml:trace contextRef="#ctx0" brushRef="#br0" timeOffset="17358.06">1083 4119 441 0,'-3'-2'283'0,"-6"2"-66"16,2 1-44-16,2 7-39 16,1 6-54-16,2 2 2 15,2 4-6-15,0-3-1 16,3-6-20-16,1 0-14 16,4-11-20-16,0 0-3 0,4-6 1 15,-2-5 3-15,3-3-3 16,-3-2-2-16,-3-2-5 15,3-1-1-15,-4 4-1 16,-3-1 1-16,-2 0 0 16,-3 2 0-16,-8 3-4 15,1 4-2-15,1 4-5 16,-2 2-2-16,-1 2-5 16,-1 3-12-16,-3 0-47 15,7 3-37-15,4 2-104 16,-2 2-103-16,7 7 199 15</inkml:trace>
  <inkml:trace contextRef="#ctx0" brushRef="#br0" timeOffset="17988.5">1845 4602 325 0,'-36'27'203'0,"44"-28"-8"0,-1-2-30 16,1 3-45-16,3 0-13 15,1 3-9-15,5 0-6 16,0 0-22-16,-2 0-10 16,0 0-27-1,-7-2-13-15,0 0-11 0,23 1-2 16,3 2-2-16,1 0 0 16,-18-3-1-16,1 1 0 0,-4-2 0 15,2 0 1-15,-6-3-82 16,-3-4-75-16,-4 0 95 15</inkml:trace>
  <inkml:trace contextRef="#ctx0" brushRef="#br0" timeOffset="18334.58">2008 4540 363 0,'-71'-85'302'16,"68"83"17"-16,3 1-109 15,3-1-46-15,-3 1-68 0,0 0-16 16,0 0-16-16,14 0-8 15,3 1-27-15,30 5-10 16,-28-3-9-16,-1 1-3 16,0-2-2-16,-3-1-1 15,1 1 0-15,-2 1-2 16,-1 1-14-16,-2 2-35 16,0 2-86-16,-1 0-52 15,0 1 105-15</inkml:trace>
  <inkml:trace contextRef="#ctx0" brushRef="#br0" timeOffset="19039.72">2709 4566 420 0,'53'-37'226'16,"-62"32"-41"-16,2 0-27 16,-2 2-32-16,-2-2-20 15,2 5-35-15,-1 0-11 16,-3 6-15-16,-1 2-4 16,-5 1-2-16,1 5-4 15,-2 0-12-15,2 2-7 0,-1 5-13 16,0 2-2-16,3 7-1 15,1 0-2-15,5 4 0 16,2-1 0-16,3-2-2 16,5-3 0-16,4-2-2 15,5-3-1-15,5-4 3 16,2 1 1-16,4-7 3 16,3 0 1-16,6-2 2 15,-1-5 1-15,6-4 7 16,-2-2 3-16,-2-12 7 15,5-3 2-15,2-4 1 16,-4-8-3-16,1-4 22 16,-4-1 3-16,-10-4 3 15,-2 0 6-15,-8-2-19 16,-3-4-3-16,-7-1-8 16,-5 1 3-16,-5 4-3 0,-4 6 0 15,-10 4 1-15,1 5-10 16,-7 9-11-16,-2-2-3 15,5 11-4-15,-1 4-3 16,4 1-42-16,1 4-33 16,-4-1-87-16,8 3-64 15,5 0 146-15</inkml:trace>
  <inkml:trace contextRef="#ctx0" brushRef="#br0" timeOffset="19919.14">3991 4693 266 0,'-51'1'195'0,"68"5"17"16,0 0-54-16,5 1-12 15,1 0-21-15,2-2 0 16,7-1-5-16,3-1-27 0,1 1-12 15,4-2-32-15,0 0-11 16,0-2-12-16,-2-2-3 16,-2 1-1-16,-2-2 0 15,0 1-8-15,2 0-4 16,-2 1-3-16,0 0-2 16,-5 2-2-16,-5 0 0 15,-7 4 1-15,-3-1-1 16,-3 1 2-16,-5-1 0 0,-3-4 0 15,-2 0-6-15,-2-1-51 16,1 0-37-16,-1 0-86 16,0 0-48-16,-2-9-163 15,-2-1 243-15</inkml:trace>
  <inkml:trace contextRef="#ctx0" brushRef="#br0" timeOffset="20419.81">4039 4520 453 0,'-1'-1'224'16,"3"2"-60"-16,5 3-2 15,4 1-10-15,4 2-10 16,2 0-34-16,1-1-18 16,2-1-30-16,-1 1-6 15,1-2-6-15,8 2-2 16,1-3-12-16,-2 1-6 0,5-3-14 15,-5 0-2-15,-1 3-5 16,3-2 0-16,-1 3-1 16,2-1 0-16,2-2 0 15,-4-2-1-15,1 0-1 16,-3 0 1-16,-4 0 0 16,1 3-1-16,-5-1-1 15,-4 2-1-15,-2-1 2 16,-3 3 0-16,-3-3 1 15,1-2-1-15,-2 0-18 16,1-5-27-16,-1 2-87 16,-1 2-33-16,-3 0-71 15,-1-1-44-15,0 1 190 16</inkml:trace>
  <inkml:trace contextRef="#ctx0" brushRef="#br0" timeOffset="21088.97">4550 4403 1095 0,'0'3'62'0,"0"-3"18"16,-1 0 64-16,0 0-32 15,0 0-21-15,0 0-51 16,0 0-22-16,1 0-18 16,0 0 0-16,0 0 4 15,2 1 0-15,13 8 0 16,31 26 0-16,-21-25 3 15,3-3 7-15,8 3 12 16,1 0 2-16,0-1 1 16,4 3-6-16,-9-5-10 15,2-2-4-15,-7 0-2 16,2 1-2-16,-2 0 0 16,-2 0 0-16,-3 2-2 15,-3-3 0-15,-3 3-1 16,-3 1 2-16,0 0 1 15,-5-1 0-15,-1 2 7 0,-5 1 3 16,-2-3 8-16,-4 2 7 16,-5 0 7-16,-2-2 3 15,-7 7 11-15,-3-3 5 16,-5 2 3-16,-2 1-3 16,-7 2-18-16,1 2-12 15,-12 3-17-15,-4 2-4 16,-9 2-2-16,-2 1-1 0,4 0-1 15,3-2 0-15,13 0 0 16,2-8 0-16,12-4 0 16,1-3 0-16,10-3-2 15,6-6-5-15,3-1-34 16,7 0-30-16,-6-6-84 16,9 5-57-16,4-1-135 15,1 2 210-15</inkml:trace>
  <inkml:trace contextRef="#ctx0" brushRef="#br0" timeOffset="22608.93">5793 4406 315 0,'-3'3'190'0,"1"5"-5"0,-1 3-11 15,-1 3-37-15,0 2-8 16,-3 5-25-16,-1 3-4 16,1 0-16-16,1 2-15 15,4-2-27-15,3-2-15 16,4-1-19-16,1-3-3 16,5-1-1-16,-2-2-1 15,5-3 3-15,-1-2 1 16,3-4 4-16,2-2 2 0,2-6 2 15,3-4 2 1,3-1-2-16,-2-3-1 0,2-3 16 16,0 1 1-16,1 1 1 15,1-2 2-15,-8 5-9 16,3 3 0-16,-10 3-2 16,-3 7-1-16,-4 1-2 15,-5 3-1-15,-2 7 1 16,-2 2 0-16,-3 6-8 15,-4 5-2-15,-4 6-3 16,-9 2-1-16,-6 5-2 16,0 3 0-16,-9 6-1 15,-1 2 0-15,-12 7-16 16,-7 0-17-16,-8-2-31 16,-2-2-17-16,4-11-7 15,3-8 5-15,15-16 24 16,11-8 18-16,11-13 24 0,10-2 11 15,3-12 4-15,4-4-1 16,7-10-1-16,3-6-3 16,4-3 3-16,5-1-1 15,5 1 3-15,0 2 0 16,4 5 4-16,3 4 6 16,-2 6 10-16,-1 3 6 15,-2 3 10-15,-1 3-1 16,2 5-4-16,1 0-2 0,3 6-3 15,-1-1 0-15,0 1-5 16,0 0-4-16,-1-2-8 16,-3 5-4-16,4 0-4 15,0 4 1-15,3 1-3 16,-2-1 2-16,-5-1-1 16,1 0 0-16,0-3-20 15,-3-1-36-15,4 2-106 16,3-2-85-16,1-1 146 15</inkml:trace>
  <inkml:trace contextRef="#ctx0" brushRef="#br0" timeOffset="23224.07">6636 4960 233 0,'-56'-64'197'0,"56"61"63"16,3-1-48-16,1 6-32 15,-4-2-20-15,0 0-23 16,11 2-14-16,8 0-36 16,27 5-16-16,-24-3-28 15,1-4-9-15,2 0-10 16,0 1-3-16,-1-2-10 15,-2 0-3-15,-2 1-1 0,-1 0 0 16,-7-2 0-16,5 4 1 16,-4-6-1-16,-1 1 0 15,1-4-4-15,-2 1-11 16,-2 1-35-16,1-2-27 16,-5 4-65-16,-3-4-37 15,2 3-74-15,-4-1-61 0,-4 2 197 16</inkml:trace>
  <inkml:trace contextRef="#ctx0" brushRef="#br0" timeOffset="23674.89">6634 4698 438 0,'-2'0'265'16,"0"-1"-49"-16,3 1-56 15,-1 0-21-15,0 0-11 0,0 0 0 16,0 0-19-16,0 0-19 16,10 2-41-16,4 1-16 15,32 9-20-15,-26-9-3 16,0 4-3-16,0-4-1 16,1 2-2-16,3 0 0 15,1-3-1-15,2 5 0 16,-2-4 2-16,-1-3 0 15,0-1 0-15,-3-3 1 16,-4 1-2-16,3 1 1 0,-8 1-11 16,-3-3-27-16,1 2-74 15,-10 0-59-15,2 0 96 16</inkml:trace>
  <inkml:trace contextRef="#ctx0" brushRef="#br0" timeOffset="24395.41">7528 4838 440 0,'-78'-32'289'15,"74"31"-35"-15,-1 0-46 16,5 1-23-16,0 0-38 16,0 0-20-16,0 0-33 15,0 0-3-15,0 0-14 16,0 0 0-16,7 0-17 16,7 1-19-16,30 3-20 15,-24-1-6-15,-2-5-4 16,4 1 5-16,4-1 5 15,2-1 2-15,6 0 3 16,1-1-5-16,1 0-6 16,0 1-3-16,-4 2-2 0,-7-3-3 15,-6 3-2-15,-3 1 0 16,-6 0-2-16,0 0 0 16,-5 2 0-16,0-1 1 15,-2 2-2-15,-3-3-10 16,0 0-24-16,0 0-20 15,0 0-59-15,0 0-28 16,0 0-80-16,0 0-63 0,0 0 181 16</inkml:trace>
  <inkml:trace contextRef="#ctx0" brushRef="#br0" timeOffset="25066.14">8155 4422 383 0,'-2'-9'234'16,"1"7"-32"-16,1 1-54 0,2 4-71 16,-2-3-15-16,0 0 1 15,0 0 4-15,2 6 11 16,6 13-7-16,14 31-12 16,-10-24 6-16,7 5 16 15,-10-4-5 1,-2-14-1-16,0 0-9 0,22 46-25 15,1 0-8-15,-1-3-15 16,-6-18-4-16,-2-7-5 16,0-4 0-16,0 0 2 15,-2-2 4-15,-2-2 4 16,-2-2 0-16,-1-2-3 16,1 1-4-16,-4-3-4 15,-3-2-1-15,0 1 0 16,-1-4-1-16,-4-4 2 15,3 2 1-15,-6-8 7 0,0-1 4 16,0-1-1-16,-1-1-16 16,0 0-45-16,0 0-27 15,-1-4-53-15,-3-11-34 16,-9-29-109-16,12 24 167 16</inkml:trace>
  <inkml:trace contextRef="#ctx0" brushRef="#br0" timeOffset="25370.83">8512 4459 594 0,'-1'-1'284'0,"-5"2"-116"16,-3 4-18-16,-3 2-15 15,-3 5-6-15,-8 8 3 16,0-3-4-16,-5 14-32 16,-3-2-7-16,-7 10-27 15,-5 2-15-15,-4 4-17 16,-4 3-15-16,4 1-9 16,0 0-1-16,-6 1-3 15,2 1 0-15,-10-1 9 16,2 4-29-16,3-2-53 15,2-1-49-15,6-2 60 16</inkml:trace>
  <inkml:trace contextRef="#ctx0" brushRef="#br0" timeOffset="45451.06">14548 2884 340 0,'-28'64'218'0,"30"-68"-37"16,-2-1-45-16,-3-3-31 15,0-4-29-15,3 0-4 16,0-1-15-16,-2-2-7 16,4-2-14-16,-4 1-5 15,8 1-11-15,-1-2 0 16,-1 3 0-16,5-2 0 15,-8-5 3-15,10 1-3 16,1-1-1-16,-7-3-1 0,3 2-3 16,-3-1-2-16,-3-3-3 15,11 1-3-15,0-3-3 16,3 0-2-16,2 1 0 16,-2-2 0-16,5 2-1 15,-3-1 1-15,2 3 0 16,1 1-1-16,-6 1 0 15,0 4-1-15,3 1 0 16,-2 1-1-16,4 3-2 16,1-1 0-16,1 3-2 15,1 1 0-15,5 4 0 16,1 3 0-16,1 1 4 16,0-1 0-16,-2 1 1 15,0 2 1-15,-9-1-1 16,4 2 1-16,-1-2-1 15,-2-3 0-15,11 4 0 16,-3 0 0-16,3-2 0 0,3 3 1 16,-4-2 0-16,1 0-1 15,-1-5 1-15,-1 3 0 16,2-2 0-16,-2-4 0 16,2 7 1-16,2-4 0 15,-2-2 0-15,5-2 0 16,-7-2-1-16,-1 0 2 15,-4-2 0-15,-1-2 2 16,-3-2 3-16,1-3 0 16,6-1 0-16,-4-1 1 0,6-6-2 15,-4 0-2-15,3-6-1 16,2 0-1-16,-1-3 1 16,-1 1-1-16,-1 1 1 15,-3 1 1-15,1 3-1 16,0 3 0-16,-2-3 0 15,-1 3-1-15,-3-1 0 16,-4-3 0-16,-4 5-2 16,-4 1 1-16,1 5 0 15,2 2 0-15,-1 5-1 16,-3 3-1-16,-6 4-19 16,-2 3-62-16,-9 2 56 15</inkml:trace>
  <inkml:trace contextRef="#ctx0" brushRef="#br0" timeOffset="49876.37">16282 2860 158 0,'-23'-45'113'0,"28"16"3"0,7 5-22 16,-2-5 5-1,7 1-8-15,2-2-3 0,-2-7 0 16,2 1-4-16,4-3-4 16,-1-2 3-16,2-3 2 15,2 4-7-15,-6-2-17 16,4 4-13-16,-2 1-32 15,2-1-7-15,-1 1-4 16,-1 4-2-16,4 2 0 16,-4 1-1-16,1 3 0 15,3 0 0-15,-7 5 3 16,0 4 4-16,-5 3 3 16,0 4 1-16,-7 5-5 15,3 4-3-15,5 8-4 16,-3 1 1-16,1 8 0 15,-3 1 0-15,-3 5 0 16,3 7 0-16,4-2-1 16,-3-1 1-16,2 3 0 15,1-2-1-15,-1 1 0 0,3-1 0 16,0-6 1-16,2-2 0 16,-1-10 2-16,6-2 3 15,2-8 4-15,2-7 1 16,10-4-1-16,3 2-3 15,1-7-5-15,1-1 0 16,-1-4 0-16,-5-7 0 16,8-8 1-16,-1-5 0 0,0-12 1 15,3-6 0 1,-6-10-2-16,4-6 1 0,-4-1-1 16,2-5-1-16,-5 2-2 15,-3 2-3-15,-3 3-37 16,-4 6-19-16,-6 9-74 15,3 8-75-15,-9 11 136 16</inkml:trace>
  <inkml:trace contextRef="#ctx0" brushRef="#br0" timeOffset="51481.13">18349 1434 275 0,'79'-10'192'16,"-76"26"1"-16,4 6-75 15,-1 4-31-15,3 11-38 16,-6 7-13-16,2 7-18 15,3 5-4-15,-3 10-5 16,0 2-2-16,4 8-3 16,-2-4-2-16,4 0-1 15,5-1 0-15,2-8 0 0,1-2 0 16,8-6-1-16,-4-5 1 16,3-7-2-16,2-6 1 15,1-16 5-15,4-9 2 16,4-10 12-16,4-7 3 15,-4-15 5-15,1-8 1 16,1-14-6-16,-1-4-4 16,6-1-9-16,-2 0-3 15,0 0-2-15,-1 1 0 0,0 0-3 16,-2 3 0-16,3 6 1 16,-3 1-2-16,1 8 1 15,-5 5 0-15,-8 9 0 16,-6 7 1-16,-5 11 1 15,1 8 2-15,-3 16 3 16,4 12 1-16,-11 11 0 16,4 6 0-16,-6 11-1 15,-2 8 10-15,-2 9 18 16,2 6 13-16,13 3 11 16,3-5-9-16,16-10-18 15,0-6-13-15,10-14-6 16,1-3-45-16,6-9 24 15</inkml:trace>
  <inkml:trace contextRef="#ctx0" brushRef="#br0" timeOffset="97824.2">16532 4909 284 0,'36'49'136'0,"-31"-54"17"15,-8-3-111-15,-6 6 34 16,-2 1 15-16,-3-8-6 16,2 11 2-16,-4-3-2 15,1-1 1-15,4 1 4 16,2-1 5-16,7 1-1 0,-2-2-5 16,0 10-8-16,2-6-6 15,-1 2-20-15,4-3-4 16,-1-1 14-16,0 0 7 15,0 1 22-15,15 2-1 16,33 8-21-16,-25-8-12 16,6 3-18-16,3-3 0 15,7 1-2-15,2-2 7 16,0-2 9-16,3-1-4 0,2-3 0 16,-1 1-7-16,-5 0-18 15,-2 2-5-15,-14 1-12 16,-5 0-2-16,-9-1-1 15,-3-1 0-15,-4 3 1 16,0 2 1-16,-3-3 1 16,0 1-3-16,0 0-29 15,-2 0-28-15,1 0-91 16,0 0-62-16,0-1-221 16,0 0 265-16</inkml:trace>
  <inkml:trace contextRef="#ctx0" brushRef="#br0" timeOffset="98293.51">17743 4524 602 0,'-25'2'331'0,"-5"9"-91"16,-2 6-16-16,-11 7-59 16,-2 9-39-16,-4 16-28 15,0 6-19-15,3 12-36 16,1-1-13-16,8-2-25 16,6-1-4-16,17 1-2 15,4 3 3-15,9-1 8 16,4-2 1-16,-3-8 0 15,0-5-3-15,5-10-6 16,-1-4-1-16,15 0-8 16,-1-2-24-16,12 0-93 15,0-3-65-15,1-12 110 16</inkml:trace>
  <inkml:trace contextRef="#ctx0" brushRef="#br0" timeOffset="98667.82">17878 4845 580 0,'2'5'312'16,"4"1"-141"-16,3 10 5 16,-1 1-32-16,5 3-60 15,-3 8-8-15,5 9-28 16,0 4-8-16,-2 8-10 16,-1-8-2-16,1 8-3 15,1 1-3-15,1-4-6 16,-1 5-3-16,2-13-6 15,-2-7-1-15,1-3 0 16,-1-3 1-16,-3-4-33 16,-1-2-58-16,-1-8-108 15,-3-3-97-15,0-9 171 16</inkml:trace>
  <inkml:trace contextRef="#ctx0" brushRef="#br0" timeOffset="98923.75">18248 4945 576 0,'9'-19'341'15,"-9"14"-49"-15,-2 2-42 16,-6 8-63-16,-6 4-51 16,-9 10-42-16,-8 4 3 0,-13 7-11 15,0 5-13-15,-8 6-31 16,1 0-16-16,-1 2-17 15,7 1-4-15,6-4-4 16,4 1-1-16,9-5-25 16,-4-4-29-16,9-6-104 15,3-5-80-15,6-10 145 16</inkml:trace>
  <inkml:trace contextRef="#ctx0" brushRef="#br0" timeOffset="99417.43">18625 5096 303 0,'-2'30'215'16,"7"-28"5"-16,1 0-26 15,0-2-22-15,5 2-17 16,1 1-20-16,4 3-31 16,0 2-15-16,3-3-29 15,4 2-13-15,2-6-26 16,0 3-8-16,5 4-7 15,-4-3-2-15,-3 2 0 16,2-4 0-16,-5-2-5 16,-3 0-37-16,2-1-132 15,-7-1-121-15,-2-3 170 16</inkml:trace>
  <inkml:trace contextRef="#ctx0" brushRef="#br0" timeOffset="99667.76">18934 5116 419 0,'-26'-70'241'0,"23"76"-67"16,2 3 12 0,-2 6-34-16,0 1-39 0,-5 8-8 15,-2 1-17-15,0 5-28 16,-8 0-9-16,6-2-30 15,0-2-8-15,2-5-9 16,5-5-3-16,3-3-40 16,0-3-54-16,4-3-162 15,5-6 160-15</inkml:trace>
  <inkml:trace contextRef="#ctx0" brushRef="#br0" timeOffset="100241.82">19250 4944 567 0,'1'0'304'0,"-5"7"-115"16,-2 1 15-16,-4 8-55 0,0 0-43 15,-1 2-15-15,2 2-22 16,3-4-28-16,1 0-1 15,7-4-8-15,1-5-1 16,7-4 0-16,6-2-7 16,4-4-9-16,7 0-3 15,1-6-3-15,1 1-4 0,-4 8-3 16,-1 1-2 0,-6 9-4-16,-5 3 0 0,-6 7 4 15,-8 1 3-15,-4 12 8 16,-7 2 1-16,-10 8 0 15,-4 7-1-15,-16-2-2 16,-5-2-3-16,-6-7-1 16,1 4-2-16,-2-12-5 15,4 0-5-15,8-10-1 16,12-7 0-16,9-8 3 16,6-6 4-16,15-4-5 15,-2-5-4-15,15-4-1 16,3-3 2-16,3-6 9 15,11-1 7-15,-1 5 9 16,4-2-1-16,-2 6 0 16,2 7-4-16,-3 1-7 15,-3 1-2-15,1 9-1 16,-6-2-1-16,-3 4 0 0,-2 5 0 16,-2-2 0-16,0 0-1 15,-1-1-20-15,-2-2 23 16,-2 1-169-16,-1-2-44 15,0 0 133-15</inkml:trace>
  <inkml:trace contextRef="#ctx0" brushRef="#br0" timeOffset="100583.61">19654 4663 488 0,'13'4'265'0,"0"8"-18"16,1 2-117-16,1 9 81 16,2 6-51-16,-2 8-37 15,-3 1 7-15,-2 9-60 16,-7 2-19-16,-3 1-29 15,-2 6-7-15,-6-5-4 16,0 7-3-16,-9 2-1 16,4 2 0-16,-7-1 0 15,-1-8 1-15,-2-7 2 16,-3-6 3-16,-7-11-57 0,0-4-61 16,-2-10-197-16,-2-5 185 15</inkml:trace>
  <inkml:trace contextRef="#ctx0" brushRef="#br0" timeOffset="101099.32">20141 5176 462 0,'-42'-61'300'16,"54"61"-51"-16,3 0-2 15,6 3-79-15,1-1-48 16,6-2-38-16,0 1-22 16,0-3-38-16,5-1-9 15,-1 2-6-15,2-4-1 16,-1 1-1-16,0 1-1 16,-8-5-7-16,-8 4-31 0,-7-2-146 15,-2 1-149-15,-3 4 198 16</inkml:trace>
  <inkml:trace contextRef="#ctx0" brushRef="#br0" timeOffset="101398.49">20119 4917 901 0,'2'-1'404'0,"2"1"-240"15,3 2 4-15,3 1-98 16,1-1-24-16,2-2-17 16,2 2-11-16,5-2-15 15,4 4 0-15,3-1-3 0,2-3 2 16,6 3-1-16,-2-1 3 15,1-2-55-15,-1-1-40 16,0 1-88-16,0 0-102 16,0 0 183-16</inkml:trace>
  <inkml:trace contextRef="#ctx0" brushRef="#br0" timeOffset="101753.55">20809 4913 384 0,'2'-3'256'16,"-2"-2"-20"-16,-5 5-77 16,4 0-35-16,0 0-57 15,-7 2-18-15,-15-1-31 16,-30 50-5-16,22-16 17 16,-2 8 9-16,3 13 17 15,0 3 1-15,13-2-25 16,0-7 1-16,14-14 13 15,10-10 5-15,12-15 8 16,11-4-9-16,11-15-4 16,3-5 7-16,6-17 13 15,1-6 3-15,-1-7-4 16,-1-3-9-16,-16 1 17 16,-5 1 7-16,-28 2-3 15,-10 0-6-15,-25 7-59 0,-11-1-28 16,-12 15-62-16,-9 8-44 15,-10 11-105-15,2 9 140 16</inkml:trace>
  <inkml:trace contextRef="#ctx0" brushRef="#br1" timeOffset="107578.71">18415 4025 514 0,'11'-23'257'0,"-29"45"-105"16,1 0 8-16,3 2-22 15,12 1-45-15,4-6-39 16,4-5-11-16,4-7-25 16,1-5 1-16,12-8 0 15,4-6-4-15,13-7-1 16,-3-2-3-16,0 3-9 16,-1 6-2-16,-4 17-5 15,-3 8 0-15,-11 14 7 16,-6 8 4-16,-17 12 7 0,-11 2-1 15,-13 11 0-15,-7 1 0 16,-12-1-13-16,2 2-23 16,2-12-34-16,-1-5 1 15,9-17 15-15,0-5 27 16,3-17 64-16,4-8 13 16,1-10 22-16,5-10-2 15,4-8-34-15,6 1-15 16,14 1-33-16,2 1-5 0,18 9-1 15,3 2 1-15,1 5 5 16,7 4 4-16,-8 3 1 16,1 0 1-16,1 0 0 15,0 1-1-15,9 2-3 16,2-1 1-16,3-2-79 16,0 1-66-16,-2-1 87 15</inkml:trace>
  <inkml:trace contextRef="#ctx0" brushRef="#br1" timeOffset="107926.78">18911 4343 409 0,'-20'-10'274'0,"32"19"-104"0,2-4-11 15,8 2-55-15,2-5-94 16,3-3-3-16,2 0-31 16,1-5-60-16,4 2-200 15,-16-4 184 1</inkml:trace>
  <inkml:trace contextRef="#ctx0" brushRef="#br1" timeOffset="108129.24">19091 4229 572 0,'-72'-21'304'0,"68"24"-42"16,3-1-108-16,7 1-2 16,1-4-54-16,6 1-63 15,-1-4-1-15,4 2-24 16,1 0-7-16,4-1-38 0,0 1-47 15,2-3-138-15,1 1 136 16</inkml:trace>
  <inkml:trace contextRef="#ctx0" brushRef="#br1" timeOffset="108429.43">19595 4119 615 0,'-1'0'314'0,"1"12"-120"16,2 3 23-16,17 27-40 15,-3-27-54-15,7-3-51 16,-3-2-29-16,4-3-33 16,0-1-2-16,-2-1-31 15,3 0-67-15,-4-7-176 16,1 0 169-16</inkml:trace>
  <inkml:trace contextRef="#ctx0" brushRef="#br1" timeOffset="108693.74">19993 4096 727 0,'33'-77'313'16,"-17"89"-192"-16,3 2 3 15,0 1 41-15,8 5-68 0,-6 0-37 16,-1 1-19-16,-3 3-29 16,-3 0-3-16,-2 1 6 15,-3-1-41-15,-2-3-100 16,2-4-64-16,0-7 97 16</inkml:trace>
  <inkml:trace contextRef="#ctx0" brushRef="#br1" timeOffset="108885.08">20367 3946 807 0,'-7'3'384'16,"-11"8"-130"-16,-7 14-152 16,-6 8 21-16,-15 8-46 15,-3 6-23-15,-10 9-23 16,1-1-16-16,1 7-12 15,5 3-3-15,-6-8-109 0,0 2-88 16,-4-1 121-16</inkml:trace>
  <inkml:trace contextRef="#ctx0" brushRef="#br2" timeOffset="-126502.2">13571 16004 1109 0,'-11'-5'466'15,"6"-3"-226"-15,-6-3-196 16,-2-5-57-16,1 1-8 15,-7-2-1-15,-4-1 9 16,2 4 16-16,-5-1 15 16,-2-1 2-16,-3 3-6 15,-5 0-7-15,-9-5-11 16,-1 7-1-16,-9-1 2 16,-3-1 3-16,3 4 2 15,0-3 1-15,2 1-2 16,1-2-1-16,-11-2-2 15,-6-2-3-15,-12 0 0 16,-1 0 0-16,-1 5 2 16,-3-1 2-16,-1 4 2 15,-9 2 0-15,-13-2-1 0,1 1 0 16,1 1 0-16,-3 0 0 16,-7 5 0-16,-7 0-4 15,-9 1-15-15,0 0-8 16,-5-3-2-16,3 3 3 15,3-3 14-15,2 1 8 16,2-1 4-16,0 2 2 16,0 1 0-16,-3 1 0 15,2 0-9-15,35 0-43 16,47 0-45 0,0 0-11-16,-140 2 7 0,1-1 42 0,8 4 48 15,70-1 15-15,-2-2 16 16,6 4 0-16,-1-3-2 15,-7 0-5-15,8 3-13 16,11 1-1-16,5 3 2 16,1 3 2-16,3 3 5 15,-6-2 1-15,14 3 2 16,10-2 7-16,18 1 12 16,2-2 3-16,3-3 9 15,2-1 3-15,2 1 3 16,4 1 19-16,10 5-5 15,4 0-9-15,6-2-22 16,2 4-24-16,11-2-17 16,-1-1-9-16,3 4-2 15,4 2-1-15,3 3 7 0,3 5 4 16,4-2 2-16,0 1 1 16,4 3-1-16,5-3-3 15,7 4-8-15,4-4-1 16,6-1 2-16,1 0 3 15,5-3 11-15,4 0 1 16,7-3 2-16,1 2 0 16,6 0 0-16,5-1 0 0,-1-4 0 15,2-1 0-15,-5-5-1 16,2 1 1-16,4 2 0 16,0-4 0-16,7 4 2 15,0 0 0-15,-3 3 0 16,-4 0 1-16,-1 2-2 15,-1-1-1-15,11-4 0 16,6-4 0-16,3-1 1 16,3 1 0-16,-2-1 1 15,6 0 1-15,2 0 4 16,3-1 2-16,-3 0 2 16,-5 0 0-16,10 0-3 15,0-2-2-15,12 1-4 16,2 0 0-16,-12-1-2 15,4 0 1-15,-3-1 0 16,4 2-1-16,-1 2 1 16,-3 2 0-16,-3-1 0 0,-4-5 0 15,8 1 1-15,-2-2 0 16,-1-2 4-16,5 0 1 16,-4-5 3-16,3 0-1 15,1 0-3-15,-6-2-2 16,-5 2-1-16,1-5-1 15,0 3-1-15,3 2 0 16,-5-8 0-16,-4 4 1 16,7-5-1-16,-1-2 0 15,8 3-1-15,-2-1 0 0,-14-2 1 16,-2 0 0-16,-6 1 1 16,-2 1 0-16,1 1 1 15,3 2 0-15,-11-3-2 16,-3-2 0-16,-8 0-1 15,0 0 7-15,2-6 5 16,-4-3 1-16,-2-3 4 16,-8-3-4-16,-10 1-2 15,-1-2 1-15,-13-2 1 16,-1 1 2-16,-7-3 3 16,-5 1-2-16,-3-3-1 15,-9-4-2-15,1 3-4 16,-2-1 2-16,-8-2 3 15,0 1 1-15,-6-5 3 16,-2 2 1-16,-11-2-5 16,-8-1-3-16,-11 3-5 0,-5-1-13 15,-4 2-15-15,-3 3-27 16,-6 3-12-16,-2 2 2 16,-7 7-14-16,-6 5 17 15,-23 7-70-15,-14 4-85 16,-14 2 139-16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46:25.2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5364 3741 220 0,'9'-91'160'16,"-12"86"17"-16,0 1-38 16,0 1-34-16,2-2-4 15,0 5-8-15,1 0-11 16,0 0-30-16,0 0-17 16,0 0-18-16,0 0-3 0,0 0-3 15,0 0-3-15,0 0 0 16,1 0 0-16,8 5 7 15,4 2 9-15,22 20 12 16,-23-18 1-16,1 2-2 16,-2 1-8-16,7 5-11 15,-5-4-2-15,7 2-2 16,-5-3-2-16,3 4-3 16,6-2-1-16,1 3-2 15,5 3-1-15,-4-3 1 16,1-3 0-16,-3 1 1 15,1 0 1-15,-3-2-1 16,1 7 1-16,-4-1-1 16,-3 1 0-16,1 0-1 15,5 1-2-15,-2 3 1 16,0-2-1-16,2 0 0 16,-3-2 0-16,6 2 0 15,-6-3-1-15,-5 4 40 0,6 0 5 16,-5-2 3-16,2 3 1 15,2-5-38-15,-5-1-4 16,2-1-3-16,4 2-1 16,-1-2-1-16,4 1-1 15,3-1 18-15,-3-4 5 16,4 3 4-16,3-4 1 0,-3-4-16 16,3 5-5-1,-1 2-2-15,-2 1-1 0,0 2-2 16,-2-4-1-16,0-2-1 15,4 5 0-15,-10-1-1 16,0 3 0-16,-4-2 0 16,0 2 0-16,5-1 0 15,1 0 0-15,2 2 0 16,-1 0-1-16,0 1 1 16,3 2 0-16,-1-4 0 15,0-1-1-15,3 0 1 16,-2-1-1-16,3 3 1 15,-1-2 0-15,-1-3 0 16,-2-2 1-16,1-1-2 16,-1 1 1-16,1 2 0 15,-2 0-1-15,-1-2 1 16,2 0 0-16,-6 2-1 16,2 0 1-16,-4-2-1 15,-1 3 0-15,10-4 1 0,-2 1 0 16,4 2 0-16,-1-1 0 15,-1 3 15-15,-1-1 4 16,2 2 3-16,-6-2 1 16,6 0-14-16,-7-1-5 15,5-1-2-15,4-2 0 16,-4 3-1-16,4 3 0 16,0 1-1-16,-3 5 0 15,1-3 0-15,-3 1 0 0,-1-1 0 16,1-3 0-16,0 3 0 15,0-4 0-15,0-3 0 16,8 2 0-16,1 0 1 16,8 2 0-16,-2 1 0 15,-1-2 1-15,-1 1-1 16,-3-1 0-16,4 4 0 16,-2 1-1-16,-5-1 0 15,5 0 0-15,-3 1 31 16,-3-3 7-16,-2 4 3 15,-5-3 1-15,2 1-29 16,-3-1-8-16,5 2-2 16,0 1-1-16,-1-2-1 15,2 3 0-15,0-4 0 16,-2 3 0-16,3-3 0 16,1 2 0-16,1-4 0 0,1-1-1 15,2 5 0-15,-2-4 0 16,-2 4 0-16,-6-3 0 15,-2 1 0-15,2-1 0 16,-3 1-1-16,9 3 1 16,0-3-1-16,0 2 0 15,7 0 0-15,0 1 0 16,-1-3 1-16,1 2 0 16,4-1-1-16,-1 4 1 15,3 4 0-15,0-2-1 0,-1 3 0 16,-6-5 0-16,-1-2 0 15,-2 3 1-15,-5-2-1 16,8 0 0-16,2 0 1 16,2-3-1-16,1 0 1 15,-1 1-1-15,-6-2 1 16,3-2-1-16,1 4 1 16,-1-3-1-16,-1 2 0 15,3 2 0-15,-3-2 1 16,-3 4-1-16,-1 0 0 15,-7-2 1-15,5-1-1 16,3-1 0-16,3 5 1 16,1-1-1-16,-1 1 0 15,0 2 1-15,2-5-1 16,1-2 1-16,0 0-1 16,4-1 0-16,-1 2 1 0,0 1-1 15,-4 1 1-15,0-3-1 16,-3-2 0-16,2 4 0 15,8 0 0-15,-1 2 0 16,3 1 1-16,-1-1-1 16,-1-2 0-16,-1 3 1 15,3 1-1-15,-1 0 0 16,-3 1 0-16,1 2 0 16,-8 1 0-16,2-1 0 15,-1-1 0-15,0 1 0 0,7 0 0 16,-3-2 0-16,0 1 1 15,0-5-1-15,-1 2 0 16,3 1 1-16,-2-3-1 16,-1 3 0-16,-6-2 1 15,-1 0-1-15,-3 3 0 16,-1-2 1-16,-2 0-1 16,1-5 0-16,3 5 1 15,4 1-1-15,5-1 0 16,-1 4 1-16,0-6-1 15,-2-1 0-15,4 1 1 16,0 1 0-16,2-3-1 16,-2 2 1-16,-4-3-1 15,-4-2 0-15,0 7 0 16,-2-3 0-16,8 5 0 16,0-2 0-16,1 2 1 15,3 1-1-15,-2-2 1 0,2 4-1 16,-1 1 0-16,-3-1 0 15,6 4 0-15,-5-1 0 16,1 0 0-16,-3-1 0 16,-10-4 0-16,2 0 1 15,-1-3 0-15,3-1 1 16,5 2 0-16,0-3 0 16,-2-2-1-16,2 5 1 15,-4-5-1-15,1 2 0 16,0 2-1-16,1 2 1 0,1 1-1 15,-4-2 1-15,-2-2 0 16,-2 0 1-16,-1 0 0 16,-1-1 1-16,6 1-1 15,-2-1-1-15,8 0 0 16,0 1-1-16,3-2 1 16,1 0-1-16,-1 1 1 15,4-2-1-15,-3 4 1 16,2-1-1-16,-3-1 0 15,5 3 1-15,-8-4 0 16,0 3 0-16,-1 0 1 16,-3-3-1-16,9 2 1 15,2-2 0-15,1 3 17 16,1 0 4-16,0 4 2 16,-3 1-1-16,-2-3-16 15,2 5-4-15,-1 0-1 16,-5 0-1-16,-1-2 0 0,-2 2 0 15,-1-4 0-15,5 1 0 16,5-1-1-16,2-1 10 16,4 3 10-16,0 2 2 15,-1-1 2-15,0-1-11 16,-1-1-8-16,-6-1-3 16,-4 1 0-16,-5 0-1 15,-5-2 1-15,2 1-1 0,8-1-1 16,2 0 1-16,7-2-1 15,-1-3 1-15,-4-3 0 16,4 0-1-16,-3 0 1 16,-1-3-1-16,-2 0-1 15,-1 4 1-15,-2-1-1 16,1 7 0-16,-4-2 1 16,0-1-1-16,5 0 1 15,1-1 0-15,10 3-1 16,-1 1 1-16,2-1-1 15,-1 1 0-15,0 0 1 16,-3-1-1-16,-2 1 0 16,0 1 0-16,-3 0 0 15,1 2 1-15,3-5-1 16,0-2 0-16,5 1 1 16,7 1-1-16,0 6 0 15,4 2 1-15,-4 2-1 16,-8-1 0-16,-3-2 0 0,0 1 0 15,7 3 1-15,3 1 0 16,2-1 0-16,-3-2 0 16,-1-4 0-16,-1 0-1 15,-5-4 1-15,-3 4-1 16,-6-1 0-16,-6 1 1 16,0-3-1-16,-1 1 1 15,3-5-1-15,6 1 1 16,5 6 0-16,3-1 0 15,0 3 0-15,1 1 0 0,-2-1-1 16,1 2 1-16,-6 1-1 16,-4-1 0-16,-5 1 1 15,3 0 0-15,3-4 0 16,8 1 1-16,2-4 0 16,-1 0-1-16,3 5 0 15,-4-4 0-15,-1 4 0 16,2 3 0-16,-2-2 0 15,1 4 0-15,-9 2 1 16,1 0 0-16,2 1 1 16,3-2 0-16,6-2 1 15,3-3-2-15,-1-3 0 16,-1-3-1-16,1 1-1 16,-10-3 0-16,-2 3 1 15,-5 0-1-15,-7 1 0 16,7 1 1-16,1 3-1 0,3 1 1 15,3 1 0-15,-1 0-1 16,1-1 1-16,2 1-1 16,3-1 0-16,0 1 0 15,0-1 1-15,-3-2-1 16,-4-2 0-16,-5-3 0 16,-4-4 1-16,6 2 0 15,0 3 0-15,4 0 0 0,0 3 0 16,1-2-1-1,2 0 0-15,2 1 0 0,-1 1 1 16,6 4-1-16,-9-3 1 16,1 1 1-16,-1-2 0 15,0-1 1-15,8 1 0 16,0-4-1-16,6 0 0 16,-3-1-2-16,2 2 0 15,0 0 0-15,-4 3 0 16,-3 0 0-16,-6 1 0 15,-1 2 1-15,3 2 0 16,2 1 0-16,5 2 0 16,1-4 1-16,-1 5-1 15,-1-2 0-15,-5-5 0 16,-6-1 0-16,-4-5 1 16,-4 0-1-16,-3 1 1 15,2 5 0-15,1-1-1 0,4 3 1 16,6 0 0-16,0 0 0 15,-7 0-1-15,1 0 1 16,0-1 0-16,-2 0 0 16,3-3 0-16,-2 2 0 15,0-2-2-15,-2 0 0 16,-1 1 0-16,1-4 0 16,-8 0 0-16,5 1 0 15,5 1 0-15,-2 3 1 16,8 2 0-16,2 0 0 0,-1 2 0 15,0 0 0-15,4-3-1 16,-3-2 0-16,5-3-2 16,-2-5-3-16,-4 0 1 15,-3-5 0-15,4 1 1 16,6 2 2-16,7 0 1 16,3 2 0-16,0 2 2 15,-2 0-1-15,0 0 1 16,0 4 0-16,-11 1 0 15,-5 3 0-15,-3 2 0 16,-2 1-1-16,3 2 0 16,4-2-1-16,0-2 1 15,-1-2-1-15,2-3 0 16,1-3 0-16,3 4 0 16,-1 0 1-16,-6-2-1 15,-4 3 1-15,-7 1 0 16,3 1 0-16,0 3 0 0,6-2-1 15,0-2 0-15,-5 0-1 16,-3-5-10-16,-3-3-8 16,-5-5-23-16,-2-2-21 15,-4-8-65-15,-3-2-73 16,-12-11 128-16</inkml:trace>
  <inkml:trace contextRef="#ctx0" brushRef="#br0" timeOffset="1703.81">5546 3692 297 0,'-30'58'209'16,"31"-55"-17"-16,-1 1-58 16,-4-5-16-16,3 0-27 15,0 0 6-15,0 0 10 16,-2 0 1-16,3-1-9 15,-1 1-16-15,0 0-31 16,0 0-15-16,-1 0-20 16,-3-1-4-16,0 0-2 15,2-1 0-15,-2 2 5 16,4 0 11-16,-4-1 18 16,-3-1 10-16,5 1 5 15,0-1-8-15,-4-2-4 16,-1 1-4-16,-4-6-1 0,-25-31 7 15,25 26-3-15,-2-3 1 16,-8-4-3-16,-4-1-5 16,-9-2-7-16,2-1-8 15,-8-4-10-15,1 1-5 16,-2-6-5-16,-2 0-1 16,-2-4-1-16,1 1 0 15,6 2 0-15,-6-2 0 0,1 0 1 16,-4 0 1-16,-10-5 0 15,2 3-1-15,-5-3 1 16,1 3 2-16,4 1 5 16,1 0 2-16,5-2 1 15,4 5-2-15,1-2-7 16,-2 3 0-16,2 8-3 16,-1-2-1-16,5 6-2 15,6 8-1-15,2-2-7 16,6 1-22-16,5 4-63 15,3-1-55-15,3 6-291 16,4 5 289-16</inkml:trace>
  <inkml:trace contextRef="#ctx0" brushRef="#br0" timeOffset="3374.46">4620 1964 370 0,'-4'8'215'0,"-1"6"-33"16,-29 32-34-16,26-24-46 16,1 6-7-16,1-4 2 15,2 1 2-15,4 0-6 16,3-2-6-16,3-2-23 16,3 1-10-16,3-7-18 15,2-2 3-15,5-3 7 16,-1-7 8-16,5 0 6 15,2-3-5-15,3-3-13 0,-2 1-11 16,5-3-12 0,1 0-2-16,-4 0-1 0,1 2 2 15,-12 3 0-15,-1-2 1 16,-1 10 1-16,-5 0 4 16,-2 5 7-16,-3 6 1 15,-7 1-1-15,-4 6-7 16,-4 5-9-16,3 1-3 15,-10 8-4-15,1 0-2 0,-9 4 0 16,-5 3 0-16,-6-2-1 16,-3-4 0-16,-2-3-2 15,0 0 0-15,2-8-5 16,3-2-13-16,5-9-9 16,4-8-1-16,7-7 4 15,3-4 13-15,1-11 4 16,6-3 0-16,2-5-2 15,6-3-1-15,5-1 2 16,0-3 1-16,9 0 2 16,1-1 1-16,8 4 1 15,3 2 1-15,4 0 9 16,1 2 2-16,7 2 8 16,5 1 3-16,4 3 0 15,4-1-1-15,-1 2-2 16,-5 2-3-16,-10 0-7 15,-5 4-1-15,-8 1-4 0,4 0-1 16,0-1 0-16,0 1 2 16,0 0-53-16,0 1-55 15,-1-3-142-15,-3-2-117 16,-4-8 222-16</inkml:trace>
  <inkml:trace contextRef="#ctx0" brushRef="#br0" timeOffset="3885.1">4856 1630 425 0,'-3'0'240'0,"-13"10"-72"16,10 3-20-16,-3 12-56 15,-2 3-23-15,9 1 23 16,-4-1 18-16,15-2 15 0,0-3-3 16,2-12-29-16,7-5-3 15,-1-16-8-15,5-3 1 16,-3-9-10-16,-1-4-18 16,-4 0-27-16,-6 3-6 15,-4 4 17-15,-4 2 3 16,-5 2-1-16,2 4-3 15,-7 4-27-15,1 1-11 16,-8 6-9-16,2 2-3 0,-3 3 0 16,1 6 1-16,6 0-20 15,1 1-36-15,10 2-133 16,-2-1-103-16,5 5 181 16</inkml:trace>
  <inkml:trace contextRef="#ctx0" brushRef="#br0" timeOffset="4485.04">5264 2327 353 0,'-29'-3'274'0,"36"-2"43"15,4 0-44-15,1 1-70 16,-1 0-36-16,4 3-56 16,-3-1-15-16,4 2-33 15,4 1-16-15,-2-1-18 16,5 1-9-16,-3-2-11 16,-4-1-3-16,0-2-2 15,-2 0-1-15,1 1 0 16,5-2 0-16,-4 3 0 15,4 1-1-15,-7 0 1 16,0 1-8-16,-4 0-57 16,-2 0-55-16,-5-2-155 0,-1-1-147 15,-1 1 262-15</inkml:trace>
  <inkml:trace contextRef="#ctx0" brushRef="#br0" timeOffset="4794.51">5356 2107 542 0,'-2'-2'348'15,"2"2"-64"-15,0-3-47 16,0 3-46-16,0 0-69 15,0 0-23-15,0 0-42 16,3 0-13-16,10 2-25 16,0-1-9-16,24 7-4 15,-23-3-2-15,4-2-1 16,-1 3 0-16,5-4-1 16,0-2 2-16,1 1-50 15,-1 0-61-15,-6-1-182 16,-1 0 177-16</inkml:trace>
  <inkml:trace contextRef="#ctx0" brushRef="#br0" timeOffset="5399.86">6012 2090 435 0,'17'-27'236'0,"-25"30"-52"16,-5 1-35-16,-1 3-37 16,-1 1-4-16,-2 7-18 15,-5 2-9-15,-1 3-30 16,0 7-17-16,-7-2-17 16,6 7-8-16,-3 2 9 15,5 2 4-15,3 5 0 16,7 2 11-16,8-7 0 15,3-1 10-15,8-8 13 16,8-3-3-16,7-1-6 0,3-7-9 16,8 0-11-16,0-7-4 15,0-9-6-15,5-2-4 16,3-11 1-16,5-2 2 16,2-12 11-16,2 0 5 15,-8-6 8-15,-1-2 4 16,-10-3 1-16,-5-4 0 15,-10 2-1-15,-6-5-5 0,-12-1-10 16,-7 0-5-16,-10-4-10 16,-4 9-4-16,-6 11-11 15,-3 8-6-15,-4 15-7 16,-9 4-24-16,1 9-62 16,-4 2-70-16,-2 11 101 15</inkml:trace>
  <inkml:trace contextRef="#ctx0" brushRef="#br1" timeOffset="19913.48">7729 3393 313 0,'-10'-72'177'0,"13"83"-21"16,-2 2-12-16,-2 6-10 15,2 7-5-15,-1 3-3 16,0 5-14-16,4 3-15 16,-3 0-13-16,1-1-32 15,4 0-10-15,-1 0-27 16,5 1-8-16,2 0-3 0,-3 1-2 16,4 4 0-16,-3-1 0 15,3 4-1-15,1 1 1 16,-4 1 1-16,1-1 0 15,-2-5 2-15,-5-4-1 16,0-12 1-16,-1-3-1 16,-1-10-2-16,-1-4-1 15,1-6 2-15,0 0 5 16,-2-4 21-16,0 1 10 0,-2 0 8 16,1 0-4-16,0 0-19 15,-8-23-10-15,-4-33-12 16,7 22-1-16,0-7-1 15,1 1 0-15,2 2 2 16,-3 3 2-16,-1 0 1 16,1 3 0-16,-3-3-2 15,0 1-1-15,3 3-3 16,3 2 0-16,-4 1 0 16,1 0 0-16,5 8 2 15,-1-2 1-15,1 6 0 16,-1 5 2-16,2 4 4 15,-1 3 2-15,1 6-2 16,1 1-4-16,-1-2-2 16,0 1-3-16,4 22 0 15,8 33 1-15,-5-23-1 16,2 2 0-16,1 7 1 0,-1 4-1 16,3 13 1-16,-1 4 2 15,-3 10 1-15,2 2-1 16,1-2 0-16,4 3 0 15,1-6-1-15,-1-1 0 16,-2 4 0-16,-1 0 0 16,0 6 0-16,-1 5 0 15,-1-10 1-15,0-2-1 16,-2-14 1-16,0-7-1 0,0-10 1 16,-3-6 1-16,0-9 1 15,-3-5 3-15,-3-9 7 16,-3-6 2-16,-1-7-2 15,0-2-2-15,-3-9-11 16,3-2-2-16,-3-10-2 16,-1-4 2-16,3 0 1 15,-6-4 1-15,6 7 1 16,-2 1 0-16,3 5 1 16,1 5-1-16,2 1 3 15,-1 2 0-15,1 2 3 16,-1 3 1-16,3 5-3 15,0 1-2-15,0 0-4 16,0 0-1-16,0-1 1 16,0 1 0-16,0 0 2 15,6 11 1-15,6 17 0 16,11 24-3-16,-14-20 0 0,1 2-1 16,2 7-1-16,0 4 3 15,0 8 2-15,-4 1-1 16,-4 4 1-16,-1 0 1 15,3 0 0-15,-2 3-1 16,2-1-1-16,-2 4-1 16,2 1-1-16,3 3 1 15,-9 2 0-15,10 6 1 16,-8-3-1-16,5-3 0 0,4-4 1 16,-8-9-1-16,-1-9 1 15,0-4 0-15,-3-8 1 16,2-3 0-16,-2-9 2 15,-2-6 0-15,3-10 3 16,-6-3 0-16,6-6-3 16,2-4-2-16,-2-7-3 15,2-2-1-15,-9-6 1 16,2 0-1-16,-2-7 0 16,-3-2 1-16,8-1-1 15,-4-6 1-15,-5-2 1 16,1-3-1-16,-1-7 0 15,1 0-1-15,2-5 0 16,4 8 0-16,-3-1 0 16,4 6 1-16,1 8-1 15,2-2 0-15,0 14-1 16,3 4 0-16,3 7-5 0,-3 5-4 16,1 4-11-16,1 3-1 15,0 9 1-15,5 7 3 16,3 10 9-16,-1 3 3 15,3 12 2-15,2 4 3 16,-4 5 1-16,3 1 1 16,3 6 0-16,-5-1-1 15,5 10 1-15,2 6-1 0,-4 11 1 16,4 6 0-16,1 3 1 16,-1-4 0-16,1-5 0 15,-2 0 0-15,-2-3 1 16,0-2-1-16,-4-4 1 15,-4-4 1-15,-1-12 1 16,-1-3 0-16,-3-7 1 16,-1-9 0-16,-4-9 0 15,-2-4 0-15,2-13 3 16,-2-4 2-16,-1-10-3 16,2-2-2-16,-4-7-6 15,-2-4-4-15,-3-8 0 16,2-4 2-16,-7-3 2 15,5-3 0-15,-4-1 0 16,2 1 0-16,2 5 1 16,0 0 1-16,1 4 0 15,2 6-1-15,3 2 0 0,2 9 0 16,2 3-4-16,3 1-4 16,-3-1-2-16,0 0 1 15,0 0 3-15,5 9 4 16,3 16 1-16,35 31 1 15,-29-19 0-15,4 8 0 16,-2 2 2-16,-1 0 0 16,0 10 0-16,0 3-1 15,-2 5 1-15,2 7 0 16,1-5 0-16,-2-3-1 0,5 5 0 16,-3 0 0-16,4 8 8 15,2 3 3-15,-3 2 3 16,2-3 2-16,-2-9-5 15,-3-4-2-15,-2-5-2 16,-1 1-1-16,-3 2-3 16,1 1 0-16,-3-8-2 15,-3-4-1-15,10-5 0 16,-8-4 0-16,3-9-1 16,3 0 2-16,-4-4-1 15,2-5 0-15,-7-2 2 16,-2-5-1-16,-2-8 5 15,0-1 3-15,0-7 0 16,-3 0-1-16,0-5-9 16,2 1-3-16,0 0-4 15,0 0 0-15,-8-13 3 0,-27-29-1 16,24 27 3-16,1 1-1 16,2 1 2-16,3 3 0 15,2 7 0-15,5 1-2 16,0 3-10-16,-1 0-3 15,0 0 2-15,0 0 0 16,4 9 12-16,4 11 1 16,15 35 1-16,-13-23 0 15,3 12 0-15,5 7 0 16,2 9 1-16,-1 2 1 0,-2 4 0 16,-2 1-1-16,3 1 0 15,-1 4 0-15,2 10 0 16,-1 2 0-16,2 2-1 15,1-1 0-15,0-4 1 16,-2-1-1-16,4 3 0 16,-1 1 1-16,0-3-1 15,3 2 0-15,3-12 0 16,-5-3 0-16,0-6 0 16,-3-6 0-16,-1 1 0 15,1-2 1-15,0-6 0 16,-2-2 0-16,-1-8-1 15,-1 0 1-15,-3-7-1 16,2-3 0-16,2-1 0 16,-1-4 0-16,3-1 0 15,-6-2 1-15,0-6 0 0,-1 4 0 16,-3-3 0-16,4 5 0 16,-2 0 0-16,-1-3 0 15,0 1 0-15,-3-3-1 16,1 2 1-16,1-2 0 15,-3 2 0-15,2-2 0 16,-2 2 1-16,-1 0-1 16,3 2 0-16,-2 1 0 15,1-2-1-15,1 3 1 16,-3 2-1-16,2-1 1 0,0 3 0 16,2-2-1-16,-3-1 0 15,0 5 1-15,-2-3 0 16,2 4 0-16,-2 0 0 15,3-4 0-15,1 5-1 16,-3-2 0-16,2-1 0 16,-1 7 0-16,0 1 0 15,-1 2 0-15,1 3 1 16,-3-3-1-16,5-2 0 16,-3 0 0-16,2-1 0 15,1-4 0-15,-3-1 0 16,1-1 0-16,3-1 0 15,5 2 0-15,-9-2 0 16,2-4 1-16,-4 1-1 16,-8-5 0-16,10 7 0 15,0-2 0-15,3-1 0 16,-1-1-1-16,1-1 0 0,-3-2 0 16,3 0 0-1,-6-1 0-15,14 1 1 0,-12-2 0 16,-2-2 0-16,5 1 0 15,-7-4-1-15,7 5 1 16,1-1 0-16,7 4 0 16,-1-1 0-16,-3-1 0 15,-3-3 0-15,-3-2 0 16,0 2 1-16,5 3-1 0,2-1 0 16,-1-2-1-1,0 1 0-15,-1-2 1 0,1 1-1 16,3 1 1-16,0 1-1 15,1-3 0-15,-1 2 0 16,-1 2 0-16,1-4 1 16,-1 6 0-16,3-4 0 15,-1 3 1-15,-2-2-1 16,3 5 0-16,-2-1 0 16,0-1 1-16,0 4-1 15,4-4-2-15,-2-1-1 16,3-1-1-16,-4-6-1 15,-2-3 0-15,1-2 2 16,-5-1 0-16,5 1 3 16,-1 0 1-16,1 2 1 15,-3 2 0-15,1-2 0 16,-3 4-2-16,5-5 0 16,-2 1-1-16,0-1-1 0,0-4 0 15,-6 0-1-15,7-4 1 16,-3 0-1-16,6 2 0 15,1 0 1-15,-4-1 0 16,2-2 2-16,-2-1 0 16,0 0 1-16,0 3 0 15,4 6-1-15,-3-1 0 16,1-1-1-16,2-7 1 16,-3-2-1-16,0 1 1 15,1-2 0-15,3 8-1 0,-3-3 1 16,1-1-1-16,0-1 1 15,-3-3-1-15,1-3 1 16,-1 2 0-16,4 5 0 16,0 1 1-16,3 5-1 15,0-2 0-15,-2 0 1 16,-1-1-1-16,-2-2 0 16,3-1 0-16,-1-2 0 15,4 2-2-15,-2-3 1 16,-3 0-1-16,3 1 2 15,-3-4 0-15,2 0 0 16,2 3 2-16,1-1 0 16,0 2 0-16,1 2-1 15,-2-6 0-15,-2 2-1 16,4-1 0-16,-1-3 0 16,2 4 0-16,0-5 0 15,-1 0 0-15,1 2-1 0,1-1 0 16,1-1 1-16,4-1 0 15,-5-3 1-15,-1-2 2 16,-5 0-2-16,-5-1 1 16,9-2 0-16,-6-3-1 15,3-2 0-15,3-1-1 16,-3 0 0-16,5 4 0 16,1-1 1-16,2-4-1 0,-1 5 1 15,1-4-1-15,1 4 1 16,-1 0 0-16,1-4-1 15,2 2 0-15,-3 0 0 16,2 0-1-16,-1 3 1 16,1-2 0-16,-5-2 0 15,-1-1 0-15,-2-6-1 16,-2 1 1-16,1-3 0 16,-1-4 0-16,1 2 0 15,7 0 0-15,-1 2 1 16,3 2-1-16,0 1 0 15,-4-1 0-15,5 2 0 16,1-2 0-16,1 1 0 16,1-2 0-16,2-3 0 15,-2-1 0-15,-3-3 0 16,0 1 0-16,2-3 0 16,-7 1 0-16,0 1 0 0,3 0 0 15,-12 4 0-15,8 1-1 16,-1-1 1-16,-2 2 0 15,3-4 1-15,1 4 0 16,0-2 0-16,-2 0-1 16,0 1 1-16,-3-1 0 15,3 0 0-15,-2-2 0 16,1 0 0-16,0-2-1 16,0-2 1-16,4 1-1 0,1 2 0 15,0-3 1-15,-1 4-1 16,-3 0 0-16,-7-2 0 15,5 1 0-15,-2 2 0 16,-1-2 0-16,5-4 0 16,-2-4 0-16,3-2 1 15,0-3-1-15,3-1 0 16,2 3 0-16,-3 3 0 16,2 3 0-16,-1 2 0 15,0-1 0-15,-1 0 1 16,-1 1-1-16,-2-3 1 15,-1-2-1-15,-2-1 1 16,1-2 0-16,5 0 0 16,-6-1-1-16,6 3 0 15,-6 1 0-15,-2 0 0 16,2 2 0-16,-5-4 0 16,5 0 0-16,-3-6 0 15,6 1 0-15,1-3 0 0,2-1 0 16,1 4 1-16,-3 0-1 15,2 3 0-15,-1 0 0 16,2-5-1-16,1 0 1 16,3-10 0-16,3-2 0 15,-1-2 0-15,0 0 0 16,0 9 0-16,-2-1 0 0,-2 7 0 16,1-1 1-1,-5-5-1-15,3-2 0 0,4-4 0 16,-3-1 0-16,5 2 0 15,-1 5 0-15,0 7 0 16,0 1 0-16,2 2 0 16,-1-3 0-16,1-4 1 15,1 1-1-15,-6-2 0 16,0 3 1-16,-5 4 0 16,2 2-1-16,-1 4 0 15,0-1 0-15,1 1 1 16,-6-2-1-16,7-3 0 15,0 0 1-15,-4-4-1 16,4 5 1-16,-4 2 0 16,2 3-1-16,4 5 0 15,-1-1 0-15,2 2 0 16,-2-2 0-16,3 0 0 16,0 2 0-16,-5-6 1 0,1 2 0 15,-2-2-1-15,-3-4 2 16,2 4-2-16,-2-2 0 15,-4 3 1-15,1 0-1 16,-3 2 0-16,7-1 0 16,3 3 0-16,1-2 0 15,1-1 1-15,-1 1-1 16,-1-4 1-16,-1 1 0 16,4 2 0-16,-4 2 0 15,0 4 0-15,0 2 0 0,-4 1 0 16,-2 2 0-16,2 4-1 15,-1 1 1-15,-1 2-1 16,1-3 0-16,-3 5 0 16,1-1 1-16,-8 2 0 15,4 4 0-15,3 1 0 16,-6-1 0-16,10 4-1 16,-9-1 0-16,0 0 1 15,2-1-1-15,-2 0 0 16,6 0 0-16,-3 2 1 15,4 1-1-15,-2 3 1 16,-3-1 0-16,-1 1-1 16,1 2 1-16,-1-2 0 15,1 1 0-15,2 2 0 16,2-3-1-16,2-1 0 16,-1-1 0-16,-1 0 0 15,4-1 0-15,-2 3-1 0,0 3 1 16,-2-1-1-16,4 3-1 15,-4-1 1-15,0 0 0 16,3 4 1-16,-3-3 0 16,4 4-1-16,0 2 1 15,3 0-1-15,-2 1 1 16,1 0 0-16,2 3 0 16,0-1 1-16,2 2-1 0,-1-1 0 15,0 2 1-15,-2 0-1 16,-1 1 1-16,1 3-1 15,-3-1 2-15,0 2-1 16,4 2 0-16,-7-1-1 16,1 2 1-16,-1 0-1 15,1-1 1-15,0 5-1 16,-4-2 1-16,-1 0-1 16,-2 2 1-16,0-2 1 15,4 4 0-15,-5-1 0 16,4 3 1-16,-1-2-2 15,-3 1 2-15,4 1-2 16,-8-3 0-16,5 5 1 16,-2 0 0-16,-3 1-1 15,5 4 0-15,-4-2 0 16,1 2 0-16,0-1 0 16,-1 0 0-16,0 1-1 0,0-1 0 15,2 2 0-15,0-2 0 16,1-2 0-16,0 0 0 15,0-1 0-15,0 1 0 16,1 0 0-16,0-3 0 16,0 0 0-16,0-1 0 15,2 4 0-15,0 0 0 16,3 4 0-16,-5 1 0 16,1 1 0-16,1 0 0 0,0 1 0 15,4 0 0-15,-6 1 0 16,1 2 0-16,1-4 0 15,0-2 0-15,6 2 0 16,-3-4 0-16,0-1 0 16,0 2 0-16,3-1 0 15,1 3 0-15,0 3 0 16,0 1 0-16,-1 1 0 16,-4 1 1-16,4 4-1 15,-1-3 0-15,-1 1 0 16,3-1 1-16,-5-1-1 15,1-3 0-15,1-1 0 16,-3-3 0-16,2-1 0 16,-2 4 0-16,0 3 1 15,-2 3 0-15,-2 2-1 16,-3-1 1-16,-1-1 0 16,-2 0 0-16,2-1 0 0,0-2-1 15,-2-4 1 1,-3-1-1-16,-1-3 0 0,3 0 0 15,0 4 1-15,2 3 0 16,0 1 0-16,-3 1 0 16,-3 2 0-16,4 4-1 15,-1 1 1-15,1 0-1 16,5 1 0-16,-5-6 0 16,1-2 0-16,0-2 0 0,1-1 0 15,4-2 0-15,-2 4 0 16,1 2 0-16,2 1 0 15,-1 6 0-15,1 2 0 16,3 0 0-16,-2 1 0 16,0 1 0-16,-2-6 0 15,0 1 0-15,1-2 0 16,3-1 0-16,0 5 1 16,-2 1-1-16,1 3 0 15,-3 5 1-15,-1 0-1 16,3 0 0-16,-1 2 0 15,0-5 0-15,1-2 1 16,-1 1-1-16,-3-2 0 16,6 3 0-16,-3 5 0 15,-2-3 0-15,2 7 0 16,-2-1 0-16,1-3 0 16,-1 2 0-16,0-7 0 0,-2 2 0 15,-2 4 1-15,6 5-1 16,-3 1 0-16,-2 1 1 15,3-2-1-15,-2-4 0 16,4-2 0-16,5-2 0 16,3 0 0-16,-6 0 0 15,2 3 0-15,-3 4 0 16,1 4 0-16,1 0 1 16,-2-2-1-16,-1-2 1 0,-1-7-1 15,2 2 1-15,0-1-1 16,0 1 0-16,-2 3 0 15,1 0 1-15,-2-3-1 16,2 0 1-16,0-3-1 16,-2-6 1-16,0 1-1 15,0 1 0-15,2 4 0 16,3 4 0-16,-4 2 1 16,4-4 0-16,-2 0-1 15,-3-5 0-15,3-1 1 16,-7-2 0-16,3 1 0 15,0 0-1-15,0 0 0 16,4 3 1-16,-5-2-1 16,-2-1 0-16,3-1 0 15,-4 0 0-15,7-2 1 16,-1-1-1-16,1 0 0 16,-2-1 1-16,-2 1 0 15,0 4-1-15,1 2 1 0,-2 3-1 16,2 1 0-16,2-1 0 15,-3-4 1-15,3 1-1 16,2-1 0-16,0 3 0 16,2 1 0-16,1 2 1 15,-4 3 0-15,0 2 0 16,2-4-1-16,0-3 0 16,-2-6 1-16,0 2-1 15,-2-4 1-15,-2-1 0 0,0 9 0 16,0-1 0-16,-2 6 1 15,1 2-2-15,0-6 0 16,-1-1 0-16,2-7 0 16,-2-3 0-16,0-4 1 15,-1-3 0-15,0-1 0 16,0 0 0-16,-1-2 0 16,1-1 1-16,-3-4-1 15,0 0 0-15,1-7-1 16,-4-3 0-16,3-2 0 15,1 0-1-15,-4-5 1 16,1 0-1-16,0-1 1 16,-2-1 0-16,3 4 0 15,-2-5 0-15,3 0-1 16,-1-3 0-16,-1-3 0 16,1 2-1-16,0-2 1 15,-1-2 0-15,-1 0-8 0,0-3-1 16,0 0-2-16,0 0 1 15,0 0 8-15,0 0 2 16,0 3 1-16,2 6 0 16,-2-2-1-16,0 1 0 15,0-1-6-15,0 0-10 16,3 2-12-16,-2-6-11 16,0 0-46-16,0 1-44 15,-1-4-203-15,0 0 213 16</inkml:trace>
  <inkml:trace contextRef="#ctx0" brushRef="#br1" timeOffset="22089.44">19257 14762 270 0,'-7'-3'161'0,"5"-2"-9"15,-3 1-30-15,1-2-22 16,3 2-5-16,0 3 5 0,1 0 6 15,0 0 6-15,0 0-4 16,0 1-18-16,0 0-9 16,0 0-23-16,0 0-11 15,0 0-23-15,0 0-7 16,1 15-14-16,9 33 0 16,-1-16 12-16,2 3 7 15,0 10 40-15,-3-1 20 16,2 5 26-16,-5-6 2 0,0 2-26 15,1 2-18-15,-7-3-31 16,2 7-9-16,1 1-3 16,-2-1 0-16,4-3-4 15,1-4-3-15,-1-8-10 16,3-2-2-16,-3-6-2 16,4-1 1-16,-7-8 0 15,0-2 1-15,0-6-2 16,-1-1-7-16,9-3-64 15,-6 1-49-15,4-2-111 16,-2 0-65-16,2 2 184 16</inkml:trace>
  <inkml:trace contextRef="#ctx0" brushRef="#br1" timeOffset="23013.03">19647 15896 296 0,'-7'-7'192'0,"2"-2"20"15,-2 1-6-15,3 3-6 16,-1 3 0-16,3-1-8 16,2 3-8-16,-1-1-28 15,1 1-18-15,0 0-45 16,0 0-18-16,0 0-21 15,0 0-10-15,7 21-16 16,14 31-5-16,-6-21-13 16,2 0-4-16,0 5-2 15,2 4-2-15,2-4 25 16,-1 4 1-16,5-3 4 16,-1 0 2-16,1 1-23 15,-2-3 0-15,-4 1-2 16,-2 0-1-16,-7 0-1 0,7 3-2 15,-6-10-2-15,-5 0-1 16,4-8 0-16,-5-4-1 16,-3-3-14-16,6-3-18 15,-6-6-55-15,3-3-51 16,-2-2-156-16,-6-6-107 16,0-5 246-16</inkml:trace>
  <inkml:trace contextRef="#ctx0" brushRef="#br1" timeOffset="23284.31">19955 16058 620 0,'-8'-5'399'16,"2"2"-49"-16,-5 7-91 15,0 5-57-15,1 9-78 16,-6 2-31-16,-1 7-14 15,-9 1-3-15,0 4-3 16,0 2-6-16,-4 6-29 16,1 5-11-16,0 11-20 15,1 2-6-15,4-2-26 16,5-6-27-16,1-7-72 16,4-9-42-16,8-12-115 15,0-6-158-15,6-21 291 16</inkml:trace>
  <inkml:trace contextRef="#ctx0" brushRef="#br1" timeOffset="23738.09">19786 15465 843 0,'-8'11'386'0,"3"11"-167"15,-2 1-38-15,8 12-48 16,3 3-5-16,4-7-33 15,5-3-10-15,-1-12-51 16,5-4-19-16,-2-9-15 16,-1-2 0-16,1-6 8 15,-10-11 5-15,1-1 6 16,-4-4 3-16,-4 0 5 16,-2 6 16-16,0 4 13 15,-4 1 3-15,-2 4-2 16,0 2-17-16,-3 4-20 0,1 0-8 15,1 2-23-15,1 2-18 16,3 1-44-16,-1 2-38 16,2 4-116-16,4 4-96 15,5 2 202-15</inkml:trace>
  <inkml:trace contextRef="#ctx0" brushRef="#br1" timeOffset="24172.27">20243 16178 572 0,'0'80'322'0,"0"-81"-41"15,-4 1-41-15,6 0-45 16,-2 0-15-16,0 0-46 0,0 0-13 16,7 2-54-16,7 3-22 15,29 13-24-15,-26-12-11 16,4 0-9-16,3-4-1 16,2-2 2-16,-5-5-29 15,-3-5-69-15,-7 1-84 16,-2-4 103-16</inkml:trace>
  <inkml:trace contextRef="#ctx0" brushRef="#br1" timeOffset="24410.15">20279 16049 985 0,'-3'0'444'0,"3"2"-198"16,2 0-62-16,-2-2-108 16,0 0-20-16,0 0-50 15,0 0-3-15,2 1 2 16,14 7-3-16,31 13-43 16,-22-16-57-16,2-3-171 15,-1 0-163-15,1 1 265 16</inkml:trace>
  <inkml:trace contextRef="#ctx0" brushRef="#br1" timeOffset="24800.1">20653 16019 527 0,'41'-51'280'0,"-47"61"-83"16,-4 1-57-16,-3 10-69 16,0 6 0-16,0 8 5 15,3 2 16-15,8 5-3 16,2-1 4-16,4-2 3 16,9 5-17-16,3-10-19 15,2-2-22-15,6-12-29 16,1-8-3-16,6-9-5 15,1-7 4-15,-3-15 10 16,1-4 8-16,-9-5 13 16,-1 0 15-16,-6 2 17 15,-8-4 4-15,-7 2 14 16,-6-5-9-16,-12-3-21 16,-1 1-11-16,-2 5-28 15,-2 4-7-15,-1 10-48 16,-2 2-75-16,-4 9 74 15</inkml:trace>
  <inkml:trace contextRef="#ctx0" brushRef="#br2" timeOffset="136114.91">13611 7343 151 0,'-9'-3'85'0,"-10"0"4"16,11 2-4-1,-1-1 18-15,3 7 11 0,6-2 23 0,-2-3 18 16,2-1 14-16,-1 0-5 16,0 0-28-16,0 0-26 15,0 0-39-15,0 0-13 16,0-1-7-16,0 1-4 16,-3 0-11-16,-1 1-6 15,-5 0-22-15,-4 2-5 16,-29 15-4-16,32-4-2 0,0 1 1 15,7 2 0 1,5-3 1-16,-3-3 1 0,2 2 2 16,-2-4 0-1,2 2-1-15,6 0-1 0,-2-1-2 16,11 0-1-16,-3-2 0 16,-3 0 1-16,5-3 0 15,-2 1 2-15,-1-5 2 16,3-3 3-16,0-1 10 15,-3-3 7-15,0-4 10 16,-3 2 4-16,1-6 3 16,-1-1-3-16,-2-3-3 15,-4-3-5-15,-3 1 11 16,-5-1-1-16,4 2 4 16,-3 2 4-16,-3 5-15 15,0 2-2-15,-3 6-10 0,0 3-11 16,2 4-11-1,-4 6-6-15,3 5-4 0,0 0 0 16,2 4 2-16,-4 3 1 16,-3-2 2-16,5 3 2 15,2-1 2-15,12-3 0 16,1 1 0-16,-10-7 0 16,11 1-2-16,-6-4-2 15,4-2-2-15,11 1-1 16,-10-6 3-16,6 1 2 0,1-2 4 15,4 0 2-15,0-3 2 16,-1-1 1-16,-3-4 2 16,-6-2 1-16,0-4 3 15,-1 0 1-15,-7-4 3 16,2 0 1-16,-4 1 3 16,1 0-1-16,-3 3-3 15,-3 1-1-15,0 7-6 16,-5 1-2-16,6 4-4 15,1 2-4-15,1 0-6 16,1-1-2-16,-5 9-3 16,4 1-2-1,3-4 2-15,-1-1 1 0,-6 21 1 16,3 6 4-16,1-6 1 16,6-9 1-16,0-6 0 15,3-1 0-15,2-3 0 16,5 1 1-16,4-2 0 0,-5-3 0 15,2-3 1-15,-2-5 3 16,4-5 2-16,0-1 3 16,0-4 4-16,-2 1 0 15,-7-5 4-15,2 0 1 16,-10-3 1-16,4-1 2 16,-2 2-1-16,-5 0 0 15,0 8-2-15,-4 3-3 16,-4 6-6-16,2 4-5 15,4 5-9-15,1 4-2 0,2 5-2 16,-1 3 0-16,-4 2 4 16,0 2 0-16,7 1 3 15,1-2 1-15,6-4-1 16,-2-2 1-16,3-5-1 16,3-2 1-16,-2-5 1 15,5 0 1-15,-3-3 4 16,2-1 1-16,-4-8 3 15,3 0 1-15,-3-1 2 16,-5-2 1-16,5 3 3 16,-8-1 1-16,-1-1 3 15,0 0 0-15,-8 2-3 16,4 3-3-16,3 4-7 16,-1 3-2-16,3 6-4 15,-3 3-2-15,-2-1-1 0,-2 2 0 16,0 3 1-16,3 0 0 15,7 0-3-15,0-1 0 16,2-3-4-16,3 2 2 16,-2-2-54-16,0 1-77 15,7 0 93-15</inkml:trace>
  <inkml:trace contextRef="#ctx0" brushRef="#br2" timeOffset="137653.2">12930 7176 432 0,'4'4'250'16,"-4"0"-63"-16,0-3-31 15,0-1-15-15,0-1-16 16,0 0-14-16,0 0-16 16,0 0-12-16,2-5-12 15,4-8 1-15,22-28-1 16,-20 21-14-16,-2 0-14 16,5-1-6-16,-4-7-14 15,6 1-2-15,0-8-10 16,-1 0-3-16,7-5-5 15,-3-1 1-15,1 0-2 0,3 2 1 16,-5 5 1 0,-1 0 1-16,-2 3 1 0,-2-1 1 15,-5 4 0-15,5 10-1 16,-3 1 1-16,-3 7-2 16,1 1 1-16,-4 2 0 15,1 5-4-15,-1 3 0 16,3 5-3-16,-4-5-2 15,0 0-1-15,0-1 0 16,0 0 3-16,0 1 0 0,0 0 1 16,0 0-1-1,0 0-1-15,0 10 1 0,2 2-3 16,7 31 0-16,-4-22-1 16,1 5-1-16,0 5 3 15,0 1 0-15,2 2 1 16,-2 4 2-16,2 6 0 15,-2-2 2-15,-2 0 2 16,0-5 0-16,0-5 0 16,0-1 2-16,2-4-4 15,-2-4 1-15,1 0-1 16,4-2-1-16,-1-2 2 16,-2-2 1-16,1-4 2 15,-5-2 2-15,-2-5 2 16,1 1 1-16,0-3 1 15,1-2-1-15,-2-2 4 16,0 0 3-16,0 0 5 0,0 0-2 16,0 0-7-1,0 0-4-15,-2-1-36 0,1 0-25 16,0 0-71-16,0 0-52 16,0-1-118-16,-3-7 177 15</inkml:trace>
  <inkml:trace contextRef="#ctx0" brushRef="#br2" timeOffset="138260.09">13021 6857 306 0,'-5'-2'155'0,"0"2"-21"0,-1 0-20 16,2 0-24-16,-5 0-15 15,6 0-34-15,1 2 1 16,-3-2 17-16,4 0 12 16,0 0 17-16,0 0 3 15,0 0-12-15,0 0-10 16,0 0-10-16,0 0-6 15,-2 0 1-15,3 0-3 16,-1 0-3-16,1 0-2 16,0 0 0-16,0 0 2 0,12 7-1 15,8 2 3-15,30 12 7 16,-24-16-1-16,0-3-4 16,0-1-3-16,-3-1-18 15,-1 1-4-15,-7 1-11 16,1 0-6-16,-9 1-3 15,3 0-2-15,-1 0 0 16,-2 2 0-16,-2-1-2 16,0-2-1-16,-5-1-19 15,3 0-36-15,-3-1-120 16,0 0-112-16,0-1 172 16</inkml:trace>
  <inkml:trace contextRef="#ctx0" brushRef="#br2" timeOffset="152725.63">16286 12950 365 0,'-46'3'210'0,"31"-9"-19"15,1-2-27-15,10 8-29 16,-2-2-7-16,3 2-20 16,6 4-8-16,-7-5-18 15,3 1-14-15,0 0-16 16,0 0-7-16,0 0-14 15,0 0-3-15,0 0-10 16,-7 1-6-16,0 10-5 16,2 2-3-16,-28 31-2 15,31-23-1-15,-3-3-1 16,3 1 1-16,1-3 1 0,0 1 0 16,4-1-2-16,1-2-3 15,7-2-3-15,-2-6-2 16,7-3 7-16,-4-2 5 15,4-2 12-15,-1-2 10 16,0-2 26-16,3-2 2 16,-8-4 14-16,4-2-4 15,-10-4-18-15,1 4-3 16,-1-5-19-16,-6 0-2 16,7 4-1-16,-6-5 0 15,-6 4 0-15,6 6 2 0,-6 0-1 16,3 3 0-16,-2 1-1 15,-1-1 1-15,0 3-6 16,-3 4-6-16,3 3-9 16,-4 3-6-16,-2 5-3 15,1-4 0-15,-3 7 0 16,6 1 1-16,2 2 0 16,1 3 0-16,6-2 2 15,-2 1 0-15,3-2-2 16,3 1 0-16,3-1-2 15,7 1 1-15,3-3 0 16,-3-5 0-16,-1-5 1 16,-5-5 2-16,1-1 3 15,2-1 2-15,3-4 2 16,-5-1 2-16,1-3 3 16,-5-3 1-16,0-4 2 15,3-2 1-15,-7 0 0 0,1-1 0 16,3 3-1-16,-8 0 0 15,4 1 3-15,-4 1 1 16,1 1 2-16,-4 3-1 16,-4 5-5-16,8 3-3 15,-5 7-7-15,4-3-3 16,-4 3-5-16,-3 3-2 16,-3 0 2-16,5 3 1 15,-1 3-1-15,3 0 0 0,4 1-1 16,-3 6-1-16,6-2 1 15,4-1 0-15,1-1 1 16,5-6-1-16,-2 0 1 16,4-1 0-16,1-2 2 15,3 0 1-15,-1-6 3 16,-4-1 0-16,1-4 1 16,-5-1 1-16,4-1 2 15,2-2 2-15,-3-4 2 16,0-7 2-16,-9-4 3 15,2 4 0-15,-3-3 3 16,-2 1 0-16,-3 1 1 16,-2 1-2-16,-2 5-1 15,-4-1-2-15,2 4-3 16,2 3 1-16,0 6-8 16,5 3-2-16,-3 7-6 0,-1 0-2 15,-2 2-1-15,-3 1 0 16,5 8 1-16,0 1 1 15,3 2 3-15,4-2 1 16,1-2 0-16,0-6 0 16,5-1-4-16,4 2 0 15,2-8 1-15,2-2 0 16,-1-6 5-16,-5-7 1 16,0-1 4-16,1-3 0 0,-4-3 2 15,12 0-1-15,-9-2 1 16,4 1 0-16,-3 1 0 15,-8-5 3-15,0 0 3 16,-2 2 2-16,-6 2 4 16,-1 2 0-16,-1 8-4 15,0 1-2-15,-3 6-7 16,-1 2-2-16,3 8-2 16,-2-2 0-16,-1 7 1 15,5-1 0-15,-6-3-2 16,4 1-1-16,4-8-9 15,6 5-5-15,7-4-27 16,-4-1-27-16,6 7-107 16,-5-6-82-16,11 6 159 15</inkml:trace>
  <inkml:trace contextRef="#ctx0" brushRef="#br2" timeOffset="154315.75">16609 13401 352 0,'-1'-1'194'16,"0"0"-36"-16,0 0-14 15,0-1-18-15,0 1-5 16,-2 0 5-16,3 0 0 16,-1 0-15-16,0 0-13 15,0 0-28-15,0 0-8 16,0 0-5-16,0 0-1 16,0-1-1-16,0 1-3 0,-1 0-14 15,2 1-3-15,-2 0-11 16,1 11-4-16,0 9-8 15,2 29-2-15,2-25-4 16,0 0-1-16,-1 4-1 16,-2-4 0-16,0 2 1 15,-1-2 2-15,-3 0 11 16,1 2 2-16,0-1 1 16,0 2-3-16,-1 0-10 15,1 5-2-15,-1-6-3 16,-1 2-1-16,3-4-1 15,0-2-1-15,0-5 1 16,1 1 0-16,-3-4 2 16,4-3-1-16,-3-2 2 15,1 0-1-15,0-6 2 16,-1 0 2-16,3-1 2 16,-2-2 1-16,1 0 1 15,0 0 0-15,0 0-4 16,0 0-2-16,0 0-3 0,0 0-2 15,0 0-1-15,0 0-2 16,-2 0-2-16,3 0 0 16,-1 0-2-16,0 0-1 15,0 0-4-15,0 0-2 16,0 0-3-16,1 0 2 16,0 0 6-16,0 0 3 0,8-1 3 15,7 0 1-15,31-6-1 16,-28-1 0-16,2 1 1 15,-2-3 0-15,-2-2 1 16,4-3 1-16,-7-5 8 16,4 4 2-16,-1 1 5 15,-5 1 2-15,-2 0-4 16,-5-2-1-16,-1-1-3 16,4 2 1-16,-2 1-2 15,-4 1 0-15,-1-2 0 16,-2 2-1-16,-1 1 2 15,5 3 2-15,-2 5 2 16,-2-2 0-16,4 2-4 16,-9-1-1-16,-1-1-3 15,-3 2-1-15,-7-2-2 16,5 2 0-16,-6-4-1 16,4 3-1-16,-1-1-4 0,3 5-5 15,1-1-1-15,-3 1-1 16,5 1 4-16,-3-2 3 15,6 3 3-15,0-1 0 16,3 0-1-16,-1 0 0 16,3-6-4-16,3 6-4 15,-1 0-8-15,0 0-2 16,0 0 0-16,0 0 3 16,0 0 8-16,5-1 4 0,8 0 2 15,-1-1 1 1,30-3 1-16,-32 1 0 0,7-2 0 15,-2-1 1-15,2 2 0 16,-7-5 1-16,0 1 2 16,0-2 1-16,0-1 2 15,3 3-1-15,-10-4 1 16,2 1 1-16,0-1 2 16,-5-1 2-16,5 4 4 15,0 2-1-15,-8 1 2 16,0-2-2-16,-3-1-1 15,-2-2 0-15,0-4-2 16,-2 0-1-16,-4 0-3 16,0-4 0-16,-2 5 1 15,4 2-2-15,1 4 3 16,1 4-1-16,-2 2-5 16,-3 1-2-16,1 3-6 0,-2 1-3 15,5 8-24 1,5-2-13-16,-1-3-63 0,5 2-79 15,-6-6 122-15</inkml:trace>
  <inkml:trace contextRef="#ctx0" brushRef="#br2" timeOffset="167950.24">12523 12996 146 0,'3'-1'93'0,"-2"-1"20"16,-1 1 13-16,0 0 17 15,2 0 3-15,-1 0-9 16,-1 1-10-16,0 0-32 15,0-1-13-15,0 1-26 16,0 0-14-16,0-1-8 0,0 1-3 16,0-1 2-16,0 1 1 15,0 0 7-15,-1 0 2 16,0 0-5-16,0 0-5 16,0 0-14-16,-4 4-5 15,0 4-10-15,-2 2-2 16,-12 26-2-16,19-26-1 15,3 0 0-15,-1-3 1 16,1 1 0-16,3 2 2 16,3-3 2-16,-4 1 0 0,4 1 4 15,-7-7 1-15,5 1 3 16,2-1 2-16,-5-4 1 16,6 3 3-16,-4-1 8 15,1-3 4-15,0 1 7 16,-1-2 1-16,-1-3-2 15,-3-1-4-15,2-3 4 16,-2 0 3-16,-1 5 4 16,-1-1 4-16,-1 2-6 15,-2-2 0-15,-3-5-6 16,-1 1-5-16,0 1-9 16,-1 1-6-16,0 0-6 15,1 3 1-15,-1 3 1 16,0 1-2-16,3 4-4 15,2 5-4-15,-4 2-5 16,4 2-1-16,-2 0 1 16,-2 0 1-16,7 2-1 15,-1-2 1-15,2 5 0 0,1-4 0 16,-3-2 1-16,2 4 1 16,0-8 0-16,5 4-1 15,-2-3 0-15,0-2 1 16,5 1 0-16,-1-2 0 15,2-2 1-15,-3-2 0 16,5 3 1-16,-3-6 2 16,0-2 3-16,1-1 3 0,-4-6 5 15,3 2 3-15,-1 3 6 16,-3-4 2-16,-2 3 5 16,-1-1 1-16,-4 0-3 15,-2 1-2-15,-1-4-9 16,-2 2-3-16,0 3-5 15,2 0-2-15,1 5-3 16,-1 2 0-16,1 0-4 16,-4 1-4-16,1 4-3 15,-1 2-2-15,-1 3 1 16,3 3-2-16,0 3-1 16,-3-6 0-16,4 1 2 15,3 0 2-15,2-2 1 16,1-2 1-16,4 0-1 15,-2-4 1-15,4-2 0 16,1 5 1-16,0-4 1 16,0-2 2-16,1-2 1 0,2-6 2 15,2-1 1-15,-1 3-1 16,1-6 1-16,-1 3 0 16,-4-5 0-16,1-1 1 15,-4 2 2-15,0-2 1 16,-4 0 6-16,-2 0 4 15,-5 1 5-15,-1 0 0 16,-3 3-1-16,2 0-4 16,1 9-3-16,0 1-4 0,0 6-7 15,0 2-4-15,0 2-5 16,0 0-1-16,3 1-3 16,-1 0-9-16,3 3-20 15,2-1-13-15,0-4-39 16,2 5-24-16,4-5-121 15,-2 3-113-15,5 2 220 16</inkml:trace>
  <inkml:trace contextRef="#ctx0" brushRef="#br2" timeOffset="169508.27">12884 13392 428 0,'50'-11'243'0,"-50"10"-46"16,1 1-61-16,-3-1-12 16,1 1-18-16,0-1-4 15,0 0-11-15,1 0-4 16,0 0-7-16,0-1-2 15,0 1-5-15,-1 0-3 16,-2 0-11-16,3 0-9 16,0 0-12-16,0 0-2 0,0 0 2 15,0 0 0-15,-1 0-4 16,0-1-3-16,0 1-5 16,0 0-4-16,0 0-2 15,-1 0 1-15,-9-3-4 16,-2-1-1-16,-28 0-3 15,24 8-4-15,0 2-5 16,3-1-1-16,-4 2-1 16,4 1-1-16,0 0 0 15,-1-1-1-15,3 2 0 16,-2 1 0-16,1 2-1 16,1 0 0-16,-1 1 0 15,1 1 1-15,0-1-1 16,1-1 0-16,3 1 0 15,2-3 0-15,2 4-2 16,1 0 0-16,1-3-1 16,0-1-1-16,2-1 2 0,1 1-1 15,-1 2 1 1,3 3 0-16,3-2 1 0,-2-1-1 16,4 1 1-16,0-3 0 15,0 1 2-15,0-1 0 16,2-3 0-16,1 3 1 15,2-5 2-15,1 4 0 16,1-5 1-16,2-3 0 16,-1 3-3-16,2-3 0 0,0 3 1 15,0-2 0-15,-1 1 1 16,-4-1 0-16,-3 1 0 16,3 3 0-16,-6-3-2 15,4 2 0-15,-2-2 0 16,-3-1-1-16,3-1 1 15,-3 0 0-15,2 0-1 16,2 0 1-16,-2 0 1 16,2-3-1-16,-7 1-1 15,2 1 3-15,-3 1-71 16,-2 0-92-16,0 0 104 16</inkml:trace>
  <inkml:trace contextRef="#ctx0" brushRef="#br2" timeOffset="174385.42">11966 13097 130 0,'-1'-1'110'15,"0"-3"10"-15,1 2-12 16,0-3 0-16,0 4-2 16,0-1 3-16,0-3-5 15,0 4-5-15,0-6-17 0,0 3-14 16,0-1-24-16,0-6-9 16,0 5-5-16,0 0 1 15,0 0 9-15,0 5 10 16,0-2 15-16,-1 1 7 15,0 1 8-15,-1 0-3 16,2 0-15-16,-2 0-10 16,1 0-1-16,0 0-7 15,-2-2-8-15,0 1-2 0,-7-2-24 16,7 3-2-16,-5 2-7 16,2 1-1-16,2 2 0 15,-1 5 0-15,-4 4-1 16,-13 26-1-16,22-27 0 15,6 3 0-15,-8-5 2 16,6 0 0-16,-1-3 2 16,-3 0-1-16,6 0 0 15,0-2 0-15,2-3 0 16,0-2 2-16,5-1 6 16,-2-3 5-16,0-2 10 15,-1-4 5-15,0-2 3 16,3 3 0-16,-2-7-1 15,1 1-1-15,-4 1 0 16,-5-3 1-16,-2 1 4 16,0 5 0-16,-1-3-1 15,-2 2-2-15,-2 0-11 0,-4-2-4 16,0 6-6 0,1-2-2-16,1 6 0 0,-2 0-2 15,-5 4-2-15,7 0-3 16,-5 2-3-16,3 3-2 15,4 0-2-15,2 3 0 16,-5 3-1-16,-1-1 0 16,2 5 1-16,-6-1 0 15,7 4 1-15,3-2 0 16,1-1-1-16,0-1-1 0,4-3 0 16,1-2 1-16,1 0 1 15,3 1 1-15,5-1 2 16,-4-3 0-16,-1-2 1 15,5-1 1-15,-8-7 2 16,4 0 1-16,2-3 2 16,-3-4 2-16,0-1-1 15,-3-3-1-15,-1 3 1 16,-2-4-1-16,1 4 4 16,1 0 3-16,-3 0 8 15,-5 3 3-15,-2-1-1 16,-3 1-1-16,-1 2-8 15,5 0-4-15,-3 6-6 16,4 1-4-16,-3 3-6 16,-2 0-3-16,1 1 0 15,0 4 1-15,0 1 3 16,2 10 1-16,-2-5-1 0,2 5-1 16,2-4 0-16,1-5 1 15,3 5 0-15,-1-4 0 16,3 1-1-16,4-3 0 15,0-3 1-15,1 0 1 16,3-6 3-16,-4 0-1 16,7-4 3-16,-2-4 2 15,-2-3 1-15,0 0 0 16,-5 0 0-16,4-3-2 16,-7-1 1-16,-1-1 1 0,0 2 2 15,-7-1 2-15,1 4 1 16,-1 1 0-16,-3 2-1 15,2 4-3-15,0 1-5 16,3 5-4-16,2 0-8 16,-1 0-4-16,4-2-29 15,-1 0-19-15,1 0-72 16,0 1-69-16,1 13 132 16</inkml:trace>
  <inkml:trace contextRef="#ctx0" brushRef="#br2" timeOffset="175753.33">11503 13416 411 0,'-1'-5'259'0,"-2"2"-28"16,3 1-50-16,0 1-15 0,0 0-38 16,0 0-21-16,-2 0-39 15,1 1-16-15,0 0-25 16,1 0-13-16,0 0 12 15,0 0 8-15,0 0 16 16,0 0 9-16,2 12-9 16,3 5-7-16,5 34-11 15,-9-28-3-15,0 4-5 16,0 4-1-16,-1-3-3 16,0 5-4-16,-1 2-6 15,-1 2-2-15,-2 2-3 16,2 1 1-16,-2-6-3 15,-1-4 0-15,2-5-1 16,0-3-1-16,3-3 2 16,-1-1-1-16,-3-7 2 15,4-1 0-15,-3-6 2 16,1 0 3-16,-3-3 16 0,5-2 5 16,-2 1 5-16,1 0 0 15,0 0-14-15,0 0-5 16,1 0-4-16,0 0-2 15,0 0-3-15,0 0-2 16,0 0-2-16,0 0-2 16,0 0-5-16,-1 0-4 15,1 0-6-15,0 0 1 16,0 0 5-16,0 0 2 0,0 0 6 16,8-1 1-16,6-2 1 15,26-10-1-15,-20 4 0 16,1-5 1-16,0 0 2 15,1-4 0-15,2-1 0 16,-1 2-1-16,-4-1-1 16,0-1 0-16,-4-3 1 15,-3 0 1-15,3-5-2 16,-1-2 1-16,-1 0-1 16,1 0 1-16,-8 3 0 15,4 5 0-15,-8 4 12 16,-2 0 5-16,3 6 8 15,-5-5 1-15,-4 5-10 16,-1-2-4-16,-4-1-7 16,0 2-2-16,1-6-1 15,-1 5-1-15,-1 2 1 16,0 1 2-16,-1 6 1 0,0-2 0 16,-5 2-2-16,-2 2-3 15,-3 2-3-15,-1 0-2 16,1 2 0-16,0 0-2 15,2-2-3-15,-2 1-1 16,4-1-1-16,1-2 0 16,5 1 3-16,3-1-13 15,4 0-56-15,3 2-63 16,7 0 83-16</inkml:trace>
  <inkml:trace contextRef="#ctx0" brushRef="#br2" timeOffset="-160411.34">13482 7446 74 0,'1'0'54'0,"4"0"14"16,-5 0-7-16,9 2-6 16,-9-2 4-16,0 0 16 15,0 0 8-15,0 0 20 16,0 0 5-16,0 0-6 16,0 0-12-16,0 0-28 0,0 0-11 15,0 0-25-15,0 0-8 16,0 0-10-16,0 0-6 15,0 0 0-15,0 0 0 16,0 0 12-16,0 0 11 16,0 0 20-16,0 0 7 15,0 0 5-15,0 2-7 16,0 6-11-16,0-3-6 16,-1-2-6-16,-1 4 1 15,-2-1-5-15,0 1 0 0,-3 5-5 16,-8 27-6-16,7-29 1 15,5 2-3-15,-6-6 2 16,-3 1 2-16,9 2-3 16,0 0-1-16,0 4-3 15,-2-6-2-15,-6 0-1 16,0 1-1-16,1-2 0 16,3 4-1-16,-2 3-1 15,3 1 2-15,-6-6-2 16,1 2 0-16,4-2 3 15,-6-7-1-15,7 13 0 16,-3-5 1-16,1-1-1 16,1 1 0-16,-3-3-1 15,1 1 0-15,3 2 1 16,-2-1-3-16,0-1 2 16,0 2-1-16,0 2-1 15,1 1 1-15,0 0-1 16,-2-1 0-16,0-1 0 0,1 0 0 15,-3-2 0 1,1 0 0-16,0-1 0 0,1 4 2 16,0-6-2-16,3 1 1 15,2-1 1-15,-1-4 1 16,1 2 2-16,0-1 2 16,3-2 0-16,0 0 0 15,0 0-1-15,0 0-2 0,0 0 0 16,1 0-1-16,0 0 1 15,0 0 1-15,0 0 0 16,0-1 2-16,0 0 0 16,0-1-1-16,-1 1 2 15,0 0-3-15,0 0 0 16,-1 0 0-16,2 0-3 16,0-10-1-16,0 0-1 15,0 1-2-15,3-27 0 16,-3 24 0-16,5 5 1 15,1-2 1-15,-2 4 0 16,1-2 1-16,-5 2 0 16,3 3 2-16,-1-2 1 15,-3 0 0-15,1 5 2 16,-1-1-2-16,0 0 1 16,1 1-1-16,0-1-3 15,0 0-1-15,0 0-8 16,-2 1-1-16,2 0 0 15,-2 0 1-15,1 0 5 0,0 4 2 16,-1 3 1-16,-2 6-1 16,-12 28 0-16,9-29 0 15,-1 4 0-15,0-1 1 16,-3 1 0-16,2 2 0 16,2-1 0-16,1 0 0 15,3-2 0-15,-2-5 0 16,6-1 0-16,-4-1 0 0,5 0-2 15,-4-3 0-15,-1-1-1 16,6 1-1-16,-3-4 0 16,0-1 1-16,0 0 4 15,0 0 6-15,0 0 6 16,13 0 2-16,-3-1-3 16,30-5-3-16,-28 1-3 15,0-1-2-15,2 1 0 16,0-1 0-16,-4 0-22 15,0 0-36-15,-4 0-154 16,-1-1 137-16</inkml:trace>
  <inkml:trace contextRef="#ctx0" brushRef="#br2" timeOffset="-155155.17">21377 7473 46 0,'2'-1'45'16,"-1"0"7"-16,-1 1 23 15,5 0 11-15,-5 0 18 16,0 0 6-16,1 0-3 16,0 0-7-16,2 0-22 15,-1 0-12-15,-2 0-26 16,0 0-8-16,0 0-18 15,0 0-6-15,0 0 6 16,0 0 11-16,1 0 22 16,-1 0 9-16,1 0 13 0,-1 0-2 15,0 0-11-15,0 0-5 16,0 0-17-16,3 0-6 16,-3 0-2-16,0 0 0 15,0 0-3-15,0 0-3 16,0 0-5-16,0 0-3 15,-3 7-3-15,0 6 1 16,-2-3-1-16,-26 34 3 0,15-29 2 16,-4-3-1-1,4 8-2-15,0-1-5 0,0 1-4 16,0 2 0-16,4-6-1 31,6-7 2-31,0 0 0 0,-19 23 0 0,3 3 0 16,-3-3-1-16,12-13 1 15,-1 1-2-15,-2-4 1 16,9 4 0-16,-5-2 1 16,-1-2 1-16,0-2 8 15,3 3 6-15,4-1 2 16,3-2-1-16,-1 0-9 16,-1-2-5-16,0-3-2 15,-3-1-1-15,3 0 1 16,4-4-1-16,-3-1 1 15,3 2 1-15,1-1 3 0,-4-1 1 16,-1-1 5-16,5 0 1 16,-1-3 4-16,0 1 2 15,0-1 4-15,0-1-1 16,0 1-2-16,-2 0-4 16,3 0-5-16,-1 0-1 15,0-7-4-15,0-4-1 16,-1 0-2-16,-3-29-1 15,0 28-2-15,5-1 0 16,0 1-1-16,2 2-3 0,-1-2 1 16,3 2-2-16,0 0 3 15,0 1 1-15,5 4 3 16,-7-1 1-16,2 3 4 16,-4 1 2-16,-2 2 5 15,2-1 1-15,0 2-3 16,0 0-2-16,0 0-10 15,0 0-2-15,0 0-4 16,0 0 0-16,0 0 3 16,0 0 1-16,-2 2 2 15,-2 11 1-15,-4 1-1 16,-16 31 0-16,16-27-1 16,-6 2 0-16,3 3 0 15,0 0-2-15,-2-2 0 16,8 1 1-16,-1-4 0 15,3-3 0-15,3-2 1 16,2-2 0-16,3-5 0 0,-1 0 1 16,-1-4 2-16,0-5 2 15,10-2 8-15,-1 3 2 16,4-5 2-16,3 2-2 16,-1 0-6-16,-4-5-5 15,5 1-4-15,-5-1 0 16,-1-2-7-16,3 2-26 15,0-1-63-15,-4 4-52 0,-1 0-213 16,0 2 232-16</inkml:trace>
  <inkml:trace contextRef="#ctx0" brushRef="#br2" timeOffset="-143687.99">20419 14752 86 0,'0'0'56'15,"2"0"-1"-15,-2 0-15 16,0 0-3-16,0 0 6 15,0 0 26-15,0 0 13 16,0 0 14-16,0 0-1 16,0 0-14-16,0 0-11 15,0 0-24-15,0 0-10 16,0 0-7-16,0 0 1 0,0 0 8 16,0 0 9-16,0 0 12 15,0 0 4-15,0 0 6 16,0 0 1-16,0 0 4 15,0 0 0-15,0 0-7 16,0 0-5-16,0-1-13 16,0 0-5-16,-1 0-3 15,0 0 2-15,0 0 5 16,-1-1 2-16,2 1-3 16,-2-1-1-16,1 0-9 15,-4-5-5-15,-1 1-5 16,4 1-4-16,-5-3-4 15,1 0 7-15,-2 3 8 16,-27-29 4-16,28 28 0 16,-2 1-8-16,1-5-9 15,-1 1-2-15,1 1 0 16,0 0 1-16,-2 0-5 16,3 1-3-16,-2 0-6 0,0 1-1 15,1 0-2-15,1 0 0 16,0 1 4-16,2-3 1 15,-1 2 3-15,1-4 0 16,-2 2 5-16,-2-2 2 16,0 0-1-16,-4 0-1 15,6-1-10-15,-1 2-2 0,3 1-2 16,-1 1-1 0,-1 2 0-16,3-1 0 0,0 1 0 15,-1-4-1-15,1-1 1 16,0 3-1-16,-1 1 0 15,0 1 0-15,5-1 0 16,-2 1-1-16,-1-3 0 16,2 4 0-16,-3 0 0 15,2 1 1-15,1 2 0 16,-1 0 0-16,2 0 0 16,-2 0 0-16,1 0 0 15,0 0 0-15,0 0 0 16,0-1-1-16,0 1 0 15,0 0-1-15,0 0-1 16,0 0-3-16,-2 0-7 16,3 1-2-16,-1 0 0 15,0 0 2-15,1 0 6 16,0 13 0-16,-1 7 2 0,1 27 0 16,-1-24 2-16,-2-3 1 15,0 0 1-15,1 0 1 16,1-3 0-16,1-1 0 15,1-6 0-15,3 0 0 16,-4-7 0-16,0 0 0 16,1-3 0-16,-2 0 0 15,-1 0 0-15,2 0 0 16,0 0 0-16,0 0 0 16,0 0 0-16,0 0 1 0,0-1-1 15,-2 0-1-15,1 0 0 16,0 0 0-16,-1-12 1 15,-1-4 0-15,-4-25 1 16,4 23 0-16,-1 0 0 16,0 3 0-16,2 0-1 15,0 0 0-15,0 2 0 16,2 2 0-16,0 2 0 16,1-1 0-16,0 5 0 15,-1-4 0-15,-1 1 0 16,2 3-1-16,1 1-1 15,-2 1 0-15,1 0-1 16,-1 3 0-16,0 0-2 16,0 0-1-16,0 0-1 15,0 0 0-15,0 0 1 16,0 0-1-16,1 0 0 0,9-1 2 16,4 2 1-16,25 8 1 15,-25-1 2-15,0-3 1 16,-2 2-1-16,4-2 1 15,-6-1 1-15,6 3-1 16,-5-2 1-16,1 3-1 16,2 1 0-16,-1 4-2 15,3 0 1-15,0-1-1 0,-4 1 0 16,1-4 1-16,0 0-3 16,-2-2 7-16,-3-5-62 15,-3 2-50-15,-5-6-210 16,1 0 193-16</inkml:trace>
  <inkml:trace contextRef="#ctx0" brushRef="#br2" timeOffset="-135781.35">17492 14670 184 0,'-37'27'95'0,"35"-30"-21"15,1 1-9-15,0 3-12 16,0-1 3-16,0 0 9 16,0 0 5-16,0 0 13 15,0 0 5-15,0 0-1 16,-2 0-10-16,3 0-14 16,-1 0-6-16,0 1-9 15,0-1 3-15,0 3-2 0,0-2-2 16,0 1-10-16,0-1-5 15,0-1 0-15,-1 0 3 16,2 0 4-16,0 0 1 16,0 0-11-16,0 0-4 15,0 0-6-15,3 1 2 16,11 1 7-16,0-3 5 16,29-13 20-16,-27-4 5 15,-2-1 3-15,3 3-1 16,2-3-12-16,-2 2-6 0,3-1-8 15,-3 0-6-15,1 0-12 16,-1-2-4-16,1 2-7 16,5-1-2-16,-3 0 0 15,1-2-1-15,-2 1 1 16,-5 1-1-16,2 3 1 16,-7 2 1-16,1 0 0 15,-2-2-1-15,-1 1-1 16,1 1 0-16,1-1 0 15,2 0-1-15,-1 2 0 16,-4 1 0-16,4 4 1 16,-1 3 0-16,-3-1 1 15,2 1-1-15,-2 0 0 16,1 0-1-16,-3 1 0 16,-1-1 0-16,-1 2 3 15,2 3 1-15,-7-1 9 16,3 0 3-16,0 0 5 15,-1 0 0-15,0-1-8 0,0 1-5 16,0 0-10-16,0 0-5 16,-4 0-7-16,-8 1-2 15,3 1 1-15,-30 8 2 16,32 0 5-16,1 2 2 16,-7-4 4-16,7 9 0 15,-9-4 0-15,0-3 1 16,4 0 3-16,-2-4 0 0,5-3 1 15,2 0-1-15,3-1 0 16,0-2 0-16,5 1-2 16,-1 0-1-16,0 0 0 15,0 0 0-15,0 0-1 16,0 0-1-16,0 0-8 16,0 0-3-16,0 0-2 15,0 0 0-15,0-1 7 16,0 0 4-16,0 0 2 15,7-4 2-15,6-2 2 16,24-23 3-16,-26 16 0 16,-1 1 0-16,6 1-1 15,-4-1-2-15,-1 4 0 16,3-1 0-16,-5 2-2 16,0 0 0-16,8-1 0 15,-1 2 1-15,-3 3 0 0,1-1 1 16,-7 2 0-16,-3 0 0 15,-1 0 1-15,-2-1 0 16,-1 4 0-16,0 0 0 16,0 0 1-16,0 0 1 15,0 0 1-15,0 4-1 16,-1 11-1-16,-6 31-1 16,-1-22-1-16,-3 2 0 15,2 3-1-15,1-3 0 16,1-4 15-16,1 0-36 15,-1-2-70-15,-2-1-52 0,2 1-258 16,-7-4 262-16</inkml:trace>
  <inkml:trace contextRef="#ctx0" brushRef="#br2" timeOffset="-133900.51">7188 14505 484 0,'-81'75'268'0,"82"-75"-53"15,-2 0-30-15,1-2-59 16,-1 1-19-16,0 0-31 16,0 0-10-16,0 0-14 15,1-1-8-15,3-12-7 16,5-2 1-16,21-33-3 15,-14 21-2-15,1-2-2 16,-1-1 2-16,1 2 4 16,-3 1 2-16,-2-1-2 15,0 3-5-15,-3-2-9 16,2-1-6-16,0 2-8 16,1-2-2-16,4 1-5 15,1 4 0-15,-1-6 3 16,2 5 5-16,-6 3 5 0,-1 2 2 15,-3 7 0-15,-1 1-4 16,-2 2-3-16,-1 2-3 16,0 0-3-16,1 0-1 15,-2 4-2-15,-1 2 0 16,-1 1 6-16,-1 1 4 16,0 0 12-16,0 0 2 15,0-1-4-15,0 1-6 16,-1 0-13-16,2 0-5 0,-6 1-6 15,-8 3 1-15,-31 18 2 16,26-7 2-16,2-1 4 16,0 0 0-16,1-1 1 15,-1-7 0-15,9 1 2 16,-2-4 1-16,5-1 0 16,2-1 0-16,2 1-7 15,1-2-7-15,0-2-8 16,0 1-3-16,0 0 4 15,0 0 3-15,12-6 7 16,2-3 1-16,31-21 1 16,-24 19 2-16,2 0 0 15,0 0 1-15,3 2 1 16,-4 2 0-16,-4 5 0 16,-2 4 1-16,-7 2 0 15,-2 3 2-15,-5 3 2 0,-4-2 1 16,0 6-10-16,-3-3-29 15,-1 5-84-15,1-1-57 16,-6 1-173-16,3 3 214 16</inkml:trace>
  <inkml:trace contextRef="#ctx0" brushRef="#br2" timeOffset="-132741.51">5749 10601 232 0,'-70'43'173'0,"65"-48"20"16,3 0-66-16,3-3-24 16,-1-5-6-16,3 1 16 15,0-1 8-15,3 1-2 16,-1 3-11-16,0-1-23 16,2 3-16-16,-1-5-30 15,5-3-9-15,5-9-11 16,3-2 1-16,5-2 6 0,0 0 2 15,2-3 5-15,2-2 0 16,-2 2-4-16,-1-3 2 16,-5 6-5-16,-5-1-3 15,-1 0-3-15,1 2-5 16,-2-2-3-16,-2 4 0 16,-5 1-1-16,-3-1 2 15,0 10 2-15,-1 0 1 16,-3 6 3-16,1 3 0 15,-1 2-1-15,-2-1-3 0,3 5-8 16,-2 0-4-16,1 0-5 16,0 0-1-16,0 0 1 15,0 0 2-15,-6 2 1 16,-8 3 3-16,-25 8 0 16,29-10 0-16,1-1 1 15,3 1 0-15,6-4 0 16,-3 1 1-16,4-2-4 15,0 1-2-15,-1 0-10 16,1 0-6-16,0 0-7 16,0 0-1-16,0 0 5 15,7-11 3-15,10-5 5 16,24-25 0-16,-19 30 3 16,0 0 2-16,-2 1 3 15,5 2 1-15,-3 7-1 16,-4 1 0-16,-3 4 0 15,-2 6 0-15,-11 1 5 0,4 5 4 16,-9 8 3-16,0 1 0 16,-6 3 1-16,-2 2-29 15,5-4-96-15,-5-2-57 16,3-1 92-16</inkml:trace>
  <inkml:trace contextRef="#ctx0" brushRef="#br2" timeOffset="-124658.38">10859 10171 372 0,'24'81'231'0,"-23"-75"-29"15,-8-9-28-15,3 4-54 16,4 0-22-16,-4-1-3 15,4 0 16-15,0 0 2 16,-1 0-4-16,0-1-27 16,-2 0-16-16,3 0-19 0,-1 0-5 15,-2-2 9-15,-5 0 8 16,-4-7 15-16,-33-29 3 16,29 27-15-16,-8-5-13 15,1-1-24-15,-1-4-11 16,-3-3-9-16,6-3-1 15,2 1-1-15,0 1 2 16,2-2 3-16,-4 4-1 16,-3 0 2-16,-1 1 2 0,1 2-1 15,2 1 0-15,1-2-1 16,2 2-1-16,5 1 1 16,-1 0 2-16,-2 0 0 15,3-1-1-15,1 3-1 16,0 3-3-16,5 5 1 15,-4 1-1-15,8 3-3 16,-4-2-1-16,4 4-3 16,4-1 0-16,-5 0-1 15,5 4 2-15,0 0 0 16,0 0 1-16,0 0-1 16,-1-1-2-16,0 0-7 15,1 1-6-15,0 0-5 16,0 0 1-16,0 0 4 15,0 0 4-15,1 6 8 16,2 4 1-16,0 1 2 16,8 29 1-16,-9-27 2 0,-8-2-1 15,4 2-1-15,2-2 0 16,0 1-1-16,7 2 1 16,-4-2-1-16,0 1-1 15,-1-2 1-15,-2 1-1 16,2-1 1-16,-2 1 1 15,2-5 0-15,-1-2 1 16,-6-5 2-16,5-1 2 16,0 0 9-16,-2 0-1 15,2 0-1-15,-1 0-5 0,0 0-8 16,0 0-1-16,-1-17 0 16,-4-27-1-16,3 28 2 15,-1-3 0-15,1 5 2 16,1-3-1-16,-1 1 0 15,1 2-1-15,2 1 0 16,0 5-3-16,1 3-4 16,3-2-2-16,-5 1-7 15,4-1-1-15,5 2 0 16,4 3 2-16,6 2 6 16,0 1 2-16,4-3 4 15,-2 1 1-15,-1-2 2 16,-2 1 1-16,0 3-1 15,-4 0 3-15,-1 1-64 16,-2-1-59-16,-2 2 76 16</inkml:trace>
  <inkml:trace contextRef="#ctx0" brushRef="#br2" timeOffset="-121653.3">16009 7805 161 0,'-1'-2'108'15,"0"0"15"-15,1 1-7 16,-1 0-23-16,1 0-14 15,0 0-27-15,-1-2-12 16,1 0-11-16,-3 0-3 16,3-1 3-16,-1 3 6 0,0-1 18 15,0-1 10-15,0 2 6 16,0 0-4-16,1 0-15 16,0 0-8-16,0-1-12 15,0 1-4-15,0 0-9 16,0 0-6-16,0 0-11 15,0 0-1-15,0 0-2 16,0 0 2-16,0 0 13 16,0 0 6-16,0-1 8 15,0 1 5-15,0 1-7 16,0 0-2-16,0 0-4 16,0 0-1-16,0 0 3 15,4 5 2-15,2 1 3 16,0 2 1-16,0 1-3 15,26 27-1-15,-26-27 2 16,1 1-1-16,3 2-1 16,-2-1-2-16,3 3-7 15,0 0-2-15,2 0-4 0,2 4-2 16,0-2-1-16,3 3 1 16,-8-1-2-16,-1-2 1 15,0 1 0-15,2 3-1 16,0-3 0-16,6 8 0 15,-1-6-1-15,-5-1 1 16,8 3-1-16,-8-5 1 16,3 3 8-16,4 3 1 15,-7-6 4-15,0-4 0 0,3 2-8 16,-4-5-1-16,4 5-3 16,-1 2-1-16,4-2-1 15,-4 2 0-15,2-3 0 16,-1-1 0-16,-4-1 0 15,6 3 1-15,-3-1 0 16,2 0-1-16,-5-1 2 16,-1-3 0-16,0-1 0 15,-4 2 1-15,4 0 0 16,-3 1 1-16,1 0 3 16,1-1-1-16,-3-3 3 15,-2-1 0-15,1-3 1 16,-2-1 1-16,-2-2 0 15,0 0 0-15,0 0 2 16,0 0 1-16,0 0 3 16,0 0 2-16,0 0 1 15,0 0-1-15,0 0-1 16,0 0-2-16,0 0-6 0,0 0-2 16,0 0-6-16,0 0-1 15,0 0-3-15,0 0 0 16,0 0-2-16,0 0 1 15,0-1 1-15,0 0 1 16,0 0 1-16,0 0 0 16,0 0 0-16,0 0 0 15,0 0 2-15,0 0 2 16,0 0 1-16,0-1 0 0,3-4-2 16,-1-3-1-1,0-1 5-15,1-4 2 0,3-29-1 16,-9 28 1-16,1-2-5 15,0 0-2-15,0 1-1 16,2-1 0-16,-2 3 1 16,2 5 2-16,0 5 1 15,-2-1 0-15,2 4 0 16,-1 0-1-16,0 0 0 16,0 0-1-16,0 0 1 15,0 0-1-15,0 0-4 16,-2 0-2-16,3 0-14 15,-1 1-2-15,1 0 0 16,0 0 3-16,0 0 10 16,0 0 2-16,0 3 0 15,1 7 1-15,-1 0 0 16,5 2 1-16,8 29 0 16,-12-29 1-16,1 3 0 0,-3-2 0 15,-1-2 0-15,2 3 0 16,-2-3 2-16,2 1 0 15,-1-3 1-15,-3-3 1 16,1 1 2-16,-2-4 0 16,1-1 1-16,1 2 3 15,-1-2 5-15,2-2-1 16,2 0 0-16,-2 0 0 0,-9 0-5 16,-3-1 0-16,-26-2-5 15,25 0-1-15,2 1-4 16,1-1-1-16,2-1 0 15,2 1-27-15,1-1-74 16,1 2-78-16,3-3 103 16</inkml:trace>
  <inkml:trace contextRef="#ctx0" brushRef="#br2" timeOffset="-111861.41">13600 11469 326 0,'-56'47'216'16,"57"-47"-26"-16,0 0-59 16,-2 0-15-16,1 0-19 15,0 0 4-15,0 0 11 16,0 0-7-16,0 0-29 15,0 0-19-15,-1-1-30 0,1 0-10 16,0 0-6-16,0 0-1 16,0 0-3-16,3-10-1 15,8-2-2-15,32-28-1 16,-29 28-2-16,3-3 1 16,0-1-1-16,1 0 0 15,0-6 1-15,2 0 1 16,5 1 0-16,-5-7 1 0,2 4 0 15,-1-1 1-15,-5-2 0 16,3 8-1-16,-3-2 0 16,-2 0 0-16,-1 3 1 15,0 0-1-15,-3 1 0 16,3 2 0-16,-3 0 0 16,5 1 0-16,-9 1 2 15,3 2 1-15,-1 3 2 16,-8 0 1-16,2 6 3 15,-3 0 4-15,1 3 8 16,0 0 0-16,-1-2 0 16,1 2-3-16,-2-1-9 15,2 0-4-15,-2 0-6 16,1 0-2-16,-5 0-3 16,-6 0-1-16,-3 1-1 15,-31 4 0-15,34 4 0 16,-1-1 1-16,2 0 0 15,2 5 1-15,-4-3 0 0,3 0 0 16,-3 0 1-16,3-3 0 16,4 2 1-16,-2-3 2 15,5-1 0-15,0-2 0 16,2-3-2-16,-1 0-2 16,2-1-4-16,0 1 0 15,0 0 1-15,0 0 2 0,0 0 1 16,6-4 0-16,5-7 0 15,32-24-1-15,-28 23 1 16,0 1 1-16,5 0 0 16,2 0 1-16,2-2 0 15,-2 0 2-15,2 6 0 16,-7-4 0-16,-7 2-1 16,0 7-1-16,-2-1 0 15,-3 5-3-15,1 4 0 16,4 2 1-16,-10 3 2 15,4 0 3-15,-1 7 2 16,-3-1 0-16,-2 6-2 16,1-2-1-16,-6 2 6 15,1-1-33-15,-3-1-101 16,1 2-60-16,0 8 96 16</inkml:trace>
  <inkml:trace contextRef="#ctx0" brushRef="#br2" timeOffset="-87045.27">13393 7441 360 0,'45'30'192'0,"-41"-25"-28"16,0-2-28-16,-4-3-27 15,-6 0-9-15,-4 0-22 16,0-1-7-16,0 5-3 16,4 4-9-16,-1-4-21 15,0 1-9-15,3-5-39 16,3-1-38-16,-1-2-97 15,1 2-59-15,1 0 117 16</inkml:trace>
  <inkml:trace contextRef="#ctx0" brushRef="#br2" timeOffset="-85846.41">13372 7482 442 0,'-1'0'286'0,"-6"0"4"16,0 1-44-16,-1 0-94 0,0 1-32 15,2-1-57-15,-1-1-23 16,0 0-23-16,0 0-7 16,-2 0-15-16,-1-1-7 15,4 1-65-15,2 0-27 16,-2 0-44-16,-1 0-10 16,4 0 54-16,-1 0 31 15,-1 1 54-15,1 0 19 16,-5 1 57-16,-1 1 24 0,0 0 30 15,-26 15 3-15,29-17-42 16,-2-1-21-16,0-2-35 16,1 1-8-16,-1-2-11 15,1 1-5-15,0 0-39 16,4 1-14-16,-3 3-9 16,4-1-4-16,0 3 34 15,-3-3 15-15,2-4 17 16,0 0 8-16,-1 0 5 15,3 3 1-15,1 0-4 16,0-1 0-16,0 0-22 16,0 0-21-16,-1 0-53 15,-1 0-30-15,-8-2-58 16,2 2-12-16,-4-1 21 16,-25-2 30-16,27 5 83 15,-1 5 42-15,0 0 73 16,-2-1 18-16,2 4 8 15,0-6-7-15,3 0-40 0,-4-2-13 16,4-1-10-16,6 2 3 16,-5-1 18-16,6 1 0 15,-7-4-7-15,0 1-4 16,3-1-23-16,2 2-7 16,-3 3-64-16,-1 0-10 15,-4 2 3-15,-1-2 5 16,1 0 65-16,0 0 13 0,2 1 7 15,-1 1 20-15,1-3 33 16,0 1 8-16,3-1 3 16,0-2-15-16,-2 0-20 15,1 0-8-15,2-1-10 16,-3 1-6-16,1 0-13 16,-1-1-1-16,-2-2 1 15,1 2 1-15,3 1 11 16,-7 3 9-16,0-2 19 15,0 1 9-15,-4 0-3 16,3 1-3-16,0 1-18 16,0-2-8-16,5-1-9 15,-3-2-4-15,1 1-4 16,0 0 1-16,3 1-2 16,0-1 1-16,0 0 1 15,1 2-1-15,-5-4 9 16,1 5 1-16,4 0 0 0,-5-1-1 15,2 4-9-15,-3-4 0 16,-3 5-1-16,4-3 2 16,-1-2 7-16,5 3 6 15,0-5 33-15,1 1 13 16,-2 1 22-16,1-4 6 16,-1-1-20-16,0-1-7 15,3 2-21-15,1 2-10 16,2 0-10-16,0 0-5 0,-3-3-8 15,3 0-1-15,0-2 0 16,1 5 6-16,2 1 3 16,0-1 1-16,0 0-3 15,0-1-6-15,0 0-6 16,0 0-1-16,0 1-2 16,-2 0 0-16,3 0-2 15,0 0 0-15,-1-1-2 16,0 1-2-16,0 0 1 15,0 0 1-15,0 0 1 16,0 0 3-16,0 0 0 16,0 0 2-16,-1 0 0 15,2 0-1-15,-2 0-12 16,1 0-9-16,0 0-63 16,0 0-80-16,0 0 106 15</inkml:trace>
  <inkml:trace contextRef="#ctx0" brushRef="#br2" timeOffset="-85516.04">12276 7517 289 0,'32'-24'183'16,"-36"24"-4"-16,1 3-25 0,-6 3-40 15,1 2-22-15,-5 4-22 16,-1-1-5-16,-3 4-7 16,-4-5-8-16,2 4-19 15,-1 0 5-15,0 1 0 16,4 4 0-16,0-3-6 16,3-2-13-16,9-4-16 15,0-2-3-15,8-1-3 16,2 2 1-16,4-4 5 15,5 2 2-15,1-4 0 16,3-2 1-16,3 1-58 16,-3-2-51-16,2 1 65 15</inkml:trace>
  <inkml:trace contextRef="#ctx0" brushRef="#br2" timeOffset="-82234.81">13490 7569 127 0,'18'-50'104'0,"-24"52"16"16,5 1-19-16,-3-1-41 15,3-2-8-15,0 0-4 16,1 0-3-16,0 0-1 16,-1 4-4-16,-1 6-15 15,-1 2-6-15,-4 30-13 16,4-26-3-16,3 1-4 16,0 0 0-16,3 1-1 15,-3-2-1-15,1 1 0 16,0-1 1-16,1 1 2 15,0 0 1-15,-2-2 1 16,2 1 1-16,0-3-2 0,-2-1 0 16,4 3-1-16,0-2 1 15,-4 2-1-15,1-2 1 16,-4-2-1-16,-3 1 1 16,3 1 0-16,6 3-1 15,2-1 2-15,-2 0-1 16,-1-3 1-16,-2-2-1 15,-2-1-1-15,1-1 1 16,-3 1 0-16,1 0 0 0,3 3 1 16,0 0 0-16,0 0 8 15,-2-2 5-15,2 4 1 16,-1 0 0-16,2-1-8 16,1 3-4-16,-4-4-2 15,2-2-2-15,-6 2 0 16,6-2 0-16,-5-2 0 15,5 2 0-15,-1 3 1 16,-5-2 0-16,5 3 1 16,-5-1-1-16,6-1 1 15,0-1-1-15,0-3-1 16,2 4 0-16,-3-4-1 16,-5 2 0-16,2 3 1 15,0-3 0-15,1 2-1 16,3-2 1-16,-6 0 0 15,6-1-1-15,-1 2 0 0,1 3-1 16,0-1 0-16,0 1 0 16,0 0-1-16,2-1 0 15,-3-1 2-15,-1 3 0 16,0-2 1-16,-1-1 1 16,3 0 0-16,-3-1 0 15,1-1-1-15,1-1 0 16,2 4-5-16,-1-4-1 15,0-2 0-15,-1 2 0 16,-2-5 5-16,-1 2 1 16,4 1 1-16,-2-2 0 0,-1-1 1 15,0-1 1-15,2-1-2 16,0-2-1-16,-2 0-9 16,3 0-15-16,-1 0-23 15,0 0-4-15,0 0 6 16,0 0 15-16,0 0 23 15,0 0 6-15,0 0 4 16,0 0 2-16,-1 0 1 16,2 0-2-16,-2 0-3 15,1 0-1-15,0 0 12 16,0-1 8-16,0 0 19 16,0 0 12-16,-1-6 2 15,-2-6-5-15,4 4-15 16,-4-25-13-16,5 27-15 15,0 3-2-15,-1 0-1 0,0 3 0 16,0 1-1 0,0 0-4-16,0 0-2 0,0 0-2 15,0 0-1-15,-1 9 2 16,-1 6 3-16,-8 28 1 16,2-29 2-16,7 2 3 15,-5-6 4-15,7 4 6 16,1-3 17-16,-2-3 6 15,3 2 12-15,-2-9 2 0,5 3 7 16,-3-4-5-16,-3-1 4 16,0 0-8-16,0-1-24 15,7-1-9-15,4-3-150 16,-5 1 99-16</inkml:trace>
  <inkml:trace contextRef="#ctx0" brushRef="#br2" timeOffset="-25523.74">13509 7348 148 0,'0'-2'82'16,"0"1"-8"-16,0 0-4 16,0 0-2-16,0 0 1 15,0 1 14-15,0 0 6 16,0 0 3-16,0 0-2 15,0 0-18-15,0 0-8 16,0 0-12-16,0 0-8 16,0 0-14-16,0 0-6 0,0 0-7 15,0 0 4-15,0 2 13 16,1 5 10-16,-1-2 13 16,0 3-2-16,0-1-7 15,0-1-7-15,-1 2-16 16,-1-3-6-16,0 5-9 15,-1-3-4-15,0 1-3 16,0 2-1-16,-1-3 0 16,-9 30-1-16,13-29 4 15,-5 1 10-15,2-1 9 16,-4 0 4-16,4-1 7 16,1 0-7-16,-4-2-4 15,2 0-1-15,1 1-1 16,-1-1-2-16,3 4-3 15,-1-3-3-15,-4 2-7 16,1 1 0-16,0-4-1 16,-1 1 2-16,3 0 4 0,-1 0 0 15,0-1 0-15,0 1-1 16,-4-3-4-16,5 0-1 16,-1 1-1-16,2 1 1 15,-1 3 2-15,-2-4 2 16,1 2-1-16,-2-1 1 15,1-2-3-15,3 4 0 16,-2-3-2-16,0-3-1 16,1 3-1-16,-1-2-1 15,3-2 0-15,-2 0 0 0,3 0 2 16,-1 0 7-16,0 0 6 16,0 0 2-16,0 0 0 15,0 1-4-15,-1 1-5 16,-3 4-2-16,0 1-2 15,-1 1-1-15,3-3-1 16,-1 1 0-16,2-3 1 16,1-2 2-16,-5 6 4 15,2-3 1-15,-1 5 1 16,-3-2-1-16,-27 25-3 16,27-20-2-16,-1-6-1 15,0 5 0-15,-1 0-2 16,0-6 0-16,1 4-1 15,1-1-1-15,0 0 0 16,1-1 0-16,1 1 0 16,1-2 0-16,0-1 0 0,1-1 0 15,1 2-1-15,-3-2 0 16,1 1 0-16,-2 2 1 16,-2-3-1-16,3 6 0 15,-2-2 0-15,3 1 6 16,-4 0 7-16,0-2 1 15,3 0 2-15,-2-1-5 16,3 0-7-16,3-2-1 16,-1 1-1-16,-2-1 0 15,0 1-2-15,-1 0 1 0,-1 0-1 16,4 2 1-16,-3-1 0 16,0 0 0-16,-2 0 1 15,4 2-2-15,-7 0 0 16,8 0 0-16,1 1 0 15,-5-2-1-15,3 0 0 16,-2 0 0-16,0 3 0 16,1-3 0-16,0 1 0 15,2 2 0-15,-3-6 0 16,1 4 1-16,-1-2 0 16,-3 0 1-16,2-2-1 15,1 0 1-15,2 4-1 16,0-3 1-16,4 1-1 15,-4 0 1-15,-1-2-1 16,-2 1-1-16,0-2 0 16,5 4 1-16,-1-6 0 0,-1 1-1 15,4-2 1-15,-1 0-1 16,0 0 0-16,0 0 1 16,0 0-1-16,-3 4 1 15,-3 2-1-15,-1-1 0 16,2 1 0-16,-3-3 0 15,5 3 0-15,-1 1 0 16,-4-3 0-16,5 3 1 16,-1-3 0-16,-3 0 1 15,2 1-1-15,-4 2 0 0,-30 26-1 16,30-26 1-16,2 2-1 16,-1-1 0-16,1-1 0 15,-2 1 1-15,3-3-1 16,-1 4 0-16,1-2 0 15,3-2 1-15,-2-1 1 16,2-2 0-16,1-1 0 16,1 1 0-16,1-2 1 15,-2 0-1-15,3 0 0 16,-1 0 0-16,0 0 1 16,0 0 1-16,-2 0 3 15,-1 0 6-15,-1 1 2 16,1 0-1-16,-1 0-3 15,0 0-5-15,1 1-3 16,0-2 0-16,1 0 0 16,1 0-1-16,-5 2 0 0,3-1 0 15,-2 0 0-15,1 0 0 16,0-1-2-16,1 1 0 16,-2 0 0-16,-1 1 0 15,-3 2 0-15,2-2 1 16,5-2 1-16,-5 2 0 15,3 0-1-15,-2 0 0 16,-4 2 0-16,4-2-1 16,4-2 0-16,0 1 1 0,-1 0 0 15,1 0 1-15,-2 1 2 16,1-1 0-16,3-1 2 16,-2 0-2-16,-1 2-2 15,3-2 0-15,-4 2-2 16,-1 0-1-16,3-1 1 15,-1 0 0-15,2-1 1 16,1 0 1-16,0 0 0 16,0 0 1-16,0 0-1 15,-6 2 0-15,7-2-1 16,-3 1 0-16,0 0 0 16,1-1 0-16,-7 4 0 15,4-2-1-15,2-2 0 16,-3 2 0-16,2-2 0 15,-1 1 0-15,0 0 0 16,-2 2 0-16,0-1 0 16,1 0 1-16,-3 0 0 0,7-2 0 15,-3 1 0-15,1 1 0 16,0 1 2-16,-3 0 1 16,-3 1-1-16,2 0 1 15,0-1-2-15,-30 15 0 16,31-13-2-16,-3 0 0 15,4 0 0-15,-2-1 1 16,1-3 1-16,1 1 7 16,-1-2 7-16,-1-1 0 15,1 1 2-15,1 0-7 0,-4 0-7 16,4 2 0-16,-5-2-2 16,1 2 1-16,1-1-2 15,-2-1 0-15,3 1 0 16,-2 0-1-16,-1-1 1 15,2 0-1-15,-1 1 0 16,4-1 1-16,-1-1 0 16,1 1 0-16,2 0 0 15,-2-2 0-15,0 2 0 16,-3 0 0-16,3 0-1 16,-2 0 1-16,-1 0-1 15,1 0 0-15,-3 0 0 16,-1 0 0-16,-3 0 1 15,3-1 0-15,-2 1 0 16,-2-2 0-16,4 0-1 16,2 2 1-16,-2-1-1 15,7 1 0-15,-2 0 1 0,-1 0 0 16,6 0-1-16,-6-3 1 16,6 3 0-16,-6-5-1 15,2 3-1-15,0 2 0 16,2-2 0-16,5 2 0 15,-2 0 1-15,0 0-1 16,1 0 0-16,-1-1 0 0,0 0-3 16,-2 1-3-1,3 0-9-15,-1 0-5 16,0 0-2-16,1 0 1 16,0-1 10-16,0 0 4 0,0 0 4 15,5-2 0-15,2 1 1 16,0 0 1-16,7 1 0 15,23-2 1-15,-26 4 1 16,7 3-1-16,-2-4 0 16,2 0 1-16,-1 0 0 15,1-3 0-15,-6-2 1 16,0 1 0-16,-2 0 0 16,-1 0-1-16,-2-2 0 15,3 6 0-15,-1 0 0 16,2-1 0-16,-2 2 0 15,1-4 0-15,0-2 0 16,-2 0 0-16,2 1 0 16,-3 1 0-16,2 3 0 0,1 0 0 15,1 0 0-15,1 0-1 16,0-1 1-16,-1 1-1 16,0 0 0-16,-2 1 0 15,-2 1 1-15,3-1-1 16,-1-1 1-16,0 3 0 15,2-1 0-15,-4 0 0 16,2-1 0-16,1-1 0 16,-6 0 0-16,9 0 0 15,-5 1 0-15,4 0 0 0,-3-1 0 16,-1 1 0-16,-3 2 0 16,1-1 0-16,-1 3 0 15,2-1 0-15,-2-1 0 16,-3-3 0-16,4 0 1 15,-2-1-1-15,-4 0 1 16,0 1-1-16,0 0 1 16,0 0-1-16,0 0 2 15,0 0 1-15,0 0 3 16,0 0 3-16,0-1 5 16,0-1 0-16,0 1-3 15,0 0-4-15,0 0-6 16,0 0-1-16,0 0 0 15,-1 1-2-15,0 0 1 16,-2 0 0-16,-10 2 0 16,-4 0-1-16,-25 6 0 0,28-6-2 15,-5 0 0 1,0 4-1-16,-2-1-1 16,0 0-1-16,2-3-6 0,-3-1-1 15,5-1-2-15,-5 0 1 16,5-2 7-16,-2 1 1 15,-3 0 1-15,4 0 0 16,-3 2-1-16,4 2-2 16,-3 0-2-16,-1-1-2 15,6-1 2-15,-3-2 1 0,0-3 4 16,5 3 3-16,3-3 1 16,3 1-1-16,6 3 0 15,-6-3 0-15,3 3 0 16,-4-3 1-16,2-1 2 15,1 2 0-15,2 0 0 16,1 2 0-16,2-1 0 16,-1 0-2-16,0 0-3 15,0 0-4-15,1 0-15 16,0 0-5-16,0-1-4 16,0 2 2-16,0 0 14 15,0 0 6-15,0 0 6 16,8 0 0-16,10 0 1 15,25 2 1-15,-25-5-1 16,1 1 2-16,0-1 0 16,3 1 1-16,0 4 1 15,0 0 0-15,-3 0 0 0,1-1 0 16,-5-3 0-16,1 1 0 16,2-1 0-16,-1 1 0 15,1 1 0-15,2-2 0 16,-5-1 0-16,6 3 0 15,-3 3 0-15,0-2 0 16,2 1 0-16,-5-3 1 16,2-1 1-16,0 0 1 15,-1 1 2-15,-6-1 0 16,-2-1 0-16,-3-1 0 0,-1 2-3 16,2 4 0-16,-4-4-1 15,-2 2-1-15,0 0 1 16,0-1 0-16,0 0 2 15,0 0 1-15,0 1 4 16,0 0 3-16,0-1 11 16,0 0 2-16,0 0-4 15,0 1-4-15,-1 0-12 16,0 0-2-16,0 0-1 16,0 0 0-16,-5 0 1 15,-7 0 0-15,-5 0-1 16,-32 4-1-16,23-3 0 15,1-1-1-15,-3-1-9 16,0 1-4-16,1 0-8 16,-1 0-7-16,-1 2-4 15,3 1 2-15,-3 1 7 0,4-1 3 16,4-1 6 0,0 0 4-16,6-1-5 0,-1 1-3 15,0-1-5-15,3-2-2 16,1 0 2-16,3-4 8 15,3 4 9-15,0 1 2 16,7-2-1-16,-1 1-6 16,1 1-21-16,0 0-3 15,0 0 0-15,0 0 7 16,2 0 18-16,14 2 1 0,25 6 1 16,-19-3 1-16,4 1 2 15,1-1 2-15,6 4 1 16,-4-3 1-16,-1-1 1 15,-2 0 1-15,0-1 0 16,-1-3 0-16,0 1 1 16,0 0 0-16,-4-2 2 15,-8 0-1 1,-8 0 0-16,2 1-1 0,14-1 0 16,-1 0 0-16,-7 0 1 15,-4 3-8-15,-7-3-50 16,3 0-32-16,-3 0-42 15,-2-2-7-15,0 1 12 16,0 0 7-16,0 0-55 16,0 0 109-16</inkml:trace>
  <inkml:trace contextRef="#ctx0" brushRef="#br2" timeOffset="-5018.93">11895 8427 232 0,'0'0'122'16,"-1"0"-29"-16,0 0-17 15,0 0-25-15,0 0-13 16,-1 0-20-16,1 0-7 15,1 0-7-15,0 0 2 16,0 0 8-16,0 0 11 0,-1 0 21 16,1 0 5-16,-1 0 2 15,0 0-6-15,1 0-14 16,0 0-1-16,0 0-7 16,0 0-3-16,0 0-1 15,0 0 0-15,0 0 5 16,0 0 3-16,0 0 0 15,-1 0-2-15,0 0-10 16,1 0-3-16,0 0-6 16,0 0-3-16,0 0-1 15,0 0 1-15,0 0 6 16,-1 0 3-16,0 0 3 16,-2 0 2-16,3 0 10 15,0 0 6-15,-1 0-2 16,0 0-1-16,0 0-19 15,1 0-7-15,0 0-4 16,0 0-1-16,-1 0 2 16,0 0-1-16,0 0 0 0,0 0 0 15,0 0-2-15,0 0 0 16,1-1 0-16,-3 0 0 16,3 0 0-16,-1 0 0 15,0 1 0-15,0 0 11 16,0 0 9-16,0 0 6 15,0 0 6-15,0 0-11 16,0 0-8-16,-1 0-5 16,2-1-4-16,-2 0-1 15,-1 0 0-15,-5-2-2 0,5 2 0 16,0 0-1-16,-1 0 0 16,4 0 0-16,-2 0 0 15,1 0 0-15,0 0 1 16,-4-1-1-16,-1-1-3 15,1 1-2-15,-2 0-40 16,1 0-39-16,-1 0-189 16,-1-1 176-16</inkml:trace>
  <inkml:trace contextRef="#ctx0" brushRef="#br2" timeOffset="-3953.95">11849 8403 72 0,'4'3'36'0,"-4"-3"-13"16,0 0-12-16,0 0-34 15,0 0 16-15</inkml:trace>
  <inkml:trace contextRef="#ctx0" brushRef="#br2" timeOffset="-3543.99">11858 8413 17 0,'0'0'27'0,"0"0"7"15,0 0 8-15,0 0 2 16,2 1-3-16,-2-1 1 15,0 0 0-15,0 0-4 16,4 2-6-16,-3-2-5 16,3 1-6-16,-3-1-2 15,-1 0-5-15,0 0-2 0,0 0-4 16,0 0 1-16,0 0 0 16,0 0 0-16,0 0 1 15,0 0-2-15,0 0-1 16,0 0-1-16,0 0-20 15,0 0-62-15,1 0 52 16</inkml:trace>
  <inkml:trace contextRef="#ctx0" brushRef="#br2" timeOffset="-1683.55">11881 8414 130 0,'1'0'94'0,"-1"0"11"16,0 0-9-16,4 1-19 0,-4-1-12 15,0 0-20-15,0 0-7 16,0 0-8-16,3 1 5 16,-3-1 26-16,0 0 15 15,0 0 20-15,0 0 1 16,0 0-25-16,0 0-13 15,0 0-28-15,0 0-14 16,0 0-10-16,0 0-4 0,0 0-1 16,0 0 1-16,0 0 15 15,0 0 9-15,0 0 14 16,0 0 5-16,-1 0-8 16,0 0-7-16,0 0-15 15,0 0-4-15,-1 0-9 16,-3 0 0-16,4 0-2 15,0 0 1-15,0 0 0 16,0 0 5-16,0-1 7 16,-1 1 6-16,1-1 11 15,-5 0 2-15,-2 0 0 16,-2 0-2-16,1-1-8 16,-23-6-6-16,27 6-5 15,0-2-3-15,-1 1 3 16,1 2 5-16,-1-2 7 15,-2 1 3-15,2 1 1 16,0-3-2-16,3 3-4 16,-3 0-3-16,2-1-4 0,3 2-1 15,0 0-2 1,-1 0 2-16,2-1 5 0,-4 0-1 16,-5 0 1-16,2-1-2 15,-3 1-1-15,0 0-1 16,-27-3 0-16,25 3 0 15,3-1-2-15,-1-1 0 16,1 3 0-16,4-4-1 16,-5-1-1-16,2 4-1 15,1-5-1-15,-3 2-1 0,1 1-2 16,-1-1 0-16,-3 3-2 16,1 1-1-16,-1 0-1 15,-2 0-1-15,2-2 2 16,-2-1 0-16,2 0 3 15,0-1-1-15,-1 0 1 16,2-1 0-16,1-1 4 16,-1 1 0-16,2 0 3 15,-2 0 0-15,-4-2 0 16,8 0-3-16,-7-1-2 16,8 3-2-16,1 1-3 15,-6-6-1-15,8 5 0 16,-8-6-1-16,5 6 1 15,-3 1-1-15,2-3 1 16,0 3 0-16,-6-6 0 16,2 5 1-16,-5-4-1 15,3 5 0-15,-1 1-1 16,-4-3 0-16,1 3 0 0,0-4 0 16,-1-3 0-16,4 4 0 15,-2-4 0-15,2 3 0 16,1 2 0-16,1 1 1 15,2 2 0-15,-1-4 0 16,1 3 1-16,-2-5 1 16,-2 4 2-16,2-2 1 15,-3-3 3-15,3 1-1 0,-6-4-3 16,5 8-2-16,3 0-2 16,1 2-1-16,4 2-1 15,-5-2 1-15,0-5 4 16,-3 1 1-16,8-2 0 15,-1-1 1-15,7 7-4 16,-5 2-2-16,-6-5 0 16,7 4-1-16,-4-3 1 15,5-1-1-15,3 5 0 16,-5-2 0-16,-5-3 0 16,5 4 0-16,-8-3 0 15,-1 0 0-15,4 2 1 16,1-2-1-16,6 2 1 15,-3-2 0-15,-2 1-1 16,-1 1 0-16,-1 0-1 16,1 0-1-16,4 2 1 15,1 0-1-15,0-3 0 16,3 2 0-16,0 0 0 16,0 0 0-16,-1 0 0 0,2 0 1 15,-2 0 1-15,1 0-1 16,0 0 0-16,0-1-1 15,0 1 0-15,0 0 0 16,0 0-1-16,0 0 1 16,-3 0-1-16,4 0-1 15,-3 0 1-15,2 0 0 0,0 0 1 16,0 0 2-16,0-1-1 16,0 1 1-16,-1 0 0 15,2 0 1-15,-2 0 2 16,1 0 0-16,0 0 1 15,0 0 1-15,0 0-1 16,0 0 1-16,-1-1-3 16,-2 1 0-16,-2-2-1 15,0 0 0-15,3 1 0 16,0-1-1-16,1 2 0 16,-1 0 0-16,2 0 0 15,-4-2 0-15,-1 0 0 16,0-1 1-16,-2 0-1 15,3 1 1-15,1 0-1 16,0 1 0-16,-3-1 0 16,4 1 1-16,-2 0-1 15,-2-2 1-15,2 2-1 16,-3-2 1-16,-2-1-1 0,1 1 0 16,-25-14 0-16,28 16 0 15,1 2 0-15,1-3 0 16,0 0-1-16,-2-2 1 15,2 3 0-15,0-1 0 16,-1-2 0-16,2 5 0 16,-2-2 0-16,2 1-1 15,2 0 0-15,0 0-1 0,0 0-3 16,0 0-12-16,0 0-56 16,-1 0-35-16,2 0-77 15,-2-1-39-15,1 1-83 16,0 0-93-16,0 0 260 15</inkml:trace>
  <inkml:trace contextRef="#ctx0" brushRef="#br2" timeOffset="-1282.74">10510 7798 220 0,'82'-14'197'0,"-82"13"81"15,-3-7-29-15,-3 3-59 0,-3 3-29 16,-3-7-51-16,0 9-15 16,-3-5-10-16,0-1 2 15,-2 6-10-15,2-1-12 16,-1 1-20-16,2 0-1 15,-1 0-14-15,-2 5-3 16,-1-4-1-16,3 4-10 16,2 3-9-16,1-3-4 15,9 7-11-15,-1 2-2 16,0-1-3-16,7 5 2 0,7 6 5 16,4 0 3-16,4 2 3 15,3-2 0-15,-5-1 0 16,2-2 0-16,1-1 0 15,3 6-16-15,4-1-135 16,0 5 109-16</inkml:trace>
  <inkml:trace contextRef="#ctx0" brushRef="#br2" timeOffset="38544.9">8737 8309 134 0,'7'-74'127'0,"-8"66"72"16,0 0-9-16,0 2-28 15,-3-5-22-15,5 5-47 16,-1 2-11-16,0 1 7 16,0 1 3-16,0 1-2 15,0 1-5-15,0 0-21 16,-1 0-9-16,1 0-15 15,-1 0-7-15,-1 0-5 0,2 0-1 16,0 1-2 0,-2 10 2-16,-1 1-1 0,-11 30 0 15,7-26 5-15,3 4 7 16,4 2 5-16,1 3-1 16,0 3-9-16,-4-2-11 15,-7 2-6-15,-2 1-5 16,4 4-3-16,8-2 0 15,1 1-4-15,-2-3 2 16,1 2-2-16,0 7 0 16,-1 2-1-16,3 5-1 15,-2 3-1-15,-2-6 1 0,1-2-1 16,0 1 0-16,-2-8 0 16,1 1 0-16,0-4 0 15,-1-3 0-15,4-1 1 16,-2-4 0-16,1-4-1 15,0-1 0-15,-4-6 0 16,3 1 0-16,-2-4-1 16,2 0 1-16,1 1 0 15,-2-2-1-15,-5-1 1 16,12 5-5-16,-5-6-36 16,3 1-39-16,-3-7-128 15,-8-7-93-15,1-5 184 16</inkml:trace>
  <inkml:trace contextRef="#ctx0" brushRef="#br2" timeOffset="39245.56">8610 8219 380 0,'-1'-1'253'0,"-2"1"12"16,3 0-30-16,-1 0-58 16,0 0-19-16,0 0-31 0,0 0-10 15,0 2-22-15,0-1-10 16,0-1-15-16,1 0-8 16,0 0-9-16,0 0-10 15,0-1-18-15,16-6-7 16,26-26-9-16,-37 10-1 15,11 4 1-15,-8-4-1 16,4 3-2-16,14 10 1 16,-22-7-2-16,9 5-1 0,-4 8 9 15,-8-8 7-15,10 12 10 16,-11 0 6-16,5 4 6 16,2 8 1-16,-1 4 2 15,0 6-2-15,-3 4-14 16,1 0-8-16,0 7-13 15,-1-6-3-15,-1 5-2 16,-2-3-3-16,3-2-51 16,0-1-41-16,1-5-45 15,2 0 68-15</inkml:trace>
  <inkml:trace contextRef="#ctx0" brushRef="#br2" timeOffset="52893.13">10468 7798 157 0,'0'0'110'15,"0"0"-8"1,0 0-41-16,0 0-11 0,0 0-4 15,0 0 8-15,0 0 27 16,0 0 10-16,0 0-8 16,-1 0-12-16,0 0-28 15,0 0-12-15,0 0-20 16,-1 0-3-16,2 1-5 16,-2 3-2-16,1-4 41 15,0 0 20-15,0 0 35 16,0 0 16-16,0 0-22 15,0 0-12-15,0 0-16 16,0 0-5-16,-2 0-7 16,2 0 2-16,-6 3-7 15,5-3-4-15,-1 0-4 16,0 0-4-16,1 0-2 16,-4 0-1-16,0 0-3 15,-1 0 1-15,2-1-4 0,-2 0-2 16,3 0-5-16,-2 0-4 15,4 0-1-15,-6-2 2 16,1-2 4-16,4 4 5 16,-5-3 9-16,3 2 2 15,2-2-4-15,-9-3-3 16,4-2-15-16,-25-26-5 0,23 24-1 16,7 8-5-16,1-3 2 15,-9-4 0-15,1 0-3 16,6 3 2-16,-4 0-2 15,5-1-1-15,0 5 4 16,-10-11-3-16,-3-1 2 16,5 8 1-16,-2-4-4 15,8 6 1-15,-3-3-1 16,-4-3 0-16,2 0 3 16,-4 1-3-16,1-4 1 15,-4-2 2-15,7 6-5 16,-4-5 4-16,0 8-2 15,1 0-2-15,-5-7 7 16,6 4-5-16,-3-2 1 16,-4-1 4-16,6 3-7 15,-7-5 4-15,-1-2-2 16,2 4-2-16,0 0 4 16,3 0-2-16,3-1 0 0,-6-5 1 15,4 0-1-15,-5 2 2 16,-1 1-2-16,6 0 1 15,-1 2-1-15,1-1 0 16,-1 0 1-16,-3-2-1 16,2 2 1-16,0 0-1 15,4-2 0-15,1 4 0 16,-1 0 0-16,-4-4 0 16,-5 2 0-16,0-2 0 15,-6-6 0-15,11 7 0 0,-4 1 0 16,-1-1 0-16,5 7 0 15,-5-1 1-15,3-3-1 16,-2 0 0-16,-1-3 0 16,4 1 0-16,0-2-1 15,1 2 1-15,5 2-1 16,-4-2 0-16,0 0 1 16,-1 0 0-16,-1-5 0 15,4 4 0-15,0-1 0 16,1 5 0-16,-2 1 0 15,0-2-1-15,2-1 1 16,0 1-2-16,3-4 2 16,-1 1 1-16,-5 1-1 15,5-1 0-15,-6 1 0 16,0 5 0-16,2-4 0 16,-6-4-1-16,3 3 1 0,-2-3 0 15,3 5-1 1,-1-1 1-16,-2 1 0 0,-1-1 0 15,-2-7 1-15,4 9-1 16,-1 0 0-16,0-1 2 16,0-2-3-16,0-1 1 15,2 1 2-15,-2-2-3 16,2 4 2-16,-4-3 1 16,-3-6-3-16,2 3 1 0,5 2-1 15,2-3-2-15,6 0 2 16,0-3-1-16,-4 3 2 15,-4 0-1-15,-5-1 1 16,3 1 1-16,-6-2-1 16,6 4 0-16,2 0 0 15,2 5 0-15,0 0-1 16,-2-2 1-16,2 1 0 16,-7-2-1-16,5 1 1 15,1-2 1-15,-2 3-1 16,2-1 0-16,0-1 0 15,-1 5 0-15,3-3 0 16,-2-2 0-16,1-1-1 16,4 5 1-16,-3-4-1 15,3 5-1-15,6-2 1 16,-3-4-2-16,3 4 1 16,-3-2 1-16,0-1-1 15,-3 1 2-15,4 1 0 16,3 3 0-16,1-1 0 0,-3-1 0 15,8 2-1-15,-4-1 1 16,2 3-3-16,2 1 1 16,-8 0-1-16,7-1 0 15,-5 2 2-15,-2 0 0 16,8 2 1-16,-2 1 0 16,0-1-1-16,1 4-1 15,-1 0-2-15,1 1-3 16,0 0-7-16,0 0-5 15,0 0-1-15,0 0 1 0,0 0 7 16,0 0 5-16,1 11 1 16,0 5 1-16,5 26 3 15,-6-23-1-15,-5 3 2 16,5-1 0-16,0-1-1 16,7 2 1-16,-5-4 0 15,0-1 0-15,0 0 1 16,-2-4 0-16,0-1 1 15,0-3 0-15,-4-5 0 16,-2-1 1-16,3 2-1 16,3-4 2-16,5 1 5 15,-5-3 1-15,0 1 5 16,0 0-1-16,0 0-4 16,0 0-1-16,0 0-4 15,0 0-2-15,-1-1 0 16,0 0 0-16,-2 0 0 0,3 0-2 15,-3-10 0-15,-2-5 1 16,-5-29-1-16,11 26 1 16,-4-7 0-16,8 3-2 15,-7-3 0-15,1 2 1 16,1 2-1-16,0 5 3 16,6 6-2-16,-4 2-3 15,6 6 1-15,-6-2-3 16,-4 3-2-16,4 2-2 0,-2 0-4 15,0 0 1-15,0 0 1 16,0 0 2-16,6 5 7 16,11 8 0-16,28 30 3 15,-34-30-1-15,7 4-1 16,-7-4-1-16,-2-3 0 16,1-1 5-16,0 0 4 15,1-1-5-15,-2 1 1 16,0-1-1-16,-5-4-2 15,4 3 4-15,-5-5-1 16,2 0 2-16,-3 1 3 16,-2-3 2-16,0 0 5 15,0 0 0-15,0 0 1 16,0 0-2-16,-2-1-5 16,2 0-2-16,0 0-3 15,-2 0-1-15,1 0-2 16,0 0 1-16,0 0-1 0,0 1 0 15,0 0 0-15,0 0-1 16,-5 0 0-16,-7 2 0 16,-4 0-1-16,-27 9-1 15,25-2-2-15,4 4-1 16,-3 1 1-16,4-3-1 16,3 1 3-16,0-3 0 15,6-4 2-15,5 2 1 16,-2-8 0-16,4 1-1 0,-2-1-8 15,0 0-2-15,0 0-1 16,0-1 1-16,0 0 5 16,6-11 2-16,2-2 2 15,24-28 1-15,-20 28 1 16,1 2 1-16,-2-2 0 16,0 1 0-16,-2 1-1 15,-1 0 0-15,-3 3 0 16,1 2 0-16,-5 4 0 15,3 1-1-15,-4 1 0 16,0 0 2-16,0 1 4 16,-1 1 1-16,-2 0-1 15,3 0-2-15,-1 0-5 16,0 0-3-16,-3 8 0 16,-8 6 1-16,-28 28 2 15,28-30 0-15,1-2 1 16,6-2 0-16,0-4 0 15,7-1 2-15,-1-3-5 0,-2-1-3 16,1 0-2-16,0 0-2 16,0 0 3-16,0 0 2 15,0-1-30-15,3-2-52 16,7-2-221-16,1-2 202 16</inkml:trace>
  <inkml:trace contextRef="#ctx0" brushRef="#br2" timeOffset="96247.22">14796 5828 253 0,'0'-1'194'0,"-2"-1"40"16,2 1-31-16,0 0-50 16,-2 0-13-16,1 0-28 15,0 0-8-15,0 0-8 16,0 0-8-16,0 0-21 16,-2 1-11-16,-10 2-30 0,0 2-10 15,-26 18-9-15,30-10-2 16,3 2-1-16,-4-3-2 15,4 8-2-15,4 1 0 16,3-1-1-16,5 2-1 16,1-8 6-16,-2-4 4 15,5 3 12-15,-2-4 5 16,7 0 4-16,0-3 6 16,1-5 4-16,3-4 6 15,1-3-4-15,-4-1-1 0,3-4-5 16,-2 1-7-16,0-3-4 15,-1 0-5-15,-3-5-5 16,-2 4-1-16,-3-1 0 16,-1-2 1-16,-3 1 9 15,-2 0 2-15,-5 1 14 16,-3 4 5-16,-4 2-10 16,0 2-3-16,1 7-19 15,-2 0-6-15,-1 0-6 16,-2 1-2-16,4 1-4 15,0 3 0-15,2 5-3 16,3 1-1-16,-4 0 1 16,0 3 1-16,0 1 4 15,2 0 1-15,3 5 2 16,4 2 0-16,4-5-4 16,0 1-1-16,4-11 1 15,1 3 1-15,1-1 3 0,1-2 1 16,1-1 0-16,-1-10 0 15,4 2 1-15,-3-3 1 16,0 2 1-16,-3 0 0 16,1-5 2-16,3-2 0 15,-6-2 2-15,2 1 1 16,-7-7 0-16,-2 5 2 16,-5-9-2-16,-4 1 0 0,-1 6-1 15,-1 0-3-15,-1 5 1 16,3 6-2-16,1 4-9 15,0 2-3-15,3 13-5 16,-7 3-2-16,-2 3 9 16,0-1-1-16,-2 5 6 15,3-2 2-15,3-6-2 16,4 7 2-16,4-11-4 16,2 0 0-16,5-5 2 15,1-1-3-15,1 0 4 16,2-3 0-16,1 2-3 15,1-5 3-15,-1-7 0 16,5 2 1-16,-2-8 2 16,1 2 0-16,-4-4 2 15,-3-3 1-15,-3 1-1 16,-2-1 2-16,-6 0-1 16,-2 2 2-16,-7 3-2 0,0-1-2 15,5 10-4-15,-7 1-6 16,7 6-7-16,-4 5 0 15,-4 4-1-15,6 6 3 16,0 1 4-16,4 3 0 16,3 1 4-16,-1-6 1 15,4 2-4-15,0-7 2 16,6-5-6-16,-1-3 0 16,7-5 2-16,1-2-1 0,-3-7 8 15,3 2 0-15,-6-5 2 16,1-1 0-16,0 1-1 15,-1-3-1-15,-5 3 2 16,-2-1 0-16,-6-1 1 16,1 4 2-16,-1 7-4 15,-4 1-4-15,-1 10-8 16,-6 4-1-16,-1 4 3 16,-1 7 3-16,2 3 8 15,2 0 0-15,5-4-1 16,5-1 1-16,4-12 0 15,2-1 0-15,6-4 0 16,1-2 0-16,5-3 4 16,1-3-19-16,1-3-115 15,-3 0-168-15,3 2 184 16</inkml:trace>
  <inkml:trace contextRef="#ctx0" brushRef="#br2" timeOffset="108600.73">14565 6826 250 0,'3'-63'189'15,"0"61"7"-15,-7-2-36 16,-1 1-18-16,5 3-24 16,0 0-7-16,0 0-19 15,0 0-9-15,0 0-16 16,-1-1-12-16,1 0-27 16,-1 1-7-16,1 0-6 15,0 0 8-15,0 0 14 16,0 0 5-16,0 0-3 15,0 1-7-15,0 9-4 16,-2 4 2-16,-2 34 1 16,5-27 0-16,0 4-11 15,1 0-7-15,0 4-6 0,0 3-4 16,1-1-1-16,-1 1 1 16,3 2-1-16,-2-2 2 15,-3-1 1-15,0-1 2 16,0 0 3-16,0 1 0 15,0 2 0-15,3 0-2 16,-6 0-3-16,-1-1-2 0,4-2-1 16,2 1 0-16,4-7 0 15,-1 0-1-15,-4-4 0 16,2-2 1-16,-1-2 1 16,-2-3 0-16,3 0 1 15,-3-2 0-15,1-2 0 16,-1-1 1-16,-2-3 0 15,1 3-1-15,1-3 0 16,1 3-1-16,0 1 0 16,0-5 0-16,-2 3 8 15,2-3 4-15,-2 0 7 16,3 1 4-16,-4-3 3 16,1-2 0-16,1 0 0 15,0 0 0-15,0 0-8 16,0 0-3-16,0 0-8 15,0 0-4-15,-1 0-3 16,1 0-1-16,0 0-1 0,0 0 0 16,0 5-1-16,0 0-1 15,0 0-1-15,1 1 1 16,-1-2 1-16,2 5 1 16,-1-3-1-16,2 5 1 15,-3-2-1-15,2 1 0 16,6 29 0-16,-10-31 0 15,4 3 0-15,-2 1 1 16,0-3 0-16,7 3-1 16,-5-4 2-16,-1 0-1 0,0 0 0 15,-4-5 1-15,0 1-1 16,6-3 1-16,-3-1 4 16,0 0 3-16,0 0 7 15,0 0 9-15,0 0 7 16,-1 0-2-16,0-1-4 15,0-1-9-15,0 1-11 16,0 0-1-16,-2 0-3 16,3 0 1-16,-1 0 0 15,0 0-1-15,-3-6 0 16,0-1 0-16,-1-2-1 16,-16-30 0-16,15 28 0 15,2 2-1-15,-1-2 0 16,0 4-1-16,-3-1 1 15,0 2 0-15,4 0 0 16,3 3 0-16,-4-2 0 16,3-1 0-16,0 6-2 0,-1-3 0 15,5 4-4-15,-2 0-1 16,0-1-6-16,0 1-2 16,0 0-1-16,0 0 1 15,0 0 5-15,0 0 4 16,0 0 4-16,0 0 0 15,3 6 0-15,2 4 1 16,-1 1-1-16,15 29 1 16,-17-23 1-16,-2-2-1 0,1 4 0 15,5-2 1-15,-2 0-1 16,0-1 1-16,5-3-2 16,-9-4 0-16,2-2 0 15,2-5 0-15,-3-1 0 16,6-1 2-16,-7-1 1 15,0 0 1-15,0 0 1 16,0 0 0-16,0 0 0 16,0-2-2-16,12-4 0 15,-5-4-1-15,26-27 1 16,-24 26 0-16,-8-1 1 16,9 1-1-16,-3-2 0 15,1-1 0-15,-2 0-1 16,1 2 2-16,-1 2 0 15,-1 0-19-15,-1-1-80 16,0 2-57-16,1 0-196 16,-2 1 215-16</inkml:trace>
  <inkml:trace contextRef="#ctx0" brushRef="#br2" timeOffset="109364.86">14575 6830 180 0,'-26'-79'166'15,"26"74"47"-15,-1 1-17 16,1 2-53-16,-1 1-19 16,0 0-27-16,0 0-4 15,1 1-3-15,0 0 0 16,0 0 1-16,0 0-13 15,-1 0-26-15,0 3-12 16,1 18-18-16,1 31-1 16,2-18 0-16,-2 3 1 15,5 4 4-15,-5-2-1 0,0 3-6 16,2 1-3-16,-3 0-8 16,0 3-1-16,1 5-2 15,-2-3-1-15,1 3-1 16,2 0-1-16,3-6 1 15,1-3-1-15,1-7 0 16,-2-5 0-16,0-5 2 16,-4-4 1-16,0 0 1 15,6 0 1-15,-4-1-1 16,3 0-1-16,-2-2-1 16,-7-3 1-16,2 0-1 15,2 4 1-15,-1-6 3 16,3 0 1-16,-3-4 3 15,-4-5 2-15,4 0 0 16,0-3-19-16,-1-1-69 16,0-1-53-16,1 0-227 0,0-1 227 15</inkml:trace>
  <inkml:trace contextRef="#ctx0" brushRef="#br2" timeOffset="112197.27">14670 6059 630 0,'-41'30'293'0,"31"-21"-148"0,-1-4-34 16,7 1-62-16,4 3-13 15,-6-9-8-15,4 3-2 16,0-2-30-16,1-1-54 15,0 0 40-15</inkml:trace>
  <inkml:trace contextRef="#ctx0" brushRef="#br2" timeOffset="112376.79">14560 6277 299 0,'-5'22'199'0,"2"-2"-15"15,-1-3-51-15,0-3-81 16,-2-3-15-16,1-4-14 16,-1-1-7-16,3 0-16 15,-2-1-77-15,-1-2 56 16</inkml:trace>
  <inkml:trace contextRef="#ctx0" brushRef="#br2" timeOffset="112552.32">14460 6429 354 0,'-36'106'213'15,"29"-92"-37"-15,-2-2-89 0,-1-1-31 16,1-4-23-16,1-1-3 16,1-1-5-16,-1 0-8 15,1-1-200-15,-1-3 137 16</inkml:trace>
  <inkml:trace contextRef="#ctx0" brushRef="#br2" timeOffset="112721.32">14301 6638 341 0,'-54'91'214'0,"43"-74"-48"15,-1-2-41-15,3-1-85 16,-1-5-23-16,0 0-5 15,2-1-2-15,-2-7-30 16,0 3-65-16,5-4 57 16</inkml:trace>
  <inkml:trace contextRef="#ctx0" brushRef="#br2" timeOffset="112872.91">14146 6816 319 0,'-7'13'164'0,"-31"23"-51"16,33-22-43-16,-3-5-50 16,-2-1-7-16,0-2-9 15,2-5-42-15,2 1 27 16</inkml:trace>
  <inkml:trace contextRef="#ctx0" brushRef="#br2" timeOffset="113009.55">14005 6938 193 0,'-35'99'121'16,"27"-86"-20"-16,3-2-34 15,3-1-55-15,-6-4-54 16,0-5 29-16</inkml:trace>
  <inkml:trace contextRef="#ctx0" brushRef="#br2" timeOffset="113144.19">13874 7106 67 0,'-66'48'37'0,"58"-36"-7"16,-3-2-15-16,2-3-14 16</inkml:trace>
  <inkml:trace contextRef="#ctx0" brushRef="#br2" timeOffset="113291.8">13740 7226 315 0,'-33'102'190'0,"28"-87"-40"16,4 1-30-16,-4-4-68 16,3-4-23-16,1-4-25 0,-2-4-80 15,1 0 55-15</inkml:trace>
  <inkml:trace contextRef="#ctx0" brushRef="#br2" timeOffset="117583.24">14807 5907 306 0,'0'1'14'16,"0"-1"-9"-16,1 2 14 0,-1-2-19 16,0-1 0-16,0 1 1 15,0 0 2-15,0 0 1 16,0 0 3-16,0 0 32 15,0 0 14-15,0 0 9 16,0 0-2-16,0 0-35 16,0 0-15-16,0 0-10 15,0 0-3-15,0 0-1 16,0 0 0-16,0 0-2 16,0 0-1-16,0 0 1 15,0 0 2-15,0 0 3 16,0 0 1-16,0 0 1 15,0 0 2-15,0 0-1 16,0 3 2-16,0-3-2 16,0 4-1-16,-1 1-1 15,-2-2 0-15,3 4-1 16,-1-7 1-16,0 3 0 16,0 0 1-16,0-1 0 0,-1 4 0 15,1-4 1-15,0-2 2 16,-1 0 8-16,2 2 12 15,-2-1 13-15,0 5 4 16,1-2-4-16,0-3-10 16,0 1-16-16,-1 1-4 15,-2 0-6-15,4-2-1 16,-2 1-2-16,1 0-1 16,0 0-1-16,-2 4 2 0,2-3 2 15,-1-2 0-15,0 5 1 16,1-4-1-16,0 1-42 15,1 2-99-15,0-3 95 16</inkml:trace>
  <inkml:trace contextRef="#ctx0" brushRef="#br2" timeOffset="120327.07">14794 5965 61 0,'0'-2'50'0,"0"1"9"0,0 0-1 16,0 0-21-16,0 0-12 15,0 0-17-15,0 0-6 16,0 0-3-16,0 0-2 16,0 0 1-16,0 0 1 15,0-1 1-15,0 1 3 16,0 0 15-16,0 1 14 0,0 0 20 16,0 0 9-16,0 0-2 15,0 0-9-15,0 0-5 16,0 0-1-16,0 0 4 15,0 0 3-15,0 0-2 16,0 0-3-16,0 0-13 16,0 0-7-16,0 0-13 15,0 0-7-15,0 0-6 16,0 0-1-16,0 0-2 16,0 4 0-16,0-2 1 15,0-2 1-15,0 1 5 16,0 0 4-16,0 1 6 15,0 0 7-15,0-2 6 16,0 1 1-16,0-1-4 16,0 0-6-16,0 1-12 15,0 2-2-15,0-1-4 16,0 2-1-16,0 1 0 0,0-3 0 16,0 2 0-16,0 1 1 15,0-4 2-15,0 5 2 16,0-3 3-16,0 1 2 15,2 1 1-15,-2-3 0 16,0 3 0-16,0-2 0 16,0-3 4-16,0 2 4 15,0-1 4-15,0-1 4 16,0 6 0-16,-2-3-1 16,2 3-6-16,-2 0-2 0,1-3-5 15,-1 4-1-15,0 1-1 16,1-2 1-16,-1 2-2 15,-1-3-1-15,2 0-1 16,0-1-1-16,0 1-1 16,0-2 0-16,-1 1 2 15,0 1 1-15,0 0 2 16,-1 1 1-16,1 1-3 16,0-1-2-16,0 0-2 15,-2 1-1-15,3-3-3 16,-1 2 1-16,0-1 2 15,1 0 2-15,0-2 4 16,0-1 3-16,-1 2 13 16,0 1 1-16,0 0 1 15,0 1-2-15,0-1-15 16,0 2-4-16,-1-2-3 16,1 1-1-16,0-1-2 0,0 0-1 15,0 0 0-15,0 1 1 16,-1 1 0-16,1 0 0 15,0 0 1-15,-1 0 1 16,-1-2-1-16,2 1 1 16,0-2 0-16,0 1 2 15,0 0 0-15,-1 1-1 16,0 0-1-16,1 2-1 16,0-2-1-16,-2 2 0 0,3 0-1 15,-1-1 1-15,0 1 1 16,0-1 1-16,0 1 0 15,-1-1-1-15,1 0 2 16,0-1 0-16,0 1 0 16,0-2 0-16,-1 3-1 15,1-2-2-15,0 0 0 16,0 2 0-16,1-6 0 16,-1 4 0-16,-1 0 1 15,1-2 0-15,-1 4-1 16,0-3 0-16,1 4 1 15,-1 0 0-15,2 0 3 16,-1 0 1-16,-12 25 1 16,9-27 1-16,1-2-1 15,4 2-2-15,-4-1 0 16,0 1-3-16,2 4-1 0,0-2-2 16,4 2-2-16,-1-2 1 15,5 2 0-15,-11-2 1 16,6 5 2-16,-1-2 1 15,-5-1 2-15,5 1 0 16,-5 0 0-16,-1-1 0 16,-2 0-3-16,8 1 0 15,-1-3 0-15,0 2-1 16,4-2 0-16,-3 0 0 16,0-1 1-16,0 0 1 0,3-2 1 15,-3-1 1-15,3 0-1 16,-2-2 1-16,-1-3-2 15,-1 0 0-15,0 0 1 16,0 0 1-16,0 0 1 16,-2 0 1-16,3 0-1 15,-1 0-1-15,0 0-3 16,0 0 0-16,0 0 0 16,0 0 1-16,0 1-1 15,0 1 1-15,1-1-2 16,0 3-2-16,0-1-2 15,0 1 0-15,0 3 3 16,0-4 0-16,-1 5 2 16,-1-1 0-16,2 1 0 15,-2 2 1-15,1 1 1 16,0 28-1-16,2-28-1 16,7 1 1-16,-8-2 0 0,1-1 0 15,-4 0 0-15,0 2 0 16,7 2-1-16,-4 1 0 15,4 1 1-15,-2-5-1 16,-6 0 0-16,3 0 1 16,-4 1-1-16,3 3 0 15,4-1 0-15,3 3 0 16,0-1-7-16,-1 0 5 16,-2 3 2-16,-2-4 0 0,-1 1 9 15,3 2-5-15,-2-4-1 16,-1 1-1-16,1-2-2 15,0 1 0-15,3 3-1 16,1-2 0-16,-2 0 4 16,2 0 0-16,3 1 4 15,-4-3 1-15,1 2-1 16,-4-1 1-16,0 2-1 16,1 1-1-16,1-1-2 15,4-1 1-15,-5-2 1 16,1 0-1-16,-1 3 2 15,2-2-1-15,-1 1 2 16,0 1 11-16,1-2 6 16,-3 1 2-16,3-1-4 15,-5-3-10-15,4 2-9 16,-2-5 0-16,0 2 1 0,5 2 0 16,-10-3 11-16,7 5 3 15,-7-2 10-15,2 1 6 16,4 2-3-16,-3-3-2 15,1-2-10-15,0-2-7 16,0 0-8-16,1 1-1 16,0 0-3-16,-3 1 1 15,2-1-1-15,-3-3 0 16,5 6 0-16,0-2 0 16,2 4-1-16,5 5 0 0,-8-3 0 15,2 3 1-15,-2-4 0 16,5 3 0-16,-1 1 0 15,0-1 0-15,3 2 1 16,-2 2 1-16,6 1 2 16,-4 0-1-16,5 2 2 15,-1-5 0-15,0 0 3 16,2 2 1-16,0-4 0 16,4 3-1-16,-1-1-3 15,1-4-2-15,0 0-1 16,-1 0 0-16,3 1 1 15,2 1-1-15,-2 1 0 16,-2 2 1-16,-1-3-1 16,1 4 0-16,-1-1 7 15,1 2 5-15,-1-2 5 16,3 2 1-16,-2 1-4 16,3-1-4-16,2-1-3 0,-6 0 0 15,1-1 0-15,-6 0-1 16,-5 1 0-16,6 0-2 15,-1 2-1-15,1-2 1 16,1-2-3-16,-4 1 2 16,1-4-1-16,0-1-1 15,0 1 0-15,1-4-1 16,-2-1-1-16,3 2 7 16,-2-6 15-16,0 3 2 0,-1-3 3 15,-5-2-5-15,1-1-6 16,-2 1 2-16,-2-4 0 15,1 0 0-15,-2-1-7 16,0 0-3-16,0 0-4 16,0 0 0-16,0-1 1 15,0 1 0-15,0 0 1 16,0 0-3-16,0 0-24 16,0 0-22-16,0-1-44 15,-1 0-32-15,1-1-82 16,-1 1-47-16,1-3-152 15,1-14-153-15,7-25 357 16</inkml:trace>
  <inkml:trace contextRef="#ctx0" brushRef="#br2" timeOffset="120653.19">15288 8543 278 0,'21'-76'198'0,"-22"78"24"0,1-1-36 15,0 2-56-15,0-3 0 16,0 0-11-16,0 1-8 16,7 16-7-16,16 30-7 15,-12-25-10-15,0-3-11 16,-3 4-26-16,-1-3-3 16,-3-3 9-16,3 1-3 15,-6 0 16-15,-1-3-4 16,-4-1-13-16,-5-3 20 0,0-4 1 15,-2-2 3-15,-5-1-8 16,-1 0-15-16,-3-3-26 16,0 5-9-16,3-3-14 15,0 1-3-15,2-2-48 16,3-2-45-16,-1-5 415 16,11-6-277-16</inkml:trace>
  <inkml:trace contextRef="#ctx0" brushRef="#br2" timeOffset="122932.57">14151 5976 624 0,'-2'-2'300'0,"2"1"-100"0,7-3-24 15,16 1-37-15,26 6-9 16,-30 6-22-16,1-3-16 16,-6-2-18-16,-4 2-3 15,-5 2-10-15,-4 1-1 16,-2 1 1-16,-1 1-2 16,-9 3-9-16,-6-2 3 15,-8 8-15-15,-8-1-9 16,0 12-3-16,-2 5-8 0,2 4-7 15,7 7 1-15,-3-5-2 16,6 0-2-16,6-9-5 16,7-1-3-16,4-9-3 15,1-6-4-15,4-6-4 16,4-4-2-16,6 1-23 16,9 6-22-16,1-1-84 15,-8-7-102-15,7 10-196 16,-15-9 265-16</inkml:trace>
  <inkml:trace contextRef="#ctx0" brushRef="#br2" timeOffset="123239.26">14076 6524 591 0,'-5'2'295'15,"-7"5"-98"-15,1 10-24 16,-30 36-30-16,31-30-8 16,4 4-6-16,7 2-9 15,12-5-39-15,-9-6-22 16,9-8-32-16,-4-3-10 16,1-8-8-16,4-1 3 15,-3-5 4-15,-4-3 1 0,-2-1 8 16,-2 0 1-16,-3-1-3 15,1 2 0-15,-5 3-11 16,-2-3-12-16,2 10-52 16,4 2-73-16,-7-3 79 15</inkml:trace>
  <inkml:trace contextRef="#ctx0" brushRef="#br2" timeOffset="187312.07">15141 10543 452 0,'-49'7'271'15,"39"-7"-48"-15,7 0-89 16,-4 2-27-16,0 2-26 16,3 5-6-16,-5-2 9 0,1 1-3 15,0 2-14-15,-5-6-6 16,5 3-22-16,-4-3-13 15,-1-5-9-15,5 2-3 16,6 3-2-16,-3-4 2 16,7 2 4-16,-2-2 3 15,0-1 9-15,0 1 14 16,0 0 34-16,0-1 11 16,0-1 6-16,0 1-11 0,0 0-29 15,0 0-9-15,0 0-20 16,0 0-10-16,0 0-12 15,0 0-2-15,0 0 2 16,0 0 5-16,7-2 6 16,5-1 5-16,5-1 2 15,35-9-4-15,-29 10-7 16,-6-3-5-16,-3 0-6 16,1 0 2-16,2 4-2 15,2-4 0-15,1 1-1 16,3 1 20-16,2-1 7 15,5 3 1-15,-2-2 7 16,-3 2-25-16,-2 2-5 16,-2-1-1-16,1-1 0 15,-2 3-1-15,-1-1 0 16,-3 1-1 0,-9 0-3-16,2 1 3 0,23 3 0 0,-5-3 0 15,3 1 1-15,-17-2 0 16,0 0 1-16,-1 0 1 15,-3 0 1-15,-4-1-2 16,3 1-1-16,1 0 1 16,1 0-3-16,3 2 2 15,-4-2-2-15,-1 0 1 16,-2 0-1-16,-1-2 1 16,-1 1 0-16,-4 0 0 0,0 0 0 15,0-1 1-15,8 2-1 16,-2-1 0-16,-2 1 1 15,1-1-1-15,0 0-1 16,3 1 1-16,2 0 0 16,-6 0-1-16,0 0 1 15,1 0-1-15,-2 0-15 16,1 1-16-16,2-1-41 16,1 1-27-16,-3-1-58 15,2 0-28-15,1-1-58 16,-4-1-76-16,5-1 212 15</inkml:trace>
  <inkml:trace contextRef="#ctx0" brushRef="#br2" timeOffset="187686.4">15745 10413 552 0,'-44'-48'337'0,"41"52"-45"15,-1-4-97-15,0 3-43 16,5 5-41-16,4-1-20 16,6-1-30-16,-4 0-13 0,4-3-27 15,4 0-8-15,-2 2-7 16,4-1-2-16,2 4-1 15,-5-2 0-15,1 5 1 16,-4-2-1-16,-4-3 15 16,-4 3 11-16,-6-1 17 15,-5 2 8-15,-6 4-6 16,-27 8 21 0,16-15-51-16,0-5-23 15,6 4-32-15,2-5-109 16,2-1-102-16,7 4 149 15</inkml:trace>
  <inkml:trace contextRef="#ctx0" brushRef="#br2" timeOffset="188709.19">16848 11746 455 0,'-9'-3'259'0,"3"2"-31"15,1 0-25-15,2-1-39 16,3 2-21-16,-1 0-38 15,0-2-16-15,-2 1-33 16,3 0-11-16,-1 1-21 16,0 0-9-16,0 0-9 15,0 0 1-15,1 0 12 16,0 0 11-16,3 1 20 16,11 5 11-16,2 0 3 15,31 13-5-15,-22-15-15 16,-4-1-12-16,2-3-8 15,1 1-4-15,0-1-5 16,2 2 0-16,5 1-7 16,1 0-3-16,0 4-3 15,-3-5-1-15,0-2-1 16,-1 1 4-16,-8-2 0 16,1 1 38-16,-3-2 4 15,-5 2-2-15,7-2 1 0,-1 2-36 16,-6 2-5-16,-2-2 2 15,-1 1-2-15,-4-1 0 16,1 0 0-16,1 2 0 16,-2 1 0-16,-2-3 1 15,2 0 2-15,-3 0 2 16,-3-2 3-16,0 1-6 16,0 0-17-16,0 0-15 0,0 0-34 15,0 0-18 1,0 0-68-16,0 0-38 0,0 0-105 15,0 0-82-15,0-1 241 16</inkml:trace>
  <inkml:trace contextRef="#ctx0" brushRef="#br2" timeOffset="189023.99">17406 11728 409 0,'1'-58'252'16,"-4"56"-40"-16,1 2-54 15,0 0-15-15,1 0-26 16,1 0-13-16,0 0-20 16,0 0-10-16,0 0-10 15,0 0-4-15,0 0-10 16,7 7-11-16,4 1-22 16,30 25-5-16,-25-29-1 15,-2 0 5-15,2 2 7 0,-3 0 6 16,-7-1-1-16,2-1-3 15,-5 2 4 1,-3-1 2-16,-5 3 5 0,-2-1-3 16,-6 1-10-16,0 0-8 15,0-3-50-15,1 3-28 16,1-3-87-16,2 2-85 16,0-3 152-16</inkml:trace>
  <inkml:trace contextRef="#ctx0" brushRef="#br2" timeOffset="191424.13">18449 9713 459 0,'-13'-69'232'0,"9"67"-63"16,0-5-13-16,1 7-10 15,4-2-7-15,1 3-22 16,-2-1-25-16,0 0-18 16,0 0-16-16,0 0-13 15,0 0 11-15,0 0-8 16,-1 0 4-16,0 0 5 15,0 0-6-15,-1 4-1 16,0 3-6-16,-1 6-6 16,-8 28-5-16,10-25-14 15,3 6-4-15,-2 0-8 16,0 1-1-16,6 5-3 16,-10 0 0-16,4 3 0 15,0 6-1-15,3 0 1 0,-1 4-1 16,-2-2 0-16,-8-3-1 15,6-1 2-15,0-1-1 16,-1-4-1-16,6 1 1 16,-1 2-1-16,-2-2 0 15,2-1 1-15,-1-2-2 16,-6-5 1-16,4 4 0 16,1 0 0-16,-2 1 1 15,2 1-2-15,0 0 1 16,-3-1 0-16,0 1 0 0,3-6 0 15,-7-5-1-15,3-3 1 16,2 0 0-16,-7-2 1 16,9-2 1-16,-4 2 1 15,-2-5-1-15,5 1-1 16,0-2-1-16,-2-2 1 16,3 1 0-16,3-1 1 15,-9-3 1-15,6-2 0 16,0 0 1-16,-2-1-1 15,1 0 0-15,0 0-1 16,0-1-1-16,0 1 1 16,0 0 0-16,-5-4 1 15,-1-6 0-15,-2-3-1 16,-5-24 0-16,6 25-3 16,10 2 0-16,-7 5 0 15,-2-4 0-15,8 2 4 0,-1 2-1 16,-2-2 1-16,2 4 0 15,-6 0-1-15,3 3-1 16,3 1 1-16,-3 0-2 16,3 0-6-16,0 0-3 15,0 0 1-15,0 1 1 16,7 20 5-16,12 27 1 16,-14-28 0-16,-4-1 0 15,3-6 0-15,-2 1 0 16,4-4-1-16,8 2 0 0,-12-7-1 15,-1-5 0-15,10 0 4 16,-11-4 3-16,8-6 3 16,-4 0 1-16,2-3-4 15,-2-4-1-15,-1 0-4 16,11 2-2-16,-5 1-60 16,5 0-42-16,-1-1-113 15,-11-6-73-15,2-3 184 16</inkml:trace>
  <inkml:trace contextRef="#ctx0" brushRef="#br2" timeOffset="193209.52">16317 5304 122 0,'-74'-79'126'16,"75"72"29"-16,-4 0-2 15,3 3-13-15,-1 1-19 16,-1 0-20-16,2 3-14 16,0 0 5-16,0 0-4 15,0 0 1-15,0 0 2 16,0 0-6-16,0 0-11 15,0 0-7-15,0 0-23 16,0 0-8-16,-1 7-10 16,0 4-3-16,1 5-2 15,4 31-1-15,-4-26-3 16,2 1-2-16,4 3-1 16,-6 2-2-16,7 1-4 15,-3-4 0-15,-4 6-2 16,3-3-2-16,-4-3 2 15,1 10-2-15,-4-5 1 0,-2 0-1 16,3 4-1-16,3-2 1 16,4-1-1-16,1 1-1 15,-3-1 2-15,-2-6-2 16,-2-1-1-16,-6-2 1 16,8-1-2-16,4 4 0 15,-8-8 1-15,4 3-1 16,-1-4 3-16,-4-6-1 0,12 2 2 15,-8-4 1-15,-1-4 1 16,-1 3 1-16,-2-3 0 16,4-2 1 15,1 0 4-31,-4-1 1 0,2-1 13 16,1 0-10-16,0 0 2 15,0 0-3-15,0 0-13 16,0 0-2-16,-5-8 0 15,1 1-1-15,-3-1-1 16,-20-26 2-16,27 31 0 16,-4-1 0-16,4 3 4 15,-14-1-1-15,12 6-3 16,0-1-3-16,9 8-6 16,1 1 0-16,-4 4 1 15,7 7 0-15,-13-6 5 0,7 4-1 16,-1-2 2-1,0-2 2-15,5 0-1 0,-8-5 2 16,5-1 3-16,1-4 3 16,3-3 12-16,10 0 6 15,-10-3 18-15,-1-4 4 16,0-5-4-16,-4-4-6 16,0-5-19-16,4 2-6 15,-4-1-6-15,4 2-3 16,4 3-10-16,-4 1-33 15,0 2-108-15,-1 5-74 0,-9-2 127 16</inkml:trace>
  <inkml:trace contextRef="#ctx0" brushRef="#br2" timeOffset="194603.72">12055 11647 614 0,'25'-80'337'16,"-25"81"-51"-16,-1-6-47 15,1 8-95-15,0-3-28 16,-1 0-73-16,1 0-11 0,0 0-5 15,0 0 4-15,0 0 14 16,0 1 8-16,1 7 3 16,0 3-6-16,0 3-9 15,3 27-3-15,-4-21-13 16,0 2-4-16,0 5-5 16,0 0-4-16,0 5-3 15,0 1-1-15,0 3-2 16,0 3-1-16,-1 2-1 15,1-3-2-15,-1 10 0 16,0 1 0-16,2 8-1 16,-2-1 1-16,-1-4 0 15,-1-4 0-15,-2-8 0 16,4-1-1-16,-2-7 1 16,0-6-1-16,0-5 0 15,0 0 1-15,2-7 0 16,-1-1-2-16,0-5-2 15,0-3-11-15,-1-4-61 16,3 1-49-16,0-4-74 0,0 1-40 16,-1 0 149-16</inkml:trace>
  <inkml:trace contextRef="#ctx0" brushRef="#br2" timeOffset="195314.1">11973 11596 524 0,'-50'-3'277'16,"54"10"-55"-16,-11-7-27 16,8 2-30-16,2-1-28 15,0-1-24-15,-3-1 4 16,0 0-8-16,0 0-2 15,0-1-28-15,6-9-16 0,1-9-27 16,32-29-12-16,-22 25-17 16,3 2-2-16,2-1-2 15,-5-2 1-15,0 5-1 16,1 1 1-16,-6 4 0 16,-1 1 1-16,-6 7 1 15,-2 0 0-15,0 7 1 16,-3 1-2-16,1-1-2 15,-1 0 0-15,0 0 1 16,0 0 4-16,0 0 4 16,3 5 1-16,6 11-2 15,11 28 0-15,-20-23-4 16,2 3-1-16,1 0-3 16,-1 2-1-16,0 3 0 15,1 0-28-15,0 1-117 16,1 0-92-16,2-6 133 0</inkml:trace>
  <inkml:trace contextRef="#ctx0" brushRef="#br2" timeOffset="198641.34">5953 4429 285 0,'-53'-37'166'0,"48"35"-12"15,5 1-8-15,-2-1-31 16,1 1-20-16,0 1-39 15,1-2-6-15,0 1-7 16,0 1 6-16,0 0 14 16,3 1-4-16,6 2 0 15,-7-3 0-15,1 1-6 16,5 0 0-16,6 3 2 16,34 12-5-16,-30-14-4 15,-1 3-4-15,6-2-9 16,-4-3 2-16,8 5 1 15,3-5-1-15,-3 2-1 16,7 1-3-16,-1-3-4 0,1-1 0 16,1-3 1-16,0 2 2 15,-1 1 0-15,0 1 0 16,-5 0-3-16,1 0-5 16,-1 1-5-16,-6 3-3 15,-3 2-6-15,-1-1-1 16,-2 0-1-16,-1 1 0 15,5-2 0-15,-6 0-2 16,-1 1 1-16,1-3-2 16,-5 2 1-16,7 0 1 0,-6-1 0 15,1 4 3-15,-2-4 3 16,-4-3 0-16,0 1 2 16,-1-1-2-16,-3 0-2 15,-2-1-2-15,0 1-4 16,0-1 0-16,0 0-1 15,0 0 0-15,0 0 1 16,4 0-1-16,-3 0-10 16,3-1-22-16,-2 1-66 15,0 0-59-15,3-2-122 16,4-3-92-16,-2 1 230 16</inkml:trace>
  <inkml:trace contextRef="#ctx0" brushRef="#br2" timeOffset="198980.54">6731 4421 417 0,'-6'-5'246'15,"-24"-19"-48"-15,32 26-49 16,1 2-67-16,2-1-9 15,8 2-7-15,0 1 3 16,2 0-14-16,1-5 2 16,5 7 13-16,1-2 5 0,1 2-8 15,-1 1-10-15,-6-1-18 16,-1-2-10-16,-5 3 0 16,-2 1 4-16,-8-1 12 15,-2 4 7-15,-11-1 0 16,-1 0-5-16,-5 0-18 15,-3-1-6-15,3-2-77 16,-4 1-62-16,2-2-249 16,1 1 226-16</inkml:trace>
  <inkml:trace contextRef="#ctx0" brushRef="#br2" timeOffset="201141.95">20327 13813 289 0,'72'26'198'16,"-69"-25"-4"-16,-4-1-38 15,1 0-63-15,0-1-24 16,0 0-28-16,0 1-10 15,0-1-16-15,0 0-6 16,0-1-4-16,0 1 2 0,0 0 4 16,0 1 0-16,0 0 0 15,6 0-3-15,-2 0-4 16,3 1-2-16,-6-1 0 16,-1 0-2-16,3 0 2 15,-1 0 0-15,-1 0 11 16,6 4 9-16,0-1 20 15,0 0 12-15,-5-2 15 16,-2-1 6-16,0 0 16 16,0 0 2-16,0 0-7 15,0 0-2-15,0 0-13 16,0 0-5-16,0 0 13 16,-1 0 0-16,0 0-2 15,0 0-1-15,-3 1-18 16,-12 4-9-16,-34 8-18 15,29-13-6-15,-2 1-13 16,-6 1-5-16,-2 3-3 16,0 0-2-16,3-1 4 0,0-1 4 15,3 0 10-15,3 2 2 16,-1 0-1-16,1 2-4 16,9 0-8-16,-5-5-1 15,2 0 2-15,0-2 3 16,5-1 2-16,1-1 4 15,-1-2-1-15,5 3-2 16,1-3-3-16,-7 0-4 16,11 4-4-16,-4-1 1 0,-11 1-5 15,9 4-1-15,-2 0 1 16,-2-2-2-16,8 1 0 16,3-1 0-16,-8-3-3 15,8 2 1-15,-5-5-3 16,3 4-1-16,2 0-3 15,-1 0-13-15,0 0-31 16,0-1-22-16,0 0-71 16,0 0-22-16,0-1-62 15,0 1-48-15,1 0-84 16,0 0-87-16,2-4 287 16</inkml:trace>
  <inkml:trace contextRef="#ctx0" brushRef="#br2" timeOffset="201419.71">19936 13850 302 0,'38'-37'201'0,"-39"34"25"16,-2 2-21-16,1 0-47 0,2 1-29 15,-3-1-34-15,3 0-4 16,-1 0 18-16,0 0 5 16,0 1-25-16,0 0-14 15,-11 3-38-15,-2 4-8 16,-19 19-9-16,19-15-4 15,2-1-5-15,8 2 0 16,-1-1-3-16,1-1-2 0,9 1-3 16,-4-4-2-16,8 2-1 15,5 2-1-15,0 2-2 16,-3-3 1-16,1 0-35 16,1 1-58-16,5 1-315 15,2 0 276-15</inkml:trace>
  <inkml:trace contextRef="#ctx0" brushRef="#br2" timeOffset="116169.31">12596 12985 125 0,'-6'24'81'16,"6"-22"-1"-16,0-1-27 15,2 1-10-15,-2-2 0 16,-1 0 3-16,1-1 1 16,-1 1-3-16,1 0-1 15,0 0 1-15,-1 0-2 16,0-1-1-16,1 1-4 0,0-1-2 16,0 0-6-16,0 0-1 15,0 0 1-15,0 0-2 16,0 0 8-16,0-1 4 15,0 1 1-15,0 0-1 16,0 0-10-16,0 0-3 16,0 0 0-16,3-6 0 15,3-4 0-15,-4 7-2 16,1-3-9-16,0 0-2 0,1-2 13 16,-1 1 2-16,0-1 6 15,17-27 4-15,-17 27-14 16,3 0 16-16,-1 0 1 15,2-1-3-15,-4-2-2 16,2-2-19-16,0 1 5 16,-2 0 2-16,4-4 1 15,-2 3 1-15,1-2-15 16,1-2-6-16,0 5 13 16,-1 0 0-16,-1 0 1 15,2 3 4-15,-4-2-17 16,2 0 0-16,0 0-2 15,1 1-1-15,0-2 0 16,-1-3-1-16,3 4 1 16,-3-2 0-16,6 1 2 15,-1 1 0-15,-2-1 1 16,2 1-1-16,-4 0-1 0,1 1 0 16,2-1-1-16,-4-3 0 15,3 4-1-15,0 4-1 16,-2-3 0-16,2 0-1 15,1 1 1-15,-4-4 0 16,0 2 0-16,1 0 0 16,-4-1 0-16,3 1 1 15,5 0 0-15,-2 1 0 16,0-1-1-16,-1 3 1 16,-7-1-1-16,5-2 0 0,-4 1 0 15,1-1 0-15,3 0 0 16,-5 0-1-16,6-3 0 15,-2 1 1-15,4-4-1 16,0 2 1-16,-2 2-1 16,0-1 0-16,-2 2 0 15,3-3 0-15,3 1-1 16,-2-2 1-16,3 0 0 16,-6 0 0-16,2 0 1 15,1 3-1-15,0 0 1 16,0 3 0-16,-3 0 0 15,1-1 1-15,-1-1-1 16,1-1 0-16,1-2 0 16,0 2 0-16,-1-2 0 15,3 2 0-15,1 2 0 16,-4 1-1-16,2-1 1 16,-1 0 0-16,1-1 0 0,0-2-1 15,1 3 1-15,-2 0 0 16,-1-2-1-16,-1 0 1 15,2 0 0-15,-1-2 0 16,2 3-1-16,0 1 0 16,-1-3 0-16,2 2 0 15,1-3 0-15,0-2 1 16,2 0-1-16,-1-2 0 0,0 1 0 16,-1 1 1-16,-2 3-1 15,3-1 0-15,-3-2 1 16,0 5-1-16,1-2 0 15,-2-1 1-15,3 3-1 16,3-3-1-16,0 0 1 16,0-2 0-16,0-2 0 15,1 2 0-15,-2 2-1 16,0-1 1-16,-1 4 0 16,-1-5 0-16,-2 1 0 15,7 1 0-15,-2 1-1 16,-1 1 0-16,2-2 0 15,-2 0 1-15,3 0-1 16,0-1 0-16,0-2 0 16,-2-1 1-16,6 1-1 15,-2 0 1-15,-2 0 0 16,3-2 0-16,-5 2 0 0,4 1 1 16,-1 1-1-16,2 1 0 15,-2 0 0-15,-1-3 0 16,4 0 0-16,0 1 0 15,-1 0 0-15,1 0 0 16,-3 4 1-16,2-2-1 16,2-1 0-16,-2 0 0 15,4 2 0-15,-1-1 0 16,-6-2 1-16,6 4-1 16,-5-2 0-16,2 1 0 0,-1 6 0 15,-1-1 0-15,-5-1 0 16,1 0-1-16,-1-2 1 15,1 1 0-15,4 3 0 16,0 0 0-16,2-2 0 16,2 2 0-16,-2-3 0 15,3-1 0-15,-1 3 0 16,-2-5 0-16,1 5 0 16,-1-2 0-16,4 1 0 15,-2 1 1-15,1-2-1 16,0-1 0-16,-4 1 0 15,3 2-1-15,2 4 1 16,1-1 0-16,3-1 0 16,-3-3 0-16,-2-1 1 15,2 1 0-15,-5 2 0 16,4 1-1-16,-5-1 1 0,-4-1 0 16,-1 2 0-16,-1 0 0 15,5 2 0-15,0-1 0 16,5 0 0-16,2 0 1 15,-2-2-1-15,0 1 2 16,0-1-1-16,-1-1 1 16,-2 3 3-16,1 0-1 15,-1 4-1-15,-1-1 1 16,2 1-3-16,1-4 0 0,-1 2 0 16,1 0 1-16,1 1-1 15,-1 1-1-15,-4-2 0 16,1 1 0-16,-1 1 0 15,-1 0 2-15,4 3 4 16,-4-1 3-16,-3-2 8 16,-6 0 3-16,5 2 0 15,-3-2-1-15,2 2-8 16,6 2-2-16,-9 0-3 16,1-1-2-16,-4-2-1 15,-3 1 0-15,3-2 0 16,-4 2 3-16,0 0 9 15,0 0 5-15,0 0 4 16,0-1-1-16,0 0-10 16,0 1-3-16,0 0-5 15,0 0 0-15,0 0-2 16,0 0 0-16,1 0-1 0,2 0 0 16,0 0 0-16,3 0-1 15,0 0 1-15,0 0-1 16,-3 0-1-16,3 0 0 15,1 1-1-15,-1-1 1 16,4 0-1-16,1 1 0 16,-2-1 0-16,31 2 0 15,-25-2 0-15,-2 0 1 16,1 0-1-16,2 0 0 0,-1 2 1 16,-2 0-1-16,-1-1 0 15,6 2 0-15,-6-4 0 16,3-1 1-16,1 2-1 15,-1-2 1-15,1 3 0 16,5 0-1-16,-4 2 1 16,0-2 0-16,-3-1 0 15,2 0 0-15,-4-1 0 16,0-2-1-16,-1 5 1 16,1-1 1-16,3 1 0 15,1 0-1-15,0-2 1 16,-6 3-2-16,2-2 1 15,-4 3 1-15,1-1-1 16,5-3 1-16,-6 2 1 16,3 0 1-16,0-1 13 15,-3 3 3-15,3-1 5 16,2-2 0-16,-2 2-12 16,-1-3-2-16,-2 3-5 0,-1-3 0 15,1 1-1-15,0 1-2 16,0 0 0-16,1 1-1 15,-4-3 1-15,3 2-1 16,1 1 0-16,-4-3 0 16,4 3 0-16,-1-3-1 15,-3 0 1-15,2 0 0 16,-1 1-1-16,1 0 0 0,-1-1 1 16,0 0-1-16,-3 0 1 15,1-2 0-15,-4 1 0 16,0 0-1-16,0 1 1 15,0 0-1-15,0 0-1 16,7 0 1-16,1 1-1 16,0 0 1-16,1-1 0 15,0 0-1-15,-1 0 1 16,-1 0-1-16,1 0 1 16,-1 0-1-16,-2 0 1 15,2 1-1-15,-1-1 1 16,1 0-1-16,2 1 0 15,-4-1 1-15,0 0-1 16,2 0 0-16,-1 1 0 16,-1 0 0-16,2 0 0 15,-3 1 0-15,2-1 0 0,1 1 1 16,0 0-1-16,4 0 0 16,-5 0 1-16,-4-2-1 15,5 3 1-15,-7-3-1 16,3 1 0-16,2 0 0 15,-5-1 0-15,3 1 0 16,5 2 0-16,-2 0 0 16,2 1 0-16,-3-1 0 15,0-1 0-15,-2 0 0 16,3 2 0-16,-6-4 0 16,0 0 0-1,10 2 0-15,-5 2 0 0,7 2 0 0,22 27 0 16,-30-32 0-16,3 4 0 15,-6-2 0-15,4 4 1 16,-5-3-1-16,5 1 0 16,7 1 0-16,-8 0 0 15,7 1-1-15,0 0 1 16,-7-3-1-16,11 2 1 16,-7-1 0-16,5 2 0 15,-3 0 0-15,2 0 1 16,-1 1-1-16,-2-4 0 15,2 1 0-15,-2-1 0 16,-3-1 0-16,5 4 0 16,-2 0 0-16,1 0 0 15,0 1 0-15,1-1 0 16,0-1 0-16,0 0 0 16,1 0 0-16,1 2 0 0,0-5 0 15,-1 6 0-15,1-2 0 16,-2 0 0-16,2 5 0 15,-2-8 0-15,2 5 0 16,4-2-1-16,-3-1 1 16,1 3 1-16,-3-5-1 15,1 7 0-15,0-3 0 16,0 3-1-16,1 3 1 16,-1-6 0-16,-2 3 0 0,-1-4 0 15,1 0-1-15,3 4 1 16,-5-3 0-16,2 1 0 15,2 3 0-15,-1-4 0 16,2 4 1-16,-3-5-1 16,4 6 0-16,-1-2 0 15,2 0 0-15,3 3 0 16,-6-5 0-16,2 3 0 16,-1 1 0-16,1-1 0 15,0 2 0-15,-2-1 0 16,1-1-1-16,1 1 1 15,0-1 0-15,1 0 0 16,2-1 1-16,-1 3-1 16,1 0 1-16,0 1-1 15,-1 1 0-15,3-2-1 16,-3 0 1-16,0-3 0 0,0 3 0 16,-3-2 0-16,1-2-1 15,-1 0 1-15,2 1 0 16,-4-2 0-16,-1 3 1 15,2 3-1-15,2-4 0 16,0 2 0-16,-1-1 0 16,1-1 0-16,1 1 0 15,5 0 0-15,2 0-1 16,0 3 1-16,0-3 0 16,-4 0 0-16,6 0 0 15,-6-1 0-15,2 2 0 0,3 2 0 16,-1-2 0-16,1 3 0 15,0 0 0-15,-1-1 0 16,1 2 0-16,-2-2 0 16,2 0 0-16,1 3 0 15,-7 0 1-15,0 0-1 16,-1 0 0-16,-4-2 0 16,5 2 0-16,-1-4 0 15,-6 2 0-15,6 0 0 16,1 0 1-16,5 2-1 15,-1-3 0-15,0 0 0 16,-3 2 0-16,0-3 1 16,4 2-1-16,-2 3 0 15,2-3 0-15,-1 2 1 16,0-2-1-16,0 0 0 16,1 0 0-16,0 4-1 0,-2-4 1 15,-2 4 0 1,2-3 0-16,-3 3 0 0,-3 2 1 15,5 0-1-15,-8-1 1 16,4-3-1-16,3 3 0 16,-8-1 0-16,5 2 0 15,-6 2 0-15,0-2 0 16,-2-3 0-16,6 2 0 16,2 0 1-16,4-2-1 15,3-2 0-15,-7 1 1 0,6 0-1 16,-3-2 1-16,-1 0-1 15,2-6 0-15,-4 1 0 16,0 2 0-16,0 1 0 16,3 1 1-16,0-2-1 15,-4-7 1-15,0 2 0 16,-5 1-1-16,-2-4 1 16,2 6 1-16,-4 0 1 15,1 0-1-15,-3-3 1 16,1 1 0-16,-3-4-1 15,0 1 1-15,2 1 1 16,0-5 0-16,-4 0 1 16,1 2 2-16,-2-4 18 15,-1 0 4-15,2 0 2 16,0 0-1-16,-2 0-18 16,2 0-6-16,0 0-4 15,0 0 1-15,0 0-2 0,0 0 1 16,0 0 1-16,0 0-2 15,0 0 1-15,-1 0-1 16,1 0 0-16,0 0-1 16,0 0-1-16,0 0-1 15,0 0-9-15,0 0-18 16,0 0-57-16,-1 0-43 16,1-1-147-16,0-1-107 15,0 1 241-15</inkml:trace>
  <inkml:trace contextRef="#ctx0" brushRef="#br2" timeOffset="116608.89">18726 12401 410 0,'-5'-8'235'0,"1"3"-16"16,-2 1-25-16,2 2-26 15,1 2-14-15,-3 4-38 16,6-4-8-16,-1 0-16 16,0 0-11-16,0 2-20 15,1 11-12-15,1 0-23 16,6 31-6-16,-2-25-5 16,3-2 0-16,3 4-7 15,-2-2-1-15,3 2-2 0,-1-1 2 16,-5 0-4-1,9 4 1-15,-5-4 2 0,0 0-4 16,-2 1 27-16,-5-4 11 16,-1 0 19-16,1-1 15 15,-6-5-3-15,-2-1-1 16,-10-2 1-16,-4-2-5 16,-5-3-5-16,-7-2-9 0,0-3-22 15,-5-1-12-15,4-1-21 16,1 0-22-16,1 3-60 15,-1-1-47-15,3-2-106 16,1 3-57-16,2-2 184 16</inkml:trace>
  <inkml:trace contextRef="#ctx0" brushRef="#br2" timeOffset="123030.23">11923 13007 111 0,'-1'0'93'0,"0"0"15"15,0 0-5-15,0 0-20 16,0 0-16-16,0 0-21 15,0 0-12-15,1 1-20 16,0-1 0-16,0 0 3 16,0 0 2-16,0 0 13 15,0 0 5-15,0 0 9 16,0 0 2-16,0 0-8 16,0 0-2-16,0 0-1 15,0 0-1-15,0 0-4 0,0 0-3 16,0 0-12-16,0 0-2 15,1 0-4-15,1-1-2 16,2 0-1-16,2-2-1 16,-1 1 1-16,0 0 1 15,-1-1 1-15,-1-1 7 16,1 2 11-16,2-5 1 16,0-2 4-16,1 1-6 15,27-29-15-15,-26 29-2 0,0-1-7 16,-3 1-1-16,3 3-2 15,-1-2 8-15,1-3 17 16,0-1 4-16,2-3 9 16,-4-2-6-16,5 3-13 15,0-4 1-15,0-1 12 16,0-2 2-16,-1 1 7 16,1 2-3-16,-5-2-4 15,6 1 1-15,-1 0 0 16,-2 0 3-16,3 0-4 15,-3 1-2-15,-2-1-8 16,3 3-6-16,0-1-9 16,-1-2-2-16,1 2-1 15,-3-2 1-15,2 1 4 16,1 6 1-16,1-5 2 16,-1 4 0-16,0-1-5 0,1-2-1 15,-3-2-3-15,-1 1 0 16,4-1-1-16,-3-1-1 15,5-2-1-15,1 0-1 16,-2-1 0-16,-1-1 0 16,1 0-1-16,-1-2 1 15,-2 0 0-15,2 2 0 16,-3-1 0-16,0 2 1 16,0-3 0-16,2-4 0 15,0 4 1-15,2 1-2 16,-4 1 0-16,5 4 0 0,-3-1 0 15,3-2 0-15,2 3 1 16,-7-1-1-16,1 1 1 16,2 0 0-16,-3 2 0 15,3-4 1-15,-1 2 0 16,-3 2 0-16,3-4 0 16,-3 4 1-16,2-2 0 15,-1 0 4-15,0-1 11 16,0 2 1-16,-2-2 2 15,-3 1-3-15,3 6-8 16,-2 1-2-16,-1 3 2 16,1-2 0-16,-1 2-1 15,0-3-1-15,2 1-3 16,-1-1-2-16,1 0-1 16,-1 0-2-16,-1 1 0 15,2-1 0-15,-2 0 0 0,3 3 1 16,-2-3 0-16,-1 1 0 15,0 0-1-15,2 0 0 16,-2 1 0 31,2-1-1-47,-2-1 1 0,1-1-1 0,-1 3 1 0,4-3 0 0,-1 1 0 0,-1 3 1 16,-1 0 2-16,0-1 0 15,1 1 1-15,0-3 0 0,-2-2-1 16,0 2 1-16,-2 3 0 15,2-4-1-15,2 3 1 16,-2-2 2-16,-1-7 1 16,1 6 0-16,1 0-1 15,-1-2 0-15,3 3-1 16,-4 0 1-16,-2-2 0 16,3 2 0-16,-3-1 0 15,0 0-1-15,3 1-1 16,-3 0-1-16,2-5 0 15,2 3-1-15,-4-2 0 16,0-1-1-16,0 1 1 16,0 0-1-16,-1 0 1 15,1 3-1-15,3 0 1 16,0-3-1-16,-2 1 1 16,2 0-1-16,-2 1 0 0,0 2 0 15,-1-1-1 1,1 1 0-16,1-1 0 0,0 1-1 15,1 2 1-15,-3 0-1 16,3 0 0-16,1 1 0 16,-4-1 1-16,1-5 1 15,-1 7 0-15,0-3 1 16,1 4 10-16,0 0 0 16,-1-1 1-16,0 4-1 15,0-2-9-15,4 1-1 16,-4 2-2-16,0 1 0 15,0 0 1-15,-1 0-1 0,1 0 2 16,0 0 0-16,0-3 0 16,0-1 1-16,0 3-1 15,0 0 0-15,0 1-2 16,0 0 1-16,0-2-2 16,0 2 0-16,0-3 1 15,0 2-1-15,0-2 1 16,0 3-1-16,0 0 0 15,0 0 0-15,0 0-1 16,0 0 1-16,0 0 0 16,0 0 1-16,0 0-1 15,0 0 2-15,0 0-1 32,0-1-1-32,0 1 1 0,0 0-1 0,0 0 0 15,0 0 0-15,0 0 0 16,0 0 1-16,0 0 0 0,0 0 1 15,0 0 0-15,0-1 0 16,0 1-1-16,0 0 1 16,0 0-1-16,0 0 1 15,0 0 11-15,0 0 3 16,0 0 5-16,0 0 0 16,0 0-5-16,0 0-3 15,0-1-3-15,0 1-2 16,0 0-3-16,0 0-1 0,0 0-1 15,0 0-1 1,0 0-1-16,0 0-1 0,0 0 2 16,0 0-1-16,0-1 0 15,0 1-1-15,0 0 1 16,0 0 0-16,-3-5 1 16,3 3 1-16,0-2-2 15,0-2 2-15,0 0-1 16,0-3 0-16,0-1 1 15,5-26 0-15,-6 28 1 16,1 0 0-16,4 0-1 16,-5-2 0-16,0 2-1 15,1-2 1-15,0 0-2 16,0 2 0-16,0-1 0 16,-1 1 0-16,-1-1 1 15,-1 1 0-15,3-1 3 16,0 0 4-16,-1 0 2 15,1 0 2-15,0 1-3 0,0 0-3 16,1-1-2-16,-3-2-2 16,-1 1 0-16,3-1-1 15,-3-1 1-15,1 2-1 16,2-4 0-16,-4 3 0 16,3-1-1-16,1 2 1 15,-1-4-1-15,-1-2 0 16,2 2 0-16,0-3 0 15,0 2 0-15,0 0-1 0,-1-2 0 16,0 3 1-16,-2-3-1 16,2 2 1-16,1 0-1 15,-2-3 1-15,-1 1-1 16,2 2 1-16,0 1-1 16,-1-3 0-16,2 4 1 15,0 1-1-15,0 0 0 16,0 2 0-16,-4 0 0 15,3-1 0-15,1 4 0 16,-1 1 1-16,1 4-1 16,0 3 0-16,0-1 0 15,0 0 0-15,0 0-1 16,0 0 0-16,0 1-1 16,0 0 0-16,0 0 0 15,0 0 1-15,0 0 1 16,0 0-1-16,0 0 1 15,0 0-1-15,0-1 1 0,0 1 0 16,0 0 0-16,0 0 0 16,0 0 0-16,0 0-1 15,0 0 1-15,0 0 0 16,0 0 1-16,0 0 0 16,0 0-1-16,0 0 1 15,-1-1-1-15,1 1 0 16,0 0 0-16,0 0-1 0,0 0 0 15,0 0 0-15,0 0-1 16,0 0 1-16,0 0 0 16,0 0 1-16,0 0 0 15,0 0 0-15,0 0 0 16,0 0 0-16,0 0 0 16,0 0-1-16,0 0 1 15,0 0-1-15,0 0 1 16,0 0 1-16,0 0 1 15,0 0 0-15,0 0 0 16,0 0-1-16,0 0 0 16,0 0-1-16,0 0 0 15,0 0 0-15,0 0 0 16,0 0 0-16,-1 0 0 16,1 0 0-16,0 0 1 15,-1-2 0-15,1 1-1 16,0 0 0-16,0 1 0 15,0-1 0-15,0 0 0 0,0 0 0 16,-1 0 1-16,-2 0 0 16,3 0-1-16,-1 0 0 15,0 0 1-15,0-1-1 16,0 0 0-16,-1-2 0 16,1 3 0-16,0-1 0 15,-1-3 0-15,-3-1 1 16,3 2-1-16,-1-1 1 0,0 3-1 15,3 1 0-15,-3-5 0 16,0 2 0-16,-1-2 0 16,1 1 0-16,2 4 0 15,0-1 0-15,-1-2 0 16,1 3 0-16,-4-3 0 16,4 0 0-16,0 2 0 15,-5-8 0-15,4 9 0 16,-1-3-1-16,-1-3 0 15,-2 0 1-15,4 1 0 16,-2 0 1-16,3 3 0 16,0 2 0-16,-1-2-1 15,-1-1 0-15,-1-1 0 16,-2 0 0-16,1-4 0 16,-2 6 0-16,0-6 0 15,-28-26 0-15,26 30 0 16,1-3 1-16,1 2-1 0,-3 3 0 15,0-3 0-15,-1-1 0 16,0 2 1-16,1-6-1 16,1 4 1-1,5 4-1-15,0 1 0 0,-14-8 0 16,-4-5 0-16,0 2 0 16,7 5-1-16,1-1 0 15,3-2-1-15,-1 3 1 16,-1-2-1-16,-1 0-1 0,5 1 0 15,-4-1-1-15,6-1-1 16,-5 1 0-16,-2-1-3 16,-2-2-2-16,0 1-1 15,-5-4-1-15,6 4 5 16,-1 0 2-16,0-1 2 16,3 4 0-16,-4-4 2 15,1 2-1-15,-2-2-4 16,2 0-1-16,-4 1-1 15,1-3 1-15,0 0 5 16,-1 2 1-16,0-2 1 16,1 2 0-16,-2 0-1 15,-1-2 0-15,-1 2 0 16,-1-2-2-16,-2 1 0 16,0 3 1-16,6-2-1 15,-1 1 1-15,0-4 1 16,6 2-2-16,-8-1 1 0,1 2 0 15,0-3-1-15,-7 0-2 16,1-2-3-16,-3-4-2 16,0 3 0-16,0-2 0 15,-2 0 1-15,3 2-2 16,1 1 0-16,-2-4 2 16,5 3 2-16,-2 0 3 15,-2 0 4-15,4 0-1 16,2 0 0-16,-3-2 1 15,6-2-6-15,-2 2-1 0,-4 1-2 16,1 1-2-16,-7 0-1 16,-1-1-1-16,-1-2-2 15,2-1 1-15,2 5 7 16,-1-2 2-16,0-2 4 16,2 4 1-16,2-3 0 15,0 0 1-15,0 1-1 16,1 0 0-16,0-3-1 15,-3-3 0-15,6 0-2 16,-1-2-4-16,-3-4-8 16,3 2-1-16,-10-3 1 15,-2 3 2-15,-1-2 7 16,2 1 2-16,0 5 2 16,2-1 0-16,-1-2 1 15,1 1 0-15,-1-4 1 16,3 1 0-16,-1-2 0 0,4 0-1 15,-1 0-3-15,-6-3-2 16,9-3-3-16,-6-1 0 16,0-1 2-16,4 2 3 15,-6 0 2-15,-1 1 1 16,0 4-1-16,0 1 0 16,0 6-3-16,-1-2-7 15,2 2-16-15,0-6-7 16,3 1 2-16,1 3 5 0,-2-4 19 15,3 3 5-15,0-3 4 16,3 0 0-16,1 1 0 16,-7-1 0-16,-2 6 0 15,-3-5-2-15,1 3 0 16,5 1-2-16,0-4 1 16,0 4 0-16,2-1-8 15,-1 4-1-15,0 2-2 16,4-1 0-16,-5-2 8 15,5-1 3-15,2 1 1 16,-2 0 0-16,2 0 1 16,4-2-1-16,-5 2 1 15,3 2-1-15,-1 1 1 16,-5 0 0-16,4 1 0 16,-5-2 0-16,7 4-1 15,0 1 2-15,3 3-1 16,0 0 0-16,0-1 1 15,3 1 0-15,-1 2 0 0,4 4 0 16,1 1 0-16,1 0-1 16,2 1 1-16,-1-2-1 15,3 2 0-15,4 3 0 16,-4 3-1-16,5-1 1 16,0 3-1-16,-3-1-1 15,5 0-2-15,0 1-3 16,0 0-13-16,0 0-4 0,1 0-2 15,0 0 1-15,0 0 8 16,0 2 4-16,3 15 4 16,10 36 1-16,-11-25 5 15,5 0 1-15,-5 6 2 16,0-4 1-16,2 0 0 16,-3 1 1-16,3-6 2 15,-5-3 1-15,1-9 1 16,2-2 1-16,-5-9 4 15,5-1 9-15,-6-5 5 16,3 3-1-16,-1 0-7 16,-2-12-8-16,-5-14-5 15,-10-32-1-15,8 23 0 16,0 0 0-16,4 1-2 16,1 3-1-16,4 7-2 15,2 6 1-15,0 3-2 16,4 0-1-16,1 3-1 15,-1 1-3-15,8 6-7 0,2 4-3 16,8 5 0-16,2 4 1 16,4 8 10-16,4 6 3 15,3 5 4-15,4 5 0 16,3 1 49-16,6 5-32 16,4-3 0-16</inkml:trace>
  <inkml:trace contextRef="#ctx0" brushRef="#br2" timeOffset="209370.41">13548 9391 219 0,'-33'-81'177'0,"33"76"5"16,-5 0-28-16,2 3-16 0,1 2-42 15,-1 0-18-15,3 0-37 16,-1 0-13-16,-1 2-18 15,-5 15-5-15,-32 27-2 16,30-23-2-16,4 0-1 16,-1-2-1-16,10-1 0 15,-4-4 1-15,6-4 10 16,4-2 5-16,2-4 17 16,6-2 20-16,-6-3 15 15,5-4 3-15,-1-6-1 16,-3-3-9-16,2-3 0 15,-1 2 0-15,-7-5-7 16,-2 2-5-16,-4-2-11 16,-1-1 0-16,0 4 3 15,-1-2 0-15,-8-1-3 16,-4 1-1-16,0 4-1 16,0 3-2-16,7 8-13 15,0 1-7-15,-1 5-15 16,-1 3-6-16,-2 6-5 0,-2 5-1 15,5 4 2-15,4 3 3 16,4 1 1-16,5 2 0 16,1-4-2-16,4-1 0 15,0-3 1-15,3-3 3 16,5-2 2-16,-4-4 2 16,8 0 2-16,-4-1 0 15,-3-8 1-15,2-1 1 16,-6-4 3-16,0-4 2 0,-2 1 3 15,-5-2 3-15,-1-3 2 16,-7-1-1-16,-2-2-2 16,-3 1-1-16,-8-2-3 15,3 5-2-15,-1 7-3 16,-2-2-3-16,4 8-6 16,-1 3-2-16,-1 5-3 15,5 9-1-15,2 2 1 16,1 0 0-16,7 6 2 15,2-2 0-15,2-1-1 16,3 0 1-16,3-5 1 16,-1-2 1-16,6-6 4 15,2-3 1-15,0-7 2 16,2-3 2-16,2-9 4 16,-3-2 1-16,1-6 2 15,-5-2 1-15,-2 1 1 16,-5-2 0-16,-4 0 1 0,-5-1 0 15,-10 0 3-15,0-1-2 16,-8 5-1-16,2 4 0 16,1 7 0-16,0 7-1 15,0 4-5-15,-1 7-5 16,2 8-8-16,3 2-2 16,0 4-2-16,5 3 1 15,5 2 2-15,0 2 1 16,2-5 2-16,3-3 0 15,-2-2-2-15,4-6-33 0,3-1-82 16,-3-4-57-16,3-8-126 16,-1 1-104-16,4-8 267 15</inkml:trace>
  <inkml:trace contextRef="#ctx0" brushRef="#br2" timeOffset="210870.35">13621 9442 168 0,'-16'-54'73'16,"13"48"-23"-16,3 4 6 15,-1 1 6-15,1 0 0 16,0 0-8-16,0 0-18 0,0 1-17 15,0 0-3-15,0-2-4 16,0 1 9-16,-1 1 22 16,0 0 8-16,0 0 0 15,1 0-7-15,0 12-15 16,-2 3-1-16,-1 27-1 16,-4-26-1-16,2 1-8 15,3 3-5-15,2 1 6 16,0 1 10-16,-2 2 4 15,0 0-1-15,-5 0-10 16,4 4-10-16,2 3-8 16,-3 1 0-16,-1 1-1 15,-4-2-1-15,1 2 0 16,0-2-1-16,6 3 0 16,-1-1 0-16,-7-7-1 15,4 0 0-15,-1-6 0 16,2-3 0-16,2-6-1 0,1-3-2 15,-1-6-15-15,1-2-10 16,4-5-8-16,-2 4 1 16,0 0 15-16,0-6 8 15,3-12 6-15,4-30-16 16,-1 26-49-16,-2 0-14 16,-1-4-20-16,6-2 9 15,1-2 50-15,-3-3 16 16,3-4 24-16,-2-2 7 0,0-5 23 15,2-1 19-15,-4 1 43 16,-4 1 12-16,3 9 10 16,-2 6-9-16,-4 8-26 15,1 3-5-15,-2 7-7 16,1 4-8-16,1 5-13 16,1 0-11-16,0 8-20 15,-1-6-5-15,0 0 1 16,0 24 2-16,-8 33 3 15,1-19 1-15,-6 7-1 16,0 0 1-16,6 9-4 16,-2-2-1-16,-5 0-2 15,-1 1 0-15,5 2-1 16,-6-2-1-16,7 1 0 16,3-2 0-16,-4-6-1 15,-1-4 0-15,3-6 0 16,-4-3 0-16,2-3 0 0,6-1-1 15,-6 0 0-15,4-1-2 16,2 2-1-16,-1 0-20 16,1-5-26-16,2 0-11 15,-1-12-25-15,1 0 9 16,2-6 9-16,1-6 4 16,1-1 10-16,-2-1-4 15,0 0-10-15,0 0 4 0,1-20 12 16,9-36 15-16,-4 19 28 15,4 1 5-15,0-3 3 16,1 2 0-16,4-5 0 16,-5-4 0-16,0-2 2 15,-1-4 2-15,-1 5 21 16,1 2 15-16,-3 4 24 16,1 6 7-16,-3 4 3 15,-1 6-5-15,-3 8-11 16,8 1 1-16,-1 7-2 15,-5 0-3-15,1 5-2 16,-3 0-2-16,-2 5-15 16,0 0-8-16,2 0-14 15,0 0-7-15,-1 0-6 16,-1 21 3-16,-11 33 0 16,7-22-2-16,-6 13 1 15,0 2-1-15,1 10 0 16,-1 5 0-16,-4-3-1 0,-2-4 0 15,1-7-15-15,1-4-6 16,5-3-8-16,0-2-3 16,5-2 8-16,-1-2 6 15,1-3 7-15,2-1 3 16,0-4 3-16,0-1 1 16,1-3 0-16,0-2 1 15,-2-4-38-15,2-4-23 16,1-7-27-16,0-1-10 15,2-5 13-15,-1-1 20 0,1-1 23 16,0 1 7-16,0-3-31 16,2-17-36-16,7-35 63 15</inkml:trace>
  <inkml:trace contextRef="#ctx0" brushRef="#br2" timeOffset="211335.16">13441 9942 142 0,'8'-35'92'15,"-6"2"-2"-15,2 14-37 16,3 4-7-16,-9 7-2 16,6 7 5-16,-2-1 13 15,1 3-7-15,-3-1-14 0,-2 0-10 16,1 7-23-16,-2 16-2 15,-7 38-2-15,8-21-2 16,-7 10 1-16,-2 2-1 16,-2 2 0-16,-7-2-1 15,2 2 0-15,-1-1-2 16,4-2-5-16,2-1-5 16,6 1-1-16,-1-4 1 15,5-8 7-15,1-5 4 16,-2-16 0-16,1-2 2 0,2-8-2 15,1 0-2-15,0-4 1 16,0-4 7-16,0-6 13 16,0 5 5-16,0 0 1 15,3-22-7-15,5-38-11 16,-1 25-2-16,1-4-2 16,1-3-1-16,3 0 0 15,-3-3-1-15,7 4-1 16,0 3-2-16,1-1-34 15,-1 5-34-15,-5-2 44 16</inkml:trace>
  <inkml:trace contextRef="#ctx0" brushRef="#br2" timeOffset="213327.69">13616 9330 37 0,'-1'0'30'0,"0"0"0"16,0 0-7-16,1 0-43 0,-1 0 14 15</inkml:trace>
  <inkml:trace contextRef="#ctx0" brushRef="#br2" timeOffset="-213710.26">13600 9324 144 0,'0'0'116'0,"-1"0"6"16,0 0-17-16,-1 0-14 15,2 0-29-15,-2 0-14 0,1 0-19 16,0 0 0-16,0 0 2 16,0 0 4-16,0 1 10 15,-1 5 3-15,-2 3 6 16,2 2 0-16,-9 27-9 16,11-25-4-16,0 0-1 15,-2 0-3-15,1-1-7 16,0 2-3-16,-6-2-12 15,7-1-5-15,-3 3 10 16,0-1 4-16,3 2 7 16,-5 1 2-16,4 3 2 15,-1-3-4-15,-2-1-2 16,1-1-1-16,1 0-12 16,0 0-2-16,2 2-4 15,0-2-1-15,-3-1-2 16,2-3 0-16,-6 0 0 15,8 3 1-15,-1-3 12 16,-3 1-1-16,3-2 0 0,-10-5-3 16,8 2-11-16,1 1-1 15,0 2 1-15,3 3 1 16,-4-2 0-16,1 2 1 16,-4 3-2-16,1-7-1 15,3 7-1-15,0-3-2 16,0-2-1-16,1 3 1 15,0-1 0-15,-4 1 0 0,3 2 0 16,1 0 1-16,-3-1-1 16,2 4 0-16,0-2 0 15,-1-3 0-15,2 1-1 16,1 0 1-16,-2-1 0 16,-2 3 0-16,0-2 0 15,-4 1 1-15,4 0-1 16,-2-3 1-16,4 2-1 15,1-3 1-15,-4 0-1 16,4 1 0-16,-1-2 24 16,-1 1 5-16,2-1 5 15,2 1 2-15,-2-1-23 16,-4-3-2-16,1 1-4 16,-4-1 0-16,7 2-2 15,0 1-1-15,-3-1 0 16,2 2 0-16,-3-2 0 15,2 2 1-15,1 2 0 16,-2-4 1-16,-4 3 3 0,3-1 8 16,-3-4 4-16,1 1 1 15,3 1-4-15,-1-1-9 16,4 4-7-16,0 4-1 16,-2-4 0-16,2 1-1 15,-4-2 1-15,-1-1 0 16,4 4 0-16,-6 2 0 15,4 2-1-15,-2-2 0 0,0 1-1 16,5 1 0-16,-2-1 0 16,0-1 0-16,0 3 0 15,-2-1 0-15,1 1 1 16,2 2 1-16,-1-1-1 16,-2-4 1-16,-1 2-1 15,3-1 0-15,-4-4 0 16,3 5 0-16,0-2 0 15,-4-2-1-15,5 7 0 16,-2-5 0-16,-2 0 1 16,2 0 0-16,-3 0 0 15,2 2 1-15,-3 3 2 16,-2 1-1-16,4 2 0 16,-4 1-1-16,2 0 0 15,-3 1-1-15,4-1 0 16,0-1 0-16,-3 0 0 15,4-1-1-15,-3-2 0 16,2 3 0-16,0-2 0 0,1 1 1 16,1-1-1-16,-3-3 0 15,4 1 0-15,-2-2 0 16,3-2 0-16,-4-1 1 16,3 0 0-16,0 0 0 15,-1 1-1-15,-1-2 1 16,-1 1-1-16,2 0 0 15,-3 1 1-15,1 1 0 16,0 2-1-16,-1 1 1 0,3 0 1 16,-1 2-1-16,1-2 0 15,-1-3 0-15,0 2 1 16,-1-3-1-16,1 2 1 16,0-1 0-16,-5 1-1 15,6-2 1-15,-9 0-1 16,4 1 0-16,4 2 0 15,-6-1-1-15,1 0 0 16,3 1 1-16,3-3-1 16,-4 4 1-16,6-2-1 15,-5 2 0-15,-5-1 0 16,3 0 0-16,-3 5 1 16,2 2 0-16,-3 1 0 15,-3 4 0-15,0-1 0 16,-4 4-1-16,5 4 1 15,1 0 0-15,0 0-1 16,1 0 0-16,0-1 0 16,-3-6 0-16,5 0 1 0,-2-6-1 15,-1 3 0-15,2-1 0 16,-3 0 0-16,2 4 1 16,1-3-1-16,0 2 0 15,0-3 0-15,3 3 0 16,0 3 0-16,-1 1 0 15,-2 3 1-15,-2 0 1 16,3-4 0-16,-3 4 0 0,-1-1 0 16,-4-1-1-16,-1 7 0 15,5-7 0-15,-3 1 1 16,-1-4-1-16,-1 1 2 16,-8-1 0-16,-3 0 0 15,1 2 1-15,-6 1-1 16,-1 2 0-16,4 3-2 15,-2 3 1-15,-2-2-2 16,2 3 0-16,0-2 0 16,3-2 0-16,5 1 0 15,3-2 0-15,-4-3-1 16,15 1 0-16,-2 2-1 16,0-2-1-16,7 5 2 15,-7 1 0-15,2 0 1 16,-1 2 0-16,6-1 0 15,-4-2 0-15,0-9 1 16,-2-2 0-16,-4-2 0 0,-1-4-1 16,-3-1 1-16,-1 0-1 15,0 2 0-15,-4 4 0 16,4 7 0-16,-2 4 0 16,1 4-1-16,2 5 1 15,0 1-1-15,0 2 1 16,1-2-1-16,-2-6 0 15,2-2 0-15,5 1 0 16,4-3 0-16,-1 5 0 16,3-4 1-16,0 0 0 0,-5-4 0 15,-1-2 0-15,-5 0-1 16,-4-2 0-16,-3 3 1 16,-2-2-1-16,-5 1 2 15,3-1 0-15,1 1-1 16,2 0 0-16,4-1 0 15,2 1 0-15,1 0 0 16,0-2 0-16,2 1 0 16,0-1 1-16,2-1-1 15,-1 0 1-15,4-1 0 16,-3-3-1-16,-9 2 1 16,0-1-1-16,-10 8 1 15,-6 1 0-15,-1 6 1 16,-4 0 0-16,1-1-2 15,3 2-1-15,3 3 0 16,6 5-2-16,4 4 2 0,2 0 0 16,1-4 1-16,5-2 0 15,5-7 0-15,-1 0 0 16,4-4 1-16,-7-5 1 16,0 1-2-16,3-1 1 15,-4-1 0-15,0 4-1 16,3 8-1-16,-4 5 1 15,-1 8-1-15,2 5 1 16,-2 2 0-16,2 0-13 0,-1 0 45 16,5-1 15-16,-1-7 14 15,3-2 16-15,0-8-44 16,1-3-15-16,0-12-80 16,2-3 47-16</inkml:trace>
  <inkml:trace contextRef="#ctx0" brushRef="#br2" timeOffset="-158828.98">16295 13033 92 0,'-1'0'63'0,"0"0"0"16,-2 0-8-16,3 0-22 0,-1 0-11 16,0 0-12-16,0 0-4 15,0 0-1-15,0 0 1 16,0 0 30-16,0 0 12 15,0 0 23-15,-1 0 3 16,2 0-23-16,-2 0-12 16,1 0-22-16,0 0-6 15,1 0-6-15,-1 0-3 0,0 0-1 16,0 0-1-16,0 0-33 16,1 0-40-16,0 0 47 15</inkml:trace>
  <inkml:trace contextRef="#ctx0" brushRef="#br2" timeOffset="-153996.9">16225 13050 135 0,'-1'2'80'0,"-2"-2"3"15,3 0-3-15,-1 0-1 16,0 0-3-16,0 0-5 15,0 0-5-15,0 0-4 16,1 0-1-16,0 0-7 16,0 0 0-16,0-2-6 15,0 1-4-15,9-3-11 16,-2-2-5-16,2 1-5 0,30-20 4 16,-33 19 5-16,4 4 4 15,3-2 3-15,-4-5-3 16,2-1-6-16,0-2-4 15,0 2-8-15,3 4-2 16,2-4 6-16,2 1 2 16,-2-4 3-16,1 0 2 15,4 0-4-15,-1-2-1 16,3 6-4-16,0-5-4 0,-3 3-6 16,-1-1-3-1,-1 3-1-15,-1 0 0 0,-4 1 3 16,1-2 3-16,1 2 1 15,-4 1 0-15,5-1-4 16,-3 4-2-16,-3-5-2 16,2 1 0-16,-4 2 0 15,3-1-1-15,0 3 1 16,-3-2 0-16,-2-2 1 16,0 1 1-16,4 1 8 15,3 1 3-15,-1 0 1 16,1 0-1-16,-7 0-8 15,1-2-2-15,1 2-3 16,-1-2-1-16,3 2 0 16,-2-2-2-16,4 1 2 15,-1 2-1-15,-1 0-1 16,2 1 1-16,-4-2-1 16,0 2-2-16,1 0 1 0,0 2 0 15,0 0-1-15,0-2 1 16,-1 1-1-16,2 0 1 15,0 0 0-15,1-3 1 16,1 1 0-16,-1-4-1 16,3 3 1-16,1-1-1 15,-1 1 0-15,0-1 0 16,-2 2 1-16,1 2 0 16,-2-1 1-16,1-2 0 0,1 1-1 15,-2 1 0-15,1 0 0 16,-1 0 0-16,-1 0 1 15,0-3 0-15,0 3-1 16,-5 0 1-16,8-2-1 16,-4 3 0-16,3-1-1 15,0 0 0-15,-12-2-1 16,9 1 1-16,-3-2-1 16,3-1 1-16,1 2 0 15,3 2 0-15,-2 1-1 16,-2 2 1-16,1-5-1 15,-1 0 1-15,-3 0 0 16,-1-2 0-16,3 1-1 16,0 0 0-16,5 0 1 15,5 3-1-15,-2 1 0 16,-4 0 0-16,0 1 0 16,-3-3 0-16,0 1 0 0,-2 0 0 15,3 0 0-15,1 3 0 16,2-2 1-16,-2-1 0 15,-1 2 1-15,0-3-1 16,-2-1 0-16,3 3 0 16,-4-1 34-16,1 1 4 15,1-1 3-15,-2 2 1 16,4-1-33-16,-1-2-3 16,-2 0-4-16,-2 0-1 0,3 2 0 15,-1 0-1-15,2 2-1 16,-3-1 1-16,0 1 0 15,1 0 0-15,-3-3 2 16,0 3 0-16,2 3 1 16,-1-3 2-16,-2 0-1 15,4 0 1-15,-3-5 0 16,2 5-1-16,0-1 0 16,-1 0-1-16,-2 0-2 15,4 1 1-15,-4 0-1 16,3 0 0-16,-1 1 0 15,1-1-1-15,-4-2 1 16,2 0-1-16,-5 1 0 16,0 1 0-16,0 0 0 15,5 0-1-15,5 0 0 16,-1 1 1-16,1 0-1 16,21 4 1-16,-23-3 0 15,0-2-1-15,-1 3 1 0,2-3 1 16,3 0-1-16,-2 0 0 15,1 0 1-15,1 0-1 16,-1 1 0-16,2-1 1 16,0-1 1-16,2 1 1 15,2 2 3-15,-1 1 0 16,1-3 0-16,-1 2-2 16,-3-2-2-16,3-1 0 0,0 4-2 15,-2-1 1-15,2 2 0 16,-1-1 0-16,-2-1 2 15,1 2 1-15,-4-4 1 16,0 2 1-16,-1-2 0 16,-2 2-1-16,2 1 3 15,-2-2 14-15,-2 3 6 16,1-3 1-16,-3-1-3 16,0 1-15-16,-3-1-6 15,0 0-2-15,0 0-1 16,0 0 0-16,0 0 1 15,0 0 1-15,0 0 1 16,0 0 5-16,0 0 5 16,0 0-2-16,0 0 1 15,0 0-8-15,0 0-4 16,0 0 0-16,3 0-2 0,-3 0 0 16,2 0 1-1,1 0-1-15,-1 0 0 0,3 1 1 16,-1 0-2-16,-2-1 0 15,3 1 0-15,-3-1 0 16,2 0 0-16,0 1 0 16,1 2-1-16,0-1 1 15,-5-2 0-15,7 1 0 16,-3 0 0-16,4 1 0 16,-4-1 0-16,4 1-1 0,-3 1 1 15,1-1 0-15,4 2 0 16,-3-2 0-16,2 2 0 15,25 10 1-15,-25-13-1 16,-1-2 0-16,-4 1-1 16,8 4-1-16,-2 0 0 15,4 4-1-15,0-1 2 16,-1-1 1-16,6 3 0 16,-5 0 0-16,4-2 0 15,-6-2 1-15,0 0 0 16,-1-3 0-16,2 3-1 15,1-1 1-15,1 3-1 16,-1 0 0-16,-4-2 0 16,1 4 0-16,1 2-1 15,-1-4 0-15,0 5 0 16,1 0-1-16,-2-2 2 16,0 7 0-16,1 0 0 0,-2-2 2 15,1-2-2-15,0-2 1 16,0-2 0-16,-1 4 0 15,1-4 1-15,1 1-1 16,-2-1 0-16,0-1 0 16,-2-1-1-16,0 1 1 15,-4-1-1-15,5 4 1 16,-3-2-1-16,1 5 0 16,2-2 0-16,-3-5 1 0,1 2-1 15,-4-4 2-15,-1 2-1 16,-1-3-4-16,0-3-22 15,-1-1-10-15,0-1-20 16,0 0-7-16,-1 0 13 16,2-9 8-16,-2-14 17 15,1-28 12-15,1 30 6 16,0 4 3-16,3 5 4 16,-3 1 1-16,0 7 7 15,2 0 2-15,-1 3 2 16,-1 2-3-16,0 0-9 15,0 0-4-15,0 0-4 16,0 3 4-16,5 13 6 16,13 27 2-16,-16-24-1 15,3 0-1-15,-2-1-1 16,-3 1-1-16,1-3 13 16,-1-1 4-16,-1-4 7 15,-2-2 7-15,-4-3 3 0,-3-4 1 16,-12-2-3-16,0-2-6 15,-3-4-18-15,-1 3-5 16,3 1-28-16,-3 2-38 16,0 1-103-16,1 3-62 15,-1 2 133-15</inkml:trace>
  <inkml:trace contextRef="#ctx0" brushRef="#br2" timeOffset="-64842.39">13405 4179 705 0,'4'-4'297'0,"-3"-1"-102"16,-1-3-180-16,5 0 0 15,-1 2 28-15,0-1 6 16,4 1 28-16,-9-2 14 16,-6 0-12-16,1 3-15 15,-6 1-33-15,1 0-17 16,4 5-19-16,-5 3-7 0,8 8-3 16,-3 2 1-16,-5 12 4 15,5 7 3-15,-7 13 5 16,0 2-1-16,-9 11 0 15,-1 7 1-15,-13 5 2 16,-6 10 1-16,-8 7 3 16,-2-2-2-16,0 2 13 15,-2-4 3-15,2 0 17 16,-8 0 11-16,-8 0 1 16,-3-1 4-16,-9-4-11 15,-2-4-8-15,6-8-11 16,-5-5-6-16,-3-12-3 15,-5-3-1-15,-12-12 5 16,8-6 2-16,2-12 0 16,4-8 1-16,-4-7-3 15,-3-4-2-15,-4-9 11 0,8-5 4 16,11-8 5-16,-1-4 5 16,4-5 3-16,-6 0 2 15,-1-7 4-15,6 5-2 16,8-1-17-16,7 1-6 15,2 1-11-15,0-2-5 16,-5 0 2-16,2 0 0 16,1 8 2-16,4 2 0 15,6 4-2-15,4 4-2 0,16 3-4 16,1 4-1-16,15 7-5 16,2 4-2-16,2 0-6 15,7 2-3-15,3 1-13 16,3-3-8-16,0 0-6 15,0 0 2-15,0 0 10 16,0 0-8-16,3 7-22 16,-2 2-14-16,9-4-33 15,3 1-5-15,31 26-11 16,-32-26-14-16,9 2-7 16,-2 3 7-16,-1-3 40 15,2-1 31-15,-6-5 48 16,-1-4 17-16,-3-6 13 15,-1-3 3-15,-6-4 4 16,-2-6-1-16,-3-5 13 16,-3 0 14-16,-8-8 30 15,-7-1 15-15,-6-2 13 16,-3 3-7-16,1 11-13 0,5 8-9 16,0 4-14-16,1 4-9 15,1 7-21-15,2 6-11 16,1 13-25-16,2 5-7 15,4 15-6-15,-3 8 0 16,6 14 6-16,4 2 2 16,8 4 4-16,7-4 1 15,7-7 0-15,5 3 19 16,6-8-121-16,-1-1-29 16,21 4 81-16</inkml:trace>
  <inkml:trace contextRef="#ctx0" brushRef="#br2" timeOffset="-203340.82">16267 13744 410 0,'30'-45'284'0,"-28"41"37"16,-6-1-51-16,-1 2-65 15,0-3-14-15,0 3-36 16,2 2-11-16,-7 0-7 15,6 4-10-15,-8 1-18 16,-1 5-15-16,5 4-39 0,-7-3-16 16,2 8-25-16,2-3-6 15,1 5-9-15,4 3-4 16,-4 0-3-16,-4 1 0 16,5-1 1-16,4 1 0 15,5-7-4-15,3 1 0 16,4-7-4-16,-3-4-1 15,12-1 1-15,-3-5 2 16,4-4 5-16,-1 3 3 0,0-7 5 16,2 1 3-1,-5-4 5-15,1-4-2 0,-2 1 5 16,-2-1 9-16,-1-3 13 16,-3 0 11-16,-6-4 19 15,-2 0 1-15,-6-2 3 16,-3 0-2-16,-1 2-18 15,-2 3-7-15,1 6-20 16,0 7-9-16,-4 6-13 16,9 5-5-16,-8 9-5 15,5 1-1-15,0 5-1 16,1 1 1-16,-3 1-2 16,5 1-1-16,3 1-3 15,4 0 0-15,5 0 2 16,5-3 1-16,-1-4 6 15,1-4 2-15,5-4 0 16,-4-1 1-16,6-7 2 16,-3-2 1-16,7-4 3 15,1-5 0-15,0-4 2 0,2-2 1 16,-3-4 2-16,-5-4 2 16,-5 1 7-16,-5-2 0 15,-7 1 7-15,-5 2 5 16,-9-5 2-16,-2 3 0 15,3 6-6-15,-3 6-6 16,9 8-11-16,-2 3-5 16,1 9-10-16,-1 3-3 0,2 13-2 15,4 2 1-15,-4 7 5 16,0-1 3-16,5-2 2 16,-4 1 0-16,6-8 0 15,3-5-2-15,3-2-3 16,2-10-1-16,4-2-3 15,2-4 2-15,0-4 2 16,7-2 3-16,-4-6 5 16,-1-3 1-16,0-2 3 15,-1-1 2-15,-4-4 3 16,-3 2 3-16,-11-2 6 16,-6 1 4-16,-4 0 0 15,0 5-1-15,-1 5-11 16,9 6-6-16,-5 10-10 15,3 6-6-15,1 9 0 16,-3 4 1-16,3 7 6 16,-2 0 4-16,4-2 1 15,-1-4 3-15,9-8-53 0,-4 0-34 16,0-5-200-16,10 1 179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48:44.6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2052 1750 568 0,'-6'-6'358'16,"-1"5"-89"-16,7 6-69 16,-3 1-34-16,3 15-70 15,0 5 4-15,-4 13 1 16,1 7-9-16,-2 3-23 16,4 1-20-16,2-4-29 15,2-7-9-15,5-9-8 16,0-8-3-16,5-9-2 15,2-3-3-15,4-9-2 16,1 0 3-16,3-4 2 16,0-5 2-16,0-1 1 0,2 1 0 15,2 2-1-15,-2 5 0 16,0 5 0-16,2 2 1 16,-8 5 1-16,0 6 1 15,-10 2 3-15,-3 1 0 16,-10 6 0-16,-6 0 2 15,-10 11-3-15,-3 3 0 0,-4-2-6 16,-6 3-2-16,-3-3-21 16,-1-4-13-16,-7-3-17 15,0-5-4-15,-3-12 10 16,-3-2 14-16,6-10 11 16,6-7 2-16,10-6-2 15,10-4-3-15,10-7 5 16,6 0 0-16,8-4 4 15,4 1 6-15,4-2 10 16,4 3 4-16,8-3 10 16,5 3-1-16,5 1-6 15,4 1-3-15,-2 11-3 16,1 3 0-16,-7 7 0 16,1 2 2-16,-6 3 2 15,0 2-6-15,-1 2-98 16,-1 1-92-16,7 0 117 15</inkml:trace>
  <inkml:trace contextRef="#ctx0" brushRef="#br0" timeOffset="498.18">2929 2157 532 0,'-14'22'263'16,"42"-16"-132"-1,-1-5-10-15,4 2-91 0,4-3-18 16,3 0-7-16,-4-1 0 16,2-2 1-16,-3-1 0 15,-4 0-50-15,-1-2-57 16,-8 0 63-16</inkml:trace>
  <inkml:trace contextRef="#ctx0" brushRef="#br0" timeOffset="736.19">3070 2022 657 0,'-2'3'361'0,"2"-3"-91"16,2-3-77-16,-2 2-89 15,0 0-56-15,0 0-47 16,16-3-3-16,37-2-1 16,-25 6 3-16,3 0-91 15,-3 0-60-15,8 0 91 16</inkml:trace>
  <inkml:trace contextRef="#ctx0" brushRef="#br0" timeOffset="1139.98">3940 1948 764 0,'-52'-5'358'0,"54"5"-156"16,5 1-45-16,5 5-60 16,1 3-32-16,5 3-29 15,9 1-16-15,3 2-14 16,3 1-2-16,9-2-2 16,2-1 1-16,3-1 1 15,4 0 0-15,1 0 1 16,-6-2 1-16,-3-2-79 0,3 1-66 15,0 3 85 1</inkml:trace>
  <inkml:trace contextRef="#ctx0" brushRef="#br0" timeOffset="1485.06">4725 1899 717 0,'8'-2'285'0,"-6"2"-142"15,6 3-73-15,2 12 46 16,0 4-12-16,3 11-16 15,5 8 8-15,1 5-25 16,1 6-8-16,0 1-25 16,-4-1-11-16,0-2-13 15,1 2-4-15,-4-6-2 16,1 0-2-16,4-8-26 16,-3-5-47-16,5-8-123 15,-2-4-132-15,3-16 196 16</inkml:trace>
  <inkml:trace contextRef="#ctx0" brushRef="#br0" timeOffset="1720.44">5167 1928 1094 0,'-7'0'450'15,"-4"8"-269"-15,-4 5-72 16,-10 13-30-16,-8 8-21 15,-7 8-17-15,0 1 2 0,2-1-10 16,-4-2-11 0,-2 0-16-16,-2 2-4 0,-7 3-22 15,-2 3-25-15,3 2-84 16,-1 0-72-16,5-2-306 16,2 0 326-16</inkml:trace>
  <inkml:trace contextRef="#ctx0" brushRef="#br0" timeOffset="2635.27">2102 3834 849 0,'-8'-1'384'0,"-3"3"-210"16,2 12-34-16,-3 14-102 15,0 9-20-15,5 13-14 0,-3 3-3 16,11-1-2-16,4-3-2 16,10-11-2-16,4-8 0 15,4-13 0-15,4-7 1 16,1-13 7-16,4-4 3 16,-3-11 3-16,1-2 2 15,7 2-5-15,-1 4-2 16,1 8-1-16,-5 7 2 0,-8 15 4 15,-8 2 3-15,-10 14 2 16,-6 4 1-16,-14 7-2 16,-4-2-1-16,-13 4-3 15,-2-1-1-15,-7-1-17 16,4 2-12-16,6-12-10 16,-4-7-1-16,2-13 18 15,-3-8 13-15,-3-9 19 16,1-7 6-16,10-8-5 15,6 1-5-15,10-8-15 16,11-1-6-16,10 0 1 16,3-2 2-16,15 5 6 15,0 2 3-15,4 4 0 16,2 1 0-16,-2 4-2 16,3 2-1-16,0 5 0 15,4 2 5-15,5 3-68 16,1 1-54-16,6 0-178 15,0 0 171-15</inkml:trace>
  <inkml:trace contextRef="#ctx0" brushRef="#br0" timeOffset="3046.69">2910 4220 492 0,'-23'-33'266'0,"37"36"-88"16,5 0-29-16,2 0-73 15,-1-2-39-15,3 0-27 16,5 0-3-16,-1-2-1 15,-2 0-2-15,0-2 1 16,-5-5-14-16,1-2-110 0,0-3-158 16,-1-3 174-16</inkml:trace>
  <inkml:trace contextRef="#ctx0" brushRef="#br0" timeOffset="3254.13">3117 4079 829 0,'-61'-49'435'16,"58"46"-160"-16,3 1-116 15,5-1-61-15,-5 2-81 16,0 0-17-16,1 0-5 16,15-3-3-16,31 1-46 15,-25 4-58-15,2 3-209 16,7-1 202-16</inkml:trace>
  <inkml:trace contextRef="#ctx0" brushRef="#br0" timeOffset="3761.3">4244 4017 620 0,'-63'2'298'0,"71"-2"-107"15,3 0 6-15,3 3-38 16,5 5-11-16,4 4-43 16,1 1-24-16,6 5-42 15,0-1-19-15,6-3-12 16,2 3-2-16,4-8-2 16,2 1 1-16,-2-4 0 15,-4 0-1-15,-3-1-31 16,1 0-59-16,0-5-182 15,2-3 171-15</inkml:trace>
  <inkml:trace contextRef="#ctx0" brushRef="#br0" timeOffset="4081.98">4881 4036 730 0,'54'-82'343'0,"-47"82"-182"16,5 4 1-16,6 13-74 16,-7 2-38-16,3 7-24 15,2 10-14-15,-3 9 19 16,5 5 3-16,-3 6 1 15,1-2 1-15,1-8-25 16,1-4-5-16,0-3-3 16,4-11 1-16,1-3-6 15,0-5-20-15,3-9-97 16,-6-2-120-16,-3-12 147 16</inkml:trace>
  <inkml:trace contextRef="#ctx0" brushRef="#br0" timeOffset="4322.21">5361 4084 816 0,'-4'-4'445'0,"-9"3"-118"16,-7 5-179-16,-3 13-31 15,-13 6-69-15,1 2-6 16,-7 10 1-16,-3 3-3 15,-1 3-15-15,2 0-10 16,4-8-11-16,2-1-4 0,10-5-25 16,2-3-20-16,10-3-89 15,6-4-72-15,4-7 128 16</inkml:trace>
  <inkml:trace contextRef="#ctx0" brushRef="#br0" timeOffset="5056.25">5425 3574 355 0,'-7'-63'272'0,"5"63"5"15,-4-3-57-15,8 3-32 0,-3-1-45 16,0 0-16-16,1 1-29 16,-1 0-11-16,1 0-10 15,0 0-1-15,0 0-12 16,0 0-4-16,7 0-15 15,9 0-9-15,32 6-10 16,-28-4-3-16,-5 3-7 16,-3-1-3-16,-9-2-1 15,4 2 2-15,-6 2 4 16,0 4 2-16,-5 1 1 16,-1 2-2-16,-7 1-9 15,-3 0-6-15,0 1-14 16,3 2-4-16,4-1-4 15,1 2 0-15,7 0 4 16,3 1 0-16,5 1 0 16,7-1 2-16,1-1 5 15,7-2 3-15,-3 0 3 0,-4-2 1 16,-3-1 3-16,-4-1 2 16,-6 2 4-16,-3 2 0 15,-6-1 3-15,-9-1 0 16,-3-4-1-16,-1 0 1 15,-3-6-14-15,-1-1-16 16,4-7-65-16,-1-1-54 0,5-2-120 16,-1 0-88-16,4 4 216 15</inkml:trace>
  <inkml:trace contextRef="#ctx0" brushRef="#br0" timeOffset="5940.57">6215 4109 435 0,'-67'28'273'16,"65"-29"-15"-16,0 1-31 16,2 0-63-16,0 0-17 0,0 0-25 15,0 0 0-15,12 2-6 16,4 1-10-16,31 14-22 16,-24-11-20-16,2-3-36 15,5 1-13-15,4-1-12 16,0-3 0-16,0-3-1 15,0 1-1-15,-4-4 1 16,0 1 0-16,-10-4-34 16,-3-1-47-16,-5-1-148 15,-1 0-131-15,3-3 218 16</inkml:trace>
  <inkml:trace contextRef="#ctx0" brushRef="#br0" timeOffset="6161.98">6535 4050 608 0,'-30'-26'317'16,"24"35"-82"-16,3 0-16 15,-4-3-54-15,-1 4-29 16,-5 0-55-16,3 4-26 16,-3 4-36-16,-2-1-12 15,11 4-9-15,-5-2-2 16,8 1-22-16,-1 1-25 15,1 2-69-15,-5-3-52 16,6 1-144-16,-2-1 195 16</inkml:trace>
  <inkml:trace contextRef="#ctx0" brushRef="#br0" timeOffset="6855.95">6969 3852 497 0,'-2'-1'330'0,"1"-5"-46"15,2 5-79-15,-1-1-27 16,0 1-42-16,0 1-2 16,11 0-4-16,7 3-15 0,29 9-37 15,-28-1-18-15,1-3-31 16,1 3-13-16,-4-1-7 16,2 2 0-16,-8 3 1 15,-5-1 2-15,-4 5 2 16,-7 1 0-16,-2 1 0 15,-4 3-2-15,-5-4-5 16,8 0-2-16,-7-1-5 16,8 0-1-16,3-2-5 15,-2 1-2-15,9 0-2 16,5 1-1-16,5 0 3 16,7 0 2-16,0-2 5 15,0-3 1-15,-6-1 2 16,-3 1 4-16,-10 1 4 15,-1-2 2-15,-12 2 4 16,-5-4-2-16,-3 2-2 0,-8-2-1 16,6 1-5-16,-6-2-1 15,-3-8-30-15,0-1-33 16,-9-5-74-16,4-4-31 16,10 8-65-16,2-6-51 15,15 6 189-15</inkml:trace>
  <inkml:trace contextRef="#ctx0" brushRef="#br0" timeOffset="7201.72">7425 4106 678 0,'19'23'336'0,"-2"-2"-48"15,3 3-80-15,2 5 24 16,-2 2-58-16,-7-2-95 15,1-2-26-15,-2-3-31 16,0-2-9-16,-1-1-7 16,2 3-2-16,0-1-24 0,0-2-29 15,6-4-141-15,-1-3-125 16,1-9 193-16</inkml:trace>
  <inkml:trace contextRef="#ctx0" brushRef="#br0" timeOffset="7398.2">7749 4025 990 0,'-11'-3'413'0,"-5"10"-260"16,-4 5-39-16,-5 10-21 16,-3 5-31-16,-1 11-19 15,-2 5-7-15,1 5-23 16,0 2-1-16,-7-1-120 15,-5 3-127-15,-5 14 151 16</inkml:trace>
  <inkml:trace contextRef="#ctx0" brushRef="#br0" timeOffset="11042.77">8680 2061 73 0,'2'-5'29'16,"0"2"-21"-16,-4-2-17 16,1 4 6-16</inkml:trace>
  <inkml:trace contextRef="#ctx0" brushRef="#br0" timeOffset="11726.94">8685 2073 149 0,'8'34'114'0,"-8"-30"18"16,5-2-45-16,-5-1-36 15,0-1-13-15,-1 0-10 16,0-1 10-16,0 0 21 16,1 0 19-16,-1 0 46 15,0 0 7-15,0 0 0 16,0 0-18-16,0 0-49 15,-1 0-22-15,2 0-30 16,-2-1-7-16,1-1-5 16,0 0 0-16,-1-2 1 15,0 1 1-15,1 1 1 0,0 0 0 16,-2 0-3-16,3 1-2 16,-1-1-6-16,1 2-2 15,0 0-5-15,0 0 0 16,0-1 4-16,0 1 4 15,0 0 8-15,0 0 3 16,0 0 4-16,0 1-1 16,0 0 0-16,0 0-1 15,0 0-3-15,0 0-1 16,0 0-2-16,0 0-1 0,0 0-1 16,1 8-1-16,6 6 1 15,29 29-1-15,-24-25 0 16,5 2 1-16,0-2-1 15,5 0 0-15,10 6-1 16,-2 0 2-16,2-1 0 16,5 5 1-16,-1 0 1 15,6 4-1-15,8 7 1 16,-1 1 1-16,2 1 0 16,-3 1 0-16,4-5 1 15,-1-1 0-15,3-10 40 16,1-2 9-16,0-4 7 15,-1-4 3-15,1 2-35 16,-3-3-6-16,-9-1-6 16,-5-1-1-16,-12-1-5 15,-6-2 1-15,-5-2 2 16,-1 1-16-16,-3-2-80 0,2 2-49 16,-4-2-207-16,-4 1 209 15</inkml:trace>
  <inkml:trace contextRef="#ctx0" brushRef="#br0" timeOffset="12313.97">8786 3808 581 0,'4'-1'253'0,"11"-2"-144"16,-4-5 9-16,4-5-16 16,5-8-36-16,4-10-37 15,4-7-11-15,7-13-10 16,3-2-3-16,8-8-2 16,2-2 0-16,-1 1 4 0,0 3 15 15,-9 4 22-15,-6-3 11 16,-8 3 21-16,-3 1-9 15,-4 10-10-15,2 12-6 16,-5 14-23-16,0 5-6 16,-2 8-15-16,2 3-8 15,0 3-7-15,4 0 1 16,8 4 4-16,0-4 3 16,7-1 0-16,0-1 2 15,6-5 0-15,3 2-1 0,-3 0 0 16,1-1 1-16,-8 2-1 15,-2-2 3-15,-4-1-71 16,-3 0-45-16,9 0-113 16,1 0-49-16,0 1-30 15,1 1 171-15</inkml:trace>
  <inkml:trace contextRef="#ctx0" brushRef="#br0" timeOffset="12664.47">9922 2776 607 0,'-19'-15'235'0,"8"2"-138"16,0 1-15-16,7 4 33 0,-4 2-9 15,6 2-54-15,5 5-19 16,6 4-27-16,4 2-8 15,11 7 12-15,2-1 7 16,7 0-6-16,9 2-4 16,2-5-4-16,0 1-1 15,2 2-1-15,-5 1 0 16,-9 5 1-16,-5-1 10 16,-15 3 14-16,-1 3 6 0,-11 2 31 15,-9 4-4-15,-10 4-7 16,-16 0-2-16,-16 4-30 15,-4 0-6-15,-10 1-65 16,2-3-62-16,15-8 70 16</inkml:trace>
  <inkml:trace contextRef="#ctx0" brushRef="#br0" timeOffset="15737.49">11774 2722 522 0,'-35'-45'294'0,"30"43"-60"0,-1 2-46 16,3-1-52-16,2 1-21 15,1 0-20-15,0 0-11 16,0 0-40-16,0 0-16 16,0 0-10-16,0 0 9 15,7 11 14-15,3 8 1 16,34 31-10-16,-26-26-10 16,4 6-12-16,-4 1-2 0,3 6-4 15,-1 1-2-15,-3 2-1 16,5 1-1-16,1 2 2 15,0-2-1-15,-2-1 1 16,3 1 0-16,-6-7 1 16,2-3-1-16,-1-2 0 15,-5-7 1-15,1-1 1 16,-7-3 0-16,2-6-26 16,-4-2-31-16,-4-6-89 15,-1-1-54-15,-2-7 117 16</inkml:trace>
  <inkml:trace contextRef="#ctx0" brushRef="#br0" timeOffset="16009.27">12196 2779 739 0,'-4'9'339'0,"-6"2"-138"15,-6 13-81-15,-1 2 12 16,-8 9-37-16,-3 5-19 16,-8 5-22-16,-2 1-6 15,-1 7-10-15,2 1-9 16,3-5-13-16,5-6-5 16,0-12-6-16,1-4-3 15,5-7-19-15,1-3-27 0,7-4-104 16,3-6-68-16,6-7 129 15</inkml:trace>
  <inkml:trace contextRef="#ctx0" brushRef="#br0" timeOffset="16788.93">12336 2318 489 0,'-6'-5'271'16,"1"2"-53"-16,2 1-38 0,4 1-64 15,-1 0-17-15,0 0-22 16,-1 0-6-16,0 0-4 16,0 0-1-16,0 0-5 15,-1 1 0-15,2 0-1 16,0-1 1-16,0-1-1 16,3 1-2-16,7 0-12 15,2 0-10-15,27 3-13 16,-21 4-6-16,-8-1-7 15,5 1-2-15,-7-3-2 16,-2-1 1-16,-2 5 1 16,-4 0 1-16,-1 6 3 15,-4 0 1-15,-3 0-2 16,-2 1-4-16,-2 1-3 16,-1-1-3-16,-2 0-3 15,3 0-1-15,2 1-5 0,4 2-1 16,10 2-2-16,-3-2 0 15,5 0 3-15,0-1 3 16,3-2 4-16,1 0 1 16,-3-4 3-16,-4 1 1 15,0-3 1-15,-6-1 2 16,0 2 2-16,-7 0-1 16,-5-1 0-16,1-1-1 15,-4-1-2-15,3 0-1 0,-7-4-12 16,2 0-13-16,-1-1-48 15,6 0-30-15,6 2-86 16,0 2-64-16,7-3 160 16</inkml:trace>
  <inkml:trace contextRef="#ctx0" brushRef="#br0" timeOffset="17464.79">12775 2948 385 0,'0'0'202'0,"3"2"-29"16,0-2-16-16,-3 0-12 15,0 0 2-15,0 0-15 16,0 0-4-16,6 1-9 16,8 3-4-16,30 13-6 15,-26-9-13-15,-4-3-27 16,4-2-15-16,-1 1-25 16,0-3-5-16,1 2-3 15,1 1-1-15,-4-1-3 0,2 0-1 16,-1-1-4-16,-3 0-3 15,1-2-1-15,-2 0-1 16,-1-2 1-16,-1 0 1 16,-5 2 0-16,-2-1-9 15,-1 0-45-15,-2 1-40 16,0-1-130-16,0-1-67 16,0 1 171-16</inkml:trace>
  <inkml:trace contextRef="#ctx0" brushRef="#br0" timeOffset="18393.93">13531 2768 209 0,'-3'0'175'0,"0"0"29"16,3-1-21-16,-1 0-55 15,0 0-24-15,1 1-21 16,0 0-8-16,0 0-7 15,0 0 2-15,0-1-9 16,0 1-6-16,0 0-9 16,9 0-9-16,6 2-4 15,27 8 6-15,-20-5 4 16,-5-2-2-16,0 3-5 16,-2 1-8-16,-5-3-9 15,-2 4 0-15,-6-1 6 16,-2-1 3-16,-5 5 0 0,-5 0-3 15,-3-1-9-15,-2 2-6 16,-3 1-9-16,-2 1-1 16,0 4-2-16,0-2-1 15,9 4-2-15,3-3-3 16,3 3-6-16,5 2-1 16,3-4 4-16,5 4 3 15,6-2 6-15,3-2 1 0,-6-3 1 16,0-1 3-16,-6-1 3 15,-3 0 2-15,-2 1 3 16,0 0 6-16,-4-2 17 16,-8-1 5-16,-7-2 7 15,-1-6-5-15,-6 3-16 16,7-2-5-16,-2-3-10 16,2 3-10-16,-3-5-33 15,1 0-17-15,2 0-53 16,2-2-33-16,7-1-76 15,3 1-68-15,1-2 177 16</inkml:trace>
  <inkml:trace contextRef="#ctx0" brushRef="#br0" timeOffset="21840.03">13902 2882 90 0,'1'-3'79'16,"-1"1"10"-16,0 1-15 16,0-1-5-16,0 1 0 15,0 0 0-15,0 0 2 16,0 0 0-16,0 0-8 0,0 0-2 15,0 0-2-15,0 0-4 16,0 0-5-16,0-1-6 16,0 1-14-16,0 0-7 15,0 0-12-15,0 0-4 16,0 0-1-16,0 0 0 16,0 1 2-16,0 0 6 15,0 0 9-15,0 0 5 16,0 0 2-16,4 1-5 15,2 3-4-15,3 4-6 0,-1 10 4 16,31 29 5-16,-27-28 6 16,-3 2 2-1,3 2 8-15,-1 0-2 0,3 5 0 16,2 1 4-16,-1 0-5 16,2-1-2-16,-3 1-7 15,-2-5-7-15,4 0-8 16,-3-2-3-16,2-4-2 15,-1 1-1-15,2-1-1 16,-5-1 1-16,-2-6-1 16,0 2-1-16,-3-9 4 15,-1 4-23-15,0-3-91 16,-3-5-69-16,0-1-209 16,-2 0 233-16</inkml:trace>
  <inkml:trace contextRef="#ctx0" brushRef="#br0" timeOffset="22175.13">14239 2763 517 0,'-6'-4'282'0,"-1"1"-105"15,-1 6-19-15,-1 5-3 0,-5 3-36 16,1 7-10-16,-5 0-7 16,-3 6-5-16,1 14-22 15,-2-2-7-15,-1 9-15 16,-3-3-8-16,-7-2-18 16,-3 2-8-16,0-1-9 15,2-2-3-15,0-6-3 16,2-4 0-16,4-7-12 15,3-8-19-15,11-1-53 16,5-3-40-16,4-6-113 16,6 2-70-16,3-3 190 15</inkml:trace>
  <inkml:trace contextRef="#ctx0" brushRef="#br0" timeOffset="25876.31">11025 2988 426 0,'-2'-2'277'0,"-1"0"-48"15,1 0-16-15,1 1-27 16,1 0-76-16,0-1-31 15,0 1-52-15,6 0-12 16,17-1-10-16,31-2-2 0,-26-2-1 16,4-3-1-16,3 1 0 15,2-2-1-15,-2 1-42 16,5 3-23-16,-6 2-43 16,-5 0-25-16,1 4-4 15,-2 4-7-15,4 1-109 16,3 3 166-16</inkml:trace>
  <inkml:trace contextRef="#ctx0" brushRef="#br0" timeOffset="26421.69">13016 2768 457 0,'-2'0'270'0,"1"1"-19"16,0 5-10-16,1-6-18 16,0 2-34-16,-1 23-56 15,-7 33-23-15,2-22-49 16,-4 0-14-16,-1 3-24 15,-1-4-7-15,-3-2-12 16,5-4-17-16,6 4-78 16,-1-4-71-16,-3-5 96 0</inkml:trace>
  <inkml:trace contextRef="#ctx0" brushRef="#br0" timeOffset="27170.69">14854 3069 400 0,'-8'29'304'15,"5"-29"9"-15,2 0-80 16,-1 0-6-16,2 0-87 16,0 0-21-16,0 0-25 15,0 0-10-15,2 0-5 16,12 2-16-16,2 0-33 16,29 10-12-16,-25-7-13 15,2-3-3-15,0 1-1 16,0-2-1-16,1-1-1 15,0 0 11-15,-4-2-50 16,3 1-39-16,-7-5-144 16,-2 1-122-16,1-6 216 15</inkml:trace>
  <inkml:trace contextRef="#ctx0" brushRef="#br0" timeOffset="27440.64">14928 2930 643 0,'-4'-4'325'0,"4"3"-118"16,0 0-6-16,0 0-40 16,0 0-57-16,0-1-55 15,1 1-11-15,14 0-20 16,30-1-8-16,-22 5-7 15,-3 1-2-15,2-1-1 16,0 2-1-16,-3-2-30 16,3 0-36-16,3-3-120 15,4 0-106-15,7 0 179 16</inkml:trace>
  <inkml:trace contextRef="#ctx0" brushRef="#br0" timeOffset="27886.45">15712 3054 666 0,'-10'-2'298'0,"4"-1"-157"16,7 0 7-16,3 1-15 15,1-2-38-15,3 4-32 16,2 0-11-16,7 4-19 16,2 2-13-16,11 0-18 15,2 1-1-15,3 2-2 16,1-1-1-16,7 3 2 16,0 0-1-16,7 1 1 15,-18-4 8 1,-17-4-83-16,1 1-58 0,39 5-183 15,-1-2 178-15</inkml:trace>
  <inkml:trace contextRef="#ctx0" brushRef="#br0" timeOffset="28216.67">16363 2928 577 0,'4'0'281'0,"5"6"-128"16,4 4 18-16,-1 6-7 15,4 6-44-15,3 6-19 16,-2 1-12-16,6 7-37 15,-2-3-11-15,1 2-28 16,0 0-6-16,-3-7-3 16,-1 1-2-16,0-3-1 15,2-2 10-15,-5 1-67 16,3-5-51-16,-5-8-226 16,-3-3 201-16</inkml:trace>
  <inkml:trace contextRef="#ctx0" brushRef="#br0" timeOffset="28461.01">16724 2906 816 0,'-4'7'362'0,"-3"5"-155"15,-5 7-72-15,-10 7 16 16,-5 10-30-16,-11 2-39 15,-10 8-18-15,-4 2-7 16,0-5-21-16,2-1-7 16,5-7-16-16,1-7-11 0,5 1-35 15,4-1-35-15,1-4-131 16,5 4-98-16,0-3 181 16</inkml:trace>
  <inkml:trace contextRef="#ctx0" brushRef="#br0" timeOffset="30727.03">11836 4588 185 0,'-26'-73'154'0,"24"71"38"15,2 0-15-15,-2 2-41 16,1 0-25-16,0 0-31 15,0 0-6-15,1 0 10 16,0 2 6-16,7 13 8 16,20 30 5-16,-16-24-3 15,1 4-10-15,0 4-25 0,0 4-14 16,3 8-27-16,-2-2-7 16,2 4-8-16,4 0-2 15,-2-2-3-15,-1 2 0 16,5-4-2-16,-5 0 0 15,7 0 2-15,-1-3-1 16,-3-4 2-16,-3-3 0 16,-1-6 1-16,-1-1 0 15,-3-6 0-15,-3-4-1 0,-3-6 0 16,-2-3-27-16,-1-6-98 16,2-1-68-16,-4 3 104 15</inkml:trace>
  <inkml:trace contextRef="#ctx0" brushRef="#br0" timeOffset="31027.22">12171 4665 421 0,'-7'-6'243'0,"2"5"-30"15,-3 1-31-15,-3 11-24 16,-1 4-24-16,-8 17-18 16,-3 2 5-16,-2 12-3 15,-9 0-12-15,-3 5-33 16,-2 1-17-16,-5 1-31 0,2 3-12 16,-3-8-6-16,4 2-2 15,2-12-1-15,5-7-4 16,11-9-49-16,6-10-40 15,7-8-140-15,7-1-203 16,6-15 281-16</inkml:trace>
  <inkml:trace contextRef="#ctx0" brushRef="#br0" timeOffset="31868.44">12480 4286 202 0,'-30'-41'165'16,"30"42"45"-16,-2-1-8 15,3 2-16-15,-1-2-12 0,0 0-25 16,0-2-3-16,0 1-11 16,0 0-14-16,0 0-14 15,0 0-16-15,0 0-27 16,5-1-5-16,4 1-11 15,11-1-5-15,27 0-8 16,-28 2-7-16,4 0-13 16,-4 0-3-16,-2 0-5 15,0 6-1-15,-7-3 0 16,-2 3 1-16,-6-1 3 16,-3 3 2-16,-8 1 0 15,-1 2-3-15,-7 1-3 16,-4 0-4-16,0 5-9 15,-1-7-3-15,1 3-2 16,8-1 1-16,6-6 0 16,-1 5-1-16,13 1-2 15,-1 0 0-15,-1 0 4 0,7 4 3 16,-4-3 4 0,7 2 0-16,-3 2 2 0,1-2 0 15,-4 1 1-15,-6-1 2 16,0-1 3-16,-3-2 0 15,-3 0 1-15,-4-1 0 16,-5-3 0-16,0-3 1 16,-1-1 1-16,4-3 0 15,-8-3-1-15,3-1-7 0,-3-3-31 16,-1 3-22-16,5-1-49 16,7 4-36-16,2 1-87 15,6 2-42-15,1 0 163 16</inkml:trace>
  <inkml:trace contextRef="#ctx0" brushRef="#br0" timeOffset="32541.74">13098 5003 376 0,'0'0'234'0,"1"-1"-14"16,-1-1-21-16,0 1-50 15,0 0-20-15,0 0-38 16,5-1-21-16,9 1-24 16,1 1-7-16,30 4 2 15,-27 0 4-15,4-2-6 16,3 2-8-16,3 0-14 0,0-2-6 16,-2 0-3-16,0-2 0 15,-6-2-2-15,0 2 1 16,-6 0-1-16,-2 0 0 15,-2 1-26-15,-9-2-33 16,1-2-119-16,-1-3-98 16,-2 5 164-16</inkml:trace>
  <inkml:trace contextRef="#ctx0" brushRef="#br0" timeOffset="32856.65">13222 4790 488 0,'-8'-5'316'16,"6"1"-57"-16,2-1-59 15,2 3-30-15,-2 1-63 16,0 0-20-16,3 0-24 15,11 0-14-15,3 0-27 16,27 4-7-16,-24-1-7 16,-1 3-2-16,4-4-2 15,-2 0-2-15,4-1 0 0,0-1-1 16,1 0 2-16,-1-2 9 16,-5-1-70-16,-1 0-60 15,-9-1 76-15</inkml:trace>
  <inkml:trace contextRef="#ctx0" brushRef="#br0" timeOffset="34433.74">14068 4684 333 0,'-26'0'190'0,"34"-1"-9"16,-3-2-19-16,5-1-13 16,-4 2-9-16,4-3-24 15,0-1-9-15,7 4-14 16,7 0-5-16,7 2-14 15,1 2-4-15,-1 2-20 16,1 2-8-16,-6 3-12 16,0 3-7-16,-1 3-5 15,-6 3-2-15,-2 2 4 16,-5 1 0-16,-6 3 5 16,-1 0 0-16,-6 4-2 0,-6 1 0 15,-9 1-1-15,-4 5-2 16,-10-1-5-16,0 4-3 15,-4-1 0-15,-4-3 0 16,1-6 0-16,-4-2-1 16,6-6-3-16,2-6-2 15,4-3-6-15,2-3-3 16,0-8-11-16,1 2-5 0,9-5-11 16,1-3-2-16,8 1-22 15,0-7-10-15,4-1-5 16,3-3-7-16,-1-4 10 15,2-2 12-15,2 3 17 16,0 3 14-16,1 5 19 16,-1 2 3-16,-1 4 1 15,5 0-1-15,-4 4-2 16,0-2-2-16,-2 2-1 16,0 0 0-16,0-1 1 15,69 10 123 32,1 1-100-47,-53 2-2 16,-11-6 14-16,6 3-12 15,11 4-5-15,2 2-5 16,2-1-1-16,-3 3 9 0,1 2 5 16,-6-2 5-1,1 2 2-15,1-1-9 0,-4-3-6 16,-2-1-4-16,-3-4-1 15,-4-4-1-15,-2-4-7 16,0-1-57-16,-4-3-36 16,1-1-119-16,-3 3-115 15,0 0 212-15</inkml:trace>
  <inkml:trace contextRef="#ctx0" brushRef="#br0" timeOffset="35718.28">14354 4957 618 0,'0'-11'328'0,"-6"-1"-105"15,-2 6-25-15,-4 4-58 16,-2 5-49-16,-5 4-40 15,-2 3-14-15,-5 6-24 16,-4 1-3-16,-1 5 1 16,0 1 2-16,5-3 3 15,10-3 0-15,3-8 7 16,7-4 3-16,6-6-9 16,1-6-3-16,9-6-14 15,0-6-6-15,6-3 3 16,5 2 2-16,5-4 2 15,3 1 1-15,-1-3 1 16,-4 1 1-16,-6 3 4 16,-1 2 2-16,-11 9 6 15,-5-1 2-15,-6 8-4 16,-7 5-5-16,-4 11-9 16,-6 5-5-16,-11 9 0 15,-2 8 1-15,-4 3 4 0,-4 7 0 16,8 0 3-16,-5-3 0 15,9-6 0-15,8-9-1 16,6-14-2-16,12-4-4 16,9-15-7-16,3-4 0 15,12-15-2-15,11-8 4 16,6-10 7-16,6-6 0 16,4-4 3-16,-2 3 1 0,0 1 3 15,-7 4 2-15,-15 14 10 16,-9 8 12-16,-16 20 6 15,-12 10-5-15,-18 25-14 16,-9 9-13-16,-9 15-8 16,-1 11 3-16,-2 4 2 15,3 3 0-15,6 3-1 16,8-10 0-16,14-17 1 16,9-14-2-16,12-23-8 15,4-12 0-15,16-23 0 16,8-13 2-16,15-24 7 15,3-6 2-15,7-13 0 16,0 3 1-16,2 5 2 16,-2 5 0-16,-8 18 12 15,-9 10 11-15,-20 18 34 16,-3 8 20-16,-13 12 8 0,-3 2-11 16,-15 8-39-16,-9 10-21 15,-11 9-23-15,-6 5 0 16,2 6 3-16,5 0 0 15,7-5-7-15,6-2-14 16,8-15-19-16,9-10-8 16,11-10 1-16,8-11 13 15,13-8 18-15,0-8 8 16,13-9 9-16,2-3 1 16,3-4 2-16,0 0 1 15,-3 8 2-15,-6 5 1 0,-13 15 12 16,-6 7 16-16,-16 10 6 15,-10 10-3-15,-11 14-16 16,-15 7-18-16,-10 17-6 16,0 6-1-16,2 2-27 15,9 1-30-15,5-3-112 16,8-8-74-16,8-9-264 16,7-5 316-16</inkml:trace>
  <inkml:trace contextRef="#ctx0" brushRef="#br0" timeOffset="36317.85">14945 4635 505 0,'60'-71'292'0,"-54"61"-59"16,1 4-23-16,-3 1-50 16,2 0-37-16,-1 5-30 15,-2-2-13-15,0 5-6 16,-3-3-10-16,0 0-14 16,1 12-4-16,-3 12-19 15,-9 30-4-15,-3-23-2 16,0 7-2-16,-2-1-4 15,-4 0-4-15,4-6-4 16,-1-3 0-16,4-6-1 16,5-5-1-16,5-5 2 15,6-3 1-15,6 0 2 16,5-3 3-16,5-2 2 16,4-3 0-16,7-1 0 0,-2 0-1 15,-1-4-1-15,1 2-2 16,-8-5-1-16,-1 0-1 15,-1 2-2-15,-5-4 0 16,1 2-15-16,-1-3-31 16,-4 1-64-16,0 2-62 15,-7-3-210-15,-1 0 242 16</inkml:trace>
  <inkml:trace contextRef="#ctx0" brushRef="#br0" timeOffset="36603.18">15195 4741 456 0,'-12'-54'267'0,"13"57"3"15,-2-2-44-15,-1 5-27 16,1-6-34-16,0 1-58 16,-1 23-12-16,-1 32-9 15,-2-24-7-15,1 1-22 16,-4 0-11-16,-1 2-23 15,5 1-8-15,-9 0-8 16,3 5-1-16,-3 2-1 16,-8-5-1-16,11 1 1 15,-1-6 0-15,4-9-1 16,7-3-13-16,-3-10-70 16,3-5-85-16,3-8-162 0,5-6 192 15</inkml:trace>
  <inkml:trace contextRef="#ctx0" brushRef="#br0" timeOffset="37233.49">15663 4664 314 0,'-5'-1'215'16,"5"-1"20"-16,0 2-40 16,0 0-39-16,0 0-24 15,0 0-37-15,0 0 3 16,4 8-10-16,7 13-17 0,16 34-19 16,-13-24-7-16,9 3-8 15,-2 3-2-15,4-1-7 16,-2-1-1-16,0-1-6 15,-2 0-2-15,0-2-5 16,-1 2-2-16,-5-4-4 16,2 2-1-16,-3-6-2 15,-3-1 0-15,-3-6-16 16,-1-4-24-16,-3-5-74 16,1-3-54-16,-3-7-179 15,1-7 213-15</inkml:trace>
  <inkml:trace contextRef="#ctx0" brushRef="#br0" timeOffset="37519.23">16023 4628 557 0,'-6'7'266'15,"-10"9"-92"-15,1 3 1 16,-9 11 3-16,-2 0-21 16,-8 12-20-16,-6 1-13 15,0 5-18-15,-6 3-15 16,5 1-34-16,0 2-14 16,5-1-26-16,3-2-5 15,-3-5-7-15,4-4 1 16,-1-8-39-16,4-5-49 0,5-12-177 15,1-3 164-15</inkml:trace>
  <inkml:trace contextRef="#ctx0" brushRef="#br0" timeOffset="39014.08">11854 6156 275 0,'8'-16'204'0,"-6"6"19"16,5 0-4-16,-12 2-35 15,8 5-5-15,-3-2-8 16,0 2-11-16,0 3-44 16,0 0-22-16,-3 0-42 15,3 0-11-15,-1 0-10 16,-2 6-9-16,-10 20-7 16,-22 34-2-16,2-10 3 15,-7 7 2-15,-13 13 5 0,-5 1 1 16,-7 0-3-16,-3 2-4 15,4-1-5-15,5 3-2 16,0-3-3-16,4-3-2 16,-2-14-1-16,21-27 0 31,17-14 1-31,0 0 0 0,-35 22 1 0,4-11-2 16,15-19-8-16,27-12-7 15,3-11-8-15,4-4 0 16,8-6 7-16,-1-12 4 0,5-1 6 15,4-3 2-15,2-3-1 16,2 1 0-16,3 1 0 16,-1 2-1-16,-1 10 2 15,-5 7 0-15,-5 12 4 16,-2 6 3-16,-8 7 7 16,0 3-2-16,-8 16-6 15,-5 4-3-15,-8 21-8 16,-3 9 2-16,-4 15 1 15,-4 3 1-15,3 1 1 16,4-4 0-16,7-13-1 16,9-4-2-16,10-14 0 15,2-9-1-15,16-5 0 16,0-7 2-16,6-11 4 16,3-5 1-16,4-13 3 15,6-2-1-15,8-14 1 0,8 5-36 16,-6-3-99-16,2-1-76 15,-7 14 110-15</inkml:trace>
  <inkml:trace contextRef="#ctx0" brushRef="#br0" timeOffset="39674.03">9300 8063 427 0,'-5'-8'313'0,"2"-4"22"16,-2-1-132-16,5 5-30 15,3 0-57-15,-3 5-19 16,4 1-13-16,-5 0-1 16,1 2-21-16,0 0-10 15,0 0-35-15,1 3-10 16,9 19-6-16,23 33 0 0,-15-22-1 15,5 2 2-15,5 7 7 16,-3 1 7-16,2 6 15 16,-2 3 7-16,-2 0-2 15,-2 3-2-15,-2-5-15 16,1-2-7-16,-3-8-3 16,1-3-2-16,-5-5 1 15,6-2-1-15,-9-6-1 16,7-2 0-16,-7-9-2 15,-6-1-11-15,1-3-45 16,-1-4-34-16,-2-2-144 16,-1-5-121-16,-2 1 222 15</inkml:trace>
  <inkml:trace contextRef="#ctx0" brushRef="#br0" timeOffset="39939.33">9752 8125 664 0,'-4'-11'366'16,"-1"7"-54"-16,-4 0-56 15,-3 10-94-15,-1 4-56 16,-7 12-69-16,1 4-7 16,-8 11 7-16,-3 0 4 15,-8 5-12-15,-1 4-6 16,-1 0-10-16,1 4-5 0,0-3-4 15,2-1-2-15,2-7-32 16,5-4-32 0,4-8-72-16,6-5-51 0,8-3-138 15,5-5 201-15</inkml:trace>
  <inkml:trace contextRef="#ctx0" brushRef="#br0" timeOffset="40487.37">10200 8353 636 0,'-29'-30'314'0,"38"29"-67"15,0 0-40-15,2 1-38 16,4 0-25-16,-1 3-55 15,3 0-24-15,5 2-24 16,1-1-9-16,1-3-17 16,1 1-5-16,-1-5-4 15,0 1 0-15,4-1-3 16,-1 0 14-16,-1 0-65 16,0 0-55-16,-5-3-203 15,-2 1 181-15</inkml:trace>
  <inkml:trace contextRef="#ctx0" brushRef="#br0" timeOffset="40771.73">10309 8030 779 0,'-1'-2'380'16,"1"-1"-157"-16,0 1-66 15,0 1-39-15,0 0-59 16,0 1-27-16,14 1-25 16,4 2-1-16,31 8-4 15,-25-6-1-15,2-1 6 16,2-3-39-16,4 1-118 15,-1 1-111-15,3 0 145 16</inkml:trace>
  <inkml:trace contextRef="#ctx0" brushRef="#br0" timeOffset="41198.75">10887 8078 715 0,'20'-7'326'16,"-27"7"-144"-16,-6 7-28 15,1 3-54-15,-2 4-17 16,0 10-24-16,4 1-3 0,-1 14-3 15,3-1-7-15,8 1-17 16,3 2-10-16,5-8-14 16,4-5-6-16,3-12-10 15,3-7 0-15,8-11 3 16,5-5 3-16,10-11 7 16,-4-5 4-16,-2-5 4 15,-2-3 1-15,-10-1 4 16,-2 0 3-16,-13-3 2 15,-8-3-8-15,-7-4-23 16,-6 4-13-16,-6 5-40 16,-3 6-24-16,-1 12-50 15,-7 1-21-15,0 13-53 16,-2 2 125-16</inkml:trace>
  <inkml:trace contextRef="#ctx0" brushRef="#br0" timeOffset="42039.51">14635 6189 462 0,'2'0'284'16,"0"0"-64"-16,0 6-32 16,-2-6-4-16,0 0-57 15,5 19-16-15,11 38-9 16,3-21 5-16,2 7-6 16,4-1-16-16,9-2-26 15,-3-3-17-15,4-1-23 16,1-3 0-16,-3 2 3 15,3 3 0-15,1 3-4 16,-3 3-5-16,-1 3-6 16,-2 1-2-16,-1-1 0 15,3-1-1-15,3-2-1 16,2-3 0-16,0-5 1 16,1-4 1-16,-6-7 0 15,-6-2-1-15,-7-9-4 16,-3 0-17-16,-2-7-71 15,-6-3-43-15,2-2-97 0,-4-2-34 16,-3-3-118-16,3-2 234 16</inkml:trace>
  <inkml:trace contextRef="#ctx0" brushRef="#br0" timeOffset="42374.61">15338 6798 877 0,'-9'0'360'16,"1"0"-198"-16,6 2-84 15,2 5 2-15,5 7-7 16,4 4-8-16,5 11-6 16,2 2 0-16,0 0-19 15,3 3-14-15,-1 0-17 16,0-3-2-16,0 2-2 15,-3-6 0-15,-3 2 3 16,-3 0 2-16,-8-1 6 16,-5 2 4-16,-9-5 5 15,-10-1 1-15,-5-2-4 16,-7-1-4-16,-7-3-9 16,1-4-2-16,-1-4-42 15,3-4-30-15,8 2-108 16,0 0-121-16,3-1 190 15</inkml:trace>
  <inkml:trace contextRef="#ctx0" brushRef="#br0" timeOffset="42900.43">15144 8095 625 0,'-48'-38'352'16,"41"32"-83"-16,4 6-74 16,4 2-28-16,2 2-71 15,-3-4-30-15,0 1-25 16,2 17 17-16,44 33 14 15,-23-22 0-15,4 7-15 16,-5 0-18-16,2 7-24 0,1 0-7 16,2 6-4-16,3 2 0 15,-4 2 0-15,-2-6 0 16,-2-3 1-16,-3-5 0 16,-2-8-1-16,3 0-1 15,-6-10-3-15,0-3-7 16,-1-10-54-16,-8-2-23 15,0-6-102-15,-2-4-48 0,0-11 152 16</inkml:trace>
  <inkml:trace contextRef="#ctx0" brushRef="#br0" timeOffset="43140.44">15476 8179 692 0,'-11'-7'421'15,"-7"2"12"-15,-3 5-286 16,-3 7-29-16,-3 9-40 16,-4 8-10-16,-4 11-15 15,-1 4-3-15,-3 9-7 16,-2 4-7-16,2 3-7 16,3 0-5-16,2-5-13 15,1-7-7-15,8-5-39 16,-1-8-36-16,10-12-127 15,4-5-125-15,7-9 202 16</inkml:trace>
  <inkml:trace contextRef="#ctx0" brushRef="#br0" timeOffset="43800.2">15551 7800 525 0,'12'-5'346'15,"1"0"-51"-15,9 5-76 0,-4 0-43 16,1 5-64-16,1 4-20 16,-4 1-35-16,-2 3-7 15,-8 4-29-15,5 1-6 16,-11 2-1-16,0 1 1 16,-5 1 1-16,-6 0-1 15,1-1-1-15,-5-1-3 16,-1-5 0-16,4-2 1 15,-2-10 2-15,0-2 1 16,4-3-4-16,1-3-4 0,9 4-10 16,0 1-6-16,3 0-6 15,-3 0 0-15,0-1 6 16,0 1 2-16,0 0 3 16,0 0 0-16,10 0 0 15,9 2 1-15,28 8-1 16,-21-4 0-16,-3 0 1 15,5 2 0-15,3 2 1 16,-1 0-32-16,5 3-96 16,-3 2-57-16,5-1 99 15</inkml:trace>
  <inkml:trace contextRef="#ctx0" brushRef="#br0" timeOffset="44273.2">16155 8508 585 0,'-3'0'273'0,"1"-1"-108"16,4 0-1-16,-2 1-29 15,0-1-7-15,10 1-20 16,6 0-5-16,37 3-26 16,-29-1-20-16,7 1-30 15,3-2-11-15,0-1-9 16,1 0-2-16,-3-4-2 16,0 2 0-16,-6-1 0 15,0-1 0-15,-6-2-35 16,-5-2-52-16,-5 0-169 15,-5-4-141-15,-2-4 237 0</inkml:trace>
  <inkml:trace contextRef="#ctx0" brushRef="#br0" timeOffset="44490.79">16296 8272 875 0,'0'-1'360'16,"7"0"-203"-16,3-1 4 0,13 7-26 16,2-3-28-16,3 2-62 15,3 1-14-15,-2-4-22 16,5 1-6-16,1-1-24 16,2 2-28-16,7-1-111 15,-4 0-94-15,1 1 155 16</inkml:trace>
  <inkml:trace contextRef="#ctx0" brushRef="#br0" timeOffset="44894.5">17119 8137 431 0,'4'-8'301'0,"-2"2"-23"16,1 6-10-16,0 1-20 15,-3-1-49-15,0 0-40 16,0 0-61-16,-1 0-23 16,0 0-34-16,-2 6-7 15,-4 10-5-15,-10 34 1 16,7-28-1-16,0 3 0 0,-1 3-2 15,0-3-5-15,3 2-10 16,1 0-3-16,4-3-4 16,3-4-3-16,3-6-1 15,4-2-1-15,7 1-2 16,1-3-1-16,6-2-1 16,1-3 0-16,2-7 1 15,-5-7-12-15,8-3-45 16,-2 0-35-16,-3-9-122 15,3 1-72-15,-11-4 180 16</inkml:trace>
  <inkml:trace contextRef="#ctx0" brushRef="#br0" timeOffset="45115.91">17336 8207 475 0,'0'0'298'0,"-1"2"15"15,-1 7-89-15,0 2-42 16,-5 5-5-16,2 6-20 15,-6-1-10-15,0 14-19 0,2 2-15 16,-4 8-28-16,-1 5-20 16,1-7-36-16,-1 2-12 15,-1-12-13-15,6 0-1 16,-6-6-27-16,-3-3-21 16,6 5-55-16,-5-7-46 15,-4-1-137-15,0-3 178 16</inkml:trace>
  <inkml:trace contextRef="#ctx0" brushRef="#br0" timeOffset="45900.36">15630 9246 785 0,'10'-17'311'16,"-9"6"-169"-1,0 0 24-15,-3 5 16 0,1 4-20 16,1 1-46-16,-1 0-38 16,0 1-16-16,-1 0-13 15,2 0-12-15,-5 13 4 16,1-7 15-1,-10 22 16-15,-54 51-13 16,9-19-8-16,-5 10-21 0,5-5-21 16,-4 3-4-16,-1-6-4 15,11 3-1-15,6-10 0 16,4-3-2-16,14-3 0 16,-5-8 0-16,8-7-1 15,4-8-3-15,8-12-10 16,1-6-12-16,12-10-23 15,0-8-4-15,3-11 10 16,3-4 9-16,3-11 26 16,-3 1 5-16,3 2 5 15,-2 0 1-15,0 11 2 16,-1 0 1-16,-3 0-1 16,2 10 2-16,0 5 0 15,-3 1 0-15,1 10 1 16,-3-1-3-16,0-3-2 15,0 0 0-15,-3 23-1 16,-6 35 2-16,2-21 3 0,-3 2 1 16,-2 2-1-16,3 1-2 15,1-6-1-15,6-6 0 16,5-7-2-16,4-4 0 16,5-5-2-16,3-3-2 15,2-8-2-15,9 3 1 16,1-9-8-16,4-4-28 15,12-1-114-15,0-4-77 16,17-3 133-16</inkml:trace>
  <inkml:trace contextRef="#ctx0" brushRef="#br0" timeOffset="46366.27">16718 9451 1123 0,'3'-3'404'15,"-1"3"-298"-15,1 2-55 16,-3-2 14-16,2 3 13 16,14 26 4-16,32 38-15 15,-20-27-2-15,3 3-3 16,7 4-14-16,4-4-8 15,1-1-15-15,-1 1-10 16,1 0-9-16,2 5-2 16,-2 8-1-16,0 1 0 0,-5-7-1 15,-4-4 1-15,-8-11 0 16,0-8-3-16,0-6-22 16,-3-4-46-16,0-12-163 15,-3-5-110-15,-9-12 198 16</inkml:trace>
  <inkml:trace contextRef="#ctx0" brushRef="#br0" timeOffset="46645.52">17396 9952 676 0,'-27'-6'311'0,"36"40"-52"15,2 5-107-15,1 5-8 16,1 0-25-16,-2-5-72 16,-1 0-23-16,-4-9-14 0,-5-1 10 15,2-4 5-15,-7-3 2 16,-2-5 13-16,-4-2-2 16,-6-7 1-16,0-1-4 15,0-4-12-15,-3 2-13 16,4-3-53-16,-6-2-56 15,-7-1-401-15,-8-7 341 16</inkml:trace>
  <inkml:trace contextRef="#ctx0" brushRef="#br0" timeOffset="47206.02">13186 10660 485 0,'-5'-10'315'0,"0"4"16"15,0 1-40-15,0 4-68 16,4 1-36-16,1 1-85 16,0-1-25-16,0 0-37 15,3 2-12-15,23 9-4 16,30 41-2-16,-18-18-12 15,-2 5-1-15,0 4-3 16,1 4-1-16,-2 3 0 16,-1 1-2-16,-4 5-13 15,-4-2-31-15,3 4-124 16,-6-6-95-16,2-12 153 16</inkml:trace>
  <inkml:trace contextRef="#ctx0" brushRef="#br0" timeOffset="47462.38">13551 10800 1260 0,'-8'-3'541'16,"1"2"-301"-16,2 1-80 15,-8 5-90-15,-3 6-26 16,-3 8-24-16,-5 8-4 15,-8 5 0-15,-2 3-4 16,-1 8-9-16,0-2-2 16,2-2-25-16,3-2-21 0,5-8-58 15,2 1-51-15,11-6-135 16,3-2-123-16,12-3 259 16</inkml:trace>
  <inkml:trace contextRef="#ctx0" brushRef="#br0" timeOffset="47846.95">13780 11133 543 0,'71'-30'284'15,"-71"30"-66"-15,0 0-44 16,3 0-67-16,-3 0-19 15,0 0-20-15,0 0-4 16,17 5 3-16,33 8-9 0,-26-10-27 16,-1 2-14-16,0-4-13 15,-2 0-1-15,-3-1 0 16,3 0-32-16,-2-6-172 16,2 1 144-16</inkml:trace>
  <inkml:trace contextRef="#ctx0" brushRef="#br0" timeOffset="48062.38">14054 11051 1127 0,'-45'-86'486'16,"45"82"-255"-16,4-1-103 15,-5 1-40-15,-2 3-37 16,3 0-17-16,-1 0-38 15,1 0-7-15,0 0 7 16,1-1-33-16,18-4-62 16,29-3-40-16,-19 8-123 0,6-3-53 15,7 0 203-15</inkml:trace>
  <inkml:trace contextRef="#ctx0" brushRef="#br0" timeOffset="48616.9">14584 10767 614 0,'-22'32'355'16,"33"-33"-7"-16,-7-3-178 16,9 1 12-16,8 3-5 15,-3 3-18-15,4 2-61 16,1 5-28-16,-4 3-47 16,-6 0-7-16,-3 5-3 15,-5 1 0-15,-3 4-1 16,-5 0 0-16,-5 3-3 15,-5-1-2-15,-5 0-10 16,-4 1-6-16,-6-2-10 16,-1-4-3-16,-4-7-5 15,-3-3-4-15,2-7-3 0,4 1 4 16,5-4 13-16,10-4 11 16,3 0 12-16,6 0-2 15,6-4-9-15,5 0-1 16,6-3-4-16,8 3 3 15,5 0 6-15,-1 1 0 16,6 7 3-16,-4 1 3 0,0 8 1 16,3 5 0-16,-3 5 1 15,-1 2-3-15,3 3-4 16,7-3 1-16,4-4-58 16,1 1-59-16,14-8-173 15,6-1-192-15,9-5 303 16</inkml:trace>
  <inkml:trace contextRef="#ctx0" brushRef="#br0" timeOffset="49083.05">17527 10924 965 0,'2'-1'401'0,"7"3"-195"16,2 2-47-16,4 8-17 15,6 10-13-15,3 12-50 16,-1 7-17-16,1 9-8 15,-1-3-15-15,-3-1-16 16,-1-1-7-16,0-8-10 16,0 2-1-16,-3-10-36 15,0-2-48-15,-1-8-107 16,-3-2-47-16,-3-10 134 16</inkml:trace>
  <inkml:trace contextRef="#ctx0" brushRef="#br0" timeOffset="49292.37">17845 11013 753 0,'-5'-16'462'0,"-1"5"-64"15,-2 7-146-15,-7 5-40 16,-8 9-102-16,-1 0-34 16,-12 8-45-16,1 4-8 15,-1 6-10-15,-2 3-6 16,6-1-6-16,2-3-12 15,4-4-55-15,5-1-47 16,5-3-120-16,7 1-94 16,8-5 205-16</inkml:trace>
  <inkml:trace contextRef="#ctx0" brushRef="#br0" timeOffset="49667.16">18254 11259 879 0,'10'-1'412'15,"1"0"-193"-15,0 0-9 16,-1 1-86-16,3 1-39 16,-1 2-52-16,-1-1-7 15,1 2-15-15,0-4-6 16,0-2-5-16,-5-2 1 31,-2 2-31-31,-1 0-31 0,14-10-99 0,-3-4-102 16,-1-6 165-16</inkml:trace>
  <inkml:trace contextRef="#ctx0" brushRef="#br0" timeOffset="49890.62">18260 11107 1051 0,'-5'-2'499'16,"0"-3"-207"-16,1 2-125 16,4 0-33-16,1-1-75 15,-1 3-35-15,0 0-29 16,0 0-4-16,9 0-3 16,11 2-1-16,22 8-17 15,-20 0-10-15,2-1-43 16,-3 0-36-16,11 2-108 15,-3 0-99-15,4-4 205 16</inkml:trace>
  <inkml:trace contextRef="#ctx0" brushRef="#br0" timeOffset="50206.28">18810 11160 666 0,'0'0'410'16,"0"0"-26"-16,2 0-140 15,-2 0-29-15,4 0-62 16,1 0-46-16,9 0-52 15,0 0-17-15,23 5-31 16,-29-5-5-16,0 1-4 16,2 1-16-16,4-2-28 15,5 3-23-15,2 2-74 16,-2-5-73-16,9 0 138 16</inkml:trace>
  <inkml:trace contextRef="#ctx0" brushRef="#br0" timeOffset="50727.41">19352 10937 470 0,'17'-19'384'0,"0"3"34"15,8 7-134-15,-4 3-12 16,4 2-102-16,-3 4-40 16,2 7-51-16,2 4-22 15,-10 6-30-15,-2 5-5 16,-8 3-6-16,-4 5-3 0,-8 8-1 16,-3 5-2-16,-12 4-3 15,-7 4-1-15,-1-7-1 16,-3-1-3-16,-3-11-10 15,0-1-8-15,-12-11-8 16,-1-5-1-16,-1-10 5 16,7-4 7-16,9-5 11 15,8-2 4-15,11-6 2 16,4-3-2-16,10-1-2 16,3-2 0-16,9 5 3 15,0 1 0-15,11 4 2 16,2 3 4-16,7 5 7 15,4 2 1-15,0 9-2 16,4 1-3-16,-1 9 9 16,1 3 7-16,12 8 6 15,3 3 0-15,11 1-15 0,6 3-7 16,2-1-6-16,2 3-33 16,0-3-104-16,6 3 91 15</inkml:trace>
  <inkml:trace contextRef="#ctx0" brushRef="#br0" timeOffset="68856.48">9222 9150 711 0,'0'-7'274'0,"0"6"-168"15,4 1 13-15,-4 0 18 16,-1 0-12-16,0 0-25 16,0 0-2-16,-10 18-10 15,-23 31-5-15,8-24-21 16,-9 6-9-16,-10 6-8 15,-7 4-7-15,-10 11-16 16,-6 5-6-16,-2 10-10 16,2 2-1-16,4-1-2 0,1 1 2 15,-6-6-2-15,-8 3 1 16,0 2-2-16,-1-5-1 16,20-2 0-16,6-11-1 15,15-18 1-15,9-8 4 16,11-16 2-16,7-5 3 15,6-8-9-15,1-2-7 16,0-10-7-16,3-3-5 16,8-5 5-16,-1-3 4 0,4 4 3 15,-4 3 1-15,0 7 3 16,3 6-2-16,-7 10-6 16,0 7-1-16,-4 11 0 15,-4 8 5-15,-4 12 6 16,-3 2 2-16,-1 6 2 15,0-4-1-15,1-6 0 16,4-7-2-16,8-8-2 16,2-7-3-16,3-11-9 15,5-1-3-15,9-14-2 16,8-7 2-16,22-11-2 16,4-7-39-16,11-7-118 15,6-2 115-15</inkml:trace>
  <inkml:trace contextRef="#ctx0" brushRef="#br0" timeOffset="69582">5785 10691 617 0,'-7'-5'351'15,"-6"0"-1"-15,-3-1-124 16,0 5-25-16,-4 1-36 0,-2 6-61 16,-1 5-30-16,-1 8-32 15,-3 3-5-15,-5 11-6 16,0 1-1-16,2 4-11 16,4 5-6-16,3 6-10 15,1 3-4-15,5 7-2 16,3 1 1-16,4-2-1 15,5-3 2-15,0-9-1 16,0-6 0-16,7-6-2 16,2-3-2-16,7-4-33 15,-1-5-40-15,5-1-146 16,2-3-116-16,8-8 208 16</inkml:trace>
  <inkml:trace contextRef="#ctx0" brushRef="#br0" timeOffset="69950.71">5923 11174 243 0,'31'-22'161'0,"-44"50"14"16,4 7-84-16,2 3-3 15,5-7 4-15,6-3 11 16,8-9 37-16,3-5 3 16,3-7-24-16,-3-1-24 0,2-11-56 15,-1-5-11-15,1-6 5 16,2-3 2-16,-4-2 2 16,-4 0 1-16,-3-5-11 15,-5-1 0-15,-3-2 27 16,-1 3-1-16,-8 0-3 15,2 5-5-15,-3 5-37 16,1 3-15-16,0 6-47 16,-2 3-18-16,3 5-63 15,-3 3-60-15,0 7-201 16,-1 2 252-16</inkml:trace>
  <inkml:trace contextRef="#ctx0" brushRef="#br0" timeOffset="70257.89">6348 11278 699 0,'0'5'393'16,"-1"4"-121"-16,-8 4-47 15,-5 3-41-15,-5 6-79 16,-8 1-29-16,0 0-45 16,0 2-10-16,5-3-17 15,4-2-4-15,6-2-98 16,2-2-85-16,4-2 112 15</inkml:trace>
  <inkml:trace contextRef="#ctx0" brushRef="#br0" timeOffset="70676.02">6777 11198 439 0,'-18'20'215'16,"-2"2"-65"-16,-3 5-77 15,4 4-16-15,3-2-3 16,10-6 1-16,3-2 0 0,7-7 6 16,5-2-11-16,6-7-10 15,3 0-6-15,3-10-20 16,2-7-14-16,0-1 40 16,0-4 17-16,-6 0 13 15,-3 3 18-15,-7-3-37 16,-4-1-14-16,-4 2-5 15,-2-3-2-15,-6 7-30 16,-1 0-26-16,-2 6-86 16,-1 5-75-16,-4 5 116 15</inkml:trace>
  <inkml:trace contextRef="#ctx0" brushRef="#br0" timeOffset="71053.27">7060 10866 515 0,'13'4'220'16,"4"7"-110"-16,-4 1-1 16,1 8 23-16,-3 2-4 0,-2 8-17 15,0 8 12-15,-3 6-11 16,-2-2 0-16,-7 4 5 16,-1 2-15-16,-4 2-32 15,-3-3-10-15,-3-6-22 16,1 0-9-16,-8-12-9 15,4 2-5-15,-4-8-6 16,-7-3-15-16,-2-4-67 16,-9-3-112-16,-1 1 118 15</inkml:trace>
  <inkml:trace contextRef="#ctx0" brushRef="#br0" timeOffset="72071.53">12874 12405 586 0,'26'-76'341'16,"-40"73"-78"-16,-5 3-65 15,-1 2-24-15,-1 11-50 16,-4 4-18-16,2 9-19 0,-2 7-14 16,0 12-24-16,1 6-13 15,1 18-19-15,-1 3-1 16,1 11 2-16,1 2 3 16,6-6 3-16,2-3-2 15,5-14-8-15,3-1-4 16,7-3-8-16,5-5-3 15,6-2-5-15,3-5-6 16,7-12-60-16,4-6-35 16,6-9-74-16,3-5-33 0,-1-10-60 15,8-3-143-15,-1-9 283 16</inkml:trace>
  <inkml:trace contextRef="#ctx0" brushRef="#br0" timeOffset="72832.96">13140 12770 460 0,'3'0'270'15,"6"-3"-35"-15,1-3-41 16,3 1-61-16,6-1-17 16,4 3-20-16,5 0 0 15,9 3-15-15,-1 0-14 16,5 7-20-16,-3 4-14 0,-10 6-13 16,1 4 1-16,-14 4 9 15,-2 0 2-15,-8 3 5 16,-3 2-2-16,-9-3-10 15,-1 5-4-15,-7-1-5 16,-11-4-1-16,3 0-1 16,-6-8-2-16,-4-3-4 15,0-2-2-15,-1-3-8 16,1-6-3-16,7 0-4 16,5-4 0-16,9-2 0 15,4 1-2-15,6-3-5 16,0-1-1-16,6-3-2 15,0 1 2-15,2-2 4 16,3 3 1 0,-5 1 3-16,2 2 1 0,17-5 2 15,4 1 1-15,4 1 3 0,-9 5 0 16,-2 3 2-16,-1 1 0 16,-3 6 0-16,-2 5 2 15,1-1 1-15,1 1-1 16,-6 2-1-16,-1 0-1 15,-1 2 0-15,-2-1 0 16,4-1-3-16,1-2 0 16,-3-1 1-16,-1 0-11 15,-7-3-36-15,4 0-43 16,-3-6-160-16,-2-3 163 0</inkml:trace>
  <inkml:trace contextRef="#ctx0" brushRef="#br0" timeOffset="73107.92">13799 13145 514 0,'4'1'332'0,"-4"9"17"15,-2 2-43-15,-6 5-85 16,-5 1-36-16,-6 4-72 16,-4-3-25-16,-2 0-27 15,2 1-15-15,3-6-35 16,2-2-27-16,5-2-60 0,1-2-37 16,7-2-94-16,0-2-85 15,7 0 188-15</inkml:trace>
  <inkml:trace contextRef="#ctx0" brushRef="#br0" timeOffset="73628.03">14223 12945 668 0,'-7'-24'350'15,"14"27"-102"-15,-2-1-34 16,5 5-50-16,1-3-36 15,1-1-42-15,1 0-10 16,7-3-31-16,2 2-6 16,3-1-9-16,0 0-11 15,3 1-15-15,-3-6-1 0,-1 4-1 16,0-3 0-16,-8-1 1 16,-2 4 0-16,-5-4-59 15,-1 7-53-15,-6-5-221 16,1 1 205-16</inkml:trace>
  <inkml:trace contextRef="#ctx0" brushRef="#br0" timeOffset="74182.44">14661 12705 665 0,'19'-6'368'0,"-3"0"-96"16,6 6-93-16,-2 0-58 15,-2 8-65-15,1 2-27 16,-7 3-14-16,0 4 6 15,-9 2 7-15,-1 4 2 16,-4 5-3-16,-3 1-7 16,-7 2-5-16,-4-1-2 15,-2 1-2-15,-8-7 0 16,-5-7 1-16,6 2 4 0,-7-11 2 16,8 0-1-16,1-3-11 15,-5-8-6-15,18 2-9 16,-4-5 4-16,18 5 7 15,-7-3 2-15,3-2 1 16,0 5-3-16,0 0-2 16,0 0 2-16,13-5 7 15,-4 0 5-15,36-10 18 16,-30 16 11-16,3 6 9 16,4 0-2-16,1 4-15 15,-1 2-11-15,-3 1-13 16,-4-2-2-16,-2 1-3 15,-1 1-1-15,-3-5 5 16,-4-1-23-16,1-1-72 16,-3-3-54-16,1-3-222 15,2 0 229-15</inkml:trace>
  <inkml:trace contextRef="#ctx0" brushRef="#br0" timeOffset="74496.49">15044 12411 713 0,'30'11'308'0,"-12"5"-128"15,3 6-6-15,-11 9-35 16,-5 2-18-16,-5 9-39 15,-6 7-27-15,5 8 54 16,-8 7-5-16,-1 2-30 16,-2 0 11-16,-12-4-63 15,7-3-8-15,-11-7-6 16,-3-4 2-16,1-7 1 16,-6-1-1-16,2-7-17 15,3-3-50-15,6-9-224 16,2-3 192-16</inkml:trace>
  <inkml:trace contextRef="#ctx0" brushRef="#br0" timeOffset="75236.82">18644 12661 392 0,'-6'-8'241'15,"1"6"-13"-15,-4 1-25 16,-2 2-33-16,1 7-15 16,-6 5-16-16,-4 0-7 0,-4 7-20 15,-7 6-14-15,-7 7-19 16,-3 6-7 0,8 6-16-16,0 1-4 0,5 2-19 15,7-4-8-15,1 3-13 16,-1 0-3-16,7 9 6 15,1 5 4-15,6 3 4 16,5-2 0-16,7-8-9 16,5-6-6-16,7-12-9 15,0 0-2-15,8-11-4 16,1-4-16-16,5-6-54 16,6-6-35-16,0-5-112 15,0-4-43-15,2-3 168 16</inkml:trace>
  <inkml:trace contextRef="#ctx0" brushRef="#br0" timeOffset="75867.25">18982 13171 321 0,'-2'0'234'0,"-5"0"-2"16,6-2-66-16,1 1-18 15,-1 1-22-15,1 0 6 16,0 0 12-16,0 0 3 15,0 0-3-15,0 0-16 16,0 0-45-16,9 3-25 16,10 2-37-16,27 6-10 15,-23-12-7-15,4 1-2 0,-1-2-2 16,3 0 0 0,-1 0-25-16,-2-4-29 0,-2 4-96 15,-3-4-69-15,-1 1 131 16</inkml:trace>
  <inkml:trace contextRef="#ctx0" brushRef="#br0" timeOffset="76453.22">19354 12965 568 0,'85'-51'345'0,"-74"44"-5"16,3 1-112-16,11 3-71 0,2 1-35 16,5 4-54-16,-2 3-21 15,-7 2-8-15,-1 6-20 16,-10 3-6-16,-5-1 8 15,-2 7 11-15,-6-2 2 16,-6 2-1-16,-4 4-10 16,-6-3-13-16,-5 0-4 15,-8 0-9-15,-5-1-3 16,-2 0 2-16,3 0 1 0,3-4 5 16,6-1 3-16,2-8-2 15,2-2-1-15,7-3-2 16,2-4 1-16,10-1 0 15,3-1 0-15,8-4 4 16,-1-2-2-16,10 3 2 16,-4-3 3-16,6 3 0 15,3 4 3-15,-4 1 11 16,2 5 4-16,0 1 10 16,-1 2 2-16,4 2-10 15,-3 2-5-15,2 1-11 16,-5 0-4-16,0 1-4 15,-3-1 0-15,-5 2-1 16,0 0-2-16,-4 2-18 16,0 1-18-16,1-2-42 15,-2 1-35-15,3-5-84 16,-2 0-43-16,1-4 147 0</inkml:trace>
  <inkml:trace contextRef="#ctx0" brushRef="#br0" timeOffset="76724.05">20159 13350 649 0,'2'15'400'16,"2"-4"17"-16,-5 5-257 15,-7-1-10-15,-7 5-29 16,-6 3-5-16,-7-1-23 16,3 2-3-16,-2-4-43 15,0-4-42-15,6-3-97 16,0-5-43-16,12-1-85 16,-1-3-40-16,6-2 173 15</inkml:trace>
  <inkml:trace contextRef="#ctx0" brushRef="#br0" timeOffset="77439.35">20567 13027 871 0,'28'-27'401'0,"3"26"-164"16,5 4-27-16,-1-1-97 15,-5 2-24-15,2-1-61 16,-4 2-8-16,-6 9 13 16,-4-2-1-16,-8 10 0 15,-6-2 5-15,-4 6-11 16,-6 0-3-16,-6 7-5 15,-5 1-3-15,-8 2-7 16,-3 0-2-16,-11-7-3 16,0-2-8-16,-6-11-3 15,5-6 1-15,6-9 1 16,4-4 8-16,12-7 5 16,0 3 2-16,8 0-4 0,5-1-3 15,2 1-9-15,8-1-6 16,0 0-1-16,2 3 3 15,4-1 8-15,0 1 4 16,9 1 14-16,0 1 7 16,9 4 13-16,3 4 2 15,0 1 1-15,3 4-4 16,-3 0-8-16,-3-1-4 16,-2 2-7-16,-3-2-5 0,-3 1-4 15,-1 2-1 1,-4-2-2-16,-1 2 0 0,1-2-3 15,-2-1-3-15,-2-2-45 16,0-1-34-16,-6-4-92 16,1-2-62-16,1-3-118 15,-5-5 211-15</inkml:trace>
  <inkml:trace contextRef="#ctx0" brushRef="#br0" timeOffset="77742.53">21234 12676 768 0,'9'6'371'0,"3"4"-127"15,0 9-121-15,3 6 0 16,-4 13-18-16,-6 6-4 15,-3 11 22-15,-3 3 2 16,-3 7 4-16,-3-1-2 16,-7 9-38-16,-6 4-18 15,-13 9-36-15,-5 5-14 16,-6-2-13-16,-6-2-3 16,-7 0-11-16,-6 3-27 0,-16-1-74 15,-9 0 373-15,-10-13-228 16</inkml:trace>
  <inkml:trace contextRef="#ctx0" brushRef="#br1" timeOffset="45403.01">15192 10723 812 0,'0'-1'320'16,"-4"-3"-216"-16,6 4-33 16,-2-1-45-16,0 1-5 0,0 0-16 15,0 0-2-15,0 0-2 16,0 0-36-16,0 0-302 15,12 4 243-15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7T12:39:36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2815 228 896,'51'1'751,"-40"-2"-10,-13-1-68,-18-5 318,16 6-790,-3 0 170,11 1 163,-4-1-351,-1-14 3695,-7 31-3602,1 5-180,-39 83 259,35-79-172,-1 0 0,-9 13-183,8-15 82,5-10-30,-1 0 0,0 0-1,-6 4-51,-7 11 52,-26 25 37,38-44-110,10-9 25,0 0 0,-1 0-1,1 0 1,0 0-1,0 0 1,0 0 0,0 0-1,-1 0 1,1 0-1,0 0 1,0 0 0,0 0-1,-1 0 1,1 0 0,0 0-1,0 0 1,0 0-1,0 0 1,-1 0 0,1 0-1,0 0 1,0 0-1,0 0 1,0 0 0,0-1-1,-1 1 1,1 0-1,0 0 1,0 0 0,0 0-1,0 0 1,0 0 0,0-1-1,-1 1 1,1 0-1,0 0-3,0-1 12,0-1-1,0 1 0,0 0 0,0 0 0,0-1 1,0 1-1,0 0 0,1 0 0,-1-1 0,0 1 1,1 0-1,-1 0 0,1 0 0,-1 0 0,1 0 1,0 0-1,-1 0 0,1-1-11,32-45-10,-24 35 7,-1 0-1,0-1 1,0 0-1,3-11 4,-1 4-8,4-10-13,16-26 21,-20 40-1,-1 0 0,-1-1 0,0 0 0,-1-1 0,-1 1 0,-1-1 0,-1-1 0,0 1 0,-1 0 0,0-15 1,1 3 28,-4 29-27,0-1 0,1 1 1,-1 0-1,1-1 1,-1 1-1,1-1 0,-1 1 1,1 0-1,0-1 0,0 1 1,-1 0-1,1 0 1,0 0-1,0 0 0,0 0 1,0 0-1,1-1-1,0 3-27,-2 5-34,-4 9-52,3-13 107,-5 17 10,-1-1-1,0 0 0,-5 5-3,-3 9 12,-5 11 67,-20 29-79,12-21 31,4-12-5,-1 0 0,-1-2 0,-2-1 0,-5 2-26,8-7 25,19-23 5,0 0 0,0 0 1,-1-1-1,0 1 0,0-1 1,-1-1-1,0 0 0,-4 3-30,6-2 195,5-6 108,2-7 55,0 1-359,1 1-1,-1-1 1,1 1-1,0 0 1,1-1-1,-1 1 1,0 0-1,2-1 2,60-91-45,-45 69 34,99-143-42,-107 153 49,-1 0 1,0 0-1,0-4 4,17-30 23,-16 40-10,-7 9-13,-8 5-16,-1 0 7,1 1 0,0 0-1,0 0 1,0 0-1,1 1 1,-1-1 0,1 1-1,0 0 1,0 0 0,1 0-1,-1 0 1,1 1 9,-11 19 0,-40 56 38,35-56-21,-1 0 0,0-1 0,-21 18-17,-74 62 55,12-12-1,78-70 47,-1-2 1,0 0 0,-2-2-1,-16 9-101,43-27 4,0 0 0,0 0 0,0 0 0,0 0 0,0 0 0,0 0 0,0 0 0,0 0 0,0 0 0,-1 0 0,1 0 0,0 0 0,0 0 0,0 0 0,0 0 0,0 0 0,0 0 0,0 0 0,0 0 0,0 0 0,-1 0 0,1 0 0,0 0 0,0 0 0,0 0 0,0 0-1,0 0 1,0 0 0,0 0 0,0 0 0,0 0 0,0 0 0,-1 0 0,1 0 0,0 0 0,0 0 0,0 0 0,0-1 0,0 1 0,0 0 0,0 0 0,0 0 0,0 0 0,0 0 0,0 0 0,0 0 0,0 0-4,-1-7 85,4-9-29,2 1-84,0 0-1,0 1 1,1 0-1,6-9 29,35-55-20,-1 2-60,-26 41-14,-7 11 29,-1 0 1,0-1 64,-10 13 68,-2 12-70,0-1 1,0 1 0,0 0 0,0 0-1,0 0 1,-1 0 0,1-1 0,0 1 0,0 0-1,0 0 1,0 0 0,0 0 0,0-1 0,-1 1-1,1 0 1,0 0 0,0 0 0,0 0 0,0 0-1,-1 0 1,1 0 0,0-1 0,0 1 0,0 0-1,-1 0 1,1 0 0,0 0 0,0 0 0,0 0-1,-1 0 1,1 0 1,-1 0-8,-1 1 0,0-1 0,1 1-1,-1-1 1,1 1 0,0-1 0,-1 1 0,1 0 0,-1 0-1,1-1 1,0 1 0,-1 1 8,-29 28-25,-64 76 38,0-11 52,38-39 22,-19 26-87,72-78 15,0 1 0,-1-1 0,1 1 1,-1-1-1,0-1 0,0 1 0,-1-1 0,1 0 0,-1 0 0,1 0 1,-1-1-1,0 0 0,0 0 0,-5 1-15,10-3 23,0 0 0,0 0 0,0 1 0,0-1 0,0 0 1,-1 0-1,1 0 0,0 0 0,0-1 0,0 1 0,0 0 0,0 0 0,-1-1-23,2 1 11,0-1 1,0 1-1,0-1 0,0 1 1,0-1-1,0 0 0,0 1 1,0-1-1,0 1 0,1-1 0,-1 1 1,0-1-1,0 1 0,0-1 1,1 1-1,-1 0 0,0-1 1,0 1-1,1-1 0,-1 1-11,5-11-37,33-80-113,-25 52 140,-12 33 17,0 1 0,1-1 0,-1 1 0,1 0-1,0-1 1,1 1 0,0 0 0,-1 0 0,1 1-1,4-5-6,-7 9 3,0 0-1,0-1 0,0 1 1,0 0-1,1 0 0,-1 0 1,0 0-1,0 0 1,0 0-1,0-1 0,0 1 1,0 0-1,0 0 0,0 0 1,0 0-1,0 0 0,0 0 1,0-1-1,0 1 0,0 0 1,0 0-1,0 0 0,0 0 1,0 0-1,0-1 0,0 1 1,0 0-1,0 0 0,0 0 1,0 0-1,-1 0 0,1 0 1,0 0-1,0-1 0,0 1 1,0 0-1,0 0 0,0 0 1,0 0-1,0 0 0,-1 0 1,1 0-1,0 0 0,0 0 1,0 0-1,0 0 0,0-1 1,0 1-1,-1 0 0,1 0 1,0 0-1,0 0 0,0 0 1,0 0-1,0 0 0,-1 0-1,0 0-9,1 0 0,-1 0 0,0 0 0,0 0 0,0 0 1,0 0-1,0 0 0,0 0 0,0 0 0,0 0 0,0 1 1,0-1-1,0 0 8,0 1-1,-2 0 1,0 1-1,-1-1 0,1 1 0,0 0 0,0 0 0,-2 2 1,-21 19 22,0 1 0,-11 15-22,33-34 4,0-1 0,0 0-1,-1-1 1,1 1-1,-1-1 1,0 1-1,1-2 1,-1 1-1,-1 0 1,1-1 0,0 0-1,-2 0-3,-17 9 21,21-9-11,0 0 1,-1 0-1,1 0 0,-1-1 0,1 0 0,-1 1 0,1-1 0,-1-1 0,0 1 1,1 0-1,-1-1 0,-1 0-10,4 0-1,1 0 1,-1-1-1,0 1 0,1 0 1,-1-1-1,1 1 1,-1-1-1,0 1 0,1 0 1,-1-1-1,1 0 1,-1 1-1,1-1 0,-1 1 1,1-1-1,0 1 1,-1-1-1,1 0 0,0 1 1,-1-1-1,1 0 1,0 0-1,0 1 1,0-1-1,-1 0 0,1 0 1,0 0 0,0-23-81,2 15 58,1-1 1,0 0-1,1 1 1,0 0-1,0 0 1,1 0-1,3-4 23,-2 4 3,-1 0 0,0-1 0,-1 0 0,0 0 0,0 0-1,1-7-2,-5 17 0,1-11 31,-1 8 5,-1 5 8,-15 2-191,12-2 145,-1 0 0,0 1-1,1 0 1,0 0-1,-3 3 3,-20 19 5,10-9 3,0-1 1,-7 4-9,-8 8 31,1 1-1,-10 13-30,18-18 25,-10 1 46,34-37-172,8-5 76,0 1 1,1 0-1,1 1 1,3-3 24,-8 11-5,7-8-14,1-1 0,1 2-1,0 0 1,2 0 0,3-2 19,-1 2-13,0-1 1,11-15 12,-6 2-2,13-14 74,-37 43-56,-1 0-18,1-1 0,0 1 0,0 0 0,0 0 0,0 0 0,0 0 0,-1 0 0,1 0 0,0 0 0,0 0 0,0 0-1,0 0 1,-1 0 0,1 0 0,0 0 0,0 0 0,0 0 0,0 0 0,0 0 0,-1 0 0,1 0 0,0 1 0,0-1 0,0 0 0,0 0 0,0 0 0,-1 0 0,1 0-1,0 0 1,0 0 0,0 0 0,0 1 0,0-1 0,0 0 0,0 0 0,0 0 0,-1 0 0,1 0 0,0 0 0,0 1 2,-81 81-26,55-56 33,-25 21 30,-1-2 0,-15 7-37,14-11 21,-21 14 35,72-53-50,0 0 1,1-1-1,-2 1 1,1-1-1,0 0 1,0 1-1,0-1 0,0 0 1,-1 0-1,1-1 1,-1 1-1,1 0 1,-2-1-7,3 0 0,0 0 0,0 0 0,0 0 0,0 0 0,0-1 0,1 1 0,-1 0 1,0-1-1,0 1 0,0-1 0,1 1 0,-1-1 0,0 1 0,0-1 0,1 0 1,-1 1-1,1-1 0,-1 0 0,0 1 0,1-1 0,-1 0 0,1 0 0,0 1 0,-1-1 1,1 0-1,0 0 0,-1 0 0,1 0 0,0 0 0,0 0 0,0 1 0,0-1 0,0 0 1,0 0-1,0 0 0,0 0 0,0-9-48,2 0 0,-1 0 1,1 0-1,1 0 0,-1 0 0,2 1 1,0-3 47,-3 10-9,6-17-36,1 2 1,0-1-1,2 1 0,1-3 45,-8 12 93,-8 6-194,-12 5-128,16-3 225,-2 2-4,-1-1-1,1 1 1,0-1 0,-1 1 0,1 0 0,0 0 0,-1 1 8,3-2-1,-12 9-5,0 0-1,1 1 1,0 0-1,1 1 0,-8 11 7,-11 17 22,21-27-10,0 0 0,-1-1 0,-1 0 0,0-1 0,0 0 0,-1 0-12,7-8 11,0 0 1,1-1-1,-1 1 1,0-1-1,0 0 1,0 0 0,-1 0-1,1-1-11,4 0 2,0-1 0,0 1-1,0-1 1,0 0 0,0 0 0,0 0-1,0 0 1,0 0 0,0 0 0,-1 0 0,1 0-1,0 0 1,0 0 0,0 0 0,0-1-1,0 1 1,0 0 0,0-1 0,0 1-1,0-1 1,0 1 0,0-1 0,0 1 0,1-1-1,-1 0 1,0 1 0,0-1 0,1 0-1,-1 0 1,0 0 0,1 0 0,-1 1-1,0-1 1,1 0 0,-1 0 0,1 0 0,0 0-1,-1 0 1,1 0 0,0-1 0,0 1-1,-1 0-1,1-5-19,1-1-1,-1 1 0,1 0 0,0 0 0,0 0 1,1-2 19,2-15-46,1-5 1,0 0 0,7-15 45,-6 23-14,-1 0-1,-1-1 1,-1 1 0,0-1 0,-2-4 14,-1 24-2,0 1-1,0 0 1,0 0-1,0-1 1,0 1 0,0 0-1,0 0 1,0 0-1,0-1 1,0 1-1,0 0 1,0 0 0,0-1-1,0 1 1,0 0-1,-1 0 1,1 0 0,0 0-1,0-1 1,0 1-1,0 0 1,-1 0 0,1 0-1,0 0 1,0-1-1,0 1 1,-1 0 0,1 0-1,0 0 1,0 0-1,0 0 1,-1 0 0,1 0-1,0 0 1,0 0-1,-1 0 3,-11 2-136,6 1 115,1-1 1,0 1 0,0 0-1,0 0 1,1 1 0,-2 0 20,-76 77-19,42-50 64,7-6 25,11-9 4,21-16-60,0 1 0,0 0 0,0-1 0,0 1 0,0-1 0,0 1 0,0-1 0,-1 1 0,1-1 0,0 0 0,0 0 0,-1 0 0,1 1 0,0-1 0,0-1 0,-1 1 0,0 0-14,2 0 9,-1-1 0,0 0 0,0 0 0,1 1 0,-1-1 1,0 0-1,1 0 0,-1 0 0,1 0 0,-1 1 0,1-1 0,0 0 1,-1 0-1,1 0 0,0 0 0,0 0 0,-1 0 0,1 0 1,0 0-1,0 0 0,0 0 0,0 0 0,1 0 0,-1 0 0,0-1-9,5-32-64,-4 31 69,25-94-46,-14 69 29,-10 23 14,1 0 0,-1 0 0,-1-1 0,1 1 0,0 0 0,-1-2-2,-1 6 0,0 1 0,0-1 0,0 1 0,0-1 0,0 0 0,0 1 1,0-1-1,0 1 0,0-1 0,0 1 0,0-1 0,-1 1 0,1-1 1,0 1-1,0-1 0,0 1 0,-1-1 0,1 1 0,0 0 0,-1-1 0,1 1 1,0-1-1,-1 1 0,1 0 0,-1-1 0,1 1 0,-1 0 0,1 0 1,0-1-1,-1 1 0,1 0 0,-1 0 0,1 0 0,-1-1 0,1 1 0,-1 0 1,0 0-1,1 0 0,-1 0 0,1 0 0,-1 0 0,1 0 0,-1 0 0,1 0 1,-1 0-1,1 0 0,-1 1 0,-2-1-5,-1 1 0,1 0-1,-1 0 1,1 0 0,0 1 0,0-1 0,0 1 0,0-1-1,0 1 1,-1 1 5,-21 18-2,15-12 9,0-1 0,-1 1 0,0-2 0,-7 4-7,-5 3 40,-18 11 242,-13 3-282,53-27 5,-1 0 0,0 0-1,1 0 1,-1-1-1,0 1 1,0-1-1,0 1 1,0-1 0,1 0-1,-1 0 1,0 0-1,0 0 1,0 0-1,0 0 1,0 0-1,0-1 1,1 1 0,-1-1-1,0 1 1,0-1-1,0 0 1,1 0-1,-1 1 1,0-1 0,1 0-1,-1-1-4,0 0-6,0 0 0,0 0-1,1 0 1,-1 0 0,1 0 0,-1 0 0,1-1-1,0 1 1,0-1 0,0 1 0,0 0-1,1-1 1,-1 0 0,1 1 0,-1-1 0,1 1-1,0-1 1,0-2 6,1-29-209,4-14 209,-2 15-55,-1-13 55,-2 44 4,0-6 54,0 8-67,0 0-1,0 0 1,0 0-1,-1 0 1,1-1-1,0 1 1,0 0-1,0 0 0,-1 0 1,1 0-1,0 0 1,0 0-1,0 0 1,-1 0-1,1 0 1,0 0-1,0 0 1,0 0-1,-1 0 1,1 0-1,0 0 1,0 0-1,0 0 1,-1 0-1,1 0 0,0 0 1,0 0-1,0 0 1,0 0-1,-1 0 1,1 1-1,0-1 1,0 0-1,0 0 1,0 0-1,-1 0 1,1 0-1,0 1 1,0-1-1,0 0 1,0 0-1,0 0 0,0 0 1,0 1-1,-1-1 1,1 0 9,-38 34-155,-12 14 155,20-17 12,24-26-3,1 0-1,0 1 0,0 0 1,-3 5-9,6-9 5,1 0 1,-1 0 0,0 0-1,1 0 1,-1 0 0,0 0-1,0 0 1,-1-1 0,1 1-1,0-1 1,0 0 0,-1 1-1,0-1-5,1-1 13,1 1 0,-1-1-1,0 1 1,0-1-1,1 0 1,-1 0 0,0 0-1,0 0 1,0 0-1,0-1 1,1 1 0,-1-1-1,0 1 1,0-1-1,1 1 1,-1-1 0,0 0-1,1 0 1,-2 0-13,3 0-7,-1 1 1,1-1-1,0 1 0,0-1 1,0 1-1,0-1 1,-1 0-1,1 1 0,0-1 1,0 1-1,0-1 0,0 1 1,0-1-1,0 1 0,0-1 1,1 1-1,-1-1 1,0 1-1,0-1 0,0 1 1,0-1-1,1 0 7,-1-2-10,11-49-54,-4 14 48,1-13 16,-7 8-48,-1 39 42,0 0-1,-1 0 1,0 0 0,1 0-1,-1 0 1,-1 1-1,1-1 1,0 0 0,-2-2 6,2 6-11,0-1 1,0 1 0,0-1 0,0 1 0,0 0 0,0-1-1,0 1 1,0 0 0,0-1 0,0 1 0,0 0-1,-1 0 1,1 0 0,0 0 0,0 0 0,0 0 0,0 1-1,0-1 1,0 0 0,0 1 0,0-1 0,0 0 0,0 1-1,0-1 1,0 1 0,0-1 0,-1 2 10,-4 3-26,0 2 1,0-1-1,0 1 1,1 0-1,0 0 1,0 0-1,0 1 1,1-1-1,0 3 26,3-9 16,0 1 0,-1 0 0,1-1 0,-1 1-1,1-1 1,-1 0 0,1 1 0,-1-1 0,0 0-1,0 0 1,1 0 0,-1 0 0,0-1 0,0 1-1,0 0 1,0-1 0,0 1 0,0-1 0,0 0 0,-2 1-16,3-1 8,1 0 0,0 0 0,-1 0 1,1 0-1,0-1 0,-1 1 0,1 0 0,0 0 1,-1 0-1,1 0 0,0 0 0,-1 0 1,1 0-1,0-1 0,0 1 0,-1 0 1,1 0-1,0 0 0,0-1 0,-1 1 1,1 0-1,0 0 0,0-1 0,-1 1 1,1 0-1,0-1 0,0 1 0,0 0 1,0 0-1,0-1 0,-1 1 0,1 0 1,0-1-1,0 1 0,0 0 0,0-1 1,0 1-1,0 0 0,0-1-8,0-18 0,1 13-17,-1-29 0,0 18 8,0 0-1,-1 0 0,-4-16 10,3 18 6,-1-10 82,-7-23-88,9 46 0,1 1 1,-1-1 0,0 1-1,1-1 1,-1 1 0,0 0-1,0-1 1,0 1 0,0 0-1,0 0 1,0-1 0,-1 1-1,1 0 1,0 0 0,0 0-1,-1 1 1,1-1 0,-1 0-1,1 0 1,-1 1 0,1-1-1,-1 1 1,1-1-1,-1 1 1,1 0 0,-1 0-1,0-1 0,-1 1-17,0 0-1,0 0 0,0 0 0,0 0 0,0 1 1,-1-1-1,1 1 0,0 0 0,0 0 0,0 0 0,0 0 1,-2 2 17,-7 4-36,1 1 1,-7 6 35,10-7 14,-1 0-1,0-1 0,0-1 0,-5 4-13,13-9 1,0 1 0,1-1 0,-1 1 0,0-1 0,0 0 0,1 1 0,-1-1 0,0 0 0,0 0 0,0 1 0,1-1 0,-1 0 0,0 0 0,0 0 0,0 0 0,0 0 0,1 0 0,-1 0 0,0-1 0,0 1 0,0 0 0,1 0 0,-1-1 0,0 1 0,0 0 0,0-1 0,1 1 0,-1 0 0,0-1 0,1 1 0,-1-1 0,1 0 0,-1 1 0,0-1 0,1 1 0,-1-1 0,1 0 0,-1 1 0,1-1 0,0 0 0,-1 0 0,1 1 0,0-1 0,-1 0 0,1 0 0,0 0 0,0 1 0,0-1 0,0 0 0,0-1-1,-1-5-38,1-1-1,-1 0 1,2 0 0,-1 0-1,1-2 39,0 4-14,15-152 17,-16 156-19,0-17 144,0 18-132,0 1 0,0 0 1,1-1-1,-1 1 0,0 0 0,0 0 0,0-1 1,0 1-1,0 0 0,0 0 0,-1-1 0,1 1 1,0 0-1,0-1 0,0 1 0,0 0 1,0 0-1,0-1 0,0 1 0,0 0 0,-1 0 1,1-1-1,0 1 0,0 0 0,0 0 0,-1 0 1,1-1-1,0 1 0,0 0 0,0 0 0,-1 0 1,1 0-1,0 0 0,0-1 0,-1 1 1,1 0-1,0 0 0,-1 0 0,1 0 0,0 0 1,0 0-1,-1 0 0,1 0 0,0 0 0,0 0 1,-1 0-1,1 0 0,0 0 0,-1 0 1,1 0 2,-3 5-53,-32 93 15,32-90 30,1-1 0,0 1-1,0 0 1,1-1 0,-1 1 0,2 0 0,-1 0-1,1 0 1,0 0 0,1 0 0,0-1-1,0 1 1,3 7 9,0 8-54,-3-18 38,-1-1-1,1 1 0,0-1 0,0 1 1,1-1-1,-1 0 0,1 0 1,0 1-1,0-1 0,1 0 1,0 1 16,5 5-22,1-1 0,0 1 1,0-1-1,1-1 1,0 0-1,0 0 0,1-1 1,0 0-1,1-1 0,-1-1 1,7 3 21,20 6-47,1-2-1,40 6 48,25 8 11,-93-23 2,1-1-1,-1 0 1,0 0-1,1-1 1,8-1-13,-17 0 6,-1 0 1,1 0-1,0 0 1,-1 1-1,1-1 1,0 1-1,-1-1 0,1 1 1,-1 0-1,1 0 1,-1 0-1,1 1 1,-1-1-1,0 1 0,0-1 1,1 1-1,-1 0 1,0 0-7,2 3 8,0 0 1,0 1 0,0 0 0,-1-1-1,0 1 1,1 4-9,-2-7 2,0 0 0,-1 0-1,1 0 1,1 0 0,-1 0 0,0-1 0,1 1-1,-1-1 1,1 0 0,0 1 0,-1-1 0,1-1-1,0 1 1,0 0 0,1-1 0,-1 1-1,0-1 1,0 0 0,1 0 0,-1 0 0,1 0-2,3 0 10,0-1 1,0 1 0,0-1-1,1 0 1,-1-1-1,0 0 1,-1 0 0,1 0-1,0-1 1,2-1-11,154-57 99,-157 58-99,0 1-1,0 0 1,0 0 0,0 0-1,0 0 1,1 1 0,-1 0 0,0 1-1,0-1 1,0 1 0,0 0 0,0 1-1,0-1 1,0 1 0,1 1 0,-2-1 3,0 1 0,-1-1 0,1 1 0,-1 0-1,0 0 1,0 1 0,0-1 0,0 1 0,-1 0 0,1 0 0,-1 0 0,0 1 0,0-1-1,0 1 1,-1-1 0,0 1 0,2 4-3,6 19 25,-2-3-18,2-1 1,5 10-8,-13-31-1,0 0 0,0-1-1,1 1 1,-1 0 0,1-1-1,-1 1 1,1-1 0,0 0-1,0 0 1,0 0 0,3 2 1,3 0 0,-1 0 1,1-1 0,0 0-1,0 0 0,-7-2 3,1-1 0,-1 0 0,0 0 0,1 1 0,-1-1 0,1-1 0,-1 1 0,0 0 0,1 0-1,-1-1 1,0 0 0,1 1 0,1-2-3,30-16 34,-26 14-27,-1 0 0,1 0 0,5-2-7,32-11 20,0-2-1,17-12-19,-28 13 6,1 2 0,1 1 0,0 1 0,22-3-6,-52 15 0,0 1 0,1 0 0,-1 1 0,1-1 0,-1 1 0,0 0 0,1 1 0,-1 0 0,2 0 0,-4 0 2,1 1-1,-1-1 0,0 1 1,0-1-1,0 1 1,0 1-1,0-1 1,-1 0-1,1 1 0,-1 0 1,1 0-1,-1 0 1,1 2-2,11 11 34,16 19 28,-28-30-56,0-1-1,1 0 1,-1 0 0,1 0 0,0 0 0,0-1-1,1 1 1,-1-1 0,3 1-6,-5-3 5,1 1 0,-1-1 0,0-1 0,1 1 0,-1 0 0,1 0 0,-1-1 0,1 0 0,-1 1 0,1-1 0,-1 0 0,1 0 0,-1 0 0,1-1 0,-1 1 0,1 0 0,-1-1 0,1 0 0,-1 0 0,0 0 0,2 0-5,14-7 23,0 1-1,5-1-22,-10 4 4,0-1 0,0 0 0,-1 0 0,0-2 1,10-6-5,29-19-1,2 2 1,3 0 0,52-29 9,-50 24 1,127-70 45,-177 100-46,11-4 5,-19 9-15,1 0 0,-1 0 0,1 0 1,-1-1-1,0 1 0,1 0 0,-1 0 0,1 0 0,-1 0 0,0 0 0,1 0 0,-1 0 0,1 1 0,-1-1 0,1 0 0,-1 0 0,0 0 0,1 0 0,-1 0 0,0 1 0,1-1 0,-1 0 0,0 0 0,1 1 0,-1-1 0,0 0 0,1 1 0,-1-1 0,0 0 0,0 1 1,1-1-1,-1 0 0,0 1 0,0-1 0,0 0 0,1 1 0,-1-1 0,0 1 0,0-1 0,0 0 0,0 1 1,0 0-7,0 4 30,0 31 21,0-36-16,8 3 57,-4-2-79,0-1-1,-1 0 0,1 0 0,0 0 0,0-1 1,-1 1-1,1-1 0,0 0 0,-1 0 1,1 0-1,0 0 0,1-1-5,32-18 8,-31 16-8,0-1 0,0 0 0,-1 0 1,0 0-1,0-1 0,0 0 0,-1 0 0,0 0 0,3-5 0,-3 3 4,1 1 0,0 0 0,1 0 0,5-6-4,-2 4 6,-7 6-8,1 1 1,0-1-1,-1 0 1,1 1-1,0 0 1,1-1-1,-1 1 1,0 0-1,1 1 2,-4 1-2,0-1 0,0 1 0,1 0 0,-1 0 0,0 0 0,0 0 0,1 0 0,-1 0 0,0 0 0,0 0 1,1 0-1,-1 0 0,0 0 0,1 0 0,-1 0 0,0 0 0,0 0 0,1 0 0,-1 0 0,0 0 0,0 0 0,1 0 0,-1 0 0,0 0 0,0 0 0,1 1 0,-1-1 0,0 0 0,0 0 0,0 0 0,1 0 0,-1 1 0,0-1 0,0 0 0,0 0 0,1 0 0,-1 1 0,0-1 0,0 0 0,0 0 0,0 1 0,0-1 0,0 0 0,0 1 0,0-1 0,0 0 0,0 0 0,0 1 0,0-1 0,0 0 2,-1 21-64,0-7 91,0-2-22,1-4-2,-1 1 1,0 0 0,0-1-1,0 1 1,-1-1-1,-1 0 1,0 0 0,-2 6-4,-10 21 16,3-9 14,-7 13-30,3-7 13,11-22-6,0 0 0,-1 0 0,-2 3-7,2-4 4,4-6-1,0 0-1,0-1 1,1 1-1,-1-1 1,-1 1-1,1-1 1,0 0-1,0 0 1,-1 0-1,1 0 1,-1-1-1,-2 2-2,-3 1 6,5-3-1,1 1 1,0-1-1,-1 0 1,1 0-1,-1 0 0,0 0 1,1 0-1,-1-1 0,0 1 1,1-1-1,-1 1 1,0-1-1,0 0 0,1 0 1,-1-1-1,0 1 1,0 0-1,1-1 0,-1 0 1,-2 0-6,-2-3-52,-1 1 1,0 0-1,0 1 0,-1 0 1,1 0-1,0 1 1,-1 0-1,1 0 1,-1 1-1,1 0 0,-1 1 1,1-1-1,-1 2 1,1-1-1,0 1 1,0 1-1,0-1 0,-7 4 52,-44 23-96,25-12 82,-1-1 0,-24 7 14,-141 46-46,146-51-1,27-10 3,2 1 0,-11 5 44,20-7 3,0-1-1,-1 0 1,1-1 0,-1-1-1,-1-1 1,1 0 0,0-1-1,-13-1-2,9 1-1,1 1-1,0 1 0,0 1 0,1 1 0,-1 0 1,-7 5 1,10-4 2,11-6 3,1 0-1,-1 0 1,1 0-1,-1 0 1,1-1-1,-1 0 0,1 0 1,-1-1-1,-3 0-4,0 0 8,1 0 0,-1 1 0,-5 1-8,-9 2 0,-1 2-1,1 0 1,-17 8 0,23-8-9,9-3-14,0 1 1,0-1 0,-1-1 0,0 1 0,1-2-1,-5 1 23,13-1-4,-1 0-1,1 0 0,-1 0 0,1 0 1,-1 0-1,1-1 0,0 1 0,-1 0 1,1 0-1,0 0 0,-1-1 0,1 1 0,0 0 1,-1 0-1,1-1 0,0 1 0,-1 0 1,1-1-1,0 1 0,0 0 0,-1-1 1,1 1 4,0 0-1,0-1 0,-1 1 0,1 0 0,0-1 0,0 1 0,0 0 0,-1 0 0,1-1 0,0 1 0,-1 0 0,1 0 0,0 0 0,-1-1 0,1 1 0,0 0 0,-1 0 1,1 0-1,0 0 0,-1 0 0,1 0 0,0-1 0,-1 1 0,1 0 0,0 0 0,-1 0 0,1 0 1,-3-1-3,-2 1-3271,5 0 2455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53:46.0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2307 2353 531 0,'-62'-56'238'0,"65"52"-139"16,0 1-37-16,1-4-13 15,-5-4-33-15,-2 1 2 16,-5 3 21-16,5 2 6 16,-2 2 7-16,1 1-2 15,2 3-20-15,1-1-6 16,0 0-9-16,-1 0-5 15,2 0-2-15,-2 0-1 0,1 0 3 16,1 1 0-16,0 14-4 16,6 29-2-16,1-24-4 15,6 3-2-15,5 0-1 16,0 2 0-16,7 1 3 16,-1-1 6-16,4 4 16 15,2 0 2-15,-4 3 4 16,3 1-3-16,-1-2-5 15,2 1-2-15,2-1-2 16,-4-4-2-16,4 1-4 16,-4-3-2-16,1-2 50 15,-5 1 2-15,-1 0 2 16,-4 2 2-16,-2-3-50 16,-2 3-3-16,-7-6-1 15,-2 0 0-15,7 0-1 16,0-5-1-16,-5 3-1 0,2 1-1 15,-4-4-20-15,-2 2-26 16,1-7-86-16,-1-3-60 16,-3-6-230-16,-3-3 261 15</inkml:trace>
  <inkml:trace contextRef="#ctx0" brushRef="#br0" timeOffset="409.18">2840 2388 339 0,'-6'-4'221'0,"3"3"-25"15,-4-3-7-15,1 6-57 16,-2 1-21-16,-4 6-3 16,0 2 4-16,2 4 1 15,-2 4-5-15,-4 6-21 16,-2 5-16-16,-9 4-26 16,-6 2-11-16,-3 2-15 15,-2 0-3-15,-2 1-6 16,1-2-2-16,4 1-3 15,0-3-1-15,3 0-2 0,5-2 0 16,1 0-1-16,2-2 0 16,6-2-1-16,-2-1-1 15,7-5-19-15,4-2-34 16,4-4-107-16,0-6-74 16,5-8 138-16</inkml:trace>
  <inkml:trace contextRef="#ctx0" brushRef="#br0" timeOffset="980.71">2657 1945 401 0,'24'-63'237'16,"-36"73"-33"-16,2 2-29 16,4 5-72-16,-6 1-21 15,8 3-24-15,2 0-5 16,7-4-11-16,0 1-4 16,0-7-16-16,10-2-5 15,-4-6-7-15,3-3 2 16,-1-3 8-16,-2-4 5 15,-2-3 3-15,0-1 0 0,0 0-4 16,-4-3-2-16,-9-3-2 16,7-1 2-16,-7-2 4 15,2 3 11-15,1 0 4 16,-5 3-1-16,-2 3-8 16,-3 2-15-16,-2 6-15 15,-3 2-7-15,1 3-12 16,1 3-22-16,3 8-50 15,-5-2-35-15,9 4-75 16,-1 3-39-16,5-1 153 16</inkml:trace>
  <inkml:trace contextRef="#ctx0" brushRef="#br0" timeOffset="1759.2">4146 2791 315 0,'0'-1'203'0,"0"0"-20"16,0 0-55-16,0 0-22 15,0 0-40-15,0 0-9 16,0 0 3-16,6-1 4 15,4 2 10-15,-5 0-6 0,6 2-20 16,2-1-10-16,28 7-17 16,-24-3-3-16,-2-3-7 15,0 1-2-15,3 2-4 16,0 0-1-16,-3-2-1 16,3-3 0-16,-7 1 2 15,0-1 0-15,0 0 3 16,-3 0 1-16,3 3 0 15,-1-2-1-15,-8-1-3 16,0-1-1-16,1 0-31 16,-4-1-37-16,1 1-87 15,0 1-63-15,0-1 129 16</inkml:trace>
  <inkml:trace contextRef="#ctx0" brushRef="#br0" timeOffset="2209">4169 2563 296 0,'-3'-4'230'15,"2"1"11"-15,3 3-72 16,-2 0-37-16,0 0-58 16,0 0-15-16,0 0-9 15,0 0 2-15,0 0 9 16,7 1-4-16,5 2-19 15,0 0-8-15,31 11-15 16,-25-9-5-16,2-2-3 16,1-3 2-16,-1 3 4 15,1-2 1-15,-3-1-1 16,1 2-1-16,0-2-6 16,1 0 0-16,-2 0 0 15,0 2-1-15,-4 0 10 16,-3-2-43-16,-1 5-124 15,-5-7-171-15,1 1 188 0</inkml:trace>
  <inkml:trace contextRef="#ctx0" brushRef="#br0" timeOffset="3350.48">5617 2804 273 0,'-31'-14'163'16,"34"14"-20"-16,0 2-25 0,2 0-24 15,-5-2-16-15,0 0-18 16,0 0-5-16,5 0-9 16,5 2 7-16,4-1 1 15,27 4-1-15,-23-5 4 16,1 2-5-16,6-2-3 15,1-2 3-15,4 3-7 16,-1-2-5-16,1 0-7 16,-3 2-6-16,-7-4-12 15,-3 1-4-15,-7 2-2 16,2-3-2-16,-3 6-1 16,2-1 0-16,-6-1 0 15,-4-1 0-15,5 0-18 16,-7-1-19-16,0 0-55 15,0 0-38-15,-2 0-107 16,3-1-94-16,-1 1 208 0</inkml:trace>
  <inkml:trace contextRef="#ctx0" brushRef="#br0" timeOffset="4066.79">6451 2485 220 0,'-4'-6'142'15,"2"2"8"-15,-4 0-29 16,11 6-39-16,-2-4-20 16,-6 4-32-16,3-2-4 15,0 0 3-15,0 0 2 16,2 10 2-16,5 7-3 15,14 29-3-15,-9-26 0 16,-1 4-2-16,-2 0-3 0,3 3-7 16,-4 1-3-16,9 1-4 15,1 5-2-15,-1-2 30 16,6 3 12-16,-4-2 4 16,2 0 0-16,0 2-28 15,-2-3-13-15,1 3-3 16,0-3-1-16,-3-2-1 15,-1-2 0-15,0-3-1 16,-2 0 1-16,3-2 1 16,-3 3 1-16,-5-9 2 15,-3-2 1-15,-4-7 1 16,2-3 1-16,-4-2-1 16,3 1 1-16,-3-4-54 15,0 0-47-15,-1 0-154 16,0-1 144-16</inkml:trace>
  <inkml:trace contextRef="#ctx0" brushRef="#br0" timeOffset="4485.24">6888 2571 304 0,'-1'0'158'0,"-4"1"-28"16,1 5-31-16,-1 1-21 16,-3 4 8-16,-2 1 2 15,1 5-2-15,-6 1-8 16,-3 3-5-16,-2 8-12 15,-4-2-11-15,-2 11-18 16,-4-2-9-16,-1 6-12 16,-2 2-1-16,0-4-2 15,-1 1 0-15,3-4-1 16,7-2 0-16,-2-4 0 16,3-2-1-16,4-3-1 15,-1-4-1-15,7-7-2 16,7 2-1-16,-7-6-4 15,3-3-9-15,4 0-59 0,-4-8-42 16,9 0-179-16,1 0 182 16</inkml:trace>
  <inkml:trace contextRef="#ctx0" brushRef="#br0" timeOffset="5583.79">7069 2118 210 0,'-36'-14'156'16,"32"11"4"-16,4 3-25 15,-4-1-15-15,4 0-21 16,0 0-4-16,0 1-9 16,0 0-2-16,0 0-12 15,0 0-10-15,0 0-18 16,0-1-8-16,0 0-7 15,12 1-5-15,3 1-4 16,25 3-2-16,-31 0-3 16,2-1-2-16,-5 0-5 15,2-2-1-15,1 5 1 16,-5-3-1-16,-2-2 3 16,0 6 2-16,-3-5-1 15,2 8 1-15,-1 2 1 16,-2 0-2-16,-4 0 0 15,-3-6-1-15,-2 1-2 0,2 3 0 16,1-1-2-16,-1 1 0 16,-1-1-2-16,3-1 0 15,-3-4 0-15,5 3-1 16,0-5 0-16,-2-1-2 16,9 5-1-16,-5-6-2 15,4 1-3-15,-1-1-1 16,-1 0-2-16,1 0 0 15,0 0 2-15,0 0 1 16,0 0 2-16,0 0 0 0,0 1 1 16,8 5-1-16,-1 2 1 15,9 2 0-15,25 27 2 16,-33-27 0-16,2-2 3 16,-8-1 1-16,3 2 4 15,-5-1 3-15,-1 2 5 16,-1-3 1-16,-6 2-1 15,5 0-2-15,-4-1-2 16,-5-2 0-16,5-1 3 16,-6-1 0-16,-2-3-2 15,3 1-1-15,-6-2-4 16,7 0-2-16,-5-2-4 16,6 1-3-16,2 1-29 15,-7-1-23-15,5 1-70 16,-3-1-41-16,6 1-137 15,7-1 185-15</inkml:trace>
  <inkml:trace contextRef="#ctx0" brushRef="#br0" timeOffset="6435.55">8053 2880 236 0,'-37'-8'140'0,"39"7"7"15,2 1 0-15,1 2-10 16,-5-2-13-16,0 0-39 15,0 0-20-15,3 0-28 16,8 3-4-16,0-1 4 16,3 0-3-16,22 8 4 15,-22-7-2-15,-1 3-13 16,-2-4-2-16,7 0-2 16,-8 0-1-16,10-1 1 15,-4 0 0-15,0 3-5 16,3-4-2-16,-6 0-3 15,0 0-1-15,-6-2-1 16,2 1 0-16,-1 1-3 0,-2 0 0 16,1 1 0-1,-3 1-1-15,2-2 0 0,-2-3 1 16,2 0-2-16,-3 2 7 16,0-1-62-16,-3 1-49 15,0 0-171-15,-1 0 160 16</inkml:trace>
  <inkml:trace contextRef="#ctx0" brushRef="#br0" timeOffset="6785.72">8253 2807 248 0,'-63'-67'184'16,"60"75"6"-16,3 7-45 15,0-3-21-15,-1 4-19 16,1 1-17-16,-8 0-8 16,6 4-11-16,-6 0-23 15,8 0-6-15,-1-2-21 16,-4 0-7-16,1-4-5 15,0 1-2-15,0-3-2 0,3-1 0 16,2 4-1-16,-6-3-1 16,5 4-1-16,0-2 0 15,-1-2-44-15,1-1-42 16,-3-3-133-16,4-1-122 16,2-7 212-16</inkml:trace>
  <inkml:trace contextRef="#ctx0" brushRef="#br0" timeOffset="7890.58">8893 2615 218 0,'-28'-38'143'0,"28"38"-10"16,-1-2-16 0,2 1-36-16,-1 1-5 0,0-1 6 15,0 0-2-15,0 0-9 16,0 0-10-16,13 0-15 15,-2 0-6-15,34 1-6 16,-24 1-2-16,0 0-1 16,2 1-1-16,-3 0-1 15,1 1-1-15,-1 2-10 16,-4 3-2-16,1 0-3 16,-5 5-1-16,-5-4 1 15,-3 0 0-15,-4-1-1 16,0 1 0-16,-3 0 2 15,1 1-1-15,-4 3 1 16,-3-3 0-16,-6 2-1 0,0 3-1 16,-3 1-3-1,-4-1-2-15,1-2-1 0,-3 1-1 16,0-5-1-16,2 1 0 16,2-3-1-16,3-1 0 15,3-1-2-15,1-1 1 16,5 2 1-16,0-4-2 15,5-2-3-15,2 2-7 16,2-2-6-16,-1 0-1 16,0 0 2-16,0 0 5 15,2 1 6-15,9 5 0 0,1 2 2 16,27 29-1-16,-25-30 0 16,-4 2 0-16,7 3 0 15,-4-2 1-15,0 3 1 16,-1 0 1-16,0-1 2 15,-3 2 0-15,-5 0 4 16,0-2 2-16,-8 3 4 16,-1-2 3-16,-5 3-2 15,0 0 0-15,-5-5-1 16,-3 2 4-16,-1-3 20 16,-3 1 7-16,-5-5 3 15,2-1-5-15,-3-4-20 16,-4-2-7-16,3 0-9 15,0-3-4-15,3 1-5 16,7 2-4-16,6 1-28 16,1-2-15-16,2 0-57 15,0-4-43-15,4 2-130 0,3-1 173 16</inkml:trace>
  <inkml:trace contextRef="#ctx0" brushRef="#br0" timeOffset="8648.14">9529 2573 165 0,'0'-2'117'15,"-2"-1"2"-15,2 2-22 16,0 1-45-16,0 0-8 15,0 0 5-15,0 0 11 16,0 0 24-16,2 4-2 16,2 6-14-16,2 3-11 15,20 29-24-15,-19-25 1 0,6 2 5 16,0-1 1-16,-3 2-3 16,6 0-11-16,-2 0-17 15,0 0 0-15,4 3-1 16,-2 0 1-16,0 1 4 15,-1-1 2-15,-2 3 14 16,1-4 4-16,-1-1 3 16,3-1-1-16,0-1-11 15,3-1-4-15,-5 1-6 16,-2-3-2-16,0-1-2 16,-4-1 0-16,1-4 1 15,-1 1 0-15,-2-3-1 16,-1 1 1-16,-3-3-1 15,2-3 0-15,-1-1-1 16,-3-2 0-16,0 0 1 16,0 0-3-16,-1-1-50 15,0 0-38-15,1 0-84 0,0 0-66 16,0 0 148-16</inkml:trace>
  <inkml:trace contextRef="#ctx0" brushRef="#br0" timeOffset="9091.11">9929 2559 258 0,'-2'-5'188'16,"0"0"-41"-16,1 5-7 15,0 0-20-15,0 0-71 16,0 0-14-16,-1 0-13 16,0 2-2-16,-8 15 2 15,-19 24 7-15,18-22 8 16,-3 2 4-16,3 4 9 16,-5-1-2-16,0 3-3 15,0-4-3-15,-5 0-11 16,0 5-9-16,2-1-7 15,-2 4-2-15,1-2-4 16,0 0-3-16,-3-2 0 16,-5 3-1-16,2-5 1 0,2 1 0 15,0-5 0-15,6-4-1 16,3-5-1-16,4-3-1 16,6-3-1-16,-1-2 0 15,4-1-3-15,0-2 2 16,1-1-61-16,1 0-39 15,0 0-132-15,0 0 132 16</inkml:trace>
  <inkml:trace contextRef="#ctx0" brushRef="#br0" timeOffset="9935.85">10779 2867 154 0,'0'-33'118'15,"2"37"13"-15,-1-4-14 16,-4-1-1-16,2 1-21 15,0 0-16-15,0 0-36 16,1 0-3-16,0 0 3 16,0 0 4-16,0 0 0 15,0 0-8-15,0 0-7 16,0 0-1-16,0 0 5 16,0 0 10-16,6 1 2 15,0 0-2-15,10 3-3 16,25 8-8-16,-27-10-1 15,6 1 2-15,-6-1 2 16,6 2-1-16,3-1-7 16,-4-3-3-16,3 1 9 15,-1-1 1-15,-4 0 0 16,0 0-4-16,1 0-16 0,-4 0-4 16,-1 0-2-16,0 1 1 15,-3 1 2-15,1 2 1 16,-6-3 1-16,0 0-1 15,-4 1-2-15,-1-2 0 16,0 0 4-16,0 0 2 16,0 0 2-16,0-1 1 15,0 0-5-15,0 0-3 0,0 0-8 16,0 0-2-16,0-1-46 16,-1 1-32-16,-1 0-91 15,2 0-66-15,-2 0 146 16</inkml:trace>
  <inkml:trace contextRef="#ctx0" brushRef="#br0" timeOffset="10951.86">11632 2603 411 0,'19'-24'181'0,"-27"37"-92"16,-2-4 13-16,-1 6-7 15,0 1-21-15,-1-1-27 16,3 3-15-16,1 2-13 16,3 1 13-16,3 2 11 15,1 0 3-15,2-4-5 16,2 0-15-16,3-1-15 16,0-3-2-16,7-6-2 15,1-3 0-15,5 0 6 16,2-5 4-16,4-2 12 15,-2-3 4-15,6-2 3 16,-1-3-4-16,-3 0-11 16,8 0-5-16,-11-4-7 15,1 6-3-15,-3 1 0 0,-8 3 0 16,-1 3 6-16,-2 2 0 16,-9-1-2-16,3 2-3 15,1 2-6-15,-4 0 0 16,-1 10 1-16,-6 1 0 15,-3 9 1-15,-4 5-1 16,-6 6 1-16,-3 6 0 16,-10 4 2-16,-1 2 1 15,-3 1 1-15,-3-1-1 0,-6-5 0 16,4-3 1-16,-2-6-1 16,2-4 0-16,3-3 1 15,2-4-1-15,5-4 2 16,7-5 1-16,4-9 7 15,2-3 2-15,5-8-1 16,3 0-4-16,0-7-12 16,8 1-6-16,1-5-9 15,0 1-2-15,10 0 3 16,-2 1 2-16,8 1 5 16,-2-2 4-16,0-1 4 15,3-3 3-15,6 3 4 16,2-1 1-16,13 8-1 15,4 3 0-15,-1 1-3 16,4 2 4-16,2-1 4 16,1 2 4-16,2 0 0 15,-2 4-4-15,-1 1-8 0,-6 3-3 16,0 1-2-16,1 0-1 16,11 6 0-16,9 1-1 15,14 0 5-15,7 3-55 16,2-1-140-16,6 1 132 15</inkml:trace>
  <inkml:trace contextRef="#ctx0" brushRef="#br0" timeOffset="17588.62">2335 4539 277 0,'-39'49'177'16,"31"-24"7"-16,4 3-37 15,-5-3-40-15,7 0-11 16,-2-4-22-16,2 0 0 0,6 2-7 16,0-3-6-1,2-3-6-15,2-1-7 0,1-6-5 16,-3 0-1-16,3-5-8 15,-1-1-3-15,4-3-5 16,1-6 1-16,3-2 1 16,6-4-4-16,0-2-10 15,1 0-5-15,7-1-7 16,-1-1 0-16,2 4-1 16,1 2 1-16,-8 3-2 15,2 5 1-15,-3 2 0 16,-6 2 0-16,-1 4 3 15,-8 3 5-15,-3 4 5 16,-3 6 2-16,-4 8-1 16,1 5-3-16,-8 4-6 15,-1 7-2-15,1 8-1 16,-4 4-2-16,-4 8-1 16,-2-2-8-16,0 0-18 15,-5-4-13-15,-4-7-39 0,0-3-13 16,-4-8-21-16,0 0 8 15,1-10 38-15,6-3 23 16,4-9 38-16,-4-13 8 16,10-6 7-16,0-3 0 15,3-10 0-15,4 1-3 16,2-5-5-16,3-4-1 16,4-2 0-16,4-1 2 0,1 2 16 15,0-2 6-15,2 5 18 16,1 0 6-16,3 3 2 15,3 0 2-15,-2 4-6 16,2 0-5-16,0 0-9 16,2 5-4-16,6 0-3 15,-1 2-2-15,3 1-2 16,3 1-4-16,-3-2-6 16,2 3-3-16,-4-3-4 15,-2-2 1-15,0 0-30 16,-3 1-42-16,1-2-119 15,-2-1-83-15,-3-5 158 16</inkml:trace>
  <inkml:trace contextRef="#ctx0" brushRef="#br0" timeOffset="18204.47">2654 4306 374 0,'23'-75'197'0,"-22"74"-37"16,-3-3-16-16,-2 0-14 15,3 3 5-15,0 0-4 16,0 0-7-16,0 1-30 15,0 0-25-15,0 0-32 16,-4 13-13-16,1 4-11 16,-6 26-1-16,13-28 2 15,2-5 0-15,-1-3-1 16,0-5 0-16,1 0-3 16,0-6 2-16,6-1 5 15,-1-2 1-15,-4-6 0 16,-3 2-2-16,-1-3 0 0,-2-1 2 15,-1 4 9-15,1-1 8 16,-4 1 7-16,-4 1 0 16,0 4-12-16,-3 4-7 15,1 2-16-15,-3 0-5 16,1 2-9-16,2 3-4 16,2 2-14-16,2 3-27 15,0 0-74-15,-1 1-42 0,7 4-81 16,0 1-48-16,6-2 196 15</inkml:trace>
  <inkml:trace contextRef="#ctx0" brushRef="#br0" timeOffset="19028.75">4512 4919 275 0,'-83'-29'184'16,"75"28"-10"-16,3-1-34 16,-2-1-8-16,5 3-7 15,1 0-3-15,6 1-1 16,-6-1-4-16,1 0-26 16,0 0-15-16,-1 0-33 15,0 0-10-15,0-1-2 16,1 1 1-16,0 0 0 0,4 0 1 15,9 1-6-15,3 0-3 16,29 2-4-16,-30-3-5 16,7 1-5-16,-5 0-2 15,4 2-2-15,1-2-1 16,-2-3-2-16,2 0 0 16,0-1 0-16,1 3 0 15,-3 5 1-15,-2-7 0 0,-5 2 0 16,-3 0 1-16,-2 0 1 15,-6 3 0-15,0-2-17 16,-2-1-17-16,-1-1-35 16,1 0-22-16,-1-1-43 15,0 1-18-15,0 0-31 16,-2 0-27-16,3 0 136 16</inkml:trace>
  <inkml:trace contextRef="#ctx0" brushRef="#br0" timeOffset="19448.88">4431 4678 357 0,'-7'-3'237'16,"6"3"15"-16,1 0-39 15,0-1-63-15,0 1-33 16,0 0-51-16,0 0-14 16,0 0-7-16,0 0 0 15,0 0-1-15,0 0-9 32,0 0-13-32,17 3-3 0,33 9-3 0,-21-7-1 15,0 1 0-15,-6-1-1 16,2 0 7-16,3-2 0 0,0-2 0 15,2 0-1-15,-2-1-10 16,0 0-2-16,-1 2-3 16,-3-2 0-16,-4 0 1 15,-4 0 0-15,-4 0-2 16,5 3 0-16,-4-5-13 16,-5-1-26-16,-4 0-50 15,0-3-26-15,-3 5-46 16,6 0-25-16,1 1 122 15</inkml:trace>
  <inkml:trace contextRef="#ctx0" brushRef="#br0" timeOffset="20315">5844 4790 307 0,'0'0'146'16,"3"0"-46"-16,-2 0-15 16,-1 0 5-16,0 0 5 15,0 0 5-15,0 0-3 16,0 0-9-16,0 0-3 16,10 2-5-16,0 0 2 15,3 1-7-15,32 8-6 0,-25-12-16 16,0 0-7-16,9 1-2 15,0-2 2-15,1 0 7 16,4-1-1-16,1 0-7 16,1 0 0-16,3-1-5 15,-1 0-4-15,-3 0-10 16,-1 1-8-16,-3 3-9 16,-12 1-2-1,-9-1-1-15,0 1-1 0,18 2 1 16,1 1 0-16,-11 1 2 15,-10-1 0-15,0-2 2 16,-8-1 0-16,0-1 11 16,0-3 3-16,-3 2-1 15,3 0-2-15,0 0-22 16,-1 0-21-16,0 0-48 16,0 0-27-16,0 0-54 15,0-1-33-15,0 1-127 0,0 0 197 16</inkml:trace>
  <inkml:trace contextRef="#ctx0" brushRef="#br0" timeOffset="21038.57">7378 4260 170 0,'40'-57'112'16,"-50"53"10"-16,3 4 8 15,-4 3 10-15,-1 0-5 16,-3 2-17-16,2 2-15 16,-4 6-35-16,1 5-9 15,-3 5-18-15,-1 1-6 16,-1 5-9-16,-1-1-10 16,-1 4-7-16,0 7-1 0,5 5-2 15,-4 3 4 1,3 9 10-16,-4-1 5 0,1 7 9 15,9 1 3-15,1-4 3 16,7 2 0-16,0-2-8 16,-3-2-6-16,4 1-12 15,5-7 5-15,3-1 6 16,5 1 1-16,4-11-1 16,-7 4-7-16,5-10-4 15,5-4 0-15,2-3 2 16,2-3-2-16,0-4-3 15,-6 0-3-15,-2-2-1 16,0-6-1-16,-4-3-1 16,-1 0 0-16,-4-5-1 15,3 3 14-15,-3-2-62 16,-3-4-16-16,0-2-74 16,0 0-74-16,0 0 146 15</inkml:trace>
  <inkml:trace contextRef="#ctx0" brushRef="#br0" timeOffset="21758.24">7833 4589 427 0,'0'0'187'0,"1"0"-105"15,2 2-18-15,-3-2-10 16,0 0-11-16,0 0-4 16,1 3-18-16,5 11-3 15,22 32 19-15,-14-25 11 16,2 3 24-16,3 2 10 16,3 1-9-16,1 2-8 15,0-2-12-15,0 2-9 16,0 0-15-16,-5-6-6 0,8 7-8 15,-6-4 0-15,0-2 3 16,2 6 3-16,-5-6 13 16,3 2 4-16,-3-1-1 15,0 2-3-15,-3-3-15 16,2 0-5-16,-1-2-4 16,-6-5-2-16,-3-1 0 15,3-3-2-15,-5-5 0 16,0-1 0-16,-3-3-1 15,-1-3 1-15,0-1-9 16,0-1-21-16,0 0-70 16,0 0-41-16,0-1-82 15,0-13-45-15,3-34 172 16</inkml:trace>
  <inkml:trace contextRef="#ctx0" brushRef="#br0" timeOffset="22181.12">8308 4559 462 0,'-3'-3'223'15,"-1"6"-91"-15,-2 2-3 16,-2 8-24-16,-7 4-7 15,-3 4 4-15,-1 6-6 0,-4 2-19 16,-2 5-8-16,6 2-14 16,0-2-7-16,-1 4-3 15,-5-7-1-15,-5 3-8 16,-5-2-4-16,-4-2-9 16,5 4-5-16,-8-9-4 15,6 4-3-15,5-5-3 16,4-3 0-16,8-2-3 15,4-6-1-15,4-6-1 16,1-1-1-16,3-3-2 16,4-2 0-16,0-1-2 15,4-1-18-15,-1 0-35 16,0 1-23-16,0 0-66 16,0 0-25-16,0 0-93 15,0 0-73-15,1 0 215 16</inkml:trace>
  <inkml:trace contextRef="#ctx0" brushRef="#br0" timeOffset="22808.78">8927 4863 162 0,'-1'-1'125'0,"0"0"25"15,0 0-24-15,0 0-15 16,0-1-18-16,0 1 2 15,0 0-4-15,-2 0 7 16,3 0 5-16,0 0-17 0,6 1-8 16,9 2-9-16,29 9-12 15,-25-5-17-15,-1-3-10 16,5 2-19-16,1-1-3 16,-1-2-4-16,1-2 0 15,-1 1 0-15,3 1 0 16,-6-2 3-16,2 1 1 0,-2-3 2 15,1 1 0-15,0 1-2 16,-7-2-1-16,-2 1-1 16,-2-3-1-16,-2 4-1 15,-3-1-1-15,0 2-1 16,-2-1-2-16,-3-1-25 16,0 1-36-16,0-1-103 15,0 0-117-15,0 0 174 16</inkml:trace>
  <inkml:trace contextRef="#ctx0" brushRef="#br0" timeOffset="23104.11">9189 4705 639 0,'0'4'264'15,"-3"-6"-159"-15,-2 6 9 16,5-4-18-16,-1 0-5 16,0 0-10-16,-1 17-13 15,-13 28-14-15,5-23-13 16,4 1-23-16,-4 0-6 16,9 0-8-16,-1-2-2 15,-5-4-1-15,5 1-1 16,-2 1-2-16,4 1-2 15,0-1-46-15,-1-3-37 0,1-5-199 16,-1-3 183-16</inkml:trace>
  <inkml:trace contextRef="#ctx0" brushRef="#br0" timeOffset="24264.98">9977 4638 177 0,'27'-20'129'16,"-34"30"8"-16,3-1-4 16,1 6-10-16,-3 3-20 15,4 4-17-15,-4 1-18 16,2 0-5-16,-1-2 5 0,0-2 6 15,3-6-4-15,2-1-6 16,-1-3-14-16,1-4-5 16,2-2-9-16,1-2 0 15,-3-1-1-15,0 0-9 16,0-1-12-16,8-2-4 16,10-5-6-16,28-11-1 15,-26 13-2-15,-1 5 0 16,-3 1-1-16,3 3 0 15,-8 2 0-15,4 0 0 0,-3 5 0 16,-3 2 3-16,1 3 2 16,-1 4 1-16,-7 2 3 15,0-3 0-15,-4 8 3 16,-7-3 1-16,-2 5-2 16,-3 6-1-16,-7 2-4 15,1 4-1-15,-7-1-1 16,-3 0-1-16,1 0 0 15,-5-3 0-15,3-3 0 16,3-2 0-16,0-13 3 16,5-4 0-16,0-13 1 15,4-5-4-15,2-5-12 16,2-2-2-16,8-1-5 16,-1-1 1-16,5-1 6 15,3-4 1-15,0-2 2 16,3-3 0-16,3 4 5 15,1 0 1-15,0 5 1 0,6 3 4 16,0-2 10-16,2 3 5 16,3 2 7-16,3 3 6 15,1-2 5-15,1 3 0 16,0 2-2-16,0-1-6 16,2 3-13-16,-2 2-5 15,3 1-6-15,-2 1-2 16,-2 1-2-16,-2-2 0 0,-3 3 0 15,2-3 0-15,-1 2 0 16,0 0-15-16,-6-3-17 16,-1-1-31-16,-5-2-96 15,4-1-40-15,-1 1 112 16</inkml:trace>
  <inkml:trace contextRef="#ctx0" brushRef="#br0" timeOffset="24909.1">10518 4266 168 0,'5'-3'116'15,"-2"2"-20"-15,0 5 19 16,-3-4 0-16,0 0-20 16,0 0-7-16,5 18-25 15,9 30-11-15,-3-22-13 16,0 3-4-16,-5 0 16 15,2 6 9-15,-3 8 7 16,0 2 1-16,-4 8-26 16,-1 2-13-16,-3 2-13 15,-4 2-5-15,3-2-6 16,-3-3-1-16,-1-3 1 16,0 1-6-16,-4 2 36 15,-4 1 6-15,-3 2 7 16,-4 0 8-16,-5 2-33 15,-2-2-5-15,-5 0-6 16,1-2-3-16,0-8-4 0,2 0-1 16,-2-4-1-16,5-2-2 15,-2-2-22-15,-2-4-32 16,-1-6-107-16,-1-2-157 16,-3-8 201-16</inkml:trace>
  <inkml:trace contextRef="#ctx0" brushRef="#br0" timeOffset="51995.91">1160 7294 364 0,'-4'-4'257'0,"-2"1"40"16,3 1-101-16,3 2-57 15,0-1-37-15,0 0-39 16,0 0 1-16,1 0 6 15,11-5-4-15,6-5-9 16,32-25-6-16,-23 30-15 16,5 0-4-16,4 1-11 15,5 1-5-15,6 4-6 16,0 3-5-16,4 6-2 16,-1 2 0-16,-12 5 3 15,-3 2 0-15,-13 6 5 16,1 7 1-16,-10 5 4 15,-3 3 2-15,-5 4-1 16,-7-1 0-16,-1 2-2 0,-4 0-1 16,-10 4-1-16,0 1-1 15,-8 7 1-15,-10 2 0 16,-7-1-2-16,-7-4-10 16,-4-5-29-16,1-6-10 15,5-12-4-15,1-9 8 16,10-9 26-16,2-9 9 15,3-6 4-15,10-2-1 16,3-7-1-16,6-2-3 0,11-2-2 16,1-4-2-16,0-7 0 15,11-1 4-15,-1-1 3 16,3 0 2-16,10 6 1 16,-6 1-1-16,5 1-4 15,4 6 0-15,2 2-1 16,0 0 0-16,1 5-1 15,-1-2 1-15,-3 3 1 16,2 3 14-16,-2 4-116 16,-3-1-88-16,0 0 119 15</inkml:trace>
  <inkml:trace contextRef="#ctx0" brushRef="#br0" timeOffset="52474.82">2598 7053 365 0,'-43'-16'237'16,"6"43"-44"-16,-4 9-23 15,-5 7-29-15,4 13-47 16,-4-2-12-16,3 16-36 16,6 4-9-16,1 0 5 15,8 8 7-15,11-3 11 16,1-4-4-16,14-5-19 16,3-2-13-16,0-14-18 15,3-4-3-15,5-10-3 16,-3-9 0-16,17-7-21 15,2-3-31-15,10-8-131 16,8 1-78-16,1-5 152 0</inkml:trace>
  <inkml:trace contextRef="#ctx0" brushRef="#br0" timeOffset="53010.01">2808 7478 399 0,'-24'-44'228'0,"28"50"-54"15,-1 1 13-15,1 6-60 16,2 6-22-16,4 3-15 15,-2-1-6-15,6 2-6 16,3 1-2-16,3 1-18 0,0 0-13 16,2 1-18-16,3 3 0 15,-1 2-4-15,3 2-1 16,-2-1-8-16,0-1-3 16,1 0-4-16,-3-4 0 15,-3 4 0-15,-2-5-1 16,-4-3 1-16,0-2-1 15,-3-7 1-15,-1-2-2 16,-3-8 27-16,-3-1-61 0,0-3-88 16,0-4-38-16,-3-3-326 15,0-8 324-15</inkml:trace>
  <inkml:trace contextRef="#ctx0" brushRef="#br0" timeOffset="53306.22">3226 7591 311 0,'0'-20'255'16,"0"7"19"-16,-5 1-46 15,4 5-18-15,-2 4-44 16,-3 3-20-16,6 4-48 16,-4 3-14-16,0 2-4 15,-2 0 4-15,-5 10 5 16,-8 1-8-16,-6 9-27 15,-3 4-14-15,-10 7-26 16,3 6-5-16,-1 4-4 0,1-1-2 16,0 1-1-16,3-7-1 15,2-7-6-15,4-2-19 16,7-14-46-16,6-1-24 16,6-10-93-16,5-4-71 15,5-9 168-15</inkml:trace>
  <inkml:trace contextRef="#ctx0" brushRef="#br0" timeOffset="53768.01">3048 7251 569 0,'-8'-1'306'0,"2"8"-105"16,-2 4-8-16,4 6-59 15,2 1-20-15,2-3-11 16,0-1-22-16,7-4-39 0,0-1-22 16,2-6 11-16,1-4 4 15,3-9 9-15,0-2 6 16,-3-3-21-16,-1-2-4 16,0 4-4-16,-6-1 2 15,-3 1 1-15,-2 4 1 16,-8-1-5-16,1 6-5 15,-4 4-13-15,1 1-7 16,1 6-7-16,3-2-1 0,-1 3-33 16,0-1-20-16,0 3-81 15,4 1-67-15,-1 1 137 16</inkml:trace>
  <inkml:trace contextRef="#ctx0" brushRef="#br0" timeOffset="54187.41">3487 7774 415 0,'22'28'274'16,"-27"-20"21"-16,2 5-84 15,-2 8-14-15,-3 4-32 16,-3 9-39-16,-4 0-22 0,-6 3-42 16,0-2-20-16,-4-2-16 15,4-5-8-15,1-4-11 16,-1-1-2-16,3-5-38 16,3-3-44-16,4-3-136 15,-1-2-173-15,7-7 244 16</inkml:trace>
  <inkml:trace contextRef="#ctx0" brushRef="#br0" timeOffset="54945.39">3838 7546 400 0,'32'-45'234'16,"-32"58"-49"-16,-2 5-22 0,-3 7-68 16,0-1-5-16,-2 4 5 15,-1 1-1-15,7-7-20 16,1 0-20-16,2-8-33 16,8-3-12-16,-7-3-3 15,10-2 4-15,-1-4 4 16,0 0 3-16,7-6-5 15,-2 2-4-15,1 0-4 16,3 0-3-16,-4 6 0 16,2 0 0-16,-2 6 0 15,-4 0 1-15,-6 3 6 16,-1 1 4-16,-7 4 4 16,-2 5 1-16,-4 2-4 15,-3 7-1-15,-8 3-3 16,-1-1-2-16,-5 5 0 15,-4-5 0-15,-3 1-5 16,1-1-9-16,-1 2-34 16,-4 0-17-16,3-1-32 0,3-3-8 15,0-11 29-15,9-6 19 16,7-6 38-16,-1-8 20 16,8-4 7-16,3-2-4 15,3-7-7-15,4 0-6 16,7-3-2-16,2-3 4 15,11 1 20-15,-2-4 18 16,0 4 28-16,-1-1 17 0,-4 2-5 16,-1 0-13-16,2 3-29 15,-3 4-16-15,-2 0-14 16,2 1-2-16,-5 2-2 16,2-1 0-16,1 2-25 15,-3 0-54-15,-1-3-201 16,-1-2 183-16</inkml:trace>
  <inkml:trace contextRef="#ctx0" brushRef="#br0" timeOffset="55397.16">4121 7250 632 0,'-12'-1'308'16,"1"5"-121"-16,-1 3-21 15,2 7-83-15,4 6-6 16,0 4 0-16,3 0-9 15,3-4-10-15,1-3-10 16,4-8-28-16,-1-3 3 0,5-9 9 16,5-3 4-16,1-10 7 15,2 1-8-15,-3-1-8 16,-3-4-5-16,-5 6-2 16,-4-2 0-16,-2 5 7 15,-3 3 2-15,-4-1 0 16,0 5 0-16,-2 2-12 15,-1 1-6-15,-1 5-9 16,-2 1-5-16,4 3-7 16,3-2-21-16,2 4-48 15,6-2-46-15,-4 2-204 16,4 3 216-16</inkml:trace>
  <inkml:trace contextRef="#ctx0" brushRef="#br0" timeOffset="55786.64">4420 7011 600 0,'7'-4'283'15,"3"3"-136"-15,4 5-10 16,0 7-43-16,4 9 4 0,1 6 26 16,0 5-9-16,-1 11-30 15,0 2-21-15,0 11-40 16,-3 10-10-16,-1 6-4 16,-3 1-1-16,-7 6 24 15,1-7 8-15,-9 2 5 16,0 2 1-16,-8 2-23 15,-7 1-8-15,-8-2-1 16,-4-5 0-16,-6-11 1 16,0-4 0-16,-2-11-6 15,3-7-31-15,6-7-87 16,-3-5-50-16,8-6-179 16,-5-6 208-16</inkml:trace>
  <inkml:trace contextRef="#ctx0" brushRef="#br0" timeOffset="56571.67">1089 8436 346 0,'-3'-2'194'0,"5"11"-70"16,-1-3-14-16,3 5-45 16,3 1-1-16,-6-3 36 15,7 4 10-15,2 1 0 0,0 1-24 16,17 1-39-16,3 3-14 16,12-6-22-16,9 1-2 15,13-3-2-15,9-2 6 16,19 0 7-16,5-3 4 15,16-6 4-15,1-4 0 16,17-5 0-16,6 3 4 16,8 0 11-16,10 0 4 0,1 1 1 15,4-3-2-15,3 1-6 16,-4-1-7-16,-4 0-8 16,-2 2-3-16,0 2-13 15,-4 1-2-15,-5 3-3 16,-12-1 1-16,-5-1 0 15,-3 1 1-15,-15-4 0 16,4 1 0-16,-24-8 0 16,-6 0 2-16,-9-4 2 15,-5-1 3-15,-17 4 2 16,-16-1 6-16,-16 4 23 16,-13-1-20-16,-17 1-73 15,-13 2-46-15,-21 3-122 16,-2 5-49-16,-29 10 174 15</inkml:trace>
  <inkml:trace contextRef="#ctx0" brushRef="#br0" timeOffset="57306.04">1476 9374 747 0,'-60'-52'357'0,"69"43"-151"16,0-2 14-16,5 2-80 15,1 1-24-15,8-1-45 16,3 3-19-16,5 2-25 16,2 2-7-16,1 6-6 15,-1 0-3-15,-6 4 1 0,-8 2 0 16,-5 7 1-16,4 6 3 16,-11 5 2-16,3 8 0 15,-10 7 1-15,-5 7-2 16,-8 7-4-16,-3 2-1 15,-7-3-2-15,-7-5-1 16,-9-10-4-16,-6-6-7 16,-1-5-7-16,1-7-3 15,2-6 2-15,3-6 7 0,4-11 3 16,3-1 1-16,9-11-2 16,3 0-4-16,5-6-9 15,6 1-5-15,8-1-9 16,1-2-1-16,7 2-1 15,10 0 0-15,2 0 7 16,7-1 4-16,1 4 6 16,-1 3 4-16,3 1 3 15,0 4 0-15,0 3 4 16,0-1 2-16,-5 2 2 16,-3 1 2-16,2-1-64 15,-3 0-68-15,-1 0 80 16</inkml:trace>
  <inkml:trace contextRef="#ctx0" brushRef="#br0" timeOffset="57741.43">2314 8980 625 0,'-27'2'317'0,"4"6"-99"16,-3 6-80-16,0 8-20 15,6 4-29-15,-8 8-20 16,0 7-3-16,-4 8-31 16,-2 2-15-16,7 11-15 15,0 2-9-15,10 3 30 16,3 4 5-16,8-8 2 16,4-3 7-16,5-7-36 15,7-3-4-15,3-11-2 16,6-7-2-16,4-2-24 15,4-1-17-15,3 0-66 16,-2 3-39-16,5-5-104 16,-4-6-84-16,2-7 218 0</inkml:trace>
  <inkml:trace contextRef="#ctx0" brushRef="#br0" timeOffset="58176.27">2638 9208 490 0,'5'1'268'0,"-2"1"-81"15,-1-2-61-15,-2 0-23 16,0 0-31-16,7 11 15 16,4 14 11-16,34 31-28 15,-28-20-7-15,0 4-28 16,-4-1-14-16,-1 2-9 15,-1-1-2-15,5 2-5 16,1-3 0-16,1 1-1 16,0-5 0-16,-5-6 1 0,2 1 2 15,-2-8 0-15,-2-6-1 16,1-4-14-16,-3-4-33 16,-6-4-144-16,1-3-179 15,-2-14 225-15</inkml:trace>
  <inkml:trace contextRef="#ctx0" brushRef="#br0" timeOffset="58456.52">2995 9325 486 0,'-2'-10'349'16,"-1"2"-12"-16,-5 5-114 15,0 4-48-15,-2 6-92 16,-3 5-31-16,-2 2-4 15,-3 5 7-15,-1 5 8 16,-3 2-4-16,6 7-20 16,-4-2-11-16,-2 4-15 15,1 0-3-15,-3-1-4 16,3 1-1-16,-3-3-3 16,1-3-2-16,-7-7-23 15,1 0-27-15,10-9-56 16,0-2-34-16,10-3-142 15,6-4 181-15</inkml:trace>
  <inkml:trace contextRef="#ctx0" brushRef="#br0" timeOffset="58807.58">3321 9731 596 0,'58'37'353'0,"-58"-37"-48"15,-4 4-25-15,-1 5-106 16,-4 2-37-16,-3 2-60 16,-6-2-13-16,0 5-26 15,5-3-10-15,-2 3-14 16,5-1-9-16,0-6-32 16,2 5-30-16,0-6-81 15,7 0-59-15,-1 1 120 16</inkml:trace>
  <inkml:trace contextRef="#ctx0" brushRef="#br0" timeOffset="59768.66">3737 9276 1158 0,'-3'14'35'15,"0"-3"-4"-15,-2 14 43 16,-1-2-8-16,4-2-14 15,1 1-10-15,5-6-24 16,7 1-5-16,0-5-4 16,2-3-3-16,2-4 7 0,-1-1 6 15,2-4 4-15,1-3 3 16,0-1-7-16,6-4-2 16,-1 3 16-16,-1-2 4 15,1 2 6-15,-5 2-2 16,1 2-11-16,0 2-4 15,-8 3-2-15,-1-4 3 16,-5 6-1-16,1 2 1 16,-1 2-2-16,-3 5-2 15,-1 2-4-15,-3 4-3 0,-4 9-5 16,-2 1-1-16,-7 7-3 16,-2 0-2-16,-8 4 0 15,1 2 0-15,-1 0-1 16,1-1 0-16,0-3 0 15,-5-3-1-15,-2-9-3 16,-1-2-4-16,-3-9-5 16,8-6-1-16,0-5 2 15,3-6-1-15,7-5-3 16,1-2-3-16,6-4-8 16,5-4-2-16,4 0 0 15,5 0 0-15,4-2 5 16,-2-1 4-16,6 0 6 15,1 3 5-15,3 1 10 16,3 5 4-16,0 1 9 16,0 0 2-16,0 4 4 0,-1 0 2 15,2 2-4-15,-1-3-4 16,0 4-10-16,6 4-4 16,-6 0-3-16,1 0-1 15,-6-1 0-15,-2-2 1 16,5 1-1-16,2 3 0 15,6 2 0-15,-2 1 0 16,0 1 1-16,-1-1 0 16,-7-5-24-16,1 0-40 15,-5-2-138-15,1-3-139 16,2-3 208-16</inkml:trace>
  <inkml:trace contextRef="#ctx0" brushRef="#br0" timeOffset="60201.02">4279 8978 395 0,'6'7'239'0,"2"8"-49"0,2 0-26 16,4 9-50-16,1 2-30 16,-2 5-52-16,1 8 60 15,0 1 8-15,-1 1 8 16,0-1 62-16,-7 1-62 15,-2 1-14-15,-4 4-7 16,-4 8 5-16,-4 2-10 16,-6 4-13-16,3 1-3 15,-8-6-35-15,5-2-6 0,-2-8-12 16,-3-6-5-16,2-5-3 16,-2-3-2-16,0-5-32 15,1 0-29-15,-2-5-131 16,4-2-122-16,-3-3 195 15</inkml:trace>
  <inkml:trace contextRef="#ctx0" brushRef="#br0" timeOffset="61277.25">5698 8301 419 0,'-3'-2'273'16,"-2"-1"-33"-16,3 1-83 15,1 2-42-15,1 0-56 16,0 0-21-16,0 0 1 16,0 0 0-16,0 0 10 15,0 0 9-15,12 2-6 16,5 3-2-16,25 13 4 16,-23-13-1-16,3 2 5 15,3-1 5-15,2-1-3 16,4-1-2-16,-4 1-13 15,2 0-8-15,-7-2-17 16,2 4-3-16,-2 1-6 16,-3-2-2-16,6 2-2 15,-2-4 0-15,4-2 0 16,-3 1 0-16,-1 0 1 0,-2-1 1 16,-7-1 1-16,1 1-1 15,-5-3-1-15,0 1-1 16,-3 0-2-16,-3-2-1 15,2 1 0-15,-2-1-2 16,-1 1-15-16,-3 0-17 16,0-1-49-16,0 2-27 15,-1 0-78-15,0 0-34 16,0 0-97-16,0 0 183 16</inkml:trace>
  <inkml:trace contextRef="#ctx0" brushRef="#br0" timeOffset="61867.2">5570 8662 386 0,'0'1'216'15,"-2"-2"-48"-15,2 1-33 16,0 0-53-16,0 0-2 15,0 0 14-15,0 0 2 16,6 2-8-16,7 2-6 16,4 3-19-16,29 9-10 15,-25-14-13-15,4-2 3 16,4 1 3-16,4-2 3 0,11 1 14 16,-1 0-6-16,2-1-13 15,-2 0-7-15,-9-2 0 16,-1 3 3-16,-1 2 5 15,0 1 1-15,0 5-18 16,-3-4-8-16,-7 2-7 16,-1-3-1-16,-8-2-1 15,-1-1-1-15,-3-1 0 16,-5 1 3-16,-1 0 5 16,-3 0 3-16,0 0 5 15,0 0-2-15,0 0-9 16,0-1-6-16,0 0-28 15,-1 0-27-15,0 0-51 16,0 0-28-16,0 0-84 16,0-1-47-16,0 1 163 15</inkml:trace>
  <inkml:trace contextRef="#ctx0" brushRef="#br0" timeOffset="62993.39">7990 6937 289 0,'-37'72'155'0,"-2"-26"-41"15,-8 13-59-15,-2 8-22 16,-9 23 19-16,-6 8 19 15,3 15 17-15,3 10 1 16,-4 14-34-16,-2 8-19 16,-5 15-21-16,-9 0-4 15,12 12-3-15,1 4-2 16,8 11 33-16,3 9 4 16,12-2-1-16,-3 10 2 0,4-2 2 15,2 5 8-15,3-4 29 16,7-7 3-16,13-1-51 15,8-7 50-15,12-10-24 16,6-2-7-16,11-12 39 16,6-5-59-16,3-16-5 15,4-9 1-15,1-15-21 16,-2-12-4-16,2-18-2 16,-4-11 0-16,3-17 1 15,0-8-1-15,-2-5 0 16,2-4-1-16,-4-10 0 15,-4-6-2-15,-2-16-41 16,-6-7-45-16,-3-12-87 16,-1-5-56-16,-4-9 139 15</inkml:trace>
  <inkml:trace contextRef="#ctx0" brushRef="#br0" timeOffset="68072.89">8119 7784 264 0,'-60'10'178'0,"57"-10"28"16,5 3-19-16,-3-2-18 15,1-1-15-15,0 0-36 16,-1 0-13-16,-2 0-25 16,3-1-11-16,-1-1-7 15,0 2 1-15,0 0-1 16,0 0 3-16,0 0-6 16,0 0-5-16,0 0-12 15,0 0-9-15,-1 0-16 0,2 0-7 16,0 0-2-16,0 0 2 15,0 0 5-15,0 0 4 16,10 5 4-16,3-1 0 16,28 9 18-16,-26-12 1 15,5-1-5-15,1-1-3 16,2-2-17-16,2-1-3 16,3 0 2-16,-5 1 2 15,-3 0 3-15,-2 1 3 0,-8-2 13 16,-2 3 5-16,-5 1 8 15,-2-1 8-15,-1 1-3 16,0-1-7-16,0 0-15 16,0 1-12-16,0-1-17 15,-1 1-4-15,-2 0-4 16,3 0-2-16,-1 0-33 16,0-1-22-16,0 0-56 15,0 1-43-15,0 0-101 16,0-1-75-16,0 1 211 15</inkml:trace>
  <inkml:trace contextRef="#ctx0" brushRef="#br0" timeOffset="69193.92">8763 7601 178 0,'-73'-69'163'16,"68"69"31"-16,4 2-19 0,-2-1-7 15,2-1-15-15,0 0-14 16,0-1-29-16,-2 0-4 16,3 0-15-16,-1-1-5 15,0 1-8-15,0 0-14 16,0 0-32-16,0 0-12 16,0 0-12-16,0 0 3 15,1 0 25-15,0 0 17 0,2 0 26 16,16-1 7-16,28 1-11 15,-29 1-13-15,3-3-25 16,-3 0-11-16,4 3-14 16,2 0-3-16,1-1-4 15,0 1 1-15,-7-4-1 16,2 3 2-16,-5 7 2 16,-1-3 0-16,-3 3 3 15,-5 0 1-15,-5 2 1 16,-2 1 1-16,-7 4-1 15,1 2 0-15,-5-1-3 16,-2 4-1-16,-5-3-3 16,-4-5-1-16,0 3-2 15,0-1-1-15,4 2-2 16,1 1 0-16,1-6-1 16,5 4-1-16,4-6-1 0,0 3 0 15,8 1-3 1,-2-3-2-16,2 2-3 0,4-1-1 15,2 0 0-15,2 2 2 16,1 0 3-16,0 1 1 16,2 1 3-16,5 1 1 15,-1 2 0-15,2 0 1 16,-5 3 0-16,-1 1 1 16,-3-1 1-16,-4 3 1 15,-3-1-1-15,-3 0 1 16,-5 1 2-16,-1-4 2 0,-5-5 2 15,-5 1 4-15,-1-8 2 16,-1 1-1-16,-3-2-1 16,0-3-2-16,1-1-4 15,-6 1-2-15,4-4-16 16,0 4-17-16,1 1-39 16,6 0-23-16,6 2-53 15,3-4-52-15,9-6-186 16,0-1 243-16</inkml:trace>
  <inkml:trace contextRef="#ctx0" brushRef="#br0" timeOffset="69989.31">9284 7665 399 0,'-2'-1'234'15,"-3"0"-45"-15,5 0-35 16,0 1-49-16,0 0-18 16,0 0-21-16,0 0 1 15,1 4-8-15,15 15-2 16,31 28 10-16,-29-26 4 16,0 3-8-16,-1-2-2 15,-1 2-16-15,1-1-12 16,-1 2-19-16,-1 0-4 15,2-1-4-15,-1 0-1 0,-1-1 2 16,2-1 1-16,-4-2 3 16,1-1 0-16,-2-3 0 15,-2-2-1-15,-2 3-3 16,-3-6-1-16,3 1 0 16,-5-5-1-16,3-1 0 15,-2 3 0-15,-3-7 1 16,4 1 6-16,-4-3-34 15,-2-1-27-15,1 0-87 16,-1 0-38-16,-2 0-128 16,3-7 183-16</inkml:trace>
  <inkml:trace contextRef="#ctx0" brushRef="#br0" timeOffset="70323.42">9661 7687 360 0,'-1'3'231'0,"-5"1"-40"16,2 3-18-16,-3 2-9 15,-3 3-28-15,2 7-4 0,-9 1-6 16,0 7-19-16,-8 5-25 15,-5 3-17-15,0 3-17 16,-1 0-4-16,-1-4-1 16,1-2-2-16,1-4-17 15,0-4-6-15,4-3-9 16,2-1-3-16,7-7-5 16,4-1-1-16,7-4-13 15,2-2-23-15,2-2-111 16,2-1-76-16,0-2 132 15</inkml:trace>
  <inkml:trace contextRef="#ctx0" brushRef="#br0" timeOffset="71419.19">9884 7260 284 0,'-8'-88'212'16,"8"84"2"-16,-3 1-65 0,3-2-24 16,0 5-22-16,0-1 0 15,0 0 10-15,0 0 2 16,4 0-13-16,9-1-16 16,2 1-33-16,30 5-13 15,-28 4-11-15,3 0 0 16,-1 0 2-16,-2 3-4 0,-1 0-8 15,-3 1-3 1,-6 2-3-16,-2-2 2 0,-3 4 2 16,-2-1 3-16,-3 3-1 15,-6-2-2-15,-3 6-3 16,0 0-3-16,-5 0 0 16,0 2 0-16,-7-5-1 15,-1-2 1-15,0-3-1 16,-1-4 1-16,6-6-1 15,1 0 1-15,0-5-5 16,6-2-2-16,1-2-4 16,-2-2-6-16,9 0-7 15,0-2-4-15,0 1-4 16,0 1-1-16,2-2 4 16,-5 0 2-16,11-1 7 15,2-1 1-15,0 0 2 16,6 1 0-16,-4 2 0 0,-2-1-1 15,-1 5 0-15,-1 1-1 16,5 3-1-16,-2 0 0 16,9 6 1-16,0 0 2 15,1 5 5-15,3 4 4 16,-2 1 8-16,2 3 2 16,1 1 2-16,-2 2-2 15,2-1-6-15,-4-6-1 16,5 1-1-16,1-3-2 15,0-2 1-15,2 4 0 16,-3-8 1-16,1-1-1 0,2-1-1 16,-4-5-1-16,4-1-1 15,-1 0-22-15,-4-3-59 16,8 1-31-16,-2 1-110 16,0-3-73-16,7-1 191 15</inkml:trace>
  <inkml:trace contextRef="#ctx0" brushRef="#br0" timeOffset="72123.82">10825 7866 382 0,'-81'-4'214'0,"77"1"-37"16,1 2-24-16,3 1-24 15,0 0-23-15,0 0-32 16,0-1-4-16,0 0-5 0,0 1 6 15,0 0 29-15,9 0-1 16,3 0-11-16,-1 0-3 16,30 2-14-16,-22-1-9 15,-2 0-18-15,1-1-10 16,5 0-18-16,-4 0-4 16,4-1-5-16,-2 1-1 15,-2 0-2-15,1 1-1 16,-7 0 0-16,3-1 0 15,-5 1-1-15,-5 1 1 0,1 1-24 16,-5-2-34-16,-1 1-115 16,-1-2-64-16,-1 0 137 15</inkml:trace>
  <inkml:trace contextRef="#ctx0" brushRef="#br0" timeOffset="72394.48">10974 7793 559 0,'-57'-82'286'0,"58"86"-88"16,-1 2-23-16,0 5-26 15,-2 2-20-15,0 2-27 16,-2 4-12-16,4 3-40 15,-4 2-13-15,4 0-19 0,-2-1-6 16,2-1-7-16,0-2-1 16,0-1-4-16,0-1 1 15,2-4-57-15,1 0-58 16,2-5 72-16</inkml:trace>
  <inkml:trace contextRef="#ctx0" brushRef="#br0" timeOffset="73429.42">11424 7594 417 0,'-48'-44'231'0,"48"43"-38"16,2-1-13-16,4 3-29 16,-6-2-21-16,0 0-14 15,0 0-7-15,0 0 7 16,0-1-4-16,4 1-15 15,8 0-11-15,0 0-27 16,31-4 2-16,-30 4-15 16,3 0-4-16,4 1-7 15,3 2-11-15,1 1-9 16,-2 1-2-16,-6 1-4 16,2-2-2-16,-5 3-1 15,-1-3 0-15,-2 7 0 16,-5-3 1-16,-3-2 1 15,-2 2 1-15,-3 3 0 0,-4 4 1 16,-6 3-1-16,-2-1-1 16,-6-1-2-16,-1-5 0 15,-1 3-3-15,-4-1-1 16,3-3 0-16,6 5-1 16,3-8-1-16,3-1-1 15,8 2-2-15,-1-5-4 16,5 3-5-16,3-1-1 15,-3-4-2-15,0 0 3 0,0 0 5 16,10 6 3-16,6 2 2 16,29 20 2-16,-27-14-1 15,0 2-1-15,-2 0 2 16,-4 0 0-16,-1 0 0 16,-1-1 2-16,-4 3 3 15,-1 0 0-15,-6 1 6 16,-2-1 1-16,-8 1 23 15,-3 2 3-15,-8-2 2 16,-1 4 0-16,-7-5-23 16,0-3-3-16,1-3-7 15,-2-4-3-15,7-2-16 16,0 0-13-16,-1-5-41 16,3 0-25-16,-10-3-98 15,0 1-53-15,-6 2 151 16</inkml:trace>
  <inkml:trace contextRef="#ctx0" brushRef="#br0" timeOffset="79819.97">13961 7790 209 0,'-1'-1'113'0,"0"0"-15"0,0 0-3 15,0 0-18-15,0-1-5 16,0 1 6-16,-1 0-2 16,2 1 3-16,0 0 8 15,0 0-1-15,0 0-6 16,-2 0 1-16,2 0-2 15,0 0-7-15,0 0 9 16,0 0 23-16,0 0 4 16,0 0 6-16,0 0-12 0,0 0-26 15,0-1-8-15,0 0-19 16,0 1 3-16,9 0-5 16,7 0-10-16,25 1-8 15,-22-2-7-15,-6-1-9 16,3 0-2-16,4 1-4 15,-4 0-1-15,5 1 0 16,-3 0-1-16,-5 0 2 16,1 0 0-16,-5-3 2 15,-3 2 1-15,1-1-2 16,-6 1 0-16,2 1-5 16,-3 0-4-16,0 0-51 15,0 0-38-15,0 0-92 16,0 0-75-16,0 0 163 15</inkml:trace>
  <inkml:trace contextRef="#ctx0" brushRef="#br0" timeOffset="80588.58">14456 7758 444 0,'70'11'243'0,"-72"-8"-60"16,2-3-4-16,-2 2-28 16,2-2-10-16,0 0-2 0,0 0-4 15,0 0-23-15,0 0 1 16,0-2-11-16,0 1-14 16,0-1-16-16,9-13-15 15,27-33-23-15,-28 28-4 16,2-1-14-16,1-1-7 15,1-2-6-15,-1 1 1 16,1 0-4-16,1 0 2 16,-4 7-2-16,4 1 1 0,-5 5 1 15,1 4-2-15,-7 6-1 16,-2 0-3-16,1 7-1 16,-2-7-1-16,1 0 3 15,0 0 1-15,0 18-3 16,2 33 1-16,-3-29 1 15,-2 7 0-15,-4 4 3 16,1 2 0-16,-3 10 1 16,1-2 2-16,-1 1 0 15,0 0 1-15,-2-5-1 16,5-3-1-16,5-5-1 16,3-3-1-16,2-6-1 15,2-4 0-15,-5-7-35 16,-2-3-31-16,3-1-114 15,-2-7-84-15,6-8 163 16</inkml:trace>
  <inkml:trace contextRef="#ctx0" brushRef="#br0" timeOffset="84938.07">8384 11062 298 0,'-35'1'166'0,"33"2"-9"15,-4-1-13-15,2 4-24 16,1-1-7-16,-2-2-20 15,2 1-7-15,1-4-6 16,1 0-5-16,0 0-21 16,0 0-10-16,1 0-4 15,0 0 7-15,0 0 26 16,0 0 10-16,0 0 8 16,0 0-9-16,0 0-14 15,0 0-9-15,0 0-20 16,4 1-4-16,15 2-7 15,29 6 1-15,-17-9 5 16,0-2 1-16,4-2-7 16,6-1-5-16,-3 2-7 15,0-2-3-15,0 4 5 0,-12-1 5 16,1 2 1-16,-4 2 1 16,-5-2-8-16,5 0-3 15,-10-1-2-15,-2 1 1 16,1 0 2-16,-7 2 0 15,0 0 2-15,-4-2 1 16,-1 0 1-16,0 0-1 16,0 0-3-16,0 0-2 15,0 0-18-15,0 0-14 0,0-2-32 16,-1 1-22-16,0 0-56 16,0 0-32-16,-2 0-94 15,3 0-101-15,0 0 231 16</inkml:trace>
  <inkml:trace contextRef="#ctx0" brushRef="#br0" timeOffset="85713.38">9084 10996 611 0,'63'20'348'0,"-63"-11"-85"16,2-5-66-16,-4-2-26 0,4-2-49 15,-4-1-21-15,2 0-22 16,0 0-14-16,2-6-18 15,1-10-5-15,12-29-10 16,-6 24-2-16,-4 1-5 16,5 1-5-16,2 1-9 15,-2-1-3-15,2-1-5 16,-5 3 2-16,-2-2 1 16,1 2 1-16,1 8 4 15,-6-2 2-15,-1 4 1 16,0 2-1-16,-2 1-2 15,2 4-3-15,0 1-5 16,0 0-3-16,0 0-9 16,0 0 0-16,-1 0 0 15,0 0 4-15,0 9 3 16,1 6 2-16,5 34 0 16,-5-28 1-16,0 5 1 15,-6-2 0-15,2 7 0 0,-2-2 0 16,-1 11-1-16,12 6 0 15,-10 2 0-15,3 7 1 16,2-4-1-16,-4-2 1 16,4-5-1-16,0-5 1 15,0-8 0-15,0-1 0 16,-1-5 1-16,-2-1 0 0,3-7 1 16,0-6-1-16,3 0 0 15,-4-8-10-15,-4-3-49 16,6 2-35-16,-2-3-171 15,1 0 167-15</inkml:trace>
  <inkml:trace contextRef="#ctx0" brushRef="#br0" timeOffset="88291.57">13627 11215 288 0,'-89'-53'158'0,"76"48"-26"16,20 2-9-16,-7-2-19 16,3 4-7-16,5-2-7 15,-18 0-4-15,8 3-8 16,1-1 0-16,-1-1 2 16,2 0-6-16,0 1-8 15,0 0-5-15,0 1-11 16,0 0 1-16,-3-1 8 15,3 0 1-15,-1 0-15 16,0 1-14-16,1 0-6 16,0 0 10-16,0 0 24 15,0 0 6-15,11 1-13 16,8 1-16-16,26 4-23 0,-21-4-5 16,-1-2-3-1,-3 1 0-15,0-1 1 0,1-1 3 16,-2 0 1-16,-1-1 1 15,-4 1 0-15,0-2 0 16,-8 2-1-16,-3 0 1 16,1 0-1-16,-4 1 0 15,0 0-19-15,0 0-21 16,0 0-98-16,0 0-80 0,0 0-209 16,0 0 250-1</inkml:trace>
  <inkml:trace contextRef="#ctx0" brushRef="#br0" timeOffset="88972.17">14154 11053 373 0,'37'19'216'16,"-36"-14"-25"-16,-1 2 2 15,1-4-9-15,-1-1-15 16,0-2-2-16,-1-1-8 16,1 0-24-16,0 0-12 15,0 0-44-15,3-7-21 0,7-13-27 16,19-25-5-16,-18 24-5 16,-1 3 0-16,-1 0-2 15,1-1-2-15,-1 2-3 16,2 3-3-16,-4-2-5 15,0 2-1-15,-1 5 0 16,-2-4-1-16,1 7 0 16,-5-2 0-16,3 7 1 15,-3 2 0-15,0-1-3 16,0 1-1-16,0 0-2 16,0 0-3-16,-1 0-1 15,0 0 0-15,0 8 0 16,-2 10 2-16,2 34 3 15,-3-25 0-15,-4 7 5 16,-2 3 1-16,3 10 0 16,-2 6 1-16,2 3 0 15,3 1 0-15,0-6-2 16,2-3-2-16,0-7-3 0,4-5 0 16,1-4 0-16,1-3 0 15,3-5-1-15,0-4-1 16,1-3-20-16,0-8-22 15,-1-5-85-15,-2-4-77 16,2-4 127-16</inkml:trace>
  <inkml:trace contextRef="#ctx0" brushRef="#br0" timeOffset="90097.67">15510 7106 226 0,'70'-33'141'16,"-68"35"1"-16,0-2-16 15,0 3-13-15,-2-3-2 16,0 0-6-16,0 0-13 15,0 0-37-15,8 16-14 16,14 31-27-16,-12-21-6 16,4 8-1-16,4 4 10 15,7 17 6-15,-4 5 10 16,2 11 19-16,3 6-2 16,-3 5 13-16,0 5-4 0,-4 13-22 15,-2 9-6-15,-4 8-21 16,-1 2-2-16,-2 8 8 15,1 1 9-15,-1 7 11 16,-3 2 5-16,-3 6 5 16,-2 3-9-16,-9 2-7 15,-3 2-6-15,0 3-15 16,-9-2-1-16,-1 4-4 16,-5 1 0-16,-1 1 0 15,-2-7 0-15,-2 1 0 16,3-2 0-16,-2-9 1 15,-3 0 0-15,-1-2 0 16,-6 3 2-16,-4 0-1 16,-3-2-1-16,-5-7-1 15,-1-1-1-15,-1-10 0 16,0-4 0-16,5-8 2 16,-1-8 0-16,3-4 1 0,-2 0 0 15,-5-9-1-15,0-3 0 16,2-10 3-16,1-8-17 15,7-8-91-15,-1-7-65 16,4 1 92-16</inkml:trace>
  <inkml:trace contextRef="#ctx0" brushRef="#br0" timeOffset="185485.34">3529 13475 196 0,'-2'-18'161'0,"2"5"39"16,-3-1-23-16,1 8-29 15,1 3-11-15,0-1-23 16,0 4-19-16,1 0-44 16,0 0-20-16,0 0-23 15,1 8-2-15,4 17 2 16,7 32 5-16,-5-18 21 15,-3 6 10-15,0 18 18 16,-1 8 0-16,-3 12-14 16,0 4-6-16,-3-6-12 15,1 0-5-15,2-6-8 0,0 1-3 16,5-1-6-16,-2 0-2 16,2-7-1-16,-1-6 0 15,-3-10-2-15,0-11 0 16,-1-4-2-16,0 0 1 15,0-12-7-15,0-4-34 16,1-9-123-16,-1-8-105 16,1-2 155-16</inkml:trace>
  <inkml:trace contextRef="#ctx0" brushRef="#br0" timeOffset="186102.41">3878 14715 455 0,'-25'-75'287'0,"15"75"-45"15,3 3-103-15,-4 5-40 0,8 7-65 16,2 3-15-16,-5 7-11 16,15 2-3-16,-2 2-5 15,5 1-1-15,9-5-1 16,-6-2 0-16,8-10 3 15,-3-6 2-15,-2-7 20 16,2-5 15-16,0-6 30 16,-3-5 13-16,-2-5-2 15,-2-3-11-15,-7-2-28 16,-2 1-13-16,-4-2-13 16,-5 3 0-16,-3 2 1 15,-2 10-1-15,-1 5-4 16,-4 1-10-16,1 8-32 15,0 0-31-15,-5 3-97 16,4 3-63-16,6-1 136 16</inkml:trace>
  <inkml:trace contextRef="#ctx0" brushRef="#br0" timeOffset="186397.97">4048 14790 649 0,'78'8'378'0,"-84"-9"-40"15,-2 1-123-15,-1 4-107 16,0 6-47-16,1 6-56 16,2 2-4-16,2 2-58 15,0-3-59-15,2-5-260 16,2 2 240-16</inkml:trace>
  <inkml:trace contextRef="#ctx0" brushRef="#br0" timeOffset="186776.96">4330 14691 335 0,'-5'10'217'15,"-5"3"14"-15,1 3-89 16,10 7-45-16,-2-5-6 0,12 4-2 16,-1-4 2-16,-5-10-2 15,11-2-17-15,-9-6-30 16,1-5-12-16,7-6-13 15,-5-2 0-15,-3-6 2 16,2 4 0-16,-12 0 3 16,3 5 0-16,-1-1-3 15,-4 1-10-15,3 3-104 16,-7 1-116-16,3 1 130 16</inkml:trace>
  <inkml:trace contextRef="#ctx0" brushRef="#br0" timeOffset="187102.21">3853 14487 763 0,'-9'8'339'0,"-7"5"-172"16,-3 4-55-16,2 6 0 0,-2 8-31 16,5 3-19-16,4 7-31 15,3 3-12-15,6 6-19 16,8-3-4-16,11 2-53 15,3-4-60-15,10-6-186 16,-2-3 187-16</inkml:trace>
  <inkml:trace contextRef="#ctx0" brushRef="#br0" timeOffset="187417.36">4694 14511 674 0,'18'7'304'16,"4"4"-116"-16,-3 1-27 15,-5 9 5-15,-3 6-3 16,-11 9-44-16,-4 5-24 16,-14 5-53-16,-5 4-25 15,-6 2-11-15,-2 0 1 16,1-5-52-16,2-9-56 0,1-9-227 16,1-6 208-16</inkml:trace>
  <inkml:trace contextRef="#ctx0" brushRef="#br0" timeOffset="188311.8">5969 14583 219 0,'-2'-3'184'0,"-4"1"59"15,1 2-32-15,5 0-30 16,-1 0-13-16,0 0-35 15,1 0-20-15,0 0-43 16,0 0-18-16,0 0-30 16,0 0-5-16,8 1-12 15,13 5-3-15,26 3-2 16,-21-6 0-16,0-3-27 16,1 0-26-16,-2 0-71 15,-4-5-65-15,-3 1 119 16</inkml:trace>
  <inkml:trace contextRef="#ctx0" brushRef="#br0" timeOffset="188512.26">6134 14514 605 0,'-74'-77'326'16,"73"75"-62"-16,1-2-72 15,0 1-85-15,0 3-35 16,0-1-55-16,0 0-26 16,12 1-73-16,10 0-39 15,31 3-158-15,-21-1 171 16</inkml:trace>
  <inkml:trace contextRef="#ctx0" brushRef="#br0" timeOffset="189147.56">7837 13679 452 0,'-10'-8'255'0,"-1"3"-31"15,-1 2-33-15,2 7-60 16,0 1-27-16,-1 12-38 15,1 6-2-15,-4 9 4 16,3 7-7-16,0 17-18 16,-3 4-5-16,1 12-7 15,-4 7-1-15,1 21-3 16,0 8-2-16,0 16-3 16,5 6-3-16,2 4-2 15,3-5 4-15,2 2 4 16,0-7 0-16,5-12 0 15,4-2-6-15,7-8-12 16,1-2 0-16,3-6-4 16,3-3-2-16,3-21-1 15,3-3-7-15,-1-19-75 16,3-8-80-16,3-7 100 0</inkml:trace>
  <inkml:trace contextRef="#ctx0" brushRef="#br0" timeOffset="191077.66">8285 13935 244 0,'-3'-5'178'16,"0"-1"29"-16,2 4-28 16,0-1-32-16,1 2-14 15,0 0-24-15,-1-1-12 0,0 1-17 16,-2 0-6 0,3 0-13-16,-1 0-5 0,0 0-9 15,0 0-1-15,0 0 3 16,0 0 1-16,0 0 4 15,0 0-1-15,0 1-3 16,0 0-2-16,0 0-7 16,-1 0-5-16,1-2-6 15,0 1-2-15,1 0 3 16,0 0 1-16,0 0-2 16,0 0-5-16,0 0-11 15,10-5-5-15,7-2-3 16,29-13-2-16,-26 15 0 15,1 2 1-15,0-2 1 16,3 6 0-16,0 0 0 16,-1 2 0-16,-3 1-2 15,-3 1 0-15,-4 0-2 16,3 0 2-16,-9 2 0 0,2 1 1 16,-5 3 2-16,2 0-1 15,1 0 0-15,-4-2-1 16,-3 3 1-16,-3 1 1 15,-6-1 4-15,-1 0 0 16,0 1 0-16,-4-1 0 16,-4 2-3-16,1 1-2 15,-7 0-3-15,-4-2-1 16,5 1-2-16,3-2-1 0,2-3 0 16,4 0 0-16,3-3-1 15,3 0 2-15,3-2-2 16,2-1 0-16,3-1-10 15,0-1-3-15,0 0 0 16,0 0 1-16,0 0 9 16,10 5 2-16,8 3 1 15,26 13 0-15,-28-13 1 16,3 3 0-16,-5-2 1 16,0 2 0-16,-1 0 1 15,-4 2 1-15,-2-1 3 16,-4-2 0-16,-5 3 5 15,-2-3 1-15,-10-2 2 16,-1 4 0-16,-7-2-1 16,-1-2-2-16,-3 4-3 15,-3-6-2-15,2-1-4 16,-4 1-1-16,7-2-8 16,2 5-15-16,2-4-52 15,4 0-37-15,2-4-71 0,1-1-53 16,4 1-226-16,5 0 299 15</inkml:trace>
  <inkml:trace contextRef="#ctx0" brushRef="#br0" timeOffset="193063.55">9800 14058 444 0,'-72'-29'310'16,"65"33"-5"-16,6-3-113 0,0-1-54 15,3 2-52-15,-2-2-15 16,0 0-6-16,6 1 16 15,5 1-9-15,2 1-11 16,33 10-15-16,-24-16-14 16,6 3-16-16,1 0-5 15,0-4-4-15,-3 4-2 16,-3 2 0-16,-2-2 0 16,-4 2-2-16,-2-3-33 15,-1-5-158-15,1 0-214 0,-7 0 247 16</inkml:trace>
  <inkml:trace contextRef="#ctx0" brushRef="#br0" timeOffset="193478.44">10301 13874 524 0,'49'-23'325'16,"-55"33"8"-16,4 3-40 15,1 7-61-15,0 4-34 16,-9 4-78-16,2 3-28 16,0-1-50-16,0 1-17 15,8-2-18-15,-2-4-4 0,-1 0-3 16,3-1-17-16,0 5-72 15,0 2-47-15,0 5-218 16,2 3 223-16</inkml:trace>
  <inkml:trace contextRef="#ctx0" brushRef="#br0" timeOffset="194454.08">7955 15517 807 0,'45'-28'403'0,"-38"28"-137"16,2 0-56-16,1 1-107 15,2 0-36-15,-1 1-48 16,6-2-12-16,2 0-4 16,3 0-1-16,6-2-2 0,-5 0 2 15,-2-1-38 1,2-1-63-16,-1 1-371 0,3 3 318 15</inkml:trace>
  <inkml:trace contextRef="#ctx0" brushRef="#br0" timeOffset="194746.34">8498 15349 644 0,'3'6'354'0,"-3"10"-45"15,4 7-49-15,-3 10-83 16,-2 4-39-16,-4 6-79 15,0 0-30-15,-2 1-21 16,2-4-1-16,1-10-59 16,1 0-57-16,2-5 69 15</inkml:trace>
  <inkml:trace contextRef="#ctx0" brushRef="#br0" timeOffset="195676.86">9950 15535 433 0,'-68'11'292'15,"76"-9"13"-15,1 0-63 16,7 2-82-16,0 2-27 16,2 1-50-16,0-3-23 15,-1-1-35-15,-1-3-14 16,5 0-7-16,0-4-8 16,-2-1-115-16,-2-2-84 15,1-4 121-15</inkml:trace>
  <inkml:trace contextRef="#ctx0" brushRef="#br0" timeOffset="195930.18">10297 15416 613 0,'4'7'336'0,"0"12"-64"16,-2 1-57-16,-4 12-91 15,-4 4-29-15,1 4-50 16,2 5-16-16,3-5-21 16,-3-2-3-16,-1-5-53 0,0-3-79 15,5-1 83-15</inkml:trace>
  <inkml:trace contextRef="#ctx0" brushRef="#br0" timeOffset="196568.92">11076 13506 523 0,'72'-37'281'0,"-55"48"-47"16,2 9-88-16,3 7-1 16,2 12 4-16,-1 6-9 15,0 15-23-15,-2 7-21 16,-3 11-39-16,-4 6-18 0,-3 7-26 15,-6 5-4-15,-3 20-3 16,-2 6 0-16,-5 18 0 16,-3 9 0-16,-8 13 3 15,-2 6 0-15,-11 7 13 16,-4 8 0-16,-7-7-2 16,0-2-2-16,-1-3-72 15,3-12-76-15,-4-17-192 16,3-10 194-16</inkml:trace>
  <inkml:trace contextRef="#ctx0" brushRef="#br0" timeOffset="197789.58">13194 13999 426 0,'0'0'272'16,"0"0"10"-16,0 0-37 15,0 0-49-15,0 0-23 0,0-1-49 16,0-1-9-16,3-1-34 15,8-4-14-15,4 4-17 16,27-36-16-16,-22 28-17 16,0 1-3-16,4-1-9 15,4 6-1-15,-2 4-3 16,1 1-1-16,0 8 2 16,1 4 1-16,-5 7 1 15,-4 1 2-15,2 1-1 16,-7-2 0-16,4-2-2 15,-3-4 0-15,0 0-1 16,-1-3 0-16,-3-1 1 16,3-2-1-16,-6-3 1 15,-3-2-9-15,-1-3-58 16,-4 1-39-16,0 0-108 16,0 0-79-16,0-1 186 15</inkml:trace>
  <inkml:trace contextRef="#ctx0" brushRef="#br0" timeOffset="198195.49">13580 14041 616 0,'-65'-16'338'0,"56"14"-64"16,0 2-47-16,-9 2-60 15,2 1-32-15,-1 10-40 16,-6 2-6-16,2 4-23 16,0 3-11-16,-1 1-23 15,4 2-12-15,4 5-13 16,3-3-4-16,6 2-3 15,4-1-3-15,2-5-1 16,6 5-1-16,2-4 0 16,-3-2-1-16,6-4 2 15,-1-1-18-15,0-4-38 16,2-1-24-16,3-1-49 16,3 0-12-16,4-8-15 15,2-1-5-15,4-2-39 16,1-4-61-16,2-3 175 0</inkml:trace>
  <inkml:trace contextRef="#ctx0" brushRef="#br0" timeOffset="198840.83">14114 14270 592 0,'-2'-1'317'0,"2"0"-67"15,0 0-53-15,6 0-89 16,6 0-34-16,5 1-53 16,27 3-11-16,-24-2-10 15,1-1-5-15,-2-1-30 16,1 0-28-16,-4-5-78 15,3 2-60-15,-2 2 124 16</inkml:trace>
  <inkml:trace contextRef="#ctx0" brushRef="#br0" timeOffset="199155.34">14108 14120 686 0,'2'0'372'16,"-1"0"-90"-16,2 1-107 0,-3-1-34 15,0 0-22-15,0 0-12 16,3-1-34-16,8 0-21 0,6 1-32 15,27 3-10-15,-28 1-8 16,2 0 0-16,-2 0-2 16,1 2-18-16,-1-1-49 15,-3 0-48-15,-2-3-170 16,-1-1-207-16,-2-2 315 16</inkml:trace>
  <inkml:trace contextRef="#ctx0" brushRef="#br0" timeOffset="201735.77">14761 14000 318 0,'-23'1'234'0,"26"-7"26"15,-1 2-37-15,1 1-51 0,-3 1-22 16,0 2-23-16,0 0-4 16,0 0-21-16,0 0-7 15,9 0-14-15,4 0-14 16,30 4-18-16,-24-1-9 16,4 3-17-16,2 1-6 15,-1 1-7-15,-1 2-3 16,-2 3-2-16,-4 0 2 15,-3 1 0-15,-3 3 2 16,-6-3 2-16,-4 6 0 0,-2 2 2 16,-6 1-1-16,-4 0-2 15,-2-1-1-15,-3 1-2 16,-4-2 0-16,-2 1-2 16,-1-5-1-16,-1-3-8 15,2-1-1-15,1-6-9 16,-2-2-8-16,5-6-2 15,2-1-1-15,3-7 1 16,3 1 7-16,3-2 5 16,-2-1 1-16,3 3 1 15,3-3 1-15,1 5-3 16,2 0 0-16,1-2 4 16,0 1 1-16,2-2 6 15,3 1 1-15,1 4 5 16,2 3 2-16,2 1 2 15,2 3-1-15,2 2 3 16,0 4 1-16,0 3-1 16,2 1 0-16,-1 2 0 0,4 0-1 15,-3 2 2-15,4 0 0 16,1-2-5-16,-2-1-2 16,1-3-2-16,-1 3-1 15,0-6-1-15,-1 1 0 16,1 2-1-16,0 0 0 15,-2-2-44-15,0 0-22 16,-2-7-73-16,-2 0-77 0,-2-2 145 16</inkml:trace>
  <inkml:trace contextRef="#ctx0" brushRef="#br0" timeOffset="203215.02">13184 15509 457 0,'-51'18'265'0,"48"-13"-20"16,1-1-32-16,2 2-39 16,0-1-3-16,-1-2-13 15,1-3-14-15,-1 0-28 16,0 0-12-16,1-1-17 15,0 0-9-15,0 0-21 16,2-8-15-16,8-19-31 16,11-27-5-16,-7 22-4 15,0 0 0-15,4 4 0 16,-3-3 0-16,-1 4-1 16,1-3 1-16,-3 2-1 15,4 3 1-15,-5-2 0 16,-3 6 0-16,1 3 0 15,-4 2 0-15,0 8-1 16,-3-1 1-16,0 3-1 0,-2 2 1 16,4 5 1-16,-3 0 2 15,-2 0 1-15,1 0 0 16,-1 0 0-16,-2 0-2 16,3 0-4-16,0 0-4 15,0 0-2-15,0 0-1 16,0 0 2-16,0 0 3 15,0 4 0-15,5 12 1 0,10 31-1 16,-7-24-1-16,2 6 1 16,2 0 0-16,0 5 0 15,0-1 1-15,2 4 1 16,-3-1 0-16,-2-3 0 16,2 0 0-16,-2-8 0 15,0-2 0-15,5-3 1 16,-5-2 1-16,-4-4 0 15,0-2 0-15,-7-5 0 16,4 0 1-16,2-4 0 16,0 0 0-16,2-1 2 15,-3-3 3-15,-3 0 6 16,-3 0 2-16,3 0 2 16,-1 1-2-16,0 0-6 15,0 0-2-15,-4 0-3 16,-10 0 0-16,3 0 4 15,-32 2 2-15,19-2 5 16,-2 0 1-16,-5 0-5 0,2 1-3 16,-1 3-6-16,0-3 0 15,-2-2-1-15,2-2 1 16,0-1 0-16,4 1-1 16,1-3-2-16,7 2-2 15,8-2-12-15,1-1-14 16,7 2-51-16,0-1-44 15,11 2-146-15,4 0 168 16</inkml:trace>
  <inkml:trace contextRef="#ctx0" brushRef="#br0" timeOffset="204115.26">14158 15425 471 0,'-36'-40'270'0,"38"41"-41"16,-2-1-49-16,2 0-53 15,-2 0-17-15,0 0-15 16,0 0-4-16,15 4-19 16,30 13-11-16,-27-11-23 15,2 2-10-15,-3-5-18 16,1 3-4-16,-3-5-5 15,2 1-20-15,-1-2-67 16,1 0-45-16,-1-1-169 16,-2 0 186-16</inkml:trace>
  <inkml:trace contextRef="#ctx0" brushRef="#br0" timeOffset="204555.08">14119 15205 493 0,'-1'-2'310'16,"1"-1"-32"-16,2 4-102 15,-2-1-36-15,0 0-20 16,0 0-2-16,2 1-11 15,10 3-14-15,8 3-36 16,29 8-17-16,-27-8-27 16,3-5-4-16,-3 3-6 15,2-2 0-15,-3 0-1 16,0 0-9-16,-5 2-55 16,1 0-45-16,-4 1-119 15,-4 1-110-15,-1 1 214 16</inkml:trace>
  <inkml:trace contextRef="#ctx0" brushRef="#br0" timeOffset="208322.33">14842 15389 376 0,'-2'-1'272'0,"2"0"1"16,-2 0-85-16,1 0-28 15,0 0-50-15,0 0-13 16,1 0 13-16,0 1 8 15,3 0 6-15,17 2-7 16,27 4-41-16,-28-6-18 16,-1-2-31-16,-1 0-9 0,-5-3-7 15,-2 0-3-15,-5 2-2 16,3 0-1-16,1 3-6 16,-5-1-19-16,-1 1-85 15,0-2-77-15,-5 2-338 16,2 0 334-16</inkml:trace>
  <inkml:trace contextRef="#ctx0" brushRef="#br0" timeOffset="209225.92">15202 15215 512 0,'11'-73'266'0,"-10"73"-60"15,0-2-29-15,1 2-39 16,-2 0-18-16,0 0-34 16,0 0-14-16,0 0-20 0,0 0-3 15,0 0 8-15,0 0 6 16,0 0-4-16,0 0-5 16,0 0-23-16,3 7-12 15,-1 8-11-15,3 26-3 16,-8-28-1-16,2 2-2 15,0 1 0-15,1 0 0 16,-2 1-1-16,2 3 1 16,0-6-1-16,-3-2 0 0,1 0-1 15,-1-1 0-15,1 0 1 16,2 2-1-16,0-4 0 16,0-2 0-16,-3 0-1 15,7-2-1-15,-3 3 1 16,5-1-1-16,6-2 6 15,-3 1 1-15,3-1 4 16,0-1 1-16,0 0-3 16,-1-4-2-16,0 0-2 15,1 1 0-15,-1 0-1 16,2-1-1-16,-1 0-1 16,3 0 1-16,-1-4-1 15,0 0 1-15,-2 1 0 16,-1-1 0-16,-4 0-20 15,-2 2-32-15,-2-3-108 16,0-2-79-16,1 0 141 0</inkml:trace>
  <inkml:trace contextRef="#ctx0" brushRef="#br0" timeOffset="209585.96">15442 15191 476 0,'-3'-1'277'0,"1"1"2"15,1-2-58-15,1 2-65 31,0 0-10-31,0 0-30 0,0 0 1 0,0 13 2 16,-1 12-9-16,-8 29-33 16,5-22-11-16,-5 5-27 15,2 3-13-15,-4 4-16 16,0 0-3-16,2 2-5 16,0-1-2-16,0-6-7 15,5-4-25-15,0-4-68 16,0-5-39-16,3-4-99 15,1-2-109-15,-1-4 232 16</inkml:trace>
  <inkml:trace contextRef="#ctx0" brushRef="#br0" timeOffset="-212208.78">17643 14497 393 0,'-57'29'241'16,"56"-29"-39"-16,2 5-68 15,0-5-27-15,-1 0-27 16,0 0 4-16,0-1 17 16,0 0 9-16,0 0 14 15,0-1-10-15,0 1-31 16,0 0-14-16,5-1-37 15,10 0-10-15,2 0-9 16,33 2 0-16,-24 5 1 16,-1 1 0-16,-4 1 2 15,-3 1-2-15,-4 3-4 0,4 1 1 16,-3 4 0-16,-4 2 2 16,-2-2 2-16,-3 4 1 15,-6 0-1-15,7 0-1 16,-7 3-3-16,-5 2-1 15,-1 4-4-15,-8 4 0 16,-4 3-4-16,-3 1-2 16,-7-3-14-16,-4 4-13 15,0-7-15-15,-1-2-2 0,-1-3-3 16,4-6 3-16,3-6 4 16,-1-4-2-16,5-3 3 15,2-4 7-15,3-6 7 16,2-1 6-16,7-8 5 15,0-1 2-15,8-1 0 16,1 0 2-16,0-5 7 16,6 4 3-16,-2 1 9 15,2 1 4-15,4 7 15 16,1-2 4-16,4 5 5 16,-1-2 2-16,3 7-3 15,1 1-3-15,3 2-7 16,2 3-4-16,1 4-12 15,-1-1-1-15,-1 1-5 16,-1 1-1-16,0-3-1 16,4 1-2-16,0-1 0 15,0-1 0-15,-3 0 16 0,-5-1-42 16,7 1-97-16,-10-4-67 16,5-1 93-16</inkml:trace>
  <inkml:trace contextRef="#ctx0" brushRef="#br0" timeOffset="-211713">18068 14610 352 0,'2'-40'270'16,"0"40"24"-16,5 1-77 15,3 5-23-15,4-4-31 0,0 1-30 16,4 2-54-16,-3-4-25 15,1 3-42-15,5 2-6 16,-4-3-3-16,6 4-1 16,-4-6-2-16,-1 0-17 15,-4 0-59-15,-3-3-56 16,0 2-134-16,-7-4-98 0,1-2 226 16</inkml:trace>
  <inkml:trace contextRef="#ctx0" brushRef="#br0" timeOffset="-211487.6">18288 14521 463 0,'-31'-37'314'16,"24"44"-10"-16,1 4-99 15,-2 3-38-15,-1 2-55 16,4 5-24-16,1 3-33 15,-5-2-16-15,4 5-20 16,-1-5-7-16,-1-2-27 16,6-2-39-16,-1-6-125 15,3 3-142-15,0-6 197 16</inkml:trace>
  <inkml:trace contextRef="#ctx0" brushRef="#br0" timeOffset="-211186.22">18095 14832 754 0,'-44'68'403'16,"49"-68"-108"-16,0-1-124 16,3-1-39-16,5 1-67 15,-2 1-28-15,4 1-25 16,-1-1-6-16,1 0-4 16,2 0-18-16,0-4-87 15,1 4-61-15,0 0 94 16</inkml:trace>
  <inkml:trace contextRef="#ctx0" brushRef="#br0" timeOffset="-209943.46">18545 14759 406 0,'-26'-53'219'0,"29"68"-59"16,7 9-77-16,2 7-24 15,2 10-9-15,-1 0 4 16,-2 4 12-16,-2 1 2 16,-2-6-24-16,1-3-12 0,-2-11-20 15,1-6-6-15,-2-10-4 16,-4-3-1-16,1-4 20 15,-1-5 12-15,0-3 28 16,-1 4 3-16,0 0-19 16,0-23-6-16,3-38-20 15,-6 24 11-15,-2-13 13 16,1-4 5-16,-6-9 10 16,2-5-9-16,2 3-13 15,-1-1-10-15,5 6-16 16,2 6-4-16,2 5 2 15,0 1 6-15,1 6 1 16,-3 2 1-16,0 5-2 16,0 5-7-16,-1-1-3 15,0 5-1-15,1 1-1 16,1-1 1-16,0 8 8 16,3 1 1-16,-2 2 2 15,0-3 1-15,0 3-9 0,-2-2-1 16,0 4-1-16,0 4-1 15,-1 3 0-15,1 3-1 16,0 1 4-16,0-2 0 16,-1 4 0-16,0 0 1 15,0 0 0-15,1 1 1 16,0 0-3-16,0 0 1 16,0 0-5-16,0 0-1 0,0 0-1 15,0 0-3-15,0 0 0 16,0 0 1-16,0 0 2 15,0 0 1-15,0 0 3 16,0 0 0-16,0 0-1 16,0 0-2-16,0 0 0 15,0 0-1-15,0-1 2 16,0 0-1-16,0 0 0 16,9 0-1-16,4 0-2 15,32 3 0-15,-24-1 5 16,0 0 4-16,11 0 3 15,-1-1 1-15,-4-1-3 16,6-1-3-16,-1 2-2 16,-2 0 0-16,16 3-2 15,-1 1 0-15,1 4 0 16,0 0 0-16,-3-1-4 16,2 4-36-16,-1 0-73 0,3 1-67 15,-1-2 100-15</inkml:trace>
  <inkml:trace contextRef="#ctx0" brushRef="#br0" timeOffset="-207769.21">19101 14530 146 0,'-1'0'126'0,"0"-1"33"16,0 0-11-16,0-1-11 16,0 1-5-16,0 0 1 15,0 0 2-15,0 1 2 16,-1-1-1-16,2 1-3 15,-2 0-12-15,1 0-23 16,0 0-9-16,0 0-18 16,0 0-8-16,0 0-18 15,0 0-11-15,1 0-17 16,0 0-5-16,0 0-2 16,0 0-1-16,0 0-1 0,0 10-2 15,1 7 0-15,0 29-2 16,-5-25 0-16,-3 0-1 15,1 0-1-15,1-1 0 16,1 0-1-16,-2 2 1 16,2-3-1-16,0-2 0 15,1-1 0-15,2-2 0 16,0-3-1-16,1-1 0 16,2-3-1-16,1-1-1 0,1-2 1 15,-1 0-1-15,0-2 1 16,3 1 1-16,1 0-1 15,0 1 1-15,4-1 0 16,1-2 4-16,2-1 5 16,1-1 4-16,0-1 7 15,0-2-1-15,1 0-5 16,-1 0-3-16,-2-2-7 16,-1 3 0-16,-1 1-3 15,0-3 1-15,0 3-2 16,0-3 0-16,-4 3-37 15,2 0-36-15,-2 2-127 16,-2 0-139-16,-3 0 215 16</inkml:trace>
  <inkml:trace contextRef="#ctx0" brushRef="#br0" timeOffset="-207348.34">19260 14644 563 0,'0'-54'292'0,"0"55"-74"16,0 1-30-16,1 6-25 15,-1-4-11-15,0 5-8 16,-1 4-5-16,-1 1-33 16,-1 8-19-16,-1 2-37 15,2 2-17-15,-2 4-21 16,0 1-3-16,2 4-4 16,-1-2 0-16,3 2-3 15,0-3 0-15,0-4-1 16,0 2 0-16,0-5-1 15,0-1 0-15,0-3-2 16,0-3-4-16,0-1-16 16,0-4-15-16,0-2-72 15,0-3-49-15,-1-5-107 16,1 0-102-16,-2-4 237 16</inkml:trace>
  <inkml:trace contextRef="#ctx0" brushRef="#br0" timeOffset="-206422.39">19752 14812 264 0,'-1'-2'184'0,"-2"-3"17"16,1 4-5-16,1-1-32 16,0 0-11-16,0 1-19 0,0 0-8 15,1 0-21-15,0 0-14 16,2-1-28-16,12-4-16 15,35 2-22-15,-30 5-7 16,4 2-11-16,-3 0-2 16,1 2-2-16,2 1-1 15,-9-2 1-15,1-2 0 16,-2 0-1-16,-4-1-1 16,0-1 7-16,-4 1-29 15,-1 0-72-15,-2-3-43 16,-2 1-161-16,0 0 184 0</inkml:trace>
  <inkml:trace contextRef="#ctx0" brushRef="#br0" timeOffset="-206099.25">19872 14652 1645 0,'0'3'47'16,"1"-1"-7"-16,3 3 58 16,-4-5-7-16,0 0-11 15,0 4-13-15,2 11-33 0,3 30-11 16,-5-27-15-16,0 3-3 15,0-3-4-15,0 0-2 16,0 0-15-16,2-2-14 16,1 3-41-16,-1-3-26 15,-1 0-89-15,-1-3-56 16,0-3 152-16</inkml:trace>
  <inkml:trace contextRef="#ctx0" brushRef="#br0" timeOffset="-205218.42">20213 14552 360 0,'2'-4'258'15,"-2"2"-4"-15,3 3-58 16,-4-1-23-16,0 0-41 16,0 0-14-16,0 0-22 15,0 0-11-15,1 0-19 0,0 19-8 16,0 32-18-16,1-27 0 15,0 2 9-15,1 0 0 16,-2-1-1-16,0 5-7 16,0 1-6-16,-1-1-2 15,1 1-6-15,0-2-4 16,-1-2-9-16,2 0-4 16,1-1-5-16,-2-3-1 15,0 0-2-15,-2-2 0 0,0-6-1 16,2 2 1-1,-2-7-1-15,2-1 0 0,0-3-7 16,-1-3-11-16,0-3-30 16,1 0-19-16,0 0-53 15,0 0-38-15,0 0-87 16,0-1-62-16,0 0 192 16</inkml:trace>
  <inkml:trace contextRef="#ctx0" brushRef="#br0" timeOffset="-204451.1">20576 14672 472 0,'0'0'282'0,"0"0"-27"16,-1 2-39-16,0-2-50 15,0-1-23-15,0 0-22 16,0 0-7-16,0 0-12 16,0 0-4-16,0 0-20 15,0 0-11-15,0 0-24 16,-2 1-12-16,-2 0-15 15,-2 1-6-15,-7 2-5 16,-21 14-1-16,28-4-2 16,-3 3 1-16,4 3-2 15,-5 0 0-15,-2 8-1 16,1-1 0-16,4 8-1 16,-1 1 0-16,2 0 0 15,0 1-1-15,-2-3 1 16,7-3 0-16,-1-3-2 0,2-5-1 15,3-5-2-15,2-1-1 16,4-3 1-16,3-1-1 16,-4-7 2-16,3 3 0 15,-2-6-1-15,-1-2 2 16,5 0 2-16,-2-3 3 16,-1-2 1-16,-1-2 1 15,0-5 3-15,-4-1-1 16,-4-5 3-16,0 2-1 0,-6-2 0 15,2-1 1-15,-4 3 2 16,0 1 0-16,4 4-2 16,-9 0-2-16,3 3-18 15,0 3-10-15,-6 0-32 16,6 4-24-16,-4 1-61 16,0-1-52-16,5 1 120 15</inkml:trace>
  <inkml:trace contextRef="#ctx0" brushRef="#br0" timeOffset="-199605.08">19392 14004 86 0,'-66'-3'62'16,"59"3"28"-16,2-1-2 15,1 1-1-15,1 0-9 16,2 0-31-16,0 0-10 0,0 0-3 16,0 0 5-16,0 0 18 15,0 0 7-15,0 0 12 16,-2 0 1-16,3 0-16 16,-1 0-13-16,-3 0-24 15,-1 0-10-15,0 0-5 16,-3-1 3-16,6 0 10 15,0-1 7-15,1 1 17 16,0 0 1-16,0 0-11 16,0 0-9-16,-1 0-18 15,2 1-4-15,-2 0 4 16,1 0 5-16,1 0 6 16,0 0 2-16,3 0-1 15,10 2 1-15,2 1 1 16,24 7 2-16,-17-5 1 15,-6-1 1-15,4-2 4 16,3-2-2-16,-4 0 0 0,5 0 0 16,-2-1-5-16,7 1-4 15,-1 0-2-15,0 2-1 16,5-1 1-16,-3-1 2 16,-1 2 0-16,4 0-3 15,-1-2-6-15,0 1-2 16,3-1-2-16,-1-1 0 15,4 2-1-15,-2 2 1 0,-4-1 5 16,-3 4 0-16,4-4 0 16,1 1-1-16,5 3-4 15,1-1-2-15,-3 2 0 16,2 0 0-16,-2 1 0 16,0-2-2-16,0-1 1 15,2-2-2-15,-3 2 1 16,0-2-1-16,-3 1 1 15,-1-1-1-15,-5 1-1 16,0 0 2-16,1 2 0 16,-4-1-1-16,5 1 2 15,2 1-2-15,0-1 0 16,-2-1 0-16,0 1 0 16,-4-5 0-16,0 0 0 15,0 1 1-15,-3-1-1 16,0 0 0-16,-2-1 0 15,-1-1 0-15,4 1-1 0,0-2 1 16,-3-1-1-16,1 1 1 16,-2 0-1-16,-2-1 1 15,0 3-1-15,-4-2 0 16,-2-1 0-16,-6 1 0 16,6 2-1-16,1 0 0 15,-1 2 1-15,2 0 0 16,-5-2-1-16,-4-2 0 15,3 2 1-15,-4-1 0 0,-2 1 0 16,-1 0-1-16,0 0-35 16,0 0-36-1,0 0-143-15,0-1-162 0,0 0 238 16</inkml:trace>
  <inkml:trace contextRef="#ctx0" brushRef="#br0" timeOffset="-199231.55">21120 14107 194 0,'-1'-1'151'15,"1"0"38"-15,0 0-20 16,0 0-17-16,0 0-1 16,0 0 2-16,0-1 10 15,0 2-1-15,0 0-16 16,0 3-42-16,1 14-28 15,-4 29-46-15,3-20-13 0,-2-1-12 16,0-4-2-16,0 1-11 16,1-4-12-16,0-1-64 15,3 3-51-15,-1-4 82 16</inkml:trace>
  <inkml:trace contextRef="#ctx0" brushRef="#br0" timeOffset="-197885.43">17520 15270 343 0,'-61'-3'203'16,"65"3"1"-16,2-1-37 15,1 3-56-15,2 1-15 16,4 1-33-16,0 4-11 16,7 0-8-16,3 1-6 15,11-1 1-15,11 3-2 16,6-1 1-16,6 0-1 15,11-1-19-15,2-3-5 16,18 1-7-16,5-1-1 16,10 1 11-16,2 1 9 0,6 0 15 15,2 3 8-15,12 3-1 16,-1-4-3-16,3 1-5 16,-6-1-3-16,10-1-10 15,0-1-6-15,5-1-9 16,9 0-3-16,-7 1-3 15,-4-3 0-15,1 2-1 16,-6 0 1-16,-4 3 1 16,0 2-2-16,-13 0 0 15,4 1-1-15,-14 1 1 16,-2-2 0-16,-2 2 0 16,-13-2 1-16,-17-4 0 15,-4 0-1-15,-13-3 1 16,-6-3-1-16,-6 1 0 15,-7-2 1-15,-12-1-32 16,-6 0-41-16,-11 1-172 0,-3-5 153 16</inkml:trace>
  <inkml:trace contextRef="#ctx0" brushRef="#br0" timeOffset="-196966.26">19385 15861 634 0,'39'-51'339'16,"-24"45"-64"-16,-2 6-45 15,5 1-84-15,5 5-31 0,0-1-58 16,4 6-17 0,0-2-8-16,1 5-3 0,-5 4-4 15,-3-4 0-15,-7 7-6 16,0 3-2-16,-3 1-3 16,0 5-2-16,-7 2-2 15,-3 0 0-15,-9 5-3 16,-5-4 0-16,-4 1-2 15,-4-2-1-15,-7-2-9 16,-4-3-8-16,-7-10-8 16,0 0-7-16,0-6 0 15,0-4 5-15,4 1 5 16,2-3 9-16,-4-10 7 16,7 3 2-16,1-7 0 15,-1-4 0-15,11 2 2 16,0-4-2-16,8 2 0 15,5 0-1-15,4 3-1 0,4 0 1 16,8-1 2-16,2 0 0 16,11 2-1-16,2 4 2 15,5-1 3-15,5 5 3 16,3 2 4-16,-5-1 1 16,2 8 7-16,-5 0 1 15,4 5 8-15,4 4 7 16,2 1 0-16,5 2-1 15,-4-3-12-15,1 0-7 16,3-2-11-16,0 0-2 0,0-5-3 16,9 4 0-16,-6-1-1 15,1-1-1-15,5 5-20 16,-5-3-27-16,5 0 32 16</inkml:trace>
  <inkml:trace contextRef="#ctx0" brushRef="#br0" timeOffset="-162830.47">19088 13033 368 0,'-5'-2'239'0,"0"5"-26"16,5 1-63-16,-1-1-34 15,1-3-34-15,0 0-9 16,0 0-20-16,5 14-4 15,4 14-19-15,8 36-14 16,-11-22-9-16,-1 3-3 16,-2 1-2-16,-1-1 0 15,4-4-1-15,-2-9 0 16,1-12-3-16,0-10-1 0,0-10 2 16,-2-6 1-16,2-15 7 15,0-9 4-15,2-10 10 16,-1-4 11-16,-6-10 23 15,1 3 3-15,-9-5-2 16,3 3-9-16,-3 6-15 16,5 4-4-16,3 2-8 15,0 2-2-15,2 2-4 16,-2 5 0-16,2 2 1 16,0 8-2-16,3 5-3 15,1 2-3-15,2 6-4 16,0 0-2-16,4 0-2 15,-1 4-2-15,5 1-1 16,3 2 0-16,6 2 2 16,0 0 1-16,6 0 0 15,4-1 0-15,2 0-1 16,9 0 2-16,8-4-1 0,2 0 1 16,11-3 0-16,0-1 0 15,2 2 0-15,2-1 0 16,-3 2 1-16,-3-3-1 15,-3 1 1-15,-5-3 0 16,-2-1 0-16,0 3 0 16,-8-3 0-16,-2 5 0 15,-7 4 0-15,-6-1 0 0,-12 3-1 16,-3-1-2-16,-11-1-3 16,2 4-2-16,-2 1 0 15,-3 0 1-15,0-2 3 16,-3 0 2-16,0 0-2 15,0 0-2-15,0 0-1 16,0 0 0-16,3 18 4 16,3 34 1-16,-9-22 2 15,0-1 0-15,-3 4-15 16,-2-2-34-16,6-2-125 16,-3 1-142-16,-3-3 192 15</inkml:trace>
  <inkml:trace contextRef="#ctx0" brushRef="#br0" timeOffset="-161974.95">19487 12886 421 0,'-37'3'242'16,"37"-7"-53"-16,1 3-50 15,3-1-15-15,-4 1-15 16,0 0-2-16,0 1 11 0,0 0-3 16,6 0-12-16,10 2-13 15,29 5-35-15,-24-2-15 16,-2 2-23-16,2 3-6 15,-6 6 0-15,0 1 2 16,-9 5 5-16,-2 1 0 16,-6 0 1-16,-2 3-2 0,-6 0-6 15,-1 0-3 1,-5 0-3-16,-6 3-1 0,-1-1-1 16,-2-3-1-16,1-3-2 15,-2-5-3-15,4-5 0 16,1-7 1-16,3-3-2 15,6-1 0-15,4-5-2 16,3-1-1-16,1-6 0 16,4-3 0-16,3 1 2 15,8 2 0-15,0 1 3 16,0 3 2-16,2-1 4 16,-4 5 4-16,-2 3 10 15,2 0 1-15,-1 5-1 16,2-2-2-16,-3 0-6 15,4 2-2-15,0 0-3 16,-4 2 0-16,6 3-2 16,-4 0-1-16,0 1 0 15,5-2 2-15,-3-4-64 0,0 2-58 16,3-2 74-16</inkml:trace>
  <inkml:trace contextRef="#ctx0" brushRef="#br0" timeOffset="-161597.95">19753 13127 482 0,'-7'15'240'0,"3"12"-46"15,-3 1-13-15,1 6 5 16,2 1-8-16,1-6-62 16,4-4-30-16,8-7-58 15,0-6-20-15,0-8-5 16,2-2 8-16,-3-6 25 16,4-6 10-16,1-3 3 15,1-1-5-15,-1-3-22 16,-4 3-9-16,-2-5-3 15,-1-2-1-15,-4 3-2 16,1 0-1-16,-7 3 2 16,-2 1-1-16,-5 3-23 15,1 0-35-15,-3 1-132 16,0 5-124-16,-4 9 186 0</inkml:trace>
  <inkml:trace contextRef="#ctx0" brushRef="#br0" timeOffset="-158373.96">19062 11963 295 0,'-1'-1'195'0,"0"0"-13"15,0 1-62-15,0 0-25 16,-4 6-26-16,1 21-6 15,9 36-11-15,2-26-8 16,4 5-16-16,0-3-10 16,1-6-12-16,3-1-2 15,-2-17 7-15,1 0 9 16,-6-12 23-16,2-3 20 16,-2-9 14-16,1-6-2 15,1-8-8-15,-3-3-16 0,1-8-16 16,-6-5-6-16,-2-3-7 15,-2-7 3-15,-6 2 2 16,-1-2 3-16,1 3 10 16,1 2-4-16,-1 3-4 15,3 6-5-15,2 5-12 16,1 4-3-16,2 10-2 16,3 4-2-16,-2 7-8 15,0-1-4-15,6 3-8 16,2-2-1-16,10-1 0 15,4 3 3-15,8-4 5 16,2 2 1-16,11-4 2 16,0-2 2-16,6 1 0 15,-1-5 1-15,5 1 0 16,6 0 0-16,3-4-1 16,8 3 0-16,-1-3 0 15,1 1 0-15,-3-2 0 0,0 0 0 16,-4 1-1-16,-5-3 1 15,-7 3 0-15,-2 4 0 16,-14 5-1-16,-3 4 0 16,-8 2-1-16,-8 3-1 15,-8-1-14-15,-1 1-11 16,-6 1-17-16,-2-1 0 16,0 1 15-16,-1-1 10 0,0 0 17 15,0 0 3-15,-4 9-3 16,-4 15 1-16,-14 34 1 15,9-25-1-15,-1 4 0 16,-1 1 1-16,-2 0-64 16,0 3-50-16,1 4 71 15</inkml:trace>
  <inkml:trace contextRef="#ctx0" brushRef="#br0" timeOffset="-157533.79">19434 11719 261 0,'-1'0'122'0,"0"0"-29"0,0 0-6 16,0 0 15-16,0 0 3 15,0 0-14-15,0 0-8 16,-2 0-25-16,3 0 5 16,-1 0 11-16,0 0 9 15,0 0 9-15,0 0-11 16,0 0-17-16,0 0-11 16,0 0-21-16,0 0-5 0,0 0-7 15,-2 2-1-15,-1 10-1 16,-2 2-3-16,-7 36-2 15,11-31-1-15,0 2 2 16,-1-2-1-16,2-1-3 16,-1-3-3-16,7-2-2 15,6 2-2-15,1-7-2 16,-2-3 1-16,4-2 2 16,-6-4 2-16,3-2 2 15,3-2 1-15,-8-6-6 16,7-5-27-16,-3-1-105 15,1-5-90-15,1-5 127 16</inkml:trace>
  <inkml:trace contextRef="#ctx0" brushRef="#br0" timeOffset="-157308.89">19547 11725 518 0,'23'-49'291'16,"-26"67"-33"-16,-5 0-32 15,4 10-64-15,-5 5-25 16,-2-1-43-16,1 2-22 16,-4-5-28-16,5 0-7 15,0 0-23-15,7 0-7 16,-3 1-4-16,-1-2-2 16,4-1-35-16,-7-3-27 0,9-2-90 15,0-5-71-15,8-1 140 16</inkml:trace>
  <inkml:trace contextRef="#ctx0" brushRef="#br0" timeOffset="-156863.08">19612 11949 401 0,'50'-65'241'0,"-54"76"-15"16,-2 2-117-16,1 3-27 15,-1 2-14-15,2-4-10 16,2-3-7-16,3-2-7 16,2-4-15-16,2-4 1 15,2-1 31-15,-1-3 9 16,-1-6-3-16,-2-2-10 16,2-1-32-16,-2-2-11 0,-3 0-6 15,1 1-1-15,-4-1-2 16,-1 3 0-16,0 4-4 15,0 4-4-15,2 2-12 16,-1 3-17-16,2-2-61 16,0 0-60-16,0 0-227 15,0 0 243-15</inkml:trace>
  <inkml:trace contextRef="#ctx0" brushRef="#br0" timeOffset="-156099.55">19936 11699 349 0,'64'-13'241'0,"-64"11"21"16,0 2-37-16,-1 0-62 16,0-1-19-16,0 0-29 15,0 0-8-15,0-1-12 16,0 1-6-16,-6-1-10 16,-2 0-8-16,-4-1-13 15,-25-9-8-15,28 9-18 16,0 1-6-16,2 2-14 15,-1 0-5-15,-1-1-3 16,1 2-3-16,3 0-3 16,6 4-2-16,-5 1-3 15,10 1 1-15,-3 1 2 16,-3-2 2-16,2 6 0 16,-7 0 2-16,2 2-2 15,0 4 0-15,4-7 0 0,0 0 0 16,0-2 0-16,0-3-1 15,5 3-3-15,3-2-2 16,-2-1 1-16,3 2-1 16,-4-4 3-16,5 4 2 15,8 1 1-15,-7-3 1 16,0 4 0-16,5 2 1 16,-8-2 0-16,4 3 3 0,-1 2 2 15,-13-6 3-15,-1 3 6 16,3 0 5-16,-6-4 5 15,3 2-1-15,-11-4-4 16,-4-4-7-16,4 4-6 16,-7 2-2-16,8-2-60 15,-7 3-53-15,-7-2-174 16,2-4 170-16</inkml:trace>
  <inkml:trace contextRef="#ctx0" brushRef="#br0" timeOffset="-154983.84">19159 10937 353 0,'-50'-54'216'0,"50"52"-2"15,-2-2-35-15,2 1-47 16,0 1-10-16,0 1-6 16,0 0-1-16,0 0-5 15,4 0-17-15,14-1-43 16,29-1-19-16,-23 3-20 16,3 4-3-16,-3 5-3 15,-1-1-1-15,-3 5 1 16,-2 0 1-16,-5 2 5 15,-5 2 2-15,-10 9 4 16,-2 1 0-16,-10 3-4 16,2 0-3-16,-6-2-2 15,-3-2-2-15,-3-5-8 16,-3-3-3-16,1-3-3 16,-2-4-1-16,4-7 2 15,1-2-2-15,4-6-6 0,5-4-1 16,8-3 1-16,1-1 3 15,7-2 5-15,1 0 2 16,3-3 2-16,2 2 0 16,3 1 0-16,2 5-2 15,0 3 1-15,0 3 1 16,2 3 3-16,0 0 4 16,2 4 3-16,3 4 2 0,0 0 0 15,-1 2-1-15,-3 0-2 16,4-1-2-16,-1 1-1 15,-1 1 0-15,-1-2 0 16,-5 0 0-16,3 2-1 16,-7-4 8-16,9 1-103 15,-1 2-104-15,-6-5 127 16</inkml:trace>
  <inkml:trace contextRef="#ctx0" brushRef="#br0" timeOffset="-154283.08">19444 11109 507 0,'13'-70'256'0,"-15"74"-84"15,2 7-81-15,0 1-36 16,5 7-4-16,-2-1 0 16,2 5-6-16,2-4-2 15,3-4-24-15,-2-6-8 16,2-10 26-16,1 0 18 0,4-11 12 16,3 0 2-1,0-8-23-15,-2-5-16 0,-3-2 1 16,-4-6 4-16,-4-1 13 15,2 0 2-15,-8 0-8 16,-1 1-6-16,-2 4-5 16,1 6 1-16,4 6-1 15,0 2 2-15,0 4 0 16,2 2-5-16,-3 0-6 16,2 9-6-16,2 4-16 15,2-8-3-15,0 2-2 16,2-3 0-16,4-2 1 15,2 7 1-15,4-2 1 16,1-5 2-16,7-4-1 16,2-1 1-16,7-1 0 15,1 2-1-15,-4-4 1 16,1-2 0-16,-4 3 1 16,1-4 0-16,3 3-1 15,-5 2 0-15,-2 0-2 0,7 4 0 16,-2 4-1-1,-1-1 1-15,-5 3 0 0,-8-1-1 16,0 4 0-16,-5 2-2 16,-2 1-1-16,-3 2 0 15,-5 1 2-15,0 4 2 16,-2 3 4-16,-2 1 1 16,-2 0 0-16,0-2-21 15,-1-4-43-15,3 1-29 0,0 2-84 16,0 1-38-1,-2 2-191-15,-2 2 254 0</inkml:trace>
  <inkml:trace contextRef="#ctx0" brushRef="#br0" timeOffset="-153517.6">19964 10785 254 0,'35'26'174'15,"-31"-27"14"-15,-7 2-25 16,3-1-9-16,0 0 7 0,0 0-1 15,0 0 5-15,0 0-27 16,-1 0-18-16,-1 0-17 16,-4-1-14-16,-2 0-26 15,-2 0-10-15,2 0-23 16,-7-1-10-16,-24-4-6 16,33 5-3-16,0-1-3 15,-1 2-3-15,5 2-4 16,-5-1-1-16,8 2-3 15,-1-3-2-15,0 0-1 16,0 0 1-16,0 0 3 16,0 0 2-16,-1 8 0 15,-2 6 0-15,-14 28 0 16,7-27 0-16,2-1 0 16,6 2 0-16,1-7-2 15,1 1-1-15,2-1-5 0,-1 0 0 16,4 2-1-16,4-5 2 15,1 5 3-15,3 0 1 16,-3 0 3-16,-1 0 0 16,1 1 2-16,-6-2 1 15,0-1 3-15,-4 0 3 16,-3-5 5-16,-1 3 0 16,-3-2 1-16,-2-2-1 15,-1 3-3-15,-6-4-2 16,-4 1-5-16,2 0-2 0,-4-1-57 15,2 0-57-15,1 1-131 16,1 4 141-16</inkml:trace>
  <inkml:trace contextRef="#ctx0" brushRef="#br0" timeOffset="-149831.75">22154 14222 134 0,'-13'73'103'16,"13"-70"12"-16,-1-1 4 16,3 0 11-16,-2-2 13 15,0 0 6-15,0 0 0 16,0 0-4-16,0-1-19 16,0 0-16-16,0 0-33 15,0 0-15-15,0 0-21 16,4-4-8-16,4-12-13 0,32-26-3 15,-29 24-4-15,-6 0 0 16,2-2-2-16,-1 0-1 16,2 1-2-16,2-1 0 15,2 2-3-15,-1-1-1 16,-2 3 0-16,-2-1-2 16,0 7 0-16,-4 1 0 15,-1 6-1-15,0 3-1 0,-2 0 1 16,0 1 1-16,0 0 3 15,0 0 1-15,-2 0 0 16,1 0 0-16,1 0-2 16,0 12-1-16,-1 0 0 15,-3 35-1-15,-2-23 0 16,-1 1 0-16,1 7 2 16,-3 3-1-16,1 6 3 15,-2 8-1-15,-2 2-1 16,-3 0 0-16,2 0-2 15,3-2 1-15,0-5-1 16,3-7-1-16,6-12 0 16,-2-4 0-16,3-11-1 15,-2 0 0-15,2-6-47 16,0-4-43-16,0-3-163 16,0 2-174-16,0 0 269 15</inkml:trace>
  <inkml:trace contextRef="#ctx0" brushRef="#br0" timeOffset="-148776.58">22513 14226 95 0,'2'0'97'15,"-2"-2"32"-15,1 0 41 0,-1 1-33 16,-1 0-15-16,1 0-42 16,0 0-13-16,0 1-22 15,0 0-3-15,0 0 4 16,0 0 6-16,0-1 16 16,0 1 2-16,0 0 4 15,0 0-4-15,0 0-17 16,0 0-5-16,0 0-12 15,0 0-4-15,0 0-7 16,0 0-5-16,0 0-5 16,4 0-1-16,5 1 16 15,0 0 6-15,-3 0 9 16,1 1 6-16,-2 0-6 16,2 0-4-16,0 1-8 15,3-2-8-15,1 0-11 16,24 8-4-16,-28-8-3 15,2 1 0-15,1-2 6 16,-4 0 2-16,2 1 5 0,-3 0-1 16,1 0-4-16,0-1-2 15,2 2-4-15,-3-2-1 16,-3 0-2-16,4 0-1 16,-6-1-1-16,0 0 0 15,0 0-1-15,0 0-1 16,0 0-24-16,0 0-34 15,0 0-99-15,0 0-72 0,0-1 136 16</inkml:trace>
  <inkml:trace contextRef="#ctx0" brushRef="#br0" timeOffset="-148447.46">22642 14038 505 0,'-4'-2'296'15,"4"2"-54"-15,0 2-82 16,0-2-25-16,0 0-22 15,0 0-3-15,0 0-6 0,0 15-12 16,-8 33-35-16,-1-28-18 16,-3 6-25-16,2-1-5 15,2-3-6-15,2 1-2 16,-1-4-32-16,2 1-31 16,-5 0-95-16,3-2-95 15,2-1 159-15</inkml:trace>
  <inkml:trace contextRef="#ctx0" brushRef="#br0" timeOffset="-146856.7">22838 14305 461 0,'2'-26'274'16,"-3"30"-49"-16,1 5-74 0,1 3-29 16,2 8-55-16,3 2-25 15,-2 6-12-15,0 4 5 16,4-3-2-16,-3-3 0 16,2-8-14-16,0-1-11 15,-1-10-5-15,2 0 3 16,-3-4 9-16,4-4 6 15,-3-5 11-15,1-6 3 0,1-9-4 16,-2-3-2-16,2-5 5 16,-1-2 8-16,-3-3 4 15,0-1 6-15,-4-2 9 16,0 5-8-16,2 5-7 16,0 6-7-16,-1 5-13 15,0 2-2-15,-1 0-1 16,-2 6-2-16,3 2-11 15,-1 5-3-15,0-1-6 16,0 1-1-16,0 0-6 16,0 0-4-16,0 0-2 15,2 0 1-15,12-2 5 16,8 1 2-16,35-5 3 16,-28-2 1-16,5 1 0 15,-4-6 0-15,-4-4 1 16,2 4-1-16,3-2 0 15,-2 5 1-15,1 2 0 16,-7-1 0-16,-7 8 0 0,-4-2-1 16,-3 4-1-16,-1 1-1 15,-6-1-4-15,1 2 0 16,-3-1 0-16,0-1 2 16,0 0 5-16,0 0 2 15,0 0-1-15,0 0-1 16,-1 1-1-16,0 7-1 15,0-5 0-15,-1 10 1 16,-1-1 0-16,-3 27-7 16,5-26-47-16,-1-7-28 0,3 4-80 15,-2-5-51-15,1 4 138 16</inkml:trace>
  <inkml:trace contextRef="#ctx0" brushRef="#br0" timeOffset="-146212.42">23310 14231 560 0,'-1'-1'282'16,"-2"0"-90"-16,3 0-28 15,-1 1-27-15,0 0-14 16,0-2-6-16,0 1 6 15,0 1-12-15,0-1 2 0,0 0-12 16,-10 0-10-16,-9-1-21 16,-19-2-5-16,24 2-17 15,5-1-8-15,-3 4-17 16,6 1-8-16,-1 3-7 16,3-1-1-16,2-1-1 15,-3 0 0-15,-1 1-4 16,4 3-2-16,-4 1-4 15,4 4 0-15,1 5 1 16,-3 3 0-16,3 5 2 16,-1 0 0-16,2-2-2 15,-2-2 0-15,-1-3-1 16,7 0-2-16,2 2 0 16,-3-3 0-16,6-1 2 15,6 2 2-15,-7-4 2 16,0-1 1-16,1 1 3 15,-11-1 2-15,1 0 0 16,-4 1 2-16,-6 2-2 0,0-2-1 16,-7-6-3-16,0 1-9 15,-8-7-31-15,0 1-38 16,0 0-127-16,3-1-69 16,-2 6 161-16</inkml:trace>
  <inkml:trace contextRef="#ctx0" brushRef="#br0" timeOffset="-145301.33">22210 16131 698 0,'-3'10'341'15,"5"-2"-134"-15,2-9-104 16,-2-6-15-16,5-4-3 16,4-7 10-16,4-7-8 15,0-2-7-15,3-6-35 16,-1-1-9-16,2 0-15 15,-2-2-6-15,-1 2-7 16,1 4-2-16,-3 9-2 0,4 2-3 16,-2 8 5-16,1 0 5 15,-4 3 9-15,-5 6 8 16,-1 6 22-16,-4 1 12 16,-2 10 11-16,-1 7-3 15,-3 12-18-15,-3 8-14 16,-7 6-3-16,3 6 4 15,-6-1 5-15,0 1 1 0,2 2-6 16,1-5-7-16,3-7-14 16,0-9-6-1,1-8-8-15,-1-9-3 0,3-7-24 16,3 1-23-16,2-6-59 16,2-4-45-16,5-4-55 15,3-4-45-15,1-5-161 16,2 0 265-16</inkml:trace>
  <inkml:trace contextRef="#ctx0" brushRef="#br0" timeOffset="-143254.2">22605 16124 744 0,'0'-1'328'0,"0"0"-144"16,0 0-38-16,9-1-27 16,1 1-11-16,1-1-43 15,31 8-11-15,-30-2-29 16,-1 0-12-16,3-2-10 15,2-1 0-15,-1-2-2 16,2 1-33-16,4 0-152 16,-7-5-167-16,4 1 209 0</inkml:trace>
  <inkml:trace contextRef="#ctx0" brushRef="#br0" timeOffset="-142465.77">22900 16112 840 0,'34'27'397'0,"-35"-24"-184"15,1 1-55-15,0 8-96 16,3 3-31-16,4 5-26 15,2 2-2-15,1 0 0 16,0 1 0-16,3-3 0 16,1-4-3-16,0-4-1 15,-2-4-3-15,-2-8 0 0,0-7 3 16,-1-9 1-16,1-6 3 16,6-9 1-16,-4-5 0 15,-2-7-1-15,-2-7 0 16,-3 1 10-16,0 4 13 15,2 5 27-15,-4 5 13 16,0 11 6-16,1 1-3 16,-6 9-16-16,7 7-12 0,-5 1-17 15,3 5-13-15,-1-1-14 16,-2 1-3-16,0 1 1 16,0 0 0-16,18 2 3 15,27 5-1-15,-24-7 0 16,-2-4 0-16,2 0 1 15,4-3 0-15,2 0 2 16,-2 1 0-16,-4-2 0 16,2 5 0-16,-5 3-8 15,0-1-3-15,-4 0-2 16,-5 2-1-16,-3-3 9 16,-2 2 1-16,0 5 2 15,-1-4 2-15,-3-1 2 16,0 0 1-16,0 1 2 15,3 11 1-15,-3-1-1 16,-3 23 1-16,3-21-4 16,0 1-1-16,0-2-49 0,1 3-14 15,1-3-50-15,-2-2-50 16,2 3-234-16,1-1 262 16</inkml:trace>
  <inkml:trace contextRef="#ctx0" brushRef="#br0" timeOffset="-141696.27">23408 16043 285 0,'-27'29'201'16,"27"-29"-9"-16,1 1-19 16,0-1-7-16,-1 0-10 0,0 0 2 15,0 0-9-15,-1-1-9 16,0 1-33-16,0 0-8 16,0 0-19-16,0 0-9 15,-6 1 3-15,-8 0-3 16,-29-2-10-16,31-2-4 15,1 0-4-15,0 1-5 16,1 2-14-16,1 0-3 16,2 2-9-16,2 0-4 0,3-1-5 15,1 1-1-15,2-2 1 16,0-2-2-16,0 2-3 16,0 0-3-16,0 0-5 15,0 0 0-15,0 0 0 16,0 0 2-16,0 6 0 15,0 6 1-15,-1 4-1 16,-2 28-1-16,-1-27-1 16,4-2 0-16,-7-3-1 15,12 1-2-15,7 2-3 16,-6-5-1-16,1-2-1 16,0 0 1-16,-4-6 4 15,13 8 1-15,4 3 2 16,-5 0 1-16,-2 0 2 15,-8-4 2-15,-8-4 2 16,0 3 1-16,-4 7 0 0,-4 0 0 16,-3 4-2-1,0 3-2-15,-15-10-7 0,6 4-12 16,8-3-40-16,-7-6-34 16,12 2-122-16,-5-7-79 15,-3-5 178-15</inkml:trace>
  <inkml:trace contextRef="#ctx0" brushRef="#br0" timeOffset="-140141.27">23319 17754 772 0,'63'30'427'0,"-71"-32"-87"0,-2-2-100 15,-3 0-96-15,1 4-26 16,-3 1-7-16,-3 4 0 16,0 1 8-16,-7 0-10 15,3 3-31-15,1 0-19 16,-9 5-35-16,2-1-13 15,-5 9-12-15,-2 0-2 16,12 4-3-16,6 3-1 16,9-5-1-16,8 1-4 0,8-10-1 15,7-1 1-15,6 0 1 16,-2-3 1-16,5 2 4 16,-1 1 1-16,2-5 2 15,-2 0-1-15,-3-4-31 16,-4-3-23-16,-1-6-45 15,0 1-42-15,-5-7-99 16,-2-3-103-16,-2 0 219 16</inkml:trace>
  <inkml:trace contextRef="#ctx0" brushRef="#br0" timeOffset="-139860.87">23069 17714 761 0,'0'3'427'16,"-5"3"-66"-16,4-1-97 16,-2 8-105-16,0 4-36 15,-5 8-46-15,0 2-12 16,-2 11-16-16,0 7-15 15,-3 1-20-15,0 3-8 16,1 1-11-16,1-18-23 31,6-16-77-31,0 1-72 0,-9 46-281 0,0-4 293 0</inkml:trace>
  <inkml:trace contextRef="#ctx0" brushRef="#br0" timeOffset="-139589.1">22815 17763 867 0,'-4'7'524'15,"3"-5"-46"-15,1 6-262 16,0 4-47-16,-4 10-77 15,0 7-19-15,-6 15-31 16,-2 2-10-16,-2 3-16 0,1 4-7 16,-2 1-26-16,1-1-29 15,7-3-101-15,-6-7-69 16,10-13-248-16,-4-8 288 16</inkml:trace>
  <inkml:trace contextRef="#ctx0" brushRef="#br0" timeOffset="-139210.11">22327 17868 779 0,'7'4'460'0,"4"-8"-30"15,0 0-173-15,5 8-89 16,3-4-51-16,2 10-36 16,-3 2-22-16,-2 7-7 15,0 11-2-15,-9-6-13 16,-1 3-3-16,-6 1-8 15,-10 2-5-15,-5 9-10 16,-8 3-4-16,-8-4-2 16,3-8-4-16,-5-3-6 15,5-7-10-15,-1-8-35 0,2 1-32 16,6-13-121-16,-1 0-126 16,4-4 207-16</inkml:trace>
  <inkml:trace contextRef="#ctx0" brushRef="#br0" timeOffset="-138690.28">22114 18192 570 0,'-36'56'253'16,"27"-8"-109"-16,7 1-37 15,2-9-4-15,-1-16-12 16,1-8-31-16,-1-23-12 15,-3-10 2-15,3-23 33 16,0-13 20-16,0-23 15 16,-2-6 9-16,3-9-15 15,-1 0 0-15,-3-5-11 16,6 2-12-16,14-6-22 16,1-2-14-16,11 16-28 15,0 5-4-15,-2 19-17 16,4 10-4-16,7 12 0 15,0 5-1-15,1 14-3 16,-3 8-2-16,-10 12-1 16,-2 7 2-16,-9 10 2 15,-4 8-10-15,-15 10-16 0,-10 2-19 16,-14 4-55 0,-11-2-7-16,-8-3 16 0,0 10 20 15,-6 2 58-15,2 3 22 16,-8 2 12-16,-3-7 3 15,9-6 3-15,4 0 3 16,18-9 14-16,9-5 5 16,16-4-5-16,6-2-8 15,15-4-23-15,7 2-10 0,13-4-1 16,3-12 1-16,-1 0-12 16,9-4-21-16,0-1 34 15,1 3-10-15</inkml:trace>
  <inkml:trace contextRef="#ctx0" brushRef="#br0" timeOffset="200740.61">13796 2113 344 0,'0'-1'225'15,"1"0"-59"-15,7-4-23 16,0 0-25-16,1 2-36 16,26-6 0-16,-23 15-6 15,-2-4-13-15,1 3-21 16,6 3-7-16,0-2-8 15,6 6-3-15,-1-1 1 16,-1 0 2-16,-3 7-4 16,-2-4 3-16,1 5 2 15,1 0-2-15,1 1-4 16,-1 1-3-16,-3 4-8 16,1 6-2-16,-2 0-3 15,0 5 0-15,0 0-1 0,2 0-2 16,-3 1 0-16,-1 1-1 15,0 1 1-15,-6-1 2 16,1 2 2-16,-1 4 0 16,-4-2 1-16,0 1 0 15,-2 0-2-15,0-3-1 16,1 3-1-16,-1 0-1 0,2-1 3 16,-2-12 2-1,0-16 2-15,0 1 1 16,-2 45 1-16,0-3-2 0,-4-5 1 15,3-20-3-15,0-4-1 16,-1-1-2-16,2-1 0 16,0-2 0-16,-1-1 7 15,0 1 1-15,-1-1 3 16,0 1 1-16,-2-1 0 16,2-1 0-16,-1-3 2 15,1 1 2-15,0-3-3 16,3 1 0-16,1-1-6 15,0-3-3-15,3-1-3 16,0-1-2-16,2 1-2 16,2-1 0-16,3-1-2 15,1 3 0-15,7-3 0 16,-2-2-1-16,7-1 3 0,3-1 1 16,3-4 1-16,4 2 1 15,-2 0-3-15,1-2 1 16,-3 4 1-16,-8-5 1 15,-6 1 3-15,-7-1 3 16,-11 0 7-16,1 6 2 16,-14 4-1-16,-2 6-2 15,-5 6-10-15,-2 3-4 16,0 4-3-16,-3 3-1 16,4 3-5-16,1 1-1 0,9 5-1 15,5 3-4-15,7 3 2 16,1 1 1-16,3 0 2 15,4 0 4-15,6 0 1 16,1 3 2-16,0 5 0 16,-2 4 1-16,-7 8 1 15,-4 0 1-15,-8 4 0 16,-3 0 2-16,-14-4 1 16,-3 2 2-16,-8-5 2 15,-2 1 2-15,-5-13 4 16,1-6-1-16,7-15-9 15,-1-10-11-15,9-7-49 16,-1-3-52-16,-6-3-183 16,3-1 186-16</inkml:trace>
  <inkml:trace contextRef="#ctx0" brushRef="#br0" timeOffset="202555.26">15485 2640 325 0,'-3'22'211'15,"3"-3"8"-15,1-4-19 16,1-5-78-16,1-1-9 16,0-7 9-16,1-3 1 15,2-4 21-15,3-2 5 16,-1-7-26-16,0 0-13 0,2-12-25 16,-2-6-13-16,1-5-29 15,4-6-9-15,5-3-13 16,-4 0-4-1,5-5-7-15,-1-2-4 0,-4 0-1 16,1 1-1-16,-5 5-2 16,3 4 0-16,4 6-1 15,-1-2-1-15,0 4 0 16,-2-2 0-16,1 6-1 16,-1 2 0-16,2 5-1 15,-3 2 0-15,-3 4 2 16,3 1-1-16,-6 3 0 15,2 1 0-15,-2 4 1 16,-3 3 0-16,0 2-1 16,-4 1 1-16,1 3-2 15,-1 0-3-15,0-1-8 16,0 1-4-16,0 0-2 0,0 0 1 16,0 0 7-16,0 13 3 15,0 8 2-15,1 34 1 16,-2-25 0-16,1 4-1 15,-1 8 3-15,-1-2-1 16,0 7 2-16,0-1 0 16,2 4 0-16,1-2 1 15,2 3 1-15,4 1 0 16,-1-2 2-16,1 2-1 0,0-6 1 16,-1-3 1-16,-1-2-1 15,1-1 1-15,-2-7 1 16,1-2-1-16,0-7 0 15,2-5 0-15,-1 0-1 16,1-7 2-16,-4-2 1 16,-1-4 1-16,-2-3 6 15,0-3 4-15,-1-1-14 16,0 0-16-16,0 0-91 16,0 0-72-16,0 0-199 15,-4-9 227-15</inkml:trace>
  <inkml:trace contextRef="#ctx0" brushRef="#br0" timeOffset="202876.4">15596 2390 600 0,'0'-2'296'15,"0"2"-120"-15,0 0-16 16,0 0 0-16,0 0-32 0,0 0-3 16,3 0-3-16,6 2-40 15,2 1-15-15,-1-1-33 16,28 10-17-16,-26-9-13 15,0-1-1-15,8-1-3 16,-1 2 23-16,1-3-105 16,1 0-79-16,0-3 106 15</inkml:trace>
  <inkml:trace contextRef="#ctx0" brushRef="#br0" timeOffset="203402.64">16275 2145 624 0,'22'-43'326'16,"-31"48"-98"-16,-4-3-44 0,2 6-88 16,0 8-24-16,6 3-21 15,-3 5-9-15,2 4-4 16,-1-7 8-16,1-8-8 15,6-3-5-15,11-4-10 16,0-4-11-16,6-6 1 16,3-1 4-16,3-9 5 15,4 0-2-15,-1-4-5 16,-6-4-2-16,1 7-1 16,-5-2 5-16,-8 2 7 15,-2 5 6-15,-6 1 6 16,-4 5-8-16,-5 4-15 15,-4 1-11-15,-6 6-11 16,-1 1-2-16,-6 3-12 16,3 1-12-16,0 4-34 15,0-4-32-15,8 2-85 16,0 1-58-16,6 0 151 0</inkml:trace>
  <inkml:trace contextRef="#ctx0" brushRef="#br0" timeOffset="203761.38">16308 2567 355 0,'-9'18'242'0,"-1"5"-8"15,5 1 20-15,-5-4-57 16,2-1-30-16,9-6-47 15,-1-3-39-15,7-5-34 16,1-6-8-16,-1-5 6 16,5-5 2-16,0-5-18 15,3 2 2-15,-4-3-8 16,-3-1 0-16,-7 3 3 16,-1-2 1-16,-5 8-2 15,-2 2-3-15,-1 7-12 16,-7 3-6-16,2 3-7 15,-4 3-4-15,-4-1 0 16,3 0-14-16,8-1-45 16,5 0-24-16,5-3-95 15,0 1-88-15,1-5 180 16</inkml:trace>
  <inkml:trace contextRef="#ctx0" brushRef="#br0" timeOffset="204120.41">17190 1968 527 0,'9'-27'271'0,"-10"6"-101"16,-3 6 23-16,-10 4-33 15,-5 9-40-15,-6 7-43 16,-3 6-18-16,-5 14-26 16,-3 6 3-16,-3 17 3 15,1 1-6-15,0 7-16 16,3 3-4-16,11 5-10 16,2 3-1-16,14 1-1 15,2-5-1-15,8-13 0 16,4-7-1-16,7-9-3 15,3-5 1-15,11-4-19 16,4-5-32-16,7-8-99 16,4-2-108-16,10-10 159 15</inkml:trace>
  <inkml:trace contextRef="#ctx0" brushRef="#br0" timeOffset="204454.52">17562 2296 606 0,'-19'12'243'15,"-5"11"-130"-15,1 6-17 16,3 0 58-16,2 3-23 16,10-1-32-16,5-3-2 15,7-6-41-15,7-7-11 0,7-11-18 16,1-8-8-16,5-10 0 15,-1-6 1-15,0-5-1 16,5 0-1-16,-5-3-6 16,-2 1 0-16,-8-4 7 15,-6 1-1-15,-1 5-3 16,-5 3-3-16,0 11-10 16,-1 6-10-16,-5 3-26 15,0 8-26-15,-3 5-95 16,1-2-63-16,-1 4 134 15</inkml:trace>
  <inkml:trace contextRef="#ctx0" brushRef="#br0" timeOffset="204691.89">17909 2381 390 0,'-10'20'218'16,"-3"13"86"-16,-3 2-166 16,-7 0 6-16,-2 0-14 15,1-1-91-15,1 0-5 16,1-3-17-16,-1-6-12 16,11-3-16-16,-1-9-24 15,9-6-112-15,4-4-70 0,6-12 127 16</inkml:trace>
  <inkml:trace contextRef="#ctx0" brushRef="#br0" timeOffset="205096.89">18122 2363 590 0,'0'8'345'16,"-3"0"-60"-16,0-4-146 16,1-3 33-16,-4-8-74 15,4 0-31-15,1-7-9 16,3 0-33-16,7-5-23 16,4-2-2-16,2-6-2 15,3 2-1-15,5 3 0 0,-4 4 0 16,0 9-1-16,-1 6 0 15,-9 6 5-15,1 5 9 16,-5 5 16-16,-4 3 3 16,-4 9 1-16,-4 4-6 15,-6 9-12-15,1 2-1 16,-2 1-6-16,-4 1-2 16,10-3-2-16,0-4-1 0,8-4-3 15,0-6-1-15,5-8-43 16,2-4-45-16,2-7-113 15,1-5-147-15,6-7 223 16</inkml:trace>
  <inkml:trace contextRef="#ctx0" brushRef="#br0" timeOffset="205426.53">18615 1826 526 0,'17'7'270'16,"-1"2"-146"-16,4 9 16 16,0 11 29-16,-5 7-53 15,-1 9 3-15,-4 10-5 0,-5-2-5 16,-1 6-2-16,-2-4-4 15,-6 0-23-15,-4 4-18 16,-4 0-29-16,-4 5-10 16,-4 0-11-16,-6-3-4 15,-1-6-3-15,-2 1-1 16,-6-11-26-16,3 0-38 16,-5-9-131-16,-5-5-138 0,-10-3 203 15</inkml:trace>
  <inkml:trace contextRef="#ctx0" brushRef="#br0" timeOffset="207186.64">16947 3540 323 0,'-1'-4'176'0,"0"4"28"16,1-1-51-16,0 1 2 15,0 0-24-15,0 0-60 16,0 0-16-16,0 0-9 15,0 0 2-15,0 0 10 16,0 0 9-16,7 14 3 16,17 39-5-16,-12-26-27 15,0 0 0-15,4 6 2 16,5-2-1-16,3-2 4 16,-3-3-11-16,5 5-13 15,-3-4-3-15,3 1-5 0,-6 4 0 16,3-3-2-16,-7 4 0 15,-5-2-2-15,3 4-2 16,-7-8 0-16,3 2 0 16,1-4-1-16,-7-4 2 15,-4-6-1-15,1-2 0 16,1-6-2-16,3-2-18 16,1-6-73-16,1-1-71 0,-12-9-258 15,0-4 266-15</inkml:trace>
  <inkml:trace contextRef="#ctx0" brushRef="#br0" timeOffset="207476.87">17297 3639 544 0,'-1'3'301'15,"-8"5"-125"-15,0 3-9 16,-2 4 3-16,0 5-54 16,3 3-6-16,-5 8-24 15,-2-1-16-15,-8 0-29 16,2 2-10-16,-3-3-14 16,3 6-8-16,-2-3-6 15,0 1-1-15,0-1-2 0,4-2-1 16,1 0-24-16,3-7-41 15,8-8-124-15,2-5-117 16,6-15 185-16</inkml:trace>
  <inkml:trace contextRef="#ctx0" brushRef="#br0" timeOffset="208049.33">17296 3378 262 0,'-6'-8'209'0,"4"5"61"15,0 3-97-15,0 2-36 16,-1-2-38-16,3 0-40 16,-1 0 4-16,-4 18 7 15,-8 32-4-15,9-26 2 0,1-2-2 16,10-4-14-16,-4-4-4 15,1-10-17-15,3 1-4 16,-7-5 1-16,5-2-1 16,2-3 1-16,-1-2-1 15,-4-6-4-15,-1 1-4 16,1 0-2-16,-2 1 0 16,1 2 12-16,-2-3 6 0,-6 3 0 15,3 1 1-15,-5 3-12 16,1 5-7-16,2 2-9 15,-2 2-5-15,2 4-4 16,-4-2-1-16,-2 2-1 16,1-1-2-16,4-2-3 15,3 0-9-15,3 0-73 16,2-1-45-16,-1 0-99 16,0-4-108-16,0 0 227 15</inkml:trace>
  <inkml:trace contextRef="#ctx0" brushRef="#br0" timeOffset="208886.63">17920 3927 356 0,'-1'0'202'16,"-2"0"-34"-16,3 0-9 0,-2 0-41 15,1 0-24-15,0 0-21 16,0 0-2-16,0 0 5 15,0 0 6-15,0 0-6 16,0 0-7-16,1 1-14 16,1 3-9-16,1 1-12 15,2-2-3-15,7 0-11 16,1 2-3-16,26 24-5 16,-28-25-5-16,3 1-3 15,1-3 0-15,-1 0 0 16,0 2 0-16,-1-4-1 15,0 1 1-15,-1-1-1 16,-1-1-1-16,-1-2-17 16,-4 1-32-16,1 0-97 15,-2-2-95-15,-3-3 143 16</inkml:trace>
  <inkml:trace contextRef="#ctx0" brushRef="#br0" timeOffset="209292.54">17887 3757 413 0,'3'0'244'0,"2"2"-16"15,-2 1 0-15,-3-3-50 16,0 0-13-16,0 0-42 16,2 0-27-16,12 3-39 15,-3-2-18-15,30 5-23 16,-30-2-4-16,0-2-5 15,0 2-2-15,-2-1-2 16,1 1 0-16,0-3 0 16,0 0 1-16,-2 3 0 15,-1-5 0-15,0 2 7 16,0-1-33-16,-3-1-88 16,-2 1-60-16,-2-5 88 15</inkml:trace>
  <inkml:trace contextRef="#ctx0" brushRef="#br0" timeOffset="212372.08">18674 3795 261 0,'23'-49'241'0,"-23"45"11"15,-1 6-78-15,3 0-21 16,-2-2-72-16,0 0-5 0,0 0 21 15,0 0 5-15,0 0 6 16,0 0 4-16,0 0-20 16,10 3-16-16,9 7-20 15,28 24-13-15,-27-28-15 16,-2 0-1-16,-2-6-7 16,0 3-4-16,3 3-6 15,-1-1-3-15,-1 0-1 16,-2-5 0-16,-5-5 0 15,1-1 2-15,3-1-2 16,-5 2-26-16,-3-2-107 16,2-4-71-16,-5 5 111 15</inkml:trace>
  <inkml:trace contextRef="#ctx0" brushRef="#br0" timeOffset="213042.54">19274 3697 291 0,'-1'5'240'0,"-2"1"31"16,1 0-2-16,-4 3-59 16,4-2-36-16,0-3-43 15,1-1-8-15,2-4-20 16,-1 0-16-16,0 0-25 16,0 0-19-16,6-12-32 15,-4-8-4-15,39-29-3 16,-28 23 0-16,4-1-3 15,-2 3-1-15,-1-3 1 16,2 4-1-16,-2 1 2 16,-1 1 0-16,-1 1 1 15,-4 2 0-15,0 2 4 16,-2 2 0-16,-5 6 9 16,0 3 1-16,-3 2-2 15,3 4 0-15,-1-1-15 16,-1 1-5-16,0 0-10 15,0 0-1-15,1 0 5 0,0 7 2 16,1 15 6-16,1 28-1 16,-8-22 1-16,5 4 1 15,-7 10 2-15,0 4 5 16,-1 9 3-16,-3-1 1 16,-1 2-1-16,-1-2-1 15,3 2 0-15,1-3 2 16,4 1 4-16,-2 3 0 0,-1-4-1 15,0-3-4-15,-1-3-3 16,2-4-2-16,0-3-1 16,-1 0-1-16,3-6-1 15,-1 0 1-15,2-7-49 16,0-3-42-16,2-2-228 16,3 0 203-16</inkml:trace>
  <inkml:trace contextRef="#ctx0" brushRef="#br0" timeOffset="-209357.59">16963 5172 373 0,'-9'-99'289'0,"10"93"-9"15,-2-1-70-15,1 2-25 16,0 2-58-16,-2-1-14 15,2 4-31-15,0 0-23 16,0 0-34-16,0 0-7 16,-1 0-2-16,-3 9 1 15,-1 17-1-15,-9 38-2 0,7-21-7 16,-2 0-2-16,6-6-2 16,2-6-1-16,3-8-2 15,7-4-1-15,19-1 0 16,-6-18 4-1,5-4 1-15,2-6 2 16,3-3-2-16,2 1-1 16,-6 3-1-16,1 5-2 15,-6 4 0-15,-4 6-2 16,-7 1 2-16,-9 7 0 16,-1 5 3-16,-4 0 1 15,-3 8-1-15,-5 3 0 16,-5 5-1-16,-11 8 1 15,0 6-18-15,-9 4-31 16,-3 2-14-16,0-6-40 16,-1-5 14-16,3-15 33 0,-35 2 22 15,42-29 43 1,2-7 6-16,6-5 2 16,6-6-2-16,10 0-6 15,5-5-7-15,8 4-1 16,7-8 2-16,5-2 7 15,9-1 2-15,3-4-1 16,4 8-5-16,-1-1-5 16,-1 8-3-16,-2 2-21 15,-5 2-190-15,1 2 152 0</inkml:trace>
  <inkml:trace contextRef="#ctx0" brushRef="#br0" timeOffset="-208877.87">17210 4855 349 0,'-5'-5'245'15,"-3"4"-57"-15,3 7-69 0,0 6-39 16,5 10-72-16,3 3 15 16,6 0 38-16,4-1 13 15,2-9 6-15,-2-3 4 16,1-9-20-16,-3-2-7 15,0-6 2-15,-2-5-17 16,-7-5-9 15,-1 7-1-15,0 4-12-16,-1 1 7 0,1 2-4 0,-1 0 11 0,4-23 8 0,-4-28 6 16,-8 47 0-16,-2 1-15 15,-3 1-11-15,2 3-17 16,1 2-5-16,-2 1-9 15,7 3-6-15,-2-2-54 16,4 5-55-16,4 3-197 16,-2-1 200-16</inkml:trace>
  <inkml:trace contextRef="#ctx0" brushRef="#br0" timeOffset="-208422.09">17983 5418 453 0,'-29'31'254'0,"29"-30"-62"16,4 1 12-16,7 4-55 16,3 0-28-16,6 0-43 15,-2-1-25-15,1 4-33 16,1-1-8-16,2-2-4 16,2 1-2-16,0-5 1 15,-2-2-24-15,0 0-124 16,0-1-93-16,-4-1 133 15</inkml:trace>
  <inkml:trace contextRef="#ctx0" brushRef="#br0" timeOffset="-208151.84">18058 5295 728 0,'-1'2'383'16,"-3"-2"-157"-16,7 1-15 16,-3-1-72-16,0 0-57 15,0 0-19-15,5 1-3 0,13 3-25 16,29 6-9-16,-28-7-16 16,2 3-5-16,-2-4 2 15,-2 2-20-15,-2-3-61 16,1 4-46-16,-3-5-144 15,0 1-107-15,-5-1 235 16</inkml:trace>
  <inkml:trace contextRef="#ctx0" brushRef="#br0" timeOffset="-207174.45">18789 5511 450 0,'-65'-28'299'15,"65"27"-40"-15,1 1-77 16,2 0-50-16,-3 0-48 15,0 0-3-15,0 0 17 16,12 0 9-16,9 2-13 16,26 3-19-16,-29-5-38 0,0 4-15 15,0-4-13-15,-1 1-3 16,-2 4-1-16,-4-3-1 16,1 4 10-16,5-4-31 15,-1-1-112-15,2-2-105 16,3-4 130-16</inkml:trace>
  <inkml:trace contextRef="#ctx0" brushRef="#br0" timeOffset="-206757.56">19233 5459 305 0,'4'2'226'0,"-4"0"15"16,4 0-3-16,-4-3-15 15,0 0-54-15,0 0-50 16,3-6-28-16,-2-11-40 16,38-34-9-16,-21 26-12 15,-1-1-11-15,1-2-10 16,1 2-2-16,-6 6 9 15,-1 2 7-15,-4 7 7 16,-5 5 7-16,-2 6-8 16,1 4-6-16,-2 10-3 0,-3 8-6 15,0 13 9-15,0 5 2 16,-7 8 1-16,-2 6 0 16,-5 8-12-16,-3 2-4 15,5 6-5-15,-1-2-2 16,7-2 0-16,-4-5-1 15,6-7 0-15,-1-4-3 16,0-7-93-16,4-2-77 16,-2 1 104-16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59:46.1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3302 3011 432 0,'-54'87'280'16,"65"-83"-35"-16,7 1-63 16,0-3-33-16,3-4-48 15,4 0-18-15,2-1-26 16,7 2-3-16,0 1-14 16,-5-2-6-16,-3 0-9 15,3 2-8-15,-5-4-20 16,-1 3-71-16,0 0 53 15</inkml:trace>
  <inkml:trace contextRef="#ctx0" brushRef="#br0" timeOffset="688.81">3976 2934 333 0,'-13'-64'222'0,"8"63"6"16,-2 0-24-16,3 1-49 15,1-1-9-15,3 1-29 16,0 0-19-16,0 0-21 15,0 0-6-15,0 0 10 0,7 0 8 16,14 2 5-16,25 1-9 16,-24-3-28-16,-1-1-14 15,1-1-27-15,0 0-4 16,-6 2-5-16,-1 6-1 16,-7-1 2-16,-5 5 2 15,-5 2 0-15,-7-3 1 16,-1 9-5-16,-4 2-8 15,0-1-19-15,1 5-5 0,2 2-5 16,3-2 5-16,8 2 14 16,1 3 2-16,5-3 4 15,6-3 1-15,3-3 3 16,1-2 1-16,4 0 1 16,-9 4 2-16,-6 1 2 15,-4-3 1-15,-8 2 2 16,-3-2 0-16,-5 0 2 15,-5 0-2-15,-3-1-7 16,-3-1-5-16,0-4-30 16,-5-8-42-16,-1-4-118 15,2-5-116-15,2-3 189 16</inkml:trace>
  <inkml:trace contextRef="#ctx0" brushRef="#br0" timeOffset="1120.24">4562 3062 626 0,'38'-29'308'0,"-23"49"-99"15,-3 1-9-15,4 12-67 16,2 2-22-16,-2 1-38 16,3 4-15-16,2-4-24 15,-3-3-5-15,5-3-18 16,3-3-3-16,-8-7-1 16,3 1-16-16,-4-3-88 15,-8-2-60-15,2-5-264 16,-8-7 263-16</inkml:trace>
  <inkml:trace contextRef="#ctx0" brushRef="#br0" timeOffset="1318.71">4890 3089 421 0,'2'-8'342'16,"-2"5"59"-16,-7 3-74 15,2 10-87-15,-10 5-67 16,-4 13-67-16,-6 3-17 0,-11 8-32 15,-1 1-16 1,-11 0-24-16,8 5-8 0,3-5-25 16,4-4-33-16,12-2-99 15,1-11-84-15,13-8 139 16</inkml:trace>
  <inkml:trace contextRef="#ctx0" brushRef="#br0" timeOffset="1870.23">4893 2661 441 0,'-1'-6'281'15,"-6"1"-28"1,12 2-59-16,-4 3-28 0,8 1-47 16,3 3-17-16,-10 2-38 15,1 0-8-15,-3 1-15 16,1 2-4-16,-1 3-16 16,0-1-4-16,-2 4-6 15,-6-3-2-15,3-1-11 16,-4 1-9-16,3-2-11 15,-2 2-3-15,7-1-1 16,0-4 4-16,1 2 7 16,7-1 3-16,-4-3 7 15,2 1 2-15,4-4 0 16,-7-2-1-16,5-2-8 16,6 3-21-16,-6-3-70 15,10-3-45-15,-2 4-163 16,-2-2 191-16</inkml:trace>
  <inkml:trace contextRef="#ctx0" brushRef="#br0" timeOffset="2200.88">5380 3113 687 0,'7'2'363'0,"1"-1"-118"15,6 1-38-15,2 2-117 16,2-3-38-16,-2 0-36 16,-1-1-8-16,2 0-41 15,4-1-56-15,4 0-189 16,1-2 177-16</inkml:trace>
  <inkml:trace contextRef="#ctx0" brushRef="#br0" timeOffset="2369.44">5561 3085 669 0,'-5'1'312'16,"1"6"-150"-16,-2 18-47 16,-29 24-82-16,29-30-19 15,-2-1-51-15,6 3-93 16,1 2 87-16</inkml:trace>
  <inkml:trace contextRef="#ctx0" brushRef="#br0" timeOffset="3101.5">5939 2954 276 0,'-54'-88'215'16,"46"85"41"-16,1 2-30 15,1 1-49-15,6 1-15 16,-1 1-27-16,1-2-14 15,0 0-35-15,-1 0-18 16,1-2-16-16,0 2 0 0,0 0 4 16,0 0 2-16,11 0-6 15,6 2-3-15,29 4-8 16,-27-3-4-16,-5 1-11 16,3 0-8-16,-3 4-8 15,-2-1 0-15,-4 3 1 16,-5 3 3-16,-4 2 1 15,-2 2-1-15,-6 3-5 16,3 0-3-16,-3-1-18 16,1-1-8-16,4-2-7 15,-3 1-1-15,5 1 13 16,1 3 5-16,5 4 3 16,5 0 2-16,1-3 1 15,3-2 1-15,-1 0 3 16,1-4 0-16,-2 2 1 15,-2 0 2-15,-7-3 2 16,-2 0 6-16,-11 1 5 0,-3-3 1 16,-5 3-1-16,-4-2-5 15,-6-2-7-15,-4-3-9 16,-11-6-36-16,2 2-53 16,6-3-323-16,0 0 285 15</inkml:trace>
  <inkml:trace contextRef="#ctx0" brushRef="#br0" timeOffset="6654.1">8051 3081 487 0,'-12'-3'267'15,"-3"2"-53"-15,4 0 1 16,4 0-44-16,3 1-17 16,2 1-29-16,2-1-25 0,0 0-13 15,0 0-2-15,0 0-3 16,2 1 0-16,14 1-29 16,29 38-15-16,-23-32-27 15,-3-1-4-15,-1-6 5 16,4-2-22-16,2-9-108 15,5-2-75-15,4-3-195 16,1-2 225-16</inkml:trace>
  <inkml:trace contextRef="#ctx0" brushRef="#br0" timeOffset="6851.58">8357 2934 688 0,'69'-31'409'16,"-72"55"-99"-16,-3 11-62 0,-2 3-39 16,1 3-107-16,-2 3-37 15,2-3-49-15,3-1-5 16,3-4-47-16,0 0-43 16,1 0-157-16,0 1 146 15</inkml:trace>
  <inkml:trace contextRef="#ctx0" brushRef="#br0" timeOffset="7381.93">7758 5477 670 0,'-68'-28'369'0,"78"28"-127"0,6 1-23 15,2-1-43-15,3 1-85 16,2 3-30-16,0-3-45 16,4-1-7-16,6-2-1 15,-3-6-8-15,5-2-137 16,0-3-112-16,3-4 149 15</inkml:trace>
  <inkml:trace contextRef="#ctx0" brushRef="#br0" timeOffset="7571.44">8121 5302 655 0,'64'-2'386'16,"-65"26"-82"-16,6 8-78 15,-5-2-30-15,-4 0-91 16,0 2-32-16,-2-4-54 16,-1 2-6-16,-1-1-66 0,1 5-71 15,-4 2-357-15,0 1 313 16</inkml:trace>
  <inkml:trace contextRef="#ctx0" brushRef="#br0" timeOffset="8055.15">3822 5362 676 0,'-21'-39'308'15,"27"45"-138"-15,2 2-7 16,7 4-17-16,6 3-30 15,9 2-42-15,2-7-24 16,5 0-28-16,4-6-8 16,-3-7-24-16,7 1-71 15,-3-11 57-15</inkml:trace>
  <inkml:trace contextRef="#ctx0" brushRef="#br0" timeOffset="8246.62">4378 5239 980 0,'73'58'439'0,"-74"-19"-228"16,-3-1-37-16,-5-2-104 16,-4 2-26-16,0-8-75 15,3 4-60-15,2-1-283 16,0 3 246-16</inkml:trace>
  <inkml:trace contextRef="#ctx0" brushRef="#br0" timeOffset="8846.67">2847 1673 603 0,'-36'22'226'0,"9"11"-148"15,-4 10-37-15,2 18-5 16,-9 10 6-16,-2 20-6 16,-1 5 6-16,-1 20 15 15,2 16-3-15,7 22-12 0,0 19-9 16,5 31-26-16,1 7-3 16,1 28 23-16,2 4 14 15,8 13 27-15,10 1 15 16,16-1-5-16,9-1-6 15,16-3-7-15,6 0-5 16,10-17-9-16,8 7-6 16,14-22-17-16,1-7-8 0,20-16-12 15,7-21-4-15,14-18 18 16,12-14-35-16,16-26-166 16,6-18 136-16</inkml:trace>
  <inkml:trace contextRef="#ctx0" brushRef="#br0" timeOffset="9406.2">9938 1689 132 0,'24'32'90'15,"4"26"22"-15,2 14 16 0,-4 21 33 16,6 7-29-16,-5 12-46 16,1 5-5-16,-1 10-19 15,-3 5 18-15,2 8 30 16,-8 4 7-16,-1 6 5 15,-3 6-19-15,-11 10-33 16,-2 6-16-16,-12 0-15 16,-5 8-7-16,-13 0-2 15,-6-5-1-15,-7-1-4 16,-11 1-2-16,-9-14-10 16,-6-1-1-16,-3-5 0 15,-3-12-2-15,1-7-2 16,-5-2-1-16,-12-5-15 15,-5-5-38-15,0-12-115 16,9-12-97-16,17-21 151 16</inkml:trace>
  <inkml:trace contextRef="#ctx0" brushRef="#br0" timeOffset="10125.78">10992 1944 789 0,'-5'-7'294'0,"2"4"-220"16,1 3-1-16,-5 6 4 15,3 4-33-15,-2 6-30 16,5 4 3-16,-2 7 11 16,-3 2 1-16,2 12-4 15,-4 1-4-15,2 15-10 0,-4 8-1 16,0 21-5-16,-5 10 5 16,-1 17 19-16,7 4 7 15,2 2 18-15,0 15 13 16,5 8 1-16,2 8-3 15,-2 21-14-15,1-4-16 16,-3 12-17-16,-5 5 7 16,0 2 11-16,-1 1 4 15,-3 8 2-15,6-1-10 16,2-8-8-16,4 10-2 0,1-8 2 16,-1 1 13-16,-3 5 13 15,-2-18 3-15,-1-11 11 16,1-5-5-16,-5-22-5 15,5-10-4-15,1-22-16 16,-1-14-9-16,8-15-11 16,-2-6-3-16,0-12-2 15,0-7-2-15,-3-18-1 16,8-7-1-16,-4-16-12 16,2-3-21-16,-3-10-37 15,-1-7-30-15,8-10-85 16,-2-7-64-16,6-9 154 15</inkml:trace>
  <inkml:trace contextRef="#ctx0" brushRef="#br0" timeOffset="10646.36">11389 6174 541 0,'-7'-20'305'0,"-1"8"-14"16,2 1-60-16,-4 6-32 16,4 2-28-16,-1 8-62 15,-9 3-27-15,3 10-22 16,-5 6-6-16,0 14-9 15,0 9-2-15,-1 12-11 16,6 4-1-16,-1-1 1 16,2 1 1-16,4-2-4 15,0-6-10-15,8 1-13 0,0-5-2 16,8-3-4-16,4 1-3 16,5-11-2-16,5-1-3 15,5-9-19-15,-3-4-19 16,10-6-66-16,-3-5-64 15,-2-3-177-15,11-3 219 16</inkml:trace>
  <inkml:trace contextRef="#ctx0" brushRef="#br0" timeOffset="11460.57">11547 6520 361 0,'-11'-77'243'16,"22"71"12"-16,1 1-24 15,6-5-37-15,2 4-15 0,7 0-20 16,3 2-15-16,3 5-34 16,1 2-22-16,-5 6-37 15,-2 2-17-15,-9 2-17 16,1 5-3-16,-9 1-4 15,-3 2 2-15,-3 5 1 16,-6 2-1-16,-6 6 0 16,-4 1-2-16,-10 6-3 15,-2-1 0-15,-6-3-1 16,-3-4-4-16,1-16-2 16,3-3 0-16,6-11 0 15,2-5 0-15,9-6 5 16,1-2 0-16,7-4-1 15,2-1 1-15,3 0-5 16,3 0-2-16,3 2-3 16,1 1-3-16,3 4-1 15,4 3 0-15,0 4 2 0,1-1 1 16,4 8 5-16,-1 2 1 16,-1 3 6-16,3-2 3 15,1 1 1-15,-1 0 0 16,1 0-4-16,-6 0-2 15,-2-1-1-15,2 3 0 16,-10 0 0-16,4 1-1 16,-4 3 1-16,-2-2 0 15,3 1-42-15,-7-3-41 16,8 0-117-16,-3-2-113 0,7 0 194 16</inkml:trace>
  <inkml:trace contextRef="#ctx0" brushRef="#br0" timeOffset="11703.92">12111 6882 552 0,'5'10'294'0,"-6"2"-64"16,-3 2-43-16,-9 3-56 15,-5 0-26-15,-4 5-44 16,-2 1-13-16,-1-2-14 16,2-1-15-16,11-3-72 15,-5-8-57-15,10-1-105 16,1-5-91-16,-1-6 191 0</inkml:trace>
  <inkml:trace contextRef="#ctx0" brushRef="#br0" timeOffset="12100.7">12446 6665 457 0,'-14'-60'306'16,"14"60"-43"-16,10 2-15 15,-5-1-21-15,2-1-34 16,0 0-18-16,-3-1-57 15,7 1-33-15,5-1-47 16,2 3-13-16,-2 0-14 16,4 1-4-16,-3 1-6 15,-1-2-1-15,2 1-21 0,-2-3-21 16,3 1-56-16,-2 0-48 16,-1-1-184-16,-3 3 212 15</inkml:trace>
  <inkml:trace contextRef="#ctx0" brushRef="#br0" timeOffset="12646.62">12874 6488 654 0,'14'-4'350'0,"-1"-4"-98"16,2 5-13-16,3-1-74 16,-3 3-30-16,0 2-49 15,-2 7-17-15,-10 2-37 16,4 0-11-16,-6 5-7 15,-1-1-2-15,-4 4 0 16,-8 4-2-16,5 3-2 16,-4 1-2-16,-4-2-8 15,1-4-4-15,-5-4-6 0,-3-5-5 16,3-7 1-16,-1-2 2 16,7-4 5-16,5-4 7 15,1 0 5-15,4 0 1 16,7 0-2-16,0-1-2 15,5 5-3-15,5-1 3 16,-2 1 6-16,6 5 7 16,0 0 20-16,-1 1 8 15,2 6 11-15,-1 2-1 0,-3 0-18 16,-5 1-9-16,0-2-16 16,-2-4-4-16,0-1-6 15,6 1-19-15,-2-3-61 16,-6 2-48-16,2-3-130 15,-7-2-87-15,6-3 218 16</inkml:trace>
  <inkml:trace contextRef="#ctx0" brushRef="#br0" timeOffset="12926.92">13210 6335 691 0,'17'-1'297'0,"3"1"-136"16,0 4-8-16,4 11 29 0,-3 5-29 15,-2 10-25-15,1 2-9 16,-4 7-4-16,-4 3-7 16,-7-1-31-16,-5 3-18 15,-5 3-35-15,-3 1-10 16,-2 8-5-16,-4-1-2 15,-6-4-3-15,-1-7-14 16,-7-10-52-16,2-4-49 16,-3-13-197-16,-4-2 197 15</inkml:trace>
  <inkml:trace contextRef="#ctx0" brushRef="#br0" timeOffset="13783.85">14845 4910 471 0,'-74'-17'266'15,"77"18"-33"-15,2 0-29 16,5-1-60-16,2-4-17 15,1 1-23-15,7 0-10 16,9 2-7-16,1 1-3 16,7 0-23-16,2 2-7 15,-1-2-20-15,1 5-3 16,-3-3-4-16,-3-1-7 0,3-2-5 16,-8-4-3-1,4 1-5-15,-2-1-1 0,-6 2-1 16,-1 1-18-16,-6 0-65 15,-5 1-69-15,-8 1-276 16,-4 0 274-16</inkml:trace>
  <inkml:trace contextRef="#ctx0" brushRef="#br0" timeOffset="14096.46">14811 4619 631 0,'-1'-7'336'0,"4"1"-84"0,3 0-16 15,1 2-64-15,3 2-37 16,7 0-52-16,0 2-17 15,6 0-26-15,2 3-12 16,4-1-15-16,1 0-6 16,2-1-5-16,-3-1 0 15,-1 0-26-15,-4-2-29 16,1-1-101-16,11-2-61 16,1-3-260-16,9-3 298 0</inkml:trace>
  <inkml:trace contextRef="#ctx0" brushRef="#br0" timeOffset="14747.01">16849 2493 261 0,'-55'3'206'0,"21"36"-3"0,2 11-16 15,-3 5-32-15,-8 6-35 16,-3 11-22-16,-8 13-45 15,-4 9-13-15,-10 18-31 16,5 7-5-16,0 15-3 16,6 10 1-16,6 11-1 15,-1 7-6-15,-3 15 9 16,-6 3 20-16,-1 14 26 16,0 7 8-16,8-3-7 15,2 3-18-15,14-4-8 16,2-7 8-16,15 3 16 15,9-5 4-15,11 1-18 16,6 0 13-16,8-14 4 16,3-6 2-16,9-20 4 15,7-8-21-15,14-19-24 16,8-11-6-16,8-27-5 16,0-14 0-16,3-16-29 0,-2-4-20 15,-4-8-92-15,4-7-72 16,-3-10 132-16</inkml:trace>
  <inkml:trace contextRef="#ctx0" brushRef="#br0" timeOffset="34721.19">16967 3504 403 0,'-7'0'241'16,"2"-1"-30"-16,0 1-18 15,2 0-75-15,3 0-9 16,0 0-11-16,0 0-5 16,0 0 11-16,0 0-7 15,9 2-12-15,5 1-11 0,35 8-27 16,-26-8-7-16,5 0-17 16,2-2-6-16,0 1-6 15,-1-2-1-15,-1-2 0 16,2 0 1-16,-7-2 0 15,5 0 0-15,-4 3-2 16,-1 0-1-16,-5 1-2 16,-9 1 1-16,-3 0 0 15,-7-1 0-15,1 1-33 16,0-1-47-16,-1 0-152 16,0 0-181-16,0 0 253 15</inkml:trace>
  <inkml:trace contextRef="#ctx0" brushRef="#br0" timeOffset="35411.35">17857 3406 201 0,'9'-4'155'0,"-2"4"6"16,0 0-3-16,-9 4-41 15,4 2-7-15,-2 2 7 16,-4 6-3-16,0 0-8 16,-7 2-4-16,-3 2-6 15,-3-1-15-15,-5 0-25 16,-3-3-12-16,-1-6-22 15,-3-1-3-15,2-7-3 16,0-3 1-16,2-1-2 16,2-4-1-16,4-4-2 15,2-2 1-15,6-5-3 0,5 0-3 16,6-3-6-16,4 0-6 16,9 0-7-16,2 1-2 15,6 5 0-15,1-2 1 16,4 7 2-16,-3 3 0 15,0 3 1-15,3 7 0 16,-2 7 3-16,-2 5 3 16,0 6 3-16,-10 1 2 15,-1 6 3-15,-4 5 2 16,-8 1 2-16,-1 8 2 0,-12 4 0 16,-4 0-2-16,1 9-1 15,-4 2 0-15,-7-8 0 16,-2 0 1-16,-4-6-7 15,-1-7-17-15,0-1-77 16,1-5-51-16,4-5 82 16</inkml:trace>
  <inkml:trace contextRef="#ctx0" brushRef="#br0" timeOffset="36071.79">19681 3757 360 0,'-5'-54'238'16,"2"52"-38"-16,2 1-29 0,0 2-37 16,1-1-24-16,0 0 3 15,0 0 5-15,0 0-7 16,16 8-22-16,28 7-19 15,-23-17-36-15,0 0-10 16,4 0-8-16,0-4-1 16,-2-3 12-16,-1-1-43 15,-8-3-165-15,0 1-226 0,6-1 241 16</inkml:trace>
  <inkml:trace contextRef="#ctx0" brushRef="#br0" timeOffset="36326.37">20090 3506 498 0,'67'-11'281'0,"-73"32"-63"15,0 4-13-15,-5 7-74 16,1 6-10-16,-1 3-27 15,-1 3-20-15,2-4-40 16,1-4-15-16,4 4-12 16,0-7-3-16,1 2-3 15,1 1-41-15,-1 1-136 0,2 4-149 16,5-3 190-16</inkml:trace>
  <inkml:trace contextRef="#ctx0" brushRef="#br0" timeOffset="37031.51">16704 6024 394 0,'-4'-4'211'0,"5"4"-42"16,-1 0-33-16,0-1-2 15,0 1-25-15,0 0-28 16,0 0-8-16,0 0-4 16,0 0-7-16,12 1-15 15,10 2-6-15,33 2-20 16,-22-6-9-16,7 1-2 15,-1 0 0-15,-3-3-55 16,0-3-68-16,-1-1 72 16</inkml:trace>
  <inkml:trace contextRef="#ctx0" brushRef="#br0" timeOffset="37271.87">17340 5817 533 0,'5'13'319'0,"-5"3"-136"15,-2 4-8-15,-1 8-49 0,-5 5-76 16,-1-1-8-16,3 5-6 16,-4-2-4-16,4 1-23 15,1 0-4-15,6-1-3 16,0-3-17-16,4-4-113 15,1 1-115-15,2 1 146 16</inkml:trace>
  <inkml:trace contextRef="#ctx0" brushRef="#br0" timeOffset="37811.93">19437 6248 588 0,'0'-1'255'0,"9"-1"-85"16,5 3-77-16,4-1 23 15,5 2-31-15,5-1-53 16,2-3-8-16,3 1-13 16,2-2-3-16,-3-3-49 15,1 3-77-15,0-5 77 0</inkml:trace>
  <inkml:trace contextRef="#ctx0" brushRef="#br0" timeOffset="38039.01">19971 6087 715 0,'5'21'261'16,"-1"6"-193"-16,-8 12-12 15,-2 1 10-15,-5 9-1 16,0 3-16-16,-3 1-30 15,-1-2-10-15,5-4-73 16,0-6-113-16,3 2 116 16</inkml:trace>
  <inkml:trace contextRef="#ctx0" brushRef="#br0" timeOffset="38691.79">21300 3317 148 0,'13'119'108'16,"0"11"-25"-16,6 13-7 15,-5 7-22-15,4 11 9 16,-3-1-1-16,-2 5 19 16,-2 12 25-16,-10 0-1 15,2 11 8-15,-15 10-8 16,-5-9-16-16,-8 12-34 16,-8 1-13-16,-10-3-10 0,-3 9-8 15,-7-7-9-15,-5 2-1 16,-12 3-3-16,-8-7 2 15,-23-2 1-15,-12-2 0 16,-3-17 3-16,-3-8-3 16,-7-16-5-16,0-11-15 15,-5-19-165-15,-11-10 125 16</inkml:trace>
  <inkml:trace contextRef="#ctx0" brushRef="#br0" timeOffset="40568.08">2628 9948 471 0,'-25'8'267'0,"33"-10"-59"15,-7-6-18-15,7-4-44 16,-5-7-23-16,5-5-21 16,7 0-10-16,5 0-34 15,-2 0-15-15,2 3-23 16,0 1-5-16,-2 3-10 15,9 5-4-15,1 6-5 16,2 4-4-16,0 7 1 16,1 5 0-16,-1 2 6 15,0 8 1-15,-2 3 1 16,-1-1 2-16,0 3 0 16,1-3 1-16,0-2 0 0,2 3-2 15,3-2 1-15,-3-3 0 16,-2-2-1-16,0-1 0 15,-4-3-12-15,4-4-13 16,-1-3-50-16,0-6-33 16,3-1-65-16,-7-2-34 15,-1-4-61-15,-6 0 158 16</inkml:trace>
  <inkml:trace contextRef="#ctx0" brushRef="#br0" timeOffset="40976.43">3152 9947 448 0,'-27'6'236'0,"0"3"-60"16,1 6-19-16,-3 5-47 16,1 6-9-16,1 4 2 15,-1 1-4-15,4 5-18 16,1 2-11-16,6 6-40 0,1 1-14 16,8-2-16-1,2 0-3-15,4-8-3 0,3-3-3 16,10 1-1-16,0-5-1 15,8-2-1-15,4-2 2 16,-1-8 2-16,11 0 2 16,7-10 3-16,-1 0 0 15,10-5 4-15,-3-2-13 16,-4-1-66-16,2-2-47 16,-1 2-126-16,-2-2-92 0,4 1 219 15</inkml:trace>
  <inkml:trace contextRef="#ctx0" brushRef="#br0" timeOffset="41527.96">4164 10162 344 0,'0'2'198'16,"2"3"-49"-16,2 1-28 16,5 2-15-16,3 1-12 15,1-1-2-15,6 1-20 16,-1 0-16-16,3 0-31 16,2-2-14-16,0-3-7 15,-2-4 0-15,1-5 3 16,-5-4-1-16,3-1-14 15,3 2-35-15,-4-6-214 16,5 3 177-16</inkml:trace>
  <inkml:trace contextRef="#ctx0" brushRef="#br0" timeOffset="41811.71">4278 10019 461 0,'1'-2'275'15,"1"-1"-9"-15,0 1-153 16,-2 1-42-16,0 0-19 0,6-1-12 16,8 1-1-16,2 0-12 15,26 2-11-15,-29 3-10 16,7 0 0-16,-3 1-1 15,7 1 0-15,1-1-1 16,0 1 11-16,3-5-67 16,-2 0-39-16,2-2-177 15,-3 1 157-15</inkml:trace>
  <inkml:trace contextRef="#ctx0" brushRef="#br0" timeOffset="43290.28">4999 10387 471 0,'-2'-1'246'15,"2"0"-79"-15,2 1-32 16,-2 0-30-16,0 0-6 16,0 0 5-16,0 0-2 15,10-1-39-15,7 1-18 16,25 1-31-16,-26-1-5 16,2 1-5-16,0-1 1 0,-2-2 0 15,1-3 1-15,-5 2 16 16,-4 0-43-16,1 0-98 15,-1 3-59-15,-2-2-182 16,2 4 219-16</inkml:trace>
  <inkml:trace contextRef="#ctx0" brushRef="#br0" timeOffset="43934.48">5840 10114 626 0,'1'-7'305'0,"2"5"-118"16,-3 2-30-16,0 0-64 15,0 0-12-15,-3 0-13 16,3 13 1-16,-3 13-4 16,-6 31-13-16,3-23-15 15,-2 2-2-15,-2 6-5 0,0-3-2 16,3 2-9-1,-3 0-5-15,2-1-8 0,0 0-2 16,3-2-3-16,3-8-2 16,2-6-115-16,1-5-68 15,3-6 109-15</inkml:trace>
  <inkml:trace contextRef="#ctx0" brushRef="#br0" timeOffset="44307.94">6036 10303 652 0,'-3'3'279'16,"2"5"-142"-16,-4 8-94 15,2 10-17-15,-2 5-4 16,3 5-2-16,2 6 10 15,2-1 4-15,9-5-11 16,-4 2-3-16,13-11-9 16,4-5-3-16,1-12 2 15,11-11 16-15,0-13 20 16,-6-7 11-16,0-7 17 16,-5-2 1-16,-6 0 4 15,-5 2 1-15,-11 2-4 0,-4-1-10 16,-14-4-18-16,-6 0-11 15,-3-4-21-15,-3 3-9 16,6 7-35-16,1 1-29 16,0 9-94-16,4 4-84 15,-4 6 146-15</inkml:trace>
  <inkml:trace contextRef="#ctx0" brushRef="#br0" timeOffset="45792.81">9032 10742 342 0,'-3'24'186'0,"0"-5"-12"15,1-1-22-15,2-4 9 16,3-7-18-16,1-2-31 16,4 0 0-16,2-8 10 15,1-4 1-15,3-8-7 16,1-9-23-16,2-10-45 16,1-6-15-16,4-9-15 15,-9-2-2-15,5-3-3 16,0-1-3-16,-8-1-1 15,7 2-2-15,4-1-2 16,-6-1-2-16,1 6 0 16,4 3-1-16,-8 6 4 15,2 8 5-15,-5 10 5 16,0 4 2-16,-6 9-3 16,-1 1-3-16,-2 6-5 15,3 0-5-15,-2 3-11 16,-1 0-4-16,0 0-5 0,0 0 3 15,0 0 7-15,2 6 3 16,4 10 1-16,12 31 0 16,-13-27 0-16,1 1-1 15,1 2 0-15,1 1 0 16,3 8 0-16,1 4 0 16,0 2 2-16,0-2 0 0,4 3 2 15,1-1-1 1,0 3 2-16,0 1 2 0,1-3 0 15,-2-4 0-15,5 0 0 16,-4-5-1-16,0-1 1 16,-2-1 0-16,-3-9 2 15,-3-7 0 1,-5-5 3-16,1-1 0 0,7 15 4 16,-2-6 2-16,-6-4 10 15,-11-9 9-15,4-3 7 16,-7 0 15-16,-7-1 7 15,-2-2 1-15,-13-2-1 16,-1-3-16-16,-8 1-15 16,-2 0-10-16,-6 2-12 15,-2 4-2-15,0 4-6 16,2 4 0-16,9 1-1 16,2-1 0-16,4 1-1 15,-1-3 0-15,0-2-3 0,3 0-3 16,10-3-41-16,6 0-25 15,9-1-58-15,5 1-61 16,3-5-132-16,8 0-201 16,6 0 334-16</inkml:trace>
  <inkml:trace contextRef="#ctx0" brushRef="#br0" timeOffset="46527.79">10401 10640 342 0,'-29'-26'203'0,"29"27"-32"16,0 0-23-16,1 1-29 15,-1-2-8-15,0 0-5 16,0 0-1-16,5 3-36 16,8 1-19-16,5 1-32 15,28 10-8-15,-21-14-3 16,0-1 0-16,6 0 1 16,1-1-2-16,-1 1-1 15,1 1-1-15,-1 0-1 16,-8 1-1-16,-4-1 2 0,-2 1 2 15,-8 1-66-15,2-2-54 16,-6 0 71-16</inkml:trace>
  <inkml:trace contextRef="#ctx0" brushRef="#br0" timeOffset="46883.84">10396 10411 538 0,'-11'-8'243'0,"4"3"-77"15,1-1-39-15,6 4-20 16,-2-3-4-16,9 5-14 15,3 0-7-15,1 0 5 16,7 3-12-16,5 0-31 16,-2 1-15-16,10 1-22 15,-6 3-3-15,7-2-2 16,2-1 0-16,-1-2 0 16,2 3-1-16,-7-1 1 15,-2 2 1-15,-6-1-33 0,-4 0-54 16,-8-3-178-1,-1 2 168-15</inkml:trace>
  <inkml:trace contextRef="#ctx0" brushRef="#br0" timeOffset="50128.67">11663 10624 334 0,'15'-82'232'0,"-30"80"40"16,-2 2-48-16,-5 4-52 15,2 4-34-15,-6 6-67 16,3 4-30-16,0 11-26 15,3 4-7-15,-1 5-8 16,6 0-3-16,7 2-7 16,1-5-3-16,14-1-2 15,4-4 10-15,7-8 10 16,7-1 4-16,3-19 9 16,-3-4-5-16,7-15 5 15,-3-2 6-15,-1-4 8 16,-1-3 3-16,-10-5 11 15,-7-5-1-15,-4-3 1 0,-4-2 4 16,-5-5-6 0,-6-2 0-16,-7-5-9 0,-1-6-9 15,1 3-17-15,4 0-7 16,10 9-5-16,4 4-4 16,9 3-3-16,3 6-3 15,3 5 2-15,6 6 1 16,-2 4 1-16,4 5 1 15,0 6-6-15,1 5-3 0,-4 8 3 16,-5 4 3-16,-2 8 4 16,-3 1 2-16,0 6 4 15,-9 1 1-15,-3 7 5 16,-8-1 4-16,-10 2 2 16,0 3 2-16,-10-1-4 15,-3 1 0-15,-3-3-46 16,-2-2-50-16,-1-4 55 15</inkml:trace>
  <inkml:trace contextRef="#ctx0" brushRef="#br0" timeOffset="57930.03">2655 13598 350 0,'-52'47'241'15,"44"-45"-12"-15,1 1-55 16,1 2-25-16,3-1-34 15,3 2-15-15,0-6-26 16,0 0-4-16,0 0 12 16,0 0 5-16,0 0 9 0,10 5-8 15,6-4-34-15,24 34-13 16,-26-25-20-16,3-2-5 16,0-2-9-16,-1 2-2 15,2-5-4-15,1-2 1 16,-4-3-1-16,4 0 2 15,-2-3 0-15,-6-2 2 16,3 2-16-16,-2-6-44 16,1 3-131-16,-3 0-98 0,3 0 164 15</inkml:trace>
  <inkml:trace contextRef="#ctx0" brushRef="#br0" timeOffset="58302.04">3171 13445 636 0,'-3'4'310'0,"2"3"-121"15,2 10-48-15,-4 2-18 16,3 9-8-16,0 6-8 16,-7-2-8-16,7 3-16 15,-5 2-35-15,3 0-15 16,0 6-24-16,-2 0-4 15,2-3-5-15,-2-2-31 16,4-6-98-16,0-1-55 16,2-5-289-16,1-3 301 15</inkml:trace>
  <inkml:trace contextRef="#ctx0" brushRef="#br0" timeOffset="58831.1">3564 13716 376 0,'-12'3'239'16,"1"7"0"-16,-1-1-61 16,0 6-75-16,-1 4-34 15,0 4-48-15,6 4-16 16,2 4-10-16,5-1-2 15,5-1-3-15,2 0-2 16,6-7 3-16,1-3 3 16,5-7 6-16,7 0 2 15,2-7 5-15,2-5 0 16,-2-5 3-16,2-7 3 0,-7-7 16 16,0-2-1-16,-8-7 33 15,-4 0 4-15,-3-1 24 16,-5 0 19-16,-5-1-9 15,-10-3-1-15,-10 3-36 16,0 1-19-16,-3 10-27 16,4 4-7-16,5 12-28 15,0-2-34-15,3 9-81 16,-1 4-58-16,4 3 114 16</inkml:trace>
  <inkml:trace contextRef="#ctx0" brushRef="#br0" timeOffset="59433.85">4570 13618 318 0,'-69'-70'181'0,"72"71"-25"0,3 0-3 16,4 3-25-16,2 0-20 16,4 5-31-16,5 1-13 15,3 0-18-15,2 2-4 16,2-3-10-16,0-2-1 15,-1-5-9-15,-1-2-6 16,-3-3-1-16,-7 0 1 16,-2 3-6-16,-1-2-51 15,-6-1 31-15</inkml:trace>
  <inkml:trace contextRef="#ctx0" brushRef="#br0" timeOffset="59625.85">4776 13534 635 0,'-5'-2'323'15,"-5"2"-119"-15,0 3-83 16,1 4-27-16,-28 40-56 16,31-26-20-16,0-2-13 15,2-1-4-15,3-1-34 16,-1-1-85-16,2 4 81 15</inkml:trace>
  <inkml:trace contextRef="#ctx0" brushRef="#br0" timeOffset="59890.17">4485 13861 741 0,'-2'0'376'0,"0"1"-138"16,2 1-96-16,0-2-46 15,0 0-48-15,0 0-15 0,7 0-15 16,7 1-8-16,31 9-6 16,-25-11-1-16,2 0-2 15,0 0-15-15,4 3-55 16,1 3-38-16,5 1-139 15,2 4 153-15</inkml:trace>
  <inkml:trace contextRef="#ctx0" brushRef="#br0" timeOffset="61255.32">5512 13663 206 0,'4'19'124'0,"6"12"-12"15,1 6-69-15,4 8-12 0,-1 5-1 16,2 1 9-16,-1-1 26 16,0-5 4-16,0-12-21 15,-1-7-13-15,1-12-27 16,-3-9 0-16,1-7 33 15,-3-8 16-15,0-10 15 16,0-3-1-16,-1-11-21 16,-3-2 0-16,-3-7 5 15,-3-4 4-15,-5-7-4 16,-2-2-14-16,-4-8-8 16,-4 3 4-16,5-2-6 15,0 4-7-15,6 10 19 16,-1 4-5-16,1 8 5 15,4 4 6-15,-4 4-27 16,2 3-8-16,1 3-7 16,-1 2-4-16,2 3-6 15,2 1-3-15,2 3 0 16,2 1-2-16,-1 3-2 0,1-1-1 16,3 5 0-16,0-2-2 15,1 2-1-15,7 2 0 16,0-5-1-16,4 3 1 15,9-1 2-15,-2-1 1 16,7 5 0-16,2 0-1 16,-2 1 1-16,5 1 2 15,-1-3 1-15,5 0 2 0,12 1 3 16,3-2-2-16,13 3 0 16,5 2-1-16,6 3-3 15,-1-4 1-15,9 1 1 16,-5-3 2-16,15-6 2 15,14 8 2-15,-1-2 1 16,9-3-2-16,0 5-1 16,1-4 0-16,4-5 1 15,7 5 1-15,3-8 2 16,5 0 0-16,10 0 2 16,-3-3-1-16,12 3-1 15,-7 1 0-15,1 3-1 16,13 3 1-16,-13 2 1 15,7 1 0-15,3 4-2 16,-10-3-1-16,-4 2 0 16,-2 2 0-16,4 1 3 15,-10 3-1-15,3 1 3 16,-6 0 2-16,-11-1 2 0,-5 0-1 16,-17-3 0-16,-7-2-1 15,-14 1-28-15,-7 2-44 16,-9-2-162-16,-8 1 147 15</inkml:trace>
  <inkml:trace contextRef="#ctx0" brushRef="#br0" timeOffset="62295.54">6426 13509 380 0,'0'-5'240'0,"1"-3"16"16,0 3-64-16,-1-1-47 15,2 4-17-15,-2 1-26 16,-2 0-7-16,1 0-9 15,0 0-19-15,0 1-38 16,1 0-18-16,0 0-15 16,1 11 2-16,3 14 11 15,2 28 8-15,-3-21 5 16,-2 4 0-16,2 1-3 16,-6 2-3-16,3 0-3 15,-2 1-2-15,0-9-5 16,0 4 0-16,2-3-3 15,2-2-2-15,-4-3-33 16,1-6-46-16,4-7-80 16,-2-3-53-16,5-7 124 15</inkml:trace>
  <inkml:trace contextRef="#ctx0" brushRef="#br0" timeOffset="62854.54">6735 13678 272 0,'-11'0'207'0,"-2"2"43"16,4 7-48-16,-1-4-54 15,5 8-33-15,-4 3-60 16,0 0-22-16,5 8-33 16,-2-2-3-16,9 6-4 15,1-2-1-15,5 0 0 16,3-2 0-16,3-3-1 15,5-2 3-15,2-7-1 16,3-1 1-16,6-4 2 16,-1-3 2-16,4-4 4 15,0-4 4-15,-9-7 14 16,-1-2 10-16,-3-1 9 0,-6-1 7 16,-2-6 0-16,-7-2 7 15,0-3 5-15,-6-1 3 16,-6 1 6-16,1-1-14 15,-9 0-14-15,-4 0-11 16,4 5-20-16,0 8-4 16,-1 6-4-16,5 4-9 0,2 6-31 15,-5 0-17 1,4 5-33-16,0 4-13 0,-3 2-58 16,2 3-89-16,2 8 165 15</inkml:trace>
  <inkml:trace contextRef="#ctx0" brushRef="#br0" timeOffset="63407.05">7223 13643 524 0,'-4'-10'276'16,"0"4"-89"-1,-6 1-41-15,4 5-59 0,-1 0-26 16,-3 1-24-16,3 6-5 15,-4 0-25-15,3 8-5 16,-1 0-3-16,-3 5-3 16,6 7-3-16,-4 4-2 15,7 9 0-15,3 4 1 16,-1 0 1-16,6-2 1 16,1-6 0-16,2-9 0 0,7-9-1 15,2-2-2-15,6-9 1 16,0 0 0-16,5-8 8 15,-3-8 7-15,0-6 38 16,0-6 12-16,-3-4 25 16,-11 5 9-1,-5 10-12-15,-1 2-6 0,7-33 3 16,-6-1-2-16,-10 0-8 16,-8 13-4-16,1 5-26 15,1 4-10-15,-3 8-16 16,5 5-7-16,-7 5-45 15,2-1-27-15,0 3-89 16,3 1-58-16,5 4 138 16</inkml:trace>
  <inkml:trace contextRef="#ctx0" brushRef="#br0" timeOffset="64287.68">7834 13781 224 0,'-1'-1'180'16,"0"1"36"-16,0 0-28 0,0 0-35 16,0 0-12-16,1 0-22 15,-1 0-19-15,1 0-43 16,0 0-19-16,0 0-19 15,0 0 3-15,0 0 8 16,0 0 7-16,0 0 11 16,1 0-2-16,11 2 3 15,0 0-1-15,30 4 0 16,-26-4 0-16,4-2-8 16,0 2-2-16,4 2-9 15,0 1-4-15,-1-1 7 16,5 4 5-16,-4-2 4 15,-2 1 4-15,-3-1-6 16,-9-2-6-16,5 0-7 16,0-2-4-16,-5-1-10 15,8 3-3-15,-12-3-1 16,2 0-1-16,1 1 2 16,-9-2 0-16,1 1 0 0,-2-2-1 15,1 0-1-15,0 1-4 16,0 0-33-16,0 0-23 15,0 0-63-15,0-1-53 16,0 0-190-16,0 0 230 16</inkml:trace>
  <inkml:trace contextRef="#ctx0" brushRef="#br0" timeOffset="67391.21">8764 13516 524 0,'-48'-39'292'0,"46"38"-66"16,-4-1-70-16,3-1-24 15,3 3-32-15,0 0-18 16,0 0-17-16,0 0-5 16,0 0-10-16,0 0 2 0,4 0 7 15,7 1-1-15,5 0-5 16,28 3-8-16,-23-1-17 15,1-2-7-15,0 0-10 16,0 0-1-16,-3 4-4 16,-2 1 1-16,-5-1 1 15,-2 2 2-15,-3 3 4 16,-3-1 5-16,-3 4 5 16,-5 0 2-16,-8 5-4 15,-4-4-3-15,-5 3-5 16,-2 2-2-16,2-6-1 15,-3 4-1-15,1-3-9 16,2-5-4-16,2-1-17 16,5 0-7-16,11-2-2 15,-3 5-3-15,7 0 1 16,7 1 1-16,-3 1 2 0,11-2 6 16,1-1 10-16,1 1 6 15,-1-1 5-15,0 2 2 16,-3 1 3-16,-4-1 2 15,-6-1 5-15,0 0 2 16,-4-3 3-16,-4 2 2 16,-2 2 3-16,-7 0 0 15,-5 3 1-15,-2 0-3 16,-6-3-5-16,1 0-1 16,0 1-4-16,-1-3-4 0,3-2-9 15,8 0-24 1,1-4-66-16,1-2-41 0,8 2-140 15,2-2 169-15</inkml:trace>
  <inkml:trace contextRef="#ctx0" brushRef="#br0" timeOffset="68239.58">9233 13695 276 0,'-22'-85'208'0,"20"79"16"0,5 0-84 15,-2 2-16-15,1-1-9 16,-1 2 2-16,-1 2 13 15,0 0-6-15,0 0-20 16,0-1-7-16,18-4-22 16,29-6-3-16,-18 11-7 15,3 0-8-15,0 1-14 16,-5 0-11-16,-1-1-18 16,-2 5-6-16,-5 3-3 15,-1 5 2-15,-8 4 7 16,-5-2 4-16,-5 5 3 15,-5-1 1-15,-7 9-5 16,-6 2-2-16,-9 4-2 16,-2-1-1-16,-5-4-10 15,2-2-9-15,1-10-31 16,-1-4-14-16,4-2-14 16,-1-6 4-16,7-4 22 0,-3 2 9 15,11-5 5-15,6 1 2 16,0 0-10-16,10-3-2 15,-2-2 8-15,1-1 4 16,0-1 10-16,2 1 4 16,-2 2 1-16,6 1-1 15,3 1 0-15,-4 3 3 16,6 1 5-16,-3 1 2 0,-1 2 13 16,1 2 3-16,1 2 9 15,7 1 5 1,-3 2 19-16,1 0 10 0,4 3 8 15,-2-1 0-15,3 1-26 16,-1 1-12-16,0-5-18 16,2 3-5-16,0 0-3 15,-1 2-2-15,6-3-1 16,-2-2 0-16,6 2 21 16,3-1-52-16,3 0-135 15,1 0-136-15,5-6 160 16</inkml:trace>
  <inkml:trace contextRef="#ctx0" brushRef="#br0" timeOffset="70477.17">2628 14373 351 0,'124'31'129'0,"-94"-26"-103"16,5 1-13-16,2 0-7 15,6 1-2-15,-2-3-4 16,8-1 0-16,7-2-1 15,0 1 1-15,8 0 22 16,-1-2 3-16,11 2 2 16,3-1-1-16,10-1-20 15,8 5-4-15,6-2-1 16,2 1-1-16,4 3 0 16,3 1-1-16,7-4-1 0,2 4-1 15,11-2 2 1,-29 0-1-1,-49-3-2-15,-1 0 0 0,154 10-2 0,5 3 1 16,7-1 0-16,-71-5 2 16,8-1 2-16,6-4-1 15,1 3 2-15,5 1 0 16,7-1 0-16,-4 4-2 16,4-2 0-16,1-1 1 15,0-5 4-15,6 1 3 0,3-3 4 16,-5-1-3-16,0 1-1 15,3-1-2-15,-6-2 0 16,3 0 1-16,9 0 0 16,-3-2 1-16,-5-1-3 15,6 2 1-15,-6-1-2 16,0 0-2-16,9 4 71 16,-12-1 12-16,-1 4 24 15,2 3 2-15,-10-5-69 16,4 2-11-16,-1 0-20 15,-8-3 0-15,-4 5-3 16,-9-1 0-16,-9-1-3 16,-6 0 2-16,-16-4 3 15,-6 1-1-15,-18 1 5 16,-8 0 0-16,-9 1-2 16,-10 1 2-16,-16-1-103 15,-14-2 71-15</inkml:trace>
  <inkml:trace contextRef="#ctx0" brushRef="#br0" timeOffset="71699.07">6399 14996 350 0,'90'-36'215'16,"-75"27"-2"-16,6 2-108 0,3 1-10 15,2 3-3-15,2 3-7 16,5 3 5-16,0 2-3 16,-3-2-30-16,-2 8-10 15,-6 5-25-15,-1 4-4 16,-4 6 1-16,-7-2 3 16,-2 4 4-16,-6 0 0 15,-5 7 1-15,-7-3-3 16,-10 4-7-16,-3-1-2 0,-7-4-4 15,-4 1-2-15,1-7-11 16,-8-3-9-16,11-7-28 16,0-4-22-16,-3-8-20 15,7-3 0-15,0-5 7 16,-2-1 20-16,13-5 28 16,2-1 3-16,4-3 16 15,5-3-1-15,5 1 0 16,2 0 3-16,5 2 5 15,-3 2 2-15,9 4 11 16,-6 5 4-16,5 1 5 16,2 3 5-16,1 1 1 15,1 0 0-15,10 5 11 16,-1 1 0-16,5 4 19 16,5 5 12-16,-1-3 9 15,6 5 1-15,2-2-20 16,1-1-13-16,3 3-26 0,2 0-8 15,2-3-12-15,3-4-1 16,-8-6 2-16,3 2 0 16,8-4 11-16,-4-2-39 15,13-1-124-15,-1 0-195 16,2 2 206-16</inkml:trace>
  <inkml:trace contextRef="#ctx0" brushRef="#br0" timeOffset="78994.34">8379 12445 259 0,'-32'-58'173'0,"31"57"8"15,1 3-39-15,0 3-68 16,0-5-24-16,1 7-35 16,4 20 10-16,14 35 4 15,-5-26-3-15,1 3-10 16,3-2-9-16,-3-5-4 15,5-3-1-15,-1-15-1 16,-3-5 9-16,2-10 36 16,-2-7 11-16,-1-11 10 0,2-7-8 15,-1-9-35-15,-5-4-9 16,-1-6-7-16,-1-2 0 16,-8-4 4-16,4-1 1 15,-2-1 11-15,-3 3-1 16,0 7 4-16,0 2 0 15,-7 9-11-15,4 3-2 16,0 4-8-16,0 3-2 16,3 8-4-16,-2-1-2 0,2 5-8 15,5 1-2-15,5 0-6 16,5 4-2-16,6-3 3 16,2 4 2-16,10 0 5 15,7 1 5-15,6-2 3 16,6-2 1-16,10-1 1 15,3-2-1-15,14 1-1 16,-1-3 0-16,6-2-1 16,1 0 1-16,0-2 0 15,4 4 1-15,-3-2 1 16,-1-4 0-16,-11 5 1 16,-3-2 0-16,-10 4 0 15,-1 4 0-15,-7 5-1 16,-3 2 0-16,-7 5-1 15,-4 3 1-15,-10 3 0 16,-1 4 0-16,-9 3 3 16,-4 1 0-16,-7 4 3 0,1 0 1 15,-9 2 1-15,1-2 1 16,-3 1-1-16,-2-1 0 16,-1 2-4-16,-2 0-14 15,0-3-111-15,-1-2-114 16,-2-6 143-16</inkml:trace>
  <inkml:trace contextRef="#ctx0" brushRef="#br0" timeOffset="79774.13">9118 12196 531 0,'83'-5'264'16,"-82"-4"-82"-16,1 2-15 0,-2 0-33 15,-1-2-6-15,2 4-15 16,-4-4 2-16,-1 0-24 16,-3 4-10-16,-1-2-20 15,1 4-5-15,-9 2-15 16,8 1-9-16,-7 4-15 15,1 3-8-15,-1 2-9 16,-4 5-2-16,2 4-6 16,-2 5-1-16,3 11-4 15,-2 3 0-15,2 12 3 16,-2 3 2-16,2 1 3 16,1-2 2-16,6-4 1 15,-1-5 0-15,9-9-2 16,4-5-2-16,6-10-2 15,4-6-1-15,1-10 3 16,-1-2 3-16,1-8 10 16,-4-2 4-16,1-4 10 0,-5-4 1 15,-5-1 1-15,-1 1 0 16,-9 0-1-16,0 2-3 16,-5-2-5-16,1-1-4 15,-1 4-10-15,-1 0-15 16,7 4-49-16,0 0-36 15,1 8-118-15,1-1-102 16,-2 5 204-16</inkml:trace>
  <inkml:trace contextRef="#ctx0" brushRef="#br0" timeOffset="80615.42">9358 12529 649 0,'0'-50'285'0,"-9"51"-156"15,1 4-53-15,0 9-64 16,0 4-9-16,6 11-1 16,-5 1 3-16,4 6 6 15,0 3 1-15,3-9-4 16,6 1-3-16,6-13-4 16,0-10-1-16,0-7 0 15,0-5 17-15,2-10 15 16,2-4 3-16,-2-13 3 15,-1-3-14-15,-4-4 2 16,-4-2 15-16,-5 4 22 0,-2-4 7 16,-4-4-8-16,0 4-17 15,3-3-25-15,2 4-6 16,5 3-5-16,3 1-1 16,4 7-2-16,3 3-5 15,1 9-2-15,3 4 0 16,-2 6-2-16,5 6-1 15,-2 10 3-15,-2 3 1 16,-1 4 5-16,-6 3 5 0,-2 7 2 16,-5 0 1-16,-4 5 1 15,-4-3-1-15,-6-2-3 16,1-1-2-16,-5-2-53 16,-2-2-43-16,-4-5-125 15,2-1-138-15,-2-3 224 16</inkml:trace>
  <inkml:trace contextRef="#ctx0" brushRef="#br0" timeOffset="133670.06">13166 14017 614 0,'13'116'308'0,"-18"-106"-95"16,3 0-52-16,4 2-76 0,2-7-28 16,9 0 6-16,2-5 22 15,12-11 35-15,7-5 18 16,9-11-31-16,9 0-17 16,1-9-33-16,1-6-17 15,6-14-16-15,1-6-10 16,5-8-9-16,6 0-3 15,-4 10 1-15,-2 0-2 16,-11 8 1-16,-6 5 0 0,-20 6-22 16,-5 8-20-16,-15 14-38 15,0 3-13-15,-8 10-4 16,-3 1 6-16,-7 4 34 16,-9 1 11-16,0 8 24 15,-10 2 14-15,-2 4 5 16,0 3 2-16,-2-9 8 15,9-1 6-15,10-8 7 16,4-5 5-16,9-4-8 16,6-5-5-16,10-7-10 15,10-3-6-15,11-5 0 16,5 0-1-16,4-4 0 16,2 0 1-16,-4 7 2 15,1 6 4-15,-6 12 5 16,-2 8 1-16,-12 15 6 15,-5 6 0-15,-11 14-2 16,-8 6 9-16,-8 6-82 0,-4 6-85 16,3 0 94-16</inkml:trace>
  <inkml:trace contextRef="#ctx0" brushRef="#br0" timeOffset="134090.94">13452 14848 656 0,'0'-1'269'16,"0"1"-144"-16,15 18-46 15,36 45-17-15,-27-22-15 16,2 5-28-16,0 1-18 0,6 0 14 16,3 0 23-16,2 5 5 15,4 0 5-15,-3 0-15 16,1-2-11-16,-4-6-56 16,4-6 28-16</inkml:trace>
  <inkml:trace contextRef="#ctx0" brushRef="#br0" timeOffset="134315.85">14270 15402 247 0,'17'41'150'0,"-1"8"41"16,-7-11-14-1,-5-20 29-15,0 1 2 0,5 52-57 16,-5 0-33-16,-11 0-39 15,-11-28-17-15,-3-2-9 16,-7-6-1-16,-3-14-34 16,-5-7-38-16,2-11-84 15,-2-6-49-15,1-15 87 16</inkml:trace>
  <inkml:trace contextRef="#ctx0" brushRef="#br0" timeOffset="134865.91">15544 12656 959 0,'-31'-7'386'0,"41"9"-226"0,5 2-28 16,0-1-34-16,3 3-24 15,4-2-51-15,-3 1-9 16,4-2-8-16,-2 1 0 16,4 1-6-16,0-2-71 15,4-3-289-15,3 0 251 16</inkml:trace>
  <inkml:trace contextRef="#ctx0" brushRef="#br0" timeOffset="135269.82">16414 12425 673 0,'-12'3'287'0,"-8"6"-161"16,-3 4-50-16,-6 9-52 16,2 8-7-16,6 11-7 15,-2 6 6-15,13 12 15 16,1 0 19-16,9-1 41 16,10-1 3-16,7-15-12 15,6-8-21-15,10-17-45 16,7-9-15-16,4-13-5 15,4-7-1-15,3-8 6 16,-3-5 10-16,-5-7 31 16,-6-2 14-16,-12-3 14 0,-5-4 3 15,-10 2 0-15,-4-1-5 16,-14 1-10-16,-2 5-9 16,-11 3-28-16,-1 7-9 15,5 12-27-15,-1 3-21 16,4 9-71-16,0 1-54 15,2 5-175-15,3 1 209 16</inkml:trace>
  <inkml:trace contextRef="#ctx0" brushRef="#br0" timeOffset="135726.87">17171 12863 661 0,'34'65'317'16,"-43"-52"-110"-16,3 4-57 15,-1 1-10-15,5-3-18 0,2-2-32 16,-6-10-50-16,13 0-26 16,-2-9 9-16,0 2 5 15,5-4 9-15,-9-4 3 16,0 0-20-16,-3 1 1 15,0 4 3-15,1 3 2 16,-1 4-1-16,-1 3-8 16,2-3-11-16,0 0-5 15,-1 4-5-15,-4 10-5 0,-11 21-44 16,12-33-39-16,3-2-99 16,4 0-67-16,-2-1 160 15</inkml:trace>
  <inkml:trace contextRef="#ctx0" brushRef="#br0" timeOffset="136295">17783 12738 657 0,'-9'8'296'0,"-9"7"-118"0,-3 8-40 16,-2 10-46-16,-2 4-19 16,6 10-39-16,2 1 6 15,8-1 12-15,1-1 2 16,6-15-13-16,4-5-26 15,8-13-34-15,4-10 1 16,7-10 25-16,3-6 14 16,-3-12 24-16,-2-2 2 15,-9-8-15-15,2-3 6 16,-5-5 4-16,-3-4 6 0,-2-10 18 16,-9-7-3-16,1 3-15 15,1-2-11-15,5 12-23 16,2 9-8-16,7 7-3 15,2 7-2-15,8 5-1 16,2-1-1-16,6 6 3 16,-2 0 3-16,1 8 4 15,0 4-1-15,-3 11-2 16,-1 8 0-16,-12 6 0 16,-4 9 4-16,-12 7 2 15,-8 2 1-15,-11 10-1 16,-7-1-2-16,-1 5-14 15,3-2-14-15,0-8-55 16,8 0-31-16,5-11-58 16,2-6-48-16,11-10 138 15</inkml:trace>
  <inkml:trace contextRef="#ctx0" brushRef="#br0" timeOffset="136685.96">18430 12553 550 0,'-11'15'273'0,"1"-1"-48"16,1-3-123-16,3 1-14 15,-1-4 20-15,7-2 26 16,3-4-26-16,3-2-13 15,3-1-26-15,3-1-40 16,4 2-3-16,0 0-15 16,0-1-4-16,2 2-3 15,-2 0 0-15,2 6-1 16,-1 2 1-16,-6 5 5 16,-1 4 5-16,-7 11 11 15,-3 2 6-15,-10 14 1 16,0 2-3-16,-10 8-9 15,-3 2-5-15,0-4-6 16,-1-2-3-16,3-7-10 16,0-3-37-16,5-4-124 15,3-5-109-15,4-2 159 0</inkml:trace>
  <inkml:trace contextRef="#ctx0" brushRef="#br0" timeOffset="136895.39">18244 12949 1043 0,'-4'-4'496'0,"1"2"-210"15,8 3-133-15,-5-1-51 16,0 0-62-16,15 6-23 0,34 10-8 16,-26-13 0-16,8-2-6 15,-1-2-3-15,9 5-3 16,8-3-23-16,2 6-129 15,10 3-110-15,4-2 156 16</inkml:trace>
  <inkml:trace contextRef="#ctx0" brushRef="#br0" timeOffset="137475.67">15971 15605 959 0,'25'8'390'0,"1"-5"-246"16,5 0-46-16,-4-4-65 0,7-2-11 15,-3-7-33-15,-2-4-19 16,3-1-59-16,-7-5-41 16,10 3-205-16,4 0 216 15</inkml:trace>
  <inkml:trace contextRef="#ctx0" brushRef="#br0" timeOffset="143187.21">17313 15173 564 0,'-5'78'375'15,"-5"-70"-10"-15,1 0-162 16,0 6-45-16,-3 5-82 16,-5 0-24-16,-7 9-30 15,-10-4-2-15,-6-3-1 16,2-3-3-16,2-9 8 0,5-6 2 16,7-9-6-16,4-6-3 15,13-9-17-15,6-4-1 16,11-4 3-16,7 0 4 15,8-1 3-15,4 2 0 16,7 2-2-16,-2 3 1 16,1 6 9-16,0 4 1 15,-9 9 10-15,2 8 5 16,-9 11 17-16,-2 8 10 16,-14 12 10-16,-1 8-5 0,-10 15-20 15,-10 3-11-15,1 16-16 16,-11 2-5-16,-3-3-9 15,-2-3-10-15,-9-9-41 16,-1-1-11-16,-1-5-51 16,4-1-31-16,7-14-132 15,4-5 171-15</inkml:trace>
  <inkml:trace contextRef="#ctx0" brushRef="#br0" timeOffset="143567.79">17702 15984 647 0,'-5'30'402'0,"-8"0"3"16,10 6-188-16,1-1-47 16,2-7-47-16,2-5-35 15,1-15-66-15,1-4-22 16,5-11-14-16,5-5 2 0,1-8 12 16,-2-10 9-16,-4-5 4 15,-5 1 8-15,-1 5 24 16,-5 9 16-16,-5 4 16 15,-4 4-8-15,-4 9-26 16,2 1-20-16,1 8-36 16,1 2-25-16,3 1-66 15,0-1-76-15,7-2 113 16</inkml:trace>
  <inkml:trace contextRef="#ctx0" brushRef="#br0" timeOffset="143866.99">18288 15229 736 0,'13'-14'461'0,"-5"7"12"16,-4 9-239-16,-6 4-50 15,3 21-62-15,-2 3-35 16,-8 18-52-16,3 11-4 16,-8 11-11-16,2 11-2 15,-2-3-7-15,1-2-3 16,-3-7-12-16,3-5-38 16,6-2-92-16,1 3-66 0,7-7-163 15,5-8-50-15,10-14 256 16</inkml:trace>
  <inkml:trace contextRef="#ctx0" brushRef="#br0" timeOffset="144346.66">18773 15300 1053 0,'30'-17'475'16,"1"7"-210"-16,-6 6-106 16,0 1-41-16,-9 10-24 0,-4 6-27 15,1 15-21-15,-4 7 1 16,-9 9-20-16,-4 6-6 15,-5 7-21-15,-4 2-17 16,-7 0-54-16,0-5-20 16,-12-5-6-16,-5-5 12 15,-8-5 49-15,-5-4 22 16,2-10 24-16,4-7 14 0,12-10 10 16,8-5 1-16,13-3-12 15,8-2-17-15,9-4-10 16,7 1-1-16,13-6 11 15,6 1 11-15,14 2 17 16,6 3 13-16,4 5 9 16,1 4-2-16,1 10-13 15,2 2-14-15,9 11-16 16,5 5-5-16,7 6-11 16,2 3-56-16,10 3 44 15</inkml:trace>
  <inkml:trace contextRef="#ctx0" brushRef="#br0" timeOffset="158770.79">22766 12781 581 0,'0'-1'303'0,"-2"-1"-63"16,6 2-31-16,-4-1-29 15,0 0-2-15,0 1-17 16,0 0-11-16,-2 0-30 15,2 0-22-15,0 0-39 16,0 0-11-16,0 0-12 16,0 0-4-16,0 0-6 15,8 2-2-15,9 3-11 16,30 11-2-16,-25-10-1 16,4 2-1-16,-4-1-1 15,2 1 0-15,-2 0-3 16,-5-3 0-16,-3 2-1 15,-4 3 1-15,-3 1-1 16,-6 0 2-16,-6 3 2 16,-5 0 0-16,-7 0 2 0,-5-1 1 15,-1 3-4-15,-2-2-1 16,2 1-7-16,5 4-3 16,1 0-3-16,6 0-1 15,8-1 1-15,3 3 1 16,5-3 1-16,3 1 3 15,-1 2 2-15,-2-5 0 16,-3 7 3-16,-2-2 0 0,-6 3 2 16,-4 1 0-16,-5-3-1 15,-1 2 0-15,-5-4 0 16,3-2 0-16,-2-1 0 16,-3-4-4-16,3-2-26 15,0-4-22-15,0-2-66 16,1-2-42-16,1-2-137 15,2 4-132-15,-6-5 272 16</inkml:trace>
  <inkml:trace contextRef="#ctx0" brushRef="#br0" timeOffset="159026.87">22541 13114 1062 0,'-1'-6'480'0,"-1"5"-227"0,0 0-42 15,0 1-91-15,1 0-35 16,0 0-55-16,-9 17-7 16,-30 40-8-16,23-23-7 15,2 2-5-15,-3 0-3 16,0 2-42-16,0-1-46 15,3-2-116-15,1-5-93 16,3-8 181-16</inkml:trace>
  <inkml:trace contextRef="#ctx0" brushRef="#br0" timeOffset="159415.04">22323 13156 723 0,'-2'-3'371'16,"-2"8"-133"-16,0 1-103 16,-5 5-42-16,1 10-45 15,-4 0-14-15,-1 3-7 16,-2 2-3-16,-2-7-16 15,4-3 0-15,0-3-2 16,7-7 0-16,-1-5 3 0,2-3-1 16,0-8 1-16,-2 1 3 15,4 1 4-15,0 4 5 16,-1 0 19-16,0 2 5 16,-2 3 0-16,1 3-6 15,-1 6-21-15,1 4-8 16,2 1-7-16,-2 2-3 15,1-1-29-15,-1-5-26 16,-1-1-99-16,-1 0-77 0,5-2 143 16</inkml:trace>
  <inkml:trace contextRef="#ctx0" brushRef="#br0" timeOffset="159625.49">22033 13326 643 0,'-8'-68'345'0,"18"75"-59"16,0 1-71-16,0 2-74 16,1 2-48-16,-2 0-84 15,-3-3-51-15,4 4-156 16,-6-10-234-16,-1 1 269 15</inkml:trace>
  <inkml:trace contextRef="#ctx0" brushRef="#br0" timeOffset="159789.56">22098 13295 539 0,'-9'-21'347'16,"-5"34"14"-16,-6 4-55 16,-11 10-91-16,0 0-41 15,-8 6-83-15,-4 1-29 16,-3-2-37-16,-2 1-9 15,1-2-70-15,-3-3-45 16,0-6-156-16,4 1-125 16,-5-3 241-16</inkml:trace>
  <inkml:trace contextRef="#ctx0" brushRef="#br0" timeOffset="160242.92">22880 14198 1095 0,'-30'19'478'0,"25"-10"-240"15,-1 6-102-15,-6 8-75 16,-4 7-23-16,0 8-27 16,3 1-26-16,1-3-137 15,1-3-190-15,11-8 214 16</inkml:trace>
  <inkml:trace contextRef="#ctx0" brushRef="#br0" timeOffset="160909.72">22378 14042 711 0,'-6'3'372'16,"1"-3"-126"-16,4 2-79 16,1-2-28-16,0 0-36 15,0 0-17-15,0 0-8 16,0 0-4-16,0 0-10 15,0 0 7-15,7 1-5 16,12 3-9-16,30 13-18 16,-27-10-12-16,-3 3-16 15,-2 1-5-15,-6 0-4 16,-6 3 0-16,-5 6 1 16,-11 1-12-16,-6 9-26 15,-1-2-11-15,-9 7-10 16,4-2 11-16,3 1 24 15,3 3 10-15,8-2 7 16,6 1 0-16,5-3 1 16,-1-3 1-16,7-4 3 0,-3-2 4 15,0-2 6-15,-4-1 2 16,-7 0 2 0,-3 3-2-16,-9-1-1 0,-1 0-3 15,-2-3-1-15,1-3-2 16,-4-6 0-16,5-1-12 15,3-7-53-15,-3-4-45 16,7-2-160-16,-1-7 165 16</inkml:trace>
  <inkml:trace contextRef="#ctx0" brushRef="#br0" timeOffset="161081.26">22158 14383 1033 0,'-5'0'486'0,"-4"7"-212"16,-1 1-80-16,-3 11-114 16,-3 3-36-16,5-1-29 15,-6 1-45-15,5-5-135 16,-4 1-190-16,-4-2 210 16</inkml:trace>
  <inkml:trace contextRef="#ctx0" brushRef="#br0" timeOffset="161474.41">21749 14456 1128 0,'-33'0'504'0,"48"9"-292"16,-7 0-37-16,-3 0-120 16,-3-1-30-16,-3 4-28 15,-3-3-15-15,0 1-27 16,-2-2-11-16,-3-4 13 15,-5 3 13-15,2 4 25 16,-4 3 10-16,2 5 6 16,1 0 5-16,-5 2 1 15,1 2 0-15,-2 2-7 16,7 3-9-16,-2-3-64 16,4 0-85-16,2 3 96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03:04.7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8262 7633 88 0,'51'64'51'15,"3"3"9"-15,6 9-9 0,0 5-11 16,3 0-10-16,4 8-27 15,-1 5-2-15,5 8-1 16,0 10-1-16,11 10 0 16,4 3 0-16,1 12 0 15,5 3 1-15,5 6-1 16,5 5 0-16,13 0 54 16,-3-1 6-16,7 5 6 15,-1 1 2-15,-1 7-19 16,3 2-2-16,-8 1 0 15,2 2 0-15,-5-2-22 16,0-2-2-16,2 4 1 16,-7-9-2-16,-1-11-13 15,-7-2-3-15,-2-8-4 16,4-4 1-16,-13-13 1 16,-4-5 0-16,-14-15 7 15,-5-2 2-15,-3-12 1 16,-6-7 0-16,-1-21-130 0,-10-12 89 15</inkml:trace>
  <inkml:trace contextRef="#ctx0" brushRef="#br0" timeOffset="1010.8">12204 7273 271 0,'35'-40'99'0,"-5"3"-73"16,-2 2-23-16,-5 5-1 16,-5 2 2-16,-8 8 20 15,-1 5 25-15,-8 5 58 16,1 7 11-16,-9 1-22 16,-2 6-27-16,-10 8-63 15,-6 8-10-15,-4 15-1 0,-14 4 2 16,-8 15 2-16,-8 6 0 15,-9 19 0-15,1 11 8 16,-10 13 11-16,-10 8 3 16,-17 16 3-16,-8 6-8 15,-15 11-9-15,-5 8-4 16,-15 20-1-16,-6 0-1 16,-17 24 1-16,-10 7 1 15,0-1 31-15,-1 13 18 16,-6-5 17-16,15 4 2 0,1 4-31 15,-3-9-18-15,15 3-17 16,2-9-1-16,0-9 0 16,6 6 1-16,10-20 1 15,3-2 3-15,12-10 22 16,2-13 1-16,5-16-1 16,6-6-3-16,19-15-23 15,8-11-2-15,15-15-2 16,2-14-5-16,10-28-84 15,11-6-132-15,17-16 143 16</inkml:trace>
  <inkml:trace contextRef="#ctx0" brushRef="#br0" timeOffset="2930.79">13268 9592 242 0,'11'52'112'0,"-11"-37"-58"16,0 3-12-16,4 2-30 15,3 5 8-15,1-6 25 16,0-1 11-16,2-7 11 16,-2-3-10-16,1-5-1 0,-1 1 0 15,1-5 16-15,1-6 15 16,-6 0 3-16,1-5 4 15,-3 0-5-15,-4 0 1 16,-3 1-2-16,-1-4-5 16,-5 6-17-16,-1 1-15 15,0 5-31-15,2 8-11 16,-2 3-12-16,2 5-3 16,-1 2-3-16,1 1 3 15,0 0 5-15,4-5 1 16,2-2 6-16,-1-1-2 0,5-2 0 15,5 2 0-15,0-7 1 16,3-5 3-16,4 0 2 16,-5-6 2-16,1 0 3 15,0 2 1-15,-5-1 3 16,-2 3 2-16,-1 3 14 16,-3 2 2-16,2 0-8 15,-2 1-1-15,3 0-17 16,-1 0-5-16,0 0 3 15,-1 2-1-15,-4 0-1 16,2 2-2-16,1-3-41 16,1 1-39-16,1-2-80 15,-2 0-64-15,3 0 136 16</inkml:trace>
  <inkml:trace contextRef="#ctx0" brushRef="#br0" timeOffset="4921.56">13301 9696 233 0,'9'44'162'16,"-9"-46"7"-16,0 2-17 15,-1-2-34-15,0 2-14 0,-1 0-14 16,1 0-10-16,0 0-24 16,0 0-11-16,0 0-14 15,0-1-2-15,0 0 11 16,0 0 10-16,0-1 11 16,-2 1 0-16,-3-4-4 15,-2 0-7-15,3-4-14 16,-34-28-5-16,31 24-11 15,-3-1-6-15,-3-1-7 16,-1-3-1-16,-1-5 1 16,-1-1 0-16,0-4 2 15,-2-4 0-15,1 0-1 16,-3-2 0-16,2 0 0 16,0 1 1-16,-2-1 3 15,1-1 4-15,1 3 1 16,2-2-2-16,-2-1-2 15,3 1-6-15,-8-2-2 16,2-1-3-16,-1 0 0 0,-5-3 1 16,0 0-2-16,-3 1 1 15,-2-1 1-15,6 4 1 16,-4-1 3-16,3 2 0 16,-2 1 4-16,0 2-3 15,1 5-2-15,-2-2-3 16,10 4-4-16,-7-5-2 15,4-1 0-15,2 4 1 0,-6-4 2 16,6 2-2-16,-4 1 1 16,-2-2 0-16,4 4-1 15,-8 2 1-15,5 3 1 16,-2 2-2-16,-3 0-1 16,2 1-1-16,-2 2-1 15,4 2 1-15,-2 3 3 16,0 2 1-16,1 4 0 15,1 2 1-15,6 2-1 16,-3 0 0-16,-4 0 0 16,11 1-1-16,-8 1-1 15,8 4 0-15,-1 3 0 16,-7 2 0-16,1 2 0 16,-2 4 1-16,4 1-1 15,-4 3 0-15,0 2 1 16,-2 1 0-16,2 2 3 15,-1 1 2-15,2 4 0 0,0-1 2 16,-3 2-2-16,2 0 0 16,2-3-1-16,-4-2 0 15,5 2-1-15,1 1-1 16,-3 0 1-16,2 1 0 16,-1 3 6-16,-1-1 2 15,-1 5 2-15,-2 2 2 16,-5-3-5-16,0 1-1 0,5-2-1 15,-4-1-3-15,2-1 1 16,-2 0 0-16,-7-6 0 16,9 1-1-16,1 1-1 15,-1-5-1-15,4 6-3 16,4-1 6-16,-1 2 4 16,4 3 1-16,-3 0 4 15,-3 0-8-15,0 1-1 16,-2 1-1-16,0 0-1 15,-1-1 1-15,3-2-2 16,-3-4 2-16,2-3-1 16,3 1-1-16,0-5 1 15,3 1 0-15,4-3-2 16,-3-4 1-16,6-3-2 16,1-1 0-16,2 1 0 15,3-5 0-15,1-3 0 16,1 0 2-16,2-8-23 0,0 3-19 15,1-3-25-15,2 2-21 16,0 0-60-16,0 0-42 16,-2-4-159-16,3-11 208 15</inkml:trace>
  <inkml:trace contextRef="#ctx0" brushRef="#br0" timeOffset="5192.3">10396 9534 220 0,'1'-23'143'16,"-1"6"25"-16,0 4 18 0,-1 6 15 15,-6 2-16-15,2 5-50 16,-4 1-34-16,-4 5-51 16,4 5-18-16,0 10-23 15,-3 4-4-15,7 7-5 16,-5 4-4-16,0 0 1 16,2 1 1-16,3-3 1 15,5 3-1-15,7-10 12 16,0-1 14-16,2-6 14 15,-2-4 3-15,10-5-9 16,-1-4-13-16,12-3-11 16,1-3 0-16,0-3 0 15,3-6 4-15,-4-7-140 16,3 2 98-16</inkml:trace>
  <inkml:trace contextRef="#ctx0" brushRef="#br0" timeOffset="7381.34">11626 12922 772 0,'-4'5'353'0,"2"-3"-159"16,1-4-47-16,1 2-74 16,0 0-14-16,0 0-12 15,4 1 10-15,13 4 13 16,28 13-5-16,-26-17-22 16,2 1-14-16,0 0-21 15,2-1-3-15,0 2 0 16,-2-3-29-16,-1-2-114 15,-2 0-110-15,2-7 143 0</inkml:trace>
  <inkml:trace contextRef="#ctx0" brushRef="#br0" timeOffset="7713.45">12175 12668 617 0,'8'2'333'0,"-6"13"-73"15,0 4-65-15,-2 9-89 16,-3 8-20-16,-2 9-30 16,-1-1-10-16,2 0-14 15,-1-4-11-15,5-8-7 16,1-2-44-16,5-1-129 16,-1 0-170-16,1 2 192 15</inkml:trace>
  <inkml:trace contextRef="#ctx0" brushRef="#br0" timeOffset="8066.18">12445 13011 522 0,'27'114'319'16,"-22"-77"-63"-16,0-5-83 15,6-7-33-15,4-12-63 16,0-6-16-16,8-15 10 16,-1-4 7-16,-2-13 27 15,1-5 7-15,-5 1-28 16,-3-1-12-16,-4 3-35 15,-7 3-10-15,-6 1-2 16,-5 0 0-16,-12 3-5 16,1 0-13-16,-6 2-48 15,3 2-47-15,3 1-155 16,-6-1 155-16</inkml:trace>
  <inkml:trace contextRef="#ctx0" brushRef="#br0" timeOffset="8675.77">12831 6560 278 0,'-66'-15'244'0,"70"24"7"15,5 4-43-15,4 7-19 16,4-4-52-16,7 5-18 15,-2-8-43-15,-1-2-22 16,2-5-36-16,-11-7-5 16,10 0-79-16,-5-4-144 0,4-8 139 15</inkml:trace>
  <inkml:trace contextRef="#ctx0" brushRef="#br0" timeOffset="8947.56">13372 6203 674 0,'5'18'397'16,"0"9"-100"-16,-4 18-68 15,-1 8-21-15,-11 10-82 16,-7 4-32-16,-2 0-40 16,-2 0-20-16,2-2-24 15,3-1-1-15,2-6-103 0,5-2-81 16,2-9 109-16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21:04.03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7758 3689 105 0,'-9'-66'87'0,"6"61"24"15,-1 4-11 1,3 0-15-16,0 0-7 0,0 0-13 16,0 1-3-16,0 0-1 15,0-2 4-15,0 1 6 16,0 0 1-16,-1 0-7 15,2 0-10-15,0 0-18 16,0 1-9-16,0 0-16 16,0 0-5-16,0 0-5 15,0 0-1-15,0 0 1 16,0 4 1-16,0 5 2 16,2-1 0-16,0 1 6 15,0 0 2-15,-1 1 6 16,7 31 3-16,-8-28 4 15,0 1 2-15,0 3 2 16,0-1 2-16,0 2-3 16,0-2-1-16,1-2-5 0,2 3-4 15,1-2-5-15,1 2 0 16,-2 2 0-16,-1-1 0 16,4 1 0-16,-4 2-2 15,1 1-3-15,1-1-1 16,-2 1-1-16,1 0-1 15,0 0 2-15,1-6 7 16,0 4 8-16,-1-1 3 0,1 2 0 16,-1 3-3-1,-2-3-9-15,3-1-1 0,0-1-4 16,0 1-3-16,1-2-2 16,-1 3-1-16,0 0 0 15,-2-2-1-15,6 1 0 16,-3-2 0-16,0-1 2 15,0 0 1-15,-2 5 7 16,0 0 3-16,1 1 3 16,-1 0-2-16,3-1-5 15,-2 2-3-15,3 1-2 16,1 0-1-16,-3 2 0 16,2-1 0-16,-2-2-2 15,2 2 0-15,0-2-1 16,0 2 0-16,3 0 0 15,-2-1 0-15,-2-2 1 16,1 1-1-16,-3-1 6 16,3-1 6-16,-2 0 7 0,2 0 2 15,-3-1-4-15,2 0-6 16,1 0-7-16,1 1-1 16,-2 2-1-16,1 3 0 15,-2 0-1-15,2 0 0 16,-4 1 0-16,5 0 0 15,-4 0-1-15,1-3 1 16,2 2 0-16,-1-2 2 16,3-2 5-16,-1-1 3 0,-4-3 3 15,1-4 0-15,1 5-3 16,-5-3-1-16,3 1-3 16,-2 2-1-16,3-6-2 15,-1 1 1-15,-1 0 0 16,2-2 1-16,-5 1 2 15,1-1 3-15,0 1 0 16,0-1 2-16,5 2-2 16,-6 0-2-16,5 2-2 15,-6 0-1-15,-5-1-2 16,6 4 2-16,-4-1 10 16,4 1 4-16,-1 1 5 15,-7-3-1-15,0 5-7 16,-2-2-4-16,-3 2-4 15,9 2-1-15,-9-2-2 16,-1 1-1-16,-1 5-3 16,-8-1 0-16,3 1-1 15,-2 2-1-15,-1-4 1 0,0 3 0 16,2 0 0-16,-2-2 0 16,1-1 1-16,-1 1 0 15,-1-3 1-15,3 1-1 16,-4-1-1-16,1-2 1 15,0 5-2-15,-5-2 1 16,5 1 0-16,3 2 2 16,-2-4 0-16,-5-1 2 0,2 0-1 15,-3 1-2-15,-3 2 0 16,1 1-2-16,-3 4-1 16,-6-1 0-16,3 3-1 15,-1 4 0-15,-1 2 0 16,2 4 0-16,2 3-1 15,1-2 0-15,4 2 0 16,2 0-1-16,4-2 1 16,1 0-1-16,6 0 0 15,-2 0 0-15,-1 1 1 16,3 3-1-16,0 4-1 16,0-2 0-16,6 6-1 15,2-1 0-15,4-5 1 16,0 2-1-16,5-8 2 15,1-2 0-15,4-1 0 16,1 1-1-16,2 0 1 16,2 5-1-16,0-1 1 0,-3-1 0 15,3 1-1-15,3-2 1 16,-2-2 0-16,4-1 1 16,-3-5 1-16,-4-1 1 15,5-3 0-15,-4-1-1 16,5 1 0-16,1-4-1 15,-2-4-1-15,7-1 0 16,-4-4-1-16,3 1 1 16,2-1-1-16,-2-2 1 15,2 0 0-15,1 0-1 16,-2-4 1-16,0-1 0 0,2 0-1 16,1-2 0-16,4 4 0 15,1-1 0-15,3 1 1 16,-3-2 1-16,4 2-1 15,-4-3 0-15,-1 0 0 16,2 2 0-16,-1-1 0 16,-2 0 0-16,5 1 1 15,1-2 0-15,2 1 1 16,4 0-1-16,-3-1 0 16,0-1 1-16,1 1 0 15,2-1 1-15,4 2-1 16,-7 0 0-16,3 0 0 15,-2 1 0-15,-2 2 0 16,4 1 0-16,-8-1 0 16,2 1-1-16,0-2 1 15,-1 3 0-15,3 2 1 0,-3-2 0 16,0 3 0-16,-2 2-1 16,3-1 1-16,-1-1 0 15,-1 0-1-15,0-4 0 16,-3 2 1-16,2 1-1 15,-2-1 0-15,-2 1 0 16,-2 2 0-16,-3 0 0 16,-4-1 0-16,1 2 2 15,-1-2-1-15,5 1 0 16,-1-2 0-16,-3 1-1 0,0-3 1 16,-2 2-1-16,0 2 1 15,2-1 0-15,-2 2 0 16,1 1 0-16,-1-1-1 15,2 3 0-15,-1 0 0 16,-1 0 1-16,1 4 0 16,-1-1 1-16,-2 0 0 15,-2 1 0-15,-4-3-1 16,2 3 1-16,1-2-1 16,-1 0-1-16,2-6 1 15,1-1-1-15,2-1 0 16,-1 0 0-16,-1-2 0 15,-2 0 0-15,-1 1 0 16,1-2 0-16,-2 5 0 16,0-6 1-16,1 5-1 15,1-1 0-15,-4 0 0 0,5 4 0 16,-2-3 0-16,-1-1 0 16,5 3 0-16,-9-3 0 15,-2 2 0-15,7 0 0 16,-8-1 2-16,6 1-1 15,-1 2 1-15,-1 0-1 16,1-1 0-16,-5-1-1 16,2-6 0-16,-2 2 1 15,1-2-1-15,2 0 1 0,-4 2 0 16,3-4-1-16,-3 3 1 16,0 1 0-16,5 2 1 15,-5 2-1-15,-1 1 0 16,1 2 1-16,-2 1-1 15,2 1-1-15,-2-1 0 16,6 0 0-16,-2-2-1 16,0 3 1-16,5-1 0 15,-5 0 0-15,0 0 0 16,-1-2 0-16,-1-1 1 16,1 3 0-16,-1-6-1 15,5 3 0-15,-4-2 0 16,2 0 0-16,3 0-2 15,-4 0 1-15,8-1 1 16,-6 0-1-16,5 5 0 16,1 2 0-16,-2 3 1 15,5 3 0-15,-3 0 0 16,1 3 0-16,0-2 0 0,1 1-1 16,2-1 1-16,-1-2 0 15,1 0 0-15,-2-3 0 16,1 1 1-16,-3-2 0 15,-3 3 0-15,1 2-1 16,1 6 0-16,4 6 0 16,3 9-1-16,2-5 0 15,3 8-1-15,2 0-1 0,5-5-2 16,1 1 0-16,0-11-29 16,3-5-16-16,-6-5-106 15,4-5-110-15,12-8 170 16</inkml:trace>
  <inkml:trace contextRef="#ctx0" brushRef="#br0" timeOffset="7315.87">12082 8208 470 0,'39'4'130'15,"-47"-13"-118"-15,2 2-14 16,1 4-5-16,1-1 0 15,2 4 11-15,-1-3 17 16,2 2 12-16,0 0-1 16,0 0-10-16,0 0-11 15,0 1-11-15,-7 0-2 16,-5 1 13-16,-2 1 14 0,-25 9 35 16,27-5 10-16,1-4 4 15,2 1-9-15,-3 2-29 16,2-4-11-16,-5 1-14 15,0-4-4-15,3-1-4 16,-6 1 0-16,4 1-1 16,-6 2-1-16,-9-1 1 15,-1 0 0-15,-4 0 0 16,0 0 1-16,2 0 0 16,0 0 0-16,-3 0-1 15,-2 0 1-15,1 0-1 16,-2-2 0-16,0-2-1 15,0-3 1-15,5 4 2 16,-1-2 3-16,4 5 7 16,-7-4 5-16,-1 3 10 15,-3-3 4-15,-5-2-3 16,4 2-3-16,-5-4-11 16,0 4-8-16,3-3-5 0,0-1 0 15,6 0 0-15,2 0 3 16,-3-2 3-16,3 0 2 15,-7-2 6-15,-2 0 3 16,-1-1 5-16,-5-2 1 16,-1 2-1-16,4-1-3 15,-1-1-8-15,0 1-2 16,6-1-3-16,2-2 0 16,0 4 4-16,3-1 0 0,-5-3 1 15,-3 2-2-15,0-1-3 16,1 1 0-16,-2-1-2 15,-1 0 0-15,4-3 3 16,3 1 2-16,2 2 4 16,-1-3-1-16,0 3-4 15,2-2-3-15,-6 1-3 16,4 4-1-16,-6-4 1 16,-1 3-1-16,3 0-1 15,-1-2 0-15,2 2 0 16,-2-3 1-16,4-1-1 15,0-1 1-15,7 0 0 16,0 1 2-16,-6-2 6 16,2 4 4-16,-7-2 6 15,0-1-2-15,0-1-5 16,0-2-5-16,0 2-6 0,0-3 0 16,5 0-3-16,-2-1 1 15,-1-2-1-15,6 3 1 16,-7 0-1-16,1 3 0 15,-3 0 0-15,-6 1 1 16,4-1-1-16,0-1 1 16,2 0 0-16,1-1 1 15,5 2-1-15,-3-2 1 16,7 3-1-16,2-1 0 0,0 2-1 16,2 1 1-16,-4-2 1 15,-1 1 0-15,2-2 0 16,-1 1 3-16,3 2 0 15,-1-1 0-15,1 0-1 16,3-1-1-16,1 0-1 16,6 4 0-16,-2 2-1 15,-1-1 0-15,8 3 0 16,-3-1 2-16,9 1 4 16,-2 1 3-16,2 0 0 15,3-1 1-15,3 2-5 16,-1-1-1-16,5 1 0 15,-2 1-1-15,3-2 2 16,3 1 1-16,-4 3 0 16,0-4-1-16,3 1-1 15,-3 1-2-15,3 0-1 16,0-2 0-16,-3-2-1 16,4 1-1-16,-1-2 1 0,5 0 0 15,-3-5 3-15,-2 2 1 16,2-3 1-16,-2-1-2 15,1 4-1-15,-1-5-2 16,1 1-1-16,0 1 0 16,3-4 0-16,-3 0-1 15,2-1 2-15,-1-1-1 16,1-1 0-16,-3 2 0 0,5-1 0 16,-3 2 1-16,1 1-1 15,2 0-1-15,-7 2 1 16,5 1 0-1,-5 2 0-15,-4 2 0 0,11 2 1 16,-9-1 0-16,0-1-1 16,8 4 0-16,-6-2-1 15,3 2 0-15,6 3 1 16,-4 0-1-16,0 5 0 16,-1-3 0-16,-2 1 1 15,-3 0 0-15,-3-4 1 16,1 5-1-16,4 1 1 15,3-2-1-15,-2 3-1 16,0 1 0-16,0 0 1 16,-1 0-1-16,1 0 0 15,0 0 0-15,0 1-1 16,-1 0 1-16,0 0 0 16,1 0-1-16,0 0-2 15,0 0-3-15,-1 0 0 0,0 0 1 16,0 0 2-16,-5 10 1 15,-7 5 2-15,-25 28 0 16,26-29 1-16,-5-2 0 16,7-1 0-16,-5-5 0 15,4 0 1-15,5-1 0 16,-1-3 0-16,7 1 0 0,0-5-2 16,0 1-1-16,0-1-4 15,0 1-1 1,2-6 1-16,6-12 1 0,15-26 3 15,-11 28 1-15,-3-4 0 16,2 1 0-16,-1 4 0 16,-4-3 1-16,2 6-1 15,-3 1-3-15,1 0 1 16,2 2 1-16,0 2-1 16,1 5 2-16,-1 4-1 15,-4-1-1-15,5 10 0 16,-3-5 1-16,-2 5 1 15,1 1 2-15,-7-3-1 16,-1 0 0-16,3-4-51 16,-4 1-48-16,6 4-178 15,6 4-222-15,5 6 319 16</inkml:trace>
  <inkml:trace contextRef="#ctx0" brushRef="#br0" timeOffset="15604.71">9228 8503 415 0,'-14'21'295'16,"2"-29"13"-16,2 2-116 15,-1 0-27-15,2-3-26 16,-1 0-10-16,-6-2-10 15,2-2-7-15,-7-1-19 0,0 1-13 16,2-1-25-16,-5 1-12 16,-1-1-16-16,2 1 0 15,-4-1 2-15,0-1 0 16,-1-1-1-16,1-3-1 16,3 3-5-16,2 0 0 15,-2-1-4-15,4 7-4 16,0-6-3-16,-1 3-3 15,5 1 0-15,-6-4 1 0,6 1 0 16,2 1 1-16,-2 2-2 16,8 2 1-16,-1 1 0 15,3 2 0-15,4-1 0 16,-1 6-3-16,3-1-1 16,-3 2-3-16,1-1-1 15,2 1-1-15,-2 0-2 16,1 0-2-16,0 0-4 15,0 0-2-15,0 0-4 16,1 0 2-16,0 1 4 16,0-1 2-16,0 1 5 15,0 0 1-15,0 0 2 16,0 0-23-16,0 0-76 16,0 0-74-16,0-1-322 15,0 0 320-15</inkml:trace>
  <inkml:trace contextRef="#ctx0" brushRef="#br1" timeOffset="100250.27">13821 7701 305 0,'70'-99'271'16,"-68"87"10"-16,4 2-45 15,-3 4-21-15,0 3-62 16,-3-1-11-16,0 0-22 16,0 4-5-16,0 0-25 15,0 0-15-15,0 0-32 0,0 0-19 16,0 0-22-16,0 0-1 15,0 0 3-15,0 0 1 16,0 0 25-16,-1 0 3 16,0 0 11-16,-1 7 6 15,-5 9-11-15,-8 27-4 16,7-19-11-16,2 2-6 16,-6 2-8-16,1 2-2 15,1 5-3-15,-3-1-1 16,-1 6 0-16,-1-1-1 0,1 1 0 15,-2-1-1-15,4-1 0 16,-2 1 0-16,-1-4 0 16,4 1-1-16,-1-3 0 15,2 1 1-15,3-1-1 16,-3-2 0-16,3 4 0 16,-3-3 0-16,4 2 0 15,-3-3 0-15,0 0-1 16,0 0 1-16,1-2-1 15,3-1 0-15,3-2 0 16,-1-2 0-16,-4-3 0 16,1 0-1-16,-1 0 1 15,5 5 0-15,3 0 0 16,-1 2 0-16,0-5-1 16,-2-4 0-16,1-2 1 15,0-4 0-15,1-1 0 16,-2-5 1-16,-2-5 2 15,3 0 2-15,0-3 2 0,1 0 0 16,0 0-1-16,0 0-2 16,0 0-1-16,-1-18-2 15,-3-33 1-15,-2 26 0 16,4 0 0-16,-2 3 0 16,1 2-1-16,3 0-1 15,4 3 1-15,-1-3 1 16,0 0 1-16,-1 2 0 0,1-1 2 15,-3 1 1-15,0 4 7 16,-3 2 1-16,3 5 6 16,0 2 2-16,0 6-10 15,0 2-4-15,0-2-11 16,-1 0-4-16,1 25 2 16,-4 29 1-16,3-23 4 15,-5 4-1-15,-1 2 0 16,2 6 1-16,0 5 0 15,-2-1 0-15,6-3 1 16,0-7-1-16,1-15-1 16,3-6-3-16,4-11-4 15,3-5 0-15,4-10 1 16,0-8 3-16,4-13 4 16,-2-3 0-16,6-1 64 15,4 4-122-15,4 2-129 16,2-1-142-16,-4 0 138 0</inkml:trace>
  <inkml:trace contextRef="#ctx0" brushRef="#br1" timeOffset="101205.14">13267 9544 338 0,'28'-67'244'0,"-28"67"41"15,3 0-43-15,-3 0-54 16,-3 0-28-16,3 0-64 0,-1 0-20 15,1 0-28-15,0 0-9 16,0 0 11-16,1 20 8 16,4 39 12-16,-10-23 4 15,-2 8-16-15,-6 2-9 16,-6 8-25-16,0 7-8 16,-4 8-9-16,5 8-2 15,3 0-2-15,-2-3 0 16,4-10 0-16,-3-7 0 0,0-13 0 15,5 1 0-15,-1-2 0 16,2-5-1-16,4-1 1 16,-1-5-1-16,3-12-22 15,1-4-37-15,3-9-170 16,-3-7 151-16</inkml:trace>
  <inkml:trace contextRef="#ctx0" brushRef="#br1" timeOffset="101685.86">13140 9674 573 0,'-90'20'285'16,"89"-18"-88"-16,-5-2-20 15,6 1-30-15,0-2-6 16,-2 0-32-16,2 1-20 0,0 0-37 15,0 0-11-15,0-1-6 16,7-2 9-16,11-6 0 16,35-40-6-16,-22 20-7 15,2-6-6-15,2-4-9 16,1-2-1-16,-1 0-5 16,0 7-2-16,-3 9-1 15,-6 6-1-15,-8 17 2 16,-5 4 6-16,-10 19 5 15,-5 4 1-15,-2 10-3 16,-1 3-6-16,0 0-61 16,7-6-73-16,2-5-289 15,3-10 266-15</inkml:trace>
  <inkml:trace contextRef="#ctx0" brushRef="#br1" timeOffset="102500.37">13452 9066 680 0,'55'50'406'0,"-70"-60"-72"0,-3-4-80 15,-4-4-41-15,-11-4-47 16,-3-3-21-16,-14-1-43 16,-5-1-19-16,-6 0-25 15,-2 3-9-15,6-1-9 16,-4-1 1-16,5-4-5 16,5 2-3-16,-8-4-10 15,10 2-6-15,-2 1-14 16,-2-4-3-16,10 0 0 15,2 1-2-15,7 1 1 16,4 3 0-16,12 6-1 16,0 1 1-16,7 4-4 15,4 4-3-15,2 5-10 16,4 4-9-16,3 3-15 16,3 0-27-16,-5 1-61 15,0 0-35-15,7 2-130 16,12-1-148-16,27 46 292 0</inkml:trace>
  <inkml:trace contextRef="#ctx0" brushRef="#br1" timeOffset="102936.21">12666 8486 340 0,'38'-60'238'0,"-38"59"35"16,0 2-15-16,-1 0-68 15,0-1-32-15,0 0-70 16,0 0-31-16,-15 5-8 16,-7 3 7-16,-35 9 8 15,27-8 1-15,-5-4-3 16,5-1-6-16,3 2-10 16,5-3-7-16,6 2-13 15,5 0-7-15,4 2-18 16,5 0-10-16,4 6-22 15,3 1-3-15,11 7 8 0,-5-1 10 16,5 3 11-16,2 2-2 16,2 3-153-16,6 5-325 15,8 13 323-15</inkml:trace>
  <inkml:trace contextRef="#ctx0" brushRef="#br1" timeOffset="103761.33">13772 9177 587 0,'-56'-19'337'0,"53"18"-54"15,-2-3-19-15,2 2-64 16,2 2-33-16,0 0-63 16,0 0-32-16,1 0-44 15,0 0-18-15,1 2-4 16,9 17 6-16,44 32 3 16,-21-24 1-16,5-2-3 15,6 3-3-15,6 7-5 16,-3 4 1-16,2 6 3 15,1 2 3-15,4 3-2 16,4-4 0-16,8-4-4 0,3-1-3 16,2-6 1-16,0 2-2 15,-13 0 1-15,-2-2 0 16,-14-5 0-16,-5 3 1 16,-5-8 1-16,-6-2 18 15,-6-4-112-15,-7-7-87 16,-8-8-186-16,-3-5-113 15,-4-12 295-15</inkml:trace>
  <inkml:trace contextRef="#ctx0" brushRef="#br1" timeOffset="104031.49">14652 9704 767 0,'-4'-3'392'0,"0"2"-164"15,2 1-60-15,2 0-70 16,0 0-18-16,8 14 24 15,31 36 9-15,-16-27-30 16,3 2-28-16,-3 2-39 16,-3-2-5-16,2 0-4 15,-5-1 1-15,-6-1 4 16,1-1 20-16,-9 0 31 16,-2 0 9-16,-5-4 10 15,-12 0-16-15,-8-6-22 16,-10-2-7-16,-10-6-20 15,-2 1-29-15,-2-5-101 16,8 0-62-16,-12 11 99 0</inkml:trace>
  <inkml:trace contextRef="#ctx0" brushRef="#br1" timeOffset="106340.97">13894 7580 241 0,'-35'38'143'0,"32"-31"-8"16,-1-5-8-16,-1 1-24 16,4-1-6-16,0-2-4 15,1 0 5-15,0 0 5 16,0 0-3-16,0 0-13 15,0 0-12-15,0 1 9 16,0-1 10-16,0 0 5 16,0 0 5-16,7-3-8 15,3-3-17-15,3-23-12 16,27-29 0-16,-25 25-16 16,0-2-2-16,3-10-5 15,-1-3-8-15,0-7-10 16,6-3-6-16,-3-1-10 15,1-1-3-15,2 1-3 16,-6-1-1-16,0 0-1 16,1-1 1-16,3 0 0 0,-2 1 9 15,-3 1 10-15,-3 7 2 16,-2 10 3-16,-2 5-8 16,4 4-11-16,0 3-3 15,0-3-2-15,2 3-2 16,-2 3-1-16,3 4 0 15,0 4 0-15,-5-1 1 0,1 6 0 16,-5 1 0-16,1 2-1 16,0 5 0-16,-1-2 0 15,1 4 0-15,-1 0-1 16,-3-1-1-16,1 4 0 16,-1 0-1-16,0-2 1 15,-4 3 2-15,0 0 0 16,0 0 2-16,0 0 2 15,0 0-1-15,0 0 2 16,0-1 1-16,0 1 2 16,0-1-1-16,0 0-1 15,0 0-3-15,0 1-3 16,0 0-3-16,0 0-2 16,0 0-2-16,0 0-1 15,0 0 1-15,0 0 6 16,0 0 1-16,0 0 7 15,0 0-5-15,0 0-13 16,0 0-14-16,-1 0-36 0,0 0-14 16,0 0-32-16,0 0-14 15,0 0-20-15,-4 9-19 16,-1 2-40-16,-22 27-38 16,16-23 153-16</inkml:trace>
  <inkml:trace contextRef="#ctx0" brushRef="#br1" timeOffset="107296.04">13879 6732 521 0,'-26'-80'279'0,"17"78"-74"16,-1 2-9-16,-1 2-64 15,-1 3-17-15,-1 9-29 16,1 4-18-16,-3 9-15 16,1 1-7-16,5 5 16 15,0-2 8-15,7-3-9 16,-1-7-9-16,6-11-36 15,0-6-15-15,4-9 10 16,5-4 6-16,4-7 7 16,3-1 2-16,0-6-14 15,-1 0-2-15,-5 1 4 16,-3-2 4-16,-9 4 14 16,-1 4 3-16,-8 2 8 15,-3 3 3-15,-1 6-11 16,-5 2-7-16,0 8-17 15,3 4-9-15,-1 8-9 0,2 5-4 16,-1 3 1-16,1 2 1 16,6 3 4-16,1-2 1 15,7-2 2-15,4-5 0 16,8-9 1-16,-2-4 1 16,8-9 1-16,1-4 0 15,0-7 2-15,2-4 1 16,-6-4 3-16,-5 2 3 15,-4 0 8-15,-6 3 6 16,-8 3 9-16,-4-1 1 16,-8 3-8-16,-2 1-8 0,1 7-13 15,3 1-5-15,2 7-2 16,5 2 0-16,-3 5-1 16,6 4 1-16,0 1 0 15,4 2-1-15,4-4-2 16,0-1 0-16,4-8-2 15,2-2-5-15,1 0-78 16,2 0-63-16,-3-1-380 16,3 1 345-16</inkml:trace>
  <inkml:trace contextRef="#ctx0" brushRef="#br1" timeOffset="108182.4">13644 6947 276 0,'-31'-83'132'0,"28"74"-40"16,-2 2-2-16,5 2-9 0,0 0-5 15,1 4-15-15,-1 1-11 16,0 0-11-16,0 0-5 16,0 0 18-16,0 0 9 15,0 0 7-15,0 0 8 16,7 11-11-16,-1 6-10 15,13 31-10-15,-19-23-8 16,1 6 3-16,-1 0 8 16,-1 9 39-16,1-1 24 15,-10 4 21-15,-3 3 7 0,-8 5-17 16,-6 3-17-16,-7 0-17 16,0-1-12-16,-13-4-17 15,-3-7-1-15,-6 0-17 16,-13-5-7-16,-8-6-3 15,2 1-13-15,1-9-4 16,11 0-2-16,7-7-3 16,-1-4-1-16,2-8-3 15,0 0-1-15,5-4-2 16,6 2-2-16,8-2-1 16,3-2-3-16,10-3-3 15,3-2-2-15,6 1-5 16,2-4 0-16,6 7-7 15,2 2-7-15,1-2-32 16,3 5-29-16,0-3-92 16,0 0-75-16,0 0-193 15,0-1 272-15</inkml:trace>
  <inkml:trace contextRef="#ctx0" brushRef="#br1" timeOffset="108482.6">12811 7499 474 0,'-16'-6'304'15,"-6"2"-47"-15,-5 2-52 16,-5 4-39-16,-2 2-44 16,0 4-17-16,-1 2-35 15,-1 0-11-15,7 8-29 16,6 3-11-16,5 1-15 15,9 1-8-15,10 3-14 16,2-2-4-16,13 1 0 16,2 0 2-16,3-2 6 15,6-2 5-15,4 0 7 16,1 1 1-16,2-4-3 16,3-1-50-16,2-1-159 15,5-6 145-15</inkml:trace>
  <inkml:trace contextRef="#ctx0" brushRef="#br1" timeOffset="109188.37">14544 6789 399 0,'-77'-56'223'0,"64"78"-33"16,6 6-48-16,2 2-4 15,4 2-35-15,7-1-21 16,4-3-6-16,9-6-19 15,-2-8-7-15,5-8-21 16,0-6 15-16,-3-7 12 16,-2-3 7-16,-2-5 8 15,-1-4-16-15,-8-1-13 0,-3-3 0 16,-1 3 14-16,-7-2 8 16,1 3 6-16,1 4-1 15,-4 5-15-15,-2 8-12 16,-1 4-21-16,3 6-5 15,-9 5-14-15,0 4-2 16,6 8 1-16,-2-1-1 16,10-4 1-16,-1-4-2 15,3-9-4-15,4-1-1 0,2-5 0 16,4 0 2-16,0-1 3 16,-2-3 1-16,3-3 1 15,-9-4 2-15,3 0 2 16,-3-1 2-16,-1 1-1 15,4 2-6-15,-5 0-22 16,2 2-28-16,-2 0-77 16,-4 1-71-16,-5 0-264 15,-3 1 296-15</inkml:trace>
  <inkml:trace contextRef="#ctx0" brushRef="#br1" timeOffset="109982.51">14488 6788 153 0,'16'-28'119'0,"-14"26"27"15,-2 1-15-15,0-1-5 16,0 2 4-16,0-1 1 16,0 0-2-16,0 0-24 15,0 0-12-15,0 0-21 16,-2 0-16-16,1-1-19 16,1 1-9-16,0 0-12 15,0 0 1-15,0 0 17 16,0 0 12-16,0 1 28 15,0 0 10-15,0 0-4 16,0 0-10-16,0 0-25 16,0 0-12-16,0 0-15 15,0 0-2-15,0 0 0 0,-1 5 3 16,0-3 6 0,-7 26 9-16,-21 37-3 15,2-20-5-15,1 6-9 16,4-7-13-16,-1 4-3 15,4 9-2-15,0 6-2 16,4 13 0-16,-1 3 1 16,6 1 1-16,3 1 0 15,1-9 1-15,6 0 7 0,9 5 4 16,2-6 9-16,13 4 7 16,4-9 6-16,7-15 2 15,4-7-8-15,3-14-6 16,0-6-14-16,-2-4-4 15,-1 0 0-15,-4-4 0 16,-1 7-1-16,-1-1 0 16,-6-1 1-16,-4 2-2 15,-3-8-9-15,-9-5-53 16,-2 2-44-16,-6-11-104 16,-1 0-38-16,-1 0-115 15,-1-2 219-15</inkml:trace>
  <inkml:trace contextRef="#ctx0" brushRef="#br1" timeOffset="110357.51">14755 8080 660 0,'-27'-40'332'0,"38"46"-106"15,0 1-33-15,7 8-33 16,2-2-37-16,-1 7-46 16,-1-4-22-16,2 2-27 15,-2-3-12-15,1 5 3 16,1 2 17-16,-7 0 17 15,-4 0 3-15,-7 0 3 16,-2-5 0-16,-10-1 8 16,-6 4 5-16,-8-4 0 15,-5-1-17-15,-4-3-29 16,-2-4-12-16,1-3-83 16,5 0-58-16,7-2-279 15,8 1 257-15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21:26.58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6616 10549 536 0,'-6'11'305'16,"29"-29"-51"-16,-2-7-27 15,7-5-55-15,1-1-14 0,11-6-19 16,6-1-10-16,6-5-33 16,8-1-16-16,-7-6-22 15,1-2-9-15,5-2-12 16,-8-5-5-16,7 7 10 15,-7 2 3-15,-1 4-3 16,-4 3 1-16,-6 5-25 16,2 5-7-16,-11 4 0 15,-2 5-1-15,-12 6 10 16,-7 0 9-16,-6 5 13 16,-4 3 3-16,-4 1-5 15,-2 3-8-15,0 4-18 16,-5-4-4-16,-3 5-5 15,-2-2-3-15,-7 2-2 16,-5 1-1-16,-1 7-5 16,-6-2 0-16,-1 3 1 15,4 5-1-15,1-7 3 16,8 9-1-16,8-6 2 0,4-4-1 16,8-2-3-16,-1-3-4 15,6-5-5-15,-2 4-2 16,0 0 0-16,23-9 5 15,43-18 4-15,-24 9 2 16,5 2 2-16,1-2 2 16,-4 4 1-16,-1 1 1 15,-6 3 0-15,-4 1 0 0,-10 5 1 16,-9 4-2-16,-10 1-2 16,-7 7 0-16,-2 8 2 15,-1 5 2-15,-7 8 3 16,-1 4-2-16,-7 0-35 15,-4-5-42-15,6 4-119 16,-1-5-74-16,2 1-216 16,5 0 295-16</inkml:trace>
  <inkml:trace contextRef="#ctx0" brushRef="#br0" timeOffset="4804.59">7505 4825 28 0,'13'15'25'0,"-4"-3"2"0,0 3 0 16,0 1-12-1,0-4-4-15,4 4-5 0,4-1-3 16,-4 1-2-16,1 2 0 15,3 1 3-15,-4 1 8 16,2 2 19-16,1 1 2 16,-5 4-2-16,7-1-9 15,0 1-18-15,2-1-2 16,2-3 0-16,-1 3 0 16,0-3 6-16,0 0 19 0,2 1 10 15,0 0 0-15,2 3-4 16,0 2-18-16,-4 0-10 15,-1 0 0-15,3 2-2 16,0-3-2-16,6 3 0 16,-4-5 0-16,0 4-1 15,-2-2 1-15,1-1 0 16,3-1 1-16,-1 0 2 16,6-2 0-16,2 1 2 15,-1 4 0-15,4-2 0 16,-3 2-2-16,2 0-1 15,3 0-1-15,1 1 0 16,-1 1-1-16,4 1 0 16,-7-4-1-16,3 1 1 15,1-2 0-15,-2 1-1 16,7 1 1-16,-1 1 0 0,1 4-1 16,-1 0 0-16,-4 0 0 15,-1 4 1-15,5-3-1 16,-3 0 1-16,5 2 0 15,-7-3-1-15,-2-2 1 16,1-1 0-16,-7-4-1 16,9 1 1-16,-2 2 0 15,3 1 1-15,0-1-1 16,0 1-1-16,0 3 0 16,3 0 0-16,3 1 0 15,-3-1 0-15,0-1 0 0,-5 1 1 16,-3 2 0-16,4 1 69 15,-2 0 1-15,6 0 2 16,1 1 0-16,1-3-68 16,2 0-1-16,0 1-2 15,-1 0-1-15,3 3 1 16,-3 1-2-16,-3 4 1 16,-3-1-1-16,5 5 0 15,3 2 1-15,7-1-1 16,1-3 0-16,0-3 0 15,0-3 1-15,1 3 1 16,3 1 0-16,-3 6 0 16,-4 2 0-16,-3 0-2 15,3 4 1-15,-3 3 0 16,9 3 0-16,-1-3-1 0,1 2 1 16,-1-3-1-1,-3 1 0-15,-7 8 0 0,2-1 0 16,1 4 0-16,1 2 0 15,6-4 0-15,4-6 0 16,1 1 2-16,3-1-1 16,-8 4 1-16,-3 5-1 15,-1 2 0-15,-4 0 0 16,7-5 2-16,2-3 1 16,3-4-7-16,1-3-53 0,-2 0 41 15</inkml:trace>
  <inkml:trace contextRef="#ctx0" brushRef="#br0" timeOffset="6989.32">9894 7015 188 0,'57'73'123'0,"-41"-69"-14"16,2 0-55-16,6 7-20 16,7 2-28-16,1 0-6 15,10 10 2-15,0-6 0 0,6 9 1 16,0-1 1-16,11 0-2 15,3 6 1-15,9 4 1 16,5 2 2-16,8 6-10 16,0 2 73-16,3 3 3 15,5 1-3-15,0 0 13 16,6 3-77-16,6 4-5 16,-5 1 0-16,-1 3 0 15,3 4 0-15,2 2 1 16,5 2-1-16,-5 1 1 15,-1-3-1-15,-1 2 1 16,2-2 0-16,7 4 0 16,-2 3 0-16,-2 0 0 15,0 0 1-15,-4-5-1 16,3-1 1-16,-5 0 0 16,-4 3 0-16,-1 7 2 15,3 3-1-15,4-3 0 0,-3 2-2 16,-11-9-1-16,1 2 0 15,-4 0-1-15,-3-1 0 16,8 7-1-16,-4-2 0 16,-10-2 12-16,-4-6 4 15,-7-10 3-15,-4-5 1 16,1-1-10-16,0-1-3 16,-2 4-1-16,-1 0-1 0,-6-3 0 15,-2 3 1-15,-5-2-1 16,-1-1 1-16,-2 1-2 15,-3-5 0-15,4-1 0 16,2 1-1-16,4 1 1 16,3 4-1-16,3 3 59 15,0-3 6-15,2 3 2 16,-2-2 2-16,-7-4-59 16,0-2-5-16,5 4-1 15,1 0-1-15,6 5 1 16,4 5-1-16,-1 1 0 15,0 2-2-15,1 2-1 16,-9-3-1-16,-3-2 0 16,1-1 1-16,-6-2 0 15,10 1 0-15,-1-3 1 16,-3 1 0-16,2-4 1 16,-1-4-1-16,0-2 2 15,-6-3-1-15,-7-5 0 16,3 0-1-16,0-2-2 0,3 1 1 15,4-2-1-15,-2 1 1 16,2 2-1-16,2-3 1 16,1 3 1-16,-3-2 0 15,-8 0 1-15,-3 2 2 16,-4-4-1-16,1 0 1 16,4-2-2-16,2 1 0 15,1 1 0-15,-2-1-1 16,3 4-1-16,-4-3 1 0,-1 1-1 15,1-4 0-15,-9-5-42 16,0-2-63-16,-4-6 68 16</inkml:trace>
  <inkml:trace contextRef="#ctx0" brushRef="#br0" timeOffset="10275.09">7572 9630 255 0,'-34'27'180'16,"27"-27"-8"-16,3-2-15 16,3 2-15-16,-2-2-31 15,3 2-18-15,0 0-26 0,0 0-4 16,0-2-12-16,0 1-5 15,-1 0-14-15,1 0-8 16,0 0-14-16,0 0-4 16,0 0-6-16,0 0-1 15,0 0-1-15,8-1-1 16,5-2 2-16,23-30 1 16,-30 27 3-16,1-2 2 15,-3-3 0-15,2 2 1 16,1-2-2-16,2 0-2 0,4-3-1 15,1-3-1-15,2 4 1 16,1-3 0-16,-3 4 0 16,0 0 2-16,-2 1 0 15,2 1 3-15,-4 2 21 16,3 1 4-16,-3 0 5 16,0-3-3-16,2 3-18 15,-1 1-5-15,0-2-3 16,1 2-3-16,-3-4-1 15,2-2-1-15,2 2-1 16,5 1 0-16,0-1-1 16,1 0 1-16,-2 2-1 15,0-1 1-15,0-1 1 16,1 0-1-16,-3-1 1 16,-2-1-1-16,1-3 1 15,2 2 0-15,1 0-1 16,3-1 0-16,1 5 2 0,-5 0 3 15,-5-3 4-15,-1 3 0 16,-4-4 0-16,1-1-2 16,3 2-5-16,-2-2-1 15,4 0 0-15,0 0 0 16,1-1-2-16,2 1 18 16,3 1 11-16,-3 0 3 0,2 1 8 15,-3-1-18-15,-7 1-6 16,3 1-2-16,-3 2-3 15,-1 1 0-15,0 2-3 16,1 3-1-16,-5-2-3 16,4-1 0-16,-2-1-2 15,1 2 0-15,1 1-1 16,-3 1 0-16,2 3-1 16,0-5 1-16,-1 3-1 15,2-1 1-15,-3-2 0 16,4 0 0-16,-3-2-1 15,-1 3 1-15,6-3-1 16,-4 4 0-16,2-2 15 16,4 4 7-16,-8 1 7 15,1 0 5-15,-1 1 3 16,-3-1 1-16,0-1-1 16,-1 1-2-16,-1 0-18 15,2 0-7-15,0 0-8 0,0 0-2 16,0 0-3-16,0 0 1 15,0 0 0-15,0 0 2 16,0 0 0-16,0-1 0 16,0 1 1-16,0 0 0 15,0 0-1-15,0 0 0 16,2 0-1-16,2-2-1 16,0-1 1-16,2 2 0 15,-3 0 1-15,1 0 0 16,0 0 1-16,-1-1 1 15,-1 1 1-15,-1 0 0 0,2 1 0 16,-1-1-1-16,0 0 1 16,0-1-1-16,-1 2 0 15,2-1 1-15,-3-2-1 16,2 0 0-16,1 2 1 16,-1-2-1-16,-2 3 0 15,1-3-1-15,4-4 15 16,-3 3 2-16,2-3-1 15,0 1 1-15,-1 0-15 16,0-1-1-16,-1 1-1 16,0 1 2-16,-2 2-1 15,4-2 0-15,-2 0 0 16,0 0 0-16,0-2 1 16,0 0 0-16,2-3 4 15,9-26 1-15,-11 25 3 16,-2 0-1-16,3-1-2 0,-2-2-2 15,4 1-1-15,-2 0 0 16,-1 0-1-16,-1 1 0 16,3-4 0-16,-3 2 1 15,5 3 2-15,2-1 2 16,-6 1 2-16,5-1 0 16,-7-6 0-16,0 4-2 15,1-1 0-15,-1 0-2 0,1 2-1 16,-1-4 0-16,1 2-1 15,-1-1-1-15,1 2 0 16,1 0 1-16,-1 3-2 16,-1-5-1-16,4 3 0 15,-2-4-1-15,-1 0-1 16,2 1 0-16,-2-1 1 16,4 3-1-16,-5-6 1 15,1-1 0-15,2 2-1 16,-1-4 1-16,5 3-1 15,0 0-1-15,-3-4 1 16,-2 1-1-16,7 2 1 16,-5 0 1-16,3-1 0 15,-2 0 0-15,-4-2-1 16,0 1 0-16,5 1 0 16,-1 1 0-16,0 0-1 15,1 0 1-15,-6 4 1 0,4 1-1 16,0 6 2-16,-3-2-1 15,2 1 2-15,-1 0-1 16,-5 1 0-16,3 2 0 16,-1 0-3-16,0-1 1 15,1 0 0-15,0 4 2 16,1 3 4-16,-1-1-1 16,0 3 4-16,0 0-1 15,0-1 1-15,0 1-2 16,-1 0-2-16,1 0-1 0,0 0-2 15,-1 0 0-15,0 0-2 16,0 0 0-16,1 0 0 16,0 0-2-16,0-1 0 15,0 2 0-15,0-1 0 16,0 0 1-16,0 0 1 16,-1 0 1-16,0 0 2 15,1 0 0-15,0 0-2 16,0 1 0-16,0 0-1 15,0 0 0-15,0 0 0 16,0 0 0-16,0 0 0 16,0 0 2-16,0 0-1 15,-3 0 0-15,3 0 0 16,-1-1-1-16,0 1-1 16,0 0 0-16,0 0-3 15,1 0-1-15,0-1-3 16,0 1 0-16,0 0-1 0,0 0 1 15,0 0 3-15,0 0-12 16,0 0-21-16,0 0-20 16,0 0-79-16,0-1-44 15,-1-1-126-15,1 1-105 16,0 1 263-16</inkml:trace>
  <inkml:trace contextRef="#ctx0" brushRef="#br0" timeOffset="12271">8695 7587 27 0,'-1'1'53'16,"0"3"20"-16,0-4 32 16,0 1 16-16,0-1 4 15,-1 1-4-15,2-1-9 16,0 0-4-16,-2 0 6 16,1 0-2-16,0 0-17 15,1 0-15-15,0 0-41 16,-1 0-12-16,0 0 1 15,0 0 6-15,0 0 16 16,0-1 11-16,0 0 6 16,-2 0-6-16,3 0-16 15,-1-1-11-15,0 1-14 16,0 0 1-16,0 0 5 16,0 0 2-16,-2-5 2 15,-1-1-3-15,1 1-2 16,0 1 0-16,1 0 2 15,-1 0 0-15,1 1-7 16,0-1-2-16,-1 0-3 0,0-4 0 16,-1-1 2-16,0-1 0 15,-14-26-3-15,14 29-4 16,-2-1-4-16,5 1-1 16,0-3-2-16,-2-1-1 15,2 1 0-15,-3-2 0 16,2 1 0-16,1 2 2 15,-2-4 3-15,-1 1 4 0,-3-1 5 16,4 2 0-16,-3 4-3 16,2-2-5-16,-2-1-4 15,-2-1 1-15,6-1 2 16,-5-1 2-16,4 0 2 16,0 2-1-16,-1 0-3 15,2 0-1-15,-1-1-3 16,-4-2 0-16,3-2-3 15,-2 2 1-15,2 2 2 16,2-3 1-16,-3 3 4 16,2 0-1-16,0 0-1 15,-3 0-1-15,1-2-1 16,-3-4-1-16,0 0 0 16,2 3-1-16,0-2-1 15,1 2 1-15,1-2-1 16,-2 0 0-16,-1-2 1 15,1-1 0-15,-2 2 0 0,2-1-1 16,-2 0 0-16,0 2-1 16,2 0 1-16,1-1 0 15,1 2-1-15,2-1 1 16,-4-1-1-16,2 2 0 16,-2-1 0-16,4-1 0 15,0 0-1-15,-1-1 1 16,0 5 0-16,0 1 0 15,-1 1 1-15,1 0 0 0,-3-1 1 16,1 2-1-16,0 2 0 16,2-1-1-16,-1-1 0 15,-1-5 0-15,0 2 1 16,-1 1 0-16,2-3 0 16,-2 3-1-16,3 0 1 15,0-3-1-15,1 2 0 16,-4-4 0-16,1 0 1 15,0 0-1-15,-2-2 1 16,3 3-1-16,-1-3 1 16,-2 0 0-16,4 2-1 15,-1 0 0-15,-4 0 0 16,6 2 1-16,-4-2-1 16,3 0 0-16,2 3 0 15,-6-3 0-15,4 1 0 16,-4-1 0-16,1 2 0 15,4-1-1-15,-3 4 0 0,5-2 0 16,-1 0-1-16,0-1 0 16,2-1 0-16,-3-3 1 15,2 2 0-15,0-1 0 16,-1-2 1-16,4 3 0 16,1 1 0-16,-4-2 1 15,0-1 0-15,1-1 0 16,-5-1-1-16,2 1 0 0,-2 0 0 15,0 5-2-15,4-1 1 16,0 1 0-16,2 4 0 16,0 0 0-16,-2 3-1 15,0 3-2-15,0 5-2 16,-6-1-6-16,5 7-9 16,-1 2-2-16,1 2 2 15,-1 8 6-15,-5-1 10 16,4 3 3-16,-5 0 2 15,4-1 0-15,-3-2 1 16,3-2 1-16,1-2 1 16,1-3 1-16,2-4 0 15,-3-2 2-15,3-2 0 16,-1-1 0-16,0 0 0 16,0 0-2-16,0 0-2 15,1 0-1-15,0 0-1 16,0 0 0-16,-1-1-1 15,1 0 1-15,0 0-2 0,0-2 0 16,2-5-1-16,0-1-1 16,0-1 2-16,13-28 0 15,-9 31-1-15,-2 3-1 16,1 2-5-16,-2 3-1 16,3 4-6-16,5 1 1 15,-4 5 1-15,3 1 3 16,-6 1 6-16,0 1 4 0,2 1 2 15,-1 1 1 1,1-1 1-16,0 0 0 0,-5-4 1 16,4 1-40-1,-5-9-68-15,5-2 68 16</inkml:trace>
  <inkml:trace contextRef="#ctx0" brushRef="#br0" timeOffset="16797.71">10956 10438 300 0,'-1'0'218'16,"0"0"28"-16,0 0-47 16,-4 0-69-16,-5-1-31 15,3 0-40-15,-1-2 2 16,0 1 3-16,-4-2 3 15,-27-8 5-15,29 10-9 16,-3-5 0-16,6 4 1 0,-3-2-4 16,4 1 4-16,-1-2-8 15,-9-1-5-15,3-1-13 16,-3-3-11-16,0 2-6 16,0 3 2-16,-5-4 5 15,-3 1 2-15,-1-4-4 16,-1 1-1-16,-3-2-3 15,2 0 0-15,-2 1 4 16,1-3-2-16,1 2-2 16,-1-3-1-16,-1-2-6 15,-2-1-5-15,0-3-3 16,-1-1-2-16,9-3-2 16,2 0-1-16,-8 0 0 15,5 1 0-15,-2 0 0 16,-4 3-1-16,2-2 0 15,-2 1 0-15,-5-1 0 16,-1 0 0-16,4 2-1 16,-1 0 0-16,5 2 0 0,1-1 0 15,0-2 0-15,2 0 2 16,0-2 0-16,0-1 0 16,1 0 0-16,-1 0-1 15,0-1 0-15,8 1 1 16,-1-3-1-16,3 2-1 15,2-2 1-15,-6 4-1 16,2 0 1-16,3 0 4 16,-7 0 5-16,0 4 2 0,-1 0 2 15,-3 0-1-15,3 5-4 16,-1-4-1-16,0 3-3 16,0 0-2-16,1-1-1 15,1 1 0-15,2-2 0 16,-2-3 0-16,0 2 0 15,1-1 1-15,-2-2-2 16,2 0 0-16,2-1 0 16,0 1-2-16,5-1 0 15,2-2-1-15,-1 0 0 16,0 0 2-16,2-2 0 16,-1 3 0-16,5 2 1 15,-5-1 0-15,-2 1-1 16,2 2 0-16,0 2-3 15,3 0 0-15,7 4 0 16,-4-4 0-16,-2-1 2 16,3 1 1-16,-4 0 1 0,1 0 0 15,1-1 0-15,0 1 0 16,-5-7 0-16,2 2 0 16,-1 0-1-16,-1-5 0 15,2 4 0-15,0 0 1 16,-1-1-1-16,0 1 1 15,-3 2 0-15,6-2 0 16,-2 3 0-16,0 1-1 16,1 2 1-16,-5-1-1 0,3 1 1 15,-3 0 1-15,-2-4-1 16,2 2 2-16,0 0-1 16,-2 0 1-16,2-1 0 15,1-1 0-15,0-1-2 16,3 0-1-16,1-3-1 15,-1 2 0-15,3-5-1 16,-1 0 0-16,-1-1-1 16,2-2 0-16,-1 3 1 15,2 2 0-15,-2 2-2 16,2 3-29-16,2 1-120 16,-1 0 180-16,4-12-62 15</inkml:trace>
  <inkml:trace contextRef="#ctx0" brushRef="#br1" timeOffset="-75784.27">12314 13115 391 0,'10'12'190'0,"8"-9"-59"16,3-4-15-16,-11-16-11 15,13 0 8-15,-3-1 2 16,-4-2-10-16,0 5-13 0,-6 3-6 16,-10-2 7-16,1 6 3 15,-2 6-9-15,-8-4-13 16,1 5-39-16,-3 1-15 16,5-1-20-16,-1 0-21 15,7 4-59-15,0-4-40 16,-1 1-123-16,0 0-160 15,0 0 266-15</inkml:trace>
  <inkml:trace contextRef="#ctx0" brushRef="#br1" timeOffset="-73779.12">12314 13037 200 0,'-52'51'151'0,"54"-43"21"16,-1-3-32-16,1-2-29 15,-1-2-8-15,-1-1 4 0,0 0 13 16,0 0 9-16,0-1 4 16,0 0-2-16,3 0-14 15,6-4-28-15,-1 0-12 16,4 0-22-16,28-37-10 16,-40 13-10-16,19 12-8 15,-8-7-7-15,5 2-2 16,13 12-1-16,-25-16 5 15,18 7 5-15,-6-4 2 16,-3 1-4-16,1 1-3 0,-3-4-7 16,-2 3-2-16,0 1-4 15,6 1-1-15,-12-2-1 16,6-3-2-16,-3 2-1 16,3-4-1-16,1 2-2 15,0 2 2-15,1 2 0 16,1 2 3-16,-5-1 3 15,2 1 0-15,0 3-2 16,0-3-3-16,4 4-1 16,-3-5-1-16,-1-3 0 15,-2 0 2-15,-4-2 2 16,1 4 2-16,-3 2 4 16,0 1 1-16,1 2-2 15,-1-4-1-15,3 0-5 16,-2-2-3-16,3 0-2 15,2 2-1-15,-1-1 1 16,2 1 0-16,-4-1 2 0,0 3 1 16,0-3 9-16,-2 5 1 15,2-2-1-15,-2-1 1 16,-2 6-8-16,0-6 0 16,1 4-1-16,0-2 0 15,0-3 0-15,0 7 5 16,-1-4 10-16,1 4 2 15,0-2 3-15,-1-4-3 0,0 1-10 16,0-4-3-16,0 0-5 16,0 1-1-16,0-3-1 15,1 2 1-15,2-3-1 16,-2 1 1-16,0 2 4 16,-1-1 8-16,-2 2 8 15,-3 0 0-15,4-3-2 16,-3-1-9-16,2 0-7 15,1-1-2-15,-3 2-1 16,1-2-1-16,-3-1 0 16,2 1 1-16,1 2 0 15,-2 1 0-15,3-3 0 16,0 3 0-16,-2-5 1 16,-2 4 0-16,1 1-1 15,-2-3 1-15,2-2-1 16,-2 0 0-16,-1-2-1 15,5 2 0-15,-4 1 1 0,-1-1-1 16,-1 2 1-16,-1-2 0 16,1 0 1-16,3 5-1 15,-2-2 0-15,-1 3-1 16,1-2 1-16,-2 0-1 16,-1-2 1-16,-2-1-1 15,-1-1 1-15,5 1 0 16,0-1 0-16,0 0 0 15,0-1 0-15,-4-4 0 16,0 3 0-16,4 1 0 0,2-1 1 16,-5 1-1-16,1-2 0 15,-7 2 1-15,0-2-1 16,5 2 0-16,-10 0 0 16,8 3-1-16,-3-2 1 15,-4 1-1-15,3-2 0 16,-3-5 1-16,0 2-1 15,2-3 1-15,-3-2 0 16,-2 0 1-16,1 1-1 16,6 9 0-1,8 12 0-15,1 2-1 0,-29-40 0 16,-2-2 0-16,-2 1-1 16,12 21 2-16,5 2-1 15,3-1 1-15,1-1-1 16,1-1 0-16,-5-3 1 15,0-2 0-15,-1 1-1 16,-4-5 1-16,-1 4-1 0,-1 1 0 16,-2-3 1-16,-1 6 0 15,1-2-1-15,-1 4 1 16,1 1 0-16,1 2-1 16,-1 1 1-16,1-4 0 15,1-2 0-15,2-2-1 16,-2 0 1-16,-1-5-1 15,-3 0 0-15,-1-1 1 16,-4-2-1-16,0 5 0 0,-2 3 0 16,-3-1-1-16,3 1 1 15,-2-1 0-15,3-3 0 16,3 0 0-16,2-4 0 16,3-5 0-16,-1 0 0 15,-8-4 0-15,-1-4 0 16,-2 2 0-16,-5 3 0 15,4-1 0-15,-6 3 0 16,2 1 0-16,-3-5 0 16,6 0 0-16,2-7 0 15,0-2-1-15,1 3 1 16,-5 2 0-16,-9 2 0 16,1 4 0-16,-7-2 0 15,1-1 0-15,9 1 1 16,-2-5-1-16,6 1 1 15,5 1 0-15,-6 0-1 16,-4 5 0-16,-5 11 0 0,-7-5 0 16,3 5 0-16,3 1 0 15,6-2 2-15,1 3-1 16,10 1 0-16,7-1-1 16,-3 2 2-16,5 2 3 15,-1 3 8-15,-6 1 3 16,4 6 2-16,-2 1-3 15,5 1-6-15,3 4-3 16,4 2-3-16,6 6 0 0,2 1-1 16,0-2-1-1,3 1-1-15,-1-2-1 0,3 4-2 16,6 5-1-16,7 1-15 16,-2 1-16-16,4 1-44 15,1 1-31-15,0 0-116 16,-1 1-60-16,1 0-226 15,0 0 307-15</inkml:trace>
  <inkml:trace contextRef="#ctx0" brushRef="#br1" timeOffset="-73468.45">8893 6443 483 0,'-3'-4'300'0,"-6"-3"-26"16,-4 2-41-16,-4-1-98 0,-4 0-42 16,-9-2-39-1,-3-1-4-15,-3-3 14 0,0 1 8 16,2 5-7-16,11 3-8 16,1 9-24-16,-2 3-13 15,5 6-17-15,-2 6-5 16,6 7-9-16,8 5-1 15,5 3 0-15,3 3 0 16,12 1 4-16,-2 3 1 16,9 3 3-16,3-2-1 0,4 2-20 15,1-3-49-15,6 0 51 16</inkml:trace>
  <inkml:trace contextRef="#ctx0" brushRef="#br1" timeOffset="-72294.92">13610 5444 502 0,'-9'0'257'0,"-1"2"-75"15,1-2-16-15,0 2-61 16,-1 4-19-16,3 4-41 15,3 8-15-15,-1 5-20 16,3 1-6-16,4 4-2 16,2-2 1-16,5-4 0 0,2-3 2 15,0-7 2-15,3-3 0 16,1-8 7-16,1-2 3 16,-1-7 5-16,-2-3 1 15,-6-2 10-15,1-1 7 16,-6 0 21-16,0-1 3 15,-4-2 0-15,-5 0 0 16,-6-1-12-16,3 6 2 0,-4 4-13 16,2 3-12-16,2 6-25 15,5-1-9-15,2 3-11 16,1 1-3-16,-2 2-17 16,-2-2-29-16,6 4-70 15,-3-3-41-15,6 2-149 16,3 3 203-16</inkml:trace>
  <inkml:trace contextRef="#ctx0" brushRef="#br1" timeOffset="-70044.7">13589 5488 233 0,'-24'-76'151'15,"23"74"4"-15,-3 1-25 16,2-1-52-16,2 1-20 0,0 0-27 16,-1 0-2-16,1 0 8 15,-1 0 2-15,1 0 7 16,-1 0 2-16,1-1 6 16,-1 1 1-16,0 0-6 15,0 0-4-15,0 0-13 16,-2 1-9-16,3 0-3 15,0 0-1-15,0 0-2 16,-1 0-2-16,1 0-9 16,0 0 3-16,0 0 17 15,0 0 11-15,0 0 8 16,-1 0-3-16,0 0-17 16,0 0-8-16,1 1-8 15,0 4-1-15,1 2 0 16,-1-2 1-16,0-3 18 15,0 0 4-15,0-1 8 16,0-1 2-16,0 2-14 16,0 3-2-16,-1 2-8 0,0-1-2 15,0 1 2-15,0-1 4 16,0-3 6-16,-1 7 2 16,2-3-2-16,-2-1-3 15,1 3-8-15,0-2-4 16,0 1-5-16,-1 2-2 15,0-2-3-15,-2 2 1 16,-2 29-1-16,7-26 5 16,-6 1 7-16,2 2 1 0,-2-4 3 15,4 0-4-15,2 2-4 16,1-2-2-16,-6 2-2 16,0 1-2-16,3-1 6 15,-9 0 5-15,8 4 2 16,-4-1 0-16,-3 1-5 15,5-1-5-15,-2 0-2 16,2 0-2-16,1 1 0 16,-1 0-1-16,1 2 0 15,0 1-1-15,-5-2-1 16,6 2 9-16,-3 0 9 16,-3 0 3-16,-1 0 3 15,0 4-9-15,-5-1-8 16,0 4-1-16,1 3-3 15,1 2 0-15,0 3 0 16,-2-1-2-16,1 3 0 16,-2 1 1-16,-3-2 0 0,4 2 0 15,-5 0 1-15,4-1 0 16,-3 0 0-16,1-3 0 16,1 4-1-16,-2-4 0 15,-2 0 1-15,2 5-2 16,-1-1 1-16,-3 4 0 15,2 7 0-15,-1-4 1 16,2 2-1-16,-1-4 1 0,-1-4 0 16,5 3 0-16,-6-5 1 15,1 0 0-15,-3-2 0 16,-2-1 1-16,-5 0-1 16,-1 3-1-16,1-1 2 15,-2 3-1-15,0-2 0 16,0-1 0-16,0 0 2 15,-2-1-1-15,0-5 2 16,2 1 0-16,-1-7-2 16,0 0 2-16,4-4 0 15,-5 0 0-15,-6 2 2 16,0 0 1-16,-8 5 2 16,0 0 0-16,-4 0-2 15,-5 2-1-15,-1-4-2 16,-1 0-2-16,4-3-1 15,8 2-2-15,0 0 0 16,-1 0 0-16,-2 0 0 16,-4-1 0-16,-4-3 0 0,-1 0 0 15,2-3-1-15,2 1 1 16,1-3 0-16,9 0 0 16,-3-1 0-16,-1-2 0 15,-1 4 0-15,-11-6 0 16,4 3 0-16,1 0 0 15,1-2 0-15,4-1 1 16,3-3 0-16,-1-3 0 16,6 1 1-16,-2-1 0 0,-4 0 1 15,0-2 0-15,-8-3 0 16,1 0-1-16,3 1 2 16,2-1 1-16,6-6 6 15,3 1 3-15,1-8 3 16,2 1 1-16,0 1-3 15,-4 1-1-15,3-2-4 16,-5-1-1-16,3-4-2 16,0 0-1-16,-1-3 1 15,2-1 1-15,-2-4 0 16,5-2 0-16,1-4-4 16,5 2-3-16,-3-2-1 15,0-1-1-15,-5 0-1 16,-3-3 1-16,-3-1-1 15,2 0-1-15,1 0 1 16,3 1 0-16,0 4 0 16,1-2 0-16,-1 1-1 0,6-2 0 15,4-1 0-15,8 2-1 16,0-5 0-16,-4-1 1 16,-3-1 1-16,-3-3 0 15,-2 3 0-15,6 3 0 16,-3 0 0-16,0 3 0 15,4 1-1-15,-1 0 0 16,4 4-1-16,1-1 1 16,2 3 0-16,3-1 1 0,-1 2 0 15,2-1-1-15,2-2 0 16,5 12-1 0,5 8 1-16,2 1 0 0,-15-22 0 15,4 3 1-15,2 10 0 16,8 8-1-16,3 5-2 15,-4 0 0-15,6 3-4 16,-1 2-3-16,0 2-4 16,1-3-2-16,0 0 2 15,0 0 2-15,0 10 5 16,1 7 1-16,2 33 2 16,-3-28 2-16,0 1-1 15,3 2 1-15,2-2-1 16,0-3-1-16,3 1 1 15,-4-1 0-15,4-3 1 16,-2 3 0-16,0-4 1 16,-3-6 1-16,-2-5 0 0,-2-5 0 15,-2-4-15-15,3 3-5 16,-1 0-7-16,0 0-2 16,-6-16 14-16,-18-37 5 15,7 25 7-15,5-2 3 16,1-3 0-16,7-2 1 15,-3 2-1-15,-1 1-1 16,8 8 0-16,-2 6 1 16,5 9-3-16,4 7-5 15,0 4-4-15,3 4-1 0,2 7 4 16,-4 2 3-16,3 4 4 16,6 6 0-16,2 0 1 15,10 0 24-15,9-1-71 16,7-4 43-16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24:45.19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13521 9287 274 0,'-24'-42'171'16,"23"42"-28"-16,-3-4-42 16,4 4-24-16,-2 0-37 0,2 0-14 15,0 0-16-15,0 0-5 16,0 0 6-16,0 0 5 16,0 0 6-16,0 0 2 15,0 0-8-15,0 0-5 16,0 0-4-16,0 0-3 15,0 0 0-15,0 0-2 16,2 3-1-16,0 2 1 16,2 2-2-16,-3-1 0 15,5 1 0-15,-2 0 0 0,-2 1 0 16,4 1-1-16,30 26 0 16,-25-25 1-16,3-1-1 15,0 1-1-15,-1 1-1 16,3 1 0-16,2-1 0 15,3 1 1-15,3 1 2 16,0 0 0-16,2 3-1 16,1-1 0-16,2 3-1 15,5 0 0-15,-1 3 0 16,3 0 0-16,-1-1 2 16,3 4-1-16,-2-1 0 15,-6 3 0-15,6-2-1 16,-5 1 1-16,4 1 15 15,5-3 4-15,1 2 2 16,0 5 2-16,4-4-14 16,-4 3-1-16,4-1-3 15,2-2-1-15,-3 3 0 0,4 2-2 16,-3 1 0-16,-5-1 0 16,0 5-1-16,-4-2 1 15,5 3 0-15,-1 3-1 16,4 0 0-16,0 2 28 15,-1-3 5-15,0 0 1 16,1-3 4-16,-3 2-31 16,1 2-4-16,-1 0-1 0,4 4 0 15,1 1-1-15,0 0 0 16,5 2 0-16,3 0-1 16,1-3 0-16,0-2 25 15,3-1 2-15,-4 2 3 16,0 0 1-16,1 0-24 15,-2-2-2-15,5 2-2 16,-1 2 0-16,2 1-2 16,4 4 1-16,-3-1-1 15,5-2 0-15,-14 0 1 16,-2-3 0-16,4 0 0 16,-6-4 0-16,7 0 0 15,-1-3 1-15,-3-7 2 16,-3 4 2-16,-4-9 7 15,-4-3 3-15,-14-7-81 16,-1-9-157-16,-13-9 147 16</inkml:trace>
  <inkml:trace contextRef="#ctx0" brushRef="#br0" timeOffset="1122.94">13583 9330 137 0,'-39'-28'109'15,"39"28"11"-15,-1 1 41 16,-1-1 18-16,1 0-3 16,-1-1-18-16,2 0-41 15,-2 0-16-15,1 0-17 0,0 0-1 16,0 0-7-16,0 0-4 16,0-1-1-16,0 1 2 15,0 0-2-15,-10-3-2 16,-6-11-11-16,-33-28-9 15,17 22-15-15,0-2-4 16,-7-2-10-16,-7-10-4 16,-10-3-6-16,-5-4-3 15,-5-11-3-15,1 0 0 16,3-4 0-16,-6-6-1 16,-7 6 1-16,-9 3-1 0,15 0-1 31,35 27-1-31,0 0 0 0,-104-81-1 0,-12-10 1 15,0-2-1-15,45 43 1 16,0-7 0-16,8-1 1 16,0-7-1-16,-9 1-1 15,8 2 0-15,7 4 4 16,6 2 5-16,1-3 6 16,-1 2 0-16,-6 2-6 15,3 4-4-15,9 9-9 16,9 8-17-16,7 7-58 15,3 3-43-15,10 9-111 16,3 4-37-16,15 5 168 16</inkml:trace>
  <inkml:trace contextRef="#ctx0" brushRef="#br0" timeOffset="3364.37">12641 13069 201 0,'6'-82'169'0,"-9"75"14"15,-3 5-44-15,2-2-22 16,0 6-26-16,-3 0-6 0,3 3-14 16,0-1-7-16,1 4-14 15,0 3-8-15,2 1-16 16,0 4-6-16,5 2 5 15,0 0 5-15,4 1 19 16,1-4 3-16,-3-7-11 16,5-2-7-16,1-4-16 15,1-4 0-15,2-5 8 16,0-2 4-16,-3-8 4 16,0 3-1-16,-5 0 31 15,-4 0 7-15,-3 5 32 16,-2 0 17-16,-9 0-13 15,-1 1-8-15,-4-3-37 16,-2 2-16-16,4 8-22 16,2 0-7-16,0 6-7 15,1 2-9-15,2 5-12 16,1 2-3-16,4-2-2 0,2 1 2 16,2-4 3-16,2-2-1 15,1 2 0-15,4-3-21 16,-2-2-83-16,2 1-63 15,-1-7-189-15,0 0 222 16</inkml:trace>
  <inkml:trace contextRef="#ctx0" brushRef="#br0" timeOffset="3937.86">11895 12983 344 0,'-33'5'212'0,"29"-1"-27"0,5 3-41 15,-2 0-33-15,-1 3-10 16,5 6-5-16,-2-2-5 15,10 4-11-15,2-3-1 16,-2-3 7-16,-5 0-4 16,3-4-25-16,-1-6-16 15,-2-7-19-15,7-2-3 16,2-5 2-16,-4 0-1 0,0-1 2 16,-2-5-1-16,-9 7 32 15,2-1 13-15,-4 0 35 16,-8 4 11-16,1-3-28 15,-1 4-10-15,-4 2-37 16,7 5-12-16,-4 4-14 16,1-2-7-16,8 5-13 15,-7-2-8-15,8 5-8 16,0 1-13-16,1 1-126 16,9 3-89-16,5-2 151 15</inkml:trace>
  <inkml:trace contextRef="#ctx0" brushRef="#br0" timeOffset="4683.41">12741 12897 200 0,'-1'0'141'16,"0"0"-18"-16,0 8 8 16,2 4 6-16,2-1-41 15,20 21-17-15,-10-32-37 16,-3-2-11-16,-1-9 34 15,0 6 11-15,-7-5 9 16,-2 0 14-16,-3-1 4 16,-4-1 7-16,-3 2 14 15,0 2-13-15,-4 1-24 16,3 2-7-16,0 5-17 0,5 4-9 16,-2 1-24-16,2 6-12 15,-1 4-19-15,-3-2-3 16,4 3-2-16,-1-8 0 15,6-2 0-15,2 0-4 16,4-5-3-16,1 2 0 16,-2-3 6-16,2-3 4 15,-4-1 6-15,0 1-3 0,-3 2-2 16,0 0-1-16,0 0 1 16,0 0 2-16,0 0-3 15,0 0-5-15,0 0-5 16,-2 1 2-16,2 0 7 15,0 0 4-15,-1 4 4 16,-1 3 0-16,0-2 1 16,1 1 0-16,-2-2-4 15,0 2-2-15,1-5-46 16,2 2-59-16,0-3-203 16,0 0 197-16</inkml:trace>
  <inkml:trace contextRef="#ctx0" brushRef="#br0" timeOffset="5365.13">12648 12848 715 0,'0'0'281'16,"-1"0"-174"-16,0 0-105 15,0-1-82-15,0 0 55 16</inkml:trace>
  <inkml:trace contextRef="#ctx0" brushRef="#br0" timeOffset="5529.71">12648 12779 564 0,'24'-40'282'0,"-25"42"-105"16,-2-2-53-16,0-2-89 16,2 1-17-16,-2 0-59 15,3 0-61-15,0-7 66 16</inkml:trace>
  <inkml:trace contextRef="#ctx0" brushRef="#br0" timeOffset="5680.3">12681 12553 691 0,'-3'1'335'16,"-1"-1"-125"-16,-1 1-55 15,4-1-90-15,0-1-32 16,0 0-79-16,0 0-52 16,0 0 60-16</inkml:trace>
  <inkml:trace contextRef="#ctx0" brushRef="#br0" timeOffset="6639.29">12653 12496 475 0,'-2'-73'290'0,"-2"70"-23"15,-1 0-61-15,-3-1-107 16,-2-2-39-16,0-3-59 16,1-5-9-16,3 1-11 15,5 0-19-15,-1-1-58 16,2 4-69-16,0-3-166 15,0 0 204-15,1-2-149 16,0-1 57-16,2 1 245 16,-3-1 60-16,0 4 104 15,0-2 13-15,-2 3-20 16,0 3-24-16,-4 0-71 0,1 4-33 16,-4-1-34-16,1 0-10 15,2-2-17-15,-1-2-30 16,3-2-67-16,-2-1-33 15,6-2-33-15,-3-1 23 16,2 2 76-16,-1 0 65 16,-2 2 114-16,1 0 20 15,1 5 22-15,1-3-19 0,0 5-62 16,1 0-16-16,-3-6-30 16,-3 4-14-16,5-3-10 15,-2-2 0-15,0 1-3 16,3-3-1-16,0 3-1 15,-3 2 0-15,2-1 3 16,1 2 1-16,-1-5 2 16,3-2 0-16,1 2 20 15,-3 0 14-15,0 0 15 16,2 5 2-16,0-3-18 16,-1-1-13-16,2 2-15 15,-2-2-3-15,-3-1-3 16,2 3 0-16,-3-3-4 15,2 0-4-15,1-1-21 16,-3-2-3-16,6-3 0 16,-1 0 6-16,0-2 23 15,5 0 5-15,-7 0 4 16,-1 3 5-16,2 2 8 0,-5-2 1 16,4 3-5-16,-2-4-8 15,0 1-56-15,1-5-43 16,3-2-102-16,1 0-49 15,0-2-32-15,2 3 152 16,-5 1-35-16,3 2 74 16,1 4 183-16,-2-4 46 15,1 2 85-15,0-1-12 16,2-2-61-16,1 4-38 16,-4-3-64-16,-2-5-16 0,-3-2-27 15,-3-6-7-15,-3 0-8 16,2 1-3-16,-1-1 2 15,-5-2-5-15,3 0-78 16,0 0-36-16,0-2-19 16,2 1 9-16,3 0 113 15,-5 1 66-15,4 3 78 16,-1-2 27-16,1 5 28 16,-3-1-4-16,5 0-37 15,-5 2-28-15,2-2-59 16,2-1-27-16,-1-2-27 15,4-2-3-15,-2 3-1 16,4 3-38-16,0 2-137 16,8 7-214-16,12 3 243 15</inkml:trace>
  <inkml:trace contextRef="#ctx0" brushRef="#br0" timeOffset="8035.15">12801 13035 255 0,'-66'-35'125'15,"67"35"-37"-15,-1 0-7 16,2 0-3-16,-2 0-5 16,0 0-18-16,0 0-16 0,0 0-29 15,0 0-4-15,7 4-6 16,7 1-2-16,28 25-2 15,-25-22-1-15,7-5 3 16,-1 3-2-16,5-3 9 16,2 3 21-16,0-1 30 15,-1-3 9-15,3 7-3 16,3-2-20-16,5 2-27 16,2 1-4-16,8-4 3 15,1 1 2-15,3-2 2 16,4-2 0-16,4 4-2 15,-3-5-1-15,1-1 0 16,2 6 13-16,1-5 9 16,6 3 2-16,6 2 1 15,-1-3-13-15,-3 1-13 16,-5-1-2-16,-3 0-6 16,-3 0-24-16,2-1 74 15,3-1 4-15,-1-1 3 0,1-1 28 16,-4 0-57-16,-2 0 5 15,-6-2 5-15,-5 0 2 16,-3 0-16-16,-2-2-7 16,-5-2-8-16,-2 1-4 15,-4-1-3-15,-5 0 0 16,-5 1 2-16,-1-1 0 16,-10 3 1-16,0 0 2 15,-6 3 6-15,0 0 6 0,-3-2 10 16,-3 1 4-16,0-1-3 15,0 1-7-15,0 0-23 16,-2 0-26-16,-7-1-54 16,-6-4-29-16,-27-24-85 15,28 24-38-15,-7-4 144 16</inkml:trace>
  <inkml:trace contextRef="#ctx0" brushRef="#br0" timeOffset="9515.2">12947 13016 193 0,'-1'2'151'16,"1"1"13"-16,1 0-22 16,-2-3-4-16,0 0 7 15,0 0 2-15,0 0-4 16,0 0-9-16,0 0-39 16,-1 0-19-16,0-1-35 15,-2 0-12-15,1 0-12 16,-2 0-5-16,2 0-7 15,0 0-2-15,0-1-2 16,1 1-1-16,-2 0 0 16,2 0-1-16,1 1 1 15,-3 0 1-15,4 0 5 16,-2 0 4-16,-1 0 10 16,1 0 2-16,1 0 0 0,-1 0-5 15,2 0-13-15,-2 0-2 16,1 0-4-16,0 0 1 15,0-1 4-15,0 0 4 16,0 0 7-16,0 0 2 16,1 0 7-16,0 0 1 15,0 0-2-15,5 1-2 16,6 0-9-16,6-2-3 16,21-4 2-16,-18 5 2 0,9-3 7 15,-1 2 6-15,7-1 0 16,0-1-2-16,4 0-3 15,2-1-5-15,3 2-1 16,1-1-1-16,6 2-4 16,0 3-1-16,0-1-5 15,-7 1 20-15,0 0 15 16,-3-1 1-16,5 0 5 16,5 1-19-16,3-3-10 15,4-1 4-15,0-2 4 16,-3-5 0-16,-1 4-2 15,-1-1-1-15,-6-1-2 16,1 2 0-16,2-2-3 16,-1 0-2-16,7 0-5 15,3 0-2-15,-3-1-2 16,-3 0 0-16,3 1-2 16,-12 1 1-16,-6-1 1 0,3 1 0 15,-9 0 0-15,3 0 1 16,-5 3 0-16,0 1 0 15,-5-1 2-15,-1 1-1 16,-4-1 0-16,-2-1 1 16,-5 4-1-16,-3 0 1 15,-4-1 2-15,-2 2-1 16,-4-2 2-16,0 1 1 16,0-1-1-16,0 1 0 15,0 0-3-15,0 0-3 0,0 0-28 16,0 0-27-16,0 0-78 15,-1 0-53-15,0-5-121 16,0 0-62-16,0-3-153 16,0 2 307-16</inkml:trace>
  <inkml:trace contextRef="#ctx0" brushRef="#br0" timeOffset="9879.75">14798 12731 390 0,'-34'-23'220'0,"27"23"-26"15,2 1-22-15,1 1-18 16,2 0-5-16,1-2-5 16,0 0-7-16,0 0-25 15,0 0-11-15,0 0-24 16,1 0-12-16,0 0-21 16,0 0-10-16,0 0-18 0,10 5-4 15,7 1-6 1,28 9-1-16,-20-11-3 0,4-3-1 15,4-1 3-15,-1 0 5 16,1-1 12-16,-2 0 13 16,-10 0 11-16,-2 2 2 15,-11 3 25-15,-3 0 14 16,-11 5 11-16,-4 0 0 16,-13 3-34-16,-4 2-25 15,-7 3-25-15,-6-2-7 0,1 4-12 16,1-1-18-16,-2-3-56 15,4 1-34-15,1-6-86 16,-2-5-35-16,5 1 150 16</inkml:trace>
  <inkml:trace contextRef="#ctx0" brushRef="#br0" timeOffset="10990.31">12818 13065 283 0,'60'12'218'15,"-53"-17"7"-15,-4 1-62 16,5-2-18-16,4 2-25 16,0-1-5-16,5-5-11 15,1-3-7-15,2-8-21 16,4-1-9-16,11-3-15 16,7-6-2-16,13-4 6 15,5-7 1-15,13-7 0 16,0-1-8-16,4-4-17 0,-4-1 4 15,-2 2 3-15,5-1 0 16,3 1 22-16,3 3-4 16,-6-1-10-16,-8 0-1 15,-13 4-23-15,-10 3-8 16,-7 9-5-16,-5 2-1 16,-7 10-4-16,1 4 2 15,-11 5 0-15,-3 4 0 0,-7 3 0 16,-1 4-1-16,-3 2-3 15,-2 1-4-15,0 0-8 16,0 0-11-16,0 0-10 16,0 0-6-16,-1 0-31 15,0 0-16-15,0 0-82 16,0 0-52-16,-3 0-38 16,-3-1 13-16,-4-2 88 15,2 1 60-15,6 1 95 16,-7-2 30-16,4 1 36 15,-2 1 11-15,0 0 21 16,6 1 9-16,1 0 3 16,0 0 4-16,0 0-14 15,0 0-20-15,0 0-25 16,0 0-7-16,0 0-9 16,-1 0 1-16,1 0 1 15,0-2-9-15,1 1-19 16,5-2-6-16,22-5-5 0,29-37 0 15,-25 27 0-15,1 5 2 16,-3-2-1-16,-1 8 2 16,-8 2 3-16,-4 4 1 15,-9 2 10-15,-4 2 4 16,-5 5 4-16,-3 0 2 16,-6 3-9-16,-1 3-11 0,-6 0-45 15,-2 3-24-15,-1 6-74 16,-2-1-51-1,-9 4-94-15,-2 4-105 0,-2 4 244 16</inkml:trace>
  <inkml:trace contextRef="#ctx0" brushRef="#br0" timeOffset="11982.77">12997 12980 484 0,'-3'1'278'16,"1"1"-53"-16,2-1-65 16,-1-1-28-16,0-1-51 15,0-1-22-15,0 1-35 16,1-2-4-16,3-16 21 16,12-30 26-16,3 18 23 15,-1-6 7-15,10-11-10 16,3-3-21-16,2-5-21 15,2-1-8-15,3 1-12 16,-4-3-6-16,2-2 9 16,-1 1 5-16,-3-5 19 15,-2 1 5-15,-5 1-8 16,-2 4-7-16,-10 9-19 16,5 9-3-16,-12 7-2 15,0 7 3-15,3 8-1 0,-12-4 0 16,4 7-7-16,3 0-4 15,-7-2-4-15,5 4-3 16,0 4-1-16,-3-3 1 16,2 8 0-16,0 0 0 15,-1 2 1-15,0 2-1 16,0 0-2-16,-1 0 0 16,2 0-1-16,-2 0-2 15,2 0-1-15,0-1-1 0,0 1-4 16,0 1-1-16,-1 0-3 15,0 0 1-15,0 0 2 16,0 0 3-16,-2 11 4 16,-9 6 1-16,-32 25 2 15,30-23 3-15,3-8 2 16,-1-3 1-16,7-5 2 16,0-5 0-16,4-3-9 15,4 0-5-15,5-7-6 16,5-1-2-16,7-7 5 15,6 1 1-15,-6 1 4 16,6-1 1-16,-8 5 3 16,-1 0 0-16,-1 7 1 15,-8 3-1-15,-1 5 0 16,-5 2-1-16,3 4 0 16,-4 1 0-16,1 2 1 15,1 2-1-15,-3 1-29 16,2 2-47-16,-4 4-131 0,-1 2-117 15,-4 9 196-15</inkml:trace>
  <inkml:trace contextRef="#ctx0" brushRef="#br0" timeOffset="13655.49">12682 12983 204 0,'-2'0'198'16,"2"-2"25"-16,0 1-15 15,-1 1-19-15,1-1-36 16,0 0-16-16,0 0-24 15,0 0-6-15,1-12-3 16,0 0-2-16,2-30-9 16,0 28-5-16,-1-5-21 15,-1-1-4-15,1-6-5 16,0-2-5-16,-2 0-13 16,1-3-5-16,-1-2-12 15,-1-3-4-15,0-5-2 16,0 3 3-16,3-3-1 15,-2 1-3-15,-1 0-6 0,-2-4-4 16,0 6-4-16,0-3 0 16,3 0 0-16,5 3 2 15,-5-3 3-15,2 2 0 16,0-2 0-16,-1 1-2 16,2 0-4-16,2 2 0 15,0 3-1-15,2-1 0 16,1 6 2-16,-3-3-1 0,1 2 1 15,-3 0 1-15,0 2 0 16,0-3 0-16,1 2-2 16,2-2 0-16,1 5-1 15,2 4 0-15,-4 0 0 16,2 3 1-16,-3 1 0 16,0 3 0-16,2 2 0 15,-3 4 0-15,1 3-1 16,-2-3-1-16,2 2 0 15,0 2-1-15,1 0 1 16,-1-1 0-16,0 4 1 16,-1-4 0-16,-3 6 0 15,1 3 0-15,-1 0 0 16,-1-1-1-16,1 0 0 16,0 0 0-16,0-1 1 15,0 0 0-15,0 0 2 16,0 0 1-16,0-1-1 0,0 1 1 15,0 0-1-15,0 0 0 16,0 0-1-16,0 0-1 16,0 0 0-16,0 0 0 15,0 0 1-15,0 0 1 16,0 0 1-16,0-1-1 16,0 1 0-16,-1 0 0 15,-1 0-1-15,2 0-1 16,0 0 2-16,0 0-1 15,0 0-2-15,-2 0-3 0,1 0-7 16,0-1-1-16,0 1-2 16,0 1 3-16,0 0 5 15,-5 3 2-15,-4 3 4 16,-3 9 2-16,-23 27 4 16,26-30 3-16,3-2 3 15,-2-7 1-15,-3-1 0 16,1-2-3-16,2 2-3 15,3-2-3-15,2 0-2 16,0-3-1-16,1-1-1 16,2 3 0-16,-1 0 0 15,2 0-3-15,-2 0-4 16,1 0-1-16,0-1-2 16,0 1 0-16,0-2 2 15,2-11 0-15,1 1 3 16,11-27 1-16,-5 25 1 0,1 1 2 15,1-4-1-15,1-2 0 16,1 7 0-16,-1-2 0 16,-3 2 1-16,2 4 1 15,-2 3-1-15,-1 2-1 16,-2 4-4-16,0 2-1 16,3 4 0-16,0 2 0 15,-3 1 3-15,1 7 3 16,-4-4 1-16,3 6 0 0,-3 0 0 15,1-4-1-15,1 7 18 16,-6-7-38-16,3 6-82 16,2 3-73-16,-2 4-330 15,4 11 330-15</inkml:trace>
  <inkml:trace contextRef="#ctx0" brushRef="#br0" timeOffset="15876.33">12699 11592 154 0,'0'-12'131'15,"1"-1"18"-15,0 3-5 16,-1-2 4-16,0 5-3 16,0 3-5-16,0-1 3 15,-4 4-6-15,4-1-23 16,0 2-16-16,-2 0-30 16,1-1-10-16,1 1-24 15,0 0-12-15,0 3-18 16,0 20-5-16,5 40-3 15,-5-19 0-15,-2 11 3 0,2 5-2 16,-3 7 3-16,-1 3 0 16,3 9 0-16,0 7 1 15,-3 5 2-15,1 0-1 16,-1-6 2-16,-2-10 1 16,3-10-1-16,2-2 0 15,1-10 0-15,2 0-1 16,1-11-1-16,1-5 0 0,0-12 2 15,0-6 0-15,-1-6 1 16,-1-7 4-16,-2-6 4 16,0-4 1-16,-1-15-2 15,1-5-1-15,1-15 4 16,-2-11 0-16,2-6 2 16,2-3-2-16,-3-3-9 15,1 1-2-15,1-8 9 16,0 0 12-16,-4-6 13 15,6 1 1-15,-6 6-5 16,2 0-9-16,3 9-5 16,-4 1-1-16,1-4-5 15,1 0-4-15,0-6-7 16,1-1-2-16,2 3-1 16,3 5 0-16,2 10-1 15,-2 6 1-15,0 10 1 16,-5 4 1-16,-2 8 4 0,-1 6 1 15,-2 8 0-15,1 2-3 16,-1 8-21-16,1 4-12 16,1 6-10-16,1 9 0 15,1 10 17-15,3 8 7 16,-1 18 6-16,-3 3 1 16,0 20-4-16,-1 11 0 15,0 6 3-15,1 1 0 16,2 1 2-16,2 1 3 0,3-5 0 15,2 0 1-15,0-13 5 16,-1-8-1-16,1-9 3 16,-4-9 0-16,-3-7 2 15,1-6 1-15,-3-15 0 16,1-3-2-16,0-13 1 16,-1-7 4-16,0-5 5 15,-5-8-5-15,0-6 0 16,0-2-7-16,-2-10-3 15,-1-2 5-15,4-6 1 16,-2-2 1-16,1-11-3 16,2 0-4-16,-1-9-1 15,4-6-2-15,1-7 2 16,6 2-1-16,-1 4 2 16,-1 2 0-16,0 13 1 15,0-3 1-15,-1 0 0 16,-4-2 1-16,0-7-2 15,0 4 0-15,-1 1-1 0,3 10 2 16,-1 8 0-16,-1 5 1 16,2 10 1-16,-2-1-1 15,-2 7 5-15,4 1 2 16,-2 5 1-16,2 3-1 16,-1 3-4-16,-2-1-6 15,1 6-12-15,0 0-3 16,0 0-4-16,0 3 2 0,0 25 10 15,5 36 2 1,-3-8 2-16,-2 10 0 0,-1 15 0 16,-1 3 0-16,-4-2-1 15,2 1-3-15,-1 2-17 16,-2 3-7-16,2-1-2 16,0-2 4-16,3-13 19 15,2-5 6-15,2-12 4 16,1 0 2-16,-3-6 1 15,3-5 0-15,-3-9 2 16,-1-10 0-16,1-11 1 16,-2-7 0-16,2-6 7 15,-2-3 3-15,1-8-1 16,1-4 0-16,-4-15-6 16,2-4 3-16,-3-9 6 15,0-4 0-15,3-2-5 16,-5-6-7-16,6-3-6 15,-1-5 0-15,3-9-1 0,4 0 0 16,0-3 1-16,0 1 0 16,2 7 1-16,-4-1 1 15,0-1-1-15,1-1 0 16,-1-4-1-16,2 5 0 16,2 5 0-16,-1 8 0 15,0 14-1-15,-4 6 1 16,0 12 0-16,-2 5 1 15,5 7 3-15,-4 0-3 16,-1 8-3-16,0 0-8 0,0 3-16 16,0 0-5-16,0 0 4 15,2 11 6-15,3 18 15 16,3 42 4-16,-9-16-1 16,-3 4-2-16,-4 17-5 15,-1 3-5-15,2 1-14 16,0 3-6-16,-2-3-3 15,3 4 3-15,0 3 13 16,1 1 9-16,-2-9 9 16,3-2 2-16,0-5 3 15,-2-3 2-15,3-5 0 16,-1-7 0-16,2-17 2 16,2-13-1-16,1-16 8 15,0-9 1-15,-1-16 1 16,-1-9 6-16,0-18-1 15,0-7 8-15,2-5 13 16,1-1-2-16,-3-4 1 0,-2-1-8 16,0-12-14-16,-6-8-4 15,7-3 4-15,-2 1 1 16,2 10 3-16,2 7 0 16,-3 7-12-16,3 2-3 15,0 3-2-15,0 3-2 16,3 7 4-16,-3 1-19 15,-2 11-89-15,2-3-64 0,-4 11-188 16,4 3 210-16</inkml:trace>
  <inkml:trace contextRef="#ctx0" brushRef="#br0" timeOffset="17322.22">12760 11455 261 0,'0'0'196'15,"0"0"3"-15,0 0-20 0,0 0-22 16,0 0-48-16,0 0-23 16,0-1-39-16,0 0-4 15,0 0 37-15,0 0 11 16,2-13 14-16,5 2 3 16,17-29-23-16,-24 23-6 15,2 3-13-15,-1-3-6 16,2 1-12-16,1-6 0 15,-1-6 4-15,-1-3 0 16,-2-5-4-16,2 4-9 16,-2 0-16-16,1 1-4 0,-1 0-7 15,-1 1-2-15,0 5-1 16,0 2-1-16,0 4-3 16,3 0-3-16,0 2-2 15,1-2 0-15,-1 1 1 16,1-2 0-16,-3-1 3 15,2 2 0-15,-2-1 3 16,-1 2 1-16,0-2-2 16,-1 1 0-16,0-2-3 15,2 0-2-15,0 2 0 16,0 0-1-16,2 0 0 16,-2-1 0-16,1 6 0 15,1-2 0-15,-2 2 0 16,4 5 1-16,-4 1 0 15,0 4-1-15,2 3-2 16,-2 1-3-16,-2 0-2 0,2 1-1 16,0 0-1-16,0 0 1 15,0 0 2-15,0 0 1 16,0 0 3-16,0 0 2 16,0 0 1-16,0 0 1 15,0 0-1-15,0 0 0 16,0 0 0-16,0 0 0 15,0 0-1-15,0 0 0 0,0 0 0 16,0 0 0 0,0 0 0-16,0 0 0 0,0 0 0 15,0 0 1-15,0 0 2 16,0 0 0-16,0 0 2 16,0 0 0-16,0 0 0 15,0 0-1-15,0 0-3 16,0 0-1-16,0 0-4 15,0 0-2-15,0 0 0 16,0 0 2-16,0 0 4 16,0-1 2-16,0 0 4 15,0 0 0-15,0-1-1 16,0 2-3-16,0 0-10 16,0 0-5-16,0 0-5 15,0 0 1-15,0 0 7 16,0 0 3-16,0 0 7 15,0 0-9-15,0 0-12 0,0 0-9 16,0 0-22-16,0 0-8 16,0 0-15-16,0 0-4 15,0 0-7-15,0 0 6 16,0 0-5-16,0 0-12 16,0 0-87-16,0 0-80 15,0 0 166-15</inkml:trace>
  <inkml:trace contextRef="#ctx0" brushRef="#br0" timeOffset="18026.57">12738 11424 569 0,'1'13'293'16,"0"-40"-69"-16,1 0-40 15,2-9-49-15,0-3-14 16,1-6-25-16,2-4-9 0,0 1-13 16,-1-2-10-16,4 4-22 15,-4-2-12-15,1 5-18 16,1 0-4-16,-5 2-2 16,4 2-2-16,-4 6-2 15,2 5-1-15,-1 6 0 16,0 6 0-16,-2 9 2 15,3-1 0-15,-3 7 1 16,-2-1-1-16,0 2-4 16,-1-1-7-16,1 1-10 15,0 0-4-15,0 0 2 16,0 0 5-16,0 0 10 16,0 0 4-16,0 0 0 15,0 0 0-15,0 0 1 16,0 0-1-16,-1 0-13 15,0 0-16-15,0 1-31 0,-2-1-13 16,3 0-22-16,-1 0-18 16,0 0-74-16,0 0-73 15,0 0 164-15</inkml:trace>
  <inkml:trace contextRef="#ctx0" brushRef="#br0" timeOffset="19334.68">12805 10740 182 0,'0'0'138'0,"0"1"25"15,0 0-14-15,0-1-14 16,0 1-9-16,0-1-14 16,0 0-10-16,0 1-30 15,0 0-15-15,0-1-26 16,0 0-9-16,0 1-7 15,0-1 0-15,0 0 6 0,0 0 8 16,0 0 14 0,0 0 5-16,0 0 6 0,0 0-5 15,0 0-15-15,0 0-5 16,5 0-1-16,-1-1 6 16,0-1 15-16,-2 0 8 15,-2 1 6-15,1-6 1 16,5-4-7-16,-1-1-7 15,10-28-16-15,-15 28-9 0,0-2 8 16,0 0 6-16,0 0 19 16,-5-3 8-16,3 0-8 15,-5-4-5-15,1 1-13 16,-1-1-9-16,-6-7-9 16,0 3-2-16,-3 1-2 15,-2 0 1-15,-1 4 1 16,-4 0 1-16,2-5 1 15,-5-2-3-15,2-4-4 16,1-1-4-16,-2-6-5 16,2 4-3-16,-1-6 0 15,-1-1-1-15,3 1 1 16,-6-3-1-16,4 6 1 16,-1 3-1-16,-7 3 0 15,1 2 0-15,-8 1-1 16,4 2 0-16,1 4-1 15,5-1-1-15,5 3-1 16,-1 1 0-16,3-3 1 0,2 7 0 16,4-6 0-16,0 2 0 15,6 5-3-15,0-3 0 16,6 10-2-16,-2-3 0 16,4 1 2-16,-1 5 0 15,2 1-4-15,0 3-2 16,0 0-7-16,1 0-2 15,0 0 1-15,0 0 4 16,0 0 7-16,0 0 2 0,0 0 4 16,0 0 0-16,0 0 0 15,0 0 1-15,0 0 0 16,0 0 0-16,0 0 0 16,0 0 0-16,0 0 1 15,0 0 0-15,0 0 1 16,0 0 0-16,0 0 2 15,0 0-1-15,0 0 1 16,0 0-1-16,0 0-1 16,0 0 0-16,0 0 0 15,0-2 0-15,0 1 1 16,0 0 0-16,-1 0 1 16,0 0-1-16,-2 0 0 15,2-2-1-15,-6 0-6 16,0-2-4-16,2 2-14 15,0 2-5-15,4 1 0 0,0 0 2 16,-5 14 11 0,2 41 5-16,12-26 4 0,3 0 2 15,-3-7 2-15,1-3 1 16,1-11-1-16,-1 0 1 16,-4-6 1-16,2-2 3 15,-5-4 3-15,-2-6 1 16,-1-4-2-16,-2-6-3 15,-2-2-3-15,3 0-1 16,-3-4 1-16,-1 0 1 0,1-1-1 16,0 3-1-16,5 7-5 15,0 8-9-15,9 5-8 16,2 3-3-16,8 6-2 16,1 1 7-16,18 4 5 15,7 2-57-15,9-1 54 16</inkml:trace>
  <inkml:trace contextRef="#ctx0" brushRef="#br0" timeOffset="22636.84">12845 13073 295 0,'5'0'160'15,"6"3"-31"-15,-5-5 15 16,4-2-6-16,0-1-6 16,-2-5 6-16,7 1-4 15,1-1-11-15,0-4-13 16,4 0-37-16,2-2-16 15,11 0-27-15,3-4-8 16,13-3-13-16,-2-3-2 16,5-7-3-16,7 1 1 15,4-4-2-15,0-2-1 0,-7-2 18 16,0 1 9-16,-7 1 11 16,2-2 5-16,6 3-15 15,-4 1-7-15,6-1-12 16,-3 2-1-16,-1 1-1 15,1-2 2-15,-11 2 3 16,2 0 1-16,-9 2-1 16,-1 1 0-16,-2 3-4 15,-2-1 1-15,-2 5-2 16,-5 1 0-16,-2 2 13 16,-2 3 2-16,-7 0 3 15,-1 4 1-15,-5 3-10 16,0 2-4-16,-5 3 3 15,-3 0 6-15,-1 4 13 16,-5 1 4-16,4 1-5 16,0 0-7-16,0 0-19 0,-5 1-7 15,-13 8-3-15,-31 24 0 16,21-11-4-16,-5 2 0 16,-10 9-9-16,1 4-11 15,-9 7-24-15,-5 5-13 16,-11 3-47-16,-7 3 4 15,-7-2-8-15,0-2-12 16,10 3 5-16,5-2-2 16,6 0 37-16,1-2 27 15,2-6 52-15,2-6 7 0,13-7 5 16,7-5 2-16,13-11 17 16,8-4 9-16,9-7-2 15,5-2-4-15,7-2-19 16,1-1-9-16,5-3 0 15,0-2 2-15,8-2 7 16,-2 2 1-16,5-4 1 16,3-1 0-16,4-5 8 15,9-6 8-15,5-7 23 16,4-5 8-16,5-9 3 16,0-6-4-16,13-2-20 15,2-2-8-15,6 1-16 16,6-1-3-16,-10-5-4 15,-5 0 3-15,-4-2 20 16,-6 1 2-16,1 6 3 16,-4 2-3-16,-3 9-18 15,0 5-3-15,-8 10-2 0,-4-1 0 16,-10 11 2-16,-6 1 3 16,-7 6 11-16,-5 6 6 15,-6 0 10-15,-3 0 9 16,-1 3 5-16,0 0-2 15,0 1-12-15,1 0-12 16,-2 0-18-16,2 0-7 16,-2 0-1-16,-5 5-1 15,-20-1-1-15,-31 39-2 0,19-20-5 16,-7 6-3-16,-10 10-9 16,-4 6-20-16,-4 11-58 15,0 7-45-15,-6 8-45 16,-4-1 6-16,-2-1-28 15,-2-1-23-15,4 2-19 16,8 0-1-16,5 0 60 16,2-2 64-16,6-13 67 15,1-8 20-15,12-16 40 16,7-9 23-16,15-15 71 16,6-4 2-16,13-8 0 15,6-8 4-15,9-10-47 16,7 0 6-1,-12 11 5-15,0 1-12 0,42-42 7 16,3-3 2-16,7-8 17 16,-18 17 6-16,12-3-4 15,4-2-7-15,16-1-28 0,4-4-16 16,-7-1-15-16,2 4-5 16,-14 4-3-16,-7 5 0 15,1 8 0-15,-4 4 0 16,-9 11 3-16,-7 4 0 15,-13 7 13-15,-4 5-42 16,-11 6-184-16,-3 4-89 16,-4 5 151-16</inkml:trace>
  <inkml:trace contextRef="#ctx0" brushRef="#br0" timeOffset="23443.96">14337 11993 45 0,'4'-45'21'0,"-9"45"-5"15,-2-2-7-15,2 0-3 16,0 0-2-16,1-1-4 16,1 3-5-16,3 0 3 15</inkml:trace>
  <inkml:trace contextRef="#ctx0" brushRef="#br0" timeOffset="23856.84">14300 11948 270 0,'0'0'161'0,"0"0"-33"15,0 0-23-15,0 0-57 16,0 0-25-16,0 0-23 16,0 0-3-16,0 0 0 15,0 0 0-15,0 0 1 0,8-1 1 16,0-2 1-16,-4 1 0 16,3-1-1-16,-1-1-3 15,2-1-28-15,1 1-2 16,-3-1 0-16,2 1 3 15,-2 0 28-15,-1-1 5 16,-1 2 2-16,-2 1 1 16,1 0-3-16,-3 1-2 15,0-1-16-15,0 1-28 16,0 0-20-16,0 0 3 0,0 0 24 16,0 0 39-16,0 1 38 15,0 0 1-15,0 0-9 16,0 0-14-16,0 0-94 15,0 1 56-15</inkml:trace>
  <inkml:trace contextRef="#ctx0" brushRef="#br0" timeOffset="26803.76">14385 11908 135 0,'0'4'119'0,"0"-3"25"16,0 0-30-16,0-1-53 16,0 0-22-16,0 0-35 15,0 0-27-15,0 0-36 16,0 0-4-16,0 0 13 15,0 0 24-15,0 0 51 16,0 0 23-16,0 0 45 16,0 0 14-16,0 0-1 0,0 0-11 15,0 0-28-15,0-1-9 16,0 0-9-16,2-1-2 16,6-1-7-16,-2 0-3 15,4-3-6-15,25-14 3 16,-27 13 10-16,1-1 11 15,2 2 13-15,1-2 2 16,-1-1-3-16,-2 1-8 16,-1-4-9-16,1 2-5 15,0-1-6-15,5 1-3 16,-1 0-7-16,3-1-7 0,-6 1-5 16,5-2 0-16,-9 1-1 15,2 1 1-15,3 2-4 16,-5-1-1-16,9 0 3 15,-1 0 2-15,-1 1 1 16,3 0-1-16,0 1-6 16,-4-1-2-16,5-2-6 15,-1 0-1-15,2-1-1 16,3 3 0-16,-1 2 0 16,1-1 0-16,-1-3 3 15,0 2 5-15,-1-1 5 16,-2 0 1-16,2 5-2 15,-2-3-4-15,3 1-4 16,-2-1-2-16,-8 0 1 31,-6 4-1-31,1 1 1 0,17-10-1 0,-3 2-1 16,0 3 0-16,-5 4 0 0,-5 2-1 16,5-2 0-16,-3-1-1 15,-4-3 0-15,9 1 0 16,-8 2 0-16,8-4 1 15,1 6-1-15,-4-2 1 16,5-1-1-16,-5 0 1 16,2-1-1-16,3 2 1 15,-2-4 0-15,3 2 0 16,-3-2 2-16,0-2-1 0,-1 2 2 16,-1-1 6-16,-1-1 8 15,0-1 3-15,3 0 0 16,-1-1-7-16,2 4-8 15,-1 2-2-15,-3-1-1 16,-1 3-1-16,0-2-1 16,0 3 0-16,0 0 0 15,-1-1 1-15,-3 2 0 16,2 1 2-16,-6-2-1 16,4 2-1-16,-3-1 0 15,1-4 0-15,7 7-1 16,-5-3 0-16,0 0 0 15,-1 0 0-15,-7-2 1 16,3 2 1-16,-3 2-1 16,0 0-1-16,0-1 0 15,10 1-1-15,3 0 0 0,29 0 0 16,-26 1 1-16,0-1-1 16,2 1 0-16,0-1 0 15,0 1 0-15,3 0 1 16,1-1-1-16,6 0 0 15,4-2 0-15,2-1 0 16,8 0-1-16,2-3 1 16,2 2-1-16,2-1 1 15,-8 3 1-15,-2 1-1 16,-7 0 1-16,-2 2 0 0,-6 2-1 16,-2 0 0-16,0 3 0 15,-1 1 0-15,2-2 0 16,0 1 1-16,-7-2 0 15,3-2 1-15,-8 0 3 16,-4 3 0-16,-5-5 48 16,-1 3 12-16,-7-1 12 15,-5-2 1-15,-10-3-46 16,-5 0-13-16,0-2-12 16,4 3-1-16,-2-1-4 15,3-3 1-15,-9 2-2 16,-5-4 1-16,-3 4 0 15,-5 0 0-15,3 3-1 16,-2 1 0-16,3-2-1 16,3 0 0-16,4-1 0 15,4-3 0-15,0-1 0 16,5-2 0-16,3 1 1 0,-2-1-1 16,11 2-1-16,-2 1-2 15,5 2-3-15,4 1-2 16,0 0-7-16,9 1-6 15,-3 1-8-15,-1 1 0 16,0 0 4-16,4 0 7 16,19 5 9-16,29 8 3 15,-19-5 3-15,4-3 0 16,2-1 1-16,5 0 0 0,6-3 2 16,1-1 0-16,2-2 0 15,-2-2 1-15,-12-2 0 16,2 0 0-16,-12 0 0 15,2 1 0-15,1 3 0 16,-2 2 0-16,-2 2 0 16,-4 0 0-16,-8 4 1 15,-7-1 1-15,-5 0 2 16,-3 2 3-16,-4-1 5 16,-2-1 4-16,-10 3 3 15,-2-2 2-15,-13-1-3 16,-5-3-3-16,-4-1-5 15,-3 0-4-15,-1-2-4 16,-6-1-1-16,-9 0-2 16,-3 1-2-16,-6 1 1 15,6 3-1-15,2 5-1 16,-1-3 0-16,11 1-1 0,6 3-1 16,6-3-2-16,8 5 0 15,3-3-1-15,-1-3 2 16,11 0 0-16,0-5-1 15,11 0-8-15,4 0-12 16,2-2-11-16,-1 2 2 16,0 0 6-16,13 0 12 15,-1 0 10 1,21 2 1-16,1 0 3 0,20-4 1 16,12 0 1-16,7-2 1 0,-14 1 1 15,3-2 0-15,4 1 0 16,-2 1 0-16,-6-2 2 15,-7 0 1-15,-4 1 4 16,-1-2 1-16,1 1 5 16,-1 2-1-16,-9-1-1 15,-5 3-2-15,-8-1-3 16,-1-2 0-16,-6 3 0 16,-2-2 1-16,-5 2-1 15,-2 1 2-15,-2 0 1 16,-4 0 1-16,0 0 11 15,-2 0 4-15,-1-1 3 16,1 1 0-16,0 0-13 16,0 0-5-16,0-1-7 15,0 0-2-15,0 0-1 16,0-1-1-16,0 1 1 16,0 0 0-16,-1 0 0 0,0 0 0 15,0 0-2-15,0 0 0 16,0 0-1-16,0 0 1 15,0 0 0-15,1 0 2 16,0-1 0-16,0 1 1 16,0 0 0-16,-2 0 0 15,2 0-1-15,0-2-2 16,0 1-4-16,0 0-2 0,0 1-1 16,0 0-1-16,0 0 3 15,0-1 2-15,0 1 2 16,9-6 1-16,5 1-1 15,28-7 0-15,-25 13 0 16,1 1-1-16,4 1 0 16,-1 1 0-16,4 4 0 15,0 2 0-15,1 3 1 16,7 1 0-16,1-1 1 16,7 2 0-16,5 2 1 15,-2 1 1-15,4 4-1 16,-1-4 0-16,2 3 0 15,-1 3 0-15,1 0 0 16,-4 3 0-16,-6 3-1 16,1-1 2-16,1 4-2 15,0 3 1-15,9 4 1 16,-5 1 0-16,0 0 1 0,-2 0 0 16,-1-3-1-16,2 0 0 15,-6-4 0-15,-4-3 1 16,-9-6 0-16,-3-4 0 15,-3-3 1-15,-2-3 1 16,-3-2 0-16,-4 0 0 16,-1-3 1-16,-2-1 0 15,-5-4 0-15,-2-2-1 16,0-1 0-16,-1-1-1 16,0 0-1-16,0 0 0 0,1 0 0 15,0 0 2-15,0-1-8 16,0 0-17-16,0 0-52 15,0 0-43-15,0 0-111 16,1-10-62-16,1-2-51 16,3-31 9-16,-5 27 93 15,5 5 79-15,-5-2 110 16,-6-3 52-16,7 8 90 16,-7-2 26-16,7 8 47 15,-1 1 8-15,-5-1-25 16,5 3-16-16,0 0-29 15,-2 0 3-15,2 0 7 16,0 0 4-16,5 4-11 16,13 5-28-16,30 32-44 15,-27-22-15-15,4-4-14 16,4 2 0-16,3 2-1 0,1-3-1 16,2 2 0-16,-4 0 2 15,-2-2 23-15,-3 3 6 16,-8-3 18-16,-5-2 2 15,-11-1-2-15,-3-2 7 16,-14-2-1-16,-8 1 1 16,-16 1-19-16,-8-5-9 15,-5 1-50-15,-1-4-28 16,4 1-77-16,1 0 85 0,-14 6 8 16</inkml:trace>
  <inkml:trace contextRef="#ctx0" brushRef="#br0" timeOffset="29349.56">13346 10817 553 0,'2'-8'253'0,"10"6"-74"16,-1-6-20-16,5 3 9 16,4 1-3-16,1-3-50 15,2 0-17-15,4 4-35 16,2 4-20-16,0 4-8 15,-1 1-8-15,-1 0-15 16,1 1 1-16,-2-2-9 16,0 3 14-16,-4 0 9 15,-6 1 2-15,-5 0 10 16,-3 5-10-16,-8 1 12 16,-7 1 10-16,-8 3 14 15,-5-3 4-15,-4 6-10 0,-2-1-8 16,-1 0-18-16,-1 2-6 15,4-3-14-15,8 1-5 16,-1 4-8-16,8-1-1 16,1-5-3-16,-1-2-1 15,8-2 0-15,-4-1-2 16,3-2-2-16,1 4-3 16,6-3-8-16,0 0-19 0,5 1-54 15,0-1-47-15,-6-2-110 16,4 0-196-16,5 1 295 15</inkml:trace>
  <inkml:trace contextRef="#ctx0" brushRef="#br0" timeOffset="29660.73">13551 11326 492 0,'-22'44'256'16,"10"-35"-79"-16,2 10-63 15,4 1 1-15,2 6 8 16,4 0-6-16,5-5-26 16,-1-1-25-16,9-6-38 15,-2-4 0-15,7-8 17 0,0-3 15 16,-2-7 10-16,2-2-1 15,-7-4-5-15,-1-2-12 16,-3 3-11-16,-6 0 0 16,-2 8-18-16,-4 1-48 15,-7 3 3-15,0 3 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37:53.16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5652 3768 64 0,'135'91'30'0,"-95"-75"-6"0,0 5-16 16,3 3-1-16,-2-1 0 15,-4 6-2-15,2-2-1 16,0 0-2-16,1 2 0 16,6-3-1-16,6 2 1 15,1-1 2-15,0 1 0 16,4 1 3-16,-1-2 0 16,-9 2-1-16,0-2 0 15,-3 2-3-15,-6-1-1 0,4-1 1 16,-3 5-1-16,-4-1-1 15,1-3 0-15,3 4 0 16,-3-4 0-16,3 0 0 16,-5 3 2-16,-3-5 2 15,-1 1 67-15,0 2 6 16,1-1-1-16,-3 1-1 16,1-1-66-16,-4-4-5 15,0 0 1-15,0-2 39 16,-1 0 2-16,1-3 6 15,-2 1 2-15,0-1-33 16,-4-1-1-16,1-1-6 16,-3-4-2-16,5 3-5 15,-1-4-2-15,-1 1 1 16,1 1-1-16,-1 0 0 16,1 3 0-16,1-1 33 15,-1 2 1-15,-1 0 1 0,-1 1 0 16,-1 1-34-16,-1 1-2 15,-1 0-3-15,0-1 0 16,3 2 1-16,-3-2 2 16,8 0 5-16,-1 1 2 15,3-1-1-15,0 1-1 16,0 1-4-16,-2 1 0 16,-1-2-1-16,2-1-1 15,-1 0-1-15,4 1-1 16,3 0-2-16,-2 3 0 0,3-4 0 15,1 2 0-15,-2 3 0 16,3 0 0-16,0 2 0 16,0-2 0-16,1 0 0 15,-1 2 1-15,2 2 0 16,1 1 0-16,0 2-1 16,-1 0 1-16,1 1 1 15,0-1-1-15,2 0-1 16,0-1 1-16,-1-1-1 15,1-3 0-15,-1-1 0 16,-5-3 0-16,3 1 0 16,-2 3 1-16,1-1 1 15,3 1 0-15,-6-1 1 16,0-2 1-16,-3 3 3 16,1 0 3-16,1 0 1 15,-4 0-1-15,0-3-3 16,7 1-2-16,-3-4-2 0,3 0 0 15,0 1 6-15,-9-5 7 16,3-3 8-16,0 2 2 16,-7-5-6-16,7 6-6 15,-3-3-9-15,-2-4-1 16,6 4 0-16,-4 0 0 16,-1 0 0-16,2 1-2 15,4-2 0-15,1-1-1 0,0 3 0 16,2-1 0-1,1 2-1-15,2 0 0 16,-3 0 0-16,-3-1 0 0,-3 2 0 16,-2 0 0-16,-1 0 0 15,6 3 0-15,-6-1 1 16,4 1 0-16,2-1 0 16,-1 1 0-16,6-2 1 15,-4 0-1-15,-2 2 1 16,0-3 0-16,-2 3 2 15,0 1-1-15,-1-2 1 16,-1 1 0-16,-2 0-1 16,-2-6 0-16,-2 4 1 15,2 1 7-15,-4-3 22 16,7 4 1-16,-1-3 2 16,-6-6-8-16,9 4-21 15,-8-3 0-15,7 2-1 16,0 1 0-16,-2-3-3 15,2 0-1-15,-2-4 0 0,4 4 0 16,0 3 0-16,-1-1 0 16,0 1-1-16,2 2 0 15,-2-1 0-15,1 5 0 16,1 0 1-16,-3 0 1 16,0 3-2-16,0-5 0 15,2 4-1-15,-1 0 0 16,4 0 0-16,-5-1 0 15,1 2 0-15,2-3 0 0,1 3 1 16,3 0-1-16,2-2 0 16,-4 2 0-16,8-1-1 15,0 0 1-15,1-1-1 16,2 1-1-16,0 3 0 16,1 2 2-16,-4 0 0 15,-3 2 0-15,-3-2 1 16,-6 2-1-16,7 1 0 15,5-2 0-15,1-1 0 16,7-1 0-16,-2-1-1 16,0-2 1-16,0 4 0 15,1-2 0-15,-2-1 0 16,0 4-1-16,-7-4 1 16,-3 0 0-16,1 5 1 15,-4-5 0-15,9 3 1 16,-1 0-1-16,3 1 0 15,0 3 0-15,-3 1-1 0,5 0-1 16,-1-2 1-16,0 2 0 16,-2-3 0-16,0 0 1 15,-2-2-1-15,-3-1 1 16,0 3 0-16,-5-3 0 16,2 0-1-16,-2 2 0 15,1-2 0-15,5 4 0 16,2 3 0-16,-1 0 0 15,0 5-1-15,-1 0 1 0,-1 1-1 16,1 2 0-16,-3 2 1 16,3 3 0-16,-6-6 0 15,0 2-1-15,-2-7 0 16,-3-3 1-16,7 1 0 16,-4-2 0-16,9 0 1 15,1 2-1-15,0-2 0 16,6 0 0-16,-2 0-1 15,-2-3 1-15,2 2 0 16,-2-2 1-16,-2-2 1 16,-2 2 0-16,-5 1 0 15,-5-2 0-15,7 2 0 16,-4 0 0-16,-3-6 0 16,7 2 0-16,-3 0-1 15,-1-6 0-15,7 3 0 16,0-1 0-16,1-4 0 15,-1 6-1-15,5 1 1 16,-1-1-1-16,-2 0-1 0,-1-1 1 16,-11 0 0-16,4 2 0 15,-2-1 1-15,1 1-1 16,8-1 1-16,-4-2-1 16,6 2 1-16,-1-1 0 15,0-3-1-15,2 2 1 16,-2 0-1-16,2-1 0 15,2 4 0-15,-3-1-1 0,-1-3 1 16,-3 3 0-16,-2-2 0 16,1 1 0-16,0 0 1 15,2 1-1-15,2 4 1 16,-2 0-1-16,1 1 0 16,-1-3 1-16,1 2 0 15,-1 0 0-15,5 0-1 16,-1-1 1-16,-3-3-1 15,-6-2 1-15,-3 0 6 16,1-1 2-16,-1 0 2 16,6-2 0-16,0 1-6 15,3 4-3-15,1-3 29 16,-1 3 2-16,3 0 3 16,0-1 4-16,2 1-29 15,6-1-2-15,-5 6-6 16,-1-3 0-16,-7 5-2 15,-2 0 1-15,-1 0-1 16,3 0 0-16,5-3 1 0,6 2 0 16,-5-3 1-16,6-1-1 15,-1-2 0-15,-2 2 0 16,4-2 0-16,0 3-1 16,-9-1 0-16,3 2 1 15,-6-1-1-15,0 0 1 16,4 3-1-16,3-2 0 15,6 5 0-15,-3-2-1 16,4 4 0-16,-1-1 0 0,2 3 0 16,-2 2 0-16,-3-4 0 15,-1 5 0-15,-5-6 1 16,4 1-1-16,4 3 2 16,3-7-2-16,5 6 0 15,2 2 1-15,0 1-1 16,1 6 0-16,-3 2 0 15,-4-1 1-15,-5 0 0 16,4-1-1-16,4-2 1 16,7-2 0-16,5-5 1 15,-4 3-1-15,1-1 2 16,-5 4-1-16,-3 0 0 16,1 1-1-16,-6 2 1 15,0 0-1-15,4 2 1 16,1 1-1-16,3-3-1 15,3-2 2-15,-6-2-1 0,-4 1 2 16,-7-3 1-16,2 2 0 16,1 1 0-16,4-2-1 15,7 2 0-15,-1 1-2 16,9-2 14-16,-1 2 4 16,8-2 2-16,-7-4 1 15,-2-1-14-15,5 1-3 16,5-4-1-16,5 3-2 15,6 3 1-15,0 3 0 0,-8 6-2 16,4 6 1-16,2 5-1 16,0 1-2-16,16 4 1 15,-6-5 0-15,0 2-1 16,6 5 1-16,2 3 0 16,8 10 1-16,0 7 0 15,-1 3 0-15,6-1 1 16,3-3-1-16,14 4 0 15,1 2 1-15,-1 9-1 16,5 3 0-16,2-1 1 16,2-3 1-16,6 4 34 15,-2 0 19-15,-4-2 31 16,-2-1 12-16,-16-8-26 16,4-3-15-16,-7-7-31 15,-11-5-14-15,1-15-22 16,-23-8-43-16,-22-20 453 15,-6-15-318-15</inkml:trace>
  <inkml:trace contextRef="#ctx0" brushRef="#br0" timeOffset="3450.02">594 821 165 0,'3'-41'111'0,"-5"43"7"15,4 1-13-15,-1 2-22 0,-1-5-7 16,0 0-12-16,0 0-7 16,0 1-10-16,1 8-5 15,2 0-2-15,-1 2 1 16,13 27 3-16,-14-24-1 15,1 1-6-15,-2 4-4 16,3 1-7-16,-2 6-3 16,5 1-5-16,-3-2-2 15,6 1-7-15,2 0-3 0,2 3-5 16,2 5 0-16,-2 6-1 16,0 1 0-16,4-4-1 15,5 4 0-15,1-7 0 16,1 1 0-16,-1 2 1 15,0-2-1-15,5 2 1 16,-1 2-1-16,7-5 1 16,-3 0 0-16,-3-7 0 15,2-5 1-15,-2-6 3 16,1 1 1-16,-2-4 13 16,-2-1 6-16,-1-7 6 15,2 0 1-15,2-5-4 16,-1-1-1-16,-1-6 0 15,-2-2-1-15,-2-4-2 16,2 0-2-16,-1 0-1 16,1-4 2-16,2-7-1 0,-2 2 1 15,3-6-5-15,0 1-3 16,-2 1-5-16,5-1-3 16,-3-1-3-16,-1 4 0 15,-1-1-1-15,1 2-1 16,-6 5-1-16,-1-1 0 15,0 4 0-15,-3 2-2 16,2 6-1-16,0 1-2 16,-3 5 0-16,3 1 0 15,-1 3 0-15,1 4 2 0,2 4 0 16,-2 4 1-16,2-1 0 16,-1 2 1-16,-1 5-1 15,2 0 0-15,3 5 0 16,-1 0-1-16,1 4 1 15,0 3 0-15,3 2 0 16,-1 7-2-16,5 0 1 16,-4 1 1-16,-4 4 1 15,-1 0 1-15,0 5 0 16,7 6 0-16,3 1 1 16,2 0 1-16,1 0 1 15,-5-1 0-15,5-2 0 16,0-5-1-16,2-1 3 15,1-3 0-15,-4 1 1 16,3 2-1-16,-3 2 0 16,-1 0 0-16,-3-6 1 15,-9-3 0-15,2-6-1 0,-2-6-52 16,-5-5-205-16,3-4 176 16</inkml:trace>
  <inkml:trace contextRef="#ctx0" brushRef="#br0" timeOffset="4160.42">2029 855 412 0,'0'-3'242'15,"0"2"-58"-15,4 1-63 16,-4 0-39-16,0 0-40 16,0 0-5-16,2 10-5 15,15 13-3-15,25 29-6 16,-23-23-6-16,1 0-9 16,1 0-2-16,-3-4-2 15,-3 6 1-15,-4-1 0 16,1 0-1-16,-4-1 2 15,-1-3 1-15,3-8 0 16,-5-5 1-16,1-3-38 16,2-4-89-16,-1-6 80 15</inkml:trace>
  <inkml:trace contextRef="#ctx0" brushRef="#br0" timeOffset="4386.5">2299 987 550 0,'-34'-65'233'0,"23"75"-127"15,1 2-12-15,1 10-19 16,-5-1-9-16,3 3-20 16,-4-1-10-16,-10 5-23 15,8-4-3-15,3 3-6 16,6 2-3-16,4-10-28 15,-3 3-50-15,4-11 51 16</inkml:trace>
  <inkml:trace contextRef="#ctx0" brushRef="#br0" timeOffset="4816.38">2238 611 463 0,'-7'-1'278'0,"-5"4"-69"16,8-1-49-16,-2 12-39 15,3 0-57-15,3 4-19 16,-1-4-8-16,2-5-4 16,9-3-7-16,3-8-2 0,6-2-3 15,1-5-1-15,6-6 0 16,-3 5-2-16,-4-6 0 16,-5 4 0-16,-8 6 16 15,-3-1 13-15,-5 5 10 16,-5 1-1-16,-3 1-21 15,0-3-15-15,-1 2-17 16,3 5-5-16,-2-1-7 16,0 6-13-16,6 0-77 15,-3-4-58-15,7 7-203 16,1 2 219-16</inkml:trace>
  <inkml:trace contextRef="#ctx0" brushRef="#br0" timeOffset="5311.06">2901 1016 403 0,'0'0'285'0,"2"-1"-20"16,-4 0-49-16,1 1-17 15,0-1-44-15,0 1-16 0,-17 0-40 16,-30 3-23-16,23 2-34 16,1-2-9-16,0-3-8 15,-1 2 0-15,-2-1-7 16,-3 1-5-16,-3 3-7 15,-3-3-2-15,5 2-3 16,6-2 0-16,5 1-1 16,7 1-1-16,5-1-9 15,4 0-5-15,6 3-7 16,5 0-3-16,6-1 8 16,3 0 5-16,6 6 9 15,-1-2 3-15,3 7 0 16,-1 4 1-16,3-9 1 15,-1 7-1-15,-2-5 2 16,2-4 1-16,-10 1 0 16,4-5 0-16,-1-2-37 0,-1 2-46 15,9-2-179-15,0-1 165 16</inkml:trace>
  <inkml:trace contextRef="#ctx0" brushRef="#br0" timeOffset="5601.74">3138 1099 475 0,'-6'10'253'0,"-8"12"-61"15,-5 1-5-15,0 5-29 16,0 4-7-16,8 0-28 16,6-1-28-16,7-2-58 15,3-6-16-15,12-11-9 16,3-4-2-16,8-12 27 15,4-6 4-15,2-11 6 16,0-5 1-16,-7-5-20 16,-2 0-2-16,-14 5-3 15,-3 4 4-15,-11-2-1 16,-10 1-11-16,-10 0-53 16,-8 3-40-16,-13 12-80 15,-9 4-63-15,-11 20 142 16</inkml:trace>
  <inkml:trace contextRef="#ctx0" brushRef="#br0" timeOffset="6045.96">1060 2141 363 0,'-49'-25'250'16,"52"23"19"-16,3 5-127 15,1-3 9-15,3 7-51 16,5 2-18-16,1 5-17 16,3 8-10-16,-1 6-11 15,1 3-3-15,-1 4-24 16,-1 3-5-16,9 0-4 15,-3 0-2-15,5 1 1 16,-2-3 0-16,-4-5-8 0,5-3-48 16,-6-11-191-1,-1-3 165-15</inkml:trace>
  <inkml:trace contextRef="#ctx0" brushRef="#br0" timeOffset="6241.95">1379 2215 884 0,'-11'7'351'16,"-6"7"-238"-16,-5 5-19 0,-5 9-41 15,1 5-8-15,0 6-15 16,2 1-9-16,3-2-14 16,1-2 0-16,4-8-71 15,4-3-53-15,5-11-195 16,3-4 187-16</inkml:trace>
  <inkml:trace contextRef="#ctx0" brushRef="#br0" timeOffset="6557.1">1335 2012 587 0,'-16'4'307'0,"3"-1"-64"16,-1 3-64-16,7-1-40 15,4 1-36-15,3-5-49 0,3-1-3 16,-3-1-9-16,0 0-1 16,0-1 0-16,1-1-12 15,5-9-8-15,-1 2-2 16,8-24-3-16,-18 29-4 15,-1 2-8-15,-1 1-6 16,2 0-19-16,2 3-15 16,2 4-31-16,1-5-34 0,0 0-138 15,1 2 157-15</inkml:trace>
  <inkml:trace contextRef="#ctx0" brushRef="#br0" timeOffset="6980.97">1633 2266 659 0,'19'23'316'0,"-29"-28"-126"16,4 4-9-16,4 1-76 0,3 1-29 16,-1-1-39-1,0 0-14-15,0 0-13 16,14 2 1-16,2 3-9 0,31 8-2 16,-21-7 0-16,0 3 1 15,3-1 2-15,-4 3-1 16,-5 2 2-16,-6 1 1 15,-8 2 18-15,-5 4 9 16,-8 1 16-16,-3 1 11 16,-12 2 1-16,-3-2-1 15,-6-1-12-15,0 1-13 16,7-4-19-16,0 1-19 16,5-5-48-16,6 2-33 0,-4-7-94 15,12-3-115-15,6-2 191 16</inkml:trace>
  <inkml:trace contextRef="#ctx0" brushRef="#br0" timeOffset="7252.06">1828 2550 325 0,'61'70'160'0,"-64"-25"-22"15,1 1 27-15,5-4 13 16,4-5-26-16,9-11-53 16,5-5-34-16,8-14-1 15,2-9 5-15,0-15 21 16,1-8 11-16,-5-9-27 0,-1-4-8 16,-7-5-34-16,-9-1-7 15,-11-3-2-15,-6 1-19 16,-19-2-71-16,-5 1-94 15,-16 0 94-15</inkml:trace>
  <inkml:trace contextRef="#ctx0" brushRef="#br0" timeOffset="7972.54">315 459 594 0,'0'-16'279'0,"-4"7"-63"16,4 17-192-16,-1 3-1 16,-4 17-15-16,-3 14-2 15,-6 33-8-15,-4 21-1 16,-6 32 1-16,-5 19 1 15,-10 32 3-15,-3 11 2 16,10 20-2-16,8 3-2 16,13-12-2-16,11 1-1 15,10-13 1-15,13-11 1 16,26-13-4-16,18-12-2 0,41-24 0 16,15-8 0-16,45-20 4 15,26-14 0-15,35-21 2 16,28-11 2-16,21-27-20 15,4-10 1-15,5-24-2 16,-10-11 0-16,-14-19 36 16,-10-8 7-16,-31-11 6 15,-15-5-1-15,-28-15 34 16,-31-8 18-16,-47-13 67 16,-24-2 31-16,-42 0-22 15,-10-4-21-15,-17-12-82 16,-9-9-42-16,-11-16-64 15,-8-5-23-15,-4-7-36 16,2-5-2-16,3-6 17 16,6-2 21-16,8 0 45 15,-2 8 16-15,8 9 19 0,10 1 0 16,12 9-1-16,7 1 2 16,-4 12 12-16,-2 13 1 15,-10-299 37-15</inkml:trace>
  <inkml:trace contextRef="#ctx0" brushRef="#br0" timeOffset="11957.49">468 4322 116 0,'8'-23'69'0,"-5"-2"36"16,6 6 16-16,-4 7 78 16,3 5-1-16,-6 9-21 15,-3 5-8-15,-6 14-41 16,-4 9-17-16,-3 20-34 16,-5 11-31-16,-6 27-36 15,-9 12 0-15,-1 22 4 16,-3 9 2-16,3 12 0 15,6 1-3-15,12-8-6 16,6-2-2-16,14-14-2 16,7-5-1-16,12-9 0 15,10-7-1-15,16-16 18 16,9-9-45-16,23-12-63 0,10-9-11 16,27-13-23-1,12-5 46-15,21-16 61 0,11-8 11 16,12-13 3-16,-1-5 1 15,1-9 2-15,-9-2 1 16,-18 2 2-16,-13-2 1 16,-31 6 2-16,-7 7 2 15,-32 6 5-15,-12 4 5 16,-22 3 6-16,-18-5 12 16,-11-6 6-16,-7-11-12 0,-3-22-22 15,1-13-28-15,4-37-90 16,6-21-34-16,21-28-1 15,8-10 22-15,14-4 112 16,4 3 64-16,3 7 67 16,-4 1 7-16,-3 6-17 15,-2 7-14-15,-8 9-42 16,-1 6-12-16,-7 12-20 16,-8 10-8-16,-15 5 12 15,-10 6 9-15,-25 6 51 16,-7 4 25-16,-38 14-6 15,-20 10-6-15,-40 15-49 16,-14 5-24-16,-31 6-16 16,1 1-4-16,-2 6-6 15,-9 4-1-15,23 10-6 16,7 4-23-16,13 12-122 16,9 0-86-16,22 5 137 15</inkml:trace>
  <inkml:trace contextRef="#ctx0" brushRef="#br0" timeOffset="12512.31">711 4273 765 0,'-14'-36'333'16,"1"4"-194"-16,2 7-18 15,1 6 19-15,1 11-35 16,7 5-29-16,3 9-60 16,4 9-27-16,13 12-24 15,4 6 8-15,17 13 14 16,7 3 0-16,12 13 2 16,7 8 8-16,2 19-29 15,4 9 78-15,10 8 69 0,9 9 44 16,17 2 33-16,7 3-76 15,-2 1-67-15,-4-6-49 16,-9-7-10-16,-6-8 23 16,-4-7 8-16,-6-3 2 15,-11-8 14-15,-8-5-22 16,-20-22 0-16,-9-10 0 0,-15-18 4 16,-6-8 2-1,-8-10-11-15,-1-1-12 0,-6-8-35 16,-7-3-26-16,-2-5-70 15,1-3-60-15,0-4 122 16</inkml:trace>
  <inkml:trace contextRef="#ctx0" brushRef="#br0" timeOffset="13848.06">1557 4358 337 0,'-5'-11'230'0,"4"0"17"15,-2 3-1-15,3 8-32 16,1 0-20-16,-6 0-53 0,5 0-36 16,0 0-61-16,-1 0-21 15,-1 5-18-15,-2 14-1 16,-3 33 1-16,11-26-2 15,5-3 0-15,1 2 0 16,4-9 0-16,4-5 1 16,-2-5 3-16,1-3 3 15,-3-8 8-15,1 1 2 16,1-7 0-16,2 2-4 16,0 2-11-16,-1-1-5 0,-1 8-2 15,-5 0-2-15,-4 10 3 16,0 3 3-16,-7 4 5 15,-3 6 2-15,-2 5 1 16,0 1-1-16,-6 3-1 16,-1-1-1-16,-4-3 3 15,0-4 1-15,-1-5 1 16,-1-4 1-16,-6-7 3 16,-3-6 1-16,-1-5-1 15,3-4-4-15,11-4-7 16,-1 0-5-16,13-1-8 15,3-1 0-15,7 1 3 16,8 0 1-16,4-1 4 16,4-1-2-16,1-1 0 15,-5 1 0-15,3 5 2 16,-9 1 0-16,3 2 1 16,-2 1-25-16,-6-1-95 0,6 0-70 15,-8-2 106-15</inkml:trace>
  <inkml:trace contextRef="#ctx0" brushRef="#br0" timeOffset="14208.67">1736 4113 796 0,'-10'2'348'0,"6"8"-182"15,-3 6-17-15,3 13-15 16,2 0-5-16,1 3-20 16,5-1-28-16,0-14-46 15,5 0-16-15,3-12-7 16,1-5 1-16,5-4 5 16,-1-1 3-16,-3-5 3 15,-4-3 1-15,-3 6-3 16,-4-5 2-16,-5 2 1 15,-6 1-2-15,-4-2-5 16,1 4-8-16,2 1-10 16,-2 3-6-16,5 3-15 15,1 0-8-15,1 3-44 16,4 0-36-16,0-3-103 16,0 0-85-16,0 0 185 15</inkml:trace>
  <inkml:trace contextRef="#ctx0" brushRef="#br0" timeOffset="14687.39">2212 4376 224 0,'5'2'251'16,"-3"-2"45"-16,-6 2-39 16,1-2-12-16,3 0-76 15,-1 0-17-15,-11 2-10 16,-12 5-7-16,-31 6-25 16,22-9-24-16,-5 0-35 15,2 0-12-15,-1 1-17 16,5 1-6-16,6-4 7 15,2-1 3-15,8-1 11 16,6-3 2-16,3 3-13 16,5 0-12-16,4 1-20 15,-2-1-7-15,0 0 5 16,24 11 9-16,35 14 12 16,-27-14 2-16,7 1-4 0,-6 2-4 15,-1 6-4-15,1 0-1 16,-8-2 0-16,2 0 0 15,-6-2 1-15,-5 0 0 16,-6-4 4-16,-2-1-13 16,-3-5-67-16,-3-5-52 15,5-1-125-15,-1-4-77 16,0-3 206-16</inkml:trace>
  <inkml:trace contextRef="#ctx0" brushRef="#br0" timeOffset="14997.56">2424 4390 628 0,'-10'0'331'0,"-4"10"-18"16,-2 6-258-16,-6 7-15 16,5 7 27-16,2 7 52 15,2-1 2-15,13-3-12 16,4-5-32-16,13-8-52 15,6-7-4-15,6-9 23 16,0-8 4-16,3-11 18 16,-1-5 6-16,-3-5-28 15,-2 0-6-15,-7-2-19 16,-6 0-2-16,-12 4-3 16,-2 0-10-16,-14 4-33 0,-7 1-22 15,-14 5-77-15,-5 6-45 16,-13 9-122-16,-8 4 177 15</inkml:trace>
  <inkml:trace contextRef="#ctx0" brushRef="#br0" timeOffset="15729.05">755 5416 476 0,'-92'-44'258'16,"87"49"-64"-16,-1 3-9 15,-4 7-21-15,1-2-15 16,8 9-10-16,0-3-25 16,5-3-37-16,3-1-21 15,-4-7-27-15,10-2-4 0,4-5-3 16,-1-1-1-16,7-3-7 15,-2-1-5-15,3 6-9 16,-1 2-1-16,0 13-3 16,-4 4 0-16,-5 8 4 15,-6 6 0-15,-8 4 2 16,-5 6 1-16,-9 1 0 16,0-2-1-16,-5-3 0 15,-3-9-1-15,-3-11 2 16,1-3 0-16,-1-9 1 15,3-6 6-15,2-5-2 16,8-4-1-16,3-4-7 16,-4-1-6-16,13 5-9 15,-3-3-2-15,5 1-1 16,5 1 1-16,4-3 6 16,1-1-11-16,4-1-77 15,4-2-48-15,1-7 85 16</inkml:trace>
  <inkml:trace contextRef="#ctx0" brushRef="#br0" timeOffset="16085.67">785 5219 540 0,'-36'-23'323'16,"32"45"-79"-16,4 6-48 16,4-4-10-16,9-3-83 15,1-3-21-15,3-10-37 16,1-1-3-16,-3-7 4 16,0-6 4-16,-2-1-2 15,-4-1 0-15,1-2-9 16,-6 2-7-16,-2 0-6 15,-4 0-1-15,-5-1-6 16,-3 3-3-16,4 0-9 16,1 3-4-16,2 3 4 15,3-1-30-15,-1 0-66 16,0 1-55-16,-2 0-139 16,3 0-89-16,0 0 235 15</inkml:trace>
  <inkml:trace contextRef="#ctx0" brushRef="#br0" timeOffset="16563.93">1068 5391 621 0,'38'35'347'0,"-45"-38"-75"16,4 3-30-16,-4-3-57 16,4 2-49-16,3 1-61 15,0-1-26-15,0 1-39 16,0 0-7-16,0 0 1 16,15 6 0-16,34 13-1 15,-26-12-1-15,0-4 0 16,0 2 1-16,1 2-2 15,0 3 2-15,-3 1-1 16,-4 1 0-16,-7 0 16 16,-4 0 10-16,-6 1 21 15,-6-1 15-15,-8 1 8 16,-4-2 1-16,-6 3-4 16,-2-2-11-16,1 1-20 15,1-1-12-15,8-1-15 0,-1-4-3 16,8-2-4-1,0-3 0-15,0-3-4 0,2 1-2 16,1-1-31-16,-2 0-20 16,6 0-94-16,0 1-62 15,2 2-102-15,0-2-101 16,0 0 268-16</inkml:trace>
  <inkml:trace contextRef="#ctx0" brushRef="#br0" timeOffset="16879.08">1390 5605 552 0,'-12'37'252'0,"1"7"-88"15,1 1 29-15,9-5-19 16,3-6-37-16,14-15-56 15,4-4-13-15,8-13 9 16,-1-7 4-16,4-9-11 16,-3-1-16-16,-4-7-14 15,-7-2-2-15,-5 2 1 16,-6-1-3-16,-6 3-5 16,-1 6-2-16,-11-2-7 15,-3 0-6-15,-6 0-10 16,-1 3-20-16,-2 1-71 0,-1 2-76 15,-5 8 95-15</inkml:trace>
  <inkml:trace contextRef="#ctx0" brushRef="#br0" timeOffset="32001.59">1780 1491 395 0,'-37'-7'246'0,"35"7"-11"16,-1 3-39-16,-2 1-40 15,4-4-14-15,0 0-7 16,-2 0-7-16,3 0-25 15,-1 0-14-15,0 0-27 16,0 0-14-16,0 0-15 16,0 6-6-16,0 2-12 15,0 1-4-15,2 5-7 16,9 28-2-16,-6-26-1 16,1 2 0-16,3 0-1 15,1-1 1-15,0-1 1 16,5-1-1-16,-4-2 1 15,0 1 0-15,-2-4 0 16,-2-2 3-16,-3-4 2 16,-1-5 3-16,0 2 10 15,-2-2 7-15,0 0 6 0,-2 0 2 16,1 0-2 0,-1-12-5-16,0 5-7 0,-4-3-3 15,-13-25-8-15,13 26-2 16,2-2-3-16,1 3 0 15,-4 2 1-15,-2 1 0 16,3 0 2-16,-2-1 0 16,0 0-1-16,2 3-1 15,-6 3-6-15,4 1-1 0,8 4-10 16,-3-3-6-16,2 4-4 16,0-5 1-16,-2 0 4 15,3 0 7-15,-1 14 5 16,2 2 0-16,10 23 3 15,-7-29-1-15,0-4-1 16,3 0 1-16,3-1 0 16,0-5 1-16,6-1 1 15,0-4 1-15,0-3 2 16,0 0 1-16,-3-2 0 16,-1-2 2-16,-1 4 1 15,-3-6 2-15,-4 5 3 16,-3-1 1-16,-3-5 2 15,-2 6 0-15,-5-3 0 16,0 1-2-16,-2 2-7 16,-3 0-2-16,2 8-7 15,0 1-5-15,1 9-5 0,-1 1-1 16,3 5 0-16,1 2 2 16,0 0 4-16,6 0 3 15,4-3 1-15,4-1 1 16,4 0-1-16,-2-5 2 15,-1-4 1-15,1-2 1 16,3-2 2-16,-2 0 2 16,1-2 4-16,-2-5 1 15,0-4 2-15,-1-4 1 16,-5 0 0-16,-1 0 1 0,-7-1 0 16,0-3 0-16,-6 3-1 15,1 2-3-15,-2 3-5 16,2 6-3-16,0 5-8 15,2-1-2-15,-3 10-5 16,0 0 0-16,5 8 4 16,-3 3 1-16,5-2 3 15,4-3 0-15,0-4-2 16,5-3 0-16,15-2 2 16,-4-1 0-16,5-5 6 15,-3-3 0-15,1-7 3 16,3 2 1-16,-7-5 1 15,-2-3 1-15,-8 6 1 16,0 2 1-16,-8 1 3 16,0 2 0-16,-7-1-4 15,-2 0-3-15,1 4-7 0,-2 4-5 16,2 3-1-16,0 5-1 16,4 2 3-16,-1 0 1 15,3 0 2-15,1-3-24 16,4 1-103-16,3-2-79 15,10 6 119-15</inkml:trace>
  <inkml:trace contextRef="#ctx0" brushRef="#br0" timeOffset="33151.1">1738 4990 406 0,'-7'11'192'0,"4"8"-79"16,1 1-44-16,4-8-38 15,2-5 9-15,-2 0 39 0,7 17 26 16,6-8 27-16,1-5 0 15,4-11-29-15,-5-7-15 16,3-1-5-16,-5-7 1 16,-4 0 9-16,-3-1-3 15,-6-5-26-15,3 8-12 16,-9-6-18-16,-3 2-5 0,-2 1 2 16,-4 0 3-1,1 3 11-15,-3 1 3 0,5 9-10 16,-1 0-6-16,3 8-21 15,3 4-12-15,-4 6-10 16,4 4-2-16,2 5 3 16,-2 3 2-16,9-2 3 15,3 2 1-15,1-7 1 16,3-2 1-16,-1-10 3 16,2-4 2-16,2-6 6 15,5-5 2-15,-1-5 3 16,-1-4 1-16,-5-5-1 15,-3 0-1-15,-3 1 1 16,-7 3 1-16,-3 2 3 16,-3 2 0-16,-1 4-4 15,0 4 0-15,2 5-3 0,-1 3-2 16,-2 2 0-16,1 4-4 16,2 7-2-16,1-1-1 15,4 6-1-15,0 0-1 16,2-2-1-16,0 3-1 15,1-1 26-15,2 1-67 16,4 4-130-16,4 3 126 16</inkml:trace>
  <inkml:trace contextRef="#ctx0" brushRef="#br0" timeOffset="35493.54">15877 7352 502 0,'-2'-6'256'0,"-1"4"-81"16,-1 2-15-16,3-1-33 15,-2 0-11-15,3 0-11 16,-1 0 4-16,0 0-5 16,0 0-8-16,0 0-9 15,0 0-7-15,0 1-23 16,0 0-12-16,0 0-22 16,-1 0-5-16,2 0 1 15,0 6 4-15,4 8 2 16,11 29-5-16,-4-23-1 15,3 5-1-15,4 3-6 16,2 2 27-16,7 5-2 16,2 0 19-16,8-1 12 15,1 1-22-15,0 2 0 16,2 3-23-16,-1 6-9 16,-5 2-4-16,0 4-5 0,4 2-1 15,3-1 0-15,2 1-1 16,-1-9-24-16,-7-3 54 15,-1-6 7-15,0-5 2 16,-6-3 28-16,-4-4-53 16,-9-7-1-16,-6-4 0 15,-6-8 3-15,-1 0 1 16,-2-3 8-16,0-2 10 16,0 0 3-16,0 0 1 0,0 0-11 15,0-1-10-15,-1 0-11 16,0 0-3-16,1-1-4 15,0 1-1-15,0 0-2 16,0 1 0-16,0 0-4 16,0 0 0-16,0 0-5 15,0 0-18-15,0 0-27 16,0 0-17-16,0 0-40 16,0 0-10-16,0 0-36 15,0 0-31-15,0-1-112 16,0 0-109-16,0 0 260 15</inkml:trace>
  <inkml:trace contextRef="#ctx0" brushRef="#br0" timeOffset="35963.51">16664 8114 528 0,'23'-67'334'0,"-29"65"-47"15,1 1-45-15,-3 2-20 16,-1-2-30-16,5 1-20 16,-2 0-33-16,2-2-22 15,2 4-49-15,1-2-17 16,0 0-29-16,0 0-9 16,0 9-10-16,3 12-1 0,8 28 0 15,-2-27 0-15,3 6 2 16,1 0 1-16,4 0 1 15,-5 3 0-15,4 0-1 16,-2 2 0-16,4 2-2 16,2 0 0-16,-2-4 2 15,1-2-17-15,-6-4 45 16,-4-6 4-16,-6-5 5 16,3 0 31-16,-7-9-6 15,-3-1 12-15,-4-4 13 16,-8-4-6-16,-1 2-38 15,-2-3-13-15,-3-2-20 16,-3 0-9-16,-7 1-6 16,-2 2-2-16,-5 0-19 15,1 4-17-15,-7-3-44 16,3 0-30-16,2-4-66 16,2-1-74-16,7 1 164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12:17.5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7408 4407 1007 0,'0'-15'346'0,"-10"14"-312"16,3 8-56-16,-2 6-7 0,-2 10 4 16,0 2 6-16,4 11 7 15,2 8 6-15,5 17 16 16,0 9 4-16,2 17 5 16,2 6-2-16,-2 19-16 15,0 9 0-15,-3 17-1 16,1 14 0-16,-4 17 0 15,-2 9 1-15,1 16 2 16,-2 14-2-16,-2 20-20 16,2 10-21-16,-1 28-11 15,-1 5 0-15,1 13 21 16,-2 14 21-16,-3 12 9 16,-1 2 1-16,3 13 0 15,3-10-1-15,5 3 12 16,3-1 5-16,6-7 20 15,-1-12 6-15,2-4 11 0,-2-16 6 16,3-9-1-16,-1 0 5 16,-3-24 1-16,0-6-5 15,3-23-13-15,-1-12-11 16,-1-30-20-16,0-13-7 16,2-24-4-16,-3-18-1 15,-4-17-5-15,-4-15-25 16,-7-28-74-16,-5-13-47 0,-6-21-144 15,-7-10 175-15</inkml:trace>
  <inkml:trace contextRef="#ctx0" brushRef="#br0" timeOffset="966.1">1290 9126 684 0,'2'-8'245'0,"12"-1"-206"15,3 4-31-15,6-1 0 16,5 4-8-16,9-6-4 16,3 1 0-16,15 3 0 15,5-2 7-15,8 6 12 16,3 1 2-16,13-1 1 15,3 3-9-15,20 2-8 16,6-2-1-16,16 2-4 16,6-4 3-16,13 2-2 15,7-3 1-15,16 2 2 16,9-2 0-16,8-4 1 16,12-2 0-16,12 1 0 15,5-2-1-15,17 6 1 16,-3 0 0-16,19 1-1 15,4 0-4-15,3-3-1 16,14 3 6-16,-4-1-6 16,1 2 1-16,11 2 1 0,-12 0-5 15,15-1 8-15,3 3 4 16,3-3-1-16,14 1-1 16,-11 2 1-16,3-3-3 15,-2 0 1-15,-1 0 1 16,-1-2-1-16,4-1 1 15,-4 4-2-15,2 0 0 16,1 1 0-16,-2 0-15 16,3-4 64-16,-1 2 2 0,-5-2 6 15,-2-2 14-15,-7 1-63 16,-7-3-1-16,-11-4 0 16,-8-2 8-16,-14 1 4 15,2 3 1-15,-22 2-5 16,-7-1-7-16,-33 2-1 15,-10-1 2-15,-18 0-1 16,-13 3 0-16,-15 1 1 16,-18 0-2-16,-19 1 0 15,-14-2 1-15,-13 1-1 16,-6-1 1-16,-18 0 10 16,-2 0-41-16,-17 0-79 15,-6 0-68-15,0 1 86 16</inkml:trace>
  <inkml:trace contextRef="#ctx0" brushRef="#br0" timeOffset="2690.74">14827 8802 54 0,'-33'-53'63'0,"29"56"62"16,1 2 20-16,1-4 36 15,2-1-16-15,0 0-44 16,0-1-15-16,0 1-20 0,0 0-7 16,3 1-7-16,11 4-7 15,4 2-21-15,30 15-9 16,-28-17-20-16,6 7-5 16,-3 0-4-16,-3-1-1 15,-3 7 2-15,-5-3 8 16,-6 9 21-16,-4 5 9 15,-15 8 14-15,-8-1-2 16,-11 9-13-16,-5 3-9 16,2-2-16-16,-1 2-6 0,8-8-25 15,4-2-34-15,10-7-98 16,5-7-83-16,9-2 135 16</inkml:trace>
  <inkml:trace contextRef="#ctx0" brushRef="#br0" timeOffset="3021.85">15354 9326 579 0,'110'-40'287'0,"-87"58"-115"16,2 8-12-16,0 7 9 15,-3 8-70-15,-6-3-46 16,5 9-31-16,-2 0-7 15,1-5-10-15,-1-5 8 16,-6-11-115-16,5-6-100 0,-4-9 129 16</inkml:trace>
  <inkml:trace contextRef="#ctx0" brushRef="#br0" timeOffset="3187.41">15839 9417 654 0,'-16'6'321'0,"-5"20"-48"16,-3 7-115-16,-11 14-50 16,-2 2-3-16,-11 1-46 15,-3-1-27-15,0-8-62 16,-7-1-83-16,-4-9 75 16</inkml:trace>
  <inkml:trace contextRef="#ctx0" brushRef="#br0" timeOffset="4217.08">7054 4532 483 0,'-4'-4'296'0,"0"1"-8"16,-3 2-52-16,7 2-67 16,-5 1-34-16,-4-1-62 15,10 0-23-15,-1-1-29 16,3-4-3-16,-3 3 6 15,0-1 5-15,6-12 4 16,34-37-4-16,-17 20-9 16,-2 1-6-16,7-9-3 0,-2-3-5 15,5 2-4-15,-2-3 1 16,-4 9-3-16,4 4 3 16,-9 4 0-16,-1 13-4 15,-3 9 3-15,0 12 5 16,-4 18 11-16,-2-1 9 15,-2 16 1-15,-3-4-1 16,2 9-9-16,-2-4-7 0,1 1-4 16,1 3-3-16,0-3-2 15,-1 1 0-15,1-6-5 16,-3-7-18-16,0-15-62 16,0-6-62-16,3-7-180 15,-1-13 202-15</inkml:trace>
  <inkml:trace contextRef="#ctx0" brushRef="#br0" timeOffset="4790.92">7034 3114 427 0,'-9'17'237'15,"7"6"19"-15,2 3-99 16,-13 11 20-16,9-1-28 15,-9-2-62-15,8 2-25 0,10-8-36 16,1-6-10 0,1-16-5-16,11-5 2 0,3-12 1 15,13-3-1-15,7-3-3 16,-5-9-4-16,6 10 1 16,-6 1 0-16,-9 9 3 15,-7 7 8-15,-11 11 11 16,-9 3 8-16,-11 11 6 15,-10 5-5-15,-9 4-12 16,-9 5-8-16,1-2-9 16,-1-1 1-16,2-9 1 15,1-7 1-15,3-15 6 16,7-1-2-16,6-6-2 16,11-3-6-16,9 0-21 15,2 0-4-15,19-3-9 16,6-3-1-16,16 0 9 15,14-2 14-15,14 0 7 16,9-1 4-16,17 4 7 0,-2 1 22 16,3 8-123-16,2 4-76 15,3 17 108-15</inkml:trace>
  <inkml:trace contextRef="#ctx0" brushRef="#br1" timeOffset="8922.99">7225 9021 94 0,'0'0'33'15,"0"0"-54"-15,0 0 14 0</inkml:trace>
  <inkml:trace contextRef="#ctx0" brushRef="#br1" timeOffset="9282.24">7225 9021 162 0,'0'2'91'0,"2"0"-16"16,-2-2-4-16,0 0 37 15,0 0 4-15,0 0 10 16,0 0 0-16,-2 0-31 16,-11-1 3-16,-14-10 3 15,-30-25-2-15,21 1-13 16,-6-5-5-16,-23-9 0 16,-14-6-4-16,-22-7 3 15,-7-7-1-15,1-19-16 16,-7-13-6-16,-7-14-26 15,-4-8-11-15,-7-15-12 16,-7-4 13-16,-9-8 5 16,-2-7 8-16,-14-9 11 15,1 1-10-15,8-10 2 0,-2-9-3 16,-10 11 2-16,-7-3 10 16,4-5 18-16,-6 13 3 15,8 7-6-15,9-1-16 16,-5 10-33-16,1 6-26 15,9 3-53-15,2 8-23 16,12 6-57-16,11 8-60 16,13 10-138-16,4 7 216 15</inkml:trace>
  <inkml:trace contextRef="#ctx0" brushRef="#br1" timeOffset="10743.33">7123 8898 233 0,'0'-12'126'0,"0"3"-15"16,-4 1-22-16,4 3-4 16,-1 2-4-16,-2 3-4 15,3 0-2-15,0 0-13 16,0 0-13-16,0 0-24 16,0 0-10-16,-1 0-10 15,0 0-1-15,1 0 2 16,-1 2 1-16,1 11 2 15,0-1-1-15,8 33 0 16,3-30 1-16,1 7 3 16,6-2 4-16,3 6 8 15,-1 0 5-15,1 0 11 16,4 4 0-16,3 1-7 16,3 6-4-16,2 1-12 0,4-2-3 15,4 3-5-15,2 4-5 16,0 7-4-16,2 3-1 15,3 6 0-15,6 1-1 16,12 4 0-16,5 0 2 16,14 0-2-16,0 3 2 15,0-2 0-15,5 6-1 16,0 9 0-16,9 3 0 0,12 3-1 16,-3-1 1-16,9 5 0 15,-5 1 0-15,11 10 4 16,1 1-1-16,8 1 1 15,1 0-1-15,6 1-2 16,12 6 0-16,0 4 1 16,4-1-1-16,-4-1 2 15,1-4-2-15,6 3 0 16,5 1 1-16,2 3 2 16,4 1 1-16,4 0 0 15,-10 3 1-15,4-1-1 16,-1-6 0-16,-8-1 0 15,4 0 0-15,-8-6-3 16,1 5 2-16,-9-15-3 16,2-4 2-16,-13-10-1 15,-5-7 20-15,-16-4 26 16,-11-5 5-16,-11-5 7 16,-10-3-15-16,-8-15-20 0,-5 0-3 15,-20-14-5-15,-7-3-3 16,-12-3-18-16,-8-9-64 15,-13 0 49-15</inkml:trace>
  <inkml:trace contextRef="#ctx0" brushRef="#br1" timeOffset="12258.38">13563 13809 350 0,'0'-1'239'16,"1"-3"-15"-16,0-1-39 16,-1 0-10-16,0 2-19 15,0 2-6-15,0-1-38 16,0 1-24-16,0 0-46 15,-1 1-16-15,-3 6-12 16,-8 22-1-16,-3 43-3 16,13-30-5-16,-4-1-2 15,11-9-1-15,-2-8-2 16,5-5-1-16,-1-9 2 16,5-3 5-16,4-10 5 0,4-5 3 15,8-7 1-15,-1 0-3 16,5-3-4-16,-4 0-3 15,4 2-4-15,-1 3-1 16,-2 7 0-16,-1 5-1 16,-5 7 2-16,-6 6 2 15,0 6 5-15,-5 4 1 16,-5 3 3-16,-7 0 2 0,-4 8-2 16,-7 0-1-16,-7 7-5 15,-4 5-2-15,-8 5-14 16,-3 3-7-16,-2-1-8 15,0-4-2-15,-2-10 12 16,1-3 7-16,7-10 2 16,1-6-7-16,7-7-1 15,1-9 0-15,4-2 9 16,4 0 10-16,5-4 5 16,2-1-1-16,-2-6-1 15,5-4 0-15,-1-2 6 16,6-3 8-16,7 0 10 15,-4-1 5-15,10 4 4 16,-4 3-1-16,4 1-9 16,1 7-6-16,-3 2-15 15,7 2-4-15,2 5-2 16,3 0-1-16,5 0-1 16,-3-2-1-16,1 3 1 0,-3-3-1 15,-2 0-7-15,-3 2-10 16,-2-2-30-16,-2 0-20 15,-4-2-83-15,-2-2-65 16,-1-8 135-16</inkml:trace>
  <inkml:trace contextRef="#ctx0" brushRef="#br1" timeOffset="12720.83">13819 13534 703 0,'21'-67'340'0,"-26"69"-147"15,-1 0-46-15,-1 12-86 16,1 6-18-16,0 3-10 16,4 1 2-16,2-1 3 15,1-2-4-15,3-9-11 16,5 0-3-16,1-11-1 16,4-1 1-16,2-9 3 0,-7-7 1 15,4-1-4-15,-6 2 1 16,-4 2 19-16,3 6 17 15,-12 0 28-15,-1-4 4 16,-3 11-20-16,-9-5-20 16,1 9-34-16,1 2-8 15,-1-4-7-15,3 7-2 16,10-3-10-16,-2-1-23 0,6 3-69 16,2 5-59-16,5 5-238 15,4 9 256-15</inkml:trace>
  <inkml:trace contextRef="#ctx0" brushRef="#br1" timeOffset="13287.99">14431 14206 138 0,'-20'-12'134'16,"3"2"58"-16,0-1 1 16,5 5 8-16,1 1 6 0,0 0 2 15,4 4-9-15,2-1-43 16,3 1-30-16,6 1-42 15,-4 0-7-15,0 0 6 16,5 0 9-16,13 1-2 16,27 5-17-16,-22-5-38 15,-2 0-13-15,2-2-18 16,0 0-2-16,0-2 0 16,2 2-1-16,-2 1-1 15,0 0 0-15,0 0 0 16,-4-3 1-16,0 3-20 15,-3 0-12-15,-2-1-32 16,-1 1-22-16,-5-2-50 16,-1-3-38-16,0 3-150 15,2-2 201-15</inkml:trace>
  <inkml:trace contextRef="#ctx0" brushRef="#br1" timeOffset="13623.09">14404 13880 833 0,'2'-3'398'0,"-2"0"-162"15,3 5-50-15,-3-3-103 16,0 0-16-16,0 1-27 16,10-1-3-16,6-3 3 15,28-2-3-15,-27 0-5 16,-2 2-14-16,3 4-18 16,0 0-3-16,6 6 1 15,0-2-1-15,-3 4-36 16,0-3-36-16,-4 1-133 15,5 1-181-15,7-1 251 16</inkml:trace>
  <inkml:trace contextRef="#ctx0" brushRef="#br1" timeOffset="14074.12">15112 13909 658 0,'-7'0'309'0,"1"3"-109"16,-5 4-73-16,2 7-54 15,3 7-14-15,-3 6-11 16,-1 2-5-16,2 9 15 15,1 4 3-15,7 5-9 16,3 0-13-16,6-3-24 16,1-8-7-16,6-6-10 15,-1-6-2-15,7-13 2 16,7-4 1-16,0-17 8 16,9-5 17-16,4-9 5 15,-2-9 2-15,1-2 6 16,0-1-15-16,-9-7 15 15,-4 0 5-15,-13-7 5 16,-11-6 2-16,-16-3-18 16,-7 1-12-16,-10 5-18 15,-2 7-9-15,-5 13-33 16,-7 5-30-16,-3 10-94 16,0 5-90-16,-2 8 158 15</inkml:trace>
  <inkml:trace contextRef="#ctx0" brushRef="#br1" timeOffset="15671.52">9465 6146 679 0,'-13'-12'247'0,"13"31"-172"15,0 1 14-15,2 3 37 16,0-1-2-16,6 2-26 15,5 0-9-15,3-6-25 16,10 0-17-16,5-7-23 16,4-4-8-16,6-1-11 15,-1-2 0-15,6 2-3 16,0-1 0-16,5 6 0 16,0 2 1-16,-5 13 0 15,0 5-2-15,-12 13 4 0,-9 2-2 16,-13 12 3-16,-9 5 2 15,-18 13-3-15,-8 8-3 16,-17 6-2-16,-3 6-3 16,-14-12-20-16,1 1-13 15,-6-6-18-15,-9-4-1 16,0-11 23-16,-1-9 16 16,8-21 14-16,7-12-3 15,11-19-4-15,7-7-4 0,10-20 13 16,5-7 4-16,18-11 8 15,6-6 12-15,16-4 17 16,9-3 6-16,11 0 8 16,9 1-2-16,-1 25-11 31,-22 15 0-31,-1-1 5 0,65-35-6 0,-2 15-5 16,-4 10-1-16,-29 30-14 15,3 5-2-15,4 7-6 16,5 3-2-16,-4-4-4 15,-1 1-1-15,0-5-2 16,-1-2 0-16,5-3-37 16,-7-7-58-16,-2-5-172 15,-5-10-127-15,-14-18 231 16</inkml:trace>
  <inkml:trace contextRef="#ctx0" brushRef="#br1" timeOffset="16099.89">10098 5562 633 0,'-25'-16'319'0,"-7"18"-3"15,4 8-173-15,1 13-46 16,3 11-1-16,7 13-46 16,2 6-6-16,11 4-9 15,5-2-6-15,14-11-20 16,5-5-3-16,15-22-5 16,4-6 3-16,7-16 5 15,3-9 5-15,-6-8 6 16,0-5 1-16,-8-5-2 15,-4-4-1-15,-9-1 0 16,-6 0 0-16,-11 4 2 16,-5 3 9-16,-7 9-4 15,-3 5-8-15,-2 12-19 16,-1 5-16-16,3 12-34 16,-4 5-10-16,-1 1-45 15,6 7-46-15,2 3-172 16,2 1 206-16</inkml:trace>
  <inkml:trace contextRef="#ctx0" brushRef="#br1" timeOffset="16765.43">12164 6493 148 0,'43'12'158'15,"-2"1"15"-15,-16-4-27 16,-6 1 7-16,-10-1-15 15,-8-1-1-15,-9 0-1 16,-6-1-18-16,-11-2-56 16,-7 3-13-16,-16 3-17 15,-6 0 2-15,-15 3 2 16,3 3-4-16,-6-3-4 16,-6 3 1-16,-11-1-4 0,-6-1-1 15,-5 0-6-15,9 2-9 16,8-3-5-16,5-2-1 15,9-2 0-15,3-2 1 16,7-6 10-16,5 0 10 16,15-4 23-16,5-1 11 15,18-1-3-15,7-2-9 16,8 4-40-16,7 0-14 16,13 7-11-16,4 1-1 15,13 8 17-15,5 1 3 0,10 6 5 16,4 1 0-16,2 5-1 15,1 4-1-15,-1-1 9 16,7 2 4-16,11 2 13 16,7-3 5-16,11-1-4 15,-4 1-6-15,-5-5-11 16,5 6-5-16,-7-4-4 16,2 4 1-16,0-3 0 15,-11-3 1-15,-6 2 2 16,-11 0-12-16,-10-2-77 15,-6-2-48-15,1-10-128 16,0-4-146-16,5-8 266 16</inkml:trace>
  <inkml:trace contextRef="#ctx0" brushRef="#br1" timeOffset="17213.63">13557 7067 619 0,'3'-4'249'0,"-9"-2"-185"16,-12 10-26-16,-6 0 2 15,-6 15-2-15,-6 4 6 0,-5 10 43 16,-4 7 11-16,-12 11-33 15,1 11-10-15,0 10-20 16,6 6-6-16,12 0 4 16,8-2 1-16,23-4-18 15,9 0-7-15,22-10-8 16,11-4-1-16,15-21 1 16,10-10 5-16,12-25 19 15,-1-9 6-15,2-23 32 16,-2-9 15-16,-3-12 22 15,-1-6 7-15,-8-6-12 16,-3-1-12-16,-21-15-26 16,-13-10-8-16,-23-10-12 15,-16-6-6-15,-20 7-13 16,-11 4-15-16,-17 4-39 16,-4 6-38-16,-17 6-76 15,-9 8-75-15,-30 24 139 16</inkml:trace>
  <inkml:trace contextRef="#ctx0" brushRef="#br1" timeOffset="18638.91">6802 2246 63 0,'-105'51'27'0,"8"14"-12"0,-17 16 42 16,-9 8 20-16,-11 7 32 16,-22 1 17-16,-13 1-13 15,-1 8-12-15,2 7-28 16,-3-1-20-16,13 2-32 16,9-14-8-16,-3-2-7 15,1 0-1-15,5-6-2 16,5-1-2-16,17-9 0 15,10-9 4-15,26-8-83 16,13-8-96-16,22-10 112 16</inkml:trace>
  <inkml:trace contextRef="#ctx0" brushRef="#br1" timeOffset="19029.86">8724 3413 243 0,'-21'42'88'16,"-22"8"-65"-16,-24 22-20 15,-15 5 1-15,-37 10 1 16,-3-2 1-16,-22 3-1 16,-14 2 0-16,-3 8-1 15,-16 8-1-15,-22 6 1 16,10 5-1-16,-32 7 1 15,8 2 0-15,11 0-2 16,-10 0-1-16,39-8-1 16,11-5 1-16,26-10-1 15</inkml:trace>
  <inkml:trace contextRef="#ctx0" brushRef="#br1" timeOffset="19451.48">9039 5027 493 0,'0'45'186'0,"-32"5"-122"16,-7 10-60-16,-20 15 10 16,-20-5 3-16,-7 7 2 15,-9-2-2-15,-29 2-8 16,-5 5-1-16,-18 6-2 15,0 4-1-15,-9-3-1 16,9-1-2-16,-6-5-2 16,3-3-11-16,65-24-12 31,42-27 0-31,1-1 2 0,-118 84 10 0,29-8-40 16,17-9-45-16,74-51 60 15</inkml:trace>
  <inkml:trace contextRef="#ctx0" brushRef="#br1" timeOffset="19839.95">12615 4210 586 0,'96'-18'195'0,"-21"21"-193"15,-22 5-2-15,-30 10 1 16,-10 6 0-16,-28 2-1 15,-12 10 0-15,-23 9 2 16,-22 1 0-16,-24 15 0 16,-6 2 1-16,-22 13-3 15,-23 8-2-15,-11 10-2 16,-19 2-1-16,-17 1 0 16,24 6 2-16,-2 0 3 15,18 4-33-15,33-8 25 16</inkml:trace>
  <inkml:trace contextRef="#ctx0" brushRef="#br1" timeOffset="20244.39">10566 8222 778 0,'-76'40'276'16,"-11"6"-219"-16,6 13-59 16,-6 3-2-16,-11 13-21 15,-6-4-17-15,-7 7-14 16,4 1-1-16,4-7-32 15,7 5-48-15,6-6 91 0</inkml:trace>
  <inkml:trace contextRef="#ctx0" brushRef="#br1" timeOffset="20666.31">13099 8889 683 0,'5'55'235'0,"-25"16"-216"16,-11 12-4-16,-17 9-3 15,-4-1 1-15,-23 7-3 16,-9 0-3-16,-19 6-3 16,-4 3 0-16,13 4-1 15,-5 2 0-15,-4 8-1 16,-9 1 0-16,-3 0-1 0,8-2-1 15,6-7 1 1,7-2-1-16,3-9 0 16,7-4 0-16,17-20-98 0,9-17-147 15,36-22 159-15</inkml:trace>
  <inkml:trace contextRef="#ctx0" brushRef="#br1" timeOffset="20959.52">14666 10351 816 0,'-26'97'275'0,"-30"16"-270"16,-8 10 0-16,-16 4 3 15,-11-8 4-15,10-12 2 16,1-8-1-16,21-11-5 16,5-7 10-16,6-15-189 15,-3-6 132-15</inkml:trace>
  <inkml:trace contextRef="#ctx0" brushRef="#br1" timeOffset="21415.3">17711 5321 680 0,'-6'18'222'0,"-8"18"-228"16,-12 4 1-16,-16 17 14 15,-12 8 8-15,-24 23 21 16,-10 7 10-16,-7 14-2 15,-8 6-7-15,-14-4-17 0,-7 12-8 16,-4 3-5-16,8-6-2 16,11 3-29-16,3-13-76 15,3-3 67-15</inkml:trace>
  <inkml:trace contextRef="#ctx0" brushRef="#br1" timeOffset="23189.93">2873 12398 420 0,'-29'-57'235'0,"25"57"-65"15,2 3-64-15,-2 0-23 16,3-3-27-16,0 0 4 0,-2 17 20 15,-9 41 3-15,6-21 18 16,-4 5-3-16,0 8-12 16,5 6-11-16,-3 0-32 15,6-5-11-15,4-11-19 16,-2-12-4-16,4-14-11 16,2-4-3-16,5-13 2 15,1-7 1-15,16-11 8 16,3-5 0-16,13-8-3 15,9 1-1-15,5-1-2 16,1 2 1-16,-1 14-3 16,-6 4 0-16,-7 16-1 15,-8 10 2-15,-13 15 2 16,-2 10 4-16,-16 22 3 16,-1 8 2-16,-15 16 0 15,-3 1-2-15,-14 12-1 16,-4 7-3-16,-10 8 0 15,-10 5-12-15,-10-12-28 16,-1-6-21-16,-4-13-38 0,5-14 14 16,6-20 42-16,5-17 29 15,10-30 56-15,2-12 2 16,11-18-15-16,4-10-8 16,9-13-15-16,12-1 3 15,13-7 13-15,6 0 4 16,16-3 0-16,3-1-3 15,14-3-13-15,5 4-3 16,6 9-5-16,3 9-5 16,-4 17 0-16,0 6 1 0,-8 11-20 15,0 3-21-15,-7 0-104 16,1-1-98-16,10-4 149 16</inkml:trace>
  <inkml:trace contextRef="#ctx0" brushRef="#br1" timeOffset="23626.29">3187 11855 535 0,'0'34'187'0,"0"3"-162"16,10 0-17-16,2-6 14 15,3-12 24-15,4-11 13 16,5-11 20-16,-2-9 13 15,5-11 1-15,-6-1-9 16,-1-10-23-16,-2 1-24 0,-10 0 6 16,-4 2 22-16,-6 7 44 15,-8 5 8-15,-6 8-16 16,3 5-28-16,-7 13-60 16,0 5-13-16,6 12-20 15,-7 2-3-15,7 4-32 16,1 0-24-16,3 1-89 15,2-3-102-15,8 5 175 16</inkml:trace>
  <inkml:trace contextRef="#ctx0" brushRef="#br1" timeOffset="24371.36">4303 12600 547 0,'7'21'253'16,"-38"-27"-101"-16,-4-1-27 0,-4 2-30 16,-1 2-7-16,-1 0-4 15,4 3 8-15,3-1 8 16,1-2-4-16,9-3-14 16,6 1-15-16,8 5-29 15,5 3-22-15,8-1-44 16,2 3-9-16,9-5-7 15,6 1 6-15,15 4 29 16,7 0 5-16,8-3 9 16,5-2 3-16,1 3 0 15,-5-2-2-15,4 1-1 16,0 4-1-16,9-3-2 16,1 1 0-16,6 8-1 15,0-1 0-15,-3 8 0 16,1 4 0-16,-15 6 0 15,-9-3 0-15,-12 8 2 16,-7 0 3-16,-9-5 2 0,0 6 3 16,-12-12 3-16,2-2 4 15,-10-7 13-15,-4-4 21 16,-3-1 22-16,-9-1 6 16,-6-1 4-16,-6 2-14 15,-7-1-11-15,-8-3-9 16,-14 4-16-16,-5-1-8 15,-9 4-13-15,-2 2-1 16,15 1-4-16,-6-3-2 0,20-1-3 16,1 0 0-16,-1-4-3 15,8 7-2-15,-6-3-3 16,7 2-1-16,2 5-5 16,8-6-12-16,7 2-52 15,5-3-42-15,12 1-117 16,1 4-51-16,12-1-117 15,6-1 235-15</inkml:trace>
  <inkml:trace contextRef="#ctx0" brushRef="#br1" timeOffset="24826.17">5525 12989 488 0,'-30'25'182'15,"-32"39"-134"-15,29-19-38 16,-2 7 13-16,4 6 21 16,5 8 34-16,6-5 11 0,18-4-17 15,4-10-22-15,19-17-37 16,3-9-13-16,11-23-3 16,6-11 2-16,14-18 3 15,1-13 21-15,0-15 47 16,3-6 23-16,-18-4 61 15,-3 1 4-15,-11 12-11 16,-11 1-18-16,-20-2-49 16,-12 3-21-16,-17-5-37 15,-9 6-14-15,-8 8-28 16,-5 4-18-16,0 10-84 16,4 4-25-16,-9 11 86 15</inkml:trace>
  <inkml:trace contextRef="#ctx0" brushRef="#br1" timeOffset="26615.9">1410 6589 214 0,'6'164'102'0,"0"7"-40"0,6 15-2 16,4 9-23-1,4 3-11-15,3 13-13 0,1 0 43 16,6 8 8-16,-2-3 1 16,0-13-1-16,-1-3-47 15,1-18-9-15,-4-9-1 16,4-21-15-16,-2-16-45 15,-3-30 37-15</inkml:trace>
  <inkml:trace contextRef="#ctx0" brushRef="#br1" timeOffset="27051.65">2936 6796 204 0,'13'173'91'0,"-1"12"-49"15,5 22-5-15,-3 12-9 16,-1 25-14-16,2 4-7 16,-1 22-3-16,-1 1 6 15,0-1 35-15,0 2 0 16,3-12 0-16,2-6-5 15,1-16-32-15,0-11 1 16,-2-25 27-16,-1-15 2 16,2-32 1-16,-3-20-1 0,5-30-28 15,4-18-36-15,-2-37 19 16</inkml:trace>
  <inkml:trace contextRef="#ctx0" brushRef="#br1" timeOffset="27436.84">4705 7943 248 0,'30'113'84'15,"11"37"-68"-15,0 16 0 16,-4 28 1-16,-7 9 0 16,-7 13-11-16,-3-1 0 15,0 8 8-15,-3-4 2 16,1 6 2-16,-1 6 0 15,-3 1-7-15,5 5-2 16,0-13 20-16,-1 4 7 16,5-20 2-16,0-9-1 0,7-22-22 15,2-25-7-15,8-27-125 16,5-12 89-16</inkml:trace>
  <inkml:trace contextRef="#ctx0" brushRef="#br1" timeOffset="27804.37">7438 11148 127 0,'29'193'51'16,"-8"6"-28"-16,2 5 3 15,-1 19-2-15,-5 4-1 16,-1 12-3-16,0 8-8 15,-1 0 2-15,-1-2 16 16,0-13 7-16,8-6-3 16,1-20-7-16,8-12-16 15,6-12-9-15,0-12 2 0,6-22-2 16</inkml:trace>
  <inkml:trace contextRef="#ctx0" brushRef="#br1" timeOffset="28187.34">9391 12189 413 0,'37'55'180'15,"-19"-26"-114"-15,2-1 13 16,62 105 16-16,-2 48-33 0,-6 23-18 16,-38-20-18-16,-6 15-17 15,-2 3-4-15,-1 9 0 16,-1 5-2-16,-2 2 1 15,8 20 0-15,-3-2 0 16,0 15-1-16,0 1-1 16,-5 4-2-16,2 0-3 15,4-12-14-15,0-8-28 0,9-37-142 16,4-17 126-16</inkml:trace>
  <inkml:trace contextRef="#ctx0" brushRef="#br1" timeOffset="28506.49">12265 14617 448 0,'29'136'207'0,"-2"8"-46"16,9 25-86-16,-3 14-29 15,-4 19-3-15,-1 7-23 16,-18 11-15-16,4 2-25 15,-14 2-107-15,-6 2-116 16,-10-6 142-16</inkml:trace>
  <inkml:trace contextRef="#ctx0" brushRef="#br1" timeOffset="28952.82">6981 14901 704 0,'8'127'255'15,"-6"15"-215"-15,-1 15-18 16,17 24-22-16,1 7-1 16,-5 23-5-16,-2-2-9 0,-8 2 2 15,-11-11 3 1,-2-31 5-16,-3-19 16 0,-13-44-245 16,-11-18 178-16</inkml:trace>
  <inkml:trace contextRef="#ctx0" brushRef="#br1" timeOffset="29331.81">4282 14952 544 0,'-15'195'184'0,"5"7"-176"15,7 8-5-15,4-4-2 16,0 14 1-16,-1 1-1 16,-5-1 1-16,-1 3 2 15,-7-16 24-15,3-10 2 16,-3-21-1-16,-1-7 0 0,-5-34-17 16,-2-19-37-16,-8-32 20 15</inkml:trace>
  <inkml:trace contextRef="#ctx0" brushRef="#br1" timeOffset="29777.62">1780 12101 506 0,'-20'142'181'0,"6"15"-140"16,9 39-41-16,5 21 0 15,-3 34 0-15,3 14-1 0,3 28 1 16,-6 8 3-16,1 16 14 16,-2-13 12-16,-1 21 9 15,2 3 13-15,3-10-13 16,-1 10-12-16,-1-47-9 15,-1-19-13-15,-3-49 0 16,-1-25-1-16,-1-43-103 16,1-17 75-16</inkml:trace>
  <inkml:trace contextRef="#ctx0" brushRef="#br2" timeOffset="-13900.37">7378 7361 351 0,'22'-77'226'15,"-46"81"-8"-15,2 4-29 16,-2 2-69-16,2 0-19 15,1 7-35-15,-1 2-8 16,3 1-2-16,4 5 5 16,4-2 10-16,3 1-1 0,7 0-15 15,1-3-11-15,8-4-17 16,2-2-6-16,3-6-4 16,3 0 13-16,2-7 30 15,3-2 14-15,2-8 22 16,1-2-9-16,1-7-13 15,-3 0-13-15,-2-5-18 16,-4-4-1-16,-3-5-15 16,-2-3 16-16,-10-3 13 15,-5 0 5-15,-9 4 10 16,-7 4-14-16,-2 11-19 16,0 3-6-16,-4 9-14 15,0 3-7-15,1 6-9 16,2 6-3-16,3 5-8 15,2 8-2-15,5 2-2 16,1 1-2-16,6 7 3 16,3-3 0-16,8 0 1 0,3-3 2 15,10-7 1-15,0-3 2 16,2-4 2-16,6-1 1 16,6-5 2-16,0-3 1 15,3-4 1-15,-6-5 3 16,-2-2 0-16,-6-6 1 15,-1-2 2-15,-6 0 0 16,-12-5 5-16,2 2 1 16,-11-3 2-16,-8 0 0 0,-3 6-2 15,-8 1-2-15,0 12-7 16,-1 4-2-16,1 8-6 16,-2 1-2-16,1 5-1 15,2 4 0-15,6 2-1 16,3 3-1-16,6-2-3 15,4 0-2-15,7 0-2 16,4-6 0-16,10-2 3 16,4-1 3-16,8-8 3 15,6 1 2-15,6-6 3 16,2-1 1-16,-1-9 1 16,-2-4 0-16,-3-6 1 15,-3-3 0-15,-13 0 2 16,-5-3 2-16,-8-3 5 15,-3 1 4-15,-6 1 5 16,-7 0 0-16,-10 5-1 16,-5 1-4-16,-3 12-7 0,-4 2-3 15,-4 15-8-15,-4 3-4 16,-1 9-5-16,2 9 0 16,6 6 1-16,1 7 1 15,8 1 1-15,5-1 0 16,12-3-3-16,5-6-1 15,15-8-2-15,6-3 1 16,10-15 5-16,7-1 2 16,7-6 2-16,2-9 2 0,1-5 1 15,-1-4 0-15,-13-8 3 16,-4 1 0-16,-6-3 4 16,-11-3 1-16,-2-3 6 15,-11-3 1-15,-12-2 0 16,-6 3-1-16,-12 9-4 15,0 9-4-15,-3 17-7 16,-3 7-3-16,-4 13-4 16,4 9-1-16,5 7 2 15,4 4 0-15,13-2-2 16,7-6-4-16,12-9-6 16,4-9-1-16,14-14 1 15,3-7 4-15,8-11 8 16,1-7 2-16,0-8 7 15,-5-1 2-15,-10 0 4 16,-6 4 4-16,-13 7 8 16,-7 4 4-16,-7 9-1 15,-6 8-9-15,0 15-17 0,-2 10-9 16,0 16-2-16,6 9 6 16,2 11-32-16,0 2-28 15,9 0-94-15,-1 7 96 16</inkml:trace>
  <inkml:trace contextRef="#ctx0" brushRef="#br0" timeOffset="-173010.03">651 4170 1338 0,'-8'2'508'0,"9"-2"-346"16,-2 7-170-16,1 10-23 16,-2 10 0-16,-4 16 14 15,-7 5 6-15,1 17 6 16,0 9 3-16,-4 20 2 16,-4 0 1-16,3 2 0 15,-2-6 19-15,6-18-94 16,5-1 60-16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13:13.7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3106 4237 9 0,'95'96'5'16,"-85"-69"22"-16,-1-4 21 15,8 11 26-15,-6 0 5 16,-2-2-21-16,-6 2-20 15,1 3-27-15,2 4-5 16,3 7-3-16,-1 2-1 16,-2 4-1-16,3 4 0 15,1 1 0-15,2 3-1 0,2 6 0 16,-1 0 0-16,-1 11 0 16,2 3 0-16,0 7 0 15,-1 0 0-15,0 5-1 16,-1 0 1-16,3 5-2 15,3 3 0-15,1 2 1 16,4 3 1-16,0 5-1 16,3 7 0-16,2-1-1 15,2-1 1-15,5 5 3 16,0 0 2-16,2 5 1 16,1 4-1-16,-2-4-1 15,-3-1-3-15,0 3 0 16,3-3 0-16,0 0 0 15,3-3 1-15,6 2 6 16,-2 2 6-16,3-2 3 16,0-1 1-16,6-4-6 15,1-1-5-15,-4 2-4 0,-2 4 0 16,-2 1-1 0,4 4-1-16,7-3 1 0,6 0 1 15,6-4 1-15,1-4 1 16,3 2 2-16,-3-7 24 15,-1-6 5-15,1-3 4 16,4-3 14-16,0-1-23 16,6-7-3-16,1-3-5 15,-2-9-15-15,7-1-2 16,0-4-3-16,6-7-1 0,10-5 0 16,0-2 0-16,-5-15 1 15,-1-2 0-15,2-10-1 16,-2-7 0-16,7-6 1 15,3-2 2-15,-3-7-1 16,-1-2 1-16,3-7-1 16,1-8 1-16,-3-11 3 15,0-4 1-15,3-12 2 16,-6-3-1-16,10-8 0 16,-4-8-2-16,-3-12 1 15,2-3 0-15,-4-13-1 16,4 1 1-16,4-7-2 15,-7 5 0-15,0-12 0 16,-4-5-1-16,3-9 4 16,2-10 4-16,-9 1 11 15,7-1 2-15,-6-4-1 16,-1-2-5-16,8-3-11 16,-1-3-3-16,-7-5-2 0,3 1-1 15,-9 4 0-15,4-1-1 16,6 1 0-16,-5 1 0 15,1-3 1-15,-8 0 2 16,-3 1-1-16,4 2 1 16,5 6 0-16,-3 6 8 15,-3 8 14-15,-1 4 1 16,-1-1 5-16,3 3-9 0,9 9-13 16,-6 2-1-16,-4 15-6 15,2 4-1-15,-9 7 0 16,-1 9-3-16,4 6 0 15,1 8 0-15,-2 10-1 16,-2 7 1-16,-13 12 2 16,-1 9 0-16,-1 8-1 15,5 6 1-15,6 14-1 16,-1 4 0-16,1 14 2 16,-7 3-1-16,-6 8-1 15,-2 3 2-15,0 7-1 16,1 7 0-16,6 15-1 15,-5 7 0-15,3 12-1 16,-2-2 1-16,-11 5 0 16,-1 4-1-16,-4 7-1 15,1 6 0-15,9 7 1 16,0 3 0-16,2 3 0 16,-1 2 0-16,-1 6-1 0,1 15 0 15,-9 5-3-15,-2 6 3 16,1 17 1-16,0-16 0 15,10 3 1-15,2 7 0 16,5-1-2-16,-2 9-1 16,-1 5 2-16,-3-7 0 15,-5 8 0-15,-3-2 1 16,-1 1-1-16,1 9 1 0,2-4 1 16,3 3-1-16,1 6-1 15,1-6 1-15,-1 1 1 16,4-2 2-16,-6-10 2 15,-2 1-2-15,1-9 2 16,-3 1 0-16,8 2-1 16,-1 0 14-16,2 0 4 15,-4-10 0-15,4-1-2 16,-2-9-13-16,-2-4-8 16,4-1 2-16,-1-10-1 15,5-3 1-15,6-6 0 16,-4-7-1-16,3-8 1 15,-5-5 1-15,-3-5 0 16,-1-1 1-16,-1-11-1 16,2-6-1-16,5-13 0 15,3-10-3-15,-3-9-1 16,2-4-2-16,-9-11-8 16,-6-5-14-16,-6-9-88 0,-3-5-94 15,3-4 128-15</inkml:trace>
  <inkml:trace contextRef="#ctx0" brushRef="#br0" timeOffset="1299.98">15923 15953 771 0,'-2'0'363'0,"2"0"-131"15,0 0-48-15,4 19-58 16,11 31-28-16,-2-16-53 16,3 6-8-16,4 5-12 15,3 3-4-15,6-3-5 16,1 4-6-16,2 2-6 16,0 2-1-16,-7 3 0 15,1-3-1-15,-6 1 1 16,0-8-1-16,2-3-18 15,-3-6-31-15,0-6-123 16,1-2-104-16,-4-8 164 16</inkml:trace>
  <inkml:trace contextRef="#ctx0" brushRef="#br0" timeOffset="1555.33">16326 16404 625 0,'-9'-26'349'15,"-3"6"-38"-15,2 4-54 16,2 8-63-16,4 3-25 16,-3 6-56-16,3 7-25 15,-4 9-30-15,-2 4-7 16,-3 10-8-16,1 6-1 0,-8 4-10 16,3 7-9-16,-2 4-19 15,-2-2-4-15,-2-2-32 16,0 0-22-16,-1-8-51 15,1-5-30-15,8-6-65 16,-1-6-47-16,3-11 159 16</inkml:trace>
  <inkml:trace contextRef="#ctx0" brushRef="#br0" timeOffset="2019.89">16211 15660 851 0,'-15'-8'354'0,"11"32"-182"16,0 9-93-16,-3 3-11 15,7 5 21-15,-1-1-12 16,5-11-16-16,4-5-21 16,-2-18-42-16,9-8-6 0,-3-12 5 15,6-8 7-15,2-7 9 16,-5-4 5-16,0 1 18 15,-9 2 9-15,-6 5 37 16,-3 3 13-16,-7 8 10 16,-9 2-9-16,-4 6-34 15,4 6-22-15,-8 4-36 16,7 6-9-16,0 5-26 16,-4-1-16-16,5 4-37 15,2-1-19-15,6-1-79 16,3 3-54-16,10 2 150 15</inkml:trace>
  <inkml:trace contextRef="#ctx0" brushRef="#br0" timeOffset="2449.76">16781 16492 537 0,'-63'22'339'0,"56"-23"11"16,-4-2-111-16,8-1-88 15,-2 0-31-15,4 1-48 16,7 0-24-16,6 2 3 16,3 1 2-16,4 1-3 15,2-1-4-15,4 0-25 16,3-2-10-16,4-1-9 15,1-3-2-15,-4 0-26 16,0 2-17-16,-2-5-61 16,-4-1-48-16,-2 0-164 15,-3-4 198-15</inkml:trace>
  <inkml:trace contextRef="#ctx0" brushRef="#br0" timeOffset="2711.09">16812 16098 917 0,'-2'1'459'0,"-1"-1"-127"16,8 0-156-16,-7 0-46 0,2 0-21 15,0 0-21-15,0 0-41 16,4 0-19-16,9 3-22 15,6 1-4-15,24 3-5 16,-22-5-3-16,3-3-37 16,2-1-32-16,7-2-126 15,3-4-107-15,1-1 192 16</inkml:trace>
  <inkml:trace contextRef="#ctx0" brushRef="#br0" timeOffset="3071.96">17413 16215 595 0,'-10'41'231'0,"3"7"-133"0,7 2-21 16,9 14 26-16,1 2 23 15,11 0-7-15,3-7-11 16,3-17-48-16,4-12-25 16,3-20-20-16,0-9 1 15,6-16 14-15,-1-8 16 16,-2-16 44-16,-2-7 13 16,-13-12 4-16,-6-4-13 0,-11 4-37 15,-9-1-9 1,-14 0-16-16,-1 2-4 0,-18-4-18 15,-4-2-19-15,1 10-46 16,-7 2-25-16,1 17-68 16,-2 7-54-16,-3 9 132 15</inkml:trace>
  <inkml:trace contextRef="#ctx0" brushRef="#br0" timeOffset="3878.79">13902 6288 630 0,'-5'-70'255'15,"6"72"-95"-15,4 1-146 16,2 2 5-16,0 5 51 0,8 0 12 15,-1 4 3-15,1 3-1 16,4 3-30-16,-4 4-14 16,5 5-11-16,4 6-4 15,5 7-5-15,3 3 5 16,9 4 5-16,0 5 2 16,11 8 11-16,3 3-3 0,3 15-4 15,3 0-2 1,-6 1-13-16,-3-3-5 0,-6-4-5 15,-9-3-2-15,1 1-2 16,-2 3-2-16,-1-12-1 16,0-4 0-16,-9-16-1 15,-2-12 1-15,-8-15-29 16,-4-7-61-16,-10-17-91 16,-4-8-132-16,-7-21 187 31</inkml:trace>
  <inkml:trace contextRef="#ctx0" brushRef="#br0" timeOffset="4107.29">14666 6789 452 0,'-4'-50'273'0,"0"7"-5"16,0 8-31-16,-4 11-12 16,-3 7-41-16,0 16-79 15,-7 5-27-15,4 21-62 0,-3 10-4 16,-14 17 10-16,3 12 6 15,-10 9 1-15,0 7-5 16,-2 8-13-16,-7 4-5 16,4 6-5-16,-3-3-1 15,10-13-17-15,8-12-21 16,9-31-75-16,10-13-78 16,14-26 118-16</inkml:trace>
  <inkml:trace contextRef="#ctx0" brushRef="#br0" timeOffset="4527.6">14572 5655 898 0,'-28'-3'327'0,"-1"16"-249"15,0 10-44-15,-4 16-4 16,4 9 12-16,11 6 14 16,7-2-1-16,12-11 30 15,9-12-21-15,8-15-32 0,5-9-1 16,8-17 0-16,3-4 5 15,0-15 9-15,2-3 5 16,-17-7-18-16,-6 3-2 16,-10 9 22-16,-7 1 13 15,-5 11 1-15,-4 4-11 16,-8 8-44-16,-6 8-21 16,-5 15-17-16,-4 4 5 15,2 3-32-15,4-1-27 0,15 0-119 16,7-5-92-16,8-5 184 15</inkml:trace>
  <inkml:trace contextRef="#ctx0" brushRef="#br0" timeOffset="5726.96">17585 7068 500 0,'-29'65'208'15,"-4"10"-92"-15,-2 22 14 0,4 6 28 16,9 0 12-16,6-7-37 15,21-16-65 1,9-13-29-16,13-20-35 0,8-13-3 16,10-24-1-16,9-10 16 15,6-20 19-15,3-8 19 16,-6-16 32-16,-4 0-4 16,-6-9 6-16,-5 1-14 15,-7-8-11-15,-8-8 8 16,-18-8 8-16,-11-3 2 0,-21 0-3 15,-12 4-13-15,-6 16-23 16,-1 8-9-16,-4 19-26 16,-6 10-24-16,-18 12-63 15,-9 8-43-15,-12 8-92 16,2 6-48-16,1 12 165 16</inkml:trace>
  <inkml:trace contextRef="#ctx0" brushRef="#br0" timeOffset="11112.69">16215 6602 607 0,'23'-1'275'16,"-6"-1"-100"-16,4 2-141 15,-3 0-1-15,-6 1-14 16,-2 1 12-16,-6-2 58 16,-2-1 29-16,-4 0 28 15,1 0-11-15,0 1-52 16,0 0-15-16,0 0-15 16,-18 1 2-16,-34 4 7 15,27-3-8-15,-17 3-17 16,0 2-4-16,-13 3-14 15,-10 4-5-15,2 6-8 0,-7-2-3 16,10 0 0-16,4-1-1 16,14-4 0-16,12-1-1 15,8-1-1-15,4 2-1 16,0 2-4-16,6 3-2 16,3 4-4-16,3 2-3 15,9 4-1-15,3 2 2 16,11 5 9-16,7 2 6 15,12 0 14-15,13 5 1 0,14-14-1 16,13 2-6-16,13 1-5 16,-4-6-1-16,7 7 0 15,-1-2 0-15,-5-5-6 16,4 2-27-16,-3-5-118 16,-3 8 101-16</inkml:trace>
  <inkml:trace contextRef="#ctx0" brushRef="#br0" timeOffset="12018.78">5010 14057 725 0,'-11'11'348'0,"12"-6"-111"15,-2-3-92-15,1 1-45 16,0-3-9-16,0 0-4 16,0 0-13-16,10 3 4 15,4 11-17-15,39 33-28 16,-24-22-10-16,11 13-16 15,4 8-5-15,9 16 0 16,1 5 5-16,0 6 15 16,-4 0 17-16,-5-2 9 15,-2-1-2-15,-4 3-12 16,5 5-15-16,-3 1-9 16,5 1-2-16,-5-10-3 15,-1-8-26-15,-1-7-105 16,-4-7-94-16,-3 0 128 15</inkml:trace>
  <inkml:trace contextRef="#ctx0" brushRef="#br0" timeOffset="12278.1">5550 14297 1348 0,'-13'2'514'0,"-9"17"-400"16,1 12-40-16,-5 27-57 15,-5 11-12-15,-6 14 9 16,-3 15 9-16,-11 18 10 16,1 9 1-16,3 0-11 15,4-8-6-15,10-33-154 16,8-7-117-16,12-17 156 15</inkml:trace>
  <inkml:trace contextRef="#ctx0" brushRef="#br0" timeOffset="12663.15">5352 13787 1235 0,'-25'47'445'0,"5"6"-352"15,0 4-90-15,5-3-1 16,8-13 0-16,6-12-2 15,8-13-11-15,3-8 1 16,2-14 7-16,2-4 5 0,0-14 14 16,-2-3 2-16,-4 0-3 15,-2 1 13-15,-8 6 45 16,-4 4 23-16,-5 6 20 16,-6 3-13-16,-2 6-57 15,-1 3-31-15,3 7-57 16,4 4-39-16,9 3-100 15,4 1-99-15,11 1 173 16</inkml:trace>
  <inkml:trace contextRef="#ctx0" brushRef="#br0" timeOffset="13292.99">6572 14245 329 0,'-161'-70'220'0,"113"71"47"15,3 6-49-15,1 1 5 16,4 7-11-16,7-2-37 16,3 0-35-16,15-3-52 15,3-4-29-15,8-2-48 16,8 2-12-16,11 6-8 15,5 1 3-15,14 2 15 16,4-1 7-16,10-4 1 16,8-3-3-16,-1-2-5 15,-2-2-2-15,6-2-4 16,-4 1 1-16,9 5-2 16,0-1 1-16,0 7 0 15,-5 1 1-15,-4 5 12 16,-10 2 15-16,-15 7 28 15,-5 0 24-15,-22-1 23 16,-6 3-1-16,-13 3-15 0,-11 2-16 16,-17 2-24-16,-6-1-10 15,-9 2-12-15,-5-3-6 16,0 0-11-16,11 2-5 16,2-2-23-16,4 3-22 15,7 2-50-15,-2-4-27 16,4-2-48-16,7-5-29 15,15-2-73-15,4-7-72 16,13-6 215-16</inkml:trace>
  <inkml:trace contextRef="#ctx0" brushRef="#br0" timeOffset="13723.86">7555 14618 1081 0,'-28'49'368'0,"-4"22"-312"15,4 12-18-15,2 20 37 16,7 2 20-16,15-9-20 0,7-9 7 16,20-26-47-1,5-15-21-15,13-25-23 0,0-18-9 16,10-28 3-16,5-12 7 16,2-27 11-16,1-7 18 15,-8-16 29-15,-8-8 18 16,-15 0 29-16,-6 8 0 15,-23 12-3-15,-14 11-9 16,-28 8-28-16,-16 1-7 0,-13 7-27 16,-4 4-14-16,6 17-28 15,1 13-37-15,-10 29 446 16,-4 15-309-16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35:08.4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1193 1142 260 0,'-9'-10'264'16,"4"4"-55"-16,-1 3-97 15,2 1 75-15,2 3-39 16,0-1-18-16,2 0-31 16,-2 0-11-16,1 0-22 15,1 1-12-15,1 10-19 16,1 3-10-16,11 30-13 16,-5-27-3-16,4 4 13 15,1 1 2-15,3 1 2 0,-1 2 1 16,2 1 1-1,1 1 1-15,2 1 0 0,2 2 0 16,-1-1-15-16,2 1-3 16,1 2-3-16,1-1-3 15,0 2-1-15,174 245 27 47,-192-270-27-31,2 6 0-16,-4-8 0 0,1 4 0 15,-4 0 1-15,1-1 4 16,-1-2-9-16,4 7-37 16,-3-1-25-16,-2-5-81 15,1 0 112-15,-2-7-87 16,0-2-62-16</inkml:trace>
  <inkml:trace contextRef="#ctx0" brushRef="#br0" timeOffset="380.02">1665 1321 643 0,'2'-5'388'16,"-3"4"-167"-16,-3 3-119 16,1-2 54-16,3 0-12 15,-7 12-44-15,1 12-21 16,-40 34-15-16,23-22-6 16,-4 6-17-16,-3 2-6 15,-7 6-7-15,1 3-4 16,-7 2-6-16,2 1-2 15,1-2-5-15,2-1-2 0,4-8-3 16,3-5-6-16,9-7-30 16,3-8-21-16,9-10-89 15,3-11-75-15,8-8 160 16,5-10-120-16,6-6-79 16</inkml:trace>
  <inkml:trace contextRef="#ctx0" brushRef="#br0" timeOffset="904.91">1543 835 576 0,'0'-2'365'16,"-5"2"-157"-16,-4 2-117 0,-1 7 63 15,-1 1-27-15,0 4-45 16,0 1-12-16,4 0-20 16,0 1-10-16,4-3-12 15,0 1-6-15,5-5-6 16,3-2 1-16,3-7-5 16,2-2 0-16,2-6 3 15,1-2 0-15,-1-3 3 16,1-1 1-16,-5 0 4 15,-3-1 1-15,-2 3-5 16,-3 3-2-16,-7 3-7 16,-2 3-1-16,-3 4-5 15,-2 2-2-15,2 4-19 16,-1 0-21-16,1 3-67 16,4 0-44-16,5 2 111 15,2 1-80-15,1-4-55 0</inkml:trace>
  <inkml:trace contextRef="#ctx0" brushRef="#br0" timeOffset="1535.23">2358 1613 292 0,'-5'0'249'16,"0"0"-85"-16,3 0-96 15,2-1 69-15,0 1-24 16,0 0-25-16,0 0-14 15,0 0-21-15,12 2-4 0,3 0 2 16,31 5 1-16,-24-5-13 16,0-2-8-16,0 0-11 15,2 0-1-15,1 0 0 16,0-2-17-16,-2 1-50 16,-3 0-42-16,-2-2 73 15,-1 3-50-15,-6 0-43 16</inkml:trace>
  <inkml:trace contextRef="#ctx0" brushRef="#br0" timeOffset="1838.38">2451 1387 597 0,'-2'0'405'15,"1"1"-182"-15,-1 2-140 16,2-3 68-16,0 0-38 16,0 0-54-16,0 0-27 15,7 0-26-15,7 0-3 16,32 4 2-16,-26-3 0 15,2 0-40-15,-1 1-36 0,3 0 59 16,1-1-35-16,0-1-31 16</inkml:trace>
  <inkml:trace contextRef="#ctx0" brushRef="#br0" timeOffset="2459.78">3232 1346 361 0,'21'-28'254'15,"-35"32"-84"-15,-3 3-81 0,-2 5 59 16,2 5-24-1,-4 4-40-15,0 4-9 0,2 4-17 16,-1 3-10-16,4 1-23 16,2 0-12-16,3 1-13 15,4 1-3-15,3-1-3 16,7-1-1-16,5-5 0 16,3-2 7-16,8-3 5 15,2-1 3-15,6-6 4 16,3-5 5-16,-2-6 20 15,3-4 3-15,0-5 23 16,-2-6-12-16,-3-5 23 16,1-3 5-16,-7-5 6 15,0-3 5-15,-2-8-10 16,-5-5 2-16,-5-7-21 16,-4 0 7-16,-6 1-26 15,-5-1-6-15,-6 4-11 16,-1 2-11-16,-6 12-35 15,-1 6-31-15,-3 14-90 0,-2 5 114 16,-9 9-83-16,-4 5-58 16</inkml:trace>
  <inkml:trace contextRef="#ctx0" brushRef="#br0" timeOffset="4461.59">5933 1386 503 0,'-18'-82'266'15,"21"80"-85"-15,-8 2-9 16,2 0-59-16,3 0-34 16,-1 0-35-16,0 0-8 15,0 0-2-15,1 12 5 16,3 12 11-16,12 30 6 0,-4-20-3 15,3-1-9-15,-2 2-16 16,10 0-7-16,-6 1-11 16,1-1-3-16,2 0-2 15,-3-3-2-15,8-5 0 16,0 0 1-16,0-1 0 16,-2-1 0-16,-3-2 1 15,-1-1 2-15,-6-5 3 16,0 1 0-16,-1-8-32 15,-3 0-45-15,2-3-124 16,-4-4-107-16,-1-2 180 16</inkml:trace>
  <inkml:trace contextRef="#ctx0" brushRef="#br0" timeOffset="4765.31">6262 1518 656 0,'-9'-5'327'16,"-4"4"-124"-16,0 5-23 15,-3 10-47-15,-3 4-26 16,-6 9-14-16,-4 1-4 0,-3 7-25 15,-1 1-10-15,1 4-23 16,-2 1-8-16,3 1-13 16,1 1-2-16,-3-2-3 15,1-2-2-15,1-8-62 16,7-3-59-16,6-13-194 16,10-5 190-16</inkml:trace>
  <inkml:trace contextRef="#ctx0" brushRef="#br0" timeOffset="5492.44">6499 1040 307 0,'-19'-36'229'0,"23"26"54"16,-2 3-52-16,11 3-42 16,-5 0-36-16,0 5-59 15,5 0-14-15,-3 5-29 16,2 2-10-16,0 2-17 16,-3 2-10-16,-2 5-6 15,2-2-1-15,-3 1 2 16,-3 4 2-16,-1 2 5 15,-10 3 1-15,-1 4 1 16,-2-3 0-16,-7-5 1 0,6-1 1 16,-2-8 0-16,-3 0 0 15,0-5-15-15,-2-1-7 16,2-5-12-16,4-4-5 16,6-1-9-16,1-3 0 15,2 1-1-15,3 0 3 16,0-3 14-16,1 2 4 0,4 0 5 15,-2 0-1-15,1 3 0 16,34-2-850 31,-24 16 427-47</inkml:trace>
  <inkml:trace contextRef="#ctx0" brushRef="#br0" timeOffset="5610.94">6499 1212 591 0,'15'6'785'0,"-4"-2"-523"15,6 4-260-15,-1 2 0 16,0-2-1-16,-2 1 2 15,-7 1 0-15,4 2 1 16,3-3 2-16,-1 1-77 16,3-2-41-16,3-2-110 15,2-1-92-15,8-1 209 16</inkml:trace>
  <inkml:trace contextRef="#ctx0" brushRef="#br0" timeOffset="6122.01">7239 1571 571 0,'-42'30'281'0,"51"-28"-131"15,3 2-25-15,1 1-70 16,1-2-20-16,3 2-7 15,2-1-5-15,2-2-15 0,0 0-3 16,2-2 0-16,-4 4 0 16,2-2-1-16,-1 1 2 15,-2 0-48-15,-5-2-61 16,-2 4 65-16</inkml:trace>
  <inkml:trace contextRef="#ctx0" brushRef="#br0" timeOffset="6345.85">7390 1561 393 0,'-29'-20'272'15,"27"28"-36"-15,-4 3-82 16,-2 3-34-16,-3-1-84 15,1 1-22-15,3-2-10 16,0 0-3-16,5 2-92 16,-2 2-154-16,0 3 161 15</inkml:trace>
  <inkml:trace contextRef="#ctx0" brushRef="#br0" timeOffset="7174.01">7861 1519 509 0,'0'0'262'0,"0"0"-93"15,-1 14-36-15,-4 6-69 16,-6 27-10-16,8-33 0 16,7-1-5-16,1-5-12 15,1-2-4-15,8-2-10 16,-1-3-1-16,7-1-1 16,6-1-4-16,2-1-6 15,3-1-3-15,-2 2-4 16,-5 1 0-16,1 2-2 15,-6 2-1-15,-2 2 2 16,-9 0 2-16,-2 1 13 0,-3 10 5 16,-5-3 5-16,3 6-1 15,-2 3-9-15,-10 0-3 16,3 9-5-16,-3 6-1 16,-4 7-2-16,-4 0 0 15,-8 3-2-15,-8-1-3 16,-2-2-16-16,2-5-13 0,3-8-23 15,2-2-4-15,7-14 16 16,3-2 12-16,1-11 26 16,2-3 6-16,1-10-10 15,0-6-3-15,7-6-4 16,2-5-2-16,7-6 7 16,5-1 0-16,2-2-2 15,6 3 1-15,2-2-1 16,3 8 1-16,3 7 5 15,-4-1 5-15,2 14 8 16,1-1 7-16,-2 6-2 16,0 3-4-16,2 8-5 15,-2 2-3-15,1 4-1 16,0 4 1-16,-1-3 2 16,-1-2 0-16,-4-4-34 15,7-2-49-15,-5-6-124 16,-1-2-141-16,5-8 211 0</inkml:trace>
  <inkml:trace contextRef="#ctx0" brushRef="#br0" timeOffset="7802.05">8208 1387 577 0,'34'-91'321'16,"-20"89"-98"-16,0 1-56 16,-2 4-45-16,0 3-49 15,0 1-7-15,-1 1-27 16,-4 1-8-16,-3 3-3 15,-1-1 0-15,-5 3-1 0,-3 2 1 16,-5-1-2-16,-5 6 0 16,-7-3-7-16,-2-2-7 15,-4-3-27-15,2-5-20 16,4-5-18-16,6-3-2 16,7 0 16-16,1-1 15 15,8 0 2-15,-3 0-1 16,3-2 0-16,0 2 0 15,0 0 10-15,0 0 3 0,14-1 4 16,-2 1 1-16,31-1-1 16,-27 4 1-16,2-1-2 15,1 3 2-15,-2 4 2 16,-2 1 1-16,3 3 2 16,-3-2 1-16,3-2 0 15,-2-1-18-15,6-4-118 16,1-2-107-16,3-3 143 15</inkml:trace>
  <inkml:trace contextRef="#ctx0" brushRef="#br0" timeOffset="8365.74">9029 1867 482 0,'-43'27'273'0,"43"-24"-52"16,0-3-30-16,4 0-33 15,-4 0-20-15,0 0-22 16,0 0-24-16,15 2-56 16,28 3-13-16,-23-1-12 15,-2-2-5-15,6 4-1 16,-5-4-1-16,3 3 1 15,-3-1 1-15,-8-4 0 16,7 2 1-16,-12-2 0 0,4-2 9 16,3 3-91-16,-3-1-51 15,-1-1-261-15,3 0 230 16</inkml:trace>
  <inkml:trace contextRef="#ctx0" brushRef="#br0" timeOffset="8674.28">9083 1787 733 0,'-44'-42'332'0,"50"40"-153"16,1 0 8-16,3 1-50 15,0 0-35-15,2 0-59 16,0 1-22-16,5 0-18 16,1 2-2-16,0-1 3 15,-3 1-34-15,-3 2-109 16,3-3-111-16,-3 1 143 15</inkml:trace>
  <inkml:trace contextRef="#ctx0" brushRef="#br0" timeOffset="9645.69">9652 1761 502 0,'7'-2'291'0,"-3"-7"-63"15,-1-1-20-15,2-5-80 16,0 0-36-16,3-4-25 16,5-6 1-16,0 3-4 15,2-2 1-15,0 1-15 16,-2 3-8-16,1-3-1 16,-7 0-2-16,3 2 4 15,-2 1 5-15,-4 1-3 16,-2 1-3-16,0 7-9 0,-3-1-5 15,3 8-15 1,0-3-5-16,-1 4-8 0,-1 3 0 16,0-1-6-16,0 1-1 15,0 0-2-15,-1 0 1 16,0 0 2-16,0 0 2 16,0 0 0-16,0 15 1 15,-6 33-1-15,2-21-1 16,-2 2 3-16,2 3-1 0,1 6 1 15,0-2 2 1,-6 7 0-16,-1 0 0 0,-1 4 1 16,3 1 0-16,2 2 0 15,1 2 0-15,1-6 0 16,0 1 0-16,2-7 0 16,3 2 0-16,-1-9 0 15,1-4 1-15,0-6 0 16,0-6-1-16,-1-5 2 15,-2-3 1-15,2-5 2 16,3-1 2-16,-1-2 9 16,-1-1 8-16,-1 0 8 15,0-1-1-15,0 0-6 16,0 0-8-16,-2 0-9 16,3 0-2-16,-6-1-2 15,-11-4 0-15,-32-7 0 16,26 9 0-16,-3-2-3 15,1 5 0-15,-2-2-1 0,7 1-1 16,2 3 1-16,0-4 0 16,9 3 1-16,-2-4 2 15,6 1 3-15,2 1-1 16,-1-4-2-16,3 3-6 16,1 2-9-16,0 1-2 15,0 0 0-15,14 0 4 16,13-1 12-16,32 0 5 15,-18 0 1-15,-1 1 0 16,3-3-6-16,0 3-2 0,-3 5 0 16,0-3 0-16,-3 4 0 15,-3-2 0-15,-2 1 0 16,-3 3-1-16,-4 1-53 16,-2 1-97-16,-4 3 99 15</inkml:trace>
  <inkml:trace contextRef="#ctx0" brushRef="#br0" timeOffset="26926.19">2104 12470 586 0,'-11'-3'275'0,"-4"3"-109"15,-1 2-26-15,-1 1-48 16,1 5-14-16,3-6-15 15,3 4-3-15,5-5 0 16,2-1-8-16,4 3-41 16,-1-3-14-16,0 0-27 15,0 0-1-15,0 0 20 16,9 1 5-16,5 1 11 16,30 3 4-16,-27-10 4 15,0 1 0-15,-3-5-2 16,-3 1-1-16,-1 2 5 15,-2-3 6-15,-3 6 9 16,-1 1 76-16,-10-1 9 0,-2 2-2 16,-11-2-3-16,0 1-77 15,-3 0-18-15,1 2-6 16,8 2-9-16,0-2-5 16,8 0-20-16,4 0-15 15,3 0-22-15,-2 0-61 16,0 0-205-16,21 1 223 15</inkml:trace>
  <inkml:trace contextRef="#ctx0" brushRef="#br0" timeOffset="28400.12">7143 12336 339 0,'-63'42'229'16,"58"-39"-12"-16,1-3-79 16,-2 1-23-16,1 1-16 15,0-2 8-15,4 2 4 16,-1-2-1-16,2 0-9 16,-2 0-16-16,1 0-31 15,0 0-17-15,0 0-27 16,-1 0-4-16,-6 2-4 15,6-2-1-15,-7 4-1 16,6-3-2-16,-4 2-4 16,3 0-3-16,2 1-14 15,-2 1-7-15,0 1-4 16,3 0-1-16,1-4 10 16,1 1 6-16,3-1 6 15,6 4 4-15,0-3 6 16,22 6 14-16,-25-12 20 15,-5-1 8-15,2 2 32 0,0 1-3 16,-4 0 9-16,0 0 5 16,0 0-19-16,0 0-6 15,-2 0-14-15,1-3-8 16,-1 1 0-16,0-1 1 16,1 2-6-16,-9-3-6 15,8 4-17-15,1 0-6 16,-10 0-9-16,6 1-4 15,1 0-3-15,-1 1-1 0,5-1-4 16,-5 2 2-16,4-1 1 16,0 1 3-16,0 2 5 15,2 0 2-15,-1-4 4 16,3 1 2-16,4 0 2 16,-3-2 2-16,-1 0 1 15,8-2 3-15,-11 2 14 16,2-2 6-16,-2 2 7 15,0 0-3-15,0 0-13 16,0 0-9-16,0 0-12 16,0 0-5-16,0 1-6 15,0 0-1-15,-2 0 1 16,1 1 0-16,-4 9 2 16,0 2-2-16,0 18-1 15,10-26 1-15,-2-4 3 16,2-4 3-16,0-5 7 15,0-1 3-15,-1-6 5 16,0 2 2-16,-3 5 4 0,2 1 1 16,-2 3 3-16,-1 2 1 15,-1 2-11-15,0 1-8 16,0 0-25-16,0 0-27 16,0 0-66-16,-5 11-57 15,1 4 107-15</inkml:trace>
  <inkml:trace contextRef="#ctx0" brushRef="#br0" timeOffset="30064.86">6974 13635 327 0,'5'-12'205'16,"-3"6"-24"0,-2 2-36-16,11-26-66 0,1-42-28 15,-10 24-23-15,-2-3-6 16,2 7 24-16,0-4 14 15,-1-8 35-15,3-2 6 0,-3 2-9 16,-3-1-9-16,1 14-23 16,-2 6-5-16,-4 7-21 15,7 1-6-15,0-1-11 16,0 0-5-16,3-11-6 16,3 2 0-16,3-4-2 15,-3-1 0-15,2 7 0 16,-6 0 1-16,-4 4 1 15,4 3 0-15,0 9 1 16,1 0-1-16,-1 2-1 16,-3 2 2-16,-4-3 19 15,2 2 2-15,4 2 1 16,1 2-3-16,-1 2-23 16,2-1-3-16,0 2-1 15,-3-1-1-15,1 5 1 16,5 3 1-16,-8 3 6 15,2-1 2-15,0 2 0 16,0 0 0-16,0 0-2 0,0 0 7 16,0 0 8-16,0 0 1 15,-1 0-4-15,0 0-10 16,0 0-10-16,0 4-3 16,0 19 1-16,1 34 2 15,-2-19 3-15,1 6 2 16,-2 12 0-16,1 1 0 15,1 5-1-15,-6-2 0 0,-6-13 0 16,9-4 1-16,2-8 0 16,0-5-1-16,2-2-1 15,0-1 0-15,-4 1-1 16,3-2 0-16,2 4-2 16,1 0-5-16,2 3-23 15,-2 1-10-15,-2-1-44 16,2 0-30-16,-1-9-79 15,3-4-91-15,-3-9 182 16</inkml:trace>
  <inkml:trace contextRef="#ctx0" brushRef="#br0" timeOffset="31070.27">7212 12903 475 0,'10'31'280'0,"-10"-28"-44"15,0-2-56-15,0-2-87 16,0 1 0-16,0-2 7 16,-1 1 17-16,1 0 2 15,0 0-23-15,0-3-42 16,2-7-16-16,4-9-25 16,13-28-6-16,-9 17-6 15,5-4 1-15,-3-1-1 16,1 2 1-16,-4 7 1 15,-3 3 2-15,0 9 8 16,-6 7 6-16,0 2 14 16,1 6 2-16,-2 1-6 0,-1-1-9 15,2 0-20-15,0 0-4 16,-2 13-6-16,1 9 4 16,-4 30 6-16,0-25 0 15,0 3 4-15,2-3-2 16,-1 3-1-16,1-3 0 15,1-1-1-15,0 1 1 0,-2-5 1 16,2-3 0-16,-1 1 0 16,2-3 0-16,-1 0-1 15,2 2-1-15,0-3 0 16,0 3-2-16,0-3 1 16,0-3 0-16,0-3 2 15,-2-2 4-15,2-8 5 16,0 1 6-16,-2-2 5 15,1 0 0-15,0 1 2 16,0 0-2-16,0 0-2 16,0 0-3-16,0-2-3 15,-5 1-3-15,-5 0 5 16,-2-1 3-16,-25-7 9 16,26 7 6-16,3-1-5 15,1 0-1-15,1 6-10 16,2-4-7-16,0 1-4 15,-1 1-3-15,4-3-3 16,1 2 1-16,0-1-3 0,0-1-6 16,1 2-14-16,0-1-5 15,0 1 0-15,3 0 3 16,19 4 14-16,33 4 5 16,-27-12 3-16,2 2 2 15,2-5 1-15,0 6 1 16,-1-1 0-16,0 2 29 15,-8 3-176-15,-4-1-137 0,-11 13 182 16</inkml:trace>
  <inkml:trace contextRef="#ctx0" brushRef="#br1" timeOffset="48714.98">6726 12368 441 0,'11'48'267'16,"-14"-50"-18"-16,3 2-38 16,-2 0-50-16,2 0-22 15,-1 0-34-15,-2 0-15 16,3 0-32-16,-1 0-15 0,0 0-11 15,-1 0 2-15,-4 3 17 16,-1 1 9-16,-3 0 3 16,-1-1-4-16,-30 14-12 15,24-13-6-15,1 5-8 16,1 0-1-16,-2 0-2 16,4-1 2-16,-1 0 7 15,-2 0 1-15,5-2 2 16,-2 1-2-16,0-4-11 15,0-1-5-15,-2 0-12 16,2 1-3-16,5-1-3 16,1-1 1-16,6 1 0 15,-3-1 0-15,1-2-3 16,2 1-3-16,1 0-15 16,0 0-10-16,0 0-1 15,0-1 2-15,0 0 14 16,7 0 8-16,6-1 1 15,-1-2 0-15,26-9 1 0,-25 2 0 16,-3-1 0 0,1 2 0-16,0-1 1 0,2-1 0 15,-5 2 0-15,1 3 1 16,-6 0 4-16,-4 5 4 16,0 2 7-16,-1 0 0 15,1 0-1-15,0 0-3 16,0 0-8-16,-9 0 0 0,-5 3-3 15,-31 15-1-15,29-7-1 16,-7 2 0-16,-1 1 4 16,-1 0 6-16,-2 2 4 15,-5 0 0-15,5 1-3 16,-1 0-6-16,5 3-4 16,0 0-1-16,2-2 0 15,1-3 0-15,4-7 0 16,5 0 0-16,4-8 1 15,2 0 0-15,3-1-2 16,2-3-3-16,0 3-5 16,1 0-2-16,0 0-5 15,0 0 1-15,0 0 3 16,0 0 4-16,2 0 5 16,9-4 1-16,2-1 1 15,26-20 1-15,-28 10 1 16,4 3-1-16,-5 1 1 15,0 1 0-15,-6 7 4 0,-3-1 4 16,-3 4 6-16,-1 2-1 16,2-1-1-16,0 0-3 15,-1 0-6-15,-12 3 0 16,-7 1-3-16,-27 6-1 16,24-1-1-16,-1 4 0 15,-4 5 0-15,-1 2 1 16,4 0 0-16,-1 0 0 15,3-3 0-15,9 0 0 0,-6-2 1 16,6-2 0-16,3-3-2 16,-5-3 0-16,5 0 0 15,5-3 0-15,3 0 0 16,-2-2 0-16,3-2 0 16,1 1-1-16,1-2-3 15,1 0-2-15,0 0-2 16,0-1-1-16,0 1 2 15,0 0 1-15,1-5 1 16,9-10 2-16,27-26 1 16,-26 27 2-16,-4 1 0 15,2 5 1-15,-3 3 2 16,-6 0 1-16,0 4 5 16,0 2 1-16,-1 0-3 15,0 0-3-15,0 0-6 16,0 0-4-16,-8 18 2 0,-33 32 1 15,24-26 3-15,-4 5-1 16,-4 0 0-16,-5 3 1 16,1 1 0-16,1-1 0 15,0 2-2-15,2-4-1 16,2 0 1-16,3-2 0 16,2-5 1-16,3 0 0 15,2-3 1-15,7-3-1 16,1-8 1-16,-1-3-1 15,8-4-4-15,-1-3-5 0,1 2-7 16,0-2 0-16,0 0 4 16,0 0 6-16,0-1 6 15,4-6 1-15,-1-2 0 16,-1 4 0-16,1-5-1 16,9-24-1-16,-12 29 0 15,0-1 0-15,-1 3 2 16,0 3 2-16,-1 1 0 15,1 0-1-15,0 0-6 16,0 0-4-16,0 0-1 16,-4 2 0-16,-8 17 4 15,-27 38 4-15,25-18 0 16,3 5 0-16,-3 6 2 16,0 1-1-16,0 0 1 15,5-1 0-15,-6-4 0 16,0-5 0-16,4-6 0 15,-4-4 0-15,9-8-1 0,-1-3 1 16,4-8-1-16,-2-4-2 16,5-6-1-16,2-1-3 15,-1-3-5-15,0 1-2 16,0 0-1-16,0 0 1 16,1-13 5-16,2-5 1 15,7-27 3-15,-4 24 1 16,-1 5 2-16,-1 16 28 47,0-1-30-32,-6 12 0-15,2-1-4 0,-4 5 4 16,-1 7 1-16,2 6 1 16,-5 2 0-16,9 2 1 15,-1 3 1-15,-1-1 0 16,1 5 0-16,-7 4 1 15,7 2-1-15,-3 0 0 16,0-5 0-16,5-4-1 16,-1-5 1-16,2-8 0 15,-3-3 1-15,0-9 1 16,0-2 1-16,0-3 3 16,0-5-2-16,0-5-6 15,-2 4-3-15,1 0-4 16,0-12 2-16,-1-7 4 15,0-25 2-15,2 30 1 0,-5-2 0 16,4 8 1-16,1 1 0 16,-3 5 2-16,2 3-1 15,-1-1-6-15,1 1-4 16,-1 0-1-16,2 2 0 16,-2 21 6-16,1 27 1 15,8-20 0-15,-2 3 0 16,3-1 0-16,-6 0 0 0,2 0 0 15,5-5-2 1,-1 0 0-16,3-2 0 0,2 0 2 16,-2-1 1-16,-1 2 1 15,-4-1 1-15,1-3 1 16,-6-2 0-16,2-10 2 16,-3-2 4-16,-1-7 2 15,1-2-2-15,-1-6-4 16,1 6-4-16,-1 0-5 15,0-9 0-15,-2-4 2 16,-8-28 0-16,12 34 2 16,-2 4 1-16,1 4 4 15,3 0 1-15,-4 0-4 16,0 0-2-16,0 0-1 16,1 0 2-16,0 0 7 15,3 9 1-15,1 4-2 16,12 30-3-16,-10-25-1 0,4 2-1 15,4 0 0-15,2 3 0 16,-4 0-1-16,2 0 1 16,3 2-1-16,0-2 0 15,3-1 0-15,-2 1 0 16,3-2 0-16,-7-1 2 16,-3 0 2-16,-1-1 0 15,-6-5 2-15,2-1 0 16,-4-4 2-16,-1-6 1 15,-2-3-2-15,-4-3-1 16,4 2-4-16,-1 0-2 0,0-3 0 16,-3-9 1-16,-2 6 0 15,-25-28-1-15,30 33 0 16,2 1-2-16,2 1-8 16,-2-1-2-16,0 1 1 15,0-1 1-15,0 1 8 16,6 0 1-16,5 1 1 15,5 4 2-15,28 11-1 16,-29-10 1-16,5 3-2 16,-3 0 2-16,0-1-2 15,1 2 1-15,-3-2 0 16,0 1-1-16,0 1 1 16,0-1 0-16,-2-1 0 15,1-2-1-15,0 3 1 16,-4 0 0-16,0-4 0 15,1 1-1-15,-5-3 2 16,-2 0 0-16,4 0 0 0,-7 1 0 16,4 1-2-16,6 2 0 15,-8-3 0-15,3 2 0 16,-3-4 0-16,3-1 0 16,-3 1 0-16,-3-2 1 15,0 0-1-15,0 0 1 16,0 0 1-16,0 0-1 15,2 1 0-15,4 0 0 16,1 4-1-16,-3 0 1 0,0-3 1 16,0 2 0-16,4-1 0 15,-6-2 0-15,2 1 0 16,-1 1-1-16,-1 0-1 16,7-2 0-16,-5 0 0 15,3 0 1-15,-5 1 0 16,2 0 1-16,0 0-1 15,-2 1 1-15,4-1 0 16,-1-1-1-16,1 0 0 16,1 3-1-16,0 1 0 15,-1-2 0-15,1 0 1 16,-1 1-1-16,0-2 0 16,0 1 0-16,2 0 0 15,-1 1 0-15,3 1 1 16,28 19-1-16,-30-19 0 15,2 0 1-15,-1-2-1 0,1 1 1 16,0 0 0-16,-3-1-1 16,4 3 1-16,1 0-1 15,3 1 1-15,-1 0 0 16,-1-1-1-16,-2 1 1 16,3 0 0-16,-1-1-1 15,1 0 2-15,-1-1 0 16,0-3 0-16,-2 2 0 15,-2 1 1-15,4 0 0 0,-6 2-2 16,4-3 1-16,-3-2-1 16,2 2 0-16,1-2 0 15,-4-1 0-15,2 3 1 16,-3-2 1-16,-2-2 4 16,6 6 3-16,-4-4-1 15,1-2 0-15,-1 2-5 16,-1-2-1-16,5 1-3 15,-2 1 1-15,0 0-1 16,2-1 0-16,2 2 1 16,2 1-1-16,1 0 0 15,0 0 0-15,0-1 0 16,0 0 0-16,5-2 1 16,-1-1-1-16,-3 0 1 15,1-4 1-15,-3 2-1 16,-1-1 0-16,0 1 0 15,-1 2 0-15,2 1 0 0,3 0 0 16,-1 1 0-16,3-1-1 16,-5-1 0-16,4 2 0 15,-3-2 0-15,-1 0 1 16,2 2 0-16,-4-2-1 16,-3 2 1-16,0-1 1 15,0 0 0-15,1-1 0 16,0 0 1-16,1-1-2 15,0 0 0-15,-2 0 0 16,4 0-1-16,-5-2 0 0,4 2 0 16,1-1 0-16,-3 2 0 15,3 0 0-15,-5-1 0 16,4 1 0-16,-1 0 0 16,4 0 0-16,3 0 1 15,-1-2-1-15,2-2 0 16,0-1 0-16,-1 3 1 15,3-4-1-15,-3 3 1 16,-1 1 0-16,0 0-1 16,-2 2 0-16,2 0 0 15,-1-1 0-15,1-3 0 16,4 1 0-16,-1 0 1 16,0-3-1-16,-1 5 1 15,-2-1-1-15,0-6 1 16,2 4-1-16,-6-3 1 15,0 3-1-15,0 1 0 16,-3-1 1-16,4 2-1 16,-3-3 0-16,-4 3 2 0,3-5-1 15,-5-2 0-15,8 4 0 16,0-4 0-16,-7 0 0 16,6-2-1-16,-2-1 1 15,5 0-1-15,-2 1 0 16,2 1 0-16,0-1 0 0,-1 0 0 15,5 1 0 1,-1 2-1-16,0 0 1 0,0-1 0 16,2 2 0-16,-2-4 0 15,-2 0 1-15,2 3-1 16,-2-1 1-16,3 1-1 16,2 1 0-16,-3-3 0 15,1 1 0-15,0 4 0 16,-4-3 0-16,0 3 0 15,0 3 0-15,3-3 0 16,2 3 0-16,-4-2 0 16,-1-2 1-16,-5 1-1 15,2-3 1-15,-1 2 0 16,-3-2-1-16,7 0 1 16,-9 1-1-16,1-1 0 15,4-1 1-15,-3-1-1 16,7 3 0-16,2-3 0 15,-3 3 0-15,1 1 0 16,-3-2 0-16,0-1 0 16,2-2 0-16,-1-1 0 0,-1-1 0 15,-1-1 1-15,-2 0 0 16,4-2 0-16,-3 1 0 16,4-3-1-16,-1 0 1 15,0-2-1-15,0 1 0 16,0 2 1-16,-1-1 0 0,0 1-1 15,-1 0 1-15,1 2-1 16,-1 0 1-16,0 3 1 16,-2 0 0-16,-2-4 2 15,-1 3-2-15,-2-3 1 16,0 2-1-16,2 2-1 16,1-6 1-16,-1 3-1 15,0-4 0-15,-2 2 1 16,3 3 0-16,1 3-1 15,-1 4 0-15,-2-2 1 16,1-3-2-16,-4 0 1 16,5-3-1-16,4 0 0 15,-3-1 1-15,-1 1 4 16,1-1 3-16,-7-2 3 16,2 0 1-16,1-4-2 15,0-1-2-15,2-2-3 16,3-2-1-16,-3-2-3 15,-2 2 1-15,3 4-1 0,-1 0 1 16,-2 2 1-16,0 0 0 16,-2 2 0-16,-2-2 1 15,2 5 1-15,-3-1 2 16,1 2 1-16,-2-1 0 16,-1-1 2-16,3 2 1 15,-2 0-1-15,-1-2 0 16,3 1-3-16,-8-1-3 15,-1-1-2-15,2 3 1 16,0-4-2-16,2 2 2 0,0-4-1 16,-1-1 0-16,-3-2 0 15,1 3-1-15,-1-2 0 16,-2-1 0-16,3 3 0 16,3-3 0-16,-3 3 2 15,1 2-1-15,-4-2 2 16,-1-2-1-16,-3 1 0 15,3-2 0-15,1 3 1 16,1 0 2-16,0 3 8 16,2 2 2-16,-1 2 1 15,0 1-2-15,2 1-9 16,-4-1-2-16,0 1-2 16,1 3 0-16,-1-1 3 15,-1 0-2-15,0-2 1 16,-2 0 0-16,2 0 3 15,-3-2 4-15,2 1 3 16,-1-3 2-16,0 2-1 0,-1 2-2 16,-1 1-3-16,3 0-2 15,-3-1-3-15,3-2 0 16,0-2-3-16,-2 0 1 16,3 3-2-16,-2 1 1 15,-3 0 0-15,1-1 1 16,-4 0-1-16,-3 1 0 15,-4 0 0-15,0 0 0 0,0 0 0 16,-1-2-1-16,2 5 1 16,-2-4-1-16,1 5 1 15,-1 0 1-15,1 0 0 16,-1 4-1-16,-2-3-1 16,0 3-1-16,0-3 0 15,3 0 0-15,8-2 0 16,-5-5 0-16,4 2 0 15,-1-1 0-15,-6 0 0 16,3 2 0-16,-3 1 1 16,-1 0-1-16,-1 2 0 15,2 2 1-15,-2-1-1 16,-2 3 0-16,2-2 0 16,0 0-1-16,0 1 1 15,1-1 0-15,3-3 0 16,-3 0 0-16,4-2 0 0,1-2 0 15,-1 4 0-15,6 2 0 16,-3 0 0-16,1 3-1 16,2 0-1-16,-5 0 0 15,6 1 1-15,-4 2 0 16,-1-3 0-16,0 2 1 16,-3-3 0-16,2-1 1 15,-1 3 0-15,-1 0 0 16,-2 3-1-16,-1-1 1 15,2 2-1-15,-2 1 0 0,8 1 0 16,-2 0-2-16,-2 2 1 16,2 0-1-16,0 3 1 15,0-3 0-15,2 2 1 16,4 1 1-16,-1-4-1 16,0 3 0-16,0-3 0 15,3-2 0-15,1-2 0 16,5 1-2-16,4-2-19 15,2 0-22-15,0-1-72 16,2 1-59-16,0 0-168 16,0 0 211-16</inkml:trace>
  <inkml:trace contextRef="#ctx0" brushRef="#br1" timeOffset="49500.02">7661 11674 434 0,'-16'-77'269'15,"15"74"-13"-15,1 2-43 16,-1 0-55-16,1 0-17 16,0 1-23-16,0 0-11 15,0 0-5-15,0 0-4 16,0 0-14-16,3 5-9 15,-2 14-26-15,46 31-6 16,-30-22-7-16,1 0 2 0,5 1 3 16,0-1-6-16,1-4-7 15,1-1-3-15,-2-3-8 16,-3 0 0-16,0-2 0 16,-4-1 0-16,-1-1-4 15,-3 0-4-15,1 0-3 16,2 3 0-16,-2-2 0 15,0-1-1-15,-4-3 0 16,-5-5 1-16,1 1-17 16,-1-1-18-16,-3-3-65 15,2-1-48-15,-2-3-130 16,-2-2-96-16,-2 0 232 16</inkml:trace>
  <inkml:trace contextRef="#ctx0" brushRef="#br1" timeOffset="49830.43">7948 11569 1036 0,'-6'-5'486'15,"-1"5"-218"-15,3 0-53 16,-3 3-104-16,-1 7-25 15,-1 5-11-15,-2 7 9 0,-5 6 12 16,2 3-3-16,-5 5-21 16,1-1-14-16,-2 1-29 15,-1-5-11-15,1-2-13 16,-3 0-1-16,3 3-4 16,1 4 0-16,5 1-8 15,2 5-12-15,2-7-34 16,1-6-25-16,4-9-54 15,4-8-37-15,4-14-84 16,3-9-34-16,3-15 178 16</inkml:trace>
  <inkml:trace contextRef="#ctx0" brushRef="#br1" timeOffset="50261.26">7788 11247 968 0,'-5'-4'445'16,"-5"2"-224"-16,2 6-40 15,1 4-77-15,-2 5-18 0,5 2-20 16,0 0 0-16,5 3-14 16,3-3-14-16,2-2-8 15,1-5-9-15,2-5-12 16,1-2 0-16,0-6 5 16,1-1 1-16,-4-1 1 15,-2-4-2-15,0 6-2 16,-4 1 1-16,0 1 7 15,-2 0 3-15,0 2 0 16,0 0-2-16,0 0-14 16,-2 0-18-16,3 1-41 15,-1 0-28-15,0 0-74 16,0 0-72-16,-4 7-229 16,-3 10 288-16</inkml:trace>
  <inkml:trace contextRef="#ctx0" brushRef="#br1" timeOffset="50741.24">8318 11774 555 0,'-42'63'313'0,"29"-62"-44"16,4 0-27-16,4 2-47 16,3-2-17-16,4 1-55 15,-2-2-9-15,0 0-12 16,0 0 3-16,16 2 2 16,30 3-20-16,-26-3-45 15,3 1-23-15,-3-3-14 16,3 3 0-16,-1-3-1 0,0 0 0 15,0-1 2-15,-3-1-5 16,-5 1-28-16,0-1-27 16,-3 2-106-16,-4-3-72 15,-3-1-160-15,-6-1 230 16</inkml:trace>
  <inkml:trace contextRef="#ctx0" brushRef="#br1" timeOffset="51015.79">8276 11629 922 0,'-4'-1'466'0,"2"0"-143"16,-1 0-46-16,3 1-94 15,0 0-41-15,0 0-72 16,0 0-19-16,0 0-32 15,1 0-9-15,12 2-4 16,4 0-1-16,29 4-4 16,-26-5 1-16,2-1-2 15,-1 0 2-15,2 1-30 16,-3-1-34-16,2 0-110 16,-2 0-118-16,-1 0 181 15</inkml:trace>
  <inkml:trace contextRef="#ctx0" brushRef="#br1" timeOffset="51536.98">8782 11536 855 0,'18'-21'401'0,"-29"28"-167"15,-1 0-48-15,0 5-65 16,1 2-13-16,1 6-22 16,4 7-8-16,-1 3-29 15,2 4-14-15,0 9-19 16,2-1-8-16,3 3 8 15,3-1 2-15,4-6-2 16,5-6 2-16,5-6-15 16,1-1-3-16,5-7-2 15,3-4 0-15,4-6 1 16,-2-8 0-16,7-11-1 16,5-3 2-16,-4-12 1 15,0-4 5-15,-6 0 24 16,-4-1 13-16,-8-4 33 15,-9 1 9-15,-9-5 3 16,-4-4 2-16,-16-1-23 0,-2 0-9 16,-9 2-23-16,-7 4-13 15,4 12-11-15,-1 6-3 16,1 12-15-16,5 3-22 16,0 9-65-16,-5 1-46 15,3 10-156-15,-6 11 184 16</inkml:trace>
  <inkml:trace contextRef="#ctx0" brushRef="#br0" timeOffset="58061.61">1351 3460 696 0,'-34'-76'378'0,"26"99"-120"16,-2 11-69-16,-5 16-108 15,0 7-48-15,8 4-26 0,0 2-3 16,8-13 2-16,5-8 8 16,4-14 19-16,4-8 11 15,7-11 19-15,2-2 1 16,11-8-7-16,1-3-9 16,3-9-21-16,8 1-8 15,-4-4-13-15,3 6-2 16,-9 14-1-16,-13-1 1 15,-5 17 7-15,-11 3 4 0,-2 17 6 16,1 15 0-16,-17 18-2 16,-7 12-4-16,-17 8-31 15,-5 0-18-15,-6 3-9 16,0-3 0-16,-2-13 23 16,1-10 16-16,-2-29 7 15,8-13 1-15,-1-23 10 16,7-11 8-16,7-17 8 15,9-8 6-15,19-9 11 16,2-4 2-16,16-3 1 16,4 1-6-16,12 4-7 15,5 2-9-15,1 6-9 16,11-2 0-16,4 3-13 16,0 1-1-16,7 6-1 15,-14 2 0-15,-11 5-9 16,-2 2-36-16,-8-2-145 15,-1 0-136-15,0 1 191 0</inkml:trace>
  <inkml:trace contextRef="#ctx0" brushRef="#br0" timeOffset="58496.96">1612 3126 908 0,'0'4'467'0,"-5"-2"-169"15,-4 2-83-15,1 13-97 16,5 2-61-16,-2-1-36 15,3 1-8-15,5-9-7 16,2-3-5-16,5-5 6 16,3-5 8-16,-3-6 14 15,2-2 3-15,0 0-5 16,-4-1-4-16,-3 1-7 16,-5-3 3-16,-4 4 6 15,1 5 0-15,-6 2-5 16,3 3-4-16,-1 5-8 0,-6 1-2 15,2 3 1-15,-5 0-1 16,5-5 3-16,0 1-27 16,8-1-77-16,2 1-57 15,0 8-154-15,1 3-207 16,2 11 338-16</inkml:trace>
  <inkml:trace contextRef="#ctx0" brushRef="#br0" timeOffset="58960.43">2379 4157 603 0,'2'-1'317'16,"2"1"-91"-16,3 1 3 15,-7-1-67-15,2 0-6 16,21 4-18-16,30 6-8 16,-29-8-42-16,1-2-24 15,1 0-40-15,2 0-11 16,4-2-6-16,-2-2-1 15,0-4-6-15,-4-3-23 0,-10-2-130 16,2 0-158-16,-9-3 192 16</inkml:trace>
  <inkml:trace contextRef="#ctx0" brushRef="#br0" timeOffset="59211.11">2398 3906 1058 0,'-6'-6'492'0,"6"2"-255"16,1 3-19-16,7 0-98 16,4 1-45-16,6 0-36 15,3-2-15-15,7 2-16 16,0-1-4-16,4 4 3 15,2 2-16-15,-5-1-58 0,2 2-42 16,-1 4-201-16,-6 1 198 16</inkml:trace>
  <inkml:trace contextRef="#ctx0" brushRef="#br0" timeOffset="59665.11">3109 3790 724 0,'-20'-7'367'0,"0"6"-116"15,-2 1-52-15,-1 9-95 16,1 6-26-16,0 4-35 15,1 6-12-15,6 10-14 16,-1 5-4-16,6 11-9 16,2 9 1-16,5 8 0 15,5-2 7-15,4-8 10 16,8-10-1-16,8-17 3 16,-3-6-3-16,12-11 11 15,5-10 11-15,6-10 30 16,6-8 8-16,-3-8 15 0,-1-2 8 15,-16-11-6 1,3-4-6-16,-11-7-27 0,1-4-16 16,-8-1-22-16,-2-4-5 15,-15 0-1-15,-9-1-1 16,-2 5-6-16,-5 5-11 16,0 14-46-16,-1 9-28 15,-10 21-89-15,-7 7-73 16,-14 25 151-16</inkml:trace>
  <inkml:trace contextRef="#ctx0" brushRef="#br0" timeOffset="62535.17">5315 3687 653 0,'39'-50'310'0,"-46"60"-143"15,3 12-20-15,-1 2-10 16,-2 6-14-16,0 2 4 15,3 1-19-15,0-2-13 0,12 0-32 16,5-1-23-16,2-10-32 16,7 0-4-16,-3-9 0 15,2-3 4-15,2-9 12 16,4-5 5-16,2-9 4 16,5-3-2-16,2 0-8 15,0-2-5-15,0 0-8 16,-3 4-2-16,5 1-2 15,-5 7 0-15,-4 6 1 16,-5 2 1-16,-8 16 8 16,-7-1 7-16,-8 16 7 15,-4 3 2-15,-10 14-4 16,-4 9-7-16,-6 11-9 16,-5 8-8-16,-6-2-14 15,-1-2-7-15,-2-7-11 16,0-5-7-16,-2-11-21 15,0-7-7-15,7-13 1 16,2-11 12-16,-3-17 30 0,8-3 13 16,-1-14 10-16,6-6 1 15,12-5 8-15,-1-2 2 16,8-2-1-16,1-1-2 16,8 3-6-16,7 0-1 15,3 2 3-15,3 3 5 16,4 1 9-16,0 0 3 0,8 7 4 15,-5 1-1-15,0 5-7 16,5 6-4-16,-7 3-5 16,7 1-2-16,-3 4-2 15,-3 3 0-15,4-2 2 16,-2 4-17-16,2-1-61 16,0-2-34-16,-1 5-92 15,3-5-53-15,0-2 164 16</inkml:trace>
  <inkml:trace contextRef="#ctx0" brushRef="#br0" timeOffset="63078.18">6526 4117 614 0,'-2'1'324'0,"5"0"-68"15,-1-1-16-15,-2 0-22 16,0 0-22-16,11 0-54 16,3-1-33-16,33-3-59 15,-22 1-22-15,3 1-20 16,3 0-2-16,-11 0-2 31,-9 1-1-31,0 0 0 0,32-4 0 0,-5-3-12 16,2 2-19-16,-16 0-69 15,-5-2-73-15,-3-1-298 0,-4-2 303 16</inkml:trace>
  <inkml:trace contextRef="#ctx0" brushRef="#br0" timeOffset="63331.07">6623 3852 744 0,'0'-1'425'15,"1"-3"-113"-15,7 5-87 16,2-1-33-16,7 1-76 16,4 0-18-16,2-4-55 15,5 2-20-15,5-4-14 16,3 4-3-16,0-2-2 15,2 3 9-15,-4 0-67 16,-3 0-50-16,3 4 66 16</inkml:trace>
  <inkml:trace contextRef="#ctx0" brushRef="#br0" timeOffset="64654.63">7969 3459 495 0,'2'-99'301'0,"-2"89"-29"15,-1 2-20-15,0 5-63 16,-3-1-28-16,3 3-34 16,1 1-13-16,0 0-32 15,0 0-17-15,0 0-19 16,0 8 2-16,0 17 6 16,1 31 6-16,-1-21 0 15,0 0-8-15,0 1-11 16,1-1-7-16,-2-3-15 15,1 1-4-15,-5-2-5 16,1-6-1-16,2-1-1 16,-1-6-2-16,1-8-2 15,2 1 1-15,2-7-38 16,-1-2-30-16,2-2-69 16,-3-1-39-16,0 0-52 15,0-1-48-15,0 1 179 16</inkml:trace>
  <inkml:trace contextRef="#ctx0" brushRef="#br0" timeOffset="65129.86">7649 3882 539 0,'-6'1'363'16,"6"-1"-58"-16,-2 2-85 16,2-3-46-1,0 1-76-15,0 0-14 0,0 0-6 16,0-1-1-16,19 1-15 15,24-2-6-15,-18 3-7 16,4 1-9-16,1 1-13 16,5 1-6-16,3-2-12 15,0 2-3-15,3-3-2 16,4 3 2-16,-5-4 15 16,-3 0 1-16,-6 0 1 15,-8 1-1-15,2 2-13 16,-2 2-3-16,-5 3 1 15,5 0-1-15,-13-6 0 16,6 3-1-16,-3-5-13 16,-2-1-17-16,0 1-40 0,-6-6-34 15,0 0-76-15,-2 1-44 16,-2-3-149-16,0 3 225 16</inkml:trace>
  <inkml:trace contextRef="#ctx0" brushRef="#br0" timeOffset="66009.12">7694 4138 526 0,'5'-12'329'16,"10"-5"-33"-16,1-2-50 16,4 6-83-16,5 1-42 15,-1 4-33-15,4 3-11 16,1 1-1-16,1 4-5 16,-2 4-17-16,2 2-10 15,-5 3-25-15,-3 1-7 16,-3 6-1-16,-6 1 0 15,-2 8 3-15,-5 1 4 16,-9 1 1-16,0 6 1 16,-9-3-2-16,-3 1-3 0,2-5-2 15,-7-3 0-15,-5-1 0 16,0-3 0-16,-6-1-3 16,1 1-1-16,-4-4-9 15,1-1-3-15,1-2-8 16,2-4-3-16,3-8-1 15,6-2 0-15,3-5-3 16,3 0-3-16,7-2-1 16,1-2-1-16,0-5 4 15,7 0 3-15,-3-2 4 16,3 3 3-16,7 6 2 16,-7-1-1-16,10 7-2 15,-4-3-2-15,1 1-1 16,6 2 1-16,-6-1 2 15,7 4 1-15,1 0 4 0,4 2 1 16,4 3 9-16,-2 1 5 16,4 2 6-16,-3 0 9 15,3 1 3-15,-1-1 7 16,1 2 9-16,0 1-5 16,0 1-4-16,-1 4-8 15,-5-5-14-15,4 1-5 16,-3 1-5-16,-1-1-1 15,1 1-1-15,3 1-1 0,4 0 1 16,0-1 0-16,-2-2 1 16,-2-5 0-16,5-1-9 15,-4-4-32-15,-2 0-202 16,-7 3 169 0</inkml:trace>
  <inkml:trace contextRef="#ctx0" brushRef="#br0" timeOffset="67081.38">8843 3501 468 0,'-12'2'341'16,"-2"6"-43"-16,-13 10-31 15,1 9-16-15,-4 11-83 16,-3 8-23-16,7 6-35 16,0-1-17-16,5 1-24 15,5-1-10-15,8-5-22 16,2 2-9-16,8 1-11 16,2-2-2-16,4 0-4 15,6-1-3-15,0-4-5 16,4-3-2-16,2 1-5 0,0-3-20 15,3-1-62 1,8 2-49-16,0-3 79 0</inkml:trace>
  <inkml:trace contextRef="#ctx0" brushRef="#br0" timeOffset="68191.21">9168 3825 716 0,'-4'-10'377'0,"-1"8"-98"15,2 2-33-15,2 0-71 16,0 0-57-16,1 0-72 15,0 0-15-15,0 1-2 0,5 19 5 16,17 30 15-16,-6-22 2 16,3 5-15-16,3-1-6 15,-1 4-14-15,5-1-4 16,2-3-3-16,-3 4-1 16,-1-3 4-16,-5 0 0 15,-5 0-10-15,-2-5-26 16,-1-7-95-16,-5-5-75 15,2-10-207-15,-1-9 244 0</inkml:trace>
  <inkml:trace contextRef="#ctx0" brushRef="#br0" timeOffset="68436.8">9447 3926 856 0,'-5'5'423'0,"-6"6"-162"16,-1 1-5-16,-7 6-76 16,-3 4-39-16,-7 10-49 15,-1 5-19-15,1 5-34 16,-1 2-12-16,5-3-17 16,1-2-3-16,-2-6-3 15,3-7 2-15,3-2-37 16,-1-8-29-16,7-4-96 15,1-6-90-15,9-4 156 16</inkml:trace>
  <inkml:trace contextRef="#ctx0" brushRef="#br0" timeOffset="68761.24">9694 4113 894 0,'10'1'458'0,"-10"-2"-150"15,1 1-44-15,3 3-77 16,-4-3-53-16,0 0-57 15,0 0-24-15,1 0-37 16,12 3-7-16,3 1-6 16,31 7-1-16,-26-10 1 15,2 1-11-15,1-3-60 16,-1-4-50-16,4 1-186 16,-4-2 190-16</inkml:trace>
  <inkml:trace contextRef="#ctx0" brushRef="#br0" timeOffset="69037.63">10205 3905 1026 0,'0'4'451'0,"-3"9"-252"15,1 8 4-15,-2 7-76 16,-1 3-25-16,-3 9-23 16,-4 0-18-16,0 6-20 15,0 0-9-15,7-4-21 16,-3-5-1-16,2-4-47 16,2-5-50-16,-1-2-170 15,5-2-254-15,0 4 329 16</inkml:trace>
  <inkml:trace contextRef="#ctx0" brushRef="#br0" timeOffset="69334.85">10372 3583 731 0,'16'0'368'16,"12"8"-83"-16,3 7-65 15,-3 11-12-15,0 8-57 16,-7 1-72-16,-4 7-22 16,-13 3-1-16,-4 1-3 15,-11 9-5-15,-3 6-6 16,-3 4-27-16,-5 4 2 0,-5 4-48 15,-2-4-45-15,-1-7-119 16,-1-4-117-16,-2-5 195 16</inkml:trace>
  <inkml:trace contextRef="#ctx0" brushRef="#br0" timeOffset="69756.11">11098 3621 781 0,'-15'0'391'15,"-1"0"-88"-15,0 7-66 16,-1 8-36-16,-2 5-33 16,-4 10-67-16,3 7-25 15,-4 6-41-15,-1 6-12 16,4 11-14-16,-4 4-2 15,5 11-2-15,1 4-2 0,7-5 0 16,3-6-1-16,5-14-2 16,4-8 0-16,4-12-22 15,7-6-20-15,6-8-86 16,7-2-67-16,9-9 120 16</inkml:trace>
  <inkml:trace contextRef="#ctx0" brushRef="#br0" timeOffset="71214.22">11185 3915 606 0,'29'-5'377'16,"-32"-1"-88"-16,3 5-26 15,-2 0-37 1,6 2-97-16,-4-1-28 0,0 0-35 16,5 4-10-16,16 10-3 15,30 38-7-15,-29-22-22 16,1 0-9-16,-4 6-8 16,1-2-1-16,0 1-1 15,0 3 1-15,1-7 2 16,-6 0 1-16,-2-9-18 15,4 1-28-15,-4-8-120 16,1-6-84-16,1-3-273 16,-5-4 313-16</inkml:trace>
  <inkml:trace contextRef="#ctx0" brushRef="#br0" timeOffset="71461.86">11610 3925 667 0,'-7'-8'387'16,"-3"10"-39"-16,-2 1-111 15,-5 9-54-15,0 5-45 16,-5 6-41-16,-2 3-14 16,-1 0-34-16,-2 7-10 15,-2 4-21-15,-1-2-6 16,1 7-5-16,-2-7-3 15,-2-1-10-15,-4 0-31 0,-5-9-102 16,7-1-86-16,8-6 130 16</inkml:trace>
  <inkml:trace contextRef="#ctx0" brushRef="#br0" timeOffset="71912.45">11894 4081 563 0,'1'-1'349'0,"12"-3"-70"16,1 1-68-16,34 1-48 0,-26 6-79 15,1-3-24-15,0 1-36 16,-1 0-9-16,1 0-5 16,-2 2-2-16,1 0-3 15,0-1 0-15,-4-2 1 16,0 0-1-16,-5 0-17 16,-1-1-22-16,-3-1-104 15,0-3-150-15,-6-9 184 16</inkml:trace>
  <inkml:trace contextRef="#ctx0" brushRef="#br0" timeOffset="72130.82">12128 3867 737 0,'-5'0'387'0,"-2"6"-116"0,2 4-31 16,-4 9-63-16,-2 2-51 15,1 7-62-15,1-1-16 16,2 2-31-16,2 0-9 16,1-1-5-16,0 0 6 15,1 1-74-15,2 0-71 16,2-2-373-16,2 0 326 16</inkml:trace>
  <inkml:trace contextRef="#ctx0" brushRef="#br0" timeOffset="72406.38">12485 3893 622 0,'7'12'373'0,"-6"8"-59"15,-4 7-41-15,-2 11-67 16,-3 2-43-16,-2 9-31 16,1 1-17-16,-3-2-46 15,-2-3-21-15,10-6-36 16,0-9-5-16,-1-8-16 16,2-2-28-16,2-5-114 15,2 2-96-15,6-5 147 0</inkml:trace>
  <inkml:trace contextRef="#ctx0" brushRef="#br0" timeOffset="72776.71">12809 3469 1002 0,'25'5'467'0,"4"12"-232"16,-3 5-33-16,-3 12-106 15,-6 4-25-15,-3 11-16 16,-1 4 9-16,-7 8 12 15,-3 3-17-15,-10 11-19 16,-2 0-11-16,-1 13-13 16,-3 8-4-16,-5-4-2 15,-5 7-2-15,-13 2 0 16,-5 0 3-16,-9 7-39 16,-7-5-33-16,0-10-153 15,-2-7 134-15</inkml:trace>
  <inkml:trace contextRef="#ctx0" brushRef="#br2" timeOffset="105393.13">2626 9761 320 0,'-2'-5'210'0,"-3"-2"19"16,-1 0-17-16,0 4-43 15,0 0-18-15,3 2-44 16,1 2-28-16,1-1-37 0,-2 0-18 16,3 0-24-16,0 0-3 15,0 0 3-15,0 1 3 16,3 13 10-16,10 1 3 15,29 36 2-15,-21-27-2 16,-4 2-2-16,-1 2-3 16,4 3-4-16,-4 5 0 15,6 3-3-15,2 0 0 16,-4-3-1-16,0-1 1 16,1-3 3-16,-2-2 2 0,3 0 6 15,0-1 2-15,-2-3 0 16,1 1-1-16,-2 0-7 15,1 0-2-15,0-2-3 16,-4-3 1-16,-1-1 1 16,-4-5 0-16,-4 1-2 15,0-3 1-15,-4-3 0 16,0-1-1-16,-2-8-1 16,1 0-1-16,-1-2-3 15,-2-1 1-15,0 0 0 16,0 0 0-16,-1-3 2 15,-3-7-2-15,-4-9 1 16,-19-24 1-16,12 22 2 16,-5-3 2-16,1 1 10 15,-1-8 2-15,-2 3 7 16,-2-2 2-16,2 3-5 16,7 2-1-16,-1 2-4 0,0 2-4 15,6 4-4-15,-1 2-2 16,3 3-4-16,6 2 0 15,1 4-3-15,0 1-2 16,-1 4-2-16,6 2 3 16,-3 0 10-16,0 0 4 15,2 5 4-15,6 16-2 16,22 34-9-16,-12-23 0 16,3 4-3-16,0 2 0 0,2 2-1 15,1-1-1-15,-1 3 1 16,7 0 1-16,-4 2-1 15,2 4 0-15,-2 2 0 16,-1-2 1-16,-1 3-1 16,1 0 1-16,-2-3 0 15,2-1 0-15,-7-7 0 16,-4-2-1-16,0-4 0 16,0-4-1-16,-2-6 0 15,-6-3-1-15,-5-5 0 16,4-7 0-16,-5-3-8 15,3-5-4-15,-2-5 2 16,-2 2 2-16,0 1 7 16,-3-6 5-16,0-13-1 15,-42-30 0-15,32 30-2 16,-1 5 1-16,4-1-1 16,0 6 0-16,3 3-1 0,0-4 0 15,3 4-3-15,4 2 1 16,1 1 0-16,0 6 0 15,0-2 11-15,0 0 4 16,0 0 4-16,3 2 2 16,9 15-10-16,16 15-2 31,-15-17-3-31,1 1-1 0,13 26 0 0,6 8-1 16,0 7 0-16,-9-12-1 0,1-1 1 15,5-1-1-15,2 2 2 16,-2 0-1-16,1 1 1 15,-1 1 0-15,-4-4 1 16,0-1 0-16,-2-1 0 16,-2-2 0-16,-4-4 0 15,-3-3-1-15,-3-7-2 16,-1-2 1-16,-3-4 0 16,-1-5 0-16,-3-4 1 15,-2-3-2-15,0-4-3 16,-3-2-4-16,0-1-3 15,1-1 0-15,-1 0 6 16,0 0 3-16,-1 0 5 16,2-1-1-16,-2 0 1 15,-1-5 0-15,0 0-1 16,-3 3 0-16,2 1-1 16,3 1-3-16,0 1-5 0,0 0-1 15,-1 0 3-15,2 0 1 16,-2 0 6-16,2 1 2 15,9 5-3-15,14 10 0 16,31 38 0-16,-27-28 0 16,-4 9 1-16,1 0 0 15,-4 7-1-15,0 0 0 16,4 5-1-16,-1 3 1 0,2-3-2 16,1 1 0-16,-2-5 0 15,0 1 0-15,1-4 0 16,-6-1-1-16,5-3 0 15,0-4 1-15,-2 0 0 16,2-3 0-16,-7-5 1 16,-2 0 0-16,-6-8-1 15,-2-5 1-15,-3-3-1 16,-1 0 0-16,-3-6 0 16,1 2 0-16,0-3 0 15,-1 0-1-15,0 0-3 16,0 0-2-16,0 0-4 15,0 0 0-15,0 0 2 16,0 0 2-16,0 0 5 16,0 0 3-16,0 0 3 15,0 0 0-15,0 0-2 16,0 0-3-16,5 3 0 16,4 7-1-16,4 0 0 0,26 32 0 15,-28-29 1-15,5 2 0 16,-9-1 0-16,6 2 2 15,2 4-2-15,-8-3 1 16,7 7 0-16,-3-5-1 16,-2 1 3-16,4-2 1 15,-5-1 1-15,3 3 1 16,0 0-2-16,2 2-1 0,1-1 0 16,-1-5-1-16,0 4 0 15,-1-5-2-15,0 3 0 16,-1-2 0-16,-1-1-1 15,1-1 1-15,2-3-1 16,-1 1 0-16,-1 2 1 16,-1 0 1-16,0 5-2 15,1-1 1-15,1-4-1 16,2 1-1-16,1-2-1 16,-2-3 1-16,0 2 1 15,-2 0 0-15,0-2 0 16,1 3 1-16,0 0-1 15,0 0 0-15,2-1 0 16,-1 0-1-16,1 0 0 16,-3-1 1-16,1 4 0 15,3 1 1-15,-1 2 1 16,6 1 0-16,-7 1-1 16,-6 0-1-16,3-4 0 0,-1 1-1 15,-1-7-1-15,9 1 0 16,-5-1 2-16,-4 0 0 15,5 2 0-15,-6 0 0 16,0-1 1-16,1 1-1 16,2-1 0-16,-2-2-1 15,1-1 1-15,2-2 0 16,-3 1 4-16,1-1 0 0,2 1 2 16,-3 3-1-16,5 0 1 15,-3 2-1-15,1-1-2 16,0-3-1-16,-1 1-2 15,1-1 0-15,0-1 0 16,0 2-1-16,2 0 1 16,-1 2 2-16,0-1-1 15,1 1 0-15,4 6 0 16,-2-6 0-16,1 5-1 16,0-3 1-16,-3-3-1 15,1 2 0-15,-3-3 0 16,1 1 0-16,0 1 0 15,-1-2 0-15,2 2 0 16,-2 0 0-16,1-1 0 16,1 2 0-16,0-1-1 15,3-1 0-15,-4 2 0 16,0-4 0-16,-2 0-1 0,-2 0 0 16,5-1 1-16,-6 1-1 15,8-1 2-15,-1 0 0 16,-7 1 0-16,9-1 0 15,-3 0 0-15,-4 0 1 16,3 0 0-16,0-1-1 16,-3 0 0-16,4 0 1 15,0 1-1-15,1 1 1 16,0 1 1-16,-1 0 0 16,3 2-1-16,-3-1 0 0,1 1-1 15,3-3 0-15,-4 0 0 16,0 1 0-16,-1-3-1 15,0 1 0-15,1-1 1 16,-1-1 0-16,-1 2 0 16,0-2 0-16,-1 0-1 15,1 2-2-15,1-3 1 16,1 3-1-16,-1-5 1 16,2 4 2-16,-1-2 0 15,1-1 1-15,1 7 0 16,-3-4-1-16,-1-1-1 15,-1-2-1-15,0-1-2 16,4 0 0-16,2 1 1 16,-1 1 1-16,-1 0 2 15,-9-2 0-15,1-1 0 16,0-1 0-16,4 0-1 16,7 3 0-16,-4-1-1 0,2 2 2 15,-6-4 0-15,3 2 1 16,2-1 2-16,0 3 2 15,6 5 2-15,-8-4 0 16,0 3-1-16,-3-2-3 16,-3-3-2-16,1-1-1 15,1 1 24-15,-2 0-52 16,0-3-65 0,-3 0-55-16,0 0-246 0,-3-2 262 0</inkml:trace>
  <inkml:trace contextRef="#ctx0" brushRef="#br2" timeOffset="108230.51">6205 14127 318 0,'-1'0'215'0,"0"1"5"16,-4 2-42-16,5-3-63 16,-3 5-26-16,1-3-21 15,0 0 0-15,-1 3 10 16,3-1 2-16,-2-2-9 16,2 6-2-16,2-4-7 15,-2-1-3-15,3 3 4 16,-1-1-7-16,1 4-17 15,2 1-8-15,-2-1-18 16,18 23-7-16,-16-25-6 16,2-2-2-16,3 1 7 15,2-2 3-15,-1 1 4 16,-2-1 3-16,1 0-7 16,-2 0-1-16,4 1-2 0,0 1 0 15,-1-4-2 1,2 2-1-16,-1-3-2 0,1 2 1 15,3 1 0-15,-1-2 0 16,-1 1-1-16,-2-3 0 16,1 1-1-16,3 1-1 15,-2-1 2-15,1 0 3 16,-1-3 3-16,-5-3 1 16,3 1-2-16,0-2 0 0,1 4-2 15,1 2-1-15,0 0 0 16,-1 1 0-16,1-1 0 15,4 4-1-15,-1-1 0 16,2-2-1-16,2 2 0 16,-1-4 0-16,0-2 0 15,0 0 0-15,2 0 3 16,-1-2 1-16,1 2 1 16,-2-1-1-16,3 0-1 15,-1 4 0-15,1 1 0 16,3 1 0-16,-3 0-2 15,4-2-1-15,-3-2 0 16,0 1 0-16,-1-4-1 16,-3 1 14-16,0 0 6 15,-4-3 0-15,3 5 4 16,1 0-15-16,-2 1-3 16,4 0-2-16,1 2 0 0,0 1-1 15,2 1-1-15,-1 0 0 16,-2-5 0-16,1-2 0 15,0-1 0-15,0 0-1 16,2 2 1-16,-3 1 0 16,2-3 0-16,-1 0 1 15,-3-4-2-15,3 5 1 16,-3 2 0-16,0-2-1 16,2 2 0-16,-3-6 0 15,-1 1 0-15,-2-5 0 16,7 5 1-16,0 1 2 0,3-3 0 15,7 6 1-15,-9-4-1 16,3 2-1-16,0 1 0 16,0-1 0-16,0-1 0 15,0-4 0-15,-1 1-1 16,-1 0 1-16,3-2 1 16,1 0 0-16,-2-1 0 15,1 0 0-15,-5 3-1 16,-1-2-2-16,0 3 2 15,-6-1 0-15,5-3 0 16,0 4 0-16,3-3 0 16,5-3-1-16,-1-1 0 15,0-3 0-15,-2-2 1 16,3 3-1-16,-1-3-1 16,2 2 1-16,2 2 0 0,-3-4 0 15,1 1 0-15,-2-1 0 16,2 0-1-16,-2 3 1 15,0-3 1-15,-4 0-1 16,-6 2-1-16,3-3 1 16,3 4-1-16,3 2 0 15,0 1 0-15,4 3 1 16,-8-3 0-16,-3 2 1 0,3-4 1 16,-1-4 0-16,2 2 0 15,-1-2 0-15,4-3-1 16,-2 2 0-16,-2 1-1 15,-1-5 0-15,3 4 1 16,0-4 0-16,2-1 0 16,0 2 0-16,-4-4 1 15,0-1-1-15,0 2 0 16,-2-3 1-16,-1 1-1 16,-3-2 0-16,-1 1 1 15,6 2-2-15,-1 5 1 16,3 0-1-16,0-2 1 15,-2 0 1-15,1-1-1 16,2-1 0-16,0 0-2 16,1-2 0-16,0-5 1 15,1 1-1-15,2-3 1 16,1 0 1-16,0-5-1 16,-3-2 0-16,1 0 0 0,1 3 0 15,-6 2 1-15,3 3-1 16,-6 5 1-16,-3 1-1 15,2 3 0-15,-2 2 1 16,-1-2-1-16,-3-2 1 16,4 2-1-16,0-5 0 15,3-3 0-15,4-1-1 16,-1-7 1-16,-1 0 0 16,-1-1 0-16,1-1 0 0,0 5 0 15,-1-4 1-15,6 9 0 16,-5 1-1-1,1 2 1-15,1 3-2 0,-2-8 1 16,2 0-1-16,1-7 0 16,-2-2 1-16,-1-3-1 15,-5-2 0-15,3-2 1 16,1 3-1-16,0 2 1 16,1 3 0-16,1 4 0 15,2-1 0-15,1-1 0 16,4-4 0-16,-2-5 0 15,-2-6 0-15,5 1 18 16,0 1 16-16,2 0 4 16,0 6 1-16,-1-3-18 15,0 5-15-15,-4 0-3 16,1 0-1-16,-4 0 1 16,-5 2-1-16,-5-2-1 0,-2 0 2 15,5 3-2-15,-1-2 1 16,1 1-1-16,2 2-1 15,-2 1 0-15,3 0 0 16,3 3 0-16,-3-2 0 16,0 1 1-16,0-3-2 15,-3-2 1-15,5-1 0 16,1-6-1-16,2 1 1 0,5 4-1 16,1 2 0-16,-3 6 1 15,-1 5-1-15,-6 3 0 16,-1 3 0-16,0 10 15 15,-5 3-30-15,-7 3-32 16,-2 4-33-16,-7 5-151 16,1 3-88-16,-2 7 197 15</inkml:trace>
  <inkml:trace contextRef="#ctx0" brushRef="#br2" timeOffset="109368.32">10662 11331 633 0,'-2'8'317'0,"-5"0"-98"0,3 13-116 15,-3 9-59-15,3 11-8 16,1 6 2-16,3-1-6 15,2-1-2-15,2-17-17 16,3-6-7-16,0-14 4 16,2-5 10-16,6-6 17 15,0-7 3-15,8-5-8 16,-4-1-10-16,3-1-15 16,2 3-2-16,-4 5-2 15,-1 4 2-15,-9 10 9 16,-2 3 5-16,-3 15 16 15,2 5 3-15,-4 10-3 16,1 6-5-16,-4 6-14 16,-10 2-11-16,-1 1-30 15,-4 5-17-15,-12 7-53 16,0 4-25-16,-12 2-46 0,-7 0-33 16,-5-13 47-16,2-8 34 15,2-19 85-15,6-13 96 16,17-17 36-16,5-7-2 15,14-12-2-15,5-4-38 16,10-8 0-16,3-2 18 16,5-5 31-16,0-3 2 15,5-2-4-15,4 1-15 16,1 5-37-16,3 7-8 16,-3 7-22-16,2 8-2 0,3 5-7 15,-6-3-4-15,3 7-4 16,-1-3-1-16,-8 1 1 15,7 5-1-15,-5-4 1 16,-2-4 0-16,4 0 2 16,-5-2-20-16,-2 0-84 15,-1 0-83-15,-3-5 104 16</inkml:trace>
  <inkml:trace contextRef="#ctx0" brushRef="#br2" timeOffset="109768.92">10758 11133 661 0,'4'2'393'16,"-7"4"-31"-16,-1 0-113 15,5 5-100-15,2 6-41 16,3-2-58-16,6 1-16 16,2-5-21-16,-4-5-9 15,2-6-6-15,-2-1 1 16,-2-7 6-16,0-3 5 0,4-1 7 16,-1-8 3-16,-5 2 24 15,1 0 8-15,-9 0 12 16,-1 6 23-16,-3 2-11 15,-1 0-7-15,1 8-9 16,1 1-26-16,-7 3-19 16,4 3-7-16,0 1-10 15,-2-1-15-15,3 4-66 16,1-1-40-16,3 7-165 16,3 1-151-16,3 4 284 15</inkml:trace>
  <inkml:trace contextRef="#ctx0" brushRef="#br2" timeOffset="110245.21">11234 11636 696 0,'-42'35'375'0,"44"-38"-88"15,5 1-48-15,3 4-111 16,3 1-27-16,4 1-53 16,1 0-17-16,0 1-23 15,4 0-4-15,1-1-3 16,-2-2 1-16,-3-2 0 15,1 0 0-15,1-1 2 16,1-4 2-16,1 2-1 16,-4-2-20-16,-5-2-93 15,-5 1-67-15,-4-3-183 16,1 0 213-16</inkml:trace>
  <inkml:trace contextRef="#ctx0" brushRef="#br2" timeOffset="110491.67">11280 11445 635 0,'-10'-2'375'16,"0"2"-32"-16,-1-1-54 16,4 1-106-16,7 2-42 0,0-1-88 15,0-1-26-15,0 0-30 16,0 0-5-16,5 0 6 15,13 1 0-15,29 6 1 16,-26-6 1-16,0 2 7 16,-5-3-34-16,5 3-196 15,4 2-213-15,6-1 259 16</inkml:trace>
  <inkml:trace contextRef="#ctx0" brushRef="#br2" timeOffset="111008.97">11652 11367 648 0,'40'19'315'0,"-53"-4"-122"16,1 6-75-16,0 1-21 16,1 6-12-16,1 4-5 15,3 8-12-15,-1 2-12 16,8 9-23-16,0-1-8 16,9-1-11-16,5 1-6 15,2-12-9-15,7-2-2 0,1-11-7 16,-1-7-2-16,10-6-1 15,3-6 1-15,2-7 8 16,0-4 7-16,-5-5 15 16,0-6 16-16,-3-8 23 15,1-5 28-15,-2-10 33 16,-6-4 6-16,-6-5 3 16,-7-5-14-16,-10-6-10 15,-6 4-11-15,-11 2-9 16,-7 4-12-16,-6 11-20 15,-4 3-7-15,5 12-14 16,2 4-5-16,-1 12-16 16,-3 5-9-16,-10 5-26 15,-5 6-19-15,-7 2-72 16,-1 5-57-16,7 5-132 0,3 1 182 16</inkml:trace>
  <inkml:trace contextRef="#ctx0" brushRef="#br3" timeOffset="124598.17">7001 13629 329 0,'0'-28'244'16,"-1"28"25"-16,0-1-30 0,-2 1-63 16,0 0-33-16,3 0-52 15,0 0-28-15,0-1-39 16,0 0-8-16,-1 0 3 15,0 0 5-15,0 0 12 16,0 0 12-16,0-1 16 16,0 1 9-16,0 0-3 15,0 0-13-15,-1 0-21 16,2 0-25-16,-2 0 21 16,-4-4 0-16,-1 1 0 15,2 2 10-15,2 1-30 16,-4 0-3-16,-2 1-4 15,5 0-1-15,-4 2-2 16,3-1 1-16,1-1-3 16,1 0-3-16,2 0-9 15,0 0-2-15,-3 5-2 16,2 2 3-16,1-1 5 0,2 1 0 16,3 2 0-16,0-4-2 15,10-1 1-15,32 24 0 16,-27-32 3-16,-2 2 3 15,3-4 6-15,-4 3 6 16,-2-6 9-16,-5-6 3 16,-1-3 5-16,-1 1 0 15,1-3-1-15,-3 1-1 16,-3 0-4-16,0-3 8 16,-4 2 10-16,1 0 11 0,-3 2 16 15,-2 0-7-15,0 6-7 16,-7-1-11-16,0 4-16 15,-1 4-8-15,2 4-11 16,5 1-4-16,-1 6-7 16,0 2-3-16,-2 3-1 15,-3 1 1-15,1 5 1 16,-3 3 2-16,-1 2 2 16,6 1-1-16,0 3-1 15,2-2 1-15,5 1-3 16,1-6-1-16,2-1-1 15,8-6-2-15,3-1-1 16,3 0 1-16,6-6 0 16,-1 3 2-16,-2-9 3 15,3-3 2-15,-10-1 3 16,7 1 0-16,-6-3 2 0,-3-1 2 16,5 3 2-16,-7-8 2 15,-1 1 2-15,-4-6 0 16,0 0 4-16,-5-1 3 15,-2 0 6-15,1 7 2 16,-13 0 1-16,4 1-3 16,1 4-7-16,-1-1-3 15,-1 6-5-15,0 1-2 16,-2 3-3-16,-4 1-1 16,5 2-4-16,2 4 0 0,1 0-3 15,4 1-1-15,1 1-2 16,0-3-2-16,5 6-3 15,2-2 2-15,4 4 1 16,4 4 2-16,2-4 4 16,2 3 0-16,-1-6 0 15,3-5-1-15,3-3 0 16,-1-2 0-16,0-7 1 16,-4 2 3-16,-1-6 1 15,0 4 2-15,3-3 1 16,-5 0 2-16,3 0 1 15,-9-7 0-15,1-1 2 16,3-2 1-16,-12-1 2 16,10 1 2-16,-10-1 5 15,3 1 0-15,2 2 3 16,-12 2 0-16,5 3-1 16,-3 4-3-16,-3 0-3 0,3 3-4 15,-4 4-7-15,-3 3-1 16,7 9-7-16,-6 0 0 15,5 2-2-15,1 2 0 16,1-2-1-16,5 3 0 16,5 2-1-16,0-3 1 15,8 3 1-15,-1-4 0 16,4-3 1-16,4-3 0 16,-1-4 0-16,5-1 0 0,-2-3 1 15,-1-3 1-15,2-4 2 16,-6-2 1-16,0 0 3 15,-5-1 2-15,0 0 3 16,1-5 0-16,-7-3 2 16,3 1 0-16,-1 0 3 15,-7 0 0-15,2 1 2 16,-1 2 4-16,-7-3 1 16,-2 7 1-16,0 1-3 15,-6 0-4-15,2 6-10 16,3 1-3-16,2 6-7 15,-2 1-3-15,6 7-3 16,0 1 1-16,0 1 3 16,4 2 0-16,4 0 5 15,2-2-1-15,5-1 1 16,3 3 0-16,-1-7 0 16,0 1 0-16,6-4-2 0,-3-5-2 15,-3-3 1-15,4-5 1 16,-8-5 6-16,4 2 1 15,0-4 2-15,-3-2 2 16,-1 0 1-16,-2-2-1 16,-3-2 2-16,-6 0 2 15,4 1 6-15,-8 1 4 16,1 6 1-16,2 3-1 0,-9 2-9 16,8 5-5-1,-3 5-9-15,3 3-5 0,8 7-6 16,-8 1 1-16,10 3 3 15,-3 1 0-15,4 1-34 16,7 2-37-16,-1-5-154 16,8 7 149-16</inkml:trace>
  <inkml:trace contextRef="#ctx0" brushRef="#br3" timeOffset="135958.44">16444 5957 365 0,'-6'-64'219'15,"6"69"-72"-15,-1-2-33 16,1 0-13-16,-1-3-22 15,0 0 0-15,-2 11 19 16,-2 10-3-16,-6 29-17 16,8-20 0-16,0 8 6 15,0 7-7-15,1 11-8 16,2 7-5-16,-6 11-17 16,0 7-3-16,-2 7-9 15,-6 1-23-15,5 4 46 16,-5 3-5-16,5-1 26 15,2-3 25-15,1-8-40 16,1-10 6-16,5-8-25 16,-5-4-4-16,2-7-20 15,-1-5-5-15,-2-15-3 0,4-5-1 16,2-13-2-16,0-6-1 16,5-2-2-16,-5-5-2 15,-3-5-2-15,3 1-1 16,0-1-12-16,-2 0-23 15,2 0-67-15,0 0-63 16,0 0-404-16,0-1 381 16</inkml:trace>
  <inkml:trace contextRef="#ctx0" brushRef="#br3" timeOffset="136532.65">16573 7101 459 0,'63'-47'297'0,"-67"46"-13"16,-4 1-43-16,2 3-90 16,-4-2-40-16,0 6-42 15,0 2-4-15,-3-1 2 16,1 8-7-16,0 2-16 15,-1 2-12-15,1 2-21 16,0 3-5-16,0-2-5 16,4 3 0-16,-1-3-1 15,5-2-1-15,3-4-3 16,-1-3-3-16,7-4-51 16,1-5-44-16,4-3-100 15,4-2-83-15,3-7 178 16</inkml:trace>
  <inkml:trace contextRef="#ctx0" brushRef="#br3" timeOffset="136907.48">16750 7134 341 0,'0'0'203'0,"1"2"-40"15,-4 5-49-15,1 2-21 16,1 6-11-16,1 1 6 16,0 8 4-16,1 3 23 15,-1-4-13-15,-1 1-21 0,3-10-25 16,2-6-21-16,7-4 0 16,1-4 8-16,1-5 16 15,3-2-3-15,-4-6-3 16,-3-2 4-16,-3-1-3 15,0-1-3-15,-4-1 5 16,0 0-5-16,-3-2-9 16,-1 1-7-16,-2 6-19 15,-3 4-8-15,-1 7-30 16,3 2-20-16,-3 5-53 16,-1 0-44-16,0 3-106 15,0-2-99-15,4 3 216 16</inkml:trace>
  <inkml:trace contextRef="#ctx0" brushRef="#br3" timeOffset="137238.2">17108 7258 762 0,'0'2'387'0,"-6"6"-146"15,-5 1-23-15,-5 7-108 16,-2 1-29-16,0 3-38 15,5 1-15-15,0 1-23 16,0-3-6-16,3-1-59 16,1-3-56-16,2-4-142 15,2 0-113-15,4-5 229 16</inkml:trace>
  <inkml:trace contextRef="#ctx0" brushRef="#br3" timeOffset="137673.78">17230 7260 616 0,'1'0'303'16,"-3"3"-111"-16,0 3-17 16,1-6-72-16,0 0-19 0,-3 14 8 15,-1 7 1 1,-2 26-4-16,5-29-4 0,2-5-54 16,0-6-13-16,5-5-12 15,2-3 5-15,9-7 19 16,5-3-1-16,1-7 1 15,1 1-4-15,-1-3-12 16,-2-2-3-16,-3 1 1 16,2 2 1-16,-10 4 9 15,-4 1 8-15,-5 3 8 16,-7 0-1-16,-2 4-13 16,-5 5-31-16,1 3-65 15,-2 3-32-15,2 4-99 16,3 1-49-16,-1-1 163 15</inkml:trace>
  <inkml:trace contextRef="#ctx0" brushRef="#br3" timeOffset="137982.79">17615 6946 806 0,'9'8'387'0,"-3"11"-176"16,-1 3-16-16,-5 5-91 16,0 5-13-16,-5 4-20 15,-4 0-11-15,-2 6-28 16,-2-2-12-16,0 0-10 15,2 0-4-15,-1-2-3 16,-3-2-2-16,3-4-22 16,-2-3-52-16,-1-6-168 15,-2-4 157-15</inkml:trace>
  <inkml:trace contextRef="#ctx0" brushRef="#br3" timeOffset="138903.1">18167 6904 435 0,'-25'-35'242'0,"28"36"-14"16,4 1-10-16,3 1 2 15,2 1-17-15,4 2-60 16,-2 1-31-16,3 1-65 15,-1-1-20-15,-1-4-20 16,1-1-2-16,4-2-3 16,-3 0 1-16,3 0 0 15,3 1 0-15,-7-3 1 16,2-1 1-16,-6-1-23 16,-1-1-56-16,-3 0-221 15,-2-2 197-15</inkml:trace>
  <inkml:trace contextRef="#ctx0" brushRef="#br3" timeOffset="139283.35">18219 6670 644 0,'-54'-34'338'0,"62"34"-95"16,0 2-19-16,8 1 2 15,-3 1-46-15,4 1-54 16,0-3-29-16,-1 0-57 15,6-2-18-15,-1-2-11 16,-3 1-2-16,5 1-6 16,-8 0 0-16,9 1 1 15,-4-2-1-15,-7-2 1 16,4 2 0-16,-6-3-55 16,1 3-46-16,1-2-159 15,-8-3-274-15,-1 2 349 16</inkml:trace>
  <inkml:trace contextRef="#ctx0" brushRef="#br3" timeOffset="140102.17">19098 6757 417 0,'-4'6'282'0,"1"-3"-23"15,0-2-100-15,1-1 1 0,2 0-31 16,0 0 5-16,0 0 8 16,0 0-12-16,0 0-7 15,9 3-12-15,6 2-24 16,30 12-7-16,-23-10-27 15,2 1 4-15,3 1-7 16,5-2-6-16,2 1-10 16,-2-1-11-16,0 0-7 15,-2-2-1-15,-1 3-3 16,-1-2-1-16,-3 0-3 16,-2 2-1-16,-6-3 0 15,-1 3 0-15,-7-6 2 16,-6-1-1-16,-2-2-7 15,3-3-12-15,-4 3-48 16,0 0-31-16,0-3-83 16,0-12-50-16,0-24-242 15,0 24 298-15</inkml:trace>
  <inkml:trace contextRef="#ctx0" brushRef="#br3" timeOffset="141213.07">19953 6762 894 0,'-4'4'424'0,"3"-1"-189"16,-1 1 15-16,1-5-71 16,-2-1-35-16,3 1-46 15,0-6-32-15,7-15-24 16,12-31-4-16,-9 25-7 15,4-1-4-15,-2 0-15 16,0-2-4-16,5 2-5 16,0-3 0-16,2 0-1 15,3 2 1-15,-8 0 1 16,-1 4 1-16,-3 6 2 0,-5 4 1 16,-1 9 3-16,-3 2 0 15,-1 4-7-15,0 4-3 16,0-3-7-16,0 0-1 15,-1 0 1-15,0 0 2 16,0 12 3-16,-1 4-1 16,-8 34 0-16,2-23 0 15,1 4 1-15,-4 3-2 0,1 5 1 16,-2 3 0 0,-4 5 1-16,3 3 1 0,3 4 0 15,-3-3 0-15,6 1 0 16,4 0 0-16,-5-7 0 15,3-1 0-15,5-5 2 16,-3-4-1-16,3-3 0 16,1-3 0-16,-1-3-1 15,2-5 0-15,4-2 1 16,-3-1-1-16,2-6 2 16,-2 0 0-16,3-6 1 15,-2 1-1-15,3-4 0 16,-3 0-1-16,-1 1 1 15,-1-1 0-15,-2-3 3 16,0 0 2-16,0 0 4 16,0 0 4-16,0 0 7 15,0 0 0-15,0 0 0 0,0 0-5 16,-1 0-7-16,0 0-2 16,0 0-4-16,0 0-1 15,-11 1 0-15,-6 2-1 16,-23 6 1-16,22-9 0 15,-1-1-3-15,0 0 0 16,0 1-4-16,-2 1-2 16,3 1 2-16,4 0 1 15,5-2 1-15,4 0 1 0,1 0 0 16,4-1 0-16,-1-1-1 16,1 1 1-16,0 0 0 15,-2 0-2-15,3 0-7 16,-1 1-3-16,1 0-4 15,0 0 0-15,0 0 8 16,1 0 5-16,17 1 4 16,29 1 5-16,-25-1 2 15,3-1 0-15,1 1 1 16,-3-1 3-16,2 0 2 16,2 0 1-16,0 0-1 15,3 1-3-15,-3 0-6 16,-3-1 0-16,-4 5-3 15,-1-2 1-15,-2 1-3 16,-1 1-24-16,-6-5-299 16,3 0 236-16</inkml:trace>
  <inkml:trace contextRef="#ctx0" brushRef="#br3" timeOffset="148181.07">19152 7496 628 0,'0'-4'330'0,"-2"-7"-35"15,-2 2-70-15,4 2-3 16,-2-2-45-16,4 7-83 15,-2 1-26-15,3 4-33 16,-3-3-13-16,0 4-8 16,0 25 3-16,2 46 4 15,-2-20 12-15,1 6 20 16,-3 7 12-16,-4 14 14 16,-1 5-8-16,-2 8-19 15,0-1-15-15,-1-7 3 16,1-2 2-16,3-4 1 15,0-3 4-15,3-5-24 16,-1-5-8-16,-1-15-7 16,1-10-1-16,3-13-2 15,0-10-2-15,2-7-1 0,1-2 0 16,0-5-1-16,1 1 1 16,0-5 1-16,-3 1 1 15,0-6-25-15,0 3-25 16,0 0-78-16,0 0-79 15,0 0 128-15</inkml:trace>
  <inkml:trace contextRef="#ctx0" brushRef="#br3" timeOffset="148852.26">19302 8653 688 0,'67'-25'391'16,"-74"26"-121"-16,-1 5-69 15,1 3-48-15,-2 3-73 16,-2 1-21-16,1 7-28 16,0 1-10-16,8 4-18 15,1-1-2-15,2-1 4 16,6 0 4-16,1-8 3 15,5 1-1-15,0-11-2 16,-6-3-4-16,4-4 3 16,0-6 8-16,-2-6 13 15,3-1 4-15,-3-6 5 16,-5-1-3-16,5 4-5 16,-4-2-2-16,-8 5-3 15,2 0-2-15,-7 3-6 16,3 2-3-16,1 6-20 15,-3 1-24-15,0 5-66 16,-2 2-63-16,3 1-168 0,-1 2-186 16,4 7 324-1</inkml:trace>
  <inkml:trace contextRef="#ctx0" brushRef="#br3" timeOffset="149113.03">19539 8754 621 0,'82'19'429'15,"-82"-9"-33"-15,-6 0-170 16,-3 3-43-16,-5 0-100 15,-3 1-24-15,3 4-24 16,1 3-10-16,2-1-21 16,0-3-21-16,-1-3-103 15,6-1-74-15,0 1 111 16</inkml:trace>
  <inkml:trace contextRef="#ctx0" brushRef="#br3" timeOffset="149516.32">19698 8781 455 0,'-2'-8'316'15,"2"6"36"-15,-1 3-69 16,0 6-86-16,0-7-54 0,0 0-86 16,-3 17-17-16,-7 33 3 15,9-25-1-15,2-2 0 16,1-4-3-16,7-8-28 16,1-3-5-16,-2-8-5 15,5 0 8-15,1-5 12 16,-3-4 0-16,0-4 6 15,-1-3 4-15,-5-1-2 16,1-1 1-16,-3 4-4 16,-2-1-7-16,0 4-8 15,-1 2-1-15,-5 0-48 16,4 3-42-16,-3 4-114 16,-11-5-201-1</inkml:trace>
  <inkml:trace contextRef="#ctx0" brushRef="#br3" timeOffset="150268.82">20309 8418 676 0,'-27'-27'335'0,"28"27"-124"16,2 0-19-16,2 0-54 16,-5 0-9-16,0 0 0 15,0 0-14-15,13 4-36 16,0 1-14-16,30 10-35 15,-25-12-16-15,0-3-10 16,2 0-1-16,1 0 0 16,-5-3 1-16,-2 2 12 15,1-2-28-15,-6-2-47 16,1 2-40-16,-3-2-120 16,-2 1-76-16,-3-3 187 15</inkml:trace>
  <inkml:trace contextRef="#ctx0" brushRef="#br3" timeOffset="150516.97">20324 8250 742 0,'0'1'377'16,"0"1"-136"-16,2 1-33 15,-2-3-100-15,0 0-36 16,0 0-44-16,12 6-7 16,7 2-12-16,27 11-3 0,-24-15-1 15,-4-1 0-15,-4-4-14 16,1 1-53-16,-6-2-206 16,4 2 181-16</inkml:trace>
  <inkml:trace contextRef="#ctx0" brushRef="#br3" timeOffset="160343.85">21098 8275 823 0,'-63'32'402'0,"68"-26"-172"15,2 2-9-15,-6-4-86 16,6 3-34-16,2-3-39 16,2-1-12-16,8-1-24 15,4-2-9-15,5-4-8 16,-4 1-1-16,3-4-1 15,-2 0-1-15,-3-1 0 16,2 0 4-16,-4-1-66 0,-1 3-89 16,-2 0 95-16</inkml:trace>
  <inkml:trace contextRef="#ctx0" brushRef="#br3" timeOffset="161286.45">21439 8222 532 0,'88'26'358'0,"-87"-23"50"15,-1 1-197-15,4-4-22 16,-4 0-42-16,0 0-29 16,0 0-3-16,0-1-20 15,0 0-13-15,6-3-26 16,7-4-10-16,22-39-16 16,-16 27-11-16,-7-3-5 15,3 0-4-15,5-2-7 16,-5-2 3-16,9-3-3 15,-4-2 0-15,5 1-17 16,1-1 36-16,-5 6 18 0,0 4 3 16,-11 6 32-16,-4 7-32 15,-2 5-3-15,-3 3 2 16,-1 2-12-16,-1-1-11 16,0 0-17-16,-2 0-6 15,3 0-5-15,-5 19 2 16,-9 37 3-16,5-26 2 15,-4 9 0-15,-4 2 0 16,1 6 0-16,-6 0-1 16,3 5 2-16,5-2 0 0,0 1 1 15,1-1 0-15,4-2 1 16,-4-1 0-16,6-2 0 16,3-1-1-16,0-5-1 15,1-2 0-15,1-6 0 16,0 0 0-16,0-5 1 15,3 2 0-15,-1-4 0 16,0-2 2-16,0-7 0 16,-1-4 1-16,0-6 1 15,0-1 5-15,-1-4 4 16,2 0 1-16,-2-1 0 16,1 0-4-16,0-1-4 15,0 1-2-15,0 0 0 16,-12-2-2-16,-4 0 0 15,-24-2-1-15,20 5-1 16,1 0 1-16,-2 2 0 0,-1 1-1 16,2-3-1-16,2-1 0 15,5 1-4-15,2-2-1 16,7 2-3-16,3-1-4 16,2-2-4-16,0 3 0 15,0 0 3-15,0 0 5 16,4 1 8-16,15 2 3 15,35 7 3-15,-29-9 0 16,4 4-1-16,1-1-2 16,-1 1-1-16,2 3-1 0,-6-3 1 15,7 0-1-15,-3 1 1 16,-2-2 1-16,0 0-1 16,-4 2 3-16,-4-3-86 15,-3-1-86-15,1 1 107 16</inkml:trace>
  <inkml:trace contextRef="#ctx0" brushRef="#br3" timeOffset="172392.38">6929 13434 478 0,'58'27'253'0,"-56"-25"-87"15,-2-2-47-15,1 5-90 16,-2-5-20-16,0 0-11 16,0 0 2-16,0 0 11 15,0 0 8-15,1 0 14 16,0 0 8-16,0 0 7 15,0 0-2-15,0 0-10 16,0 0-8-16,0 0-16 16,0 0-6-16,0 0 5 15,0 0 4-15,0 0 20 16,0 0 13-16,0 0 12 16,0 0 5-16,1 0-7 15,-1 0-6-15,0 0-5 16,0 0 4-16,0 0 11 0,2 1 4 15,-2-1 1-15,0 0-1 16,0 0-4-16,0 0-2 16,0 0 4-16,0 0 3 15,0 0 1-15,0 0-1 16,0 0-11-16,0 1-11 16,1 2-18-16,0 0-6 15,-1 4-8-15,-1 0-2 16,-2 1 4-16,-3 1 2 0,4 2 2 15,-39 28-1-15,24-27-8 16,1 3-4-16,-4-2-1 16,-1 3-1-16,-1 1 0 15,-2 2-1-15,-1 1-1 16,2 1 0-16,1 1 0 16,2-4 0-16,-2 4-6 15,-1-2 13-15,4-1 7 16,-1 1 1-16,3-2 7 15,2-1-14-15,3 2-7 16,-1-2-2-16,1 0-1 16,1-1-1-16,2-1 0 15,2-4-1-15,-1-1 1 16,6-2 0-16,-4-1 1 16,3 2 0-16,1-4 2 15,-4 2 0-15,6-2-1 16,-5-1-1-16,-1 0 0 15,5 0 0-15,-5-3-1 0,3 1 0 16,3 2-1-16,-2-4 1 16,2 0-1-16,0 0 1 15,-1 0-1-15,0 0 1 16,0 0 1-16,1 0 1 16,0 0 2-16,-1 0 0 15,0 0 0-15,0 0-1 16,0 0 0-16,0 0-1 15,-2 0-1-15,3 0 1 0,0 0-1 16,-1 0-1-16,1 0 0 16,0 0 0-16,0 0-2 15,0 0 0-15,0 0-2 16,0 0 1-16,0 0 0 16,0-1 0-16,-1 0 1 15,0-1 0-15,0-3 0 16,-3-8-1-16,0 0 0 15,-3-28-1-15,3 24-1 16,8-1 2-16,-1 1 1 16,1 0 2-16,1 3 3 15,-3 3 0-15,-2 1 3 16,-5 2 1-16,2 4-1 16,1 1-1-16,1 2-3 15,1 1-1-15,0 0-2 16,0 0-2-16,0 0-3 15,0 0-1-15,0 0 3 0,0 0 1 16,0 0 3-16,0 4 2 16,0 9 1-16,-2 4-1 15,-4 29-1-15,6-27 0 16,0 3-1-16,-3 1-1 16,-7 0 0-16,1 5-1 15,1-1 1-15,1 1 0 16,3 5-7-16,-7-7-9 15,5 3-6-15,1-2-1 0,-1-5 5 16,6 1 7-16,-1-10 2 16,2-5-2-16,3-3-5 15,2-4-1-15,5-2-1 16,0-3 3-16,2-7 9 16,-2-1 3-16,8-1 5 15,-4-1 3-15,1-3 0 16,0 2 0-16,-3 1-1 15,4 0-1-15,3 2 1 16,1-3 0-16,0 3 0 16,-4 0-2-16,1-1 0 15,2 3-2-15,-5 0-21 16,3-1-25-16,-5 2-81 16,1-3-85-16,-3 0 133 15</inkml:trace>
  <inkml:trace contextRef="#ctx0" brushRef="#br3" timeOffset="174765.68">6899 13430 703 0,'21'16'342'16,"-29"-13"-128"-16,0 1-127 15,-3 0-42-15,3-2-87 16,-1-1-35-16,1-1-67 16,1-2-53-16,1-2 130 15</inkml:trace>
  <inkml:trace contextRef="#ctx0" brushRef="#br3" timeOffset="174932.5">6810 13446 728 0,'-52'12'381'16,"40"-10"-108"-16,1-2-48 16,-1 1-111-16,0-1-40 15,0-3-70-15,1 3-22 16,-1-7-92-16,2 1-108 15,3-5 139-15</inkml:trace>
  <inkml:trace contextRef="#ctx0" brushRef="#br3" timeOffset="175066.36">6609 13421 771 0,'-83'31'308'16,"61"-27"-197"-16,0-4-152 15,3 0-96-15,2-3 82 16</inkml:trace>
  <inkml:trace contextRef="#ctx0" brushRef="#br3" timeOffset="175215.05">6216 13413 570 0,'-18'3'239'0,"0"-2"-162"16,-5-1-250-16,-7 0 113 16</inkml:trace>
  <inkml:trace contextRef="#ctx0" brushRef="#br3" timeOffset="175425.96">5953 13406 508 0,'-72'23'266'0,"55"-16"-92"15,0 1-56-15,-2-3-87 16,-3-2-19-16,6 2-8 16,-2-3-2-16,6-1 1 15,4-1 1-15,-2-1-17 16,3-1-41-16,-2-3 38 15</inkml:trace>
  <inkml:trace contextRef="#ctx0" brushRef="#br3" timeOffset="176065.52">7126 13675 430 0,'-30'-41'316'16,"28"41"70"-16,1 3-38 16,-4 0-91-16,2-3-53 15,3 0-113-15,-1 0-46 16,0 0-64-16,0 0-51 15,1 6-202-15,0-2 181 0</inkml:trace>
  <inkml:trace contextRef="#ctx0" brushRef="#br3" timeOffset="176193.18">7108 13983 291 0,'-5'13'102'0,"0"-2"-97"16</inkml:trace>
  <inkml:trace contextRef="#ctx0" brushRef="#br3" timeOffset="176491.24">7093 14137 681 0,'-8'84'369'0,"6"-76"-106"16,-6 0-141-16,3 3-63 0,-3-1-49 16,3-1-37-16,0-4-154 15,3 1-149-15,7 2 192 16</inkml:trace>
  <inkml:trace contextRef="#ctx0" brushRef="#br3" timeOffset="178284.42">6805 13490 92 0,'0'-2'78'15,"0"1"12"-15,0 1-7 16,0 0-32-16,0 0-21 16,-1-1-23-16,0 1-4 15,0 0-2-15,0 0-1 16,0 0 2-16,-2 0 2 0,3 0 29 15,-1 0 10-15,0 0 6 16,0 0-1-16,-3 0-32 16,-2 0-11-16,3 0-5 15,1 0 0-15,0 0 19 16,-3 1 7-16,1 0 3 16,-2 1 1-16,0-1-13 15,1-1-3-15,1 0-2 16,0 0 3-16,-2 1 10 15,1 0 8-15,-1 0 24 16,0 1 3-16,-2-1-9 16,1 0-10-16,1 0-29 15,-2-1-7-15,-2 0-5 16,1-1 12-16,2 0 13 16,-2 0 7-16,5 1 12 15,-2 0-14-15,-1 0-15 16,-1 1-7-16,-5 1-10 15,-25 8-2-15,29-8 3 0,1 4 1 16,4-5 3-16,-4 0 1 16,2 1-1-16,-3-3-1 15,2 3-1-15,4 1-1 16,-4-1 2-16,3 0 1 16,-6-3 2-16,4 1 2 15,-1 0 3-15,0 1 1 0,2 1 3 16,-1-1-2-1,-2-1-3-15,0 0-2 0,-4 0-3 16,-6 0 0-16,6 3 0 16,-1 0 6-16,0-2 15 15,4 2 5-15,-1-4 5 16,0-1-1-16,5 2-10 16,-3-1-4-16,1 3-5 15,-2-2-1-15,-2-1 1 16,-1 3-1-16,2 1 3 15,0 2 0-15,-1 2 1 16,2-2 1-16,-3-2-2 16,-1 4-2-16,1-3-5 15,-1 4-1-15,1 0-3 16,1-1-1-16,0-4-2 16,4-2-2-16,-1-1 4 15,0-1 11-15,2 2 14 16,0 1 4-16,0 0-1 15,-1 0-12-15,2 1-16 0,-4-2-5 16,-1 4-2-16,1 0-1 16,1 2 0-16,2-4 1 15,-2-2 1-15,3 2 0 16,-2-3-2-16,3 2-13 16,4 4-54-16,-1-6-50 15,0 0-182-15,0-1 190 16</inkml:trace>
  <inkml:trace contextRef="#ctx0" brushRef="#br3" timeOffset="178650.71">6119 13574 401 0,'23'-14'224'0,"-32"15"-28"16,-3 3-25-16,-4-2-40 16,1 8-7-16,-4 1-34 15,4-1-18-15,1 5-19 16,-1-7-1-16,2-2 0 15,6 1-5-15,-1-5-14 0,11 5-17 16,-1-5-28-16,1 1-6 16,9 2-7-16,-7-4 2 15,12 3 17-15,0-1 1 16,5 2-33-16,2-2-29 16,8 8-67-16,2 1-69 15,4-2 130-15</inkml:trace>
  <inkml:trace contextRef="#ctx0" brushRef="#br3" timeOffset="180370.26">7036 13611 309 0,'3'-35'182'0,"-6"35"-33"0,1 0-76 16,1 0-28-16,0 0-33 16,1 0-7-16,0 0 18 15,0 0 15-15,0 1 25 16,0 5 6-16,0-1-2 16,-1 2-11-16,1 4-23 15,-2-3-8-15,2 1-20 16,-2 31-4-16,4-31-2 15,3 7 0-15,-4-2 0 16,-1 1 1-16,3 5 1 16,3-4 0-16,-4 3 3 15,0-3 0-15,-5 1 3 16,5 0-1-16,-2-1 1 16,0-5-3-16,-3 2-1 15,-5-1-1-15,6 0-1 16,1 3 0-16,-1-6 2 15,2 0 0-15,1-2 1 0,-4 0 4 16,3 3 4-16,0-1 1 16,-3 2-2-16,0-3 5 15,1-1 1-15,0 1 1 16,-3-2-2-16,7 3-7 16,1-1-7-16,-7-2-1 15,1 0 1-15,1 1 0 16,0 0 1-16,5 5 0 0,-3-3-2 15,-2-1-1-15,-5 3-1 16,1-2 0-16,2 2 0 16,2-1 0-16,2 0 1 15,-4-4 0-15,5 1 0 16,-2 1 2-16,0-2-1 16,1 2 0-16,-2 2-1 15,-1-3-1-15,1 2-2 16,2 0 0-16,-4-4 1 15,0 3 1-15,2-4 1 16,-1 3 1-16,1 0 2 16,2 0 1-16,-1 1 1 15,-1-2 0-15,-4-1-4 16,-3-2-2-16,3-1-23 16,-1-2-5-16,4-2 0 15,1 1 2-15,-1 0 25 16,3 0 7-16,-1 0 5 15,-1-10 0-15,-1-1-2 0,-5-30-6 16,7 28 12-16,1-5 6 16,0 0 13-16,0 1 7 15,0 3 6-15,1 4 9 16,-1-4-2-16,0 7-1 16,0 1-1-16,-2-1-5 15,2 10 0-15,-2-4-1 16,1 1-25-16,0 1-12 15,1 0-15-15,0 0-5 0,0 0 2 16,0 9 3-16,2 11 1 16,6 30 1-16,-5-26-3 15,1 6-1-15,-3-6 1 16,1 0 2-16,4-4 4 16,-2-7 0-16,6 0 0 15,-3-7-2-15,2-4 1 16,1-1 2-16,-2-8 13 15,1 0 8-15,-3-7 6 16,5 0-1-16,-2 0-10 16,-2-4-4-16,-1 3-84 15,-1 0-79-15,0 1 96 16</inkml:trace>
  <inkml:trace contextRef="#ctx0" brushRef="#br3" timeOffset="208568.03">6989 14798 382 0,'26'30'216'0,"-27"-29"-45"16,1-1-38-16,1 2-39 15,-1-2-8-15,0 0 0 16,-1 0-6-16,0 0-16 16,0 0 1-16,0 0 5 15,0 0 5-15,1 0-3 16,0 5-10-16,0 4-28 15,0 0-11-15,0-4-14 16,0-1 7-16,0 0 8 16,0-2 4-16,0-1 20 15,0 0 6-15,0-1 29 0,0 0 14 16,0 2 6-16,0-2-5 16,0 0-24-1,-1 0-16-15,0 0-22 0,-1 0-11 16,2 0-12-16,-7-3-4 15,1 1-5-15,-4-3 2 16,0-2 7-16,-29-24 6 16,25 17 10-16,3 3 5 15,-3 2 2-15,0-3-2 16,-1 3-9-16,1-3-7 0,-1-3-11 16,-2 3-3-16,1-1 0 15,-1 1-1-15,3 1-1 16,0-1 0-16,2 1-1 15,0-3 0-15,0 3 1 16,1 1 0-16,-1-1 0 16,0 1 0-16,1-1 0 15,-1-1 0-15,-2 0 0 16,-1-1-1-16,3-1-1 16,-4 0 1-16,7-1 0 15,0 3 0-15,-5-2-1 16,3 1 0-16,-6-2 1 15,1-2-1-15,10 3 2 16,0 3 2-16,3-1 0 16,-5 2 0-16,1 1-1 15,1 0 1-15,2 1 0 16,-2 1-1-16,5 2 0 16,-4-2-1-16,-1 5 0 0,4-2-1 15,-2 3-1-15,4-1 0 16,0 1 0-16,-1 0 0 15,1 1-5-15,-1 0-2 16,-2 0-2-16,3 0-1 16,0 0 2-16,0 0 3 15,0 0 1-15,0 10 2 16,0 0-2-16,5 6 0 0,1 32 1 16,-1-29 0-16,0 5 1 15,-4-2 2-15,9 1-1 16,-2 2 1-16,1 1 0 15,-1-3 0-15,0 0 0 16,-7-4 0-16,-1-2 2 16,0-1-1-16,-4-8 1 15,3-1 0-15,1-2 0 16,3-5 1-16,-2 1 0 16,-1-1 1-16,0 0 1 15,-1 0-1-15,1 0 2 16,-1-1-2-16,0 0 0 15,0 0-2-15,-1 0-1 16,2-1-1-16,-2 1-1 16,1 0 0-16,0 0-1 15,0 0-2-15,-2-11 2 16,-2 0 0-16,-5-31 1 0,6 27-1 16,-7-4 1-16,7 2 0 15,2-1 1-15,-3-1 0 16,5 3-1-16,-4-4 1 15,-5-1-1-15,5 3-1 16,3 1 0-16,1 4 0 16,3 5 1-16,-3 1 1 15,1 4 0-15,-1 0-1 16,1 3 1-16,-2 0 0 16,1 0-1-16,0 1-2 0,0-1-3 15,0 1 0-15,0 0-1 16,0 0 1-16,0 0 2 15,4 0 2-15,4 1 2 16,1 2 0-16,-9-3 0 16,1 3 0-16,2 2-2 15,-2-5 0-15,7 2 1 16,8 2-1-16,20 26 1 16,-27-23 0-16,8-4 0 15,-4 1 1-15,6 2-1 16,-2-4 0-16,-1 3 1 15,5 0-1-15,-4-1 1 16,0 4 0-16,-3-3 0 16,1 0 2-16,-3 0 0 15,-3 0-1-15,-3 0 1 16,-2-3-1-16,1-1 0 0,-2 1 0 16,-3-2 1-16,0 0-1 15,0 0 2-15,0 0 0 16,0 0 2-16,0 0 1 15,0 0 4-15,0 0 2 16,0 0 1-16,0-2-3 16,0 2-3-16,-1 0-3 15,0 0-1-15,0 0-1 16,0 0-1-16,-8 4 0 16,-4 2 0-16,-30 16 1 0,25-15-1 15,-2-1-1-15,0 2-8 16,-2 3-5-16,-2-1-6 15,0 1-2-15,9 3 8 16,-2-3 4-16,7-2 8 16,7-2 1-16,-8-5 0 15,7 1 0-15,-3-2-2 16,2 0 1-16,1-1-1 16,4 1 0-16,0-1 1 15,0 0-2-15,0 0-6 16,0 0-6-16,0 0-13 15,0-1 0-15,0 0 4 16,0 0 5-16,0 0 14 16,0 0 2-16,4-2 1 15,-1 0 0-15,10-5 2 16,19-31-1-16,-21 30 1 16,4 1 0-16,-7-1-1 0,6 1 1 15,-5 0 0-15,-3 1 0 16,1-3 1-16,-2 1 0 15,1 0 1-15,-3 1 0 16,1 4 2-16,-2 0 1 16,1 3 4-16,-3 1 2 15,0 0 1-15,0 0-2 16,-1 0-5-16,0 0-3 16,0 0-2-16,-1 0 0 0,2 0 1 15,-2 0-1-15,1 0 0 16,-3 1 1-16,-5 3 1 15,-4 3 0-15,-27 19-2 16,32-19 0-16,-3-4-3 16,5 1-3-16,4-1-8 15,-6-1-6-15,8 1-12 16,-3-1-7-16,2 4-15 16,1-6-2-16,0 0 8 15,0 0 6-15,0 0 19 16,0 0 6-16,0 0 5 15,0 0 4-15,0-1 3 16,0 0 1-16,6-14 2 16,-2-9-1-16,4-26 2 15,-4 31-1-15,-2-3 0 16,5 7 2-16,-4 8 0 0,-4-2 0 16,1 13-1-16,0 3-1 15,0 6-2-15,2 2 2 16,0 4-71-16,1-2-86 15,3 0 102-15</inkml:trace>
  <inkml:trace contextRef="#ctx0" brushRef="#br3" timeOffset="209881.67">6610 14498 243 0,'-4'-3'142'0,"-2"2"-5"16,2 1-2-16,1 0 4 16,0 0-6-16,3 0-18 15,-1 0-16-15,1 0-5 0,0 0-6 16,0 0 12 0,0 0 6-16,0 0-18 0,0 0-5 15,5 9-31-15,1 1-13 16,30 31-17-16,-25-28-7 15,0-1-4-15,1 3-2 16,0 1-1-16,4-2-2 16,-2 3-3-16,1 0 10 15,-1-2 10-15,3 1 2 16,-1-4 6-16,2-1-9 0,0-3-8 16,-4 5 1-16,0-2-4 15,-1 0-2-15,-1 1-4 16,-1-5-1-16,-2 1 0 15,-1-3-1-15,-1-2 2 16,2 4 12-16,0 0 13 16,-2 1 3-16,0 0 3 15,0 1-12-15,-3-3-8 16,2 2-2-16,-1 0-2 16,-1-3-2-16,-2-1-1 15,0 0 0-15,-2-3 1 16,0-1 1-16,0 0-2 15,0 0-2-15,0 0-4 16,0 0-3-16,0 0-2 16,0 0 0-16,0 0 1 15,3 3 2-15,-1 0 4 16,-2-3 3-16,1 3 4 16,-1-3-2-16,0 0 37 0,0 0 4 15,0 0 4-15,0 0 4 16,0 0-36-16,0 0-6 15,-1 0-6-15,0 0-4 16,-3 0-3-16,-13-4 0 16,-30-18-3-16,28 6-1 15,0-3-2-15,1-3-2 16,3 2 0-16,-2-2 1 0,2 2 3 16,0 5 3-16,-1 1 0 15,0 3 1-15,1-3-2 16,-2 0-1-16,4 5 0 15,3-3-1-15,1 6-4 16,4 1 0-16,0-2-4 16,0 1-1-16,1 0-25 15,0-1-20-15,3 1-72 16,0-2-67-16,1-3 122 16</inkml:trace>
  <inkml:trace contextRef="#ctx0" brushRef="#br3" timeOffset="18812.24">6096 12365 370 0,'-31'-8'260'0,"29"7"-9"16,-1-1-51-16,2 0-19 0,0 2-42 16,0 0-13-1,0-1-20-15,0 0 1 0,0-1-5 16,0 2-6-16,0 0-16 15,1 0-9-15,-2 0-19 16,2-1-10-16,-2 1-12 16,1 0-5-16,0 0-3 15,0 0-1-15,0 0 5 16,1 0 1-16,0 0 4 16,0 8 6-16,2 7-1 15,2 29-2-15,-2-27-9 16,-2-1-7-16,1 5-11 15,2 0-2-15,-2 3-2 16,2 5 0-16,2 2 0 16,-1 6-2-16,-2 3 1 15,0-2 0-15,-2 2 1 16,-4 0 2-16,1-2-1 16,0-1-1-16,3-3 0 15,-5-5-1-15,5-7-1 0,-1-4 1 16,0-4-2-16,4-2 1 15,-2-6 0-15,-1 1 1 16,3-4 2-16,-9-1 2 16,1-1 5-16,3-1 0 15,2 0 1-15,0 0-3 16,0 0-5-16,-2 0-1 16,1 0-3-16,0 0-1 0,0 0-2 15,0 0 0-15,0-1 2 16,0 0 2-16,0 0 1 15,0 0 2-15,-2-1 0 16,0-8-3-16,0 0-1 16,-4-3 0-16,-30-24-2 15,29 26 2-15,1 1 0 16,6 3 0-16,1 1 0 16,0 2 1-16,-2 0 13 15,-4-1 6-15,2 1 7 16,1 0 2-16,1 2-12 15,2 2-3-15,0 0-10 16,0 0-4-16,0 0-9 16,0 0-2-16,0 0 0 15,0 0 2-15,2 7 7 16,4 15 2-16,11 31-1 16,-5-24-1-16,-6 5-10 15,3-1-2-15,-1 5-8 0,5 2-3 16,-3-12 8-16,-3 0 1 15,-1-12 7-15,-6-9 0 16,4-3-5-16,-4-5-4 16,1-3-1-16,1-2 3 15,-2 5 11-15,0 0 4 16,1-17 2-16,43-32 1 16,-27 28 0-16,-7-5 1 15,5 3-11-15,-7 4-28 0,0-2-124 16,0 0-193-16,-1-11 223 15</inkml:trace>
  <inkml:trace contextRef="#ctx0" brushRef="#br3" timeOffset="19827.07">6939 11964 236 0,'0'-9'184'0,"-2"-2"55"16,2 6-32-16,2-2-30 15,-2 3-9-15,-2 3-24 16,2 1-14-16,-2 0-28 15,1 0-10-15,0 0-19 16,1 0-9-16,0 10-14 16,0 15-6-16,2 37-19 15,-2-23-8-15,5 7-7 16,-2 0-2-16,-2 2-3 16,-1-2 1-16,-2-1-1 15,-1-3 0-15,-1-4 0 0,1-4-1 16,-5-7 2-16,6 1-1 15,-2-3 1-15,-4-2 0 16,4-7-2-16,-2 0-1 16,4-2-1-16,0-7 1 15,2-2 15-15,0-6 16 16,-2-2 22-16,2 2 4 16,-1 0-8-16,-1 0-15 15,2 0-19-15,-2 0-6 16,0-2-6-16,-3-6-3 0,-1-1-2 15,3 2-2-15,-28-32-2 16,28 30 0-16,2 1-1 16,-1-2 1-16,2 6 1 15,0 1 0-15,0 2 2 16,0 2 2-16,0 0 1 16,0 0-3-16,0 0-1 15,0 0 0-15,2 10-1 16,5 10 1-16,13 36 1 15,-11-22 0-15,0 3-4 16,3 4-2-16,-1-3-1 16,0-5-1-16,-4-9 4 15,0-8-2-15,-1-9-5 16,1-7-5-16,4-6 1 16,-1-6 7-16,0-11 10 0,3-2 7 15,-2-8 1-15,0-3-4 16,0 1 4-16,-3 3-40 15,2 1-113-15,1 6-122 16,0 3 149-16</inkml:trace>
  <inkml:trace contextRef="#ctx0" brushRef="#br3" timeOffset="20951.87">7942 12305 418 0,'-3'-4'269'0,"-1"2"19"15,4 1-31-15,-1 0-36 16,0 0-20-16,0 0-43 15,0 0-26-15,0 1-48 16,1 0-13-16,-1 0-31 16,-2 0-12-16,3 0-15 15,0 6-7-15,0 17-5 16,5 29 1-16,-2-22-1 16,-2 5 0-16,0 7 2 0,-1 2 0 15,-2 5-1-15,0 4 1 16,0-2-1-16,-2 3 0 15,-2-9 0-15,2-8 0 16,-2-10 1-16,3-5 0 16,2-8 3-16,-2-4 2 15,1-4 9-15,-1-5 6 16,0-1 7-16,1 0 1 16,2-1-7-16,-2 0-7 0,1 0-9 15,0 0-3-15,0-1-2 16,-4-4-1-16,-2-8 0 15,-26-29-1-15,27 22-3 16,-3-1 1-16,3 0 0 16,3 3 1-16,2 4 0 15,0 4 2-15,0 6 3 16,0-1 3-16,0 5 5 16,1 1 1-16,-3 0-8 15,3 0-5-15,0 17-6 16,6 35-2-16,-1-18 4 15,2-1 2-15,1-2 0 16,-4-1 0-16,6-9-1 16,3-1-1-16,-3-9-1 15,3-2 0-15,-5-5-1 16,-2-2 4-16,1-2 4 16,-1-5 3-16,1-3 4 15,1-4-1-15,-2-1-3 0,3-5-2 16,1 2-19-16,0-3-30 15,0 2-146-15,0-1-155 16,-2 1 214-16</inkml:trace>
  <inkml:trace contextRef="#ctx0" brushRef="#br3" timeOffset="22013.64">8418 12745 570 0,'12'-84'309'16,"-13"81"-52"-16,1 2-30 0,-1 1-48 15,0-1-21-15,0 1-31 16,0 0-12-16,-1 0-24 15,2 0-14-15,0 0-26 16,0 0-10-16,0 0-16 16,0 0-5-16,0 6-12 15,0 14-3-15,0 41-2 16,2-24-2-16,-1 8 1 16,-2 1 0-16,-1 3-2 15,0-3 0-15,0 6-26 16,-1-2-26-16,0-1-36 15,-1-1-7-15,-5-10 28 16,5-3 26-16,0-17 40 16,-1-2 11-16,5-10 26 15,-3-4 11-15,2-2 15 16,0-1 1-16,0 0-22 16,0 0-9-16,0 0-15 15,-1 0-4-15,2 0-4 0,-4-1-2 16,0-1-5-16,-1-2-2 15,1-2-1-15,-2 0 0 16,4 0 1-16,0-3 1 16,0-2 0-16,-29-29 6 15,28 26 6-15,0 3 2 16,-2-2 0-16,3 4-4 0,-1-1-6 16,1 1 0-16,1 8 2 15,1 2 2-15,0 4 0 16,0-4 1-16,0 0 1 15,0 0 2-15,0 0 0 16,0 0-1-16,0 0-6 16,1 14-3-16,1 7-3 15,5 33 1-15,-3-23 0 16,-1 2-1-16,0-5 1 16,3 0-1-16,-1-11-1 15,2-4-2-15,-3-5-3 16,2-4-1-16,2-4 5 15,1-1 2-15,0-6 7 16,2-7 3-16,1-3-3 16,-1-4-1-16,1-3-2 15,-2-1-9-15,-1 2-71 0,-2 1-51 16,2 7-313 0,1 0 286-16</inkml:trace>
  <inkml:trace contextRef="#ctx0" brushRef="#br3" timeOffset="22975.86">8326 14217 301 0,'12'-35'230'0,"-13"31"35"0,1 5-35 16,-1 4-42-16,1-5-20 16,0 0-29-16,0 4-3 15,0 5-14-15,1 3-1 16,6 34 1-16,-5-24 1 15,-2 6-20-15,2 4-15 16,-4 0-26-16,0 1-10 16,-1 1-15-16,0-3-5 15,3 2-8-15,-3 2-8 16,2-2-9-16,2 3-1 16,0-3-3-16,1-2 0 0,-2-9-1 15,0-5 1-15,-1-2-2 16,1-1 0-16,1-6 0 15,0 0-10-15,-1-5-39 16,-1-3-29-16,0-1-134 16,0 0-100-16,0 0 195 15</inkml:trace>
  <inkml:trace contextRef="#ctx0" brushRef="#br3" timeOffset="23600.6">8249 14236 298 0,'-32'-40'166'0,"32"45"5"15,-4 1-11-15,2-2 20 16,0-1 1-16,2 3-12 16,0-6-1-16,0 0-1 15,0 0-6-15,0 0-20 16,0 0-22-16,0 0-40 16,0 0-11-16,0 0-22 15,0 0-1-15,0-1 2 16,0 0-3-16,5-4-9 15,7-17-4-15,30-24-17 16,-29 25-6-16,-2 2-4 16,0 2 0-16,-1 4-1 15,-1 1 0-15,2 7-1 0,-3 4 0 16,0 2 0-16,1 1 2 16,1-1 5-16,-4 3 3 15,2 6 4-15,-3 0-1 16,0 1-3-16,3 1-1 15,-6-2-10-15,1 3-19 16,0 7-57-16,-3-3-57 16,1 1-190-16,0 6 206 15</inkml:trace>
  <inkml:trace contextRef="#ctx0" brushRef="#br3" timeOffset="24280.6">7700 14658 736 0,'-21'-66'394'0,"19"68"-102"15,-3-1-54-15,2 3-81 16,3-4-30-16,0 0-37 16,0 10 1-16,0 13-14 15,-4 29-2-15,0-16-2 16,0 5-10-16,-2 6-13 16,1 2-13-16,-5-1-15 15,6 4-8-15,0-2-7 16,-2-2 0-16,4-3-2 15,0-3-2-15,-5-11 1 16,1-4-1-16,1-10-1 16,-4-6-1-16,8 3-1 15,2-6 1-15,-1-3-2 16,1 0-9-16,-3-5-41 0,2 0-24 16,0-1-92-16,0 0-90 15,-1 0 168-15</inkml:trace>
  <inkml:trace contextRef="#ctx0" brushRef="#br3" timeOffset="24832.69">7591 14660 630 0,'-9'-22'342'0,"9"27"-87"15,-3-2-46-15,2 0-62 16,0-3-24-16,0 0-18 16,0 0-9-16,0 0-36 15,0 0-26-15,1 0-28 16,0-1-5-16,0 0 5 16,0 0 9-16,0 0 4 0,0 0 0 15,3-5-3-15,-2-10-4 16,35-34-5-16,-21 30-20 15,-5-1 52-15,5 1 2 16,-1 6 3-16,-8 1 22 16,-2 5-53-16,0 6 11 15,-4 2 15-15,0 3 3 16,0-3 1-16,0 0-13 0,1 16-15 16,3 36-5-16,-4-21-3 15,0-2-13-15,-2 7-62 16,0-5-37-16,0 1-170 15,2 0-254-15,4 0 351 16</inkml:trace>
  <inkml:trace contextRef="#ctx0" brushRef="#br3" timeOffset="25511.59">6518 14880 598 0,'1'-84'356'0,"-3"78"-17"16,0 2-42-16,4 4-71 15,-3-1-30-15,1 1-59 16,-1 0-25-16,0 0-46 16,0 0-12-16,-3 3-8 15,2 21 0-15,8 38 3 0,-6-24-2 16,-1 9-16 0,-4 1-7-16,-1 1-11 0,0 1-5 15,0-5-4-15,-2-8-1 16,6-2-2-16,1-2 1 15,2-7-1-15,3 0 0 16,-6-5 1-16,2-9-1 16,-3-3 0-16,1-2-6 15,2-7-39-15,-3 2-29 16,3-3-88-16,-1 0-95 16,0-1 166-16</inkml:trace>
  <inkml:trace contextRef="#ctx0" brushRef="#br3" timeOffset="26051.07">6422 14774 309 0,'0'1'233'0,"-1"-2"1"16,4 5-41-16,-3-4-10 15,0 0-20-15,0 1-2 16,0 8-16-16,0-2-19 16,-1-4-40-16,1-2-24 15,0-1-29-15,0 0-4 16,0 0 6-16,0 0 6 0,0-1-8 16,7-2-4-16,3-4-7 15,-2 3-4-15,28-33-3 16,-34 27-4-16,4 2-5 15,1 4-1-15,-2-2-2 16,5 5 0-16,-4-1 3 16,0 1 6-16,-1 5 11 15,0 3 5-15,-4 7 3 16,3 6-4-16,-4 6-11 16,-5 1-1-16,5 3-68 15,-5-2-44-15,6 3-176 16,-1-2-189-16,6-3 297 15</inkml:trace>
  <inkml:trace contextRef="#ctx0" brushRef="#br3" timeOffset="26746.02">5914 14501 720 0,'-4'-2'374'15,"1"2"-83"-15,-2 0-31 16,3 0-56-16,2 0-32 16,0 0-59-16,0 0-13 15,0 7-14-15,-3 9-1 16,-3 33-11-16,2-20-14 0,3 5-30 16,-4 3-10-16,-2 9-11 15,0 3-3-15,-2 5-3 16,-1 0 0-16,1-3-3 15,1-4-11-15,4-7-33 16,0-5-25-16,3-13-94 16,0-8-37-16,-3-10-90 15,4-4-54-15,-1-14 227 16</inkml:trace>
  <inkml:trace contextRef="#ctx0" brushRef="#br3" timeOffset="27266.59">5798 14485 639 0,'5'-23'341'0,"-10"38"-68"15,-4-1-27-15,5 0-43 16,-1-2-19-16,1-3-40 15,3-2-25-15,2-1-52 16,1-3-20-16,0-3-27 16,-2-1-3-16,0 0 0 15,0 0 1-15,8-9-2 16,12-12-5-16,28-32-4 16,-25 26-3-16,-2 5-2 15,4 1 0-15,-7 6 0 16,-2 7 2-16,-2 4 7 15,-13 5 5-15,2 5 9 16,3 6 1-16,-7 2 1 16,1-7-5-1,0 2-7-15,0 24-4 0,-3 3-23 0,-1 1-21 16,5-15-64 0,-1-3-75-16,3 2 109 0</inkml:trace>
  <inkml:trace contextRef="#ctx0" brushRef="#br3" timeOffset="42919.45">9185 13030 262 0,'-61'-33'174'0,"60"32"5"16,-3 0-24-16,1-2-11 16,0 2 3-16,3 0 22 0,-2 0 15 15,-9-1-16-15,-2 1-9 16,-22 0-35-16,28 6-28 16,1-4-34-16,3 1-20 15,-2 0-26-15,4-2-8 16,0 0 1-16,0 0 7 15,1 0 22-15,0 0 5 16,0 0 1-16,0 0-6 16,0 0-19-16,0 0-1 0,0 0 6 15,1 0 8-15,13 2 6 16,3-1-3-16,34 7-6 16,-28-8-8-16,-1 0-4 15,1 0 1-15,-1 2 6 16,4 2 3-16,-2 0 5 15,2 1 1-15,-2 0-10 16,-1 0-3-16,3-1-7 16,2 4-3-16,-2-7-3 15,-2 2-2-15,5-5-1 16,1-6 0-16,-2 5 1 16,2-1 1-16,-5 1 4 15,-3 1 1-15,-1 1 2 16,-4 1-1-16,-6 0-2 15,1 5-3-15,-6-7-3 16,4 2 0-16,-5 2-1 16,-2-1 1-16,1-2 2 15,-6-1 1-15,2 2-10 0,-2-1-17 16,1 0-42-16,1 0-25 16,0 0-55-16,0 0-28 15,0 0-78-15,0-1-89 16,0-7 219-16</inkml:trace>
  <inkml:trace contextRef="#ctx0" brushRef="#br3" timeOffset="43284.66">9673 12967 511 0,'0'-1'300'0,"0"-2"-19"16,0 1-56-16,0 1-53 15,0-1-23-15,0 1-45 16,0 0-5-16,0 0-15 16,0 0-11-16,0 0-12 15,2 0-16-15,12 1-23 16,-6 0-5-16,30 9-8 16,-25-5-2-16,2 3-3 15,3 0-1-15,-3-5 0 16,-1 4 1-16,-2-2 3 15,-2 1 1-15,-5 0 7 16,-4 1 15-16,-6 2 21 16,-2 3 2-16,-2 4-6 15,-4 2-15-15,-1 3-26 0,-3 2-17 16,-2 1-39-16,0 0-56 16,2-6-127-16,1-5-69 15,1-10 177-15</inkml:trace>
  <inkml:trace contextRef="#ctx0" brushRef="#br3" timeOffset="44134.39">9605 12137 679 0,'0'-1'372'0,"-5"0"-81"16,-1 1-63-16,5-1-113 15,0 0-24-15,0 1-30 16,0 0-4-16,0 0-5 16,1 0-11-16,0-1-10 15,0 1-2-15,5-1 9 16,9 1-1-16,7 0 1 16,31 1 8-16,-26 1-1 15,-1 0 3-15,-3-2-6 16,-1 1-8-16,1-1-7 15,4 0-6-15,1 1-8 16,0 0-3-16,-8 2-2 16,4-1 1-16,-1 0 0 15,-3-1 2-15,-2-1-2 0,0 0 0 16,0-3-2-16,0 1-1 16,-1-1 1-16,-3-1-1 15,-5 3 4-15,-1-2 0 16,-4 1 1-16,-1 2 0 15,-2-2-3-15,0 2-1 16,0 0-3-16,0-1-3 16,0 0-24-16,0 0-22 15,0 0-51-15,0 0-57 0,0 0-177 16,0 0-121-16,0 0 272 16</inkml:trace>
  <inkml:trace contextRef="#ctx0" brushRef="#br3" timeOffset="44465.74">10086 12053 650 0,'14'-42'392'15,"-14"43"-76"-15,0 2-116 16,2-3-38-16,-2 0-74 15,0 0-22-15,0 0-11 16,0 0-11 0,0 0-15-16,13 5-4 0,7 3-10 15,24 11-1-15,-30-9 1 16,-3-1 4-16,-2-1 1 0,-5-1 1 16,-3 1-2-16,-1 0-1 15,-2 2 1-15,-2-2-2 16,3 0-7-16,-5 3-3 15,3-1-53-15,1 0-39 16,-5-3-158-16,-2-1-202 16,-5-3 287-16</inkml:trace>
  <inkml:trace contextRef="#ctx0" brushRef="#br3" timeOffset="45799.24">2801 10604 420 0,'-3'1'259'15,"0"0"-41"-15,2-1-49 16,-2 1-29-16,-1 1-40 16,3-2-18-16,0 0-26 0,0 0 3 15,0 0 22-15,0 0 10 16,0 0 4-16,1 0-9 16,0 0-27-16,0 0-2 15,14 2-2-15,0 0-3 16,33 29-8-16,-24-29-7 15,6-1-10-15,-1 1 1 16,3-2-2-16,2 1-1 16,0-3-1-16,2 0-1 15,1-2-1-15,1 0 0 0,-2-1 0 16,-3-1 4-16,-4 2 0 16,-5 0 1-16,-5 4-4 15,0 3-6-15,-5 0-3 16,6 4-3-16,-2 0-1 15,-5 0-1-15,-1-2 0 16,-5 0-1-16,-4-4 1 16,0 0-1-16,2 2-2 15,-4-3-1-15,0 0 2 16,0 0-24-16,0 0-46 16,0 0-24-16,0 0-90 15,0-1-42-15,0 0-125 16,0 0-86-16,0 0 269 15</inkml:trace>
  <inkml:trace contextRef="#ctx0" brushRef="#br3" timeOffset="46115.73">3367 10610 368 0,'-8'-27'277'0,"8"28"10"15,-2-1-82-15,-1 0-27 16,3 0-43-16,-2 0-21 15,1 0-37-15,0 0-19 16,1 0-33-16,0 0-10 16,0 0-6-16,4 0 0 0,6 3-6 15,7 0 2-15,28 8 14 16,-30-5 22-16,-2 1 13 16,-2-3 0-16,-3 3-9 15,-4-2-15-15,0 0 9 16,-2 0 6-16,-2 0 7 15,-2 0-1-15,-4 1-15 16,2-1-9-16,-5 2-16 16,0-2-14-16,-1 3-79 15,-2 1-74-15,4-1 94 16</inkml:trace>
  <inkml:trace contextRef="#ctx0" brushRef="#br3" timeOffset="46990.64">3341 11627 235 0,'-1'-2'184'15,"0"2"10"-15,2 0-66 16,-1 0-9-16,-1-1-7 0,1 1 9 16,0 0 7-1,0 0-20-15,2 0-23 0,9 0-8 16,5 0-16-16,31 0 16 16,-22 0 15-16,2 0-2 15,0 1 14-15,1 1-12 16,2-2-22-16,0 0-6 15,7 0-29-15,-5-1-11 16,0-4-9-16,0 1-4 16,0-3 1-16,-4 2 5 15,-1 2 4-15,-1-1-1 0,-9 4-1 16,-3 0-6-16,2 5-2 16,-9-2-1-16,2 4-2 15,1-4-1-15,-7-2-3 16,6 0-1-16,-8-4 0 15,-1-3-9-15,1 0-48 16,1 1-30-16,5 4-113 16,-1-2-48-16,-1-1-82 15,-6-5-166-15,2-2 337 16</inkml:trace>
  <inkml:trace contextRef="#ctx0" brushRef="#br3" timeOffset="47304.41">3925 11548 367 0,'-1'-1'275'0,"-6"-3"47"16,3 0-55-16,1 2-64 15,0 1-24-15,3 0-37 0,-2 0-23 16,1 0-55-16,0 0-19 16,0 1-36-16,0 0-4 15,1 0 4-15,0 0 0 16,0 0 0-16,8 8-1 15,5 1-3-15,25 26 1 16,-28-27 5-16,0 1 5 16,-6-1 7-16,1-2 1 0,-5 2 5 15,0-4 5-15,-7 2 5 16,-1 3 0-16,-4 0-8 16,-6 0-10-16,-1-4-29 15,-1 0-29-15,9-1-127 16,1-4-138-16,10 8 187 15</inkml:trace>
  <inkml:trace contextRef="#ctx0" brushRef="#br3" timeOffset="48399.93">4247 12817 464 0,'-2'0'310'16,"-2"1"-21"-16,4 0-89 15,-2-1-37-15,1 0-48 16,0 0-18-16,0 0-13 16,0 1-9-16,-1 3-19 15,0-1-5-15,-1-2-12 16,3 1-4-16,0 0-6 15,4 2-6-15,12-2-10 16,26 25-3-16,-24-30 8 0,3 0 5 16,-3-2 6-1,5 3 4-15,-10 0-6 0,3-1-4 16,1 1-5-16,-2 2-3 16,4-2-2-16,-5 1-2 15,-1 1-2-15,-2-1-1 16,0 0 0-16,-1 0 1 15,-5-1 2-15,-3 0 1 16,2 1-4-16,-4-1-1 16,0 1-6-16,0 0-24 15,0 0-18-15,0 0-14 0,0 0-76 16,0 0-32-16,1 0-139 16,3-2-92-16,3 0 249 15</inkml:trace>
  <inkml:trace contextRef="#ctx0" brushRef="#br3" timeOffset="48720.2">4552 12768 402 0,'8'-33'279'16,"-12"34"-12"-16,0 0-31 16,2-1-12-16,1 0-28 15,0 0-21-15,0 0-40 16,0 0-26-16,0 0-55 15,1 0-17-15,0 0-29 16,0 0-7-16,4 2-1 16,8 5 0-16,2 0-2 0,29 16 1 15,-25-16 1-15,-3 2 1 16,3 2 4-16,-4 0 2 16,-3-1 3-16,-3-2 1 15,-2 0 2-15,-5-3 0 16,-2-2 7-16,1 0 2 15,-1-3-9-15,0 0-18 16,0 0-143-16,-2 0-136 16,-15 6 174-16</inkml:trace>
  <inkml:trace contextRef="#ctx0" brushRef="#br3" timeOffset="49595.49">4490 13278 517 0,'-1'0'322'16,"1"1"-35"-16,-1-1-112 15,1 0-55-15,0 0-68 16,0-1-33-16,0 1-3 15,0 0 5-15,0 0 17 16,0 0 7-16,15 1-11 0,29 5-4 16,-24-4 1-1,2 0 3-15,1-1 9 0,-2 2 9 16,5 1-7-16,-1-2-5 16,0-1-11-16,0-1-12 15,4 0-8-15,-4 0-3 16,4 0-2-16,-4 0 0 15,-9-1 41-15,1 1 5 16,-11 0 3-16,4 0 3 16,-5 0-40-16,0-1-3 0,1 1-5 15,-6-3-2-15,5-1-2 16,-2 0-1-16,-3 3 1 16,0 0 0-16,0 0 1 15,0 0-1-15,0-1-2 16,0 1-2-16,0 0-55 15,0 0-45-15,0 0-128 16,0 0-55-16,0 0-202 16,0 0 296-16</inkml:trace>
  <inkml:trace contextRef="#ctx0" brushRef="#br3" timeOffset="49896.26">4916 13229 349 0,'0'-30'281'0,"0"28"78"16,-5-3-66-16,-2 4-117 0,9 2-43 15,-2 3-67-15,7 3-13 16,6 4 7-16,-4 0 0 16,7-1-18-16,-4 0-12 15,2 0-14-15,-1-1 19 16,-4 0 22-16,-2-3 10 31,-4-2 15-31,1-1-18 0,1 6-20 0,3 2-6 16,-8-3-5-16,-9-1-1 15,-1-3-6-15,-4 2-3 0,-3-1-50 16,0-3-48-16,0 4-55 16,-1-1 69-16</inkml:trace>
  <inkml:trace contextRef="#ctx0" brushRef="#br3" timeOffset="51584.18">5979 13971 153 0,'0'0'105'0,"-1"0"17"16,0 0-5-16,0 0 1 0,1 0 27 16,0 0-2-16,0 0-10 15,0 0 0-15,0 3-23 16,0 0-13-16,-1-1-19 16,0 0-6-16,0-2-12 15,1 2 4-15,0-2 8 16,0 4-5-16,0-3 5 15,-1-1-3-15,0 0-9 16,-1 0-1-16,2 0 2 16,-2 0-4-16,1 0 2 15,-4 2-1-15,-5 3-11 16,-5 2 0-16,-24 9-9 16,26-17-1-16,-1 0-4 15,0-1-7-15,-3 1-2 16,-5-2-2-16,5 3-5 15,2 1-1-15,-2 2-7 16,3-1-3-16,1 1-2 16,-2 2 0-16,2-3 0 15,0 1 1-15,3-3 0 0,1 0-1 16,4 0 0-16,2 1-1 16,1 1 3-16,-1-4 2 15,3 2 3-15,-1 0 1 16,0 0-1-16,0 0-3 15,0 0-5-15,0 0-3 16,0 0-2-16,0 0-1 16,0 0 0-16,-1 0 2 0,2 0 0 15,-2-1 0-15,1 1-1 16,0 0 1-16,0 0-1 16,-2 0 1-16,-2 0-13 15,5 0-13-15,-2 0-40 16,0 0-31-16,1 0-76 15,-1-1-60-15,1 0-142 16,-1 0-135-16,2 0 324 16</inkml:trace>
  <inkml:trace contextRef="#ctx0" brushRef="#br3" timeOffset="51915.86">5617 13993 416 0,'-1'-1'291'0,"0"0"-12"16,-7-1-77-16,0 2-24 16,-4 1-39-16,-28 9-11 15,30-5-20-15,-1 1-6 16,5-1-26-16,1-2-9 15,3 2-19-15,2-5-12 16,0 1-18-16,0-1-10 0,0 0-16 16,0 0-5-16,0 0-3 15,0 0 2-15,11 7 1 16,6 2 18-16,35 15-73 16,-26-16-34-16,0 2-79 15,3 1-82-15,1 3 179 16</inkml:trace>
  <inkml:trace contextRef="#ctx0" brushRef="#br3" timeOffset="53393.9">8257 13957 98 0,'79'3'57'0,"-76"-3"-15"15,-1 0-8-15,1-1-19 16,-3 1-5-16,0-1 15 0,0 0 2 16,0 0-1-16,0 0-3 15,0 0-19-15,0 0-1 16,0 0 13-16,4 0 3 16,-1-1 4-16,3 0 1 15,-2 1-9-15,-1-1 12 16,6 0 8-16,-2-2 0 15,-2 2 0-15,1 0-14 0,-2 0-11 16,-1 1-3-16,1 0-1 16,-3 0-1-16,-1 0 39 15,2-1 32-15,-2 1 53 16,1 0 30-16,0 0 5 16,-1 0-19-16,0 0-33 15,0 0-25-15,0 0-26 16,0 0-3-16,0 0 4 15,0-1 5-15,0 2 1 16,-1 0 1-16,0 0 10 16,-1 0 7-16,-15 6-1 15,-29 11-7-15,24-11-29 16,2-1-12-16,-2 0-14 16,2-2-2-16,-2-2 3 15,1-1 2-15,4 1 7 16,-5-2 3-16,11 1 4 15,-1-1-5-15,-1-3-9 0,4 3-6 16,-3-2-11-16,4 1-3 16,1 0-4-16,2 1 0 15,0-1-1-15,2 0-1 16,1 0 0-16,1 1 0 16,0 0 1-16,0 0-1 15,0 0 1-15,0 0 0 16,0 0-1-16,0 1 0 15,0-1 0-15,-2 0-1 16,3 1-4-16,-6-1-2 0,4 0-24 16,0 1-15-16,0-2-30 15,1 1-22-15,0 0-52 16,0 0-39-16,0 0-178 16,0 0 231-16</inkml:trace>
  <inkml:trace contextRef="#ctx0" brushRef="#br3" timeOffset="53724.38">8089 13880 634 0,'29'-27'314'0,"-35"26"-92"15,1-1-51-15,-5-2-63 16,4 2-10-16,-5 1 0 15,-1 1 11-15,0 6 1 0,-5 0-9 16,1 4-40-16,-1 3-27 16,1 3-27-16,3-1-4 15,6-1-3-15,1-2-1 16,3-2-1-16,0-2 0 16,2-2-2-16,2 2-3 15,2-3-8-15,5 1-1 16,3-2-3-16,3 0 1 0,4-2 19 15,0 0-40 1,3 0-37-16,-1 0-46 0,-2-1-172 16,-1 0 199-16</inkml:trace>
  <inkml:trace contextRef="#ctx0" brushRef="#br3" timeOffset="55109.36">7634 14210 301 0,'45'15'134'0,"-46"-16"-54"16,0 1-23-16,-3-1 8 15,4 1 7-15,0-1 8 16,0 0 11-16,0 0 3 15,0 0 5-15,0 0 1 0,0 0 1 16,0 0-13 0,-1 1-12-16,0 0-20 0,0 0-12 15,0 0 1-15,0-2 14 16,0 1 23-16,0 0 12 16,-5 0 1-16,-3 0-13 15,-5 0-24-15,-27-3-14 16,27 6-4-16,-5-2 2 15,-1-4 9-15,0 6 0 16,2-4-8-16,-3 0-5 16,4 3-8-16,-4-4-1 0,3-1-5 15,5 3-2-15,0-2-1 16,1 1 2-16,2 0 8 16,1 3 2-16,-1-3-3 15,-1 2-7-15,1 0-12 16,-3-7-5-16,1 5-2 15,4 0 2-15,2 2 4 16,-1 0 0-16,5 1 1 16,-2-1-1-16,1-1-4 15,2 0 0-15,-2 0-4 16,3 1 0-16,-1 0-2 16,0 0 0-16,0 0-3 15,0 0 0-15,0 0-4 16,0 0 0-16,0 0-4 15,0 0 8-15,-1 0-38 0,2 0-21 16,-2 0-65-16,2 0-58 16,0 0-92-16,0 0-45 15,0-1 200-15</inkml:trace>
  <inkml:trace contextRef="#ctx0" brushRef="#br3" timeOffset="55479.27">7317 14113 540 0,'38'-29'352'15,"-48"26"-4"-15,-1 4-153 16,-1 2-58-16,-3 0-25 15,2 7-9-15,-1-3-1 16,0-2-3-16,1 4-17 16,0 0-16-16,-2 2-13 15,6 0-8-15,0-5-10 16,1-2-1-16,5-2-12 16,0 0-7-16,2 1-15 15,1-3-7-15,0 0-7 16,0 0-2-16,4 3 1 15,10 3 2-15,33 12 2 16,-28-11 2-16,6-1-16 0,1-2-37 16,4 4-160-16,3-4 146 15</inkml:trace>
  <inkml:trace contextRef="#ctx0" brushRef="#br3" timeOffset="65183.84">8874 10388 154 0,'25'-80'136'0,"-25"82"37"15,0 0-16-15,1 3-51 0,-1-5-30 16,0 0-5-16,0 0 5 16,-1 0 34-16,1 0 25 15,0 0 3-15,-1 0-4 16,0 0-11-16,-2 0-11 16,3 0-7-16,-1 0-7 15,0 0-20-15,0 0-14 16,0 0-28-16,0 0-9 0,-1 4-9 15,-3 5-4 1,0 3-6-16,-11 29-3 0,14-25 3 16,2-2 2-16,0-6 1 15,2 1 3-15,2-7-7 16,-2 0-2-16,0-2-1 16,-2-1 1-16,0 0 10 15,0 0 14-15,0 0 8 16,0 0-1-16,0 0-6 15,0 0-14-15,2-10-8 16,2 2-3-16,-2 0-3 16,13-22 0-16,-15 28 5 15,0 1 6-15,1 2 7 16,-2 0 3-16,0-1-5 16,0 0-4-16,0 0-9 15,0 1-5-15,0 0-6 0,0 0-3 16,-1 0 2-16,-2 9 2 15,0-2 3-15,-1-1-1 16,4-2-8-16,0-1-2 16,0 2-1-16,1-2 1 15,0-1 6-15,0-2 1 16,0 0 4-16,7 4 1 16,0-3 1-16,-2-1 3 15,-3-1 2-15,2-3 2 16,-4 2 4-16,6-8 4 0,-4 4 3 15,-2 1 1 1,0 3-2-16,-1 0-4 0,0 1-10 16,0 0-6-16,0 0-7 15,-2 0-1-15,3 1 2 16,-1 0 3-16,-2 14 1 16,-7 1 0-16,-7 27-2 15,19-29-18-15,4 2-76 16,2-2-92-16,4 3 118 15</inkml:trace>
  <inkml:trace contextRef="#ctx0" brushRef="#br3" timeOffset="67118.31">8978 10369 198 0,'-29'-36'137'0,"31"37"27"16,-3 0-4-16,0 0-31 16,0-1-22-16,0 0-56 15,0 0-26-15,0 0-24 16,0 0 0-16,0 0 5 15,-2 0 13-15,3 0 26 16,-1 0 18-16,0 0 34 16,0 0 3-16,0 0 6 15,0 0 3-15,0 0-6 16,0 0-5-16,-2 0-21 16,3 0-17-16,-3 0-26 15,2 0-11-15,-1 0 16 0,1 0 4 16,0 0 6-16,0 0 5 15,0 0-26-15,-2 0-9 16,3 0-20-16,-1 0-11 16,0 0-12-16,0 0 7 15,0 0 13-15,0 0 5 16,1 3 21-16,3 6-4 16,4 1 1-16,-1 3 2 15,37 29-7-15,-28-26-3 16,6 6 0-16,-1 1 0 15,5 1-4-15,3-1-1 0,1-2-2 16,-3-5-1-16,-2 5 44 16,-5-1 5-16,0 3 3 15,-4-1 3-15,-2-2-40 16,-2 1-4-16,1-3 0 16,0-3-3-16,2-2-2 15,5 1-3-15,-7-5-1 16,3-1 2-16,1 2 3 15,-3-7 1-15,1 6-1 16,-2-3-2-16,-3-1-2 16,1 5-2-16,-5-5 2 15,2-1 1-15,-3 1 2 16,0-3 0-16,-2 0-2 16,-2-2-1-16,0 0-2 15,0 0 1-15,0-1 2 16,0 0 0-16,0 0 2 0,0 0-1 15,0 1-11-15,0 0-11 16,0 0-55-16,0-1-38 16,0 0-119-16,0-1-28 15,0 1-170-15,3-5 255 16</inkml:trace>
  <inkml:trace contextRef="#ctx0" brushRef="#br3" timeOffset="67477.68">9446 10704 445 0,'11'-23'293'0,"-14"26"6"15,2 0-38-15,1 1-72 16,-1-4-32-16,1 0-59 15,0 0-21-15,1 7-34 16,2 5-15-16,3 1-13 16,15 30-2-16,-11-29-2 15,0 3 1-15,-3-2-1 16,-1 3 10-16,0 1 8 16,-3-3 0-16,-1-1 7 15,-3-4 3-15,-3-1 23 16,-2 1 10-16,-7-2 5 0,1-1-9 15,-3-1-34-15,1-4-3 16,-1-2-75-16,2-2-52 16,-2 1-214-16,0-3 188 15</inkml:trace>
  <inkml:trace contextRef="#ctx0" brushRef="#br3" timeOffset="68563.61">4350 10531 220 0,'1'1'153'0,"-5"-1"-6"16,-2-1-51-16,5 1-9 16,0-1 8-16,0 0 13 15,0-1 4-15,0 1 1 16,0 1-18-16,-2 0-9 16,3 0-30-16,0 0-17 15,0 0-3-15,4 11 4 16,-3 4 3-16,34 26-1 0,-22-21-11 15,1-1-5-15,4 4 11 16,-1 0 9-16,4 1 8 16,0 1 2-16,2 1-12 15,-1-4-1-15,-4 0 3 16,4 1-2-16,-4-2 1 16,0-1-6-16,0-2-13 15,-3-2-2-15,-2-4-6 16,2 7-3-16,-3-3-4 15,0 1-1-15,1 0-1 16,-1-2 0-16,0-1-2 16,-3-1 0-16,-2-2-1 15,2-1 1-15,-5-6 0 16,1 1 0-16,-2-4-1 16,-3 0-1-16,0-1-3 15,0-1 0-15,0 0-34 16,0 0-50-16,0-1-121 0,0 1-68 15,0 0 157-15</inkml:trace>
  <inkml:trace contextRef="#ctx0" brushRef="#br3" timeOffset="68966.74">4762 10948 640 0,'16'-82'356'0,"-13"86"-95"16,-3-2-41-16,3 5-109 16,-1 1-36-16,1-1-39 15,2 4 0-15,2-1-2 16,3 4-6-16,-1-1-4 15,1 5-4-15,0 1-8 16,-3-1-2-16,1 2 15 16,2-1 9-16,-10-4 11 15,0 0 16-15,-2-2 21 16,-3-3 15-16,4 0 29 16,-6-3-5-16,-7-1-21 15,0 1-22-15,-6-4-40 16,3-1-14-16,0-1-20 0,-3 0-4 15,6 1-58-15,2 0-35 16,2-1-129-16,3 1-113 16,0 6 214-16</inkml:trace>
  <inkml:trace contextRef="#ctx0" brushRef="#br3" timeOffset="72793.61">2786 13663 160 0,'52'-53'63'16,"-56"57"-46"-16,4-1-4 15,-6-2-10-15,2 0 10 16,0 1 28-16,-7-2 10 16,6 1 15-16,-1-1-4 15,1-1-26-15,-1-2-128 0,5 0 68 16</inkml:trace>
  <inkml:trace contextRef="#ctx0" brushRef="#br3" timeOffset="73647.46">2724 13579 239 0,'-5'1'179'0,"0"3"40"16,0-2-33-16,2 1-43 15,0 5-15-15,-1-2-10 16,-4-5-1-16,5 1 6 0,-2 1 4 15,4-3-25-15,0 0-19 16,0 0-42-16,0 0-19 16,0 0-10-16,0 0 6 15,0 0 31-15,1 0 13 16,0-1 15-16,12-6-5 16,6 2-25-16,23-49-12 15,-23 18-24-15,9-2-5 16,2-15-3-16,7-1-1 0,4-3-1 15,0-1 0-15,-1 9 1 16,-3 3-1-16,-3 10 2 16,-6 3 2-16,-6 10 0 15,-2 7 2-15,-9 5 3 16,-1 4 1-16,-5 5 1 16,-1 0 0-16,-2 2-2 15,-1 0 0-15,0 0 1 16,0-1 1-16,0 1-1 15,0 0-1-15,0-1-1 16,0 1 2-16,-1-1 0 16,0 1-1-16,-1 0-3 15,2 0-4-15,-13 1-4 16,0 1-1-16,-32 13 0 16,29-7 1-16,-2 4 1 15,1-2-1-15,-2-3 2 0,3 1 1 16,5-6 1-16,1-1-1 15,4-4-1-15,2-1-4 16,2-5-6-16,4-3 1 16,5-2-2-16,0-4 2 15,6 0 3-15,4-1 1 16,2-1 3-16,-1-1 0 16,4-2 1-16,-2 1 0 15,2 2 6-15,1 1 2 16,-3 8 3-16,-4 1 0 0,-2 7-6 15,-1 3 0 1,-7 7-3-16,3 0 2 0,-6 5 2 16,-3 4 1-16,0 0 2 15,-5 0-2-15,0 5 3 16,0-1-23-16,-3 3-80 16,-1 1-58-16,-3-1 83 15</inkml:trace>
  <inkml:trace contextRef="#ctx0" brushRef="#br3" timeOffset="75417.04">10881 13624 404 0,'-47'41'221'0,"44"-38"-33"15,-2 1-12-15,4-3-25 16,0 5-17-16,-1-1-20 15,1-5 2-15,-2 0-14 16,3 0-11-16,-1 0-19 16,1 0-11-16,0 0-8 15,0 0 1-15,0 0 9 16,4-1 3-16,13-7 4 16,30-26-2-16,-23 6-25 15,5 0-10-15,5-5-18 0,3-4-3 16,5-3-4-16,-1-4 0 15,3-4 14-15,0 3 2 16,-5 3 6-16,-5 2 8 16,-9 10-2-16,-7 4-1 15,-7 7-3-15,-2 7-9 16,-5 1-9-16,-1-1-1 16,-1 6-4-16,3-3-1 15,-3 3-3-15,2 3-1 16,-6-7 0-16,-1 2 0 0,0 3 7 15,-2 1 2-15,1 4 0 16,3 1 0-16,0-1-7 16,0-1-3-16,0 1-2 15,-1-1-1-15,1 0-1 16,0 0-2-16,-3 1-1 16,-13 2 0-16,-32 15 0 15,27-2 1-15,-3-2 2 16,4 5 1-16,3-5 1 15,0-3 1-15,7-5 1 16,4-3 0-16,2-5-4 16,10-1-6-1,0-3-2-15,10-6-2 16,2-7 3-16,7-1 3 16,5-2 0-16,4 1 3 15,2 3 0-15,-3-1 2 0,-6 4-1 16,-8 6 3-16,-3 4 2 15,-6 6 2-15,0 4-1 16,-3 4 1-16,-4 1-1 16,1 2 1-16,-6 0 1 15,1-2-4-15,0 4-1 16,-1 1-17-16,0 4-20 16,1 2-49-16,-4 0-36 15,-9 2-127-15,5 0-91 16,-12 5 212-16</inkml:trace>
  <inkml:trace contextRef="#ctx0" brushRef="#br3" timeOffset="76867.47">5962 17225 372 0,'-6'0'255'0,"0"-5"14"0,2 4-129 15,1 0-19-15,2-2-16 16,1 3-4-16,-1 0-13 16,0 0-12-16,0 0-16 15,1 0-5-15,0 0-1 16,0-1 4-16,0 0-3 16,2-1 2-16,5-3 3 15,6-4 0-15,31-39-4 16,-27 26-12-16,6-7-18 15,1-4-6-15,6-10-14 16,6-5-3-16,1-3 0 16,6 0-2-16,-1 1 31 15,-2 1 3-15,-4 3 5 16,-3 5 4-16,-1 1-28 16,-6 2-1-16,-6 4-7 15,3 2-1-15,-9 8-2 0,-1 6 0 16,-4 2 1-16,-7 5 1 15,-1 7 0-15,-1-1 3 16,0 3 22-16,-1 1 7 16,0 0 5-16,1 0 1 15,-1 0-20-15,0 0-7 16,0 0-6-16,-1 0-1 16,-6-1 2-16,-2-1 0 15,-5 1-1-15,-30 2-3 16,27 10-6-16,-5 2-3 15,-4 3-2-15,-1 3 1 0,5-4 1 16,0-1 0-16,9-5 1 16,0-1 0-16,6-5-1 15,2 0 0-15,1-3-3 16,5-2-5-16,2 0-5 16,-2 2-2-16,0 0 1 15,0 0 2-15,18-4 8 16,32-36 4-16,-23 28 4 15,1 0 2-15,4-1-1 16,-4 3-1-16,3 0-2 16,-3-2 0-16,-8-1-1 15,3 2 0-15,1 3-1 16,-3 2 8-16,-3 7 9 16,-5-2 4-16,-10 6 11 15,-1 4-4-15,-3 4-4 16,-3 6-3-16,-4 10-7 0,-5 6-4 15,-3 9-4-15,-1 1-2 16,-2-1-15-16,3-1-27 16,2-8-83-16,2-4-46 15,-2-7-75-15,1-4 135 16</inkml:trace>
  <inkml:trace contextRef="#ctx0" brushRef="#br3" timeOffset="83816.79">4926 14343 234 0,'-23'29'176'16,"25"-29"22"-16,0 0-8 15,5 1-30-15,-7-2-17 16,-1 0-33-16,0 0-14 0,0 0-28 16,-2 1-6-1,3 0-1-15,-1 0-2 0,0-1-18 16,0 0-11-16,1 0-10 15,0-1 2-15,0 1 21 16,0 0 9-16,2-6 3 16,12-7 4-16,29-26 1 15,-26 27-5-15,-2 1-4 16,-5-4-5-16,1 1-14 16,1 1-3-16,-5 0-4 15,3 4-2-15,-2 2-7 16,-3 0-2-16,3 2-5 15,-1 0 4-15,1 0 5 16,-1-1 0-16,1 1 1 16,0-2-4-16,0-2-5 15,-1 5 2-15,1-2 5 16,-4-2 3-16,1 6 2 16,-1-6-2-16,-2 7-6 15,1-1-3-15,-1-2-4 0,-2 4-3 16,0 0-2-16,0 0-1 15,1-2 0-15,4-7 0 16,-3 5 1-16,-1 1-1 16,-1 2 0-16,0 0 2 15,0 1 4-15,0 0 1 16,0 0 1-16,0-1-1 16,0 1-3-16,0 0-2 0,0 0 0 15,0 0-1-15,0 0-1 16,-1 0-1-16,0 0-4 15,0 0-1-15,-17 1-4 16,-26 13-1-16,28-3-1 16,-1 1-2-16,4 0 2 15,0-6 1-15,1 3 5 16,-1-5 1-16,4 0 4 16,3 1 0-16,6-1-1 15,2-2-3-15,-1-1-5 16,-1-1-2-16,0 0 2 15,0 0 4-15,0 0 4 16,0 0 1-16,1-3 3 16,5 1 0-16,2-5 3 15,2 1-2-15,30-27 0 16,-26 25-2-16,0 2-2 16,2 1 2-16,-6 0-2 0,1 2 2 15,-1 3-1-15,0 1-1 16,-1 0 0-16,0 2 0 15,-2 2 0-15,-1 2 1 16,1 0 2-16,-1 0-1 16,-3-2 0-16,0 0 0 15,-3-1 0-15,0-3 2 16,0 0 3-16,0 0 2 16,0 0-1-16,-1 0-2 15,-1 2-18-15,-5 9-25 0,-1 1-78 16,-23 23-69-16,27-25-220 15,-2-5 253-15</inkml:trace>
  <inkml:trace contextRef="#ctx0" brushRef="#br3" timeOffset="84965.68">5109 13069 245 0,'-8'-5'164'0,"3"1"-14"16,-1 2-64-16,2-1-28 15,0 3-34-15,-1-1-7 0,1-1-3 16,0 2 12-16,4-2 29 15,-1 1 15-15,0 0 28 16,0 0 2-16,0 0 3 16,0 0 2-16,0 0 2 15,0 0-3-15,1 0-23 16,0 0-15-16,0-1-35 16,0 1-14-16,0 0-11 15,0 0-3-15,0 1-2 16,0 0 4-16,0 0 9 15,0 0 7-15,0 0 10 16,1 5-1-16,4 6-10 16,3 2-5-16,18 28-10 15,-15-25-3-15,-2 1 2 16,2 2 0-16,-2-1 2 16,-1 2 0-16,5-4-1 0,-4 2-2 15,2 1-1-15,-1-2 0 16,0 1 0-16,0 0 1 15,-4-2 0-15,2-1 1 16,0 0 0-16,-4-4 0 16,-1-3 2-16,1-3 0 15,-3-1 2-15,0-2 2 16,-1-2 4-16,0 0 0 16,-1 0 3-16,0 0-1 0,0 0-4 15,-2-1-2-15,3 0-10 16,0 0-20-16,0-1-53 15,0 1-34-15,0 0-105 16,0-1-49-16,0-12 165 16</inkml:trace>
  <inkml:trace contextRef="#ctx0" brushRef="#br3" timeOffset="85306.49">5240 13281 434 0,'9'-82'239'0,"-10"82"-41"16,0 0-25-16,1 0-64 15,0 0-25-15,-1 0-35 16,1 0-17-16,0 0 0 16,2 15 3-16,1 2-4 0,9 28-5 15,-10-26-8-15,2 0-4 16,-1 0-1-16,-1 0 1 15,-2-4 3-15,0-2 18 16,0-3 17-16,-1-2 14 16,-1-3 25-16,-4-2 3 15,-4 1 6-15,-3-2-10 16,-2-2-28-16,1-4-22 16,-3-3-32-16,4-3-10 15,0-1-46-15,6 1-40 0,5 2-103 16,-1 1-109-16,5 2 189 15</inkml:trace>
  <inkml:trace contextRef="#ctx0" brushRef="#br3" timeOffset="87214.03">5726 13544 211 0,'34'-67'156'0,"-32"66"8"16,-2-1-30-16,0 2-61 15,0 0-10-15,0-1 12 16,0 0 13-16,0 1 31 16,0 0 4-16,0 0-12 15,0 0-11-15,0 0-30 16,0 0-12-16,0-1-24 16,0 0-7-16,0 0-6 15,0 0 4-15,0 0 7 16,0-1 1-16,0 1 3 15,0 0 0-15,0 1 4 16,0 0 3-16,0 0-8 16,0 0-8-16,0 0-15 15,0 0-6-15,-2 0-4 16,1 0-1-16,-1 7 2 16,-9 5 0-16,-31 26 4 0,26-26 1 15,-1 4 0-15,-3-3-1 16,2 1-3-16,1-3 0 15,0-2 0-15,5-3 1 16,1-3 1-16,4 3 1 16,2-3 0-16,2-2 0 15,1-1-3-15,2 0-1 16,-1 0-1-16,1 0-2 16,0 0 1-16,0 0 0 0,0 0 2 15,0 0 1-15,0 0 2 16,0 0 1-16,-1 0 1 15,1 0-2-15,0 0-1 16,-1 0-3-16,1 0-1 16,0 0-1-16,0 0-3 15,0 0 0-15,0-1-2 16,0 0 2-16,0 0 0 16,1-2 2-16,2-8 2 15,0 2 0-15,0 4 2 16,1-3 1-16,1-3 0 15,13-26 0-15,-17 29-1 16,-1 0 0-16,2 3-1 16,-1-1-1-16,0 2 1 15,0 0 0-15,-1 2 6 16,0 0 4-16,-1 2 3 0,0 0-1 16,0 0-7-1,0 0-6-15,0 0-2 0,0 0-1 16,-1 3 0-16,-3 5 1 15,-1 7-2-15,-14 23 1 16,13-25 0-16,5 5-1 16,-1-5 0-16,2 1 0 15,1-4-2-15,3 0 0 16,3 0 0-16,-4-4 1 16,4 2 1-16,-1-5 0 0,-1-1 0 15,5 3-2-15,-2-4-19 16,3-1-20-16,3-1-46 15,1-2-28-15,-2-4-54 16,3 0-25-16,0-3 127 16</inkml:trace>
  <inkml:trace contextRef="#ctx0" brushRef="#br3" timeOffset="89070.59">5749 14289 105 0,'28'29'111'0,"-30"-27"60"16,2-1 1-16,0-2-20 15,0 1-11-15,0 0-32 16,0-2-15-16,0 2-25 16,0 0-16-16,-3-1-7 0,3 0 10 15,-1 0 23-15,0 0 9 16,0 0 18-16,0 0-6 15,-1-5-7-15,-9-7-9 16,-30-29-24-16,27 24-9 16,2-1-15-16,-1 3 2 15,2 0-2-15,1 1-1 16,0 5-8-16,1-2-5 16,2 1-15-16,1 3-3 15,2-4-2-15,0 1-1 0,-1-4-1 16,1 5 0-16,-2-3 2 15,5 5 1-15,0 4 14 16,0 1 9-16,1 3 2 16,0 0 0-16,0 0-16 15,-1 0-11-15,0 0-8 16,1 0 0-16,0 0 1 16,0 5 3-16,2 11 2 15,1 28 0-15,-3-26 1 16,-2 4 0-16,-1-2 1 15,-2-1 2-15,2-5 0 16,-1-4 1-16,-2-8 2 16,6 3 1-16,-1-2 3 15,0-3 0-15,0 0-1 16,0-2-1-16,0 1-6 16,0 0-2-16,0 0-5 0,-2-14 0 15,-3-34-1-15,7 24 0 16,6 2 2-16,-4-1 0 15,5 5 0-15,0 0 0 16,3 6 0-16,0 4 3 16,-2 5 1-16,-1 3-1 15,-1 1 2-15,2 4-2 16,1-2 0-16,0 4 1 16,1 0-1-16,0 4 1 15,1 0 1-15,1 0 0 0,0-4-42 16,1 3-52-16,-1 1-469 15,-2 2 387-15</inkml:trace>
  <inkml:trace contextRef="#ctx0" brushRef="#br3" timeOffset="101298.9">8312 13499 144 0,'1'3'81'15,"-1"-3"-3"-15,2 1-46 16,0 0-2-16,-1-1 26 15,4 0 16-15,-2 0 23 16,-2 0 13-16,0 0 11 16,2 0 4-16,-3 0 14 15,0 0-2-15,0 0-14 16,0 0-7-16,0 0-26 16,0 0-11-16,0 0-21 15,0 0-11-15,0 0-8 16,0 0 2-16,0 0 11 15,0 0 3-15,0 0 1 16,0 0-3-16,0 0-13 16,0 0-2-16,0 0 0 15,0 0 1-15,0 0-2 16,0 0-5-16,0 0-11 0,0 0-5 16,0 0 0-16,0 7 4 15,-5 3 2-15,3 0 1 16,-45 30-5-16,28-30-4 15,-6 1-6-15,3 0-1 16,0 1-2-16,1-2-1 16,11 2 5-16,-5-3 1 0,7-3 1 15,3-2-1 1,-5-3-2-16,8 0-2 0,-4 4-3 16,-2-4 0-16,3 3-3 15,3 1 0-15,0 1 0 16,-2-2-1-16,2 3 2 15,-1-2 0-15,1 0 1 16,2 0 0-16,-1-1 1 16,1-4 0-16,0 0 1 15,0 0 0-15,-1 0 0 16,1 0 0-16,-1 0 2 16,1 0 4-16,0 0 4 15,0-2-1-15,0 1-2 16,0 0-5-16,0 0-5 15,-1 0-1-15,0 0-1 16,-2-10-1-16,3-2 2 16,4-28-1-16,-2 26 3 15,-2-3 0-15,0 3 1 0,3 1 2 16,-1 1-2-16,0 0 1 16,0 4 0-16,-2 1 2 15,1 4 6-15,2-1 5 16,-2 5 5-16,-2 0-2 15,0 0-9-15,0 0-5 16,0 0-6-16,-2 6-1 16,-1 7 3-16,-2 1 0 15,-13 30 0-15,12-21 0 0,2-2 0 16,-2 0 0-16,2 3-2 16,2-2 0-16,0 0-2 15,1-2-2-15,2-5 1 16,1-2-2-16,4-4 2 15,1-2-1-15,-1-1 2 16,2-5-1-16,0-3 0 16,2-4 0-16,6-3 0 15,-1-3 0-15,5-1 1 16,-2-1 1-16,-5-4-19 16,3 6-20-16,-4 0-58 15,1 1-45-15,-1 3-147 16,-4-3 184-16</inkml:trace>
  <inkml:trace contextRef="#ctx0" brushRef="#br3" timeOffset="102749.79">8695 13079 272 0,'-46'-57'181'15,"46"56"-26"-15,-1-4-8 16,1 2 0-16,0 3-10 16,0-1 5-16,-1 0-19 0,0 1-18 15,1 0-33-15,-1 0-17 16,1 0-3-16,0 3-1 16,1 6 8-16,0 0 1 15,1 0 4-15,0-2 8 16,4 5-4-16,20 27-2 15,-15-26-4-15,4 2-6 16,-3-2-8-16,1 1-6 16,3 6-10-16,-2-1-4 15,2 2-9-15,2 0-6 0,-5-4-5 16,-2-1-3-16,2 0-1 16,-2-5-1-16,2 1-1 15,-1-1-1-15,-2-6 2 16,0 3-1-16,-7-6 2 15,3 1 0-15,-5-2 1 16,-1-1-2-16,0 0-41 16,0 0-38-16,0 0-98 15,0-1-63-15,0 0-139 16,0 0 227-16</inkml:trace>
  <inkml:trace contextRef="#ctx0" brushRef="#br3" timeOffset="103181.88">8884 13230 503 0,'-9'-72'320'0,"8"71"-9"16,1 1-114-16,0 1-43 15,0-1-68-15,0 0-39 16,0 0-37-16,0 0 8 0,0 0 18 16,3 6 6-1,1 2 14-15,1 4 5 0,25 27 8 16,-29-27 4-16,-1 2-7 16,0-3-11-16,0-4-26 15,-1-1-12-15,1-1-7 16,1-2-2-16,-1-3 34 15,-1 0 15-15,0 0 20 16,0 0 7-16,0 0-29 16,-8 3-14-16,-7 1-23 15,-26 9-7-15,29-13-7 16,-1-1-4-16,3-4-14 16,-1-3-10-16,3 0-29 15,7-2-21-15,2 4-71 16,0-1-70-16,1 2 136 15</inkml:trace>
  <inkml:trace contextRef="#ctx0" brushRef="#br3" timeOffset="105875.54">8765 13945 483 0,'-48'73'310'0,"45"-69"-38"16,4 4-100-16,-3-4-32 15,-4 0-54-15,6 2-8 0,-5-6-9 16,4 2-6-16,1-2-21 16,0 0-13-16,0 0-15 15,0 0 0-15,0 0 7 16,0 0 12-16,0-1 14 15,0 0 5-15,2-1 5 16,6-2-8-16,6 1-13 16,24-42-6-16,-21 22-10 15,1-1 1-15,3-5 10 16,-2-1 5-16,0-1 6 16,-1 0-2-16,-3 5-9 15,-1 2-7-15,-3 5-8 16,1 4-2-16,-3 6-5 15,-2 3-2-15,-2-1-1 16,2 4 0-16,-5-4 0 16,0 4 1-16,0 3 2 0,-3-1 3 15,1 0 9-15,-1 0 9 16,0 0 3-16,0 0-1 16,0-1-9-16,0 1-9 15,-4 0-7-15,-6 0-4 16,-3 0-1-16,-25 7-2 15,23-4 0-15,1 1-2 16,-2 1 0-16,0 0-1 16,4 1 2-16,0-2 0 15,8-1 1-15,0 0 0 0,2-1-1 16,1-1-4-16,2-1-5 16,0 0-2-16,0 0 1 15,0-1 2-15,0 1 7 16,0 0 1-16,6-1 2 15,7-4 1-15,24-32 2 16,-21 28 1-16,1 2 0 16,1-2 2-16,-3-3-2 15,4 2 1-15,0 2-3 16,-1 0-1-16,2 9-2 16,-5 1 0-16,-1 6 0 15,-3 3 3-15,-3 1 2 16,-2-4 2-16,-3 6 1 15,-2 1 0-15,-1 1-4 16,-4 1-1-16,0 0-2 16,0-1-2-16,-3-3-29 15,2 2-18-15,-4-1-69 0,1-2-56 16,-1-3 111-16</inkml:trace>
  <inkml:trace contextRef="#ctx0" brushRef="#br3" timeOffset="118674.64">9826 10420 226 0,'-2'-1'142'15,"1"0"-17"-15,0 0-18 16,0 0-7-16,0 1-10 0,0 0-2 16,-1 0-13-16,2 0-7 15,-2 0-2-15,1 0-3 16,0 0-12-16,1 0-8 16,0 0-15-16,0 0-7 15,0 0 3-15,2 5 8 16,0 0 7-16,3 1 11 15,-4 3-1-15,6-4-8 16,-2 4-6-16,30 28-10 0,-32-27-13 16,6 2-5-16,-2-2-3 15,-1 1 0-15,3-1 32 16,-5 0 10-16,5 0 5 16,0 1 1-16,-4-3-28 15,2 3-9-15,0 1-5 16,-3-1-3-16,1 1-4 15,2-2-1-15,2-1-2 16,-3-1 0-16,3-1 1 16,1 1 1-16,-2 0 3 15,-1-1 2-15,-1 0 1 16,-2 1 1-16,2-1-1 16,-1 0-1-16,2 2-3 15,-2-3-1-15,2 0 1 16,-2 1 2-16,3 1 5 15,-3-1 2-15,1-1 0 0,0 1-1 16,-1-1-4 0,-1 3-1-16,-1-4-2 0,3 4-1 15,-3-3-1-15,1-2-2 16,3 2-1-16,-4-3 0 16,5 3 1-16,0 3 2 15,-5-1-10-15,4 3 44 16,-3-4 9-16,-2-2 0 15,2-1 11-15,-1 0-46 16,0 0-8-16,0 0-1 0,-3-4 0 16,0 0 0-16,0 0 0 15,0 0 1-15,1 0-2 16,6 7 0-16,-4-4 1 16,2 0-1-16,2 4 1 15,-6-5 0-15,3 1 1 16,-3 1 0-16,1-2 0 15,-1 2 1-15,1 1-1 16,3-2-1-16,-4 0-1 16,1 2-1-16,5-1 0 15,-6-1 0-15,2 2 1 16,2-1 1-16,-4 0-1 16,4 2 0-16,-4-1-1 15,3-1 0-15,-1 0 0 16,3 2-1-16,-2-2-1 0,1-1 1 15,-3-1 0 1,4-1 1-16,-4 1 1 0,-1 0 1 16,0 1-1-16,2 1 0 15,3 2-1-15,1-3 0 16,-2 0 0-16,-1 1 1 16,0 0-1-16,-1-1 1 15,2 2-1-15,0 0 1 16,-3 0 0-16,5 0 0 15,-2 0-1-15,1-1 1 0,2-2 8 16,-5 1 2-16,5 1 1 16,-5-1 0-16,5 0-8 15,1-1-1-15,-5 0-1 16,4-1 0-16,-5 1 2 16,0 0 0-16,3 1 0 15,-3-2-1-15,3 3 0 16,0-1-1-16,-2-2 0 15,3 1-1-15,3 2 1 16,-4-2-1-16,4 1-1 16,26 12 1-16,-29-14 0 15,1 1 0-15,2-1 0 16,-2 0 0-16,-1 1 0 16,1-1 1-16,-5 0 0 15,3 0-1-15,1-1 1 16,0 1-1-16,1 0 1 15,-2-1-1-15,3 1 0 0,-2 1 1 16,2-1-1-16,2 0 0 16,-2 0-1-16,-1-1 12 15,3 2 11-15,-1-1 1 16,0 0 3-16,-1 0-11 16,1-1-11-16,1 0 0 15,-4-2 0-15,5 2-2 16,-4-2 1-16,1 1-1 15,2 1 0-15,-6 0-1 0,4 0 0 16,-1 1 0 0,-4-2-1-16,2 0 1 0,1 0-1 15,-1-2 0-15,6 5 0 16,-5-2 0-16,1 0 0 16,0 0 0-16,-3 0 0 15,4 0 0-15,-5 0-1 16,2 0 0-16,1-3 1 15,-5 2 0-15,6 1 1 16,1 0-1-16,-1 0 0 16,0 0 0-16,2-1-1 15,0 0 0-15,0 0 1 16,2-1-1-16,1 1 0 16,-2 0 0-16,-2-4 0 15,4 3 0-15,-1 0 0 16,0 0 1-16,4 2-1 15,-2-3 0-15,-1 1 0 16,1 0 0-16,1 0 1 0,-4-1 0 16,3-1 0-16,-1-1 0 15,0-1 1-15,0 3-1 16,-1-1 2-16,-3-3-1 16,-2 5-1-16,3-4 1 15,-1 3-1-15,4 0 0 16,-2-3 0-16,0 2-1 15,3-3 0-15,-3 1 1 0,7 0-1 16,-5-2-31-16,-6-1 59 16,7 1 3-16,-5-1 1 15,1 3 34-15,3-1-60 16,-3-1-3-16,-3-2-1 16,6 0 0-16,0 2-1 15,-2-1 1-15,3 2-1 16,-1-1 0-16,-4 0 0 15,2 2-1-15,0-2 1 16,-1-1-1-16,3 0 0 16,-5-1 1-16,2 0 0 15,2 3 0-15,-2 1-1 16,5 0 0-16,-2 0 0 16,-1-2 1-16,2 1-1 15,-1-1 1-15,-3 2 0 16,3-3-1-16,-3 1 1 0,2 1-1 15,-3-2 1 1,2 4-1-16,-2-3 1 0,1 1 0 16,2-2 0-16,-2 0 0 15,-2 2-1-15,1-1 0 16,-1 1 1-16,-2 2-1 16,2 1 1-16,-3-1 0 15,-1 3 0-15,-1-3 1 16,-1 0 0-16,-2 4 0 15,0 0 0-15,0 0 0 0,0 0 0 16,0-1-1-16,0 1-1 16,0-1 0-16,4-4 0 15,-2 1 0-15,-1 2 1 16,2-1 0-16,1 0 0 16,-2 1-1-16,-1 0 1 15,3 0 1-15,-4 1-1 16,1-1 2-16,-1 2 0 15,0 0 1-15,0 0 2 16,0 0 4-16,0 0 3 16,0-1 1-16,0 1-2 15,0 0-4-15,-1 0-6 16,0 0-2-16,0 0-1 16,-9-3-1-16,-4 1 0 15,-26 4 1-15,25 6 1 16,-2-1-1-16,-2 1-3 15,0 2 0-15,-2-2-1 16,3-2 1-16,-1-3 2 16,1 0 2-16,8 1 0 0,-1-2-1 15,5-1-1-15,6 1-1 16,0-2-5-16,0 0-2 16,0 1-4-16,0-2-2 15,0 2 2-15,0-1 2 16,0 0 4-16,0 0 1 15,0 0 1-15,7-1 0 16,12-2 1-16,24-6 0 0,-23 3 3 16,-1-3 0-16,-2-1 1 15,4 1 1-15,0 3-1 16,-2 1 1-16,-1 2 0 16,-5 2 0-16,-3 2 1 15,-1 2 1-15,-4 1 2 16,0 0 0-16,-2 4 3 15,-2 3 1-15,-1 2 2 16,-2 0 0-16,-4 4 0 16,2 0 0-16,-5 0-5 15,2 1 0-15,-4-4-5 16,-1-1 7-16,-1-2-35 16,3 1-17-16,1-2-57 15,1 1-59-15,-1 0-131 16,2 0-173-16,0 0 296 15</inkml:trace>
  <inkml:trace contextRef="#ctx0" brushRef="#br3" timeOffset="39934.79">17111 12010 41 0,'-13'-27'20'0,"15"29"-4"15,-1-1-12-15,-1 0 3 16,-1-2 51-16,-1 0 27 15,2 0 37-15,-2 0 13 16,2 0-25-16,0 0-14 16,0 1-22-16,0 0-12 15,0 0-17-15,0-2-2 16,0 1 15-16,0 0 9 16,0 0 18-16,0 1-3 0,0-1-24 15,0 1-12 1,0 0-23-16,0 0-6 0,0 0-6 15,0-1-1-15,0 0-1 16,0 0-1-16,0 0 2 16,0 1 4-16,0 0 8 15,0 0 2-15,0 0-1 16,0 0-3-16,0 0-7 16,4 1-2-16,-2-1-3 15,4 3-2-15,1 0-2 16,-1 0 0-16,2-1-1 15,2 1 2-15,-3-2 10 16,1 1 2-16,0 1 2 16,0-1 0-16,3 3-7 15,23 15-3-15,-26-16-1 16,1 3-3-16,-2-5-1 16,2 4 0-16,4-2-1 15,-9-1-1-15,6 3 1 0,-6-4-1 16,-5 1 10-16,8 0 5 15,-5 1 7-15,7 2 3 16,-1 1-5-16,-3-3-3 16,3 3-5-16,-2 0-3 15,1-2-3-15,1 1-4 16,0 0-1-16,-4-2 0 16,6 4-1-16,0-2 1 0,-3 0 0 15,-2 1 1-15,3 0 2 16,-2-1 0-16,4 4-1 15,-1-3 0-15,0 1 0 16,1 3 0-16,-3-1-1 16,3 1 1-16,2-2-2 15,0 5 0-15,0 0 0 16,1-3 0-16,0 3 1 16,-3-4 0-16,3-2 3 15,-3 5 3-15,0-2 6 16,1 0 3-16,-1 2-1 15,0 0-3-15,0-1-6 16,1 1-4-16,0-1-4 16,3 1 1-16,-3-2 0 15,2 3-1-15,-2-2 1 16,2 2 0-16,-3-1 0 16,-1-1 2-16,1 1-1 0,-3-2 2 15,3 2-1-15,-1-1 0 16,-2 2-2-16,1-1 0 15,1 0 0-15,-5-1-1 16,7 1 0-16,-6-1 0 16,3 4 4-16,3 1 6 15,-5 0 8-15,0 2 0 16,-3-3-2-16,-1-1-7 16,6 1-5-16,-2-2-1 0,2 1-2 15,-1 1 1 1,-7 0-1-16,2 1 1 0,3-1 2 15,-1 0 1-15,0 0 2 16,3-1 0-16,-2 0-2 16,0-1-1-16,3-1-1 15,-3-1-1-15,3 1-1 16,-4 0 0-16,3 0-1 16,-4 4 1-16,1-2 1 15,2 1-1-15,1-1 1 16,-2-2-1-16,0-2-1 15,2 1 0-15,-1 1 0 16,1-2 0-16,0 2 2 16,-2 2 2-16,0-1 6 15,-2 2 1-15,3 1 1 16,-1-1-4-16,0-1-5 16,1 1-1-16,-1 0 0 15,1 1 0-15,0 1-1 0,1-1 0 16,-2 0 0-16,0-2 1 15,0 4 1-15,0-1 3 16,0 3 1-16,1-1 2 16,-2-3 0-16,2 1-1 15,-3-2-3-15,-2 2-1 16,1-1-2-16,-2 0 0 16,1-2 0-16,5-2 3 0,-1-1 2 15,2 0 2-15,-2 1 0 16,-4 4 0-16,1-4-3 15,-2 3-1-15,0 1-1 16,3-4-2-16,-3 2 0 16,2 4-1-16,-1-3 0 15,2 4 0-15,-1-2 0 16,0-1 1-16,-2 1-2 16,0-1 0-16,2 3 1 15,-2-2-1-15,1 2 1 16,-1 0 0-16,0 0 1 15,0 3-1-15,0 0 0 16,0 2 0-16,2-1-2 16,0-1 1-16,-3-5 1 15,2-1-2-15,-1 0 11 16,1 2 3-16,1 1 3 16,-2-3 2-16,0 2-8 15,-2-5-4-15,-1 0-2 0,0 5-1 16,-2-5-2-16,2 4-1 15,0-3 0-15,-1 0-1 16,4 4 0-16,0-1 0 16,5 1 0-16,-2 1 0 15,-1-1 1-15,1-1 0 16,-3 0 1-16,-4 3 0 16,1-2-1-16,0 3 0 0,-1 1-1 15,3-3 1 1,1 1-1-16,0-2-1 0,5 1 0 15,-2 2 1-15,1 2 0 16,1 1 0-16,-5 4 1 16,0-3 0-16,-4-3 1 15,0 0-1-15,1-4 0 16,2 2-1-16,-2 0 1 16,3-2-1-16,0 2 0 15,0 0 0-15,0 0 0 16,5 4 0-16,-3 2 0 15,0 2 1-15,-2 1 0 16,-3 0-1-16,2 0 0 16,0-2 0-16,1-2 1 15,0 3 0-15,0-3 0 16,-4-2 0-16,0 0 0 16,-2-4 0-16,0 1 0 15,-1 4 1-15,2-1-2 0,0 0 1 16,1-2-1-16,0 0 0 15,-1 2 0-15,3 1 0 16,-1 4 0-16,1 0 0 16,0-2 1-16,-3 2 0 15,1-3 0-15,-2 4 0 16,2 1 0-16,-3 0-1 16,1-1 0-16,-2-4 0 0,2 0 0 15,-1 0 1-15,-3 1 0 16,4 1 0-16,-5 1 0 15,0 1-1-15,1 1 1 16,-4 1 0-16,1-2 0 16,0 4 0-16,1-2 1 15,6 0 0-15,-5 1 1 16,3-1 0-16,-4 2-2 16,1-2 1-16,0 1-1 15,3 0-1-15,-6-6 2 16,2 6-1-16,-2-6 0 15,-1 2 1-15,4 5-1 16,-8-6 1-16,4 7-1 16,-7-1 1-16,0 4-1 15,0 0 1-15,0-2-1 16,1-1 2-16,1-5 0 16,0-1 0-16,-2 0 0 15,5-2-1-15,-3 3-1 0,-1-1 0 16,0 0 0-16,-3-2-1 15,1 1 2-15,0-1-1 16,-3-2-1-16,-2 0 1 16,5 0 0-16,0 1 0 15,8 3 0-15,-5 1 0 16,-3-3 0-16,3 4-1 16,-3-4 1-16,2 3 0 15,-3-4 0-15,-6-3 0 0,0-2 7 16,0-3 2-16,0 0 0 15,1-2-1-15,-1 1-6 16,-2-1-1-16,5 2-1 16,-1-2 0-16,1 3 0 15,4-2-1-15,1-3 0 16,-2 5 0-16,2-4 2 16,-2 0-1-16,0-3 1 15,1 0 0-15,5 1-1 16,-3 1 1-16,-1 1-2 15,0 1 1-15,-7-2-1 16,0 5 0-16,-1-1-1 16,4 1-1-16,2-2 1 15,2-2-1-15,1-1 0 16,4-1 1-16,0 2-2 16,1-3-4-16,-2 1-24 0,2-2-17 15,-4 0-68-15,-2-1-57 16,4 1 110-16</inkml:trace>
  <inkml:trace contextRef="#ctx0" brushRef="#br3" timeOffset="44985.22">18118 14571 289 0,'35'-2'168'0,"-35"0"-22"16,0-1-9-16,-3-1-16 15,2 3-8-15,0 0-6 16,-2 0-1-16,3 0-7 16,-1 0-9-16,0 0-10 15,0 0-11-15,0 0-16 16,-3-2-7-16,-3 1-22 15,-2 0-11-15,4 2-15 16,-3 1-5-16,4 0-1 16,3-1 0-16,0 0-3 15,-6 10 1-15,6-9-3 16,0 1 0-16,1 0 3 16,0-2 3-16,0 0 6 0,10 0 1 15,1-5 1-15,-3 2 0 16,28-44 1-16,-30 28 2 15,-4 4 4-15,-2 1 3 16,-4 3 5-16,-2 0 12 16,-2 6 16-16,-1 4 0 15,0 1-1-15,0 2-12 16,0 6-21-16,1 3-3 16,1 7-5-16,3 3 1 15,0 0 2-15,2-1-1 0,2-6-4 16,0-5-3-16,5-1-7 15,1-6-8-15,2 0-74 16,1 0-48-16,-2-2-234 16,2-2 232-16</inkml:trace>
  <inkml:trace contextRef="#ctx0" brushRef="#br3" timeOffset="47385.64">18073 14427 58 0,'0'0'33'0,"0"0"1"16,0 0-1-16,0 0-7 15,0 0-9-15,0 0-14 16,0 0-1-16,0 0 6 15,0 0 3-15,0 0 2 16,0 0-1-16,0 0-7 16,0 0-1-16,0 0-5 15,0 0-3-15,0 0-34 16,-1 0 27-16</inkml:trace>
  <inkml:trace contextRef="#ctx0" brushRef="#br3" timeOffset="48390.21">18070 14427 119 0,'0'0'53'16,"-1"0"-25"-16,1 0-11 15,0 0-4-15,0 0 9 16,0 0 20-16,0 0 9 16,0 0 2-16,0 0-8 15,0 0-17-15,0 0-7 16,0 0-8-16,0 0-1 16,0 0 18-16,0 0 4 15,0 0 7-15,0 0 1 0,0 0-19 16,1 0-5-16,2 0-7 15,0 0-3-15,2 0-3 16,-2 0 0-16,2 0 21 16,-5 0 7-16,3-1 8 15,-1 1 2-15,0 0-18 16,-1 0-6-16,1 0-9 16,2-1-2-16,-3 0-3 15,2-1-1-15,2 1-3 16,-2 0 0-16,3-1 0 15,-1 1-1-15,1-1 0 16,3-1 0-16,1-2 0 16,4-1 0-16,25-14 0 15,-25 12 2-15,0 2 6 16,-1-4 1-16,2 0 6 16,1 0 1-16,-5-4 2 0,3 3 4 15,-1 1 4 1,-2-1 2-16,2 0-4 0,1 1-4 15,-4 0-8-15,5 2-4 16,1-1-5-16,-5-3-1 16,8 1 0-16,0-4 1 15,1 4 1-15,3-4 3 16,-2 0 13-16,-3 3 7 16,2 2 10-16,1 2 0 15,-2 1-11-15,-1-1-5 0,2-6-11 16,0 1-4-16,5 0-3 15,-1-2 0-15,0 0-1 16,-2 0 0-16,-2-2 11 16,3 2 4-16,-5 1 7 15,2-2 0-15,-2-1-9 16,8-1-4-16,-7-1-6 16,7-2-2-16,-5 0 0 15,-2-1 0-15,4-1 0 16,1 1 1-16,0 1 10 15,3 2 6-15,0-4 8 16,-4 2 0-16,5-1-8 16,1-1-6-16,1 2-8 15,4 2-1-15,-1-4-3 16,-1-4-1-16,1 2 0 16,0-3 0-16,-3 0 0 15,1 2 0-15,-5-4 2 0,0 4 0 16,-1-1-1-16,1 0-1 15,2 0 0-15,3 0 0 16,0 0 0-16,-5 0 1 16,0 2-1-16,-2 0 0 15,-1 2-4-15,3 0 1 16,-1-3 2-16,4 5 0 16,0-2 5-16,-2-2-2 0,3 5-2 15,-2-7-1-15,-3 0 0 16,-3 1 1-16,2-2-1 15,-4 2 0-15,-2-1-1 16,6-2 0-16,-6 1-26 16,4 2-29-16,-2 0-68 15,-5 4-47-15,-7 8-174 16,-6 3 220-16</inkml:trace>
  <inkml:trace contextRef="#ctx0" brushRef="#br3" timeOffset="50294.47">18184 14352 143 0,'25'11'82'0,"-27"-11"-4"16,-1 1-60-16,1 1-14 16,1-2-3-16,0 0 0 0,0-2 6 15,0 1 14-15,0 0 27 16,0 1 6-16,1 0 0 15,0 0-14-15,0 0-22 16,0 0-4-16,-1 0-6 16,1 0-2-16,-1 0-5 15,1 0-1-15,0 0 1 16,0 0 3-16,0 0-1 16,0 0 0-16,-3 0-3 15,3 0 0-15,-1 0 3 16,0 0 1-16,1 0 7 15,0 0 4-15,0 0 8 16,0 0 6-16,0 0 4 16,0 0-2-16,0 0-8 15,-1 0-5-15,0 0-11 16,0 1-1-16,0 0 23 16,0 1 10-16,0-1 21 15,-1 1 7-15,0 1-18 0,0 0-10 16,-1 2-13-16,1-3-3 15,-2 3 1-15,-2 3-1 16,-5 1-7-16,-28 27-4 16,25-25-7-16,-2-1-1 15,0 1 3-15,-3 1 1 16,0 0-1-16,1 0 1 16,-3 0-7-16,1 2-1 0,0-4-4 15,1 2-2-15,-2-1 0 16,1 0 1-16,1 3 4 15,0-3 3-15,2 4 5 16,-1-1-1-16,-2-1-1 16,5 2-1-16,-8-3-4 15,0 1-3-15,-2 0-2 16,-5 2-4-16,3 4-7 16,-2-2 1-16,0 1 3 15,-1 0 4-15,3-3 8 16,-1 5 0-16,1-5 2 15,1 0-1-15,-2-2 0 16,2 1 1-16,1 1 0 16,-4-1-1-16,1 1 2 15,-5-2-1-15,-2 2-2 16,2 3-2-16,-5 0-19 16,0 3 2-16,-5-2-31 0,1-1 4 15,2 2 27-15,1-2 1 16,6-2 31-16,0-2 1 15,1-1-9-15,0-2-3 16,2 1 9-16,4-2 1 16,1-3 1-16,-3-1-3 15,0-3-17-15,3 1-13 16,-6 4-27-16,5-1-5 16,-1 3 12-16,-3 1 9 15,9 0 31-15,0 1 4 0,6 0-1 16,-1-1 0-16,1 0-3 15,1-2 0-15,1 1 2 16,3-3 0-16,-2-1 2 16,1-3 1-16,-1-3 10 15,0-1 7-15,-2-1 17 16,-3 0 1-16,4 2-11 16,-2 1-10-16,1 0-105 15,2 2 63-15</inkml:trace>
  <inkml:trace contextRef="#ctx0" brushRef="#br0" timeOffset="61454.87">18148 13710 171 0,'0'-1'124'0,"0"-1"1"15,0 1-13-15,0 0-7 16,0 0-21-16,0 0-16 15,0 1-22-15,0 0-14 16,0 2-18-16,2 10-7 16,-1 0-4-16,6 27-1 15,-5-28-1-15,-2-4 15 16,1 3 25-16,-1-2 7 16,1 3 8-16,1-1-14 0,-2 1-22 15,0-1-6 1,-1 5-7-16,0 1-2 0,1 1-2 15,-1 0-1-15,3-3 0 16,0-1 0-16,0 3-1 16,-1-3 1-16,-1 0 3 15,0 1 2-15,0-3 9 16,0 3 1-16,0-3 0 16,-2 0-2-16,-1 0-9 15,1 1-2-15,1 5-2 16,-1-2-1-16,2 4 1 15,0-3 0-15,-2-5 5 16,0 6 3-16,0-3 0 16,-1 0 0-16,-1 5-6 15,4-1-1-15,-1 3-3 16,1 0 1-16,-1 3 0 16,-1-3-1-16,0 1 2 15,0-2-1-15,0 0 1 16,0 2-1-16,-1 0 0 0,1 2 1 15,-4 0-1-15,3-2 0 16,0 0 1-16,-3-2-1 16,1 3 0-16,-1-4 0 15,1 2 2-15,0-2 3 16,1-4-1-16,1-1 1 16,1-2-1-16,2 2-2 0,-1 0 13 15,-2-1 4-15,2-2 1 16,-1-2 2-16,1-5-16 15,1 4-3-15,0 0-3 16,0 0-1-16,0 5-2 16,-1-7 1-16,1-1-1 15,-2 1 1-15,2-5 0 16,0-1 1-16,0 0 0 16,0 0 2-16,-1 0 2 15,0-1-1-15,0 0-2 16,-1-1-2-16,1 1-3 15,0-1-2-15,0-11-1 16,0-2 1-16,-1-28 2 16,2 21 0-16,0 0 4 15,0 1-1-15,-2 0 1 16,-1 0-1-16,2-2 1 16,-1-1 0-16,2 3 0 15,0-2 0-15,0 2 1 0,3-1-1 16,0-2 0-16,-1 0-2 15,-1-2 0-15,1-3 0 16,0-5 0-16,2-1 1 16,-1-1 0-16,0-1 1 15,-2 7 1-15,0 3 2 16,0 3-1-16,-1 2 0 16,3 2-1-16,-2-1-1 15,-1 3 0-15,2 1 0 0,5 0 0 16,-5 0 1-16,0 2 0 15,-3 0 1-15,-2-2-1 16,-1 2 1-16,3-1-1 16,0-3-1-16,1-1 0 15,0-1 0-15,0 2 0 16,1 0-1-16,2-1 1 16,1 3 0-16,-2 2 1 15,2-1 1-15,-3 5 0 16,0 1 0-16,-1 2 0 15,0 0 0-15,0 5 0 16,0-1 0-16,0 3 0 16,0 0 1-16,0 0 2 15,0 0-1-15,0 1-2 16,0 0 0-16,0 0-1 16,0 0 0-16,0 0 3 0,0 0 0 15,0 0 2-15,0 0 1 16,0 0 0-16,0 3 0 15,3 12-3-15,-1 0-1 16,3 32-1-16,-4-26 0 16,-1 4 0-16,0 1 0 15,0 2-1-15,-1-3-1 16,4 1 1-16,-3-3 0 16,4-3-1-16,-2 1 1 15,0-6-1-15,0 2 0 0,1 5 2 16,-3-1 0-16,0 7 0 15,-3-1 1-15,3 4-1 16,-2 1 0-16,-1-3 0 16,1-1-7-16,1-2 19 15,1-2 4-15,0-1 3 16,1-1 7-16,-1-2-18 16,0 0 0-16,1 3-2 15,-1 0 0-15,0 1-4 16,0 0 0-16,0-2-3 15,0-1 1-15,0-1-2 16,0 0 1-16,1-2-1 16,-1-1 1-16,2 2 0 15,-2 0-1-15,1-1 2 16,0 1-1-16,0 0-1 16,-1-4 1-16,0 2-1 15,3 1 0-15,-3 3 1 0,0 2-1 16,-3-1 1-16,3 1-1 15,0 0 0-15,-2-3 0 16,2 3 0-16,0-1 0 16,0-3 0-16,0 0 0 15,0-2 1-15,-1-1 0 16,1 1 1-16,-2-5 0 16,-1-3 0-16,3-1 0 15,-2-3-2-15,2-1 0 0,2 2-1 16,-2-4 0-16,-2-2 0 15,2 0-1-15,-2 0-4 16,2 0-5-16,0 0-3 16,0-1 1-16,0 0 3 15,-1 0 6-15,1 0 4 16,-1-2-2-16,1-10-1 16,0-1-1-16,-1-35-1 15,-1 23 0-15,-1-6 1 16,0-3 0-16,2-6 2 15,2-2-1-15,2 1 2 16,0 0 1-16,-2 3 0 16,-1 4 0-16,0 1 0 15,0 2-1-15,3 1 0 16,0-1-1-16,0-6 0 16,0-1 1-16,-1-7 1 15,-1-5 1-15,0 3-14 16,3 1-4-16,-3 4-15 0,-1 5-10 15,-1 3 3-15,0 2 2 16,1 3 13-16,0 1 10 16,2 2 10-16,1-3 2 15,0 2 1-15,1-1 1 16,-2 3 0-16,1 4 2 16,-2 1 0-16,-1 1-1 15,0 4 1-15,-1-3 0 0,-2 3 0 16,3-3 0-16,0 0-1 15,0-1 0-15,0 6 0 16,-1 2 0-16,-2 2 1 16,1 4 2-16,1 2 4 15,1 2 1-15,0 1 4 16,0 1-2-16,0 0-6 16,0 0-3-16,0 0-4 15,0 0-1-15,0 0 2 16,0 0 1-16,0 15 1 15,1 29 0-15,-4-24-1 16,2 3 1-16,1 4 0 16,-1-1 1-16,1 6 0 15,-1 1-1-15,-4-1 0 16,4 2 1-16,-2-4-2 16,2 1 1-16,-2-3-1 15,1 3 0-15,2 2 0 0,0 0 0 16,0 6 0-16,3 2 0 15,-3 6 1-15,0 4 1 16,-1 1 2-16,-1-4 0 16,-1-5 0-16,1-5-1 15,0-6-1-15,0-3 0 16,-2 0-1-16,2-3 1 16,-3 3 3-16,0 2 1 15,1 4 0-15,0 5 0 16,0 2-3-16,2 2-1 0,1-2-2 15,1-5 0-15,2-4 9 16,-2-3 4-16,2-5 2 16,1-4-1-16,-2-4-7 15,-1-4-4-15,0-1 1 16,-1-3-1-16,-2 1-2 16,3-2-1-16,-1-2-4 15,1-2 0-15,0-4-1 16,0 0 1-16,0 0 2 15,0 0 2-15,0-1 0 16,0 0 0-16,-1 0-3 16,0-6-1-16,-1-14-2 15,-1-34 0-15,1 21 2 16,2-6 0-16,-2-4 3 16,2-5 0-16,-1-2 1 0,0 2 0 15,0 2 1 1,1-2-1-16,-1 7 0 0,2-1-1 15,0 0-1-15,1 2 1 16,1-5 1-16,-3-5 0 16,2-1 0-16,-2 0 2 15,-1 5-1-15,1 3 0 16,-1 8-1-16,1 0 1 0,0 3-1 16,1 1 0-1,1 3 0-15,0-1-1 0,-1 2 1 16,0-2 0-16,4 0 0 15,-3 1 1-15,-1 0 1 16,1 2-1-16,-3 0-1 16,0-3 0-16,1 3-2 15,0 0-1-15,0-1-5 16,1 5-2-16,2 1 1 16,2 4 2-16,0 3 5 15,-2 3 3-15,0 8 4 16,-2 0 0-16,-1 1 3 15,-1 3 0-15,1 0-5 16,0 0-2-16,0 0-6 16,0 0-2-16,0 0 0 15,0 0 0-15,0 0 3 16,0 0 2-16,0 0 2 0,0 0 0 16,0 0 2-16,-3 5-2 15,3 6 0-15,-1 2 1 16,-1 33-1-16,1-24 0 15,0 4 1-15,1 5 0 16,-1 1 0-16,0 3 0 16,-2 3-1-16,0 0 0 15,3 1-1-15,-3-2 0 16,0-4 0-16,-1-3 0 16,1-1-1-16,3 1-1 0,-1-2-3 15,0 5 0 1,1-2 0-16,0 0 2 0,3 0 2 15,-1-1 1-15,1-2 0 16,0 0-2-16,-1 0 0 16,0-4-1-16,-2-8 2 15,0 2 1-15,-2-7 0 16,2 0-1-16,1-2-4 16,-1-6-5-16,-1-3-16 15,0-3 0-15,0 2 1 16,0 0 4-16,0-2 18 15,1-10 4-15,0 1 3 16,3-30 2-16,-2 25 2 16,-1-5 1-16,-1-5-1 15,-2-3-1-15,-2-3-3 16,4-2-1-16,1-5 0 0,2 8-2 16,1-2 0-1,0 3 1-15,4 7-1 0,-4-8 0 16,3 2 0-16,1-6 0 15,-4-7 0-15,4-1 0 16,-2-5 1-16,1-2-1 16,-1 4 0-16,2 7 2 15,-2 6 0-15,-3 2 1 16,4 8 0-16,-5-2 0 16,0 0-1-16,1 3-1 0,1-3 0 15,-1 0 0-15,2 2 1 16,-3-7 4-16,2-1 3 15,1 1 1-15,-4-1 0 16,2 3-2-16,-4 4-1 16,-2 0 1-16,2 2-2 15,-2 1-3-15,-2 1-2 16,3 3-1-16,1 1-1 16,-4 2-1-16,6 2 0 15,-3-2-2-15,0 2-37 16,2 6-48-16,-2 1-130 15,0 3-74-15,3 2 172 16</inkml:trace>
  <inkml:trace contextRef="#ctx0" brushRef="#br0" timeOffset="62730.28">18143 14408 76 0,'10'90'84'16,"-12"-86"22"-16,-1 2 20 16,0 0 9-16,3 1-7 15,3 0-4-15,-1 0-11 16,0 0-5-16,0 0-25 16,-2 2-18-16,-1 3-33 15,-1 3-10-15,-1-1-2 16,-2 0-3-16,3 2-3 15,-1 0-3-15,0 5 3 16,3-1 1-16,-2 3 3 16,1-2 0-16,0 3-7 15,1 1 0-15,-1 2 5 16,1 3 2-16,-2 2 0 0,0 0-2 16,-3 1 7-16,2 3 2 15,0-3 1-15,-2 2-2 16,4-7-15-16,-3-1-3 15,3-2-4-15,-4-2 1 16,0 3-1-16,3 0 0 16,-3 2 0-16,1 2 1 15,4 3 3-15,-4-1 0 16,1 3-1-16,3-9 0 31,0-13-2-31,0 0-1 0,-4 40 1 0,1 4 0 16,-2-1 2-16,2-19 9 0,-2-2 14 15,-1-1 1-15,1-4 0 16,-1-5-11-16,3-2-13 16,2-1-2-16,1-3-3 15,0 2 0-15,1-2 0 16,0-1 0-16,0 4 17 16,1-1 11-16,1 0 26 15,-2 2 7-15,1-1-13 16,-2 0-9-16,0 0-26 15,-1 0-5-15,0-5-3 16,-2 2-1-16,2-5-1 16,-1-4 8-16,1-1 6 15,1-2 3-15,-1 1 4 16,1 1-7-16,-1-4-7 0,-1 1-2 16,-1-5-5-16,2-1-3 15,1 0-18-15,-1 0-21 16,0 0-42-16,0 0-14 15,0-1-33-15,0-1-14 16,0 1-21-16,0 0-35 16,0 0 128-16</inkml:trace>
  <inkml:trace contextRef="#ctx0" brushRef="#br0" timeOffset="66369.37">17978 13633 279 0,'-34'-85'160'0,"29"81"-19"0,1 0-49 15,2-1-5-15,-1 3 18 16,2 1 7-16,-2 0 1 15,3 0-2-15,-1 0-18 16,0 0-8-16,0 0-2 16,0 0 4-16,0 0 7 15,0-1 2-15,0 1-3 16,0 0-10-16,-1 0-24 16,2 0-14-16,-2 0-22 15,1 0-8-15,0 0-9 16,0 0-2-16,0 0-4 15,0 1-1-15,0 0 4 16,1 0 1-16,0 0 4 16,1 5 0-16,3 7-2 15,2-1-2-15,18 33-1 16,-15-27-1-16,1 6 0 0,0 3 0 16,0-1 0-16,-2 2 0 15,-3 2 1-15,3-2 0 16,1 0-1-16,2-3-1 15,-1-5-1-15,-2-4 0 16,0 1 1-16,0-2 0 16,-2-2 0-16,0-1 0 15,-1-7-1-15,-4-1-2 16,3-3-1-16,-4-2 1 16,0 1 1-16,0 0 1 0,0 0 2 15,0 0 6-15,3-7 8 16,4-3 2-16,2 2 13 15,28-33 1-15,-29 22 8 16,3-3 2-16,1-4-4 16,0-2-5-16,5 2-16 15,-4 3-3-15,0 3-5 16,0 6 0-16,-4 1 0 16,0 4-2-16,-6 0-2 15,2-4-2-15,1 2-1 16,-1-4 0-16,7 3-1 15,-3-1 0-15,-1 2 1 16,-5 2-20-16,-1 2-79 16,-3 5-75-16,-1 1-270 15,6 2 279-15</inkml:trace>
  <inkml:trace contextRef="#ctx0" brushRef="#br0" timeOffset="67694.41">17955 15009 313 0,'-62'75'189'0,"58"-69"-22"15,3 0-66-15,-2 2-1 16,4 1 15-16,2 1 15 0,-2 0-2 16,0-3-13-16,-1 1-30 15,4-1-14-15,-4-3-19 16,3 1-6-16,1-6-5 15,-3-3-1-15,-1 3-1 16,0 0 0-16,0 0 6 16,3 0-6-16,5-4-4 15,2 1-6-15,-1-8-17 16,29-29-3-16,-28 24-2 16,-2-1-2-16,4-4 0 15,-2 1 0-15,2-2 0 16,2 0 1-16,-2 0-2 15,0-1 2-15,1 3-3 16,0 0 1-16,-2 1 1 16,-1 7 0-16,-2 2 2 15,-4 2 1-15,2 4 11 0,-3-3 1 16,0 7 2-16,0-2-1 16,0 3 9-16,-3 0 4 15,0 0 10-15,0 0 5 16,0 0-10-16,0 0-1 15,2 6-9-15,3 8-3 16,11 32-9-16,-13-25-6 16,1-3-4-16,1 8-1 15,-3 2-2-15,1 0 0 0,0 7-2 16,1-5 0-16,0 0-2 16,-2-3-1-1,1-4-27-15,-2-2-35 0,3-4-113 16,-4-4-104-16,0-2 171 15</inkml:trace>
  <inkml:trace contextRef="#ctx0" brushRef="#br0" timeOffset="68504.35">18194 12554 433 0,'30'1'225'15,"-31"-1"-39"-15,2 3-24 16,2-1-35-16,-3-2 20 16,0 0 4-16,0 0 15 15,5 1 8-15,8 1-23 0,-4-1-50 16,26 9-25-16,-25-9-43 16,-4 4-13-16,3-1-9 15,0 0-2-15,-4 1-6 16,2-3-2-16,-4 0-1 15,4-2-1-15,-4-1 0 16,-3 0-6-16,0 0-67 16,0 0-49-16,1 0-123 15,1-1-66-15,5 1 196 16</inkml:trace>
  <inkml:trace contextRef="#ctx0" brushRef="#br0" timeOffset="69180.16">18511 12453 613 0,'27'-43'316'0,"-24"43"-101"16,0-1-41-16,4 0-69 15,-7 1-34-15,0 0-27 16,3 0 1-16,10 1 5 15,-1 1 4-15,29 13 13 16,-27-7-6-16,-1 3 3 16,-3 0-2-16,-5 0-16 15,-4-2-5-15,-1 1-20 16,-1 3-3-16,-5 0-6 16,-2 3-2-16,-1 3-4 15,-5 4-3-15,-5 2-23 16,-1 1-11-16,-7 0-19 15,3-4-6-15,4-2 2 16,0-6 6-16,-1-4 15 16,3-2 8-16,8-7 13 15,2-1-1-15,7-6-8 16,1 0-1-16,4-4 1 0,1 1 7 16,2 2 10-16,0 0 4 15,0 0 11-15,1 2 10 16,2 2 13-16,4 0 7 15,2 7 8-15,1 2-2 16,4 4 1-16,0 0-4 16,-1 1-14-16,2 0-5 15,-1 0-14-15,2 3-4 16,3 1-3-16,-1 1-1 0,4 4-3 16,1-2 13-16,1 0-83 15,3-3-40-15,3-3 69 16</inkml:trace>
  <inkml:trace contextRef="#ctx0" brushRef="#br0" timeOffset="136202.57">18172 14351 167 0,'0'0'142'16,"0"0"1"-16,0 0-54 15,0 0-33-15,0 0-43 16,0 0-6-16,0 0 0 15,0 0 2-15,0 0 3 0,0 0 3 16,0 0 11-16,0 0 9 16,0 0 21-16,0 0 12 15,0 0 12-15,0 0-6 16,0 0-25-16,0 0-17 16,6 2-21-16,-3 1 3 15,6 1 14-15,-1-1 6 16,1 0 5-16,1-1-2 0,3 0-10 15,25 6-5-15,-29-7-9 16,1-1-3-16,-3 0-4 16,3-1-1-16,2-1 4 15,0 0 4-15,-2 1 7 16,1 0 2-16,-3 0-3 16,4 1-3-16,1-2-5 15,0-3 0-15,2 3-3 16,1-2-1-16,-1-3-1 15,3 3-2-15,-1-2-1 16,2 2 0-16,1 3-2 16,0-2 1-16,1 2 0 15,0-2 0-15,0 0 1 16,2 0 0-16,2 0 2 16,2-3 0-16,1 1-1 15,-1-2-1-15,0 2 12 0,-2-2 6 16,-2 0 8-16,0 3 1 15,-5-1-8-15,1-1-5 16,-3 2-4-16,-1-4 0 16,3 3-2-16,0-2-1 15,2 3-3-15,1-3 0 16,-1-2-4-16,2 3 0 16,2-1-1-16,0 3 0 15,2-1 0-15,1 2 2 16,1-2 8-16,-1-1 2 15,1 3 2-15,-4-3-1 0,0 3-9 16,0 0-3-16,0 0-2 16,2-1 0-16,-4 2 1 15,0-1-1-15,2 4 1 16,-3-1-1-16,3 0 1 16,0 0 0-16,-2-3 1 15,1 0 3-15,1-1 2 16,1-3 1-16,-3 3 2 15,2 0 1-15,-4-1 2 16,2 1-1-16,3-3-2 16,0 1-2-16,5 0-4 15,1 1 1-15,0-2 8 16,4 2 5-16,-1-2 3 16,-1 0-1-16,-3-2-9 15,-5 0-4-15,1-1-4 0,-1 4-1 16,4-2 0-1,0 1 0-15,5 1 0 0,-1-2 0 16,2 5 0-16,0 0 0 16,0-3 3-16,0 2 3 15,-1-2 5-15,-1 1 1 16,0 4 0-16,-3-3 1 16,-3 0 1-16,-3-1 1 15,0-2 0-15,0 0-3 16,2 1-6-16,-3 0-2 15,0-1-3-15,-1 1-1 0,-1 1-1 16,4 1 0-16,-2 4 1 16,-1 0-1-16,-2 0 1 15,-5-1 0-15,0 0-2 16,-5-1 1-16,-1 0-1 16,-1 1 0-16,-6-4-15 15,-1 2-31-15,-3-2-104 16,1 4-66-16,0-1-118 15,-5 0 190-15</inkml:trace>
  <inkml:trace contextRef="#ctx0" brushRef="#br0" timeOffset="137782.16">18190 14355 91 0,'28'25'97'0,"-28"-26"37"15,-1 0 5-15,-2-1-29 16,3 2-21-16,0 0-21 16,0 0 2-16,0 0 3 15,0 0 3-15,0 0-2 16,0 0-9-16,0 0-16 0,0 0-9 15,0 0-12-15,0 0 1 16,0 0 8-16,0 0 6 16,0 0 10-16,0 0 2 15,0 0 1-15,0 0 1 16,-1 0-4-16,0 0-4 16,0 0-9-16,0 0-3 15,0 0-6-15,0 0 0 16,0 0 4-16,-2 0 1 15,-5 2 6-15,1-1 1 0,-4 1-1 16,1-1-3-16,-2 1-9 16,-30 10-6-16,25-6-11 15,-1 0-4-15,-2 1-5 16,1-1 0-16,-3-2 1 16,4-1 0-16,-3-3-1 15,0 0-1-15,0 0-1 16,-3 2 0-16,4 1-1 15,-1 3 0-15,-2 3 6 16,8-4 1-16,-5 2 2 16,3-1 1-16,-2-1-5 15,-3 0-1-15,0-3 0 16,-7 3 0-16,7-4 0 16,-5-1 2-16,3-1 0 15,0-3 1-15,-2 5-2 16,-2 1-2-16,1 1 2 15,-2 0 0-15,0 3 1 0,0-2-1 16,-2 3-4-16,0 1-2 16,-3-3-2-16,2 1 0 15,-1 0 2-15,2 0 0 16,1 0 2-16,-5 0 0 16,-1-1 1-16,-9-2 0 15,-1 1 4-15,-4 2 1 16,-3-3 3-16,-1 6-1 0,2-4-1 15,-1 3 0-15,7 3-3 16,-5-2 0-16,-10 3-2 16,-1-2 1-16,-10-4 7 15,0 0 3-15,3-2 10 16,3-1 5-16,0 2 2 16,0-1-2-16,-1 2-10 15,-4 1-5-15,0 1-10 16,0-1-2-16,6-1-1 15,4 1-1-15,12-2-1 16,-1 2 0-16,7-3-6 16,0-3-4-16,1-1-10 15,10 0-12-15,5 1-47 16,5-1-37-16,12-1-132 16,4-4-311-16,10-4 377 15</inkml:trace>
  <inkml:trace contextRef="#ctx0" brushRef="#br0" timeOffset="138890.74">20340 13851 129 0,'-11'0'57'0,"2"-3"-15"15,-2-2-14-15,1 0 23 0,2 0 33 16,-1 3 72-16,3 1 16 15,-1 2 20-15,1 1-4 16,2 6-28-16,-3 0-8 16,5-3-26-16,-2 2-14 15,1-4-31-15,3-1-9 16,0 1-9-16,0-3-4 16,0 0-9-16,0 0-1 15,0 0-4-15,0 0-4 16,15 2-7-16,0 2-9 0,33 26-13 15,-25-27-4-15,3-3-3 16,2 2-1-16,0 0 0 16,2-1 2-16,-6 4 13 15,-3-2 4-15,-8 4 7 16,-5 1 2-16,-3 0 3 16,-4 2 8-16,-1-1 9 15,-3-2 2-15,-5 4-3 16,-4 0-10-16,-4 2-14 15,-5 1-7-15,-8 3-20 16,3 2-6-16,-8 2-28 16,-1-2-23-16,-2 2-42 15,-4-1-25-15,5-4-108 16,5 2-83-16,3-5 200 16</inkml:trace>
  <inkml:trace contextRef="#ctx0" brushRef="#br0" timeOffset="139895.05">16591 14433 684 0,'74'-14'396'16,"-77"19"-72"-16,-5-5-130 16,-3 5-55-16,-1 2-43 15,0 1-17-15,0 2-12 16,-4-1-1-16,-4 0 17 15,-2-1 1-15,-5 3-8 0,-2-1-3 16,-3 5-37-16,-4 0-9 16,-1 2-13-16,3 2-7 15,4-3-4-15,4-1-1 16,8-4 4-16,2 0 1 16,3-3-2-16,12 3-1 15,3 1-9-15,5-2-2 16,6 1-3-16,-5 0 1 0,12-1-2 15,3 5 0-15,9-2 2 16,5 3 2-16,4 0 2 16,0-3 0-16,5 3-45 15,2 0-28-15,0 5-93 16,-2 3-22-16,0 10 119 16</inkml:trace>
  <inkml:trace contextRef="#ctx0" brushRef="#br4" timeOffset="159389.72">18336 13085 122 0,'-7'-40'99'0,"11"42"28"16,0 1 1-16,-7-1-8 16,3-2-5-16,0 0-17 15,0 0-13-15,0 0-28 16,0 0-12-16,-1 0-18 15,0 2-9-15,0 3-11 16,-1 1-2-16,1-2-2 16,0 1-2-16,1 2 0 15,0 0 3-15,1 0 7 16,2 1 1-16,0 1 6 16,0-1-1-16,0 2-3 15,13 32-2-15,-15-29 1 0,2 0 7 16,1-1 10-16,2 0 8 15,-8-2 6-15,4 2-5 16,-1-3-7-16,-2 1-4 16,4 0-4-16,1-2 1 15,-2 4 7-15,1-1 2 16,-3 1 0-16,3 4-3 16,-1-4-10-16,1 2-4 15,-2-2-8-15,-1-1-4 0,0-2-2 16,3 1 0-16,5-2-1 15,-3 1 0-15,-2 3 1 16,3-3-1-16,-2 3 2 16,-1 2 0-16,-3-3 1 15,5 4 1-15,-5-5-1 16,3-1 0-16,-1 3-3 16,-2-2 1-16,6 1 0 15,-2-1 4-15,3-2 11 16,-4-1 2-16,4 1 3 15,-3 1-2-15,-1-1-11 16,4 1-3-16,-6-2-3 16,3 0-1-16,1 1 0 15,-1 1 0-15,0-1 8 16,-1-4 6-16,-1 4 4 16,-2-3 0-16,2 4-6 0,1 1-5 15,1-3-5-15,1 3-1 16,-1-3-1-16,-1-3 0 15,1 2-1-15,-2-2 0 16,2 4-1-16,0-1 0 16,-1 1 1-16,0-1-1 15,0 0 2-15,-1-1-1 16,1-2 3-16,-1 3 1 16,2-4 3-16,-1 1 1 15,0 0-1-15,-3-4-2 0,0 0-3 16,0 0 0-16,0 0-2 15,0 0 0-15,1 3-1 16,3 2 0-16,-1 2 0 16,0-2 0-16,-1 1-1 15,2-2 1-15,-2 1 0 16,1 0 0-16,-1-2 1 16,2 2 0-16,-4-4 0 15,3 3 0-15,1 2 0 16,0-2 0-16,0 3 0 15,-1-2 1-15,-1 0-2 16,2 0 0-16,-1-1 1 16,0 2-1-16,1-1 1 15,-1 0-1-15,1 0 0 16,-2 0 1-16,3-1 15 16,-1 1 1-16,0 0 4 15,-2-2-1-15,-1-1-13 0,2-1-1 16,0 0-2-16,2 3 0 15,-1-2 0-15,1 1 0 16,-1-1-2-16,0 0 1 16,1 0-1-16,-1 1 1 15,0 0 0-15,1-1 0 16,-2 1-1-16,1-1 0 16,5 2-2-16,-2 1 1 15,-2-2-2-15,1-1 0 0,-2-1 0 16,3 1 0-16,0-1 0 15,-1 1 7-15,-1-1 9 16,1 0 2-16,-5-1 2 16,5 1-6-16,-2-1-8 15,1 1-2-15,1 0-2 16,-4-1 0-16,3 0-1 16,-1 0 1-16,1 0-1 15,2 0 0-15,-6-1 2 16,4 1 0-16,-4-1-2 15,4 0 1-15,6 0-2 16,-9 0 1-16,7 1 0 16,-6 0-1-16,-3 0 1 15,5 0 0-15,-3-2-1 16,3 1 1-16,0 0-1 16,-2 0 0-16,2 0 1 0,0 0-1 15,-1 0 1-15,0 0 0 16,0 0-1-16,-1 0 0 15,1 0 1-15,2-1-1 16,-2 1 0-16,0 0 0 16,5 0 0-16,-3 1 0 15,-1 0 0-15,2 0 1 16,-4-1 0-16,1 0 0 16,2 0 0-16,-1 0-1 15,1 0 2-15,-3 0-1 0,5-1 0 16,-3 1-1-16,1 0 0 15,1 0 1-15,-3 0-1 16,1 0 0-16,3 0 1 16,-5 0-1-16,0 0 0 15,2 0 0-15,0 0 1 16,1-1-1-16,1 1 0 16,0 0 0-16,0 0 1 15,0 0-1-15,0 0 0 16,2 0 1-16,-4 0-1 15,4-1 1-15,-2 0-1 16,0 0 1-16,2 0-1 16,-3 0 1-16,0 0-1 15,-1-2 1-15,3 1-1 16,-1 1 0-16,2-1 0 16,1-1 0-16,26-8 0 0,-26 12 0 15,-2-5 0 1,-2 2 1-16,1 0-1 0,-2-1 1 15,4 5-1-15,-2-1 1 16,-1-1 0-16,0 2-1 16,2-1 0-16,-3-1 1 15,0 0-1-15,3-1 0 16,-6-2 0-16,4 3 1 16,4 1-1-16,-4 0 0 0,5 0 0 15,-2-1 0-15,-2 0 0 16,1-2 0-16,-1 2 0 15,-2-1 0-15,3 0 0 16,-3 0 0-16,3 2-1 16,-1 0 1-16,-1-1-1 15,1 1 1-15,1-1 0 16,5 1 0-16,-11-1 1 16,5 1-1-16,3-1 0 15,-10-1 0-15,13 3 0 16,-5-2 0-16,1 0 0 15,1 0 0-15,-3-1 0 16,2 1 0-16,1 0 1 16,1 0-1-16,2-1 0 15,-2 0 0-15,1 1 0 16,0 1 0-16,-1-1 0 16,0 1 0-16,0-3 0 0,-1 0 0 15,1 0 0-15,2 2 0 16,-1-1 0-16,1 0 0 15,-2 1 0-15,0-2 0 16,2 0-1-16,0-2 1 16,3 3-1-16,-1 0 0 15,-3-1 0-15,1 1 1 16,-1-2 0-16,2 2 0 16,3 1 0-16,-2-1 0 15,4 1 0-15,-3-3 0 0,4 1 0 16,-2 1 0-16,2-1-1 15,-2-1 1-15,0 3 0 16,2-1-1-16,-6 0 1 16,3-1 0-16,-4 0 0 15,1 1 1-15,2 1-1 16,3 0 0-16,2 0 0 16,-1-1 0-16,3 0 0 15,-4-1-1-15,3 0 1 16,2 0 0-16,-3 0 0 15,4 0 1-15,1-1-1 16,-4 2 0-16,-2-4 0 16,0 2 0-16,0 0 0 15,-2-1 0-15,2 1 0 16,-3 2 0-16,1-3 0 16,3 2 1-16,-1 2-1 15,-5-4 0-15,1 3 0 0,2 2 0 16,-1-2 0-16,4 1 0 15,1-1 0-15,-2-5 0 16,3 3 0-16,3-2-1 16,0 2 1-16,-1 1 0 15,-2-3 0-15,-4 2 0 16,1-1 0-16,0 3 0 16,4 0 0-16,0 1 0 0,3-1 0 15,3-2 0-15,-3 0 0 16,1-2 0-16,1 2 0 15,-2-5 0-15,2 5 0 16,-3 0 0-16,-7-3 1 16,2 6-1-16,-11-6 0 15,9 2 0-15,4 2 0 16,-2-4 0-16,6 2 0 16,-3 0 0-16,-1-1 0 15,4-2 0-15,-1 3 0 16,0-4 0-16,4 3 0 15,-2 2 0-15,-1 0 0 16,0 1 0-16,-3 0 0 16,0 0 1-16,-2 1-1 15,1-1 0-15,3-1 0 16,1 2 0-16,-7-4 0 16,-2-2 0-16,2 2 1 0,1-1-1 15,6 2 1-15,5 0-1 16,-5-1 0-16,1 3 0 15,2-1 0-15,-4-1 0 16,5 2 0-16,-3-4 1 16,5 1-1-16,1 0 1 15,-1 0-1-15,2-1 0 16,-2 1 0-16,-5 0 0 16,-5-1 0-16,0 3 1 15,-3 1-1-15,0-4 1 0,1 2-1 16,-2-3 1-16,3-1-1 15,4 3 0-15,2-2 0 16,-3 2 1-16,-1-3 0 16,-5 0 1-16,-5 5 1 15,-4-1 2-15,-7 5 2 16,-2 0 3-16,0 0 3 16,-1 0 0-16,0 0-4 15,0 0-2-15,0 0-5 16,0 0 0-16,0 0 0 15,0 0 0-15,-1 0-12 16,0 0-14-16,0 0-44 16,0 0-31-16,0-1-78 15,0 0-28-15,0 0-63 16,0 0-58-16,-2 0 221 16</inkml:trace>
  <inkml:trace contextRef="#ctx0" brushRef="#br4" timeOffset="161515.14">18905 13844 224 0,'0'-1'155'16,"0"1"-12"-16,0-1-51 16,0 1-26-16,0 0-19 15,0-1 3-15,0 0 2 16,0 1 5-16,0-1 23 16,0 1 6-16,0 0 35 0,0 0 8 15,0 0-6-15,0 0-6 16,0 0-42-16,10 4-14 15,0 1-29-15,8 2-10 16,29 15-8-16,-32-15-3 16,2-1-5-16,-2-4-1 15,-7 0 1-15,1 1-5 16,-1 1 44-16,-5 1 21 16,-2 1 36-16,-4 1 14 15,-8 0-16-15,0 3-10 0,-8 3-21 16,-2-1-7-16,-4 5-24 15,0-4-10-15,4 3-19 16,6 2-6-16,1-6-17 16,2 3-21-16,3 0-59 15,-5-6-48-15,6 2-189 16,-3-5 211-16</inkml:trace>
  <inkml:trace contextRef="#ctx0" brushRef="#br4" timeOffset="162439.25">18477 13445 264 0,'11'-37'159'0,"-11"36"3"16,1 0-17-16,0 0-23 15,-2 0-3-15,1 0-13 16,-1 1-4-16,0 0-12 16,1 0-5-16,0 0-22 15,0 0-12-15,0 0-6 16,0 0-9-16,1 3-7 16,7 18-2-16,11 29-16 15,-13-25-1-15,-2 3-5 16,-1-3 0-16,-6 3 3 15,1 1 1-15,-4-10 6 16,-1-1 9-16,-4-7 34 16,0-5 20-16,-2-4 19 15,-1-2-4-15,-4-8-33 16,1 0-19-16,1-1-26 16,0-3-5-16,4 5-10 15,1 1 15-15,4 1-153 0,5 0-8 16,-1 1 82-16</inkml:trace>
  <inkml:trace contextRef="#ctx0" brushRef="#br4" timeOffset="170928.51">18442 13031 77 0,'-60'12'14'16,"51"-13"-8"-16,0 3 14 15,5 3 38-15,-2 0 76 16,3 0 26-16,2-2 9 16,0 0-14-16,1-3-37 15,-1-1-27-15,0-1-44 16,0 1-20-16,0 0-23 15,0 0-2-15,-2 1-1 16,3-1 1-16,-1 0 0 16,0 0-1-16,0 0 2 15,0 0 2-15,0 0 9 0,0 1 6 16,0 0 11-16,0 0 2 16,1 0-8-16,0 0-7 15,-1 0-15-15,1 0 1 16,0 0 13-16,0-1 15 15,0-1 30-15,0 1 9 16,-1 0-1-16,-1 0-10 16,1 0-25-16,0-4-11 15,0-5-15-15,-2-2-3 16,-4-26-3-16,13 31-1 0,-5-3 0 16,1 2 0-16,-2-1-1 15,0-1 0-15,1-3 0 16,4 4 1-16,-3-5 1 15,-2 2 0-15,-1 3 1 16,0-1 0-16,-4 3-2 16,2 2 0-16,-2 0 0 15,3 2-1-15,1-1 0 16,-5-4-1-16,3 2-1 16,3 0 1-16,3-1 0 15,2 2 0-15,-3-2 1 16,0 1 1-16,-3 2 1 15,0 2 0-15,0 1 0 16,0 0 0-16,0 0-2 16,0 0-1-16,1 0 0 15,0 0-1-15,-1 0 0 16,0 0-1-16,0-1-2 0,-2 2 0 16,3 0-1-16,0 2 0 15,3 16-7-15,0 28-5 16,-3-27-1-16,1-2-1 15,0 1 8-15,2-2 5 16,-3 1 5-16,4-3 1 16,-3-1 1-16,-5-2 0 15,4-2 1-15,-1 2 0 0,1-5 0 16,1 1 1-16,-1-2-2 16,0-5 1-16,-2 1 0 15,2-1 0-15,0-1 4 16,-1 0 1-16,1 0 0 15,0 0-1-15,0 0-1 16,0-2 0-16,-1-11 0 16,-1-2 0-16,-4-27-3 15,10 29-1-15,-8-3-1 16,9 5 1-16,1-1-1 16,-9-3 1-16,3 2 0 15,-3-2 0-15,1-1 0 16,-1-1 0-16,2 3 0 15,2-1 1-15,-1 1-1 16,7 2 0-16,-2 2-1 16,-1 0 0-16,-1 4 0 15,-4 2-1-15,-1 2 1 0,1 2 0 16,1 1 0-16,0 0 0 16,0 0 2-16,0 0 2 15,-3 0 0-15,3 3 0 16,0 16-3-16,5 33-1 15,-5-22-1-15,0 4-1 16,4-2 1-16,-4-4 0 16,5-5 0-16,-4-2 1 15,3-1-3-15,-1-4-1 16,1 2-1-16,-4-4 1 0,0 2-6 16,-4-1-36-16,3-3-96 15,1-3-85-15,-4-3 129 16</inkml:trace>
  <inkml:trace contextRef="#ctx0" brushRef="#br4" timeOffset="180449.37">18331 15778 215 0,'-25'58'171'16,"21"-57"5"-16,6 1-17 0,3-3-24 16,-8 0-53-1,3 0-28-15,-1 0-37 0,0 0-5 16,0 0-3-16,1 0 8 15,0 0 12-15,-1 0 7 16,0-1 4-16,0 1-7 16,1 0-11-16,0 0-7 15,0 0-3-15,-1 0 0 16,0 0 1-16,-1 0 0 0,2 0 8 16,0 0 6-16,2-7 7 15,-1-3 1-15,0-1-5 16,1-26-4-16,-3 27-5 15,1 1-2-15,-1 1-3 16,-1-1-3-16,4-1-6 16,-2-2 3-16,3 3 11 15,-5-2 7-15,2 0 7 16,0 2-2-16,0-1-9 16,3 3-4-16,-7-1-8 15,0 2-1-15,1 0-5 16,1 0-2-16,0 0-2 15,2 3 0-15,-3 0-1 16,3-3-1-16,2 4 1 16,2-2 0-16,-2 3 0 15,-2 1-1-15,0 0 1 0,-1 0 0 16,0 0-1-16,0 1-1 16,0 0-7-16,0 0-2 15,1 0 1-15,-1 0 3 16,1 0 5-16,0 6 0 15,2 8-2-15,1 2-1 16,4 26-5-16,-8-24-1 16,1 1 0-16,-3-4 2 15,1 2 6-15,2-6 2 16,-1-5 2-16,-2-1-1 16,5-5 0-16,-3 1-1 0,1-1-1 15,0 0 1-15,0 0 2 16,0-1 2-16,0-1 3 15,0 1-1-15,1-11 7 16,1-4 5-16,4-32 10 16,-6 28 8-16,2-4 10 15,-2 1 3-15,-1-1-5 16,-2 1-5-16,4 3-15 16,5 1-8-16,-1 4-5 15,2-2-3-15,-3 3-2 16,-4-1-3-16,0 2 0 15,0 0 0-15,-3 4 0 16,6-1 0-16,-6 4 16 16,3-1 7-16,-2 1 5 15,2 2 2-15,2 2-10 16,1 3-5-16,-3-1-4 0,0 0-3 16,0 0-10-16,0 0-2 15,0 0-44-15,0 0-42 16,0 0-155-16,0 0-220 15,-3 0 297-15</inkml:trace>
  <inkml:trace contextRef="#ctx0" brushRef="#br4" timeOffset="182040.74">19112 14317 239 0,'-1'0'154'0,"-1"0"-4"15,0 0-29-15,0 1-48 16,-2 3-14-16,1-1 4 16,1-1 9-16,1-2 21 15,-1 3 3-15,0-3-13 16,2 2-7-16,-2 1-3 15,2-1-5-15,0-1-13 16,2 1-3-16,-2-2-12 16,6 5-6-16,4 0-5 15,6 1-6-15,29 4-9 16,-26-14 2-16,5-1 13 0,-4-4 4 16,0-1 15-16,3 0 6 15,3-1-3-15,-2 0-2 16,-2-1-16-16,-2 0-9 15,-5 2-13-15,-2 1-3 16,1 5-5-16,1 4 0 16,3 1-1-16,-2 2 0 15,-5-6 1-15,2 0 0 16,-3 0 1-16,0 1 1 0,-3 2-1 16,-9-3 3-16,2 3 22 15,0-1 14-15,-2 0 3 16,1 1 0-16,0 0-24 15,0 0-14-15,-3 0-3 16,-10 1-2-16,1 0-1 16,-24 5-2-16,24-3 0 15,0 3 0-15,-5 1-1 16,-1 2-1-16,-2 2 0 16,1 0-1-16,4 2 0 15,-3-4 1-15,4-1 0 16,2-2 2-16,4-6-1 15,3 1-1-15,6 0-4 16,0-3-4-16,0 2 0 16,0 0 0-16,0-1 4 15,0 1 3-15,0-1 2 16,0 0 0-16,11-1 0 0,5-1-1 16,30-3 1-16,-28 0-1 15,5 0 1-15,-3-3-1 16,3 1 1-16,-1-1 1 15,-1 1 0-15,3-2 0 16,-1 3 0-16,2 5 1 16,-4 1-1-16,1 2 0 15,-4-1-1-15,0-2 1 0,-3 1-42 16,-3-3-27-16,-4-3-99 16,-4 3-73-16,-4 0 153 15</inkml:trace>
  <inkml:trace contextRef="#ctx0" brushRef="#br4" timeOffset="186403.32">18283 15613 233 0,'3'64'160'0,"-3"-64"-11"15,0 0-68-15,0 0-19 16,0 0-27-16,0-1-2 16,0 0 12-16,0 0 5 15,0 0-1-15,0 0-3 16,0 0-9-16,0 0-5 15,0-4-5-15,1-1-3 16,-1-3-5-16,0 3 1 16,0-2 3-16,0 3 1 0,0 0 1 15,-1-3-6-15,1 1-5 16,0-3-2-16,0 0-3 16,4-27 0-16,-5 26-3 15,-1-2 0-15,4-2-2 16,1 1 0-16,1 5-2 15,-1 1 1-15,-3 1-1 16,-1 1 9-16,1 1 11 16,3 1 3-16,-2-3 14 15,1-1-3-15,0 0-6 16,1-4 4-16,1-2-1 16,-2 1-3-16,0 1 4 15,-4 0 3-15,0 1-3 16,2 0 2-16,-2 0-1 15,2-1-7-15,2 5-9 16,1 0-3-16,-1 1-8 16,4-2-2-16,-3-1-2 15,-1-2-1-15,0-1 0 0,2 3-1 16,-2-4 0-16,1 2 0 16,3 0 1-16,-5-2-1 15,2 3 0-15,-3-1 0 16,-1 0-1-16,4 3 1 15,2 1 0-15,-4-1 1 16,0 4-1-16,-1-3 15 16,-1 1 11-16,3 2 1 15,-2-2 2-15,7 1-14 0,-6-1-11 16,3 1 1-16,3-3 0 16,-7 4 5-16,1-4 5 15,-2-2-1-15,1 3-2 16,1-2-6-16,5 1-5 15,-1-1-1-15,2-1-1 16,-5-1 0-16,4 2 1 16,-2 0 0-16,0-2 0 15,5 4 2-15,-7-2 1 16,3 3 1-16,-2-2 0 16,-3-4-1-16,9 2 0 15,-5-1-2-15,1 2-1 16,-1-1 0-16,-3 0-1 15,7 1 1-15,-3 1 1 16,-1 1 4-16,-1 0 3 16,-2-2 1-16,4 3-2 0,-2-1-3 15,2-1-4-15,1-1-1 16,-2-4 0-16,4-2 0 16,-1-3-1-16,2 1 2 15,-1 1-1-15,1 1 0 16,-2 4 0-16,0 0 1 15,-1 3-1-15,-1 0 1 16,-1 1-1-16,0 2 0 16,0 1 0-16,0-2-1 15,0 3 1-15,0 0-1 0,-1-6 1 16,4 5-1-16,-2-5 1 16,5 0 0-16,1 2-1 15,-2-8 1-15,1 5-1 16,-3 1 1-16,1 1 0 15,0 1 0-15,-1 0-1 16,-1-1 0-16,1 0 0 16,1 2 0-16,1 3 0 15,0-3 1-15,-3-2 0 16,1 1 0-16,-2-3 0 16,3 2 1-16,-4 2-1 15,2 0-1-15,1 1 1 16,-2-2 0-16,0 1-1 15,5-1 0-15,-4 0 1 16,1 1-1-16,1-1 0 16,-3 0 1-16,2 0 0 15,-5-1 0-15,5 2-1 0,-2 1 0 16,-1-1 0-16,2 0 0 16,-4 4-1-16,6-3 1 15,5 1 0-15,-3 0 0 16,0-5-1-16,-1 3 1 15,-7-1 0-15,4 2-1 16,1-1 1-16,-1 2 0 16,2-1-1-16,-1 1 0 0,1 2 1 15,1-1-1-15,-2-3 2 16,0 2-1-16,-3-4 1 16,0 4 0-16,2-2-1 15,0 1 0-15,3 1 0 16,2 0-1-16,1 3 0 15,-2-2 0-15,1 3 1 16,-5-3 0-16,2 1 0 16,-1 0 0-16,1 0 1 15,0-1-1-15,0 0 1 16,2 1-1-16,-2-3 0 16,2 4-1-16,2-2 1 15,0 1-1-15,-1 0 1 16,2-2 0-16,-2-2 0 15,3 1 0-15,2-3 0 16,-2 2 1-16,2 0 0 0,-2-2 0 16,0 3-1-1,-2-2 0-15,0 3 0 0,0 1 0 16,-2 1 0-16,2-2 0 16,-1 2 0-16,1-1 0 15,3 3-1-15,-1 0 0 16,-4-4 1-16,5 4 5 15,-4-2 7-15,-3 0 1 16,3 1 3-16,-2-1-5 16,-5 0-5-16,5-1 0 0,0 3-2 15,-6-2-1-15,4 2-2 16,-1-1 1-16,4 0-2 16,5 0 1-16,-1-1-1 15,1 1 1-15,-3-4-1 16,1 2 1-16,-1-1-1 15,-1 1 1-15,4 2 0 16,-1 4 0-16,2-2-1 16,-2-1 1-16,-3-7 0 15,1 4 0-15,-1-4 1 16,1 2-1-16,0 1 1 16,-3 0-1-16,1 2 1 15,-3 1-1-15,-2 1 0 16,-1-1 0-16,4 1 0 15,1 2-1-15,-3 0-3 16,3 2-3-16,-2-2-10 16,-4-2 0-16,1-4-6 15,2 1-14-15,-1 1-54 0,1-4-57 16,-4-1-133-16,1-2-58 16,1 0 205-16</inkml:trace>
  <inkml:trace contextRef="#ctx0" brushRef="#br4" timeOffset="186757.37">19792 14073 396 0,'0'-1'206'0,"0"0"-53"16,0 0-9-16,0 0-2 16,-1 0 10-16,0 0 19 15,0 1-1-15,0 0-10 16,0 0-14-16,0 0-50 15,0 0-23-15,0 0-27 16,1 0-10-16,0 0-3 16,0 0-2-16,4 2-21 15,9 3-5-15,1 1-2 16,28 9-1-16,-31-13 1 16,2 0-1-16,-2 0 1 15,0 0 0-15,-3-1 0 16,-2 4 4-16,-8 4 9 15,-4 3 1-15,-9 1 4 16,-7 4-4-16,-4 5-10 16,-6 2-12-16,-1 6-71 15,2 2-50-15,-4-1-161 0,2-1 172 16</inkml:trace>
  <inkml:trace contextRef="#ctx0" brushRef="#br4" timeOffset="207806.83">17757 13391 348 0,'-1'-1'180'0,"0"0"-54"16,-1 0-27-16,2 0-17 15,0-1-13-15,-1 1-1 16,0 0 9-16,0 0 3 16,0 0 9-16,1 0-7 15,0 1-11-15,-1 0-35 16,0 0-15-16,1 0-12 15,0 0-4-15,0 0 0 16,0 0 0-16,0 7 1 16,1 5 2-16,0 1 4 15,8 28-1-15,-8-24 3 16,-3-3-1-16,2 5-4 16,-1-4-1-16,1 4-4 15,3-2-1-15,-2 1-1 16,1-3-1-16,0-1 1 15,-1 4-1-15,-1-6 2 0,0 3 6 16,0-2 7-16,3-1 2 16,2 4 5-16,-2-1-4 15,-1-1-3-15,2 3-2 16,0-3 4-16,-3 0 3 16,-1 0 1-16,4 3 1 15,-4-1-8-15,-3 2-4 16,1-2-6-16,0 1-1 15,1-1-1-15,3 0-1 16,1-1 2-16,-3-2-1 0,-1-2 9 16,-2-1 8-16,2 2 13 15,-3 0 6-15,0-1 3 16,4 1-4-16,-10-5-4 16,10 3-3-16,-3-3-8 15,-1-1-3-15,3 2-3 16,-8-4 2-16,4 2 6 15,-5-2 5-15,-3 1 6 16,0 0 0-16,1 2-1 16,-1-1-2-16,-2 2-5 15,-1 1-3-15,0-1-5 16,2 1-3-16,0-4-1 16,-1 0 1-16,0-3-1 15,1 3-1-15,-3 1-6 16,0 0-2-16,3 2-3 15,-4 0-1-15,3-1-1 0,-2-2 0 16,1-4-1-16,1 0 1 16,-1 1 2-16,1 0 2 15,-2 2 3-15,2 0 1 16,-2-1-3-16,3 7-1 16,1-5-2-16,-5-1 1 15,3 3 4-15,0-10 2 16,1 4 4-16,6 0 0 15,-3-2-1-15,-3 2-3 0,4 0-3 16,-5 2 0-16,1 0 0 16,1 3 1-16,-3-3 1 15,-1-2-1-15,-3 1-3 16,1 2 0-16,1 1-3 16,1-2-1-16,4 4-1 15,-1-2 0-15,0 0 0 16,-2 0-1-16,3 1 1 15,-1 0-1-15,0 1 2 16,-1 0-1-16,1-1 0 16,1-2 0-16,-1 4 1 15,2 0 0-15,-1 1-1 16,2-2 0-16,0 2-1 16,1 0 0-16,-2-2 0 15,1 2 2-15,0-1-2 16,-5-2 2-16,5 1 0 15,-3-3-1-15,0 3 0 0,7-4 0 16,0-1-1-16,4 3 0 16,-4-4 0-16,2 0-2 15,-3-1-3-15,4 1-6 16,4 0-28-16,0-1-23 16,0 0-70-16,0-1-39 15,-1 0-124-15,-2 0-161 16,3 0 300-16</inkml:trace>
  <inkml:trace contextRef="#ctx0" brushRef="#br4" timeOffset="208162.16">16773 14272 705 0,'28'-52'383'0,"-33"50"-76"16,-1 0-72-16,1 2-96 16,-2 1-24-16,-1 3-28 15,-4-2-11-15,4 6-7 16,1-4-6-16,-8 6-17 16,7 2-5-16,-7 2-10 15,5 1-6 1,6-9-10-16,0 2-7 0,-11 20-6 15,0 1-2-15,8-2-6 16,7-10-2-16,13-2 0 16,-2-5 2-16,4-3 5 0,5-3 3 15,-2-8 2-15,6 2 0 16,5-7-3-16,-5 2-34 16,0 0-166-16,-1 3 140 15</inkml:trace>
  <inkml:trace contextRef="#ctx0" brushRef="#br4" timeOffset="210267.54">17725 15653 251 0,'33'28'170'15,"-33"-28"5"-15,2-3-20 0,-5-2-37 16,3 5-16-16,-1-1-34 16,1 0-21-16,0 1-42 15,0-1-31-15,0 0-55 16,0-1-19-16,0 1-6 16,0 0 22-16,0 0 54 15,0 0 28-15,0 0 58 16,0 0 27-16,0 0 23 15,0 0-6-15,0 0-44 16,0 0-25-16,0-1-27 16,0 1-3-16,0 0-7 15,0 0-9-15,0 1-50 16,0 0-40-16,0-1 64 16</inkml:trace>
  <inkml:trace contextRef="#ctx0" brushRef="#br4" timeOffset="213022.1">17743 15681 113 0,'10'26'124'0,"-10"-27"70"15,0-4 13-15,0 5-18 16,0 0-20-16,0 0-53 16,0 0-30-16,0 0-48 15,0 0-17-15,0-1-17 16,0 0-2-16,0 0 8 16,0 0 9-16,0 0 10 15,0 0 7-15,0 0 12 16,0 0 1-16,0-6-5 15,0 2-7-15,0-2-20 0,0 2-8 16,0-2-6-16,0 0 0 16,0 3-1-16,0-3 1 15,0 4 11-15,2-2 10 16,0-2 20-16,-1 2 4 16,-1-3-5-16,0 0-9 15,0 0-19-15,0-2-4 16,1-1-7-16,5-29 0 15,-6 31-1-15,3 1 0 0,-6 0 7 16,7 2 4-16,-4-2 10 16,2-1 1-16,2 2-5 15,-9-4-5-15,10 2-10 16,-8-1-1-16,1-2-3 16,4 1 0-16,-1 0 0 15,-1 0 0-15,0-1 0 16,0 2 0-16,0 0 5 15,6 2 4-15,-3 0 8 16,1 0 6-16,-4 2 4 16,-3-4 0-16,4 3-5 15,1 2-3-15,-4-4-7 16,5 4-1-16,-5-3-2 16,0-2 2-16,1-1 0 15,1 6 1-15,0-7-1 16,-1 2 0-16,1-1-2 15,-2-6-1-15,1 7-3 16,-1-3-1-16,4 3-1 0,0 3 1 16,-2 0 5-16,1 1 2 15,-1-2 2-15,-3 0-1 16,1 1-4-16,0 0-1 16,2 2-4-16,0-3-1 15,1-1 0-15,-2 0 0 16,1 1 0-16,0-2 1 15,0 2 1-15,1 2-1 0,0-1 1 16,-1-1-1-16,2 2 0 16,-1-4 1-16,-2-1 0 15,1 1 1-15,-5 0 3 16,4 1 4-16,0 1 5 16,-5-1-1-16,3-2-3 15,3 1-5-15,0 0-4 16,0-2-1-16,0 1-1 15,-1-1-1-15,-1 0 0 16,0 3 1-16,1-1 4 16,1-1 1-16,-1 4 4 15,-2-3 1-15,1 2-4 16,-5 0-2-16,4 2-3 16,2-1-2-16,-2-2 1 15,0 1-2-15,-5-2 2 16,3 2 0-16,3 2 3 15,1 2 2-15,0-2 5 0,-2 2 1 16,-3-3 2-16,3 0-1 16,1 1-4-16,-1 1-3 15,-2-1-3-15,-1 4-2 16,1-2-2-16,1 1 1 16,-1 1-1-16,1-3 0 15,2 4 1-15,0-3 0 16,1 4 0-16,0-1 0 15,-2 0-1-15,3 0 0 0,-1 0 1 16,0 0-1-16,0 0 1 16,0 0 0-16,0 0 0 15,0-1 0-15,0 1 0 16,0 0 1-16,-1 0-2 16,2 0 2-16,-2 0 7 15,-1-1 3-15,-2-1 3 16,2 1 0-16,-1 0-4 15,-2-1-2-15,3 2-3 16,-1-1-1-16,1 0-4 16,-3-1 0-16,1 1-1 15,0 0-1-15,-1 0 1 16,2 1 0-16,-1-2 0 16,0 1-1-16,1 1 0 15,1 0 0-15,-3 0 1 16,2 0 0-16,-2 0 0 15,-1 0 0-15,0 0 1 16,0 0 0-16,1-1 0 0,-4 1 0 16,3 0-1-16,0 0 1 15,-2 0-1-15,2 0-1 16,2 1 0-16,1 0 0 16,-2 0 0-16,2 0 1 15,-4 0 1-15,2-1 0 16,-3 1 0-16,4 0-1 15,-4 0 0-15,0 0-1 0,0 0 0 16,2 0 1-16,-2 0 0 16,3 0 0-16,1 0 0 15,-7 0 0-15,3 0 1 16,-30 2-1-16,30-5 1 16,2 3 0-16,2 1-1 15,-2 1 1-15,-2-1-1 16,2 1 0-16,-2-1-1 15,2 2 0-15,4-1 0 16,-4 0 1-16,2 0 0 16,-1-1 1-16,-2 1-1 15,1 0 0-15,-2-2 0 16,0 1 0-16,0-1-1 16,-1 1 1-16,0 1-2 15,-1-2 0-15,1 4 0 16,1-3-1-16,-1 4 2 15,0-3 0-15,-1 1 1 16,-1-1 0-16,1-2 1 0,-3 2 0 16,1-4 0-16,1 4 1 15,-1 2-3-15,-1-1 0 16,0 0 0-16,0-1-2 16,1-2 2-16,2 2 0 15,2-1 0-15,-2 0 1 16,2-1 0-16,-1 0-1 15,-2 1 1-15,1 1 0 16,-1 0 0-16,2 3-1 0,-3-5 0 16,3 4 0-1,-5-1 0-15,1-3 0 0,2 0 2 16,0-3 0-16,3 2 5 16,-3 1 2-16,-1-1 1 15,1 3 1-15,0-2-3 16,2 0-2-16,3 5-3 15,-3-3-2-15,2 4-1 16,-2 0 0-16,-3-3 1 16,3 4 0-16,-1-4 0 15,1 4-1-15,3-3 1 16,-3-1 0-16,-1 0-1 16,3 0 1-16,-1 0 0 15,-1 1 3-15,4-1 1 16,-4-2-1-16,1 1-1 15,1 0-1-15,-2 1-2 16,-1 2 0-16,-1 0-2 0,2 1 1 16,1 0 0-16,1 2 0 15,2-3 1-15,-3-1 1 16,2-2 1-16,1 1 0 16,-3-2 0-16,1 4 0 15,-2 1 0-15,0-4 0 16,2 4-1-16,-1-3 0 15,0-1-1-15,4 4 1 0,-4-4-1 16,0-1 1-16,1 1-1 16,-1 0 1-16,1 1 0 15,0-1 1-15,-1-1-2 16,0-1 1-16,1 2-1 16,3-1 0-16,-1 0 0 15,2 0 0-15,-3-1 0 16,2 0 0-16,-2 1 0 15,0 2 0-15,0-2 0 16,3-1 0-16,-2 0 0 16,0-1 0-16,2 0 1 15,-1 1 0-15,-2 0 0 16,3 2 0-16,-3 0-2 16,4-2-1-16,1 0 0 15,1 0-2-15,0 0-1 16,0 0-2-16,-1 0-8 15,2-1-9-15,-2 0-31 16,1 0-20-16,0 0-41 0,0-1-27 16,0 1-64-16,0 0-37 15,0-1-70-15,-5-13-32 16,-3-29-37-16,11 25 225 16</inkml:trace>
  <inkml:trace contextRef="#ctx0" brushRef="#br4" timeOffset="213341.14">16244 14784 539 0,'15'-31'307'0,"-14"31"-29"16,0 0-34-16,-1 3-47 16,-1-3-26-16,0 0-61 15,-1 0-17-15,2 0-34 16,-2 0-14-16,1 0-14 16,-1 3-3-16,0 6-6 15,-1 2 2-15,-2 1 7 16,-29 26 3-16,21-24 4 15,0 0-5-15,-1 3-11 16,1 3-6-16,8-1-11 16,-1 0-2-16,1-7-1 15,5-5-2-15,-4-1-5 16,4-3-2-16,5 1-1 16,-3 0 3-16,-2-4 3 15,0 0 2-15,18 3 1 16,30 5-1-16,-25-7 2 15,0 0-6-15,1 5-89 16,4 2-91-16,1 2 113 0</inkml:trace>
  <inkml:trace contextRef="#ctx0" brushRef="#br2" timeOffset="-29789.28">17105 1265 814 0,'-27'-62'344'0,"27"60"-227"16,1-2-6-16,0 7-27 16,-1-3-55-16,0 0-35 15,4 25 9-15,12 43 9 16,-8-19 5-16,10 13 14 15,3 6-3-15,-3 2-4 16,3-2-4-16,1-4-12 16,-8-2-2-16,3-4-2 15,-2 7 0-15,-11-1 2 16,9-1 1-16,-7-6 2 16,3-9-13-16,1-15-111 15,6-10-90-15,-1-22 119 16</inkml:trace>
  <inkml:trace contextRef="#ctx0" brushRef="#br2" timeOffset="-29534.96">17523 1360 867 0,'-16'9'398'16,"-15"13"-202"-16,-7 8-1 0,-10 13-53 15,-4 2-35-15,-2 4-33 16,3 0-21-16,-9 0-29 16,-5 2-9-16,-4 3-7 15,-2-3-2-15,9 0-2 16,4-4-3-16,13-8-17 16,12-3-31-16,10-9-94 15,14-6-74-15,8-6 127 16</inkml:trace>
  <inkml:trace contextRef="#ctx0" brushRef="#br2" timeOffset="-29127.88">17726 1809 533 0,'62'-25'257'0,"-23"27"-110"16,0-2-54-16,3-1-70 15,4 0-11-15,-1-1-6 16,-4-2 1-16,0 3-41 15,-3 0-98-15,-8-3 90 16</inkml:trace>
  <inkml:trace contextRef="#ctx0" brushRef="#br2" timeOffset="-28893.5">17909 1618 646 0,'-8'-4'400'0,"2"1"-112"16,7 3-82-16,-1-2-13 15,3 2-138-15,-3 0-37 16,1-2-8-16,20 1-4 16,33-1-6-16,-29-2-20 15,2 4-76-15,5-5-54 16,6 4-171-16,2 0 196 0</inkml:trace>
  <inkml:trace contextRef="#ctx0" brushRef="#br2" timeOffset="-26753.88">18945 1512 343 0,'-8'-2'222'0,"3"-2"-40"16,-2 0 14-16,3 4-42 15,0-4-49-15,4 2-38 16,0 1-8-16,0 0-25 15,0 0-4-15,30-4-2 16,35 1-2-16,-22 8-1 16,0 6-1-16,2 9-5 15,0 4-6-15,-9 6-7 16,2-1-1-16,-19 1 23 16,-6 4 9-16,-15 4 12 15,-11 6 2-15,-16 8-13 16,-6 2-7-16,-17-1-6 15,-4 0 0-15,-4-6-7 16,-6-9-3-16,6-12-15 0,-2-7-5 16,2-15-28-16,2-4-3 15,9-11 8-15,6 0-1 16,17-6 26-16,9 3 2 16,17 1 6-16,3-4 5 15,16 5-3-15,8 1 2 16,11 2-1-16,8 3 0 15,3 4 3-15,-3 3-1 16,-4 11-4-16,-7 6-1 0,-2 10 2 16,-1 7 1-16,-2 2 2 15,0 2 1-15,-4 0-3 16,1-4-2-16,3-4-3 16,1-4 0-16,-2-8 1 15,0 1 0-15,-1-5-32 16,0 4-26-16,-1-11-129 15,-1-6-182-15,-3-6 238 16</inkml:trace>
  <inkml:trace contextRef="#ctx0" brushRef="#br2" timeOffset="-26497.02">20128 1972 569 0,'-5'24'230'16,"-13"7"-91"-16,-5 2-24 16,-14 2 37-16,-5 4-20 15,0-4-71-15,-3 0-9 16,-2-1-39-16,-1-5-8 15,-2-1-67-15,4-3-64 0,14-4 79 16</inkml:trace>
  <inkml:trace contextRef="#ctx0" brushRef="#br2" timeOffset="-25903.83">20737 1483 652 0,'-19'18'295'16,"-5"10"-191"-16,-12 9 18 15,-2 6 19-15,5 1-50 0,5-1-20 16,13-6-20-16,4-3-18 16,11-11-20-16,3-6 2 15,18-10 3-15,6-8 2 16,10-9-2-16,7 0-3 16,-1-6-9-16,1 6-5 15,-3 7-3-15,-5 4-3 16,-9 12-2-16,-10 5 1 15,-16 9 3-15,-6 2 2 0,-23 14 6 16,-11 3 1-16,-13 7-4 16,-9 3-2-16,-6-9-5 15,4-8-3-15,4-13-8 16,1-10 1-16,9-13 11 16,1-2-1-16,10-12 3 15,11-1-3-15,16 0-11 16,6-2 1-16,15 6 16 15,8-1 12-15,8-5 9 16,8 3 11-16,5 3 6 16,4 0-5-16,-5 3-3 15,7 2-8-15,7 6-14 16,-3 1-4-16,7 0-1 16,-7 0-2-16,-5-4-83 15,-1-1-53-15,1 2-50 16,2-2 84-16</inkml:trace>
  <inkml:trace contextRef="#ctx0" brushRef="#br2" timeOffset="-25613.36">21171 1917 628 0,'-26'-25'275'0,"33"30"-152"16,6-2 24-16,10 0-18 16,0-3-35-16,5 1-41 15,-1-1-18-15,5-2-24 16,2-1-3-16,3-4-12 15,1 0-44-15,-6-4-116 16,1 0-91-16,-9 1 144 16</inkml:trace>
  <inkml:trace contextRef="#ctx0" brushRef="#br2" timeOffset="-25417.89">21354 1701 527 0,'-18'3'247'16,"2"7"36"-16,6-2-173 16,8-2 11-16,1 1 1 15,11-5-80-15,3 1-19 16,10 2-21-16,6 0 0 16,2 0-51-16,2 0-49 15,3-4 62-15</inkml:trace>
  <inkml:trace contextRef="#ctx0" brushRef="#br2" timeOffset="-25103.96">22048 1705 398 0,'-34'44'207'16,"-1"9"-97"-16,-3 11 27 15,5 3 21-15,14 1-35 16,11-7-20-16,15-18-12 16,12-7-14-16,15-21-26 15,5-7 10-15,12-16 10 16,-2-11 10-16,-2-12 8 16,-1-9-15-16,-9-4-1 15,-2-6-4-15,-13 0-2 16,-13-1 1-16,-20 2-23 15,-10 5-20-15,-12 8-62 0,-4 6-34 16,-20 12-94-16,-12 7-81 16,-26 18 162-16</inkml:trace>
  <inkml:trace contextRef="#ctx0" brushRef="#br2" timeOffset="-23725.34">16563 876 579 0,'-1'-15'190'0,"-16"61"-192"16,-2 2 2-16,-10 13 5 15,-5 8 0-15,-2 10 0 16,-4 2-1-16,0 18-2 16,3-2 0-16,5-2-2 15,4 5 0-15,7-5 6 16,7 5 1-16,12 5 0 15,6-2 0-15,19-3-8 16,14-5-4-16,20-5-2 16,21 1-1-16,36-4 0 15,11-7 2-15,41-11 4 16,15-9 2-16,38-9 4 16,26-3 1-16,36-3 2 15,25-5 1-15,27-5-2 16,13 0 1-16,11-6-7 15,15-2 1-15,8-5-1 0,-1-10 0 16,-2-12 4 0,-24-9-1-16,-17-13 1 15,-17-7-6-15,-25-7 53 0,-15-1 26 16,-39-2 29-16,-18 0 15 16,-29-3-40-16,-20-7-13 15,-32-20-11-15,-11-10 0 16,-34-28-5-16,-10-4-12 15,-17-14-15-15,-16-5-7 16,-15 4-9-16,-8-1-6 16,-12 16-7-16,0 14-2 0,-9 9-7 15,-3 8-1-15,-7 3-9 16,-6-1-4-16,-10 6-4 16,-6-1 1-16,-20 7 7 15,-14 3 3-15,-22-4 8 16,-15 6 3-16,-10 5 9 15,-15 3 5-15,-30 20 7 16,-9 6 2-16,-42 14 0 16,-7 6 1-16,-25 3 3 15,-22 5-1-15,29 13-5 32,114-8-4-32,-1 1-7 0,-356 22 0 0,-29 17-1 15,-25 6 2-15,158-7-1 16,11-2-1-16,1-4 3 15,25-5-2-15,11-8 0 16,-4 0 10-16,26-3-90 16,-2-4-180-16,2 6 178 15</inkml:trace>
  <inkml:trace contextRef="#ctx0" brushRef="#br2" timeOffset="-18826.41">15594 3442 312 0,'-55'-27'203'16,"50"27"-8"-16,1 1-54 16,4-1-18-16,-1 0-29 15,1 0-22-15,0 0-35 16,0 0-8-16,0 0 11 16,0 0 18-16,0 3 27 15,6 8 8-15,-4 2-10 16,37 27-10-16,-24-26-14 15,0 2-9-15,0 1-11 16,1 2-6-16,-1 6-17 16,1 1-5-16,7 5-3 15,4 3 4-15,0-3 5 16,1-2 8-16,-2-2 5 0,1-6-4 16,-2-2-5-16,1 1-7 15,-5-1-6-15,-2-3 0 16,-3-1 1-16,-3-5 0 15,-3-2 0-15,-3 1 0 16,-5-2 4-16,2 1-33 16,-4-5-62-16,0-4-46 15,0-6-157-15,-2 6-74 16,1 0 224-16</inkml:trace>
  <inkml:trace contextRef="#ctx0" brushRef="#br2" timeOffset="-18557.33">15925 3434 608 0,'-10'-8'318'0,"-2"8"-109"16,2 1-1-16,-4 10-72 16,-4 6-28-16,-5 9-16 15,-2 4-5-15,-5 8-4 16,4 5-10-16,-4-1-26 15,-1 1-11-15,3-5-22 16,-1-3-7-16,2-1-4 16,0-4 0-16,2 0-3 15,1-4 0-15,4-7-20 16,6-3-21-16,4-10-65 0,3-1-76 16,7-14 115-16</inkml:trace>
  <inkml:trace contextRef="#ctx0" brushRef="#br2" timeOffset="-18058.66">15778 3091 344 0,'-12'-4'277'16,"1"1"-13"-16,0 4-37 16,-2 3-19-16,4 7-82 15,-6 3-17-15,5 6-21 16,4 3-8-16,1-3-6 15,7-2-11-15,1-4-29 16,0-6-6-16,13-7-9 16,-7-1 3-16,6-9 3 15,3 0-5-15,-3-3-5 16,1-2-1-16,-1 0-1 0,-4 4-2 16,-5-1 8-16,-3 0 4 15,-3 3 7-15,-6-3-1 16,-3 5-9-16,-4 2-8 15,-1 4-11-15,1 2-3 16,-4 1-2-16,5 3-2 16,2-2 0-16,4 2-1 15,6 0-28-15,-4 1-27 16,4-1-106-16,0 1-70 0,-1 5 145 16</inkml:trace>
  <inkml:trace contextRef="#ctx0" brushRef="#br2" timeOffset="-17341.09">16494 3644 420 0,'14'31'278'15,"-14"-31"-32"-15,0-2-50 16,0 2-43-16,0-1-48 15,0 1-16-15,0 0-28 16,0 0-5-16,0 0-1 16,0 0-2-16,6 2 4 15,6 1-1-15,1-1-11 0,31 6-4 16,-26-6-21-16,1 0-8 16,1 0-7-16,-2 2 0 15,-2-3-1-15,-1 1 1 16,-4-2 1-16,2-1-1 15,-4 0 0-15,0 0 0 16,1 0-34-16,-5 0-38 16,-1-3-91-16,-4-3-64 15,-2-1 134-15</inkml:trace>
  <inkml:trace contextRef="#ctx0" brushRef="#br2" timeOffset="-17045.49">16501 3493 471 0,'2'-2'281'16,"3"0"-82"-16,6 2-23 15,2-1 6-15,6 0-52 16,0-2-7-16,5 1-50 15,4 3-24-15,-5 3-31 16,7 2-6-16,-10 0-4 16,-1-1-1-16,-2-1-2 15,-9 1 0-15,0-1-1 16,-5 4 2-16,-2-3-66 0,12-1-50 16,-4-3-203-16,0-1 189 15</inkml:trace>
  <inkml:trace contextRef="#ctx0" brushRef="#br2" timeOffset="-8599.2">17307 3335 391 0,'-96'-14'248'16,"93"12"-37"-16,-6-1-12 16,9 4-81-16,-3-1-21 15,1 1-8-15,2-1-6 16,-1 0-5-16,0 0-2 0,1 0 5 15,0 0 1-15,0 0 8 16,0 0 4-16,0 0-9 16,0 0-8-16,0 0-25 15,0 0-9-15,5 0-10 16,5 0-1-16,4 0 2 16,28 5-2-16,-26-5-8 15,5 0-4-15,-4 0-8 16,3 0-3-16,2 0-3 15,-4 3 0-15,-1 0-1 16,-5 1 0-16,-2 1 0 16,-4 1 0-16,-3 3 3 15,-2-1 0-15,-5 0 2 16,0 3 2-16,-5 1-1 16,-4-1 1-16,1 6 0 15,-4-3-2-15,-4 0 0 16,2 4-1-16,0-4-1 0,-5 0-2 15,2-2-2-15,4 0-2 16,-8-2-2-16,8 0 0 16,5 2 0-16,-3-4-1 15,9-1-4-15,4 0-2 16,1-2-7-16,3 0-1 16,7 0 1-16,0 1 2 15,7-2 8-15,-5-1 2 16,2 3 1-16,5 0 0 0,-6 1 1 15,6 3 0-15,-5-2 1 16,-6 0 1-16,2 1 1 16,-2 1 1-16,-3 1 3 15,-8-5 3-15,-2 5 6 16,-4-4 0-16,-1 0 1 16,-3 1-2-16,-1-4-3 15,-6 0-2-15,-2-1-5 16,4 5-4-16,-7-3-5 15,1-4-18-15,-1 8-58 16,1-4-46-16,4 1-144 16,0 6-115-16,2-4 244 15</inkml:trace>
  <inkml:trace contextRef="#ctx0" brushRef="#br2" timeOffset="-7489.18">15723 4353 508 0,'-27'-74'325'15,"28"75"-70"-15,-4-2-31 16,0 4-44-16,2-3-86 16,0 0-28-16,0 0-46 15,0 7-10-15,0 18-4 16,-1 21 1-16,3-20 12 15,-1-11-1-15,1 5-1 16,3-5 0-16,4-5-13 16,-2 1-2-16,7-6-2 15,3 2 0-15,-3-3-1 16,7 2 1-16,1-5 0 16,3 4 0-16,0 0 0 15,3 0 0-15,-5 1 1 16,0 3 1-16,-1 6 1 15,-5 0 1-15,-4 6 2 0,-5-3 0 16,-10 9 0-16,-6 1-5 16,-8 9-9-16,-2 2-19 15,-8-1-36-15,3 4-6 16,-8-8-5-16,0-2 18 16,-4-9 36-16,3-3 12 15,4-8 17-15,2-4 4 0,4-10 7 16,2-4 7-1,3-4 14-15,5 4-2 0,11 4-13 16,-1-5-11-16,8 4-22 16,3-6-3-16,1-3 10 15,10 2 4-15,-2-5 19 16,6 0 6-16,6 3-2 16,-4-5-2-16,6 8-12 15,-2-3-4-15,-4 1-2 16,-1 2-1-16,-8 1-6 15,0-1-37-15,-7 0-115 16,-2 1-153-16,-2-6 185 16</inkml:trace>
  <inkml:trace contextRef="#ctx0" brushRef="#br2" timeOffset="-6969.03">15896 4180 507 0,'-5'-6'294'15,"1"5"-55"-15,1 2-52 0,0 8-57 16,1 2-57-16,0 6-42 16,2 2 0-16,3 0 14 15,2-3 10-15,6-3 1 16,-3-4-6-16,1-6 6 16,1-2-1-16,0-6 5 15,3 1 3-15,0-5-19 16,-1 1-7-16,-7 0-8 15,-2-1 0-15,-4 2-2 16,-3-3 14-16,-4-1 9 16,-2 5 3-16,-2-1-2 15,1 5-16-15,-3 3-17 16,0-1-6-16,0 1-6 16,-2 1-2-16,5 3-3 15,1-1-1-15,2 0-2 16,1 0-5-16,2-1-7 15,2 1-7-15,3 2-3 0,0-2-36 16,4 3-67-16,5 2-47 16,1-1-146-16,3 4 198 15</inkml:trace>
  <inkml:trace contextRef="#ctx0" brushRef="#br2" timeOffset="-6481.3">16417 4590 476 0,'0'0'285'0,"0"0"-69"16,0 0-41-16,0 0-33 15,0 0-24-15,0 0-1 16,3 2-15-16,7 5-21 16,3-3-36-16,30 26-16 15,-24-27-18-15,2 2-3 16,-4-5-4-16,1 1 0 15,-1-3-2-15,-1-1-13 16,1 2-110-16,-1-2-88 0,-3-2 123 16</inkml:trace>
  <inkml:trace contextRef="#ctx0" brushRef="#br2" timeOffset="-6224.98">16437 4534 684 0,'-4'-3'360'0,"6"1"-115"16,3 0-39-16,-5 1-36 15,0 0-53-15,23-3-44 16,31-1-18-16,-29-2-38 15,1 4-8-15,4-5-6 0,-4 1 8 16,5 1-97-16,1 5-93 16,-7 2 115-16</inkml:trace>
  <inkml:trace contextRef="#ctx0" brushRef="#br2" timeOffset="5277.23">16944 4333 212 0,'-1'-3'183'0,"1"-7"40"16,1 2-14-16,2 3-38 15,1-3-15-15,1 6-13 16,-1-3-13-16,1 1-20 16,-2 3-11-16,2 0-19 15,-2-1-6-15,-3 1-17 16,0 0-6-16,0-1-4 16,0 1 1-16,0 0 0 15,12-1 2-15,2 1-7 16,29-6-6-16,-26 7-6 15,3 3-3-15,3-2-5 16,-2-1-2-16,5 3-6 16,-2 1-5-16,-2 3-3 15,-3 3-2-15,-8-3-2 0,2 3 0 16,-6 0 0-16,0 2 1 16,-6-1 1-16,-3-1 1 15,-2 3 2-15,-3 0 0 16,-2 3 1-16,-2-2 0 15,-10-1 0-15,-4 1-1 16,-6-2 1-16,-3-1-1 16,3-3-2-16,2 0-2 15,3 0-4-15,6 1-2 0,5 2-4 16,7-2-1-16,5 1-3 16,3 1 0-16,9-3 0 15,1 1 2-15,5-1 4 16,3-1 1-16,-1 2 2 15,7 3 0-15,-4 2 1 16,1 0 0-16,-4 5 0 16,-6-2 2-16,-3 1 0 15,-5 1 1-15,-3-2 3 16,-1 3 1-16,-9-4 5 16,-3-3 0-16,-8-2 13 15,-2-2 3-15,-6-2 2 16,-1 2-1-16,-11-3-12 15,-5-3-4-15,-5 2-26 16,-2-1-31-16,7 1-99 16,2 6-125-16,-6 5 167 15</inkml:trace>
  <inkml:trace contextRef="#ctx0" brushRef="#br2" timeOffset="11440.66">10219 13682 310 0,'-26'-73'240'16,"25"72"45"-16,1-4-16 16,-1 2-53-16,0 2-17 15,0 0-32-15,0 0-29 16,0 0-30-16,-2 0-6 16,0 1-20-16,-6 1-5 0,1 0-16 15,-2 1-18-15,-25 14-15 16,28-12-10-16,0 2-13 15,3 5-4-15,4 0-6 16,0 6-2-16,4 3 1 16,1-4 0-16,4 0 1 15,2 0-1-15,3-7 1 16,-1-1-1-16,4-8 2 16,1-4 1-16,2-8 3 15,0-2 2-15,-5-2 5 16,-1 2 2-16,-11-3 13 15,2 2 8-15,-1 4 17 16,-5-4 8-16,2 5 3 16,-4 1-4-16,-10-3-17 15,2 4-7-15,-5 1-14 16,5 3-2-16,3 3-7 16,-2 4-5-16,-1 4-7 15,-5 1-4-15,3 8-2 16,3 1 0-16,4 5 2 15,3-2 2-15,2-3 0 0,6 4 0 16,3-7-3-16,-1-5-1 16,9 2 0-16,-6-11 0 15,7-1 2-15,4-3 2 16,-7-7 1-16,4 3 3 16,-10-6 2-16,5 6 1 15,-3-7 2-15,-3 3 2 16,-3 0 5-16,-6-3 3 15,1 4 6-15,-9-4 2 0,-5-2-1 16,5 3-2-16,-6 3-3 16,13 10-2-16,-3-1-6 15,0 5-3-15,5 6-12 16,-10-3-1-16,6 13-1 16,-2 0 1-16,3-1 4 15,5 1-1-15,6-6-1 16,0-2-1-16,-1-7 0 15,-1-4 1-15,9-1 0 16,-3-9 1-16,5-2 2 16,3-2 2-16,-14-8 3 15,8 6 0-15,-11-2 5 16,-2 3 2-16,0 2 5 16,-7 3 4-16,3-1 3 15,-2 9 0-15,1 0-4 0,-5-2-4 16,3 7-6-1,-4-1-4-15,2 5-4 0,1 5-3 16,-1-1-1-16,1-3 0 16,3 2-4-16,5-6-1 15,5 0-56-15,-3-1-36 16,-2-4-135-16,0-1-119 16,0 0 229-16</inkml:trace>
  <inkml:trace contextRef="#ctx0" brushRef="#br2" timeOffset="12935.3">10310 13554 230 0,'-49'-28'149'0,"49"28"-2"15,0 1-13-15,-3 1-37 16,2-2-9-16,-1 0-16 15,2 0-8-15,-2 0 0 0,1 0 2 16,0 0 15-16,-1 5 1 16,-1 0 0-16,-2 1-2 15,2-2-17-15,2-4-10 16,0 0-22-16,0 0-2 16,0 0 8-16,-1 0 10 15,2 0 31-15,-2 0 7 16,2 0 6-16,0 0 2 0,5-3-9 15,12-3-2-15,37-46-13 16,-28 24-7-16,3-7-15 16,5 0-9-16,2-7-13 15,1 1-4-15,1-3-10 16,-1 0-2-16,-6 4-2 16,1-2 1-16,-3 8-1 15,-1-3 0-15,-1 4-2 16,-4 0-1-16,-1-1-1 15,1 6 0-15,-11 0 0 16,6 4 2-16,-5 8 2 16,-6-1 0-16,0 10 3 15,-7 0 2-15,-4 3 4 16,4 3 1-16,1-1 2 16,-1 2 0-16,0 0-2 15,0 0-3-15,0 0-5 16,-1 0-2-16,0 0-4 0,-1 0 0 15,-13 6-2-15,-25 18 0 16,20-15-1-16,0 2 1 16,1 1-1-16,-2-2 0 15,-1 2 0-15,1 0-1 16,3-1 0-16,2-1 0 16,-1-2 0-16,1 0 0 15,3 0 1-15,2-2 0 0,6 1 0 16,-1-3-1-1,3-4 0-15,2-1-2 0,0 0-2 16,0 0-1-16,1 0-3 16,-2 0 0-16,2 0-1 15,0 0 0-15,0-1 1 16,0 1 0-16,10-5 3 16,8 0 1-16,30-38 1 15,-22 29 1-15,1-6 2 16,1 1 0-16,1 1 1 15,-4-4 1-15,-3 1 1 16,-3 2-1-16,-5 3-1 16,-1 3 1-16,-6 3 0 15,2 1 1-15,-6 2-1 16,1 4 1-16,0 3 0 16,-3 2 0-16,-1-1 1 15,0 0-1-15,0 0 1 0,1 11 1 16,-2 9 1-16,-8 34 0 15,5-20-1-15,-2 0-1 16,-1 0-1-16,1-1-2 16,-6-5-1-16,1 1 12 15,-4-4-67-15,2 1-49 16,2 2-69-16,-1 3 82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39:48.9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4752 2675 324 0,'-10'-11'235'16,"1"8"39"-16,1 4-109 0,4 0-56 15,0 3-40-15,4 4-21 16,3-1 18-16,8 7 47 15,0 5 17-15,5 5 16 16,3 3-9-16,-2 6-33 16,3 2-10-16,-2 3-39 15,0 1-12-15,1 2-21 16,1 3 2-16,-4 0 4 16,-2 4-1-16,7-1-8 15,-4 0-8-15,3-1-7 16,6-5 0-16,-3-4 0 15,1-1-1-15,4 0 0 16,3 5 0-16,1-3 3 16,0-5 16-16,-1-6-93 15,-3-5-90-15,-5-8 106 16</inkml:trace>
  <inkml:trace contextRef="#ctx0" brushRef="#br0" timeOffset="326.81">5292 2826 505 0,'-9'-15'338'0,"-6"15"47"16,-1 5-157-16,-1 4-42 15,0 8-39-15,-2 9-36 16,-7 7-6-16,-6 17-27 16,-6 7-10-16,-6 13-27 15,0 5-11-15,-1-4-17 16,1 4-5-16,1 2-4 16,-3-3-1-16,0 6-1 15,3-6-1-15,3-11-42 16,9-8-50-16,12-18-147 15,3-8-157-15,13-23 246 16</inkml:trace>
  <inkml:trace contextRef="#ctx0" brushRef="#br0" timeOffset="799.53">5122 2302 407 0,'-15'0'248'0,"-4"15"7"16,0 8-65-16,0 8-3 15,2 5-18-15,4 4-28 16,8-1-14-16,5-10-48 16,4-7-20-16,7-13-32 15,-3-6-4-15,7-8 7 16,-2-7 7-16,5-14 3 15,-3-2-3-15,-3 0-13 16,-1 0-6-16,-5 10 0 16,-6-2 3-16,-2 3 5 15,-5 0 1-15,-5 2-6 16,0 3-6-16,-1 3-13 16,3 7-4-16,1-1-54 15,5 9-84-15,-2 3-413 0,4 4 369 16</inkml:trace>
  <inkml:trace contextRef="#ctx0" brushRef="#br0" timeOffset="1416.34">6374 3165 748 0,'-15'19'367'16,"24"-13"-151"-16,1-1-69 16,4 4-49-16,-4 0-49 0,8 0-10 15,1-1 5-15,2-3-3 16,5 2-1-16,-3-4-14 15,-3 0-9-15,5 3-8 16,-2-3-1-16,1 2-3 16,4-1 2-16,-5-4 2 15,1 2 2-15,-3-6-37 16,-2 1-55-16,-4-3-178 16,-2-2-182-16,-1-3 271 15</inkml:trace>
  <inkml:trace contextRef="#ctx0" brushRef="#br0" timeOffset="1639.17">6446 2969 845 0,'1'-5'402'0,"-1"2"-199"15,11 3-90-15,-3 0-44 16,4 5-60-16,2 0-7 16,1 5-2-16,5 1 0 15,6 1 3-15,-2 0-61 16,8-2-199-16,3-2 178 16</inkml:trace>
  <inkml:trace contextRef="#ctx0" brushRef="#br0" timeOffset="2462.82">8449 2917 487 0,'-59'10'275'0,"59"-7"-64"15,3 3-22-15,2 0-75 16,5 2-23-16,3-1-18 16,4-3-1-16,6 0-14 15,1-3 0-15,9 0 1 16,-1-1 2-16,0-4 6 15,-1 1-3-15,-2-4-15 16,-2 0-8-16,-1 0-13 16,-3-2-6-16,2 6-9 15,-4 0-3-15,-2 2-3 16,-2 1-2-16,-8 0 1 16,-3 0 2-16,-5 5 5 15,0 3 2-15,-7 2 4 0,0 3 0 16,-11 3-3-16,-5 5-2 15,-6 7-4-15,-1 6-2 16,-1 6-2-16,1 4-3 16,-5 5-1-16,-5 2-1 15,-4 5-1-15,-7 3 0 16,4 5 0-16,0 0 0 16,6-1 0-16,9-5 0 15,5-14-2-15,9-7-1 16,8-14-8-16,5-2-27 0,4-13-65 15,1 1-69-15,1-5-272 16,1-3 290-16</inkml:trace>
  <inkml:trace contextRef="#ctx0" brushRef="#br0" timeOffset="2762.18">8220 3367 959 0,'-7'-5'436'0,"7"4"-201"15,4 3-72-15,1-1-69 16,-5-1-42-16,0 0-33 0,14 2-4 15,13 5 0-15,31 8 1 16,-23-11-9-16,1 3-1 16,2-4-1-16,6 3 0 15,-4-3-27-15,6 0-41 16,0-3-308-16,0 0 255 16</inkml:trace>
  <inkml:trace contextRef="#ctx0" brushRef="#br0" timeOffset="3203.11">9331 3018 651 0,'-57'-77'353'0,"74"77"-86"16,8 9-142-16,-4 8-22 15,4 13-55-15,1 6-12 16,0 11 2-16,-6 4 3 16,8 2-4-16,0 0-1 15,3-1-20-15,5 0-7 16,-1 4-4-16,-6 0 0 16,-3 4 0-16,-2-1 1 15,-7-4 2-15,4-3 0 16,-5-11 3-16,1-7-20 0,-5-13-116 15,-3-9-142-15,1-19 163 16</inkml:trace>
  <inkml:trace contextRef="#ctx0" brushRef="#br0" timeOffset="3452.29">9842 3056 904 0,'-12'2'400'0,"-1"3"-189"16,-5 9-55-16,-4 10-23 15,-7 3-31-15,-2 12-37 16,-2-2-4-16,-13 4-18 16,-3 2-12-16,-5 7-12 15,-1 0-6-15,6 4-9 0,0-5 3 16,5-4-73-16,2-1-57 15,10-8-172-15,3-5 170 16</inkml:trace>
  <inkml:trace contextRef="#ctx0" brushRef="#br0" timeOffset="3968.22">10566 3375 615 0,'-3'-31'342'16,"14"34"-56"-16,4 2-35 15,3-3-80-15,1 2-49 16,5 2-75-16,2-2-22 16,0 2-14-16,1-3-2 15,0 0-3-15,-4 2-2 16,0 1-1-16,8 2 1 0,-14-3-1 15,6 1 5-15,-3-4-67 16,-7-2-76-16,8-2 87 16</inkml:trace>
  <inkml:trace contextRef="#ctx0" brushRef="#br0" timeOffset="4747.13">11705 2954 501 0,'-6'0'273'16,"-7"8"-17"-16,-1 5-81 15,-2 7-30-15,1 4-16 16,3 10-35-16,0 3-4 16,3 7-7-16,6-1-6 15,2-8-19-15,5-7-17 0,9-11-13 16,1-5 2-16,10-7 13 15,3-5 3-15,10-12-5 16,9-3-6-16,1-14-19 16,1-3-3-16,2 1-6 15,0 1-3-15,10 6-2 16,1 3-1-16,-2 8-1 16,-4 5 0-16,-10 8-1 15,-8 7 1-15,-8 11 2 16,-12 1 1-16,-6 12 1 15,-11 3 0-15,-17 5 0 16,-8 8 1-16,-17 11-1 16,-4 9 0-16,-9 13-1 15,-5 4-1-15,-4 1 1 16,2-6-4-16,1-14-30 16,-2-11-16-16,-1-11-17 15,-4-5 3-15,6-12-14 0,8-7-2 16,14-16 2-16,7-10-5 15,15-14 38-15,5-4 14 16,12-9 14-16,6-1 9 16,14-8 25-16,5 1 9 15,11 1 33-15,4 0 14 16,7 8 3-16,5 5-2 16,1 6-26-16,3 2-17 0,3 4-9 15,5 3-2-15,9 4 4 16,7 4 11-16,13 4-7 15,4 1-3-15,1 1-9 16,5-1-12-16,5 5 3 16,3 1-31-16,3 6-127 15,4 2-349-15,-2-1 325 16</inkml:trace>
  <inkml:trace contextRef="#ctx0" brushRef="#br0" timeOffset="7217.97">4819 5596 483 0,'0'-2'290'16,"-5"0"-93"-16,3-1-20 16,1 3-13-16,0 0-63 15,0 0-13-15,0 0-17 0,-7 11-10 16,-1 17-20-16,-40 53 1 15,32-23-15-15,2 3-9 16,4-1-5-16,5-9-5 16,7-14-7-16,7-8-1 15,8-16-2-15,6-3 2 16,14-10 23-16,0-8 6 16,7-14 7-16,3-6 0 15,1-8-19-15,5-1-4 16,3 5-4-16,-1 6-1 0,-10 11 0 15,-6 7-2-15,-11 14-2 16,-8 6 1-16,-9 19-1 16,-6 11 0-16,-13 13 0 15,-5 12 0-15,-18 22 1 16,-6 4-6-16,-9 8-37 16,-3-3-14-16,4-7-15 15,1-5 8-15,3-15 37 16,6-8 15-16,-7-20 21 15,-2-12 4-15,10-23 3 16,1-3-1-16,21-21-14 16,6-6-4-16,12-15-3 15,8-7 1-15,11-10 10 16,5-4 9-16,10 2 15 16,2 2 3-16,-4 11-2 15,-1 4-6-15,-6 12-15 16,-3 1-7-16,0 9-4 0,2 2-4 15,1 4-86-15,-3-4-90 16,-1 2 110-16</inkml:trace>
  <inkml:trace contextRef="#ctx0" brushRef="#br0" timeOffset="7599.24">5153 5234 674 0,'-78'29'310'16,"72"2"-187"-16,11-7 0 15,3-8-26-15,9-14-28 16,3-3-3-16,3-12 28 16,0-4 5-16,-6-3-18 15,-3-1-3-15,-6-1-44 16,-3 4 27-16,-5 3 20 16,-7 2 4-16,-6 2 5 0,-3 2-38 15,-7 6-33-15,3 3-15 16,-5 10-16-16,4 1-4 15,4 5-5-15,3-2-19 16,6 2-114-16,5 1-100 16,7 2 150-16</inkml:trace>
  <inkml:trace contextRef="#ctx0" brushRef="#br0" timeOffset="8054.16">6692 6315 748 0,'-5'-4'369'0,"3"2"-187"16,4 2-36-16,-2 0-88 15,3 0-13-15,25 6 27 16,36 8 4-16,-29-6-15 16,7 0-19-16,-5-4-24 0,4 1-3 15,-5-6-49-15,-8-2-60 16,2-2 59-16</inkml:trace>
  <inkml:trace contextRef="#ctx0" brushRef="#br0" timeOffset="8295.92">6868 6066 1131 0,'3'-5'504'16,"-1"3"-289"-16,7-2-109 16,0 3-42-16,7 2-64 15,5 1-6-15,5-1 6 16,7 2-36-16,1 6-76 16,3 2-50-16,8 4-124 15,0 1-93-15,9 2 248 16</inkml:trace>
  <inkml:trace contextRef="#ctx0" brushRef="#br0" timeOffset="9495.03">9532 5823 844 0,'5'-56'387'0,"-32"62"-176"16,-3 2 4-16,0 7-52 15,0 4-35-15,4 7-61 16,3-1-28-16,5 5-38 16,6 1-6-16,7-7-2 15,2 5 0-15,5-7 7 16,-1-1 1-16,-1-3 8 16,-3-5 8-16,0 4 6 15,-2-3 2-15,-2-1 0 16,1-1-2-16,-4-6 4 15,-1-4 2-15,-2-3-3 16,-3 1-6-16,3-4-23 16,5 1-19-16,-2 1-74 15,3-2-78-15,7 3 110 16</inkml:trace>
  <inkml:trace contextRef="#ctx0" brushRef="#br0" timeOffset="9660.85">9643 6078 790 0,'10'30'382'0,"-6"-2"-161"16,-7 2-111-16,-9-4-58 16,4-9-163-16,-5-5-172 0,0-11 175 15</inkml:trace>
  <inkml:trace contextRef="#ctx0" brushRef="#br0" timeOffset="9810.94">9696 5855 969 0,'-1'-16'479'0,"-5"8"-204"16,5 1-37-16,-8 2-131 15,9 1-56-15,-8-1-82 16,1 1-71-16,8-1 68 15</inkml:trace>
  <inkml:trace contextRef="#ctx0" brushRef="#br0" timeOffset="10132.61">9928 5863 595 0,'18'24'311'0,"-4"8"-120"15,-7 2-49-15,-7 2-33 16,-5 2-44-16,2-4-8 16,1-6-29-16,3-1-14 15,2-13-14-15,3-5 3 16,2-9 7-16,3-12-1 16,8-3 32-16,-1 1 14 0,2 2 16 15,-1 7 6-15,-4 9-12 16,-2 5-2-16,-3 8-7 15,-3 5 0-15,-7 6-16 16,0 0-14-16,-4 4-17 16,0-2-13-16,5 0-90 15,4-3-89-15,3-8 111 16</inkml:trace>
  <inkml:trace contextRef="#ctx0" brushRef="#br0" timeOffset="10432.79">11060 5345 571 0,'20'-28'315'0,"-14"17"17"15,-11 10-117-15,-21 22-38 0,-8 5-35 16,-18 23-55-16,-7 13 11 15,3 22-2-15,-9 20-14 16,1 20-50-16,3 1-17 16,4 5-12-16,16-5-1 15,18-9-3-15,6-4 0 16,17-23-3-16,4-13 3 16,17-16-65-16,8-7-42 0,10-11-85 15,8-5-100-15,9-20 194 16</inkml:trace>
  <inkml:trace contextRef="#ctx0" brushRef="#br0" timeOffset="10796.7">11444 5726 880 0,'-4'4'367'0,"10"8"-140"0,5 8-115 16,6 11 7-16,-1 6-31 15,10 11-62-15,1 2-8 16,5 0-5-16,3-3-1 16,2-1-3-16,3 0-3 15,-3 2-1-15,0 0 0 16,-7-5-1-16,-5-3-1 16,-5-5-19-16,-6-4-55 15,-5-7-205-15,3-2 184 0</inkml:trace>
  <inkml:trace contextRef="#ctx0" brushRef="#br0" timeOffset="11039.1">11924 5930 1006 0,'-8'-9'444'0,"-3"1"-207"16,1 7-53-16,-4 2-30 15,-1 3-33-15,-9 10-48 16,-6 1 0-16,-9 7-14 16,-9 4-12-16,-3 10-14 15,-2 4-10-15,-2 3-16 16,7 3-6-16,4-3-40 16,6-2-36-16,11-6-93 0,6-8-102 15,15-8 171-15</inkml:trace>
  <inkml:trace contextRef="#ctx0" brushRef="#br0" timeOffset="11548.05">12450 6040 694 0,'-6'-8'394'0,"2"5"-39"16,0 3-149-16,0 10-94 15,4 1-48-15,-5 5-59 0,4-2-4 16,-1-6-3-16,5 0-3 15,2-6 2-15,3-1 3 16,2-5 8-16,-6-2 2 16,4-2 1-16,-1 0-2 15,-1 5-10-15,-4-1-5 16,2 9-5-16,-4 2 0 16,-4 9 6-16,4-1-9 0,-1 2-59 15,-2-3-48-15,4-2 69 16</inkml:trace>
  <inkml:trace contextRef="#ctx0" brushRef="#br0" timeOffset="12194.95">12893 5889 468 0,'52'1'321'0,"-55"19"25"15,-3 5-156-15,-4 1-2 16,2 2-50-16,1-5-24 15,6-10-45-15,7 1-15 16,4-10-17-16,3-3-4 16,6-4-10-16,1-6-5 15,13-6-10-15,1 0-2 16,4 1-4-16,6 3-1 16,-8 10-1-16,1 3-3 15,-10 11 1-15,-8 7 1 0,-8 9 3 16,-8 8 3-16,-7 9 2 15,-6 5 0-15,-14 9-1 16,-7 2 0-16,-12 2-1 16,-6-2-4-16,-2-7-7 15,-2-4-1-15,0-9 2 16,-1-6 5-16,-1-13 12 16,3-7 1-16,9-16 4 15,8 0-1-15,15-15-3 16,9 1-6-16,11-6-7 15,5 1-3-15,11-4-3 16,6-3 1-16,8 1 2 16,1-1-3-16,4 5 0 15,3 4-1-15,0 9-1 16,1 5-1-16,0 12 3 16,1 3 0-16,3 3 2 15,2 3 0-15,6 0-7 16,3-2-19-16,1 1-79 0,-2-1-74 15,5 0 110-15</inkml:trace>
  <inkml:trace contextRef="#ctx0" brushRef="#br0" timeOffset="12533.13">14218 5453 950 0,'17'-3'346'0,"4"8"-267"16,3 6-35-16,-1 16 16 15,1 4-13-15,2 18-8 16,-5 7 2-16,-6 16-2 15,-5 11-1-15,-13 7-10 16,-8 7 7-16,-12 6-3 16,-6-4 1-16,-8-1-4 15,-1-4-13-15,-6-13-2 16,0-6-2-16,1-13-31 16,-2-7-49-16,8-12-148 0,1-8 136 15</inkml:trace>
  <inkml:trace contextRef="#ctx0" brushRef="#br0" timeOffset="12972.77">15200 6250 529 0,'-81'-61'334'16,"72"58"-13"-16,0-1-94 16,0 0 17-16,8 1-73 15,-2 1-41-15,7-2-55 16,-4 3-20-16,4 0-16 16,19-4-5-16,38-11-19 0,-34 9-8 15,15-1-4 1,4 1-1-16,2 1-1 0,6 1-1 15,-2 1-16 1,0-5-22-16,-3 1-71 0,-4-1-52 16,-11-1 97-16</inkml:trace>
  <inkml:trace contextRef="#ctx0" brushRef="#br0" timeOffset="13913.69">16137 6077 855 0,'-1'-8'412'0,"-6"1"-107"15,4 11-218-15,4 8-7 16,-1 15-45-16,0 12-29 15,6 24 13-15,-6 9 14 16,7 12 2-16,1-3-6 16,3-11-8-16,3-10-7 15,1-16-14-15,6-5 0 16,2-13 1-16,-1-7 2 16,0-15 7-16,-1-8 10 15,1-17 13-15,2-8 3 16,-8-15 5-16,-4-3-4 0,-9-19-8 15,-6-8-2-15,-6-12-6 16,-5-5-5-16,7 12 4 16,-5 4 4-16,4 19 9 15,0 6 7-15,0 5 16 16,2 4 3-16,1 1 1 16,1 2-7-16,4 1-27 15,0 6-10-15,6 6-15 16,3 3-3-16,3 9-10 15,5 1-3-15,10 7-3 16,3 4 1-16,12 1 6 16,7 0 3-16,11 0 4 15,4-3 1-15,8 1 0 16,4-4 1-16,12 0 1 16,5-5-2-16,18-3 2 0,0-5 0 15,6-2 0-15,5-1 0 16,0-1 0-16,5 5 1 15,-15-2 0-15,-6 7 0 16,-13 0 0-16,-8 0 0 16,-6 2 1-16,-9 0-1 15,-13 1 2-15,-8 0-1 16,-12 6 0-16,-9-2 0 16,-9 6-1-16,-8 0-1 0,-11 1-6 15,3 4-1-15,-4 0 3 16,0-5 2-16,0 0 4 15,-5 14 1-15,-5 14-2 16,-11 33-2-16,7-13-1 16,4 5 0-16,-3 8 1 15,0-2 1-15,3-5 0 16,0-7 10-16,2-14-79 16,6-5-47-16,-1-9-192 15,3-6 177-15</inkml:trace>
  <inkml:trace contextRef="#ctx0" brushRef="#br0" timeOffset="14782.39">16836 6061 199 0,'0'0'176'16,"-1"-4"51"-16,-1 1-26 16,2 3-36-16,0 0-35 0,0 0-38 15,0 0-12-15,0 0-27 16,0 0 6-16,0 0 13 15,2 0 4-15,6 4 6 16,7 2-5-16,29 26-24 16,-23-10-18-16,7 7 4 15,1 1 4-15,10 7-2 16,-3 0 2-16,5 5-25 16,3 2-7-16,-4-1 0 15,-4-2 0-15,-6-4 0 16,-1-3 0-16,-2-5-3 15,1-1-1-15,-1-4-2 16,-1-1-1-16,-3-3 1 16,-3-2 1-16,-9-5 1 15,-6-3 3-15,-2-6-5 16,-3 0-23-16,-7-5-98 16,-3-2-43-16,-2-9-230 0,0-4 241 15</inkml:trace>
  <inkml:trace contextRef="#ctx0" brushRef="#br0" timeOffset="15089.04">17350 6000 997 0,'0'3'401'16,"-6"3"-253"-16,2 11-64 15,-5 4 33-15,-5 9 12 16,-2 5-2-16,-1 8 4 16,-9 4-16-16,-2 8-41 15,-2 1-16-15,-18 2-19 16,2 0-6-16,-11-6-11 16,-2 3-7-16,4-10-8 15,7 1-2-15,9-5-5 16,3-9-7-16,11-3-48 15,2-8-38-15,14-11-141 16,5-2-78-16,14-6 191 16</inkml:trace>
  <inkml:trace contextRef="#ctx0" brushRef="#br0" timeOffset="16112.55">18857 5920 585 0,'23'-73'277'16,"-25"82"-132"-16,2 4-14 15,-8 9-74-15,5 7-17 16,-5 2-1-16,5 3 2 16,4 1 29-16,1-3 11 15,11-7-2-15,-6-7-2 0,6-8-26 16,2-5-5-16,-5-9-9 15,11-5-9-15,4-5-10 16,5-4-4-16,6-1-9 16,3 1-3-16,2 6-4 15,1 1-4-15,-2 11-4 16,-4 8-1-16,-7 7 3 16,-5 6 2-16,-12 10 6 15,-1 1 5-15,-11 14 4 16,-9 8 2-16,-7 11 0 15,-12 3-1-15,-10 7-2 16,-7 1-2-16,-11 7-1 16,-3 4-1-16,3 2 3 15,3-2 0-15,9-15 9 16,1-13 3-16,4-25 5 16,-2-11 34-16,5-16 31 15,4-11 6-15,7-12-5 0,7-9-36 16,10-19-46-16,8-1-10 15,13-9-3-15,7 4 3 16,9 4 2-16,4 4 2 16,5 10 1-16,2 4-1 15,-6 12 3-15,1 5-1 16,-4 4-2-16,8 5-1 16,5 3 0-16,1 3 0 15,-2 1 0-15,-2-3 0 0,-5 2 0 16,-4-1 0-16,-3-1 0 15,-2 1 0-15,-6-7-26 16,5-2-29-16,-3-4-116 16,-6-4-81-16,6-7 152 15</inkml:trace>
  <inkml:trace contextRef="#ctx0" brushRef="#br0" timeOffset="16844.56">19722 5117 389 0,'-27'-69'285'16,"25"69"-24"-16,-3 0-39 15,5-1-11-15,-1 1-49 16,0 0-14-16,1-1-44 16,0 0-25-16,0 0-19 15,0 0 5-15,4 1-6 16,14-2-2-16,36 5-2 16,-25-3-6-16,1 1-3 15,2 2-4-15,-3-1-15 16,-8 3-6-16,-1 0-8 15,-9 2-4-15,-7 4-2 16,0 2 2-16,-9 3 2 16,-4 4 1-16,-5 2 0 15,-7-1-1-15,-5-3 0 16,-3-1 0-16,0-3-5 16,0-2-3-16,14 1-9 0,4-3-5 15,11 3-8-15,7 3 0 16,8 2 6-16,6 3 3 15,3-3 8-15,1 4 2 16,-2 0 3-16,-6 2-1 16,-3 0 2-16,-10-3 1 15,-2 0 3-15,-3-1 5 16,-3-2 15-16,-4 2 4 16,-14-1 3-16,-5-2-2 15,-10-2-11-15,-4 3-3 0,0-6-7 16,-7-1-2-16,-1-6-19 15,1-3-30-15,-1-2-80 16,4 0-55-16,14 0 101 16</inkml:trace>
  <inkml:trace contextRef="#ctx0" brushRef="#br0" timeOffset="32832.83">4987 10702 290 0,'-93'19'232'0,"81"-23"1"15,7 0-25-15,3 4-6 16,-5-2-33-16,0 2-12 16,1 0-19-16,5 0-18 15,-3 2-38-15,4-2-21 16,0 0-40-16,0 0-15 16,6 18-17-16,17 38 0 15,-6-26 8-15,2 5 3 16,6 1 14-16,2 0 1 0,4 5 9 15,7 1-2-15,1 6-7 16,0-3 1-16,2 3-8 16,0-2 0-16,3-1 16 15,1 1-2-15,-4-3 2 16,-7-1 1-16,-6-2-16 16,-5-2-1-16,-6-3-1 15,4 2 0-15,-10-11 3 16,0-3-1-16,-4-11-37 15,-5-4-62-15,-1-12-185 16,-1-10 173-16</inkml:trace>
  <inkml:trace contextRef="#ctx0" brushRef="#br0" timeOffset="33079.31">5360 10915 875 0,'-11'5'382'16,"-5"7"-219"-16,-2 8-23 15,-5 19-45-15,-9 6-22 16,-4 16-12-16,-4 5-1 16,1 3-25-16,-1-3-5 15,4-11-13-15,5-2-5 0,3-6-8 16,3-5-26-1,5-4-72-15,5-10-64 0,7-14 88 16</inkml:trace>
  <inkml:trace contextRef="#ctx0" brushRef="#br0" timeOffset="33480.94">5222 10488 688 0,'-36'-44'339'16,"26"63"-147"-16,4 3-4 15,6-1-83-15,7-2-39 16,2-7-42-16,1-5 0 16,6-9 2-16,0-7 5 15,1-6 22-15,-2-2 2 16,-7-3 1-16,-5 1-3 16,-6-2-15-16,-4 1-7 0,-3 4-12 15,1 4-2 1,-1 2-7-16,0 1-6 0,2 4-22 15,1 0-19-15,7 10-42 16,4 3-25-16,4 8-179 16,2 4 188-16</inkml:trace>
  <inkml:trace contextRef="#ctx0" brushRef="#br0" timeOffset="33889.75">6119 11124 644 0,'-17'44'325'0,"34"-40"-107"16,3 4-25-16,3 1-75 15,0 1-38-15,1 1-51 16,1 0-13-16,-2-4-7 16,3-2-1-16,-2-3 2 15,-1-3 1-15,-5-4-58 16,-1-1-75-16,-6-6 79 16</inkml:trace>
  <inkml:trace contextRef="#ctx0" brushRef="#br0" timeOffset="34098.5">6184 11034 931 0,'-4'0'478'16,"-1"0"-182"-16,4 0-112 0,1-1-53 15,0 0-94-15,0 0-29 16,0 0-18-16,4 0 0 15,13 1 19-15,31 0-56 16,-20 0-131-16,1-1-111 16,9 1 149-16</inkml:trace>
  <inkml:trace contextRef="#ctx0" brushRef="#br0" timeOffset="34652.86">6845 11493 787 0,'4'-14'323'0,"2"-18"-200"15,4-5-27-15,1-14-5 16,1-4-5-16,6-9 10 16,-3-5 8-16,3-1-27 15,0-1-19-15,-5 1-38 16,6 2-10-16,-5 2-6 16,-3-1 0-16,4 1-2 15,0 1 0-15,-1 6-1 16,0 10 0-16,-3 15-1 0,1 9-3 15,0 16-9-15,-1 3-8 16,-2 12 2-16,-1 4 1 16,-1 9 9-16,3 8 8 15,1 3 0-15,-1 11 1 16,3 7 0-16,-3 5 0 16,2 8 1-16,2-1 0 15,-5 0 1-15,0 6 2 0,-1 2 1 16,-1 0-1-16,0 2-1 15,-2-4 0-15,2-9-3 16,0-4 0-16,2-14 0 16,0 1-1-16,1-7 0 15,1-7-1-15,1-2-16 16,-1-9-20-16,-4-10-102 16,3 2-79-16,-3-8 131 15</inkml:trace>
  <inkml:trace contextRef="#ctx0" brushRef="#br0" timeOffset="34940.11">6908 11040 901 0,'6'5'388'16,"7"4"-203"-16,1 0-5 15,7 3-40-15,0-2-39 16,0 0-60-16,-1 1-19 16,3 0-15-16,-4 2-2 15,7 2-1-15,1 0-26 16,4 3-114-16,6-4-110 15,3 0 143-15</inkml:trace>
  <inkml:trace contextRef="#ctx0" brushRef="#br0" timeOffset="35295.12">7599 10935 933 0,'-1'1'378'16,"6"4"-208"-1,6 13-44-15,1 6-9 0,0 8 0 16,5 10-24-16,-3 3-14 16,5 8-36-16,-3-3-16 15,5-2-19-15,2-4-3 16,-2-4-3-16,5-3 20 16,-2-3-78-16,0 0-43 0,3-5-197 15,-6-5 169-15</inkml:trace>
  <inkml:trace contextRef="#ctx0" brushRef="#br0" timeOffset="35522.44">7988 10935 941 0,'-5'-5'504'15,"-1"8"-145"-15,-7 4-178 16,-4 8-62-16,-8 13-76 15,-6 4-14-15,-4 14 0 16,-1 5 3-16,-6 5 1 16,-1 0-3-16,-1-2-13 15,4-5-7-15,4-1-32 16,5-1-51-16,1 1-155 16,-5 3-278-16,-1 1 324 15</inkml:trace>
  <inkml:trace contextRef="#ctx0" brushRef="#br0" timeOffset="84368.96">4158 2074 562 0,'1'-35'343'15,"-34"35"-71"-15,-3 5-65 16,-3 3-27-16,-7 11-70 16,2-5-27-16,-1 3-28 0,4 4-10 15,4-1-17 1,5 2-1-16,-1 2-4 0,3 0-5 16,3 7-8-16,-1 3-3 15,2 7-7-15,-3 5 0 16,0 8 0-16,7 1-1 15,4 2-2-15,2 1 0 16,4-3 0-16,1 1 0 16,5 2 1-16,1 3 1 0,4 2 1 15,0 4 2-15,-2 3 0 16,1-1 0-16,-1-1-1 16,1-7 0-16,2-4 16 15,4-2 6-15,0-1 1 16,-1-1 1-16,4 1-16 15,2-5-5-15,4-3-3 16,3 0 0-16,2-8 0 16,-1 2 0-16,4-3 0 15,-1-5 1-15,-2 1 0 16,2-2 0-16,-4 1 1 16,1 4 1-16,-4 2-2 15,0-1 1-15,-4 1-2 16,-1 0 0-16,-3-1 2 15,2-2-1-15,-3-4 2 16,-2 0 1-16,-4-5 3 16,-6 4 26-16,-7-4 13 0,-5 2 2 15,-10-2 1-15,-9 0-23 16,-7 3-14-16,-3 1-2 16,-7 7-5-16,-1 2-2 15,0 1-2-15,3-1 0 16,10-1-1-16,4-3 1 15,12-5-1-15,2-3 0 16,9-7-4-16,5-6-6 16,13-2-13-16,6-3-3 15,8 1 0-15,7 2 5 0,0-3 12 16,5 6 4-16,2-3 2 16,3 1 2-16,7 9 0 15,-1-1 0-15,2 8 1 16,-7 4 1-16,-8 7 3 15,-7 6 2-15,-11 16 2 16,-7 9 0-16,-14 18 1 16,-10 10-2-16,-10 18-2 15,-5 9-1-15,-2 15-1 16,3-1-2-16,7 2-2 16,-1 7 1-16,12-9-1 15,3-2 0-15,12-5-2 16,9-13-2-16,9-9 2 15,12-5 0-15,12-21 1 16,14-10 0-16,14-15-8 16,5-10-13-16,21-10-67 15,-2-7-64-15,3-11 94 0</inkml:trace>
  <inkml:trace contextRef="#ctx0" brushRef="#br0" timeOffset="95503.79">14268 9101 422 0,'-1'0'165'0,"-5"19"-99"16,-10 35-53-16,5-18-9 15,-1 8-1-15,0 11 0 16,3 13-2-16,3 16-1 15,0 6 0-15,4 8 0 16,-3 4 0-16,5 12 1 16,0 5 0-16,0 14 0 15,0 6 0-15,7 11 0 16,-1 11 0-16,4 14-1 16,3 11 1-16,-4 8-1 15,0 4 0-15,-4 18 0 16,-1 3 0-16,-2 15 0 15,-1 5-5-15,-1-1 70 16,1 1 29-16,1-5 42 16,1-1 18-16,2-6-65 15,0-2-28-15,1-7-41 0,-2-2-10 16,0-8-6-16,-1-6-1 16,3-9-1-16,3-13 0 15,1-18-1-15,0-9 1 16,-2-17 30-16,-2 1 13 15,-1-11 25-15,-1-7 3 16,-1-7-25-16,2-12-13 16,-3-11-24-16,-1-8-11 0,-1-18-92 15,0-13-89-15,-7-22 111 16</inkml:trace>
  <inkml:trace contextRef="#ctx0" brushRef="#br0" timeOffset="96300.45">10667 13029 623 0,'62'87'214'0,"-16"-73"-192"16,5 1-11-16,10-2-1 16,7-1-2-16,17-2-6 15,11 3-1-15,6-3-1 16,6-2 1-16,14 1 0 16,5-2 0-16,21 0 0 15,9 0-1-15,18-3 0 16,0 0-1-16,17-4 0 15,8-3 0-15,9 0 1 16,13-2 0-16,13-1 2 16,1 4 0-16,10-3 13 0,5 1 24 15,10-3 22-15,5 0 4 16,9-3-9-16,4 1-24 16,2 0-20-16,3 0-3 15,1 5-2-15,0 1-2 16,-4 4 2-16,1 0-7 15,1 0 25-15,-2 2 5 16,-18-3 4-16,9 0 10 16,-13-4-18-16,-5-2 0 0,7-1-5 15,-27-2-3-15,-14 1-4 16,-7-1-4-16,-17-3-3 16,-12 1-1-16,-21-2-85 15,-16 2-104-15,-28-1 118 16</inkml:trace>
  <inkml:trace contextRef="#ctx0" brushRef="#br0" timeOffset="100670.05">15184 9005 216 0,'-10'30'124'16,"2"2"-24"-16,6-2-25 16,-4-2-15-16,4 1 6 15,-3-2 23-15,-3 2 10 16,-4 5-9-16,4 0-13 15,0 7-32-15,0-3-12 16,3 6-14-16,0 0-4 16,-6 2-6-16,2-2 0 0,-1 0-6 15,-2-1 0 1,0-3-1-16,1 2 0 0,-2-1 0 16,3 3-1-16,1 9 2 15,-1 1 0-15,2 7 4 16,-5 4 3-16,-2-3 2 15,7 3-1-15,-6-2-4 16,1-6-1-16,-1 1-3 16,-2-1-1-16,-1 3 1 15,2 3-1-15,0 1-1 16,-1-1 1-16,1-5 0 16,1 1 0-16,1-3 2 15,0 1 1-15,3 6 2 16,-3-3-1-16,-2 7-2 15,1 1-2-15,-2-1-1 16,0-4-1-16,2-5 0 16,-2-3 0-16,3-2 0 0,-1 0 0 15,5 4 0-15,1 1 1 16,-1 1-1-16,0 1 1 16,-2-5-1-16,4 0 0 15,-2 1 0-15,-2-2 1 16,-3 5 1-16,-3 3 0 15,0 2 4-15,0 4 13 16,1-3 6-16,0-3 2 16,1-4 5-16,1-4 0 15,3 1 10-15,-2 4 2 0,-1 7-6 16,-3 4-7-16,-3 5-11 16,-3-1-2-16,-2 1-5 15,1-1-4-15,1 2-4 16,-4 2-2-16,-2 8 0 15,-1 2 0-15,1 3 7 16,0 1 4-16,-1-2 4 16,6 5-1-16,-4 12-7 15,-2 3-5-15,1 4-3 16,-8 2-1-16,1 9 0 16,0 2 0-16,-3 7 1 15,0-1-10-15,1 1 32 16,0 3 5-16,0-2 9 15,3 1 13-15,1-7-28 16,-1 7-4-16,4 2-7 16,0 0-4-16,-4 8-5 0,2-8-1 15,-1 2 15-15,-2-2 5 16,1 0 7-16,-1-1 7 16,-1 2-11-16,1 1-4 15,-1-2-7-15,2 2-6 16,2-2-5-16,2-3 0 15,3-6-2-15,4 0 4 16,2-2 11-16,0-5 5 16,7-11 12-16,-3-9 1 0,8 0-6 15,1 1-5-15,-3-5-10 16,1-11-4-16,-1-30-11 16,3-11-21-16,1-21-86 15,6-12-82-15,-1-9 114 16</inkml:trace>
  <inkml:trace contextRef="#ctx0" brushRef="#br0" timeOffset="101483.11">15467 9432 455 0,'-1'-9'252'16,"1"2"-37"-16,-4 0-33 16,1 6-45-16,0 1-15 15,-1 3-27-15,1-3-5 16,3 0-1-16,0 0-4 15,0 0-7-15,0 0-7 16,0 6-21-16,7 8-9 16,22 36-17-16,-12-21-8 0,6 7 1 15,-1 5 7-15,3-1 13 16,-4 1 2-16,-2-1-7 16,2-2-8-16,-4-2-13 15,-1-3-4-15,3 1-3 16,-7 1-1-16,5 0-2 15,2 0 1-15,-9-7-34 16,2-3-31-16,-2-6-111 16,-4-6-78-16,5-6 155 15</inkml:trace>
  <inkml:trace contextRef="#ctx0" brushRef="#br0" timeOffset="101764.07">15783 9593 649 0,'-31'-30'348'0,"22"47"-100"16,-3 6-70-16,-5 2-16 15,2 6-38-15,0 1-20 16,-1 4-18-16,0-2-12 15,-1 0-33-15,-2 0-11 16,1-2-22-16,4 3-18 16,0-2-51-16,1-3-35 15,0-7-73-15,2-5-25 0,5-10-161 16,2-3 229-16</inkml:trace>
  <inkml:trace contextRef="#ctx0" brushRef="#br0" timeOffset="102232.62">15723 9158 501 0,'-39'-34'296'16,"34"38"-23"-16,1 2-81 16,5 7-64-16,0 4-28 15,0 2-18-15,2 4-6 16,-1-2-10-16,1-7-5 15,10 0-33-15,0-8-12 16,-3-6-8-16,5-5 4 16,-6-10 19-16,0 0 5 15,2-4-2-15,-6 5-5 0,-3 1-11 16,-2 2-3-16,-2 1 14 16,-3 1 8-16,-1 0 6 15,-2 0-2-15,-2 3-17 16,-1 0-11-16,-6 4-15 15,10 4-7-15,-1 2-32 16,0 0-25-16,6 3-75 16,0 1-83-16,2 4 143 15</inkml:trace>
  <inkml:trace contextRef="#ctx0" brushRef="#br0" timeOffset="102772.07">16175 9575 678 0,'-20'41'365'15,"30"-41"-130"-15,0 0-76 16,6 0-43-16,-1 2-74 15,0 3-18-15,7-1-15 16,-8 0-2-16,9 0-4 16,-3-1-1-16,2 0-2 15,3 0-1-15,-5-1-64 0,1-2-45 16,-2 4-133-16,0-1-128 16,-5-3 238-16</inkml:trace>
  <inkml:trace contextRef="#ctx0" brushRef="#br0" timeOffset="103057.12">16389 9539 765 0,'-63'-82'367'0,"63"80"-141"16,0 2-36-16,0 0-49 16,0 0-29-16,0 0-47 15,0 0-10-15,0 0-38 16,7 4-10-16,6 1-6 16,32 12-2-16,-26-16-21 15,1-1-21-15,1-2-69 16,2-3-67-16,5 1 111 15</inkml:trace>
  <inkml:trace contextRef="#ctx0" brushRef="#br0" timeOffset="103502.77">16942 9378 585 0,'15'-10'347'16,"-30"31"-61"-16,1 13-89 16,2 6-13-16,2 14-38 15,3 4-22-15,5 0-34 16,2-4-29-16,7-16-42 15,1-4-11-15,4-17-4 16,5-4 2-16,2-6 7 16,1-8 4-16,8-6 2 15,-3-7-2-15,7-6-2 16,-1 0 1-16,-3-9 2 16,-4 2 4-16,-5-8 0 15,-5-6-2-15,-5-3-4 16,-1-2-1-16,-9-4 1 15,-6 1 1-15,-14 1 1 16,-6 3 1-16,-9 9-10 16,0 10-14-16,-5 17-45 0,-2 5-52 15,-11 16 63-15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17:49.50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3T06:18:56.539"/>
    </inkml:context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2785 2930 510 0,'14'28'185'15,"8"3"-143"-15,6 13-63 16,-1 3 0-16,5 9 2 16,-2 4 5-16,-1 2 26 15,4 1 13-15,5 8 16 16,3 7 4-16,-2 15-11 15,1 7-11-15,1 4-41 16,-3 5-23-16,2 10-17 16,-1 3 0-16,1 10 25 15,1 2 17-15,4 10 16 16,2 3 0-16,6 12-23 16,-1 6-46-16,11 7 46 15</inkml:trace>
  <inkml:trace contextRef="#ctx0" brushRef="#br1" timeOffset="8282.87">14124 8134 342 0,'7'32'150'0,"-4"-41"-38"16,-1-1-107-16,5-3-1 15,-1-3 6-15,-4-1 9 16,3-2 26-16,-2 1 12 16,-3-1 14-16,3 2-5 15,-3-5-28-15,3-2-12 16,0-5-19-16,4 0 2 16,0-1 24-16,1 0 13 0,-1-1 21 15,-2 1 3-15,-2 1-19 16,1-2-12-16,-1 1-24 15,0-4-9-15,-2-3-6 16,1-2 0-16,-2-6 1 16,-2-1 2-16,1-5 4 15,-4-5 0-15,0-5-2 16,1 0-2-16,-2-1-3 16,2 0 1-16,-2 3 4 15,-3-2 0-15,-3-5 0 16,1-1-3-16,-1-10-6 15,2-1-2-15,-3 1 3 16,-6 2 3-16,1 4 3 16,-1-1 0-16,-4-7-2 15,0-3-6-15,-7 1 0 16,-3-1 3-16,-3 8 2 0,3-3 8 16,-5-1 13-16,3 4 5 15,-4-12 13-15,1 5 1 16,-5 2-6-16,-1 0-6 15,1 5-9-15,-1 3-3 16,3 0 2-16,-1-6-1 16,-8-1-4-16,-5-3-3 15,-8 1-6-15,-5 7-2 16,-5-2 1-16,2-3 0 16,4-2 2-16,4-2 1 0,-4 6 3 15,-1 5-1-15,-14 9-1 16,-7 0-2-16,4 1-2 15,-4-1-1-15,-2-7 0 16,-1 0 0-16,-10 3 1 16,-2 3 1-16,2 8-2 15,-2 0-1-15,-5 4 0 16,-4 2-1-16,-5-1 1 16,4 1-1-16,-1 0 0 15,0 2 0-15,-7 2-2 16,-2 3 0-16,-1 2 1 15,2 2 1-15,-6 7 1 16,-2 2 0-16,1 7 0 16,-3 0-1-16,3 3 0 15,0 4-2-15,0 1 0 16,0 5 0-16,-4 0-2 16,-2 4 1-16,4 3 1 0,-1 0 0 15,4 8-1-15,-2 2 0 16,-3 7 1-16,2 2 0 15,4 5 1-15,-4 4 1 16,8 5-2-16,-5 5 0 16,-3 10-17-16,-2 3 0 15,-3 4-1-15,11 2 1 16,-1 3 15-16,5 0 1 16,0 2 0-16,-3 2 1 0,7 2 1 15,0 6 0-15,-2 11-2 16,9 7 0-16,-5 6-21 15,6 0-2-15,-8 4-5 16,-4 1-6-16,16 4 9 16,-6 7-9-16,3-4 0 15,-1-2 6-15,1-2 13 16,6 8 11-16,4 9 6 16,3 3 1-16,-3 15-1 15,-1-4-1-15,11 4-12 16,-3 3-13-16,-4-4-13 15,0 5-1-15,-7-2 13 16,6-3 12-16,17 4 15 16,5-8 1-16,4 2 2 15,7 1 0-15,-10 0-1 16,3 4-1-16,2 1 0 0,5-4-1 16,12 0 0-16,6-2 1 15,9-3-4-15,2-2-1 16,1-2-1-16,1-2 0 15,3-2 3-15,0 1 2 16,9 2-1-16,1-2 0 16,8 6 0-16,3-3 0 15,4-5 2-15,6 0 0 16,9-6 2-16,1 1-1 16,8-1-1-16,1-5 0 0,9 2 2 15,-1-1 0-15,7 4 1 16,-2-1-2-16,-1-2-1 15,1-2-1-15,2 2-1 16,5-3 2-16,11-6 0 16,-2-1 0-16,4-2 1 15,-1 2-1-15,1 2 2 16,-2 0 4-16,2-6 3 16,0-3 0-16,1-4-5 15,7-1-4-15,1-4-26 16,6-4-13-16,9-7-13 15,2-1-1-15,1 0 22 16,-5-1 14-16,-1 2 20 16,0 2 3-16,4-5 1 15,4 2-1-15,5-3-5 16,-2-1 0-16,5 0-1 0,-1 1 3 16,3-6 1-1,5-2 1-15,-2-2 15 0,-5-5 6 16,3-3 15-16,-2-2 6 15,10-6-8-15,8 2-9 16,-4-4-13-16,2 2-8 16,-1-1-6-16,0 0 0 15,8-3-2-15,-3-1 1 16,3-3-1-16,1 0 0 16,1-6 0-16,4-6 3 0,2-1 2 15,0-4 5-15,6-5 1 16,-3-2 0-16,2-8-3 15,1-4-4-15,-1-4-2 16,4-2-1-16,-5-6-1 16,0-2 1-16,-4-6-1 15,1-4 1-15,-4-2 0 16,2 1 1-16,-5-3 1 16,0 1 0-16,2-7 0 15,-3-3-1-15,5-8 0 16,-3 0-1-16,2-7-1 15,3-2 0-15,-6 0-1 16,1 0 0-16,-3-1 1 16,1 2 0-16,-9-6 2 15,-2-2 1-15,-1-5 7 16,-1-3 1-16,7-1 2 0,-3-5-2 16,-4 4-5-1,0-2-3-15,-4-5-1 0,2 7 1 16,-2-15 4-16,-7 0 4 15,-6 2 7-15,-2-2 2 16,2 11-2-16,1 1-3 16,1-1-8-16,-4-2-3 15,-8-1-1-15,-3 0-1 16,-7 6 1-16,0-3 0 16,-2-1 0-16,3-2 0 0,-2-7 3 15,-6-1-1-15,-6 4 1 16,0 4-2-16,-3 7-2 15,5 3 0-15,3-3-1 16,-2-4 0-16,0-3 0 16,0 0 0-16,0 3-1 15,-4 2 0-15,-5 3 0 16,-1 2 0-16,-5 0 0 16,-1-5 0-16,6-2 0 15,-2 0 0-15,-1 6 0 16,1 7-1-16,-3 5 0 15,-2 1 2-15,-1-3-1 16,2-2 1-16,-1-1-1 16,-1-1-1-16,-2 3 1 15,-2 2-1-15,-7 8 1 16,7 3 0-16,-6 6-1 16,2 2 1-16,-3-2-3 15,-9-3-1-15,-1-4-3 0,1-4 1 16,0 0 2-16,0-1-2 15,0 0 7-15,-2 3-21 16,-3-1-9-16,-1 6-2 16,-1 6-12-16,-4 1 19 15,-2 9 10-15,-2-4 3 16,-1-3 7-16,1 2-2 16,2-2 2-16,1 3 1 15,-2 4 7-15,2-1-18 0,-5 2-24 16,-3 2-16-16,-5 2-53 15,1 0-5-15,-1-2 6 16,-1-1 15-16,5-4 22 16,0 1 0-16,4 2 13 15,3 3 2-15,4 2 48 16,-5 7 45-16,-1 4 36 16,1 1 0-16,-4 2-23 15,3 0-25-15,-1-5-63 16,-2 2-56-16,-1-2 57 15</inkml:trace>
  <inkml:trace contextRef="#ctx0" brushRef="#br0" timeOffset="42602.13">14062 8593 102 0,'3'28'56'0,"-5"-28"-12"15,3-1-18-15,-1-1-68 0,-1 1 32 16</inkml:trace>
  <inkml:trace contextRef="#ctx0" brushRef="#br0" timeOffset="42741.28">14055 8609 103 0,'-1'3'56'16,"1"2"-16"-16,0-1-11 15,-1-1-20-15,1 0-4 0,-1-3-11 16,0 0-26-16,0 0 22 16</inkml:trace>
  <inkml:trace contextRef="#ctx0" brushRef="#br0" timeOffset="48206.32">14873 5501 147 0,'50'-26'41'0,"-48"28"-46"16,0 3 11-16,1-4 48 15,-3-1 22-15,0 0 25 16,0 0 3-16,0 0-19 16,0 0-17-16,0 0-26 0,0 0 2 15,0 0 10-15,2 6 3 16,2 10 13-16,5 29 1 16,-9-28-16-16,0 2-7 15,-4-1-21-15,1 2-12 16,-1 1-10-16,-1 2-1 15,0 1-1-15,0 0-1 16,0 3 0-16,-3 0 0 16,1 2 3-16,-2 1 2 15,0 2 2-15,1 3 1 0,1 1-1 16,1 1-2-16,1 0 0 16,-2-2 2-16,4 2 3 15,-4 0-1-15,0 3 2 16,-1 0-1-16,-2 1-1 15,1 3 0-15,-1 0 4 16,0 0 2-16,-3-3 15 16,-2-1 2-16,0-3-4 15,1 0-7-15,-1 0-13 16,3 3 1-16,0-1 7 16,0 3 5-16,0-1 10 15,-4 4 4-15,2-1 2 16,3-1-4-16,-1-2-12 15,4-5-7-15,3 1-11 16,-5-3 0-16,-1-1-3 16,-1 3 0-16,-6-3 0 15,0 6 1-15,0-1-2 0,-1 4 1 16,2 3 0-16,-3 1-1 16,0 1 1-16,1 0 2 15,2-1 6-15,0-1 1 16,-1-3 1-16,1 0-3 15,-5 0-5-15,0-2-2 16,1 3 0-16,-1 1-1 16,3 1 0-16,-1 2 0 15,-4-1 0-15,2 0 1 0,-1-2-1 16,-1 0 1-16,4-1-1 16,-2-2 1-16,4 2-1 15,-3 1 0-15,0 1 0 16,-1 4-1-16,-6-1 1 15,-1 4-1-15,-4-3 0 16,-2-3 1-16,1 0 0 16,0 0 0-16,-2 0 0 15,0-2 0-15,-5 1-1 16,1 0 0-16,-4 2 0 16,3 5 0-16,3 1 0 15,2-2 2-15,2 0-1 16,0-2 1-16,-4-3-1 15,1-3 1-15,-3-2 0 16,-7-1 1-16,1 4-1 16,-3 2 1-16,-3 4-1 15,4 0-1-15,3 2-1 0,-5-3 0 16,12-1-1-16,-3-2 0 16,1-5 1-16,6-1 1 15,-10 0 1-15,1 0-1 16,-5 3 0-16,0 2 0 15,-3 3-1-15,1 0 1 16,8 1-1-16,-4 0 1 16,11-3 3-16,6-3 0 0,-11-5 9 15,7-2 5 1,-9-6 4-16,-5 1 0 0,4 0-6 16,-3 2-6-16,-1-1-6 15,1 5-2-15,1-1-2 16,0-2 0-16,6 3-2 15,0-3 2-15,-3 3 0 16,-2 0 0-16,-7-2 0 16,-1 3 0-16,-4-4 0 15,-2-1-1-15,2 5-3 16,-3-4 0-16,6 0-1 16,2 1 0-16,-6-5 1 15,0 4 3-15,-10 5 0 16,-2-2-1-16,-5 0 0 15,-4-1-1-15,8-2 1 16,3 2 1-16,-2 0 0 16,2-3 0-16,-8-1 1 15,-4-7 1-15,0-1 3 0,6-3 0 16,3-4 1-16,-1-1-1 16,-4 0-2-16,-7 0-2 15,-7-3-1-15,4 7 0 16,6-4-1-16,1-1 1 15,-2 2 0-15,-2-9 1 16,-9 5 3-16,-1 0 3 16,6-5 3-16,4 0 1 0,1-2 0 15,-1 1-2-15,-6 2-3 16,-7 1 0-16,5-1-3 16,4-2 0-16,0 1-1 15,3 1 2-15,-8 1 0 16,-6-2 2-16,8 2 2 15,5-2 3-15,0-1 7 16,3 4 0-16,-9-1-1 16,-5 0-3-16,6 1-10 15,5-3-2-15,6-3 0 16,4 1-1-16,3-3 0 16,-6-1 1-16,-3 1 3 15,1-3 3-15,7 2 0 16,7-4 4-16,9-5-1 15,0-1-3-15,-6-4 1 16,3-2-2-16,-2-3 0 16,-2 2 0-16,7 0-2 15,-3-2-2-15,11 1-1 16,0-4-1-16,-2-2-1 0,-2-2 0 16,-6 0 0-16,0 1 0 15,1-3-1-15,0-2 0 16,1 1 0-16,3-5-1 15,4 2 0-15,4 1 0 16,-4-3-1-16,3 1-8 16,-10-2-15-16,0-2-1 15,-1-1-1-15,0-5 10 0,4-2 15 16,2 3 2-16,1-5 1 16,4 1 1-16,7 5 0 15,-5-3 0-15,-5 3-1 16,2 3-4-16,-9-3-5 15,3-2 1-15,1-3 0 16,-2-3 4-16,8-6 4 16,-2 1 1-16,3-1 0 15,0 4 1-15,-6 3 3 16,4 5 0-16,-5 2 3 16,-2 0-1-16,-1 0-1 15,-4-1-1-15,-3-6-2 16,6-2-2-16,4-11-1 15,2 0 1-15,0 1-1 16,-4-2 1-16,-5 4 13 16,0-2 6-16,-4-7 7 15,2-8 2-15,6-11-12 0,1-7-4 16,4-4-7-16,-6 3-2 16,-8-13-1-16,-6-5 0 15,-7-15-1-15,-2-2 1 16,3-5 0-16,8-6-1 15,3-4 2-15,-7-11-1 16,-3-18-1-16,-6 1 0 16,-2-10-1-16,8-9 0 15,6 0 0-15,-3-5 0 0,1-18 0 16,-8 4 0-16,-6-14 0 16,4 3-1-16,2 1 1 15,4-3-1-15,4 13-1 16,3-1-3-16,-6 11-9 15,-1 12-11-15,-4 0-36 16,3 3-36-16,9 13-99 16,4 0-97-16,10 6 183 15</inkml:trace>
  <inkml:trace contextRef="#ctx0" brushRef="#br2" timeOffset="54724.89">14218 7951 181 0,'7'45'139'0,"-14"-45"46"15,2 0-10-15,-3 0-15 16,-4 0 0-16,0 2-22 15,-3 1-19-15,2 1-34 0,1-2-18 16,7 5-26 0,1-1-10-16,0 0-9 0,0 1 1 15,1 1 1-15,1 0-2 16,0 5-10-16,2 0-2 16,-5 0-8-16,5 0-1 15,5-3-2-15,-2-1-2 16,5-8 9-16,-2 0 8 15,3-5 18-15,-3-3 7 16,4-2-2-16,6-3-4 0,-2-6-12 16,6-3-4-16,-5-7 12 15,-4-2 7-15,-5 2 11 16,-1 3 8-16,-7 2 2 16,-4 3 2-16,-1 6-3 15,-6 1-6-15,-1 6-17 16,-2 5-10-16,-4 2-16 15,1 6-4-15,1 5-8 16,1 2-3-16,3 7-2 16,2 3-1-16,8 3 0 15,4 1 1-15,5 0-1 16,-1-7-1-16,7-5 1 16,-1-2 1-16,3-10 5 15,7 3 3-15,-1-7 3 16,2-2 2-16,-3-8 3 15,3-3 1-15,-6-5 1 16,-5-1 2-16,-4 0 5 0,-6-3 3 16,-3-1 4-16,-7 1-2 15,0 5-4-15,-3 4-4 16,3 13-7-16,-1 1-3 16,3 8-6-1,5-3-3-15,0-1-1 0,-9 18 1 16,0 2 2-16,4 1 1 15,5-11-4-15,1-2-2 16,2-4-24-16,7 2-26 0,-1-3-58 16,-4-5-38-16,4-1-81 15,-4-3-52-15,-2 1 186 16</inkml:trace>
  <inkml:trace contextRef="#ctx0" brushRef="#br2" timeOffset="56689.83">14209 7137 123 0,'25'-56'88'16,"-26"58"0"-16,1-1-33 16,-1-4-40-16,1 3-6 15,0 0 17-15,0 0 15 16,-1 0 34-16,-2 0 7 15,3 0-17-15,-2 7-15 16,-1 12-32-16,-8 24-10 0,8-23-1 16,-3-2 0-16,5 1-1 15,0-1-1-15,1 1-2 16,2 4-2-16,-2-2 21 16,0 6 3-16,1 3 1 15,-1 4 2-15,-1 0-20 16,0 0-4-16,0-3 0 15,1 0 0-15,1 2 6 16,5-2 4-16,-3 1 3 16,1-1 1-16,2 0-7 15,-4-3-4 1,-1-15-2-16,0 1 0 0,1 44 1 16,-1 0-1-16,-2 0 0 15,-1-18 1-15,0-6-3 16,-3-2 1-16,3-2-1 15,0-3 0-15,-2-6 0 0,2-2 0 16,-1-6-1-16,0-4 0 16,1-2-1-16,2-1 0 15,0-5 2-15,-1 2 4 16,1-3 39-16,0 0 12 16,-1-1 4-16,0 0-2 15,-1 0-36-15,-1-16-8 16,-8-31 9-16,8 29 4 15,-3-10 0-15,2-3-3 16,0 1-15-16,3 0-5 0,-3-4-4 16,2 0-1-16,3 0 0 15,-2-5-1-15,-1 6 0 16,3 0 1-16,-1 3 1 16,0-1 0-16,1-1 2 15,1 2-1-15,-5-4 0 16,3-1-1-16,-2-4-1 15,-1-4 0-15,3-1 1 16,1 2 0-16,-1 5 0 16,0 3 1-16,0 9 1 15,0 1 0-15,2 5 1 16,-2 0 0-16,0 2 6 16,-2 1 2-16,-1 0 3 15,1 1 0-15,0 3-4 16,2 1-3-16,-1 5-4 15,-2-1-1-15,4 8 5 16,-2-4-4-16,1 4-10 16,0 0-1-16,0 0-8 0,0 0 4 15,0 0 10-15,0 0 1 16,4 9 1-16,2 8 1 16,25 29-2-16,-26-22-1 15,0 4 0-15,1 3 0 16,4 4 0-16,0-3 0 15,0 2 1-15,0 5 0 16,-1 2 0-16,-2 2 1 0,-1-4-1 16,1-2 0-16,-3-2 0 15,2-1 0-15,-2-1-1 16,-2-4 1-16,4 0-1 16,-4-1 1-16,3-3-1 15,3 1-1-15,-8-12-15 16,1-5-20-16,-1-6-52 15,-4-4-33-15,3-7-63 16,-4-2-34-16,1-12 140 16</inkml:trace>
  <inkml:trace contextRef="#ctx0" brushRef="#br2" timeOffset="58080.39">14178 6694 300 0,'0'0'169'0,"0"1"-17"16,0 0-24-16,-1-1-23 15,1 0-6-15,0 0-15 16,-1 0-8-16,1 0-6 16,-1 0-7-16,0 0-13 15,-1 0-3-15,2 0 0 16,-3 7-1-16,0 0-2 15,0 0-2-15,-1 3-14 16,2-2-2-16,-6 29-4 16,10-29-2-16,-2 5-8 0,0 2-5 15,0 3-4-15,-2 2 0 16,4-1-2-16,1-2 0 16,-2 1 0-16,2-2-1 15,-3-1 1-15,-1 0-1 16,6 1 1-16,-2-1 0 15,0 1 0-15,-1 1 0 16,-2 1 1-16,0 3-1 0,2 2 0 16,1-1 0-16,-1 3-1 15,-2-1 1-15,1 4-1 16,1 0 0-16,3 4 1 16,-1 0 0-16,-2 3 2 15,0 3 0-15,0-1 1 16,0 0-1-16,1-4-2 15,-1 2 1-15,-2-6-1 16,1 3 0-16,1 3 0 16,1-3 0-16,-1 5 0 15,-2 3 1-15,-1 3 2 16,-3 5 2-16,1-1 0 16,1 3 0-16,2-2-3 15,0-1 0-15,2-2-2 16,1-3 1-16,-3-5-1 15,5-1 1-15,-1 4 0 16,2-5 0-16,-5 7 1 0,0 2 1 16,0 3-1-16,-1 5 0 15,0 0-1-15,3 1-1 16,-2-4 0-16,0 1 0 16,4-1-1-16,-3 2 0 15,2 9 1-15,1 5-1 16,-2 9 1-16,1 2 0 15,0 2 0-15,-2-3 0 16,1 0-1-16,1 5 0 0,0 3 0 16,0 7 0-16,-2 5 0 15,4-4 1-15,-3 2-1 16,3 2 0-16,0 8 1 16,-1 8-1-16,-2 1 0 15,-2 0 1-15,2 5-1 16,-3 3 1-16,1 3-1 15,-1 1 1-15,-1 1-1 16,1 1 0-16,-1 2 1 16,3-2 0-16,-3-1-1 15,4 5 1-15,-5-1-1 16,-4 4 1-16,-3-3-1 16,-4-2 1-16,2 2-1 15,-2-1 1-15,3-7-1 16,1 2 1-16,0-2 0 15,3 3 0-15,-3-3 0 16,-2-4 0-16,-1-4-1 16,-1 0 1-16,-1 2 1 0,3-5 0 15,6-9 0-15,1-5 0 16,5-7-1-16,-1-3-1 16,0-6 0-16,7-4 0 15,0-12 0-15,2-4 0 16,2-10 0-16,-7-12 0 15,0-10-1-15,0-6-4 16,1-15-52-16,4-5-41 0,0-22-122 16,3-19 131-16</inkml:trace>
  <inkml:trace contextRef="#ctx0" brushRef="#br2" timeOffset="59595.13">14198 7112 299 0,'-31'19'167'0,"30"-32"-23"16,0-2-28-16,-5-4-37 15,6 0-9-15,0 4-5 16,-4-3 12-16,5 2 17 0,-3-4 4 16,-3-4-6-16,5 0-12 15,-3-6-25-15,1 0-11 16,2-10-18-16,-2-2-10 16,0-10-10-16,1-3-3 15,1 1-1-15,0 2 1 16,0 3 0-16,-3 3 0 15,6 1-1-15,-2-5-1 16,2-7 0-16,0-10 0 16,-3-10-1-16,3-2 1 0,-3-3 0 15,2 2 2-15,-2 4 2 16,0-4 1-16,-2-7 4 16,-3-4-1-16,4 1-1 15,-6 1 0-15,1 1-4 16,0-3 1-16,-7-14 0 15,6-1 0-15,1-5-1 16,-1 5 0-16,5-3-2 16,-4-4 0-16,-3-2 0 15,1-1 0-15,-4 6 0 16,5 0 0-16,-1-3 0 16,-1-4-1-16,3-3 0 15,-2 0 1-15,1-5-1 16,4 2 0-16,1 4 0 15,-5 2 0-15,0 7 0 16,3-1-1-16,-6-3 1 0,10 10 0 16,-2 2-1-16,0 3 0 15,6 6 1-15,-4-6-1 16,8 7 1-16,1 6-1 16,1 9 1-16,-4 6-1 15,5 1 1-15,-9 5 0 16,4 7 1-16,-2 5-1 15,-1 15 0-15,1 6-1 0,0 9-2 16,-4 7-5 0,4 4-17-16,1 5-59 0,-5 7-149 15,6 4 152-15</inkml:trace>
  <inkml:trace contextRef="#ctx0" brushRef="#br2" timeOffset="61651.22">14243 7925 214 0,'-19'27'112'0,"15"-27"-30"15,2 0-40-15,-3-1 2 16,4 0 5-16,0 1 4 16,0 0-11-16,0 0-11 0,1 0 3 15,0 0 10-15,0 0 11 16,0 0-2-16,0 0-18 16,11 0-8-16,3-1 8 15,26-5 11-15,-19 1 11 16,3-1-3-16,5-4-15 15,5 3-7-15,7 1-3 16,3-6 4-16,1 0 10 16,1 0 0-16,-1-9-11 15,4 6-9-15,10-1-15 16,4-4-4-16,7-1-2 16,1 1-1-16,0 3 0 15,5 0 0-15,-10 2 0 16,6 0-1-16,8-3 1 15,-3-1 0-15,22 3 0 16,-2 0 1-16,3-3-1 16,2 2 0-16,2-9 1 0,3-1 1 15,-5-2 0-15,10-2 1 16,2-3-1-16,1-1 4 16,12-3 6-16,-8-1 2 15,0 1 13-15,3 3-3 16,-2 1-3-16,3 1-2 15,-5 4-11-15,1-2-2 16,2 3-4-16,0 0 1 0,-3 1-2 16,-1-3 0-16,-3-3-1 15,5 3 0-15,-1-2 2 16,0-2 1-16,1 4 3 16,1-3 1-16,9-1 0 15,-7 2-1-15,3-3 19 16,-2 4 4-16,-4 4 2 15,3 4 0-15,-11 6-22 16,0 0-4-16,-3 6-3 16,5-1 0-16,-11-2-1 15,-6-2 1-15,-5 0-1 16,-5-2 1-16,-6 1 0 16,-3 3-1-16,-20-1-23 15,-7 4-47-15,-25 5-233 16,-14 1 203-16</inkml:trace>
  <inkml:trace contextRef="#ctx0" brushRef="#br2" timeOffset="64711.48">14282 7907 90 0,'0'33'61'16,"1"-30"-12"-16,1-2-10 15,0 0 5-15,-2-2 1 16,0 0 11-16,0 0 25 16,0 0 8-16,0 1-6 15,0 0-11-15,0 0-27 16,0 0-15-16,0 0-6 16,0 0 3-16,0 0 9 15,0 0 3-15,0 0 0 16,0 0 0-16,0 0-1 15,0 0-3-15,0-1-9 16,0 0-6-16,0 1-15 0,0 0-4 16,0 0-5-16,0 0-3 15,0 0-2-15,0 0 1 16,0 0 3-16,0 0 2 16,0 0 3-16,0 0-7 15,0 0-22-15,0-1-5 16,0 0-3-16,0 0 6 15,0-1 25-15,0 1 5 16,0 0 2-16,0 0 2 0,0 0-36 16,0 0-34-16,0-1-60 15,0-5-19-15,0 2 32 16,0-3 37-16,0-2 81 16,0 6 41-16,0 2 51 15,0 1 17-15,0-1 2 16,0 1-11-16,0 0-23 15,0 0-10-15,-2 0-11 16,1 0-8-16,0 0-22 16,0 0-9-16,0 0-11 15,0 0 3-15,0 0 5 16,0-1 2-16,0 1 4 16,-2 1-5-16,3 0-7 15,-1 0 1-15,-2 0-2 16,-1 1-1-16,-2 2 0 15,2-1-2-15,-1 0-2 16,-1 3 4-16,-2 2 8 0,2-1 3 16,-28 25 2-16,25-26-2 15,2-1-9-15,-4 0-2 16,-2 1-3-16,0 1-2 16,3 0-1-16,-3 2 0 15,0-1 4-15,3 0 3 16,-6 0 8-16,6-1 4 15,1-1-3-15,-4 1-4 16,-1-1-8-16,-2-2-4 16,0 1 0-16,-3 0 1 0,3 1 3 15,-5 1 1-15,-4-1-2 16,1 0 0-16,-7-4-4 16,2 2 0-16,-1 3 0 15,-3-4-2-15,4 1 0 16,-1 1-1-16,1-3 1 15,2 5-1-15,-2 1 0 16,-4 1 1-16,-1-1-1 16,0-2 0-16,2 1 1 15,6 3 0-15,-6-2-1 16,-1-2 0-16,-3-1 0 16,-5 0 0-16,-1 2 1 15,0 3-1-15,-4 0 0 16,0 1-1-16,-1-1 0 15,-2 2 0-15,5 1 1 16,0 2 1-16,4-1 0 0,0-1-1 16,-8 0 1-16,-3 1 0 15,-5 2-1-15,-6 2 0 16,0-1 0-16,6 2 1 16,0-1 7-16,8 1 1 15,2-1 1-15,-7 1 1 16,-10 0-4-16,-4 3 0 15,-5 0 0-15,-1 0 0 16,7-4 0-16,4-1 0 16,7-2 1-16,-1-1 0 0,-4 1 1 15,-5-2-2-15,-9 4-2 16,-1-3 0-16,4 1-2 16,2 2 2-16,2-4 1 15,-2 2 0-15,-3-2 0 16,-3 1-2-16,-1-1 5 15,5 1 5-15,4-4 12 16,0-2 1-16,0 1-7 16,-2-1-5-16,-11 6-12 15,1 0-3-15,-5-1 0 16,0 1 0-16,10-3 0 16,-2 1 1-16,-1 2 0 15,-2 3 0-15,-7 3 1 16,-4-1-1-16,10 1 1 15,2 1 1-15,2 0 1 16,-3 1 0-16,-12 0-2 0,-5 1 1 16,-1 0-2-16,6 1-1 15,-2 1 1-15,-3 2-1 16,-10-2 1-16,-2-2-1 16,11-3 1-16,4 1 1 15,6-1 0-15,-9 1 0 16,-11 0 1-16,5 0-3 15,-3 1 2-15,3-2-1 16,-8 4 0-16,-8 0 0 0,4 2-1 16,4-2 0-16,-2 6 0 15,-2-2 1-15,-2 1 5 16,-2 3 2-16,5 0 0 16,-1-1-1-16,-11 4-6 15,8-5-2-15,-6 2-2 16,1 1-1-16,-4-1 2 15,-6 0 0-15,7-1 2 16,3 2 2-16,-2-1 1 16,-3 2-1-16,3-1-1 15,-5-3-1-15,4 5-1 16,-1-2-1-16,2 2-1 16,1 2 0-16,-5-2 2 15,0 3 1-15,1-2 0 16,1 0 1-16,3-4-1 15,1 0 1-15,-1-4-1 16,1-3-8-16,5 2-23 16,-1 0-5-16,-10-3-4 0,5 0 7 15,3 1 24-15,-3 1 6 16,0 7 4-16,2 0 1 16,0 5-2-16,3-6 0 15,0 2 0-15,-6 1-1 16,6-1 1-16,1-1 0 15,2 1 1-15,1 1 1 16,-4-2 1-16,5 3 2 0,1 3 1 16,-1-4 0-16,-6 6-3 15,2 3-3-15,8 2 0 16,4-1 0-16,4-1 0 16,-4-2 1-16,3-3 0 15,6-2 1-15,6 0 11 16,3-3 3-16,-7 3 7 15,-1 1 5-15,0-2-8 16,10 0-4-16,8-3-6 16,6 4-3-16,4-6-3 15,-3 0 0-15,5-5 3 16,1-4 0-16,7 0 16 16,4-2 9-16,8 0 16 15,7 1 5-15,5-4-13 16,5 3-11-16,-6-4-22 15,-1-1-8-15,2-2-32 16,-1-3-16-16,11 0-33 16,2-3-32-16,8-3-133 0,3-3 163 15</inkml:trace>
  <inkml:trace contextRef="#ctx0" brushRef="#br2" timeOffset="66352.5">18579 6648 408 0,'-41'-61'249'0,"27"71"-38"16,7-3-45-16,0 0-19 0,3-5-40 16,3-2-23-16,-2 0-20 15,2 0 1-15,1 0 2 16,0 0 8-16,0 0-3 16,0 0-9-16,0 0-6 15,1 1-4-15,18 7-11 16,31 13-3-16,-17-18-14 15,2-3-7-15,12 0-4 16,6-7-2-16,3 1-2 16,-2-1-2-16,5-4-1 15,-1 0 0-15,4 1 1 16,5 0 6-16,-4 2 6 16,-1 0-1-16,-11 4-1 15,-8-2-6-15,-7 7-6 16,-11-1 0-16,-11 0 0 15,5 5-1-15,-17-4 0 16,4 1 0-16,-6 5 15 16,-4 4 5-16,-6 5 3 0,-5 6 2 15,-11 5-8-15,-15 4 1 16,-11 8 11-16,-11 5 6 16,-18 7 5-16,-1 2-2 15,3 4-13-15,3-2-9 16,1-8-12-16,3-5-2 15,-1-7-4-15,3-4-1 0,8-9-1 16,5-4-1-16,16-8-35 16,4-3-34-16,17-5-92 15,3-2-86-15,5-6 155 16</inkml:trace>
  <inkml:trace contextRef="#ctx1" brushRef="#br2">5554 12127 0,'0'0'15</inkml:trace>
  <inkml:trace contextRef="#ctx0" brushRef="#br2" timeOffset="67561.27">2354 10464 436 0,'-29'-30'236'15,"23"34"-64"-15,-3 1-30 16,-4 5-13-16,-3 2-3 15,0 2 31-15,-1 3 2 16,-2-1-28-16,-2 2-17 0,-3-1-43 16,-1 2-15-16,-10 5-20 15,-5 1-12-15,-5 7-3 16,-4 2 5-16,0-6 9 16,1 3 5-16,0-2-6 15,5-4-6-15,5-2-7 16,1-2-2-16,15-2 2 15,4-2-1-15,3 2 0 16,9-2-1-16,-1-6-10 16,7 2-4-16,8-3-6 15,2-2-3-15,6 2-1 16,3-3 2-16,10-1 2 16,4 0 0-16,8-2 1 15,3 3 0-15,7-1 0 16,4 1-1-16,7 4 0 15,1 2 1-15,-5 5-26 16,1 3-49-16,5-2 50 16</inkml:trace>
  <inkml:trace contextRef="#ctx0" brushRef="#br2" timeOffset="68986.99">13708 2894 480 0,'-4'-6'246'0,"1"-2"-102"16,3 4-32-16,0 1-35 15,0 1-22-15,0 2-10 16,0 0-4-16,0 0-24 16,0 0 5-16,1 3 9 0,6 13 2 15,16 31-11-15,-13-30-10 16,1 6-10-16,3 4 0 16,3 1-2-16,2 7 1 15,2 0-1-15,-1 0 1 16,2 1-1-16,0-2 1 15,-1-1 1-15,2 1-1 16,-6-3 1-16,1 1-1 0,0-2-1 16,1-2 1-16,-5-8-1 15,0-2 0-15,-4-8 10 16,6-5 4-16,3-2 38 16,5-3 12-16,8-9 29 15,-2-5 12-15,4-16 8 16,0-7-2-16,-1-10-32 15,0-7-13-15,0-3-42 16,0-2-7-16,0-7-9 16,-5 0-1-16,-2 4-3 15,-1 5 10-15,-8 12-96 16,-3 7-73-16,0 10 98 16</inkml:trace>
  <inkml:trace contextRef="#ctx0" brushRef="#br2" timeOffset="70468.07">14001 13031 241 0,'-12'72'134'0,"6"-69"-8"16,6 1-6-16,-1-2 1 15,0-2-11-15,1 0-7 16,0 0 7-16,0 0 17 0,0 0 7 16,0 0-7-16,0 0-16 15,0 0-32-15,-1 0-15 16,1 0-26-16,0 0-12 16,0 0-13-16,0 0 5 15,0-1 20-15,0 0 10 16,3-12 11-16,11-4 7 15,25-33-12-15,-23 26-7 16,-2-4-13-16,-2-1-16 16,9-6-11-16,-6-2-2 15,6-5-3-15,1-1 0 0,3-1-1 16,5 3 0-16,-5 7 1 16,-1 0-1-16,-3 7 1 15,-6 9 0-15,2 5 1 16,-7 3 1-16,-4 9 1 15,1-5-1-15,-5 7 2 16,2 3-1-16,0 0 1 16,-4-4-1-16,0 0-1 15,4 10-1-15,5 10 0 16,16 28 0-16,-15-15 7 16,-1 2 6-16,-4 13 9 15,-3 4 1-15,-2 6-6 16,-1 7-6-16,-2-8-10 15,1 1-2-15,1-5-2 16,3-4-4-16,3-4-38 16,2-8-27-16,-1-12-105 0,3-5-88 15,1-11 166-15</inkml:trace>
  <inkml:trace contextRef="#ctx0" brushRef="#br2" timeOffset="152580.68">2827 9478 462 0,'-3'6'296'0,"0"-5"-60"15,0-1-78-15,3 0-36 16,0-1-49-16,0 0 6 16,0 0 25-16,12-4 2 15,8-4 10-15,30-24-9 0,-24 11-37 16,3-1-18-16,-1 0-31 16,3-5-7-16,-2 3-8 15,1 2-1-15,-4-1-2 16,-3 4 0-16,-5-1-22 15,-2-2-55-15,-5 1-138 16,-2 0-61-16,1 3-64 16,-2 3-8-16,-2 5 242 15</inkml:trace>
  <inkml:trace contextRef="#ctx0" brushRef="#br2" timeOffset="152897.82">3197 9105 237 0,'-1'-1'189'16,"0"0"15"-16,0 0-21 15,0 0 2-15,-1 0-14 16,1-1-5-16,0 1-26 16,0 0-13-16,0 1-18 0,0-1-10 15,0 0-17 1,0 0-16-16,1 0-32 0,0 0-14 16,0 0-18-16,2-1 7 15,18-11 5-15,23-14 2 16,-20 16 17-16,0 1-4 15,-2 2 0-15,1 1 4 16,-8 6-11-16,-3 0-1 16,-11 4 1-16,0 3-2 15,-9 5-4-15,-4 2-1 0,3 4-28 16,-8 1-30-16,3-2-50 16,2 1-30-16,-1-3-79 15,5-1-48-15,-1-3 159 16</inkml:trace>
  <inkml:trace contextRef="#ctx0" brushRef="#br2" timeOffset="153586.73">2914 8278 391 0,'0'0'264'16,"1"3"-38"-16,-2-2-66 16,1-1-24-16,0 0-36 0,0 0-2 15,0 0 0-15,5 6-8 16,4 11-28-16,33 32-12 16,-28-25-23-16,5 2-9 15,-4 2-10-15,2-2-3 16,1 3-2-16,-1-2 0 15,0-6-2-15,2-2 1 16,-3-6-33-16,1-4-28 16,-2-1-84-16,-1-4-70 15,-3-3 134-15</inkml:trace>
  <inkml:trace contextRef="#ctx0" brushRef="#br2" timeOffset="153886.35">3183 8546 591 0,'28'-44'350'16,"-28"39"-75"-16,-2 5-103 15,0 1-42-15,1-1-61 16,-2 0-18-16,3 0-26 16,-1 15-12-16,0 5-13 15,2 30-1-15,6-26-1 16,3 0-1-16,-3-5 2 15,1-5 1-15,-3-4 3 16,-9-5 5-16,-1-2 8 16,-4 2 4-16,-10-5 3 0,4 0 0 15,1-1-7-15,-7-6-11 16,2-5-29-16,-2 2-25 16,4-3-100-16,4 4-88 15,7 5 149-15</inkml:trace>
  <inkml:trace contextRef="#ctx0" brushRef="#br2" timeOffset="154697.07">3563 7870 503 0,'-42'-91'264'16,"41"91"-70"-16,0 2-53 0,-1 6-32 15,-2 4-28-15,1 9-29 16,1 5-4-16,2 11-21 16,2 3-11-16,-1 6-11 15,0 1-2-15,0-1-1 16,-2-1 0-16,-1-9 2 15,-1 0-1-15,-4-11 1 16,3-2 0-16,-3-7-1 16,2-5-1-16,-1-6-7 15,1-3-21-15,0-5-23 16,-2-6-1-16,0-9 3 16,-1 1 19-16,4-1 28 15,2 2 11-15,1 8 19 16,0 1 12-16,-4 4 7 15,1 3-13-15,-2 5-20 16,-1 4-13-16,-1 7-12 16,3 9 4-16,-2 5 5 15,-2 4 0-15,7 2 1 0,0-5 0 16,3-5 6-16,6-7 7 16,2-10 25-16,1-3 8 15,8-10-2-15,0-3-4 16,7-7-25-16,-2-4-7 15,3-4-5-15,1 0-30 16,2 3-106-16,1-2-126 16,1 5 154-16</inkml:trace>
  <inkml:trace contextRef="#ctx0" brushRef="#br2" timeOffset="155220.76">4133 8082 303 0,'60'-31'198'16,"-56"35"20"-16,-2 0-31 16,-4 4-52-16,-3 0-5 0,-2 0-17 15,-4 1-7-15,-4 7-8 16,2-1-3-16,-9 7-19 16,-2 8-12-16,-9 3-22 15,-5 3-11-15,-5 6-18 16,-3-3-4-16,5-4-3 15,3 2-4-15,7-10-1 16,8-4-2-16,5-3-10 16,0-10-27-16,9-7-112 15,-1-5-113-15,10-9 159 16</inkml:trace>
  <inkml:trace contextRef="#ctx0" brushRef="#br2" timeOffset="155495.54">3864 8277 369 0,'0'-5'247'0,"2"9"-19"0,-4 2-41 16,-5 5-94-16,1 5-26 16,-2 5-27-16,-2 3-5 15,1-1-11-15,0 4-4 16,-7-2-5-16,2-4-2 15,4 0-7-15,5-8 1 16,6-5-2-16,3-4-2 16,4 0 5-16,1-4-1 15,6-3 1-15,0-1 13 0,4-4-103 16,-1 1-101-16,4-1 118 16</inkml:trace>
  <inkml:trace contextRef="#ctx0" brushRef="#br2" timeOffset="156436.37">4368 8578 344 0,'29'-1'229'0,"-31"0"-20"0,-2 2-51 16,7 1-26-16,-4-2-16 16,-1 0 1-16,2 0 4 15,-2 0 2-15,1 0-17 16,0 0-14-16,0 0-31 15,-1 0-15-15,-21 5-18 16,-28 38-6-16,15-28-8 16,-1 3-4-16,-5 4-4 15,-4-3-2-15,4 2-3 16,1 0-1-16,5-2 0 16,1-1 0-16,8-3-2 15,4-2-1-15,6-8-8 16,6 1-5-16,8-2-21 15,-4-4-18-15,7 0-68 16,-3-4-46-16,4-1 104 16</inkml:trace>
  <inkml:trace contextRef="#ctx0" brushRef="#br2" timeOffset="156706.65">3958 8745 486 0,'41'-57'246'0,"-51"57"-64"15,-8 3-110-15,0 4-27 0,1 6 0 16,-6-7 2-16,10 10-5 16,1 0-10-16,1-2-16 15,4 5-7-15,6-5-10 16,-1-3-2-16,6-3-2 15,5 1 2-15,3-3 2 16,6 4 0-16,2-3-65 16,8-1-102-16,3 0 110 15</inkml:trace>
  <inkml:trace contextRef="#ctx0" brushRef="#br2" timeOffset="157712.47">4209 9512 290 0,'-7'5'213'16,"-2"-6"38"-16,2-4-17 0,-7-5-14 15,-1-2-18-15,-6-6-53 16,1-6-22-16,-9-10-53 16,-1-1-21-16,0-6-19 15,-3 3-9-15,7 5-18 16,3 1-2-16,4 6 7 15,8 5 1-15,5 5 6 16,1 3 3-16,4 4 3 16,-1 0-1-16,1 5-1 15,0 0-3-15,1 3-12 16,-1 1-9-16,0 0-12 16,-2 0-3-16,3 0 1 15,3 16 7-15,4 29 6 16,-4-27 2-16,0-2 1 15,-1-4 1-15,-4-7 4 16,1-1 4-16,-1-5-14 16,0 0-6-16,1 0-10 15,-2-11-5-15,-4-13 16 0,1-28 7 16,2 30 5-16,4 6 4 16,-3 7 4-16,3 4-2 15,0 6 5-15,3 6 3 16,7 3-3-16,-1-1 2 15,4-1-6-15,3-4-5 16,5 0-2-16,9-3 1 16,2-7-73-16,10-3-147 0,2-7 145 15</inkml:trace>
  <inkml:trace contextRef="#ctx0" brushRef="#br3" timeOffset="195344.38">14312 5936 124 0,'0'-1'116'0,"0"-2"22"16,0 2-21-16,0 0-8 15,0-1-30-15,0 1-18 16,0 0-21-16,-2 0-8 16,2 0-13-16,0 0-6 15,0 0 6-15,0 0 4 16,0 0 12-16,0 0 7 0,0-1 8 15,0 1-1-15,0 1-5 16,0 0-4-16,0 0-20 16,0 0-5-16,0 1-6 15,0 8-2-15,3 3-2 16,-1 0 1-16,3 30 0 16,-5-31 9-16,0 0 18 15,-1 2 8-15,-2-3 12 16,1 1-7-16,2 1-14 15,0-5-8-15,0 4-14 16,0-2-3-16,0 1-3 16,2 0-2-16,0 0 2 15,0 2 0-15,-2 0 2 16,5-2 1-16,-5 1 1 16,2-3 1-16,1 2 3 15,0 2 1-15,-1-2-1 16,-2 1-3-16,0-2-4 0,-2 1-2 15,-2 2 0-15,5 2-1 16,0 2-1-16,5 1 0 16,-2-2 0-16,-2-2 1 15,2 0 1-15,-2 1 0 16,0 0 9-16,0-2 6 16,-2 1 3-16,0-2 1 15,-1 1-9-15,0 1-6 16,1-2-4-16,-1-2-1 15,0 2 0-15,1-3 0 0,1 4 0 16,1 2 0-16,-1-3 7 16,-1 1 5-16,0 0 4 15,-2 0 1-15,-2-2-7 16,3 3-3-16,-2-4-4 16,3 0-2-16,0 0-1 15,0-3 0-15,0 5-2 16,3-1 2-16,-3-2-1 15,1 3 0-15,-1 2 1 16,0-1 1-16,0 5 2 16,0-3 2-16,-1-2 3 15,-2 1 0-15,3 0-1 16,0-1 0-16,0-1-2 16,0 1 0-16,-2-1 0 15,0 1-1-15,2-2-1 16,-2-1-1-16,2 1-1 0,2-2 0 15,-2 1 2 1,3 1 2-16,-2-2 5 0,3 1 1 16,-3-1 0-16,0-1-2 15,-2 1-5-15,0-1-1 16,1 0-2-16,1 2 0 16,-1 1-2-16,3-2 0 15,-2 1-1-15,1 2 2 16,2-2 0-16,-2-2 0 15,0 3 2-15,-1-3 0 0,-1 2-1 16,0 2 0-16,0-5-1 16,1 4-2-16,1-2 0 15,1-4 0-15,0 6 1 16,-2-2-1-16,1 0 1 16,2 5-1-16,-4-2 1 15,5 4-1-15,-1-2 1 16,-1-2-1-16,0-2 1 15,-2-1-1-15,0 0 0 16,2 2 1-16,-2 0-1 16,0-3 1-16,2 3 0 15,-2-1 0-15,3 1 3 16,-1-1 7-16,1-4 5 16,-1 0 3-16,-1 0 1 15,5 0-4-15,-3 0 10 16,1 1 6-16,-1 2 4 15,-4 0-1-15,3 1-14 0,0-1-8 16,1 0-10-16,1-3-2 16,1 1-2-16,0-2 0 15,1-1 1-15,-2 2 4 16,1-2 0-16,-2-1 1 16,4 3-2-16,-3-4 0 15,0 1-1-15,2-1-1 16,0-1 1-16,2 4-2 0,-1-2 2 15,-3-2 0 1,3 1 1-16,-1-1 2 0,-4 1 1 16,5 1 2-16,-5 1-1 15,-1-3-1-15,0 1 0 16,-2-1 4-16,0 0 5 16,0 0 0-16,0 0 0 15,0 0-5-15,0 0-4 16,1 0-2-16,1 0 0 15,-1 0-2-15,3 0-1 16,0 0 0-16,-3 0-1 16,3 0 1-16,0 0 0 15,-2 0 1-15,4 0-1 16,-1 0 1-16,-4 0-2 16,3 0 1-16,1 0 0 15,-2 0-1-15,2 0 0 16,2 0 0-16,1-1 1 0,-3 1-1 15,5-1 1 1,-3 0-1-16,0 0 1 0,0 0-1 16,-3 0 0-16,4 0 0 15,2 0 0-15,-1 1 0 16,30 0 0-16,-26 0 0 16,-2-3 0-16,3 3 0 15,1 0 0-15,-5-1 0 16,2 1 0-16,0 1 0 0,1-1-1 15,3 5 1-15,1-5 0 16,1 1 0-16,-1 1 0 16,4-3 0-16,0 0 0 15,0-1-1-15,-2-1 1 16,-1 1 0-16,-3 2 0 16,2 0 0-16,-2 0 0 15,2-1 0-15,-7 0 1 16,6 0-1-16,-5 0 0 15,2 1 0-15,1-1 0 16,-5 1 0-16,2 0 0 16,1 0 1-16,-2 1 0 15,3 0 0-15,-3-1-1 16,-1-1 0-16,5-2 0 16,-1 0 1-16,4 1-1 15,1 0 0-15,-4-1 1 16,1 1-1-16,-2-3 0 15,1 3 0-15,1 0 1 0,-1 1-1 16,2-2 1-16,0-1-1 16,-1 0 0-16,2-3 0 15,1 1 0-15,-1-3 0 16,2 0 0-16,1 2 0 16,0 2 0-16,1 0 0 15,-1 3 0-15,-1-2 0 16,0 1 0-16,2 1 0 0,-3-4 0 15,0 3 0-15,-1-2 0 16,2 2 0-16,-2-1 0 16,2-4 1-16,2 4-1 15,-2-4 0-15,2 5 0 16,3-3 0-16,-2-1 0 16,1 3 0-16,0-1 0 15,1 2 0-15,5-1 0 16,-2-2 0-16,1-1 0 15,-1 1 0-15,0 1 1 16,1 1-1-16,-1 1 0 16,-3-2 0-16,-3 2 0 15,-1 0 0-15,-4-3 0 16,-2 3 0-16,4-2 0 16,0 4 1-16,1 1-1 15,1 0 0-15,4 3 0 16,-4-2 0-16,5 0 0 15,-2-1 0-15,-2-1 0 0,4 0 0 16,-4-4 0-16,6 4 0 16,0-3 0-16,1 0 0 15,3 2 0-15,-3-2 0 16,3 3 0-16,-2-3 0 16,-3-1 0-16,3 3 0 15,-6-4 0-15,0 2 0 16,3 2 0-16,-2-5 0 15,5 1 0-15,0-2 0 0,4 2 0 16,-1-2 0-16,1 0 0 16,0 0 1-16,-2-3-1 15,2 2 1-15,-3-2-1 16,3 1 0-16,-3-1 1 16,1 0-1-16,1-2 0 15,-3-1 0-15,-3-2 0 16,2 0 0-16,-1-2 0 15,-4 0 0-15,9 0 0 16,0 2 0-16,-5-1 0 16,7-1 0-16,-4-1 0 15,-2-3 1-15,5 1 0 16,-1-1-1-16,-1 2 1 16,2-1-1-16,-3 1 0 15,-1 1 0-15,1 3 0 16,-2 0 0-16,-2 0 0 0,-1 2 0 15,-2-2 0-15,1 1 0 16,0-1 0-16,5-2 1 16,1 9-1-16,1-6 0 15,-3 2 0-15,2 3 0 16,-4-5 0-16,4 5 0 16,-1 3 0-16,0-3 0 15,0 3 0-15,-1-2 0 16,0 2 0-16,2-1 0 15,-2 1 0-15,1 0 0 0,-3 0 0 16,1 0 0-16,5 1 0 16,2 3 0-16,5-3 0 15,-2 4 0-15,3-2 0 16,-4-1 0-16,6-1 0 16,-3-1 0-16,5-4 0 15,2 1 0-15,-3 2 0 16,1-3-1-16,-4 3 1 15,3-1 0-15,-3 1 0 16,2-1 1-16,1 0-1 16,-4-1 0-16,4 1 0 15,1 0 0-15,0-1 1 16,2-1-1-16,-6-5 0 16,2 3 0-16,-3 0 0 15,-2 0 0-15,5 3 0 16,0 0 0-16,2 0 0 15,4 1 0-15,-4-5 1 0,2 6-1 16,-5-2 0-16,1-1 0 16,-3 5 1-16,-1-2-1 15,-3 0 0-15,-4 2 1 16,-6-2-1-16,0 1 0 16,-6 4 0-16,-2-3-1 15,1 3 1-15,-6-2-7 16,-2-2-21-16,0 4-19 0,-3-3-59 15,1 2-29-15,-1-4-58 16,-2-3-17-16,0-3 1 16,1-2-6-16,-2-2-136 15,1 3 233-15</inkml:trace>
  <inkml:trace contextRef="#ctx0" brushRef="#br3" timeOffset="195650.23">20097 5806 338 0,'-10'-36'244'16,"2"36"-4"-16,2 1-34 16,1 2-17-16,3-1-39 15,-1-1-31-15,3-1-48 16,0-1-20-16,0 0-28 16,0 0-1-16,12-3-7 15,5-2-6-15,33-7-5 16,-26 11-1-16,-2 0-1 15,2 2-1-15,-6 2 1 0,-1 1 8 16,-6 6 33-16,-6 4 11 16,-7 9 18-16,-7 4-3 15,-9 9-24-15,-9 0-10 16,-1 4-16-16,-3-4-8 16,5-6-8-16,0 0-8 15,-1-7-77-15,2-5-72 16,3-5 95-16</inkml:trace>
  <inkml:trace contextRef="#ctx0" brushRef="#br3" timeOffset="197103.69">14216 5947 65 0,'-31'3'61'16,"27"1"16"-16,4 2 12 16,-1 0 8-16,0-4 5 15,1 1-2-15,-1-3 9 16,0 0 6-16,0 0-4 16,0 0-11-16,1 0-37 15,-1 0-16-15,-1 0-15 16,2 0-2-16,0 0 7 15,0 0 8-15,0 0 3 16,0 0 0-16,0 0-10 16,0 0-14-16,0-1-12 15,10-2-3-15,5-17-4 16,25-26 0-16,-27 34 1 16,-2 1 2-16,-1 4 4 15,0 5 0-15,0 4 4 16,0 4 2-16,-4 8-1 15,1 3 2-15,-3 5-8 0,1 1-4 16,-1 0-4-16,0-3-4 16,3-5-19-16,1 1-34 15,-1-4-132-15,2-1-110 16,0 0 177-16</inkml:trace>
  <inkml:trace contextRef="#ctx0" brushRef="#br3" timeOffset="211823.13">13272 3971 108 0,'7'-25'96'0,"-8"25"19"0,0 2-15 15,1-1-16-15,0-2-15 16,0 1-7-16,0 0-7 16,0 0-11-16,0 0 0 15,0 0 2-15,0 0 1 16,0 0-5-16,0 1-4 16,1 6-7-16,-1-2-3 15,1 1 0-15,1 3 0 16,0 0 2-16,3 3 0 15,8 26-1-15,-12-28-3 0,1-1-6 16,2-2-5-16,-1 2-8 16,1 1-1-16,-1 0 3 15,2 2 4-15,0-1 8 16,-2-1 5-16,2 1 0 16,-3 0-4-16,1 0-6 15,2 0-5-15,-3-2 1 16,0-2 4-16,2 1 8 15,1-2 0-15,-1 3-3 16,5 2-4-16,-6-2-6 16,3 2 0-16,-3-5-1 15,0 6-1-15,4-1-2 16,-4 1-1-16,3 5 2 16,-1-7 1-16,1 4 14 15,-1-3 6-15,-1-3 8 16,0 2 1-16,-4-3-11 0,2 4-7 15,2 1-9-15,-4-3-3 16,6 2-4-16,-2 0 0 16,1-1-3-16,6 5 1 15,-6 1 1-15,2-2 0 16,-3 3 1-16,0-2 6 16,1-1 12-16,-1 4 1 0,4-4 2 15,-5-2-8 1,0-1-10-16,1 0-1 0,-4-1-1 15,3 0 0-15,3 5 0 16,-4-2 0-16,4 4-1 16,-5-2 0-16,5-1-3 15,0 0 1-15,-1-3 5 16,7 4 5-16,-7-3 6 16,2-2 3-16,-3 1-3 15,-4-2-5-15,4-1-5 16,-3 2-2-16,1 0-2 15,4 2-2-15,-5-1-2 16,4 1 0-16,-1-1 0 16,0-3 1-16,4 5 1 15,-6-5 0-15,5 4 0 16,-6-2 0-16,1 2 0 16,1 0 1-16,-1-2 0 15,3 3 0-15,-4-5-1 16,1 3 0-16,-2-1-1 0,5 2-1 15,-2 0 1-15,2 0 0 16,0 0 1-16,-5-1 1 16,1 2 0-16,-1-1 0 15,4 5-1-15,0-3-1 16,-1-1 0-16,1-1 0 16,-2-1 0-16,1 0 7 0,-2 1 13 15,0-1 1 1,1 1 2-16,0 3-7 0,-1-4-10 31,2-5-3-31,-2-1-2 0,2 16-1 0,1 0-1 16,1-6 1-16,-1-5 0 15,-1 2 0-15,0-2 0 16,1 2 0-16,-1-1 0 16,0-1 1-16,1-1 0 15,-1-1 0-15,0 1 0 16,-3-6 0-16,3 7 3 15,-2 1 1-15,0-2 3 16,3 4 1-16,-2-3-2 16,0-1-1-16,2 1-4 15,-3-1 0-15,2 1-2 16,-1-2 2-16,1 1 4 16,-2-2 3-16,-1 0 3 15,3-1 0-15,-2 1-4 16,2 2-3-16,-1-4-1 0,1 0 0 15,-1 0 1-15,-1-3 2 16,-1-2 2-16,0 0 0 16,0 0-2-16,0 0-2 15,0 0-2-15,0 0-2 16,0 2 1-16,0 1 3 16,0-2 6-16,0 1 3 15,0 0 4-15,0 1 0 16,0 2-6-16,0-4-2 0,0 2-5 15,0-2-2-15,0 0-2 16,0-1-1-16,0 1-1 16,0-1 1-16,0 0 4 15,0 0 2-15,0 0 6 16,0 1 2-16,0-1-1 16,0 0-3-16,0 0-6 15,0 2-3-15,0-2-4 16,0 2-1-16,0-2 1 15,0 0 2-15,0 2 2 16,0-2 0-16,0 2 1 16,0 0 0-16,0 0-1 15,0-2 1-15,0 2-1 16,0-2-1-16,0 0-1 16,0 2 1-16,0 1-1 15,0 1 2-15,0 3 0 16,0-3 0-16,0 5 0 0,0-1 0 15,0 3 2-15,0 26 0 16,-1-27-1-16,1 3 0 16,0-3-1-16,1 1-1 15,-1 1 0-15,0 1 1 16,0-1-1-16,0 4 0 16,-2-2 0-16,-2-1 0 15,4 2-1-15,-2-2 0 16,2 1 0-16,0 1 0 0,-2-2 2 15,1 0-1-15,1-1 0 16,0-2 0-16,0 1 1 16,0-4 0-16,-2-2 5 15,2-1-1-15,0 0 1 16,-1-4-1-16,1 0-4 16,0 0 0-16,0 0 0 15,0 2 0-15,0 3-1 16,-1-4 0-16,0 4-1 15,1-1 0-15,0 2 0 16,0 0 0-16,0-3 0 16,0 0 0-16,0-2 1 15,0-1 0-15,0 0 2 16,0 0-2-16,0 0-1 16,0 0-3-16,0 0-5 15,0 0-2-15,0 0 1 0,0 0 1 16,0-1 4-16,0-1 2 15,2-12-1-15,0-5 1 16,4-31 0-16,-4 29 0 16,0-3-1-16,1 0 1 15,3-2-15-15,-5-2-5 16,0 5-9-16,1 0-1 16,0 1 13-16,-1 1 6 15,0-2 9-15,-1 2 3 16,0-3 1-16,2 6 0 0,1 2 0 15,-1 0 0-15,1 8 0 16,-1-4 0-16,1 2 1 16,-2 3 0-16,-1 2 0 15,0-1 1-15,0 2-1 16,-1 2 0-16,1 1-4 16,0 1-6-16,-3 0-11 15,3 0-2-15,0 0 3 16,0 0 6-16,0 3 9 15,0 18 3-15,-4 35 1 16,-2-23 0-16,2 2 0 16,2 0-1-16,-1-1 0 15,-1-6-2-15,3-1-5 16,-5-1-3-16,1-7 0 16,0 4-2-16,-1-4 5 15,4 0 2-15,-2-1 1 0,0-1 1 16,1-3 2-1,-2-3 1-15,0-2 2 0,3-4 0 16,0-4-1-16,2 2-2 16,-1-4-6-16,0 0-1 15,0 0-1-15,0 0 1 16,-1-7 3-16,2-9 2 16,-3-30 0-16,2 26 0 15,2-4 1-15,2 0 0 16,0-6 1-16,-1-4 1 0,0-3 1 15,-1-3-1-15,1 3 1 16,1 6-1-16,-1 8-1 16,1 4 0-16,-1 7-1 15,1 4-1-15,-3 3 0 16,4 1 0-16,-3 5-1 16,0-2 0-16,-1 2 2 15,0 0 3-15,0 0 3 16,0 0 3-16,0 5-1 15,-1 9 1-15,0 8 0 16,-1 33-2-16,0-22 1 16,2 5 0-16,-3 1-1 15,1 0 0-15,-1-1-1 16,-2-4 0-16,1-4-1 16,0-1 0-16,-1-8-2 15,3-1 0-15,1-7-1 16,-3-2-1-16,1 0-3 0,3-5-2 15,-1-2-59-15,1 0-40 16,0-4-148-16,-1-2-174 16,0 1 279-16</inkml:trace>
  <inkml:trace contextRef="#ctx0" brushRef="#br3" timeOffset="-214073.88">13729 5697 101 0,'0'-1'74'16,"0"0"11"-16,0 0-26 16,0 0 1-16,0 0 9 15,0 0-2-15,0 0-6 16,0 0-7-16,0 0-28 16,0-1-10-16,0 1-4 0,0 0-1 15,0 0 5 1,-1 0 12-16,0 0 14 0,1 0 2 15,0 0 8-15,-1 0-4 16,0 0-16-16,1-1-2 16,0 1-15-16,0 1-7 15,0 0-5-15,0 0-1 16,0 0 1-16,0 0 3 16,0 0 23-16,0 0 13 0,0 0 14 15,0 0 7-15,0 4-6 16,0 4-7-16,0 2-12 15,0 1-7-15,3 25-16 16,-1-25-5-16,0 0-3 16,0-2 0-16,-2 2 8 15,0-1 9-15,0 1 12 16,0 1 4-16,2 0 5 16,-2 2-1-16,-2-1-9 15,2-1-3-15,0-1-10 16,-2-3-6-16,1 3-4 15,-1 1-2-15,1 1-1 16,-1 1 0-16,0 2 0 16,-2-3-2-16,1 2 0 15,0 0-2-15,0 3-1 16,1-1-1-16,0 1-1 16,2 1 0-16,-2-6 0 0,0 4-1 15,0 1 0-15,-1-2 0 16,3 3 1-16,-3-2 0 15,0 0 14-15,-3 0 4 16,1-2 4-16,-1 0 1 16,0 2-13-16,-1 1-3 15,-3 0-4-15,5 0 0 16,0-4-2-16,0-1-1 16,4 2 10-16,-6-2 5 0,0 0 8 15,-1 1 2 1,-1-1-4-16,0-1-4 0,1 0-3 15,-3 2 0-15,3-2-5 16,-1 2-1-16,3-1-4 16,-3 1-2-16,2 5-1 15,7-2-1-15,-6 3 0 16,2 2 0-16,-6-1 7 16,-6 1 3-16,4 5 4 15,4 1 1-15,-5-1-5 16,0 0-3-16,7-3-4 15,-11 0 0-15,7-2-2 16,2 1 0-16,-10-2-1 16,7-1 0-16,-1-2 0 15,-2-1 0-15,1-1-1 16,-3 0 1-16,3-1-1 16,-2-1 0-16,2 1-1 15,-1-1 1-15,-3-1-1 0,3 2 1 16,-1 1 0-16,-1 1 0 15,4 0-1-15,-1-2 1 16,-1-2 0-16,0 0 0 16,-2 1-1-16,1 3 1 15,-3-2 0-15,1 4 0 16,-2-4 0-16,3 1-1 16,1 2 1-16,-2-3-1 15,4 5 1-15,0-2 0 0,-1 4 0 16,-5-3-1-16,-1 1 0 15,4-2 1-15,-1-1 0 16,2-1 1-16,-2-2 2 16,-3 0 0-16,-2 0 0 15,-2 0 0-15,-1 1-1 16,2 0 0-16,-5 0-1 16,3 0 1-16,0 2-2 15,-6-1 1-15,5 0 0 16,-2 2 0-16,-1-3 1 15,3 1-2-15,2-2 2 16,3 2 0-16,-1-3 3 16,5 5-1-16,-5-2 3 15,-2-4-1-15,1 6-1 16,-5-4 0-16,3 3-2 16,-1 0 1-16,-2 0 0 0,2-1 1 15,-1 2 2 1,0-3 1-16,3 0-1 0,-2-1-1 15,-1-3-3-15,-1 0-2 16,2 0 0-16,0 1-1 16,0 5 1-16,1-2-1 15,0-2 0-15,1 0 0 16,4-1 0-16,-1 0 0 16,8-1 1-16,1-1 2 15,-1-3 1-15,-1 3 0 16,-5-3-2-16,2 2 0 0,-2 0-2 15,1-1-1-15,-1-1 1 16,3 1-1-16,-2-3 1 16,3 2 0-16,-1 2 1 15,2-4-1-15,2 3 1 16,0-2-1-16,0-1-1 16,-1 2 1-16,-1-1 0 15,-1 0-1-15,2 2 0 16,1-2 4-16,2 0 5 15,0 0 2-15,0-3 4 16,0 2-3-16,2-1-3 16,0-4-2-16,4 5-2 15,-2-5-2-15,-2 1 0 16,-3 5-1-16,3-4 0 16,-2 0-1-16,3 0 0 0,1-1-1 15,1-1 0 1,-3-1 1-16,4 2-1 0,-1-1 2 15,-1 0 1-15,6 4 0 16,-6-3 1-16,1 2-1 16,-2 0-1-16,-2 1-1 15,-3-1 0-15,5-1 0 16,0 5 0-16,0-2 0 16,1-3-1-16,3 5 0 15,-2-6 0-15,-4 0 0 0,9 5 1 16,-10-4-1-16,7 2 1 15,1-1-1-15,-4 0 0 16,-2-1 0-16,-3 0 0 16,3 1 0-16,1-1 1 15,4 2-1-15,-2-2 1 16,0 0 0-16,2-2-1 16,3 0 1-16,-1 0-1 15,0 0 1-15,0 0 0 16,0 0-1-16,-9 3 0 15,0 1 0-15,4-2 0 16,-33 13 1-16,33-14-1 16,-1 2 1-16,0 0-1 15,-1 0 0-15,0 1 0 16,-2 2 0-16,2-3 0 16,-1 2 0-16,1-1 1 15,0-2-1-15,0 1 0 0,-2 2 1 16,-2-3-1-16,1 2 0 15,6-2 0-15,-8-1 0 16,1 0 0-16,-1 0 0 16,-4 1 0-16,5-2 0 15,1 2 1-15,0 0-1 16,0-1 1-16,-2 1-1 16,1-1 0-16,0 0-1 0,1 0 0 15,-1 0 1 1,1-1 0-16,-4 1 0 0,5 0 0 15,2 0 0-15,0 1-1 16,-1 1 0-16,4-1 0 16,-3 0 0-16,0 1 1 15,4-2-2-15,-2 2 0 16,1-1-1-16,4 1-8 16,-2-2-13-16,2-1-23 15,0 0-11-15,-1 0-38 16,2 0-14-16,-2-1-94 15,1 1-94-15,0 0 191 16</inkml:trace>
  <inkml:trace contextRef="#ctx0" brushRef="#br3" timeOffset="-208462.98">11008 8312 70 0,'0'-1'62'0,"3"0"21"16,-3 0-11-16,1 1-18 16,-1 0-9-16,0-1-8 15,1 0-2-15,-1 1-7 16,2 0-4-16,-2 0-15 16,0 0-4-16,0-1 3 15,0 0 3-15,4 1 2 0,-3 0 3 16,2 0-1-16,-1 0-1 15,1 0 1-15,-2 0 2 16,0 0 3-16,0 0 0 16,-1 0-2-16,0 0-3 15,0-1-5 1,0 1 1-16,0 0 17 0,0-2 12 16,0 1 20-16,0 0 5 15,0 0-12-15,0 0-9 0,0 0-8 16,0 0-3-16,0 0-3 15,0 0-4-15,0 0-16 16,0-1-6-16,0 1-1 16,0 0 6-16,0 1 8 15,-1 0 2-15,0 0-1 16,0 0-6-16,-2 0-5 16,3 0 2-16,-1 0 14 15,0 0 8-15,0 0 11 16,-1 0 2-16,-3 1-9 15,-2 0-6-15,0 2-10 16,0-1-4-16,-1 0-6 16,-2 1-1-16,-1 2-4 15,-24 16 0-15,23-18 11 16,1-2 9-16,4 0 21 16,-8-1 4-16,7 2-8 15,-5-1-8-15,3 1-22 0,2 4-6 16,-3-4-5-16,1 5-1 15,3 0 0-15,-3-1 0 16,4 3 0-16,-3-2 0 16,-1 1 1-16,4 0 0 15,0-2 6-15,2 0 2 16,-4 0 1-16,6 0 1 16,-7 2-4-16,1 0 0 15,-5 2-1-15,-2 2 0 0,1-1-2 16,1 0 0-16,2-1-1 15,-2-4 0-15,0 0 0 16,2 1 0-16,0-3-1 16,2 1-1-16,2 2 9 15,1-4 8-15,-2 4 15 16,-1-3 9-16,-5 0 5 16,-1 2-5-16,-2-2-12 15,-2 1-9-15,0-1-12 16,-1 3-4-16,-1-2-2 15,0 1-1-15,-2 1 0 16,-2-2 0-16,2-1 0 16,0 3 0-16,0-3 0 15,4 0 0-15,1 4-1 16,-5-1 1-16,4 0 0 16,0 2 0-16,-6-5-1 15,5 3 1-15,-2-4-1 0,0 2 0 16,0-1 1-16,4-1 0 15,-3 2 1-15,0-5-1 16,2 1-1-16,-1-1 0 16,1 1-1-16,3 2 1 15,2 0 0-15,1-3 0 16,4 3 0-16,-5-5 1 16,1 2-1-16,-1 0 1 0,-4 0-1 15,-1 0 0-15,-1 3 0 16,5 1-2-16,-6 0-1 15,7 3 1-15,1 0 0 16,-3-4 0-16,9-1 0 16,-3-1 0-16,3-1-5 15,6 1-3-15,0 1-10 16,0-2-21-16,0 0-32 16,0 0-23-16,0 0-65 15,-2 0-17-15,3 0-67 16,-1 0-53-16,0 0 198 15</inkml:trace>
  <inkml:trace contextRef="#ctx0" brushRef="#br3" timeOffset="-182799.86">9992 8566 312 0,'-2'3'178'15,"0"0"-8"-15,1-3-30 16,-2 4-30-16,-1 1 0 15,0-2-8-15,1 3-17 16,-3-3-23-16,2-1-2 16,2-2 1-16,1 0-3 15,0 0 13-15,0 0 6 0,0 0 3 16,-2 0-3-16,3 1-19 16,-1-1-12-1,0 0-24-15,-2 3-6 16,-4-1-2-16,-4-1-1 0,4 1 5 15,-1 2 6-15,-25 16 13 16,29-18 2-16,-6-1 1 16,2 3-9-16,-5-3-13 15,0 2-6-15,0 0-5 16,-7-2-2-16,5 1-2 16,-1-3 3-16,1 1 0 15,5 0 0-15,-3-2 1 16,0 1-3-16,-3 1 0 15,1 1 0-15,1 2 0 16,-4 3 1-16,2-1 2 16,-7-4 0-16,0 5 0 15,3-3-1-15,-5 0-1 16,2 1-2-16,2-4-1 0,-4 0 0 16,-1 0-1-16,1 3 0 15,-4-1-1-15,4 5 0 16,0-1 0-16,-1 2 0 15,5 3 2-15,-4-6 0 16,1-1 0-16,4-2 2 16,0 0-1-16,2 0 1 15,-1 0 3-15,-6-1 4 16,0 3 6-16,-4 2 3 0,-2 2 0 16,2 3-1-16,-8-5-5 15,-2 4-3-15,4 1-4 16,-3-4-3-16,1-2-2 15,1-1 0-15,-1-2-1 16,1 2 0-16,6 2 0 16,-3-3 0-16,3 2 0 15,2 0-1-15,-7 2 0 16,-1 1 0-16,-4 1 0 16,-3 1 0-16,3-2 0 15,1 3 0-15,1-1 0 16,2 1 1-16,0-1 0 15,4 0 1-15,-2-4-1 16,1 1-1-16,7-1 0 16,-7 1 0-16,2 2 0 15,-9 0 0-15,-4 2 1 16,2 0 0-16,-3 0 0 0,5 1-1 16,2-4 0-16,0 0 0 15,-1-2 0-15,0-1 0 16,0 3 0-16,-3-1 0 15,5 3-1-15,4 3 0 16,0-1 0-16,0 0 0 16,-6-2 0-16,-5-1 0 15,-1 0 1-15,-1 0 0 16,7-1 0-16,-3 2 0 0,0 0-1 16,7-2 1-16,-2 2 0 15,2-2 0-15,3-2 0 16,-2 1 0-16,7-2 0 15,-2 0 0-15,2 2-1 16,-2-2 1-16,-4 1 0 16,0 3 0-16,-1-4 0 15,0 4 0-15,1 0 0 16,0-3 1-16,-1 4-1 16,-1-1 0-16,1 1 0 15,5-2 0-15,-1-1 0 16,3-1 0-16,-2 2 0 15,1-2 0-15,-2 5 0 16,2 0 0-16,-5-3 1 16,-1 2 0-16,1-1-1 15,-2-3 1-15,1 3-1 0,4 0 0 16,-3-2 0-16,2-1-1 16,0-1 1-16,-2-1 0 15,3 0 0-15,-1 1 0 16,9 2 0-16,-2-1-1 15,2 0 1-15,-1 0 0 16,-2 0 0-16,-2 2 0 16,-5-1 0-16,1 0 0 15,-3 0 0-15,6-2 0 16,3 2 1-16,-1-2-1 0,-1-1 1 16,3 4-1-16,-2-3 0 15,-1 0 2-15,2 3-2 16,-2-6 0-16,2 4 0 15,2-1 0-15,-1-2 0 16,2 3 0-16,-2-3-1 16,1 3 1-16,3 0 0 15,-2-1 0-15,-3 1 1 16,-1 0 0-16,-5-1-1 16,0 1 0-16,1 0 0 15,1 0-1-15,1-1 1 16,0 3 0-16,2-2 0 15,1 3 0-15,-4-1 0 16,1-2 0-16,0 3-1 16,0 0 1-16,4 0-1 15,4 2 1-15,-2-3 1 0,1 1-1 16,-4-2 1-16,1-2-1 16,1-2 0-16,-2 1 0 15,3-1 0-15,-1-2 1 16,2 0 0-16,4 1 0 15,1-2 0-15,0 5 1 16,0-5 0-16,-1 0-1 16,-3 1 0-16,3-1-1 0,1 2 0 15,0 1-1-15,3-2 1 16,-2 2 0-16,2 0 0 16,-1-3 1-16,1 2 0 15,3-4-1-15,-3 0 0 16,-2 1 0-16,2 0 2 15,-1 1 0-15,0-2 1 16,1 1 0-16,3-1 0 16,6 3-2-16,-5-1 0 15,5 0-1-15,-2 1 1 16,0-1-1-16,-1 0 1 16,4 0 0-16,-6 3-1 15,7-1 1-15,1-1 0 16,-4 0 1-16,2-2-1 15,3 0 1-15,-1 0 4 16,-4 1 2-16,2 0 1 16,-1 0 0-16,0 0-3 0,3 0-2 15,-5-1-3-15,2-1 0 16,-3 1-1-16,3 0 0 16,-2 0 1-16,3 0-1 15,-1 0 0-15,-2 0-3 16,1 0-3-16,2 0-17 15,1 0-57-15,-1-1-32 16,1 1-112-16,-2-1-68 16,0 1 188-16</inkml:trace>
  <inkml:trace contextRef="#ctx0" brushRef="#br3" timeOffset="-174440.65">3996 9719 76 0,'-2'75'41'0,"3"-75"10"0,0 0 5 16,0 0 30-16,-2-1 27 16,1 0 27-16,0 1-4 15,0 0-26-15,0 0-24 16,-1 0-42-16,0-1-11 15,0-1-5-15,0 1-1 16,0 0-1-16,0 0-3 16,0 1-11-16,1 0-3 15,-3-1 1-15,3 0 3 0,-1 0-1 16,0 1 1-16,1 0-5 16,0 0 18-16,0 0 30 15,0 0 14-15,0 0 18 16,0 0-17-16,0 0-28 15,-1-1-13-15,0 0-11 16,0 0 5-16,0-1 13 16,0 1 0-16,0 0-4 15,-1 0-6-15,2 0-11 16,-2 0 0-16,1 0 1 16,-1 0 5-16,-2 0 4 15,0 0 1-15,0-2-5 16,-2 1-7-16,-3-1-8 15,-1-1-1-15,-22-13-2 16,30 14 0-16,2 1 3 16,0-2 0-16,-1 3 9 15,0 0 6-15,0 0 11 0,-2 0 1 16,3 0-7-16,-1 0-6 16,0 0-15-16,0 0-2 15,-1-6-3-15,-6-3 0 16,2 0 3-16,-27-27-1 15,32 27 3-15,1 0 3 16,-5 3 9-16,1-2 6 16,-3 2 2-16,6 2-1 15,-3-2-10-15,-1 1-6 0,0 0-3 16,-3-1-2-16,5 2-1 16,-4-1-1-16,3-2-1 15,1 1-1-15,0-3 0 16,-4-1 1-16,1-3 2 15,0 2 2-15,-3-1 0 16,8 2-1-16,-3-1-2 16,-4-1-2-16,4 1-1 15,-1 1-1-15,3 5 2 16,0-4 0-16,1 3 2 16,-6-2 0-16,3 3 0 15,-1 0 0-15,-3-4-1 16,3 2-1-16,1-5-3 15,1-2-1-15,2 1 1 16,-3-3 1-16,1 0 2 16,2 3 1-16,-3 2 0 15,0 3 2-15,1 1-1 0,-3 1 0 16,4 1 0-16,0 0-1 16,0 0-1-16,0 0-1 15,-3-2-1-15,4-1 2 16,1 6 0-16,-2-1 1 15,-1-1 1-15,2 5-1 16,0-1 0-16,-1 0-1 16,2 1-7-16,-2 0-1 15,1 0-3-15,0 0 2 0,0 1 4 16,-7 11 1-16,1 5 4 16,-14 25 0-16,13-30 0 15,4 1 0-15,1 0 0 16,-1-7 0-16,4 0 1 15,-1-2 0-15,2-3 5 16,-1-1 2-16,0 0 3 16,0 0 0-16,-1 0-3 15,1 0-3-15,0 0-1 16,0 0-1-16,0-1-1 16,0 0 0-16,0 0 0 15,2-12 0-15,5-5 1 16,12-31-2-16,-11 29 0 15,1-1 0-15,-1 1 0 16,0 4 0-16,-1 4 1 16,0 4 0-16,0 8 4 0,-5-2 0 15,2 2-3-15,-2 2 1 16,-2-2-4-16,0 0 1 16,0 0 1-16,4 11-1 15,4 4 0-15,16 24-1 16,-15-26 0-16,3 0-8 15,-6 4-100-15,2 1 192 16,0 14-91-16</inkml:trace>
  <inkml:trace contextRef="#ctx0" brushRef="#br4" timeOffset="-21768.69">16091 13511 1180 0,'-1'0'295'15,"-7"-3"-193"-15,-5-6-38 0,-1 4-31 16,0 1-11-16,-6-3-16 16,-1 4 3-16,-5 5 2 15,-2 6 0-15,0 9-2 16,-3 5-4-16,6 5-4 15,-3 2-1-15,7 10 0 16,3 5 0-16,12 10-2 16,6 4 1-16,6-1-3 15,3-6 1-15,10-13-2 16,4-7 0-16,4-11 2 16,6-7 2-16,3-11 1 15,-2-4 2-15,0-13 6 16,-3-6 2-16,-6-10 4 15,0-6 0-15,-12-8 13 16,-3-2 12-16,-12-1 25 16,-9 1 4-16,-7 7-10 15,2 6-10-15,-7 10-21 16,1 8-4-16,-2 10-6 0,-3 6-10 16,-3 12-12-16,-1 8-5 15,2 16-2-15,-1 9 4 16,5 15 3-16,1 7 1 15,5 1 0-15,12-4 0 16,10-13-1-16,6-6 0 16,9-17-1-16,2-6-1 15,6-11 1-15,5-9 3 0,6-9 2 16,3-5 3-16,-1-14 6 16,-3-1 1-16,-7-7 5 15,-6-3 5-15,-9-5 5 16,-2-1 5-16,-14-6 10 15,-7-2-2-15,-10 4-3 16,-3 6-3-16,1 17 3 16,-2 9-1-16,0 9-12 15,-2 7-11-15,-2 16-28 16,0 12-10-16,2 24 5 16,-2 8 4-16,5 6 11 15,8-3 1-15,8-16-2 16,8-11 0-16,12-19-6 15,3-9-3-15,11-16 2 16,4-12 1-16,9-24 6 16,1-16 5-16,2-13 4 15,-7-6 3-15,-17 7 4 0,-8 10 5 16,-13 20 15 0,-9 12 17-16,-2 19 8 15,-2 10-11-15,-7 18-20 0,0 12-18 16,-2 17-14-16,-1 10 4 15,4 8 2-15,6 1 1 16,6-5-11-16,7-11-48 16,13-14 45-16</inkml:trace>
  <inkml:trace contextRef="#ctx0" brushRef="#br4" timeOffset="-19584.22">15925 13742 189 0,'-29'48'118'0,"27"-50"-3"16,1 1-12-16,-1-3-25 15,1 3-11-15,-2 0-15 16,3 0-3-16,-1 0-8 15,0-1-4-15,0-2-12 16,0-5-7-16,0-5-12 16,0-30-2-16,1 24-3 15,0-3-1-15,2 1 1 16,1-1 1-16,1-4 6 16,-1 3 5-16,2-3 21 0,-1-4 8 15,0-2 9-15,0-2-2 16,0-5-15-16,0 0-6 15,1-3-11-15,1-1-5 16,-2-4-4-16,3-1 2 16,-1 1 6-16,-1-2 1 15,0 0 1-15,2 0 4 16,-1-3 15-16,-1-3 12 16,0-1 11-16,2-2-5 0,-1-3-21 15,0-2-12-15,3 2-15 16,-3-3-1-16,1-2-3 15,2 0 1-15,-2-11 0 16,3 0 4-16,1-2 9 16,6 3 3-16,-3 0 3 15,0 3-3-15,0-5-10 16,4-8-4-16,-2-6-4 16,5-1 0-16,5-1-2 15,-4 4 0-15,10 0 1 16,-1-3-1-16,-1-1 1 15,4 5 0-15,-1 11 0 16,0 1 0-16,5 4-1 16,2-4 0-16,2-8 0 15,4 1-1-15,-1 2 0 16,4 3 1-16,2 6 7 16,-1-3 5-16,7-2 2 0,-2-2 1 15,2 2-7-15,0 6-4 16,6 12-3-16,-2-1 0 15,-1 10-1-15,-3-2 0 16,-3-5 1-16,5 4 0 16,4 1-1-16,4-1 1 15,5 5 0-15,1 2 0 16,-1 1 0-16,-2 0 0 0,-1 3 3 16,0-1 1-16,8-2 2 15,2 0 0-15,10-3-2 16,-2-2-1-16,-6 2-2 15,0 0-1-15,-1 5 1 16,3 3 0-16,9 9 1 16,-5-2 0-16,0 7 2 15,-5 0 0-15,-3-2 1 16,1 0 1-16,2-4 1 16,-1 0-1-16,-10-1-2 15,0 5 1-15,-7 0-3 16,-1 4-1-16,3 3 1 15,-2 1-2-15,-3 2 1 16,-1 2 1-16,-8 1 2 16,-6 1 0-16,-11 3 0 15,-9-1 0-15,-8 3-13 16,-3 1-23-16,-2-1-74 16,-1-1-55-16,2-1-227 0,-5 0 246 15</inkml:trace>
  <inkml:trace contextRef="#ctx0" brushRef="#br4" timeOffset="-19298.47">19993 8136 234 0,'-5'-69'236'0,"3"67"8"15,1 0-9-15,1 1-37 16,0-1-73-16,0 1-25 16,0 0-35-16,0 0-18 0,0 0-30 15,0 0-7-15,5-1-6 16,16 1-1-16,37 1-2 15,-25 3 1-15,-1 4-1 16,-1-2 0-16,-1 6 10 16,1-1 5-16,-7-1 10 15,0 4 9-15,-10 1 10 16,-1 1 2-16,-10 3 2 16,-6 3-5-16,-14 8-15 15,-8 3-8-15,-20 15-9 16,-12 6-28-16,-12 13-133 15,-9 11 107-15</inkml:trace>
  <inkml:trace contextRef="#ctx0" brushRef="#br4" timeOffset="-14203.25">16665 13883 419 0,'9'74'243'0,"-3"-75"-17"0,-9-6-49 15,1 0-41-15,4-1-19 16,-7-6-33-16,5 1-5 16,0-5 3-16,5-2 2 15,0-1 1-15,2-4-12 16,-4-2-26-16,-3-2-2 16,7-6-13-16,-1-4-4 15,7-6-6-15,2-2-2 16,3-6 3-16,1-3 1 0,2-1-1 15,5-13-1 1,-1-8 1-16,5-2 1 0,5-3 1 16,-2 6-6-16,6 3-9 15,-3-4 0-15,1-1-5 16,-5 0 2-16,-2 8-2 16,-2 12 3-16,-5 7-4 15,-4 4 0-15,-3 11-2 16,-4 4-3-16,-2 6 3 15,3 5 1-15,-6 3 2 16,1 2 0-16,-4 5 2 16,-5 1-1-16,1 5 1 15,0 4 0-15,0 1-3 16,0 1-1-16,0 0-7 16,-1-1-5-16,0 1-5 15,0 0-2-15,-1 0 4 0,2 0 4 16,-8 15 4-16,-16 32 3 15,12-27 1-15,-5 0 2 16,4-2 4-16,0-1-1 16,-1-10 4-16,6 1-2 15,3-6 3-15,-4-5 1 16,9-1-5-16,2-6-2 16,7-9-6-16,3-1-2 15,5-8 4-15,2-5 0 16,6-3 2-16,-1 2 0 0,1-1-2 15,-2 3 0-15,-3 10 1 16,4 4-2-16,-4 12 0 16,1 7 1-16,-6 11 1 15,-4 9 5-15,-7 11 3 16,-1 7 0-16,-9 12 5 16,-1 0-18-16,2 4-122 15,3 5 94-15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29:17.0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6754 4564 613 0,'7'30'217'0,"6"18"-177"16,3 9-47-16,2 24-2 15,-2 3 2-15,-4 19 5 16,2 13 1-16,-1 14 1 16,1 8 0-16,5 24 0 15,-3 11-1-15,1 17 1 16,0 17 0-16,-8 13 14 16,-2 9 11-16,-11 19 31 15,-2 7 10-15,-11 15-9 16,-6-1-8-16,-3 2-29 0,-2-23-9 15,1 14-4 1,-1-5-1-16,-2-6-2 0,-5 7 17 16,-3-25 6-16,1-11 7 15,-2-14 5-15,4-5-19 16,6-26-5-16,5-12-8 16,1-20-2-16,4-14 2 15,5-15-2-15,-7-11 3 16,2-22 3-16,1-10 2 15,-5-12 3-15,1-3-1 16,0-5-2-16,1-6-3 0,-1-8-1 16,4-4 0-16,0-6 5 15,4-6 2-15,2-5 7 16,2-2 0-16,0-10 25 16,1 0 7-16,5-6 8 15,0 2 2-15,2-2-29 16,2 0-16-16,0 0-28 15,0 0-13-15,0 0-8 16,2 0 3-16,23 4 9 16,33 8 2-16,-16-3 5 15,8 3 0-15,7-4 1 16,3 4 2-16,17-2-2 16,8-4 0-16,28 6 0 15,6-6-1-15,26 2 3 16,13-5-1-16,19-2 5 15,13-1 2-15,34-6-1 16,10 4 2-16,30-3 2 0,-1-1-2 16,31 0 1-16,9-1-1 15,6 2-2-15,28 1 1 16,-10 1 1-16,8-1 1 16,4-1 2-16,-3-1-1 15,-7 3-3-15,-1 0-8 16,-11 3-21-16,-12 3-4 15,-21 0 1-15,-11 2-1 16,-34 3 18-16,-15 0 6 0,-21 5-39 16,-22-1-30-16,-24 1-57 15,-15 3-7-15,-31-4 40 16,-8 5 38-16,-23-1 61 16,-13 0 9-16,-25-3 6 15,-9-1 5-15,-20-6 22 16,-6-2 24-16,-7-3 58 15,-3-2 24-15,2-4 10 16,0 4-17-16,0 0-54 16,-9-15-21-16,-43-43-17 15,31 21-5-15,1-10-8 16,-4-13-9-16,4-25-18 16,-1-13-1-16,6-20-1 15,4-10 0-15,8-20 0 16,3-9 1-16,5-21 1 15,5-11 3-15,1-9 2 16,2-10 1-16,2-16-3 16,-2-4-2-16,2-21-2 0,-1 3-3 15,3-10-1-15,7 2-2 16,-5-2-22-16,2 4-2 16,-1 4-20-16,-7 6-14 15,2 9 8-15,-1 2 0 16,0 19-9-16,0-1-4 15,2 18-35-15,-2 3-17 16,-1 5-16-16,3 6-18 0,5 12-29 16,-1 4 11-16,-1 19 45 15,-3 9 43-15,3 18 88 16,3 7 24-16,-1 12 14 16,3 5-2-16,-2 8-8 15,-1 7-13-15,-2 19-6 16,-3 0 6-16,-1 14-2 15,0 8 0-15,2 6-11 16,-3 10-7-16,-4 4 8 16,-1 7 14-16,-6 3 21 15,-2 3 14-15,-4 7 0 16,-6 0-13-16,-4 5-22 16,-3 0-21-16,-12 0-35 15,-3 1-24-15,-9 2-16 16,-8-1 5-16,-7 2 26 15,-5 0 23-15,-1-4 18 16,-9-1 2-16,-13 0 1 16,-10-3-1-16,-15-2-4 0,3 0-2 15,-16-6 1-15,-6 1 3 16,-9-4 2-16,-10-4 2 16,-14-3 2-16,-5-2 8 15,-6-2 6-15,0 1 1 16,-9-4-3-16,5 1-6 15,-29 2-9-15,-4 0-2 16,-6 3-51-16,-9 1-92 0,7 2 94 16</inkml:trace>
  <inkml:trace contextRef="#ctx0" brushRef="#br0" timeOffset="233.7">10595 3956 119 0,'-223'-10'103'0,"-12"7"55"16,14-1 5-16,-9 10-26 15,9 2-37-15,0 7-74 16,-5 4-16-16,20-3-6 15,-5 4-3-15,18-3 0 16,10 1 1-16,-12 2 24 16,16-3 15-16,10 4 31 15,3-2 22-15,20 0 17 16,10 3 4-16,16-1-19 16,7-1-20-16,20-3-41 15,2-1-18-15,11-6-13 16,9 1-10-16,21-6-38 15,8-1-46-15,15-1-138 16,9-3 144-16</inkml:trace>
  <inkml:trace contextRef="#ctx0" brushRef="#br0" timeOffset="1983.97">11012 6477 620 0,'-25'-22'220'16,"-3"1"-183"-16,-6 1-10 0,-1 4 13 15,-3-1-4-15,-1-2-12 16,-3 2-3-16,-4-1-11 16,-7 0-4-16,-9 3-2 15,-1 0-2-15,-9 1-3 16,0 6-3-16,3 7-3 15,6 3 1-15,-7 7 3 16,-5 2 0-16,-6 4 2 16,-7 5-1-16,4 4-3 15,9 2 0-15,-1 5 0 16,0 2-1-16,-4 5 0 16,-5 4 0-16,5 1-1 15,3 1 1-15,7 9 2 16,3 5 1-16,-4 9 0 15,2 6 0-15,-2 3-1 16,0-2 0-16,10-3-10 0,6 1 0 16,13 2-1-16,6 7 0 15,9 6 10-15,6-2 0 16,10-1 2-16,-1-6 2 16,12-4 1-16,0 1 1 15,7 0 8-15,4 0 0 16,10-1 0-16,3-4-1 15,15-7-8-15,7 1-1 16,2-5 0-16,13 7 0 16,2 2-1-16,8 2-1 0,5-5 1 15,-3-5 0-15,8-8 1 16,1-7 1-16,16-7 0 16,0-7 2-16,-1-9 0 15,-1-3 0-15,-1-8 0 16,6 1 0-16,7-11-1 15,-1-3 0-15,-4-9 0 16,1-7 1-16,-1-8 2 16,5-5 1-16,-1-11-6 15,-3-8-28-15,-1-14-42 16,-9-8-37-16,1-11-60 16,-3 1 15-16,-8-3 41 15,-7-5 40-15,-15-3 79 16,-4-6 34-16,-11-2 37 15,-1 4 10-15,-11 4 13 16,-7 1-13-16,-12-2-18 16,-3-2-5-16,-6-4-24 0,-7 3-7 15,-5 6-17-15,-6 0-8 16,-4 0-7-16,-5 2 0 16,-7 6 8-16,-4 10 10 15,-9 16 21-15,-2 7-1 16,-5 13-26-16,0 4-28 15,-13 10-82-15,-6 3-81 16,-7 9 112-16</inkml:trace>
  <inkml:trace contextRef="#ctx0" brushRef="#br0" timeOffset="4504.22">7976 4116 258 0,'42'-38'88'0,"-40"39"-72"16,3 2-24-16,4 1 8 15,-6-1 1-15,5 1 3 16,-4 1 1-16,0 1-1 15,3 4 0-15,1 0-2 16,-3 3-1-16,3 4-1 16,2 2-1-16,-4 4 3 15,5-1 2-15,-3 3 11 0,-3 1 2 16,4 5 12-16,-1 5 1 16,-3-1-7-16,0 6-2 15,1-1-13-15,-2 3-3 16,2 4-1-16,-2-3 0 15,0 3-1-15,1 1 0 16,4 3-2-16,1 0 1 16,-2-4 7-16,0 8 12 15,1-1 6-15,-1-2 1 16,5 8-7-16,-3-5-13 0,2 3-6 16,2 1 0-16,-1 0-1 15,4-2 0-15,0-4 0 16,2 2 0-16,0-6-1 15,-2-2 0-15,5 3 0 16,-1 1 0-16,2 2 0 16,5 3 0-16,-4-2 0 15,3 2-1-15,3-3 1 16,-3-1-1-16,0 0 1 16,-3-1 0-16,-2 1 0 15,7 6-1-15,-2-2 1 16,1 0-1-16,5 2-1 15,-7-3 1-15,7-5 0 16,1 1 1-16,0-3 3 16,0 1 0-16,-1 6 1 15,0 1-1-15,0 5-2 16,-1-2 0-16,1-3-1 0,0-1 0 16,-4-4-1-16,2 1 1 15,-3-1-1-15,0-2 1 16,0 1 0-16,5 1 0 15,-1 1 1-15,0 1 1 16,-2-1 0-16,0-6 0 16,4-5 0-16,0 0 0 15,2-6 1-15,0 2-1 0,-3-1 0 16,-1 0-2-16,-5-1 0 16,3 2 0-16,-6 0 20 15,1 0 2-15,4 0 2 16,-1-2 0-16,5-1-20 15,2-1-1-15,1-4-3 16,6 1 0-16,-2-5 0 16,2-3 0-16,-2-1 2 15,2-6 3-15,-2-3 1 16,5-1 3-16,-9-7-1 16,6-2 0-16,0-4 2 15,-2-5-2-15,9-1 1 16,-3-1-1-16,7-6-1 15,-4-2 19-15,5-6 9 16,-1-5 0-16,0-2 1 16,0-3-21-16,-9-6-7 15,6 0 0-15,-3-7-1 0,3-4 3 16,7-4 1-16,-4-6 0 16,6-1 2-16,0-4-2 15,-1-6 6-15,-1-8 7 16,-9-7 10-16,6 1 6 15,3-2-4-15,1 0-8 16,12-8-13-16,-3-8-6 16,-1-9-6-16,3-1-1 15,-5-4-1-15,-1-5 0 0,9-3 1 16,-4-3 0-16,12-5 1 16,4 14-1-16,-4-14 0 15,0 2 0-15,-8 3-1 16,-3-9 1-16,1 11 0 15,2 1-1-15,3 6 0 16,-3 1-1-16,-7 0 0 16,-3 3 1-16,0 9-1 15,-3 2 0-15,0 13 0 16,-7 4 0-16,-5 1 0 16,-1 6 1-16,-3 10-1 15,3 8 1-15,-15 9-1 16,-1 9-2-16,-2 4-1 15,-10-1 0-15,8 7 0 16,-10 4-16-16,-2 9-92 16,-1 3-123-16,-6 11 144 15</inkml:trace>
  <inkml:trace contextRef="#ctx0" brushRef="#br0" timeOffset="8110.82">12106 9495 370 0,'21'-11'227'0,"-29"10"-14"16,2 0-31-16,-2 0-46 15,4 2-19-15,-2-1-35 16,0 3-18-16,2 5-34 15,-3-1-14-15,1 9-13 16,3 3-3-16,-1 3-1 16,1 2-1-16,7 0-1 15,-1-4 1-15,7-2 1 16,2 0 1-16,3-8 8 16,4 0 4-16,4-7 20 0,2-4 10 15,2-2 7-15,0-7 7 16,-3-9-12-16,0 0-3 15,-2-6-5-15,1-2-3 16,-7 1 11-16,-6-4 5 16,-8 2 9-16,-5 2 4 15,-10 3-9-15,0 3 0 16,-5 7-7-16,3 5-11 16,0 8-17-16,0 3-10 0,2 11-19 15,-3 0-5-15,1 10 0 16,5 2 1-16,-4 3 5 15,7 0 3-15,3-7 0 16,6-2-2-16,4-14-4 16,5-2 1-16,3-8 2 15,-1-5 4-15,5-7 8 16,-2-3 2-16,1-4 3 16,-3-2 1-16,-5 2 4 15,-5 4 3-15,-5 3 8 16,-3 3 1-16,-2 8 1 15,-3 3-5-15,1 5-11 16,-1 6-4-16,-3 5 1 16,0 2 1-16,0 3 3 15,2 0 2-15,0-4-7 16,4-1-1-16,1-4-4 16,3-3-3-16,2-3-7 0,-1-2-7 15,2-2-44-15,-1 0-28 16,0 0-74-16,0 0-44 15,0 0-107-15,0 0-159 16,0 0 312-16</inkml:trace>
  <inkml:trace contextRef="#ctx0" brushRef="#br0" timeOffset="9605.51">12297 9450 198 0,'-16'97'170'16,"12"-91"9"-16,4-4-10 16,-4-2-4-16,2 1-19 15,2-1-6-15,-2 0-10 16,2 0-10-16,-1 0-20 16,1 0-6-16,-1 0-7 15,1-1-12-15,0 0-28 16,0 0-15-16,0 0-30 15,2-15-2-15,15-38 4 16,-5 24 5-16,2-8 12 16,1-3 5-16,6 1 3 15,-2-5-1-15,0 3-6 16,-3-1-6-16,-2-5-4 0,4 2-2 16,-3 3 0-16,0-1 2 15,-2 4 6-15,0 3 1 16,-4 4 3-16,-2 3 0 15,-5 1-4-15,5 5-5 16,-5 2-4-16,4 6-3 16,-1 3-4-16,-5 1 1 15,-1 4 1-15,1 1 0 16,-1 6 5-16,3-1 1 16,-3 2 2-16,0-1 0 0,-2 1-6 15,3 0-3-15,-1 0-7 16,0 0-2-16,0 0-3 15,-2 1 2-15,-6 12 3 16,-30 31 1-16,29-26 3 16,1-2 1-16,4-3 1 15,0-3 1-15,3-6 0 16,0 1 2-16,2-5 1 16,0 0 0-16,0-1-2 15,0 0-2-15,0-1-1 16,2-10-2-16,5-7-1 15,12-31 0-15,-6 32 0 16,2-1 0-16,-7 3 2 16,7-3 1-16,-1 5 4 15,0 2 0-15,4 5 0 16,-5 4-1-16,-5 3-4 16,1 4 0-16,-2 7 0 0,-3 6 2 15,-1 4 1-15,-3-1 0 16,0 12-35-16,-3-1-48 15,0 10-480-15,1 6 391 16</inkml:trace>
  <inkml:trace contextRef="#ctx0" brushRef="#br0" timeOffset="13027.14">12382 9586 304 0,'-42'56'184'16,"37"-56"-5"-16,0-5-38 16,-3 2-51-16,3 3-21 15,0 0-33-15,3 0 0 16,1-1 5-16,0 0 2 0,0 0-3 15,-2 0-7-15,3-1-8 16,0 1 5-16,0 0 16 16,0 0 7-16,0 0 12 15,0-4-4-15,0-12-18 16,4-24-10-16,-1 23-13 16,3-1-2-16,1 0 5 15,-1-2 4-15,2-4 0 16,-3 1 0-16,0-6-7 15,3-1-2-15,-1-3 0 16,3-1 4-16,-1-2 5 16,0-2 1-16,-1-1-6 15,2-1-4-15,-2-4-10 16,3 1-3-16,3-6-3 16,-4-3-1-16,8-2-1 15,-5-2 0-15,4 4 1 16,5 1 1-16,2 2 1 0,-1-2 1 15,3-3 0-15,-3-4-2 16,0-5 1-16,-3 2 2 16,11-3-1-16,1 4-1 15,4 0-1-15,5 0-2 16,0 2 0-16,-3-3 1 16,0-2-1-16,8 2 1 15,-6-3 1-15,5 3 2 0,5 4 4 16,-5 1 2-16,9 5 2 15,1 2-2-15,-3 1-2 16,3 0-3-16,-5 2-1 16,-1 1-1-16,-1 6-2 15,-4-1 0-15,5 8-1 16,3-2 0-16,4 4 0 16,3 0-1-16,-2-1 1 15,3 8 0-15,-7-1-1 16,2 7 1-16,-10 2 0 15,-6 0-1-15,7 9-1 16,-5-9 1-16,4 7 0 16,2 0 1-16,-2-3 0 15,-2 8 0-15,-1-4 0 16,1 4 0-16,-11 2 0 16,1 0-1-16,-3 2 1 15,-3-1 1-15,0 0 0 16,-6-1 0-16,4 0 2 0,-7 2 1 15,-5 2 4-15,6 3 3 16,-16-1 2-16,3-2-1 16,-3-2-1-16,-4-1-2 15,1 0-1-15,0 0 0 16,0-1 0-16,0 1-2 16,0 0-1-16,0 0 0 15,0 0 3-15,0 0 3 16,0 0 4-16,0 0 3 0,0 1 0 15,0-1 0-15,0 1-3 16,0 0-14-16,0-1-62 16,0-1-46-16,0 2-107 15,-1 0-63-15,0 0 175 16</inkml:trace>
  <inkml:trace contextRef="#ctx0" brushRef="#br0" timeOffset="13636.51">14592 6856 429 0,'-89'-33'217'15,"82"35"-62"-15,-4 3-30 16,-6-3-30-16,5 3-5 16,2 1 2-16,6 0 4 15,-1-2-9-15,1-1-9 16,4-2-24-16,-2-1-17 0,2 0-22 15,0 0-4-15,0 0 0 16,6 2 4-16,12 5 4 16,28 10 3-16,-24-12-4 15,-2-2-2-15,4 2 7 16,-3-3 2-16,-4-1 2 16,4 1-1-16,-9-2-6 15,4 3-1-15,-1 3 1 16,-8 0 28-16,-3 0 32 15,-7-1 16-15,-8 4 25 16,-1 1-23-16,-6 4-21 16,-3 1-16-16,-2-2-27 15,0 4-8-15,1-1-16 16,-2-3-3-16,4 2-3 16,-4-6-1-16,9 1-2 15,2-2-2-15,-1-3-5 0,7 0-22 16,0-2-45-16,5 2-37 15,1-3-88-15,1 2-24 16,0-4-33-16,0 0-11 16,0 0-131-16,0 0 258 15</inkml:trace>
  <inkml:trace contextRef="#ctx0" brushRef="#br0" timeOffset="14871.94">14529 6968 283 0,'39'12'162'0,"-39"-27"-5"0,1-1-56 16,-2-5-2-16,-5 4 13 15,6-2 3-15,-3 2-7 16,-2 2-3-16,3 8-11 16,-7 1-18-16,5 8-41 15,3 4-19-15,0 10-23 16,1 3-5-16,-5 5 7 16,2 4 1-16,-3 1 2 15,8 3 2-15,0-7 2 16,-2-3 1-16,2-9 0 15,1-4 2-15,-3-4 9 16,4-5 21-16,-2-3 41 16,-2 2 9-16,0 0 2 15,1-3-17-15,8-15-33 16,14-28-4-16,-17 27 2 16,-5-2 2-16,4 7 0 15,-5-2-6-15,-1 2-7 16,-1 2 1-16,-3 1 0 0,3 3 3 15,1 6-7-15,-2 0-11 16,-1 6-22-16,1-3-9 16,3 0-6-16,-4 14 3 15,0 11 12-15,-4 29 4 16,8-29 4-16,2-4 0 16,0-5-1-16,6-5 1 15,2-8 3-15,-1 1 1 0,4-7 5 16,-3-2 3-16,7-3 3 15,-6-3 0-15,5-2 2 16,-2-2-2-16,-10-3 1 16,4 1 3-16,-8-2 4 15,-1 4 4-15,-5 0 4 16,0 1-3-16,-1 7-8 16,-2 1-8-16,2 5-14 15,-6 2-6-15,0 9-6 16,5 4-2-16,0 7 2 15,4 0 3-15,1 2 3 16,2-3 4-16,5-2 2 16,-3-1-1-16,6-4 0 15,5-1 0-15,1-10 1 16,6 1 2-16,2-8 4 16,0-4 3-16,5-5 2 15,-1-7 2-15,-3-5 0 16,-2 1 1-16,-6-2 1 0,-2 2 3 15,-5 4 8-15,-7-2 5 16,-9 5 4-16,-9 2-1 16,-1 9-18-16,-1 3-10 15,-2 10-16-15,2 7-3 16,-1 8-2-16,0 10 4 16,4 0 5-16,5 3 2 15,10-3 3-15,-1-5 1 0,8-4 0 16,2-7-1-16,4-5 1 15,2-3 15-15,-4-7-94 16,1-1-80-16,5-8 108 16</inkml:trace>
  <inkml:trace contextRef="#ctx0" brushRef="#br0" timeOffset="19637.95">7289 8683 114 0,'-44'9'107'0,"37"-7"26"15,1 4-19-15,-4-1-24 16,0 3-6-16,2 0 12 16,-1-5 11-16,2 0 9 15,2-1 2-15,1 1 1 16,4-1 2-16,-2-3-13 15,1 0-18-15,0 0-37 0,0-1-20 16,0 1-25-16,1 0-1 16,1-9 4-16,2-5 4 15,15-32 6-15,-9 23 1 16,3-7-5-16,4 1-5 16,2-11-3-16,0 3 1 15,4-10 0-15,2-2-2 16,4 3-2-16,0-1-3 15,4 4-1-15,-5 3 1 0,5 1 0 16,-3-3 1-16,-2 8 1 16,1-3-1-16,-9-1 1 15,7 3-1-15,-4-5 15 16,0 4 0-16,2 1 3 16,-5 0 1-16,0 4-14 15,0-2-1-15,1 9-4 16,3 1-2-16,1-2-2 15,-1 2-1-15,4-6-1 16,3 3-1-16,4 1 1 16,3 2-2-16,-1 4 1 15,0-5 1-15,2 2 0 16,-5-1 1-16,1-4 1 16,-6-1 2-16,2-2 4 15,6 2 1-15,-3-1 2 16,2 3-1-16,-6 1-3 15,-2 2 0-15,-4-1 0 0,1 4-1 16,1-2-1-16,-2-2 0 16,3 9-1-16,-4 0 0 15,-4 6 1-15,0 2-1 16,-6-1 0-16,2 4 0 16,-3-4 1-16,0 0 1 15,-3 3 0-15,-1-3 1 16,-1 6 0-16,-4-2 1 0,3 2-3 15,0 1-2 1,3-3-1-16,0 0-2 0,3-2 2 16,-3-2 0-16,2-1 1 15,2 3 1-15,-7-4 0 16,7 4 2-16,-3 1 1 16,-2-2 0-16,1 3-2 15,2-1-2-15,-3-1-2 16,1-1-2-16,8 2-2 15,-1-3 0-15,6 2 2 16,-4-2 1-16,-3 4 2 16,-2 1 2-16,-3-1 1 15,0 3 1-15,1 0 2 16,-4-4 1-16,1-1 0 16,0-2-1-16,2-3-3 15,-2 1-1-15,1 3-1 16,-2 0 0-16,-2 1 6 15,-2 3-14-15,-2 0-52 0,1 0-38 16,-2 3-109-16,0 0-32 16,0 0-81-16,0 0-21 15,0-1 55-15,-1 1 51 16,0-2 155-16,-1-1 90 16,-1 1 111-16,-5 0 31 15,1-2 27-15,-3-2-14 16,-24-16-23-16,25 21-10 15,3-1-21-15,1 3-9 0,-5-1-19 16,3 1-15-16,-5 0-15 16,3 3-4-16,6 0-11 15,4 0-8-15,-1-3-19 16,1-1-7-16,0 0-9 16,0 0-1-16,7 0 5 15,14-1 9-15,38-9 11 16,-29-1 6-16,14-1 11 15,-1-7-2-15,5 3 1 16,6-1 0-16,-9-1-5 16,-4 8-1-16,-12 3-1 15,-14 1 0-15,-7 7 1 16,-2 3 3-16,-7 6 0 16,-3 6-1-16,-9 10-3 15,-6 1-5-15,-12 9-9 16,-3 4-2-16,-5 4-5 15,-3 0-1-15,5-2-2 0,0-2-1 16,1-7-23-16,-2 0-48 16,5 5-143-16,-3-1 135 15</inkml:trace>
  <inkml:trace contextRef="#ctx0" brushRef="#br0" timeOffset="77055.39">12307 9362 402 0,'-6'-3'293'15,"-3"-3"25"-15,-5 6-73 16,-2-4-15-16,-5 3-47 16,-4 4-37-16,-4 9-69 0,3 5-22 15,-4 5-31-15,5 3-9 16,4 2-13-16,4 4-4 15,10 6-11-15,6-1-1 16,9-2 0-16,5-1 0 16,4-11 3-16,3-5 2 15,3-10 2-15,1-4 5 16,0-6 5-16,3-4 7 0,-4-10 17 16,0-5 1-1,-5-5 5-15,-2-7 3 0,-8-1 12 16,-3 1 12-16,-15 1 18 15,-3 3 2-15,-12 6-15 16,-5 5-16-16,-2 13-31 16,-3 9-15-16,-1 15-16 15,2 5-6-15,6 7-2 16,1 5-17-16,17 4-68 16,4-1-70-16,10 1 105 15</inkml:trace>
  <inkml:trace contextRef="#ctx0" brushRef="#br0" timeOffset="77696.16">12440 10400 670 0,'0'8'332'0,"1"-3"-100"0,0-7-40 16,5 0 2-1,-6 1 1-15,0 0-27 0,11-24-40 16,13-32-27-16,-15 19-42 15,4-3-12-15,4-5-21 16,0-8-6-16,7-6-7 16,2-4-2-16,-2-1-3 15,5 0-2-15,-5 8-3 16,0 8-1-16,0 10-1 16,-5 5 0-16,-1 15 1 15,-6 1 0-15,-5 9 1 16,-3 2-2-16,-3 5-4 15,2 2-3-15,-3 1-5 16,0-1 0-16,0 0 4 16,0 1 1-16,5 17 4 15,7 28 0-15,-6-21 1 16,-3 2 1-16,1 3-1 16,-1 2 0-16,-3 7 0 0,3 7 0 15,-1 12 0-15,-1 2 0 16,4 6 1-16,-3-1 0 15,4-6 2-15,-2-7-1 16,4-6 0-16,3-4 0 16,-1-7-1-16,2 0 0 15,4-4 2-15,-6-4-1 16,-1-6-61-16,2-1-40 16,-7-6-108-16,2-5-61 0,-1-3-142 15,-9-6 249-15</inkml:trace>
  <inkml:trace contextRef="#ctx0" brushRef="#br0" timeOffset="77966.89">12600 10142 808 0,'-25'-9'406'0,"7"6"-122"15,5 2-36-15,5 1-75 16,6 3-50-16,7 2-57 16,2-2-18-16,12 3-17 15,3-1 1-15,12 0-15 16,6 2-8-16,9-3-6 0,0 0 1 16,1-3-2-16,2-2 0 15,-10-2-28-15,7 1-59 16,-14-1-329-16,2-3 282 15</inkml:trace>
  <inkml:trace contextRef="#ctx0" brushRef="#br0" timeOffset="78961.75">7182 8562 365 0,'-44'-2'283'16,"41"9"1"-16,-3 3-65 16,-3 2-46-16,-3 4-66 15,4 3-25-15,-2 9-38 16,4 1-11-16,6 5-10 16,-1 0 21-16,6-2 13 15,5-6-4-15,0-5-2 16,2-11-25-16,3-9-19 15,0-1 5-15,8-8 14 16,-2-4 5-16,3 2 15 16,-7-6-4-16,-8-7-6 15,4 9 1-15,-13-11-3 16,0 4-1-16,-7 3 1 16,-8 0-3-16,3 10-8 0,-5-1-6 15,-1 11-18-15,-4 4-6 16,-2 5-8-16,8 11 1 15,0 3 6-15,0 0 2 16,11 4 5-16,1-5 0 16,2-9 3-16,12 4 0 15,3-12-1-15,4-1-1 16,10-7 0-16,4-11 1 16,0-12 4-16,0-6 2 0,-6-4 4 15,-6 4 3-15,-8 6 12 16,-10-1 6-16,-8 10 10 15,-7-3 0-15,-14-3 0 16,-2 4-2-16,-1 5-10 16,2 3-4-16,11 15-16 15,-4-1-8-15,5 7-9 16,-1 0-5-16,5 4-6 16,13 7-1-16,0-3-30 15,3 7-45-15,-1 0-124 16,2 4-131-16,13 12 214 15</inkml:trace>
  <inkml:trace contextRef="#ctx0" brushRef="#br0" timeOffset="79771.45">7393 8939 862 0,'2'-5'379'15,"-5"5"-215"-15,1 6-29 0,1-6-78 16,-2 17-24-16,-2 54-20 15,3-21 7-15,-4 9 10 16,2 5-1-16,-10 8-3 16,-3 4-7-16,-1 7-9 15,-2-3-2-15,1-10 0 16,3-11 0-16,-1-18 1 16,0-7 0-16,2-10 1 15,6 1 1-15,-3-9 3 16,4-3 1-16,0-2 0 15,-1-6 5-15,2-1 6 16,0 0 3-16,2-3 5 16,1 1-4-16,0 0-9 15,4-2-8-15,-1 0-20 16,1 0-10-16,0 0-8 16,0 0 0-16,10 6 11 15,7 3 7-15,31 9 7 0,-26-16 3 16,2-6 9-16,7-3 4 15,2-6 7-15,3-5 4 16,2-5-1-16,-8-2-2 16,-3-6-4-16,0 2-4 15,-12-3 0-15,1 0-1 16,-9-3 7-16,-7-4 5 16,-5 0 9-16,-13-3 2 15,-9 7-9-15,-6 7-8 0,5 16-19 16,0 7-8-16,9 12-9 15,1 2-2-15,5 3-4 16,6-1-2-16,7-6-4 16,7 2-2-16,12-8 9 15,0-6 12-15,13-8 15 16,1-10 8-16,1-10 2 16,0-5-5-16,-3-3-2 15,-5 1 13-15,-6-1 6 16,-10 0 3-16,-11 2 14 15,0 1-3-15,-13 1 3 16,-6 2-1-16,-14 4-21 16,-11 5-33-16,-7 21-83 15,-5 9-69-15,-7 32 92 16</inkml:trace>
  <inkml:trace contextRef="#ctx0" brushRef="#br0" timeOffset="81996.97">16438 7344 356 0,'13'-8'131'16,"-4"0"-62"-16,0 2-29 16,1 3 32-16,-6 1 36 15,3 1 14-15,-2 1 14 16,-3 2 10-16,3 0-22 16,-5-2-22-16,0 0-16 0,2 14-41 15,1 15-13-15,-1 54-20 16,-5-27-4-16,-4 11-1 15,-1 9 0-15,0 4 0 16,4 6 2-16,3 0-1 16,1-7 0-16,5-13 29 15,3-11 2-15,5-19 1 16,1-3 0-16,0-16-8 16,2-7 9-16,1-8 41 15,2-8 26-15,6-15 8 16,2-12-2-16,5-21-25 15,3-11-20-15,6-26-22 16,5-5-7-16,13-5-6 16,2-6-3-16,12-7-5 15,5-7-5-15,1-7-11 16,-8-3-1-16,5 3-2 16,-7 0-3-16,4 7-1 15,7 7-2-15,-7 16-1 0,0 13 0 16,-8 10-2-16,-9 5-1 15,-8 12-37-15,-6 5-63 16,-5 17-234-16,-1 11 219 16</inkml:trace>
  <inkml:trace contextRef="#ctx0" brushRef="#br0" timeOffset="84028.08">6703 13008 637 0,'-3'0'241'0,"-12"18"-162"15,-29 58-68-15,24-3-5 16,0 16-1-16,-1 24 2 16,1 10-4-16,-8 12-2 15,4 15 1-15,-8 12 4 0,-11 9 3 16,-9 16 2-16,-7-9-1 15,-2 2-3 1,3 3-2-16,-1-10-3 0,5 2 0 16,4 2 0-16,1-9-1 15,12-8 6-15,2-3 9 16,3-21 7-16,3-10 0 16,2-20-3-16,1-12-9 15,9-15-7-15,1-9-2 16,10-12-2-16,4-4-2 0,8-10-5 15,11-2-4-15,18-3-4 16,7-1 1-16,21-4 1 16,11 1 2-16,24-7 4 15,17 0 1-15,32-1 2 16,12-2 1-16,32 6 2 16,8-4 1-16,28-3-1 15,13-4 1-15,26-13-1 16,15-7 1-16,29-17 0 15,10-3 4-15,19-5 2 16,7-1 0-16,0 3-1 16,4-6-3-16,-5 4-1 15,-3 0-1-15,-8-2 1 16,-6 3 5-16,-26-8 12 16,-11-2-1-16,-29-10 4 15,-15-8-4-15,-28-15-6 16,-23-8 17-16,-28-11 8 0,-12-7 18 15,-24-11 27-15,-9-6-3 16,-28-9 11-16,-5-3-10 16,-21 0-27-16,-2-14-12 15,-3-9-14-15,-6-10-7 16,-1-27-5-16,2 5-3 16,-6-12-12-16,5 0 0 15,-1 21 0-15,1 11 1 16,5 19 4-16,-2 7 1 15,-1 9 1-15,-8 6 1 0,-6 11 4 16,-5 8 3-16,-16 14 28 16,-12 3 12-16,-18 12 27 15,-17 6 2-15,-30 8-24 16,-12 8-15-16,-38 9-41 16,-5 6-10-16,-42 7-10 15,-13 4 0-15,-17 8 12 16,-13 4 6-16,-12 5 12 15,-2 1 1-15,-25 8-2 16,-7-3-3-16,-18 1-7 16,-5 0 0-16,-11-11-1 15,-16-1 0-15,0-7-1 16,-4-1 0-16,-16-2 1 16,-8 6 0-16,6 5 6 15,-6 6 1-15,27 6 0 16,11 0 0-16,10 1-10 15,9-6-12-15,16-8-60 16,19-3-40-16,1-4-64 0,18-3-19 16,8 4 35-16,3 0 32 15,43 4 27-15,1 3 71 16</inkml:trace>
  <inkml:trace contextRef="#ctx0" brushRef="#br0" timeOffset="84719.23">10054 14289 1021 0,'-50'-22'436'0,"-3"-2"-192"16,-2 5-183-16,4 2-37 15,0 6-11-15,-2 5-6 16,-1 6-12-16,-6 8 4 15,-7 11-1-15,-1 8-6 16,0 20-10-16,9 14-3 0,12 17-11 16,6 8-7-16,13 7-23 15,7 6-10-15,16 16 12 16,4 8 10-16,18 6 34 16,11-5 13-16,24-11 0 15,20-10 0-15,23-22-3 16,7-14 0-16,10-26 2 15,5-15 0-15,2-24 21 16,4-12 14-16,-11-30 49 16,0-14 22-16,-17-21 13 15,-5-2-7-15,-10-18-43 16,-13-11-20-16,-20-18-44 16,-18-13-11-16,-26-1-7 15,-16 2-2-15,-24 12-7 16,-2 14-15-16,-15 18-106 15,-2 10 96-15</inkml:trace>
  <inkml:trace contextRef="#ctx0" brushRef="#br0" timeOffset="85354.54">8766 13123 757 0,'41'0'255'0,"-29"38"-247"0,3 10-9 16,2 19-3-16,1 9-1 16,11 12 1-16,3 1-5 15,8 8-15-15,4 3-8 16,6 14-17-16,3 11-2 16,4 6 15-16,1 4 8 15,6-4 20-15,4-2 13 16,10-20 14-16,9-9 10 15,5-25 19-15,4-14 8 0,4-20 14 16,1-18 18-16,4-30 25 16,5-13 5-16,-3-36 14 15,2-11-18-15,8-27-39 16,1-16-19-16,4-14-37 16,-3-1-7-16,-6-4-5 15,2 2 0-15,-1-1 6 16,-7-4-29-16,-10 5-87 15,-9-1-63-15,-10 4 88 16</inkml:trace>
  <inkml:trace contextRef="#ctx0" brushRef="#br0" timeOffset="86419.54">11502 15980 244 0,'-3'9'243'15,"-7"9"-55"-15,5 13 52 16,0 3-163-16,2 8-70 15,3 3-7-15,8-3-1 16,4-4 8-16,7-9 59 0,1-10 19 16,3-10 15-16,3-5-3 15,-1-13-48-15,0-7-14 16,-3-10-6-16,-2-4-3 16,-8-5-7-16,-8-2-4 15,-5 0 7-15,-8-1 6 16,-5 9 57-16,-2 6 24 0,-6 10 27 15,1 5-2-15,1 10-58 16,4 5-25-16,5 6-44 16,1 5-10-16,3 4-18 15,4-2-42-15,1 2-125 16,-1-1-117-16,3-8 179 16</inkml:trace>
  <inkml:trace contextRef="#ctx0" brushRef="#br0" timeOffset="87152.94">7704 15912 689 0,'-24'-47'278'0,"21"55"-173"31,2-3-55-31,-2 0-36 0,3 24-7 0,4 8-7 16,1 9 12-16,4-11 46 15,5-2 11-15,0-9-2 16,4-10-11-16,2-12-41 0,-1-5-7 16,-1-14 10-16,-1-4 7 15,1-9 5-15,-6-3-2 16,-6 2 11-16,-6-5 16 16,-5 9 57-16,-6 2 24 15,-11 5 13-15,-1 9-8 16,-5 6-47-16,0 8-24 0,5 11-36 15,2 6-15-15,2 3-20 16,1 0-6-16,7-2-65 16,3-5-51-16,8-2-132 15,2-3-154-15,12-2 262 16</inkml:trace>
  <inkml:trace contextRef="#ctx0" brushRef="#br0" timeOffset="88608.6">7718 15836 42 0,'-49'-10'98'16,"49"8"35"-16,-2-3 72 16,2 5 29-16,0 0-7 15,0 0-18-15,0 0-61 16,0 0-29-16,0 0-47 16,0 0-13-16,0 0-14 15,0 0 0-15,0 0 6 16,0-1 3-16,0-1-5 15,0 1-9-15,14-7-21 16,31-25-4-16,-20 15-7 0,0-4 1 16,4-6-1-16,0-4 0 15,10-6 22-15,1-1 3 16,1-3 1-16,4 2 0 16,-5 1-24-16,-3 2-3 15,-5 8 0-15,-9 4 0 16,-5 5 3-16,-4 5 1 15,1 6 1-15,-4-1 1 16,-1 4 14-16,-3 0 2 16,-5-5 3-16,7 7-1 0,-9-2-12 15,1 1-3-15,2 8 0 16,-7-3 0-16,4 0-3 16,0 0-18-16,-3-1-29 15,3 0-18-15,-1 0-59 16,0 0-18-16,0 0-40 15,0 0-3-15,0 0 46 16,0-3 34-16,-3 0 57 16,2 1 15-16,-14-3 8 15,-25-23 5-15,31 29 28 16,-3-4 20-16,10 4 34 16,3 0 12-16,-2-1 4 15,2 1-3-15,0 0-28 16,0 0-15-16,0-1-26 15,0 0-8-15,0 0-4 16,5-6 2-16,18-10 13 0,27-29 1 16,-16 32 0-16,-3-3 0 15,-3 6-11-15,-3 6 0 16,-7 3 10-16,-4 3 6 16,-7 9 15-16,-1 1 0 15,-7 7-5-15,-6 2-8 16,-4 5-16-16,-4 3 3 15,-1 4-84-15,-1 1-84 16,4 7 98-16</inkml:trace>
  <inkml:trace contextRef="#ctx0" brushRef="#br0" timeOffset="89923.14">11677 16030 224 0,'24'50'118'0,"-30"-42"-31"16,-1 1-37-16,0-4-59 16,-2 2-36-16,3-2-18 15,-1 0 10-15,4-1 79 16,2-2 58-16,0 0 74 15,1-2 23-15,0 0 0 16,0 0 0-16,0 0-14 16,0-1-19-16,0 0-45 15,0 0-23-15,4-9-29 16,7-16-5-16,17-39 28 16,-12 22 6-16,6-10 14 15,2-2 0-15,-1-2-26 16,0 4-8-16,0 0-27 15,-3 2-8-15,1-1-10 16,-5 1-3-16,-6 7-4 0,3 2 1 16,-9 9 0-16,6 5 0 15,-1 7 0-15,-7 5-1 16,0 6 2-16,0 2 2 16,-2 7 1-16,-4 1-4 15,0 7-8-15,-7 3-2 16,-6 5-4-16,3 6 4 15,-2-2 2-15,4 1 2 16,2-7 1-16,4-2 0 16,4-9 1-16,-4-2-3 0,2-7-3 15,4-8-4-15,7-8-2 16,6-5 3-16,2-3 1 16,2 1 2-16,-2 2 5 15,-4 3 3-15,1 10 3 16,1 7 1-16,-6 8 0 15,4 3-1-15,-5 12 0 16,-4-1-1-16,3 9-3 16,-5 4-2-16,4 5-2 15,0 2-2-15,4 5-76 16,4 0-60-16,10-3-200 16,8-3 199-16</inkml:trace>
  <inkml:trace contextRef="#ctx0" brushRef="#br0" timeOffset="90486.69">16249 14526 612 0,'15'28'246'15,"7"9"-131"-15,3 11-69 16,5 5-8-16,4 15 22 0,-2 2 12 16,6 12 31-16,1 4 19 15,2-1-17-15,0-3-27 16,2-1-38-16,-2 0-19 16,-2 2-11-16,-5 1 1 15,-1-5-5-15,4-4-2 16,1-10-2-16,3-8 1 15,-4-13-94-15,-5-5-126 16,-7-14 140-16</inkml:trace>
  <inkml:trace contextRef="#ctx0" brushRef="#br0" timeOffset="90719.84">17227 14410 1143 0,'-40'23'473'15,"-9"11"-232"-15,-28 23-189 16,-10 11-19-16,-11 33-2 16,-9 3 10-16,-11 33-15 15,-6 4 0-15,-6 6-3 16,0 12-2-16,-8-9-91 15,5 7 54-15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5:59:48.0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4189 3076 127 0,'-7'-8'81'0,"6"6"-6"15,-2-2-18-15,1 3-35 16,1 1-12-16,0 0-12 16,-1 0-2-16,2 0 3 15,0 0 0-15,0 3 1 16,3 8 2-16,2 4 1 15,19 32 1-15,-10-20 1 16,3 1 0-16,4 6-2 16,1 4-1-16,2 1-2 15,0 10 0-15,2 3-2 0,4 1 1 16,7 12-1-16,1-1 0 16,11 11 0-16,-5 5 1 15,2 1 1-15,5 7 0 16,0 9 0-16,3 2 0 15,5 15-2-15,-1 2-1 16,0 5 0-16,2 8 1 16,5-1-1-16,5 0 2 15,12 4 0-15,1-4 0 0,0 1 1 16,6 2 0-16,-2 2 0 16,4 0 0-16,9 6 1 15,-8-2 0-15,4-7 2 16,0 9 0-16,-3-3 3 15,8 2 0-15,1 15-1 16,-5-13 1-16,5 1 35 16,-2 3 3-16,2-3 4 15,0 0 0-15,-5-5 5 16,-2-1 2-16,-6-7 11 16,-5-1 6-16,0-1-36 15,1-4-4-15,-8-9-14 16,-2-2-7-16,-8-6-6 15,-2-7 0-15,-8-13 0 16,0-10 0-16,-4-18 1 16,-7-7-1-16,-6-9-77 0,-5-8-137 15,-5-16 137-15</inkml:trace>
  <inkml:trace contextRef="#ctx0" brushRef="#br0" timeOffset="3676.53">8721 4126 136 0,'18'-10'96'0,"-32"15"-1"16,0 1-23-16,0 4-42 15,8 3-13-15,-5 1-13 16,-6-2-1-16,-1 5 17 15,-6-3 11-15,-4 5 22 16,3 5 6-16,-9 0-13 16,-3 0-12-16,-4 9-22 15,-7-1-5-15,-4 8-6 0,-5 6 0 16,-8 3-1-16,4 3 0 16,-13 13 0-16,-1 4-1 15,-18 8 1-15,-12 4-1 16,-2 1 0-16,3 4 1 15,-2 5 2-15,-12 8 1 16,-8 4 7-16,-8 0 0 16,-5 9 0-16,5-2-2 0,-3 8-6 15,-2 1-1 1,-8-3 1-16,0-2 0 0,3 0 7 16,-5-1 4-16,4-4 3 15,3-2 0-15,0 1-6 16,1 1-4-16,2 1-5 15,9 1-1-15,1-8 0 16,2-1 0-16,-2-2 1 16,0-2 0-16,3-1-1 15,9-4 1-15,15-12-1 16,5-2-2-16,4-7-1 16,0-4 0-16,16-3-20 15,8-3-41-15,7-10 43 16</inkml:trace>
  <inkml:trace contextRef="#ctx0" brushRef="#br0" timeOffset="14074.86">6045 5230 128 0,'0'0'117'16,"0"-1"6"-16,0 0-19 16,0 1-20-16,0 0-39 15,0 0-16-15,0 0-16 16,0 0-4-16,0 0 8 16,0 0 9-16,0 0 13 15,0 0 4-15,0 0-5 16,0 0-9-16,-1 0-11 15,0 0-4-15,0 0-4 16,0 2 0-16,-3 5 1 16,2-1 2-16,-1-3 7 15,-2 4 7-15,0-1 4 0,2-2 2 16,-5 0-8-16,-3 2-6 16,-24 26-8-16,25-27-3 15,1 1-3-15,0 0 2 16,-2-2 10-16,4 3 4 15,1-1 4-15,1 0-1 16,-1-1-10-16,-2 3-4 16,-4 0-6-16,0-1 0 15,0 1-1-15,1-2-1 0,-1-2 1 16,0 0 0-16,1 4 0 16,1-4 0-16,1-1 0 15,1 3 0-15,2-5-1 16,-1 2 1-16,1 3-2 15,-2-4-1-15,-1 3 0 16,1 5 1-16,-2-3 3 16,-2 1 4-16,0 1 4 15,2 1 1-15,1 0 4 16,4 3 4-16,0-4 11 16,2-3 3-16,-1-1-1 15,-1-3-7-15,3 1-11 16,-1 0-4-16,2-3-3 15,-1 0-2-15,2 0-2 16,-2 0-1-16,2 0-4 16,0 0-1-16,0 0-2 15,0 0 2-15,0 0 1 16,0 0 2-16,0 3 9 0,0 6 6 16,0-1 14-16,2 2 4 15,6 24 0-15,-6-27-2 16,1-2-9-16,-3-1-1 15,2 2-1-15,-2 1 3 16,0 1 6-16,1 3-1 16,-2 0-3-16,0 4-4 0,1-2-9 15,0 1 3-15,0 2 4 16,0 1 1-16,0 0 0 16,-1 3-4-16,-2-1-6 15,0-5-3-15,2-1-3 16,-1-1-2-16,1-1-1 15,0 2 0-15,-3 0 0 16,2-2-2-16,1 2 1 16,-2-2 0-16,1 1 0 15,-1 2 0-15,1-6 1 16,0 0 0-16,0-3 0 16,0 0-1-16,2-2 1 15,-2-3 0-15,2 0 0 16,0 0-1-16,0 0-2 15,0 0 0-15,0 0 0 16,0 0 0-16,0 0 0 16,0 0 2-16,0 1-1 15,0 0 1-15,-2 2 1 0,2-3 2 16,0 0 3-16,0 0 1 16,0 0-4-16,0 0-8 15,0 0-55-15,0 0-45 16,0 0-152-16,0 0-118 15,0 0 234-15</inkml:trace>
  <inkml:trace contextRef="#ctx0" brushRef="#br0" timeOffset="16070.87">5618 5857 123 0,'-3'-33'90'0,"5"38"9"16,-2-3-11-16,0-1-24 15,-1-1-15-15,0 0-23 16,0 0-6-16,-1 0 6 15,2 0 3-15,0 0 11 16,-2 0 6-16,1 9 3 16,-1 2-2-16,0 4-11 15,-4 29-7-15,5-27-15 0,0 0 5 16,0-3 11-16,1 1 0 16,0-1-2-16,-1 1-9 15,-1 3-13-15,0 0-2 16,0 1-2-16,-2-2 0 15,3 2 1-15,-1 2 9 16,2-2 8-16,1 3 3 16,0-4 5-16,0-1-5 15,0 2-5-15,-1-3 0 0,-1 3-3 16,2-1-2-16,-1 0-4 16,0 2-3-16,1-2-1 15,-1 0-2-15,0-3 1 16,2-1 1-16,0 1 4 15,-1-3 3-15,-1 1 6 16,2-1 8-16,-2-2 7 16,-1-1-3-16,3-2 9 15,-2-2-4-15,1 0-4 16,0-1 0-16,-1-1-13 16,-1-3-1-16,1 0-4 15,0 0 1-15,0 0-3 16,0 0-3-16,0 0-2 15,0 0-1-15,0 0 2 16,0 0 1-16,0 0 8 16,0 0 4-16,0 0 4 0,0 0 3 15,0 0 5-15,0 0 3 16,0 0 4-16,0 0-3 16,0 0-8-16,0 0-2 15,0 0-3-15,0 0 1 16,0 0 0-16,0 0 0 15,0 0 0-15,0 0 3 16,6 3-1-16,4 1-2 16,4 0-3-16,25 4 0 15,-26-8 3-15,0 0 0 0,3 0-3 16,0 0 5-16,1 1 2 16,-2 2-1-16,-1-1 0 15,-1-1-4-15,0 1-8 16,0-1-1-16,0 2 2 15,-3-1 10-15,-2 0 3 16,1-2-1-16,-5-1-2 16,2-3-14-16,-2 2-5 15,1 3-1-15,-2 1 0 16,-3-2-1-16,0 0-2 16,0 0 1-16,0-1-3 15,0 1 1-15,0 0-1 16,0 0 21-16,0 0 7 15,0 0 1-15,0 0 3 16,0 0-22-16,0 0-7 16,0 0 0-16,0-1 0 15,1 1-1-15,1-1-1 16,2 0-1-16,-1 1-1 0,2 0 0 16,-3 0 0-16,-2 0 0 15,4 0 2-15,-4 0 1 16,0-1 2-16,0 0 1 15,0 0 0-15,0 1 0 16,0 0-3-16,0 0-2 16,0 0-2-16,0 0-3 0,0 0 1 15,0 0 0-15,0-1 0 16,0 1-1-16,0 0-30 16,0-1-19-16,0 1-68 15,0 0-54-15,2-2-146 16,3 1-106-16,-3 0 266 15</inkml:trace>
  <inkml:trace contextRef="#ctx0" brushRef="#br0" timeOffset="17739.65">5978 6501 105 0,'-28'13'92'0,"30"-12"15"16,2 0-4-16,-1 2-22 15,-3-3-16-15,0 0-8 16,0 0 2-16,3 2 5 15,2 2 7-15,5 2 6 16,1-1-4-16,30 12-16 16,-27-20-10-16,-1-1-4 0,0 0 4 15,-1-3 14-15,0 5 7 16,1-3-12-16,-2 1-8 16,0 1-19-16,-1-4-11 15,-1 4-5-15,-4-3-4 16,2 2-2-16,-4 1-2 15,2-2 1-15,-3 0 1 16,2 3 2-16,-2 2 2 16,-2-1 5-16,0 0 6 15,0-1 4-15,0 1 0 0,0 0 2 16,0 0-2-16,0 0 0 16,0 0-1-16,0-2-8 15,3-5-4-15,-2 3-8 16,0-3-1-16,0 1 0 15,0 2 7-15,1-4 3 16,0 0 2-16,0 0 0 16,13-30-3-16,-12 29 0 15,-2 0 2-15,-1 1 1 16,0 3 1-16,0 1-3 16,0 0-2-16,0 1-6 15,1-2-1-15,2 2-3 16,-3 0 0-16,0-2 0 15,3 2-1-15,-3-2 13 16,2 3 2-16,-2 2 2 16,0 0 2-16,0 0-12 15,-1 0-2-15,0 0-2 0,1-1-1 16,0 1 1-16,-1 0-2 16,-1 0 2-16,2 0 0 15,-2 0-1-15,1 0 1 16,0 0-1-16,0 0 1 15,0 0-1-15,0 0-1 16,0-1 0-16,0 1-1 0,0 0 0 16,-2 0 1-1,3 0-2-15,-1 0 1 0,0 0-1 16,0 0 0-16,0 0-1 16,-5-2-1-16,2 2 2 15,1 0-1-15,-3 0 1 16,4 1 1-16,-2 0 2 15,2 0 0-15,0 0 1 16,-2-1-1-16,-1 0 0 16,0 0-1-16,-1 1 0 15,-1 0 0-15,3 0-1 16,-3 0 0-16,2 0 0 16,2 0 0-16,0 0-1 15,0 0 0-15,2 0-1 16,0 0-2-16,-1-1-7 15,-1 0-24-15,3 0-63 16,-1 0-50-16,0-1-128 0,0-6-84 16,4-8 226-16</inkml:trace>
  <inkml:trace contextRef="#ctx0" brushRef="#br0" timeOffset="18090.22">6159 6155 266 0,'29'-55'184'16,"-34"54"9"-1,1-1-69-15,3 2-12 0,-2-1-2 16,3 1 6-16,-1 0-6 16,0 0-12-16,-2 0-3 15,-12 1-6-15,-30 9-15 16,26-5-6-16,1 6-29 15,4-1-11-15,0 1-17 16,4 2-3-16,2 4-3 16,-1 0-2-16,5 3 2 15,7 2 4-15,3 0 26 16,3-1 6-16,9-4 1 16,1-2-5-16,4-6-23 15,4 0-6-15,-2-6-2 16,0 0-17-16,-1-1-64 15,1-2-53-15,-1 2-319 16,-2-2 295-16</inkml:trace>
  <inkml:trace contextRef="#ctx0" brushRef="#br0" timeOffset="22050.24">5625 8682 502 0,'-75'19'176'0,"7"3"-152"16,-3 4-27-16,-7 7-23 15,-5 5 0-15,-11 8-1 16,-1 10 6-16,1 15 20 16,-6 6 0-16,-6 8-20 15,-6 6-26-15,1 6-8 16,7 8 0-16,9 15 20 16,2 1 23-16,5 13 0 15,2 4-14-15,7 8 17 16</inkml:trace>
  <inkml:trace contextRef="#ctx0" brushRef="#br0" timeOffset="22756.04">3775 10914 191 0,'-12'162'146'0,"11"-2"8"16,16-9-55-16,8-2 1 15,19-9-23-15,7-6-5 16,16-4-20-16,9-6-14 16,18-9-9-16,1-7 4 15,12-13 1-15,5-14-2 16,9-25-12-16,13-9-8 15,1-23-4-15,1-9-4 16,-2-20 4-16,-3-11 0 0,1-20 1 16,0-8 3-16,-6-23 0 15,-3-15-1-15,-12-24-3 16,-9-10-1-16,-10-15-6 16,-9-6-3-16,-4-8-1 15,-5 0 1-15,-14 3 5 16,-8 2 5-16,-17 10 27 15,-6 1 11-15,-21 8 4 16,-6 5-3-16,-15 5-27 16,-10 0-30-16,-8 9-72 15,-9 8-37-15,-8 17-5 16,-4 9 27-16,-6 14 113 16,0 6 52-16,2 21 45 15,-2 4 2-15,-7 14-36 16,-8 8-16-16,-9 9-40 15,-1 9-15-15,-2 12-16 16,7 6-2-16,1 4 3 0,6 4 3 16,2-2 5-16,-2-1 2 15,9-3-2-15,5-1 1 16,11-1-1-16,10 2 4 16,10-3 4-16,7 1 0 15,10-2-1-15,0-3-4 16,5-2-4-16,-1-4-1 15,7-6-3-15,-3-2-1 16,4-5-3-16,-1-2-8 0,3-2-1 16,3-2 2-16,-2-2 4 15,4 2 7-15,-8-2 4 16,0-3 0-16,4 1-17 16,-5-1-4-16,1-1-15 15,0 1-9-15,0 0 15 16,0 0 5-16,0-1 21 15,0 1 10-15,-1 0 2 16,0 0-1-16,0 0-5 16,0 0-3-16,-15 5-30 15,-31 13-78-15,29-15 74 16</inkml:trace>
  <inkml:trace contextRef="#ctx0" brushRef="#br0" timeOffset="23240.76">4902 10669 586 0,'33'1'284'0,"-38"1"-96"16,1 1-76-16,3 0-55 15,0-3-28-15,1 0-39 16,0 0-3-16,0 0 0 16,0 0 4-16,0 0 18 15,17 4 6-15,36 34 3 16,-26-29 0-16,-4-1-9 15,-1-3-3-15,-8 2 0 16,-4-3 1-16,-8-2 28 16,-2 4 28-16,-6-3 45 15,-6-1 15-15,-12 0-10 16,-3-2-16-16,-6 0-9 16,0 0-1-16,3 3-15 15,2 0-15-15,2 2-42 16,7 6-18-16,-1 2-11 15,-2 3-1-15,1 0-3 16,4 2-9-16,6 0-115 0,5 2-117 16,7-4 160-16</inkml:trace>
  <inkml:trace contextRef="#ctx0" brushRef="#br0" timeOffset="26557.43">11162 4534 110 0,'59'80'88'0,"2"5"8"16,1 2-18-16,9 4-19 15,0 0-8-15,14 7-3 16,1-1 3-16,2 6-15 15,2-3-6-15,-2 1-11 0,1 1-7 16,0 0-6-16,3 6-3 16,1 2 0-16,-2-1-1 15,0 5 0-15,0-1 0 16,1 0-1-16,6 0 0 16,-4-8 1-16,2 0 0 15,3 4 0-15,-2-1 0 16,2-1 33-16,-2 0 3 15,-15-7 11-15,-6 1 6 16,-6-3-30-16,-3-5-4 0,0-9-10 16,2-6-5-16,-5-9-2 15,-4-4-1-15,-11-8 1 16,-6-9 0-16,-12-11 0 16,-2-5-1-16,-3-15-60 15,-6-10-82-15,-6-13 89 16</inkml:trace>
  <inkml:trace contextRef="#ctx0" brushRef="#br0" timeOffset="28460.14">14854 4924 197 0,'76'59'74'0,"-78"-61"-50"15,0 0-14-15,-1-3-1 16,3 3 0-16,-1 1 12 15,-2 0 4-15,3 0 4 16,-1 0 3-16,0 0-9 16,0 0-2-16,0 0 0 15,0 0 2-15,0 0 6 16,-8 1 1-16,-7 3-4 16,-30 17-4-16,23-4-12 15,-2 2-3-15,-6 3-3 16,-3 2-1-16,-7 4-15 15,-3-1-5-15,-7 7 1 16,-6 3 0-16,-16 8 13 0,-6 4 3 16,-16 8 0-16,-1 0 0 15,0 5 1-15,-8 3-2 16,-5 6 0-16,-10 8 0 16,-1 10 1-16,-4 4 3 15,-6 2 4-15,-3 0 3 16,-5 8 3-16,0-1 8 15,3 7 21-15,0-1 2 16,1-9 15-16,0 1 2 0,1-6-11 16,4 1-3-16,7-2-16 15,9-6-12-15,9-9-9 16,4-1-2-16,-2-2 8 16,0-1 3-16,14-2 1 15,7-8-2-15,1-10-12 16,9-10-6-16,4-14-106 15,11-8 79-15</inkml:trace>
  <inkml:trace contextRef="#ctx0" brushRef="#br0" timeOffset="36689.58">12580 5086 136 0,'28'-26'92'0,"-29"25"20"16,-3 1-5-16,0 0 6 15,3 0 2-15,0 0-11 16,0 0 0-16,0 0-20 16,-2 0-5-16,3 0-11 15,-2 0-7-15,-3 0-12 16,-2 0-9-16,-2 0-11 15,2 0-7-15,-1 0-9 16,-3 0-4-16,4 0-4 16,0 0 0-16,0 0 0 15,3 0-1-15,-1 1-1 16,-4 2 0-16,0 1-3 16,-4 2 1-16,-25 19-1 15,31-13 0-15,-1-3 1 16,4 2 0-16,-2 1 0 15,-2-4 0-15,-4 2 0 16,-1 0-1-16,0 2 1 0,-1-1-1 16,-1 3 1-16,-2-1-1 15,2-1 1-15,2 4-1 16,-1-2 1-16,2 0 1 16,-3-2 3-16,5 0 0 15,-3 0 3-15,1-2 0 16,1 4-2-16,1 1-1 15,-3-3-1-15,7 6-1 0,-2-4 6 16,-1-2 3-16,5 5 3 16,-2-3 1-16,-2 0-3 15,1-1 1-15,1-2-3 16,-1-3 0-16,2 3-5 16,-2-1-2-16,4 3-2 15,-2-1 0-15,1 0 0 16,1 0 4-16,-2-1 15 15,1 1 6-15,1 0 8 16,-2 1 1-16,3-1-10 16,-1 2-5-16,1-4-3 15,-2 1 1-15,1 0-1 16,1-1-1-16,0 2-1 16,2 0-6-16,1 1-1 15,-1 3-1-15,1 0-3 16,-1 4 0-16,0-3 0 15,0 1 1-15,-1 0-1 16,-1 0 1-16,-1 0 0 16,1 0 5-16,1 1 6 0,-1-5 3 15,1 1 5-15,0-1-1 16,-4-5-2-16,2 2-2 16,0 1-2-16,1-1-3 15,-1 0-4-15,3 1-1 16,-2-6-4-16,2 1 0 15,1 0 3-15,-1-3 2 0,0 2 6 16,-2-5 0 0,2-1-3-16,-1 0-2 0,0 0-6 15,1 0-2-15,0 0-3 16,0 0 0-16,0 0-2 16,0 0-19-16,0 0-69 15,0 0-61-15,0-1-241 16,0 0 249-16</inkml:trace>
  <inkml:trace contextRef="#ctx0" brushRef="#br0" timeOffset="40340">12008 6026 127 0,'-30'-30'80'0,"31"29"-12"15,0 0-18-15,2 1-19 16,-3 0-3-16,0 0 16 16,0 0 13-16,0 0 19 15,0 0 10-15,0 0 7 16,0 0-10-16,0 0-22 15,0 0-12-15,0 1-9 16,3 6 2-16,0-1 3 16,-1-1 2-16,-1 2-2 15,0 0-5-15,10 1-4 16,24 27-5-16,-28-28-9 16,4 2 0-16,-2 1 12 15,0-1 5-15,-1-3 9 16,1 3 0-16,0-2-8 15,2 1-1-15,-2 1-1 16,4 0-1-16,-1-4 2 16,-2 1-1-16,-1-2-7 0,0 0-2 15,0 0-6-15,0 0-3 16,-2 2-3-16,0-2-2 16,2 1-4-16,-2 0-3 15,4 3-2-15,-1-1-2 16,-1 4 0-16,2 0-1 15,-3 0 1-15,2 2-1 16,3-3 4-16,3 1 4 16,-4-1 3-16,-3 0-1 0,0-4-2 15,-1 1-3-15,2-2 6 16,-1-1 4-16,0-1 3 16,-2 0 0-16,0-1-8 15,5 3-5-15,-5 0-3 16,3 2-1-16,-1 1 0 15,-3-1 0-15,2 2 1 16,-2 1-1-16,0-1 1 16,1-3-1-16,-1 0 19 15,0-2 4-15,1-1 4 16,-1 2 2-16,4-2-18 16,-6-2-6-16,5 5-2 15,-1-4 0-15,2 0 1 16,-1 1 1-16,0-2-2 15,1 0-1-15,-3 3-1 16,4-3-1-16,-5 0-1 0,0 1 0 16,-2-2-1-16,-2 2 2 15,-2-3 2-15,0 1 2 16,0 0 7-16,-1 0-1 16,1-1-4-16,0 0-10 15,0 0-35-15,0 0-28 16,0-10-52-16,0-3-20 15,2-26 5-15,-2 29 13 16,-2 0 24-16,-3 0 24 0,-1 4 23 16,3-1 14-16,-4 3 34 15,2-1 7-15,0 1 23 16,-2 0 15-16,0 1 32 16,4 2 15-16,0-1 4 15,3 5-10-15,0-2-33 16,0 0-18-16,0 0-23 15,0 0-3-15,1 3 5 16,3 9 4-16,2-1 9 16,19 27 3-16,-18-26-2 15,2 0-3-15,1 0-8 16,0 0-4-16,2-1-4 16,-1 0-2-16,-1-1 0 15,-1 0 2-15,-4-1 7 16,-2-4 3-16,-3 2 23 15,-1-5 10-15,-4 0 19 16,-5 0 9-16,-7-2-15 0,-3 2-12 16,-4 2-27-16,-1-2-11 15,-2 1-11-15,0 2-2 16,4 1-3-16,0 1-1 16,1-3-3-16,1-1-1 15,6 0-32-15,0-3-23 16,9 0-69-16,-2-4-68 15,5-4-127-15,3-3-79 16,0 2 244-16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7:35:26.5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5357 4071 659 0,'-14'15'327'0,"14"-21"-4"16,0 6-309-16,1 2-18 15,-1-2 0-15,0 0 5 16,0 0 15-16,5 17 27 16,19 33 8-16,-8-17 3 15,5 8-4-15,12 9-11 16,-4 6-7-16,10 5-11 15,0 0-9-15,6 10-7 16,5 3 11-16,9 4 7 16,-1 0 1-16,2-6 0 15,-3-5-13-15,-13-11-5 0,2 0-1 16,-8-2 1-16,-1-3 2 16,1-3 2-16,-1 0 2 15,-6-15-34-15,-3-5-43 16,-8-15-85-16,-1-11-75 15,-10-19 137-15</inkml:trace>
  <inkml:trace contextRef="#ctx0" brushRef="#br0" timeOffset="225.39">6080 4463 658 0,'-15'-35'372'15,"0"9"-100"-15,0 12-66 16,-3 7-36-16,-8 16-69 15,4 12-31-15,-16 20-23 16,0 15-7-16,-11 24-9 16,-12 6-5-16,-1 6-7 15,-1-4-4-15,9-6-9 16,-1-5-3-16,18-6-19 16,3-5-44-16,12-14-164 15,7-10-183-15,8-23 247 16</inkml:trace>
  <inkml:trace contextRef="#ctx0" brushRef="#br0" timeOffset="561.49">5818 3725 926 0,'-14'9'357'16,"-11"13"-244"-16,0 12-47 16,2 9-2-16,2 3-15 15,13-4-19-15,5-7-9 16,15-15-12-16,3-9 0 0,8-15 12 16,5-12 4-16,-2-11 8 15,-2-3 3-15,-7-5-1 16,-5 4 7-16,-9 0 6 15,-3 2-1-15,-11 2-7 16,-4 2-15-16,-1 5-47 16,2 5-29-16,9 13-139 15,5 5-45-15,10 12 139 16</inkml:trace>
  <inkml:trace contextRef="#ctx0" brushRef="#br0" timeOffset="1000.93">7582 4744 744 0,'7'-7'305'0,"16"5"-200"16,-3-1 13-16,4 3-20 15,11 3-16-15,3 3-26 16,8 1-13-16,3 1-25 16,-1-2-7-16,2 3-2 15,0-2 3-15,-2-4-62 16,-2-3-38-16,-4-6-158 15,-5-5 145-15</inkml:trace>
  <inkml:trace contextRef="#ctx0" brushRef="#br0" timeOffset="1211.71">8028 4507 740 0,'-23'3'407'0,"1"2"-28"15,8 1-212-15,9-3-23 16,6-3-56-16,8 0-33 16,6-4-52-16,8 1-3 15,6-1-1-15,4-2 10 16,7 3-103-16,4 1-70 0,12 2-329 16,6 4 299-16</inkml:trace>
  <inkml:trace contextRef="#ctx0" brushRef="#br0" timeOffset="1780.98">10165 4324 695 0,'-7'-21'316'0,"4"9"-166"16,2 5-33-1,8 11-70-15,8 7-40 0,5 11-25 16,3 7 11-16,4 13 17 15,3 11 3-15,8 18 0 16,5 10-2-16,12 11 15 16,-3-5 9-16,10-1 8 15,1-5 3-15,1-4-13 16,2 2-7-16,-13 3-11 16,-4-1-2-16,-6-7-6 15,1-6 0-15,2-9 1 16,2-4 0-16,2-9 4 15,-3-1 2-15,-4-15-68 16,-2-10-69-16,-6-18-194 16,-3-13 188-16</inkml:trace>
  <inkml:trace contextRef="#ctx0" brushRef="#br0" timeOffset="2042.29">11301 4577 890 0,'-2'-49'431'0,"-9"5"-148"16,-10 19-123-16,-3 7-15 15,-14 13-61-15,-8 10-42 16,-11 17-13-16,-5 13-6 0,-9 23-5 16,-2 10-4-16,-7 13-8 15,-2 8-4-15,-7 4 0 16,-3 0-1-16,9 0-1 15,8 1 0-15,18-7-29 16,3-7-47-16,15-10-125 16,1-8-82-16,18-11 164 15</inkml:trace>
  <inkml:trace contextRef="#ctx0" brushRef="#br0" timeOffset="2460.3">12716 3722 446 0,'-49'35'218'0,"-16"14"33"16,1 12-139-16,2 25 2 15,0 16 13-15,-4 22-52 16,-2 6-15-16,-6 24-23 15,-2 5-6-15,5 11-9 16,8 7-8-16,17-9-7 16,14-7-1-16,22-11-5 15,9-11-2-15,21-14-4 16,11-10-1-16,27-21-27 16,14-13-41-16,21-24 49 15</inkml:trace>
  <inkml:trace contextRef="#ctx0" brushRef="#br0" timeOffset="3045.98">13040 4667 807 0,'-12'-1'373'0,"17"0"-124"15,2 3-219-15,5 12-60 16,7 8 11-16,6 16 23 16,9 10 2-16,1 12 0 0,8 4 0 15,3 13-3-15,-1 4-1 16,4 8 0-16,-1-1 0 15,-2-9 1-15,-6-4 3 16,2-11 3-16,-6-7-19 16,5-5-154-16,4-7-152 15,-9-18 189-15</inkml:trace>
  <inkml:trace contextRef="#ctx0" brushRef="#br0" timeOffset="3258.42">13711 4838 974 0,'-20'-4'343'0,"-6"17"-284"15,-10 3-6-15,0 17 5 16,-2 6-10-16,1 8-27 16,6 14-7-16,-7 8-5 15,-1 2-1-15,-2-3-1 16,-3-9-23-16,11-14-118 15,-2-6-87-15,8-14 125 16</inkml:trace>
  <inkml:trace contextRef="#ctx0" brushRef="#br0" timeOffset="3631.16">13713 4214 837 0,'13'-42'360'15,"3"7"-154"-15,1 5-25 16,-1 13-15-16,-2 6-43 16,-6 11-84-16,-2 5-25 0,-9 10-19 15,-3 2 0-15,-8 11 4 16,-4 5 2-16,-4 8 0 15,-3-2 1-15,-2-1 0 16,6-7 0-16,3-5 0 16,7 0-1-16,8-9-3 15,5 6-3-15,9-5-2 16,4-1 0-16,12 4 3 16,1-5 2-16,7-1 0 15,2-2-25-15,8-6-58 16,0-4-45-16,1 0-127 15,2 2-76-15,-4 1 210 16</inkml:trace>
  <inkml:trace contextRef="#ctx0" brushRef="#br0" timeOffset="3858.95">14624 4900 796 0,'15'8'113'0,"-1"-4"-36"16,19 5 84-16,4-4-37 16,5-3-58-16,0-4-18 15,0-6-33-15,0-7-44 0,-1-3 22 16</inkml:trace>
  <inkml:trace contextRef="#ctx0" brushRef="#br0" timeOffset="4027.11">15007 4603 594 0,'-8'31'291'0,"-15"18"-52"15,-1 9-180-15,-3 4-20 16,1 3 6-16,-3-1 1 15,5-3-14-15,5-5-70 16,2-10-74-16,7-8 71 16</inkml:trace>
  <inkml:trace contextRef="#ctx0" brushRef="#br0" timeOffset="4411.89">15649 4411 977 0,'12'2'324'16,"-5"6"-323"-16,8-1-1 15,2 4 4-15,5 0 1 0,1 3 1 16,5 0 2-16,0-1 1 15,2 0 1-15,1-1 3 16,0-1 1-16,2 2 2 16,-4 3-2-16,0 3 3 15,-5 5 3-15,-10 5 10 16,-3 2 11-16,-14 9 4 16,-4 4-2-16,-14 6-9 15,-8 7-12-15,-13 6-9 16,-5 4-1-16,-6 11-4 15,1 3-1-15,4 5-6 16,5-3 3-16,8-10-81 16,2-5-51-16,5-13 78 15</inkml:trace>
  <inkml:trace contextRef="#ctx0" brushRef="#br0" timeOffset="4636.2">15516 5105 1000 0,'20'11'350'0,"2"1"-278"16,7-3-34-16,3 2 6 16,-6-7-1-16,7 4-23 15,7-1-14-15,2-1-2 0,16 3 2 16,6-5-40-16,5-2-165 15,2-2-180-15,6-6 223 16</inkml:trace>
  <inkml:trace contextRef="#ctx0" brushRef="#br0" timeOffset="4841.64">16957 4967 850 0,'26'5'318'16,"3"-1"-221"-16,8 0-35 16,4 1 7-16,4-5-9 15,2 2-23-15,-1-4-19 16,-3-4-7-16,7 2-30 16,0-4-31-16,8 0-147 15,7 1 129-15</inkml:trace>
  <inkml:trace contextRef="#ctx0" brushRef="#br0" timeOffset="5142.84">17983 4476 843 0,'-27'3'360'0,"19"8"-115"15,5 1-246-15,17 2-7 16,9 2 18-16,19 4 18 16,10-2-2-16,13 0 0 15,0 1-6-15,-4-7-9 16,1-2 13-16,3-5-72 15,4-5-45-15,4-2-144 16,-4-2 129-16</inkml:trace>
  <inkml:trace contextRef="#ctx0" brushRef="#br0" timeOffset="5442.35">18306 4514 739 0,'-41'28'294'0,"0"7"-182"16,8-1-53-16,10 2 0 16,9 0-27-16,9-3-23 15,12 2-3-15,5 3 2 16,5-3 2-16,-1 1 3 16,-6 3 1-16,-2-4 2 15,-2 1 9-15,-6-4 5 0,-6-7 9 16,-5-2 1-16,-10-6-1 15,1-3-5-15,-4-4-9 16,-4-4-5-16,-5 0-23 16,-3-1-23-16,1 4-46 15,1 4-30-15,3 7-125 16,5 4 147-16</inkml:trace>
  <inkml:trace contextRef="#ctx0" brushRef="#br0" timeOffset="5896.15">18529 4465 823 0,'18'11'297'15,"6"10"-247"-15,10 18-21 16,3 3 20-16,11 25 6 16,1 3-7-16,-1 10-1 15,0 2-9-15,-8-4-21 16,-2 0-3-16,2-6-5 15,0-1-1-15,4-7-22 16,-3-3-62-16,3-23 52 16</inkml:trace>
  <inkml:trace contextRef="#ctx0" brushRef="#br0" timeOffset="6092.14">19330 4648 775 0,'-17'17'309'16,"-22"17"-120"-16,-3 7-120 16,-10 18 6-16,-8 5 5 15,-9 10-37-15,1 6-22 16,5 1-12-16,2 0-1 16,9-9-46-16,2-10-74 15,11-18 73-15</inkml:trace>
  <inkml:trace contextRef="#ctx0" brushRef="#br0" timeOffset="6428.24">20285 3633 548 0,'71'34'175'0,"-7"29"-166"16,-2 13 13-16,-8 20 81 16,-6 9 13-16,-10 18 3 0,-6 9 7 15,-25 16-48-15,-10 7-3 16,-27 8-12-16,-14 4-10 15,-11 7-14-15,-12-2 1 16,-25 1-1-16,-19 3-4 16,-26-8-8-16,-20-1-31 15,-37 0 2-15</inkml:trace>
  <inkml:trace contextRef="#ctx0" brushRef="#br0" timeOffset="8831.78">7044 8771 1060 0,'-13'-31'380'0,"15"8"-311"16,-10-6-1-16,-3 5-6 16,10 8-2-16,-15-3-16 15,8 9 0-15,5 5-22 16,2 5-25-16,7 14-26 16,7 2-9-16,9 20 9 15,6 12 14-15,3 16 6 16,7 10 3-16,4 15 3 15,-1 2 0-15,4 0 3 16,1-2 1-16,-3-7 0 16,-4-6 0-16,-3-3 1 15,0-2 0-15,-7-13 1 16,-3-8 9-16,-6-18-115 16,-5-10-92-16,-6-15 122 15</inkml:trace>
  <inkml:trace contextRef="#ctx0" brushRef="#br0" timeOffset="9022.28">7449 9056 941 0,'-14'-19'405'16,"-13"15"-197"-16,2 4-76 16,-2 18-57-16,-4 12-24 15,-7 10-41-15,-4 11-5 16,-1-2-4-16,-3 0 0 0,10 0 11 15,6-6-67-15,5-1-209 16,6-4 187-16</inkml:trace>
  <inkml:trace contextRef="#ctx0" brushRef="#br0" timeOffset="9367.42">7642 8404 686 0,'-21'5'349'16,"5"7"-23"-16,-2 11-266 15,0 4-12-15,8 7-8 16,-3-3-9-16,9-5-17 0,3-4-2 15,0-13 0-15,4-3 4 16,-1-7 10-16,4-4 2 16,2-5 2-16,-1-4-1 15,-7-3-7-15,3 3-3 16,-4 2-2-16,-3 3-4 16,6 6-19-16,-4 1-23 15,0 7-103-15,2-5-43 16,0 1-229-16,5 23 248 0</inkml:trace>
  <inkml:trace contextRef="#ctx0" brushRef="#br0" timeOffset="9613.76">8278 9243 528 0,'14'15'241'15,"5"0"-121"-15,6-3-14 16,0-6 4-16,12-6-40 16,3 0-15-16,5-7-35 15,0-3-4-15,-7-5-1 16,-3 1-42-16,-10-8 21 0</inkml:trace>
  <inkml:trace contextRef="#ctx0" brushRef="#br0" timeOffset="9794.28">8409 8906 917 0,'-7'5'344'0,"8"0"-230"0,11-4-106 15,5 1-11-15,15 0 8 16,1 0-45-16,11-2-151 16,3-3-63-16,0-4 130 15</inkml:trace>
  <inkml:trace contextRef="#ctx0" brushRef="#br0" timeOffset="10101.98">9233 8759 251 0,'12'7'147'0,"-16"19"-43"16,-2 15-17-16,-7 21-32 16,1 8-34-16,-3 14-18 15,6-2-2-15,-1-8 61 16,6-4 24-16,14-19 29 16,9-7 7-16,16-15-6 15,10-14-16-15,12-24 30 16,1-10 17-16,6-21-23 0,-2-3 3 15,-7-5-49-15,-8-4-5 16,-20 4 15-16,-14-2 14 16,-23 4 19-16,-9 0-14 15,-22 2-62-15,-5 7-48 16,-5 15-68-16,-4 9-37 16,8 18-70-16,1 6-35 15,13 12-162-15,4 0 234 16</inkml:trace>
  <inkml:trace contextRef="#ctx0" brushRef="#br0" timeOffset="11009.11">10201 10184 797 0,'-19'-19'344'16,"-2"-1"-164"-16,3 1-35 16,1 7-48-16,0 2-12 15,3 5-32-15,1 2-2 16,6 3-15-16,0 2-21 15,7 9-42-15,7 7-11 0,10 8 0 16,10 9 12-16,9 8 25 16,0 1 5-16,0 4 11 15,-2-2 1-15,6 2 0 16,0 0-1-16,6 0-9 16,0-1-3-16,-7-5 0 15,4-3 1-15,-7-8 18 16,-1-3-46-16,-3-11-131 15,-5-6-120-15,0-12 147 16</inkml:trace>
  <inkml:trace contextRef="#ctx0" brushRef="#br0" timeOffset="11247.47">10752 10549 541 0,'3'-3'219'0,"4"11"-122"15,-1 6-18-15,6 11 17 16,1 6 23-16,-4 6 31 15,4 5 3-15,-7-4-2 0,-1-1-4 16,0-4-23-16,-11-7-13 16,-1-5-11-16,-3-4-9 15,-7-10-12-15,2 2-7 16,-3-6-34-16,-6-2-13 16,2-1-31-16,-4-4-26 15,-6-8-68-15,6 5-36 16,-3-1-91-16,5 4-73 15,8 15 195-15</inkml:trace>
  <inkml:trace contextRef="#ctx0" brushRef="#br0" timeOffset="11579.58">11815 11263 612 0,'25'8'277'0,"-7"1"-98"15,-3 5-47-15,0 8-32 16,1 0-20-16,0 6-13 15,1 6 3-15,3 2 15 16,4 9 2-16,-2 7-24 0,1-3-19 16,-2 8-27-16,1-3-3 15,-2-6-11-15,-1-3 17 16,7-15-108-16,-7-7-119 16,2-16 138-1</inkml:trace>
  <inkml:trace contextRef="#ctx0" brushRef="#br0" timeOffset="11770.07">12176 11388 1053 0,'-19'16'436'0,"-13"3"-243"16,-4 7-57-16,-6 3-53 16,-4 4-5-16,5 5-24 15,2-3-22-15,7-1-19 16,8-2-2-16,1-9-69 15,1-3-58-15,12-4-194 16,1-4 187-16</inkml:trace>
  <inkml:trace contextRef="#ctx0" brushRef="#br0" timeOffset="12041.98">12569 11729 451 0,'102'49'279'0,"-81"-48"-65"15,9 1 18-15,3-1-15 16,3-1-89-16,-1-1-48 15,-4-4-56-15,1-4-3 0,-5-2-57 16,-6-3-43-16,-3-7-187 16,-6-1 164-16</inkml:trace>
  <inkml:trace contextRef="#ctx0" brushRef="#br0" timeOffset="12210.73">12624 11445 802 0,'-12'4'419'16,"9"0"-14"-16,9-2-373 15,11-2-28-15,4-1-10 16,7 2 2-16,10 0-53 16,6 3-66-16,11-2 80 15</inkml:trace>
  <inkml:trace contextRef="#ctx0" brushRef="#br0" timeOffset="12539.77">13511 11446 506 0,'-15'159'194'16,"-14"-99"-95"-16,5 4-2 15,4 1 39-15,7-2 6 0,13-12-32 16,11-10-9-16,14-21-18 16,5-12 19-16,15-19 12 15,3-15 32-15,16-22 17 16,1-12-18-16,4-22-15 16,-3-3-28-16,-13 3-42 15,-13 9-10-15,-29 15 0 16,-12 12-7-16,-33 10-18 15,-16 5-17-15,-28 17-69 16,-14 4-39-16,-7 15-124 16,-5 5-98-16,-4 13 205 15</inkml:trace>
  <inkml:trace contextRef="#ctx0" brushRef="#br0" timeOffset="13917.86">14915 10871 1099 0,'-49'-70'372'0,"-23"57"-343"16,-10-7-13-16,-24 3 10 0,-9-2 6 16,-33 3-9-16,-6 3-4 15,-36 6-14-15,-19-1-5 16,-13 8-9-16,-18 4-7 16,11-1-25-16,0 8-5 15,10-1 3-15,9 4 7 16,4 4 31-16,26-1 10 15,9 3 23-15,14-5 7 0,28-5 14 16,12-2 11-16,37-3 9 16,10-7-1-16,29 5-11 15,6 2-15-15,14 2-40 16,8 11-10-16,9 9-14 16,-2 12 0-16,-4 19 11 15,-5 16 5-15,-12 28 4 16,-7 13 0-16,-16 23 0 15,-6 15 1-15,-7 7 0 16,9 2-1-16,9-4-1 16,10-9-2-16,27-17-3 15,10 0-4-15,29-20-6 16,16-7-1-16,33-10-1 16,21-13-3-16,32-18 4 15,20-11 5-15,31-22 4 16,9-13 9-16,35-10 2 15,3-8 2-15,19-6 0 0,0-8 0 16,5-11 3-16,-5-6 1 16,-15-8 3-16,-5 4-1 15,-45 0-1-15,-5 4-1 16,-33 0 2-16,-67-2-4 31,0 0 0-31,49-53 13 0,-35-18 9 16,-27-36 39-16,-52 15 25 15,-18-18 21-15,1-11-5 16,-18-16-42-16,4-3-44 0,-7-1-93 16,-5 6-50-16,-2 37 70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3T06:09:22.2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2995 2724 582 0,'42'-126'290'15,"-3"103"-130"-15,7 5-54 0,0 3-43 16,-6 7-18-16,-7 7 4 16,-12 13 28-16,-5 12 14 15,-14 13-5-15,-2 6-7 16,-13 13-25-16,-6 4-18 15,-17 11-12-15,-10 9-6 16,-8 0-6-16,-11-3-1 16,2-14-28-16,3-10-9 0,3-22-10 15,6-9-3 1,15-16 23-16,7-7 5 0,17-6 1 16,12-5-4-16,10-4 6 15,9-4 7-15,8-10 20 16,8 2 12-16,10 1 8 15,1 5-4-15,5 12-7 16,-3 4-6-16,-4 10-12 16,-1 2-2-16,-5 6-3 15,5 4 0-15,1 3-3 16,1 2-7-16,11-1-73 16,3 1-23-16,8-3-195 15,5-4 183-15</inkml:trace>
  <inkml:trace contextRef="#ctx0" brushRef="#br0" timeOffset="374.33">4927 2850 494 0,'-16'23'215'15,"-46"70"-111"-15,27-19-4 16,12 1 27-16,10 1-17 0,16-16 2 16,17-10-11-16,19-21-28 15,3-18-11-15,17-21-28 16,0-13-10-16,13-26-10 15,1-10 6-15,-3-15 16 16,-3-8 2-16,-17 1 9 16,-12 2 0-16,-24 11 3 15,-20 7 0-15,-31 12-17 16,-16 12-37-16,-21 20-94 16,-12 18-73-16,-6 34-211 15,-2 17 242-15</inkml:trace>
  <inkml:trace contextRef="#ctx0" brushRef="#br0" timeOffset="1535.38">2736 4485 454 0,'40'-21'263'15,"-2"9"-71"-15,5 5-18 16,1 7-72-16,-2 6-33 16,-3 17-6-16,-10 6 9 15,-12 11 4-15,-5 8-7 0,-14 13-19 16,-7 1-15-16,-13 5-15 16,-6-6-4-16,-8-6-16 15,-5-5-13-15,2-8-37 16,-3-4-21-16,3-16-43 15,3-4-3-15,8-12 34 16,9-3 25-16,10-4 60 16,8-2 12-16,8-3 9 15,4-6 3-15,14 3 15 16,2-1 14-16,9 2 4 16,6 4-5-16,5-1-18 15,2 3-15-15,2 4-11 16,0 2-2-16,-1 3-30 15,3-1-66-15,3-1 59 16</inkml:trace>
  <inkml:trace contextRef="#ctx0" brushRef="#br0" timeOffset="1895.94">4511 4711 1084 0,'-72'37'392'0,"80"-34"-340"16,5 2-18-16,10-1-3 16,2-3-22-16,5-1-5 15,4-2-1-15,5-7-51 16,1-4-108-16,5-6 104 15</inkml:trace>
  <inkml:trace contextRef="#ctx0" brushRef="#br0" timeOffset="2294.98">4988 4540 827 0,'51'-33'302'16,"-41"33"-225"-16,2 0-39 15,4 1 14-15,-1 5-17 0,1 1 8 16,-4 5 15-16,-4 5 22 16,-4 1 6-16,-5 11-27 15,-8 0-16-15,-6 9-25 16,-3-1-5-16,-4-9-4 15,6 1-3-15,-2-11-5 16,8 2-4-16,9-1-9 16,2 0-2-16,14 6-1 15,1-5 2-15,10 0 4 16,4-2 2-16,15-12 10 16,3-4 5-16,11-2 4 15,6-6-1-15,-4-2-7 16,0-1 4-16,-8 1-75 15,-5-1-83-15,-9 2-214 16,-6 2 215-16</inkml:trace>
  <inkml:trace contextRef="#ctx0" brushRef="#br0" timeOffset="2809.16">2192 2081 189 0,'-30'52'176'0,"-6"25"50"16,3 20-4-16,1 34-9 15,6 19-6-15,5 36-16 16,6 16-41-16,9 21-70 0,11 12-37 16,18 4-35-16,10 4-4 15,13-3 0-15,1-2-2 16,12-9 0-16,6-9 0 15,16-16-1-15,13-16 15 16,16-18-131-16,5-12-115 16,19-29 147-16</inkml:trace>
  <inkml:trace contextRef="#ctx0" brushRef="#br0" timeOffset="3224.55">6329 2247 792 0,'23'-37'272'0,"3"21"-254"16,1 13-18-16,8 18-9 0,8 18 2 15,6 30 2-15,7 14 1 16,9 35 4-16,3 6 0 16,1 18 36-16,-4 20 14 15,-9 15 4-15,-10 16 44 16,-20 27-8-16,-16 0 9 15,-16 15 17-15,-8 0-33 16,-13-6-20-16,1-5-21 16,-10-14-21-16,-6-6 2 15,-15-21-48-15,-3-18-21 16,5-28-129-16,9-15 102 0</inkml:trace>
  <inkml:trace contextRef="#ctx0" brushRef="#br0" timeOffset="3665.38">8263 1970 853 0,'-11'-10'322'16,"-10"20"-245"-16,-9 16-46 15,-18 31-38-15,-6 15 2 16,-9 36 1-16,-9 14 1 15,1 32 3-15,2 21 1 16,6 26 28-16,6 6 2 16,13 21 45-16,8 2 22 15,12 7 13-15,6 0 6 0,9-9-42 16,1-5-22-16,10-26-37 16,7-9-7-16,11-23-6 15,6-18-2-15,12-24-1 16,6-14-29-16,4-28-100 15,4-12-77-15,4-33 114 16</inkml:trace>
  <inkml:trace contextRef="#ctx0" brushRef="#br0" timeOffset="4124.66">8835 2533 872 0,'-23'10'310'0,"3"8"-258"16,-2 14-41-16,0 13 9 0,3 16 4 15,4 14-1-15,9 14 14 16,11 1-5-16,18-1-7 16,4-16-4-16,12-31-14 15,6-14 6-15,6-30 9 16,0-12 9-16,-4-20 15 15,-4-9-1-15,-12-10-1 16,-11-8-2-16,-12-2-9 16,-8-1-2-16,-21-3-7 15,-3 10-6-15,-5 12-29 16,-4 9-26-16,5 26-41 16,0 4-28-16,0 14-231 15,2 6 233-15</inkml:trace>
  <inkml:trace contextRef="#ctx0" brushRef="#br0" timeOffset="4454.46">8793 4026 776 0,'0'40'296'0,"-5"19"-236"16,-5 11 3-16,-5 22 54 15,-1 13-37-15,-6 22-7 16,4 1-1-16,1-8-39 16,2-9-23-16,11-22-262 15,4-12 185-15</inkml:trace>
  <inkml:trace contextRef="#ctx0" brushRef="#br0" timeOffset="4869.91">9710 1910 811 0,'34'25'269'0,"-3"23"-270"16,7 20-1-16,6 17 3 16,1 15 26-16,0 29 29 15,-2 8 15-15,-3 28 6 16,-9 12-21-16,-8 14-26 15,-10 11-11-15,-13 9-4 16,-7-1-1-16,-14 2-2 16,-3-10 1-16,-14-7 2 15,-9-1 0-15,-14-17 2 16,-6-7 0-16,-20-16-60 16,-5-13-156-16,-4-22 136 15</inkml:trace>
  <inkml:trace contextRef="#ctx0" brushRef="#br0" timeOffset="5421.49">11211 3892 514 0,'67'-5'185'16,"-27"13"-135"-16,-2-3-2 15,-4-3-1-15,-3-2-8 16,-5-3-29-16,6 0-2 15,-5-2 0-15,-4-2 7 16,-4-4-11-16</inkml:trace>
  <inkml:trace contextRef="#ctx0" brushRef="#br0" timeOffset="5631.93">11165 3591 1099 0,'2'2'370'16,"5"-2"-322"-16,12-2-70 15,6-1 14-15,8 0 9 16,2-2-4-16,8 1-1 16,2 0-27-16,7 2-133 15,7-2-171-15,6-2 204 16</inkml:trace>
  <inkml:trace contextRef="#ctx0" brushRef="#br0" timeOffset="6830.28">13800 2090 249 0,'-7'-20'195'0,"-3"2"-25"0,-1 9 14 15,-4 2 6-15,-1 6-78 16,-1 2-27-16,-4 6-43 16,-3 5-14-16,-7 10-21 15,-3 5-7-15,-3 11-5 16,2 11 2-16,-5 22 2 15,0 15 2-15,-12 28 3 16,-2 7 2-16,-9 24-1 16,3 10 0-16,5 18-3 15,2 10 3-15,9 16 19 16,6-3 11-16,10 10 8 16,8 1 0-16,6-9-14 15,3 4-10-15,8-11-4 16,-2-3-3-16,5-11-6 15,0-8 0-15,6-21-1 16,1-9 0-16,11-25-3 16,1-16 4-16,14-23-118 15,7-17-188-15,10-34 199 0</inkml:trace>
  <inkml:trace contextRef="#ctx0" brushRef="#br0" timeOffset="7740.41">14627 2562 367 0,'-19'-3'210'0,"-1"7"-37"15,5 8-37-15,-10 14-48 16,2 5-16-16,-4 14-14 15,-1 13-6-15,4 23-10 16,2 8 3-16,8 15 12 16,2-4 14-16,8-21 24 15,5-14-8-15,12-20-25 0,7-11-25 16,9-15-18-16,3-10-1 16,8-22 9-16,-7-11 10 15,7-19-5-15,-2-7 13 16,-8-15 9-16,0-5-5 15,-10-9 5-15,-7-3-6 16,-15 1-2-16,-9 3 1 16,-12 11-14-16,-8 9-10 15,-1 21-41-15,-6 9-24 16,-8 26-60-16,-3 8-36 0,-9 19-145 16,-2 10 179-16</inkml:trace>
  <inkml:trace contextRef="#ctx0" brushRef="#br0" timeOffset="8320.39">13683 4436 643 0,'-34'-38'345'0,"63"41"-102"16,4 1-18-16,3 3-92 15,0-2-46-15,-1 2-52 16,-5-4-14-16,0-1-13 15,-3-3-1-15,0-1-2 16,0-1-14-16,-2 1-84 16,0-1-61-16,-3 1 89 15</inkml:trace>
  <inkml:trace contextRef="#ctx0" brushRef="#br0" timeOffset="9005.65">14279 4227 752 0,'56'-65'356'15,"-31"51"-196"-15,9 6-38 16,2 4 7-16,1 6-71 15,2 6-15-15,-8 6-12 16,-6 5-14-16,-2 9-3 16,-10 3 3-16,-3 8 8 15,-4 4 0-15,-9 7-1 0,-3 7-3 16,-14 6-6-16,0 1 0 16,-16 1-9-16,-10-3-6 15,-8-16-14-15,-4-9-21 16,4-17-23-16,5-11-5 15,9-9 7-15,12-9 19 16,9-7 22-16,8-1 8 16,10-5 12-16,2 0 0 0,11-1 3 15,4-2-2-15,8 1-1 16,5-1 8-16,7 6 14 16,2 4 5-16,2 10 0 15,-10 11-7 1,-1 1 13-16,27 20 5 15,-5 7-1-15,-1 9-2 16,-24-16-23-16,4-2-10 16,5-2-2-16,-1-11-2 15,4 3 0-15,-4-7-2 16,-3-2 0-16,0 0-33 16,-3-2-36-16,-3-8-152 15,1-4-180-15,-3-16 254 16</inkml:trace>
  <inkml:trace contextRef="#ctx0" brushRef="#br0" timeOffset="9530.96">15465 2148 604 0,'20'2'267'16,"-2"4"-179"-16,0 7-23 16,2 7 2-16,-4 6-57 15,11 9-3-15,4 13-3 16,-2 7 1-16,11 23 6 16,-6 8 2-16,1 15 16 15,1 10 7-15,-4 15 3 16,-6 7-2-16,-10 14 3 15,-6 4-2-15,-12 10 2 16,-8 0 2-16,-13 11-6 16,-6 8-3-16,-11-1 3 15,-2 5 3-15,-4-3-1 0,0-14 0 16,-7-17-12-16,-2-9-7 16,-5-25-9-16,1-8-4 15,3-18-23-15,5-12-25 16,6-25-143-16,1-8-192 15,15-12 241-15</inkml:trace>
  <inkml:trace contextRef="#ctx0" brushRef="#br0" timeOffset="10125.95">16397 3978 578 0,'-10'-2'278'0,"40"5"-119"16,6 3-30-16,-3-2-74 16,6 2-21-16,-2-3-24 15,-2-3-4-15,-4-1-3 16,-2-6 1-16,-5 3-15 16,-6-4-32-16,-6-3-180 15,-5-1 153-15</inkml:trace>
  <inkml:trace contextRef="#ctx0" brushRef="#br0" timeOffset="10355.23">16460 3720 659 0,'-3'6'386'0,"-1"-3"-112"16,7-5-94-16,3 2-6 15,8-3-100-15,5 0-23 16,1 2-20-16,1 1-12 16,-2-1-15-16,1 0-2 15,-4-2 16 1,-9 2-59-16,1 0-106 0,26-4-71 0,-4-1 103 16</inkml:trace>
  <inkml:trace contextRef="#ctx0" brushRef="#br0" timeOffset="10894.93">17363 3713 635 0,'-31'29'280'16,"32"-27"-164"-16,2 3 27 15,9 1 26-15,6 1-55 16,-6-2-30-16,4-2-50 16,-5 3-15-16,-1-6-5 15,5 4-2-15,-3 1-4 16,1-5-2-16,2 3-4 16,-3-3-1-16,0-3-1 15,1 0-28-15,-2-1-101 16,1-2-105-16,2 0 137 15</inkml:trace>
  <inkml:trace contextRef="#ctx0" brushRef="#br0" timeOffset="11619.47">17944 3600 556 0,'1'-34'289'15,"19"27"-98"-15,5 0-72 16,1 3 22-16,5 4-44 15,-2 0-16-15,2 8-23 16,-3 4-20-16,-3 6-25 16,-4 4-4-16,-7 5 0 0,-7 1 2 15,-5 6 7-15,-6 1 2 16,-8 5 4-16,-4 3-1 16,-16-1-6-16,-3-1-2 15,-9 0-32-15,-2-6-18 16,-3-7-15-16,2-5-10 15,5-11 16-15,6-5 6 16,16-9 0-16,4-6 8 16,9-5 3-16,5-2 6 15,4-5 12-15,7-1 1 0,3-1 8 16,2-2 11-16,9 4 18 16,1 5 7-16,14 4 26 15,0 9 4-15,-1 3-2 16,0 3-2-16,-4 7-21 15,0 4-10-15,-7 4-14 16,2 1-5-16,-6 1-7 16,0 1-1-16,2-5-4 15,2 2-1-15,3-5-43 16,-6-4-34-16,-1-8-78 16,1-4-103-16,0-10 168 15</inkml:trace>
  <inkml:trace contextRef="#ctx0" brushRef="#br0" timeOffset="12064.81">19026 2331 625 0,'-40'13'237'0,"7"18"-99"16,3 11-134-16,-2 14 26 15,4 7 6-15,-7 17-21 16,-5 4-2-16,-1 17 13 15,-5 14 3-15,-3 16 10 16,3 10 13-16,1 15 9 16,5 2 0-16,8 0 1 15,5 6-7-15,9-3-2 16,5-4 1-16,9-3 3 16,2-9-6-16,5-6-19 15,0-7-7-15,6-14-18 16,5-3-3-16,4-22-4 15,7-5-1-15,3-17 5 16,4-9-39-16,5-26-103 16,-2-10-78-16,8-26 114 15</inkml:trace>
  <inkml:trace contextRef="#ctx0" brushRef="#br0" timeOffset="12524.58">19387 2828 879 0,'-24'22'294'0,"1"13"-294"16,3 5 4-16,3 11 14 15,1 7-2-15,13 7 4 16,2 1 5-16,15-9 1 16,8-10 1-16,7-17 1 15,-2-8-2-15,3-15 9 16,5-4 4-16,-1-15 13 15,4-4 5-15,-6-10-3 16,-9-4 1-16,-8-4 3 16,-6-3 1-16,-15-5 11 15,-7 3-2-15,-10-1-14 0,-6 6-9 16,2 9-38-16,0 5-13 16,5 14-37-16,2 5-21 15,7 8-25-15,0 3-23 16,2 11-154-16,-4 3 179 15</inkml:trace>
  <inkml:trace contextRef="#ctx0" brushRef="#br0" timeOffset="12845.73">19366 3981 856 0,'-1'34'312'0,"-3"22"-263"15,-1 8 28-15,-8 11 38 16,1 6-25-16,-4 0-23 16,1-2-23-16,2-6-28 15,0-3-35-15,8-16-126 0,0-7-111 16,2-15 145-16</inkml:trace>
  <inkml:trace contextRef="#ctx0" brushRef="#br0" timeOffset="13268.02">19941 2466 1116 0,'16'-4'336'0,"-3"4"-368"16,1 4 0-16,5 13 56 16,1 5 3-16,3 19-23 15,3 4 0-15,0 18-2 16,1 13-1-16,-3 20 2 15,1 15 3-15,-9 17 1 16,-5 8 13-16,-9 16 35 16,-8 9 17-16,-13 13 25 15,-10 12-4-15,-15 7-28 0,-2 2-15 16,-15 8-22-16,-9-8-7 16,-18-13-8-16,-9-8-12 15,13-77-68 1,42-49-72-16,0 1 84 0</inkml:trace>
  <inkml:trace contextRef="#ctx0" brushRef="#br0" timeOffset="14804.27">2981 8809 526 0,'-2'-15'268'0,"2"2"-37"16,3 2-73-16,9-7 5 16,5 0-15-16,8-2-37 15,5-1-10-15,8 7-38 0,2 3-11 16,5 8-20-16,5 0-11 16,-1 6-11-16,2 1-3 15,2 10-2-15,-7 7 1 16,-5 8 4-16,-9 7 2 15,-13 16 3-15,-9 5-2 16,-17 22-5-16,-7 6-17 16,-18 2-32-16,-6 1-7 15,-8-4 0-15,-3-3 14 0,3-14 30 16,-2-7 2-16,-1-28-16 16,-1-9-6-16,1-19-4 15,7-7 6-15,11-13 17 16,10-6 4-16,8-8 4 15,7-3 2-15,12-5 0 16,3-4 2-16,14 1 2 16,4 1 1-16,7 11 2 15,3 9-2-15,-1 9-5 16,-1 7-4-16,3 9-1 16,-1 5 3-16,7 10 3 15,4 3 0-15,5 6 1 16,0 2-2-16,5 4-4 15,4-2 0-15,6-4-70 16,1 9-66-16,1-4 84 16</inkml:trace>
  <inkml:trace contextRef="#ctx0" brushRef="#br0" timeOffset="15237.28">5621 8713 782 0,'-5'4'310'0,"-12"15"-215"16,0 14-31-16,-7 23-37 15,-4 13 3-15,5 21 4 16,5 5 4-16,8 4 3 16,10-1-4-16,11-11-3 15,4-9-11-15,13-20-19 16,5-14-7-16,13-26-8 16,8-12 1-16,6-24 7 15,2-16 4-15,-3-19 7 16,-3-7 11-16,-18-5 29 15,-10 0 5-15,-11-1 26 16,-13 1 11-16,-12-5-1 16,-3 0 0-16,-30 0-21 15,-4 6-23-15,-9 18-56 0,-12 17-21 16,1 21-72-16,0 16-48 16,-6 21 98-16</inkml:trace>
  <inkml:trace contextRef="#ctx0" brushRef="#br0" timeOffset="16039.43">2941 11099 603 0,'0'-2'262'0,"6"-13"-182"16,40-27-12-16,-12 30 5 15,8 1-30-15,3 1 8 16,2 9 17-16,-2 2-12 16,-4 11 2-16,2 6-5 15,-4 6-9-15,5 6-13 16,-1 13-6-16,-8 5 2 0,-5 10 3 16,-7 3 0-16,-14 8-4 15,-1 3-5-15,-11 10-3 16,-8 6 3-16,-14-4 2 15,-8-4-12-15,-12-14-69 16,-1-4-57-16,-4-16-81 16,-5-7-9-16,0-10 71 15,0-12 64-15,11-14 82 16,7-6 16-16,13-14-13 16,6-11-14-16,10-1 2 15,7-4 22-15,10 0 38 16,8 4 11-16,5-4 20 15,2 2-12-15,3 2-19 16,2 0-6-16,6 7-20 16,-6 5-7-16,13 12-5 15,-8 4-5-15,10 11-8 0,6 6-1 16,0 2-5-16,12 4 0 16,-3 1-2-16,3-2 1 15,2-3-1-15,0-1-1 16,-2-4-36-16,-3-2-47 15,3-6-219-15,3-4 195 16</inkml:trace>
  <inkml:trace contextRef="#ctx0" brushRef="#br0" timeOffset="16433.08">5080 11339 916 0,'28'-3'333'15,"-14"0"-274"-15,0 2-29 0,18 0 0 16,9-1-17-16,2-1-8 15,-10-1-2-15,1-4-22 16,-3-1-221-16,4 1 175 16</inkml:trace>
  <inkml:trace contextRef="#ctx0" brushRef="#br0" timeOffset="16900.84">5733 11122 888 0,'21'-4'363'0,"6"4"-262"16,-5 2 6-16,-4 9-80 15,-2 6-3-15,-8 9 0 16,-2 4 0-16,-8 2-6 16,-6 2-4-16,-7 1-32 15,-6 0-24-15,-3 1-35 16,-3-6-2-16,-3-6 26 0,0-9 20 16,4-6 45-16,8-5 15 15,8-3 6-15,8-1-8 16,8 0-6-16,6 3-2 15,13 0 8-15,5 0 22 16,8-3 38-16,8-2 8 16,3 0 4-16,3 2-11 0,-2 0-41 15,-2 3-18-15,2 2-18 16,-5 2-1-16,2 3 20 16,1 4-51-16,-4-1-70 15,1 4-40-15,-3-3-76 16,-2-6-7-16,-2-11 146 15</inkml:trace>
  <inkml:trace contextRef="#ctx0" brushRef="#br0" timeOffset="17380.65">6758 7995 666 0,'24'14'321'0,"6"6"-30"16,7 16-281-16,5 10 1 0,1 14 0 15,-2 6-1 1,-3 21 10-16,-4 10 8 0,0 17 12 16,0 7 4-16,-1 14-1 15,-2 7 4-15,-11 17-3 16,-4 12-2-16,-16 19-13 15,-8 1 1-15,-18 20 31 16,-6-2 8-16,-4-7 8 16,-2 8-12-16,-8-17-41 15,-6 3-10-15,-17 2-11 16,-8-10-1-16,-13 0 1 16,3-10 0-16,-4-17-21 15,-5-3-29-15,-17-13 31 16</inkml:trace>
  <inkml:trace contextRef="#ctx0" brushRef="#br0" timeOffset="17935.63">2563 8543 587 0,'-40'38'225'0,"-9"17"-174"16,-4 8-12-16,-3 20-5 15,-5 10-15-15,5 9 30 16,7 7 17-16,8 11 10 15,-1 5 0-15,11 19-37 16,3 6-14-16,7 23-14 16,10 12-3-16,11 17-3 0,4 13-1 15,14 4-1-15,7 7-1 16,9 1-1-16,10-4 0 16,16-2-1-16,7-10-3 15,21-10 0-15,5-6 0 16,14-19 0-16,1-3-2 15,7-18 0-15,3-13-3 16,5-22 3-16,6-12-9 16,8-31 10-16</inkml:trace>
  <inkml:trace contextRef="#ctx0" brushRef="#br0" timeOffset="19144.91">8345 8448 316 0,'-29'70'220'0,"-2"9"-22"16,-7 21-73-16,5 5-33 16,-4 37-49-16,3 15-11 15,1 18-9-15,-2 14-5 16,7 10-10-16,-3 6-3 15,9 18-2-15,3 11-3 16,3 8 23-16,8 3 0 16,5 8 16-16,6-3 19 0,7-10 24 15,6-11 15-15,11-21 3 16,4-17-13-16,3-27-45 16,0-15-15-16,-2-35-16 15,-2-15-32-15,2-31-188 16,3-15 151-16</inkml:trace>
  <inkml:trace contextRef="#ctx0" brushRef="#br0" timeOffset="20289.74">9095 8797 573 0,'8'-15'306'0,"2"1"-60"16,1 0-21-16,1 7-59 15,9 3-26-15,-1-4-54 16,5 5-18-16,-2 0-13 15,3 2 0-15,13 8-3 16,-1 2-7-16,6 3-17 16,-4 4-7-16,-2 6-5 15,-5 4 0-15,-8 13 2 16,-4 4 0-16,-16 14-3 16,-5 4 0-16,-15 3-4 15,-8 3-2-15,-11-3-4 16,-9-1-5-16,-8-1-16 15,-2-1-6-15,0-9-3 16,1-7-3-16,1-15 0 16,4-8-8-16,-1-13-14 0,4-5 1 15,8-14 7-15,7-7 7 16,9-9 12-16,2-3-1 16,13-5 1-16,3-1 5 15,5 1 4-15,7 1 4 16,4 10 9-16,4 2 1 15,0 8 4-15,5 5 0 16,7 4 5-16,2 5 7 16,6 8 15-16,-4 6 7 15,2 7 2-15,-3 1-7 16,0 3-15-16,5 1-6 0,2-2-8 16,5 2 0-16,5-4-1 15,0 1-1-15,-1-3-1 16,2-5-18-16,-5-4-91 15,-1-5-96-15,-2-8 122 16</inkml:trace>
  <inkml:trace contextRef="#ctx0" brushRef="#br0" timeOffset="20904.61">9043 11238 566 0,'10'14'321'16,"-4"-3"-86"-16,-3-4-92 15,-1-2-37-15,2-4-55 16,0-4-7-16,-4 2 1 15,0 0 5-15,3-29-12 16,42-36-10-16,-23 10-21 16,1-4-5-16,0-8 0 15,-2 3 0-15,1 11 1 16,-4 11 3-16,2 13 11 16,-4 6 10-16,-6 11 8 15,-1 3-1-15,-5 8 12 16,0 5 10-16,-6 9 2 15,0 5 0-15,0 14-23 16,-2 8-17-16,-1 20-7 16,0 11 0-16,-5 19 3 0,1 6 0 15,-3 1-1-15,-1-4-1 16,6-5-5-16,-1-3-3 16,2-2-4-16,6-5-4 15,-1-16-40-15,-1-9-36 16,2-20-76-16,0-8-53 15,2-11 130-15</inkml:trace>
  <inkml:trace contextRef="#ctx0" brushRef="#br0" timeOffset="21386.32">10196 8307 886 0,'13'5'320'15,"3"18"-254"-15,-2 9-3 16,2 21-5-16,2 8-18 16,5 17-31-16,2 9 2 15,9 15 23-15,4 13 20 16,2 19 39-16,-2 6 8 15,-8 20 2-15,-4 5-3 16,-15 15-16-16,-8 9 10 16,-14 7-12-16,-12 4-14 15,-14 9-22-15,-9-7-23 0,-11 6-14 16,0 0-8-16,-5-13-31 16,-3 0-24-16,-8-10-90 15,-8-1-77-15,-6 5 139 16</inkml:trace>
  <inkml:trace contextRef="#ctx0" brushRef="#br0" timeOffset="23860.4">11457 10093 356 0,'-86'-5'211'16,"89"4"-10"-16,-6 0-19 15,3 1-37-15,0 0-17 16,-1 0-35-16,0 0-7 16,0 0-11-16,0 0-5 0,0 0-17 15,1 0-13 1,0 0-9-16,0 0-2 0,0 1 5 16,13 8 5-16,33 28-10 15,-24-30-5-15,-3-1-8 16,0 0-5-16,4-3-6 15,-1 2-1-15,0-5-2 16,1 1-1-16,1-1-1 16,3 0 0-16,-2 0 7 15,-4 1-38-15,-4 2-92 16,-4 0-62-16,-10-2-162 16,3 2 209-16</inkml:trace>
  <inkml:trace contextRef="#ctx0" brushRef="#br0" timeOffset="24114.9">11392 10282 549 0,'-2'1'281'0,"3"-1"-39"16,5 2-69-16,-6-2-14 15,7 3 12-15,19 7-23 16,38 9-56-16,-28-8-22 16,2-4-39-16,3-1-18 0,1-1-8 15,-1-3 1-15,3-2-59 16,-1 2-55-16,-6 0-295 16,0 2 258-16</inkml:trace>
  <inkml:trace contextRef="#ctx0" brushRef="#br0" timeOffset="25209.7">13605 8529 199 0,'-1'-16'170'0,"-3"7"43"16,0 5-23-16,-12 8-35 16,1 6-32-16,-9 9-39 15,-2 8-6-15,-7 10-6 16,-3 9 14-16,-4 19 12 15,-6 10-8-15,-6 34-26 16,-2 14-19-16,-6 33-26 16,-7 19-8-16,2 25-8 0,5 6 0 15,2 29 1-15,10 7 0 16,3-5 22-16,5 12 7 16,14-14 17-16,4-10 6 15,11 2-16-15,4-11-7 16,8-21-16-16,5-7-7 15,13-27-8-15,4-15 0 16,13-30-3-16,0-20-3 16,5-30-27-16,-2-11-51 15,2-19-192-15,2-10 180 0</inkml:trace>
  <inkml:trace contextRef="#ctx0" brushRef="#br0" timeOffset="27751.14">14372 8882 609 0,'2'-1'308'0,"-2"-3"-85"16,1 4-15-16,-1-1-37 15,0 1-28-15,0 0-60 16,0 0-20-16,-1 0-31 16,1 0-4-16,0 0 8 15,0 1 3-15,0 12-4 0,-1 4-7 16,-6 32-11-16,-3-25-5 16,1 10-5-16,-2 3-2 15,-2 7-3-15,-2 1 0 16,0-1 0-16,0 1 1 15,1-4-1-15,1 1 0 16,3-5-1-16,3-2 0 16,4-5-1-16,3-4-1 0,5-6-2 15,2-5-1-15,7-6 1 16,0-2 9-16,7-4 22 16,5-2 10-16,2-2 17 15,2-2-5-15,1-3-17 16,-1-1-7-16,1 0-16 15,-2-3-5-15,-2 3-1 16,-1 0-2-16,-8-1 0 16,-1 0 0-16,1 0 0 15,-4 1-1-15,0 2-18 16,-1-1-25-16,-4 4-74 16,-1-1-59-16,-3 0-204 15,5 3 239-15</inkml:trace>
  <inkml:trace contextRef="#ctx0" brushRef="#br0" timeOffset="28185.91">14703 8997 702 0,'-33'-31'313'0,"27"55"-144"16,2 8-4-16,1 8 14 15,-4 5-8-15,3 8-19 16,-4 0-14-16,4 9-34 15,4 2-17-15,-4-3-22 16,-1 10-8-16,-1-1-22 16,0-2-3-16,1 1-9 15,1-11-2-15,4-8-6 16,0 1-6-16,0-8-5 16,2-3-1-16,-2-10-1 15,2-4-1-15,-2-12-10 16,6-1-18-16,-1-8-48 15,-6-2-33-15,1-3-74 16,-2-3-40-16,1 2-194 16,1 0 263-16</inkml:trace>
  <inkml:trace contextRef="#ctx0" brushRef="#br0" timeOffset="36981.17">14156 11312 245 0,'-47'-9'163'15,"44"8"1"-15,-2-5-32 0,3 4 0 16,2 1 4-16,0 0 6 16,0 0-5-16,0 0-9 15,0 0-16-15,2-5-12 16,7-4-22-16,5-2-4 15,37-28-12-15,-28 26-6 16,10-1-14-16,0 2-6 16,5 3 3-16,3 4-1 0,-1 6-3 15,0 5-1-15,-9 7-14 16,-2 3-5-16,-3 10-1 16,-6 2 3-16,-3 5 9 15,-8 3 2-15,-10 5-1 16,-3 5-3-16,-8 9-9 15,3 5-2-15,-19 2-3 16,-8 5 0-16,-10-3-3 16,-11-7-4-16,3-8-6 15,1-5-5-15,3-17-8 16,4-1-7-16,8-12-3 16,2-9 0-16,9-4 0 15,0-3 1-15,5-11-1 16,5-1-1-16,1-2 2 15,7-6 3-15,4-2 5 16,6-2 2-16,5 0 5 16,3 4 1-16,3 2 8 15,4 4 3-15,3 9 12 0,-2 5 4 16,4 11 2-16,3 9 0 16,7 6 0-16,4 0 4 15,7 3 4-15,-2 2 2 16,-1-5-7-16,0 3-5 15,-3-3-7-15,-2-4-3 16,-2 1-4-16,-2-1-1 16,0-6-1-16,5 1-2 0,-6-3-6 15,2-1-20-15,-5-7-71 16,-1-4-85-16,1-9 111 16</inkml:trace>
  <inkml:trace contextRef="#ctx0" brushRef="#br0" timeOffset="37635.44">15306 8600 320 0,'46'-47'193'15,"-28"64"-73"-15,5 8-8 16,-2 4 3-16,7 12-28 16,1 6 1-16,5 15 17 15,0 11 6-15,2 22-23 16,3 13-12-16,-3 14-26 16,0 8-16-16,-4 17-21 15,0 6-4-15,-2 18-2 16,-5 15 0-16,-7 9 11 15,-13 13 12-15,-15 11 23 16,-6 3 18-16,-13 12 19 16,-7-5 9-16,-1-3 9 15,-3-16-18-15,-3-16-31 0,-3-12-24 16,-11-28-54-16,-3-10-30 16,-9-27-84-16,-5-13-53 15,12-28-137-15,3-11 194 16</inkml:trace>
  <inkml:trace contextRef="#ctx0" brushRef="#br0" timeOffset="38281.71">16635 10763 523 0,'-13'-58'353'16,"30"58"-10"-16,2 0-95 16,5 4-45-16,2 3-87 15,-8-2-40-15,7 0-59 16,-2-3-9-16,3-1-5 16,4 1-5-16,-1-3-59 15,0 0-39-15,-1-5-88 16,-2-1-42-16,-3-3-140 15,-2-3 231-15</inkml:trace>
  <inkml:trace contextRef="#ctx0" brushRef="#br0" timeOffset="38511.08">16636 10423 727 0,'-6'-8'357'16,"-1"3"-89"-16,8 0-70 16,7 3-58-16,7-1-21 0,8 3-57 15,4 2-23-15,3 2-26 16,-6-1-5-16,5 4-38 16,-3-2-39-16,3 3-127 15,2 1-160-15,3 1 225 16</inkml:trace>
  <inkml:trace contextRef="#ctx0" brushRef="#br0" timeOffset="40679.54">17609 10480 268 0,'-27'-77'165'15,"23"76"1"-15,1-2-31 16,1 0-36-16,1 2-12 16,1 0-15-16,0 0-1 15,0 0 4-15,0 0-1 0,0 0-12 16,0-1-7-16,0 1-20 16,0 0-6-16,4-2 0 15,6-3-1-15,3 0 8 16,29-13 5-16,-23 17 7 15,2-3 5-15,2-1 10 16,2 2 1-16,-1-5-8 16,5 8-3-16,-6-1-12 15,0 1-7-15,-2 6-9 16,-7-3-6-16,3 4-9 16,3-1 0-16,-2 2-2 15,3 5 0-15,-5 2 2 16,-2 6 0-16,-1 5 1 15,-4-1 0-15,-2 3 0 16,-5 2-1-16,-3 2 0 16,-5-2-1-16,-5 9-3 15,-1 1 1-15,-6 2-2 0,-2 5 1 16,-3-2 0-16,-6 0 0 16,4 0 0-16,-2-3-1 15,-5 1-2-15,0-1 0 16,-5-3-2-16,-6-2 0 15,2-8-2-15,-3-3-2 16,-1-10-9-16,4-4-7 16,3-6-10-16,4-1-3 0,5-4-1 15,1-6 0-15,11-3 4 16,-2-4 0-16,9-3 5 16,8-1 4-16,1-1 7 15,6-1 3-15,2 2 4 16,-4-2 1-16,4 3 3 15,1 4-2-15,-1 1 1 16,3-1 1-16,2-3 0 16,0 0 1-16,5 1 3 15,2 3 4-15,4 3 6 16,4-2 4-16,-2 4 4 16,1 1 1-16,-2 6 1 15,1 5-1-15,2 8-2 16,-2 3 1-16,1 4 3 15,-2 2 4-15,2 3 4 16,-7-7 0-16,1 3-3 16,2 0-5-16,-2 1-7 15,-1 0-3-15,-5-4-6 0,7-1-1 16,-6 1-2-16,1 3 0 16,0-2-2-16,-6-2 0 15,3-6-3-15,4-2-2 16,-2-7-13-16,4 0-19 15,-1-5-62-15,2-1-49 16,3-1-172-16,-7-2 200 16</inkml:trace>
  <inkml:trace contextRef="#ctx0" brushRef="#br0" timeOffset="41375.18">19144 8673 751 0,'-2'-41'321'0,"-6"18"-110"15,-2 4-174-15,-3 14-16 16,-3 7-2-16,-6 13-11 15,-4 11-6-15,-5 19 9 16,-3 10 1-16,-1 28-2 16,0 11-1-16,1 26-4 15,-1 13 0-15,-2 25 9 16,-2 11 6-16,-4 14 25 16,-1 7 16-16,1-2 15 15,0 1 3-15,3 3 4 16,5-4 1-16,8-2-7 15,2-4-5-15,11-17-18 16,2-10-13-16,11-14-17 16,1-10-5-16,9-15-11 15,4-8-4-15,9-24-4 0,4-9-2 16,4-12-20-16,1-2-21 16,3-11-97-16,5-7-73 15,-2-17 130-15</inkml:trace>
  <inkml:trace contextRef="#ctx0" brushRef="#br0" timeOffset="42305.49">19437 9320 408 0,'6'-26'279'0,"5"9"38"15,5 2-62-15,6-3-42 16,8 5-39-16,4-1-64 15,5 2-19-15,2 5-37 16,-2 4-16-16,-2 9-22 16,-6 4-5-16,-3 13-4 15,-8 7 2-15,-10 7-1 0,-7 10-1 16,-16 18-1-16,-11 6-1 16,-14 10 0-16,-7-1 1 15,-8-10-3-15,2-11-3 16,0-18-6-16,5-7-7 15,7-21-4-15,10-5 3 16,10-9 3-16,4-6 1 16,13-1 1-16,2-3 2 15,8-4 8-15,4-2 6 0,8 2 5 16,2-1 2-16,16 6 9 16,7 2 3-16,0 4-1 15,3 5-4-15,-13 1-14 16,-1 6-6-16,-3 3-8 15,-5-2-14-15,2 14-77 16,-5 2-81-16,-3 2 111 16</inkml:trace>
  <inkml:trace contextRef="#ctx0" brushRef="#br0" timeOffset="42769.76">19433 11340 862 0,'1'14'344'0,"3"-10"-143"16,1-8-179-16,-1-7 1 16,5-16 16-16,0-10-3 0,3-21-34 15,7-9-2-15,7-11-3 16,4 0-1-16,7 7 1 16,-1 5 2-16,-2 18 3 15,-3 9 5-15,-6 15 26 16,-7 11 21-16,-8 16 30 15,-5 8 14-15,-7 22-13 16,-2 11-18-16,-9 20-14 16,-6 14-11-16,-5 17-7 15,-4 6-2-15,-3 5-15 16,2-3-7-16,4-12-8 16,1-6-2-16,9-13-34 15,2-13-36-15,8-18-97 16,8-10-73-16,11-22 146 15</inkml:trace>
  <inkml:trace contextRef="#ctx0" brushRef="#br0" timeOffset="43190.64">20410 8456 965 0,'37'52'325'0,"-4"24"-313"16,5 13-5-16,-6 26 1 16,0 17 17-16,-8 25 35 15,-8 12 29-15,-8 22 40 16,-10 5 2-16,-12 24-13 16,-9 2-23-16,-8 15-35 15,-2 1-19-15,-13 6-23 16,-3 4-7-16,-15-6-5 15,-10 8-1-15,-13-8-1 16,-7 0 1-16,-3-6-54 16,-10-11-80-16,-11 9 85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6</a:t>
            </a:r>
          </a:p>
          <a:p>
            <a:r>
              <a:rPr lang="he-IL" dirty="0"/>
              <a:t>13/5/2020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F7E5D1-19D4-43EF-81A2-B3DE1D326302}"/>
                  </a:ext>
                </a:extLst>
              </p14:cNvPr>
              <p14:cNvContentPartPr/>
              <p14:nvPr/>
            </p14:nvContentPartPr>
            <p14:xfrm>
              <a:off x="2075040" y="1318680"/>
              <a:ext cx="4383360" cy="481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F7E5D1-19D4-43EF-81A2-B3DE1D326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5680" y="1309320"/>
                <a:ext cx="4402080" cy="48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27E09C-E3AC-479D-AE24-58196B463BE0}"/>
                  </a:ext>
                </a:extLst>
              </p14:cNvPr>
              <p14:cNvContentPartPr/>
              <p14:nvPr/>
            </p14:nvContentPartPr>
            <p14:xfrm>
              <a:off x="1354320" y="1101960"/>
              <a:ext cx="4020840" cy="343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27E09C-E3AC-479D-AE24-58196B463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960" y="1092600"/>
                <a:ext cx="403956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803B8D-8B1E-476B-BE50-F0F02AC162D3}"/>
                  </a:ext>
                </a:extLst>
              </p14:cNvPr>
              <p14:cNvContentPartPr/>
              <p14:nvPr/>
            </p14:nvContentPartPr>
            <p14:xfrm>
              <a:off x="1923480" y="1307880"/>
              <a:ext cx="5514840" cy="338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803B8D-8B1E-476B-BE50-F0F02AC16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4120" y="1298520"/>
                <a:ext cx="5533560" cy="33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2DF2F6-DE76-4636-8448-CA37548FD379}"/>
                  </a:ext>
                </a:extLst>
              </p14:cNvPr>
              <p14:cNvContentPartPr/>
              <p14:nvPr/>
            </p14:nvContentPartPr>
            <p14:xfrm>
              <a:off x="717480" y="687600"/>
              <a:ext cx="6709680" cy="401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2DF2F6-DE76-4636-8448-CA37548FD3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120" y="678240"/>
                <a:ext cx="6728400" cy="40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נתונה המערכת הבאה: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למערכת שתי נקודות שבת.</a:t>
                </a:r>
              </a:p>
              <a:p>
                <a:pPr marL="0" indent="0" algn="r">
                  <a:buNone/>
                </a:pPr>
                <a:r>
                  <a:rPr lang="he-IL" dirty="0"/>
                  <a:t>סווגו את נקודת השבת </a:t>
                </a:r>
                <a:br>
                  <a:rPr lang="en-US" dirty="0"/>
                </a:br>
                <a:r>
                  <a:rPr lang="he-IL" b="1" u="sng" dirty="0"/>
                  <a:t>השמאלית</a:t>
                </a:r>
                <a:r>
                  <a:rPr lang="he-IL" dirty="0"/>
                  <a:t> (</a:t>
                </a:r>
                <a:r>
                  <a:rPr lang="en-US" dirty="0"/>
                  <a:t>X</a:t>
                </a:r>
                <a:r>
                  <a:rPr lang="he-IL" dirty="0"/>
                  <a:t> נמוך):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37DF1E-143E-4D9A-B68D-D431D723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0" y="3429000"/>
            <a:ext cx="3949483" cy="31258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71D760-9978-4175-9831-E021A9B89702}"/>
                  </a:ext>
                </a:extLst>
              </p14:cNvPr>
              <p14:cNvContentPartPr/>
              <p14:nvPr/>
            </p14:nvContentPartPr>
            <p14:xfrm>
              <a:off x="1864440" y="4886280"/>
              <a:ext cx="1267200" cy="12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71D760-9978-4175-9831-E021A9B897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5080" y="4876920"/>
                <a:ext cx="128592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06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8B49FD-B27E-4BCF-A751-29BB5BF4EB52}"/>
                  </a:ext>
                </a:extLst>
              </p14:cNvPr>
              <p14:cNvContentPartPr/>
              <p14:nvPr/>
            </p14:nvContentPartPr>
            <p14:xfrm>
              <a:off x="442440" y="537840"/>
              <a:ext cx="7036920" cy="548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8B49FD-B27E-4BCF-A751-29BB5BF4EB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080" y="528480"/>
                <a:ext cx="7055640" cy="55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77EF64-CAF9-464C-B334-1972694BAEEA}"/>
                  </a:ext>
                </a:extLst>
              </p14:cNvPr>
              <p14:cNvContentPartPr/>
              <p14:nvPr/>
            </p14:nvContentPartPr>
            <p14:xfrm>
              <a:off x="386280" y="583200"/>
              <a:ext cx="6605280" cy="560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77EF64-CAF9-464C-B334-1972694BA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920" y="573840"/>
                <a:ext cx="6624000" cy="56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AE4D92-9F26-4060-95D0-68671C3BCD2E}"/>
                  </a:ext>
                </a:extLst>
              </p14:cNvPr>
              <p14:cNvContentPartPr/>
              <p14:nvPr/>
            </p14:nvContentPartPr>
            <p14:xfrm>
              <a:off x="1092240" y="1029600"/>
              <a:ext cx="6447240" cy="542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AE4D92-9F26-4060-95D0-68671C3BCD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880" y="1020240"/>
                <a:ext cx="6465960" cy="54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D7C57E-3A79-4370-A1BA-D12796F07222}"/>
                  </a:ext>
                </a:extLst>
              </p14:cNvPr>
              <p14:cNvContentPartPr/>
              <p14:nvPr/>
            </p14:nvContentPartPr>
            <p14:xfrm>
              <a:off x="160200" y="241200"/>
              <a:ext cx="6607080" cy="558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D7C57E-3A79-4370-A1BA-D12796F07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" y="231840"/>
                <a:ext cx="6625800" cy="56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CE700-0DBD-4580-8882-7969108C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03114"/>
            <a:ext cx="4932040" cy="3386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88F54-33ED-4BDD-AA14-E68CF247A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08" y="3212825"/>
            <a:ext cx="4470658" cy="3386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3B750E-B217-4C86-9B06-AE60599EB8C1}"/>
                  </a:ext>
                </a:extLst>
              </p14:cNvPr>
              <p14:cNvContentPartPr/>
              <p14:nvPr/>
            </p14:nvContentPartPr>
            <p14:xfrm>
              <a:off x="426600" y="642240"/>
              <a:ext cx="7333560" cy="583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3B750E-B217-4C86-9B06-AE60599EB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632880"/>
                <a:ext cx="7352280" cy="58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B127D-A0F9-466B-B078-52917907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53501"/>
            <a:ext cx="4968551" cy="68655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D2FC76-E281-4386-BC05-39824F65E161}"/>
                  </a:ext>
                </a:extLst>
              </p14:cNvPr>
              <p14:cNvContentPartPr/>
              <p14:nvPr/>
            </p14:nvContentPartPr>
            <p14:xfrm>
              <a:off x="105120" y="892440"/>
              <a:ext cx="2270880" cy="132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D2FC76-E281-4386-BC05-39824F65E1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883080"/>
                <a:ext cx="2289600" cy="13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5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F3FBC-0934-408C-AAB6-16F87151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4" y="404665"/>
            <a:ext cx="8121151" cy="6114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3DAB1-0030-46AE-B27D-BAB6D3DE1E14}"/>
              </a:ext>
            </a:extLst>
          </p:cNvPr>
          <p:cNvSpPr txBox="1"/>
          <p:nvPr/>
        </p:nvSpPr>
        <p:spPr>
          <a:xfrm>
            <a:off x="107504" y="353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מועד ב 2019</a:t>
            </a:r>
            <a:endParaRPr lang="en-US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981181-3CDC-45A0-8BD7-03811CC57981}"/>
                  </a:ext>
                </a:extLst>
              </p14:cNvPr>
              <p14:cNvContentPartPr/>
              <p14:nvPr/>
            </p14:nvContentPartPr>
            <p14:xfrm>
              <a:off x="225360" y="444240"/>
              <a:ext cx="7320960" cy="5606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981181-3CDC-45A0-8BD7-03811CC57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000" y="434880"/>
                <a:ext cx="7339680" cy="56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06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DF177C-D853-46B7-B936-0F810CEE0917}"/>
                  </a:ext>
                </a:extLst>
              </p14:cNvPr>
              <p14:cNvContentPartPr/>
              <p14:nvPr/>
            </p14:nvContentPartPr>
            <p14:xfrm>
              <a:off x="1437840" y="586800"/>
              <a:ext cx="6826320" cy="560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DF177C-D853-46B7-B936-0F810CEE09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480" y="577440"/>
                <a:ext cx="6845040" cy="56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12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59D7D-1CF1-4601-B71C-BE7457534D54}"/>
                  </a:ext>
                </a:extLst>
              </p14:cNvPr>
              <p14:cNvContentPartPr/>
              <p14:nvPr/>
            </p14:nvContentPartPr>
            <p14:xfrm>
              <a:off x="665280" y="627480"/>
              <a:ext cx="7003080" cy="441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59D7D-1CF1-4601-B71C-BE7457534D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920" y="618120"/>
                <a:ext cx="702180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D638AC-08BA-40C5-A064-0B59A483E1D8}"/>
                  </a:ext>
                </a:extLst>
              </p14:cNvPr>
              <p14:cNvContentPartPr/>
              <p14:nvPr/>
            </p14:nvContentPartPr>
            <p14:xfrm>
              <a:off x="390960" y="650880"/>
              <a:ext cx="8060040" cy="598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D638AC-08BA-40C5-A064-0B59A483E1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600" y="641520"/>
                <a:ext cx="8078760" cy="60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14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F090B6-DED6-4FFC-ABC3-BD0FC728B5E1}"/>
                  </a:ext>
                </a:extLst>
              </p14:cNvPr>
              <p14:cNvContentPartPr/>
              <p14:nvPr/>
            </p14:nvContentPartPr>
            <p14:xfrm>
              <a:off x="838800" y="602280"/>
              <a:ext cx="7442640" cy="522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F090B6-DED6-4FFC-ABC3-BD0FC728B5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440" y="592920"/>
                <a:ext cx="7461360" cy="52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846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82A15C-F104-4DED-8437-F12DB5866E53}"/>
                  </a:ext>
                </a:extLst>
              </p14:cNvPr>
              <p14:cNvContentPartPr/>
              <p14:nvPr/>
            </p14:nvContentPartPr>
            <p14:xfrm>
              <a:off x="2802960" y="2233080"/>
              <a:ext cx="2015280" cy="253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82A15C-F104-4DED-8437-F12DB5866E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3600" y="2223720"/>
                <a:ext cx="2034000" cy="25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250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F79E0E-0A9A-48D9-BFAD-62F2CD7D7478}"/>
                  </a:ext>
                </a:extLst>
              </p14:cNvPr>
              <p14:cNvContentPartPr/>
              <p14:nvPr/>
            </p14:nvContentPartPr>
            <p14:xfrm>
              <a:off x="2500560" y="1298520"/>
              <a:ext cx="2873160" cy="301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F79E0E-0A9A-48D9-BFAD-62F2CD7D7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1200" y="1289160"/>
                <a:ext cx="2891880" cy="30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19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470F23-2CD1-49F7-B1CA-28C414546704}"/>
                  </a:ext>
                </a:extLst>
              </p14:cNvPr>
              <p14:cNvContentPartPr/>
              <p14:nvPr/>
            </p14:nvContentPartPr>
            <p14:xfrm>
              <a:off x="2379600" y="1737000"/>
              <a:ext cx="3832920" cy="299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470F23-2CD1-49F7-B1CA-28C414546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0240" y="1727640"/>
                <a:ext cx="3851640" cy="30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9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68C375-F1E2-453B-9064-4BB3D6092F79}"/>
                  </a:ext>
                </a:extLst>
              </p14:cNvPr>
              <p14:cNvContentPartPr/>
              <p14:nvPr/>
            </p14:nvContentPartPr>
            <p14:xfrm>
              <a:off x="3823200" y="2480760"/>
              <a:ext cx="2732760" cy="226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68C375-F1E2-453B-9064-4BB3D6092F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3840" y="2471400"/>
                <a:ext cx="2751480" cy="22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61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1CA2-4D47-450B-99B7-980EA42E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295"/>
            <a:ext cx="7303872" cy="59370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069AB9-E40D-425F-A123-ECB77121F498}"/>
                  </a:ext>
                </a:extLst>
              </p14:cNvPr>
              <p14:cNvContentPartPr/>
              <p14:nvPr/>
            </p14:nvContentPartPr>
            <p14:xfrm>
              <a:off x="23040" y="0"/>
              <a:ext cx="8209440" cy="583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069AB9-E40D-425F-A123-ECB77121F4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0" y="-9360"/>
                <a:ext cx="8228160" cy="58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288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C0F7FE-2093-4601-B0A6-E275D7A940DE}"/>
                  </a:ext>
                </a:extLst>
              </p14:cNvPr>
              <p14:cNvContentPartPr/>
              <p14:nvPr/>
            </p14:nvContentPartPr>
            <p14:xfrm>
              <a:off x="181800" y="808560"/>
              <a:ext cx="6194520" cy="557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C0F7FE-2093-4601-B0A6-E275D7A940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40" y="799200"/>
                <a:ext cx="6213240" cy="55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728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1FE62B-642A-4334-98F3-9F3FD36D5867}"/>
                  </a:ext>
                </a:extLst>
              </p14:cNvPr>
              <p14:cNvContentPartPr/>
              <p14:nvPr/>
            </p14:nvContentPartPr>
            <p14:xfrm>
              <a:off x="1118160" y="1525320"/>
              <a:ext cx="5359320" cy="454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1FE62B-642A-4334-98F3-9F3FD36D58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800" y="1515960"/>
                <a:ext cx="5378040" cy="45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66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9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2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40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8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15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692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831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965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AD9D-E4DB-4B43-AB39-EE03D40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076A-8393-4352-B3CC-BB3068BA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C46A5C-FAF7-4CB9-93EF-7067C20A86F0}"/>
                  </a:ext>
                </a:extLst>
              </p14:cNvPr>
              <p14:cNvContentPartPr/>
              <p14:nvPr/>
            </p14:nvContentPartPr>
            <p14:xfrm>
              <a:off x="1470600" y="1197360"/>
              <a:ext cx="3580920" cy="241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C46A5C-FAF7-4CB9-93EF-7067C20A86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240" y="1188000"/>
                <a:ext cx="3599640" cy="24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נתונה המערכת הבאה: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מה כיוון הזרימה באזור</a:t>
                </a:r>
                <a:br>
                  <a:rPr lang="en-US" dirty="0"/>
                </a:br>
                <a:r>
                  <a:rPr lang="he-IL" dirty="0"/>
                  <a:t>המסומן באדום?</a:t>
                </a: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37DF1E-143E-4D9A-B68D-D431D723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0" y="3429000"/>
            <a:ext cx="3949483" cy="3125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544F37-97C3-448A-A3E0-2AB3B184D58D}"/>
                  </a:ext>
                </a:extLst>
              </p14:cNvPr>
              <p14:cNvContentPartPr/>
              <p14:nvPr/>
            </p14:nvContentPartPr>
            <p14:xfrm>
              <a:off x="1970235" y="5004427"/>
              <a:ext cx="1036080" cy="32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544F37-97C3-448A-A3E0-2AB3B184D5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1235" y="4995787"/>
                <a:ext cx="10537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9C1803-8F40-4442-801B-1C60ED208656}"/>
                  </a:ext>
                </a:extLst>
              </p14:cNvPr>
              <p14:cNvContentPartPr/>
              <p14:nvPr/>
            </p14:nvContentPartPr>
            <p14:xfrm>
              <a:off x="417600" y="271080"/>
              <a:ext cx="8113320" cy="611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9C1803-8F40-4442-801B-1C60ED2086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40" y="261720"/>
                <a:ext cx="8132040" cy="61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62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B56C95-3E50-46C5-8EEC-3D919F916D28}"/>
                  </a:ext>
                </a:extLst>
              </p14:cNvPr>
              <p14:cNvContentPartPr/>
              <p14:nvPr/>
            </p14:nvContentPartPr>
            <p14:xfrm>
              <a:off x="1139760" y="734040"/>
              <a:ext cx="6121440" cy="597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B56C95-3E50-46C5-8EEC-3D919F916D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400" y="724680"/>
                <a:ext cx="6140160" cy="59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F96327-78AE-49F4-9BAD-5C9AA489E8E4}"/>
                  </a:ext>
                </a:extLst>
              </p14:cNvPr>
              <p14:cNvContentPartPr/>
              <p14:nvPr/>
            </p14:nvContentPartPr>
            <p14:xfrm>
              <a:off x="-266760" y="605520"/>
              <a:ext cx="7617960" cy="453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F96327-78AE-49F4-9BAD-5C9AA489E8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6120" y="596160"/>
                <a:ext cx="7636680" cy="45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50970</TotalTime>
  <Words>86</Words>
  <Application>Microsoft Office PowerPoint</Application>
  <PresentationFormat>On-screen Show (4:3)</PresentationFormat>
  <Paragraphs>15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260</cp:revision>
  <dcterms:created xsi:type="dcterms:W3CDTF">2014-08-09T08:29:52Z</dcterms:created>
  <dcterms:modified xsi:type="dcterms:W3CDTF">2020-05-13T07:39:09Z</dcterms:modified>
</cp:coreProperties>
</file>